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83" d="100"/>
          <a:sy n="83" d="100"/>
        </p:scale>
        <p:origin x="51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31:19.6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9A303DE-C478-48CF-8F07-4584BB1F522C}" emma:medium="tactile" emma:mode="ink">
          <msink:context xmlns:msink="http://schemas.microsoft.com/ink/2010/main" type="inkDrawing" rotatedBoundingBox="342,1174 5665,1281 5661,1445 338,1338" semanticType="underline" shapeName="Other">
            <msink:sourceLink direction="with" ref="{0AFE86EF-18F9-4C25-9697-556270014718}"/>
            <msink:sourceLink direction="with" ref="{F3A05B73-7437-49C4-81C8-91DA7A0F5BA7}"/>
            <msink:sourceLink direction="with" ref="{1E68F5C1-57A6-46EF-9B19-2A6826C24153}"/>
          </msink:context>
        </emma:interpretation>
      </emma:emma>
    </inkml:annotationXML>
    <inkml:trace contextRef="#ctx0" brushRef="#br0">0 103 416 0,'4'-13'152'0,"-4"13"-116"0,8-18-12 16,-5 12 100 0,5 2-72-16,-4-3 60 15,0 4-68-15,0-8 4 0,4 8-28 0,-5 0 24 16,5-4-28-16,-4 3 20 15,4 8-20-15,0-4-8 16,3 7-4-16,5-1 28 16,-1 1-16-16,8-3 4 15,1 3-12-15,7 0-8 16,-1-1 4-16,1 1 20 16,8-3-12-16,15-4 12 15,4 0-12-15,16 0-24 16,0 0 4-16,18-4 12 15,-10 4 0-15,18-3-12 16,-7 3 4-16,16-7 4 16,-9 4 0-16,9-8 8 15,-12 11-4-15,11-7-12 16,-15 7 4-16,19-3 20 16,-7 3-8-16,3-4-12 15,-11 4 0-15,19-6 4 16,-8 6 0-16,16-11-12 15,-19 8 8-15,15-8 28 16,-8 8-12-16,8-4-4 16,-8 7-4-16,8 0 4 15,-23 4-4-15,8-1 8 16,-13 7-8-16,17 1 24 16,-16-4-16-16,3 3-20 15,-10 7 0-15,7-10 4 16,-8 3 4-16,12-6 8 0,-12 3-4 0,8 3-12 15,-8-7 4-15,0 1 4 16,-12 6 0-16,-7-6 8 16,0 2-4-16,0 1-4 15,-4 4 4-15,11-11-16 16,-7 7 8-16,0-4 4 16,-4 4 0-16,-8-4 8 15,-11 1-4-15,-1-1-28 16,-11 1 12-16,4-1 12 15,-4 1 4-15,-4-8-4 16,0 11 4-16,0-7 4 16,-7 0-4-16,-1 0 8 15,-7 7-8-15,3-7 32 16,1 3-20-16,-5-3-12 16,5 4-8-16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32:43.57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74087DD-8C5A-4030-9344-B7DBED94BC07}" emma:medium="tactile" emma:mode="ink">
          <msink:context xmlns:msink="http://schemas.microsoft.com/ink/2010/main" type="writingRegion" rotatedBoundingBox="12352,4705 14371,3560 15033,4727 13014,5872">
            <msink:destinationLink direction="with" ref="{62027ED2-246A-41D3-9DB5-55AF1F77A371}"/>
          </msink:context>
        </emma:interpretation>
      </emma:emma>
    </inkml:annotationXML>
    <inkml:traceGroup>
      <inkml:annotationXML>
        <emma:emma xmlns:emma="http://www.w3.org/2003/04/emma" version="1.0">
          <emma:interpretation id="{C5899167-E516-4E7D-914C-CF8B823C11AC}" emma:medium="tactile" emma:mode="ink">
            <msink:context xmlns:msink="http://schemas.microsoft.com/ink/2010/main" type="paragraph" rotatedBoundingBox="12352,4705 14371,3560 15033,4727 13014,58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F6BC60-948A-4659-B6B4-2A9CBA61BBF2}" emma:medium="tactile" emma:mode="ink">
              <msink:context xmlns:msink="http://schemas.microsoft.com/ink/2010/main" type="line" rotatedBoundingBox="12352,4705 14371,3560 15033,4727 13014,5872"/>
            </emma:interpretation>
          </emma:emma>
        </inkml:annotationXML>
        <inkml:traceGroup>
          <inkml:annotationXML>
            <emma:emma xmlns:emma="http://www.w3.org/2003/04/emma" version="1.0">
              <emma:interpretation id="{099EE56E-8DA0-4368-AEBF-C7063D8149A2}" emma:medium="tactile" emma:mode="ink">
                <msink:context xmlns:msink="http://schemas.microsoft.com/ink/2010/main" type="inkWord" rotatedBoundingBox="12352,4705 14371,3560 15033,4727 13014,5872"/>
              </emma:interpretation>
              <emma:one-of disjunction-type="recognition" id="oneOf0">
                <emma:interpretation id="interp0" emma:lang="" emma:confidence="0">
                  <emma:literal>act)</emma:literal>
                </emma:interpretation>
                <emma:interpretation id="interp1" emma:lang="" emma:confidence="0">
                  <emma:literal>at)</emma:literal>
                </emma:interpretation>
                <emma:interpretation id="interp2" emma:lang="" emma:confidence="0">
                  <emma:literal>say</emma:literal>
                </emma:interpretation>
                <emma:interpretation id="interp3" emma:lang="" emma:confidence="0">
                  <emma:literal>act,</emma:literal>
                </emma:interpretation>
                <emma:interpretation id="interp4" emma:lang="" emma:confidence="0">
                  <emma:literal>art)</emma:literal>
                </emma:interpretation>
              </emma:one-of>
            </emma:emma>
          </inkml:annotationXML>
          <inkml:trace contextRef="#ctx0" brushRef="#br0">0-3 508 0,'19'4'188'0,"-19"-4"-148"0,35-4-8 0,-24 8 96 31,9 3-76-31,3 3 8 0,4 0-40 0,-4 1-4 16,0 2-8-16,-11 1 28 15,7 0-20-15,-26-4 20 16,3 4-20-16,-23-4 0 16,7 1-8-16,-7-5 20 15,4 5-16-15,4-8 56 16,7 1-36-16,8-4-8 15,8 0-12-15,12-4-12 16,7 1 4-16,12-4-4 16,3 3 0-16,9-2-132 15,-1 2 72-15</inkml:trace>
          <inkml:trace contextRef="#ctx0" brushRef="#br0" timeOffset="311.8291">871-467 496 0,'-20'-14'184'0,"20"14"-140"0,-19 0-16 15,3 0 84 1,9 7-68-16,-17-7 68 15,5 14-60-15,-16 3 60 0,4 7-64 16,-8 21 72-16,12-1-68 0,0 18-16 16,12-3-24-16,3-1 16 15,8-6-16-15,4-11 32 16,4-6-28-16,4-8 4 16,7-3-12-16,9-7-296 15,-1-10 156-15,8-7-308 16,0-3 248-16</inkml:trace>
          <inkml:trace contextRef="#ctx0" brushRef="#br0" timeOffset="478.8476">851-443 632 0,'12'-7'236'0,"-12"7"-184"0,38 7-16 0,-18-7 116 16,-1 7-92-16,8-11 8 15,4 8-40-15,4-4 0 16,8 0-16-16,-8-4 12 16,-1 8-16-16</inkml:trace>
          <inkml:trace contextRef="#ctx0" brushRef="#br0" timeOffset="727.5104">1064-536 404 0,'-8'10'148'0,"8"-10"-112"0,-35 24-12 0,20-10 92 15,7 3-68-15,-11 7 60 16,7 4-64-16,-7 10 24 16,7-7-40-16,5 7-8 15,10-1-12-15,9-2 28 16,4-8-20-16,3-3 12 15,4-3-16-15,0-14-156 16,8 0 76-16</inkml:trace>
          <inkml:trace contextRef="#ctx0" brushRef="#br0" timeOffset="942.0789">1486-612 508 0,'16'21'188'0,"-16"-21"-148"0,34 41-8 16,-22-17 212-1,3 0-140-15,1 18 108 16,-1 6-124-16,-18 10-4 16,14 4-48-16,-22 7 28 15,11-7-36-15,-28-7 20 16,9-7-28-16,-23-6-396 15,3-5 204-15</inkml:trace>
          <inkml:trace contextRef="#ctx0" brushRef="#br0" timeOffset="-995.1462">-248 741 312 0,'-31'-14'112'0,"31"14"-84"0,-20-4-12 0,9 4 116 15,3 0-76-15,-7-7 112 16,7 4-96-16,-4 0 40 16,8-1-64-16,-3 1 12 15,3 3-40-15,4-7 16 16,8 7-20-16,7 0 8 15,8-7-12-15,8 7 0 16,0 7-4-16,4-7 4 16,0 3-8-16,0 1 8 15,-4-1-8-15,-4 1 32 16,4-1-20-16,-12-3 32 16,8 3-32-16,-15-3 40 15,3 4-32-15,-15-1 32 16,4 8-32-16,-8 2 4 15,-3 5-16-15,-13 9 20 16,1 4-20-16,-20 7 4 16,12-7-8-16,-16 0-104 15,12 0 52-15,-15-7-280 16,15-7 180-16</inkml:trace>
          <inkml:trace contextRef="#ctx0" brushRef="#br0" timeOffset="-319.3499">-260-498 592 0,'-8'-21'220'0,"8"21"-172"0,-15-3-12 0,3 3 56 16,8 7-56-16,-11-1 24 15,3 5-40-15,-3 6 8 16,3 0-16-16,1 7 12 16,3 4-16-16,4 3 24 15,8 0-20-15,4-4 4 16,3 1-8-16,9-11 28 15,3-3-20-15,8-11 4 16,0-3-12-16,4-14-104 16,-1 1 52-16,1-15-60 15,-4 8 60-15,-8-8-56 16,1 7 56-16,-9-3 40 16,5 7 4-16,-20 3 4 15,3 7 0-15,-6 4 20 16,-9 6-12-16,-4 15 76 0,9 2-52 15,-5 32 12-15,4 6-28 16,-3 22-12-16,7-1-4 0,-4 0 28 16,8-10-16-16,-8 3-4 15,1-10-8-15,-9 0 20 16,1-11-12-16,-12-6 4 16,7-7-8-16,-15-21-24 15,8 0 8-15,-11-30 12 16,10 2 0-16,1-16-4 15,12-4 4-15,11-17-16 16,8 10 8-16,15-10-32 16,4 10 20-16,5-7-4 15,3 7 12-15,-8 0 0 16,0 11 0-16,-4 6 16 16,-3 11-4-16,-8 3-64 15,3 7 32-15,1 3-312 16,-1 4 184-16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32:52.5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923F72D-EBEA-4E0A-B072-5436AE82E3FA}" emma:medium="tactile" emma:mode="ink">
          <msink:context xmlns:msink="http://schemas.microsoft.com/ink/2010/main" type="inkDrawing" rotatedBoundingBox="3049,8597 7575,8482 7582,8781 3056,8895" semanticType="underline" shapeName="Other">
            <msink:sourceLink direction="with" ref="{BF634CBC-A366-45C0-8068-D96A3C6325AA}"/>
          </msink:context>
        </emma:interpretation>
      </emma:emma>
    </inkml:annotationXML>
    <inkml:trace contextRef="#ctx0" brushRef="#br0">28 357 352 0,'-16'-7'132'0,"12"3"-104"0,0-2-8 0,0-1 80 16,8 14-60-16,-4-7 88 15,0 0-72-15,0 0 44 16,0 0-60-16,4 0 40 15,0 0-44-15,0-7 24 16,4 7-32-16,3 0 16 16,1 0-24-16,3-7 28 15,5 0-32-15,3 0 40 0,0-3-32 0,8-4 12 16,0 4-20 0,4-4 8-16,4 7-12 0,-1-7-8 15,1 11 0-15,4-7 12 16,-5 3-8-16,5-7-4 15,-4 14 0-15,11-14-4 16,-7 11 0-16,11-11 8 16,4 7-4-16,12-7-4 15,-5 7 4-15,5-3 40 16,-8 7-24-16,4-8 8 16,4 4-16-16,-1-3-8 15,5 3 0-15,7-3-4 16,-11 6 0-16,15-2 8 15,-12-1-4-15,1 0-12 16,-8 0 4-16,15-3 20 16,-7 3-8-16,15-4-4 15,-12 8 0-15,1-4-4 16,-9 4 0-16,1-4 0 16,-8 3 0-16,4-3-12 15,-8 4 8-15,11 0 4 16,-11 3 0-16,8 0-12 15,-4 0 8-15,0 3 4 16,0 4 0-16,-12-4-44 16,-3 4 24-16,7-3 16 15,0-1 4-15,4 0-52 0,8 1 28 16,0 3-24-16,0 3 28 16,0-3 0-16,-8 3 12 15,-4-3 0-15,-8 0 0 0,12-7 8 16,-11 7 0-16,19 0-20 15,-12 0 12-15,12-4-32 16,-16 8 24-16,4-5 24 16,-7 5-4-16,-9-4-16 15,1 3 4-15,-4-3-4 16,-4 3 4-16,4-3 16 16,-8 3-4-16,4-3-12 15,-4 0 4-15,4-3 12 16,4-1-4-16,-1 0-12 15,1 1 4-15,-4-1 12 16,0 1-4-16,-4-1-4 16,0 1 4-16,-3-4 4 15,3 0-4-15,-16-4-4 16,1 4 4-16,-12-10 12 16,4 10-8-16,-8-7-4 15,0 4 0-15,-4-8-120 16,4 8 64-16,8-11-384 15,4 11 240-15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31:15.32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4DD21D7-25EB-43BC-8748-F959898F80D7}" emma:medium="tactile" emma:mode="ink">
          <msink:context xmlns:msink="http://schemas.microsoft.com/ink/2010/main" type="writingRegion" rotatedBoundingBox="695,419 24237,-797 25222,18251 1679,19468"/>
        </emma:interpretation>
      </emma:emma>
    </inkml:annotationXML>
    <inkml:traceGroup>
      <inkml:annotationXML>
        <emma:emma xmlns:emma="http://www.w3.org/2003/04/emma" version="1.0">
          <emma:interpretation id="{688CCA42-3772-4EFA-84F0-FF7A1E0A7952}" emma:medium="tactile" emma:mode="ink">
            <msink:context xmlns:msink="http://schemas.microsoft.com/ink/2010/main" type="paragraph" rotatedBoundingBox="710,412 22208,69 22238,1949 740,22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DC5DE2-82DC-45DF-8237-EB357EF4971E}" emma:medium="tactile" emma:mode="ink">
              <msink:context xmlns:msink="http://schemas.microsoft.com/ink/2010/main" type="line" rotatedBoundingBox="710,412 21622,78 21636,967 724,1301"/>
            </emma:interpretation>
          </emma:emma>
        </inkml:annotationXML>
        <inkml:traceGroup>
          <inkml:annotationXML>
            <emma:emma xmlns:emma="http://www.w3.org/2003/04/emma" version="1.0">
              <emma:interpretation id="{0AFE86EF-18F9-4C25-9697-556270014718}" emma:medium="tactile" emma:mode="ink">
                <msink:context xmlns:msink="http://schemas.microsoft.com/ink/2010/main" type="inkWord" rotatedBoundingBox="710,414 3689,367 3699,996 720,1043">
                  <msink:destinationLink direction="with" ref="{F9A303DE-C478-48CF-8F07-4584BB1F522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-1309-7237 464 0,'-7'-17'176'0,"14"17"-140"0,-7-10-8 0,0 10 92 16,4 0-72-16,-4-3 44 16,4-1-56-16,-4-3 16 15,0 7-32-15,0-3 28 16,0 3-32-16,-4 0 4 15,4 3-12-15,-4 8-8 16,4 6 4-16,-11 10-4 16,7 1 0-16,-8 17 8 15,8-1-4-15,-11 1 8 16,11 3-8-16,-8-10 16 16,8-4-12-16,-3-6-4 15,7-4 0-15,-8-7 20 16,8 0-12-16,-8-3 4 15,8-7-8-15,-4-3-24 16,8 2 8-16,-4-6 12 16,0 0 0-16,0 0-12 0,0 0 4 0,0-6-16 15,0 12 12-15,0-6 32 16,0 0-16-16,4 0 16 16,0 4-12-16,0-4 0 15,4 7-4-15,7 0 4 16,8-7-8-16,1 3 16 15,-1 4-12-15,4-7 24 16,0 7-20-16,-4-7-100 16,0 0 44-16,-7 3-412 15,-5 1 252-15</inkml:trace>
          <inkml:trace contextRef="#ctx0" brushRef="#br0" timeOffset="495.7829">-929-6848 404 0,'15'-3'148'0,"-15"3"-112"0,27-10-12 16,-15 3 4-1,-1 7-20-15,13-7 32 16,-5 0-24-16,0-3-12 15,1-1-8-15,-1 4 40 16,-7 1-24-16,3-5-8 0,-3 4-8 0,-12-6 28 16,8 9-12-16,-16-10-12 15,8 1-4-15,-12 2 28 16,12-3-12-16,-15 1 24 31,15 6-24-31,-12-3 24 0,4 10-24 0,-3-7 4 16,3 7-8-16,-4-4 4 15,12 4-8-15,-15 0 52 16,3 0-32-16,-7 0-12 16,11 4-4-16,-3-4 24 15,-5 0-16-15,4 0-4 16,5 3-8-16,-1 1 12 16,4 6-8-16,-4 4-12 15,8 3 0-15,-4 7 28 16,4-3-12-16,-3 3-32 15,10 3 12-15,-7-3 8 16,16 0 4-16,-5 0 8 16,1-6-8-16,4-8-4 15,-5 0 4-15</inkml:trace>
          <inkml:trace contextRef="#ctx0" brushRef="#br0" timeOffset="872.2897">-244-6916 340 0,'4'-7'128'0,"-4"7"-100"0,0-7-8 0,0 3 112 16,0 4-76-16,0-10 68 16,0 3-72-16,0 0 24 15,0 4-44-15,0-4 16 16,0 7-28-16,-12-7 16 15,12 7-20-15,-12-3 20 16,-3 3-24-16,-4 0 12 16,-1 3-12-16,-7 4 0 15,8 0-4-15,-8 3 28 16,7 7-20-16,-7 1-12 16,16-5-8-16,-5 8-16 15,16 0 12-15,8-1-4 16,0 1 4-16,11-4 24 15,0 0-8-15,8-3-4 16,4 0 0-16,0-7 12 16,-4 3-8-16,4-10-108 15,-3 0 52-15</inkml:trace>
          <inkml:trace contextRef="#ctx0" brushRef="#br0" timeOffset="1097.9621">255-7219 548 0,'8'-14'204'0,"-8"14"-156"0,-16 0-16 15,13 0 44-15,3 10-48 0,-16 1 24 16,12 6-32-16,-11 17-16 16,7 4-8-16,-4 10 20 15,5-3-8-15,-5 0-48 16,8-4 24-16,-4-7-128 15,5-6 80-15,-13-4-220 16,1-3 160-16</inkml:trace>
          <inkml:trace contextRef="#ctx0" brushRef="#br0" timeOffset="2358.9186">-147-6892 444 0,'-8'-7'164'0,"8"7"-124"0,8 3-16 0,-8-3 68 16,7 0-56-16,-7 0 24 16,12 0-40-16,7-3 8 15,5 3-16-15,6-4-8 16,1 1 0-16,16-4 4 16,-1 4-4-16,1-11 16 15,-5 10-12-15,1-9-20 16,-4 9 4-16,-8-3 20 15,-8 4-4-15,-8-4 24 16,-3 7-20-16,-8-7 32 16,0 7-28-16,-4 7 12 15,0-4-16-15,0 4-8 0,0 4 0 0,0 2-24 16,0 5 12-16,0-5 4 16,7 4 4-16,-3-3 16 15,4 7-8-15,-8-7-12 16,4 3 0-16,-4-3 12 15,4-4-4-15,-4-3 8 16,4 0-8-16,-4-4-12 16,7 1 4-16,1-11 4 15,4 3 0-15,-4-10-28 16,3 8 16-16,1-1-4 16,3-4 8-16,-7 5-12 15,4 6 12-15,-9 0 12 16,1 6 0-16,-4 5-4 15,4 2 4-15,-4-2 4 16,4 3-4-16,0-8-4 16,0 8 4-16,7-14 12 15,5 4-8-15,11-8-20 16,0 4 4-16,8-7 4 16,4 0 4-16,-4-6 0 15,-1 6 0-15,-7-4 8 16,1 8-4-16,-13 0-12 15,-3 6 4-15,-12 4 12 16,0 7-4-16,-4-1 68 16,0 1-40-16,0 0-28 15,8 3-8-15,0-6 16 16,7 6-4-16,5-14 4 0,-5 4-4 16,1-7 4-16,4 0-8 0,-5-7 8 15,-3 4-8 1,4-8-12-16,-5 5 4 0,1-8-68 15,0 7 40-15,-4-10-68 16,3 3 60-16,-7-3 16 16,12 3 20-16,-4 4-24 15,-1-1 16-15,1 4-12 16,-4 7 12-16,4-6 8 16,0 12 4-16,-5-6 16 15,9 4-8-15,-4-1 4 16,0 8-4-16,7-11 4 15,-3 6-8-15,-1-2-4 16,5 3 4-16,-5-7 12 16,9 3-8-16,7-3-12 15,4 0 0-15,4-3 12 16,3 3-4-16,-3-11-12 16,0 5 4-16,-4-1 12 15,0 0-4-15,-8 3-4 16,0-6 4-16,-3-7 20 15,-1 10-12-15,-7-3-4 16,-8 3-4-16,-4-4 12 16,7 5-8-16,-14-8-12 15,7 7 0-15,-12-3 12 16,0 6-4-16,-3-3-4 0,3 11 4 0,-7-4 12 16,7 3-8-16,-7 1-12 15,7 6 0-15,-3-3 28 16,7 3-12-16,-7-3 24 15,7 7-24-15,-4-4-32 16,5 4 12-16,-5 0-8 16,8-1 8-16,-4-2-20 15,4 6 16-15,-3-10 24 16,11 7-8-16,3-1-16 16,9 1 4-16,7-4 40 15,4 1-20-15,12-4 24 16,0 0-20-16,-1-7-16 15,-3 6-4-15,-4-6-40 16,0 0 24-16,0-6-256 16,-4 6 152-16</inkml:trace>
        </inkml:traceGroup>
        <inkml:traceGroup>
          <inkml:annotationXML>
            <emma:emma xmlns:emma="http://www.w3.org/2003/04/emma" version="1.0">
              <emma:interpretation id="{1E68F5C1-57A6-46EF-9B19-2A6826C24153}" emma:medium="tactile" emma:mode="ink">
                <msink:context xmlns:msink="http://schemas.microsoft.com/ink/2010/main" type="inkWord" rotatedBoundingBox="4310,456 5090,443 5098,956 4318,968">
                  <msink:destinationLink direction="with" ref="{F9A303DE-C478-48CF-8F07-4584BB1F522C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59.718">2315-7237 572 0,'3'-3'208'0,"-3"3"-160"0,0 3-12 0,-3 4 40 15,-1 4-48-15,-4 20 60 16,0-4-52-16,-3 21 28 15,3 4-36-15,-8-4 28 16,9-3-32-16,-5 0-12 16,4-4-8-16,-3-7 28 15,3-3-16-15,0-3 12 16,4-11-16-16,0 0 0 16,4-3-4-16</inkml:trace>
          <inkml:trace contextRef="#ctx0" brushRef="#br0" timeOffset="3108.9123">2729-7054 436 0,'0'-4'160'0,"0"4"-124"0,4 0-8 15,-4 0 52 1,0 0-48-16,0 0 48 16,0 7-44-16,-4 0 52 15,4 7-52-15,-4 3 44 16,0 0-44-16,-4 11 24 16,1-4-32-16,-9 4 0 15,8 2-16-15,1 1-8 0,3 0 0 16,4-10-4-16,8 3 0 0,3-7 8 31,12-3-4-31,1-7 8 0,-1 0-8 0,8-11 16 16,7 4-12-16,1-6 4 15,0-1-4-15,-8-7 20 16,-4 0-16-16,-23-7 12 16,4 4-12-16,-20-7 28 15,-4 4-24-15,-11-8 12 16,0 4-16-16,-11 3-32 15,18 4 8-15,1-7-12 16,11 10 12-16,8 0-204 16,12 8 120-16</inkml:trace>
        </inkml:traceGroup>
        <inkml:traceGroup>
          <inkml:annotationXML>
            <emma:emma xmlns:emma="http://www.w3.org/2003/04/emma" version="1.0">
              <emma:interpretation id="{FAA47270-C703-4DF9-864C-C35C1E1BD8B0}" emma:medium="tactile" emma:mode="ink">
                <msink:context xmlns:msink="http://schemas.microsoft.com/ink/2010/main" type="inkWord" rotatedBoundingBox="6087,929 6776,918 6777,938 6088,94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791.2703">3968-6748 520 0,'0'-7'192'0,"0"7"-152"0,7 4-8 0,-3-8 80 16,0 4-68-16,8-3 16 16,7 6-36-16,24-6 24 15,3-1-32-15,20 4 20 16,0 0-20-16,3 0 0 15,-7 11-8-15,-4-15 4 16,-7 4-8-16,-9 0 8 16,-3 0-8-16,-8-3 76 15,-4-1-44-15,-19-3 40 16,7 7-44-16,-15 0 16 16,4 0-28-16,-4-6-292 15,16 6 148-15</inkml:trace>
        </inkml:traceGroup>
        <inkml:traceGroup>
          <inkml:annotationXML>
            <emma:emma xmlns:emma="http://www.w3.org/2003/04/emma" version="1.0">
              <emma:interpretation id="{B2C4FF37-4B31-4B5B-9EC3-A9E5F3ED3503}" emma:medium="tactile" emma:mode="ink">
                <msink:context xmlns:msink="http://schemas.microsoft.com/ink/2010/main" type="inkWord" rotatedBoundingBox="7306,360 9191,330 9203,1083 7318,111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751.3208">5241-7247 364 0,'-8'-10'132'0,"5"6"-100"0,-5 4-12 15,4-3 148 1,4 3-96-16,-8-7 104 15,0 7-100-15,1-3 72 16,3 3-84-16,0-4-40 0,4 8-20 0,15-8-4 16,5 4 0-16,38-3 16 15,4 3-8-15,15-11 16 16,5 11-16-16,-5-3 4 16,-11 3-4-16,11-3 4 15,-23 6-8-15,12-3 24 16,-19 0-16-16,-1 0 24 15,-15 0-24-15,-4 0 32 16,-7 0-28-16,-9-3-12 16,-3 3-8-16,-8 0-368 15,4 0 204-15</inkml:trace>
          <inkml:trace contextRef="#ctx0" brushRef="#br0" timeOffset="6024.5468">5644-7178 476 0,'0'24'176'0,"0"-24"-136"0,-27 65-12 15,7-27 136 1,9-3-96-16,-16 16 60 15,15-2-72-15,-15 6-8 16,15-7-28-16,-3 3 16 0,3-2-24 16,4-12 12-1,8-2-12-15,8-8 12 16,4-6-16-16,7-14-28 0,1-7 8 0</inkml:trace>
          <inkml:trace contextRef="#ctx0" brushRef="#br0" timeOffset="6414.0829">6070-7037 352 0,'-27'59'132'0,"27"-59"-104"0,-8 48-8 15,4-28 16 1,8-2-24-16,-4 2-20 16,0 4 0-16,0 0 56 0,0-6-24 15,0-8 16-15,0 4-24 0,-4-4 8 16,4 0-12-16,-4-6-24 16,8-1 4-16</inkml:trace>
          <inkml:trace contextRef="#ctx0" brushRef="#br0" timeOffset="6218.5627">6217-7350 820 0,'4'0'304'0,"-4"0"-236"0,-8 0-20 0,4 0 8 16,8 0-40-16,-4 0-12 15,8 0-8-15,-1 0-224 16,1 0 120-16</inkml:trace>
          <inkml:trace contextRef="#ctx0" brushRef="#br0" timeOffset="7087.0432">6313-6961 372 0,'0'10'140'0,"0"-10"-112"0,4 17-4 0,0-6 120 16,4-1-84-16,-8 4 52 16,0 3-64-16,0 4 20 15,0-1-40-15,0 1-8 16,-4-4-12-16,0 0 12 16,12-3-12-16,-16-4 40 15,8 1-24-15,-4-8 20 16,8 1-24-16,-4-11-28 15,8 3 4-15,0-13 8 16,-4 3 0-16,3-17-12 16,1 11 4-16,0-4-16 15,3 6 12-15,-3-2 4 16,-4 9 4-16,4 5-20 0,0-1 12 16,-8 7 20-16,3 7-4 0,-3 6 24 15,0-2-20-15,-3 13 48 16,3 3-32-16,0-10-16 15,7 4-4-15,-3-4 8 16,8-3-8-16,3-7 16 16,-3 3-16-16,3-10 32 15,-3 0-24-15,0-7 12 16,3 4-16-16,1-4 20 16,-1-7-20-16,-7-3-32 15,3 3 12-15,1-3-16 16,0 3 12-16,-5 1-28 15,5 9 24-15,-8-3-28 16,0 7 24-16,-4 0 20 16,0 11 0-16,0 2-8 15,0 5 4-15,-4 6 12 16,12-7-4-16,-5 0 24 16,5 0-16-16,-4-3 4 15,0-4-8-15,-4 8 36 16,4-15-20-16,-4 4-128 15,4-7 56-15,-4 0-380 16,0 0 240-16</inkml:trace>
          <inkml:trace contextRef="#ctx0" brushRef="#br0" timeOffset="7421.7621">6902-6775 384 0,'4'-4'140'0,"-4"4"-108"0,31 4-8 0,-20-4 48 15,9 0-44-15,-1-7 8 16,-3 3-24-16,-1-6 20 16,4 6-20-16,-3-2 48 15,-5-5-32-15,-7-2 56 16,8 6-48-16,-20-7-8 16,4 4-16-16,-11-1 16 15,3 4-16-15,-7 7 40 16,3 4-28-16,-3 3 56 15,7 3-44-15,-3 7 0 16,3-6-20-16,1 6-28 16,3 7 4-16,8-10 4 15,4-1 4-15,11-6 24 16,-3 4-12-16,15-11 32 16,-8 3-28-16,12-6-200 15,0-1 100-15</inkml:trace>
        </inkml:traceGroup>
        <inkml:traceGroup>
          <inkml:annotationXML>
            <emma:emma xmlns:emma="http://www.w3.org/2003/04/emma" version="1.0">
              <emma:interpretation id="{0BCAEF0F-90ED-4B24-AB1D-590ECD1C1B3E}" emma:medium="tactile" emma:mode="ink">
                <msink:context xmlns:msink="http://schemas.microsoft.com/ink/2010/main" type="inkWord" rotatedBoundingBox="10164,261 13922,201 13937,1090 10178,115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128.8302">8094-7237 384 0,'0'-20'140'0,"0"20"-108"0,4-10-8 0,-4 6 164 16,0 8-108-16,0-1 28 16,0 7-64-16,-4 21 60 15,4-3-56-15,-4 23-8 16,4 4-24-16,-7 11 24 15,3-11-24-15,-4-3 20 16,4-11-20-16,-4-3-8 16,8-1-4-16,-4-12 20 15,4-8-12-15</inkml:trace>
          <inkml:trace contextRef="#ctx0" brushRef="#br0" timeOffset="8379.8437">8714-7443 632 0,'-12'0'236'0,"12"0"-184"0,8 10-16 0,-8 4 0 16,0 7-28-16,-4 10 32 15,0 3-24-15,-4 25 40 16,4-1-32-16,-3 21 20 15,3 0-24-15,-12-6 16 16,9-11-20-16,-5-7 0 16,4-7-8-16,-11-3 4 15,15-4-8-15</inkml:trace>
          <inkml:trace contextRef="#ctx0" brushRef="#br0" timeOffset="10014.6215">8114-6875 676 0,'-20'0'248'15,"20"0"-192"-15,0-7-16 0,4 0-32 16,4 7-12-16,7-7 40 15,9 4-24-15,22-4 36 16,8 3-32-16,20-2-4 16,3 6-8-16,8-11 20 15,-3 11-12-15,7-3 4 16,-12 6-8-16,-3-3-8 16,3 0 4-16,-23-3-4 15,0 3 0-15,-15-4 76 0,-8-3-40 16,-4-3 32-16,-7 10-40 15,-5-17-28-15,-3 10 0 16,-5-3 16-16,1 3-8 16,-4-4 32-16,-4 8-24 0,-4-4-24 15,-4 4 4-15,-7-4 8 16,3 7 0-16,-7-7 16 16,0 7-12-16,-9-3-12 15,1 3 0-15,0 0-4 16,4 6 0-16,-12 1-12 15,16 7 12-15,-16 3-32 16,16 4 24-16,-1-4 24 16,1 4-4-16,0-1-16 15,11 4 4-15,-4-3 4 16,12-4 4-16,8-3 16 16,-4-4-8-16,11-6-92 15,9 3 48-15,3-11-112 16,0 4 84-16,0-7 4 15,4 1 36-15,-8-5-8 16,0 4 16-16,-7 0 16 16,-5 4 4-16,-3 3 68 15,4 7-40-15,-5 3 32 16,1-3-36-16,4 3-8 16,3 8-12-16,-3-12 12 15,7 8-12-15,1-7 32 0,-1 3-24 16,0-10 4-16,5 4-12 15,-9-8 4-15,4 1-8 0,-7-4-12 16,7 0 4-16,-11-7-16 16,4 8 12-16,-12-5-24 15,8 4 20-15,-8 1-12 16,3 6 12-16,-3 6 16 16,0 1 0-16,4 7-28 15,-4 0 12-15,0 0 32 16,0-1-12-16,0-2 0 15,0-4-4-15,0-7 64 16,0 0-36-16,0-4-4 16,4 1-16-16,-4-4 8 15,4 0-12-15,-4-7-4 16,4 4 0-16,0-7-4 16,-4-1 0-16,11-9-12 15,5 3 8-15,3-4-32 16,4 8 20-16,12-4-12 15,4 10 16-15,4 0-8 16,-5 4 8-16,-3 3 8 16,0 7 4-16,-8-4 8 15,0 8-4-15,-4-4-4 16,-7 7 4-16,-5-7 4 16,5 3-4-16,-4-3 24 15,-1 0-16-15,-7-3 12 0,4 3-12 0,-4-4 0 16,0 1-4-16,-1-4-16 15,1 7 4 1,-4-4-24-16,0 8 16 0,0-1-20 16,0 8 16-16,0 6 0 15,0 0 8-15,0 4 8 16,0 3 0-16,-4 0 8 16,1 0-4-16,-1-3 24 15,4-4-16-15,-4-3 4 16,4-8-8-16,-4-2 28 15,4 3-20-15,0-14 12 16,4 3-16-16,4-9-16 16,3 2 0-16,1-13-16 15,3 4 12-15,-3-11-4 16,3 14 4-16,-3-11-28 16,0 21 20-16,-5-10-4 15,5 17 12-15,-8 0 0 16,0 0 0-16,-4 17 44 15,0-7-24-15,0 8 36 16,0 6-32-16,0-4-4 16,4 4-8-16,-1 1-16 15,5-8 8-15,0 7 28 16,4-14-12-16,-5 0 32 16,5 4-28-16,-4-14 40 15,-1 4-32-15,1-8-4 0,0 4-12 16,0-7-8-16,-1 0 4 15,1-6-92-15,0 6 48 0,7-21-64 16,1 15 60-16,3-12-32 16,0 1 44-16,1 4-8 15,7 3 24-15,-8 6 0 16,1 8 8-16,-1 3 8 16,0 7 0-16,-11 3 0 15,8 4 0-15,-13 3 0 16,-3 4 0-16,8-8 16 15,-8 11-8-15,0-6 4 16,0-1-4-16,0-3 12 16,12 6-12-16,-12-9 16 15,8 2-16-15,3-6-20 16,-3 4 4-16</inkml:trace>
          <inkml:trace contextRef="#ctx0" brushRef="#br0" timeOffset="10931.4659">10521-6837 476 0,'-3'0'176'0,"3"0"-136"0,7-4-12 15,-7 4 64 1,0 0-56-16,0 0 24 0,0 0-40 15,-4 4 36-15,4 3-32 0,-3 10 20 16,-5-4-24-16,0 1 8 16,4 3-16-16,-4 4 0 15,5-4-4-15,-5 4 4 16,4-4-8-16,4 4-12 16,4-4 4-16,-4 0 20 15,8-10-8-15,7 0-12 16,8-7 0-16,0-10-32 15,8 3 20-15,4-14-92 16,0 4 60-16,-12-7 4 16,1 7 28-16,-17-4 4 15,-3 4 4-15,-19 0 44 16,3 3-24-16,-11 3 0 16,7 8-8-16,-3 0 4 15,4-4-4-15,3 7-12 16,4 0 4-16,8-4 4 15,4 4 0-15,8-7-20 16,7 7 12-16,4-6 12 16,4 6 0-16,0-4-4 15,4 4 4-15,-7-3 4 16,3 3-4-16,4-4-20 16,-4 4 8-16,0 0-4 15,0 0 4-15,0 0 8 16,0 0 0-16,-7-7-12 15,3 7 8-15,-8 0 4 16,1 7 0-16,-5 0 24 0,1 3-12 16,-4-3 32-1,-1 7-28-15,-7 0 20 0,4 0-20 0,-4-1 0 16,0 1-8-16,-4 0-8 16,4 0 4-16,0-4 20 15,0 4-12-15,0-11 24 16,0 4-24-16,-7-7-4 15,7 7-4-15,0-14 4 16,7 4-4-16,-7-4-12 16,12-4 4-16,-4-2 4 15,3 2 0-15,5-2-28 16,-8 6 16-16,3-7 4 16,9 7 8-16,-9-3-20 15,5 3 12-15,-5 0 4 16,1 3 4-16,-4 1-12 15,3 3 8-15,-3 0 28 16,0 3-12-16,-8 1 32 16,4 6-28-16,0 4 20 15,-1 7-20-15,1-1 20 16,4 1-24-16,0-4 4 16,0 4-8-16,-5-4 12 15,5-3-12-15,-8-7 4 16,4-4-4-16</inkml:trace>
          <inkml:trace contextRef="#ctx0" brushRef="#br0" timeOffset="11216.2234">11543-6775 540 0,'-34'6'200'0,"34"-6"-156"0,-4 11-12 0,0-8 72 16,8 4-64-16,-4 0 0 15,7 0-24-15,1 0-12 16,8 0 0-16</inkml:trace>
          <inkml:trace contextRef="#ctx0" brushRef="#br0" timeOffset="11100.9816">11578-6906 704 0,'-4'-7'264'0,"4"7"-208"0,-7-3-12 0,3 3 20 16,4 3-44-16,-4-3 8 15,0 0-16-15,0 7-200 16,8-4 100-16</inkml:trace>
          <inkml:trace contextRef="#ctx0" brushRef="#br0" timeOffset="11474.4106">11814-6800 572 0,'-7'-6'208'0,"7"6"-160"0,-12 3-12 16,4 0 56-1,8 1-56-15,-11 3-4 0,-1 0-20 0,-3 10 0 16,3-3-8-16,0 3 8 16,5 4-8-16,-1-1-12 15,4 1 4-15,4-1 20 16,4-2-8-16,7-5 40 15,9-2-24-15,3-8-384 16,0 1 196-16</inkml:trace>
        </inkml:traceGroup>
        <inkml:traceGroup>
          <inkml:annotationXML>
            <emma:emma xmlns:emma="http://www.w3.org/2003/04/emma" version="1.0">
              <emma:interpretation id="{429E725E-0256-4475-B51A-6BABAFDD1FAF}" emma:medium="tactile" emma:mode="ink">
                <msink:context xmlns:msink="http://schemas.microsoft.com/ink/2010/main" type="inkWord" rotatedBoundingBox="14797,270 17127,233 17137,875 14807,91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4296.4014">12681-7206 632 0,'12'0'236'0,"-12"0"-184"0,0 21-16 0,12-7 148 16,3 3-108-16,5-3 52 15,3 3-80-15,4-3 12 16,0 3-40-16,19-10 0 16,9 0-12-16,10-14-252 15,1 3 132-15</inkml:trace>
          <inkml:trace contextRef="#ctx0" brushRef="#br0" timeOffset="14145.0128">12840-7426 332 0,'-11'4'120'0,"11"-4"-92"0,-4 20-8 0,-4-2 168 16,16-1-108-1,-16 17 36-15,8 1-68 0,0 13 8 16,0 0-36-16,-8 0 0 15,8-3-12-15,0-7-8 16,0-4 4-16,-4-10 20 16,4-3-12-16,-7-11-172 15,-1 4 88-15,-4-21-176 16,12 7 140-16</inkml:trace>
          <inkml:trace contextRef="#ctx0" brushRef="#br0" timeOffset="13922.3865">12798-7281 704 0,'-12'-14'264'0,"12"11"-208"0,-8-8-12 0,8 8 108 15,0 6-92-15,0-3 28 16,12 0-52-16,-4-3-4 15,11 3-20-15,8-4 20 16,4-3-20-16,12-3-4 16,3 10-4-16,4-17 12 15,5 17-8-15,-9-10 4 16,-15 6-4-16,-12 1-96 16,-3 3 52-16,-16-7-140 15,-8 7 100-15</inkml:trace>
          <inkml:trace contextRef="#ctx0" brushRef="#br0" timeOffset="14596.1989">13355-7274 904 0,'-19'34'332'0,"19"-34"-256"0,-20 34-24 0,13-9 20 15,7-12-52-15,-4 5 8 16,8 2-16-16,-1-3-44 15,5 1 20-15,-4-15-264 16,4 4 156-16</inkml:trace>
          <inkml:trace contextRef="#ctx0" brushRef="#br0" timeOffset="14429.9397">13390-7374 820 0,'-12'-17'304'0,"12"17"-236"0,-4 0-20 16,1-7-8-1,6 7-32-15,1-7-28 16,4 7 8-16</inkml:trace>
          <inkml:trace contextRef="#ctx0" brushRef="#br0" timeOffset="15646.2296">13510-7130 456 0,'12'7'168'0,"-12"-7"-128"0,15 3-16 16,-7-3 88-1,-1 0-68-15,9-3 52 16,3 3-56-16,1-7-20 16,3 7-12-16,0-7 0 15,4 0-4-15,-4-3 8 0,-3 3-8 0,-9-10 24 16,1 7-16-16,-12-8 32 15,0 1-28-15,-12 0-24 16,1 3 4-16,-12 1 36 16,7 6-20-16,-11 0 44 15,8 7-32-15,-8 0 32 16,7 7-32-16,-3 6 12 16,4 8-20-16,-1 13-8 15,9 1-4-15,3-1-4 16,12 8 0-16,15-15 24 15,8 4-12-15,20-10-4 16,3-4-4-16,12-17-68 16,0 7 36-16,-4-21-104 15,-4 7 76-15,-4-13 24 16,-11-1 24-16,-4-14 8 16,-4 11 0-16,-8-17 24 15,0 0-12-15,-7-1 4 16,-4 8-8-16,-9 7 100 15,1-1-60-15,-11 4 76 16,3 17-68-16,-12 4-40 16,5 6-12-16,-5 11-4 15,4 6 0-15,-3 15-12 16,7 3 8-16,1 10 28 16,7 0-12-16,3-3-32 15,5-4 12-15,11-6 36 16,5-5-16-16,18-9-36 0,5-4 12 0,15-3-132 15,-4-7 84 1,4-7-20-16,-12-3 48 0,-4-15 8 16,-11 1 16-16,-8-14 8 15,-3-7 0-15,-13-6 8 16,1-1-4-16,-12 4 24 16,8 16-16-16,-24 1 24 15,8 14-24-15,-19 17 56 16,0 10-36-16,-12 18-16 15,8 6-8-15,-7 4 0 16,11-1-4-16,3-6-28 16,5 7 12-16,19-18 24 15,0-2-8-15,23-8-24 16,1-4 8-16,14-9-56 16,-3-1 36-16,0-16-72 15,0 2 60-15,-8-20-60 16,0-10 60-16,-4-21-40 15,0 7 48-15,-11-14 4 16,-4 14 16-16,-4-3 28 16,0 9-4-16,-4 8 120 15,0 10-72-15,0 7 48 16,0 10-60-16,0 14 92 16,0 0-80-16,0 18 4 15,0-1-40-15,0 14 24 16,0 3-28-16,-8 11 40 15,8 6-32-15,-8 8-4 0,-4-7-12 0,9-1 20 16,-1-6-16-16,-8-7 12 16,8-4-12-16,0-10-16 15,8-6 0-15,-4-5-216 16,4-2 120-16</inkml:trace>
          <inkml:trace contextRef="#ctx0" brushRef="#br0" timeOffset="16035.7595">15012-7126 456 0,'-8'-18'168'0,"8"18"-128"0,8-20-16 0,-12 13 96 15,4 0-72-15,-12-3 8 16,5 3-36-16,-13 3 48 16,1 4-36-16,-4 4 12 15,3 3-28-15,-3 10 0 16,8 0-8-16,-1 7 12 16,12 4-12-16,4 3 4 15,8 3-4-15,11 0-8 16,5 1 4-16,-1-11-4 15,0 4 0-15,-4-11 0 16,-3 3 0-16,-8-6 68 0,-8 0-36 16,-4-4 24-16,-4 1-36 15,-11-5 36-15,3-2-32 0,5-4 4 16,3 3-16-16,-4-3-16 16,12 0 0-16</inkml:trace>
        </inkml:traceGroup>
        <inkml:traceGroup>
          <inkml:annotationXML>
            <emma:emma xmlns:emma="http://www.w3.org/2003/04/emma" version="1.0">
              <emma:interpretation id="{904F4DA0-FD29-4A06-B635-AF028893237D}" emma:medium="tactile" emma:mode="ink">
                <msink:context xmlns:msink="http://schemas.microsoft.com/ink/2010/main" type="inkWord" rotatedBoundingBox="17510,759 18385,745 18386,770 17511,78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6890.0989">15414-6916 528 0,'-11'0'196'0,"11"0"-152"0,-8 0-12 15,4 0 168 1,4 0-116-16,0 0 20 0,8 0-64 16,11 0 16-16,8 0-28 0,32-7-8 15,2 3-12-15,17-3 4 16,-1 7-8-16,5-7 16 16,-9 14-12-16,1-7-12 15,-8 0 0-15,-12 4 28 16,-8-1-12-16,-15-3 40 15,-4 4-28-15,-7-4 32 16,-1 0-32-16,-4 0 12 16,5 0-20-16,-12-4-156 15,3 4 72-15</inkml:trace>
        </inkml:traceGroup>
        <inkml:traceGroup>
          <inkml:annotationXML>
            <emma:emma xmlns:emma="http://www.w3.org/2003/04/emma" version="1.0">
              <emma:interpretation id="{8B950676-0499-4859-89DD-23A3427D40F1}" emma:medium="tactile" emma:mode="ink">
                <msink:context xmlns:msink="http://schemas.microsoft.com/ink/2010/main" type="inkWord" rotatedBoundingBox="19264,175 21623,137 21632,694 19273,73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2399.1615">17253-7436 444 0,'4'-7'164'0,"0"7"-124"0,0-7-16 16,-4 0 80-1,8 7-64-15,-8-3 52 0,7 3-52 0,-3-14 16 16,4 14-36-16,-8-3 0 16,8 3-12-16,-8 0 20 15,0 3-16-15,-8 11 4 16,0-4-8-16,-3 7-8 16,-1 11 4-16,-7 17-4 15,3-1 0-15,-3 11 32 16,3 0-16-16,1 1-4 15,7-12-8-15,0-6-4 16,5-7 0-16,-1-7 32 16,8-7-16-16,-1-6 12 15,5-1-16-15,0-3-8 16,3-7 0-16,1 0 12 16,0 0-8-16,-1-7-20 15,5 7 4-15,3-3 40 16,4 6-20-16,1-3 24 15,3 0-20-15,8 7 36 16,-4-7-28-16,3 0 12 16,-3 0-20-16,4 0 8 15,-8 0-12-15,-4-7-24 16,1 0 4-16,-5-3-516 16,0-4 288-16</inkml:trace>
          <inkml:trace contextRef="#ctx0" brushRef="#br0" timeOffset="32761.4939">17811-7398 444 0,'-39'34'164'0,"39"-34"-124"0,-19 55-16 0,11-27 8 15,4 3-24-15,-4 7-12 16,4 3 0-16,1 0 40 16,3-3-24-16,-4-7 16 15,4-7-16-15,-4-3 0 16,8-4-4-16</inkml:trace>
          <inkml:trace contextRef="#ctx0" brushRef="#br0" timeOffset="32522.994">17954-7512 508 0,'-43'-10'188'0,"43"10"-148"0</inkml:trace>
          <inkml:trace contextRef="#ctx0" brushRef="#br0" timeOffset="33180.2242">18066-7333 624 0,'-4'4'228'0,"4"-4"-176"0,-15 20-16 0,11-3 80 15,4 1-72-15,-8 9 16 16,8 1-36-16,0 3 12 15,0 3-20-15,8-13 20 16,-4-1-24-16,-4-2-12 16,8-1-4-16,-8-14 40 15,0 1-24-15,0-11 0 16,7-4-8-16,-3-9 12 16,0 3-8-16,0-11-12 31,8-3 0-31,-5 0 4 0,1 7 0 0,-8 3-12 15,8 11 8-15,-4 3-16 16,3 11 12-16,-7 13 64 16,8 7-28-16,-8 10-4 15,4 4-12-15,4 0 24 16,-8-4-20-16,0-6 12 16,8 0-16-16,-8-8-24 15,0-3 4-15,0-10-312 16,7 0 172-16</inkml:trace>
          <inkml:trace contextRef="#ctx0" brushRef="#br0" timeOffset="34006.4209">18271-7178 632 0,'-7'0'236'0,"7"0"-184"0,15 10-16 0,-7-10 104 16,-4 4-84-16,15-4 48 15,0 0-60-15,16-7-8 16,-8-3-20-16,12-8-12 15,0 5 0-15,0-12-4 16,-5 8 0-16,-10-3 16 16,-5 6-8-16,-19-3-12 15,0 6 0-15,-19-6-4 16,-1 3 0-16,-15 1 24 16,8 13-8-16,-11-4-40 15,10 8 20-15,-6 6 28 16,14 0-8-16,1 4 0 15,7 0-4-15,5 3-24 16,-1 0 12-16,19 0 20 16,-3 4-4-16,19-11-4 15,-3 8 0-15,14-8 12 16,1 4-8-16,4-14-100 16,-1 10 48-16,1-10-24 15,-1 0 40-15,1-10-40 16,-4-4 40-16,3-7 32 15,-3 4 0-15,0-10-16 0,-1 6 4 16,-7-3 48-16,0 7-20 0,-15-1 68 16,-5 15-48-16,-3-11 20 15,-8 11-40-15,-15-8 16 16,3 11-20-16,-7 0-16 16,3 11-4-16,-3-8-16 15,7 11 12-15,4-4 4 16,8 4 4-16,8-4-20 15,4 1 12-15,11-4 20 16,4-4-4-16,8-6-12 16,4 3 0-16,-5-7-32 15,-6 3 20-15,-1-3-40 16,0 7 36-16,-12-13-48 16,-3 9 40-16,-8-3-12 15,-4 4 24-15,0-1 0 16,-4 8 8-16,-8-1 52 15,5 8-24-15,-9 2 88 16,16 8-60-16,0-4 4 16,0 4-32-16,12-4 24 15,-5 0-28-15,13-10 20 16,-1 3-20-16,-3-20 28 16,3 7-28-16,-7-8 4 15,7 1-12-15,-4-7 4 16,-3 7-8-16,11-11 16 15,-3 11-12-15,3-15 24 16,4 8-20-16,0-3-12 16,4 2-4-16,-8 12-4 0,0-1 0 15,-3 3-276-15,-5 8 156 0</inkml:trace>
        </inkml:traceGroup>
      </inkml:traceGroup>
      <inkml:traceGroup>
        <inkml:annotationXML>
          <emma:emma xmlns:emma="http://www.w3.org/2003/04/emma" version="1.0">
            <emma:interpretation id="{CBEF20F2-44B3-4790-8FC2-E9042D86C88A}" emma:medium="tactile" emma:mode="ink">
              <msink:context xmlns:msink="http://schemas.microsoft.com/ink/2010/main" type="line" rotatedBoundingBox="19627,942 22214,870 22244,1923 19656,1995"/>
            </emma:interpretation>
          </emma:emma>
        </inkml:annotationXML>
        <inkml:traceGroup>
          <inkml:annotationXML>
            <emma:emma xmlns:emma="http://www.w3.org/2003/04/emma" version="1.0">
              <emma:interpretation id="{03D51CCA-6A7E-42D5-AFC4-E9672A9BE1D3}" emma:medium="tactile" emma:mode="ink">
                <msink:context xmlns:msink="http://schemas.microsoft.com/ink/2010/main" type="inkWord" rotatedBoundingBox="19627,960 20819,927 20848,1962 19656,199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5583.0612">17764-6738 508 0,'-7'0'188'0,"7"0"-148"0,-12 0-8 0,12 0 72 15,0 0-64-15,-8 0 28 16,0 0-40-16,-7 0-16 16,-1 0-8-16,-3 0-4 15,4 7 0-15,-9-7 0 16,5 7 0-16,-8-7 32 16,8 11-16-16,-5-8 12 15,9 11-16-15,3 3 0 16,12 0-4-16,8 14 4 15,0 0-8-15,11 10 8 16,0-3-8-16,5 7-4 16,-1-11 4-16,-4 4-16 15,4-10 8-15,-11-4 48 16,-4 0-24-16,-16-3 16 0,0-4-20 16,-11-3 20-16,0 3-24 0,-8-10 4 15,7-4-8-15,-7-10-8 16,8 0 4-16,7-10-40 15,4 7 20-15,16-7-160 16,0 3 96-16,11-7-108 16,4 4 108-16,12-7 16 15,4 3 40-15,15 1 44 16,-7 2-12-16,-1-6 124 16,-3 4-76-16,-16 9 120 15,-4 8-100-15,-11 6 84 16,-1 8-92-16,-11 9 20 15,0 4-52-15,8-3-32 16,0 0-4-16,3-4 8 16,9-3-4-16,7-4 8 15,-4 0-8-15,4-10-36 16,0 4 16-16,0-11-136 16,-3 3 84-16,3-6-108 15,-8 0 96-15,-7-7-52 16,-1 3 72-16,-7-3-8 15,4 10 40-15,-12 0 48 16,4 7-8-16,-8 14 132 16,4-1-80-16,-7 25 84 15,3 0-84-15,-7 27 4 16,7 4-44-16,-12 17-4 0,20-7-12 16,-19 1-8-16,4-15 4 0,-13-10-4 15,9-10 0-15,-12-14 52 16,4-4-28-16,-8-16-36 15,4 2 4-15,-4-20 0 16,12 1 8-16,4-32-36 16,7 10 20-16,20-37-108 15,7 3 68-15,28-7-80 16,7 11 76-16,8-8 32 16,0 18 20-16,4-4-4 15,4 14 8-15,-4-3 12 16,-8 14-4-16,-3-4 16 15,-5 10-12-15,-11-6 68 16,-4 9-44-16,-8-2 112 16,-3 9-84-16,-5-2 20 15,-3 6-48-15,-1 7-20 16,1 7-8-16,3-1-16 16,1 12 8-16,-1-5 4 15,5 5 0-15,-5 2 8 16,1-2-4-16,-1 2-4 15,1-3 4-15,-5-6 4 16,1 6-4-16,-12-7-20 16,4 4 8-16,-12-4 20 15,0 4-4-15,-11 0-4 16,7-4 0-16,-11-10-4 0,8 4 0 0,-13-8 32 16,9 1-16-16,-4-8-68 15,3 1 28 1,5-14-140-16,7 10 88 0,4-13-212 15,8-1 164-15</inkml:trace>
        </inkml:traceGroup>
        <inkml:traceGroup>
          <inkml:annotationXML>
            <emma:emma xmlns:emma="http://www.w3.org/2003/04/emma" version="1.0">
              <emma:interpretation id="{7A38F769-677A-43AF-8DF9-F6A71788E313}" emma:medium="tactile" emma:mode="ink">
                <msink:context xmlns:msink="http://schemas.microsoft.com/ink/2010/main" type="inkWord" rotatedBoundingBox="21093,901 21250,897 21264,1419 21108,1424"/>
              </emma:interpretation>
              <emma:one-of disjunction-type="recognition" id="oneOf9">
                <emma:interpretation id="interp9" emma:lang="" emma:confidence="1">
                  <emma:literal>em</emma:literal>
                </emma:interpretation>
                <emma:interpretation id="interp10" emma:lang="" emma:confidence="0">
                  <emma:literal>ene</emma:literal>
                </emma:interpretation>
                <emma:interpretation id="interp11" emma:lang="" emma:confidence="0">
                  <emma:literal>errs</emma:literal>
                </emma:interpretation>
                <emma:interpretation id="interp12" emma:lang="" emma:confidence="0">
                  <emma:literal>ern</emma:literal>
                </emma:interpretation>
                <emma:interpretation id="interp13" emma:lang="" emma:confidence="0">
                  <emma:literal>eon</emma:literal>
                </emma:interpretation>
              </emma:one-of>
            </emma:emma>
          </inkml:annotationXML>
          <inkml:trace contextRef="#ctx0" brushRef="#br0" timeOffset="35794.6742">19092-6789 820 0,'4'-7'304'0,"-4"7"-236"0,23 7-20 0,-19 0 64 15,4 0-72-15,-12 17 104 16,4 3-80-16,-12 21-4 16,5 1-36-16,-5 9 0 15,4-3-12-15,-7 0-8 16,3-7 0-16,-11-3-104 16,11-7 56-16,-11-7-148 15,8-4 108-15</inkml:trace>
        </inkml:traceGroup>
        <inkml:traceGroup>
          <inkml:annotationXML>
            <emma:emma xmlns:emma="http://www.w3.org/2003/04/emma" version="1.0">
              <emma:interpretation id="{A3AB0993-299B-4A1F-B078-0299395506C2}" emma:medium="tactile" emma:mode="ink">
                <msink:context xmlns:msink="http://schemas.microsoft.com/ink/2010/main" type="inkWord" rotatedBoundingBox="20945,1093 22220,1058 22230,1414 20955,1449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6694.0322">18837-6466 728 0,'-4'-7'268'0,"4"7"-208"0,-4 4-16 0,8-1 116 15,3 1-96-15,13-1 28 16,7 1-56-16,12-1 12 15,7 7-28-15,20-10 0 16,-8 7-12-16,-4-7-8 16,-4 4 4-16,-7-8 4 15,-8 4-4-15,-8-7 24 16,0 0-16-16,-11-6 24 16,-5-1-24-16,-7-10 12 15,4 7-12-15,-12-7-8 16,4 3 0-16,-12-3-24 15,5 10 12-15,-9 4 4 16,8 6 4-16,-11 11-28 16,3 14 16-16,-3-1-12 15,4 11 12-15,3 4 16 16,4-1 0-16,8 1-4 16,4-4 4-16,8-4-4 15,7 1 0-15,4-8 8 16,1-2-4-16,7-8-4 15,0-3 4-15,3-11-104 16,1 4 56-16,4-10-52 16,-4 0 56-16,0-14 20 15,-4 0 16-15,0-7 4 16,-4 0 0-16,-4 0 0 16,-4 3 0-16,-3 1 52 0,-5 13-28 0,-3 7 88 15,4 14-64-15,-12 10 40 16,4 14-52-16,-8-4 8 15,4-2-28-15,-4 6-8 16,0-7-4-16,-8 3-4 16,12-10 0-16,0 1 16 15,12-5-8-15,-8-6 24 16,4 4-20-16,-1-15 12 16,5-3-12-16,-4-3 0 15,7-4-4-15,4-20-76 16,-7 6 36-16,7-10-32 15,-3 7 40-15,3 4-32 16,-7 10 32-16,-4 13 0 16,3 8 16-16,-7 16 76 15,0 4-36-15,-4 4 60 16,0 3-56-16,0-4 36 16,0-3-40-16,4-6 0 15,0-1-20-15,7-17 20 16,1 3-20-16,7-13-4 15,5 3-4-15,-5-10 12 16,0 0-8-16,1-11-108 16,-1 4 52-16,-7-3-16 15,-1 9 40-15,-11 11-12 16,4 7 20-16,-8 14 132 16,0 10-64-16,-3 4 80 15,7 3-76-15,0-7-12 0,7 0-28 16,5-10-20-16,11-4 0 15</inkml:trace>
        </inkml:traceGroup>
      </inkml:traceGroup>
    </inkml:traceGroup>
    <inkml:traceGroup>
      <inkml:annotationXML>
        <emma:emma xmlns:emma="http://www.w3.org/2003/04/emma" version="1.0">
          <emma:interpretation id="{7FD84BC8-4EDD-419B-B623-EF34F5566D19}" emma:medium="tactile" emma:mode="ink">
            <msink:context xmlns:msink="http://schemas.microsoft.com/ink/2010/main" type="paragraph" rotatedBoundingBox="7228,2649 9590,2821 9524,3728 7162,355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8D8AB6E-9EA3-4A6F-8F3C-2B9D58343430}" emma:medium="tactile" emma:mode="ink">
              <msink:context xmlns:msink="http://schemas.microsoft.com/ink/2010/main" type="line" rotatedBoundingBox="7228,2649 9590,2821 9524,3728 7162,3557">
                <msink:destinationLink direction="with" ref="{A13A9EF8-C24D-43F7-90C2-7BB3F527308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B72F7E0-A7EC-4627-BBD6-EE712BE139DF}" emma:medium="tactile" emma:mode="ink">
                <msink:context xmlns:msink="http://schemas.microsoft.com/ink/2010/main" type="inkWord" rotatedBoundingBox="7228,2649 7379,2660 7313,3568 7162,3557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9828.9691">5098-4816 320 0,'-4'-34'120'0,"4"34"-96"0,12-31-4 16,-8 18 44-1,3 6-40-15,-3-14 52 16,0 8-44-16,0-4 72 16,4 3-56-16,-4 0 44 15,-1 4-52-15,-3-4 16 16,0 8-36-16,0-8-8 16,4 7-8-16,-4 0-4 15,4 7 0-15,-4-3 24 0,0 6-12 0,0 4 48 16,8 7-32-16,-4 27 48 15,0 3-44-15,-4 28-8 16,0 3-12-16,0 7 8 16,0-4-12-16,-4 4-4 15,4-10 0-15,-8 0-4 16,16-4 0-16,-8-13 8 16,4-4-4-16,0-13 24 15,-1-8-16-15,1-13-136 16,4-3 68-16,-8-24-236 15,8 3 164-15</inkml:trace>
        </inkml:traceGroup>
        <inkml:traceGroup>
          <inkml:annotationXML>
            <emma:emma xmlns:emma="http://www.w3.org/2003/04/emma" version="1.0">
              <emma:interpretation id="{6358F0AF-42B1-468C-85AE-DC0B5AC884C6}" emma:medium="tactile" emma:mode="ink">
                <msink:context xmlns:msink="http://schemas.microsoft.com/ink/2010/main" type="inkWord" rotatedBoundingBox="7880,2854 9579,2978 9534,3598 7835,3474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2126.7473">5756-4751 424 0,'0'-14'156'0,"0"14"-120"0,0-10-8 0,0 7 88 15,8 3-68-15,-8-7 44 16,4 7-56-16,-4-3 8 16,0 6-28-16,0 4 28 15,0 3-28-15,0 14 56 16,0 7-40-16,0 6 12 15,0 1-28-15,0 3 28 16,-4-4-28-16,4-3 4 16,0 1-12-16,0-8 12 0,0 0-12 15,-4-3 4-15,4 0-4 0,-4-3-8 16,0-1 4 0,-4-3-4-16,8 0 0 15,-3-3 8-15,3 3-4 16,0-3-4-16,3-1 4 15,1-2-16-15,4-1 8 0,-4-3 20 16,4 3-8 0,-8-10 16-16,4 3-16 0,-1-6 4 31,1 3-4-15,-4-4 20-16,4 4-16 0,0-3-20 0,0 0 0 0,-4-4 4 15,4 7 4-15,-4-4-12 16,4 4 8-16,-4-3 20 15,0 6-8-15,-4-3-12 16,4 0 0-16,-4 0 12 16,4 0-4-16,-4 0 24 15,8 0-16-15,-8 0-32 16,4 0 12-16,-4 0 8 16,0 0 4-16,-3 0 8 15,7 0-8-15,-4 0-20 16,4 0 8-16,-4 0-4 15,8 0 4-15,-4 0 8 16,0 0 0-16,0 0 8 0,0 0-4 0,7 0 16 16,5 0-12-1,7 0 4-15,1 0-4 16,3 0 20-16,4 4-16 16,-4-1 12-16,4 1-12 15,-3-1-8-15,-1 0 0 0,-8-3 20 16,1 4-12-16,-5-4 4 15,5 3-8-15,-4-3-8 16,-1 4 4-16,1-4 40 16,-1 0-24-16,5-4 0 15,-1 4-12-15</inkml:trace>
          <inkml:trace contextRef="#ctx0" brushRef="#br0" timeOffset="62502.2121">6310-4597 404 0,'-8'-7'148'0,"8"7"-112"0,-4 3-12 16,4-6 120-1,4 0-84-15,0-4 28 0,3 3-52 16,9-6 84 0,3 3-68-16,16-6 40 0,8 2-56 0,11-2-12 15,4 2-12-15,0 1-12 16,-4 3 4-16,-3 1 20 15,-5 6-12-15,-15-4-12 16,0 8-4-16,-16-4 20 16,5 0-8-16,-5-4-540 15,-3 1 288-15</inkml:trace>
          <inkml:trace contextRef="#ctx0" brushRef="#br0" timeOffset="62849.1344">6631-4611 476 0,'-4'10'176'0,"4"-10"-136"0,-8 17-12 15,4-6 128 1,1 6-92-16,-5 7 44 0,-4 3-64 16,1 0 28-16,-1 1-40 15,-7 6 24-15,7 3-28 0,0 1 16 16,1-1-24-16,-1-2 8 16,4-5-16-16,5-9-8 15,6-1 0-15,-3-9 20 16,8-5-12-16,-4-12-188 15,4-1 92-15,3-10-512 16,5 3 332-16</inkml:trace>
          <inkml:trace contextRef="#ctx0" brushRef="#br0" timeOffset="65490.3097">7219-4666 488 0,'-19'7'180'0,"19"-7"-140"0,-8-7-12 0,-3 4 136 15,11 6-96-15,-4-3 36 16,4 0-64-16,-4 0-4 16,4 0-24-16,4-3 36 15,7 3-24-15,5-7-4 16,7 7-12-16,0-10-16 16,4 7 4-16,0-4 20 15,1 3-8-15,-9-2 4 16,0 6-4-16,-7-7-8 15,0 7 4-15,-9 0 20 16,5 0-12-16,-12-7-12 16,0 14-4-16,-3-7 12 15,3 0-4-15,-8 0-80 16,8 0 40 0,-7 0-64-16,7 0 56 0,-8 0 4 15,4 0 24-15,-3 3 4 16,3 4 4-16,-7 3 0 0,3 7 0 0,-3 0 16 15,7 4-4-15,-4 10 52 16,8-8-32-16,-3 8 0 16,7-4-16-16,-4 4-8 15,4-7 4-15,-4 7 20 16,4 0-12-16,-4 3 12 16,0-7-12-16,-4-3-16 15,4 7 0-15,-7-7 20 16,-1 0-8-16,-7 3 4 15,7-10-4-15,-11 3-16 16,8-3 4-16,-9-3 20 16,13-4-8-16,-5-6 4 15,8-1-4-15,-3-6-16 16,3 3 4-16,-3-4 12 16,7 1-4-16,-4-7-28 15,4 6 12-15,-4-3 4 16,8 4 8-16,-7-4 16 15,7 7-8-15,-4-3 32 16,4 3-24-16,0 0 48 16,4 7-36-16,-1-1 48 15,5 5-44-15,4-4 28 16,7-1-32-16,4-2 60 16,4-1-48-16,8-3 8 15,0 0-28-15,0 0-4 16,-4-10-8-16,0 7-8 0,-4 3 4 15,0 0 4-15,-4 3-4 0,-3-3 8 16,-1 7-8-16,0-7-468 16,1 3 252-16</inkml:trace>
        </inkml:traceGroup>
      </inkml:traceGroup>
    </inkml:traceGroup>
    <inkml:traceGroup>
      <inkml:annotationXML>
        <emma:emma xmlns:emma="http://www.w3.org/2003/04/emma" version="1.0">
          <emma:interpretation id="{8FBB2FB6-DFCF-429B-805E-1F97BD8C69DB}" emma:medium="tactile" emma:mode="ink">
            <msink:context xmlns:msink="http://schemas.microsoft.com/ink/2010/main" type="paragraph" rotatedBoundingBox="3902,4383 6822,4970 6642,5867 3722,528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B62C5B2-6872-483D-9144-D7A8BAF183CD}" emma:medium="tactile" emma:mode="ink">
              <msink:context xmlns:msink="http://schemas.microsoft.com/ink/2010/main" type="line" rotatedBoundingBox="3902,4383 6822,4970 6642,5867 3722,5280"/>
            </emma:interpretation>
          </emma:emma>
        </inkml:annotationXML>
        <inkml:traceGroup>
          <inkml:annotationXML>
            <emma:emma xmlns:emma="http://www.w3.org/2003/04/emma" version="1.0">
              <emma:interpretation id="{CD47FCB3-C5E2-4E4C-AA6C-06619B146607}" emma:medium="tactile" emma:mode="ink">
                <msink:context xmlns:msink="http://schemas.microsoft.com/ink/2010/main" type="inkWord" rotatedBoundingBox="3902,4383 6822,4970 6642,5867 3722,5280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82186.5397">1680-2749 548 0,'-8'-7'204'0,"8"7"-156"0,0-4-16 0,8 1 124 16,-1 3-92-16,5-4 52 15,7 4-68-15,9-7 36 16,10 1-48-16,13-1-12 16,-1 3-12-16,8-3-12 15,-4 4 4-15,-7-1 4 16,-9 4-4-16,-11-3 24 16,4 6-16-16,-15-3-4 15,-4 0-4-15,-12-3-312 16,7 3 168-16</inkml:trace>
          <inkml:trace contextRef="#ctx0" brushRef="#br0" timeOffset="82575.4756">2121-3128 312 0,'-19'-21'112'0,"19"21"-84"0,-8-13-12 16,8 6 72-16,0 7-52 15,0-4 24-15,0 4-40 0,0-3 0 16,0 6-12-16,0 1 12 16,0-1-12-16,0 1 32 15,0 6-24-15,-12 11-4 16,12 6-8-16,-7 18 4 16,-5 3-4-16,4 11 24 15,-3-1-16-15,-5 7 24 16,8-6-24-16,1 6 12 15,3-6-12-15,0-1-8 16,4-6 0-16,-4-7 72 16,8-8-40-16,-8-9 76 15,0-4-64-15,-7-10 8 16,-1-4-32-16,-11-10-4 16,3 0-12-16,-11-7 4 15,4 0-8-15,-4-6-12 16,8 2 4-16,0-6-48 15,11 3 24-15</inkml:trace>
          <inkml:trace contextRef="#ctx0" brushRef="#br0" timeOffset="82876.8128">2117-2519 364 0,'12'10'132'0,"-12"-10"-100"0,23 14-12 0,-15-7 80 16,3 0-60-16,1 3 36 15,0 4-44-15,-9 3 24 16,5 0-28-16,-8 4 0 16,0 0-16-16,-8-4 20 15,1 0-20-15,-5-3 76 16,4-4-52-16,1-3 56 15,3 0-52-15,0-4-4 16,4 1-20-16,0-8-4 16,8 1-4-16,7-7-8 15,8-1 4-15</inkml:trace>
          <inkml:trace contextRef="#ctx0" brushRef="#br0" timeOffset="83374.135">2810-2784 508 0,'-8'-17'188'0,"8"17"-148"0,31-4-8 0,-11 1 124 15,3 3-92-15,20-3-28 16,-1 6-20-16,8-3-16 15,1 0 0-15,-9 0 8 16,-3 7-4-16,-12-4-116 16,0 1 60-16,-7-4-136 15,-1 0 104-15</inkml:trace>
          <inkml:trace contextRef="#ctx0" brushRef="#br0" timeOffset="83611.3119">3069-3052 464 0,'-19'10'176'0,"19"-10"-140"0,-15 34-8 0,3-13 128 16,4 3-92-16,-7 11 96 15,3 2-92-15,-3 1 56 16,7-3-72-16,-4-4 24 16,12-4-44-16,0-3-28 15,8-3-4-15,11-7 52 16,5-4-28-16,7-7-100 15,0 4 44-15,0-7-292 16,-4 0 180-16,0-3-272 16,0-1 236-16</inkml:trace>
          <inkml:trace contextRef="#ctx0" brushRef="#br0" timeOffset="81193.864">4002-2299 560 0,'-7'-7'208'0,"7"7"-164"0,7 0-8 0,-7 4 56 15,8-1-56-15,-4 1 56 16,12 6-52-16,22 4 24 15,9 0-36-15,18 6 8 16,-3 1-20-16,4 0 0 16,-4-1-8-16,-11 4 28 15,-9-10-20-15,-7 7 56 16,-4-4-40-16,-12-3 28 16,-3 3-32-16,-16-3 52 15,0 6-44-15,-12-3-16 16,1 1-12-16,-9 2-8 0,9-2 0 0</inkml:trace>
        </inkml:traceGroup>
      </inkml:traceGroup>
    </inkml:traceGroup>
    <inkml:traceGroup>
      <inkml:annotationXML>
        <emma:emma xmlns:emma="http://www.w3.org/2003/04/emma" version="1.0">
          <emma:interpretation id="{606BC66D-A579-4D14-A333-DD4A5E808CF9}" emma:medium="tactile" emma:mode="ink">
            <msink:context xmlns:msink="http://schemas.microsoft.com/ink/2010/main" type="paragraph" rotatedBoundingBox="4185,5021 9467,5192 9424,6532 4141,636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C4402AA-38D4-4D69-B00E-B22F96E2C420}" emma:medium="tactile" emma:mode="ink">
              <msink:context xmlns:msink="http://schemas.microsoft.com/ink/2010/main" type="inkBullet" rotatedBoundingBox="4170,5471 4457,5480 4455,5567 4167,5558"/>
            </emma:interpretation>
            <emma:one-of disjunction-type="recognition" id="oneOf14">
              <emma:interpretation id="interp18" emma:lang="" emma:confidence="0">
                <emma:literal>-</emma:literal>
              </emma:interpretation>
            </emma:one-of>
          </emma:emma>
        </inkml:annotationXML>
        <inkml:trace contextRef="#ctx0" brushRef="#br0" timeOffset="85563.6003">2048-2140 184 0,'0'-4'68'0,"0"8"-52"0,7-4-4 0,-3 0 56 16,0 0-40-16,4 0 40 16,-1 0-36-16,-3 0 44 15,0 0-44-15,-4 0 56 16,0 0-52-16,0 0 44 15,0 0-44-15,0 0 24 16,0 0-32-16,0 0 36 16,8 3-36-16,-4-3 40 15,0 3-40-15,0-3 40 16,3 0-40-16,1 0 28 16,4 0-28-16,-5-3 8 0,5 0-20 0,0-4 28 15,3 7-28-15,1-7 12 16,3 3-16-16,-4-2 12 15,1 2-16-15,-1 1 16 16,5 3-16-16,-12-4 24 16,3 4-20-16,-3-7 12 15,0 7-12-15,-12-3 20 16,8 3-20-16,-1-7 4 16,1 4-8-16,0-4-8 15,0 7 4-15,0-7-164 16,0 3 88-16</inkml:trace>
      </inkml:traceGroup>
      <inkml:traceGroup>
        <inkml:annotationXML>
          <emma:emma xmlns:emma="http://www.w3.org/2003/04/emma" version="1.0">
            <emma:interpretation id="{9194658B-EEFC-43EB-98D5-162C35C9D522}" emma:medium="tactile" emma:mode="ink">
              <msink:context xmlns:msink="http://schemas.microsoft.com/ink/2010/main" type="line" rotatedBoundingBox="7219,5119 9467,5192 9424,6532 7176,6459"/>
            </emma:interpretation>
          </emma:emma>
        </inkml:annotationXML>
        <inkml:traceGroup>
          <inkml:annotationXML>
            <emma:emma xmlns:emma="http://www.w3.org/2003/04/emma" version="1.0">
              <emma:interpretation id="{352882A6-1131-45D8-A434-68A3EB2A5E16}" emma:medium="tactile" emma:mode="ink">
                <msink:context xmlns:msink="http://schemas.microsoft.com/ink/2010/main" type="inkWord" rotatedBoundingBox="7219,5119 7288,5121 7245,6462 7176,6459">
                  <msink:destinationLink direction="with" ref="{7670C8F8-4084-4279-96F9-27DAA1F4F3B6}"/>
                </msink:context>
              </emma:interpretation>
              <emma:one-of disjunction-type="recognition" id="oneOf15">
                <emma:interpretation id="interp19" emma:lang="" emma:confidence="0">
                  <emma:literal>LTI</emma:literal>
                </emma:interpretation>
                <emma:interpretation id="interp20" emma:lang="" emma:confidence="0">
                  <emma:literal>CTI</emma:literal>
                </emma:interpretation>
                <emma:interpretation id="interp21" emma:lang="" emma:confidence="0">
                  <emma:literal>in</emma:literal>
                </emma:interpretation>
                <emma:interpretation id="interp22" emma:lang="" emma:confidence="0">
                  <emma:literal>LT,</emma:literal>
                </emma:interpretation>
                <emma:interpretation id="interp23" emma:lang="" emma:confidence="0">
                  <emma:literal>CITI</emma:literal>
                </emma:interpretation>
              </emma:one-of>
            </emma:emma>
          </inkml:annotationXML>
          <inkml:trace contextRef="#ctx0" brushRef="#br0" timeOffset="77545.133">5102-2512 300 0,'-4'-17'112'0,"4"17"-88"0,4-14-8 0,0 7 64 31,0 0-48-31,-4 4 24 0,0-4-36 0,0 0 16 16,0 7-20-16,0 0 0 16,0 7-8-16,0 10 12 15,0-3-12-15,0 34 76 16,0 4-48-16,0 34 92 15,0-4-72-15,0 35 24 16,3 4-44-16,-6 9 12 16,6-16-28-16,1 3 0 15,-4-17-12-15,-4 0 4 16,4-25-8-16,-3-6 40 16,6-17-20-16,1-28-84 15,4-7 32-15</inkml:trace>
        </inkml:traceGroup>
        <inkml:traceGroup>
          <inkml:annotationXML>
            <emma:emma xmlns:emma="http://www.w3.org/2003/04/emma" version="1.0">
              <emma:interpretation id="{88863963-213C-4406-B684-8BBE8643DD34}" emma:medium="tactile" emma:mode="ink">
                <msink:context xmlns:msink="http://schemas.microsoft.com/ink/2010/main" type="inkWord" rotatedBoundingBox="8104,5469 9457,5512 9444,5917 8091,5874"/>
              </emma:interpretation>
            </emma:emma>
          </inkml:annotationXML>
          <inkml:trace contextRef="#ctx0" brushRef="#br0" timeOffset="79242.2492">6112-2164 300 0,'0'0'112'0,"0"0"-88"0,-8 0-8 0,1 3 84 15,3 4-60-15,-12 3 60 16,5 7-56-16,-9 4 40 16,9 0-48-16,-5 6 44 15,9 1-48-15,-5 3 48 16,8 0-48-16,-4 0 12 15,4-11-28-15,-3-3 52 16,7 1-36-16,-4-5 12 16,4-6-28-16,0 0 20 15,8-3-24-15,-1-4-4 16,9 3-4-16,3 1-16 16,1 2 8-16,3-6 12 15,4 7-4-15,-4-3-4 16,0 3 4-16,1-4 4 15,-1 1-4-15,0-8 24 16,4 4-16-16,0-10-4 16,4 3-4-16,8-10-244 15,0 3 132-15</inkml:trace>
          <inkml:trace contextRef="#ctx0" brushRef="#br0" timeOffset="79469.4429">6538-2130 488 0,'-23'-10'180'0,"23"10"-140"0,0-4-12 0,4 1 84 16,7 6-68-16,9-6 104 16,7 3-84-16,11 0 16 15,5 3-48-15,3-3-12 16,1 0-12-16,-8 0 12 15,-12-3-12-15,4 3-20 16,-12 0 4-16</inkml:trace>
          <inkml:trace contextRef="#ctx0" brushRef="#br0" timeOffset="79665.1518">6817-2116 560 0,'-8'17'208'0,"8"-17"-164"0,-19 34-8 16,11-16 76-1,0 2-68-15,-3 8 16 0,11 3-36 16,-12 0-4-16,12 0-12 0,-8-7 28 16,8 0-20-16</inkml:trace>
          <inkml:trace contextRef="#ctx0" brushRef="#br0" timeOffset="79865.1857">7308-2182 808 0,'8'28'300'0,"-8"-28"-232"0,-8 31-20 0,4-11-16 15,4 5-28-15,4 16 16 16,0 0-12-16,4 14-84 16,0 0 44-16</inkml:trace>
        </inkml:traceGroup>
      </inkml:traceGroup>
    </inkml:traceGroup>
    <inkml:traceGroup>
      <inkml:annotationXML>
        <emma:emma xmlns:emma="http://www.w3.org/2003/04/emma" version="1.0">
          <emma:interpretation id="{C7EDF70F-727B-45C7-8F86-34CACAA4C051}" emma:medium="tactile" emma:mode="ink">
            <msink:context xmlns:msink="http://schemas.microsoft.com/ink/2010/main" type="paragraph" rotatedBoundingBox="2415,5330 18019,7141 17640,10408 2036,85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C075884-E4F7-4E8F-85F8-618CA505D8CB}" emma:medium="tactile" emma:mode="ink">
              <msink:context xmlns:msink="http://schemas.microsoft.com/ink/2010/main" type="line" rotatedBoundingBox="2230,6928 10031,7834 9837,9502 2036,8596"/>
            </emma:interpretation>
          </emma:emma>
        </inkml:annotationXML>
        <inkml:traceGroup>
          <inkml:annotationXML>
            <emma:emma xmlns:emma="http://www.w3.org/2003/04/emma" version="1.0">
              <emma:interpretation id="{BF634CBC-A366-45C0-8068-D96A3C6325AA}" emma:medium="tactile" emma:mode="ink">
                <msink:context xmlns:msink="http://schemas.microsoft.com/ink/2010/main" type="inkWord" rotatedBoundingBox="2230,6928 6949,7476 6796,8794 2076,8246">
                  <msink:destinationLink direction="with" ref="{3923F72D-EBEA-4E0A-B072-5436AE82E3FA}"/>
                </msink:context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03099.0103">1475-293 548 0,'-4'-6'204'0,"4"6"-156"0,-4 0-16 16,4 3 80 0,0 4-68-16,0 7 104 15,0 3-84-15,0 10 32 16,0 8-56-16,-8 6 4 16,4 4-28-16,-4 3 8 15,12-3-12-15,-11-1-24 0,7-2 4 0,-4-8 12 16,11-3 0-16,1-7-28 15,4 0 12-15,3-10-172 16,5-4 104-16</inkml:trace>
          <inkml:trace contextRef="#ctx0" brushRef="#br0" timeOffset="103358.3028">1579-138 508 0,'8'-7'188'0,"-8"7"-148"0,11-6-8 0,1 2 124 16,4 1-92-16,15-8 60 16,3 4-68-16,5-3-8 15,-4 3-28-15,4-3-20 16,-1 6-4-16,-11-2-136 15,-7 6 72-15</inkml:trace>
          <inkml:trace contextRef="#ctx0" brushRef="#br0" timeOffset="103580.8376">1691-330 464 0,'-19'3'176'0,"19"-3"-140"0,-23 17-8 0,19-3 128 16,-4 0-92-16,-3 10 96 16,11 3-92-16,-12 11 48 15,12 0-72-15,0 3 16 16,12 1-40-16,-5-4-16 16,1-4-8-16,4-7 28 15,-5 1-12-15,13-11 4 16,-5 0-8-16,-3-6-52 15,3-4 28-15</inkml:trace>
          <inkml:trace contextRef="#ctx0" brushRef="#br0" timeOffset="103849.5521">1889-348 560 0,'11'-3'208'0,"-11"3"-164"0,28 14-8 16,-9-4 224-1,4 4-148-15,8 13 176 16,8 8-164-16,-12 16-32 16,-4 8-56-16,-7 6 12 0,-1-3-32 15,-19-3 32-15,-4-8-32 0,-19-3 32 16,4-3-32-16,-23-7-24 15,15-4 4-15,-8-13-316 16,8-4 172 0</inkml:trace>
          <inkml:trace contextRef="#ctx0" brushRef="#br0" timeOffset="104724.9233">2237 179 384 0,'-15'3'140'0,"15"-3"-108"0,-4-3-8 0,0-1 180 16,8 8-116-16,0-8 52 15,7 4-80-15,9-6 32 16,3 2-52-16,8 1 24 16,4 3-36-16,3 0 8 15,1-7-20-15,-4 0-8 16,-4 7-4-16,0-4-16 15,-8 4 8-15,-11-3-224 16,7 3 120-16</inkml:trace>
          <inkml:trace contextRef="#ctx0" brushRef="#br0" timeOffset="104993.5938">2450-151 268 0,'-12'10'100'0,"12"-10"-76"0,0 31-8 0,-3-14 168 16,3 4-104-16,-8 6 132 15,0 4-120-15,4 7 52 16,0-7-84-16,-7 7 0 15,3-7-36-15,-4 7 4 16,5-7-16-16,-9 0 0 16,12-4-4-16,-3-3-52 0,3 0 28 0</inkml:trace>
          <inkml:trace contextRef="#ctx0" brushRef="#br0" timeOffset="105905.0421">2907 72 320 0,'8'-14'120'0,"-8"14"-96"0,4-3-4 0,-4 0 104 31,3 3-72-31,1-7 60 0,0 0-68 0,-4-7 4 15,4 7-28-15,4-7 24 16,-4 4-28-16,-4-7 4 16,0 7-12-16,-4-8 28 15,4 8-20-15,-12-11 32 16,4 8-32-16,-11-5 4 16,4 5-12-16,-5-5-8 15,5 8 4-15,-9 0 12 16,9 3-8-16,-4 3-4 15,-1 8 0-15,1 3 12 16,11 7-8-16,-11 6 32 16,7 4-24-16,-3 7 56 15,7 4-40-15,0-1 20 16,8 0-32-16,0-3-8 16,8-3-8-16,0-7-4 15,-1-1 0-15,13-6 0 16,-9-4 0-16,5-6-44 15,-1-1 24-15,-3-6-56 0,4-1 44 16,-9-6-44-16,5 0 40 16,-8-8 20-16,3 5 12 0,-7-15 4 15,0 8 0-15,-3-8 16 16,6 4-8-16,-10 3-12 16,7 8 0-16,0 2 72 15,0 11-36-15,0 11 92 16,7 6-68-16,-7 10 52 15,8 4-64-15,-4 0-4 16,4-3-24-16,-4-4-4 16,3 0-4-16,-3-3 28 15,0-4-20-15,0-4-56 16,4-2 16-16,-4-8-392 16,3 4 224-16</inkml:trace>
          <inkml:trace contextRef="#ctx0" brushRef="#br0" timeOffset="106222.8872">3000 172 364 0,'4'-7'132'0,"-4"7"-100"0,11 7-12 16,-3-4 112-1,4 1-76-15,3 3 40 16,4 0-56-16,-3-1-4 15,3 5-24-15,-7-1 20 16,0 0-20-16,-12 4 24 0,0 0-24 0,-8-4 12 16,-4 1-12-16,-11-4 28 15,7 3-24-15,-11-3 84 16,12 0-56-16,3-1 68 16,8 1-64-16,8 0 8 15,4 0-32-15,15-7 12 16,4 4-20-16,12-8 0 15,-4 4-8-15,4-7-172 16,-5 4 88-16</inkml:trace>
          <inkml:trace contextRef="#ctx0" brushRef="#br0" timeOffset="106477.2627">3337-79 456 0,'-12'-7'168'0,"12"7"-128"0,4 0-16 0,-4 0 148 16,8 3-100-16,7 1 112 15,4-1-104-15,16-3-24 16,0 4-36-16,19-8 4 15,1 4-16-15,-1-3-28 16,-8 3 8-16,-7-4-208 16,3 1 124-16</inkml:trace>
          <inkml:trace contextRef="#ctx0" brushRef="#br0" timeOffset="98345.7999">3279 599 364 0,'7'-4'132'0,"-7"4"-100"0,0 0-12 0,0 0 88 16,0 0-64-16,0 0 24 15,0 7-36-15,0-3 48 16,0-1-44-16,0-3 36 16,0 7-40-16,0-7 24 15,4 7-28-15,0 0-16 16,4-1-8-16,-1-2 20 15,1 10-12-15,0-4 4 16,4 0-8-16,-5 1 12 16,5 2-12-16,3-2 16 15,5-4-16-15,-1 0-4 16,4 6 0-16,1-9-16 16,-1 3 8-16,0-4 40 15,0 0-24-15,-3-3-28 16,-1 4 8-16,-4-4 20 0,1 3-8 15,-8-3-16-15,3 4 4 16,-3-4 20-16,0 3-4 16,-4-3-4-16,3 4 0 0,1-1-16 15,4 1 8-15,-4-4 12 16,3 3-4-16,-3-3 8 16,3 3-8-16,-3 1-20 15,0-1 8-15,0-3 12 16,3 0 0-16,-7 0-20 15,0 0 8-15,-4 0 20 16,0 0-4-16,-4 0 16 16,0 7-16-16,-7-3 32 15,-1 3-24-15,-3-4 32 16,3 4-32-16,-11 0 12 16,11 0-16-16,-23 3 12 15,12 0-16-15,-16 7 24 16,12-3-20-16,-15 7-4 31,11-4-4-31,0 0-4 16,15-3 0-1</inkml:trace>
          <inkml:trace contextRef="#ctx0" brushRef="#br0" timeOffset="106821.6764">3673-351 352 0,'-27'-4'132'0,"27"4"-104"0,-38-3-8 0,18 3 104 16,5 3-72-16,-5 1 84 15,1 6-76-15,4 4 32 16,3 3-56-16,0 14 52 16,5 4-52-16,3 20 80 15,4 0-64-15,0 7-36 16,4-4-12-16,-4-6 4 15,0-8-4-15,3-2-4 16,-3-4 4-16,-3-11 40 16,3-3-24-16,-4-3 60 15,-4-7-44-15,4-7 20 16,-4-1-36-16,-7-9-8 16,3 3-8-16,-3-10-112 15,3 3 60-15,-3-10-164 16,7 6 116-16,0-6-244 15,4 3 192-15</inkml:trace>
          <inkml:trace contextRef="#ctx0" brushRef="#br0" timeOffset="107130.4975">3731 162 612 0,'20'0'228'0,"-20"0"-180"0,15 0-12 0,-7 0 88 16,0 7-76-16,-4-1 60 15,-4 1-64-15,0 0 4 16,7 3-28-16,-14 1-4 16,7 3-8-16,-4-4 4 15,0 0-8-15,-8-3 16 16,12 0-12-16,0-7-4 15,4 3 0-15,-4-3-16 16,8 0 8-16,0-3 4 16,7 3 0-16,-3-7 0 15,7 4 0-15</inkml:trace>
          <inkml:trace contextRef="#ctx0" brushRef="#br0" timeOffset="101385.9557">236 361 332 0,'15'-10'120'0,"-11"3"-92"0,4 0-8 0,-4 0 132 15,4 7-88-15,-1-7 88 16,5 0-88-16,-4-6 72 16,3 9-76-16,-7-13 32 15,4 7-56-15,0-4 24 16,3 4-32-16,-11-8 28 15,4 5-32-15,-4-5-12 16,0 5-8-16,-4-8 12 16,4 7-8-16,-11-6 16 15,7 6-16-15,-12-7 4 16,5 4-4-16,-13-4-8 16,9 4 4-16,-8 0-4 15,3 3 0-15,-7 4-28 16,4 10 16-16,-8 10 4 15,8 4 8-15,-8 7 8 16,8 6-4-16,-1 1-28 16,9 3 12-16,-1-4 4 15,9-3 8-15,7-3 16 0,11-4-8 0,9-7 4 16,3 1-4-16,8-11-40 16,4 7 16-1,3-18-84-15,-3 8 60 0,-4-7-64 16,-4 3 60-16,-7-7-24 15,-1 7 44-15,-7-7 12 16,-1 7 8-16,-11-6 20 16,4 2-8-16,-8 1 40 15,0 7-24-15,1-1 56 16,3 4-44-16,-4 0 20 16,4 7-36-16,-4 0 60 15,4 7-44-15,0-4 20 16,8 7-36-16,-5 0-8 15,1 1-8-15,-4 6-24 16,4-4 12-16,0 1 20 16,0 0-4-16,-4-1-4 15,0-6 0-15,0 0-208 16,0 0 112-16</inkml:trace>
          <inkml:trace contextRef="#ctx0" brushRef="#br0" timeOffset="101857.8614">596 282 364 0,'-12'-3'132'0,"12"3"-100"16,-8-4-12-16,8 1 192 15,0 6-120-15,0 1 88 16,0 3-108-16,-7 6 68 16,7 4-80-16,-4 14 12 15,0 0-40-15,-4 4-32 16,16-1 0-16,-16-6 16 15,16-1-8-15,-16-9 16 16,8-1-16-16,8-14-196 16,0-3 100-16</inkml:trace>
          <inkml:trace contextRef="#ctx0" brushRef="#br0" timeOffset="102572.6112">1029-365 320 0,'-27'-7'120'0,"27"7"-96"0,-7 7-4 0,3-7 80 15,0 0-60-15,-8 0 36 16,8 0-44-16,-7 0 16 16,7 7-28-16,-8 0 28 15,8 7-32-15,-7-1 40 16,7 1-32-16,-8 10-24 16,5 7 0-16,-1 17 16 15,4 4-8-15,-4 13-4 16,8-3 0-16,0 0 20 15,4-3-12-15,0-4-4 16,-4-7-4-16,-12 4-4 16,12-11 0-16,-7-3 8 15,3-7-4-15,-12-7 104 16,8-3-60-16,-23-11 16 16,20-3-40-16,-12-11-4 15,-8-3-12-15,7-10 12 16,13 3-12-16,-9-10-72 15,17 7 32-15</inkml:trace>
          <inkml:trace contextRef="#ctx0" brushRef="#br0" timeOffset="102189.2814">778-110 684 0,'-20'7'252'0,"20"-7"-192"0,-3 7-20 0,-1-7 100 15,8 0-84-15,3 0 32 16,9 0-52-16,7-4 20 16,8 1-28-16,8-4-16 15,3 0-8-15,5-3 20 16,-5 10-12-16,5 6-12 16,-5 1-4-16,-7-3-60 15,-8 10 36-15,-7-8-192 16,3-2 124-16</inkml:trace>
          <inkml:trace contextRef="#ctx0" brushRef="#br0" timeOffset="102814.755">1130 165 540 0,'0'7'200'0,"0"-7"-156"0,-8 14-12 0,4-7 8 16,4 3-28-16,0 4 56 15,-11 3-36-15,7 10 4 16,8-9-24-16,-8 6 12 16,4-7-16-16,-4-7-12 15,8 1 0-15,0-11-224 16,4-4 120-16</inkml:trace>
          <inkml:trace contextRef="#ctx0" brushRef="#br0" timeOffset="107399.2148">4196-282 540 0,'-16'-4'200'0,"16"4"-156"0,-15 4-12 0,7 6 104 0,4 4-80 0,-7 13 112 16,7 8-96-16,-4 10 24 15,0 3-56-15,8 0-16 16,4-3-12-16,0-8 0 16,8-2-8-16,-1-8-12 15,1-3 4-15,3-10-268 16,5 0 144-16</inkml:trace>
          <inkml:trace contextRef="#ctx0" brushRef="#br0" timeOffset="107575.2852">4335-107 600 0,'4'0'224'0,"-4"0"-176"0,12 4-12 16,-4-4 116 0,3 3-92-16,9 1 8 15,-1 2-40-15,4-9 8 16,0 6-20-16,1-3-60 15,-1 4 20-15</inkml:trace>
          <inkml:trace contextRef="#ctx0" brushRef="#br0" timeOffset="107847.5324">4467-238 424 0,'-12'4'156'0,"12"-4"-120"0,0 21-8 0,-4-8 116 16,1 1-84-16,-5 14 72 15,8-1-76-15,0 8 48 16,4-1-60-16,3 0 4 16,5 1-28-16,0-11 4 15,3 0-12-15,1-7 0 16,-1-3-4-16,1-7-112 15,3-4 56-15</inkml:trace>
          <inkml:trace contextRef="#ctx0" brushRef="#br0" timeOffset="108038.1907">4715-200 704 0,'19'24'264'0,"-19"-24"-208"0,27 62-12 16,-15-31 300 0,-1 0-196-16,-3 11 152 15,0 2-176-15,-16 1-20 16,4-7-64-16,-23 3-12 0,4-3-16 0,-20 14-616 16,5-8 332-16</inkml:trace>
        </inkml:traceGroup>
        <inkml:traceGroup>
          <inkml:annotationXML>
            <emma:emma xmlns:emma="http://www.w3.org/2003/04/emma" version="1.0">
              <emma:interpretation id="{04CAC9D5-6F26-44CC-8827-B90B28485FD3}" emma:medium="tactile" emma:mode="ink">
                <msink:context xmlns:msink="http://schemas.microsoft.com/ink/2010/main" type="inkWord" rotatedBoundingBox="7706,7837 9999,8103 9837,9502 7543,9235">
                  <msink:destinationLink direction="with" ref="{4C84FCB9-E4C3-4C67-8A9D-345B927DFA71}"/>
                </msink:context>
              </emma:interpretation>
              <emma:one-of disjunction-type="recognition" id="oneOf17">
                <emma:interpretation id="interp25" emma:lang="" emma:confidence="0">
                  <emma:literal>271</emma:literal>
                </emma:interpretation>
                <emma:interpretation id="interp26" emma:lang="" emma:confidence="0">
                  <emma:literal>ZT)</emma:literal>
                </emma:interpretation>
                <emma:interpretation id="interp27" emma:lang="" emma:confidence="0">
                  <emma:literal>RT)</emma:literal>
                </emma:interpretation>
                <emma:interpretation id="interp28" emma:lang="" emma:confidence="0">
                  <emma:literal>ET)</emma:literal>
                </emma:interpretation>
                <emma:interpretation id="interp29" emma:lang="" emma:confidence="0">
                  <emma:literal>2¢}</emma:literal>
                </emma:interpretation>
              </emma:one-of>
            </emma:emma>
          </inkml:annotationXML>
          <inkml:trace contextRef="#ctx0" brushRef="#br0" timeOffset="132255.0004">6062 881 476 0,'-31'-48'176'0,"31"48"-136"16,23-21-12-16,-7 11 12 0,3 6-28 0,4-6 32 16,4 3-28-16,-3-7 32 15,-1 4-32-15,-8-4 56 16,1 7-40-16,-9-3 20 16,5 7-32-16,-4 3 8 15,0 3-16-15,-8 4 12 16,3 3-16-16,1 11 16 15,8 3-16-15,-8 7 60 16,4 0-40-16,-5 7 16 16,1-4-28-16,0 7 8 31,0-3-12-31,0-3 20 0,0-4-20 0,-4-7 12 16,0 0-12-16,0-7 0 15,0 0-4-15,4-3 4 16,3 3-8-16,9-7 8 15,7 4-8-15,16-3 16 0,3-1-12 16,16 0 4-16,-7 1-4 16,11-5-128-16,-12-2 64 15,-4-8-268-15,-3 4 180 16</inkml:trace>
          <inkml:trace contextRef="#ctx0" brushRef="#br0" timeOffset="132496.7511">6852 850 404 0,'-24'-17'148'0,"24"17"-112"0,0-11-12 0,4 4 128 16,4 4-88-16,4-7 36 16,3 6-60-16,12-6 48 15,0 6-52-15,12-6-24 16,4 3-12-16,3-3 8 15,0 6-4-15,1-2-4 16,-8 6 4-16,-8-4-104 16,-4 4 56-16,-12-3-308 15,-3 6 196-15</inkml:trace>
          <inkml:trace contextRef="#ctx0" brushRef="#br0" timeOffset="132694.3104">7142 781 464 0,'-23'10'176'0,"23"-10"-140"0,-4 18-8 0,0-5 100 32,4 5-76-32,-8 9 40 15,16 1-52-15,-8 6-16 0,0 0-12 0,0 1 16 16,-4-1-16-16,0-6 24 16,4-1-24-16,-4-10-20 15,8 1 0-15,0-11-208 16,12-4 120-16</inkml:trace>
          <inkml:trace contextRef="#ctx0" brushRef="#br0" timeOffset="132944.9063">7699 619 352 0,'-19'-10'132'0,"19"10"-104"0,19 3-8 15,-7 4 0 1,0 4-16-16,3 6 128 16,1 3-68-16,-1 5 48 15,4-1-64-15,-7 3 64 16,3 4-64-16,-11 7 8 16,-4 0-32-16,0 7 4 15,-4-1-16-15,-3 1-24 16,-1 0 4-16,0-7-244 0,16-7 140 15</inkml:trace>
          <inkml:trace contextRef="#ctx0" brushRef="#br0" timeOffset="90141.503">5597 193 268 0,'-11'-21'100'0,"11"21"-76"0,0-14-8 16,0 7 68 0,0 7-48-16,0-7 48 0,4 7-48 0,-8 4 24 15,4 3-32-15,0 13 132 16,0 8-88-16,-12 48 12 16,12 3-48-16,-4 41 0 15,4-3-20-15,0 31 8 16,4-14-12-16,0 4 12 15,4-18-16-15,-1-9 4 16,1-19-4-16,0-9 20 16,0-18-16-16,-1-23-4 15,1-4-4-15,4-38-356 16,-1-7 192-16</inkml:trace>
        </inkml:traceGroup>
      </inkml:traceGroup>
      <inkml:traceGroup>
        <inkml:annotationXML>
          <emma:emma xmlns:emma="http://www.w3.org/2003/04/emma" version="1.0">
            <emma:interpretation id="{C6A3A7D0-6BDF-4722-9372-708A32EADD92}" emma:medium="tactile" emma:mode="ink">
              <msink:context xmlns:msink="http://schemas.microsoft.com/ink/2010/main" type="line" rotatedBoundingBox="11966,7404 17962,6980 18060,8377 12065,8800"/>
            </emma:interpretation>
          </emma:emma>
        </inkml:annotationXML>
        <inkml:traceGroup>
          <inkml:annotationXML>
            <emma:emma xmlns:emma="http://www.w3.org/2003/04/emma" version="1.0">
              <emma:interpretation id="{9696B155-26DF-4D84-8ACD-31336F9D91E8}" emma:medium="tactile" emma:mode="ink">
                <msink:context xmlns:msink="http://schemas.microsoft.com/ink/2010/main" type="inkWord" rotatedBoundingBox="11966,7404 14440,7229 14538,8625 12065,8800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09840.9868">11187 740 436 0,'-15'-4'160'0,"15"4"-124"0,-8 0-8 0,4 0 116 16,8 0-84-16,-4-3 108 15,0 3-96-15,0-4 68 16,0 1-80-16,0 0 56 16,0 3-64-16,0-4-4 15,0 8-28-15,4-4 48 16,4 6-36-16,7 1 36 15,4 0-36-15,16 0 36 16,0 0-40-16,12 3 4 16,7 1-20-16,-4-1 28 15,-3 0-24-15,-5 1 40 16,-7-1-32-16,-4-3 56 16,-8 0-44-16,-11 3 44 15,-4 0-44-15,-16 7 16 16,-4 1-32-16,-23 6 8 15,1 3-16-15,-21 4-140 16,5 0 72-16</inkml:trace>
          <inkml:trace contextRef="#ctx0" brushRef="#br0" timeOffset="115080.1472">9991 76 416 0,'4'-7'152'0,"-4"7"-116"0,0 0-12 0,8 0 100 16,-8 0-72-16,7 0 68 15,1 0-68-15,4-7-4 16,-1 3-28-16,9-9 32 16,-1 6-28-16,-11-10-4 15,11 6-12-15,1-6 12 16,-1 3-12-16,-11-6 4 16,-8 6-4-16,-8-7 12 15,8 7-12-15,-19-3-4 16,-1 3 0-16,1-3 12 15,-8 7-8-15,0 0-12 16,7 6 0-16,-11 4 20 16,12 4-8-16,-4 6-28 15,3 4 8-15,1 10 12 16,7 3 4-16,5 1-12 16,-1 3 4-16,0-7 4 15,12-3 0-15,8-11 0 16,-5-3 0-16,21-7-20 15,-9 0 12-15,12-7 12 0,-4-3 0 16,0-4-28-16,0 7 12 16,-8-10 24-16,1 6-8 15,-20 1 0-15,8 3 0 0,-16 7 12 16,8 4-8-16,-8 13 60 16,-11 3-40-16,7 5 52 15,4-1-48-15,-3 0 12 16,3-4-28-16,20-2-88 15,-5-5 40-15</inkml:trace>
          <inkml:trace contextRef="#ctx0" brushRef="#br0" timeOffset="115261.1288">10398 38 756 0,'-20'17'280'0,"20"-17"-216"0,0 41-20 16,-8-30 24 0,8 2-48-16,0 1 16 15,0 3-20-15,-11-3-140 16,22-4 68-16</inkml:trace>
          <inkml:trace contextRef="#ctx0" brushRef="#br0" timeOffset="115785.0574">10583-165 652 0,'-27'27'244'0,"27"-27"-192"0,-19 45-12 0,19-24 40 16,0 3-52-16,0 0-12 15,11 0-8-15,5 3-20 16,3-9 8-16,12-11-4 16,4 3 0-16,4-17-28 15,7 4 20-15,-3-11-84 16,-4 7 60-16,-5-17-20 16,1 0 36-16,-8-7 12 15,-7 0 12-15,-1-4 8 16,-11 11-4-16,0 0 76 15,-5 10-44-15,-6 14 76 16,3 7-64-16,-8 21 72 16,0 10-68-16,-4 17-36 15,5-7-12-15,-1 14 20 16,4-4-12-16,0 4-12 16,4 0-4-16,-7 0 20 15,-1-10-8-15,-12-4 32 16,5-10-24-1,-16-14-24-15,4-3 4 0,-8-21 28 16,4 0-16-16,4-25 28 0,4 5-24 16,3-21-12-16,13 6-4 15,10-6-16-15,9 3 12 0,15 0-32 16,8 14 24-16,4-7-100 16,-1 10 64-16</inkml:trace>
          <inkml:trace contextRef="#ctx0" brushRef="#br0" timeOffset="115965.0347">11118 151 572 0,'-8'7'208'0,"8"-7"-160"0,-4 24-12 0,0-10-12 15,8-4-20-15,-4 4 16 16,0 3-12-16,0-10-128 15,4 7 68-15,0-7-324 16,7-4 208-16</inkml:trace>
          <inkml:trace contextRef="#ctx0" brushRef="#br0" timeOffset="116237.7606">11598-399 808 0,'-31'7'300'0,"31"-7"-232"0,-20 7-20 0,9-4 80 15,3 7-80-15,-8 7 60 16,5 4-64-16,3 14-12 16,0-1-20-16,-3 14 24 15,7-3-20-15,0 3-12 16,8-3-8-16,0-11 12 15,7 1-4-15,5-4-100 16,-1-11 52-16,1-6-404 16,-1 0 248-16</inkml:trace>
          <inkml:trace contextRef="#ctx0" brushRef="#br0" timeOffset="116417.2374">11683-334 756 0,'15'-14'280'0,"-15"14"-216"0,23 0-20 0,-3-3 32 15,3 3-52-15,12-4 8 16,7 4-20-16,5-3-24 16,-1 6 4-16,-7-3-276 15,-4 4 152-15</inkml:trace>
          <inkml:trace contextRef="#ctx0" brushRef="#br0" timeOffset="116627.3008">11907-434 384 0,'-19'0'140'0,"19"0"-108"0,-8 14-8 16,4-4 196-16,4 1-124 0,-7 6 104 15,-1 7-116-15,0 10 16 16,4 4-60-16,4 7-4 15,4-4-24-15,8 1 0 16,7-8-4-16,8-6 4 16,0-4-8-16,8-14-136 15,-4 0 76-15</inkml:trace>
          <inkml:trace contextRef="#ctx0" brushRef="#br0" timeOffset="116853.9943">12283-447 728 0,'7'3'268'0,"-7"-3"-208"0,16 7-16 16,-8 7 132 0,-1 3-104-16,-7 14 68 15,8 7-80-15,-19 17 8 16,11 3-36-16,-16 8-4 15,4-8-16-15,-7-6-52 16,11-8 24-16,-11-9-148 0,7-8 92 0</inkml:trace>
        </inkml:traceGroup>
        <inkml:traceGroup>
          <inkml:annotationXML>
            <emma:emma xmlns:emma="http://www.w3.org/2003/04/emma" version="1.0">
              <emma:interpretation id="{60638230-A419-4F6F-B823-407C286C4834}" emma:medium="tactile" emma:mode="ink">
                <msink:context xmlns:msink="http://schemas.microsoft.com/ink/2010/main" type="inkWord" rotatedBoundingBox="14785,7255 17965,7031 18031,7965 14851,8189"/>
              </emma:interpretation>
              <emma:one-of disjunction-type="recognition" id="oneOf19">
                <emma:interpretation id="interp31" emma:lang="" emma:confidence="0">
                  <emma:literal>Lee)</emma:literal>
                </emma:interpretation>
                <emma:interpretation id="interp32" emma:lang="" emma:confidence="0">
                  <emma:literal>Fact)</emma:literal>
                </emma:interpretation>
                <emma:interpretation id="interp33" emma:lang="" emma:confidence="0">
                  <emma:literal>Fact,</emma:literal>
                </emma:interpretation>
                <emma:interpretation id="interp34" emma:lang="" emma:confidence="0">
                  <emma:literal>Facts</emma:literal>
                </emma:interpretation>
                <emma:interpretation id="interp35" emma:lang="" emma:confidence="0">
                  <emma:literal>Tact)</emma:literal>
                </emma:interpretation>
              </emma:one-of>
            </emma:emma>
          </inkml:annotationXML>
          <inkml:trace contextRef="#ctx0" brushRef="#br0" timeOffset="117094.6354">12685-303 600 0,'-11'-10'224'0,"11"10"-176"0,19 3-12 0,-3-3 148 16,-1 0-108-16,12-3 112 16,0 3-108-16,12-4 20 15,4 1-60-15,11-1-40 16,-4 4-4-16,-3-3-116 15,-1 6 68-15</inkml:trace>
          <inkml:trace contextRef="#ctx0" brushRef="#br0" timeOffset="117346.805">12887-454 652 0,'-4'3'244'0,"4"-3"-192"0,-4 21-12 0,0-11 112 16,8 4-92-16,-4 10 80 16,0 7-80-16,-4 14-24 15,4 3-20-15,-4 3 4 16,4-2-12-16,-4-5-40 15,8-6 20-15,-4-7-272 16,0-7 156-16</inkml:trace>
          <inkml:trace contextRef="#ctx0" brushRef="#br0" timeOffset="118787.0442">13475-117 392 0,'16'-24'148'0,"-13"17"-116"0,5-14-8 0,-4 11 84 15,4 3-64-15,-4-7 44 16,0 4-52-16,-1-4 52 16,1 0-52-16,-8-3 28 15,4 4-36-15,-3-5 44 16,-1 5-40-16,-8-5 12 15,4 11-28-15,-7-10 0 16,7 7-8-16,-7 0 20 16,7 10-16-16,-4-11-4 15,4 11-4-15,-3 7-4 16,3 0 0-16,-7 3 16 16,7 8-8-16,-8 9-12 15,9 1 0-15,-5 3 4 16,8 0 0-16,0 0 0 15,8-4 0-15,4-6-20 16,4-1 12-16,-1-9-56 16,5-4 32-16,-5-11-100 15,5 4 76-15,-5-14 0 16,1 4 32-16,-4-14 0 16,-1 7 12-16,-3-11 24 15,4 4-4-15,-8 0 32 16,4 10-24-16,-4-6 48 15,4 13-36-15,-4 7 64 16,0 7-52-16,0 17 52 16,4 3-52-16,0 11 8 15,3 3-32-15,5-3 0 16,0-3-8-16,-1-4-40 0,5 0 16 0,-9-14-160 16,5 0 96-16</inkml:trace>
          <inkml:trace contextRef="#ctx0" brushRef="#br0" timeOffset="119072.813">13661 45 196 0,'15'7'72'0,"-15"-7"-56"0,24 6-4 0,-13 1 72 16,1 0-48-16,-4 3 12 15,3 1-28-15,-11-1-4 16,4 0-8-16,-12-3 64 16,4 0-40-16,-7 0 136 15,3 0-92-15,-4-4 80 16,5 4-92-16,-1 0 40 16,4-3-64-16,12-1 32 15,3 1-40-15,13-4-8 16,7 3-16-16,7-6-52 15,5 3 28-15</inkml:trace>
          <inkml:trace contextRef="#ctx0" brushRef="#br0" timeOffset="119597.748">14222-368 508 0,'0'-11'188'0,"0"11"-148"0,4-3-8 0,-4 0 60 16,0 6-56-16,0 0 48 15,0 8-48-15,0 2 0 16,0 8-24-16,0 0-8 16,4-1 0-16,8-2-4 15,3-1 0-15,4-7-44 16,1-3 24-16,7-10-64 15,0 3 48-15,0-11-52 16,-4 1 48-16,-3-7-76 16,-5 6 64-16,4-9-8 15,-7 13 36-15,-8-7 40 16,0 4-8-16,-8 10 116 16,0 7-72-16,-8 17 68 15,5 7-68-15,-13 27 48 16,5 4-56-16,-4 14 32 15,11-7-44-15,-4 3-20 16,4-10-4-16,-7 3 44 16,3-3-28-16,-11-10 8 15,4-11-20-15,-8-13 44 16,3-4-28-16,-7-24-24 16,12 0-4-16,-12-14 16 0,16-3-8 0,-12-14 4 15,11 0-4-15,4 0-32 16,12 3 12-16,8 1-120 15,4 3 76-15,15 0-488 16,4 6 300-16</inkml:trace>
          <inkml:trace contextRef="#ctx0" brushRef="#br0" timeOffset="119872.4632">14427 110 520 0,'4'-10'192'0,"-4"10"-152"0,31 10-8 0,-11-7 72 15,-5 4-64-15,1-3 44 16,3 3-48-16,-8 0 0 16,5 3-24-16,-12-3 28 15,11 0-24-15,-19 0 4 16,4 6-12-16,-11-6 12 16,3 7-12-16,-11-14 4 15,11 3-4-15,-4-3-8 16,5 4 4-16,7-4 28 15,4 0-16-15,7-4 12 16,1 4-16-16,11-3-52 16,0 3 24-16,12-14-288 15,4 0 168-15</inkml:trace>
          <inkml:trace contextRef="#ctx0" brushRef="#br0" timeOffset="120170.2304">15062-489 520 0,'-19'0'192'0,"19"0"-152"0,-35 11-8 0,16-5 116 16,7 5-88-16,-19 6 108 15,8 0-96-15,-4 11 16 16,7-1-52-16,13 8-32 16,7 3-4-16,11-1 8 15,5 1-4-15,15-7 8 16,-8 0-8-16,4-10-108 16,0-1 56-16,0-13-368 15,0-3 232-15</inkml:trace>
          <inkml:trace contextRef="#ctx0" brushRef="#br0" timeOffset="120361.6616">15171-385 728 0,'15'-4'268'0,"-15"4"-208"0,19-7-16 15,-3 4 64 1,-1 6-68-16,13-6 0 0,-1 3-24 15,4-4-4-15,0 4-4 0,-4-3-216 16,0 3 112-16</inkml:trace>
          <inkml:trace contextRef="#ctx0" brushRef="#br0" timeOffset="120605.3246">15298-447 416 0,'-23'10'152'0,"23"-10"-116"0,-19 17-12 0,11-7 128 16,4 1-88-16,-4 3 44 16,8 3-64-16,0 3 4 15,8 1-32-15,4 0 20 16,7-4-24-16,8-3-4 15,4-1-4-15,4-6-24 16,0-7 12-16,4-7-244 16,-8 7 140-16</inkml:trace>
          <inkml:trace contextRef="#ctx0" brushRef="#br0" timeOffset="120876.0448">15728-571 548 0,'8'0'204'0,"-8"0"-156"0,27 24-16 0,-15-10 204 16,-1 3-136-16,12 7 188 15,-3 0-164-15,-9 10 44 16,13 1-100-16,-21 13-20 15,1-3-32-15,-15 6 32 16,3 1-24-16,-19-4-100 16,0-3 40-16,-12-11-404 15,8-3 244-15</inkml:trace>
        </inkml:traceGroup>
      </inkml:traceGroup>
    </inkml:traceGroup>
    <inkml:traceGroup>
      <inkml:annotationXML>
        <emma:emma xmlns:emma="http://www.w3.org/2003/04/emma" version="1.0">
          <emma:interpretation id="{82320EF7-683C-48AB-A094-52FE948F0075}" emma:medium="tactile" emma:mode="ink">
            <msink:context xmlns:msink="http://schemas.microsoft.com/ink/2010/main" type="paragraph" rotatedBoundingBox="4859,10396 21237,9230 21357,10915 4979,1208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AA497CF-036A-4B83-8688-9DD88DB89CC5}" emma:medium="tactile" emma:mode="ink">
              <msink:context xmlns:msink="http://schemas.microsoft.com/ink/2010/main" type="line" rotatedBoundingBox="4859,10396 21237,9230 21357,10915 4979,12081"/>
            </emma:interpretation>
          </emma:emma>
        </inkml:annotationXML>
        <inkml:traceGroup>
          <inkml:annotationXML>
            <emma:emma xmlns:emma="http://www.w3.org/2003/04/emma" version="1.0">
              <emma:interpretation id="{2F4096DC-9146-4C10-A91C-F48849F0BBBF}" emma:medium="tactile" emma:mode="ink">
                <msink:context xmlns:msink="http://schemas.microsoft.com/ink/2010/main" type="inkWord" rotatedBoundingBox="4884,10735 8006,10512 8090,11689 4967,11911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35256.1401">2957 3200 112 0,'-11'-17'44'0,"7"17"-36"16,-4-7 0-16,4 7 20 0,0-7-16 16,-3 7 76-16,-1 7-52 15,0 10 128-15,-7 4-92 16,3 10 52-16,0 14-68 15,5 3 28-15,7-4-48 16,3 1 0-16,9-7-24 16,11-7 12-16,4-7-16 15,8-17 4-15,8 7-4 0,7-21 12 32,0 0-12-32,-3-21-40 0,-5 4 20 0,-3-10-24 15,-4-1 20-15,-4-2-8 16,-8 6 12-16,-7 0-20 15,-1 10 20-15,-7 4 12 16,-4 10 4-16,-8 10 24 16,0 11-16-16,-4 31 4 15,8 3-8-15,-11 24 12 16,7-3-12-16,-8 24 4 16,4 0-4-16,-7 0-16 15,7-4 4-15,-15-13 20 16,8-7-8-16,-20-7 4 15,4-24-4-15,-20 0 12 16,9-14-12-16,-16-11 16 16,11-6-16-16,1-14-4 0,11-6 0 15,4-18-4-15,8-11 0 16,11-9-20-16,8-4 12 0,8 3 12 16,8 4 0-16,11 10 76 15,12 0-44-15,-8 7 24 31,0 11-40-31,-4 2 36 16,1 11-32-16,-5 4-12 16,0 0-8-16,-3-1-40 15,-1 4 20-15,1-3-216 0,-1 3 132 0</inkml:trace>
          <inkml:trace contextRef="#ctx0" brushRef="#br0" timeOffset="135702.263">3840 3117 528 0,'0'-17'196'15,"0"17"-152"-15,11-10-12 0,-11 6 72 16,4 4-64-16,-4-6 44 16,0 2-48-16,-4 1 24 15,4 3-32-15,-11 3-28 16,3 7 0-16,-11 11 24 15,-1 3-12-15,-7 24 92 16,-4 7-56-16,-7 14 56 16,22 0-60-16,1-4 40 0,7-6-48 15,16-7 0-15,7-11-24 16,12-7 12-16,8-3-16 16,-4-7 4-16,4-6-4 0,4-15-316 15,-1 0 172-15,9-9-444 16,-5-1 328-16</inkml:trace>
          <inkml:trace contextRef="#ctx0" brushRef="#br0" timeOffset="135920.9321">3983 3241 612 0,'-31'-17'228'0,"31"17"-180"0,-4-3-12 0,0-1 80 16,8 4-72-16,4-7 16 15,4 0-36-15,19 1 48 16,3-1-40-16,17-10 12 16,3 10-28-16,12-4-8 15,0 8-4-15,-12-4 4 16,-8 4-4-16,-7-1-92 16,-12 4 52-16,-8-3-308 15,1 6 192-15</inkml:trace>
          <inkml:trace contextRef="#ctx0" brushRef="#br0" timeOffset="136236.7653">4262 3035 332 0,'-27'0'120'0,"27"0"-92"0,-12 7-8 0,8-4 88 15,4 4-64-15,-4 3 96 16,4 8-80-16,-4 2 52 16,4 4-68-16,-3 11 24 15,3 3-40-15,-8 10 52 16,-4 3-44-16,8 1 0 16,-7-4-20-16,7-3 24 15,4-7-24-15,15-7 32 16,9 0-32-16,18-14 12 15,5 4-16-15,11-11-112 16,0-3 52-16,11-11-360 16,-3 1 228-16</inkml:trace>
          <inkml:trace contextRef="#ctx0" brushRef="#br0" timeOffset="136536.0582">4831 2894 560 0,'11'0'208'0,"-11"0"-164"0,28 31-8 0,-13-11 120 15,4 4-92-15,1 11 88 16,7-1-88-16,0 21 20 15,-4 0-48-15,-11 21-4 16,-1-4-20-16,-18 4 12 16,-1-7-16-16,-27-11 24 15,0-6-20-15,-19-7-12 16,8-11-4-16,-9-10-224 16,17-3 120-16</inkml:trace>
          <inkml:trace contextRef="#ctx0" brushRef="#br0" timeOffset="136926.1014">5489 3493 676 0,'-43'0'248'0,"43"0"-192"0,24 3-16 0,-9-3 56 15,4 3-60-15,12-6 4 16,4 0-24-16,16-11 8 16,-1 3-16-16,23-6-4 15,1 7 0-15</inkml:trace>
          <inkml:trace contextRef="#ctx0" brushRef="#br0" timeOffset="136773.1866">5450 3179 436 0,'12'-13'160'0,"-12"13"-124"0,42 3-8 16,-18-3 116-1,3 4-84-15,8-4 72 16,3 0-76-16,9 0 4 16,-1 0-36-16,1 0-4 15,-1 0-12-15,-7 3-52 16,-4 7 28-16,-20 4-544 16,-3 7 308-16</inkml:trace>
        </inkml:traceGroup>
        <inkml:traceGroup>
          <inkml:annotationXML>
            <emma:emma xmlns:emma="http://www.w3.org/2003/04/emma" version="1.0">
              <emma:interpretation id="{55799B65-5340-47D3-86B8-CC6C1A9311A3}" emma:medium="tactile" emma:mode="ink">
                <msink:context xmlns:msink="http://schemas.microsoft.com/ink/2010/main" type="inkWord" rotatedBoundingBox="8679,10351 11693,10136 11769,11207 8756,11421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38979.4478">7010 3114 288 0,'4'0'108'0,"-4"0"-84"0,8 0-4 0,-4 0 84 16,0 0-60-16,3-3 60 15,1 3-60-15,-4-7 60 16,4 7-64-16,-4-7 0 16,3 7-24-16,-3-7 32 15,0 3-24-15,-4-6 32 16,0 7-32-16,-4-4 20 15,0-3-24-15,-3-4 36 16,-1 3-32-16,-8-6-4 16,5 7-12-16,-9-7 4 15,9 6-8-15,-12 1-4 16,7 3 4-16,-11 4-4 16,8 3 0-16,-16 3 16 15,8 7-8-15,-12 8 16 16,4 2-16-16,-11 8 68 15,7-1-44-15,0 11 24 0,12 0-36 0,8 3-8 16,15 1-8-16,16-4 20 16,11-4-12-16,16-10-12 15,-1-3-4-15,5-14-16 16,-4-4 12-16,3-17-40 16,-3 4 28-16,0-11-48 15,-5-3 40-15,-7-3 8 16,-3 3 8-16,-13-4 12 15,-3 7 0-15,-12-6 0 16,4 6 0-16,-8 1 16 16,5 6-8-16,-5 3 32 15,4 11-24-15,-4 7 48 16,8 4-36-16,-4 16-4 16,4 8-16-16,4 16 4 15,4 1-8-15,0 6 8 16,3-6-8-16,1-7 24 15,0-4-16-15,-9-10-40 16,5-7 16-16,-4-10-280 16,0 0 160-16</inkml:trace>
          <inkml:trace contextRef="#ctx0" brushRef="#br0" timeOffset="140002.7187">8001 2663 364 0,'-54'-31'132'0,"54"31"-100"0,-27-24-12 0,12 14 104 16,3 6-72-16,-4-6 68 15,-3 3-68-15,4 0 40 16,3 4-52-16,-4 6-20 16,13 8-12-16,-13 13 60 15,8 7-36-15,-7 24 16 16,7 3-32-16,-7 15 20 15,7-5-24-15,-4 11 4 16,8-6-8-16,4 16 4 16,8-3-8-16,4 4 16 0,3-15-12 15,1-9-12-15,-1-8 0 16,-7-13 28-16,-4-11-12 16,-16-9 32-16,1-5-28 0,-24-10 12 15,4 1-16-15,-12-11 0 16,12 3-4-16,-15-13 4 15,19 0-8-15,-4-14 8 16,8-1-8-16,-1-6-100 16,13 0 52-16,3-20-316 15,12 10 200-15</inkml:trace>
          <inkml:trace contextRef="#ctx0" brushRef="#br0" timeOffset="139625.215">7514 3049 392 0,'-20'-7'148'0,"20"7"-116"0,-4 3-8 16,0-3 164-16,8 0-108 0,-4-3 100 16,4 3-104-1,0-4 56-15,8 4-76 0,15-7 12 16,8 4-36-16,27-7-20 16,-1 6-8-16,13-3 12 15,-8 7-8-15,0-7-4 16,-8 7 0-16,-8-10 20 15,-7 14-12-15,-9-11 12 16,-6 3-12-16,-9-6-112 16,0-4 52-16,-7-3-500 15,-1 3 304-15</inkml:trace>
          <inkml:trace contextRef="#ctx0" brushRef="#br0" timeOffset="140345.6296">8636 2684 260 0,'-15'-14'96'0,"15"14"-76"0,-4-3-4 16,-4 3 140-1,4 3-88-15,-11 1 96 16,3 6-96-16,-11 11 72 16,7 6-80-16,-11 18 84 15,4 0-84-15,-4 10 24 16,11-4-48-16,1-3 40 0,11-6-44 0,0-1-8 16,8-3-12-16,0-4 8 15,8 1-12 1,-1-4 16-16,5-4-16 15,-5-6-136-15,5-4 72 0,-5-10-324 16,5 0 212-16</inkml:trace>
          <inkml:trace contextRef="#ctx0" brushRef="#br0" timeOffset="140607.3783">8578 2952 528 0,'4'-3'196'0,"-4"3"-152"0,19 0-12 16,-7 0 104-1,3 0-80-15,9-7 68 16,3 7-72-16,23-7 76 16,0 7-72-16,16-10-8 15,-8 6-32-15,-4-6-4 16,-7 7-4-16,-8 3 4 15,-8 0-8-15,-12-4-124 16,0 8 64-16,-11-4-332 16,-4 0 220-16</inkml:trace>
          <inkml:trace contextRef="#ctx0" brushRef="#br0" timeOffset="140951.2379">8872 2663 228 0,'0'4'84'0,"0"-4"-64"0,-4 13-8 0,1-2 144 16,-1-1-88-16,-8 18 80 15,4 9-88-15,-7 5 56 16,3-4-64-16,-3 6 76 15,-1-6-72-15,5-3 8 16,3-1-40-16,4-10 12 16,4 0-20-16,8-3-8 15,3-1-4-15,16-6 20 16,1-3-12-16,6-8 4 16,1 4-8-16,4-7-60 15,-4 0 28-15,-4-4-200 16,0 4 124-16,0-6-424 15,-4 2 292-15</inkml:trace>
          <inkml:trace contextRef="#ctx0" brushRef="#br0" timeOffset="141248.5306">9287 2584 540 0,'27'-7'200'0,"-27"7"-156"0,38 0-12 0,-18 7 192 16,7 3-128-16,8 21 156 15,-1 7-144-15,9 14 60 16,-8 10-100-16,-12-4-8 15,4 1-40-15,-19-11 24 16,0-3-28-16,-35-7 32 16,-1-4-32-16,-26 0-76 15,8-3 32-15</inkml:trace>
        </inkml:traceGroup>
        <inkml:traceGroup>
          <inkml:annotationXML>
            <emma:emma xmlns:emma="http://www.w3.org/2003/04/emma" version="1.0">
              <emma:interpretation id="{FB3CEE7E-58EC-4454-A4D6-4D2E804D787F}" emma:medium="tactile" emma:mode="ink">
                <msink:context xmlns:msink="http://schemas.microsoft.com/ink/2010/main" type="inkWord" rotatedBoundingBox="12885,11187 13194,11165 13218,11494 12909,11516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48950.2105">11044 3523 684 0,'0'-34'252'0,"0"34"-192"0,19-17-20 0,-15 17 136 16,4 3-104-16,-8 11 16 16,0 10-52-16,-19 17 0 0,-12 1-20 15,-4-1-156-15,-16 7 72 16,-3-3-88-1,8 0 92-15,-4 3-168 0</inkml:trace>
        </inkml:traceGroup>
        <inkml:traceGroup>
          <inkml:annotationXML>
            <emma:emma xmlns:emma="http://www.w3.org/2003/04/emma" version="1.0">
              <emma:interpretation id="{4215E247-332B-41A3-B498-60F3C9B320F8}" emma:medium="tactile" emma:mode="ink">
                <msink:context xmlns:msink="http://schemas.microsoft.com/ink/2010/main" type="inkWord" rotatedBoundingBox="14497,9710 17446,9500 17521,10558 14572,10768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49804.7209">13200 2488 860 0,'-46'20'320'0,"46"-20"-248"0,-27 52-20 0,15-21-12 15,4 3-32-15,-3 15 16 16,-5-1-16-16,5 0-20 16,3-7 4-16,-4-3-92 15,12-4 52-15,-8-9-180 16,8-8 128-16</inkml:trace>
          <inkml:trace contextRef="#ctx0" brushRef="#br0" timeOffset="149625.6598">13305 2209 652 0,'-23'-34'244'0,"23"34"-192"0,0 7-12 0,0-4-312 15,0 0 140-15</inkml:trace>
          <inkml:trace contextRef="#ctx0" brushRef="#br0" timeOffset="150299.9525">13436 2446 288 0,'8'-10'108'0,"-8"10"-84"0,-8 14-4 0,4-4 108 16,4 4-72-16,-7 3 84 15,7 4-80-15,0 3 12 16,0 0-40-16,-8 4 56 16,8 3-48-16,-4-11 64 15,4 4-64-15,-8-10 20 16,8-4-40-16,-7-3 16 15,7-7-20-15,0-10-8 16,7-4-4-16,-7-3-24 16,12 0 12-16,3-7-76 15,-3 6 48-15,0-2-12 16,3 3 28-16,5-1-4 16,-1 8 12-16,0 0 0 15,1 3 4-15,-1 3 52 16,-4 4-24-16,-7 4 44 15,-4 6-36-15,-4 7 20 0,0 7-28 0,0 14-8 16,0 4-8 0,-4 6 4-16,8 0-4 0,-4-3 8 15,8-4-8 1,-4-7-4-16,3-6 4 0,-3-11-84 16,4-3 44-16,-4-11-304 15,0-3 188-15</inkml:trace>
          <inkml:trace contextRef="#ctx0" brushRef="#br0" timeOffset="151488.1411">13878 2684 352 0,'15'10'132'0,"-15"-10"-104"0,16 14-8 16,-1-11 52-1,-3 4-44-15,7-7 16 16,0 4-28-16,5-8 0 16,-1 1-8-16,4-4 12 15,0 0-12-15,0-7 24 16,-7 7-20-16,-5-10 4 15,-3 7-8-15,-12-7 4 16,4 3-8-16,-8-3 8 0,-8 3-8 0,0-3-20 16,-3 6 8-16,-4 1 40 15,11 3-20-15,-12 0 16 16,9 7-16-16,-8-3 20 16,3 6-20-16,-3 1 40 15,-1 3-28-15,1 3-12 16,0 0-8-16,-1 8 48 15,5-1-28-15,3 7 32 16,4 3-28-16,8 8-8 16,8-1-12-16,8 1 20 15,7-1-16-15,16-6-32 16,-1-1 12-16,16-6-44 16,5-4 32-16,6-7-56 15,-3 1 44-15,-4-5-116 16,-3 1 84-16,-5-10-52 15,-4-1 68-15,-11-13-64 16,0 3 68-16,-4-17-16 16,0 4 36-16,-4-7 12 15,0 6 12-15,-8-6 44 16,1 10-24-16,-9-7 52 16,-3 10-40-16,-8-3 48 15,4 7-48-15,-12-4 36 16,4 11-36-16,-7-4-28 15,3 7-4-15,-4 0 24 16,9 4-12-16,-9-1-12 16,8 4-4-16,-4 0-4 0,8 7 0 0,-7 0 8 15,3 7 0 1,-4 3 16-16,8 0-8 0,-8 0 4 16,16 4-4-16,-8-4-8 15,4 4 4-15,0-4 4 16,7 4-4-16,-7-11 8 15,12 4-8-15,-9-14-12 16,5 3 4-16,4-10-32 16,3 1 20-16,4-8-48 15,0 0 36-15,5-3 16 16,2 6 8-16,-2-2 4 16,-1 2 0-16,4 1 0 15,0 3 0-15,-4 0 60 16,0 7-32-16,0-3 8 15,-12 3-24-15,5 0 20 16,-5 3-20-16,-3-3 4 16,-1 7-8-16,-3 0-8 15,4 3 4-15,-12 1-4 16,4 2 0-16,-8-2 8 16,4 3-4-16,-4-4 8 15,8 0-8-15,-8-3 32 16,0 0-20-16,-4-7 56 15,8 0-40-15,-7-7 36 16,7 0-36-16,-8-7 0 16,4 8-20-16,0-12 12 0,4 8-16 15,-4-11-4-15,12 8 0 0,0-8 4 16,11 7-4-16,0-6-12 16,5 6 4-16,3-3 4 15,0 6 0-15,0-3 16 16,4 8-8-16,-4-5 24 15,0 8-20-15,-8-4-4 16,1 7-4-16,-5-3-24 16,1 3 12-16</inkml:trace>
          <inkml:trace contextRef="#ctx0" brushRef="#br0" timeOffset="152523.2299">12441 2911 156 0,'39'-14'56'0,"-39"14"-44"0,47-20-4 16,-32 6 112-1,4 3-68-15,9-9-20 0,-5-1-20 16,4-10 12-16,0 7-12 0,-8-10 48 16,1 10-32-16,-1-11 28 15,0 11-28-15,-3-7-16 16,3 7-8-16,-11-7 12 15,11 7-8 1,-7-7-20-16,-4 10 4 0,3-13 32 16,5 6-16-1,-8-13 0-15,-1 10-4 47,-3-10-16-47,0 7 8 0,0-8 4 0,4 8 0 16,-8-4 8-16,0 10-4 0,0-3 16 0,0 11-12 0,-8-1 40 15,4 7-24-15,-4-3-4 16,4 7-12-16,-3 0 4 16,7 3-8-16,-8 0-20 15,4 7 8-15,-8-4 4 16,9 4 4-16,-9 0 8 16,8 7-4-16,-4-3-12 15,4 3 4-15,-7-1 20 16,7 5-8-16,-8-4 16 15,9 10-16-15,-9 7 48 16,4 3-28-16,-7 18 20 16,7 0-28-16,-11 10-16 15,7 0-8-15,-7 0 4 0,3-3 0 16,-7 6-256-16,7-6 140 0</inkml:trace>
          <inkml:trace contextRef="#ctx0" brushRef="#br0" timeOffset="149489.2976">12844 2495 156 0,'0'-21'56'0,"0"21"-44"0,8-10-4 0,-8-1 88 15,4 4-56-15,-8-10 60 16,4 7-56-16,-4-7 24 15,0 6-40-15,0 5-16 16,-7 2-8-16,-9 14 108 16,5 4-60-16,-8 14 32 15,3 3-48-15,-11 20 40 16,12 4-44-16,-8 21-8 16,11-4-12-16,-3 1 68 15,15-12-44-15,-4-5 56 16,8-12-52-16,8-13 32 0,-4-3-40 15,11-11 8-15,5 0-24 0,-1-10-44 32,0-3 16-32,9-18-456 0,3 0 256 0</inkml:trace>
        </inkml:traceGroup>
        <inkml:traceGroup>
          <inkml:annotationXML>
            <emma:emma xmlns:emma="http://www.w3.org/2003/04/emma" version="1.0">
              <emma:interpretation id="{F2FB3213-8522-4C54-9FAE-75B09E095DE4}" emma:medium="tactile" emma:mode="ink">
                <msink:context xmlns:msink="http://schemas.microsoft.com/ink/2010/main" type="inkWord" rotatedBoundingBox="18510,9903 20446,9766 20511,10679 18575,10817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53154.4979">16429 2340 612 0,'-27'-17'228'0,"27"17"-180"0,-4-14-12 0,8 0 80 16,7 7-72-16,20-10 140 15,4 3-104-15,31-3 0 16,7 3-52-16,9-3 8 16,-5 7-20-16,1-4 0 15,-13 7-8-15,-3-3-60 16,-8 6 28-16,-19 4-348 16,-8 4 200-16</inkml:trace>
          <inkml:trace contextRef="#ctx0" brushRef="#br0" timeOffset="153366.4723">16812 2329 424 0,'-12'31'156'0,"12"-31"-120"0,4 45-8 16,-8-24 140 0,4 3-96-16,-7 3 68 15,3 4-80-15,-8 7 0 0,8 4-36 0,-11 2 24 16,7 1-32-16,-7-7 4 15,7 0-12-15,-4-7 4 16,4-7-8-16,-3-7-92 16,7 7 52-16</inkml:trace>
          <inkml:trace contextRef="#ctx0" brushRef="#br0" timeOffset="155269.0902">17849 2209 572 0,'0'-10'208'0,"0"10"-160"0,20-7-12 15,-5 3 68 1,5 4-64-16,11-6 52 16,0 6-52-16,7-4-12 15,1 4-16-15,7-7 0 16,1 4-8-16,-5-4 16 15,1 3-12-15,-12-9 16 0,4 9-16 0,-16-10-4 16,-7 14 0-16,-4-13-40 16,-5 9 20-16,-14-3-72 15,3 0 48-15,-11 1-80 16,11 6 68-16,-7 0-104 16,-1 0 88-16,1 0-32 15,3 6 60-15,-7 1-4 16,11 4 28-16,-12 6 44 15,9 0-16-15,-8 14 44 16,3 0-32-16,-7 14 84 16,3 3-60-16,-3 7 32 15,4 3-48-15,3 4-36 16,5 0 0-16,-1 7 16 16,4-3-4-16,-3-4-4 15,3-7 0-15,-7-7-4 16,3-7 0-16,-19-10-12 15,12-3 8-15,-16-11 4 16,8 0 0-16,-8-7-28 16,8-3 16-16,-8 0 24 15,12-7-8-15,-1 0 28 16,5 0-20-16,11-7 84 16,1 7-52-16,3-3 32 15,8 3-44-15,11-4 16 16,8 4-28-16,16-3 52 15,4 6-40-15,15-3 36 0,0 4-36 16,4-4 24-16,-4 3-28 16,4-3 0-16,0 4-16 0,-8-4 0 15,-4 0-4-15,-7-4-76 16,-5 4 36-16</inkml:trace>
        </inkml:traceGroup>
        <inkml:traceGroup>
          <inkml:annotationXML>
            <emma:emma xmlns:emma="http://www.w3.org/2003/04/emma" version="1.0">
              <emma:interpretation id="{2E4AC67C-C09C-4A63-AD49-E902452C9737}" emma:medium="tactile" emma:mode="ink">
                <msink:context xmlns:msink="http://schemas.microsoft.com/ink/2010/main" type="inkWord" rotatedBoundingBox="21287,10622 21336,10619 21337,10639 21289,10642"/>
              </emma:interpretation>
              <emma:one-of disjunction-type="recognition" id="oneOf25">
                <emma:interpretation id="interp41" emma:lang="" emma:confidence="0">
                  <emma:literal>Z.</emma:literal>
                </emma:interpretation>
                <emma:interpretation id="interp42" emma:lang="" emma:confidence="0">
                  <emma:literal>2.</emma:literal>
                </emma:interpretation>
                <emma:interpretation id="interp43" emma:lang="" emma:confidence="0">
                  <emma:literal>L.</emma:literal>
                </emma:interpretation>
                <emma:interpretation id="interp44" emma:lang="" emma:confidence="0">
                  <emma:literal>2</emma:literal>
                </emma:interpretation>
                <emma:interpretation id="interp45" emma:lang="" emma:confidence="0">
                  <emma:literal>..</emma:literal>
                </emma:interpretation>
              </emma:one-of>
            </emma:emma>
          </inkml:annotationXML>
          <inkml:trace contextRef="#ctx0" brushRef="#br0" timeOffset="155396.4284">19169 2949 1068 0,'28'-17'396'0,"-28"17"-308"0,19-7-24 0</inkml:trace>
        </inkml:traceGroup>
      </inkml:traceGroup>
    </inkml:traceGroup>
    <inkml:traceGroup>
      <inkml:annotationXML>
        <emma:emma xmlns:emma="http://www.w3.org/2003/04/emma" version="1.0">
          <emma:interpretation id="{0211FFE4-AA75-4B22-8982-6B33FF5DF211}" emma:medium="tactile" emma:mode="ink">
            <msink:context xmlns:msink="http://schemas.microsoft.com/ink/2010/main" type="paragraph" rotatedBoundingBox="4926,12317 18340,11566 18417,12945 5003,1369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6A6BB09-F8BF-4B14-90E6-3B5BEA4482FB}" emma:medium="tactile" emma:mode="ink">
              <msink:context xmlns:msink="http://schemas.microsoft.com/ink/2010/main" type="line" rotatedBoundingBox="4926,12317 18340,11566 18417,12945 5003,13696"/>
            </emma:interpretation>
          </emma:emma>
        </inkml:annotationXML>
        <inkml:traceGroup>
          <inkml:annotationXML>
            <emma:emma xmlns:emma="http://www.w3.org/2003/04/emma" version="1.0">
              <emma:interpretation id="{67265173-6BD1-4B13-A689-B2B71CDEF8AC}" emma:medium="tactile" emma:mode="ink">
                <msink:context xmlns:msink="http://schemas.microsoft.com/ink/2010/main" type="inkWord" rotatedBoundingBox="4934,12461 6793,12356 6862,13592 5003,13696">
                  <msink:destinationLink direction="with" ref="{42C8D6B9-138A-4C5C-936B-3D4D8025B0F7}"/>
                </msink:context>
              </emma:interpretation>
              <emma:one-of disjunction-type="recognition" id="oneOf26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57928.0004">3940 4941 600 0,'0'-7'224'0,"0"7"-176"0,0-3-12 16,8 3 44-16,12 0-52 15,7 0 68-15,11-4-56 0,17 1-52 16,-5 6 4-16,16-3-4 16,-12 0 12-16,4 0-100 15,-12 4 56-15</inkml:trace>
          <inkml:trace contextRef="#ctx0" brushRef="#br0" timeOffset="158181.2884">4242 4828 268 0,'-7'3'100'0,"7"-3"-76"0,-12 17-8 0,0-6 168 15,5 6-104-15,-13 14 20 0,1 10-60 16,0 7 52-16,-1 4-52 16,13-1 44-16,3-2-48 15,8-8-12-15,11-14-12 0,12-9 0 32,4 2-8-32,8-13-12 15,-4 0 4-15,11-14-224 16,-7 4 120-16</inkml:trace>
          <inkml:trace contextRef="#ctx0" brushRef="#br0" timeOffset="158393.8532">4575 4759 436 0,'8'7'160'0,"-8"-7"-124"0,19 31-8 0,-7-7 132 31,0-4-92-31,3 18 132 0,5 10-116 0,-1 18 32 16,-4-4-72-16,-15 7-16 15,0-4-16-15,-27 0 16 16,0-10-16-16</inkml:trace>
          <inkml:trace contextRef="#ctx0" brushRef="#br0" timeOffset="157461.5844">3275 4958 288 0,'-4'-17'108'0,"-4"14"-84"0,8-8-4 0,0 5 108 16,-8-1-72-16,8 0 48 16,0-4-60-16,-7 5 28 15,7-8-40-15,0 10 44 0,0-9-44 16,-4 13 12-16,-4-7-28 15,4 7 28-15,-4 0-28 0,8 7 12 16,-15 6-16-16,7 5 36 16,-11 19-24-16,7 18-4 15,-7 7-12-15,3 4-8 16,9-11 4-16,3 0 28 16,4-17-16-16,7 0 4 15,13-14-12-15,7-11 4 16,8-13-8-16,-4-13-48 15,7-15 28-15,1-10-96 16,8-13 64-16,-9-4-128 16,-3 0 100-16,-8 6-96 15,-15 8 100-15,-1 3 24 16,-11 11 32-16,0 16 96 16,-11 5-48-16,-9 19 80 15,1 22-64-15,4 23 64 16,-5 18-64-16,9 3-8 15,-9 4-24-15,9 3-12 0,-9 10 0 16,5-10 4 0,-1 7-4-16,-7-10-12 15,8-15 4-15,-12-6 20 16,7-10-8-16,-11-14 16 16,4-7-16-16,-12-14-4 15,5-3 0-15,-9-14 4 0,4-14-4 16,4-10-36-16,1-11 16 15,3-6 16-15,11-10 0 16,5-5-16-16,3 8 8 0,20-3 84 16,11 6-44-16,16 4 140 15,12 3-96-15,7 7 60 16,4 3-76-16,0 11-36 16,-8 3-12-16,4 7-12 15,-3-3 0-15,-1 0-232 16,0-1 128-16,-3 1-440 31,-1 3 304-31</inkml:trace>
          <inkml:trace contextRef="#ctx0" brushRef="#br0" timeOffset="157745.8381">3940 4704 320 0,'-11'7'120'0,"11"-7"-96"0,-16 20-4 0,5-3 88 15,3 4-64-15,-15 10 124 16,7 0-96-16,-3 21-8 16,0 3-40-16,7 14 80 15,-3-1-56-15,7-2 20 16,12-8-36-16,0-3-4 15,11-10-16-15,0-7 12 0,1-14-16 16,3-3-128-16,5-11 68 16,-1-7-456-16,8-6 280 15,4-7-8-15</inkml:trace>
        </inkml:traceGroup>
        <inkml:traceGroup>
          <inkml:annotationXML>
            <emma:emma xmlns:emma="http://www.w3.org/2003/04/emma" version="1.0">
              <emma:interpretation id="{271CD7B5-7150-4B56-9C04-085C636E5042}" emma:medium="tactile" emma:mode="ink">
                <msink:context xmlns:msink="http://schemas.microsoft.com/ink/2010/main" type="inkWord" rotatedBoundingBox="7522,12572 8056,12542 8076,12897 7542,12927"/>
              </emma:interpretation>
              <emma:one-of disjunction-type="recognition" id="oneOf27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59210.1897">5431 4900 548 0,'-19'0'204'0,"11"0"-156"0,8-4-16 0,0 4 132 16,0-3-96-16,8 3 68 16,7 0-76-16,4-3 0 15,8-1-36 1,4 4 32-16,4-3-32 0,4-1-24 0,0-3 0 16,-1 4 8-16,-3-4-4 15,-4 7-12-15,4 0 4 16,-16 10-436-1,1-3 240-15,-1 17-256 16</inkml:trace>
          <inkml:trace contextRef="#ctx0" brushRef="#br0" timeOffset="159385.0495">5466 5220 520 0,'-20'3'192'0,"32"1"-152"0,7-4-8 16,-11 3 116-16,11-6-88 15,16-1 88-15,4-3-84 16,4-3-24-16,7-4-24 16,16-6-68-16,7 3 28 0,-3 3-420 31,3 7 244-31</inkml:trace>
        </inkml:traceGroup>
        <inkml:traceGroup>
          <inkml:annotationXML>
            <emma:emma xmlns:emma="http://www.w3.org/2003/04/emma" version="1.0">
              <emma:interpretation id="{9EE5EF92-90E3-47E6-8C2A-D9E3035A979E}" emma:medium="tactile" emma:mode="ink">
                <msink:context xmlns:msink="http://schemas.microsoft.com/ink/2010/main" type="inkWord" rotatedBoundingBox="8684,12106 11912,11926 11980,13151 8753,13331"/>
              </emma:interpretation>
              <emma:one-of disjunction-type="recognition" id="oneOf28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61036.4721">7982 4356 340 0,'-19'-14'128'0,"19"14"-100"0,-20-3-8 0,16 0 80 16,4 6-60-16,-7-3-8 15,-1 3-20-15,-4 1 16 16,1 6-16-16,-9 1 24 16,13 6-24-16,-17 10 4 15,13 1-8-15,-9 10 4 16,13 3-8-16,-13 7 24 15,13 0-16-15,-13 4 32 16,16 0-28-16,-11 20 32 16,11-3-32-16,-4 13 12 15,8 4-16-15,0 0 0 16,12-14-4-16,-16-3-16 16,12-14 4-16,-8 0 20 15,0-6-8-15,-8-5 32 16,4-6-24-1,-11-7 20-15,-5-3-20 0,-7-11 28 16,0-7-28-16,-4-13 4 0,-4-8-12 0,-3-6 20 16,10-10-16-16,-3 3-12 15,-3-4-4-15,3-3-92 16,-4-3 48-16,15-4-436 16,1 0 268-16</inkml:trace>
          <inkml:trace contextRef="#ctx0" brushRef="#br0" timeOffset="160568.1944">7463 4900 364 0,'-11'-7'132'0,"11"7"-100"0,-8-3-12 15,8-1 140 1,0 4-92-16,8-3 80 15,-5-1-88-15,13-3 48 16,-4 4-64-16,22-7 48 16,-3 3-52-16,35-4 8 15,-4 5-32-15,8-8-8 16,3 7-4-16,-15-3-4 16,-3 6 0-16,-9 1 8 15,-7 3-4-15,-12-4-4 16,-8 8 4-16,-11-4-40 0,-4 0 20 15</inkml:trace>
          <inkml:trace contextRef="#ctx0" brushRef="#br0" timeOffset="161424.5046">8187 4363 436 0,'27'-17'160'0,"-27"17"-124"0,20 3-8 15,-5 1 52 1,-7 3-48-16,3 3 40 16,9 7-40-16,-12 7 8 15,-5 0-24-15,-3 4 8 16,-3-1-12-16,-13 1 28 15,4-4-24-15,-7-3 56 0,4-4-40 0,-5-3 64 16,1-4-56-16,11-7 8 31,4 4-28-31,8-3-20 0,4-1-4 0,11-3 20 16,16 4-8-16,4-4-12 16,7 0 0-16,1-4-164 15,-1 4 92-15</inkml:trace>
          <inkml:trace contextRef="#ctx0" brushRef="#br0" timeOffset="161740.3456">8981 4508 372 0,'-35'-7'140'0,"35"7"-112"0,-31-4-4 0,12 4 128 16,3 7-88-16,-11 7 36 15,4 3-60-15,-20 11 56 16,20-1-56-16,-20 11 64 16,20 7-64-16,-19 0 88 15,18-1-72-15,-11 11 16 16,8-3-40-16,8 13-4 15,7 1-16-15,5-1 20 16,7-10-20-16,7-3-4 16,1-11-4-16,11-13-92 0,9-4 48 15</inkml:trace>
          <inkml:trace contextRef="#ctx0" brushRef="#br0" timeOffset="159983.1417">6910 4883 364 0,'11'-11'132'0,"-11"11"-100"0,8-7-12 32,-8 4 80-32,8 3-60 0,-8-7 52 15,0 4-52-15,-8-8 52 16,8 8-56-16,-8-7 0 15,1 6-20-15,-13-6-28 16,5 6 4-16,-12 1 48 16,7 6-20-16,-18 8 36 15,7 3-32-15,-16 10 48 16,8 3-40-16,1 14 4 16,11 1-24-16,15-4 0 15,12-1-4-15,12-6 4 16,7 0-8-16,16-17-12 0,-4 0 4 0,4-14-48 15,3-4 24-15,-11-13-72 16,0 3 56-16,-7-10-36 16,-1 4 48-16,-7-8 20 15,3 8 8-15,-11-5 20 16,4 12-8 0,-8-1 48-16,0 11-28 0,-8 6 100 15,8 11-72-15,0 13 20 16,-4 8-44-16,4 6 12 15,12 4-24-15,-8-1-148 16,0-2 64-16,-4-8-448 16,11-3 284-16</inkml:trace>
          <inkml:trace contextRef="#ctx0" brushRef="#br0" timeOffset="161998.5308">8849 4845 508 0,'0'-10'188'0,"0"10"-148"0,19-4-8 0,1 1 72 16,-1 6-64-16,20-3 44 15,3 0-48-15,9 0 60 16,3 0-56-16,4 0 0 15,-4 0-24-15,12-3 16 16,-8 3-20-16,-4-4-12 16,-7 4-4-16,-16-3-32 15,-4 3 20-15</inkml:trace>
          <inkml:trace contextRef="#ctx0" brushRef="#br0" timeOffset="162297.3733">9290 4631 300 0,'-7'-6'112'0,"7"6"-88"0,-12 10-8 0,4-3 128 16,8 0-84-16,-7 10 36 16,3 4-56-16,-12 3 48 15,8 3-52-15,-11 4 44 16,15-3-44-16,-11 3 8 15,3-4-28-15,4 4 20 16,-3-3-24-16,11 3 12 16,0-4-12-16,0-3-8 15,0-3 0-15,11-7-4 16,5-1 0-16,3-6 8 16,8-3-4-16,12-8-28 15,0 4 12-15</inkml:trace>
          <inkml:trace contextRef="#ctx0" brushRef="#br0" timeOffset="162625.7061">9724 4453 508 0,'8'6'188'0,"-8"-6"-148"0,27 62-8 0,-16-24 160 16,5 0-112-16,-5 17 100 15,-3 0-104-15,4 4 28 16,-4-4-60-16,-16 14 4 15,-4-7-32-15,-34 6 36 16,-1-6-28-16,-38 0-156 16,4-3 72-16,-16-11-620 15,20-10 376-15</inkml:trace>
        </inkml:traceGroup>
        <inkml:traceGroup>
          <inkml:annotationXML>
            <emma:emma xmlns:emma="http://www.w3.org/2003/04/emma" version="1.0">
              <emma:interpretation id="{0022EF17-292F-4A7A-BC31-8DD5EEE5EA20}" emma:medium="tactile" emma:mode="ink">
                <msink:context xmlns:msink="http://schemas.microsoft.com/ink/2010/main" type="inkWord" rotatedBoundingBox="12975,12539 13171,12528 13185,12782 12990,12793"/>
              </emma:interpretation>
              <emma:one-of disjunction-type="recognition" id="oneOf29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07502.8804">11044 4835 664 0,'0'0'244'0,"0"6"-188"0,8 5-16 0,-16-1 12 16,8 4-36-16,-8 3 12 15,-3 7-16-15,-9 7-44 16,5 3 20-16,-12 4-156 16,0-7 92-16,0-3-292 15,-1-14 204-15,17-8-12 16</inkml:trace>
        </inkml:traceGroup>
        <inkml:traceGroup>
          <inkml:annotationXML>
            <emma:emma xmlns:emma="http://www.w3.org/2003/04/emma" version="1.0">
              <emma:interpretation id="{BDE858F3-A537-46AE-B004-912F0CE300EA}" emma:medium="tactile" emma:mode="ink">
                <msink:context xmlns:msink="http://schemas.microsoft.com/ink/2010/main" type="inkWord" rotatedBoundingBox="13867,11910 18345,11660 18386,12402 13908,12653"/>
              </emma:interpretation>
              <emma:one-of disjunction-type="recognition" id="oneOf30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08934.7557">12929 4380 332 0,'8'0'120'0,"-8"4"-92"0,0-1-8 0,0 4 96 0,0 3-68 16,-8 11 96-16,8 10-84 16,0 10 24-16,0 11-48 15,8 0-12-15,-8-8-16 16,12-6 12-16,-12-7-12 0,7-3-4 16,-7-8 0-16,0-6 48 15,-7-7-28-15,7-7 16 16,0 0-24-16,7-4-8 15,1-6-4-15,4-4-24 16,3-10 12-16,5 0-48 16,-1-3 28-16,12-1-12 15,-12 7 24-15,-3 1 0 32,3 10 8-32,0-1-12 0,-11 15 12 0,4 9 40 15,-4 1-20-15,-8 7 36 16,0-1-32-16,0 1-12 0,7-4-8 15,5 4 4-15,3-7 0 16,5-1 8-16,3-6-4 16,4 0-48-16,8-7 28 15,-4-7-104-15,8-6 68 16,-1-8-92 0,1 4 84-16,0-21-68 15,7 7 72-15,-3-21 12 16,-5 8 28-16,-7-15 4 15,-7 11 4-15,-17 0 44 16,5 10-24-16,-4-3 140 16,-1 10-84-16,-7 7 92 15,4 3-92-15,0 4-16 16,0 3-32-16,0 14 20 16,0 0-24-16,-4 7-4 15,0 0-8-15,-8 17 28 16,0 7-16-16,-23 20-4 15,12 8-8-15,-20 17 20 16,8-1-12-16,-7-6 12 16,11-7-12-16,3-10-16 15,13-8 0-15,11-6 12 16,7-10-4-16</inkml:trace>
          <inkml:trace contextRef="#ctx0" brushRef="#br0" timeOffset="209258.1183">13889 4398 560 0,'-15'65'208'0,"15"-65"-164"0,0 100-8 0,0-59 12 0,4 7-32 16,0-10 20-16,3-7-20 15,-7 0 8-15,0-7-12 16,-7 0 0-16,3-10-4 0,-4-4-128 16,-8-3 64-16,13-10-332 15,3-4 220 1</inkml:trace>
          <inkml:trace contextRef="#ctx0" brushRef="#br0" timeOffset="209052.6514">14067 4122 780 0,'-15'-31'288'0,"15"31"-224"0,-4-3-20 0,4 3-40 15,4 7-12-15</inkml:trace>
          <inkml:trace contextRef="#ctx0" brushRef="#br0" timeOffset="207950.6384">11834 4387 560 0,'-4'-7'208'0,"4"7"-164"0,-8 7-8 16,8 4 40-16,0 9-48 15,-8 18 96-15,-3 10-72 16,7 0 40-16,-12-3-56 16,16-4 24-16,-7-6-32 0,7-8 28 15,0-6-32-15,0-11 40 16,7-6-36-16,5-11 12 0,7-10-24 16,-3-14-16-16,23-7-4 15,-12 0-92-15,11-10 48 16,-11 7-48-16,4 6 56 15,-3 11-16-15,-9 10 36 16,0 11 36-16,-11 17-8 16,0 17 60-16,-8 13-36 15,0 4 56-15,0 1-52 16,0-5 12-16,0-6-32 16,0-7 0-16,0-3-8 0,11-8 36 15,-3-2-20-15,8-8-260 16,11-7 128-16,0-3-320 15</inkml:trace>
          <inkml:trace contextRef="#ctx0" brushRef="#br0" timeOffset="208236.929">12608 4432 560 0,'-8'-21'208'0,"8"18"-164"0,-11-4-8 16,3 7 56-16,-12 10-56 15,-7 7 32-15,-11 14-40 16,11 11-28-16,-1 2 0 16,1 1 24-16,16-7-12 0,11-4-12 15,11-9-4-15,5-5 28 16,23-6-12-16,-1-4-12 0,-3-10-4 16,4-3 12-16,0-7-4 15,-20-4-12-15,0-7 4 16,-3-6-16-16,-16-4 12 15,0-4-128-15,0 4 76 16,-4 4-100 0,8 6 92-16,-4 4-232 15</inkml:trace>
          <inkml:trace contextRef="#ctx0" brushRef="#br0" timeOffset="210518.0196">14261 4404 340 0,'-23'-17'128'0,"23"17"-100"0,-27 0-8 0,15 4 176 16,4 3-112-16,-7 10 44 16,3 3-76-16,1 15-12 15,3 3-24-15,0 13 24 16,8-9-24-16,-4-5 64 15,4-6-44-15,0-7 0 16,0-3-20-16,0-7 24 0,0-4-24 0,0-10 12 31,8 4-16-31,0-11-16 16,3 0 0-16,1-14-16 16,-1 1 12-16,5-22-84 15,-4 8 52-15,7-11-40 16,4 4 48-16,-7 3 20 15,3 14 8-15,-11 3 4 16,11 7 0-16,-11 1 0 16,0 9 0-16,-8 4 24 15,3 7-12-15,-6 7 12 16,3 7-12-16,-4 3 12 16,4 0-16-16,0 7-4 15,7 0 0-15,1-4 20 16,0 1-12-16,7 3-12 0,5-11-4 0,3 4 40 15,0-10-24-15,0-3-8 16,1-5-8-16,-1-2 4 0,-4-8 0 16,1 4 0-16,-5-3 0 15,1-4 0-15,-5-3 0 16,1-1 8-16,-1-2-4 16,-3-8-12-1,0 4 4-15,4-14 20 16,-5-4-8-16,1 4-28 15,-4 4 8-15,-4-4 12 16,4 7 4-16,-8 3 8 16,4 7-8-16,-8-3-12 15,4 10 4-15,-11-3-4 16,7 10 0-16,-11 0 8 16,7 10 0-16,-15-3 0 15,11 7 0-15,-3-4 16 16,4 4-8-16,3 10-28 15,4-3 8-15,4 6-12 16,8 1 12-16,8 10 36 0,7 0-16 16,8-7-8-16,0-4-4 15,8-3 4-15,0-7 0 16,8 1 16-16,7-5-8 0,-3-2-4 16,3-1 0-16,0-3-4 15,4-7 0-15,-3-4-12 16,3-2 8-16,-4-12 28 0,1-2-12 15,-5-8-4-15,-3-3-4 16,-9-7 12-16,-14-3-8 16,-1 0 16-16,-15 0-16 15,-8 6-12-15,-8 4 0 16,-3 7 4-16,0 3 0 16,-9 8-20-16,5 6 12 15,-4 3-4-15,-1 4 4 16,9 7-12-16,3 7 12 15,-3 7 4-15,11 6 4 0,8 8-20 16,4-1 12-16,-1 0 4 16,13-3 4-16,-1-3 8 15,8-8-4-15,0-2 8 16,0-5-8-16,12-2-4 16,-4-8 4-16,-4 1-16 15,0-4 8-15,0-7-40 16,0-4 24-16,-4-2 8 15,0-5 8-15,-4 5 4 16,12-1 0-16,-8 11 32 16,-7 3-16-16,11 6 92 15,-4 1-60-15,0 4 20 16,0-1-36-16,4 0-4 16,-8 1-16-16,-4-5 20 15,-7 1-20-15,0-7 48 16,-5-3-32-16,-7-7 4 0,8-8-20 15,4 5 88-15,15-11-52 16,19-7 4-16,16 6-32 16,-4 5-40-16,0 6 12 15,-7 18-520-15,-5 16 292 16,4-6-400 0</inkml:trace>
        </inkml:traceGroup>
      </inkml:traceGroup>
    </inkml:traceGroup>
    <inkml:traceGroup>
      <inkml:annotationXML>
        <emma:emma xmlns:emma="http://www.w3.org/2003/04/emma" version="1.0">
          <emma:interpretation id="{970F4454-90D8-4440-AE68-74B19DE7CB6A}" emma:medium="tactile" emma:mode="ink">
            <msink:context xmlns:msink="http://schemas.microsoft.com/ink/2010/main" type="paragraph" rotatedBoundingBox="5372,13831 24941,12819 25021,14358 5452,1537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F7AF31C-98CC-4E0F-9D76-7F3E6EB710FC}" emma:medium="tactile" emma:mode="ink">
              <msink:context xmlns:msink="http://schemas.microsoft.com/ink/2010/main" type="line" rotatedBoundingBox="5372,13831 24941,12819 25021,14358 5452,15370"/>
            </emma:interpretation>
          </emma:emma>
        </inkml:annotationXML>
        <inkml:traceGroup>
          <inkml:annotationXML>
            <emma:emma xmlns:emma="http://www.w3.org/2003/04/emma" version="1.0">
              <emma:interpretation id="{449842AF-30E6-4578-950B-6CCEC76DD637}" emma:medium="tactile" emma:mode="ink">
                <msink:context xmlns:msink="http://schemas.microsoft.com/ink/2010/main" type="inkWord" rotatedBoundingBox="5372,13831 7553,13718 7611,14842 5430,14954"/>
              </emma:interpretation>
              <emma:one-of disjunction-type="recognition" id="oneOf31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79505.9868">4521 6744 528 0,'-19'-24'196'0,"19"24"-152"0,4 0-12 16,-4 0 16-16,7 0-32 0,1 0 64 15,23-3-44-15,16-4-8 16,7 0-16-16,4 0 0 0,8 0-8 15,-1 0-4-15,-18 0 4 16,-1 1-48-16,-11-1 24 16,-8 0-240-1,-15 7 144-15,3 0-224 16</inkml:trace>
          <inkml:trace contextRef="#ctx0" brushRef="#br0" timeOffset="179740.6106">4827 6576 364 0,'-54'10'132'0,"31"0"-100"0,-20 8-12 15,20-1 140-15,-8 14-92 16,-4 10 52-16,16 7-72 16,-1 7 0-16,-3-3-28 15,11-1-4-15,5-9-8 0,11-11-16 16,15-11 4-16,8-2 20 15,8-8-8-15,7-10-4 16,9-10 0-16,3-4-92 16,-8-3 48-16,9-11-468 15</inkml:trace>
          <inkml:trace contextRef="#ctx0" brushRef="#br0" timeOffset="179980.8217">5214 6500 456 0,'27'-41'168'0,"-4"34"-128"0,20-7-16 0,-16 7 168 15,-4 7-112-15,4 10 20 16,4 11-60-16,-7 10 16 16,-9 7-28-16,-7 14 0 0,-20 23-16 0,-7 8 20 15,-20-4-20-15,-3-3 32 16,-13-11-28-16,5-10 4 15,-8-10-12-15,4-14-140 16,-4-7 76-16,7-14-588 16</inkml:trace>
          <inkml:trace contextRef="#ctx0" brushRef="#br0" timeOffset="178944.9957">4301 6173 352 0,'-39'-27'132'0,"23"20"-104"0,-3-4-8 0,7 4 52 15,-3 1-44-15,-1-1 68 16,1 0-56 0,-1 0 20-16,-3 7-40 0,-4 0 8 15,0 0-16-15,-1 3 28 16,1 4-24-16,0 7-12 0,4 0-8 15,-1 10 4-15,5 0 0 16,-1 10 8-16,-3 8-4 16,0 2-4-16,-1 8 4 15,5 0-4-15,-5-1 0 0,9 8-12 16,-9 16 8-16,5 18 4 16,7 4 0-16,-3-8-12 15,3-10 8-15,-4-13 28 16,1-8-12-16,-5-10 4 15,-3-6-8-15,-12-11 48 16,-4-7-32-16,-8-7 68 16,-3-3-52-16,-1-11 20 15,5-6-40-15,-1 3 0 16,5-7-12-16,10-7-8 16,1 4 4-16,8-4-24 15,3 0 12-15,13-3-100 16,6 3 56-16,9-3-564 15</inkml:trace>
          <inkml:trace contextRef="#ctx0" brushRef="#br0" timeOffset="178509.8994">3604 6572 488 0,'0'0'180'0,"-4"0"-140"0,4 0-12 0,0 0 64 15,0 0-56-15,0 0 12 16,0 0-28-16,0 0 40 16,0 0-32-16,8 4 20 0,3-1-28 15,9 1 28-15,11-4-32 0,3 3 56 16,13 0-40-16,-1 1 12 16,1-4-28-16,7 0 0 15,4-7-8-15,0 7-8 16,-4 0 4-16,-7 0-4 15,-9-3 0-15,-11-1 16 16,-7-3-8-16,-9-3-56 16,-7-4 24-16,0 0-448 15,4-3 260 1,-4-7-148-16</inkml:trace>
          <inkml:trace contextRef="#ctx0" brushRef="#br0" timeOffset="179260.3337">4436 6466 280 0,'15'-11'104'0,"-18"8"-84"0,-1-1 0 0,4 4 64 16,0 0-48-16,0 0-20 15,-8 7-16-15,4 0 36 16,0 3-24-16,0 4 68 0,-11 3-44 16,3 4 124-1,1 3-88-15,-13 21-8 0,-10 17-40 16,-5 14 12-16,-4 3-24 15,8 0 4-15,-7-10-8 16,19-14 4-16,3-11-8 0,13-6 8 16,14-14-8-16,13-6 24 15,14-8-16-15,13-7-144 16,7-3 68-16</inkml:trace>
        </inkml:traceGroup>
        <inkml:traceGroup>
          <inkml:annotationXML>
            <emma:emma xmlns:emma="http://www.w3.org/2003/04/emma" version="1.0">
              <emma:interpretation id="{DCB7A98F-CAE5-4D99-BB9D-9EEF89E5E20B}" emma:medium="tactile" emma:mode="ink">
                <msink:context xmlns:msink="http://schemas.microsoft.com/ink/2010/main" type="inkWord" rotatedBoundingBox="8195,13794 13267,13531 13323,14611 8251,14873"/>
              </emma:interpretation>
              <emma:one-of disjunction-type="recognition" id="oneOf32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183599.3525">10188 6004 364 0,'-19'7'132'0,"19"0"-100"0,0 10-12 16,0-3 96-16,0 10-68 16,0 7 44-16,0 14-56 15,-8 0 76-15,-3 3-60 16,-1-3 44-16,-3 3-56 16,-5-3 32-16,-7-4-40 0,8-7 8 15,0-6-24-15,7-1 8 16,4-3-12-16,8 0-16 15,12-3 0-15,15 0 4 16,8-1 0-16,11-2-152 0,8-1 84 16</inkml:trace>
          <inkml:trace contextRef="#ctx0" brushRef="#br0" timeOffset="183891.1291">10684 6417 644 0,'-19'-13'236'0,"30"9"-180"0,16-3-20 15,-7 0 72-15,15 1-68 16,3 6 8-16,9-4-28 15,7-3-12-15,-8 4-4 16,5-8-4-16,3 1 0 0,-8 0-144 16,-11-1 80-16,-15 1-288 31,3 3 192-31</inkml:trace>
          <inkml:trace contextRef="#ctx0" brushRef="#br0" timeOffset="184097.6782">11021 6125 560 0,'-27'31'208'0,"27"-31"-164"0,-27 65-8 0,15-27 100 16,-7 7-80-16,7 6-4 15,8-6-32-15,-7-7-32 16,11 0 4-16,-4-7-244 15,8-7 140-15,-4 7-300 16</inkml:trace>
          <inkml:trace contextRef="#ctx0" brushRef="#br0" timeOffset="183016.8057">9256 6393 280 0,'0'-13'104'0,"0"13"-84"0,3-7 0 0,-3 3 64 16,0 1-48-16,8-4 40 15,-8 0-44-15,0 0 16 16,4 4-28-16,-4 3 0 0,-4 3-12 16,-4 7 48-1,5 15-32-15,-9 2 60 0,0 4-48 16,-3 3 28-16,-1 1-36 16,1-4 36-16,15 0-36 0,-4-4-4 15,4-3-16-15,15-3 12 16,-3-7-12-16,15-7 24 15,4-11-20-15,4-6-4 16,4 3-4-16,-1-7-32 16,-3-3 16-16,0 0 4 15,-12 0 8-15,-11 3-20 16,0 0 12-16,-12 7-4 16,0 7 4-16,0 4 0 15,0 6 0-15,7 4 16 16,5 6-4-16,11 1 16 0,16 3-12 15,3 0 16-15,5-7-16 16,-1-3 32-16,-15-10-24 16,4-8 4-16,-8-6-12 15,-4-4 20-15,-7-7-16 16,-12 1 4-16,0-1-8 16,-4-3-8-16,0-7 4 15,-4-7-4-15,-12 0 0 16,16 1 0-16,-4 2 0 15,4 4-20-15,0 4 12 16,4 3-4-16,4 6 4 0,4 5-12 16,-5-1 12-16,1 7 4 15,-4 4 4-15,12 3-124 16,-9 6 68-16</inkml:trace>
          <inkml:trace contextRef="#ctx0" brushRef="#br0" timeOffset="183305.075">9964 6338 444 0,'-19'-10'164'0,"19"6"-124"0,0-6-16 16,0 7 132-16,7-1-92 15,13 1 72-15,-1-4-80 0,20 0-12 16,7 4-28-16,8-4 8 0,1 7-16 16,3-7 4-16,-4 3-4 15,-12 4 28-15,5-6-20 16,-20 2-4-16,0 1-8 16,-15-1-164-16,-12 1 88 15,0 3-500 1</inkml:trace>
          <inkml:trace contextRef="#ctx0" brushRef="#br0" timeOffset="181692.2833">7417 6631 444 0,'-8'-17'164'0,"8"13"-124"0,0-3-16 0,-8 0 140 15,1 0-96-15,-5 1 16 16,0-1-48-16,1 0 28 16,-5 0-36-16,-3 3 56 0,-1 4-48 15,-3 4 72-15,-8 10-60 16,0 6 36-16,-4 18-48 0,8 10 0 15,4 14-24-15,8-3-8 16,7-4 0-16,16-7 4 16,11-14-4-1,12-10 24-15,15-6-16 0,5-18-4 16,-1-11-4-16,4-9-40 16,-3-15 20-16,-1-9 16 15,-7-8 0-15,-9 4 0 16,-7 7 4-16,-15 6-4 15,-4 11 0-15,-8 7 16 16,-8 10-8-16,-4 7-12 16,5 7 0-16,-5 10 4 15,12 7 0-15,0 4-28 16,4 3 16-16,11-4 32 0,9-3-12 16,3-10 0-16,8-7-4 15,-8-7-40-15,4-17 20 16,-4-1-4-16,0-2 12 15,-15-8-28-15,-5 4 20 16,-14-7-12-16,-5 7 16 16,-7-3 0-16,-9 6 4 15,5 4 0-15,-4 3 0 16,4 4 0-16,4 3 0 16,3 3 0-16,8 1 0 15,12-1 0-15,16 1 0 16,11 0 8-16,19-1 0 0,8 1 0 15,4-1 0-15,-4-3 0 16,4 0 0-16,-4-6 8 16,-8 2-4-16,-7 5-20 15,-8-1 8-15,-12-7 12 16,-12 4 0-16,-11 3 24 16,-3 7-16-16,-5 7-32 15,-4 3 12-15,5 4-16 16,7 10 12-16,3-4-8 15,9 4 8-15,11 1 16 16,8 6 0-16,-4-1 8 16,4 8-8-16,-4-7 24 15,-11 0-16-15,-12-7 76 16,-16-6-52-16,-23 2 40 16,-3-16-44-16,-1 6 0 15,-8-10-20-15,1 0-96 0,11 0 48 16,4 3-420-16,12 8 252 15</inkml:trace>
          <inkml:trace contextRef="#ctx0" brushRef="#br0" timeOffset="185852.3615">9248 5946 260 0,'4'0'96'0,"-4"-7"-76"0,-4 4-4 0,4 3 80 16,0 7-56-16,-8-4-8 15,8 0-20-15,-8 1 32 16,-3-1-20-16,-5 1 56 16,5 3-44-16,-9 3 0 15,5-7-20-15,-5 1-20 16,-3 3 0-16,-4 0 40 16,-8-1-24-16,4 1 36 15,-4 4-32-15,-3-1 40 16,3 11-32-16,4-1 20 0,-4 8-24 0,4 6 36 15,12 8-32-15,-8 2 4 16,11 1-16-16,-3 10 0 16,7-3-4-16,1-4 4 15,3 0-8-15,0-3 16 16,0 6-12-16,1 8 32 16,7 3-24-16,7 0 4 15,13-4-12-15,-1 1 4 16,0-11-8-16,9-10 24 15,-1-7-16-15,-12-7-180 16,-3-4 92-16,-12-6-536 16</inkml:trace>
          <inkml:trace contextRef="#ctx0" brushRef="#br0" timeOffset="180478.5464">6116 6885 572 0,'50'4'208'0,"-7"-11"-160"0,27-3-12 16,-24 10-40-16,16 0-4 16,15 0-452-16</inkml:trace>
          <inkml:trace contextRef="#ctx0" brushRef="#br0" timeOffset="180312.9035">6108 6614 476 0,'16'-7'176'0,"-8"14"-136"0,19-11-12 0,-8 4 64 0,12-3-56 16,-4-1-76-16</inkml:trace>
          <inkml:trace contextRef="#ctx0" brushRef="#br0" timeOffset="187445.6336">6755 6424 352 0,'-8'4'132'0,"12"-4"-104"0,-4 3-8 16,-8 7 44 0,0 1-24-16,1 3-16 15,-5 3 36-15,-7 7-32 16,-4 0 4-16,-8 7-20 16,-12 14 44-16,0 17-28 15,-3 10 12-15,3 4-24 0,5-4 80 16,7-10-52-16,11-11 32 0,1-13-44 15,3-7 0-15,9-14-20 16,7-3 28 0,4-7-4-16,-4-7-20 15,11-7 12-15,-3-7-20 16,0-3-56-16,3-14 24 16,-3 0-128-1,8-7 80-15,3-13-168 16,0-8 136-16,1 4-144 15,7 4 140-15,-8 6 48 16,0 7 36-16,-7 4 92 0,3 3-36 16,5 3 84-16,-9 1-64 15,1 6 44-15,0 4-56 16,-5 3-4 0,5 7-12-16,0 4-16 15,-1 3 60-15,5 7-40 16,-5-1-12-16,5 8-8 15,-5 0 36-15,5 7-24 16,-1 6 80-16,1 8-56 0,-8 9 12 16,3 15-32-16,-11 6-4 15,0 0-12-15,0-3 12 16,-4-7-12-16,4-10 16 16,-3-7-16-16,-1-10-12 15,-4-4 0-15,0-7-208 0,0-7 116 16</inkml:trace>
          <inkml:trace contextRef="#ctx0" brushRef="#br0" timeOffset="187654.2078">6348 6951 508 0,'8'-11'188'0,"4"5"-148"0,15-15-8 0,0 11 160 0,12-1-112 16,11-3 12-16,8 4-56 15,-4 0-16-15,-7 6-12 16,-5 4-200-16,1 4 104 0,-1-4-412 16</inkml:trace>
        </inkml:traceGroup>
        <inkml:traceGroup>
          <inkml:annotationXML>
            <emma:emma xmlns:emma="http://www.w3.org/2003/04/emma" version="1.0">
              <emma:interpretation id="{2FB4B47E-4625-47A8-B72A-19B2E4FF4C51}" emma:medium="tactile" emma:mode="ink">
                <msink:context xmlns:msink="http://schemas.microsoft.com/ink/2010/main" type="inkWord" rotatedBoundingBox="13752,13680 14767,13628 14800,14268 13785,14321"/>
              </emma:interpretation>
              <emma:one-of disjunction-type="recognition" id="oneOf33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185057.2303">12434 5946 476 0,'42'-3'176'0,"-7"9"-136"0,12 12-12 16,-24-8 164-16,0 11-112 16,0 10 88-16,-3 20-96 15,-9 18 52-15,-7 3-72 16,-8 4 48-16,-7-11-56 0,-13-10 16 16,-14-6-40-16,-16-5-28 15,-8-2 4-15,-4-5-644 16</inkml:trace>
          <inkml:trace contextRef="#ctx0" brushRef="#br0" timeOffset="184769.9653">12128 6063 288 0,'12'-7'108'0,"-5"7"-84"0,1-3-4 0,-8 3 136 16,0 10-88-16,-4 7 44 15,-7 11-68-15,-5 13 4 16,-3 11-32-16,-5 3 52 0,-14-4-36 16,-5-3 28-16,-7-13-32 0,-4-4-28 15,-1-4 0-15,9-9 44 16,7-8-24-16,8-10 36 15,4-7-32-15,8-7 4 16,3-13-16-16,9-4-32 16,3-7 8-16,8-7-32 15,0 4 28-15,11 3-12 16,-3 10 16-16,7 8-8 16,12 6 8-16,4 7 52 15,11 11-20-15,1 13 96 16,-1 14-64-16,1 7 40 15,-16-1-56-15,3 5 0 16,-7-4-24-16,-3-7 12 16,-13-7-16-16,-3 0 24 0,0-10-20 15,-8-1-100-15,-4-6 44 16,0-3-368-16</inkml:trace>
        </inkml:traceGroup>
        <inkml:traceGroup>
          <inkml:annotationXML>
            <emma:emma xmlns:emma="http://www.w3.org/2003/04/emma" version="1.0">
              <emma:interpretation id="{855FF6CE-0CAA-43AB-93BC-7C07498A5CF8}" emma:medium="tactile" emma:mode="ink">
                <msink:context xmlns:msink="http://schemas.microsoft.com/ink/2010/main" type="inkWord" rotatedBoundingBox="15448,13693 19253,13496 19313,14653 15508,14850"/>
              </emma:interpretation>
              <emma:one-of disjunction-type="recognition" id="oneOf34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193372.8542">14044 6032 508 0,'-19'0'188'0,"23"0"-148"0,0-3-8 0,7-1 72 16,8 1-64-16,12 3 0 16,20-7-24-16,7 7-12 15,4 7 0-15,-12 3 12 16,0 0-8-16,-3 4-4 16,-8 0 0-16,-8 10 20 15,-4-3-12-15,-8 16 48 16,-7 5-32-16,-16 27 12 15,-12-8-24-15,-11 1 20 16,-12-17-24-16,-11 7 4 0,-4-8-8 16,0-2-32-16,7-1 12 0,5-3-56 15,18-4 36-15</inkml:trace>
          <inkml:trace contextRef="#ctx0" brushRef="#br0" timeOffset="194694.0248">15171 6039 320 0,'7'-10'120'0,"-3"3"-96"0,0-4-4 15,-4 8 60-15,0-1-48 16,0 1 24-16,0 0-36 16,0 3 44-16,0 0-36 15,-4 3 64-15,-4 7-52 16,1 8 44-16,-1 6-48 16,0 7 8-16,1 10-28 15,-1 7-16-15,0-3-4 0,4 0 20 16,8-8-8-16,4-9 40 15,3-11-24-15,9-7 12 16,7-10-20-16,12-10 8 0,7-11-12 16,4-6-60-16,-3-7 24 15,-5-4-8-15,-11 3 20 16,-7 8 0-16,-17-4 4 16,-7 10-12-16,-7 11 12 15,-9 3-24-15,-7 7 20 16,-4 14 4-16,0 17 8 15,3 27-20-15,9 11 12 16,3 3 4-16,5 0 4 16,-1 8 8-16,4 13-4 0,-4-4 16 15,0-3-12-15,-3-14 4 16,-8-3-4-16,-1-17 4 16,1-8-8-16,-8-13 8 15,-8-10-8-15,4-7 24 16,-8-7-16-16,4-14 12 15,4-10-12-15,4-11 12 16,8-10-16-16,0-6-20 16,19-8 4-16,0-7 4 15,11 11 4-15,1 10 16 16,11 7-8-16,8 7 68 16,-4 7-44-16,0-4-12 15,-4 8-12-15,5 2 8 16,6 5-8-16,1-1-188 15,8-4 96-15</inkml:trace>
          <inkml:trace contextRef="#ctx0" brushRef="#br0" timeOffset="195080.5541">15836 5877 228 0,'-7'-7'84'0,"7"11"-64"0,-12 13-8 0,4-7 100 0,1 4-64 15,-5 7 88-15,-7 6-80 16,3 8 60-16,1 13-64 15,-1 14 92-15,5 7-80 16,3-1 8-16,0-2-48 16,8-8 24-16,4-13-32 0,0-7 12 15,4-14-16-15,3-3-8 16,5-11 0-16,-1-3-312 16,1-14 168-16,3 0-332 15</inkml:trace>
          <inkml:trace contextRef="#ctx0" brushRef="#br0" timeOffset="192787.7995">13378 6359 312 0,'-19'-7'112'0,"11"7"-84"0,4 7-12 15,4-7 160-15,0-7-100 16,0 7 96-16,0-7-104 16,4 4 4-16,-4 3-48 15,16-4 12 1,11 1 8-16,15-4-24 0,24-7 24 15,23 7-28-15,-4-10 20 16,-3 0-20-16,-1 7-8 16,4-8-4-16,-4 5 12 15,-7-1-8-15,-12 3-20 16,-16 5 4-16,-7 2 32 16,-16 1-16-16,-11 6-104 0,-20 7 48 15</inkml:trace>
          <inkml:trace contextRef="#ctx0" brushRef="#br0" timeOffset="193057.5191">13374 6545 444 0,'-7'3'164'0,"11"7"-124"0,15-10-16 0,0 0 96 0,12-3-72 15,20-4 32-15,14 4-44 16,9 3 12-16,-1-4-28 16,-7 8 0-16,0-8-12 0,0 4 4 15,-4-3-8-15,0-1 8 16,-8 1-8-16,0-1 8 16,-7 1-8-16,-1-4-108 15,-3-3 56-15,-5-4-472 16</inkml:trace>
          <inkml:trace contextRef="#ctx0" brushRef="#br0" timeOffset="195280.5827">15782 6125 548 0,'-4'-7'204'0,"8"7"-156"0,4 0-16 0,0 0 96 16,11 3-76-16,4 1 16 15,12 3-44-15,8-4-4 16,7 1-12-16,0-1 4 0,1 4-8 15,-9-10-56-15,-7 3 28 16,-4 3-208-16,-8-3 128 16</inkml:trace>
          <inkml:trace contextRef="#ctx0" brushRef="#br0" timeOffset="195505.6824">16080 6035 488 0,'-27'11'180'0,"19"-1"-140"0,-3 11-12 16,3-8 64-16,0 12-56 16,5 6 12-16,3 10-28 15,0-7 24 1,3 1-28-16,9 9 20 0,0-6-20 15,3-7 0-15,1-7-8 16,3-7 20-16,0-6-16 16,5-4-64-16,-1-11 24 0,-8-6-312 15,1-4 184-15,3-10-152 16</inkml:trace>
          <inkml:trace contextRef="#ctx0" brushRef="#br0" timeOffset="195813.5164">16375 5874 392 0,'11'0'148'0,"9"7"-116"0,7 6-8 0,-8-2 172 0,8 6-112 16,0 4 20-16,0 13-64 15,-7 11 0-15,-9 20-24 16,-11 4 28-16,-11 3-28 0,-16 4 32 15,-4-14-32-15,-4-11 4 16,-4-9-12-16,0-4 20 16,12-11-16-16,0-10-20 15,4-6 0-15,7-8-436 16,16-3 244 0,16-7-160-16</inkml:trace>
          <inkml:trace contextRef="#ctx0" brushRef="#br0" timeOffset="196089.7837">16913 6218 592 0,'-12'10'220'0,"24"-3"-172"0,11 0-12 0,-4 0 136 0,12-4-100 15,19 1-12-15,9-1-36 16,3 1-408-16</inkml:trace>
          <inkml:trace contextRef="#ctx0" brushRef="#br0" timeOffset="195942.359">16971 6022 476 0,'27'-11'176'0,"-4"11"-136"0,16-3-12 0,-16 3-4 16,4 0-20-16,4 3 16 15</inkml:trace>
        </inkml:traceGroup>
        <inkml:traceGroup>
          <inkml:annotationXML>
            <emma:emma xmlns:emma="http://www.w3.org/2003/04/emma" version="1.0">
              <emma:interpretation id="{228E243E-67BD-4175-9977-6B05E5FE409B}" emma:medium="tactile" emma:mode="ink">
                <msink:context xmlns:msink="http://schemas.microsoft.com/ink/2010/main" type="inkWord" rotatedBoundingBox="19871,13248 20903,13194 20941,13930 19909,13983"/>
              </emma:interpretation>
              <emma:one-of disjunction-type="recognition" id="oneOf35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196803.724">18213 5929 364 0,'8'-17'132'0,"-8"13"-100"0,0 1-12 0,0-4 68 0,0 0-52 16,-4-3 32-16,0-4-40 15,-3 0 28-15,-9 0-32 16,4-3 48-16,-3 3-40 16,-4 1 4-16,-1 2-24 15,-3 4 36-15,-4 7-24 0,-4 4 20 32,4 6-24-32,-16 11 60 15,5 6-44-15,-9 4 20 16,8 4-36-16,5-1-8 15,10-3-8-15,9 0 28 16,15 0-16-16,19 0 48 0,12-7-36 16,4-10 12-16,0-4-24 15,0-10-104-15,-4-7 44 0,-4-3-60 16,-8-4 60-16,-3 0 4 0,-1-3 24 16,-7-3 40-16,-8 2-16 15,0-2-8-15,4 2-4 16,-4 5-4-16,0 2 0 15,0 8-20-15,4 6 16 16,-4 8 32-16,3 6-12 16,5 4-8-16,4 3-4 15,3 0 56 1,1 7-28-16,-1 0-80 16,5-4 28-16,3-6-352 15</inkml:trace>
          <inkml:trace contextRef="#ctx0" brushRef="#br0" timeOffset="197652.4261">18771 5516 416 0,'-16'-10'152'0,"16"10"-116"0,-4 13-12 16,-3 1 48-1,3 7-44-15,-12 27 112 16,1 7-80-16,-16 14 44 16,4-4-60-16,-20 7 4 15,5-10-32-15,-16 4 44 16,11-4-32-16,-11 0 40 16,16-11-40-16,-1-10 40 0,16-10-40 0,4-13 40 15,7-8-40-15,8-24-16 16,12 0-4-16,12-23-64 15,11 2 32-15,15-13-172 16,9 0 104-16,-5 0-88 16,-3-11 104-16,-8-10-68 15,-1-3 84-15,-6 0 48 16,-5 10 12-16,-4 10 4 16,1 11 0-16,-9 10 40 15,5 3-24-15,-1 11 44 16,1 4-36-16,-1 23 56 15,1 4-48-15,-1 27 28 16,4 11-36-16,-7 13 16 16,4 0-24-16,-9 1-8 15,5-8-8-15,-8 4 28 16,3-3-16-16,-7 3 12 16,0-1-16-16</inkml:trace>
          <inkml:trace contextRef="#ctx0" brushRef="#br0" timeOffset="197848.9277">18345 6042 624 0,'-8'-34'228'0,"8"34"-176"0,31-7-16 0,-8 4 52 15,4 6-56-15,16-3 40 16,4 3-40-16,11-3-20 15,-4 0-4-15,15 0-108 16,1-3 56-16</inkml:trace>
        </inkml:traceGroup>
        <inkml:traceGroup>
          <inkml:annotationXML>
            <emma:emma xmlns:emma="http://www.w3.org/2003/04/emma" version="1.0">
              <emma:interpretation id="{490E4AB4-1830-4524-A141-A3E2C665D16D}" emma:medium="tactile" emma:mode="ink">
                <msink:context xmlns:msink="http://schemas.microsoft.com/ink/2010/main" type="inkWord" rotatedBoundingBox="21385,13229 24953,13045 25005,14048 21437,14233"/>
              </emma:interpretation>
              <emma:one-of disjunction-type="recognition" id="oneOf36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199995.1532">21008 5461 208 0,'8'-7'76'0,"-4"7"-60"0,-4-4-4 0,0 4 144 15,0-3-88-15,-8 3 24 16,-3 0-52-16,-5 0 8 16,-7 7-28-16,-12 10 36 0,-4 14-32 15,-15 21 64-15,4 23-48 16,-4 8 52-16,3-7-52 16,9-4 60-16,3 4-60 0,12-4 0 15,15 0-24-15,8-6-4 16,12-11-4-16,11-14 56 15,12-14-36-15,16-9-100 16,3-15 40-16,-3-13-460 16,3-7 272-1,-7-11-120-15</inkml:trace>
          <inkml:trace contextRef="#ctx0" brushRef="#br0" timeOffset="200594.8007">20993 5739 424 0,'0'0'156'0,"0"7"-120"0,-4 11-8 0,4-5 96 16,0 15-72-16,-8 3 68 15,0 0-68-15,1 0 24 16,3-4-44-16,4-3 16 0,4 0-28 15,3-3 0-15,1-4-12 16,4-3 12-16,7-7-12 16,0-4-28-16,1-6 8 15,-1-4-128-15,-3-3 80 0,7-4-40 16,-8 0 60-16,-3-3-48 16,-4 3 52-1,-4 7 36-15,-4 4 0 0,0 3 48 16,0 0-24-16,4 10 12 15,7 4-20-15,12-4 8 16,4 1-12-16,8 2 12 16,12-2-16-16,-1-4 40 15,1-7-24-15,-9 0-4 16,-11-4-12-16,1-3-8 16,-9-3 4-16,-11-4-4 15,-8-3 0-15,-8 0-28 16,-4-11 16-16,-3 1 40 15,-5-4-16-15,9-4 0 16,3 4-8-16,8 7-24 0,4 4 12 16,11 2 48-16,13 5-20 15,-5 2 88-15,0 5-60 16,4 2-24-16,-8 1-12 16,12-4-12-16,-11 7 0 15,7 0 24-15,-8 0-12 16,1 0-4-16,-5 0-4 15,4 0-172-15,-3-7 92 16,-4 7-516 0</inkml:trace>
          <inkml:trace contextRef="#ctx0" brushRef="#br0" timeOffset="200882.0682">21639 5557 476 0,'0'0'176'0,"-4"7"-136"0,1 10-12 15,3-3 120-15,3 3-88 16,-3 14 0-16,4 7-36 16,-4 0 12-16,0 7-24 15,0-8 24-15,-4 1-24 0,-7-7 24 16,11 0-24-16,-12-7 4 15,4 0-8-15,1-3 20 16,3-4-16-16,4-3-12 16,8-4-4-16,11 1-16 0,0-4 12 15,20-7-296 1</inkml:trace>
          <inkml:trace contextRef="#ctx0" brushRef="#br0" timeOffset="201126.1697">21953 5901 560 0,'0'-3'208'0,"8"-1"-164"0,-1 4-8 15,5-3 56-15,7-1-56 16,8 1-4-16,0 3-20 16,4 0-28-16,4-3 8 15,-4 3-232-15</inkml:trace>
          <inkml:trace contextRef="#ctx0" brushRef="#br0" timeOffset="198855.1033">19607 5867 416 0,'-4'-28'152'0,"4"25"-116"0,-4-11-12 15,0 7 108 1,0 0-76-16,-7-3 24 16,-1 10-48-16,-7-7 56 15,3 7-48-15,-11 10 20 16,8 4-40-16,-12 7 60 16,4 3-44-16,-8 7 88 15,8 0-68-15,-4 0 44 0,12-7-60 0,3 7-28 16,8-4-12-16,8 4 36 15,8-7-24-15,15-10 52 16,8 0-36-16,16-14-68 16,3-3 20-16,4-8-160 15,0 1 100-15,-11-7 44 16,0 3 24-16,-12-10 32 16,-8 10-12-16,-15-10-4 15,-1 10 0-15,-11 0-32 16,1 1 16-16,-5 13 4 15,4 0 8-15,0 7-20 16,4-1 12-16,4 15 12 16,8-4 0-16,3 11 24 15,1-4-16-15,-1-7-4 16,8 4-4-16,-3-14 28 16,-1 0-16-16,-4-7-4 15,1-7-8-15,-8-7-16 16,-1 7 8-16,-3-10-60 15,0 3 36-15,0-10-76 16,-4 7 60-16,0-4-24 16,8 4 40-16,0 0-20 15,3 3 28-15,1-3 8 16,-1 3 12-16,5-7 0 16,-1 11 0-16,1-4 8 0,-1 4-4 15,-3-4 16-15,0 7-12 16,-9-3 16-16,5 3-16 0,-8 0 4 15,0 0-4-15,0 7-16 16,0 0 4-16,0 0-32 16,8 7 20-16,7 0 16 15,5 3 0-15,11 4 0 16,0 0 4-16,7 3-24 16,-3 0 12-16,0 4-4 15,0 0 4-15,-12-1 8 16,-7 1 0-16,-5 0 68 15,-7-4-36-15,-12-3 60 16,1-1-56-16,-9-2 20 16,1-1-36-16,-12-7 8 15,7 1-16-15,-7-4-104 16,0 0 48-16,8-4-252 0,-5 1 160 16,17 13-296-16</inkml:trace>
          <inkml:trace contextRef="#ctx0" brushRef="#br0" timeOffset="201347.1599">22166 5733 416 0,'-8'13'152'0,"8"1"-116"0,-8 14-12 0,4-4 108 15,-3 3-76-15,-1 4 16 16,4-3-48-16,0 3 12 15,0-7-20-15,-3 0 8 0,7-3-12 16,0-11-8-16,0 4 0 16</inkml:trace>
          <inkml:trace contextRef="#ctx0" brushRef="#br0" timeOffset="201835.9582">22363 5636 184 0,'0'11'68'0,"12"2"-52"0,-4 11-4 16,-1-3 84-16,1 7-56 16,4 3 36-16,-5 0-44 15,-3 0-20-15,-12-1-4 16,-3-5 36-16,-1-5-24 15,-7-3 24-15,-4-3-24 16,-1 0 16-16,-7-4-20 16,8-10-8-16,4-3-4 15,0-1-4-15,7-2 0 0,4-5-44 16,0-6 24-16,16-11-56 16,0-3 44-16,4 4-36 15,-5 6 36-15,5 1 56 16,-4 6-16-16,3 7 72 15,5 10-44-15,-5 8 80 16,1 6-64-16,3 4 36 16,9-1-52-16,3 4 0 15,8-3-24-15,-4-7 36 0,3 3-24 16,-6-7-48-16,-9-3 12 16,0 0-396-16</inkml:trace>
          <inkml:trace contextRef="#ctx0" brushRef="#br0" timeOffset="202246.0662">22727 5378 560 0,'27'7'208'0,"-11"7"-164"0,11 17-8 0,-12 0 136 0,8 41-100 16,-11 14 104-16,-8 7-100 15,-4-10 36-15,-8 6-64 16,-11 7 36-16,-8 1-48 0,-20-8 24 16,-15-10-32-16,-7-10-388 15,-17-10 196-15</inkml:trace>
        </inkml:traceGroup>
      </inkml:traceGroup>
    </inkml:traceGroup>
    <inkml:traceGroup>
      <inkml:annotationXML>
        <emma:emma xmlns:emma="http://www.w3.org/2003/04/emma" version="1.0">
          <emma:interpretation id="{470D4A91-789D-42A8-A98D-BF5D8F9E22E8}" emma:medium="tactile" emma:mode="ink">
            <msink:context xmlns:msink="http://schemas.microsoft.com/ink/2010/main" type="paragraph" rotatedBoundingBox="5350,15913 16182,15311 16251,16553 5419,1715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BA937F0-D30C-4DCE-A140-669551DE8CE7}" emma:medium="tactile" emma:mode="ink">
              <msink:context xmlns:msink="http://schemas.microsoft.com/ink/2010/main" type="line" rotatedBoundingBox="5350,15913 16182,15311 16251,16553 5419,17155"/>
            </emma:interpretation>
          </emma:emma>
        </inkml:annotationXML>
        <inkml:traceGroup>
          <inkml:annotationXML>
            <emma:emma xmlns:emma="http://www.w3.org/2003/04/emma" version="1.0">
              <emma:interpretation id="{903D0A1C-1B2C-48C4-A94B-60B9EA2C1D3B}" emma:medium="tactile" emma:mode="ink">
                <msink:context xmlns:msink="http://schemas.microsoft.com/ink/2010/main" type="inkWord" rotatedBoundingBox="5356,16014 8284,15851 8347,16992 5419,17155">
                  <msink:destinationLink direction="with" ref="{42C8D6B9-138A-4C5C-936B-3D4D8025B0F7}"/>
                </msink:context>
              </emma:interpretation>
              <emma:one-of disjunction-type="recognition" id="oneOf37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214890.149">4506 8399 624 0,'-12'-10'228'0,"12"10"-176"0,4-7-16 0,8 0 80 16,3 7-72-16,31-7 44 15,1 7-52-15,19-6-20 16,3 6-8-16,1 0-36 15,-8 3 16-15,-8-6-164 16,-11 3 100-16,-12-4-164 16,-8 8 136-16</inkml:trace>
          <inkml:trace contextRef="#ctx0" brushRef="#br0" timeOffset="215097.1991">4769 8279 332 0,'0'3'120'0,"4"1"-92"0,4 3-8 16,-5 3 156-16,-3 4-100 16,-3 6 96-16,-5 8-104 15,0 6 136-15,-4 8-120 16,1 2 88-16,3-2-104 0,4-4-24 16,8-4-28-16,8-3 20 15,11-7-20-15,12-10-4 16,3 0-8-16,5-11-304 0,0 0 164 15,-1-6-368 1,-3 0 284-16,3-4-72 16</inkml:trace>
          <inkml:trace contextRef="#ctx0" brushRef="#br0" timeOffset="215373.9348">5241 8220 652 0,'31'11'244'0,"-15"9"-192"0,3 11-12 0,-7-10 156 0,3 13-116 15,-3 15 44-15,-5 19-72 16,-10 1 32-16,-13 4-48 16,-11-8 32-16,-8-10-36 0,4-10 0 15,0-7-20-15,8-11-96 16,4-10 48-16,7-6-492 15,12-11 292 1,19-14-244-16</inkml:trace>
          <inkml:trace contextRef="#ctx0" brushRef="#br0" timeOffset="215684.8043">5725 8795 696 0,'39'-7'256'0,"7"4"-196"0,24-8-20 16,-27 8 76-16,7-4-72 16,0 0-8-16,0 4-24 15,-7-1-344-15,0 4 180 16,-5 0-292-16</inkml:trace>
          <inkml:trace contextRef="#ctx0" brushRef="#br0" timeOffset="215505.2841">5713 8420 592 0,'28'-14'220'0,"-13"14"-172"0,12-3-12 0,-11 3 12 16,7 0-32-16,8 3-4 16,8 4-8-16,3 0-84 15,1 0 44-15,-1 0-416 16</inkml:trace>
          <inkml:trace contextRef="#ctx0" brushRef="#br0" timeOffset="214361.7437">3402 8482 288 0,'-11'3'108'0,"3"1"-84"0,8 16-4 0,0-2 128 16,0 6-84-16,-4 14 60 15,0 13-68-15,0-6 36 16,4-4-52-16,4-10 8 16,4 0-32-16,0-10 20 0,11-4-24 15,4-10 24-15,16-7-24 16,0-3 12-16,7-11-12 16,5-10 0-16,-13-7-4 15,1-7-16-15,-12-3 4 16,0-8 12-16,-11 5-4 0,-5 2-12 15,-7 11 4-15,-4 7-4 16,-4 11 0-16,-3 13 24 16,7 24-8-16,-8 24 68 15,4 24-44-15,0 0 16 16,4 11-32-16,-8 17 44 16,4 13-32-16,-3-13-16 15,-9-11-4-15,-3-20 8 16,-4-7-8-16,-8-14 24 15,-8-10-20-15,-4-10 12 16,1-11-12-16,-1-7-16 16,4-10 0-16,5-7 20 15,3-10-8-15,0-7-4 16,7-10 0-16,9-8-4 16,11 5 0-16,12-8 0 0,3 0 0 15,20-3 24-15,8-4-12 16,15 4 24-16,12 10-24 15,0 11 12-15,0-1-12 16,-8 4-376-16,4 4 196 16,4-1-496-1</inkml:trace>
          <inkml:trace contextRef="#ctx0" brushRef="#br0" timeOffset="214646.5008">4413 8255 392 0,'-27'7'148'0,"19"-4"-116"0,-4 1-8 16,5 3 108-16,-5 6-76 15,-4 4 48-15,-7 11-60 16,4 13 116-16,-8 18-88 15,0 10 52-15,11 6-68 0,5-9 20 16,3-11-44-16,8-7 0 16,8-7-20-16,7-6 20 15,20-11-20-15,0-4-92 16,7-6 44-16,1-7-456 16</inkml:trace>
        </inkml:traceGroup>
        <inkml:traceGroup>
          <inkml:annotationXML>
            <emma:emma xmlns:emma="http://www.w3.org/2003/04/emma" version="1.0">
              <emma:interpretation id="{9CBC6EE6-029F-40AC-B4E5-211AAB070054}" emma:medium="tactile" emma:mode="ink">
                <msink:context xmlns:msink="http://schemas.microsoft.com/ink/2010/main" type="inkWord" rotatedBoundingBox="8832,16253 9153,16235 9176,16650 8855,16668"/>
              </emma:interpretation>
              <emma:one-of disjunction-type="recognition" id="oneOf38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217576.742">6944 8778 228 0,'-3'-14'84'0,"-1"7"-64"0,4-3-8 0,0 3 56 0,0 0-40 16,0 0 40-16,0-3-36 16,0-11 24-16,0 4-28 15,-4 3 8-15,4-3-20 16,-4-4 28-16,-4 4-28 15,1 4 4-15,-1-5-12 16,0 11-16-16,0-6 4 16,-3 6 12-16,-5 7-4 15,5 7 24-15,-5 6-16 16,1 12 48-16,-1 5-32 16,-3 8 48-16,3 0-44 15,5 0 48-15,-1 3-48 0,0-6-32 16,9-4-4-16,3 0 28 15,0-4-16-15,7-3-8 16,9-6-4-16,-1-5 28 0,5-2-12 16,3-18-20-16,4 3 0 15,0-3-48-15,4-6 28 16,0-1-108-16,0-3 76 16,0-1-44-16,-8-6 60 15,-7-3 8-15,-5-4 20 16,-7 3 40-16,-4 4-16 15,-4 4 28-15,0 6-24 16,1 10 100-16,-5 4-60 16,0 11 40-16,4 9-56 15,0 1 32-15,4 10-36 0,0-10 0 16,0 3-20-16,0 0 20 16,-4-4-20-16,1-2 12 15,-1-1-12-15,0-3-32 16,-4-1 8-16,0-6-364 15</inkml:trace>
        </inkml:traceGroup>
        <inkml:traceGroup>
          <inkml:annotationXML>
            <emma:emma xmlns:emma="http://www.w3.org/2003/04/emma" version="1.0">
              <emma:interpretation id="{CC073EB9-E9F3-4111-BB50-5D31CC646123}" emma:medium="tactile" emma:mode="ink">
                <msink:context xmlns:msink="http://schemas.microsoft.com/ink/2010/main" type="inkWord" rotatedBoundingBox="9719,15670 10877,15606 10936,16666 9778,16730">
                  <msink:destinationLink direction="with" ref="{AD39C790-F4BC-47D8-A381-AC7983BF3E53}"/>
                </msink:context>
              </emma:interpretation>
              <emma:one-of disjunction-type="recognition" id="oneOf39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218370.3824">8160 8296 300 0,'-4'0'112'0,"4"0"-88"0,-8 4-8 16,5-1 108-16,-5 7-72 16,-4 8 52-16,-3 13-64 15,-5 17 104-15,-11 24-84 16,0 4 36-16,-7-1-56 15,-9-9 56-15,-7-8-56 16,4-10 36-16,-8-3-44 0,11-10 0 16,8-8-20-16,12-6 36 15,12-11-24-15,15-10-4 0,15-10-12 16,12-7-76-16,12-8 36 16,4-12-164-16,-1-12 112 15,5-13-140-15,-8-6 128 16,-9-5-8-1,1 15 64-15,-7 6 44 16,-9 8 0-16,5 6 88 16,-1 10-48-16,-11 4 92 15,7 14 12 1,1 13-76-16,3 14 60 0,4 25-80 0,4 20 52 16,4 10-60-16,4 4 4 15,0-11-28-15,0-10-4 16,-8-3-8-16,-8-8 20 15,-7-2-16-15,-8-8 12 16,-12-6-12-16,-8-4-428 16,-3-4 224-1,-8-2-408-15</inkml:trace>
          <inkml:trace contextRef="#ctx0" brushRef="#br0" timeOffset="218611.021">7897 8716 676 0,'15'-17'248'0,"-7"10"-192"0,27 3-16 15,-12 4 144-15,-4 0-108 16,9 7-4-16,6 0-44 0,13-3 8 16,7-4-24-16,4 0-180 0,0 0 92 15,-8-7-396 1,1-10 264-16,-9-4-92 15</inkml:trace>
          <inkml:trace contextRef="#ctx0" brushRef="#br0" timeOffset="218880.7381">8400 7945 476 0,'8'-10'176'0,"3"6"-136"0,5 8-12 16,-5 3 144-16,17 6-100 15,-9 12 32-15,8 9-60 16,-4 4-8-16,0-4-24 16,-11 4 20-16,-4-3-20 0,-16-8 32 15,0 1-28-15,-7-8 40 16,-12-3-32-16,0-6-4 15,0-4-12-15,3 0 20 16,17-7-16-16,14-4-12 16,24-3-4-16,12 4-4 15,19-4 0-15,23 3-116 16,20 1 68 0</inkml:trace>
        </inkml:traceGroup>
        <inkml:traceGroup>
          <inkml:annotationXML>
            <emma:emma xmlns:emma="http://www.w3.org/2003/04/emma" version="1.0">
              <emma:interpretation id="{E12A7EE8-DD17-4263-B6AE-6EE47CDCBE1F}" emma:medium="tactile" emma:mode="ink">
                <msink:context xmlns:msink="http://schemas.microsoft.com/ink/2010/main" type="inkWord" rotatedBoundingBox="11371,15675 16187,15407 16244,16437 11428,16705">
                  <msink:destinationLink direction="with" ref="{AD39C790-F4BC-47D8-A381-AC7983BF3E53}"/>
                </msink:context>
              </emma:interpretation>
              <emma:one-of disjunction-type="recognition" id="oneOf40">
                <emma:interpretation id="interp60" emma:lang="" emma:confidence="0">
                  <emma:literal>1+2)</emma:literal>
                </emma:interpretation>
                <emma:interpretation id="interp61" emma:lang="" emma:confidence="0">
                  <emma:literal>(+2)</emma:literal>
                </emma:interpretation>
                <emma:interpretation id="interp62" emma:lang="" emma:confidence="0">
                  <emma:literal>1+2</emma:literal>
                </emma:interpretation>
                <emma:interpretation id="interp63" emma:lang="" emma:confidence="0">
                  <emma:literal>2+2)</emma:literal>
                </emma:interpretation>
                <emma:interpretation id="interp64" emma:lang="" emma:confidence="0">
                  <emma:literal>(+2</emma:literal>
                </emma:interpretation>
              </emma:one-of>
            </emma:emma>
          </inkml:annotationXML>
          <inkml:trace contextRef="#ctx0" brushRef="#br0" timeOffset="221683.2158">12128 8000 320 0,'-19'4'120'0,"22"3"-96"0,-6 3-4 15,-1 4 148-15,0 6-96 16,4 8 96-16,-4 13-100 16,0-3 72-16,4 0-80 15,0-4 48-15,0-3-64 16,0-3 32-16,0-4-44 0,8 0 0 0,0-3-20 15,-5-4 28-15,9-3-24 16,-4-8-112 0,0 5 52-16</inkml:trace>
          <inkml:trace contextRef="#ctx0" brushRef="#br0" timeOffset="221847.1521">12515 8344 372 0,'16'-10'140'16,"-16"10"-112"-16,50 3-4 0,-23-3-12 0,8 0-12 15,-4 0 32-15,7 0-16 16,9 0 12-16,-1 4-16 15,1-8-24-15</inkml:trace>
          <inkml:trace contextRef="#ctx0" brushRef="#br0" timeOffset="222414.1633">12724 8162 340 0,'4'-3'128'0,"-4"9"-100"0,-4-2-8 15,4 6 168-15,-4 11-108 16,-4 3 28-16,1 0-64 15,3 0 8-15,-4 0-32 16,0 4 28-16,4-4-32 0,-3 0 12 0,-1-3-16 16,16-1 20-16,-8-6-20 15,0-4-32-15,7-3 12 16,1-7-500 0,4 4 276-16</inkml:trace>
          <inkml:trace contextRef="#ctx0" brushRef="#br0" timeOffset="222889.557">13440 8055 260 0,'16'0'96'0,"-16"7"-76"0,0 7-4 15,0-4 176-15,-4 11-108 16,0 6 28-16,-8 4-68 16,1 4 52-16,-5-8-56 15,-3 1 20-15,-4-1-40 16,-4 1 0-16,-1-7-12 0,1-4 28 16,-4-3-20-16,0-4 4 15,0-3-12-15,1-7 20 16,10-7-16-16,5 0-12 15,3-10-4-15,12 3-4 16,0-3 0-16,8 3-64 16,3-10 40-16,5 3-40 0,3 4 40 15,4-4 0-15,-3 8 20 16,-1 6 16-16,1 10 0 16,-1 8 104-16,0 2-60 15,4 5 76-15,1 2-68 16,-5 1 4-16,0-1-36 15,5 1-4-15,-5 0-12 16,0-1 48-16,-3-2-32 16,-1-5-12-16,-3-6-4 15,-12-7-256-15,0 0 136 0,-4-3-508 16</inkml:trace>
          <inkml:trace contextRef="#ctx0" brushRef="#br0" timeOffset="223285.6096">13909 7735 664 0,'34'17'244'0,"-18"11"-188"0,11 27-16 15,-4 4 296-15,12 27-192 0,-8-7 144 16,-7-4-168-16,-20 8-4 16,-16 3-68-16,-11 4 12 0,-16-8-32 15,-15-10-116-15,-27-6 48 16,-15-8-696-16,3 1 400 0,15-15-228 16</inkml:trace>
          <inkml:trace contextRef="#ctx0" brushRef="#br0" timeOffset="219976.6527">9434 8437 528 0,'23'-14'196'0,"-15"11"-152"0,-1-7-12 16,-3 6 124-16,4 1-92 16,-4-4 36-16,-4 0-60 15,0 0 40-15,0 0-48 16,0 0 4-16,-8 1-24 0,-4 2 44 15,5 1-28-15,-13 3 40 16,-3 7-40-16,-4 6 4 16,-8 11-20-16,12 11 56 15,4 10-40-15,3 3-20 16,5 0-8-16,11-3 8 16,7-4-4-16,13-10 16 0,14-10-12 15,13-4-12-15,7-7 0 16,4-10-32-16,-4-7 20 15,-7-3-28-15,-1-4 24 16,-15-7 8-16,-8-10 12 16,-3 0 32-16,-9-3-16 15,-7 0-12-15,-4 3-8 16,-4 10 12-16,4 4-4 16,-7 10-12-1,3 10-4-15,4 11 8 0,-8 3-20 16,12 7 16-16,0 1 4 15,4-1 4-15,-1-4 0 16,1-3 0-16,0-3 24 16,7-3-12-16,-3-8-40 15,-1-6 16-15,5-4 12 16,3-11 0-16,1 1-8 16,7-7 4-16,4-10 4 15,-8 3 0-15,-11 0 0 31,7 7 0-31,-7 0 0 16,-9 6 0-16,-6-2 8 16,-5 6-4-16,-8 0 8 15,1 4-8-15,-12-4-20 16,19 7 8-16,-11 4 4 0,7-1 4 16,4 1 0-16,1 3 0 0,7 0-28 15,-12 0 16-15,12 0 4 16,0 0 8-16,12 0 8 0,3 0-4 15,4-3-4-15,20 3 4 16,8 0-4-16,-1 0 0 16,0 0-28-16,1 0 16 15,-8 0 24-15,-12 0-8 16,-8 0 8-16,-7-4-4 16,-24 1-8-1,12 3 4-15,-19-4-16 16,11 8 8-16,-11-1 20 0,-1 1-8 15,13 2-40 1,14 8 20-16,5 7 12 0,3 6 0 16,12 4-16-16,-7 7 8 0,-1-3 12 15,1-1 0-15,-13-6 24 16,-7-8-16-16,-11-6 56 31,3 0-36-31,-19-14 20 16,0 0-32-16,-4-14 0 15,4 4-12-15,0-14-24 0,7-1 8 16,12 1-436-16,8-3 244 16,20 10-388-16</inkml:trace>
          <inkml:trace contextRef="#ctx0" brushRef="#br0" timeOffset="220246.8707">10421 8007 332 0,'35'-7'120'0,"-1"0"-92"0,9 0-8 0,-20 7 156 16,0 0-100-16,5 4 8 16,-13 3-56-16,-15 7 72 15,-8-4-56-15,-11 4 40 0,-8-1-48 16,-4 1 68-16,12-4-56 0,3 4 80 15,4 0-72-15,5-4-28 16,7 1-16-16,27 2-32 16,11-2 12-16,17-1-376 15,10 7 212-15</inkml:trace>
          <inkml:trace contextRef="#ctx0" brushRef="#br0" timeOffset="220713.6125">11168 7890 300 0,'-27'-14'112'0,"19"21"-88"0,-11 0-8 16,3 7 72-16,-3 17-52 15,-8 10 100-15,-8 25-76 16,-4 2 120-16,0 1-100 16,5 17 112-16,-5 7-112 15,16 7 24-15,11-7-64 0,12-14 12 16,12-14-32-16,7-17-16 15,8-3-8-15,4-14-200 16,4-7 112-16</inkml:trace>
          <inkml:trace contextRef="#ctx0" brushRef="#br0" timeOffset="221343.813">11241 8220 364 0,'-11'-17'132'0,"11"17"-100"0,0 0-12 16,-8 11 132-16,4 9 16 15,-4 4-80-15,1-3 32 16,7 6-76-16,0 4-12 15,15 7-20-15,5 0 32 0,3 0-20 16,4-7-4 0,8-7-12-16,-4-7-16 0,-4-6 4 0,0-11-68 31,0 0 40-31,-8-14-144 16,-7 3 96-16,3-9-88 15,-7 6 100-15,-8-7 24 16,4 8 28-16,-4-1 60 15,0 10-24-15,12 8 96 16,-5 6-64-16,13 4 4 16,7 3-36-16,0 4 4 0,12-7-12 15,7-4 12-15,-7-7-16 16,-4-6 16-16,-8-7-16 16,-8-4 24-16,-11-7-20 0,-8 1-4 15,-4-1-4-15,-8 0-16 16,5 8 8-16,-13-12 4 15,13 8 0 1,-5-7 0-16,0 0 0 0,5 0-12 16,7 0 8-16,15 3-24 15,4 4 16-15,12 0 40 0,12 0-16 16,11 3 60-16,4 7-40 16,0 7 12-16,-4-3-28 15,5 3 0-15,-5-4-8 16,0 1 12-16,-11-1-12 15,-20 1-100 1,0 6 48-16</inkml:trace>
        </inkml:traceGroup>
      </inkml:traceGroup>
    </inkml:traceGroup>
    <inkml:traceGroup>
      <inkml:annotationXML>
        <emma:emma xmlns:emma="http://www.w3.org/2003/04/emma" version="1.0">
          <emma:interpretation id="{873E8150-B545-44F7-BD2F-5AF510DC9730}" emma:medium="tactile" emma:mode="ink">
            <msink:context xmlns:msink="http://schemas.microsoft.com/ink/2010/main" type="paragraph" rotatedBoundingBox="9912,17356 19782,16800 19847,17948 9977,18504" alignmentLevel="5"/>
          </emma:interpretation>
        </emma:emma>
      </inkml:annotationXML>
      <inkml:traceGroup>
        <inkml:annotationXML>
          <emma:emma xmlns:emma="http://www.w3.org/2003/04/emma" version="1.0">
            <emma:interpretation id="{3345947E-226C-4D63-8020-FE1991ABB210}" emma:medium="tactile" emma:mode="ink">
              <msink:context xmlns:msink="http://schemas.microsoft.com/ink/2010/main" type="line" rotatedBoundingBox="9912,17356 19782,16800 19847,17948 9977,18504"/>
            </emma:interpretation>
          </emma:emma>
        </inkml:annotationXML>
        <inkml:traceGroup>
          <inkml:annotationXML>
            <emma:emma xmlns:emma="http://www.w3.org/2003/04/emma" version="1.0">
              <emma:interpretation id="{9BD4F81D-6EDA-4519-BCCD-2CEAF76B0699}" emma:medium="tactile" emma:mode="ink">
                <msink:context xmlns:msink="http://schemas.microsoft.com/ink/2010/main" type="inkWord" rotatedBoundingBox="9912,17356 13010,17181 13053,17941 9955,18116"/>
              </emma:interpretation>
              <emma:one-of disjunction-type="recognition" id="oneOf41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280366.4189">9105 9666 416 0,'-16'-14'152'0,"20"10"-116"0,-4-9-12 15,12 6 128-15,-5-3-88 16,9 3 0-16,7-4-40 16,0 8 0-16,0-11-12 15,-3 14 12-15,-5 0-16 0,-3 0 4 16,-4 14-4-16,-4 3 20 16,-4 4-16-16,-12 10 4 15,4-7-8-15,-11 7 56 16,7-7-36-16,-3 3 32 15,3-3-32-15,4-3 16 16,8 0-24-16,-7-11 0 16,7-3-12-16,7 3 28 15,5-3-20-15,3-7 32 0,1 7-32 16,-1-7 32-16,5 0-32 16,-1 0-112-16,4 0 52 15,1 0-424 1,10 7 260-16,-3-4-212 15</inkml:trace>
          <inkml:trace contextRef="#ctx0" brushRef="#br0" timeOffset="281024.1681">10072 9965 664 0,'-11'0'244'0,"-5"0"-188"0,-3 7-16 15,7 0 76-15,-15 3-72 16,8 7 24-16,-8 1-36 15,0 2-4-15,-4 1-16 16,4 3 12-16,-4 3-16 0,3 1 40 16,1 10-24-16,4-4-76 15,0-3 28-15,7-7-580 32,5 0 328-32,-1-10-8 0</inkml:trace>
          <inkml:trace contextRef="#ctx0" brushRef="#br0" timeOffset="280872.0694">9747 10010 508 0,'0'-14'188'0,"4"14"-148"0,-4-14-8 16,0 14 60-16,4 0-56 0,11 11 40 15,-11-5-44-15,12 8 52 16,-5 7-48-16,13 3 36 0,-1 3-40 16,4 4 36-16,8 4-40 15,-4-1-4-15,7 1-16 16,-10-8 36-16,3-6-20 16,-8-4 64-16,-4-7-48 15,-7-10-212-15,-1-10 92 0,-3-4-404 16,0-6 272-1,-8-4-144-15</inkml:trace>
          <inkml:trace contextRef="#ctx0" brushRef="#br0" timeOffset="279819.9656">8025 10085 424 0,'0'-10'156'0,"3"17"-120"0,1-14-8 0,4 7 52 16,-4 0-48-16,4-3 48 0,-1-4-44 16,1 0 16-16,-4 7-32 15,4-7 0-15,-1 4-12 16,-7-4 4-16,0 0-8 0,0 0 32 15,0 0-20-15,0 7-4 16,0-7-8-16,-7 4 4 16,7-1-4-16,0-3 24 15,0 4-16-15,-8 3 4 16,4-7-8-16,0 7-24 16,0 0 8-16,-3 0 4 15,-1 0 4-15,4 0 0 16,-4 7 0-16,-3-7 8 15,3 0-4-15,-4-3-20 16,5 9 8-16,-5-6-4 16,8 7 4-16,-8 0 8 0,5 0 0 15,-5 0 0-15,-3 0 0 16,3 3 16-16,0-3-8 16,1 3 16-16,-1 1-16 15,1 2-4-15,-1 5 0 16,0 2 12-16,1 1-8 15,-1 3-12-15,8 4 0 16,8-4 12-16,-4 7-4 16,4-11-4-16,0 11 4 0,4-10-4 15,-1-4 0-15,5 0 8 16,3-10-4 0,5 4 32-16,3-8-20 0,4-6 4 15,0-8-12-15,0 4 12 16,4-6-12-16,0-5-4 15,0-2 0-15,4-1 4 16,0-10-4-16,0 10-4 16,-4 4 4-16,-4-10 12 15,0 10-8-15,-8-1-20 16,-11 5 4-16,4-1 20 16,-5 3-4-16,1 5-12 15,-4-1 0-15,4-4 4 16,-8 11 0-16,0-3-12 15,0-1 8-15,0 4-4 16,0 0 0-16,0 0-12 16,0 0 12-16,0 7-4 0,-12 7 4 15,4 3 8-15,1 4 0 16,-1 3-12-16,4 0 8 16,4 4 4-16,4-1 0 15,4-10 24-15,7 4-12 16,8-14-4-16,12-7-4 15,-8-4 12-15,0-6-8 16,4-4 16-16,-4-3-16 16,-7 0 24-16,-1 0-20 15,-11 0 32-15,3-1-28 0,-11 5-24 16,0-8 4-16,-3 11-8 16,-1-4 4-16,-4 4 24 15,4-1-8-15,-7 4-20 16,7 0 4-16,0 4-32 15,-8-4 24-15,4 7 24 16,8-3-4-16,0 3-24 16,-7-4 8-16,7 4 4 15,7 0 8-15,-7 0-12 16,8 0 8-16,4 0 12 16,-8 0-4-16,3 0 8 15,5-3-8-15,0 3 8 16,3-4-8-16,1-2-12 15,-5-1 4-15,5 0 4 16,-1 0 0-16,-3 3 0 16,-1-2 0-16,1 2-12 0,-4 1 8 15,-1 3 4-15,-3 0 0 16,-4 0-12-16,8-4 8 16,0 4 20-16,0 0-8 15,-1-3-12-15,1 3 0 16,0 0 4-16,3 0 0 15,-3 0 8-15,0 0-4 16,0 0-28-16,3 3 12 16,-3 4-4-16,4 0 8 15,-1 3-12-15,1 1 12 16,3 2-12-16,1 1 8 16,-1 10 24-16,1 0-4 0,-1 4-20 15,-3-1 4-15,-4-3 4 16,-5 1 4-16,-6-5 32 15,-9-3-16-15,-3-3 20 16,-9 0-20-16,-3 0 0 16,0-7-8-16,0 3-8 15,0-3 4-15,4-7-4 16,3 0 0-16,9 0 8 16,3 0-4-16,4 0-4 15,8-11 4-15,8-2-444 16,11-1 240-1,4-7-220-15</inkml:trace>
          <inkml:trace contextRef="#ctx0" brushRef="#br0" timeOffset="295765.0959">10382 10085 384 0,'-8'-3'140'0,"16"3"-108"0,0-7-8 15,-4 7 128-15,3 0-88 16,-7-3 44-16,8-1-64 16,-8 4 64-16,0 0-60 15,0 0 80-15,0 0-72 0,0 0 16 16,0 0-40-16,0 0 40 15,0 0-40-15,8 7 4 16,-8-7-24-16,0 0 0 16,0 0-4-16,0 0 20 0,0 0-16 15,4 0 4-15,3 0-8 16,13 0 4-16,-1-3-8 16,8-1-4-16,12 1 4 15,15-1-4 1,0 4 0-16,4 4 8 0,-7-1-4 15,-5 1 8 1,-3-1-8-16,-12-3 32 0,-8 0-20 16,-4 0 64-16,-7 0-44 15,-12 0-24-15,0 0-12 16,-8 0-416-16,-3 0 228 16</inkml:trace>
        </inkml:traceGroup>
        <inkml:traceGroup>
          <inkml:annotationXML>
            <emma:emma xmlns:emma="http://www.w3.org/2003/04/emma" version="1.0">
              <emma:interpretation id="{55CE7CD8-6A42-403D-B7DF-E74954057567}" emma:medium="tactile" emma:mode="ink">
                <msink:context xmlns:msink="http://schemas.microsoft.com/ink/2010/main" type="inkWord" rotatedBoundingBox="13652,17381 15475,17278 15510,17892 13686,17995"/>
              </emma:interpretation>
              <emma:one-of disjunction-type="recognition" id="oneOf42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282132.7063">11745 10020 592 0,'4'-7'220'0,"-1"4"-172"0,1-8-12 0,-4 11 84 15,0-6-72-15,-4 2 44 16,-3-3-56-16,-1 4-28 0,-8-1-8 15,1 4 8-15,-1-3-4 0,-3 6-4 16,0 1 4-16,3-1-40 16,9 8 20-16,-1-5-48 15,4 8 36-15,8 0 16 16,4 3 8-16,3 4 12 16,5-1-4-16,-1 5 24 15,-3-1-16-15,-5 0 76 16,-7 0-52-16,-7-4 32 15,-9 5-40-15,1-8 52 16,-1-7-44-16,-11-3 0 16,8-14-20-16,3 4 32 15,5-11-24-15,11-3-356 16,15-1 180-16</inkml:trace>
          <inkml:trace contextRef="#ctx0" brushRef="#br0" timeOffset="282531.1749">12058 9886 312 0,'-15'17'112'0,"15"-7"-84"0,-4 15-12 0,4-8 84 0,0 7-60 15,0 3 0-15,-4 1-24 16,4 3 60-16,-4 3-44 15,0-6 60-15,-3 6-56 16,-1-6 28-16,-4-4-36 16,4-7 28-16,-7-3-32 15,3-7 12-15,1-11-20 0,3-6-308 16,0 0 160 0,4-1-268-16</inkml:trace>
          <inkml:trace contextRef="#ctx0" brushRef="#br0" timeOffset="282373.7839">12085 9776 1016 0,'-23'-55'376'0,"19"38"-292"0,-7-8-20 0,3 15-20 16,4 3-36-16,4 4-28 16,4 10 8-16,4 6-460 15</inkml:trace>
          <inkml:trace contextRef="#ctx0" brushRef="#br0" timeOffset="282898.6511">12248 10024 372 0,'8'-11'140'0,"-8"15"-112"0,-4-4-4 0,0 3 180 16,0 4-116-16,0 3 28 16,-4 4-72-16,5 3 16 15,3 4-32-15,0 0 0 0,3 3-16 16,5-4 20-16,0-2-20 15,4-8 24-15,-1-3-24 16,1-7 48-16,-1-4-32 0,1-3 20 16,0 1-28-16,3-12 0 15,-3 5-12-15,-1-8 4 16,1 4-8-16,3 3-20 16,1 0 8-16,-4 11-48 15,-1-4 28-15,1 7-4 16,3 7 20-16,1-4 52 15,3 14-20-15,0 1 0 16,5 9-12-16,-5-3 48 16,-4 0-32-16,-3-7 24 15,0 1-28-15,-8-1-256 16,-4-10 128-16</inkml:trace>
          <inkml:trace contextRef="#ctx0" brushRef="#br0" timeOffset="283176.4084">12701 9728 476 0,'8'-35'176'0,"-1"28"-136"0,9 4-12 0,-16 3 216 16,0 0-140-16,0 7 20 15,4 7-76-15,-8 3-12 16,-4 7-24-16,4 0 0 0,0 3-4 15,0-2 12-15,-3-8-12 16,7 0 40-16,-4 0-24 16,4-7 12-16,8-6 16 15,3-4-28-15,1-4-40 32,-1 1 8-32,9-4-316 15,-1 4 176-15</inkml:trace>
          <inkml:trace contextRef="#ctx0" brushRef="#br0" timeOffset="283533.3575">13034 9810 600 0,'0'7'224'0,"4"3"-176"16,11 11-12-16,1-4 140 0,7 7-104 0,8 7 32 15,8-3-60-15,-1 6 8 16,5-3-32-16,-8-3 52 0,-4-4-40 15,-4 0-8-15,-12-7-12 16,1-3-204-16,-9-7 104 16,-7-7-596-16</inkml:trace>
          <inkml:trace contextRef="#ctx0" brushRef="#br0" timeOffset="283653.7652">13371 9851 684 0,'-16'11'252'0,"1"-1"-192"0,-13 7-20 16,13 1 92-16,-4 6-80 15,-5 0 8-15,-3 0-40 16,0-4 16-16,0 8-24 16,4-4-128-16,4-3 64 0</inkml:trace>
        </inkml:traceGroup>
        <inkml:traceGroup>
          <inkml:annotationXML>
            <emma:emma xmlns:emma="http://www.w3.org/2003/04/emma" version="1.0">
              <emma:interpretation id="{B812A927-A247-4AF8-9E8E-DB101FD0E3B1}" emma:medium="tactile" emma:mode="ink">
                <msink:context xmlns:msink="http://schemas.microsoft.com/ink/2010/main" type="inkWord" rotatedBoundingBox="15934,17537 16268,17518 16280,17714 15945,17732"/>
              </emma:interpretation>
              <emma:one-of disjunction-type="recognition" id="oneOf43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284070.8906">13839 10010 632 0,'-16'-14'236'0,"28"14"-184"0,15 3-16 16,-11-3-16-16,7 0-20 16,8 0 32-16,15 0-16 15,12 7-420-15,4 0 220 16,0 0-76-16</inkml:trace>
          <inkml:trace contextRef="#ctx0" brushRef="#br0" timeOffset="283916.5469">14005 9838 652 0,'16'0'244'0,"-12"-4"-192"0,7 1-12 0,-3 3-4 0,11 3-28 15</inkml:trace>
        </inkml:traceGroup>
        <inkml:traceGroup>
          <inkml:annotationXML>
            <emma:emma xmlns:emma="http://www.w3.org/2003/04/emma" version="1.0">
              <emma:interpretation id="{C62C58DA-6B91-41B8-B517-45356B431478}" emma:medium="tactile" emma:mode="ink">
                <msink:context xmlns:msink="http://schemas.microsoft.com/ink/2010/main" type="inkWord" rotatedBoundingBox="16743,17213 17777,17154 17829,18062 16794,18120"/>
              </emma:interpretation>
              <emma:one-of disjunction-type="recognition" id="oneOf44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300193.8574">14938 9728 372 0,'12'-21'140'0,"-12"21"-112"16,12-21-4-16,-5 11 188 15,-3 3-120-15,4-10 24 16,0 7-68-16,-8-14 48 16,0 13-56-16,0-6 64 0,-8 3-64 15,-4 0 0-15,5-3-24 16,-13 10 24-16,1-3-24 16,0 3 40-16,-1-7-32 0,-3 14 20 15,0 0-24-15,-4 7 8 16,7 7-16-16,-7 0-8 15,8 13 0-15,-4 11 40 0,-1 0-24 16,1 10 16-16,8 0-20 16,7-6-16-16,0-4-4 15,8-8-16-15,0-2 12 16,16-7 32-16,7-8-16 16,12-9-16-16,11-11 0 15,1-3 32-15,11-18-16 16,-12 4-44-16,1-10 20 15,-9-4-8-15,-3 0 16 16,-8 4 16-16,-7 3-4 16,-1 3 8-16,-7 7-8 0,-5 4 8 15,1 7-8-15,-8 10-4 16,-8 3 4-16,8 15 12 16,0 6-8-16,0 3-4 15,0 8 0-15,4-5-4 16,-4 1 0-16,8-6 0 15,0-5 0-15,-1-9 0 16,5 6 0-16,0-17-12 16,3 0 8-16,8-4-60 15,4-9 36-15,1 2-92 32,-1-9 64-32,-4-1-8 0,-8-3 40 15,-7-4 12-15,-8 4 12 0,-8 4 8 16,-3 2-4-16,-9 5-4 15,1 2 4-15,0 8 28 16,-1 3-16-16,13 0-32 16,-1 0 8-16,8 0-24 0,8-4 16 15,11-2 8-15,0-1 8 16,16-4-12-16,0-6 8 16,8 7 12-1,-1-4-4-15,5-3-20 0,-5 3 8 16,-3 7 20-16,-12-10-4 15,-8 7 4-15,-3 3-4 16,-16 3 4-16,-8 1-8 0,0 3 16 16,-11 10-12-16,7-3 16 15,-3 7-16-15,7 3-20 16,8 11 4-16,8-1-4 16,7 14 4-16,5-6 8 15,3-1 0-15,0 7 16 16,-3-10-8-16,-5-3 32 15,-7-4-24-15,-8-7 48 16,-12 4-36-16,-11-11-4 16,-12-3-16-16,-11 0 4 15,-12-7-8-15,7-7-4 16,9 7 4-16,11-7-24 16,7-3 12-16,21 3-84 15,18-3 52-15,12 3-680 16,12-3 396-1,7-8 56-15</inkml:trace>
          <inkml:trace contextRef="#ctx0" brushRef="#br0" timeOffset="284893.5365">15384 10154 684 0,'27'-13'252'0,"-12"26"-192"0,8 5-20 16,-15-1 32-16,-8 3-48 15,-12 8 44-15,-15 6-40 16,-11 4-84-16,-9 0 28 15,-3 7-600-15</inkml:trace>
        </inkml:traceGroup>
        <inkml:traceGroup>
          <inkml:annotationXML>
            <emma:emma xmlns:emma="http://www.w3.org/2003/04/emma" version="1.0">
              <emma:interpretation id="{C2E8CD27-3CB9-40DB-842D-20160A7CA93E}" emma:medium="tactile" emma:mode="ink">
                <msink:context xmlns:msink="http://schemas.microsoft.com/ink/2010/main" type="inkWord" rotatedBoundingBox="18190,16957 19786,16867 19840,17821 18244,17910"/>
              </emma:interpretation>
              <emma:one-of disjunction-type="recognition" id="oneOf45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309067.6335">17106 9452 392 0,'4'-3'148'0,"0"6"-116"0,-4-3-8 16,0 0 120-16,0 0-84 16,-4 4 72-16,-8 3-76 15,5 3 48-15,-5 4-60 16,-3 3-4-16,-5 14-24 0,1 0 8 15,0 3-16-15,-1 11 4 16,1 0-4-16,-8-7 20 16,7-1-16-16,1-2-12 15,4-1-4-15,-5-13 4 16,9-4 0-16,3 7 24 16,-4-7-12-16,12-3-20 0,0-14 0 15,0 0-136-15,0-7 76 16,0-3-532-1</inkml:trace>
          <inkml:trace contextRef="#ctx0" brushRef="#br0" timeOffset="308692.6377">16959 9439 424 0,'0'-4'156'0,"0"8"-120"0,0-4-8 16,0 0 96-16,0 0-72 15,0 0 84-15,0 0-76 16,0 0 76-16,0 0-80 16,0 0 16-16,0 0-40 0,0 0-4 15,8 6-16-15,-8 1 12 16,11 4-16-16,-3 6 24 15,8 7-20-15,-1 7 32 16,1 7-28-16,3 3-4 16,0 4-8-16,8-4 40 15,-11-3-24-15,-1-4 16 16,-7-6-20-16,0-7 36 16,0-8-28-16,-8-9 40 15,-8-4-36-15,0 0-172 0,-3-4 76 16,-1-9-328-16,-4-5 224 15</inkml:trace>
          <inkml:trace contextRef="#ctx0" brushRef="#br0" timeOffset="309487.2492">17354 9242 332 0,'8'-13'120'0,"-1"2"-92"0,9 1-8 16,-4 3 220-16,3 0-136 16,0 0 56-16,5 7-96 15,-1 14 40-15,1 10-60 16,7 7 16-16,7 14-40 0,-3 7 0 16,8 9-12-16,-4 19 12 15,-16 16-12-15,5-10 40 0,-21-3-24 16,-6-15 56-16,-21-6-44 15,-7-3 28-15,-11-1-36 16,-9-6-220-16,-10-7 104 16,-5-4-664-1</inkml:trace>
          <inkml:trace contextRef="#ctx0" brushRef="#br0" timeOffset="300584.8967">16313 9356 364 0,'7'-28'132'16,"-14"28"-100"-16,7-13-12 0,0 6 176 0,-4-4-112 15,-4 5 36-15,0 2-72 16,4 1 96-16,-11 6-84 16,3 4 80-16,-7 14-80 0,0 3 40 15,-1 7-60-15,-3 10 24 16,-4 21-36-16,4 17 28 16,3 4-32-16,13-8-24 15,3-6 0-15,8-10 24 16,7-11-12-16,5-7-188 15,3-10 92-15,0-7-500 16</inkml:trace>
          <inkml:trace contextRef="#ctx0" brushRef="#br0" timeOffset="301049.1318">16402 9428 560 0,'11'-14'208'0,"1"11"-164"0,11 3-8 15,-7 0 156-15,-1 7-112 16,4 3 20-16,1 7-60 15,-1 11-8-15,-3 20-20 16,-9-7 28-16,-3 8-24 0,-8-1 4 16,-11-14-12-16,-1 7 20 15,-3-13-16-15,0-7 24 16,-8-4-24-16,7-7-4 16,1-13-4-16,0-8-4 15,11-6 0-15,-4-3-36 16,12 2 20-16,12 1-28 15,-4 3 24-15,11 8 88 16,4 9-36-16,0 0 44 0,16 15-44 16,-4-5 0-16,-4 5-20 15,4-1 0-15,-4-3-4 16,-4-1-140-16,0-9 76 16,0-1-396-16,-15 1 252 15</inkml:trace>
        </inkml:traceGroup>
      </inkml:traceGroup>
    </inkml:traceGroup>
    <inkml:traceGroup>
      <inkml:annotationXML>
        <emma:emma xmlns:emma="http://www.w3.org/2003/04/emma" version="1.0">
          <emma:interpretation id="{17C709B2-CDF2-44C2-836D-9E7A07E2D45A}" emma:medium="tactile" emma:mode="ink">
            <msink:context xmlns:msink="http://schemas.microsoft.com/ink/2010/main" type="paragraph" rotatedBoundingBox="9752,18360 19498,18084 19516,18720 9770,1899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CB997A08-E46A-4EB3-B7D5-0DAA179108DD}" emma:medium="tactile" emma:mode="ink">
              <msink:context xmlns:msink="http://schemas.microsoft.com/ink/2010/main" type="line" rotatedBoundingBox="9752,18360 19498,18084 19516,18720 9770,18996"/>
            </emma:interpretation>
          </emma:emma>
        </inkml:annotationXML>
        <inkml:traceGroup>
          <inkml:annotationXML>
            <emma:emma xmlns:emma="http://www.w3.org/2003/04/emma" version="1.0">
              <emma:interpretation id="{225AD9A3-DDD5-43D7-A0BB-1B6A3E99D1C4}" emma:medium="tactile" emma:mode="ink">
                <msink:context xmlns:msink="http://schemas.microsoft.com/ink/2010/main" type="inkWord" rotatedBoundingBox="9752,18360 12454,18283 12472,18920 9770,18996">
                  <msink:destinationLink direction="with" ref="{51974AFE-4C27-4A44-8F34-2FADF61A043A}"/>
                </msink:context>
              </emma:interpretation>
              <emma:one-of disjunction-type="recognition" id="oneOf46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324876.8747">9972 10781 704 0,'-12'0'264'0,"20"0"-208"0,3 10-12 0,-3-3 80 16,19 17-76-16,4 17 24 15,8-3-40-15,7 3-12 16,-3 1-12-16,0-1 36 0,-9-7-20 15,1 1 40-15,-12-18-36 16,-3 10-224-16,-5-13 104 16,-7-3-600-1</inkml:trace>
          <inkml:trace contextRef="#ctx0" brushRef="#br0" timeOffset="325073.7763">10324 10774 684 0,'-16'7'252'0,"5"10"-192"0,-16 17-20 16,19-10 76-16,-11 18-72 15,-12 6 8-15,-8 0-32 16,-4-7 24-16,5 7-28 16,-9-10-12-16,16-7-8 0,4-7-92 15,4-3 48-15,7-7-436 16,5-4 268-1,11 7-76-15</inkml:trace>
          <inkml:trace contextRef="#ctx0" brushRef="#br0" timeOffset="322803.6194">7649 10712 476 0,'-15'-7'176'0,"15"3"-136"0,0-2-12 0,0 6 152 16,7-4-104-16,5 1-12 16,11-1-40-16,0 1 8 15,4-1-20-15,8 8 40 0,4 3-28 16,0 0 12-16,-1 10-20 15,-10 10-16-15,-9 4-4 16,8 7 20-16,-19 3-8 16,-1 1 32-16,-14-1-24 15,-20-7 12-15,0 1-16 0,-12-4 20 16,-4-11-20-16,1-2 12 16,-1-12-12-16,8 5 20 15,8-11-20-15,8 0 32 16,11 0-28-16,8-4 12 15,12-3-16-15,11 7 20 16,4 0-20-16,12 0 4 16,7 14-8-16,-3-10 28 15,-1 6-20-15,1-3 40 16,-1-7-32-16,-7 7-244 16,8-7 120-16,-4-7-224 15,-1-3 184-15,5 3-416 16</inkml:trace>
          <inkml:trace contextRef="#ctx0" brushRef="#br0" timeOffset="323583.9043">8644 10798 652 0,'0'-17'244'0,"0"10"-192"0,0-4-12 0,-4 8 84 16,4-1-76-1,-8 1-12-15,-3-4-40 16,3 14 0-16,-11 0 28 0,-1 7-16 16,1 6 72-16,-4 8-48 15,3 17 24-15,1-4-36 16,3-3 0-16,16-7-12 0,0 3 4 16,0-10-8-16,16 0 40 15,3-10-20-15,8-11 12 16,4-3-20-16,-4-6-96 15,8-12 44-15,-11 1-60 16,3-3 56-16,-8-5 28 16,0 1 12-16,-11 0 12 15,-8 4-8-15,-8 2 16 16,8 5-12-16,-4 13-4 16,-3 0 0-16,7 13 28 15,0 1-16-15,7 0-4 16,5 3-8-16,7 0 40 15,9 1-24-15,10-5 0 0,-3-9-12 16,12-8-24 0,-5 4 8-16,-3-7-84 0,-12-6 52 15,-4 2 16-15,-11-9 16 16,-8-1-4 0,3 4 8-16,-14-7-16 15,-1 7 12-15,-8-14-4 16,1 13 4-16,-4-2 0 15,7 13 0-15,0-3 0 16,5 3 0-16,3-4 16 16,8 11-4-16,-1-3 8 15,5 3-8-15,4 0 24 0,3 0-16 16,-3 0-20-16,3 0 0 16,1 0 20-16,3 3-4 15,1-3 4-15,-1 11-4 0,4-4-16 16,-3 10 4-16,-1 14-4 15,0-4 0-15,1 15-20 16,-5-15 16-16,1 7 4 16,-5-3 8-16,-3-6 16 15,-8-5-8-15,-8 4 32 16,8-7-24-16,-11-3 4 16,-5-10-12-16,-3 3 4 15,-1-7-8-15,1-7 24 31,7 3-16-31,-7-10-84 16,4 8 40-16,-5-12-288 0</inkml:trace>
          <inkml:trace contextRef="#ctx0" brushRef="#br0" timeOffset="323932.3303">9283 10636 528 0,'23'-17'196'0,"-23"17"-152"0,31 0-12 0,-16 0 140 16,5 0-100-16,3 0 44 15,4 7-72-15,-4 0 20 16,0-4-36-16,-7-3-8 15,-1 10-12-15,-11-3 12 16,0 4-12-16,-15-5 4 16,3 12-4-16,-12-11-8 15,9 6 4-15,-1-2-4 16,4-1 0-16,5-10 32 16,6 10-16-16,17-10 20 0,7-10-20 15,4 10-16-15,4-3-4 16</inkml:trace>
        </inkml:traceGroup>
        <inkml:traceGroup>
          <inkml:annotationXML>
            <emma:emma xmlns:emma="http://www.w3.org/2003/04/emma" version="1.0">
              <emma:interpretation id="{7481F94E-ACA5-4ADA-BE2A-B05B669CE2FB}" emma:medium="tactile" emma:mode="ink">
                <msink:context xmlns:msink="http://schemas.microsoft.com/ink/2010/main" type="inkWord" rotatedBoundingBox="13139,18627 13496,18617 13498,18677 13141,18687"/>
              </emma:interpretation>
              <emma:one-of disjunction-type="recognition" id="oneOf47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325393.7317">11021 10994 880 0,'8'-17'328'0,"-8"17"-256"16,0-11-16-16,0 11 152 0,3-3-124 15,5-1 8-15,0 1-52 16,7-4-4 0,5 4-20-16,18-4 28 0,17 0-28 15,7 7-48-15,7-7 16 16,1 7-412-16</inkml:trace>
        </inkml:traceGroup>
        <inkml:traceGroup>
          <inkml:annotationXML>
            <emma:emma xmlns:emma="http://www.w3.org/2003/04/emma" version="1.0">
              <emma:interpretation id="{011C72B7-F234-45DB-901B-2D6D9F724EFA}" emma:medium="tactile" emma:mode="ink">
                <msink:context xmlns:msink="http://schemas.microsoft.com/ink/2010/main" type="inkWord" rotatedBoundingBox="14169,18364 14182,18363 14189,18611 14176,18612"/>
              </emma:interpretation>
              <emma:one-of disjunction-type="recognition" id="oneOf48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325745.6648">12050 10695 780 0,'0'-18'288'0,"0"18"-224"0,0-7-20 0,0 7 68 15,8 11-72-15,-8 3-28 16,4 3-8-16,-4 17 12 16,4 14-8-16,-12 14 32 15,8 0-24-15</inkml:trace>
        </inkml:traceGroup>
        <inkml:traceGroup>
          <inkml:annotationXML>
            <emma:emma xmlns:emma="http://www.w3.org/2003/04/emma" version="1.0">
              <emma:interpretation id="{7BE0820A-2428-4135-B056-DAC9AF750C0C}" emma:medium="tactile" emma:mode="ink">
                <msink:context xmlns:msink="http://schemas.microsoft.com/ink/2010/main" type="inkWord" rotatedBoundingBox="15783,18499 16261,18486 16265,18661 15788,18674"/>
              </emma:interpretation>
              <emma:one-of disjunction-type="recognition" id="oneOf49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327850.3537">13665 10856 652 0,'0'0'244'0,"0"0"-192"0,7-3-12 16,1-11 128 0,4 14-100-16,15-3 16 15,8 3-48-15,-4-14-16 16,11 14-12-16,5-10 12 0,-16 3-12 0,4 0-20 15,-8 7 4-15,-8 7-340 16,0 0 192-16</inkml:trace>
          <inkml:trace contextRef="#ctx0" brushRef="#br0" timeOffset="328016.244">13696 10980 912 0,'-8'-7'340'0,"12"0"-264"0,11 0-24 0,-3 4 80 16,15-4-84-16,4 0 32 16,8-3-44-16,7 10-12 0,-7-7-16 15,11 7-16-15,12 0 4 0,4 0-348 16,0 7 192-16</inkml:trace>
        </inkml:traceGroup>
        <inkml:traceGroup>
          <inkml:annotationXML>
            <emma:emma xmlns:emma="http://www.w3.org/2003/04/emma" version="1.0">
              <emma:interpretation id="{43D7C227-D6E8-45BC-897B-6FFCEB1AB9E0}" emma:medium="tactile" emma:mode="ink">
                <msink:context xmlns:msink="http://schemas.microsoft.com/ink/2010/main" type="inkWord" rotatedBoundingBox="16853,18172 19499,18097 19512,18563 16866,18638"/>
              </emma:interpretation>
              <emma:one-of disjunction-type="recognition" id="oneOf50">
                <emma:interpretation id="interp74" emma:lang="" emma:confidence="0">
                  <emma:literal>ass ex</emma:literal>
                </emma:interpretation>
                <emma:interpretation id="interp75" emma:lang="" emma:confidence="0">
                  <emma:literal>as a x</emma:literal>
                </emma:interpretation>
                <emma:interpretation id="interp76" emma:lang="" emma:confidence="0">
                  <emma:literal>as EX</emma:literal>
                </emma:interpretation>
                <emma:interpretation id="interp77" emma:lang="" emma:confidence="0">
                  <emma:literal>as x</emma:literal>
                </emma:interpretation>
                <emma:interpretation id="interp78" emma:lang="" emma:confidence="0">
                  <emma:literal>as LX</emma:literal>
                </emma:interpretation>
              </emma:one-of>
            </emma:emma>
          </inkml:annotationXML>
          <inkml:trace contextRef="#ctx0" brushRef="#br0" timeOffset="328838.9527">14938 10729 612 0,'-4'-17'228'0,"8"10"-180"0,-8-3-12 0,1 10 160 16,-5-4-116-16,-8 4-8 15,1-7-44-15,-8 7-36 16,-1 7 0-16,-3-3 32 0,0 9-16 16,4 1 8-16,4 3-8 15,11 4 48-15,12 0-32 16,11-4 24-16,16 7-28 15,16-10 8-15,7-11-16 16,4 11-88-16,-4-14 44 16,0-14-96-16,-7 4 72 15,-5-1 20-15,-11-2 20 0,-15-1 16 16,-8 4 0-16,-12-1 8 31,4 4-4-31,-12 7 96 16,4 0-56-16,-3 0 16 15,7 7-36-15,4 0 4 16,8 7-16-16,11-7 36 16,4 7-24-16,20-11 12 15,-1 4-20-15,9-7 8 0,-9-4-12 16,-7-2 0 0,-4-1-4-16,-12-7-8 15,-3 0 4-15,-16-3-40 16,-4 3 20-16,-11-3 16 15,3 0 0-15,-11 0-24 0,7 10 12 0,1-4 4 32,3 4 8-32,4-3-28 0,8 3 16 0,4 4-12 15,8 3 12-15,3-4 16 16,5 8 0-16,15-4 60 16,-4 3-36-16,15 4 32 15,-7 0-32-15,3-4-36 16,-3 4 4-16,0-3-8 15,-4 3 4-15,-4 0 0 16,-4 10 0-16,-8-3 8 16,0 6 0-16,-7 4 32 15,-4 0-16-15,-12 0-12 16,4-3-8-16,-8 3 48 16,4-3-24-16,-4-14 44 15,1 10-36-15,-13-17-48 16,5 7 8-16,-1-14-184 15,1 3 108-15,-8-13-188 16,7 3 152-16</inkml:trace>
          <inkml:trace contextRef="#ctx0" brushRef="#br0" timeOffset="329275.6313">16255 10557 664 0,'27'-7'244'0,"-12"-3"-188"0,8 10-16 0,-7-4 164 16,3-6-120-16,1 6 52 15,3 4-76-15,0 0-28 16,4 4-20-16,-8 3 52 15,1 7-36-15,-9-1-28 16,-3 5-4-16,-8-1 16 16,4 3-4-16,-12-2 32 15,-3 2-24-15,-1-3 20 16,-3-3-20-16,-1-3 20 0,1-5-24 16,3 1 24-16,4-7-24 15,4-7 12-15,4 7-12 0,8-6-24 16,11 6 4-16,9-4-40 15,6 4 28-15,13 0 8 16,3 4 8-16,-3-4 20 31,-1 6-8-31,4 1-152 0,-3-3 76 16,-8-4-264-16,-5-4 188 16</inkml:trace>
          <inkml:trace contextRef="#ctx0" brushRef="#br0" timeOffset="329502.2322">16944 10426 600 0,'7'-10'224'0,"-7"10"-176"0,27 17-12 0,-11-3 176 16,-1 10-124-16,12-3 96 15,4 9-104-15,8 1-20 16,0-3-36-16,7 3 44 15,1 0-36-15,-5-4 4 16,-7 4-24-16,-8-10-156 16,-3-4 76-16,-13-13-296 15,1-1 200-15</inkml:trace>
          <inkml:trace contextRef="#ctx0" brushRef="#br0" timeOffset="329685.3069">17280 10492 664 0,'-15'-4'244'0,"15"4"-188"0,-31 21-16 15,12-11 100 1,7 4-84-16,-11 3-20 16,7 0-24-16,-11 7 40 15,8 4-28-15,-8-4-264 16,3 3 128-16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33:04.4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29E64AB-DEB7-4ABD-A30B-9FCB69952D8A}" emma:medium="tactile" emma:mode="ink">
          <msink:context xmlns:msink="http://schemas.microsoft.com/ink/2010/main" type="inkDrawing" rotatedBoundingBox="10789,8654 16633,8430 16640,8621 10796,8845" semanticType="underline" shapeName="Other">
            <msink:sourceLink direction="with" ref="{B1E194CC-AE44-4B2C-87C2-6E9E35FAE4C2}"/>
          </msink:context>
        </emma:interpretation>
      </emma:emma>
    </inkml:annotationXML>
    <inkml:trace contextRef="#ctx0" brushRef="#br0">14 296 312 0,'-4'-13'112'0,"1"6"-84"0,-1 7-12 16,0 0 172-16,8 0-108 0,0-4 88 15,3 4-96 1,1-7 76-16,4 7-84 0,3 0 56 16,5 0-68-16,7 0 60 15,7 7-64-15,25-14 72 16,6 7-68-16,55-17 52 16,0 4-60-16,82-18 4 15,-5 0-28-15,97-11-4 16,-15 11-8-16,77 0-8 15,-38 7 4-15,69 4 12 16,-43 6-8-16,43 0 60 16,-46 14-40-16,27 4 40 15,-59-1-36-15,5 7 0 16,-58 1-20-16,-16-1 0 16,-47 0-4-16,-30 4 28 15,-36 0-20-15,-30-7 32 16,-27 3-32-16,-24-10-136 15,-11 0 64-15,-19-7-288 16,-5 0 192-16,-30-10-328 16,0 3 272-16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35:16.1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D39C790-F4BC-47D8-A381-AC7983BF3E53}" emma:medium="tactile" emma:mode="ink">
          <msink:context xmlns:msink="http://schemas.microsoft.com/ink/2010/main" type="inkDrawing" rotatedBoundingBox="9664,16874 16777,16650 16785,16898 9671,17122" semanticType="underline" shapeName="Other">
            <msink:sourceLink direction="with" ref="{CC073EB9-E9F3-4111-BB50-5D31CC646123}"/>
            <msink:sourceLink direction="with" ref="{E12A7EE8-DD17-4263-B6AE-6EE47CDCBE1F}"/>
          </msink:context>
        </emma:interpretation>
      </emma:emma>
    </inkml:annotationXML>
    <inkml:trace contextRef="#ctx0" brushRef="#br0">-6 354 320 0,'0'-10'120'0,"0"10"-96"0,0-7-4 0,0 7 148 16,8-3 0 0,7-4-80-16,-11 3-4 15,4-3-52-15,0-3-4 16,3 3-16-16,-3 0 36 0,4 4-24 16,3-4 20-16,-7 4-24 15,4-4-8-15,-1 7-8 0,5-4-4 16,3 4 0-16,-7-3 24 15,7-1-12-15,0-3-12 16,9 4-4-16,-5 0 12 16,8-1-4-16,-4 4-20 15,-4 0 8-15,0-7 32 16,8 7-16-16,-8 0 28 16,1-7-24-16,3 4-12 15,-8-1-4-15,8 1 4 16,0 0 0-16,12-1 0 15,0 1 0-15,7-1 8 16,8 4-4-16,-7-3-12 0,3-1 4 16,-3 1 4-16,3 0 0 15,-7-4-12-15,3 3 8 16,-7-6 12-16,3 0-4 16,5-1-4-16,3-3 4 15,8 4-24-15,0 3 12 16,0 0 20-16,0-3-4 15,-3 7-4-15,-5-1 0 16,-4 1-4-16,1 3 0 16,3-7 24-16,4 0-12 15,4 4-40-15,8-4 16 0,-4 0 12 16,-4 0 0-16,-4 0 12 16,1 4-8-16,-5-1-20 15,-8 1 8-15,1 3 32 16,-8 0-16-16,4 0 0 15,-1 0-4-15,9 3-16 16,-1 1 8-16,1-1-4 16,7-3 0-16,0 0 8 15,-4 0 0-15,5 0 16 16,-5-3-8-16,-8-1-4 16,5 1 0-16,3-4-4 15,8 0 0-15,8 3-20 16,4 1 12-16,-4 0 4 15,-4 3 4-15,0 0 0 16,-4 0 0-16,0-4-12 16,4 1 8-16,7-4-16 15,9 3 12-15,3 4 32 16,0 0-16-16,-3 4 0 0,-9-4-4 16,-7 7-4-16,0-7 0 15,4 0-12-15,0 0 8 16,0 0 20-16,-1 3-8 15,5-3 32-15,-4-3-24 16,-4 3-4-16,-4 0-8 16,-4 0-4-16,12 0 0 15,0 3 16-15,3-3-8 16,1 7-28-16,-4 0 8 0,-4 0 4 16,-4-4 8-16,-12 1 16 15,1-4-8-15,-5 3-20 16,1 1 4-16,7-4 12 15,12 0 0-15,4 3 8 16,0-3-8-16,4 3-4 16,-8 1 4-16,-4-4-16 15,-4 0 8-15,0-7 20 16,4 7-8-16,12 0-4 16,11 0 0-16,0 0 4 15,1 0-4-15,-5 7 8 16,-3 0-8-16,-1-4-4 15,5 1 4-15,-1-4 4 16,0 0-4-16,1 0-4 16,-16-4 4-16,-12 1 64 0,-3-4-36 15,-9 3-12-15,-11-2-12 16,8 2 0-16,-4 1-4 16,-4-1-4-16,4 4 4 15,-4 0 12-15,0 0-8 16,-7 0 4-16,-1 4-4 15,-3 3-8-15,-13-1 4 16,-14 5-356-16,-8 3 192 16,3-8-492-1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32:46.76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C84FCB9-E4C3-4C67-8A9D-345B927DFA71}" emma:medium="tactile" emma:mode="ink">
          <msink:context xmlns:msink="http://schemas.microsoft.com/ink/2010/main" type="inkDrawing" rotatedBoundingBox="7527,7887 10674,7407 10990,9482 7843,9961" semanticType="enclosure" shapeName="Other">
            <msink:sourceLink direction="with" ref="{04CAC9D5-6F26-44CC-8827-B90B28485FD3}"/>
          </msink:context>
        </emma:interpretation>
      </emma:emma>
    </inkml:annotationXML>
    <inkml:trace contextRef="#ctx0" brushRef="#br0">5613 162 488 0,'0'3'180'0,"0"-3"-140"0,19 7-12 15,-7-4 48 1,3 4-48-16,5-3-4 16,-1-1-12-16,27-3 8 15,-7 4-12-15,46-4 16 0,0 0-16 16,55-4-4-16,-5 4 0 0,63-14-4 16,-12 14 0-16,19-3 8 15,-19 0-4-15,23 3 8 16,-35 0-8-16,0 0-4 15,-31 0 4-15,0-4-4 16,-23-3 0-16,-3 0 52 16,-21 7-28-16,-7-7 16 15,-19 11-24-15,-8-14 0 16,-12 16-8-16,-11-6 4 16,-8 7-8-16,-8 0-20 15,-3 0 8-15,-5-3 20 16,-3 2-4-16,-8-6 24 15,-1 11-20-15,1-11 24 16,0 7-24-16,0-4-4 16,4 7-4-16,-4 1 4 15,0-1-4-15,-1 0 8 16,5 4-8-16,-8 7-4 16,4 3 4-16,0 10-16 15,0 4 8-15,0 14 12 16,3-1-4-16,-3 11 16 15,4-3-12-15,0 3-4 16,-4 0 0-16,3 20-4 16,5-3 0-16,-4 11 16 15,3-14-8-15,-3 3-4 0,4-11 0 16,-8 1 4-16,-1-10-4 16,-3 10 8-16,0-1-8 0,0-6-4 15,4 0 4-15,0-7-4 16,0-10 0-16,0-10 24 15,4-5-12-15,-8-9 4 16,4-4-8-16,-4-6 48 16,0-4-32-16,-4-7-12 15,4 3-4-15,-4-10-28 16,0 4 12-16,-4-8 20 16,8 8-4-16,-8-7-4 15,1 6 0-15,-9-3-4 16,8 7 0-16,-15 0-20 15,8 4 12-15,-20-1 20 16,4 4-4-16,-23 0-4 16,7 0 0-16,-26 0-4 15,7 0 0-15,-11-4 0 16,15 0 0-16,-20-3 16 16,13 4-8-16,-28-4-20 15,8 7 4-15,-8-7 4 16,20 3 4-16,-9-3 16 15,17 0-8-15,-16-3-12 16,11 3 0-16,-15-7 12 16,12 7-4-16,-5-4-28 15,16 8 12-15,-3-4 12 0,18 0 4 16,-10-7-4-16,10 7 4 0,-11 0 12 16,8 0-8-16,-12-3-12 15,8 6 0-15,-8-3-4 16,16 3 0-16,-4-3 0 15,15 4 0-15,-7-4 24 16,11 0-8-16,-15 0-12 16,7 7 0-16,-7-7 12 15,11 3-4-15,-8-3-28 16,9 0 12-16,-9 0 24 16,12 0-8-16,-7-3 8 15,11 3-4-15,-4-4-8 16,8 8 4-16,-4-8-4 15,12 8 0-15,-8-4 8 16,11 0-4-16,-3 0 8 16,7 0-8-16,-7 0 16 15,7 0-12-15,-3-4-4 16,3 4 0-16,0-3 4 16,12-4-4-16,-3 0-12 15,3 7 4-15,3-7-24 16,5 4 16-16,4-4-568 15,3 0 320-15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34:41.7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2C8D6B9-138A-4C5C-936B-3D4D8025B0F7}" emma:medium="tactile" emma:mode="ink">
          <msink:context xmlns:msink="http://schemas.microsoft.com/ink/2010/main" type="inkDrawing" rotatedBoundingBox="2477,15690 3245,12952 4291,13245 3522,15983" semanticType="callout" shapeName="Other">
            <msink:sourceLink direction="with" ref="{903D0A1C-1B2C-48C4-A94B-60B9EA2C1D3B}"/>
            <msink:sourceLink direction="with" ref="{67265173-6BD1-4B13-A689-B2B71CDEF8AC}"/>
          </msink:context>
        </emma:interpretation>
      </emma:emma>
    </inkml:annotationXML>
    <inkml:trace contextRef="#ctx0" brushRef="#br0">1908 5478 656 0,'-27'3'0'0,"-16"1"-4"15,16 3 8-15,-11 3-4 16,-9 4 0-16,1 3 0 16,-1 11 52-16,-3 6-28 15,-12 7 16-15,-8 14-24 16,-3 0 0-16,-12 11-8 15,7-1-8-15,-3 11 4 16,7 27 28-16,-3 21-16 16,3-11 100-16,5 1-64 0,7 17 128 0,11 10-104 15,20-10 96-15,12-11-96 16,15 21 20-16,16 7-56 16,11-17-24-16,12-18-8 15,0-13-20-15,0-3 8 16,-4-15 12-16,0-6-4 15,-4-7 8-15,0-11-8 16,-4-6-4-16,0-11 4 16,0-10-76-16,1-10 40 15,-1-8-260-15,0-2 160 16,-4-8-452-16,-3-10 328 16,-16-10 36-16</inkml:trace>
    <inkml:trace contextRef="#ctx0" brushRef="#br0" timeOffset="286.2615">429 7756 592 0,'8'-4'220'0,"11"11"-172"0,20 4-12 16,-12-1 40-16,16 7-48 15,7 14 84-15,1 14-60 16,3 10 0-16,-4 0-32 15,-4-3 16-15,-3-4-24 0,0-7 12 16,-5-10-12-16,5-14 108 16,3-13-68-16,1-8 76 15,3-23-72-15,-3-15 24 16,3 5-48 0,0-15 8-16,4-3-24 0,-3 0-112 15,-9 7 48-15,13 10-888 16,-1-21 516-16,-8-23 172 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32:39.2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B6E6096-63D0-43A6-8D94-60D96566AECC}" emma:medium="tactile" emma:mode="ink">
          <msink:context xmlns:msink="http://schemas.microsoft.com/ink/2010/main" type="writingRegion" rotatedBoundingBox="4814,4649 5662,4649 5662,5323 4814,5323"/>
        </emma:interpretation>
      </emma:emma>
    </inkml:annotationXML>
    <inkml:traceGroup>
      <inkml:annotationXML>
        <emma:emma xmlns:emma="http://www.w3.org/2003/04/emma" version="1.0">
          <emma:interpretation id="{0B245EE7-CC74-4765-8BDD-2CF8D7CA1951}" emma:medium="tactile" emma:mode="ink">
            <msink:context xmlns:msink="http://schemas.microsoft.com/ink/2010/main" type="paragraph" rotatedBoundingBox="4814,4649 5662,4649 5662,5323 4814,53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B7BD27-7B69-4EB0-8E0D-046AC4E1A4FF}" emma:medium="tactile" emma:mode="ink">
              <msink:context xmlns:msink="http://schemas.microsoft.com/ink/2010/main" type="line" rotatedBoundingBox="4814,4649 5662,4649 5662,5323 4814,5323"/>
            </emma:interpretation>
          </emma:emma>
        </inkml:annotationXML>
        <inkml:traceGroup>
          <inkml:annotationXML>
            <emma:emma xmlns:emma="http://www.w3.org/2003/04/emma" version="1.0">
              <emma:interpretation id="{3706E086-1C2C-4A50-8D9B-DA82CEBB1BF7}" emma:medium="tactile" emma:mode="ink">
                <msink:context xmlns:msink="http://schemas.microsoft.com/ink/2010/main" type="inkWord" rotatedBoundingBox="4814,4649 5662,4649 5662,5323 4814,5323">
                  <msink:destinationLink direction="with" ref="{6986E71B-167B-4C99-AA3E-E6C53E836F9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3375-2977 580 0,'8'4'216'0,"-8"-4"-168"0,23 34-12 0,-7-16 180 16,3 6-124-1,8 10 104-15,0 0-112 0,-3 11-4 16,-5-7-44-16,-15 7 0 16,-4 3-20-16,-20 7 44 15,-3 0-32-15,-12-3 4 16,8-4-20-16,-4-7-384 15,4-10 200-15</inkml:trace>
          <inkml:trace contextRef="#ctx0" brushRef="#br0" timeOffset="-783.1924">2799-3032 384 0,'-16'-13'140'0,"16"13"-108"0,-12 3-8 16,5 1 136-1,7 2-92-15,-12 8 88 0,4 7-92 16,-3 10 64-16,3 3-72 0,-8 11 24 16,9-4-48-16,-1 0-20 15,8-3-4-15,0-3 16 16,8-8-12-16,-1-6 24 16,9 0-24-16,-1-8-216 15,5 1 112-15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36:33.61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734E53D-0EE4-4E2E-9F5A-6FA268A9C3BE}" emma:medium="tactile" emma:mode="ink">
          <msink:context xmlns:msink="http://schemas.microsoft.com/ink/2010/main" type="writingRegion" rotatedBoundingBox="18869,14886 24499,14606 24534,15296 18903,15577"/>
        </emma:interpretation>
      </emma:emma>
    </inkml:annotationXML>
    <inkml:traceGroup>
      <inkml:annotationXML>
        <emma:emma xmlns:emma="http://www.w3.org/2003/04/emma" version="1.0">
          <emma:interpretation id="{57585B60-1A4E-4CC1-9FD5-9BF53065626F}" emma:medium="tactile" emma:mode="ink">
            <msink:context xmlns:msink="http://schemas.microsoft.com/ink/2010/main" type="paragraph" rotatedBoundingBox="18869,14886 24499,14606 24534,15296 18903,155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E38835-4367-456D-9785-64C516248986}" emma:medium="tactile" emma:mode="ink">
              <msink:context xmlns:msink="http://schemas.microsoft.com/ink/2010/main" type="line" rotatedBoundingBox="18869,14886 24499,14606 24534,15296 18903,15577"/>
            </emma:interpretation>
          </emma:emma>
        </inkml:annotationXML>
        <inkml:traceGroup>
          <inkml:annotationXML>
            <emma:emma xmlns:emma="http://www.w3.org/2003/04/emma" version="1.0">
              <emma:interpretation id="{DA1D08C5-99D2-45FE-A15C-6670F024B006}" emma:medium="tactile" emma:mode="ink">
                <msink:context xmlns:msink="http://schemas.microsoft.com/ink/2010/main" type="inkWord" rotatedBoundingBox="18869,14886 22061,14727 22094,15408 18903,155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1438-93 424 0,'4'4'156'0,"8"13"-120"0,7 17-8 15,-7-10 124 1,11 7-88-16,16 7 44 0,0 0-64 16,-1-3-16-16,9-1-16 15,-9-7 8-15,1-2-12 0,-12-5-48 0,0-6 24 16,-15-4-544 0</inkml:trace>
          <inkml:trace contextRef="#ctx0" brushRef="#br0" timeOffset="173.645">1795-48 704 0,'-24'34'264'0,"9"-13"-208"16,-16 13-12-16,15-13 36 0,-7 3-52 15,0 4 16-15,-4-1-28 16,8-3 0-1,-9 0-8-15,9-3-260 0,-8-4 136 16,4 1-384-16</inkml:trace>
          <inkml:trace contextRef="#ctx0" brushRef="#br0" timeOffset="453.7252">2046 17 560 0,'27'-10'208'0,"4"7"-164"0,16 3-8 0,-12-4-40 15,11 4-4-15,4-3 12 16,-7-1 0-16,7 4-460 15</inkml:trace>
          <inkml:trace contextRef="#ctx0" brushRef="#br0" timeOffset="608.1353">2337-182 736 0,'-12'48'272'0,"12"-14"-208"0,0 32-20 16,0-35 44-16,12 10-56 15,-12-3 32-15,-4 7-36 16,-4-11-28-16,8-3 0 16,-8 3-724-16</inkml:trace>
          <inkml:trace contextRef="#ctx0" brushRef="#br0" timeOffset="1264.1196">2797 31 404 0,'20'-17'148'0,"-5"10"-112"0,4-7-12 15,-7 7 252-15,-4-3-156 16,3-4 40-16,5 4-96 15,-5-4 12-15,-3 4-44 16,0 0-36-16,-8 3 0 0,-8 7-28 16,-3 0 20-16,-13 7-12 15,-7 3 12-15,4 0 16 0,-4 1 0 16,8-1-20-16,4 7 8 16,7 0-40-16,24 4 28 15,3 10 8-15,16 0 8 16,4 0 12-16,4-4-4 15,-4 1-4-15,-12-1 4 16,0-9-16-16,-4-5 8 16,-19 1 84-16,-15-7-48 15,-12 3 88-15,-12-10-68 16,0-6 28-16,-7-1-48 16,7 0 24-16,12-4-28 15,8-9-256-15,19-4 124 0,8 0-620 16</inkml:trace>
          <inkml:trace contextRef="#ctx0" brushRef="#br0" timeOffset="1386.9462">3153-303 800 0,'-11'-6'296'0,"11"6"-232"0,-8 3-16 15,0-3-36-15,8 3-16 16,-11 8-656-16</inkml:trace>
          <inkml:trace contextRef="#ctx0" brushRef="#br0" timeOffset="1579.9594">3188-82 964 0,'-11'34'360'0,"7"-17"-280"0,0 7-24 0,-4-3 60 16,8-4-76-16,0 7-8 15,0 4-20-15,8-4-56 16,-8 0 28-16,4-3-252 0,3-15 148 16,1 5-468-1,-8 3 328-15,8-8 28 16</inkml:trace>
          <inkml:trace contextRef="#ctx0" brushRef="#br0" timeOffset="-625.5436">180 179 300 0,'-4'-10'112'0,"4"3"-88"0,0 3-8 16,-3-13 216-16,3 10-56 15,0-3-80-15,-4-4-44 16,0 1-40-16,0 2 0 0,0-3-8 16,0 8 8-16,4-1-8 0,0 0 16 15,-4 3-12-15,0-3 4 16,-3 7-4-16,-1 0-8 16,0 11 4-16,-7-4 12 15,-1-4-8-15,1 7 16 16,-1-3-16-16,1 11 32 15,-1-5-24-15,5 8 12 16,3-4-16-16,0 7 0 16,8-3-4-16,4 3 12 15,4 0-12-15,3-3 24 16,5-1-20-16,3-2 12 16,1-8-12-16,7-7-8 15,8-6 0-15,7-4 12 16,9-10-8-16,7 3-48 15,-4-3 24-15,-4 3 48 16,-3-3-16-16,-9 0-16 0,-11-1 0 16,-7 1 8-16,-13 0-4 15,-7 3 16-15,-3 4-12 16,-9 0-28-16,0 6 8 16,-3 4 4-16,-1 7 8 15,5 3-36-15,-9 4 20 16,9 3 4-16,-1 1 12 15,4 2 8-15,1 1-4 16,-1 0-4-16,4-4 4 0,4 0 4 16,8-7-4-16,3-3-20 15,9-3 8-15,3-8 48 16,12-3-20-16,-4-3 8 16,0 0-16-16,-4-4-52 15,0-3 24-15,-8-4-32 16,-3 0 28-16,-8-3 0 15,-1-3 12-15,-7 3-12 16,-4 3 12-16,1 4-4 16,-5 0 4-16,0 6 24 15,4 4-8-15,4 0 4 16,4 1-4-16,4 2-16 16,3 1 4-16,1-1-4 15,0 1 0-15,-1-1 8 16,5 1 0-16,-5 0 8 15,-3-1-4-15,0 1 8 16,-4-1-8-16,-4 4-4 0,0 0 4 16,0 0-4-16,4 7 0 15,0 3-20-15,3 8 12 16,-3 2-12-16,4 4 8 16,3 7-20-1,5 0 20-15,3 4-20 0,5-4 16 16,3-7 36-16,0 7-12 15,-8-7 0-15,-7-4-4 16,-8-2 56-16,-8-11-32 16,-12-1 60-16,-11-6-52 0,8-6 20 15,-8-5-36-15,3-3 16 16,9-3-20-16,-1-3-220 16,13-1 112-16,3-3-592 15</inkml:trace>
          <inkml:trace contextRef="#ctx0" brushRef="#br0" timeOffset="-354.3225">970-309 592 0,'4'-25'220'0,"-4"25"-172"0,12 0-12 15,-1 0 48-15,5 4-52 16,3 3 24-16,0 3-36 15,8 4 8-15,-7 0-16 16,-1 3-16-16,-7 0 0 0,-5 0 40 0,-7 0-24 16,-11-3 8-16,-5 0-12 15,-3-4 72-15,7 1-44 16,-3-5-12-16,11 1-16 16,16 0-8-16,7 0 0 15,16-3-80-15,4-1 44 16,-1-3-636-1</inkml:trace>
        </inkml:traceGroup>
        <inkml:traceGroup>
          <inkml:annotationXML>
            <emma:emma xmlns:emma="http://www.w3.org/2003/04/emma" version="1.0">
              <emma:interpretation id="{3DA75798-67A8-497B-AFEF-C911AB3BFACB}" emma:medium="tactile" emma:mode="ink">
                <msink:context xmlns:msink="http://schemas.microsoft.com/ink/2010/main" type="inkWord" rotatedBoundingBox="22281,14943 23854,14865 23877,15329 22304,15407"/>
              </emma:interpretation>
              <emma:one-of disjunction-type="recognition" id="oneOf1">
                <emma:interpretation id="interp1" emma:lang="" emma:confidence="0">
                  <emma:literal>WX:</emma:literal>
                </emma:interpretation>
                <emma:interpretation id="interp2" emma:lang="" emma:confidence="0">
                  <emma:literal>wax:</emma:literal>
                </emma:interpretation>
                <emma:interpretation id="interp3" emma:lang="" emma:confidence="0">
                  <emma:literal>rx.</emma:literal>
                </emma:interpretation>
                <emma:interpretation id="interp4" emma:lang="" emma:confidence="0">
                  <emma:literal>mix:</emma:literal>
                </emma:interpretation>
                <emma:interpretation id="interp5" emma:lang="" emma:confidence="0">
                  <emma:literal>rx?</emma:literal>
                </emma:interpretation>
              </emma:one-of>
            </emma:emma>
          </inkml:annotationXML>
          <inkml:trace contextRef="#ctx0" brushRef="#br0" timeOffset="2195.6216">3440-79 592 0,'-16'31'220'0,"12"-17"-172"0,-3 17-12 16,-1-14 100-16,8 4-80 15,0 3 4-15,8 0-36 16,-8 0 12-16,4-7-24 15,3-3 32-15,1-11-28 0,0 4 32 16,3-7-32-16,-3-7 12 16,-4-3-16-16,4-11-16 15,3-6 0-15,5-4 12 16,-8-7-4-16,11 0-28 16,-7 11 12-16,3-1-32 0,4 14 28 15,1 4 76-15,-9 20-32 16,5 4 36-16,-4 17-36 15,-5-7 8-15,5 11-20 16,-4-5 20-16,-5-5-24 16,5-5 40-16,0-6-28 15,0-4-76-15,3-6 28 16,-11-11-212-16,8-7 132 16,-8-7-108-16,4-3 124 15,0-7-12-15,-4-10 56 16,4-4-16-16,3 4 36 0,1 3 36 15,4 7-4-15,-1 7 148 16,16 4-84-16,1 6 100 16,-1 3-96-16,4 8-24 15,-12 3-32-15,-11 7-24 16,-8 7 0-16,-8 3 20 16,-4 4-8-16,-7-8 48 15,4 4-28-15,-5-10 28 16,16 4-28-16,8-8 8 15,23-3-28 1,12 0-4-16,7-3-428 16,9 3 232-16,-9 13-320 15</inkml:trace>
          <inkml:trace contextRef="#ctx0" brushRef="#br0" timeOffset="2625.4551">4435-234 664 0,'-20'-10'244'0,"5"24"-188"0,-4 13-16 15,11-6 120-15,-4 13-96 16,1 8 44-16,-13 2-64 16,5 8 28-16,-4-7-40 15,-1-4-28-15,9-3-4 0,0-11-168 16,-13-6 92-16,17-4-128 16,-9-7 116-16,5 1-440 15</inkml:trace>
          <inkml:trace contextRef="#ctx0" brushRef="#br0" timeOffset="2381.1534">4191-189 404 0,'11'7'148'0,"9"7"-112"0,3 23-12 0,-8-9 128 16,1 6-88-16,3 4-36 16,8 4-20-16,1-1 36 15,-1-3-24-15,4-11-80 0,-12-3 32 16</inkml:trace>
          <inkml:trace contextRef="#ctx0" brushRef="#br0" timeOffset="2889.0032">4799-141 924 0,'15'-27'340'0,"-15"23"-260"0,8 4-28 0,7 0 124 0,-11-3-108 16,19 3-8-16,-7 3-40 16,7 1-76-16,4 2 28 15,-11 8-588-15,-1 7 340 16,-3-7-168-16</inkml:trace>
          <inkml:trace contextRef="#ctx0" brushRef="#br0" timeOffset="3034.1744">4830 21 728 0,'11'7'268'0,"16"-4"-208"0,0 1-16 15,-7-1-8-15</inkml:trace>
        </inkml:traceGroup>
        <inkml:traceGroup>
          <inkml:annotationXML>
            <emma:emma xmlns:emma="http://www.w3.org/2003/04/emma" version="1.0">
              <emma:interpretation id="{6DD903AD-F2C0-448D-B2AD-8FE3F5A05A1B}" emma:medium="tactile" emma:mode="ink">
                <msink:context xmlns:msink="http://schemas.microsoft.com/ink/2010/main" type="inkWord" rotatedBoundingBox="24462,14852 24512,14850 24533,15271 24483,15274"/>
              </emma:interpretation>
              <emma:one-of disjunction-type="recognition" id="oneOf2">
                <emma:interpretation id="interp6" emma:lang="" emma:confidence="0">
                  <emma:literal>|</emma:literal>
                </emma:interpretation>
                <emma:interpretation id="interp7" emma:lang="" emma:confidence="0">
                  <emma:literal>I</emma:literal>
                </emma:interpretation>
                <emma:interpretation id="interp8" emma:lang="" emma:confidence="0">
                  <emma:literal>l</emma:literal>
                </emma:interpretation>
                <emma:interpretation id="interp9" emma:lang="" emma:confidence="0">
                  <emma:literal>'</emma:literal>
                </emma:interpretation>
                <emma:interpretation id="interp10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3311.9358">5615-313 624 0,'-11'-7'228'0,"22"11"-176"0,-11 3-16 15,4-1 88-15,-4 12-76 16,0 13 24-16,8 20-40 15,-8 11 4-15,0 3-20 16,-8 4 28-16,4-10-28 0,-19-8-736 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36:50.7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1974AFE-4C27-4A44-8F34-2FADF61A043A}" emma:medium="tactile" emma:mode="ink">
          <msink:context xmlns:msink="http://schemas.microsoft.com/ink/2010/main" type="inkDrawing" rotatedBoundingBox="10315,19011 12502,19039 12501,19128 10314,19100" semanticType="underline" shapeName="Other">
            <msink:sourceLink direction="with" ref="{225AD9A3-DDD5-43D7-A0BB-1B6A3E99D1C4}"/>
          </msink:context>
        </emma:interpretation>
      </emma:emma>
    </inkml:annotationXML>
    <inkml:trace contextRef="#ctx0" brushRef="#br0">0 70 216 0,'11'-7'80'0,"-7"7"-60"0,4-7-8 0,-4 7 136 15,4-4-84-15,-1-2 44 16,1-1-64-16,4-4 4 16,-1 8-32-16,5-4-8 15,-4 0-4-15,3 0-16 16,0 7 8-16,-3-3 4 0,4 3 0 16,-5 0 8-16,1 0-4 15,-1 0-4-15,5 0 4 16,-8 0 4-16,3 0-4 15,5 0 24-15,-5 0-16 16,5 0 12-16,-5 0-12 16,1 0-8-16,4 3 0 15,-9-3 20-15,5 7-12 0,7-7-12 16,-15 0-4-16,12 0 4 16,-5 0 0-16,5 0 0 15,-5 7 0-15,5-4 8 16,-5 1-4-16,17-1-4 15,-9-3 4 1,0-3-4-16,8 3 24 16,0 0-12-16,12 3 4 0,-4-3-8 15,4 0 12-15,7-7-12 16,1 7 16-16,11 4-16 16,-4-4-12-16,0 0 0 15,-4-4-4-15,16 1 0 16,0 3 32-16,8 0-12 15,-1 0-12-15,1 3-4 16,-5 1 12-16,-3-4-4 16,0 3-4-16,0-3 4 15,0 0 12-15,7 0-8 16,1 0 4-16,-9 0-4 0,-6 0 4 16,-5 0-8-16,-8 0-4 15,-11 0 4-15,0 0 20 16,-8 0-12-16,-15 0-4 15,7 0-4-15,-11 11-4 16,3-8 0-16,-11 1 0 16,8 6 0-16,-8-3-80 15,0 6 44-15,0-2-268 16,-4-4 168 0,-4 13-212-16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32:16.3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13A9EF8-C24D-43F7-90C2-7BB3F527308C}" emma:medium="tactile" emma:mode="ink">
          <msink:context xmlns:msink="http://schemas.microsoft.com/ink/2010/main" type="inkDrawing" rotatedBoundingBox="6871,2485 10461,2128 10638,3907 7048,4264" semanticType="enclosure" shapeName="Other">
            <msink:sourceLink direction="with" ref="{D8D8AB6E-9EA3-4A6F-8F3C-2B9D58343430}"/>
          </msink:context>
        </emma:interpretation>
      </emma:emma>
    </inkml:annotationXML>
    <inkml:trace contextRef="#ctx0" brushRef="#br0">422 366 340 0,'-20'-27'128'0,"20"27"-100"0,-4-21-8 16,1 11 68-1,6 3-52-15,-3-10 76 16,0 3-64-16,0-3 64 16,8 3-64-16,0-3 44 15,3 3-52-15,9-3 8 16,-1 6-32-16,16-2 8 0,4 6-12 0,15-4-8 15,0 4 0-15,35-10 20 32,0 14-12-32,54-8 56 0,-7 1-36 0,57 0-24 15,-11 6-8 1,43-3 16-16,-28 1-8 0,9-1 24 16,-36 0-20-16,0-3-4 15,-27 6-4-15,-7 1-16 16,-24 3 8-1,-19 0 4-15,-15 3 0 0,-13-3 0 16,-10 7 0-16,-17-4 24 16,1 4-12-16,-12 4-20 15,-4-1 0-15,-7 4 4 16,-9 3 4-16,1 0 8 16,0 4-4-16,-8 3-4 15,0 3 4-15,-4 4-4 16,4 0 0-16,-4 11-28 15,0 6 16-15,0 21 4 16,8 3 8-16,4 17 16 16,0-6-8-16,3 3-20 15,5-10 4-15,-1 13 32 16,1-6-16-16,7 13-16 16,0-10 0-16,8-7 12 15,4-10 0-15,0-10-4 16,-4-8 4-16,-8-6 28 15,-3-11-16-15,-5-6-4 0,1-4-8 0,-9-3 40 16,-3-4-24-16,-4-7-8 16,-4-3-8-16,-3-4 4 15,7 1-4-15,-20-8-4 16,12 4 4-16,-23-3 12 16,4 3-8-16,-19 7-12 15,-1-7 0-15,-11 3 20 16,8 8-8-16,-35-5-4 15,11 5 0-15,-38-8-4 16,19 8 0-16,-31 2 0 16,24-2 0-16,-32-1-20 15,20-3 12-15,-31 3 20 16,26-3-4-16,-34 0-12 16,28 0 0-16,-25 0 20 15,28 3-8-15,-27-3-40 16,16 7 20-16,-12-7 0 15,26-1 12-15,-3-6 8 16,24 4-4-16,-9-8 8 16,20 4-8-16,-8-6-4 15,16 6 4-15,-5-7-4 16,24 3 0-16,-4-3-12 16,16 4 8-16,-8-11 12 15,15 14-4-15,-8-10-12 16,9 3 4-16,3-3 4 15,8 3 0-15,0-7 16 0,15 7-8 16,-7-3-12-16,11 3 0 16,0-7-4-16,4 7 0 0,-3-10 24 15,7 10-8 1,-4 0 4-16,8 4-4 0,-4-4-8 16,4 0 4-1,-1 0 12-15,-3 7-8 0,0-14 24 16,4 11-20-16,0-18 24 15,0 11-24-15,4-24-4 16,3 3-4-16,1-35 4 16,3 1-4-16,1-21-400 15,3 14 220-15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36:51.4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D5F0C87-1698-4054-AAB8-B727DB410795}" emma:medium="tactile" emma:mode="ink">
          <msink:context xmlns:msink="http://schemas.microsoft.com/ink/2010/main" type="inkDrawing" rotatedBoundingBox="10793,19134 13025,19266 13018,19382 10786,19250" shapeName="Other"/>
        </emma:interpretation>
      </emma:emma>
    </inkml:annotationXML>
    <inkml:trace contextRef="#ctx0" brushRef="#br0">-3 93 416 0,'0'-11'152'0,"4"4"-116"0,0 1-12 15,4 6 4-15,-5-4-20 16,5-10-4-16,4 7 0 15,3-3 4-15,-3 7-4 16,3-4-4-16,5 0 4 16,7 3 12-16,0 4-8 0,0-6-4 15,4-1 0-15,-4 7-24 16,12 0 12-16,-12 0 20 16,8 0-4-16,-4 7-12 15,7-7 0-15,-3 0-16 16,4 0 12-16,0 3 20 15,7-3-4-15,8 3-4 16,4 1 0-16,8 3 20 16,8 0-12-16,-8 3-20 15,-1 0 0-15,1-10 4 16,8 0 4-16,3 0 8 16,16 0-4-16,0 7 8 0,-8 4-8 15,0-5-4-15,1 5 4 16,-5-4 4-16,12 6-4 15,0-2-4-15,-8-1 4 16,-19 4 12-16,-8 0-8 16,-12-8-4-16,-7 1 0 15,-12 0 4-15,-4-3-4 16,-11-4 24-16,-12 0-16 16,0 0-64-16,-8 0 24 15,-7 0-392-15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36:52.9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602DE1B-9FD6-403A-8EA5-359C212642B0}" emma:medium="tactile" emma:mode="ink">
          <msink:context xmlns:msink="http://schemas.microsoft.com/ink/2010/main" type="inkDrawing" rotatedBoundingBox="16846,18928 19989,19008 19987,19066 16845,18986" shapeName="Other"/>
        </emma:interpretation>
      </emma:emma>
    </inkml:annotationXML>
    <inkml:trace contextRef="#ctx0" brushRef="#br0">0 49 488 0,'8'-4'180'0,"0"4"-140"0,4-7-12 0,-1 4 56 16,1-1-52-16,-1 1 16 15,1-4-32-15,3 7 28 16,-3-3-28-16,4-1-12 0,3 1-8 16,0-4 28-16,5 7-12 15,3 0-4-15,4-4-4 16,3 4-4-16,5 0 0 0,-4 4-12 15,8-4 8 1,3 0 12-16,8 0-4 0,8 7-4 16,8-4 4-16,3 4-4 15,-7-7 0-15,8 10 16 16,-8-3-8-16,3-7-4 16,1 0 0-16,15 14 12 15,0-10-8-15,0 6-4 16,-3-3 0-16,-9 0-24 15,9-7 12-15,3 0 4 16,11 0 4-16,-3 0-12 16,0 0 8-16,-8 0 4 15,1 0 0-15,7-7 0 16,11 7 0-16,-3-4 0 16,-1 4 0-16,-11 4 0 15,-7-4 0-15,-9 0-12 0,1 0 8 16,-5 0-4-16,-7 0 0 15,-4 7 8-15,-11-7 0 16,-8 6 8-16,-12-6-4 16,-4 4 8-16,-8-4-8 15,-3 0-4-15,-4 0 4 16,-16 7 4 0,-4-7-68-16,-7 7 36 15,-4-4-308 1,0 1 180-16,-12 6-128 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37:43.044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27T17:40:42.686"/>
    </inkml:context>
  </inkml:definitions>
  <inkml:traceGroup>
    <inkml:annotationXML>
      <emma:emma xmlns:emma="http://www.w3.org/2003/04/emma" version="1.0">
        <emma:interpretation id="{F26D7462-2ED5-43B4-88E5-0D301C4143D0}" emma:medium="tactile" emma:mode="ink">
          <msink:context xmlns:msink="http://schemas.microsoft.com/ink/2010/main" type="writingRegion" rotatedBoundingBox="1697,239 24515,-460 25067,17540 2248,18239"/>
        </emma:interpretation>
      </emma:emma>
    </inkml:annotationXML>
    <inkml:traceGroup>
      <inkml:annotationXML>
        <emma:emma xmlns:emma="http://www.w3.org/2003/04/emma" version="1.0">
          <emma:interpretation id="{4B136347-D9A9-43B7-9F89-FA194602DA7B}" emma:medium="tactile" emma:mode="ink">
            <msink:context xmlns:msink="http://schemas.microsoft.com/ink/2010/main" type="paragraph" rotatedBoundingBox="1709,227 20428,-52 20451,1470 1732,17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260B3A-2EDA-4691-A4EF-A21A7430F586}" emma:medium="tactile" emma:mode="ink">
              <msink:context xmlns:msink="http://schemas.microsoft.com/ink/2010/main" type="line" rotatedBoundingBox="1709,227 20428,-52 20451,1470 1732,1750"/>
            </emma:interpretation>
          </emma:emma>
        </inkml:annotationXML>
        <inkml:traceGroup>
          <inkml:annotationXML>
            <emma:emma xmlns:emma="http://www.w3.org/2003/04/emma" version="1.0">
              <emma:interpretation id="{0D5EF7C7-9B1A-45F0-8785-A29663E1ED73}" emma:medium="tactile" emma:mode="ink">
                <msink:context xmlns:msink="http://schemas.microsoft.com/ink/2010/main" type="inkWord" rotatedBoundingBox="1709,227 4501,185 4516,1162 1723,1204">
                  <msink:destinationLink direction="with" ref="{8DFAEEA8-F271-4C7F-9506-C40E3E74B12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685-273 548 0,'20'-34'204'0,"-20"34"-156"0,-4 3-16 0,0 1 88 15,8 6-72-15,-4 7 52 16,4 4-60-16,-4 10-12 16,-4 0-16-16,4 17 24 15,7 0-20-15,-14 28 4 16,7-14-12-16,0 10 12 16,0-3-12-16,-20-7-4 15,9-7 0-15,-16-11 20 16,7-6-12-16,-7-7-4 15,4-7-4-15,-4-6 28 16,4-1-16-16,3-17 4 16,12-11-12-16,12-6-40 15,8-3 16-15,11-18-20 16,8 14 20-16,0-11 8 16,4 1 8-16,-4-1 0 15,0 11 0-15,-8-7-28 16,0 14 16-16,-11 10-4 15,0-3 8-15,-9 20 8 16,1 11 0-16,-8 13 32 16,4-6-16-16,-3 10 12 15,3 0-16-15,0 3 0 16,7-14-4-16,-7 11 20 0,4-7-16 16,-8 7 32-16,0-7-28 15,-7 0 12-15,7-7-16 0,-12 0-52 16,13 4 24-16,-9-18-200 15,8-3 120-15,-4-7-524 16,8-7 348-16</inkml:trace>
          <inkml:trace contextRef="#ctx0" brushRef="#br0" timeOffset="570.7794">1258 312 332 0,'4'-7'120'0,"-4"7"-92"0,27-17-8 15,-19 10 60 1,3 4-48-16,1-8 68 16,-4 4-60-16,3 1 72 15,-7-1-64-15,0-4 44 16,0 11-52-16,-8-10 24 15,4 10-36-15,-4-7-8 16,0 7-12-16,-7-14-8 16,-1 11 4-16,-3-11-4 15,3 11 0-15,-3-1 32 16,7 8-16-16,-8 3-12 16,9 3-8-16,-13 7 4 0,9 7 0 15,-9 4 0 1,5-1 0-16,-8 4 8 0,7-7-4 0,-3 4 8 15,7-8-8-15,0 1 8 16,9-4-8-16,6-6-4 16,9-1 4-16,7-10-32 15,5 3 16-15,3-9-64 16,4-1 40-16,-4-11-20 16,0 1 36-16,-8-3 8 15,1 6 12-15,-1 0 32 16,-11 11-16-16,3 3 92 15,-3 6-60-15,-8 5 20 16,4 6-36-16,0-3-20 16,0 3-8-16,0-3 40 15,-1 0-24-15,17-8-8 16,-1-2-8-16,8-11-268 16,12 4 144-16,4-11-392 15,-5 3 288-15</inkml:trace>
          <inkml:trace contextRef="#ctx0" brushRef="#br0" timeOffset="871.3375">1788 202 600 0,'-11'-21'224'0,"11"21"-176"0,-16 0-12 16,9 7 116-1,3 0-92-15,-8 10-8 16,4-3-32-16,1 3-16 16,7-3 0-16,0 10-4 15,7-3 0-15,1-4 24 16,8 10-12-16,-5-16-4 0,1 13-4 0,-8-10 12 15,3 3-8-15,-10-3-4 16,3 6 0-16,-20-3 20 16,1 11-12-16,-16-11-12 15,4 7-4-15,-12-3 4 16,12 0 0-16,-11-11 0 16,11 0 0-16,8-10 8 15,11 0-4-15,12-10-36 16,4-4 16-16,19-7-188 15,4 8 112-15,20-8-268 16,-9 4 204-16</inkml:trace>
          <inkml:trace contextRef="#ctx0" brushRef="#br0" timeOffset="1411.7732">1974 312 632 0,'-8'-10'236'0,"8"10"-184"0,-3 20-16 0,-5-13 124 16,4 4-96-16,-8 2-8 15,9 1-36-15,-5 3-8 16,4 4-4-16,4 0 12 16,8-1-12-16,-1-9 4 15,9 9-4-15,-1-6 12 16,5-4-12-16,3-3-12 16,4 3 0-16,0-6-120 15,-8-1 68-15,-3-6-32 0,3 3 52 0,-15-7-40 31,4 0 44-31,-8-10 0 0,0 7 16 16,-8-8 48-16,4 12-20 16,4-15-8-16,4 11-8 15,12-4 4-15,-5 3 0 0,9 1 8 16,7 3-4-16,0 4 8 16,0 3-8-16,-4 0-4 15,0 0 4-15,8 3-16 16,-11 4 8-16,3 0 12 15,-4 3-4-15,-3 1 8 16,3-1-8-16,-11 0-4 16,7 1 4-16,-7-4-4 15,4 3 0-15,-8-3 16 16,-1-7-8-16,1 0 76 16,0 0-48-16,0 0 40 15,0 0-44-15,4-11 44 16,-1 5-44-16,5-8 20 15,4 7-32-15,7-14 8 16,8 7-16-16,7-6 28 16,1 6-24-16,-4-3-12 15,0 7-8-15,-8 10-544 16,0-4 300-16</inkml:trace>
          <inkml:trace contextRef="#ctx0" brushRef="#br0" timeOffset="-495.8417">182 40 60 0,'0'-20'24'0,"0"20"-20"0,4-14 0 16,-4 10 104 0,0 4-60-16,-4-3 0 15,4 3-32-15,-8 7 96 0,4 3-64 0,-7 21 68 16,7 3-64-16,-12 18 16 16,9 3-40-1,-13 4 0-15,1-8-16 0,0-3 20 16,-5-3-20-16,5-10 56 15,7-4-36-15,1-14 28 16,3 0-32-16,8-17 0 16,8 3-16-16,-1-16 28 15,9-1-24-15,3-17-12 16,1 0-8-16,3-28-4 16,4 4 0-16,-8-13-12 15,5 12 12-15,-5 1-24 16,0 18 20-16,1-1 32 15,-1 17-12-15,0 14 60 16,1 14-36-16,-9 14 4 16,13 10-24-16,-13 10 12 15,1-7-16-15,-5 1 32 16,1-4-24-16,-16 0 12 16,1-4-16-16,-13-3 28 15,1-3-24-15,-8-4-12 16,0-6-8-16,-4-5-16 15,12-6 12-15,-1-17-112 16,5 3 68-16,3-20-208 16,4 0 144-16</inkml:trace>
        </inkml:traceGroup>
        <inkml:traceGroup>
          <inkml:annotationXML>
            <emma:emma xmlns:emma="http://www.w3.org/2003/04/emma" version="1.0">
              <emma:interpretation id="{40E83CC8-34EB-4C24-8903-C5F810929DE9}" emma:medium="tactile" emma:mode="ink">
                <msink:context xmlns:msink="http://schemas.microsoft.com/ink/2010/main" type="inkWord" rotatedBoundingBox="5413,339 9420,279 9440,1635 5433,1695">
                  <msink:destinationLink direction="with" ref="{8DFAEEA8-F271-4C7F-9506-C40E3E74B127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17.8286">5210 37 528 0,'8'-17'196'0,"-8"17"-152"0,4 0-12 16,-4 0 160-16,0 0-112 0,0 6 20 31,0 8-60-31,-4 10-16 0,8 7-16 0,-8 4 12 16,0-1-12-16,-3 4 4 16,3-4-4-16,-8-10 4 15,8 4-8-15,-11-4 24 16,7-3-16-16,-7-4 4 15,3-3-8-15,4-4 12 16,0 0-12-16,1-10 24 16,7 4-20-16,4-11-12 15,7 0-4-15,5-3-24 16,11-8 16-16,8 1-40 16,-4 0 32-16,11 3-12 15,-3 4 20-15,-8 6-8 16,-4 4 8-16,0 4 0 15,-8 6 4-15,-7 4 68 16,-4 3-32-16,-8 4 32 16,7-1-32-16,-14-2 0 15,7-1-16-15,0-3 28 16,0-1-24-16,0-2 4 16,11 3-12-16,-7-14-40 15,0 6 16-15</inkml:trace>
          <inkml:trace contextRef="#ctx0" brushRef="#br0" timeOffset="3752.9819">5702 305 632 0,'0'7'236'0,"0"-7"-184"0,0 7-16 0,0-4 60 15,0 8-60-15,-4 2 40 16,4 5-44-16,-4-1 0 16,1-3-20-16,-1-1-8 15,0 1 0-15,-4-4-4 16,8 4 0-16,-8-3 32 16,8-5-16-16,-4-2 32 15,4 3-32-15,0-14 12 16,4 3-16-16,4-2-8 15,4-8 0-15,3-3-40 16,1 6 20-16,3-3-28 16,4 8 24-16,0-1 8 15,1 7 12-15,7 0-28 16,-8 7 16-16,-12-1 32 16,5 5-12-16,-16 3 36 15,4-1-28-15,-8-2 12 16,4 2-16-16,-4-2 20 15,0-4-20-15,4 3-172 16,8-3 88-16,4-4-564 16,7 4 352-16</inkml:trace>
          <inkml:trace contextRef="#ctx0" brushRef="#br0" timeOffset="4564.1386">6178 422 664 0,'-27'17'244'0,"27"-17"-188"0,-4 28-16 0,4-18 12 15,8 4-36-15,0-7 12 16,7 3-16-16,8-6 20 16,8 2-20-16,8-9-4 15,4 3-4-15,3-3-172 16,-3 3 92-16,-1-4-84 15,-3-3 92-15,-4-3 44 16,0 3 20-16,-8-3 24 16,-4-1-12-16,-7 5 24 15,-5-12-20-15,-7 8 156 0,4 3-96 16,-12 0 88-16,4 7-96 0,-4 0-16 16,0 0-28-16,-4 4-16 15,5-1 0-15,-5 1-16 16,4 2 8-16,-4 1 20 15,8 11-8 1,-4-18 16-16,4 10-16 0,-4 0-4 16,8 4 0-16,-4-4-16 15,4 4 8-15,0 0-24 16,-4 0 16-16,0 6 4 16,0 8 8-16,-8 3-36 15,4 3 20-15,-7 11-12 16,7 6 16-16,-19-2 0 15,15-5 4-15,-11 1 8 16,7-7 0-16,0 0 0 16,5-4 0-16,7-6 8 15,7 3-4-15,1-7 32 16,8-4-20-16,3-9 4 16,8 3-12-16,-8-14 12 15,1 0-12-15,3-7 16 16,-4 0-16-16,-7-10 16 15,-4 3-16-15,-16-7 4 16,8 4-4-16,-8-4-16 16,-7 4 4-16,-8-4-16 15,11 8 12-15,-7-5 32 0,3 5-16 16,1-5-160-16,15 5 84 0,4-1-528 16,7 4 328-16</inkml:trace>
          <inkml:trace contextRef="#ctx0" brushRef="#br0" timeOffset="3890.094">6221 254 676 0,'-8'-18'248'0,"8"18"-192"0,0 0-16 0,-4 0 84 16,4 0-76-16,-4 0-20 16,4 0-16-16</inkml:trace>
          <inkml:trace contextRef="#ctx0" brushRef="#br0" timeOffset="5344.7681">6867 422 508 0,'0'-7'188'16,"0"7"-148"-16,4 0-8 0,-4 0 116 16,0 0-88-16,0 0 28 15,0 0-52-15,0 0-4 16,0 0-20-16,-4 0 12 15,4 0-16-15,0 7 16 16,0 0-16-16,0 0-4 16,0 14 0-16,0-18 12 15,8 11-8-15,-4-4 16 16,4 4-16-16,3-4 16 0,5-3-16 16,-1-7 24-16,1 0-20 0,-1 0 4 15,5 0-8-15,-1 0 12 16,4-7-12-16,-3-3-40 15,-5 3 20-15,-3-10-52 47,-1 3 36-47,1-3 8 16,-1 6 8-16,-7-2-8 16,4 6 12-16,0 0-12 0,-4 7 8 0,3 0 44 0,1 7-20 15,0 0 16-15,0 3-16 0,3 0 20 16,-3 8-20-16,8-12-12 15,3 8-4-15,4 0 48 16,-4-7-24-16,1-4 0 16,-1 4-12-16,8-7-16 15,4 0 4-15,4-10-16 16,4 6 12-16,-1-6 4 16,1 3 4-16,4-7 0 15,-16 8 0-15,-4-15 8 16,0 11-4-16,-3-4-4 15,-13 3 4-15,-3-2 56 16,0 6-32-16,-8 0 24 16,0 3-32-16,-3 4-8 15,-9 4-8-15,5 3-16 16,-5 0 8-16,1 6 4 0,7 1 0 16,4 3-12-16,4 8 8 0,23-8 40 15,0 7-24-15,24-4-8 16,3-2-8-16</inkml:trace>
          <inkml:trace contextRef="#ctx0" brushRef="#br0" timeOffset="1962.745">3701-142 600 0,'-8'-4'224'0,"8"4"-176"0,0-7-12 0,4 1 80 16,4 12-72-16,19-12 8 15,4 6-32-15,19-4-4 16,8-3-8-16,12-3 28 16,-1 10-20-16,-3-10 12 15,-12 10-16-15</inkml:trace>
          <inkml:trace contextRef="#ctx0" brushRef="#br0" timeOffset="2207.8985">3972-36 476 0,'-39'56'176'0,"39"-56"-136"0,-23 110-12 16,11-66 76 0,1-6-64-16,-5 7 16 15,4 3-32-15,5-7 12 16,-5-3-20-16,4-7 0 16,8-3-8-16,-4-4 28 15,4-7-20-15</inkml:trace>
          <inkml:trace contextRef="#ctx0" brushRef="#br0" timeOffset="2642.5525">4243 405 508 0,'19'3'188'0,"-19"-3"-148"0,27 0-8 0,-15-3 60 16,3 3-56-16,5-7 12 15,-1 4-28-15,0-8 4 16,1 8-12-16,-9-8 12 16,5 5-16-16,-12-5 76 15,3 8-48-15,-10-7-12 16,-1 3-16-16,-8-4 0 15,0 4-4-15,-3-3 32 16,3 7-20-16,-7-4 20 16,7 3-20-16,-11 1-8 15,4 6-4-15,-4 1-16 16,7 6 8-16,-11 4 20 16,11 0-8-16,-3 3-4 15,0 3 0-15,11-2-24 16,4 2 12-16,4-2 32 15,4-1-16-15,15-3 8 0,5 3-8 16,7-7-184-16,0-3 100 16,11-7-484-16,1 0 312 0</inkml:trace>
          <inkml:trace contextRef="#ctx0" brushRef="#br0" timeOffset="2873.6653">4789 391 444 0,'0'-17'164'0,"0"17"-124"0,-16-4-16 0,8 4 112 16,4-6-80-16,-7 6 60 16,7 0-72-16,-8 0-4 15,5 0-24-15,-5 6-12 16,4 5 0-16,-7-4 4 16,7 6-4-16,4-6-12 15,4 11 4-15,4-12 12 16,4 12-4-16,7-11 24 15,5 10-16-15,7-14-108 16,-8 11 48-16</inkml:trace>
        </inkml:traceGroup>
        <inkml:traceGroup>
          <inkml:annotationXML>
            <emma:emma xmlns:emma="http://www.w3.org/2003/04/emma" version="1.0">
              <emma:interpretation id="{C89C96FF-9AE6-43AC-81B6-0DBB911E0F14}" emma:medium="tactile" emma:mode="ink">
                <msink:context xmlns:msink="http://schemas.microsoft.com/ink/2010/main" type="inkWord" rotatedBoundingBox="12008,493 14477,456 14489,1253 12020,129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7407.8683">10835 295 228 0,'20'-4'84'0,"-13"1"-64"0,1-1-8 0,-4-2 152 31,8-1-92-31,-1-4 68 0,1-2-80 0,-1 2 36 16,1-2-56-16,-4-8 24 15,-1 11-36-15,-3-11 0 16,0 11-16-16,-8-11 12 15,0 14-16-15,-11-7 16 16,3 4-16-16,-15-7-20 16,12 0 4-16,-12-1 12 15,7 1 0-15,-7 0-12 16,8 3 4-16,-8 4-4 31,7 0 0-15,-7 3 24-16,8-4-8 0,0 4 24 0,3 7-20 0,-3 7-12 15,-1 4-4-15,-7 16 28 16,8 4-12-16,-8 14-20 16,0 3 0-16,-4 7 12 15,4-3 0-15,-4-1 16 16,0-2-12-16,4-5-20 16,7-9 4-16,1 3 4 15,7-4 4-15,1-10 0 16,3 4 0-16,4-1 16 15,8 4-8-15,8-3 24 16,7-1-20-16,12 1 24 0,8-4-24 16,-1-4 32-16,1-2-28 15,-4-12-128 1,-4 5 60-16</inkml:trace>
          <inkml:trace contextRef="#ctx0" brushRef="#br0" timeOffset="87651.03">10320 460 456 0,'-11'-3'168'0,"11"3"-128"0,0 0-16 0,0-7 112 15,8 7-80-15,-1-4 76 16,9 1-76-16,7-4 24 15,4 3-48-15,12-6 0 16,-1 10-20-16,9-7 12 16,-1 7-16-16,-7-7 16 15,0 7-16-15</inkml:trace>
          <inkml:trace contextRef="#ctx0" brushRef="#br0" timeOffset="88361.4027">10920 381 312 0,'-3'0'112'0,"3"0"-84"0,3 10-12 0,-3-3 136 16,0-4-88-16,0 11-28 15,0 3-20-15,-3-3 16 16,3 7-16-16,-8-11 12 16,8 11-16-16,0-11 0 15,8-3-4-15,-5 0 12 16,1 3-12-16,0-13 24 16,4-4-20-16,7 0-56 15,1 0 20-15,-5-10-16 16,5 3 24-16,-4 0 16 15,-1 8 4-15,-7-5-12 16,0 11 4-16,-8 0 108 16,4 11-56-16,-8-8 52 15,8 11-60-15,4-4-12 16,4 4-16-16,11-4 24 16,4 0-20-16,12-10 32 15,4 4-32-15,8-11-40 16,-1 0 12-16,-7-7-220 15,-1 11 132-15,-3-14-156 16,-8 0 148-16,0-4-60 16,-3 4 100-16,-5-11 36 15,0 7 24-15,-3-13 32 0,-5 3-12 16,5-7 216-16,-1 7-124 16,-3-3 76-16,0 3-104 0,-5 3 48 15,13 11-72-15,-9-10-28 16,5 13-16-16,-5-3 0 15,5 10-4-15,-8 3-12 16,3 8 4-16,-15 10 20 16,1 6-8-16,-13 15-4 15,4 2 0-15,-11 15 12 16,8-11-8-16,-8 1 16 16,3-4-16-16,5-4 4 15,7-3-4-15,0-4 12 16,8-2-12-16,-8-8 32 15,16 0-24-15</inkml:trace>
          <inkml:trace contextRef="#ctx0" brushRef="#br0" timeOffset="88970.0484">11772 426 436 0,'12'-4'160'0,"-12"4"-124"0,23 4-8 16,-8-4 80-1,5 3-64-15,3-6 16 16,0-1-36-16,4-3-4 16,4 4-12-16,-4-8 12 15,-3 5-12-15,-9-8-12 0,1 7 0 16,-9-3 48-16,-3 3-24 0,-12 0-8 16,1 3-8-16,-13-9-4 15,1 9 0-15,-8-6 8 16,8 6-4-16,-9 11 24 15,9 0-16 1,0 4 4-16,7 6-8 0,4 0 4 16,4 4-8-16,8-1-4 15,8 1 4-15,3-7 40 16,1 10-24-16,3-7 16 16,5-7-20-16,-1-3 0 15,4 0-8-15,-4-10-172 16,4 3 88-16,4-11-48 15,0 1 72-15,4-7-4 16,4 0 32-16,7-14 12 16,-3 17 12-16,-1-10 52 15,1 17-28-15,-4-10 156 16,-5 10-100-16,-7 7 48 16,-7 7-80-16,-1-1-8 15,-7 8-24-15,-8-3-4 16,0 9-4-16,3-6 4 15,1 3-8-15,-4-3 16 16,0 0-12-16,-4-7 68 16,0-4-44-16,0-10-4 15,4 4-16-15,-4-14-12 16,15 3 4-16,1-7-4 0,-5 4 0 16,20-4 0-16,-4 4 0 0,8 0 8 15,-4 13-4-15,0-2-400 16,0 2 220-16</inkml:trace>
        </inkml:traceGroup>
        <inkml:traceGroup>
          <inkml:annotationXML>
            <emma:emma xmlns:emma="http://www.w3.org/2003/04/emma" version="1.0">
              <emma:interpretation id="{135195B7-41C1-4D1F-A9C0-ADBF0F00D235}" emma:medium="tactile" emma:mode="ink">
                <msink:context xmlns:msink="http://schemas.microsoft.com/ink/2010/main" type="inkWord" rotatedBoundingBox="15099,438 16794,413 16804,1102 15110,112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1026.2875">14300-36 476 0,'0'-13'176'0,"0"13"-136"0,23-4-12 15,-11-3 48 1,3 7-48-16,5-3 24 16,3 3-32-16,4-7-8 15,0 7-8-15,4-10-16 16,0 10 8-16,-4-7 72 15,0 7-36-15,-8-7 68 16,1 7-60-16,-9-7 88 0,-3 7-72 0,-8-3-8 31,4 3-32-31,-8 0-12 0,4 7 0 0,-8 3-4 16,1 7 0-16,-9 11-20 16,5 6 12-16,-5 11 12 31,5-1 0-31,-9 1-4 0,5 0 4 0,-5 3 12 15,13-20-8-15,-5 3 24 16,4-14-20-16,0-3-120 16,8-1 60-16,8-16-476 15,12-1 288-15</inkml:trace>
          <inkml:trace contextRef="#ctx0" brushRef="#br0" timeOffset="91379.0766">14977 9 508 0,'-19'-10'188'0,"19"10"-148"0,-19 3-8 16,11 11 148-1,-4-10-104-15,5 16 32 16,-13 4-64-16,12 7-8 16,-3 0-24-16,11 0 12 15,0 0-16-15,8-7 24 16,3 0-20-16,12-6-4 15,-7-1-4-15,7-14 20 0,0 1-12 16,4-8 4-16,-7 4-8 0,3-10-8 16,-11 0 4-16,-1-8 4 15,-3-6-4-15,-16-7-28 16,8 4 12-16,-11-8 12 16,3 11 4-16,-11-3-4 15,15 9 4-15,0-2-16 16,-4 10 8-16,8-4-16 15,8 7 12-15,11 0-612 16,0 4 340-16</inkml:trace>
          <inkml:trace contextRef="#ctx0" brushRef="#br0" timeOffset="89359.5783">13727-42 548 0,'-4'-11'204'0,"4"11"-156"0,4-14-16 15,-8 11 96 1,4 3-76-16,-12 0 16 15,1 0-44-15,-12 0 40 16,3 10-36-16,-18 8 20 16,7 6-28-16,-12 17 8 15,8 11-16-15,0 6 56 16,-3 1-40-16,11 3-4 16,11-14-12-16,8 3 24 15,8-6-20-15,8 3 32 0,11-3-32 0,8-7-40 16,12-4 12-16,0-13-384 15,11-4 216-15</inkml:trace>
          <inkml:trace contextRef="#ctx0" brushRef="#br0" timeOffset="90635.5998">14041-36 392 0,'-16'-6'148'0,"12"2"-116"0,-4-3-8 0,5 7 172 16,3 0-112-16,-4-7 44 15,0 7-76-15,-4 7-20 16,4 10-20-16,-7 8 0 16,3 9-8-16,-8 18 24 15,9-11-16-15,-5 4-12 16,4-4-4-16,1 0 28 15,3-10-12-15,-4-7 12 16,8-3-12-16,-4-7-272 16,4-1 144-16</inkml:trace>
        </inkml:traceGroup>
        <inkml:traceGroup>
          <inkml:annotationXML>
            <emma:emma xmlns:emma="http://www.w3.org/2003/04/emma" version="1.0">
              <emma:interpretation id="{C9002D96-B99A-402D-AD0E-EBAD547B5AAB}" emma:medium="tactile" emma:mode="ink">
                <msink:context xmlns:msink="http://schemas.microsoft.com/ink/2010/main" type="inkWord" rotatedBoundingBox="17184,461 18985,434 18992,892 17191,91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4088.7667">16762-1 384 0,'0'-7'140'0,"0"7"-108"0,0-3-8 0,-4-1 152 16,4 1-100-16,0-4 52 15,0 7-80-15,0-4 12 16,0 8-40-16,0 6 60 16,-8 7-44-16,1 18 0 15,-1 3-20-15,-15 3-12 16,11 7 0-16,-4-7 20 16,1-3-12-16,3-7 12 15,5-7-12-15,3-3 20 16,4-4-20-16</inkml:trace>
          <inkml:trace contextRef="#ctx0" brushRef="#br0" timeOffset="94494.8865">16882 37 488 0,'-8'-28'180'0,"8"28"-140"0,20-10-12 15,-5 0 48 1,-3 3-48-16,15-4 8 16,0 8-24-16,12-1 12 15,7 4-16-15,-7-6-4 16,-1 6 0-16,-3 0-4 0,-8 6 0 16,-7-6 0-16,-1 0 0 0,-7 0 148 15,-5 0-80-15,-3 0 60 16,0 0-72-16,-4 0 0 15,0 0-32-15,-4 7-32 16,4 7 4-16,-7 10 8 16,3 7 0-16,-8 10-4 15,8 4 4-15,-11-7-4 16,7 3 0-16,-8-6 8 16,5-4-4-16,-8-4 24 15,7-3-16-15,4-6-4 16,0-5-4-16,8-2-120 15,8-5 64-15,0-6-392 16,11 0 244-16</inkml:trace>
          <inkml:trace contextRef="#ctx0" brushRef="#br0" timeOffset="91927.0351">15469 30 632 0,'-4'-10'236'0,"4"10"-184"0,4-4-16 0,0-3 116 16,4 7-92-16,3-3 8 15,1-1-40-15,3 1-8 16,5-4-12-16,3 0-8 16,0 4 4-16,4-8-4 15,0 8 0-15,0-7 0 16,0 6 0-16,-3-3 8 15,-5 7-4-15,-7-7 60 16,3 7-36-16,-15-3 76 16,4 3-56-16,-8-4 8 15,4 8-32-15,0-1-4 16,0 4-12-16,-8-3-16 16,8 9 4-16,-3 5-4 15,-1 6 0-15,-4 10 8 16,0 1 0-16,-7 9 16 15,7-2-8-15,-8-1-4 16,5-14 0-16,-5 1 12 16,5-4-8-16,-1-7 16 15,4 0-16-15,1-3 24 16,3-7-20-16,0-7-172 16,8 0 88-16</inkml:trace>
          <inkml:trace contextRef="#ctx0" brushRef="#br0" timeOffset="92154.1996">16077 181 600 0,'-4'-7'224'0,"4"7"-176"0,23-3-12 0,-19-1 192 16,8 4-132-16,3-3 52 15,4 0-88-15,-3-4-20 16,3 7-24-16,1-4 8 16,-1 4-16-16,0 0 24 15,1 4-20-15</inkml:trace>
        </inkml:traceGroup>
        <inkml:traceGroup>
          <inkml:annotationXML>
            <emma:emma xmlns:emma="http://www.w3.org/2003/04/emma" version="1.0">
              <emma:interpretation id="{70CE6752-ED87-4A82-AA68-A519812EB848}" emma:medium="tactile" emma:mode="ink">
                <msink:context xmlns:msink="http://schemas.microsoft.com/ink/2010/main" type="inkWord" rotatedBoundingBox="19133,345 20434,325 20443,900 19142,920"/>
              </emma:interpretation>
              <emma:one-of disjunction-type="recognition" id="oneOf5">
                <emma:interpretation id="interp5" emma:lang="" emma:confidence="0">
                  <emma:literal>83)</emma:literal>
                </emma:interpretation>
                <emma:interpretation id="interp6" emma:lang="" emma:confidence="0">
                  <emma:literal>83]</emma:literal>
                </emma:interpretation>
                <emma:interpretation id="interp7" emma:lang="" emma:confidence="0">
                  <emma:literal>837</emma:literal>
                </emma:interpretation>
                <emma:interpretation id="interp8" emma:lang="" emma:confidence="0">
                  <emma:literal>83}</emma:literal>
                </emma:interpretation>
                <emma:interpretation id="interp9" emma:lang="" emma:confidence="0">
                  <emma:literal>833</emma:literal>
                </emma:interpretation>
              </emma:one-of>
            </emma:emma>
          </inkml:annotationXML>
          <inkml:trace contextRef="#ctx0" brushRef="#br0" timeOffset="95088.4627">17652 40 436 0,'4'-31'160'0,"-4"31"-124"0,4-20-8 15,-8 13 132 1,4 0-92-16,-4-4 60 16,-7 11-72-16,-5-6-32 15,5 6-16-15,-13 0-8 16,9 6 0-16,-8 1 8 0,7 4-4 0,5 9 24 16,3 4-16-16,4 0-4 15,4 7-4-15,8 7-16 16,3-3 8-16,5-4 4 15,-1 3 0-15,5-10 0 16,3 4 0-16,-4-8 16 16,-3 1-8-16,-9-4 24 15,-3 0-20-15,-11-10 32 16,-1 7-28-16,-12-7 4 16,5 3-12-16,-8-6-8 15,3-1 4-15,-3-6 4 16,4 3-4-16,-4-7 8 15,3 7-8-15,1-14-4 16,7 4 4-16,1-7-4 16,3 6 0-16,4-13-20 15,4 10 12-15,4-6-12 16,4 6 8-16,3-3 0 16,9 3 4-16,3 0 0 15,4 4 0-15,4-4 8 16,0 7 0-16,0-3 8 15,-4 6-4-15,-8-9 8 16,1 6-8-16,-16-7 16 16,-4 0-12-16,-12-3-12 15,0 10 0-15,-7-13 20 16,0 2-8-16,-1 1 16 16,5 3-16-16,7 4-4 0,8-4 0 15,15 11-208 1,5-7 112-16</inkml:trace>
          <inkml:trace contextRef="#ctx0" brushRef="#br0" timeOffset="95605.839">17943-42 216 0,'-8'-7'80'0,"8"7"-60"0,11-4-8 16,-7 4 196-1,0 0-116-15,4-7 80 16,7 0-104-16,-3 4 36 15,4 3-64-15,3-7 68 16,0 14-60-16,1-4-16 16,-1 11-20-16,-4 3 0 15,-3 1-8-15,-12-1 32 16,0 7-20-16,-15 0 12 16,3 4-16-16,-11-11-8 15,7 3 0-15,-3-2 4 16,7-5-4-16,-3 1-20 0,15 0 8 0,0 3-12 15,8-3 8-15,3-4 8 16,5 7 4-16,-1 1-20 16,4-1 12-16,-7-3 12 15,-4 3 0-15,-8-3 40 16,0-4-20-16,-12 4 32 16,-7-1-32-16,0-2 12 15,-1-4-20-15,1-1 8 16,3 5-12-1,5-8-8-15,3 1 0 0</inkml:trace>
          <inkml:trace contextRef="#ctx0" brushRef="#br0" timeOffset="96027.5388">18419-187 436 0,'8'-7'160'0,"-8"7"-124"0,42 0-8 0,-26 0 176 16,7 4-116-16,0-1 132 16,4 4-128-16,0-4 52 15,0 11-84-15,4 21 28 16,4 2-52-16,-16 25 0 15,1 4-24-15,-20 6 36 16,-8-14-24-16,-15 4 64 16,0-10-48-16,-28-4-88 15,13-3 24-15</inkml:trace>
        </inkml:traceGroup>
      </inkml:traceGroup>
    </inkml:traceGroup>
    <inkml:traceGroup>
      <inkml:annotationXML>
        <emma:emma xmlns:emma="http://www.w3.org/2003/04/emma" version="1.0">
          <emma:interpretation id="{2699CB99-73B7-4E8E-BCE1-A34F4B05473A}" emma:medium="tactile" emma:mode="ink">
            <msink:context xmlns:msink="http://schemas.microsoft.com/ink/2010/main" type="paragraph" rotatedBoundingBox="4476,1826 15324,1751 15336,3571 4489,364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6D00D62-DA4C-4D8B-8F13-5541928851C1}" emma:medium="tactile" emma:mode="ink">
              <msink:context xmlns:msink="http://schemas.microsoft.com/ink/2010/main" type="line" rotatedBoundingBox="4476,1826 15324,1751 15336,3571 4489,3646">
                <msink:destinationLink direction="with" ref="{D284B048-0513-4648-A8A7-C32616B180E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9C90BAE-F1E3-40A7-B25B-EFA2C400468A}" emma:medium="tactile" emma:mode="ink">
                <msink:context xmlns:msink="http://schemas.microsoft.com/ink/2010/main" type="inkWord" rotatedBoundingBox="4476,1826 6284,1813 6295,3314 4487,332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3614.8963">3786 1602 332 0,'0'-3'120'0,"0"3"-92"0,4 0-8 0,-4 0 60 15,0 0-48-15,0 0 48 16,0 0-44-16,-4 3 32 15,4 4-36-15,-4 10 52 16,4 4-48-16,-4 17 20 16,0 7-36-16,-3 10 16 15,7 0-20-15,-8 0 36 16,4-7-28-16,-8-3 32 16,8-4-32-16,-11-7 40 15,3-3-36-15,-11-10 40 16,4 0-40-16,-8-11 12 15,3 0-24-15,-3-13 20 16,4-1-24-16</inkml:trace>
          <inkml:trace contextRef="#ctx0" brushRef="#br0" timeOffset="23783.3749">3662 1324 808 0,'-19'-24'300'0,"19"24"-232"0,11-4-20 0,-7 4-16 16,12 4-28-16,-9-4-12 15,17 3 4-15</inkml:trace>
          <inkml:trace contextRef="#ctx0" brushRef="#br0" timeOffset="24501.2996">4564 1344 372 0,'0'-7'140'0,"0"7"-112"0,-4 7-4 0,0-7 92 15,4 14-68-15,-7 0 32 16,3 3-44-16,-8 14 12 16,4-7-28-16,-3 7 8 15,-1-3-16-15,-11-1 12 16,7 1-16-16,-15-1 32 16,12-3-24-16,-8-3-4 15,4 0-8-15,-8-8 20 16,11-2-12-16,-3-8 32 15,8-3-28-15,-1-10 20 16,8 3-20-16,1-10-24 16,3 3 0-16,0-7 12 15,8 7 0-15,0-6-20 16,0 3 8-16,-1-1 4 16,1 5 4-16,4-1-20 15,0 7 12-15,3 0-4 16,-7 7 4-16,0 0 24 15,4 7-8-15,0 0 4 16,3 0-4-16,5 3 4 16,-1 4-8-16,5 0 8 15,-1-1-8-15,-4 1 16 16,5 3-12-16,-1 1-4 16,-3 2 0-16,-9 1-16 15,5 3 8-15,-8 0 20 16,0 0-8-16,0-7 16 15,-1 4-16-15,5-4-4 0,0-3 0 0,0-4-400 16,3-3 216 0</inkml:trace>
          <inkml:trace contextRef="#ctx0" brushRef="#br0" timeOffset="23015.108">2791 2449 364 0,'-19'14'132'0,"19"-7"-100"0,0 10-12 15,-8-7 140 1,16 0-92-16,-8 4 68 15,7 3-76-15,1 1 20 16,4-1-48-16,3-3 52 16,8 3-48-16,8-7 12 15,4 0-32-15,4-6-8 16,-4 3-4-16,0-4 12 16,0 1-8-16,-4-8 4 15,-1 4-4-15,1-3 4 0,0-1-8 16,0-6 16-16,0 0-12 0,-4-8 4 15,4 5-4 1,-7-11 12-16,-5-1-12 0,-7-2 4 16,-5 3-4-16,-7 0-16 15,0 0 4-15,-11 3 4 16,3 0 0-16,-11 8 8 16,7 2-4-16,-11-2-12 15,7 6 4-15,-3-4 12 16,7 4-4-16,-7-3-12 15,7 7 4-15,-7-4 12 16,7 3-4-16,-7 1-12 16,7 3 4-16,-7 0 4 15,7 3 0-15,-7 1 0 16,4 6 0-16,-9 4-20 16,9 0 12-16,-8 6 4 15,3 4 4-15,1 4-20 16,3 3 12-16,-3 3-4 15,4 1 4-15,-1-1 0 16,8-3 0-16,5 0-20 16,3 0 16-16,7 0 40 15,9-4-16-15,7-2 16 16,4-5-16-16,4-3 20 16,0 1-20-16,12-8 4 15,-9-3-8-15,9-7 12 0,-4 0-12 0,3-4 16 16,1 4-16-16,0-6 16 15,-16 6-16-15,-4-4-108 16,0 8 52-16,-4-8-156 16,1 4 116-16</inkml:trace>
        </inkml:traceGroup>
        <inkml:traceGroup>
          <inkml:annotationXML>
            <emma:emma xmlns:emma="http://www.w3.org/2003/04/emma" version="1.0">
              <emma:interpretation id="{502DAAA9-900E-43B4-9881-0EF03157BE0E}" emma:medium="tactile" emma:mode="ink">
                <msink:context xmlns:msink="http://schemas.microsoft.com/ink/2010/main" type="inkWord" rotatedBoundingBox="7014,2758 7517,2755 7520,3092 7017,3096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5612.4606">5300 2572 520 0,'-4'-4'192'0,"4"4"-152"0,7 0-8 0,-3-3 116 16,0 3-88-16,4-7 88 16,0 7-84-16,-1 0 20 15,1-7-48-15,0 7 40 16,0 0-44-16,-5-7 12 16,5 14-28-16,-4-7 0 15,0 0-8-15,4 0 28 16,3 7-20-16,-3-7 12 15,4 0-16-15,3 0 12 16,4 0-16-16,5 0 4 16,3 0-4-16,4-7 4 15,4 7-8-15,3-4-4 16,1 8 4-16,-4-4-4 16,0 0 0-16,-8 0 8 15,-4 0-4-15,-15-4 32 16,7 1-20-16,-11-4-164 15,4 7 80-15,-8-7-372 16,0 7 248-16</inkml:trace>
          <inkml:trace contextRef="#ctx0" brushRef="#br0" timeOffset="25118.3133">5350 2287 684 0,'-4'-7'252'0,"4"7"-192"0,-12-7-20 0,5 0 156 15,7 14-116-15,-4-14 56 16,8 7-80-16,-4-7 12 15,0 7-40-15,3-3 0 16,9 3-16-16,4-4-16 16,7 4 0-16,4-3 28 15,0 3-12-15,8 0 4 16,0 0-8-16,3-7 4 16,-3 4-8-16,0-1-12 15,0 4 4-15,-8-3 20 16,0 6-8-16,-8-3-72 15,1 4 32-15,-9-1-304 16,1 0 184-16</inkml:trace>
        </inkml:traceGroup>
        <inkml:traceGroup>
          <inkml:annotationXML>
            <emma:emma xmlns:emma="http://www.w3.org/2003/04/emma" version="1.0">
              <emma:interpretation id="{8FCE577B-5E9B-4EE3-96AB-CBE461097C60}" emma:medium="tactile" emma:mode="ink">
                <msink:context xmlns:msink="http://schemas.microsoft.com/ink/2010/main" type="inkWord" rotatedBoundingBox="8455,2573 9793,2564 9797,3087 8459,309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7849.196">7045 2190 520 0,'0'-7'192'0,"0"4"-152"0,-3-1-8 16,-1 1 148-16,8-1-104 0,-8-3 84 16,4 0-92-16,-4-3-8 31,0 3-40-31,0-10 4 0,-4 6-12 0,1-6-8 15,-5 6 0-15,-7-6-4 16,3 10 0-16,-3 0 8 16,-1 4-4-16,-7 6 32 15,8 4-20-15,-8 7 12 16,4 7-16-16,-4 3-8 16,11 0 0-16,-3 8 12 15,-1-1-8-15,9 7-28 16,11 0 8-16,4 0 48 15,3 0-16-15,9-6 8 16,7-1-16-16,12-10 20 16,0 0-20-16,7-8-12 15,1-2-4-15,3-8-24 16,1-3 16-16,-5-7-20 16,1 0 16-16,-8-6 16 15,0-1 4-15,-8-11 8 16,0 8-8-16,-8-7-4 15,1 3 4-15,-5 4-16 16,-3 3 8-16,-1-4 12 16,1 11-4-16,-8 0-12 15,3 1 4-15,-3 2-4 16,4 11 0-16,-8 0 24 0,8 0-8 16,-4 17-4-16,3-3 0 0,1 10-4 15,4 0 0-15,-4 1 0 16,11-8 0-16,0 0-12 15,1 1 8-15,7-19 12 16,0 5-4-16,8-11-36 16,-4 7 16-16,0-18-28 15,-4 1 24-15,-4-4-8 16,-4 7 16-16,-7-10 0 16,-4 6 4-16,-5-9 8 15,1 2 0-15,-11-3 16 16,3 8-8-16,-8-12-28 15,1 11 8-15,-9-6 24 16,9 9-8-16,-9-6-8 16,5 6 0-16,-5 1 12 15,5 3-4-15,-4 0-20 16,7 4 8-16,-7-4 12 16,-1 7 0-16,1 0-12 15,7 0 4-15,-3-7 4 16,7 14 0-16,4-14-20 15,8 7 12-15,8-7 12 16,3 7 0-16,16-11 8 16,8 8-8-16,3-7-12 15,1 3 4-15,3-4 4 16,-3 8 0-16,-4-8 0 0,-8 8 0 16,-8-8 0-16,0 11 0 0,-7-13 8 15,-5 9-4-15,-7-3-4 16,0 4 4-16,-4-1 12 15,0-3-8-15,0 4-28 16,0 6 8-16,0-3 4 16,0 0 8-16,4 0 0 15,4 7 0-15,-1 0 0 16,5 0 0-16,0 0-12 16,-1 3 8-16,5 1-16 15,3 3 12-15,4 3 4 16,0 4 4-16,1 7 0 15,-1 3 0-15,-11 4 8 16,-1-4-4-16,-11 4 32 16,-4-4-20-16,-15-4 20 15,0 1-20-15,-12-7 80 16,7 0-52-16,-3-11-4 16,8 1-24-16,0-11 16 15,7 7-20-15,4-21-4 16,4 7-4-16,16-17-304 15,11 3 164-15</inkml:trace>
        </inkml:traceGroup>
        <inkml:traceGroup>
          <inkml:annotationXML>
            <emma:emma xmlns:emma="http://www.w3.org/2003/04/emma" version="1.0">
              <emma:interpretation id="{BEC7BDB3-5597-42E0-9491-A5127DE1E1A1}" emma:medium="tactile" emma:mode="ink">
                <msink:context xmlns:msink="http://schemas.microsoft.com/ink/2010/main" type="inkWord" rotatedBoundingBox="10544,2465 11695,2457 11699,3040 10548,3048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8303.404">9287 1948 392 0,'31'-10'148'0,"-31"10"-116"0,7 10-8 0,-10 4 152 16,3-7-100-16,-12 17 68 15,4 0-84-15,-15 7-16 16,0 7-28-16,-12-4 8 16,0 0-16-16,-4 1 40 15,5-1-24-15,-13-3 56 16,8-4-44-16,-7-6 12 15,11 0-32-15,-4-18 28 16,8 0-28-16,4-16 12 16,12-1-16-16,7-14-8 15,8 8 0-15,8-11 4 16,3 7-4-16,9-4-20 16,3 8 8-16,-4-4-32 15,9 10 24-15,-5 7 76 16,-4 7-32-16,0 10 36 15,1 8-36-15,-5 6 16 16,-3 3-24-16,0 11 16 16,-1 3-20-16,1 4 28 15,3-4-28-15,1 0 32 16,-1-6-32-16,5-8-128 16,-1-6 60-16</inkml:trace>
          <inkml:trace contextRef="#ctx0" brushRef="#br0" timeOffset="28511.9585">9662 2209 840 0,'-7'-14'312'0,"7"14"-244"0,7 0-16 0,-3-3 136 15,4 6-112-15,7-6 24 16,9 0-60-16,14-4 16 15,1 7-28-15,11-4 0 16,-3 4-16-16,-1-3-44 16,-3 10 20-16</inkml:trace>
          <inkml:trace contextRef="#ctx0" brushRef="#br0" timeOffset="28736.5548">9949 2103 592 0,'-16'7'220'0,"16"-7"-172"0,-11 30-12 16,-1-12 144 0,4 2-104-16,-11 11 8 15,7 14-56-15,-3 3 20 16,3 4-32-16,1-4 12 0,3-4-16 0,0-2-68 15,4-12 28-15</inkml:trace>
        </inkml:traceGroup>
        <inkml:traceGroup>
          <inkml:annotationXML>
            <emma:emma xmlns:emma="http://www.w3.org/2003/04/emma" version="1.0">
              <emma:interpretation id="{D6D34831-5C44-4ED1-A8E1-DA9B4644D097}" emma:medium="tactile" emma:mode="ink">
                <msink:context xmlns:msink="http://schemas.microsoft.com/ink/2010/main" type="inkWord" rotatedBoundingBox="12259,2496 12715,2493 12722,3589 12266,3592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9126.1">10804 2223 476 0,'0'3'176'0,"0"-3"-136"0,0 7-12 15,0-3 136 1,0 6-96-16,0 11 36 15,4 3-64-15,-4 20 20 16,8 8-32-16,-8 10 8 16,11 0-20-16,-7 6-8 15,4-6-4-15,-8 7 56 16,4-4-32-16,-12 0 76 16,4-6-56-16,-11-11 88 15,-1-7-76-15,-15-10 32 16,4 0-52-16,-19-24 4 0,7 3-28 0,0-27 36 15,5 0-28-15,10-28-312 32,9 1 156-32</inkml:trace>
          <inkml:trace contextRef="#ctx0" brushRef="#br0" timeOffset="29269.9747">10889 1976 944 0,'12'3'352'0,"-12"-3"-276"0,35-3-20 0,-4-1-188 16,-4 1 60-16</inkml:trace>
        </inkml:traceGroup>
        <inkml:traceGroup>
          <inkml:annotationXML>
            <emma:emma xmlns:emma="http://www.w3.org/2003/04/emma" version="1.0">
              <emma:interpretation id="{5077D550-EDF9-457D-BEA3-A45396A72FEA}" emma:medium="tactile" emma:mode="ink">
                <msink:context xmlns:msink="http://schemas.microsoft.com/ink/2010/main" type="inkWord" rotatedBoundingBox="13202,2185 14275,2178 14279,2833 13207,2840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0042.7761">11784 2106 572 0,'19'-17'208'0,"-19"17"-160"0,23-14-12 16,-15 4 92-1,4 3-76-15,-9-14 84 16,1 11-76-16,-11-7 12 16,3 3-40-16,-20-3 24 15,5 3-32-15,-20 0 4 16,-3 8-16-16,-16 6-44 15,19 3 20-15,-7 4-8 16,11 3 12-16,4 1-28 0,15 2 20 0,9 4-12 16,7 4 16-16,15 0-8 15,4 3 8-15,12-4 8 16,8 1 4 0,8 0 0-16,-5 3 0 0,-3 0 32 15,0-4-16-15,-24 1 64 16,-7-4-44-16,-24 0 44 15,-11 4-44-15,-12-7 8 16,1-1-28-16,-9-6 8 16,9-3-12-16,3-11-8 15,8 3 0-15,7-13-332 16,13 7 180-16</inkml:trace>
          <inkml:trace contextRef="#ctx0" brushRef="#br0" timeOffset="30372.1527">12074 1939 808 0,'-8'45'300'0,"8"-45"-232"0,-11 45-20 0,7-18 0 16,4-10-36-16,-4 0 12 15,8 1-12-15,-4-5 12 16,8 1-16-16,-5-7-28 15,5 3 8-15,-8-6-304 16,4-1 176-16</inkml:trace>
          <inkml:trace contextRef="#ctx0" brushRef="#br0" timeOffset="30177.6351">12144 1664 976 0,'-4'-7'360'0,"4"7"-280"0,-27 4-20 16,15-4-24 0,8 3-32-16</inkml:trace>
          <inkml:trace contextRef="#ctx0" brushRef="#br0" timeOffset="30791.7679">12333 1967 624 0,'8'0'228'0,"-8"0"-176"0,0 24-16 0,-4-14 44 16,0 4-52-16,-7 6 24 15,7 4-32-15,-4 1 0 16,8-5-12-16,-4-3 20 16,4 0-16-16,4-10 12 15,4 7-12-15,0-7 12 16,3 3-16-16,1-17 4 15,3 4-4-15,1-4 28 16,-1 0-20-16,1-10-4 16,-1 3-8-16,5-3-24 0,-1-3 12 15,-4 2 64-15,1 11-28 0,-4 1 96 16,-1 6-72-16,-3 3 4 16,4 7-36-16,-12 4 32 15,3 3-28-15,-3 0 12 16,4 1-20-16,-4-5 28 15,4 5-28-15,-4-5 32 47,4 1-32-47,-4 0-84 0,0-4 36 0,0-10-280 0,0 7 172 0,0 0-512 16,4-7 368-16</inkml:trace>
        </inkml:traceGroup>
        <inkml:traceGroup>
          <inkml:annotationXML>
            <emma:emma xmlns:emma="http://www.w3.org/2003/04/emma" version="1.0">
              <emma:interpretation id="{005DA1F0-94FC-43A4-945C-7D7441417AC2}" emma:medium="tactile" emma:mode="ink">
                <msink:context xmlns:msink="http://schemas.microsoft.com/ink/2010/main" type="inkWord" rotatedBoundingBox="14884,2276 15327,2273 15331,2728 14887,2731"/>
              </emma:interpretation>
              <emma:one-of disjunction-type="recognition" id="oneOf12">
                <emma:interpretation id="interp16" emma:lang="" emma:confidence="1">
                  <emma:literal>2</emma:literal>
                </emma:interpretation>
                <emma:interpretation id="interp17" emma:lang="" emma:confidence="0">
                  <emma:literal>L</emma:literal>
                </emma:interpretation>
                <emma:interpretation id="interp18" emma:lang="" emma:confidence="0">
                  <emma:literal>&lt;</emma:literal>
                </emma:interpretation>
                <emma:interpretation id="interp19" emma:lang="" emma:confidence="0">
                  <emma:literal>h</emma:literal>
                </emma:interpretation>
                <emma:interpretation id="interp20" emma:lang="" emma:confidence="0">
                  <emma:literal>]</emma:literal>
                </emma:interpretation>
              </emma:one-of>
            </emma:emma>
          </inkml:annotationXML>
          <inkml:trace contextRef="#ctx0" brushRef="#br0" timeOffset="31319.6684">13561 1761 540 0,'15'-11'200'0,"-15"11"-156"0,23 0-12 16,-19 4 124 0,0-1-92-16,-4 4 96 0,0 7-92 0,-12 10-8 15,1 3-36-15,-9 8 28 16,1-1-28-16,-12 4-4 16,4 0-12-16,-12-4 4 15,4 1-8-15,-3-8 40 16,7 1-20-16,-4-11 12 15,12 4-20-15,-8-11-16 16,15 0-4-16,-7-6-32 16,11-1 20-16,-7-10-40 15,11 4 36-15,1-7 8 16,3-1 8-16,4-6-52 16,7 7 32-16,1-4 12 15,4 0 8-15,-5 4-16 16,5 3 12-16,0 4 4 15,3 3 4-15,1 3 60 16,7 7-32-16,8-3 52 16,0 10-48-16,11-3 48 15,5 3-48-15,-1 1-16 16,-3 2-8-16,-12 1 36 16,0 0-24-16</inkml:trace>
        </inkml:traceGroup>
      </inkml:traceGroup>
    </inkml:traceGroup>
    <inkml:traceGroup>
      <inkml:annotationXML>
        <emma:emma xmlns:emma="http://www.w3.org/2003/04/emma" version="1.0">
          <emma:interpretation id="{982522F8-9C4F-4A8B-9219-DCED433B1D50}" emma:medium="tactile" emma:mode="ink">
            <msink:context xmlns:msink="http://schemas.microsoft.com/ink/2010/main" type="paragraph" rotatedBoundingBox="5025,4071 14330,3842 14357,4951 5053,518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5D04F95-375D-4E23-B73A-69276910A200}" emma:medium="tactile" emma:mode="ink">
              <msink:context xmlns:msink="http://schemas.microsoft.com/ink/2010/main" type="inkBullet" rotatedBoundingBox="5025,4071 7844,4001 7867,4907 5048,4976"/>
            </emma:interpretation>
            <emma:one-of disjunction-type="recognition" id="oneOf13">
              <emma:interpretation id="interp21" emma:lang="" emma:confidence="0">
                <emma:literal>→</emma:literal>
              </emma:interpretation>
            </emma:one-of>
          </emma:emma>
        </inkml:annotationXML>
        <inkml:trace contextRef="#ctx0" brushRef="#br0" timeOffset="50881.8351">3399 3932 464 0,'0'-7'176'0,"8"7"-140"0,-5-3-8 0,-3-1 120 16,8 4-88-16,-8-3 88 15,8 3-84-15,-4-4 20 16,4 1-48-16,-1-1 12 16,-3 4-28-16,-4-3-28 15,0 6 4-15,-4-3 8 16,4 7 0-16,-7 4 8 15,-1 2-8-15,-12 11-4 16,1 1 4-16,0 9-24 16,3 4 12-16,1 3 12 15,3 0 0-15,4-3 32 16,8-7-20-16,4-3 12 16,4-4-16-16,4-4 28 15,-1-2-24-15,5-5 12 16,3 1-16-16,0-3 36 15,1-1-24-15,-1-7-208 16,0 1 100-16,1-15-364 16,3 5 252-16</inkml:trace>
        <inkml:trace contextRef="#ctx0" brushRef="#br0" timeOffset="51076.8528">3697 3681 572 0,'4'-17'208'0,"-4"17"-160"0,7-11-12 0,1 8-4 16,-4 3-24-16,4-7 4 16,3 7-4-16,5 0-128 15,-4 0 64-15</inkml:trace>
        <inkml:trace contextRef="#ctx0" brushRef="#br0" timeOffset="51751.6654">4099 4121 860 0,'-3'0'320'0,"3"0"-248"0,3 4-20 16,1-4 84 0,8 0-84-16,11-4 68 15,0 4-68-15,5-7-4 16,2 4-28-16,1-7 16 15,0 3-24-15,0 0-208 0,-4 3 108 0,-3 4-364 16,-5 4 256-16</inkml:trace>
        <inkml:trace contextRef="#ctx0" brushRef="#br0" timeOffset="51528.7294">4173 3970 548 0,'-8'-11'204'0,"8"11"-156"0,-7-10-16 0,-1 7 168 15,8 3-116-15,-8-4 124 16,8 4-120-16,-4-7 28 16,8 7-72-16,0-3 12 15,4 6-36-15,11-6-16 16,8 3-8-16,4-4 20 15,0 4-8-15,8-3 16 16,-4 0-16-16,-1-4-12 16,-3 7 0-16,-11 0-288 31,-1 3 160-31</inkml:trace>
        <inkml:trace contextRef="#ctx0" brushRef="#br0" timeOffset="52516.1997">4758 4087 436 0,'3'-4'160'0,"-3"4"-124"0,12 24-8 0,-8-3 176 16,0-4-116-16,4 14 36 15,-1 7-76-15,5 0 8 16,0-7-36-16,3 7 0 16,-3-7-12-16,3-11 20 15,1 4-16-15,-5-17 32 16,9 4-28-16,-5-18 64 16,1 7-44-16,-5-17 12 15,5 3-32-15,-1-24-8 16,1 7-4-16,-1-31 20 15,1 14-12-15,7-14-4 0,-8 10-4 16,1-3 4-16,7 11-4 16,-11-8-4-16,3 14 4 15,-3-3-24-15,7 10 12 16,-11-7 4-16,11 10 4 0,-11-13-12 16,7 17 8-16,1-10-24 15,-5 10 16-15,5-1-4 16,-8 12 8-16,3-4 8 15,-3 3 0-15,-4 7-20 16,4-3 12-16,-1 3-4 16,-7 7 4-16,0-7 8 15,0 7 0-15,4 0 44 16,0 7-24-16,0-7-8 16,4 7-8-16,-8-7-4 15,7 10 0-15,5-7 0 16,-4 4 0-16,-4 0 24 15,11 0-12-15,-3-7 12 16,3 3-12-16,12-6 0 16,4 0-4-16,16-11-16 15,-1 3 4-15,32-2 20 16,-9 2-8-16,5-2-12 16,-1 6 0-16,-11 0 20 15,-7 7-8-15,-13-7-4 16,-7 7 0-16,-12-4 4 15,-3 4-4-15,-9-3 24 0,1 3-16 16,-4-7 24-16,-1 7-24 16,-3-3-284-16,0 6 144 0</inkml:trace>
        <inkml:trace contextRef="#ctx0" brushRef="#br0" timeOffset="53027.5729">5350 4070 444 0,'-4'0'164'0,"4"0"-124"0,-4 0-16 16,0 0 124-1,8 0-88-15,0-4 80 16,0 4-80-16,0-3 48 15,0 3-64-15,3-4 32 16,5 1-44-16,0-4 24 16,-9 7-28-16,9-7 28 0,0 7-32 0,7-7 20 15,-4 11-24 1,1-11-8-16,3 7-8 0,-3-11 20 16,3 11-12-16,-7-6 4 15,3 6-8-15,-7-7 4 16,4 7-8-16,-5 0 32 15,1 0-20-15,-8 0 4 16,0 0-12-16,0 0-84 16,4 0 40-16,4-7-384 15,3 7 236-15</inkml:trace>
        <inkml:trace contextRef="#ctx0" brushRef="#br0" timeOffset="53491.8063">6054 3791 444 0,'8'3'164'0,"-8"-3"-124"0,-8-7-16 16,5 4 132-16,6 6-92 0,-3-3 72 15,0 0-80-15,0 0 32 16,0 0-52-16,0 4 32 16,0-1-36-16,0 1 24 15,0 3-28-15,0-1 28 16,0 5-32-16,-3-1 20 15,3 0-24-15,-4 4 28 16,0 3-32-16,-4 4 20 16,0 0-20-16,1 10 8 15,3 0-12-15,-4 7 12 16,4-1-16-16,0 1 4 16,4 0-4-16,-4-7 48 15,8 0-32-15,-4-14 24 16,0-3-28-16,-4-7-176 15,0-4 84-15,-3-6-416 16,-1-4 276-16</inkml:trace>
      </inkml:traceGroup>
      <inkml:traceGroup>
        <inkml:annotationXML>
          <emma:emma xmlns:emma="http://www.w3.org/2003/04/emma" version="1.0">
            <emma:interpretation id="{258FDE2B-464A-4B04-90A0-3D82B0F173E5}" emma:medium="tactile" emma:mode="ink">
              <msink:context xmlns:msink="http://schemas.microsoft.com/ink/2010/main" type="line" rotatedBoundingBox="9109,4019 14331,3891 14357,4951 9135,5080">
                <msink:destinationLink direction="with" ref="{D284B048-0513-4648-A8A7-C32616B180E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12208BD-044B-4AD8-A2B6-20E989B1A8CE}" emma:medium="tactile" emma:mode="ink">
                <msink:context xmlns:msink="http://schemas.microsoft.com/ink/2010/main" type="inkWord" rotatedBoundingBox="9127,4780 9211,4778 9217,5028 9134,5031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73796.0596">7467 4341 684 0,'-7'-51'252'0,"14"40"-192"0,-3-6-20 0,4 10 4 15,0 7-32-15,-8 4 68 16,4 6-48-16,-8 14 32 16,4 4-36-16,-16 13 8 15,5 0-20-15,-16 11-148 16,7 0 68-16</inkml:trace>
        </inkml:traceGroup>
        <inkml:traceGroup>
          <inkml:annotationXML>
            <emma:emma xmlns:emma="http://www.w3.org/2003/04/emma" version="1.0">
              <emma:interpretation id="{7636C703-6FF7-4905-AD6F-BEBFE68FA2B4}" emma:medium="tactile" emma:mode="ink">
                <msink:context xmlns:msink="http://schemas.microsoft.com/ink/2010/main" type="inkWord" rotatedBoundingBox="10878,3975 11378,3963 11404,5024 10904,5036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74301.1054">9593 3836 496 0,'0'-4'184'0,"0"4"-140"0,0-14-16 0,0 7 108 15,7 7-80-15,-3-6 68 16,0 2-72-16,-4 4-4 16,4 7-28-16,-4 3 32 15,0 4-28-15,0 21 4 16,0 2-16-16,-4 29 12 16,4 3-16-16,-8 10 16 15,4 0-16-15,-15-10 32 16,0-18-24-16,-20-3 120 15,0-6-80-15,-15-8 68 16,8-3-72-16,-9-7 24 16,17-10-44-16,-1-17 16 15,12-1-28-15,0-27-316 16,15 0 160-16,20-38-620 16,4 7 424-16</inkml:trace>
          <inkml:trace contextRef="#ctx0" brushRef="#br0" timeOffset="74437.4671">9527 3467 880 0,'-8'-24'328'0,"8"24"-256"0,12 7-16 0,-5-3 0 15,1-1-40-15,12 1 40 16,3 2-32-16,12-2-428 16,-1-1 220-16</inkml:trace>
        </inkml:traceGroup>
        <inkml:traceGroup>
          <inkml:annotationXML>
            <emma:emma xmlns:emma="http://www.w3.org/2003/04/emma" version="1.0">
              <emma:interpretation id="{BBC4148A-EA06-4C49-B122-F48772BFCE93}" emma:medium="tactile" emma:mode="ink">
                <msink:context xmlns:msink="http://schemas.microsoft.com/ink/2010/main" type="inkWord" rotatedBoundingBox="11916,4276 12246,4268 12251,4451 11920,4459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74709.1891">10224 3777 832 0,'-8'7'308'0,"8"-7"-240"0,-16-7-20 16,12 4 204 0,4 6-148-16,0-6 0 15,8 3-60-15,4-4-44 16,7 4 0-16,20-7 44 16,-4 4-24-16,23-4-328 15,-4 4 168-15,4-1-544 16,-11 8 384-16</inkml:trace>
          <inkml:trace contextRef="#ctx0" brushRef="#br0" timeOffset="74859.3908">10231 3928 808 0,'-19'7'300'0,"19"-7"-232"0,4 0-20 0,0 0 52 15,7 0-64-15,5-3 12 16,7-1-28-16,12-2-4 15,-4-1-8-15</inkml:trace>
        </inkml:traceGroup>
        <inkml:traceGroup>
          <inkml:annotationXML>
            <emma:emma xmlns:emma="http://www.w3.org/2003/04/emma" version="1.0">
              <emma:interpretation id="{64FA9496-7585-40B7-8B16-28EB3132C578}" emma:medium="tactile" emma:mode="ink">
                <msink:context xmlns:msink="http://schemas.microsoft.com/ink/2010/main" type="inkWord" rotatedBoundingBox="12750,3981 14332,3942 14352,4756 12770,4795"/>
              </emma:interpretation>
              <emma:one-of disjunction-type="recognition" id="oneOf17">
                <emma:interpretation id="interp25" emma:lang="" emma:confidence="0">
                  <emma:literal>-1</emma:literal>
                </emma:interpretation>
                <emma:interpretation id="interp26" emma:lang="" emma:confidence="0">
                  <emma:literal>"</emma:literal>
                </emma:interpretation>
                <emma:interpretation id="interp27" emma:lang="" emma:confidence="0">
                  <emma:literal>¢</emma:literal>
                </emma:interpretation>
                <emma:interpretation id="interp28" emma:lang="" emma:confidence="0">
                  <emma:literal>€1</emma:literal>
                </emma:interpretation>
                <emma:interpretation id="interp29" emma:lang="" emma:confidence="0">
                  <emma:literal>II</emma:literal>
                </emma:interpretation>
              </emma:one-of>
            </emma:emma>
          </inkml:annotationXML>
          <inkml:trace contextRef="#ctx0" brushRef="#br0" timeOffset="76029.7365">11679 3925 560 0,'-4'-10'208'0,"4"10"-164"0,-7-7-8 15,7 7 136 1,0 0-100-16,-8 0 76 16,8 0-84-16,-4 0 28 0,8 0-56 0,4 0 16 15,-1 0-32-15,13 3 44 16,-1-3-36-16,8 0 12 16,4 0-24-16,4-3 28 15,-4 3-28-15,8-4 4 16,-8 8-12-16,-4-4 12 15,-4 0-12-15,-4-7 4 16,1 7-4-16,-5-7-8 16,-3 7 4-16,-5 0-200 15,1 0 108-15</inkml:trace>
          <inkml:trace contextRef="#ctx0" brushRef="#br0" timeOffset="76347.0942">12426 3698 520 0,'-11'3'192'0,"11"-3"-152"0,-8 0-8 16,4 0 168 0,4 4-116-16,-4-4 88 0,4 0-100 0,-4 3 60 15,8 4-76-15,-4 7 56 16,0 7-60-16,0 3 16 16,0 0-40-16,-4 7 0 15,4-4-16-15,-4 8 36 16,4 2-24-16</inkml:trace>
          <inkml:trace contextRef="#ctx0" brushRef="#br0" timeOffset="75537.9166">11060 3932 580 0,'-16'38'216'0,"16"-38"-168"0,0 65-12 16,4-30 56-1,8-4-56-15,3 6-4 16,8 1-20-16,5-7 16 15,3-3-16-15,0-8 56 16,-1-9-36-16,-2-11 28 16,-1 0-32-16,-4-21 8 0,-4 4-20 0,1-21-8 15,-5 0-4-15,-3-13 4 16,3 6-4-16,-3-10-108 16,-1 10 56-16,-3-10-8 15,4 14 36-15,-8-11 12 16,3 21 8-16,-3-7 24 15,4 7-12-15,-4 0 56 16,0 7-36-16,0-3 36 16,3 13-36-16,-7-10 36 15,4 14-40-15,0-4 4 16,-4 3-20-16,8-2-8 16,-4 13 0-16,-4-7 12 15,4 7-8-15,-4 0-20 16,3 0 4-16,-3 0 20 15,12 0-4-15,-12 0 16 16,8 0-16-16,0 0 24 16,11 0-20-16,8-7 40 15,4 7-28-15,31-14 12 16,4 11-20-16,23-18 20 16,-4 18-24-16,19-15 24 15,-7 8-24-15,8 0 4 16,-12 6-8-16,-8-3 4 15,-16 4-8-15,-14-4 8 16,-17 7-8-16,-11-3 24 16,-3 3-16-16,-13-4 4 0,-3 4-8 15,-12 0-192-15,4 7 100 16</inkml:trace>
        </inkml:traceGroup>
      </inkml:traceGroup>
    </inkml:traceGroup>
    <inkml:traceGroup>
      <inkml:annotationXML>
        <emma:emma xmlns:emma="http://www.w3.org/2003/04/emma" version="1.0">
          <emma:interpretation id="{1BDA2E8E-1625-4CB6-AE90-5C5A483942E0}" emma:medium="tactile" emma:mode="ink">
            <msink:context xmlns:msink="http://schemas.microsoft.com/ink/2010/main" type="paragraph" rotatedBoundingBox="3412,5275 19605,4416 19728,6737 3535,75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DC2BFD7-505B-4D74-AD45-096C285DDCC4}" emma:medium="tactile" emma:mode="ink">
              <msink:context xmlns:msink="http://schemas.microsoft.com/ink/2010/main" type="line" rotatedBoundingBox="3412,5275 19605,4416 19728,6737 3535,7596">
                <msink:destinationLink direction="with" ref="{D284B048-0513-4648-A8A7-C32616B180E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998C9E7-9B3B-4FF4-B89B-671B68050F25}" emma:medium="tactile" emma:mode="ink">
                <msink:context xmlns:msink="http://schemas.microsoft.com/ink/2010/main" type="inkWord" rotatedBoundingBox="3434,5693 3841,5671 3872,6261 3465,6283"/>
              </emma:interpretation>
            </emma:emma>
          </inkml:annotationXML>
          <inkml:trace contextRef="#ctx0" brushRef="#br0" timeOffset="115136.5607">1951 5174 580 0,'0'-10'216'0,"0"10"-168"0,0-4-12 0,0 1 68 16,0 6-64-16,0-3 0 16,0 0-24-16,0 4-20 15,4 6 0-15,0 7 12 16,3 4-4-16,1 13-12 15,4 1 4-15,-4 10 48 16,-1-1-24-16,-3 1-44 16,4 0 12-16,-4-1 20 15,4-2-4-15,-16-4 20 16,8-4-16-16,-8-3 4 16,4-3-4-16,-11-4 28 15,7-4-20-15,-4-6 12 16,5-4-16-16,-9-10 0 15,5 4-4-15,-13-11 48 16,9 3-32-16,-16-9 44 16,8 2-40-16,-8-9 4 0,7 6-20 15,-3-3 36-15,12 3-24 16,7-7-12-16,12 8-8 0,11-12-16 16,9 8 8-16,7-10 12 15,0 6-4-15,7-6-4 16,1 6 4-16,0-3-4 15,-1 10 0-15,1-7 0 16,-4 4 0-16,-4 3 24 16,0 8-12-16</inkml:trace>
        </inkml:traceGroup>
        <inkml:traceGroup>
          <inkml:annotationXML>
            <emma:emma xmlns:emma="http://www.w3.org/2003/04/emma" version="1.0">
              <emma:interpretation id="{2795D54F-AF59-4D17-8292-60CAC8AEB851}" emma:medium="tactile" emma:mode="ink">
                <msink:context xmlns:msink="http://schemas.microsoft.com/ink/2010/main" type="inkWord" rotatedBoundingBox="5486,5814 7192,5724 7218,6214 5512,6304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06237.1103">3914 5577 520 0,'7'-7'192'0,"-7"7"-152"0,4-7-8 0,-4 4 60 16,8 3-56-16,0-4 56 16,3 4-52-16,-3-7 32 15,4 4-40-15,-5-8 36 16,5 5-40-16,-8-8 20 16,8 3-28-16,-12-2 0 15,0 2-12-15,0-2 20 16,-8 2-16-16,-4-6 12 15,4 3-12-15,-3-6-8 16,3 6 0-16,-11-7 20 16,7 8-12-16,-3-5-12 15,3 5-4-15,-3-1-4 16,3 7 0-16,-4-3 32 16,13 6-12-16,-13 1-32 15,8 3 12-15,-3 0 0 16,7 7 8-16,-4-1-12 15,0 5 8-15,-3 3 12 16,7-1-4-16,-4 5-12 16,8 2 4-16,-4 1 12 15,4 3-4-15,0 0-12 16,8 3 4-16,-8 1 4 0,8-4 0 16,-4 0 8-16,11-3-4 0,-7-1-20 15,7-2 8-15,1-5 20 16,3-2-4-16,8-8-20 15,4 1 4-15,4-8 40 16,0 1-20-16,8-8-20 16,-5 1 4-16,1-7 0 15,7 7 4-15,-11-11 0 16,0 7 0-16,-12-10 8 16,-3 10-4-16,-5-3 16 15,-3 10-12-15,-8-13 24 16,0 9-20-16,-4 4-4 15,3 1-4-15,-6-5-4 16,3 8 0-16,-4 3-12 16,4 7 8-16,-4 6-4 15,4-2 0-15,-4 9 0 16,4 1 0-16,-4 3 8 16,8 0 0-16,-4-10 0 15,4 3 0-15,-4-3 0 16,8-4 0-16,3-6 0 15,-3-1 0-15,3-6 0 16,-3 3 0-16,0-7-64 16,4 0 36-16,-5-7 4 15,1 4 12-15,-8-11 28 16,4 7-8-16,-4-10-20 16,0 4 4-16,-4-4 12 0,0 6 0 15,-4-6-12-15,5 11 4 0,-9-1 4 16,8 7 0-16,-8 3 16 15,9-2-8-15,-9-1-12 16,8 7 0-16,-4 0-4 16,5 0 0-16,-1-7-12 15,8 7 12-15,-1-7 4 16,5 4 4-16,4-4 8 16,3 0-4-16,5-10-20 15,-1 10 8-15,4-7-40 16,0 7 28-16,-3-3 16 15,-1 6 4-15,-3-3 0 16,-5 7 4-16,-7-7 20 16,4 7-12-16,-8-3-4 15,0 6-4-15,0-3-4 16,0 0 0-16,4 4-12 16,0-1 8-16,-1 1-16 15,9 6 12-15,4 4-4 16,-1 7 4-16,0 3 16 15,5 0-4-15,-9 0-4 16,1 3 4-16,-4 1 4 16,0-1-4-16,-8-6 40 15,0 0-20-15,-16-4 40 16,12 0-36-16,-15-7 20 0,3 4-28 16,-3-7 16-1,7 3-20-15,-3-10-8 0,3 4-4 16,5-8-16-16,-1 4 8 0,16-7-260 15,-1 1 144-15</inkml:trace>
          <inkml:trace contextRef="#ctx0" brushRef="#br0" timeOffset="106805.1743">5462 5209 540 0,'4'0'200'0,"-4"0"-156"16,-4 17-12-16,4-3 28 15,0 3-40-15,-8 3 52 16,8 11-40-16,-11 0 4 16,3 0-24-16,-11 0 36 15,3-3-24-15,-15-4-4 16,4 0-12-16,-19-3 20 16,-1 3-16-16,-3-14-4 15,7 11-4-15,5-14 12 16,7-1-8-16,11-12-20 0,5-1 4 15,7-14-24-15,16 11 20 16,0-11 12-16,-1 4 4 0,13-7-12 16,-1 10 4-16,-7-3-4 15,7 3 0-15,-4 0 68 16,5 7-32-16,-1 7 52 16,-7 7-48-16,7 7 36 15,4 0-36-15,-3 3 0 16,11 0-20-16,-4 14 12 15,0-3-16-15,0-4-12 16,-4 0 0-16,4 3 20 16,-7-9-8-16,-5 6 24 15,-3-11-20-15,-5 5 24 16,1-11-24-16,-4-1-312 16,0 1 164-16</inkml:trace>
        </inkml:traceGroup>
        <inkml:traceGroup>
          <inkml:annotationXML>
            <emma:emma xmlns:emma="http://www.w3.org/2003/04/emma" version="1.0">
              <emma:interpretation id="{E2E8D1E8-6D7E-49B0-9E25-7EE9C21FE744}" emma:medium="tactile" emma:mode="ink">
                <msink:context xmlns:msink="http://schemas.microsoft.com/ink/2010/main" type="inkWord" rotatedBoundingBox="7985,5904 8305,5887 8317,6097 7997,6113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07271.9341">6291 5560 696 0,'-16'10'256'0,"16"-10"-196"0,23 0-20 0,-3 0 156 15,-1 0-116-15,20 0 36 16,3 0-68-16,5 0-12 16,-1 0-20-16,1 0-212 15,-9 3 104-15</inkml:trace>
          <inkml:trace contextRef="#ctx0" brushRef="#br0" timeOffset="107091.9367">6337 5384 880 0,'-4'-7'328'0,"4"7"-256"0,12 7-16 0,-5-7 72 16,5 3-80-16,11 1 32 16,8-1-44-16,4 4-12 15,4-7-16-15,-4 4-304 16,0 3 160-16</inkml:trace>
        </inkml:traceGroup>
        <inkml:traceGroup>
          <inkml:annotationXML>
            <emma:emma xmlns:emma="http://www.w3.org/2003/04/emma" version="1.0">
              <emma:interpretation id="{1C6C3315-09E5-45BB-B867-E9432AF9CB28}" emma:medium="tactile" emma:mode="ink">
                <msink:context xmlns:msink="http://schemas.microsoft.com/ink/2010/main" type="inkWord" rotatedBoundingBox="9267,5648 10169,5600 10200,6184 9298,6231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09088.23">7727 5153 208 0,'-8'-10'76'0,"4"10"-60"0,-4-3-4 0,4-1 92 16,8 8-60-16,-8-1 8 16,4 7-32-16,-3 15 40 15,-5 2-32-15,4 18 56 16,0 3-48-16,-7 4 12 15,-1-4-32-15,-4-3 28 16,5-4-28-16,-5-7 48 16,5-6-36-16,-1-8 40 15,4-2-40-15,1-8 28 16,3 0-28-16,0-10-28 16,8 0 0-16,0-10 24 15,3 0-12-15,1-11-12 16,-4 0-4-16,8-20-48 15,-1 7 24-15,1-18-20 16,-1 11 28-16,5-11-8 16,-1 11 16-16,9-4 8 15,-1 14 4-15,0 0 104 16,4 7-56-16,-4 3 32 16,-3 11-44-16,-1 0-12 15,-3 10-16-15,-5 3 12 16,1 4-12-16,-4 3-4 15,-1 4 0-15,-7 0 20 16,0 3-12-16,0 0-136 0,-4 1 68 16,-3-1-124-16,-1 3 104 0,-4-2-136 15,-3-5 120-15,-5-2-12 16,13-1 64-16,-13-10-16 16,1 3 32-16,0-9 0 15,7-1 16-15,-7-4 112 16,3 4-56-1,5 4 140-15,3 3-108 0,-4 10 44 16,8 4-76-16,1 10 80 16,6 4-72-16,5 6 52 15,8 1-64-15,-5-4 48 16,5-4-52-16,-1-3 16 16,1 0-36-16,-1-7 0 15,1-3-12-15,-1-3 12 16,1-1-12-16</inkml:trace>
          <inkml:trace contextRef="#ctx0" brushRef="#br0" timeOffset="109509.4502">8222 5401 404 0,'-11'14'148'0,"11"-14"-112"0,23 17-12 0,-12-10 84 16,5 0-64-16,7 0 44 15,0 3-52-15,1-10 0 16,7 7-24-16,-8-14 12 16,0 7-16-16,-4-7-4 15,-3 0 0-15,-5-3 28 16,-3 3-16-16,-8-7 4 15,4 8-12-15,-16-12-8 16,5 8 4-16,-16-4-4 16,7 4 0-16,-15 7 8 15,4 3-4-15,-4 6 104 16,0 8-60-16,4 10 8 16,11 0-36-16,1 4-4 15,11 3-8-15,8 0 12 16,8 0-12-16,7 0 4 15,8-7-4-15,4-4 4 16,0 5-8-16,8-19-416 16,-4 5 224-16</inkml:trace>
        </inkml:traceGroup>
        <inkml:traceGroup>
          <inkml:annotationXML>
            <emma:emma xmlns:emma="http://www.w3.org/2003/04/emma" version="1.0">
              <emma:interpretation id="{B5D4E10B-04C4-4F3B-9C97-D512B1F8D3D8}" emma:medium="tactile" emma:mode="ink">
                <msink:context xmlns:msink="http://schemas.microsoft.com/ink/2010/main" type="inkWord" rotatedBoundingBox="10858,5530 12052,5466 12103,6436 10909,6499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10664.9208">9608 5019 476 0,'12'-7'176'0,"-12"7"-136"0,7-3-12 0,-7 0 92 15,0 6-72-15,0-3 60 16,0 0-64-16,0 0-12 16,0 0-20-16,0-3 24 15,0 3-20-15,-3-4-12 16,3 8-8-16,-8-8 12 15,8 4-4-15,-8-3-4 16,4 3 4-16,-7-4 4 16,7 4-4-16,-8-3 8 15,8 3-8-15,-7-4 8 16,7 4-8-16,-4-3-4 0,4 3 4 0,-7 0 12 16,7 3-8-16,-8-3-4 15,8 0 0-15,-11 0 4 16,7 4-4-16,-11-4-4 15,7 3 4-15,-7-3 4 16,7 0-4-16,-7 0-4 16,7 4 4-16,-3-4-24 15,3 3 12-15,-4 1-12 16,9 2 8-16,-5 5 36 16,8-1-16-16,0 4-8 15,4 3-4-15,0 4 12 16,8-1-4-16,0 1-4 15,0 3 4-15,-1 0-4 16,1-3 0-16,-8-1 16 16,0-2-8-16,-8-1-4 15,1 0 0-15,-13-3-68 16,5 3 36-16,-12-7-4 16,7 1 16-16,-3-8-16 15,4 7 20-15,-1-13 24 16,1 0-8-16,4-8-36 15,7 4 20-15,0-10 20 16,4 7-4-16,0-7-16 16,4 6 4-16,0 1 12 15,4 3 0-15,0 4-12 0,4 3 4 0,-4 7 56 16,3 3-28-16,5 10 16 16,7 5-24-16,1 2 20 15,3-3-24-15,-4 11 4 16,5-4-8-16,-5 0 28 15,-4-4-20-15,-3 1-4 16,-4-4-8-16,-12 3 4 16,0 1-4-16,-12 3 16 15,1 0-12-15,-8 7-12 16,3-4 0-16,-3 4 72 16,8 0-36-16,-1-4 60 15,5-3-56-15,11-3 28 16,7-4-36-16,1-4 28 15,4-3-32-15,7-6-4 16,0-1-12-16,5-6 4 16,3-1-8-16,8-10-336 15,3 4 180-15,9-15-520 16,-1-2 376-16</inkml:trace>
          <inkml:trace contextRef="#ctx0" brushRef="#br0" timeOffset="111144.1955">9972 5401 684 0,'-16'-3'252'0,"16"3"-192"0,0 3-20 0,4 1 32 15,4 3-48-15,4 3 44 16,7 0-40-16,8 1-16 15,8-1-4-15,0-3 0 16,4 3-4-16,-5-7 8 16,1 1-8-16,0-11 16 15,-4 4-12-15,-4-8-4 16,-7 1 0-16,-1-4-4 16,-4 7 0-16,-15-10 0 15,4 3 0-15,-12-13 8 16,5 6-4-16,-9-3-12 15,0 3 4-15,-7 8 4 16,7 2 0-16,-11 4 0 16,8 14 0-16,-16 4 0 15,7 9 0-15,-10 11-20 16,7 0 12-16,-12 11 40 16,8-5-20-16,-12 5 52 15,16-1-36-15,0 0-4 16,12-3-16-16,18 0-8 15,9-4 4-15,23-6 4 16,8-7-4-16,11-15-136 16,-4 1 76-16,0-10-272 15,1-1 184-15</inkml:trace>
        </inkml:traceGroup>
        <inkml:traceGroup>
          <inkml:annotationXML>
            <emma:emma xmlns:emma="http://www.w3.org/2003/04/emma" version="1.0">
              <emma:interpretation id="{29B1A4F5-2392-42C6-8742-1815C6A112F5}" emma:medium="tactile" emma:mode="ink">
                <msink:context xmlns:msink="http://schemas.microsoft.com/ink/2010/main" type="inkWord" rotatedBoundingBox="12478,5244 14024,5162 14102,6628 12556,6710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13366.1359">11985 4892 560 0,'-4'-7'208'0,"4"7"-164"0,19-3-8 0,-15 3 120 16,12 3-92-16,-12 1 80 16,7 2-84-16,1 1 12 15,-4 0-40-15,7 3-4 16,1 4-16-16,7 0 0 15,0 0-4-15,0-4-8 16,4-3 4-16,4 7-4 16,-4-4 0-16,-7-3 16 15,3 7-8-15,-7-7-4 16,-1-1 0-16,-7 1-4 16,-4 4 0-16,-16-1 16 15,8 4-8-15,-15 6-4 16,-1-2 0-16,-11 6-40 15,4 0 20-15,-11 3 16 16,11 1 0-16,-1-1-32 16,17-3 16-16,-5 1-12 15,9-5 16-15,7-3 8 16,7 1 4-16,-3-8 8 16,12 0-4-16,-5-6-56 15,5 3 28-15,3-7-128 0,-7 3 80 16,-1-6-44-16,5 3 68 15,-12-4 16-15,3 1 20 0,-3-4 4 16,8 0 0-16,-12 7-12 16,0 0 12-16,-8 0 12 15,8 7 0-15,-8 0-4 16,5 3 4-16,-5 7 48 16,4 4-28-16,-4 0 32 15,8 3-28-15,-4 7 8 16,8 0-20-16,8 6-16 15,-1-6-4-15,5 18 4 16,7 2 0-16,-7 4 8 16,-1 7-4-16,-3-7 8 15,-8-7-8-15,-20-6 32 16,8-8-20-16,-19-6 136 16,0-1-84-16,-8-10 32 15,4 1-60-15,0-8-4 16,8 0-24-16,-4-6-24 15,8 3 4-15,-4-4-796 16,3 4 436-16</inkml:trace>
          <inkml:trace contextRef="#ctx0" brushRef="#br0" timeOffset="111480.5981">10882 4957 520 0,'15'-10'192'0,"-15"10"-152"0,16 0-8 0,-12 0 80 16,-1 7-68-16,1 3 44 15,0 4-52-15,-12 10 0 16,5 0-24-16,-9 7 28 16,-4 4-24-16,-3-1 32 15,7-3-32-15,-11-4 32 16,8 1-32-16,-5-14-92 15,5 0 40-15</inkml:trace>
          <inkml:trace contextRef="#ctx0" brushRef="#br0" timeOffset="111625.9847">10808 4809 756 0,'12'-6'280'0,"-12"6"-216"0,4 0-20 15,-1 0-32-15,9 0-16 0,11-4-532 16,4 4 288-16</inkml:trace>
          <inkml:trace contextRef="#ctx0" brushRef="#br0" timeOffset="112134.9681">11536 4679 424 0,'4'0'156'0,"-4"0"-120"0,0 10-8 0,0-3 140 16,0 0-96-16,-4 10 52 15,0-3-76-15,-8 6 12 16,9 1-40-16,-9 3-8 16,4 0-8-16,-7 0 4 15,3 0-4-15,-11-3-4 16,7 0 4-16,-11-4 20 16,4-3-12-16,-12-4-12 0,8-3-4 15,-8 0 12 1,12-7-4-16,-4 0 8 0,11-7-8 0,1 0-12 15,11 0 4-15,8-17-4 16,4 7 0-16,7-4 0 16,8 4 0-16,-3 0 0 15,3 3 0-15,-4 4 8 16,1 6 0-16,-9 4 16 16,5 4-8-16,-5 9 60 15,1 5-40-15,-4 2 8 16,3 8-24-16,1-8 36 15,0 1-24-15,-1 0-4 16,1-4-12-16,3-3-112 16,-7 3 56-16</inkml:trace>
        </inkml:traceGroup>
        <inkml:traceGroup>
          <inkml:annotationXML>
            <emma:emma xmlns:emma="http://www.w3.org/2003/04/emma" version="1.0">
              <emma:interpretation id="{D1AD01F8-1C63-49E7-9093-857166CE8853}" emma:medium="tactile" emma:mode="ink">
                <msink:context xmlns:msink="http://schemas.microsoft.com/ink/2010/main" type="inkWord" rotatedBoundingBox="16281,6722 16330,6719 16340,6917 16292,6920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19899.6169">14610 6210 716 0,'-4'-14'264'0,"8"28"-204"0,-4 20-16 16,0-10-16 0,-4 7-24-16,-20 18-196 15,13-1 104-15</inkml:trace>
        </inkml:traceGroup>
        <inkml:traceGroup>
          <inkml:annotationXML>
            <emma:emma xmlns:emma="http://www.w3.org/2003/04/emma" version="1.0">
              <emma:interpretation id="{DCEE37E6-5D11-403C-BE90-9DF2AE52EF90}" emma:medium="tactile" emma:mode="ink">
                <msink:context xmlns:msink="http://schemas.microsoft.com/ink/2010/main" type="inkWord" rotatedBoundingBox="17696,4517 19605,4416 19692,6048 17782,6150">
                  <msink:destinationLink direction="with" ref="{8EB257A4-AB35-4D0A-95C4-EC2BD5368F11}"/>
                </msink:context>
              </emma:interpretation>
              <emma:one-of disjunction-type="recognition" id="oneOf24">
                <emma:interpretation id="interp36" emma:lang="" emma:confidence="0">
                  <emma:literal>six</emma:literal>
                </emma:interpretation>
                <emma:interpretation id="interp37" emma:lang="" emma:confidence="0">
                  <emma:literal>eit</emma:literal>
                </emma:interpretation>
                <emma:interpretation id="interp38" emma:lang="" emma:confidence="0">
                  <emma:literal>eis</emma:literal>
                </emma:interpretation>
                <emma:interpretation id="interp39" emma:lang="" emma:confidence="0">
                  <emma:literal>ex</emma:literal>
                </emma:interpretation>
                <emma:interpretation id="interp40" emma:lang="" emma:confidence="0">
                  <emma:literal>cit</emma:literal>
                </emma:interpretation>
              </emma:one-of>
            </emma:emma>
          </inkml:annotationXML>
          <inkml:trace contextRef="#ctx0" brushRef="#br0" timeOffset="120542.882">16123 5191 612 0,'-11'18'228'0,"11"-18"-180"0,19 17-12 0,-7-10 96 15,-1 0-80-15,9-1 52 16,-1-2-64-16,12-14-4 16,4 10-20-16,7-14 8 15,1 3-16-15,3-2-20 16,-3 2 4-16,-8-9 32 16,-4 6-16-16,-12-3 16 15,-3 6-12-15,-16-9-8 16,-4 6 0-16,-16 0 12 15,1-3-8-15,-16 0 4 16,4 6-4-16,-11 5-32 16,11 2 12-16,-12 4-4 15,12 4 8-15,-8 2-12 0,8 12 12 0,-7 2 32 16,11 15-16-16,-8 13 16 16,8 10-12-16,7 4 28 15,9 0-24-15,11 0 20 16,7-10-20-16,17-7 20 15,3-8-24-15,11-9 12 16,5-4-12-16,7-14 44 16,1 1-28-16,7-11-180 15,-4 0 80-15,0-7-272 16,-4 3 192-16</inkml:trace>
          <inkml:trace contextRef="#ctx0" brushRef="#br0" timeOffset="120905.4006">17110 4317 540 0,'-7'-13'200'0,"7"13"-156"0,0 0-12 0,-4 0 72 32,4 10-64-32,-4 4 36 0,0 6-44 0,-8 11 0 15,1 0-20-15,-9 4 0 16,9 2-4-16,-12 5-8 15,3-1 4-15,-7 0 48 16,8-6-28-16,-8-8 8 16,7-6-20-16,-3-11-120 15,11-10 56-15</inkml:trace>
          <inkml:trace contextRef="#ctx0" brushRef="#br0" timeOffset="121025.2799">16944 3949 780 0,'8'-7'288'15,"-8"7"-224"-15,11 7-20 0</inkml:trace>
          <inkml:trace contextRef="#ctx0" brushRef="#br0" timeOffset="121610.8393">17885 3898 384 0,'0'3'140'0,"0"-3"-108"0,-8 7-8 0,4-4 12 15,0 8-24-15,-4 9 12 16,1 8-12-16,-13 13-24 16,5 4 4-16,-20 6 32 15,8-2-16-15,-20-1 8 16,1-7-8-16,-8-3 28 15,7-4-20-15,-7-6 92 16,23-1-60-16,-8-16 20 16,8 2-36-16,4-13-12 15,12 4-12-15,7-18-8 16,4 4 4-16,4-14-16 16,4 0 8-16,4-7-4 15,3 3 0-15,-3 1 8 16,4 6 0-16,-4 0-12 15,7 11 8-15,-11 3-16 16,11 7 12-16,-11 7 84 16,12 3-44-16,3 11 52 15,0 3-48-15,9 4 32 16,3 3-36-16,3-7 0 0,-3 7-20 0,4-11-16 16,4 4 0-16,-12 0 40 15,-8-6-24-15,-7 2 52 16,3-9-36-16,-15-1-400 15,8 4 200-15</inkml:trace>
        </inkml:traceGroup>
      </inkml:traceGroup>
    </inkml:traceGroup>
    <inkml:traceGroup>
      <inkml:annotationXML>
        <emma:emma xmlns:emma="http://www.w3.org/2003/04/emma" version="1.0">
          <emma:interpretation id="{43F64D89-80A4-42DF-89D1-00572ADF75A1}" emma:medium="tactile" emma:mode="ink">
            <msink:context xmlns:msink="http://schemas.microsoft.com/ink/2010/main" type="paragraph" rotatedBoundingBox="3761,7024 19136,6730 19159,7976 3785,82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0F3C06-03C6-489B-94F9-FFCF7508F833}" emma:medium="tactile" emma:mode="ink">
              <msink:context xmlns:msink="http://schemas.microsoft.com/ink/2010/main" type="line" rotatedBoundingBox="3761,7024 19136,6730 19159,7976 3785,8270"/>
            </emma:interpretation>
          </emma:emma>
        </inkml:annotationXML>
        <inkml:traceGroup>
          <inkml:annotationXML>
            <emma:emma xmlns:emma="http://www.w3.org/2003/04/emma" version="1.0">
              <emma:interpretation id="{34329FCA-AC6B-4A1B-B0EF-E56376C835AD}" emma:medium="tactile" emma:mode="ink">
                <msink:context xmlns:msink="http://schemas.microsoft.com/ink/2010/main" type="inkWord" rotatedBoundingBox="3764,7161 4387,7149 4400,7826 3777,7838"/>
              </emma:interpretation>
              <emma:one-of disjunction-type="recognition" id="oneOf25">
                <emma:interpretation id="interp41" emma:lang="" emma:confidence="1">
                  <emma:literal>A</emma:literal>
                </emma:interpretation>
                <emma:interpretation id="interp42" emma:lang="" emma:confidence="0">
                  <emma:literal>a</emma:literal>
                </emma:interpretation>
                <emma:interpretation id="interp43" emma:lang="" emma:confidence="0">
                  <emma:literal>It</emma:literal>
                </emma:interpretation>
                <emma:interpretation id="interp44" emma:lang="" emma:confidence="0">
                  <emma:literal>or</emma:literal>
                </emma:interpretation>
                <emma:interpretation id="interp45" emma:lang="" emma:confidence="0">
                  <emma:literal>tt</emma:literal>
                </emma:interpretation>
              </emma:one-of>
            </emma:emma>
          </inkml:annotationXML>
          <inkml:trace contextRef="#ctx0" brushRef="#br0" timeOffset="175642.7904">2505 6712 352 0,'7'-24'132'0,"-7"24"-104"0,0-3-8 15,0-1 168 1,0 4-108-16,0-7 64 16,0 4-84-16,0-4 28 15,0 4-52-15,-7-1-20 16,7 8-8-16,-12 9-8 15,4 8 0-15,-11 10-20 16,-8 3 12-16,-20 18 32 0,9 0-16 16,-17 20 36-16,17-3-28 0,-17 0 56 15,21-7-40-15,-5-11-8 16,12-10-12-16,7-10 8 16,5-3-12-16,3-14 32 15,9-1-24-15,6-13-24 16,9-3 4-16,3-18-148 15,5 1 80-15,7-18-204 16,0 0 152-16,0-17-220 16,-4 3 192-16,4-6 16 15,-7 13 80-15,-9-7 68 16,9 11-8-16,-9-7 180 16,5 14-100-16,3-8 96 15,-7 11-104-15,3 0 100 16,5 7-100-16,-1 0 68 15,0 10-84-15,-11 4 20 16,12 7-44-16,-13 3 32 16,5 13-40-16,-1 5 40 15,5 6-40-15,-8 10 20 16,3-3-28-16,1 14 36 16,3 0-32-16,1 17 12 15,-1-4-20-15,1 7-8 16,3-10-4-16,-7 1 12 15,3-12-8-15,-7-9 4 16,8-4-4-16,-13-11-40 16,9-3 16-16,-8-13-304 0,0 3 180 0</inkml:trace>
          <inkml:trace contextRef="#ctx0" brushRef="#br0" timeOffset="175851.8458">2327 7001 664 0,'0'-10'244'0,"0"10"-188"0,11-3-16 0,-7-1 144 16,4 8-108-16,7-4 96 16,8 0-104-16,5-4 28 15,3 4-56-15,-1-10-4 16,-2 10-24-16,10-4-280 15,1 4 144-15</inkml:trace>
        </inkml:traceGroup>
        <inkml:traceGroup>
          <inkml:annotationXML>
            <emma:emma xmlns:emma="http://www.w3.org/2003/04/emma" version="1.0">
              <emma:interpretation id="{91E90CFE-47BD-4A56-9C2D-C34E0DEB1C74}" emma:medium="tactile" emma:mode="ink">
                <msink:context xmlns:msink="http://schemas.microsoft.com/ink/2010/main" type="inkWord" rotatedBoundingBox="4837,7003 8425,6934 8446,8002 4857,8070"/>
              </emma:interpretation>
              <emma:one-of disjunction-type="recognition" id="oneOf26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59186.7752">5811 6595 352 0,'3'0'132'0,"-3"0"-104"0,0 7-8 0,0-7 112 16,0 0-76-16,-3 0 40 16,3 14-56-16,-4-4 28 15,0 4-36-15,-4 10 16 16,0-3-28-16,-7 3 72 16,7 0-56-16,-11 3 68 15,7 1-64-15,-7 6 36 16,7 4-44-16,-3 7 8 15,7-11-24-15,0 11 20 16,4 0-24-16,0-7 4 0,8-7-8 16,4 0-8-16,-4 0 4 0,11-7-4 15,-3-4 0-15,7 1 8 16,5-4-4-16,10-7-12 16,5 4 4-16</inkml:trace>
          <inkml:trace contextRef="#ctx0" brushRef="#br0" timeOffset="159593.8985">6209 7015 644 0,'0'-7'236'0,"0"7"-180"0,0 0-20 15,0 0 116 1,12 0-92-16,-4 0 64 15,11 7-72-15,8-7 32 16,0 7-48-16,23 0 8 0,-3-4-28 16,-1 4-8-16,9 0-4 15,-17-7 4-15,1 7-4 0,-4-14 16 16,-12 7-12-16,0 0-20 16,-3-7 4-16,-9 0-144 15,1 0 80-15,-4-13-276 31,-1 9 196-31</inkml:trace>
          <inkml:trace contextRef="#ctx0" brushRef="#br0" timeOffset="159940.0693">6558 6785 508 0,'-8'0'188'0,"8"0"-148"0,0 6-8 16,0-2 148 0,8-4-104-16,-8 7 76 15,0 0-88-15,-8 6 28 16,8 5-56-16,-12 13 52 15,5 6-52-15,-5 15 12 16,0-4-32-16,-11 11 0 16,11-11-8-16,-7-3 12 15,8-4-12-15,-1-10 16 0,0-4-16 16,8-9-40-16,4-1 20 0,4-7-332 16,8-3 188-16</inkml:trace>
          <inkml:trace contextRef="#ctx0" brushRef="#br0" timeOffset="158436.2798">4800 6888 312 0,'4'0'112'0,"-4"0"-84"0,8-7-12 0,-8 7 136 16,8 0-88-16,-8-7 72 16,3 0-80-16,1 0 32 15,0 7-52-15,-4-7 24 16,0 7-32-16,0-3 28 15,0 3-32-15,0-4 20 16,0 8-24-16,-8-1 28 16,5 4-32-16,-9 7 32 15,4 0-32-15,-11 17 40 16,3 0-32-16,-3 10 40 16,3 4-36-16,1-1-16 15,3 1-4-15,9-7 0 16,6-7-4-16,5 0 24 0,4-7-16 15,3-10 4-15,5 3-8 0,3-3-16 16,0-11 4-16,-4-6-16 16,1 3 12-16,-5-11-4 15,5 5 4-15,-9-15 8 16,5 4 0-16,-9-14-20 16,5 7 12-16,-4-7 12 15,0 7 0-15,-5 0-4 16,1 6 4-16,0 5 12 15,4 6-8-15,-4 7-12 16,0 7 0-16,3 6 12 16,1 5-4-16,0 6-4 15,0 0 4-15,3 3 4 16,1-3-4-16,3 0-20 16,5-3 8-16,-1-4-12 15,4-3 8-15,0-4 16 16,1 1 0-16,-5-8 16 15,4 1-12-15,-3-11-20 16,3 3 4-16,-4-10 4 16,1 4 4-16,-1-14 0 15,0 3 0-15,-3-16 16 16,-1 12-8-16,-7-12-20 16,4 6 4-16,-12-7 32 15,3 7-16-15,-10-4 8 16,3 4-8-16,-8 0 12 15,8 14-12-15,-7-7-12 0,7 7 0 0,0-4 4 16,4 8 0-16,0-1 8 16,8 3-4-16,-1 5-56 15,9-1 28-15,-4 0-324 16,-1 7 192-16,1 7-420 16,3 0 328-16</inkml:trace>
          <inkml:trace contextRef="#ctx0" brushRef="#br0" timeOffset="158781.699">5543 6805 624 0,'0'4'228'0,"0"-4"-176"0,0 0-16 15,0 0 132 1,0 0-100-16,0 0 0 16,0 0-44-16,8 0 44 15,4 0-36-15,15-4 20 16,8 1-32-16,15 3-16 15,0-4-8-15,5-3 4 0,3 11 0 0,-12-4 0 16,-3 0 0-16,-12 0-56 16,-4 0 32-16,-8 0-128 15,-3 0 80-15</inkml:trace>
          <inkml:trace contextRef="#ctx0" brushRef="#br0" timeOffset="157175.887">3348 7129 268 0,'4'-7'100'0,"-4"7"-76"0,12-11-8 0,-8 5 112 16,0 2-72-16,7-6 40 15,1-1-56-15,-8-9 48 16,11 13-52-16,-11-17 36 16,8 14-40-16,-12-11 36 15,4 11-40-15,-12-11 20 16,0 14-28-16,0-7 0 16,-3 7-12-16,-5-3 4 15,5 7-8-15,-9-8 16 16,5 8-12-16,-8-1-4 15,7 4 0-15,-11-3 12 16,12 6-8-16,-5-3-20 16,5 4 4-16,-1-1 12 15,5 4 0-15,-5 0-12 16,8 3 4-16,-3 1-16 16,7 2 12-16,-4 5 4 15,4-1 4-15,-3 7 8 0,7 3-4 0,-8 4-4 16,16 0 4-16,-8 4 28 15,0-4-16-15,0 0-12 16,0-4-8-16,0 1-16 16,7-4 12-16,1-3 20 15,4-4-4-15,3-3 4 16,1-4-4-16,3-7-8 16,4 4 4-16,4-7-4 15,8 4 0-15,0-8-12 16,0 1 8-16,7-4 12 15,-3 0-4-15,4-10-4 16,-5 3 4-16,-7-10-4 16,0 3 0-16,-7 4-12 15,-1-4 8-15,-8 4 4 16,-3 3 0-16,-4 1 44 16,3 2-24-16,-11-2-20 15,4 2 0-15,-4-2 8 16,0 6-4-16,0 3 8 15,0 1-8-15,-4-1-4 16,4 8 4-16,-4-1-16 16,8 1 8-16,-8 9 4 15,1 8 0-15,-9 0 8 16,8-1-4-16,-4 4 8 16,4 7-8-16,1-10 8 0,-1 3-8 15,4-7-12-15,4-3 4 0,-1 0 4 31,5 3 0-31,4-10 0 0,-4 0 0 0,7-7 0 16,0 0 0-16,-7 0 0 16,12-7 0-16,-5 0-12 15,-3 0 8-15,7-7 12 16,-3 8-4-16,-9-12-28 16,5 5 12-16,-4-5-20 15,-5 5 16-15,1-8-16 16,0 7 16-16,4-10 0 15,-4 3 8-15,-4-6 8 16,0 6 0-16,-4-3 0 16,0 7 0-16,-4-4 24 15,1 8-12-15,-1-5 12 16,0 8-12-16,-7-4-44 16,7 7 20-16,-8 1 12 15,9 2 0-15,-9 1-8 16,8 3 4-16,-3-4 12 15,3 8-4-15,-4-4 16 16,12 0-12-16,-3 0-4 16,3 0 0-16,0 0-4 15,3 3 0-15,9-3 8 16,-4 0-4-16,19-3-12 16,0-1 4-16,12-3 4 15,-4 4 0-15,11-7 8 0,-7 3-4 16,7-4-12-16,-7 4 4 0,-8-3 4 15,-4 3 0-15,0-3 8 16,4 3-4-16,-15-3 16 16,-1 3-12-16,-11-3 24 15,11 6-20-15,-18-6 4 16,3 6-8-16,-12 1 4 16,8 3-8-16,-11-4-20 15,7 8 8-15,-12-4 32 16,9 7-16-16,-5 0-8 15,9 0-4-15,-5 3 12 16,8 0-4-16,4 0-20 16,4 4 8-16,8 3 4 15,3 1 4-15,8 9 8 16,-3 1-4-16,-1 3-20 16,0 3 8-16,-3 4 4 15,-5-4 4-15,-3-3 0 16,-4 0 0-16,-4-3 8 15,0-4-4-15,-8-3 112 16,-3-4-64-16,-5-3 16 16,-3-4-44-16,-8-3 12 15,-4 0-20-15,8-7-24 16,-1 3 0-16,5-6-4 16,15 3 4-16</inkml:trace>
          <inkml:trace contextRef="#ctx0" brushRef="#br0" timeOffset="161949.2599">4816 6447 364 0,'-8'4'132'0,"4"-1"-100"0,-11 1-12 0,11-4 36 15,4 3-36-15,-8 1 52 16,0 2-40-16,-11 1 36 16,15 4-36-16,-15-1 0 15,11 4-20-15,-15 3 28 16,3 4-24-16,-3-4 4 15,0 3-12-15,-12 4 28 16,8 1-20-16,-8-5 20 16,16 4-20-16,-16 0 20 15,15 0-24-15,1 1 56 16,0-1-36-16,7 0 12 16,-3 0-28-16,7 7 36 0,-4 0-28 15,5 7-4-15,7 3-12 0,-12 7 4 16,12 0-8-16,-4 4 16 15,4-7-12-15,0-1-12 16,8-2 0-16,0-5-16 16,7-2 12-16,4-8 40 15,5 1-20-15,10-4 0 16,5 4-8-16,8-4-192 16,-1 0 104-16,4-4-316 15,1 4 224-15</inkml:trace>
        </inkml:traceGroup>
        <inkml:traceGroup>
          <inkml:annotationXML>
            <emma:emma xmlns:emma="http://www.w3.org/2003/04/emma" version="1.0">
              <emma:interpretation id="{22844C30-754F-4B17-92F0-AE622481D435}" emma:medium="tactile" emma:mode="ink">
                <msink:context xmlns:msink="http://schemas.microsoft.com/ink/2010/main" type="inkWord" rotatedBoundingBox="8836,7144 9836,7125 9855,8154 8855,8173"/>
              </emma:interpretation>
              <emma:one-of disjunction-type="recognition" id="oneOf27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65481.609">8133 7531 820 0,'-4'42'304'0,"4"-42"-236"0,-46 58-20 0</inkml:trace>
          <inkml:trace contextRef="#ctx0" brushRef="#br0" timeOffset="160447.6398">7475 6764 352 0,'8'-10'132'0,"-8"10"-104"0,11 0-8 0,-11 0 112 16,4 3-76-16,-4 4 84 15,0 0-80-15,-7 7 20 16,3 3-44-16,-16 7 32 16,5 3-40-16,-12 4 4 15,4 0-20-15,-8 0 0 16,7 0-4-16,-14 0 4 15,11-7-8-15,-8-3 16 16,8-4-12-16,-4-17 16 16,11 7-16-16,1-17 16 15,3-4-16-15,5-7-4 16,11-3 0-16,0-7-24 0,11 7 12 16,-3 0-4-16,0 3 4 15,4-3 8-15,3 11 0 16,1 2-20-16,-1 8 12 0,-3 3 120 15,3 3-64-15,-3 8 56 16,3 2-64-16,1 11 52 16,-1 0-56-16,8 14-24 15,-3 0-12-15,11 0 8 16,-4-7-4-16,-4 0-92 16,0-7 52-16,-3-3-484 15,-9-4 288-15</inkml:trace>
          <inkml:trace contextRef="#ctx0" brushRef="#br0" timeOffset="162534.8167">7711 6623 464 0,'-8'-14'176'0,"8"14"-140"0,8 0-8 0,-4 0 144 16,4 10-100-16,7-3 120 16,5 14-108-16,3 3 64 15,0 7-88-15,4 7 128 16,-4 7-108-16,-3 30 8 15,-1-3-52-15,-7 18-16 16,-12-11-12-16,-12-3 28 16,1-14-20-16,-28-4 20 15,0-10-20-15,-34 7-176 16,7-10 88-16</inkml:trace>
        </inkml:traceGroup>
        <inkml:traceGroup>
          <inkml:annotationXML>
            <emma:emma xmlns:emma="http://www.w3.org/2003/04/emma" version="1.0">
              <emma:interpretation id="{07E93F0A-1052-46E0-BF53-3A150DE26E46}" emma:medium="tactile" emma:mode="ink">
                <msink:context xmlns:msink="http://schemas.microsoft.com/ink/2010/main" type="inkWord" rotatedBoundingBox="11130,7134 13226,7094 13237,7669 11141,7709"/>
              </emma:interpretation>
              <emma:one-of disjunction-type="recognition" id="oneOf28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67490.5739">10262 6791 456 0,'-15'-6'168'0,"15"6"-128"0,-12 10-16 16,8-3 60-1,4 0-52-15,-7 6 32 16,-1 5-36-16,0 2 16 16,4 4-24-16,0 4 0 15,8 3-12-15,0-4 48 16,-4 1-32-16,-4-7 32 0,4-1-28 0,0-10 36 16,0 1-36-16,0-15 12 15,8 1-24-15,0-14-24 16,-1 3 0-16,1-14 4 15,4 4 4-15,-4-7 8 16,3 11-4-16,-3-4-12 16,4 10 4-16,-5 0-24 15,1 7 16-15,-8 7 56 16,4 4-20-16,-4 9 52 16,0 8-44-16,-4 10 20 15,4 0-32-15,-8 0 28 16,8 0-32-16,-4 0 4 15,8-4-12-15,-4-6 28 16,8-4-20-16,-8-6-40 16,8-8 12-16,-4-13-32 15,11 3 24-15,-7-10-244 16,7-1 144-16,5-6-100 16,3 7 128-16,4-7-52 15,0 10 80-15,4-10 28 16,-4 10 20-16,-4-3 16 15,1 3 0-15,-5-3 32 16,-7 4-16-16,3-1 56 16,-3 3-40-16,-1-2 48 15,5 6-48-15,-5 0 28 16,-3 3-32-16,4-2 16 16,-4 6-24-16,3-7 16 0,-3 14-20 0,-8-7 44 15,0 10-32-15,0 4 4 16,0 6-20-16,0 1 20 15,0 0-20-15,0-4 4 16,4 3-8-16,0 1 4 16,3-7-8-16,5-11 8 15,-4 4-8-15,7-14-28 16,-3 0 12-16,7-17-32 16,-3 11 28-16,-9-5-28 15,13-2 24-15,-13-4-16 16,9 6 20-16,-8-2 0 15,3 3 8-15,-3 3 52 16,4 3-24-16,-12 5 60 16,0 2-44-16,0 8 144 15,0 6-104-15,0 7 64 16,0 7-80-16,0 4-16 16,19 3-28-16,-11-4 16 15,0 4-20-15,3-7-32 16,-3 0 12-16,11-3-300 15,-7-7 172-15,3-7-520 16,5-4 372-16</inkml:trace>
          <inkml:trace contextRef="#ctx0" brushRef="#br0" timeOffset="168405.095">11482 6785 288 0,'0'-7'108'0,"0"7"-84"0,7 0-4 0,-7 0 40 16,0 0-36-16,0 0 16 15,8 0-24-15,-8 0 44 16,0 0-32-16,0-4 20 15,4 4-28-15,-4-3 60 16,4 3-44-16,-4-4 28 16,4 4-36-16,-4-3-8 15,0 3-12-15,-4-4 12 16,4 4-12-16,-8 0-4 16,0 4 0-16,-3-4 12 15,3 0-8-15,-11 0 16 16,11 3-16-16,-11-3 40 15,11 4-24-15,-11-4 40 16,11 3-36-16,-4-3 12 16,8 4-24-16,4-1-8 15,4 4-4-15,4 3-4 16,4 1 0-16,7 6 0 16,0 0 0-16,-3 4 16 15,-5 3-8-15,-3 0-20 16,4 3 4-16,-12 1 20 0,-8-1-4 0,-8-2 4 15,1-1-4-15,-16-7 12 16,4 0-12-16,-8-10-4 16,4 0 0-16,4-11-24 15,15 1 12-15</inkml:trace>
          <inkml:trace contextRef="#ctx0" brushRef="#br0" timeOffset="166213.1772">9600 6902 364 0,'0'6'132'0,"0"-6"-100"0,12 0-12 16,-8 0 132-1,0 0-88-15,3-6 116 16,5 6-104-16,-8-4 48 16,4 1-68-16,-8-4 28 15,4 3-48-15,-12-3-12 16,4 7-12-16,-15-6-20 0,3 6 4 0,-19-4-4 16,8 4 0-16,-12-3 0 15,8 3 0-15,0 0 0 31,12 3 0-31,8 1-28 0,11 2 20 0,11 12 4 16,8 2 12-16,5 11 8 16,3-7-4-16,-4 7-20 15,0 0 8-15,-11-3 12 16,0-4 0-16,-12 7 16 16,3-7-12-16,-14-3 32 15,-1-4-24-15,-11-10-12 16,4-7-8-16</inkml:trace>
          <inkml:trace contextRef="#ctx0" brushRef="#br0" timeOffset="166560.6013">9945 6781 904 0,'-31'17'332'0,"31"-17"-256"0,-19 28-24 0,11-11 72 16,4 0-80-16,-4 11-8 16,8-1-24-16,-4 8-64 15,8-1 28-15,0-3-156 16,4-7 100-16,0 0-232 16,-1-10 180-16</inkml:trace>
          <inkml:trace contextRef="#ctx0" brushRef="#br0" timeOffset="166380.1215">10073 6643 976 0,'-16'-27'360'0,"16"27"-280"0,-19-4-20 15,7 1 44 1,8 0-68-16,-7-4-276 16,3 7 128-16</inkml:trace>
        </inkml:traceGroup>
        <inkml:traceGroup>
          <inkml:annotationXML>
            <emma:emma xmlns:emma="http://www.w3.org/2003/04/emma" version="1.0">
              <emma:interpretation id="{91479A43-576E-4BF9-B43C-B163C82CB0AB}" emma:medium="tactile" emma:mode="ink">
                <msink:context xmlns:msink="http://schemas.microsoft.com/ink/2010/main" type="inkWord" rotatedBoundingBox="13594,6943 15765,6901 15778,7572 13607,7614"/>
              </emma:interpretation>
              <emma:one-of disjunction-type="recognition" id="oneOf29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70080.9529">13495 6864 496 0,'-20'20'184'0,"20"-20"-140"0,8 42-16 0,0-22 56 16,7 1-52-16,9 3 16 16,-1 0-32-16,8-3-8 15,4-4-4-15,-1-14 4 16,1-3-4-16,0-17-56 0,-4 3 28 15,0-17-84-15,-4 4 56 0,0-14 0 16,0 10 32 0,-3-14 12-16,-1 10 8 0,0-23 32 15,0 17-16-15,-3-14 208 32,-5 17-128-32,-7 3 156 0,3 15-144 0,-11 13 24 15,4 10-80-15,-11 18 60 16,3 3-64-16,-12 7-8 15,5 7-24-15,-5 0 24 16,4 0-24-16,5 6-4 16,7 4-8-16,11-6-92 15,9-4 48-15,18-7-460 16,5-4 276-16</inkml:trace>
          <inkml:trace contextRef="#ctx0" brushRef="#br0" timeOffset="168781.5964">11981 6815 612 0,'16'-13'228'0,"-16"13"-180"0,0-11-12 0,-4 8 236 15,0 6-156-15,-8-3 112 16,4 0-132-16,-7 0-24 16,7 4-48-16,-7-1-44 15,7 8 12-15,-7 2-8 16,7 5 8-16,0 2 8 15,0 4 0-15,8 0 8 16,0 0-4-16,0-3-20 16,8 0 8-16,4-7-56 15,-1-1 32-15,5-6-108 16,3-3 80-16,0-11-44 16,5 3 60-16,-9-13 0 15,5 3 24-15,-5-10 20 16,-3 4 4-16,-5-4 16 0,5 3-12 0,-12 0 32 15,0 7-24 1,-4 1-12-16,4 2-8 0,-4-2-24 16,4 2 16-16,8 1-504 15,4 7 280-15</inkml:trace>
          <inkml:trace contextRef="#ctx0" brushRef="#br0" timeOffset="169696.5471">12376 6743 964 0,'-19'17'360'0,"19"-17"-280"0,-16 18-24 0,12-8 32 16,4 0-60-16,4 4-12 16,8 0-8-16,-1 0-36 15,13-1 16-15,7-2-208 0,-1 2 124 16,5-9-228-16,4 3 188 15,4-11-16-15,-1 1 92 0,-3-7 48 16,-4-1 8 0,-8-6 120-16,4 7-64 0,-16-11 172 15,1 4-124-15,-12 0 120 16,-4 3-128-16,-8 0 24 16,0 7-68-16,-7 7-36 15,3 4-12 1,-7 6-8-16,3 4 0 0,-7 6 0 15,11 1 0-15,1 0 8 16,7 3 0-16,4-4-88 16,4-2 48-16,7-11-216 15,5-4 144-15,15-13-80 16,0-1 112-16,4-9 24 16,0 6 36-16,-1-17 32 15,1 7-4-15,0-21 48 16,0 7-28-16,-8-24 100 15,0 7-72-15,-4-3 152 16,-3 10-116-16,-5 6 60 16,1 15-88-16,-9 10 16 15,1 10-44-15,-8 20 64 16,0 12-52-16,-8 19 28 16,4 4-44-16,-11 4-20 15,3-4-4-15,-3 4 8 16,7-7-8-16,4 3-20 15,8-4 4-15,12-6-128 0,3-3 76 0,8-15-224 16,4-2 160-16,4-15-120 16,0-3 144-16,7-14 8 15,-3 4 56-15,-4-11 32 16,0 4 4-16,-12-7 88 16,0 7-44-16,-15-4 172 15,-4 11-120-15,-12-4 72 16,0 7-100-16,-7 4 16 15,-1 3-48-15,-3 7-32 16,3 6-4-16,5 5-8 16,3-1 0-16,0 3 0 15,5 1 0-15,6 0-44 16,9-1 24-16,7-9-212 16,8-4 128-16,4-11-300 15,0 1 232-15</inkml:trace>
          <inkml:trace contextRef="#ctx0" brushRef="#br0" timeOffset="168934.0021">12473 6526 924 0,'-12'-24'340'0,"12"24"-260"0,-23-17-28 0,11 10 0 15,12 4-40-15,-7-4-56 16,7 4 20-16,7 3-604 16,1 3 344-16</inkml:trace>
        </inkml:traceGroup>
        <inkml:traceGroup>
          <inkml:annotationXML>
            <emma:emma xmlns:emma="http://www.w3.org/2003/04/emma" version="1.0">
              <emma:interpretation id="{CA41AFFA-048F-4E57-9F09-B2C185482B2E}" emma:medium="tactile" emma:mode="ink">
                <msink:context xmlns:msink="http://schemas.microsoft.com/ink/2010/main" type="inkWord" rotatedBoundingBox="16630,7091 19142,7043 19159,7947 16647,7995"/>
              </emma:interpretation>
              <emma:one-of disjunction-type="recognition" id="oneOf30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170777.137">14958 6716 364 0,'4'-14'132'0,"4"14"-100"0,3-4-12 16,-11 1 112 0,0 3-76-16,0-7 76 15,0 0-76-15,0 0 12 16,4 4-36-16,-8-4-20 15,0 7-8-15,-3-3-4 16,3 3 0-16,-8 3-12 16,0 4 8-16,-3 0-16 15,7 3 12-15,1 7-12 16,7-3 8-16,3 3 8 16,9-3 4-16,0 7-12 0,7-1 8 0,-4 1 4 31,-3 3 0-31,0 0 8 0,-5-3-4 0,-10 0 52 15,3-1-32-15,-12-3 52 16,0 1-44-16,-3-12 4 16,-1-2-24-16,9-14-76 15,7 3 32-15</inkml:trace>
          <inkml:trace contextRef="#ctx0" brushRef="#br0" timeOffset="172506.7881">15438 6785 728 0,'-23'6'268'0,"23"-6"-208"0,-20 11-16 0,13-4 108 15,3 3-92-15,0 4 20 16,8 3-48-16,7 0-20 16,5 4-8-16,3-7 28 15,4-1-16-15,8-6-48 16,-7 0 16-16,7-14-96 15,0 4 64-15,3-8-20 16,1 1 40-16,-8-7 16 16,0 3 8-16,-7-7-8 15,-1 8 8-15,-15-8-16 16,-4 4 12-16,-15 0 4 16,3 6 4-16,-7 1 44 15,11 7-24-15,-11 3 0 16,3 6-12-16,4 8 20 15,9 7-16-15,3 10-12 16,3 3-4-16,1 21-4 16,8 4 0-16,0 10 16 15,-5-7-4-15,-7-1-4 16,4-9 4-16,-15 0-4 16,3-4 0-16,-12 0-36 15,5-10 20-15,-8-7-12 16,3-14 16-16,1-10 8 15,4-7 4-15,3-14-28 16,4 7 16-16,8-20-56 16,8 6 36-16,7-20-88 0,5 10 64 0,15-21-164 15,-1 4 120 1,17-14-4-16,3 7 60 0,4-3 76 16,0 6-16-16,0 7 172 15,-8 7-104-15,1 7 120 16,-12 7-116-16,-9 0 88 15,-2 10-100-15,-9-3-24 16,0 4-32-16,-3-1-8 16,-1 7-4-16,-3-3-16 15,3 6 4-15,-7 1 4 16,-4 6 0-16,-4 1 16 16,0 2-8-16,-4 5-12 15,4 3 0-15,-4-1 4 16,0 4 0-16,-3-3 0 15,7 3 0-15,-8-6 16 16,8 3-8-16,-4-11 4 16,4 0-4-16,4-9 20 15,4 2-16-15,3-10-4 16,5 1-4-16,-1-8-32 16,5 4 16-16,-1-11-84 15,4 8 56-15,4-8-20 16,-7 7 36-16,-1-3 24 15,4 11 0-15,-11 2 64 16,-1 8-36-16,-11 10 128 16,8 3-84-16,-8 7 72 15,0 0-84-15,0 1 12 16,4 2-40-16,4 1-4 0,7 0-16 16,5-4 0-16,3 3-4 0,4-2 12 15,8-1-12-15,-8-7-128 16,4 0 68-16,4-6-160 15,-8-1 124-15,4-10-92 16,4 4 104-16,-4-14 12 16,-4 6 40-16,4-9 24 15,-4 6 4-15,-8-10 40 16,-3 7-20-16,-1-4 40 16,-7 4-36-16,-8 0 84 15,0 3-64-15,-8 0-4 16,0 4-28-16,-7 6 8 15,7 1-16-15,-11 3-28 16,7 7 8-16,-3-4 24 16,-1 11-8-16,5-4-16 15,3 4 4-15,4-4-4 16,4 1 4-16,8-4-20 16,7 3 16-16,12-7-32 15,-4 4 28-15,8-7-40 16,4 4 36-16,-4-4-36 15,4-4 32-15,-16 4-8 16,1 0 20-16,-5 0 0 16,-3 0 4-16,-4 0-20 15,-5 0 16-15,-3 0 12 0,0 0 4 16,8 0 8-16,0 4-8 0,4-1 8 16,-1 4-8-16,9 0 8 15,3 0-8-15,4-7 16 16,0 3-12-16,4-6-12 15,-4 3 0-15,0-7 4 16,-4 4 0-16,1-8 8 16,-5 4-4-16,0-6-4 15,-3 2 4-15,-8-6-24 16,3 7 12-16,-7-14 4 16,0 3 4-16,-8-17 24 15,4 11-12-15,-8-8-4 16,4 11-4-16,-3 7 92 15,7 7-52-15,-4 13 80 16,4 11-72-16,-4 13 44 16,0 4-56-16,-4 4 8 15,8 3-32-15,-4-4 8 16,8-3-12-16,-4-4-8 16,8 1 0-16</inkml:trace>
          <inkml:trace contextRef="#ctx0" brushRef="#br0" timeOffset="170971.1528">15519 6681 664 0,'-11'-10'244'0,"11"10"-188"16,-24 0-16-16,9 0 48 15,7 0-56-15,-3 0-20 16,3 3-12-16,4 1-380 16,8 3 208-16</inkml:trace>
        </inkml:traceGroup>
      </inkml:traceGroup>
    </inkml:traceGroup>
    <inkml:traceGroup>
      <inkml:annotationXML>
        <emma:emma xmlns:emma="http://www.w3.org/2003/04/emma" version="1.0">
          <emma:interpretation id="{250DCB91-3294-478F-A30C-B7C83CD8D826}" emma:medium="tactile" emma:mode="ink">
            <msink:context xmlns:msink="http://schemas.microsoft.com/ink/2010/main" type="paragraph" rotatedBoundingBox="4904,8542 21356,8045 21380,8807 4927,930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5243FA3-B486-44CF-BDF5-850B461957E9}" emma:medium="tactile" emma:mode="ink">
              <msink:context xmlns:msink="http://schemas.microsoft.com/ink/2010/main" type="line" rotatedBoundingBox="4904,8542 21356,8045 21380,8807 4927,9305"/>
            </emma:interpretation>
          </emma:emma>
        </inkml:annotationXML>
        <inkml:traceGroup>
          <inkml:annotationXML>
            <emma:emma xmlns:emma="http://www.w3.org/2003/04/emma" version="1.0">
              <emma:interpretation id="{4A6EAF87-DB1D-4B94-B28C-7E02BCA66551}" emma:medium="tactile" emma:mode="ink">
                <msink:context xmlns:msink="http://schemas.microsoft.com/ink/2010/main" type="inkWord" rotatedBoundingBox="4909,8726 6027,8692 6038,9065 4921,9099"/>
              </emma:interpretation>
              <emma:one-of disjunction-type="recognition" id="oneOf31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81691.8771">3329 8515 416 0,'8'-13'152'0,"0"6"-116"0,3-7-12 0,-3 4 128 16,0 6-88-16,3-10 72 16,-3 8-80-16,0-8 56 15,3 3-60-15,-11-2 40 16,8 2-52-16,-8-2 24 16,4 6-36-16,-4-7 28 15,0 7-32-15,-4-10-12 16,4 7-8-16,-4-8 28 15,4 5-16-15,-4-5-4 16,-3 5-8-16,-5-5 4 16,4 5-4-16,-7-1 16 15,11 7-12-15,-15-3-12 16,-1 6 0-16,1 1-24 16,3 3 16-16,-3 3 24 15,0 4-8-15,3 3-36 16,5 8 20-16,-1 6 0 15,4 3 12-15,-3 4 0 0,11-3 0 16,0-1 8-16,4 1-4 16,3-4-4-16,1 0 4 0,11-7 12 15,-7 0-8-15,15-3 4 16,0-4-4-16,12-3-8 16,-4 0 4-16,7-3-4 15,1-1 0-15,-1-3-20 16,-3 4 12-16,0-8 12 15,-4 4 0-15,-4-7-12 16,0 0 4-16,-12-6 12 16,4 6-4-16,-7-11 16 15,-1 5-12-15,-3-4-4 16,-1 3 0-16,-7-3 12 16,4 6-8-16,-8-3-4 15,4 8 0-15,-4-1-24 16,0 3 12-16,0-3-12 15,-4 14 8-15,-4 0 8 16,4 3 4-16,-7 4 0 16,7 3 0-16,-4 1-20 15,8 2 12-15,-4-3 4 16,4 1 4-16,0-5 16 16,8-2-8-16,0-8-12 15,3 4 0-15,-3-7 4 16,4 4 0-16,3-8-12 0,-3 4 8 15,-1-3-40-15,5-1 24 16,-4-3-56-16,3 0 44 0,-11-3 8 16,4 3 12-16,-4 0 28 15,-1-3-8 1,-3-4 4-16,4 11-4 0,-4-11-8 16,0 7 4-16,-4-7 4 15,4 11-4-15,-3-11-4 16,3 7 4-16,-8 0 12 15,4 1-8-15,-4-5-4 16,4 4 0-16,-7-6 4 16,11 9-4-16,-16-3 8 15,12 0-8-15,-11 1-4 16,11 6 4-16,-4 0-24 16,-3 0 12-16,3 0 12 15,0 0 0-15,0 0-20 16,5 6 8-16,-5-6 12 15,4 7 0-15,-4-3-4 16,8 3 4-16,-8-7 12 16,8 3-8-16,0-3-4 15,0 0 0-15,0-3 4 16,8-1-4-16,-4-3-28 16,12 0 12-16,3-6 4 15,0 13 8-15,12-11 0 16,4 8 0-16,0-7-12 15,4 10 8-15,-1-11 12 16,-7 8-4-16,4-4-4 0,0 3 4 16,-8-6-4-16,4 3 0 15,-4-6 16-15,-4 6-8 0,-7-7 16 16,3 7-16-16,-11-3 4 16,-8 6-4-16,0-3-8 15,-8 4 4-15,-3 3-16 16,3 3 8-16,-8 1 4 15,5 3 0-15,-1 0 0 16,4 3 0-16,-3-3-12 16,7 3 8-16,8 4 4 15,7 3 0-15,1 0-20 16,7 4 12-16,5 3 4 16,-1 3 4-16,-4-2 8 15,-3-1-4 1,-5 0-4-16,9-4 4 0,-13 1 12 15,-3 0-8-15,-8-8-4 16,4 1 0-16,-7-7 28 16,-5 3-16-16,-3-10 32 15,11 4-32-15,-12-8 4 16,8 1-12-16,5-4-40 16,-5 4 16-16,8-8-320 15,8 8 184-15</inkml:trace>
        </inkml:traceGroup>
        <inkml:traceGroup>
          <inkml:annotationXML>
            <emma:emma xmlns:emma="http://www.w3.org/2003/04/emma" version="1.0">
              <emma:interpretation id="{69AA0080-3AE4-427C-85B2-AD9429A6B422}" emma:medium="tactile" emma:mode="ink">
                <msink:context xmlns:msink="http://schemas.microsoft.com/ink/2010/main" type="inkWord" rotatedBoundingBox="6467,8495 9911,8391 9933,9104 6489,9208"/>
              </emma:interpretation>
              <emma:one-of disjunction-type="recognition" id="oneOf32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185267.7663">6531 8058 612 0,'-20'17'228'0,"20"-17"-180"0,-15 52-12 16,3-22 124-1,4 1-96-15,-11 14 28 16,4 0-56-16,-5 0 12 0,5-4-28 0,-1-7-8 15,5-6-8-15,-1-7-40 16,8-1 20-16,12-10-460 16,0-3 260-16</inkml:trace>
          <inkml:trace contextRef="#ctx0" brushRef="#br0" timeOffset="185711.7376">7123 8006 592 0,'-8'0'220'0,"8"0"-172"0,-31 38-12 0,16-14 56 16,3 7-56-16,-11 14 24 16,7-4-40-16,-11 11 16 15,4-4-20-15,-8-7 8 16,4-7-12-16,-16-3 0 15,16-6-4-15,-11-5 12 16,10-3-12-16,1-10 4 16,4 0-4-16,-4-14-8 15,12 0 4-15,-5-13-24 16,16 3 12-16,8-18-56 16,8 8 32-16,-1-8-28 15,9 8 36-15,3 3 20 0,0 10 4 16,4 14 108-16,0 10-60 15,-3 14 44-15,-1 4-56 0,0 3 24 32,-4 0-32-32,1-7 0 0,-1 0-16 0,8-7 0 15,-7 0-4-15,-1-10-392 16,8 0 208-16</inkml:trace>
          <inkml:trace contextRef="#ctx0" brushRef="#br0" timeOffset="185898.2335">7289 7992 808 0,'31'4'300'0,"-31"-4"-232"0,35 34-20 0,-16-3 176 16,5 4-132-16,-5 23 96 15,0 4-108-15,-15 3 32 16,-4-3-64-16,-11 0 28 16,-9-7-44-16,-15 7-20 15,-3-7-4-15</inkml:trace>
          <inkml:trace contextRef="#ctx0" brushRef="#br0" timeOffset="182184.2242">4998 7999 520 0,'-4'0'192'0,"4"0"-152"0,-16-7-8 16,8 4 80-1,5 6-68-15,-13 4 44 16,12 0-52-16,-19 0 68 16,4 10-56-16,-5 21 64 15,1 7-64-15,-8 24 64 16,4-4-64-16,8 4 64 15,3-7-64-15,12 0 0 16,8-11-28-16,12-3-12 16,3-3-4-16,1-14 12 15,7-7-8-15,0-13-400 0,11-5 216 16</inkml:trace>
          <inkml:trace contextRef="#ctx0" brushRef="#br0" timeOffset="184529.481">5152 8209 392 0,'0'-10'148'0,"0"10"-116"0,-3-14-8 15,3 4 84 1,7 6-64-16,-7-10 24 16,0 8-36-16,0-8 24 15,0 7-32-15,-7 0 20 16,7 4-24-16,-8 3 16 16,4 3-20-16,-12 7-8 0,13 8-4 0,-13 13 40 15,4 6-24-15,-7 8 16 16,11-4-20-1,5 4 8-15,-1-10-12 0,8-4-16 16,3-11 0-16,5 1 28 16,7-11-12-16,4-3-4 15,1 0-4-15,3-14-4 16,0 4 0-16,-4-8-36 16,0 1 20-16,-7-7-4 15,-1 3 12-15,-7-7 16 16,4 4-4-16,-12 0-4 15,4 7 4-15,-8 6-24 16,4 11 12-16,0 7 40 16,7 3-20-16,5 0 0 15,3 4-8-15,5-4 28 16,3-3-16-16,0-7 4 16,1 3-12-16,-1-10 12 15,-4 3-12-15,-3-9-4 16,-1-1 0-16,-7-7 4 15,3 7-4-15,-7-14 8 16,4 8-8-16,-8-18 8 16,4 7-8-16,-4-14-12 15,4 7 4-15,0-4 20 16,3 8-8-16,5 3 68 16,-4 7-44-16,15 3 68 0,-4 7-60 0,8 3-8 15,1 4-20 1,6 0 8-16,5 7-12 0,4-3 24 15,-5-1-20-15,1 1 4 16,-4-1-8-16,-8-3-304 16,0 0 160-16,-8-3-264 15,-3 3 228-15</inkml:trace>
          <inkml:trace contextRef="#ctx0" brushRef="#br0" timeOffset="184831.7864">5880 7937 456 0,'-15'4'168'0,"15"-4"-128"0,-16 3-16 0,8-3 124 16,5 4-88-16,-5 2 44 15,8 12-60-15,-8-5 28 16,8 12-40-16,-11 5-8 15,3 5-16-15,-8 6 28 16,1 7-20-16,-8 4 4 16,3-4-12-16,-3-3 20 15,4-4-16-15,3-3-4 16,12-7-4-16,8-7 20 16,12-3-12-16,15-8-12 0,3-2-4 15,13-4-544-15,3 0 300 16</inkml:trace>
          <inkml:trace contextRef="#ctx0" brushRef="#br0" timeOffset="185026.4155">6186 8257 632 0,'27'-10'236'0,"-27"10"-184"0,50 3-16 0,-22 1 28 15,3-1-44-15,7 1-8 16,5 6-8-16,-1-3-16 16,1 3 8-16,-4-10-288 15,-4 4 160-15</inkml:trace>
          <inkml:trace contextRef="#ctx0" brushRef="#br0" timeOffset="187039.3735">7789 8577 528 0,'-4'-7'196'0,"4"7"-152"0,8 0-12 0,-1 0 132 15,9 0-96-15,7 0 24 16,0 0-52-16,12 0-8 16,4 0-20-16,19 0-8 15,0 4 0-15,8-1-224 16,-4 1 120-16</inkml:trace>
          <inkml:trace contextRef="#ctx0" brushRef="#br0" timeOffset="186845.3568">7916 8374 520 0,'0'-3'192'0,"4"-1"-152"0,-4 1-8 15,0-1 204 1,0 8-136-16,0-4 72 0,0 0-100 0,4 0 32 16,0 0-64-1,15 0 32-15,1 3-40 0,7-3 0 16,0 0-20-16,12 0 28 16,-5 7-24-16,1 0-40 15,-4 0 12-15,-7 3-352 16,-1 1 204-16</inkml:trace>
        </inkml:traceGroup>
        <inkml:traceGroup>
          <inkml:annotationXML>
            <emma:emma xmlns:emma="http://www.w3.org/2003/04/emma" version="1.0">
              <emma:interpretation id="{53998F7C-F3F8-4604-ADF3-1B7FF3C87631}" emma:medium="tactile" emma:mode="ink">
                <msink:context xmlns:msink="http://schemas.microsoft.com/ink/2010/main" type="inkWord" rotatedBoundingBox="10706,8620 11643,8592 11658,9101 10722,9130"/>
              </emma:interpretation>
              <emma:one-of disjunction-type="recognition" id="oneOf33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188028.7298">9113 8199 372 0,'15'-45'140'0,"-15"45"-112"0,12-24-4 0,-8 10 128 15,-1 11-88-15,-3-11 88 16,4 14-88-16,-11-7 56 16,3 7-68-16,-8 7 32 15,0 0-48-15,-7 17 52 16,7-3-52-16,-11 20-8 16,8-3-16-16,-5 6 24 15,5 1-20-15,3-4 4 16,8-3-12-16,4-3 4 15,4-8-8-15,4-6 16 16,8 0-12-16,3-11-4 16,4-3 0-16,12-7 4 15,4 0-4-15,11-14 8 16,0 7-8-16,-3-10-12 16,-5 10 4-16,-3-17 4 15,-8 7 0-15,-8-7 0 16,-3 3 0-16,-9 0 16 15,-3 8-8-15,-8 2-4 16,4 11 0-16,-8 7-16 16,4 7 8-16,-4 7 12 0,4-1-4 15,0 1-12-15,8 0 4 0,3-4 4 16,5 0 0-16,-1-3 24 16,5-4-12-16,-5-7 4 15,5 1-8-15,-5-11 12 16,4 4-12-16,-11-11-4 15,4 3 0-15,-4-9-4 16,-1-1 0-16,-7-13 0 16,4 6 0-16,-8-3 8 15,4 7-4-15,-4 0-12 16,4 7 4-16,-3 0-4 16,3 10 0-16,-8 0-12 15,4 4 12-15,-8 3 12 16,5 3 0-16,-5-3-12 15,4 3 4-15,1-3 12 16,7 4-4-16,3-8-20 16,9 1 8-16,3-7 12 15,5 3 0-15,7-7-20 16,4 4 8-16,4-4-4 16,3 7 4-16,-7 0 0 15,0 7 0-15,-7 0 24 16,-5 7-8-16,-7 0-12 15,-5 0 0-15,-3 3 12 16,0 0-4-16,-4 4-28 16,4 3 12-16,0 7 12 15,7 1 4-15,-3 6-4 16,4-1 4-16,-4 1-16 0,-1-3 8 0,-7 0 20 16,0-4-8-16,-11 0 24 15,-5-4-20-15,-11 1-4 16,0-4-4-16,-8-3 20 15,8-4-12-15,-8-6 4 16,12-1-8-16,0-10-208 16,7 4 108-16,9-7-396 15,10-1 276-15</inkml:trace>
        </inkml:traceGroup>
        <inkml:traceGroup>
          <inkml:annotationXML>
            <emma:emma xmlns:emma="http://www.w3.org/2003/04/emma" version="1.0">
              <emma:interpretation id="{9A11707C-3E4B-4484-A6AF-AA2EA2178FDE}" emma:medium="tactile" emma:mode="ink">
                <msink:context xmlns:msink="http://schemas.microsoft.com/ink/2010/main" type="inkWord" rotatedBoundingBox="12189,8359 13162,8329 13179,8913 12207,8943"/>
              </emma:interpretation>
              <emma:one-of disjunction-type="recognition" id="oneOf34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188763.6822">10638 7999 416 0,'-4'-7'152'0,"4"7"-116"0,-8-3-12 16,8-1 128-1,0 4-88-15,-8-3 28 16,8 3-56-16,-11 0 12 0,11 7-28 0,-20 10 72 16,13 4-56-16,-20 20 48 15,15 4-48-15,-15 6 0 16,15-2-24-16,-3-5 36 15,11-2-24-15,8-8-4 16,4-7-12-16,3-9 12 16,12-1-12-16,1-14-12 15,3 1 0-15,0-15-60 16,0 5 36-16,-8-15-40 16,1 0 36-16,-9-6 28 15,-3 3 4-15,4 0-8 16,-5 6 4-16,-7 8-4 15,0 7 0-15,8 13 52 16,-8 11-24-16,8 3-20 16,-4 3 0-16,3-3 16 15,13 0-8-15,-5-6-4 16,5-1 0-16,-9-14 20 16,9 1-12-16,-5-15 24 15,-3 1-24-15,-1-11-4 16,-3 4-4-16,-8-17-32 15,12 3 16-15,-12-14-4 16,4 4 8-16,-1-4 0 16,13 11 0-16,-4-1-20 15,3 15 16-15,8-1 48 0,0 7-16 16,16 0 80-16,0 14-56 0,11-3 12 16,1 6-32-16,3-6-12 15,-8 6-8-15,1-3 20 16,-9 0-12-16,-7-3-4 15,-4 3-4-15,-11-3-332 16,-1-1 180-16,-7-3-308 16,0 4 256-16</inkml:trace>
          <inkml:trace contextRef="#ctx0" brushRef="#br0" timeOffset="189033.9006">11315 7810 464 0,'-15'0'176'0,"15"0"-140"15,0 27-8-15,0-13 92 16,0 0-72-16,0 7 60 16,0-1-64-16,0 8 68 15,0-1-64-15,-4 8 28 16,0 3-44-16,-4 6 8 15,1 1-24-15,-9 0 0 16,4 0-8-16,-3-14 4 16,7-1-8-16,8-5-232 15,8-5 124-15,11-9-184 16,8-1 160-16</inkml:trace>
        </inkml:traceGroup>
        <inkml:traceGroup>
          <inkml:annotationXML>
            <emma:emma xmlns:emma="http://www.w3.org/2003/04/emma" version="1.0">
              <emma:interpretation id="{9753E728-8E31-405B-B4FF-02C5C97997D1}" emma:medium="tactile" emma:mode="ink">
                <msink:context xmlns:msink="http://schemas.microsoft.com/ink/2010/main" type="inkWord" rotatedBoundingBox="13818,8449 14689,8423 14703,8909 13832,8935"/>
              </emma:interpretation>
              <emma:one-of disjunction-type="recognition" id="oneOf35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190595.9716">12306 7944 548 0,'4'-7'204'0,"-4"7"-156"0,4-7-16 16,-4 4 88-1,0 6-72-15,-4-6 8 0,4 3-36 16,-8-7 16-16,5 7-24 0,-9 0 4 15,0 3-8-15,-7 1-24 16,3-1 8-16,-7 1 12 16,4 6 0-16,-4 4 8 15,3 7-8-15,1 13 24 16,7-3-16-16,1 14 24 16,3 3-24-16,8-3-12 15,8-4-4-15,11-7 12 16,8-6-4-16,16-11 8 15,3-7-8-15,5-3 24 16,-5-7-16-16,0-10-4 16,-7 3-4-16,-4-10-4 15,-8 3 0-15,-8-10 16 16,-3 3-8-16,-12-3 4 16,0 7-4-16,-4 0-8 15,0 10 4-15,-8 7-32 16,4 7 16-16,-4 10-12 15,8 7 12-15,-4 4 24 16,8 3-4-16,-4-4 16 16,8 1-16-16,0-8-4 15,3-3 0-15,1-3 4 16,3-3-4-16,-7-8 16 16,12-3-12-16,-9-7-12 15,5 0 0-15,-5-7-48 16,-7 4 24-16,-4-14-48 0,0 3 44 0,-4-13 8 15,-3 7 12-15,-1-4 20 16,0 6-4-16,0 1 24 16,1 7-16-16,-1 0-4 15,8 10-4-15,0 0 28 16,8 4-16-16,-1-4-24 16,1 7 4-16,4-7 16 15,7 4-4-15,4-8-4 16,4 8 0-16,4-8 4 15,4 5-4-15,0-8 8 16,-8 7-8-16,0-7 8 16,4 4-8-16,-19 0 8 15,-1 3-8-15,-7 0-4 16,4 3 4-16,-4 8-24 16,4 3 12-16,-4 13 4 15,-4 4 4-15,7 14 0 16,5 4 0-16,-8 2 16 15,11-2-8-15,-7-1 32 16,-4-7-24-16,-8-3 48 16,4-7-36-16,-16-7 28 15,5-3-28-15,-8-7 0 16,-5 0-16-16,1-10 12 16,8 3-16-16,7-14-48 15,0 3 24-15,20-9-244 16,-5 3 144-16,21-11-348 0,6 7 264 15</inkml:trace>
        </inkml:traceGroup>
        <inkml:traceGroup>
          <inkml:annotationXML>
            <emma:emma xmlns:emma="http://www.w3.org/2003/04/emma" version="1.0">
              <emma:interpretation id="{DA94CD55-DE41-4470-BB37-ECD9FF8BC97A}" emma:medium="tactile" emma:mode="ink">
                <msink:context xmlns:msink="http://schemas.microsoft.com/ink/2010/main" type="inkWord" rotatedBoundingBox="15203,8401 15569,8390 15583,8833 15217,8844"/>
              </emma:interpretation>
              <emma:one-of disjunction-type="recognition" id="oneOf36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191000.5481">13754 7886 464 0,'16'-7'176'0,"-16"7"-140"0,15-11-8 0,-7 15 100 15,0 3-76-15,-8 3 52 16,0 4-64-16,-4 3 52 16,0 4-56-16,-8 10 20 15,1 0-36-15,-13 10 0 16,9-3-12-16,-12 0 12 16,4-4-12-16,-8-6 24 15,7-8-20-15,-11-9 24 16,8-5-24-16,0-16-12 15,8 0-4-15,3-14-68 16,5 0 40-16,11-11-100 16,11 4 72-16,1 0-8 15,7 7 44-15,5 4 4 16,3 9 12-16,0 8 148 16,4 6-76-16,-4 14 60 15,0 7-68-15,-4 14 12 16,-3 0-40-16,-1 3 16 0,4 1-24 15,-3-4 0-15,3-7-12 0,-4-7-228 16,0-7 124-16</inkml:trace>
        </inkml:traceGroup>
        <inkml:traceGroup>
          <inkml:annotationXML>
            <emma:emma xmlns:emma="http://www.w3.org/2003/04/emma" version="1.0">
              <emma:interpretation id="{02148CA4-4F75-42DB-8129-B9FD8AF2F923}" emma:medium="tactile" emma:mode="ink">
                <msink:context xmlns:msink="http://schemas.microsoft.com/ink/2010/main" type="inkWord" rotatedBoundingBox="16104,8643 16512,8631 16513,8672 16106,8685"/>
              </emma:interpretation>
              <emma:one-of disjunction-type="recognition" id="oneOf37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192232.3612">14385 8161 404 0,'0'-10'148'0,"4"10"-112"0,4-7-12 15,-4 7 152 1,-1 0-100-16,1-7 104 15,0 14-104-15,0-7 56 16,0 0-76-16,0 0 76 0,7 7-76 0,9-7 16 16,3-4-40-16,12-3 12 15,0 4-24-15,7-7 0 16,1 6-12-16,-4-3 12 16,-9 4-12-16,-6-1 16 15,-1 4-16-15,-8 0 4 16,-3 7-4-16,-4 0-368 15,0 0 196-15</inkml:trace>
        </inkml:traceGroup>
        <inkml:traceGroup>
          <inkml:annotationXML>
            <emma:emma xmlns:emma="http://www.w3.org/2003/04/emma" version="1.0">
              <emma:interpretation id="{FEA5F24C-2544-4EF0-83C1-5838BCA763E1}" emma:medium="tactile" emma:mode="ink">
                <msink:context xmlns:msink="http://schemas.microsoft.com/ink/2010/main" type="inkWord" rotatedBoundingBox="17093,8224 19130,8162 19148,8782 17111,8844"/>
              </emma:interpretation>
              <emma:one-of disjunction-type="recognition" id="oneOf38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192636.9676">15558 7941 612 0,'8'-11'228'0,"-8"11"-180"0,0-3-12 16,0-1 60 0,0 4-60-16,-8-3-4 15,0 3-20-15,-11-3 8 16,0 6-12-16,-9-3-28 15,5 0 8-15,-4 0 4 16,4 7 8-16,4 0 0 0,11 7 0 0,4-1 0 16,12 5 0-1,7 6 0 1,8 0 0-16,1 7 0 0,-5 3 0 16,0 1 0-16,1-1 0 15,-9-3 0-15,-3-4 0 16,-8-2 44-16,-4-1-24 0,-15-4 8 15,-1-3-16-15,-7-10 20 16,4 0-20-16,0-14-20 16,11-3 0-16</inkml:trace>
          <inkml:trace contextRef="#ctx0" brushRef="#br0" timeOffset="192952.306">15841 7906 488 0,'-28'17'180'0,"28"-17"-140"0,-27 25-12 0,12-8 128 16,3 3-92-1,-7 11 8-15,7 4-44 0,-3 3 8 16,7-4-20-16,0-3 0 16,4-3-8-16,1-8-24 15,3-3 8-15</inkml:trace>
          <inkml:trace contextRef="#ctx0" brushRef="#br0" timeOffset="192818.9511">15852 7786 956 0,'-11'-24'352'0,"11"24"-272"0,-24-4-24 16,9 1 32-1,7 6-60-15,-7-3-12 16,3 7-8-16,4-3-184 16,20 3 96-16,0-1-436 15,7 5 288-15</inkml:trace>
          <inkml:trace contextRef="#ctx0" brushRef="#br0" timeOffset="193344.4366">16023 7930 624 0,'3'18'228'0,"-3"-18"-176"0,0 24-16 0,-3-11 72 16,-1 5-68-16,-12 9 28 16,12 1-40-16,-3-1-8 15,-1 1-12-15,8-4 20 16,0-4-16-16,0-13 24 16,8 0-24-16,-1-14 4 15,9-3-8-15,-1-14-52 16,5 0 28-16,-1-7-52 15,8 3 40-15,-8 1-20 16,9 10 28-16,-9 3 44 16,0 7-12-16,1 7 112 15,-5 7-68-15,-11 10 80 16,0 7-76-16,-8 7 12 16,4 0-40-16,-4 0-4 0,4-3-16 15,-8-4-120-15,16-4 56 16,-4-6-532-16,4-4 320 0</inkml:trace>
          <inkml:trace contextRef="#ctx0" brushRef="#br0" timeOffset="194032.6777">16669 7879 632 0,'-4'-4'236'0,"4"4"-184"0,19-3-16 16,-15 3 80 0,0 7-72-16,-8 0 16 15,4 6-36-15,-11 1 24 16,3 3-32-16,-7 4 4 15,7 0-12-15,-4-1 4 16,4 4-8-16,1-3 16 16,7 0-12-16,4-8 16 0,3-2-16 15,5-8-40-15,7 4 20 0,-7-14-164 16,7 4 96-16,-7-11-20 16,-4 4 60-16,3-4 36 15,-3 7 4-15,0-3 28 16,-8 6-16-16,0 4 100 15,7 7-60-15,-3 3 4 16,4 8-36-16,0 2 4 16,11 1-12-16,1-4 12 15,7 0-16-15,0-10 24 16,-4 0-20-16,4-14 4 16,0 0-8-16,-8-10 4 15,1 3-8-15,-12-10 16 16,3 4-12-16,-11-8-4 15,0 8 0-15,-4-5 4 16,4 5-4-16,0-4-20 16,4 6 8-16,4 1-12 15,4 7 8-15,3 0 44 16,4 6-20-16,1 1 52 16,-1 3-36-16,0-4 12 15,1 8-24-15,7-4 0 16,0 0-8-16,0 0 12 15,0 0-12-15,4 0 16 16,-4 0-16-16,0-4-12 16,-7 1 0-16,7-1-92 0,-8 4 48 15,1-3-240-15,-9 0 160 16</inkml:trace>
          <inkml:trace contextRef="#ctx0" brushRef="#br0" timeOffset="194321.4774">17339 7641 520 0,'0'11'192'0,"0"-11"-152"0,11 24-8 0,-11-10 104 16,8-1-80-16,-16 11 48 15,8 4-60-15,-4-1 28 16,-3 4-40-16,-13 4 52 16,13-4-48-16,-13 0 0 15,9 3-20-15,-5-3 8 16,5-3-16-16,11-1 24 16,0-3-20-16,11 7 4 15,9-7-8-15</inkml:trace>
        </inkml:traceGroup>
        <inkml:traceGroup>
          <inkml:annotationXML>
            <emma:emma xmlns:emma="http://www.w3.org/2003/04/emma" version="1.0">
              <emma:interpretation id="{914B6489-3CB2-45A1-89FB-0A8342C5445A}" emma:medium="tactile" emma:mode="ink">
                <msink:context xmlns:msink="http://schemas.microsoft.com/ink/2010/main" type="inkWord" rotatedBoundingBox="19713,8240 20348,8220 20360,8608 19725,8627"/>
              </emma:interpretation>
              <emma:one-of disjunction-type="recognition" id="oneOf39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195224.3464">18097 7889 560 0,'20'-10'208'0,"-20"6"-164"0,8-3-8 0,-8 4 76 15,0 3-68-15,-8-7 0 16,8 4-28-16,-12-4-4 16,4 3-4-16,-11-3-24 15,4 7 8-15,-5-3 4 16,1 3 4-16,7 0-20 16,5 7 12-16,-1 0-4 15,8 0 4-15,8 3 8 16,3 4 0-16,9 3 16 15,3 0-8-15,0 0-28 16,4 4 8-16,-11 0 12 16,-5-1 4-16,-11-2 8 15,0-1-8-15,-15-4 68 16,-1 1-40-16,-7-7 60 16,4-3-56-16,-1-11 0 0,9 3-20 0,3-10-80 15,12 4 32-15</inkml:trace>
          <inkml:trace contextRef="#ctx0" brushRef="#br0" timeOffset="195535.1729">18485 7934 756 0,'-20'20'280'0,"20"-20"-216"0,-19 21-20 0,11-11 12 15,8 4-40-15,-8 0 4 16,8 0-12-16,0-1 20 16,8 1-16-16,-8-3-100 15,8-5 44-15,-8-9-332 16,8 3 208-16</inkml:trace>
          <inkml:trace contextRef="#ctx0" brushRef="#br0" timeOffset="195343.1664">18461 7720 800 0,'-23'-6'296'0,"23"6"-232"0,-11-4-16 0,11-3 0 16,0 14-36-16</inkml:trace>
          <inkml:trace contextRef="#ctx0" brushRef="#br0" timeOffset="195837.0266">18519 7920 748 0,'-7'3'276'0,"7"-3"-216"0,0 21-16 0,0-11 32 15,4 1-52-15,-1 3-20 16,9-1-4-16,-8 1 8 16,4 0-4-16,-1-7 52 15,1 0-32-15,4-11-20 16,-1 4-4-16,1-7-52 15,3 4 24-15,-7-7-28 16,4 3 32-16,-8-4 20 16,0 4 4-16,-8 1 36 15,4 6-20-15,-4 3 120 16,0 4-80-16,-4 7 32 16,8 3-52-16,-4 0-4 15,8 0-20-15,-4-3-176 16,12 3 92-16</inkml:trace>
        </inkml:traceGroup>
        <inkml:traceGroup>
          <inkml:annotationXML>
            <emma:emma xmlns:emma="http://www.w3.org/2003/04/emma" version="1.0">
              <emma:interpretation id="{CC3C6930-7368-4182-A1CA-540C7831BCD8}" emma:medium="tactile" emma:mode="ink">
                <msink:context xmlns:msink="http://schemas.microsoft.com/ink/2010/main" type="inkWord" rotatedBoundingBox="20880,8248 21362,8233 21374,8629 20892,8643"/>
              </emma:interpretation>
              <emma:one-of disjunction-type="recognition" id="oneOf40">
                <emma:interpretation id="interp60" emma:lang="" emma:confidence="0">
                  <emma:literal>x</emma:literal>
                </emma:interpretation>
                <emma:interpretation id="interp61" emma:lang="" emma:confidence="0">
                  <emma:literal>X</emma:literal>
                </emma:interpretation>
                <emma:interpretation id="interp62" emma:lang="" emma:confidence="0">
                  <emma:literal>t</emma:literal>
                </emma:interpretation>
                <emma:interpretation id="interp63" emma:lang="" emma:confidence="0">
                  <emma:literal>h</emma:literal>
                </emma:interpretation>
                <emma:interpretation id="interp64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96809.7634">19615 7720 164 0,'-4'-6'60'0,"4"6"-44"16,19 0-8-16,-15-4 52 15,0 8-36-15,-4-4 104 16,0 0-72-16,0 0 64 15,0 0-68-15,0 0 16 16,0 0-40-16,0 0 28 16,4 6-32-16,-8-6 4 15,0 7-16-15,-3 0 20 16,7 10-20-16,-12 1 48 16,4-1-32-16,-11 0 28 15,-1 4-28-15,-7-4 28 16,4 4-32-16,-8-4 20 0,4 0-24 15,-8-3-8-15,8-1-8 0,-8-2 4 16,4 6-4-16,0-10 16 16,12 3-12-16,-4-6 4 15,7 3-4-15,-3-7-8 16,7 0 4-16,1 0 12 16,3 0-8-16,0-7-12 15,8 3 0-15,-7-6 4 16,3 6 0-16,0-6 0 15,4 7 0-15,-4-8-12 16,8 4 8-16,-4-6-4 16,4 6 0-16,-4-7 16 15,4 7-4-15,-4-7-4 16,3 8 4-16,-3-8-4 16,8 7 0-16,0-3-28 15,0 6 16-15,-1-3 24 16,5 7-8-16,3-3 28 15,1 6-20-15,-1 1-12 16,1 3-4-16,-1-1 40 16,1 1-24-16,-1 4 16 15,9-4-16-15,-9 3 28 16,1 4-24-16,3-4 20 16,0 4-20-16,1-1 44 15,3 1-32-15,-4 0 4 0,1 0-20 16,-5 3 28-16,1 0-24 0,-5 0 40 31,1 4-32-31,-1-7-4 0,1 0-12 0,-4-4 20 16,3 0-16-16,-3-3 32 15,0 0-28-15,-8-4 20 16,4 1-20-16,-4-4-96 16,0 0 44-16</inkml:trace>
        </inkml:traceGroup>
      </inkml:traceGroup>
    </inkml:traceGroup>
    <inkml:traceGroup>
      <inkml:annotationXML>
        <emma:emma xmlns:emma="http://www.w3.org/2003/04/emma" version="1.0">
          <emma:interpretation id="{91382FB4-A8BC-4828-B9AA-593654F7D13E}" emma:medium="tactile" emma:mode="ink">
            <msink:context xmlns:msink="http://schemas.microsoft.com/ink/2010/main" type="paragraph" rotatedBoundingBox="4501,9809 9738,9687 9745,9957 4508,1007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4A9DEFD-0263-49EB-BA19-0BBB7ED64380}" emma:medium="tactile" emma:mode="ink">
              <msink:context xmlns:msink="http://schemas.microsoft.com/ink/2010/main" type="line" rotatedBoundingBox="4501,9809 9738,9687 9745,9957 4507,10079"/>
            </emma:interpretation>
          </emma:emma>
        </inkml:annotationXML>
        <inkml:traceGroup>
          <inkml:annotationXML>
            <emma:emma xmlns:emma="http://www.w3.org/2003/04/emma" version="1.0">
              <emma:interpretation id="{47A0E201-BDC8-4073-B766-ABB2D6F16170}" emma:medium="tactile" emma:mode="ink">
                <msink:context xmlns:msink="http://schemas.microsoft.com/ink/2010/main" type="inkWord" rotatedBoundingBox="4501,9809 4623,9806 4629,10076 4508,10079"/>
              </emma:interpretation>
              <emma:one-of disjunction-type="recognition" id="oneOf41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218477.378">2903 9296 612 0,'-19'-13'228'0,"19"13"-180"0,-8 7-12 0,4-1 168 16,-3 8-120-16,-1 10 28 15,0 7-68-15,-11 17-8 16,7-3-24-16,-7 7-96 15,7-7 48-15</inkml:trace>
        </inkml:traceGroup>
        <inkml:traceGroup>
          <inkml:annotationXML>
            <emma:emma xmlns:emma="http://www.w3.org/2003/04/emma" version="1.0">
              <emma:interpretation id="{14148D1D-D216-4905-9A66-705487BA3E20}" emma:medium="tactile" emma:mode="ink">
                <msink:context xmlns:msink="http://schemas.microsoft.com/ink/2010/main" type="inkWord" rotatedBoundingBox="9691,9741 9740,9740 9743,9902 9694,9904"/>
              </emma:interpretation>
              <emma:one-of disjunction-type="recognition" id="oneOf42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219214.9503">7971 9255 560 0,'11'-17'208'0,"-3"10"-164"0,0 0-8 0,-4 4 244 15,-1 3-160-15,-3-4 100 16,4 4-128-16,0 7 12 16,0 7-64-16,-4 13 4 15,4 4-28-15,-4 11-124 16,0-1 60-16</inkml:trace>
        </inkml:traceGroup>
      </inkml:traceGroup>
    </inkml:traceGroup>
    <inkml:traceGroup>
      <inkml:annotationXML>
        <emma:emma xmlns:emma="http://www.w3.org/2003/04/emma" version="1.0">
          <emma:interpretation id="{8C06DE8D-F95A-4860-9FE8-397682E07C79}" emma:medium="tactile" emma:mode="ink">
            <msink:context xmlns:msink="http://schemas.microsoft.com/ink/2010/main" type="paragraph" rotatedBoundingBox="3849,9894 20857,9372 20886,10324 3879,108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23ACF4E-465C-4C53-8641-B37AF6D420D6}" emma:medium="tactile" emma:mode="ink">
              <msink:context xmlns:msink="http://schemas.microsoft.com/ink/2010/main" type="line" rotatedBoundingBox="3849,9894 20857,9372 20886,10324 3879,10846"/>
            </emma:interpretation>
          </emma:emma>
        </inkml:annotationXML>
        <inkml:traceGroup>
          <inkml:annotationXML>
            <emma:emma xmlns:emma="http://www.w3.org/2003/04/emma" version="1.0">
              <emma:interpretation id="{534A81D1-C209-45E8-8FDA-2B566662DBA3}" emma:medium="tactile" emma:mode="ink">
                <msink:context xmlns:msink="http://schemas.microsoft.com/ink/2010/main" type="inkWord" rotatedBoundingBox="3849,9894 5977,9828 6001,10631 3874,10696"/>
              </emma:interpretation>
            </emma:emma>
          </inkml:annotationXML>
          <inkml:trace contextRef="#ctx0" brushRef="#br0" timeOffset="200339.0807">2601 9610 404 0,'8'-14'148'0,"-8"14"-112"0,4-7-12 16,-4 3 64-1,4-2-52-15,-8-1 56 16,4 7-52-16,0-7 24 16,8 7-36-16,-8-7 16 15,0 14-24-15,0-7-8 16,0 0-8-16,-8 0 28 0,8 0-16 16,0 0 20-16,-4 0-20 0,-11 7-8 15,11 6-4-15,-16 5 4 16,5 6-4-16,-12 7 16 15,4 7-12 1,-20 13 4-16,4-3-4 0,-11 18 12 16,7-4-12-16,-3-7 40 15,7-11-24-15,4-2 4 16,12-8-16-16,4-20 36 16,7 3-24-16,8-24-32 15,8 7 4-15,12-31-60 16,3 11 32-16</inkml:trace>
          <inkml:trace contextRef="#ctx0" brushRef="#br0" timeOffset="200874.3221">2419 9864 652 0,'-7'-3'244'0,"7"3"-192"0,35-7-12 0,-16 0 100 16,0 7-84-16,16-7 32 15,4 0-52-15,11-10-4 16,4 10-20-16,8 0-88 16,-4 7 44-16</inkml:trace>
          <inkml:trace contextRef="#ctx0" brushRef="#br0" timeOffset="200578.267">2508 9382 364 0,'16'-24'132'16,"-16"24"-100"-16,15 0-12 0,-15 0 88 15,4 14-64-15,0 3 60 16,8 11-60-16,-4 6 32 16,-1 11-44-16,5 7 60 15,-1-4-52-15,5 21 0 16,-1-1-24-16,5 15 8 0,-1-4-16 0,4-10 4 16,1-4-4-1,-5-10 4-15,0-17-8 0</inkml:trace>
          <inkml:trace contextRef="#ctx0" brushRef="#br0" timeOffset="202050.1673">3499 9751 488 0,'8'-14'180'0,"-8"14"-140"0,4-7-12 16,-4 4 128-1,4 3-92-15,-4-7 44 16,0 3-64-16,-8 1 12 16,0 3-36-16,-7-7 8 15,-1 7-16-15,-11 0 20 16,4 3-20-16,-12 11 4 16,4 3-8-16,-7 14 56 15,7 7-36-15,-4 10 16 0,15 1-28 16,9-1 0-16,7-4-8 0,16-6 12 15,7-3-12-15,24-15-4 16,-1-9 0-16,12-11 12 16,-3 0-8-16,3-14 4 15,-8 4-4-15,-7-18 4 16,-4 11-8-16,-12-14 8 16,-4 7-8-16,-3-7-4 15,-4 10 4-15,-9-6 20 16,5 9-12-16,-4 5-12 15,0 6-4-15,-4 7 28 16,0 7-12-16,0 13-4 16,0 8-4-16,0 6-16 15,0 1 8-15,0-1 28 16,4 0-12-16,0-6-4 16,7-7-4-16,1-11 4 15,3 0-4-15,9-10-28 16,3 0 12-16,4-10-64 15,0 0 40-15,-8-11-8 16,0 0 24-16,-11-17 40 16,-1 11-12-16,-11-14 0 15,-4 13-4-15,-7-3 4 16,-1 7-4-16,-3 7-12 16,3 7 4-16,-3-1-16 15,7 4 12-15,-4 4 4 0,8 3 4 16,-3 0-20-16,3 3 12 0,0-3 12 15,4 0 0-15,4-3-12 16,3 3 4-16,9-7 4 16,7 4 0-16,12-8 8 15,0 1-4-15,7-4 8 16,-3 4-8-16,-4-4-12 16,0 7 4-16,-12-3 12 15,0 6-4-15,-11-2 16 16,-4 6-12-16,-12-4-4 15,4 8 0-15,-4-4-24 16,0 3 12-16,-4-3 4 16,8 3 4-16,0 1 0 15,4 6 0-15,4 1-20 16,7 2 12-16,5 8-4 16,-1 3 4-16,0 7 0 15,5 0 0-15,-9 7 16 16,-3-4-4-16,-8-3 8 15,0 0-8-15,-12-7 84 16,0 0-44-16,-11-6 24 16,-1-1-40-16,-3-10-8 15,4-4-12-15,-4-6-60 16,7-1 28-16,1-3-500 16,7 4 288-16</inkml:trace>
        </inkml:traceGroup>
        <inkml:traceGroup>
          <inkml:annotationXML>
            <emma:emma xmlns:emma="http://www.w3.org/2003/04/emma" version="1.0">
              <emma:interpretation id="{C5D68FEC-46FB-4E75-B580-3EF889E9AA71}" emma:medium="tactile" emma:mode="ink">
                <msink:context xmlns:msink="http://schemas.microsoft.com/ink/2010/main" type="inkWord" rotatedBoundingBox="6525,10025 7772,9987 7792,10626 6545,10665"/>
              </emma:interpretation>
              <emma:one-of disjunction-type="recognition" id="oneOf43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203716.8371">4897 9730 436 0,'0'-10'160'0,"0"10"-124"0,0-7-8 0,0 3 104 16,0 4-76-16,0-7 68 16,0 7-72-16,-4-3-12 15,4 6-24-15,-12 1 16 16,5 3-20-16,-9 3 32 16,8 7-28-16,-7 7 56 15,7 4-40-15,1 6-8 16,3 4-12-16,8-7 0 15,7 0-8-15,5-14 24 16,-1-3-16-16,8-14 32 16,1 0-28-16,3-17-12 15,7 0-8-15,-6-7 4 16,-1 6 0-16,-8-2 8 16,-3 3-4-16,-9-1-12 15,-3 5 4-15,-4 2-24 16,0 11 16-16,0 14-20 15,4 7 16-15,4 13 44 16,7 4-16-16,8 0 44 16,8 0-32-16,8-7-4 15,4-7-12-15,3-7 20 16,-7-3-16-16,-4-18 24 16,-4-3-24-16,-8-13 24 15,-8 6-24-15,1-14-4 16,-8 4-4-16,-12-7-16 15,4 0 8-15,-8 0 4 0,0 0 0 16,1 4-12-16,7 10 8 16,-4-7-16-16,8 6 12 0,-4 5-24 15,7 6 20-15,1 0-12 16,0 7 12-16,3-7 24 16,1 7-4-16,0-3-172 15,-1 6 92-15,-3-3-372 16,4 0 252-16</inkml:trace>
          <inkml:trace contextRef="#ctx0" brushRef="#br0" timeOffset="203930.496">5605 9678 424 0,'12'0'156'0,"-12"0"-120"0,35-6-8 0,-12 2 104 15,0 8-76-15,12-4 40 16,0 0-56-16,8 0-16 15,-1 0-12-15,-3 0 16 16,0 0-16-16,-9 0-12 16,-2 0-4-16,-13 0 12 15,1 3-4-15,-5-3-116 16,1 0 60-16,-1 0-400 16,-7 0 248-16</inkml:trace>
          <inkml:trace contextRef="#ctx0" brushRef="#br0" timeOffset="204334.9802">5892 9468 312 0,'-4'4'112'0,"4"-4"-84"0,-8 14-12 0,4-7 152 15,4-1-96-15,-7 5 76 16,3 6-84-16,-8 4 52 16,12 3-64-16,-12 0 60 15,5 0-64-15,-1 3 36 16,4 4-48-16,-11 4 8 16,15 3-28-16,-12 6 8 15,4 1-12-15,1 0-8 16,3-7 0-16,-4 0 28 15,4-4-16-15,8-7 4 16,4-2-12-16,3-5-32 16,9-3 12-16,14-3-172 15,-3-3 104-15</inkml:trace>
        </inkml:traceGroup>
        <inkml:traceGroup>
          <inkml:annotationXML>
            <emma:emma xmlns:emma="http://www.w3.org/2003/04/emma" version="1.0">
              <emma:interpretation id="{B21F5A7A-0822-4DC6-B47D-773E59432C31}" emma:medium="tactile" emma:mode="ink">
                <msink:context xmlns:msink="http://schemas.microsoft.com/ink/2010/main" type="inkWord" rotatedBoundingBox="8426,10120 9615,10084 9631,10606 8442,10643"/>
              </emma:interpretation>
            </emma:emma>
          </inkml:annotationXML>
          <inkml:trace contextRef="#ctx0" brushRef="#br0" timeOffset="204578.6272">6720 9833 780 0,'0'-7'288'0,"0"7"-224"0,-8-7-20 0,8 4 164 16,8 3-124-16,4-7 52 16,7 0-76-16,20-3-12 15,3 7-28-15,13-4 4 16,-1 7-12-16,0-4 12 16,-4 4-16-16,-7-3-172 15,-8 6 92-15</inkml:trace>
          <inkml:trace contextRef="#ctx0" brushRef="#br0" timeOffset="204832.3025">6972 9647 600 0,'-16'7'224'0,"16"-7"-176"0,-11 11-12 16,3-1 116 0,8 4-92-16,-12 13 52 15,5 8-64-15,-13 13-8 0,9 0-24 0,-1 7-4 16,4-7-4-16,1-6 12 16,3-5-12-16,0-6-224 15,8-7 120-15</inkml:trace>
          <inkml:trace contextRef="#ctx0" brushRef="#br0" timeOffset="205146.1963">7603 9613 560 0,'0'17'208'0,"0"-17"-164"0,-12 24-8 16,4-10 84-1,5 3-72-15,-9 14 8 16,0 4-36-16,-11 3 4 15,12 10-12-15,-5-4 12 16,1-6-16-16,3-7-4 16,4-7 0-16,4-3-244 15,4-11 132-15</inkml:trace>
          <inkml:trace contextRef="#ctx0" brushRef="#br0" timeOffset="205820.1786">7502 9637 340 0,'-4'-17'128'0,"4"17"-100"0,12-14-8 0,-4 7 156 15,3 0-100-15,9-3 32 16,7 10-64-16,8-7 104 16,-1 0-80-16,5 7 36 15,-4 7-60-15,0 0 36 16,0 7-44-16,-16-4 16 15,0 4-32-15,-3-4 0 16,-1 4-12-16,-7-4 28 16,0 1-20-16,-8-4 20 15,0-1-20-15,-8 1-52 16,4 0 20-16,-11-3-228 16,-1 2 136-16,-3-2-48 15,3 3 88-15,1-4 44 16,3 1 16-16,5-1-20 15,7 4 16-15,3-4 32 16,5 4-12-16,8 4 8 16,3-1-8-16,0 4 20 15,8 3-16-15,-11 4-12 0,3-1-4 16,-11 8 28-16,0-1-12 0,-16 4 24 16,4 0-24-16,-15-3 100 15,3-1-60 1,-15-6 40-16,4 3-56 0,-11-10 44 15,3 0-48-15,-8-4-16 16,8-7-8-16,-3-3 36 16,10 0-24-16,1-3 8 15,12 3-16-15,-1-14-16 16,13 0 0-16,3-10-296 16,7 7 164-16</inkml:trace>
        </inkml:traceGroup>
        <inkml:traceGroup>
          <inkml:annotationXML>
            <emma:emma xmlns:emma="http://www.w3.org/2003/04/emma" version="1.0">
              <emma:interpretation id="{3877F4F7-AA89-4D51-9CA9-0FFB57C05383}" emma:medium="tactile" emma:mode="ink">
                <msink:context xmlns:msink="http://schemas.microsoft.com/ink/2010/main" type="inkWord" rotatedBoundingBox="10235,9988 11057,9963 11071,10417 10249,10442"/>
              </emma:interpretation>
              <emma:one-of disjunction-type="recognition" id="oneOf44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206855.7182">8764 9747 332 0,'4'-7'120'0,"-4"7"-92"0,8-10-8 0,-4 3 148 15,0 7-96-15,-1-10 96 16,5 6-100-16,-4-6 64 16,0 7-76-16,-4-8 32 15,0 4-52-15,-4-3 0 16,0 3-24-16,-15-3-8 15,7 3 0-15,-27-3-16 16,12 6 8-16,-11 1 12 16,11 6-4-16,-12-3-20 15,12 7 8-15,4-3-24 16,7-1 20-16,8 0-12 16,8 1 12-16,4-1-8 0,8 4 8 15,11 4 8-15,4-5 4 0,0 8 16 16,4 0-8-16,-8 0-12 15,-3-1 0-15,-9 1 20 16,-3 3-8-16,-12-3 60 16,-3 3-40-16,-13-3 32 15,1 0-32-15,-8-7-8 16,7 3-12-16,-3-10 4 16,4 7-8-16,-1-17-12 15,13 3 4-15,-1-10-120 16,8 3 68-16,8-3-516 15,7 3 316-15</inkml:trace>
          <inkml:trace contextRef="#ctx0" brushRef="#br0" timeOffset="207170.0212">8962 9627 508 0,'-20'27'188'0,"20"-27"-148"0,-11 28-8 0,3-18 44 15,8 4-48 1,-8 3-12-16,4 4-8 16,-3-1 8-16,3 1-8 0,-4-4-4 15,4 4 0-15,-4-7-192 16,8-1 104-16</inkml:trace>
          <inkml:trace contextRef="#ctx0" brushRef="#br0" timeOffset="206978.5107">8981 9465 508 0,'-8'-7'188'0,"8"7"-148"0,-8-7-8 15</inkml:trace>
          <inkml:trace contextRef="#ctx0" brushRef="#br0" timeOffset="207545.2717">9093 9661 508 0,'0'7'188'0,"0"-7"-148"0,-8 17-8 0,1-3 104 15,7 0-80-15,-8 6 48 16,4 1-60-16,-4 3 20 15,5 4-36-15,-5-4-44 16,8 0 8-16,0-10 28 16,4-1-12-16,0-13 28 15,7-3-24-15,1-11-4 16,-1 0-4-16,9-6-16 16,-1 3 8-16,8-11-32 15,0 7 20-15,4-3-12 16,0 11 16-16,-4-1 24 0,0 10-4 0,-7 4 60 15,-5 7-40-15,-3 4 24 16,-12 6-32-16,0 7 28 16,-8 0-32-16,-4 3-12 15,5 1-8-15,-9-4-288 16,9 0 160-16</inkml:trace>
        </inkml:traceGroup>
        <inkml:traceGroup>
          <inkml:annotationXML>
            <emma:emma xmlns:emma="http://www.w3.org/2003/04/emma" version="1.0">
              <emma:interpretation id="{B882EC3F-5271-4DA1-81B2-20FDFAAB3484}" emma:medium="tactile" emma:mode="ink">
                <msink:context xmlns:msink="http://schemas.microsoft.com/ink/2010/main" type="inkWord" rotatedBoundingBox="11728,9781 12816,9747 12836,10402 11748,10436"/>
              </emma:interpretation>
              <emma:one-of disjunction-type="recognition" id="oneOf45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209527.0859">10135 9579 560 0,'-8'-7'208'0,"8"7"-164"0,0-4-8 16,-4 1 100-1,8 6-80-15,-8-3 60 16,4 4-72-16,-8 3 24 0,-3 3-40 0,-5 4 36 16,4 3-36-1,-7 4 28-15,0-1-28 0,7 4-16 16,8 4-8-16,4-4 20 16,12 3-12-16,3-9 4 15,5-1-8-15,-1-14 28 16,4 1-20-16,1-11 4 15,7 0-12-15,-16-7 4 16,4 4-8-16,1-7-28 16,-5 3 12-16,-11 0-4 15,4 4 8-15,-8-1-12 16,8 1 12-16,-8 10-12 16,0 10 8-16,0 1 0 15,3 6 4-15,5 4 32 16,4-1-12-16,11-2 24 15,0-1-24-15,12-10 12 16,4-4-12-16,-4-10 20 16,-4 4-20-16,-4-11 24 15,-8 0-24-15,-3-3 4 16,-5 3-8-16,-11-10-24 16,0 7 8-16,-8-11-4 15,5 4 4-15,-5-3 8 16,0 3 0-16,8-4-28 15,8 11 16-15,-4 0-12 0,3 6 12 16,9-2 0-16,-4 9 4 16,-1 1 60-1,5 6-28-15,-5-3 16 16,9 4-24-16,-1-8 8 0,4 4-12 16,0 0 12-16,4-3-16 0,12-4-4 15,-4-3 0-15,11 3 12 16,-7 0-8-16,8 0-4 15,-1 7 0-15,-7-7-104 16,-4 4 56-16,-12-8-236 16,0 11 156-16,-11-7-344 15,-1 4 268-15</inkml:trace>
          <inkml:trace contextRef="#ctx0" brushRef="#br0" timeOffset="209962.7688">10858 9231 572 0,'-3'7'208'0,"3"-7"-160"0,-8 14-12 0,8-4 92 32,0 4-76-32,-8 3 60 0,8 0-68 0,-4 11 32 15,-4 3-44-15,1 3 0 16,-1 1-20-16,-4 2 28 16,12-2-24-16,-11-1 12 15,7-3-16-15,-8 0-8 16,8 0 0-16,-3-7 20 15,-1 0-12-15,0 0 24 16,-3 0-24-16,3 1-4 16,8-5-4-16,-12 1 4 15,12-4-4-15,0 0-12 16,12 0 4-16,3-3 20 16,5-3-8-16,11-8-4 15,-4 4 0-15,19-7-340 16,1 0 184-16</inkml:trace>
        </inkml:traceGroup>
        <inkml:traceGroup>
          <inkml:annotationXML>
            <emma:emma xmlns:emma="http://www.w3.org/2003/04/emma" version="1.0">
              <emma:interpretation id="{96F68149-B559-4986-A1F8-88580FA43545}" emma:medium="tactile" emma:mode="ink">
                <msink:context xmlns:msink="http://schemas.microsoft.com/ink/2010/main" type="inkWord" rotatedBoundingBox="13595,10039 14061,10025 14071,10342 13605,10357"/>
              </emma:interpretation>
              <emma:one-of disjunction-type="recognition" id="oneOf46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215805.7741">11969 9678 676 0,'0'4'248'0,"0"-4"-192"0,8-4-16 0,0 1 92 16,4 3-80-16,7-7 24 16,8 4-44-16,16-8-12 15,-1 8-12-15,12-4 4 16,1 4-8-16,-1-4-256 16,-8 7 136-16</inkml:trace>
          <inkml:trace contextRef="#ctx0" brushRef="#br0" timeOffset="215577.1683">11981 9561 416 0,'-8'-3'152'0,"8"3"-116"0,8 0-12 15,-8-3 128 1,0 3-88-16,0-7 96 16,4 7-92-16,-4-4 80 15,0 4-84-15,0-3 56 16,0 6-68-16,0-3 24 15,0 0-44-15,0 0 24 16,8 0-28-16,3-3 16 16,5 3-24-16,3-7 16 15,1 3-20-15,7-2-8 0,4 2-4 0,3-3 4 16,5 4-4-16,-4-1 24 16,-4 4-16-16,-8-3-152 15,0 6 72-15</inkml:trace>
          <inkml:trace contextRef="#ctx0" brushRef="#br0" timeOffset="217124.7818">11884 9833 384 0,'0'-7'140'0,"0"7"-108"0,4-3-8 16,-4-1 64-1,0 8-52-15,0-4 76 16,0 0-64-16,0 0 80 16,8 0-72-16,-4 0 80 15,4 0-80-15,-8 0 44 16,0 0-60-16,0 0 32 15,7 0-40-15,1-4 24 16,4 4-28-16,3-3 28 16,4 0-32-16,9-4 4 15,-1 3-16-15,11-6 12 16,5 7-16-16,3-8-4 0,1 8 0 16,-1-4 4-16,-7 7-4 0,-12-4 16 15,-4 4-12-15,-15-3 4 16,0 6-4-16,-12-3-340 15,4 4 180-15,-4-1-520 16,4 8 376-16</inkml:trace>
        </inkml:traceGroup>
        <inkml:traceGroup>
          <inkml:annotationXML>
            <emma:emma xmlns:emma="http://www.w3.org/2003/04/emma" version="1.0">
              <emma:interpretation id="{F4170E23-8B2B-4641-9CC8-67A00A688EA3}" emma:medium="tactile" emma:mode="ink">
                <msink:context xmlns:msink="http://schemas.microsoft.com/ink/2010/main" type="inkWord" rotatedBoundingBox="14611,9760 15359,9737 15382,10493 14635,10516"/>
              </emma:interpretation>
              <emma:one-of disjunction-type="recognition" id="oneOf47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220802.2582">13355 9396 404 0,'0'-14'148'0,"0"8"-112"0,4 2-12 0,-4 1 56 15,0 6-48-15,0 1 16 16,0 2-32-16,-8 8 36 16,5 3-28-16,-13 18 32 15,1 3-32-15,-12 10-4 16,-1-3-12-16,1 6 36 15,-4-3-20-15,-3 7 40 16,3-3-36-16,-4 0 20 16,-4-8-28-16,0-6 36 15,4-7-32-15,-3-10-12 16,18 0-8-16,1-21-76 16,19 0 40-16</inkml:trace>
          <inkml:trace contextRef="#ctx0" brushRef="#br0" timeOffset="221301.0922">13231 9709 652 0,'-7'-7'244'0,"7"7"-192"0,0 0-12 15,0-3 128 1,7 3-100-16,5-3 52 15,15 3-72-15,12-4 0 16,7 1-28-16,12-1 4 16,8 4-12-16,-4-3-316 0,-4 6 168 15</inkml:trace>
          <inkml:trace contextRef="#ctx0" brushRef="#br0" timeOffset="221064.964">13382 9231 580 0,'20'-10'216'0,"-20"10"-168"0,19 7-12 0,-3 3 76 15,-5 4-68-15,5 24 44 16,3-1-52-16,0 18 16 15,5-3-32-15,-1 3 8 16,4 0-16-16,-12-3-24 16,1-7 4-16,3-1 32 15,-7-2-16-15,-4-5 0 16,-1-6-4-16,-3-7-480 16,-4-3 260-16</inkml:trace>
        </inkml:traceGroup>
        <inkml:traceGroup>
          <inkml:annotationXML>
            <emma:emma xmlns:emma="http://www.w3.org/2003/04/emma" version="1.0">
              <emma:interpretation id="{96B47012-D071-44FA-A52E-73DA7EA8B4D7}" emma:medium="tactile" emma:mode="ink">
                <msink:context xmlns:msink="http://schemas.microsoft.com/ink/2010/main" type="inkWord" rotatedBoundingBox="16069,9627 18869,9541 18892,10283 16092,10369"/>
              </emma:interpretation>
              <emma:one-of disjunction-type="recognition" id="oneOf48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222529.003">16084 9076 624 0,'-19'-10'228'0,"19"10"-176"0,0 3-16 15,-11 1 96 1,11-1-80-16,-28 4 52 0,1 3-64 16,-19 15 84-1,7 5-68-15,-19 32 68 0,12 4-68 0,-1 10 4 16,16-1-36-16,4-6-4 15,12-7-12-15,7 0 36 16,8-10-20-16,11-4-48 31,5-10 12-31,19-14-456 0,0-4 256 0</inkml:trace>
          <inkml:trace contextRef="#ctx0" brushRef="#br0" timeOffset="223189.3791">16108 9269 372 0,'0'-4'140'0,"0"4"-112"0,11 4-4 0,-11-1 144 0,4 8-96 0,-4 6 68 16,0 7-80-16,-4 10 36 16,4 4-56-16,-4 0 16 15,4 0-36-15,0-4 0 16,4-3-12-16,0-7 4 16,8 0-8-16,-4-10 24 0,3 0-16 15,1-7-12-15,-1-4-4 0,1-10 4 16,0 4 0-16,-5-11-44 15,5 4 24-15,0-11-20 16,-1 4 24-16,-3-4 8 16,4 8 8-16,-5 2 8 15,1 8-4-15,-4 10 40 16,0 7-20-16,4 3 32 16,3 3-32-16,1-2-4 15,3 2-12-15,5-3 12 16,3-3-12-16,0-3 24 15,4-5-20-15,-4-6 24 16,1 0-24-16,-9-6-32 16,-3-1 12-16,-8-11-88 15,3 5 56-15,-7-15-4 16,4 4 28-16,-4-14 20 16,4 4 0-16,0-7-4 15,8 6 4-15,3 4 100 16,4 11-56-16,5-1 16 15,3 11-40-15,4 3 68 16,0 3-56-16,7 4 12 16,1 4-28-16,19-8-4 15,0 4-8-15,8-3 20 16,-4 3-16-16,-8-7 24 16,-7 3-24-16,-16-6-164 0,-8 7 84 15</inkml:trace>
          <inkml:trace contextRef="#ctx0" brushRef="#br0" timeOffset="223534.8414">16925 9028 436 0,'-20'-3'160'0,"20"3"-124"0,0 17-8 0,0-10 96 16,0 3-72-16,0 4 76 16,4 0-72-16,-8 13 76 15,0 1-76-15,-7 13 68 16,-1 0-68-16,-11 14 56 16,7-7-60-16,-7 4 4 15,0-11-32-15,4 4-4 16,7-7-12-16,4 0-16 15,12-14 4-15,8 0 28 16,7-3-12-16,20-8 40 16,3 5-28-16,16-12-304 15,0-2 152-15,8 3-576 16,-8 3 392-16</inkml:trace>
          <inkml:trace contextRef="#ctx0" brushRef="#br0" timeOffset="222252.2467">14497 9482 520 0,'4'-17'192'0,"-4"17"-152"0,0-17-8 0,0 7 116 16,0 6-88-16,-11-3 44 16,3 4-60-1,-4 3 48-15,4 7-56 0,-3 6 20 16,-5 8-36-16,-3 10 36 16,7 0-32-16,-3 0 12 15,3-4-20-15,5 1 8 16,3-4-12-16,4-3 0 15,4-4-4-15,15-7 4 16,-4-3-8-16,16-10 16 16,4 3-12-16,12-7-4 15,3 0 0-15,-4-7-4 0,-3 7 0 16,-4-6 16-16,-8-1-8 0,-4-3 16 16,-8 6-16-16,1-3-4 15,-5 8 0-15,-11 6 48 16,4 0-28-16,-8 6-12 15,0 8-4-15,0 3 8 16,0-3-8-16,7 3-4 16,5-3 0-16,3-3 12 15,-3 2-8-15,7-6-4 16,5 0 0-16,-9-7-24 16,4 0 12-16,-11-7-40 15,12 4 28-15,-13-8 8 16,5 1 8-16,-8-11 20 15,4 8-8-15,-12-8-4 16,4 4 0-16,-8-4 12 16,8 7-8-16,-12-3-20 15,1 7 4-15,-9 0 4 16,5 3 4-16,3-4 16 16,5 8-8-16,-1-4-20 15,8 4 4-15,0-4-32 16,8 7 24-16,11-7-4 15,-4 3 12-15,5-6 8 16,-1 0 0-16,12-7 32 16,4 6-16-16,-4-6-4 15,4 3-8-15,-4-3-32 0,-4 7 16 16,-12-1 40-16,-3 5-16 16,-4 2-20-16,-5 4 4 0,-3 4-8 15,0 6 4-15,0 7-12 16,8 4 12-16,0 6 4 15,11 4 4-15,-7 4 0 16,7-1 0-16,5 0 8 16,-9-3-4-16,-3-3-12 15,-1-1 4-15,-15 1 56 16,-3-4-28-16,-17-3 32 16,5-4-28-16,-16-3 8 15,4-4-20-15,-4-7 8 16,8-3-12-16,4-10-24 15,8 3 4-15,18-10-356 16,9 3 196-16</inkml:trace>
        </inkml:traceGroup>
        <inkml:traceGroup>
          <inkml:annotationXML>
            <emma:emma xmlns:emma="http://www.w3.org/2003/04/emma" version="1.0">
              <emma:interpretation id="{F2A36A47-B8BC-4BA6-B0D2-D59BADDBCB89}" emma:medium="tactile" emma:mode="ink">
                <msink:context xmlns:msink="http://schemas.microsoft.com/ink/2010/main" type="inkWord" rotatedBoundingBox="19252,9626 20863,9577 20883,10241 19272,10291"/>
              </emma:interpretation>
              <emma:one-of disjunction-type="recognition" id="oneOf49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223702.7719">17540 9389 800 0,'31'-17'296'0,"-31"17"-232"0,35-10-16 0,-16 0 80 16,4 10-80-16,16 0 16 16,-4 0-40-16,11-7 4 15,-11 10-16-15</inkml:trace>
          <inkml:trace contextRef="#ctx0" brushRef="#br0" timeOffset="223974.9953">17846 9128 332 0,'-8'-4'120'0,"8"4"-92"0,-8 7-8 16,4 0 192-1,8 3-120-15,-8 18 132 16,1 3-132-16,-5 17 36 16,0 0-80-16,-11 7 0 15,11 0-28-15,-11-6 16 16,7-5-24-16,-3-9 40 0,7-8-28 0</inkml:trace>
          <inkml:trace contextRef="#ctx0" brushRef="#br0" timeOffset="224465.5598">18670 9145 600 0,'12'7'224'16,"-12"-7"-176"-16,-12 21-12 0,1-4 72 15,3 3-68-15,-4 15 36 16,-3 10-44-16,-4 3 44 15,7-4-44-15,-15 1 4 16,0-4-24-16,0-6 0 16,0-11-4-16,-4-3 28 15,4-11-20-15,-16-7 20 16,12-3-20-16,-8-13-16 16,12 2-4-16,-4-16-16 15,12-1 12-15,11-13-4 0,12 3 4 16,11-3 0-16,5 10 0 15,7 7-28-15,4 10 20 16,0 11 4-16,0 9 12 0,-4 19 60 16,-4 6-32-16,0 6 32 15,-3 5-32-15,-9-1-16 16,16-14-8-16,-11-2 12 16,3-1-8-16,-3-7-116 15,3-3 56-15,0-8-516 16,5-6 312-16</inkml:trace>
          <inkml:trace contextRef="#ctx0" brushRef="#br0" timeOffset="224767.3712">19054 9056 820 0,'46'17'304'0,"-46"-17"-236"0,27 45-20 16,-19-4 132 0,4 4-108-16,-12 27 24 15,0 0-56-15,-8 4 44 0,0-7-48 16,-15-4 56-16,0-7-56 0,-28 1-272 15,13-11 128-15</inkml:trace>
        </inkml:traceGroup>
      </inkml:traceGroup>
    </inkml:traceGroup>
    <inkml:traceGroup>
      <inkml:annotationXML>
        <emma:emma xmlns:emma="http://www.w3.org/2003/04/emma" version="1.0">
          <emma:interpretation id="{C41A6CCF-822F-4BAE-8094-37816B36A4DA}" emma:medium="tactile" emma:mode="ink">
            <msink:context xmlns:msink="http://schemas.microsoft.com/ink/2010/main" type="paragraph" rotatedBoundingBox="3048,11381 19523,10767 19595,12701 3120,133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EC631D2-175F-45BC-A17F-BCFB8205A782}" emma:medium="tactile" emma:mode="ink">
              <msink:context xmlns:msink="http://schemas.microsoft.com/ink/2010/main" type="line" rotatedBoundingBox="3048,11381 19523,10767 19570,12050 3095,12663"/>
            </emma:interpretation>
          </emma:emma>
        </inkml:annotationXML>
        <inkml:traceGroup>
          <inkml:annotationXML>
            <emma:emma xmlns:emma="http://www.w3.org/2003/04/emma" version="1.0">
              <emma:interpretation id="{174559CF-52C6-4498-B98F-D1EA9B0B4ABA}" emma:medium="tactile" emma:mode="ink">
                <msink:context xmlns:msink="http://schemas.microsoft.com/ink/2010/main" type="inkWord" rotatedBoundingBox="3049,11426 7228,11271 7272,12459 3093,12614"/>
              </emma:interpretation>
              <emma:one-of disjunction-type="recognition" id="oneOf50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245735.5643">2745 10879 664 0,'0'-13'244'0,"0"13"-188"0,-4-7-16 0,0 7 48 16,0 0-56-16,-4-7 24 15,0 7-36-15,-11 0 8 16,4 7-16-16,-12 3 0 31,7-3-4-31,-11 7-16 0,8 10 4 0,-8 7 28 16,8 13-12-16,-8 11 24 15,11 4-24-15,1 3 40 16,11 0-28-16,5-7-4 16,10-10-12-16,5-8 20 15,3 1-16-15,5-10 40 16,-1-4-28-16,4-10 40 15,4-4-36-15,0-10-304 16,1 0 148-16</inkml:trace>
          <inkml:trace contextRef="#ctx0" brushRef="#br0" timeOffset="245847.3642">2741 11172 592 0,'-12'-24'220'0,"12"24"-172"0,-4-7-12 16,4 7 112 0,4 7-88-16,0 3 20 15,8 7-48-15,7 11 24 16,8-1-32-16,8 4-12 16,0-3-8-16,7-4 28 15,-3 3-16-15,-8-9 64 0,-4-5-44 0,0 1-140 16,-7-4 56-16</inkml:trace>
          <inkml:trace contextRef="#ctx0" brushRef="#br0" timeOffset="249509.8075">2884 11420 340 0,'-8'0'128'0,"8"0"-100"0,0-4-8 0,0-3 68 15,0 14-52-15,-8-7 12 16,8 0-28-16,-3 0 68 16,-5 0-52-16,0 0 4 15,8 4-24-15,-12 2 40 16,12-6-28-16,-7 7 28 16,7 0-28-16,-8-7 36 15,16 11-36-15,-16-8 4 16,8 0-20-16,-4 4 36 15,-4-7-24-15,-3 0 12 16,11 0-20-16,-16 0-148 16,12 7 68-16</inkml:trace>
          <inkml:trace contextRef="#ctx0" brushRef="#br0" timeOffset="246026.3938">3031 11117 508 0,'-8'-21'188'0,"8"21"-148"0,4 14-8 0,-4-7 192 16,0-4-128-16,-4 18 68 15,0-4-96-15,-7 14-4 16,3 0-40-16,-11-4 12 16,-1 4-20-16,-11 0 36 15,8-10-28-15</inkml:trace>
          <inkml:trace contextRef="#ctx0" brushRef="#br0" timeOffset="246204.314">3213 11340 520 0,'-15'21'192'0,"15"-21"-152"0,-20 34-8 16,9-20 36-1,11 3-44-15,-12 4 16 0,4-4-24 16</inkml:trace>
          <inkml:trace contextRef="#ctx0" brushRef="#br0" timeOffset="246789.4972">3600 11089 416 0,'-8'-10'152'0,"8"10"-116"0,-15 17-12 0,7-3 152 15,8 10-100-15,-4 7 60 16,4 0-80-16,4 7-24 16,8 0-20-16,3-7 8 15,1 0-12-15,3-11 4 16,-3-3-4-16,7-3 48 15,-4 0-32-15,-7-14 0 16,7 3-16-16,0-13 4 16,-3 0-8-16,-4-18-108 15,3 4 56-15,-11-7-32 16,4 7 44-16,-4 0 24 16,-1 3 8-16,-6 11 48 15,3 7-24-15,-4 13 52 16,4 14-40-16,-4 7 4 0,8 7-24 15,-4 10-8-15,0 10 0 0,0 22 20 16,0-5-12-16,0 15 32 16,0-11-28-16,-16-7 4 15,12-13-12-15,-15-15 36 16,3-6-20-16,-18-14 4 16,10-6-16-16,-14-18 28 15,7-7-24-15,-8-14 4 16,8-3-12-16,4-14-16 15,15 7 4-15,5-14 4 16,10 7 0-16,13-10-12 16,11 10 8-16,0-6 4 15,0 13 0-15,0 0 8 16,-7 7-4-16</inkml:trace>
          <inkml:trace contextRef="#ctx0" brushRef="#br0" timeOffset="247002.5641">4103 11478 600 0,'8'-10'224'0,"-8"10"-176"0,12 7-12 15,-12-4 104 1,0 4-84-16,-8 3 16 0,4 7-48 0,-4 4 32 15,1 0-32-15,-13-1-188 16,9 4 88-16</inkml:trace>
          <inkml:trace contextRef="#ctx0" brushRef="#br0" timeOffset="247587.1178">4429 11306 560 0,'-20'-3'208'0,"20"3"-164"0,-8 0-8 0,8-4 252 16,4 4-164-16,4-3 64 15,4-1-112-15,3-3-28 16,8 4-28-16,12-7 12 16,0 6-20-16,8-3-12 15,-5 7-4-15,-3-7-304 16,8 14 168-16</inkml:trace>
          <inkml:trace contextRef="#ctx0" brushRef="#br0" timeOffset="247390.5953">4405 11137 580 0,'16'-34'216'0,"-16"34"-168"0,27-17-12 0,-12 10 76 16,1 3-68-16,7-2 60 16,0 2-60-16,4 4-4 15,4 7-24-15,0 0 16 16,0 0-20-16,-7 10 68 15,-5-3-48-15,-7 6-4 16,-5-2-16-16,-11 2 24 16,-3 4-20-16,-13 0-4 15,1 4-8-15,-12-1 12 16,8-2-8-16,-4-1-28 16,7 0 8-16,-3-4 4 15,15 1 8-15,1-7 24 16,7-4-12-16,7-6 40 15,13 2-28-15,7-6 12 0,0 0-20 0,4-3 20 16,-4 0-24-16,0-4-216 16,-8 0 112-16</inkml:trace>
          <inkml:trace contextRef="#ctx0" brushRef="#br0" timeOffset="247894.9551">4955 11296 560 0,'-8'7'208'0,"8"-7"-164"0,-7 24-8 16,-5-11 84-16,12 1-72 16,-16 7 32-16,13 3-44 0,-13-3-12 15,12 3-16-15,-4 0 20 16,1-4-16-16,-5-2-20 16,12-5 0-16</inkml:trace>
          <inkml:trace contextRef="#ctx0" brushRef="#br0" timeOffset="248066.914">5145 11113 736 0,'4'-17'272'0,"-4"17"-208"0,27-10-20 0,-8 3 72 15,0 7-72 1,12-4 52-16,4 8-56 0,8-4-4 16,-5 3-20-16,-3-3 16 15,0 4-20-15,-8-4-12 16,0 0-4-16,-11 0-192 16,-1 0 108-16,-11 0-388 15,-4 0 268-15</inkml:trace>
          <inkml:trace contextRef="#ctx0" brushRef="#br0" timeOffset="248352.6721">5334 10879 424 0,'-15'4'156'0,"15"-4"-120"0,-4 14-8 0,0-8 160 16,8 5-108-16,-8 13 64 15,4 3-84 1,-8 15 36-16,5-1-56 0,-9 7 60 16,8-3-60-16,-11 0 28 15,11-8-40-15,-4-2 28 16,8-8-32-16,0-6 40 16,0 0-36-16,8-4 12 15,11 0-24-15,0-7-52 16,1 4 20-16,15-4-192 15,-4 1 116-15</inkml:trace>
          <inkml:trace contextRef="#ctx0" brushRef="#br0" timeOffset="245138.9479">1339 11179 364 0,'0'-18'132'0,"0"18"-100"0,8-13-12 0,-4 2 124 15,4 4-84-15,-1-10 96 16,1 4-88-16,4-8 36 16,-1 4-60-16,-3-1 12 15,4 5-36-15,-4-1 28 16,-1 7-32-16,-3 0-24 16,4 4 4-16,-4 3 16 15,0 3-4-15,0 4 4 16,3 7-4-16,5 13 4 15,3 8-8-15,9 13 32 16,-1 0-20-16,0 4-12 16,8-8-8-16,-4 8 28 15,4-11-12-15,-4 4 4 16,0-10-8-16,0-8 28 16,0-6-20-16,-3-8 40 15,-1-2-32-15,0-11 20 16,-4 0-24-16,-3-14 8 15,-1 0-16-15,1-13 20 16,-1 6-20-16,1-17 32 16,3 4-28-16,1-14 12 15,-1 6-16-15,0-6 12 16,1 10-16-16,-5-3 16 0,5 10-16 16,-9 0 16-16,1 7-16 15,-5 0-12-15,1 10 0 0,-4-3 12 16,4 7-4-16,-4-1 24 15,0 4-16-15,-1 1-188 16,1 2 92-16,0 4-500 16,4 7 320-16</inkml:trace>
        </inkml:traceGroup>
        <inkml:traceGroup>
          <inkml:annotationXML>
            <emma:emma xmlns:emma="http://www.w3.org/2003/04/emma" version="1.0">
              <emma:interpretation id="{92802803-4F5E-4C31-820A-3A52BF23265F}" emma:medium="tactile" emma:mode="ink">
                <msink:context xmlns:msink="http://schemas.microsoft.com/ink/2010/main" type="inkWord" rotatedBoundingBox="7631,11321 7758,11316 7784,12019 7658,12023"/>
              </emma:interpretation>
              <emma:one-of disjunction-type="recognition" id="oneOf51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248794.346">5911 10800 652 0,'8'-3'244'0,"-8"3"-192"0,19 3-12 0,-11 4 84 16,4 0-76-16,-1 14 132 16,5 6-104-16,3 32-28 15,0 6-28-15,-3 21 52 16,-4 0-40-16,-20 3 60 15,8-9-56-15,-47 13-132 16,9-14 52-16</inkml:trace>
        </inkml:traceGroup>
        <inkml:traceGroup>
          <inkml:annotationXML>
            <emma:emma xmlns:emma="http://www.w3.org/2003/04/emma" version="1.0">
              <emma:interpretation id="{7C2A5A36-058D-44FC-ABBD-2A33A50E75D5}" emma:medium="tactile" emma:mode="ink">
                <msink:context xmlns:msink="http://schemas.microsoft.com/ink/2010/main" type="inkWord" rotatedBoundingBox="8482,11522 9055,11501 9068,11865 8495,11887"/>
              </emma:interpretation>
              <emma:one-of disjunction-type="recognition" id="oneOf52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0" timeOffset="252134.3375">6786 11347 580 0,'-12'0'216'0,"12"0"-168"0,0 0-12 0,0 0 144 15,0 0-104-15,8 0 60 16,4 7-80-16,7-7 28 16,0 7-48-16,20-14 60 15,4 7-56-15,15-3 28 16,0-1-40-16,-4-3-8 16,0 4-12-16,-11 0 20 15,-1-1-16-15,-3-3 24 16,-8 4-24-16,-4 3 24 15,-11 0-24-15,-5 0-164 16,-11 3 84-16,0-3-284 16,0 0 200-16</inkml:trace>
          <inkml:trace contextRef="#ctx0" brushRef="#br0" timeOffset="251819.3191">6879 11020 528 0,'0'-6'196'0,"0"6"-152"0,0-7-12 0,8 3 132 15,-8 4-96-15,7-3 80 16,-3-1-88-16,4 1-4 16,0 3-36-16,11 0 32 15,0 3-28-15,12 1 32 16,4 3-32-16,4-4-4 15,-4 1-12-15,4-4 12 16,-8 3-12-16,3-3 24 16,-3 0-20-16,-4 0-4 15,-7 3-4-15,-5 1 40 16,5-1-24-16,-13 4-72 16,-3 0 28-16,-8 3-564 15,4 4 324-15</inkml:trace>
        </inkml:traceGroup>
        <inkml:traceGroup>
          <inkml:annotationXML>
            <emma:emma xmlns:emma="http://www.w3.org/2003/04/emma" version="1.0">
              <emma:interpretation id="{D705A1A9-4730-480A-A998-7F5B3720CC04}" emma:medium="tactile" emma:mode="ink">
                <msink:context xmlns:msink="http://schemas.microsoft.com/ink/2010/main" type="inkWord" rotatedBoundingBox="9768,11383 10256,11364 10279,11993 9792,12011"/>
              </emma:interpretation>
              <emma:one-of disjunction-type="recognition" id="oneOf53">
                <emma:interpretation id="interp77" emma:lang="" emma:confidence="1">
                  <emma:literal/>
                </emma:interpretation>
              </emma:one-of>
            </emma:emma>
          </inkml:annotationXML>
          <inkml:trace contextRef="#ctx0" brushRef="#br0" timeOffset="252870.99">8048 10866 424 0,'0'-7'156'0,"0"7"-120"0,4 3-8 0,-4-3 60 15,0 0-52-15,0 0 40 16,8 7-44-16,-1 3 44 16,-3 4-44-16,4 10 48 15,0 7-48-15,11 17 28 16,-7 0-32-16,15 14 0 15,0-3-16-15,0-1 20 16,4-3-20-16,0-6 32 16,-4-8-28-16,0-3 40 15,-4-11-32-15,1-9 64 16,-9-1-48-16,4-14 52 16,-7 1-52-16,4-18 8 15,-5 4-32-15,-3-18 8 16,3 0-12-16,-3-16-24 0,4 6 4 15,3-17 20-15,-7 7-4 0,4-7-20 16,-1 10 4-16,-3-3 4 16,0 13 4-16,-8 1 8 15,4 13-4-15,-8 1 8 16,4 6-8-16,-8 3-12 16,8 5 4-16,-8-1-92 15,8 3 48-15</inkml:trace>
        </inkml:traceGroup>
        <inkml:traceGroup>
          <inkml:annotationXML>
            <emma:emma xmlns:emma="http://www.w3.org/2003/04/emma" version="1.0">
              <emma:interpretation id="{5135801B-E558-4F46-AF82-203F9C4E2867}" emma:medium="tactile" emma:mode="ink">
                <msink:context xmlns:msink="http://schemas.microsoft.com/ink/2010/main" type="inkWord" rotatedBoundingBox="10734,11279 13671,11170 13712,12268 10775,12377"/>
              </emma:interpretation>
              <emma:one-of disjunction-type="recognition" id="oneOf54">
                <emma:interpretation id="interp78" emma:lang="" emma:confidence="1">
                  <emma:literal/>
                </emma:interpretation>
              </emma:one-of>
            </emma:emma>
          </inkml:annotationXML>
          <inkml:trace contextRef="#ctx0" brushRef="#br0" timeOffset="253173.2257">9120 10762 580 0,'0'-10'216'0,"0"10"-168"0,-4 0-12 0,-3 0 120 16,7 0-92-16,-12 3 36 16,-3 8-60-16,-5 3-4 15,13-1-24-15,-13 4 28 16,1 4-24-16</inkml:trace>
          <inkml:trace contextRef="#ctx0" brushRef="#br0" timeOffset="253665.2819">9662 10859 436 0,'0'-4'160'0,"0"4"-124"0,-7-10-8 16,7 3 168-1,0 4-112-15,0-4 52 16,0 7-76-16,-20-7-36 0,20 3-16 0,-27 1 24 16,15 3-16-16,-15 0-12 15,0 7-8-15,-19 0 48 16,7 3-24-16,-19 14-8 16,12 4-8-16,-9 23 40 15,17 4-24-15,11 18 44 16,7-1-36-16,28-3 12 15,4-11-24-15,19-6 44 16,3-8-32-16,13 1 48 16,-8-10-44-16,-5-11 12 15,1-4-28-15,-12-13-300 16,5 0 156-16</inkml:trace>
          <inkml:trace contextRef="#ctx0" brushRef="#br0" timeOffset="253924.9346">9604 10983 600 0,'12'3'224'0,"-12"-3"-176"0,15 24-12 15,-3-10 160 1,0 3-116-16,7 11 20 0,16 3-60 16,-4-1-8-16,11 1-20 0,-3-3 44 15,0-4-28-15,-12-10 48 16,4 6-44-16</inkml:trace>
          <inkml:trace contextRef="#ctx0" brushRef="#br0" timeOffset="254127.5937">9906 10965 612 0,'-8'-13'228'0,"8"13"-180"0,-19 6-12 0,0 1 132 16,11 7-100-16,-23 17 44 15,12 3-68-15,-16 11-16 16,8 0-16-16,-12 0 16 15,20-1-16-15,-12-2 56 16,7-8-36-16</inkml:trace>
          <inkml:trace contextRef="#ctx0" brushRef="#br0" timeOffset="254300.053">10111 11285 704 0,'-19'18'264'0,"19"-18"-208"0,-39 20-12 0,16-9-8 15,11 2-28-15,-15 4 16 16,8 4-16-16</inkml:trace>
          <inkml:trace contextRef="#ctx0" brushRef="#br0" timeOffset="255005.401">10433 10948 600 0,'0'-21'224'0,"0"21"-176"0,-12-3-12 0,12 6 72 16,0 4-68-16,-8 11-36 15,4 2-4-15,-3 15 12 16,14 2-4-16,-3 5 16 16,16-4-16-16,-1-4 24 15,-4-6-20-15,16-11 12 16,-3-3-12-16,-1-11-8 16,-8-3 0-16,0-14-68 15,1 0 36-15,-5-17 4 16,-3 4 12-16,-12-11-16 15,8 11 16-15,-16 2-20 16,8 8 16-16,-8 14 36 16,8 10-12-16,-12 31 16 0,12 6-12 15,-7 22 56-15,7-4-40 0,0 13 8 16,0 1-24-16,-12 10 0 16,12-3-4-16,-19-4 12 15,11-21-12-15,-19-10 84 16,8-10-48-16,-12-24 48 15,3-11-52-15,1-27 24 16,0-3-36-16,8-25-8 16,0 4-12-16,7-10-8 15,4 9 4-15,0 1-16 16,8 14 8-16,8-1-40 16,12 15 24-16,-1 3 8 15,0 6 8-15,8 4-16 16,8 0 12-16,4 7-464 15,-8 11 260-15</inkml:trace>
          <inkml:trace contextRef="#ctx0" brushRef="#br0" timeOffset="255009.3907">10831 11347 540 0,'4'0'200'0,"-4"0"-156"0,-4 4-12 16,4 3 116-1,4 6-88-15,-4 1 0 16,0 3-36-16,0 1 28 16,0 2-28-16</inkml:trace>
          <inkml:trace contextRef="#ctx0" brushRef="#br0" timeOffset="255654.8581">11230 11165 736 0,'-12'-10'272'0,"12"10"-208"0,20-7-20 0,-5 0 8 16,-3 7-36-16,15 0 12 15,0 0-16-15</inkml:trace>
          <inkml:trace contextRef="#ctx0" brushRef="#br0" timeOffset="255515.4145">11304 10958 560 0,'15'-10'208'0,"-15"10"-164"0,19-10-8 16,-15 6 136 0,12 4-100-16,-8-3 60 15,3 3-76-15,1 3-52 16,-4 8-4-16,-1 2-4 16,-3 8 4-16,-4 3 16 15,0 4-8-15,-4 3 4 16,-3 3-4-16,-1-3 20 15,-4-3-16-15,1-4 32 16,-5 0-28-16,4-7-4 16,5-3-8-16,-5-1-4 15,8-6 0-15,4 4 24 16,4-4-12-16,4-1 24 16,7 1-24-16,1-3 4 0,3 3-8 0,4-7 4 31,1 3-8-31</inkml:trace>
          <inkml:trace contextRef="#ctx0" brushRef="#br0" timeOffset="255995.554">11780 10749 780 0,'31'3'288'0,"-31"-3"-224"0,35 24-20 0,-16-10 136 15,0 10-108-15,5 21 60 16,-1 13-76-16,-4 21 20 16,-3-3-44-16,-13 7 36 15,-3-15-40-15,-15-2 56 16,0-15-48-16,-32-2-164 15,1-15 64-15,-20-3-872 16,8-4 512-16</inkml:trace>
        </inkml:traceGroup>
        <inkml:traceGroup>
          <inkml:annotationXML>
            <emma:emma xmlns:emma="http://www.w3.org/2003/04/emma" version="1.0">
              <emma:interpretation id="{91714D47-0CCE-49FA-B3D9-13239E8D4C42}" emma:medium="tactile" emma:mode="ink">
                <msink:context xmlns:msink="http://schemas.microsoft.com/ink/2010/main" type="inkWord" rotatedBoundingBox="14314,11338 15244,11303 15257,11644 14327,11679">
                  <msink:destinationLink direction="with" ref="{DB37DE0E-0F35-4DAF-BBFE-44A8C33E8CDF}"/>
                </msink:context>
              </emma:interpretation>
              <emma:one-of disjunction-type="recognition" id="oneOf55">
                <emma:interpretation id="interp79" emma:lang="" emma:confidence="1">
                  <emma:literal/>
                </emma:interpretation>
              </emma:one-of>
            </emma:emma>
          </inkml:annotationXML>
          <inkml:trace contextRef="#ctx0" brushRef="#br0" timeOffset="257564.948">12705 11007 288 0,'15'-14'108'0,"-15"14"-84"0,12-14-4 0,-8 7 180 16,4 4-112-16,-1-8 44 15,5 1-80-15,-4-4 96 16,3 1-88-16,-3 2 12 16,4 4-48-16,-12-6 4 15,4 2-16-15,-8-2-16 16,0 6 0-16,-8 0 20 16,5-4-8-16,-5 5 4 15,4-1-4-15,-7 0 20 16,7 7-16-16,-4-11-32 15,5 11 12-15,-9 0 8 16,8 4 4-16,-7 3-28 16,7 0 12-16,-7 6 12 15,3-2 4-15,-7 9-4 16,11-2 4-16,-4 13 20 16,8-4-12-16,4 14 4 0,8-10-8 15,4 7 48-15,3-7-32 16,16-3 32-16,8-8-28 0,11-13 0 15,5-3-16-15,3-15 0 16,0 4-4-16,-4-17 12 16,-8 4-12-16,-11-11 16 15,-4 7-16-15,-12-4-12 16,-3 8 0-16,-12-5-16 16,0 8 12-16,-12 3-24 15,0 14 20-15,-7 0-40 16,3 0 32-16,-3 7 8 15,7 7 8-15,4 10-8 16,4 0 8-16,4-3 48 16,7 0-24-16,5-8 0 15,-1 1-12-15,1-14 20 16,3 0-16-16,-3-14 4 16,-1 7-8-16,-7-10 20 15,4 0-16-15,-12-10-40 16,3 6 16-16,-6-7-24 15,-1 11 20-15,-4-3 0 16,0 6 8-16,1 3 16 16,3 5-4-16,0-8-36 15,8 14 16-15,0-11-4 16,3 11 12-16,5 0 0 16,7 0 0-16,4-3 24 0,1 0-8 15,7-4-4-15,0 7 0 0,3-7 4 16,1 7-4-16,4 0 16 15,-8 3-12-15,-8 1-48 16,0 3 24-16,-11-1 4 16,0 1 8-16,-12 4-8 15,0 2 8-15,-8 5-32 16,4 2 20-16,-8 1 16 16,5 0 0-16,-9-4 12 15,8 3-8-15,-7-6 52 16,3 0-32-16,-7-11 32 15,4 1-28-15,-1-11 8 16,4 4-20-16,-3-11-8 16,3 3-4-16</inkml:trace>
        </inkml:traceGroup>
        <inkml:traceGroup>
          <inkml:annotationXML>
            <emma:emma xmlns:emma="http://www.w3.org/2003/04/emma" version="1.0">
              <emma:interpretation id="{3335B948-A6D7-4C25-B271-32789E027542}" emma:medium="tactile" emma:mode="ink">
                <msink:context xmlns:msink="http://schemas.microsoft.com/ink/2010/main" type="inkWord" rotatedBoundingBox="15681,10970 17901,10888 17932,11722 15712,11805">
                  <msink:destinationLink direction="with" ref="{DB37DE0E-0F35-4DAF-BBFE-44A8C33E8CDF}"/>
                </msink:context>
              </emma:interpretation>
              <emma:one-of disjunction-type="recognition" id="oneOf56">
                <emma:interpretation id="interp80" emma:lang="" emma:confidence="1">
                  <emma:literal/>
                </emma:interpretation>
              </emma:one-of>
            </emma:emma>
          </inkml:annotationXML>
          <inkml:trace contextRef="#ctx0" brushRef="#br0" timeOffset="257900.3976">14300 10611 404 0,'0'-24'148'0,"0"24"-112"0,-4-17-12 0,0 10 144 0,4 3-96 0,-11 4 44 15,-5 4-72-15,-15 9 64 16,4 8-60-16,-19 10 8 16,7 4-32-16,-8 13 68 15,9-4-56-15,3 18 4 16,15-3-24-16,17 10 24 15,6-4-24-15,13 0 76 16,7-6-56-16,8-11 48 16,4-10-48-16,8-7-336 15,-5-7 160-15</inkml:trace>
          <inkml:trace contextRef="#ctx0" brushRef="#br0" timeOffset="258636.1348">14408 10724 508 0,'-4'-10'188'0,"4"10"-148"0,-3 4-8 0,-1-1 88 16,4 4-72-16,-8 3 16 15,0 7-40-15,-7 8 32 16,7-1-32-16,-4 3 4 16,5 4-16-16,-1 0 0 15,4-3-4-15,8-1 28 16,4 1-20-16,3-11 76 15,5 0-56-15,3-13 40 16,4-4-44-16,1-14-140 16,-1 3 56-16,-4-9-36 15,0 3 52-15,-15-8-28 16,0 5 32-16,-12 3-8 16,5 6 24-16,-5 4-16 15,4 7 16-15,0 4 80 16,8 6-36-16,8 4 28 15,3 7-36-15,16-4 8 16,4 3-16-16,7-6 28 16,-3 0-24-16,0-14 56 15,-4 0-40-15,-12-10 28 16,0-1-32-16,-7-9-16 16,-5-1-8-16,-7-6 12 15,0 2-8-15,-8-9-4 16,4 6 0-16,-4-2-4 0,8 5 0 15,0 1 52-15,4 11-28 0,3-1-20 16,1 10-4-16,3 1 0 16,5 6 0-16,-5 1 32 15,5 6-16-15,-1-6 40 16,4 2-32-16,8-6 4 16,4 0-16-16,11-6 20 15,1 6-20-15,11-4 40 16,-4 4-28-16,-3-7 12 15,-9 4-20-15,-7-1-124 16,-4 8 60-16,-12-8-264 16,-3 1 172-16</inkml:trace>
          <inkml:trace contextRef="#ctx0" brushRef="#br0" timeOffset="258966.6638">15121 10404 424 0,'-12'0'156'0,"12"0"-120"0,0 7-8 16,-4 4 132 0,0 6-92-16,-4 14 44 15,1 0-68-15,-9 17 80 16,8 4-68-16,-3 3 44 15,3-11-60-15,0-2-4 0,8-4-20 16,-3-4 24-16,3-3-24 0,-4-7 40 16,8 0-32-16,-1-7 48 15,5 0-40-15,4-6 20 16,3 3-32-16,8-14-80 16,8 6 32-16,12-6-132 15,0 4 88-15,15-4-204 16,-4 3 156-16</inkml:trace>
          <inkml:trace contextRef="#ctx0" brushRef="#br0" timeOffset="259469.5011">15678 10828 364 0,'-15'-4'132'0,"15"4"-100"0,-8 0-12 16,4 0 280-1,8 0-168-15,0 0 80 16,3 4-124-16,13-4 0 15,7 0-52-15,19 0 40 16,5 0-44-16,11 0-8 16,-4 0-12-16,0 0 32 0,-8 3-20 0,-4-3 4 15,-15 0-16-15,-3-7 0 16,-5 7-4-16,-12-7-184 16,-3 7 100-16,4 0-528 15,-12 0 336-15</inkml:trace>
          <inkml:trace contextRef="#ctx0" brushRef="#br0" timeOffset="259598.4971">16011 10552 488 0,'-12'4'180'16,"12"-4"-140"-16,4 17-12 0,-4-3 172 15,8 10-116-15,-16 7 28 16,8 3-68-16,-8 4 44 16,5 0-52-16,-5 0 0 15,8-4-20-15,-4 4 60 16,8-3-44-16,-4-5 60 16,4 1-56-16,-4-10-120 15,11-4 40-15</inkml:trace>
        </inkml:traceGroup>
        <inkml:traceGroup>
          <inkml:annotationXML>
            <emma:emma xmlns:emma="http://www.w3.org/2003/04/emma" version="1.0">
              <emma:interpretation id="{5A5FD9D3-732E-4E6D-80D3-0F9A1635954B}" emma:medium="tactile" emma:mode="ink">
                <msink:context xmlns:msink="http://schemas.microsoft.com/ink/2010/main" type="inkWord" rotatedBoundingBox="18363,10810 19523,10767 19554,11616 18395,11659">
                  <msink:destinationLink direction="with" ref="{DB37DE0E-0F35-4DAF-BBFE-44A8C33E8CDF}"/>
                </msink:context>
              </emma:interpretation>
              <emma:one-of disjunction-type="recognition" id="oneOf57">
                <emma:interpretation id="interp81" emma:lang="" emma:confidence="0">
                  <emma:literal>+2)</emma:literal>
                </emma:interpretation>
                <emma:interpretation id="interp82" emma:lang="" emma:confidence="0">
                  <emma:literal>+ 2)</emma:literal>
                </emma:interpretation>
                <emma:interpretation id="interp83" emma:lang="" emma:confidence="0">
                  <emma:literal>+ a)</emma:literal>
                </emma:interpretation>
                <emma:interpretation id="interp84" emma:lang="" emma:confidence="0">
                  <emma:literal>+9)</emma:literal>
                </emma:interpretation>
                <emma:interpretation id="interp85" emma:lang="" emma:confidence="0">
                  <emma:literal>+ x)</emma:literal>
                </emma:interpretation>
              </emma:one-of>
            </emma:emma>
          </inkml:annotationXML>
          <inkml:trace contextRef="#ctx0" brushRef="#br0" timeOffset="260047.2533">17095 10583 456 0,'-20'7'168'0,"20"-7"-128"0,-23 17-16 0,12-3 124 15,3 3-88-15,-15 8 20 16,11 2-48-16,-11 1 12 16,3-1-24-16,-7-3 36 15,8 0-32-15,-12-3 48 16,8-4-40-16,-8-7 20 15,4 1-32-15,-12-11 8 16,16 0-16-16,-4-11 28 16,11 5-24-16,-3-12 32 15,11 1-32-15,4-7-24 16,4 3 4-16,4-3-28 16,8 4 20-16,-1 2-48 15,1 12 32-15,3 9-28 16,5 7 32-16,-1 8 36 15,4 2-4-15,16 4 44 16,-12 0-28-16,8 0 20 0,0 4-24 16,-4 0 44-16,8-1-36 0,-12-10 48 15,0 0-44 1,-12-10-16-16,1-3-8 0</inkml:trace>
          <inkml:trace contextRef="#ctx0" brushRef="#br0" timeOffset="260509.2106">17451 10267 592 0,'23'-11'220'0,"-23"11"-172"0,43 4-12 0,-20 6 144 15,4 4-104-15,12 34 96 16,3 7-104-16,9 31 64 0,-5-3-76 0,-11 6 24 16,-4-10-48-16,-19 7 0 15,-9-13-20-15,-41-4 108 16,-1-1-68-16,-54-19-628 15,-4-15 312-15</inkml:trace>
        </inkml:traceGroup>
      </inkml:traceGroup>
      <inkml:traceGroup>
        <inkml:annotationXML>
          <emma:emma xmlns:emma="http://www.w3.org/2003/04/emma" version="1.0">
            <emma:interpretation id="{B5F88AA8-5DF0-47A0-AA92-69029D95B0BE}" emma:medium="tactile" emma:mode="ink">
              <msink:context xmlns:msink="http://schemas.microsoft.com/ink/2010/main" type="line" rotatedBoundingBox="9930,11774 13730,12074 13650,13090 9850,12790"/>
            </emma:interpretation>
          </emma:emma>
        </inkml:annotationXML>
        <inkml:traceGroup>
          <inkml:annotationXML>
            <emma:emma xmlns:emma="http://www.w3.org/2003/04/emma" version="1.0">
              <emma:interpretation id="{CDCCD7E4-BE23-421D-A26E-DB94B9CDE4D5}" emma:medium="tactile" emma:mode="ink">
                <msink:context xmlns:msink="http://schemas.microsoft.com/ink/2010/main" type="inkWord" rotatedBoundingBox="9930,11774 13730,12074 13650,13090 9850,12790"/>
              </emma:interpretation>
              <emma:one-of disjunction-type="recognition" id="oneOf58">
                <emma:interpretation id="interp86" emma:lang="" emma:confidence="1">
                  <emma:literal/>
                </emma:interpretation>
              </emma:one-of>
            </emma:emma>
          </inkml:annotationXML>
          <inkml:trace contextRef="#ctx0" brushRef="#br0" timeOffset="271666.7744">9833 12142 268 0,'-12'-7'100'0,"12"7"-76"0,0 11-8 0,0-5 140 16,0 8-88-16,0 10 0 15,0 0-44-15,0 7 20 16,0 4-28-16,0-4 56 15,-8-7-40-15,4 0 36 16,-3-10-36-16,-5-4 36 16,4 4-40-16,8-21 20 15,0 7-28-15,0-24-16 16,12 10-8-16,3-17-16 16,5 0 12-16,-1 0 32 15,0 0-16-15,1 7-28 16,7 3 12-16,-8 4-36 15,1 10 28-15,-13 7-4 16,5 0 12-16,3 7 8 0,-3 4 0 16,7 2 24-16,9 1-12 0,-1-4-4 15,-8-3-4-15,20 0 20 16,-12-7-12-16,4 0 12 16,-4 0-12-16,-12 0 0 15,5 0-4-15,-13 0-8 16,5-7 4-16,-4 0-4 15,-8 4 0-15,0-11 8 16,0-6-4-16,-8 2 8 16,8 5-8-16,0-5-12 15,-8 5 4-15,1-5 4 16,7 12 0 0,-4-1-20-16,-4 0 12 0,-4 7-24 15,5 7 20-15,-1 6 4 16,-4-2 8-16,4 9-12 15,1 4 8-15,-5 14-4 16,12-7 0-16,0 0 0 16,0 0 0-16,0-3 16 15,12-4-4-15,-5-4 16 16,13-2-12-16,-5-8 32 16,5-3-24-16,15-7-12 15,-4 3-8-15,11-10-4 16,5 4 0-16,3-4 16 15,-4 0-4-15,1-10-28 16,-1 7 12-16,-15-7 24 0,4 6-8 16,-16-6 0-16,8 3 0 0,-15-6 20 15,7 2-12 1,-11-6-12-16,0 7-4 16,-8-4-16-16,4 4 12 0,-12 0 20 15,-4 7-4-15,5-1-12 16,-1 5 0-16,-11 2-32 15,7 8 20-15,-7 2 16 16,11 8 0-16,-11 7-16 16,-1-1 8-16,9 5 4 15,3-1 4-15,4-4 16 16,8 1-8-16,4-7 16 16,3-1-16-16,5-6 16 15,-5-3-16-15,9-8-84 16,-1 4 44-16,-11-7-156 15,-1 1 104-15,1-1-16 16,-4 3 60-16,-4 1 20 16,0 6 8-16,-4 4 116 15,8 7-56-15,-4 3 68 16,16 0-64-16,-5 0-4 16,9 1-28-16,14-8-4 15,-3 0-8-15,4-6 12 16,4-1-12-16,0-10 16 15,-1 4-16-15,-11-11 4 16,1 0-4-16,-17-10-16 16,5 4 4-16,-9-15-4 0,-7 8 0 15,-7-11 16-15,7 7-4 0,-4-4 8 16,4 8-8-16,0-1 60 16,7 11-36-16,5 0 8 15,-4 10-24-15,0 7 28 16,3 10-24-16,-11 15 20 15,0 6-20-15,-11 13 28 16,-9 4-28-16,1 4 32 16,7-4-32-16,-3-7-4 15,15-6-8-15,19-11-148 16,8-7 80-16</inkml:trace>
          <inkml:trace contextRef="#ctx0" brushRef="#br0" timeOffset="269821.8865">8184 11695 340 0,'0'-10'128'0,"0"10"-100"0,0-7-8 0,0 3 104 15,0 4-72-15,0-3 84 16,0-1-76-16,0 1 12 16,0 3-40-16,0 0-40 15,0 7 4-15,0 0 36 16,0 3-20-16,-4 7 8 15,-4 7-12-15,8 0-8 16,0 0 4-16,0 0 28 16,8 1-16-16,-4-1 12 15,11-4-16-15,-3-2 0 16,15-5-4-16,0-6 12 16,4 7-12-16,4-14 4 15,3 0-4-15,9-4 20 16,-9 1-16-16,24-4-12 0,-4 0-4 15,8-3 4-15,0 7 0 0,8-4 0 16,-9 7 0-16,-6 0-12 16,-1 3 8-16,-4 1-24 15,4 2 16-15,-4 1 12 16,4 7 4-16,-4-7-12 16,1 7 4-16,-9-4 12 15,-3 4-4-15,-9-4 8 16,-7 0-8-16,-7 1-4 15,-1-1 4-15,-11-6 4 16,-8-1-4-16,0 0 16 16,0 1-12-16,0-1 32 15,0 1-24-15,-8-4 12 16,8 0-16-16,0-4-32 16,8 4 8-16,4-7 12 15,3 4 4-15,-3-4-12 16,-5 4 4-16,13-8-4 15,-1 4 0-15,-7-6 24 16,3 6-8-16,-3-7-12 16,3 4 0-16,-3-8 4 15,7 8 0-15,8-10 0 16,-7 6 0-16,7-3 0 16,12 3 0-16,7-3-12 15,0 6 8-15,1 1-16 16,11 3 12-16,-12 0 12 0,9 7 0 15,-5-7-4-15,-4 14 4 16,9-7-16-16,-9 7 8 0,31-4 4 16,-3 4 0-16,11 0 0 15,-11 7 0-15,30-11 16 16,-11 1-8-16,31-4 4 16,-4 0-4-16,12-7-8 15,-20 7 4-15,20-3 12 16,-28-1-8-16,4-3-12 15,-22 0 0-15,-9-6-4 16,-23 6 0-16,-7-10 16 16,-9 3-4-16,-10-10 16 15,-5 3-12-15,-8-10 24 16,-7 7-20-16,4-7 24 16,-5 7-24-16,-3-7-48 15,-4 10 20 1</inkml:trace>
        </inkml:traceGroup>
      </inkml:traceGroup>
    </inkml:traceGroup>
    <inkml:traceGroup>
      <inkml:annotationXML>
        <emma:emma xmlns:emma="http://www.w3.org/2003/04/emma" version="1.0">
          <emma:interpretation id="{164D2AE6-56A4-43B7-8AB8-87771916EE77}" emma:medium="tactile" emma:mode="ink">
            <msink:context xmlns:msink="http://schemas.microsoft.com/ink/2010/main" type="paragraph" rotatedBoundingBox="8342,13816 17298,13217 17364,14206 8408,1480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4CB57D0-61C6-46BE-AE2D-B3F84609DFC1}" emma:medium="tactile" emma:mode="ink">
              <msink:context xmlns:msink="http://schemas.microsoft.com/ink/2010/main" type="line" rotatedBoundingBox="8342,13816 17298,13217 17364,14206 8408,14804"/>
            </emma:interpretation>
          </emma:emma>
        </inkml:annotationXML>
        <inkml:traceGroup>
          <inkml:annotationXML>
            <emma:emma xmlns:emma="http://www.w3.org/2003/04/emma" version="1.0">
              <emma:interpretation id="{B08F679A-634F-4258-B41E-2D492B7FC80C}" emma:medium="tactile" emma:mode="ink">
                <msink:context xmlns:msink="http://schemas.microsoft.com/ink/2010/main" type="inkWord" rotatedBoundingBox="8362,14107 8963,14067 8984,14377 8383,14418"/>
              </emma:interpretation>
              <emma:one-of disjunction-type="recognition" id="oneOf59">
                <emma:interpretation id="interp87" emma:lang="" emma:confidence="1">
                  <emma:literal/>
                </emma:interpretation>
              </emma:one-of>
            </emma:emma>
          </inkml:annotationXML>
          <inkml:trace contextRef="#ctx0" brushRef="#br0" timeOffset="276996.6917">6662 13894 456 0,'0'-4'168'0,"0"4"-128"0,12-10-16 16,-12 3 168-1,8 7-112-15,11-7 72 16,-8 7-88-16,9-14 16 15,-1 11-44-15,8-4 4 16,0 4-24-16,8-4 20 0,4 7-24 16,7-7 48-16,-7 7-32 0,0-4 4 15,0 8-20-15,-5-4 20 16,-3 0-20-16,-4-4 24 16,-3 4-24-16,-9-3 40 15,1 6-28-15,-9-6 4 16,-3 3-16-16,-4-4-68 15,8 4 28-15,-8 4-436 16,0 3 252-16</inkml:trace>
          <inkml:trace contextRef="#ctx0" brushRef="#br0" timeOffset="276576.4376">6701 13629 392 0,'-8'-11'148'0,"8"11"-116"0,0 0-8 0,0-3 92 15,4-1-68-15,-4 1 76 16,4 3-68-16,-4-3 32 15,4 3-52-15,0-7 60 16,-1 7-56-16,-3 0 36 16,0 0-44-16,0 0 24 15,0 0-28-15,0 7 44 16,8-4-40-16,0 0 20 16,4 4-32-16,7-10 52 15,0 3-40-15,12-7 4 16,4 0-24-16,12-3 20 15,-1 3-20-15,4-7 4 16,1 7-8-16,-5 0-16 0,-3 4 4 16,-8 0-24-16,-8 3 16 0,-8-4 68 15,-4 8-32-15,-3-4 20 16,-4 3-28-16,-12-3-8 16,4 0-4-16,-8 0-324 15,0 0 176-15</inkml:trace>
        </inkml:traceGroup>
        <inkml:traceGroup>
          <inkml:annotationXML>
            <emma:emma xmlns:emma="http://www.w3.org/2003/04/emma" version="1.0">
              <emma:interpretation id="{0DE7B7A1-E904-4ADA-AAA4-3B2814AA7060}" emma:medium="tactile" emma:mode="ink">
                <msink:context xmlns:msink="http://schemas.microsoft.com/ink/2010/main" type="inkWord" rotatedBoundingBox="9461,13741 13338,13482 13404,14470 9527,14729"/>
              </emma:interpretation>
              <emma:one-of disjunction-type="recognition" id="oneOf60">
                <emma:interpretation id="interp88" emma:lang="" emma:confidence="1">
                  <emma:literal/>
                </emma:interpretation>
              </emma:one-of>
            </emma:emma>
          </inkml:annotationXML>
          <inkml:trace contextRef="#ctx0" brushRef="#br0" timeOffset="284399.1615">10692 13632 184 0,'8'0'68'0,"-8"-7"-52"0,0 7-4 0,0-7 100 16,7 7-64-16,1-10 68 15,-4 3-64-15,-4-7 60 16,8 7-64-16,-8-10 28 16,0 10-44-16,0-10 24 15,-8 10-28-15,4-6 0 16,-4 2-16-16,-7-3-16 16,3 8 0-16,-7-8 40 15,11 10-24-15,-11 4 16 16,7 0-16-16,-15 0 0 15,16 4-4-15,-13 3 12 16,5 0-12-16,0 6-12 16,11 1 0-16,-4 0 40 15,5 3-24-15,-5 0 44 16,12 0-32-16,8 4 12 16,-4 0-20-16,11-4 8 15,-3 4-12-15,7-4 0 16,0-7-4-16,8 4-8 15,1-4 4-15,-1-6 28 16,4 3-16-16,3-14-24 16,5 3 4-16,0-16 28 15,0 6-16-15,15-17 0 16,0 10-4-16,-4-17-4 16,-3 7 0-16,-1-10-20 0,-7 14 12 15,-12-1 12-15,-8 7 0 0,-11 4-4 16,0 14 4-1,-16-4-4-15,0 14 0 0,-3 7-36 16,3 3 20 0,-11 7 4-16,15 3 12 0,-4 4-12 15,0 0 8-15,8 0 4 16,0-3 0-16,12-4-12 16,-4 0 8-16,11-3 20 15,0-8-8-15,9-6 4 16,-1-3-4-16,0-11 28 15,4 3-20-15,-8-13-32 16,0 3 8-16,-4-13-36 16,-3 6 28-16,-4-10-40 15,-5 4 36-15,-7-8-4 16,0 11 16-16,-7-7 24 16,-1 11-8-16,-12-1-20 15,9 14 4-15,-1-3 12 16,-3 3 0-16,-5 3-12 15,13 4 4-15,-5-3-16 16,4 6 12-16,8-6 12 16,0 3 0-16,8-3 8 15,4-1-8-15,11-3-4 16,-4 4 4-16,4-8-4 0,1 8 0 16,-1-4 0-16,-4 4 0 0,8-1-20 15,-7 4 12-15,3-3 12 16,-4 3 0-16,-7 0-12 15,0 3 4-15,-5-3 12 16,1 7-4-16,-8 3 32 16,0 4-20-16,0 7-4 15,12 0-8-15,-5 6 12 16,9 1-8-16,3 3 4 16,4 0-4-16,-3-4 4 15,-1 1-8-15,-11-4 8 16,0 0-8-16,-8-7 68 15,-8-3-40-15,-11-7 40 16,-1 3-40-16,-7-10 0 16,8 0-20-16,-4-7-8 15,3 0 0-15</inkml:trace>
          <inkml:trace contextRef="#ctx0" brushRef="#br0" timeOffset="277524.5923">7762 13367 496 0,'-4'-7'184'0,"4"7"-140"0,-8 4-16 16,8-1 76-1,4 7-64-15,-4 11 44 16,8 7-48-16,-1 13 76 16,5 4-60-16,0 6 8 15,-1 1-36-15,1 0 24 0,-1-4-32 16,1 0 56-16,-4-3-40 0,-1-4 28 16,5-7-32-16,-4-10 60 15,3-6-48-15,-3-18 44 16,8 0-48-16,-5-18 24 15,1 1-32-15,3-14-8 16,-3 4-12-16,3-11-8 16,1 10 4-16,-4-13 4 15,-1 10-4-15,-7-14 16 16,4 7-12-16,-8-6 16 16,0 9-16-16,-4-6-4 15,4 7 0-15,-4 3-24 16,0 7 12-16,0-1 4 15,4 8 4-15,-4 0 24 16,8 7-12-16,0 3-348 16,4 7 184-16,4 3-472 15,-1 4 356-15</inkml:trace>
          <inkml:trace contextRef="#ctx1" brushRef="#br0">7978 14179 0,'0'0'0</inkml:trace>
          <inkml:trace contextRef="#ctx0" brushRef="#br0" timeOffset="277915.4552">8551 13178 632 0,'-4'-7'236'0,"4"7"-184"0,-3-3-16 0,-1-1 176 16,4 8-124-16,-4-4 28 15,4 3-72-15,-4 4-28 16,0 7-8-16,-4-1 24 16,4 5-16-16,-7 13-252 15,7-7 128-15</inkml:trace>
          <inkml:trace contextRef="#ctx0" brushRef="#br0" timeOffset="278182.0999">9031 13353 508 0,'8'-13'188'0,"-8"13"-148"0,-8-4-8 15,8 1 72 1,0 3-64-16,-7-4 28 0,-5 8-40 0,-7 3 8 16,-1 3-20-16,-15 11 36 15,1 6-28-15,-17 11 48 16,5 10-40-16,-5 4 36 15,9-1-36-15,3-6 0 16,12-4-20-16,12 8 12 16,11-5-16-16,8 4 48 15,15-3-28-15,16 3-32 16,-4-17 0-16,15 0-316 16,-7-10 172-16</inkml:trace>
          <inkml:trace contextRef="#ctx0" brushRef="#br0" timeOffset="278602.758">9167 13594 384 0,'-4'0'140'0,"4"0"-108"0,0 24-8 16,0-10 92-1,4 3-68-15,0 7 44 16,-4 0-56-16,7 4 52 16,1 3-52-16,0 0 28 15,0 0-36-15,-5-7 28 16,5-3-32-16,-8-8 64 0,0-2-48 0,0-18 0 16,0 0-24-16,0-10 16 15,0 0-20-15,0-8 4 16,8 5-8-16,-4-8-24 15,7 8 8-15,1-8 4 16,-4 7 4-16,15-3-44 16,-4 11 24-16,5-5 68 15,3 8-24-15,0 0 44 16,4 6-36-16,0-3-8 16,-4 7-16-16,4-3 20 15,-4 3-16-15,-4 0 24 16,0 3-24-16,-7-6-40 15,-1 3 16-15</inkml:trace>
          <inkml:trace contextRef="#ctx0" brushRef="#br0" timeOffset="279024.1936">9229 13384 592 0,'0'-3'220'0,"0"3"-172"0,0 0-12 0,7-4 128 16,-7 4-96-16,12-3 52 15,-4 0-72-15,0-4 28 16,3 7-44-16,9-7 36 16,-1 7-40-16,8-4 20 15,0 4-28-15,8-3 0 16,-4 6-12-16,4-3 28 15,-4 4-20-15,-4-1 4 16,-8 1-12-16,1-4-184 16,-1 0 100-16,-4-4-248 15,-3 4 184-15</inkml:trace>
          <inkml:trace contextRef="#ctx0" brushRef="#br0" timeOffset="279391.3038">9798 13209 592 0,'0'-4'220'0,"0"4"-172"0,19 0-12 0,-7 0 136 16,7 7-100-16,8 14 96 16,0 6-100-16,8 29 12 15,-12 2-48-15,4 18 4 16,-7-7-20-16,-12-1 20 15,3-6-24-15,-30 7 48 16,-8-3-32-16,-20 6 28 16,-7-10-28-16</inkml:trace>
        </inkml:traceGroup>
        <inkml:traceGroup>
          <inkml:annotationXML>
            <emma:emma xmlns:emma="http://www.w3.org/2003/04/emma" version="1.0">
              <emma:interpretation id="{A30B0B54-569A-48A6-92F3-9EB27DFB330E}" emma:medium="tactile" emma:mode="ink">
                <msink:context xmlns:msink="http://schemas.microsoft.com/ink/2010/main" type="inkWord" rotatedBoundingBox="13832,13504 17301,13272 17349,13980 13879,14212"/>
              </emma:interpretation>
              <emma:one-of disjunction-type="recognition" id="oneOf61">
                <emma:interpretation id="interp89" emma:lang="" emma:confidence="1">
                  <emma:literal>+2)</emma:literal>
                </emma:interpretation>
                <emma:interpretation id="interp90" emma:lang="" emma:confidence="0">
                  <emma:literal>+ 2)</emma:literal>
                </emma:interpretation>
                <emma:interpretation id="interp91" emma:lang="" emma:confidence="0">
                  <emma:literal>+ L)</emma:literal>
                </emma:interpretation>
                <emma:interpretation id="interp92" emma:lang="" emma:confidence="0">
                  <emma:literal>+ 2</emma:literal>
                </emma:interpretation>
                <emma:interpretation id="interp93" emma:lang="" emma:confidence="0">
                  <emma:literal>+ 4)</emma:literal>
                </emma:interpretation>
              </emma:one-of>
            </emma:emma>
          </inkml:annotationXML>
          <inkml:trace contextRef="#ctx0" brushRef="#br0" timeOffset="286476.0119">13824 13247 820 0,'0'-7'304'0,"0"7"-236"0,11-4-20 0,5-6 88 16,3 7-84-16,20-8 24 16,3 8-44-16,17-1-20 15,-5-2-8-15,0 6 20 16,-4 0-12-16,-7-7-188 15,-8 14 92-15,-4-7-204 16,-12 0 164-16,-11-7-372 16,-4 7 280-16</inkml:trace>
          <inkml:trace contextRef="#ctx0" brushRef="#br0" timeOffset="286581.3254">14141 13071 528 0,'-4'-3'196'0,"4"3"-152"0,-7 7-12 0,3-4 132 15,4 1-96-15,-8 6 96 16,0 4-96-16,-3 6 12 16,7 8-48-16,-4 3-4 15,4 7-16-15,-4 6 20 16,8 5-20-16,-4-5-4 16,1 1-4-16,-5-14-348 15,0 0 188-15</inkml:trace>
          <inkml:trace contextRef="#ctx0" brushRef="#br0" timeOffset="287041.5527">15086 12923 476 0,'4'-7'176'0,"-4"7"-136"0,-8 7-12 16,0 4 100-1,8 2-76-15,-8 18 16 16,1 0-44-16,-9 0 48 16,5 0-40-16,-9 0 20 15,9 0-32-15,-17 0 28 16,5-3-32-16,-15-4 12 0,3 3-16 15,-16-13 20-15,13 0-20 0,-9-14 24 16,12 0-24 0,4-14-12-16,12 0-4 0,11-13-16 15,8 10 12-15,12-11-12 16,3 11 8-16,9 0 0 16,3-1 4-16,0 5-12 15,-4 13 12-15,0-4 20 16,0 11-4-16,1 3 24 15,3 4-20-15,0 3-4 16,0 1-4-16,4 2 12 16,-4 1-8-16,0-4 24 15,0 4-20-15,-4-4-240 16,-3-3 120-16</inkml:trace>
          <inkml:trace contextRef="#ctx0" brushRef="#br0" timeOffset="287393.989">15469 12765 652 0,'19'-10'244'0,"-19"10"-192"0,24 24-12 0,-13 0 128 16,5 3-100-16,-1 25 80 15,4 0-88-15,-7 6 12 16,4 1-40-16,-16 13 24 15,0-3-32-15,-20 10 32 16,1-7-32-16,-28-7-92 16,1-6 36-16</inkml:trace>
          <inkml:trace contextRef="#ctx0" brushRef="#br0" timeOffset="284719.0217">12597 13085 332 0,'-43'0'120'0,"43"0"-92"0,-43 17-8 0,12-6 220 16,8 2-136-16,-27 15 88 15,3 6-108-15,-18 25 72 16,14 6-88-16,13 11 56 16,3-7-72-16,19-4 40 15,12-10-52-15,24-7 16 16,11-10-36-16</inkml:trace>
          <inkml:trace contextRef="#ctx0" brushRef="#br0" timeOffset="285843.0274">12628 13254 372 0,'-4'-7'140'0,"4"7"-112"0,4-4-4 0,-8 1 128 16,4 6-88-16,-4-3 28 15,8 0-56 1,-8 7 32-16,4 7-40 0,-8 13 40 16,4 8-40-16,-4 6-16 15,8 0-4-15,-7 1 8 16,11-1-8-16,-4-10-20 16,7-3 4-16,5-11 40 15,3 0-20-15,9-14 16 16,-1 1-16-16,8-11 12 15,0 0-16-15,0-10-4 16,-4 0 0-16,-8-11-4 16,1 4 0-16,-9 0 0 15,-3 3 0-15,-8 4 0 16,4 3 0-16,-4 14 8 16,4 0-4-16,3 7 24 15,5 0-16-15,11 7 4 16,4 0-8-16,8-8 4 15,0 1-8-15,0-10 16 16,0 3-12-16,-8-10 24 16,-4-1-20-16,-7-9 4 15,-1 2-8-15,-7-9 12 16,-4 6-12-16,-12-6-4 16,4 6 0-16,-8-3-4 15,5 3 0-15,-1-3 0 16,4 7 0-16,8 0-28 0,4 7 16 15,3-4 48-15,9 7-16 16,3-3 16-16,0 6-20 0,12-3 8 16,4 4-12-16,11-4 36 15,4 7-24-15,4-7-12 16,-7 7-8-16,-9-3 20 16,-3 3-12-16,-12-4-92 15,-4 1 44-15,-7-1-376 16,-5 8 228-16</inkml:trace>
          <inkml:trace contextRef="#ctx0" brushRef="#br0" timeOffset="286154.3711">13437 12927 496 0,'-8'0'184'0,"8"0"-140"0,0 17-16 15,0-7 92 1,0 4-72-16,0 7 88 16,0 3-80-16,-4 3 44 15,0 1-60-15,-11-1 24 16,3 1-36-16,-7 6 16 16,3 1-24-16,1 6 28 15,-1-3-32-15,5 3 32 16,7-3-32-16,8-4 20 0,3 1-20 0,17-8 20 15,3 1-24-15,19-8 24 16,-3 1-24-16,7-7-208 16,-3-7 108-16,3-7-356 15,-8 0 252-15</inkml:trace>
        </inkml:traceGroup>
      </inkml:traceGroup>
    </inkml:traceGroup>
    <inkml:traceGroup>
      <inkml:annotationXML>
        <emma:emma xmlns:emma="http://www.w3.org/2003/04/emma" version="1.0">
          <emma:interpretation id="{7204CF67-4E9B-4983-A8E0-4E8B7E0291C5}" emma:medium="tactile" emma:mode="ink">
            <msink:context xmlns:msink="http://schemas.microsoft.com/ink/2010/main" type="paragraph" rotatedBoundingBox="8297,15213 19164,13979 19370,15791 8503,1702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29B0744-E94A-4264-9A3B-D138D6D47EB5}" emma:medium="tactile" emma:mode="ink">
              <msink:context xmlns:msink="http://schemas.microsoft.com/ink/2010/main" type="line" rotatedBoundingBox="8297,15213 19164,13979 19370,15791 8503,17026"/>
            </emma:interpretation>
          </emma:emma>
        </inkml:annotationXML>
        <inkml:traceGroup>
          <inkml:annotationXML>
            <emma:emma xmlns:emma="http://www.w3.org/2003/04/emma" version="1.0">
              <emma:interpretation id="{D8360E2A-59CF-4AF6-96BF-FDA4D8FDC860}" emma:medium="tactile" emma:mode="ink">
                <msink:context xmlns:msink="http://schemas.microsoft.com/ink/2010/main" type="inkWord" rotatedBoundingBox="8338,15576 8783,15525 8825,15901 8381,15952"/>
              </emma:interpretation>
              <emma:one-of disjunction-type="recognition" id="oneOf62">
                <emma:interpretation id="interp94" emma:lang="" emma:confidence="1">
                  <emma:literal/>
                </emma:interpretation>
              </emma:one-of>
            </emma:emma>
          </inkml:annotationXML>
          <inkml:trace contextRef="#ctx0" brushRef="#br0" timeOffset="293843.1722">6662 15370 164 0,'-8'0'60'0,"12"-7"-44"0,-4 7-8 16,0 0 244-16,0 0-140 15,0 0 44-15,0 0-92 16,0 0 12-16,8 0-44 16,-8 0 36-16,8 0-40 15,-4 7 48-15,3-7-44 0,1 0 12 16,4 0-28-16,3 0 36 15,8-7-28-15,8 14 4 16,8-4-16-16,0 4-24 16,3-3 4-16,-3-1 4 0,-4-3 4 15,-4 0 24-15,-8 0-12 16,-3-3 12-16,-13-1-12 16,1-3 20-16,-12 0-20 15,0-3-312-15,0 0 164 16,-7-7-416-1</inkml:trace>
          <inkml:trace contextRef="#ctx0" brushRef="#br0" timeOffset="293435.9848">6743 15043 228 0,'-7'-4'84'0,"7"4"-64"0,0 0-8 16,0 0 128-16,0 0-80 15,0 0 64-15,0 0-72 16,0 0 24-16,0 0-44 16,0 0 68-16,0 0-52 15,0 0 44-15,0 0-52 16,11 0-28-16,-3 0-12 0,0 0 36 16,0 0-24-16,3 0 16 15,1 0-16-15,3 4 56 16,5-4-40-16,3 3-20 15,0-3-8-15,4 0 16 16,4 0-8-16,0-3 32 16,-4-1-24-16,-4 1 12 0,-3 3-16 15,-9-7 0-15,5 4-4 16,-12 3 12-16,-4 0-12 16,0 0-232-16,0 10 120 15</inkml:trace>
        </inkml:traceGroup>
        <inkml:traceGroup>
          <inkml:annotationXML>
            <emma:emma xmlns:emma="http://www.w3.org/2003/04/emma" version="1.0">
              <emma:interpretation id="{A54D715B-E7D0-42A0-B0C3-B25291747BB7}" emma:medium="tactile" emma:mode="ink">
                <msink:context xmlns:msink="http://schemas.microsoft.com/ink/2010/main" type="inkWord" rotatedBoundingBox="9491,15248 11755,14991 11866,15972 9603,16229"/>
              </emma:interpretation>
              <emma:one-of disjunction-type="recognition" id="oneOf63">
                <emma:interpretation id="interp95" emma:lang="" emma:confidence="1">
                  <emma:literal/>
                </emma:interpretation>
              </emma:one-of>
            </emma:emma>
          </inkml:annotationXML>
          <inkml:trace contextRef="#ctx0" brushRef="#br0" timeOffset="294576.6218">7823 14929 312 0,'-3'-7'112'0,"-5"1"-84"0,4-1-12 16,0 7 116-16,4 0-76 16,-4-4 32-16,0 4-52 15,4 0-24-15,0 0-4 0,0 0 52 16,4 4-32-16,0 16 52 16,-4-9-48-16,8 20 4 15,-4 7-24-15,3 20 28 0,-7-3-24 16,12 0 12-16,-8 4-16 15,0-8 0-15,-4-9-4 16,8-8 12-16,-12-3-12 16,8-10 24-16,7-4-20 15,-7-3 12-15,0-8-12 16,8 1 36-16,-12-7-24 16,7 0-12-16,-3 0-8 0,4-3-4 15,0-4 0-15,-8 4 0 16,7-4 0-16,-3-7 60 15,4 0-32-15,4-10 32 16,3-7-32-16,4-7 0 16,9-10-16-16,-1-4-24 15,0 1 4-15,-4 3 20 16,-4 3-4-16,-3 10-4 16,3 1 0-16,-7 7 4 15,-4 2-4-15,-1 8 40 16,-3 0-20-16,0 3-4 15,0 4-12-15,0 0-24 16,0-1 8-16,3 4 20 16,1 1-4-16,0 2-4 15,0 1 0-15,-1-1 12 0,1 4-8 16,-8 0-260-16,4-3 140 16,4-1-452-1,-12 8 316-15,-4-8-80 16</inkml:trace>
          <inkml:trace contextRef="#ctx0" brushRef="#br0" timeOffset="294818.8949">8640 14627 612 0,'-7'0'228'0,"3"0"-180"16,-8 6-12-16,4 5 80 0,1 6-72 15,-9 4 0-15,1 6-28 16,-1 4-4-16,1 0-4 16,3-3-192-16,0-4 100 0,1 0-412 15</inkml:trace>
          <inkml:trace contextRef="#ctx0" brushRef="#br0" timeOffset="295149.1449">9047 14843 268 0,'-23'0'100'0,"7"0"-76"0,-3 0-8 0,7 0 148 16,-3 0-92-16,-5 7 32 15,-3 0-60-15,-4 0 16 16,-8 3-32-16,-4 4 60 16,1 10-48-16,-1 11 20 0,4 16-40 15,4 15 52-15,4 6-40 0,15-3 4 16,5-7-24-16,7-7 36 15,11-7-24-15,1-10 20 16,11-7-24-16,4-7 36 16,4-4-32-1,0-6-524-15</inkml:trace>
          <inkml:trace contextRef="#ctx0" brushRef="#br0" timeOffset="295537.7136">9194 15009 340 0,'-4'34'128'0,"-4"-7"-100"0,1 22-8 0,3-22 60 15,4 4-48-15,-4 0 16 16,4 0-32-16,0-7 72 15,-4-7-52-15,-4-3 84 16,8-14-68-16,0 0 28 16,0-7-48-16,0-10-28 0,0-7-4 15,0-4 8-15,0-6-4 16,8 0-4-16,0 3 4 16,11 7-24-16,4-1 12 15,4 1 76-15,8 7-40 0,4 3 44 16,0 4-40-16,-1 3 0 15,-3 4-20 1,-4 3 0-16,-4-4-4 0,0 4 4 16,-7-3-8-16,-1 3-168 15,-11 0 88-15,7 0-552 16</inkml:trace>
          <inkml:trace contextRef="#ctx0" brushRef="#br0" timeOffset="295945.7633">9175 14854 704 0,'7'-4'264'16,"9"4"-208"-16,7-7-12 0,-8 7 88 0,13 0-80 16,3 0-12-16,7 4-24 15,1-1 4-15,0 1-12 16,-5-1-4-16,1 1 0 0,-4-1-312 16,-4-6 168-16,-3 3-368 15</inkml:trace>
          <inkml:trace contextRef="#ctx0" brushRef="#br0" timeOffset="296248.0662">9833 14623 464 0,'34'-3'176'0,"-6"10"-140"0,14 20-8 0,-15-3 152 15,0 14-104-15,0 7 76 16,4 3-88-16,-11 10 52 16,-1 15-64-16,-15 9 4 0,4 4-32 15,-24-3 48-15,-11-14-40 16,-31-11 36-16,-8-3-36 15,0-13-520-15,-7 6 264 0,-1-14-308 16</inkml:trace>
        </inkml:traceGroup>
        <inkml:traceGroup>
          <inkml:annotationXML>
            <emma:emma xmlns:emma="http://www.w3.org/2003/04/emma" version="1.0">
              <emma:interpretation id="{2DD1DBE9-1663-4F45-BE4E-B6C6FC0B2A2B}" emma:medium="tactile" emma:mode="ink">
                <msink:context xmlns:msink="http://schemas.microsoft.com/ink/2010/main" type="inkWord" rotatedBoundingBox="12321,14961 14389,14726 14522,15895 12454,16130"/>
              </emma:interpretation>
              <emma:one-of disjunction-type="recognition" id="oneOf64">
                <emma:interpretation id="interp96" emma:lang="" emma:confidence="1">
                  <emma:literal/>
                </emma:interpretation>
              </emma:one-of>
            </emma:emma>
          </inkml:annotationXML>
          <inkml:trace contextRef="#ctx0" brushRef="#br0" timeOffset="298871.9258">12686 14362 300 0,'0'-7'112'0,"0"10"-88"0,-4-3-8 0,4 0 20 15,-4 0-24-15,0 0 68 16,4-3-48-16,-4-1-4 16,0 1-16-16,4-4 8 15,0 7-12-15,0-7-4 0,-4 4 0 16,1-1-4-16,-5 1 0 16,4 3 8-16,0-7-4 15,0 7 8-15,-4-7-8 16,5 7 24-16,-1 0-16 15,4 0 24-15,0 0-24 16,0 0-4-16,-4 0-4 16,4 0 12-16,0 0-8 15,0 0 4-15,-4-7-4 0,0 7 4 16,0 0-8-16,0 0 8 16,0 0-8-16,1 0 16 15,-1 0-12-15,0 0 24 16,0 0-20-16,4 0 12 15,-4 0-12-15,4 0 20 16,-4 0-20-16,0 0 12 0,-15 0-12 16,0 0-8-1,-1 0 16-15,-3 0-12 16,0-7-20-16,-4 0 4 16,-4 0 32-16,-4 1-16 15,0 2-8-15,0 1-4 16,0-1 4-16,1 1 0 15,3 3 0-15,4 3 0 16,3-3 16-16,1 0-8 16,8 0-20-16,3 4 4 15,4-4 4-15,4 0 4 0,4 0 16 16,0 0-8-16,8 3-4 16,0 4 0-16,0-4-4 15,-1 4 0-15,1 0-28 16,-4 7 16-16,-4 0 12 15,-4 6 4-15,0 8 16 16,-4 10-12-16,1 13-20 16,-1 18 4-16,0 0 12 15,0-4 0-15,1-6 32 16,-1-4-20-16,4-3 20 16,-4-11-20-16,5 7 0 15,-5-3-8-15,4 3-16 16,-4 0 4-16,0 0 28 15,1-3-12-15,-1 0 12 16,-4-4-12-16,5-7-16 0,3-6 0 16,-4-4 4-16,8-7 0 15,-8-3 16-15,8 3-8 16,8-10-4-16,-8-7 0 16,8 4-4-16,3-1 0 15,5-3 0-15,7 0 0 16,4 3 8-16,20 1-4 15,7-1 52-15,4 4-32 16,8 4-396-16,7-5 200 16</inkml:trace>
          <inkml:trace contextRef="#ctx0" brushRef="#br0" timeOffset="297264.3538">10688 14492 340 0,'-4'-3'128'0,"-3"10"-100"0,7 13-8 15,0 1 68-15,0 17-52 16,0 14 68-16,0 9-64 0,11-2 88 15,-3-4-72-15,0-3 8 16,-8-1-40-16,7-3 12 0,-7-3-20 16,0-7 28-16,-7-7-28 15,-1-10 76-15,4-14-56 16,-4-14 48-16,1-14-48 16,-1-7 8-16,8-2-28 15,0-8-16-15,8-11-4 16,-1-12-236-16,5-19 132 15,15 5-16-15,0 6 72 0,4 7 88 16,15 10-16-16,9 14 108 16,-9 11-72-16,-7 10-16 15,0 13-24-15,-12 8-16 16,-8 10 4-16,-11 10 28 16,-16 7-16-16,-7 6 12 15,-9 1-16-15,-3-7-8 16,-12 11 0-16,5-12-128 15,3-9 68-15,-16-4-4 16,12-3 36-16,-3-7 36 16,7-7-8-16,4 0-24 15,3 3 8-15,9 4 4 16,7 14 8-16,20 3 148 16,3 4-80-16,5 3 52 15,11 3-72-15,-4 4 20 16,-8 3-40-16,8 0 8 0,0 1-20 15,0-8 52-15,0-3-36 16,-3-10-148-16,-1-8 64 16,0-6-444-1</inkml:trace>
          <inkml:trace contextRef="#ctx0" brushRef="#br0" timeOffset="297609.5679">11300 14892 704 0,'-4'0'264'0,"12"3"-208"0,-1 0-12 0,1-3 124 0,8 0-100 15,3-3 24-15,4-4-52 16,8 0 28-16,4-3-40 16,4-4-84-16,-4-3 28 0,-8-4-72 15,-12 1 60-15,-11-1 0 16,-16 4 24-16,-7 0 12 15,-8 6 4-15,-4 8-20 16,-4 10 12-16,-4 3 32 16,1 7-16-16,7 7 96 15,8 4-56-15,7 3 32 16,12 7-48-16,12 3 8 16,7 0-24-16,9 1 52 15,7-5-36-15,7-6-172 16,16-10 72-16,12-11-380 0,4-6 248 15,-8-8-268 1</inkml:trace>
        </inkml:traceGroup>
        <inkml:traceGroup>
          <inkml:annotationXML>
            <emma:emma xmlns:emma="http://www.w3.org/2003/04/emma" version="1.0">
              <emma:interpretation id="{6312391F-4251-4F52-824A-E21AF9E84D09}" emma:medium="tactile" emma:mode="ink">
                <msink:context xmlns:msink="http://schemas.microsoft.com/ink/2010/main" type="inkWord" rotatedBoundingBox="14576,14500 18379,14068 18532,15413 14729,15844"/>
              </emma:interpretation>
              <emma:one-of disjunction-type="recognition" id="oneOf65">
                <emma:interpretation id="interp97" emma:lang="" emma:confidence="1">
                  <emma:literal/>
                </emma:interpretation>
              </emma:one-of>
            </emma:emma>
          </inkml:annotationXML>
          <inkml:trace contextRef="#ctx0" brushRef="#br0" timeOffset="303613.1744">15616 13845 560 0,'0'0'208'0,"0"0"-164"0,-8 14-8 0,4-3 76 15,8 2-68-15,-8 18 24 16,4 7-36-16,0 14-4 16,0-4-16-16,0 4 64 15,0-8-44-15,0-6 32 16,0-7-36-16</inkml:trace>
          <inkml:trace contextRef="#ctx0" brushRef="#br0" timeOffset="302624.5139">14416 13938 280 0,'-8'-13'104'0,"8"9"-84"0,8 1 0 16,-8 3 48-16,-8 3-40 15,4 4 52-15,4 10-48 16,-7 11 56-16,-1 6-52 15,0 11 20-15,4 3-36 16,-3-7 0-16,-1-3-12 16,4-7 4-16,4-3-8 15,4-4 32-15,4-7-20 0,-1-7 32 16,13-6-32-16,-1-4 12 16,0-7-16-16,8-3-8 31,1 3 0-31,-1-11-112 0,-4 1 60 0,0-3-40 15,-4 6 48-15,1 0-12 16,-12 7 32-16,-5 4 8 16,5 6 12-16,-4 4 76 15,0 7-40-15,8 0 12 16,-1 3-28-16,5-7-4 16,7 7-8-16,4-10 36 15,8-7-20-15,-16 0 4 16,8 4-16-16,-15-11 20 15,3 3-20-15,-3-13-4 16,-4 3-4-16,-16-10-4 16,8 7 0-16,-8-10 8 15,4 2-4-15,-3-5-12 16,7 9 4-16,0-3-4 16,0 10 0-16,0-3-12 15,0 6 12-15,0 1 12 16,7 7 0-16,-7-4 32 15,4 7-20-15,4-7 20 16,0 7-20-16,-8-3 8 16,7 3-12-16,5-7 12 15,0 3-16-15,7-3-12 16,0 0 0-16,8 4 20 16,8 0-8-16,4-4-20 15,7 3 4-15,9-10 12 16,-13 11 0-16,1-4 8 0,-4 7-8 15,-20-3 24-15,0 3-16 0,-11 0-108 16,-8 3 48-16</inkml:trace>
          <inkml:trace contextRef="#ctx0" brushRef="#br0" timeOffset="302953.8896">15028 13777 424 0,'4'3'156'0,"-4"-3"-120"0,-8 7-8 0,8-7 44 16,0 14-44-16,-8-1 52 16,8 5-48-16,-12 13 28 15,5-4-32-15,-5 8 52 16,4 2-44-16,1 1 0 15,-5 0-20-15,-4 0 40 16,13-4-28-16,-5 1 4 16,0-8-20-16,4-6 20 15,4 0-20-15,4 3 32 16,12-7-28-16,3-7 40 0,0 1-32 16,20-8-208-16,0-3 100 15,15-7-416-15,-8 7 276 16,-7-3-36-16</inkml:trace>
          <inkml:trace contextRef="#ctx0" brushRef="#br0" timeOffset="303197.5383">15484 14042 632 0,'-19'-7'236'0,"19"7"-184"0,8 0-16 0,-8 0 80 16,4 0-72-16,11 0 0 16,5 3-28-16,7-3 16 15,-4 4-20-15,19-8-4 16,-3 1-4-16,8-4 40 16,-1 7-24-16,-7-11-116 15,-4 11 52-15</inkml:trace>
          <inkml:trace contextRef="#ctx0" brushRef="#br0" timeOffset="300073.62">13003 14857 496 0,'-4'0'184'0,"8"0"-140"0,0 4-16 0,-4-4-32 16,8 6-4-16,3 1 56 16,5 0-24-16,3 0 0 15,4 0-16-15,4-4 20 16,4 1-16-16,8-4 4 0,4-7-8 15,-1 0 20-15,1 0-16 16,-8-3 4-16,-4 3-8 16,-8-7 20-16,-4 4-16 15,-11-4-4-15,-8 0-4 16,-4-3-48-16,0 3 24 0,-7 1 24 16,-1-1 0-1,0 0 8 1,5 4-4-16,-13-1-16 0,5 5 4 15,-5 2-4-15,1 1 0 16,-4-1 0-16,4-3 0 16,-5 7 32-16,1 0-12 0,0-7-20 15,4 14 0-15,-1-7-24 16,5 7 20-16,-5 0-4 16,1 7 8-16,0 0 16 15,3 6-4-15,-3 1-28 16,-1 3 12-16,1-3 24 15,0 3-8-15,7 0 20 16,8 3-16-16,0 4 24 16,12 4-20-16,8 6 24 0,7 0-24 15,8-3 40-15,7-3-28 16,1-4 32-16,8-4-32 16,11-3 20-16,8-7-24 15,3 4 28-15,5-14-32 16,-20 0 20-1,4 0-20-15,-8-21-228 16,-7 10 116-16,-4-16-220 16,-5 3 180-16</inkml:trace>
          <inkml:trace contextRef="#ctx0" brushRef="#br0" timeOffset="301348.6237">14021 14172 320 0,'0'0'120'0,"4"0"-96"0,4 4-4 0,0 3 52 0,-1 3-44 15,5 7 52 1,-4 4-48-16,-8-1 64 0,0 1-56 16,0 0 44-16,-8 3-48 15,-11 0 16-15,-1 0-32 16,-7 0 36-16,0-3-32 0,0-4 56 16,0-3-44-16,0-4 28 15,3-10-36-15,1-3 0 16,0-8-16-16,4-2-352 15,-1-5 188-15</inkml:trace>
          <inkml:trace contextRef="#ctx0" brushRef="#br0" timeOffset="301489.4962">13936 13931 580 0,'27'-37'216'0,"-8"33"-168"0,1-3-12 0,-9 7 4 15,1 0-28-15,4 0-128 16</inkml:trace>
          <inkml:trace contextRef="#ctx0" brushRef="#br0" timeOffset="305269.5985">14284 13814 132 0,'0'0'52'0,"0"0"-44"0,-7 4 4 15,3-1 44 1,8 1-32-16,-8-4 24 16,4 3-28-16,-4 1 8 0,4-1-16 15,-4 1 12-15,4 2-16 16,-15 1 32-16,15 4-24 0,-4-4 32 16,-4 3-32-16,-4 0-12 15,12 1-8-15,-15-1 28 16,11 4-12-16,-4-1 12 15,0 1-12-15,1 0 36 16,7 3-24-16,-4-3-12 16,8 3-8-16,-4 4 12 15,0-4-8-15,0 0-4 16,0 4 0-16,0-7-4 16,0 10 0-16,-4-7 8 15,4 3-4-15,0-2-4 16,0-1 4-16,-8-3 12 15,8 3-8-15,0 0 16 0,0 0-16 16,0-6-12-16,8 2 0 16,-8 1 12-16,4 0-4 15,3-4 24-15,5 1-16 16,-4-1 4-16,0 0-8 16,-1 0 28-16,5 1-20 0,-8-1 4 15,0 0-12-15,0 1-8 16,-4-4 4-16,0 0 40 15,3 3-24-15,-3-7-8 16,8 4-8-16,0-3-268 16,-4 3 144-16,-4 3-252 15</inkml:trace>
          <inkml:trace contextRef="#ctx0" brushRef="#br0" timeOffset="305958.5588">16402 13839 340 0,'-16'20'128'0,"13"1"-100"0,-17 17-8 16,12-14 44-16,-11 10-40 0,0 4 24 16,-8 7-28-16,-8-7 16 15,4-4-20-15,-12 4 44 16,5-11-32-16,-1-6-4 15,0-7-16-15,0-4 4 16,5-6-8-16,14-8 16 0,1-3-12 16,7-13-20-16,12-4 4 15,20-7 4-15,-17-4 4 16,13 4-36-16,7 0 20 16,-7 7-12-16,3 3 16 0,-7 4-8 15,3 10 8-15,-7 11 60 16,11 10-24-16,-7 10 44 15,3 3-40-15,5 4 48 16,-1 4-44-16,4-4-8 16,0-7-12-16,1-4 0 15,-1 1-8-15,-4-4 52 16,-7-7-32-16,-4 1 0 16,-4-4-16-16,-4-7-332 15,-12 3 176 1,12 4-256-16</inkml:trace>
          <inkml:trace contextRef="#ctx0" brushRef="#br0" timeOffset="306229.1493">16588 13804 464 0,'31'4'176'0,"-24"-1"-140"0,13 7-8 0,-9 1 144 15,5 9-100-15,-12 8 16 16,11 10-52-16,-3 20-8 16,-1 8-16-16,-11-8 64 15,-3-6-44-15,-13-8 24 0,4-6-36 16,-15-7-148-16,0-7 64 0,-4-3-544 15</inkml:trace>
        </inkml:traceGroup>
        <inkml:traceGroup>
          <inkml:annotationXML>
            <emma:emma xmlns:emma="http://www.w3.org/2003/04/emma" version="1.0">
              <emma:interpretation id="{D66D9926-634E-43A5-B4F0-FFD7AEF1B5F2}" emma:medium="tactile" emma:mode="ink">
                <msink:context xmlns:msink="http://schemas.microsoft.com/ink/2010/main" type="inkWord" rotatedBoundingBox="18854,14805 19252,14760 19370,15791 18971,15837"/>
              </emma:interpretation>
              <emma:one-of disjunction-type="recognition" id="oneOf66">
                <emma:interpretation id="interp98" emma:lang="" emma:confidence="1">
                  <emma:literal>]</emma:literal>
                </emma:interpretation>
                <emma:interpretation id="interp99" emma:lang="" emma:confidence="0">
                  <emma:literal>}</emma:literal>
                </emma:interpretation>
                <emma:interpretation id="interp100" emma:lang="" emma:confidence="0">
                  <emma:literal>3</emma:literal>
                </emma:interpretation>
                <emma:interpretation id="interp101" emma:lang="" emma:confidence="0">
                  <emma:literal>,</emma:literal>
                </emma:interpretation>
                <emma:interpretation id="interp102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307150.5762">17226 14300 436 0,'-19'-7'160'0,"19"7"-124"0,-8-4-8 15,8 4 168-15,0 0-112 16,0-7 80-16,8 1-96 16,4 2-36-16,15 1-20 0,-8 3-12 0,12-4 0 15,12 4-12 1,-5-3 8-16,9 3 28 0,-16 7-12 15,4-7 4 1,-16 0-8-16,0 0-8 0,-11 3 4 16,-8-3-16-16,-8 0 8 15,1-3 4 1,3 6 0-16,-12 1-12 16,9-4 8-16,-9 3-24 15,8 4 16-15,1 0-12 16,-1 3 12-16,4 7 0 0,4 4 4 15,0 13-12 1,0 4 12-16,0 28 20 16,12-1-4-16,-12 7 4 15,7-3-4-15,1-4 12 16,0-10-12-16,-4 4-4 16,0-4 0-16,-8 4 12 15,4-11-8-15,-4 10-4 16,0-13 0-16,-15 0 12 15,11-4-8-15,-19-14 4 16,15-2-4-16,-15-8-8 16,8-3 4-16,-20-8 12 15,4-2-8-15,-11-4 48 0</inkml:trace>
        </inkml:traceGroup>
      </inkml:traceGroup>
    </inkml:traceGroup>
    <inkml:traceGroup>
      <inkml:annotationXML>
        <emma:emma xmlns:emma="http://www.w3.org/2003/04/emma" version="1.0">
          <emma:interpretation id="{226A38F2-74D0-4330-8E77-EEDD0C44FA14}" emma:medium="tactile" emma:mode="ink">
            <msink:context xmlns:msink="http://schemas.microsoft.com/ink/2010/main" type="paragraph" rotatedBoundingBox="4716,16269 24991,15287 25096,17456 4821,1843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82EE88A-2176-4F32-975D-3FBCED660455}" emma:medium="tactile" emma:mode="ink">
              <msink:context xmlns:msink="http://schemas.microsoft.com/ink/2010/main" type="line" rotatedBoundingBox="4716,16269 24991,15287 25096,17456 4821,18438"/>
            </emma:interpretation>
          </emma:emma>
        </inkml:annotationXML>
        <inkml:traceGroup>
          <inkml:annotationXML>
            <emma:emma xmlns:emma="http://www.w3.org/2003/04/emma" version="1.0">
              <emma:interpretation id="{79180419-4122-40BD-BA5A-BB45A16B62D0}" emma:medium="tactile" emma:mode="ink">
                <msink:context xmlns:msink="http://schemas.microsoft.com/ink/2010/main" type="inkWord" rotatedBoundingBox="4735,16662 7136,16546 7181,17492 4781,17609"/>
              </emma:interpretation>
              <emma:one-of disjunction-type="recognition" id="oneOf67">
                <emma:interpretation id="interp103" emma:lang="" emma:confidence="1">
                  <emma:literal/>
                </emma:interpretation>
              </emma:one-of>
            </emma:emma>
          </inkml:annotationXML>
          <inkml:trace contextRef="#ctx0" brushRef="#br0" timeOffset="426804.9043">4378 16089 320 0,'16'-10'120'0,"-12"6"-96"0,-4 1-4 16,7 3 124-16,-7 0-84 15,0 0 80-15,-7 0-80 0,7 0-12 16,-8 0-32-16,-4 3 16 16,4 4-20-16,-11 0 4 15,0 3-8-15,-1 1 4 0,1-1-8 16,-8 7 32-16,0 4-20 16,-4 6 32-16,-4 11-32 15,4 14 84-15,-4 10-56 16,8 7-4-16,4-8-24 15,7-2-4-15,13-1-4 16,3 8 28-16,11 3-20 16,5-4 20-16,7-6-20 15,-4-8 44-15,1-13-32 0,-9-7 12 16,1-7-24-16,-4-3-272 16,-5-4 140-16,-6-10-584 15</inkml:trace>
          <inkml:trace contextRef="#ctx0" brushRef="#br0" timeOffset="427403.4962">4394 16536 320 0,'4'-3'120'0,"-4"-1"-96"0,3-9-4 16,1 13 68-16,-4 0-52 15,4-4 84-15,0 1-68 16,0-1 8-16,-4 4-36 15,0 0 4-15,0 0-16 16,0 7 64-16,0 7-44 0,0 0-4 16,0 3-16-16,0 0 8 15,-4 0-12-15,0-3 32 16,0-4-24-16,0 1 32 16,1-4-32-16,3 0 32 15,-4-7-32-15,4 0 32 16,4-4-32-16,-1-6-4 15,1 3-8-15,0-3 4 16,0-8-4-16,0 1 16 0,4-3-12 16,-1-1-20-16,5 4 4 15,7-7-4-15,5 3 4 16,3 0 60-16,4 4-28 16,0 0 8-16,0 3-20 15,0 0 28-15,-4 7-24 16,-4-3 20-16,-8 10-20 15,1-3 8-15,-1-1-12 16,-7 4-88-16,-8 0 44 16,0 0-456-1,-12-7-68 1</inkml:trace>
          <inkml:trace contextRef="#ctx0" brushRef="#br0" timeOffset="427674.8129">4537 16134 684 0,'19'-11'252'0,"-7"8"-192"0,3 0-20 15,-3 3 92-15,3 0-80 16,5 0 24-16,3 0-44 16,-4 0-4-16,12 0-16 15,-4 0 28-15,1 0-24 0,-1-4-384 0,4 8 200 16,-4 2-340 0</inkml:trace>
          <inkml:trace contextRef="#ctx0" brushRef="#br0" timeOffset="428134.0643">4850 16691 488 0,'-3'0'180'0,"-5"7"-140"0,8-4-12 0,0 4 136 16,-4 0-96-16,4 7 0 16,0 0-44-16,0 3 0 15,-4 4-12-15,0 3 20 0,-3 0-20 16,-1 0 48-16,0-3-32 15,-7-8-148-15,-1-6 68 16,1-7-468 0</inkml:trace>
          <inkml:trace contextRef="#ctx0" brushRef="#br0" timeOffset="428436.5871">5013 16471 592 0,'4'-10'220'0,"4"3"-172"0,7-4-12 15,-3 8 120-15,7-4-92 16,0 0 52-16,16-7-68 15,8 8 36-15,3-12-48 16,-3 8 24-16,-4 0-32 0,-5 3-16 16,-3 0-8-16,-3 3 20 15,-9 4-12-15,-7 0-12 0,-1 0-292 16,-11 0 156 0,-4 0-488-1</inkml:trace>
          <inkml:trace contextRef="#ctx0" brushRef="#br0" timeOffset="426081.9716">3031 16485 416 0,'0'-4'152'0,"16"-10"-116"0,-13 1-12 16,5 9 108-1,-8-3-76-15,8 1-20 16,-8-1 8-16,4 3-28 15,-4 4 12-15,0 0-16 0,0 0 0 0,0 0-4 16,15 4 36-16,-11 6-20 16,12 0 4-16,-9 11-16 15,5 6 0-15,0 1-4 16,3 3 4-16,-3 0-8 16,3 7 24-16,-3 10-16 15,-1 7-12-15,9 0-4 16,-5 0 28-16,1-7-12 15,-1-6 12-15,1-11-12 16,-5-7 44-16,1-11-28 0,0-13 40 16,7-13-40-16,4-15-4 15,4-13-16-15,8-11 12 16,4 7-12-16,-1-3 16 16,-3 0-16-16,4-14-4 15,0-3 0-15,-8-1 12 16,-4 8-8-16,-4-4 24 15,-4 14-20-15,-3 10 32 16,-5 7-28-16,-3 7-4 16,0 0-8-16,-4 20-32 15,0-3 16-15,3 7 24 16,1 0-8-16,0 11-360 16,11-1 192-16,-11 7-460 15</inkml:trace>
        </inkml:traceGroup>
        <inkml:traceGroup>
          <inkml:annotationXML>
            <emma:emma xmlns:emma="http://www.w3.org/2003/04/emma" version="1.0">
              <emma:interpretation id="{495440DD-2B47-419F-89DF-F3E302D9074E}" emma:medium="tactile" emma:mode="ink">
                <msink:context xmlns:msink="http://schemas.microsoft.com/ink/2010/main" type="inkWord" rotatedBoundingBox="6864,16504 7746,16462 7812,17826 6930,17869"/>
              </emma:interpretation>
              <emma:one-of disjunction-type="recognition" id="oneOf68">
                <emma:interpretation id="interp104" emma:lang="" emma:confidence="0">
                  <emma:literal>)</emma:literal>
                </emma:interpretation>
                <emma:interpretation id="interp105" emma:lang="" emma:confidence="0">
                  <emma:literal>,</emma:literal>
                </emma:interpretation>
                <emma:interpretation id="interp106" emma:lang="" emma:confidence="0">
                  <emma:literal>}</emma:literal>
                </emma:interpretation>
                <emma:interpretation id="interp107" emma:lang="" emma:confidence="0">
                  <emma:literal>]</emma:literal>
                </emma:interpretation>
                <emma:interpretation id="interp108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429472.7942">5679 15962 548 0,'0'-7'204'0,"12"7"-156"0,18 7-16 0,-2 0 140 15,14 10-100-15,12 10 52 0,-3 11-76 16,-1 24 44-16,-7 34-52 16,-12 11-4-16,-4 0-20 0,-20-4 8 15,-14 14-16-15,-32 10 112 16,-35-17-68-16,-26-6 16 16,-5-15-44-16,-3-13-128 15,-12-7 56-15,8-14-432 16,7-14 264-16,31-10-292 15</inkml:trace>
        </inkml:traceGroup>
        <inkml:traceGroup>
          <inkml:annotationXML>
            <emma:emma xmlns:emma="http://www.w3.org/2003/04/emma" version="1.0">
              <emma:interpretation id="{B9BDB916-EB67-4BC7-8B95-1350B919BEC8}" emma:medium="tactile" emma:mode="ink">
                <msink:context xmlns:msink="http://schemas.microsoft.com/ink/2010/main" type="inkWord" rotatedBoundingBox="6929,16678 7066,16671 7094,17229 6956,17235"/>
              </emma:interpretation>
              <emma:one-of disjunction-type="recognition" id="oneOf69">
                <emma:interpretation id="interp109" emma:lang="" emma:confidence="1">
                  <emma:literal/>
                </emma:interpretation>
              </emma:one-of>
            </emma:emma>
          </inkml:annotationXML>
          <inkml:trace contextRef="#ctx0" brushRef="#br0" timeOffset="428757.2568">5272 16151 540 0,'-7'17'200'0,"7"4"-156"0,-4 10-12 15,4-7 96-15,-8 27-76 16,8-6 76-16,-4 10-72 16,-4-7-4-16,5 1-32 15,-1-12 16-15,0-2-24 0,4-4 4 16,8-7-8-16,7 0 48 15,4-10-32-15,9 0-320 16,2-1 164-16,13 8-420 16</inkml:trace>
        </inkml:traceGroup>
        <inkml:traceGroup>
          <inkml:annotationXML>
            <emma:emma xmlns:emma="http://www.w3.org/2003/04/emma" version="1.0">
              <emma:interpretation id="{35A7EB1B-F0F1-4230-B133-13BFE914A7C0}" emma:medium="tactile" emma:mode="ink">
                <msink:context xmlns:msink="http://schemas.microsoft.com/ink/2010/main" type="inkWord" rotatedBoundingBox="8421,17119 8822,17100 8832,17307 8431,17327"/>
              </emma:interpretation>
              <emma:one-of disjunction-type="recognition" id="oneOf70">
                <emma:interpretation id="interp110" emma:lang="" emma:confidence="1">
                  <emma:literal/>
                </emma:interpretation>
              </emma:one-of>
            </emma:emma>
          </inkml:annotationXML>
          <inkml:trace contextRef="#ctx0" brushRef="#br0" timeOffset="325835.2579">6709 16609 372 0,'-8'-4'140'0,"12"4"-112"0,-4 0-4 16,0-3 136-16,0 3-92 0,0 0 44 16,0 0-68-16,4-4 36 15,-1 1-44-15,-3 3 32 0,0 0-36 16,8 0 24-16,0 0-28 15,7 0 8-15,9 0-20 16,-1 0 0-16,12 0-8 16,3 0 20-16,5-4-16 15,-4 4-20-15,-8 0 0 0,4 0 12 16,-16 7 0-16,-4-7 8 16,-3 7-8-16,-12-7-100 15,-12 10 52-15,-3-3-632 16</inkml:trace>
          <inkml:trace contextRef="#ctx0" brushRef="#br0" timeOffset="326077.0424">6743 16784 560 0,'-3'4'208'0,"3"-4"-164"0,3-4-8 16,5 4 216-16,4-3-144 15,-1-8-8-15,13 8-64 16,3-4-16-16,8 0-12 0,7 0 4 0,1 4-8 16,-5 3 16-16,-3 0-12 15,-4 0-4-15,-4 3 0 16,-7 4-92-16,-13 0 48 16,1 0-224-16,-8-4 148 15,-4 11-396 1</inkml:trace>
        </inkml:traceGroup>
        <inkml:traceGroup>
          <inkml:annotationXML>
            <emma:emma xmlns:emma="http://www.w3.org/2003/04/emma" version="1.0">
              <emma:interpretation id="{E01B2EDF-547E-44A4-A577-BD9B407F6749}" emma:medium="tactile" emma:mode="ink">
                <msink:context xmlns:msink="http://schemas.microsoft.com/ink/2010/main" type="inkWord" rotatedBoundingBox="9615,16684 10572,16637 10617,17549 9660,17595"/>
              </emma:interpretation>
              <emma:one-of disjunction-type="recognition" id="oneOf71">
                <emma:interpretation id="interp111" emma:lang="" emma:confidence="1">
                  <emma:literal/>
                </emma:interpretation>
              </emma:one-of>
            </emma:emma>
          </inkml:annotationXML>
          <inkml:trace contextRef="#ctx0" brushRef="#br0" timeOffset="327366.27">8048 16306 288 0,'-4'-35'108'0,"4"25"-84"0,-4-7-4 0,4 17 164 15,0-4-104-15,0 1-8 16,0 3-44-16,0 17 52 16,0 14-48-16,0 10 32 15,0 11-36-15,0 0-8 16,-7-1-12-16,-1-3-8 0,-4-3 4 16,1 0 12-16,-5-4-8 0,1 0 24 15,3-10-20-15,4-10 48 16,-3-7-32-16,3-11 20 15,0-13-28-15,8-7 28 16,4-7-32-16,8-11-48 16,3-9 16-16,1-18-236 15,18-18 140-15,5 1-40 16,11 4 92-16,9 13 60 16,-9 13 4-16,0 12 152 15,1 6-84-15,-13 13 4 16,-7 8-48-16,-8 10-16 15,-3 14-8-15,-12 10 12 16,-1 10-8-16,-11 8 48 16,-7 6-28-16,-9-3 4 0,1-1-20 15,-16-9-32-15,-3-8 8 16,-9 4-32-16,1-14 28 16,-5-3-64-16,5-10 44 15,7-4 24-15,4-4 12 16,8-10 0-16,8 14 4 15,3-6-32-15,12 2 16 16,4 4 4-16,4 10 8 16,12 8 88-16,-5 6-48 15,5 0 36-15,-1 3-44 0,13 1 16 16,-5-4-28-16,4 7 0 16,-4 0-12-16,8-4 56 15,-4-6-36-15,-4 3 16 16,1-7-28-16,-5-3-464 15,0 0 240 1,1-7-240-16</inkml:trace>
          <inkml:trace contextRef="#ctx0" brushRef="#br0" timeOffset="327727.45">8470 16753 612 0,'-8'-3'228'0,"8"3"-180"0,4 0-12 16,0 0 88 0,4 0-76-16,15 0 24 0,0 0-40 15,20-7-12-15,-5 3-12 0,13-9 12 16,-1 13-12-16,-3-11 16 16,-5 4-16-16,-15-3 4 15,-4 0-4-15,-11-1-24 16,-4 5 8-16,-28-5 4 15,9 4 4-15,-28-3 8 16,12 3-4-16,-16-3-28 16,9 10 12-16,-1 0-12 15,12 14 12-15,-8 3 16 16,19 7 0-16,0 21 32 16,24-1-20-16,0 4 20 0,22-3-20 15,9 0 28-15,7-7-28 16,5-4-112-16,3-10 52 0,-4-3-644 15</inkml:trace>
        </inkml:traceGroup>
        <inkml:traceGroup>
          <inkml:annotationXML>
            <emma:emma xmlns:emma="http://www.w3.org/2003/04/emma" version="1.0">
              <emma:interpretation id="{8B0177C1-D79C-4AB5-BEA9-C95008C739A2}" emma:medium="tactile" emma:mode="ink">
                <msink:context xmlns:msink="http://schemas.microsoft.com/ink/2010/main" type="inkWord" rotatedBoundingBox="11075,16608 14273,16453 14338,17792 11140,17946"/>
              </emma:interpretation>
              <emma:one-of disjunction-type="recognition" id="oneOf72">
                <emma:interpretation id="interp112" emma:lang="" emma:confidence="1">
                  <emma:literal/>
                </emma:interpretation>
              </emma:one-of>
            </emma:emma>
          </inkml:annotationXML>
          <inkml:trace contextRef="#ctx0" brushRef="#br0" timeOffset="330001.538">10541 16354 112 0,'-8'-7'44'0,"8"7"-36"0,0 7 0 0,8 0 180 15,0 3-104-15,3 18 52 16,5 10-76-16,-5-1 52 0,9 12-64 15,-1 6 28-15,1 3-44 16,-1 11 0-16,-4-4-20 16,-3 1 36-16,-4-15-24 0,3-3 48 15,-3-13-40-15,0-14 56 16,0-4-52-16,-1-10 44 16,5-21-44-16,11-10 8 15,-3-18-28-15,-5-13 8 16,16 4-12-16,4-1-8 15,-4 1 0-15,4-4-24 16,3-1 12-16,-11 1 4 16,1 4 4-16,-1 6 0 15,-12 7 0-15,1 0-20 16,-5 18 12-16,-3-1 20 16,4 7-4-16,-5 7-40 15,5 4 20-15,0 6-96 0,3 4 60 16,1 0-512-1</inkml:trace>
          <inkml:trace contextRef="#ctx0" brushRef="#br0" timeOffset="330118.3834">11609 16227 592 0,'12'-31'220'0,"-8"24"-172"0,0-7-12 15,-4 11 112-15,-12 3-88 16,-3 0 20-16,-9 10-48 16,-6 4-4-16,-9 17-16 15,0 6-16-15,0 15 0 0,1 0-156 16,3-1 88-16,8-3-200 15,7 1 152 1,-3 2-232-16</inkml:trace>
          <inkml:trace contextRef="#ctx0" brushRef="#br0" timeOffset="330432.1231">11617 16633 156 0,'-15'0'56'0,"11"7"-44"0,-8-4-4 0,8 11 220 16,-3 0-128-16,-1 10-8 15,-4 10-56-15,1 0 64 16,-1 8-56-16,4-8 48 16,4 4-52-16,1 0 8 0,3-7-32 15,0-7 8-15,0-3-12 16,3-8-24-16,-3-13 4 16,0 0-560-16</inkml:trace>
          <inkml:trace contextRef="#ctx0" brushRef="#br0" timeOffset="331122.3814">11788 16488 372 0,'0'-7'140'0,"0"4"-112"0,-4 3-4 0,4 0 48 16,0 0-44-16,-4 0 68 16,-4 0-56-16,0 3-16 15,-3 4-16-15,-1-3 0 16,0 2-4-16,-7 5 8 0,4 6-8 16,-1-3 32-16,1-4-20 15,-5 11 4-15,1-4-12 16,3 4-24-16,-3 3 8 15,4 0 48-15,-1 14-20 16,1-7-292 0</inkml:trace>
          <inkml:trace contextRef="#ctx0" brushRef="#br0" timeOffset="328849.4323">10278 16130 384 0,'8'-7'140'0,"-5"4"-108"0,-3 0-8 0,0 3 128 16,0-4-88-16,-3 1-28 16,-5-1-20-16,-8 1-16 15,5-4 0-15,-9 3 8 0,-7 1-4 16,-4 0-4-16,-11-4 4 15,-9 0-4-15,-11 0 0 16,12 3-12-16,0 4 8 16,7 0 4-16,4 0 0 15,9 4-12-15,6-1 8 16,5 4-24-16,3-3 16 16,5 3-20-16,3-1 16 0,0 5 44 15,-3 6-16-15,-1 7-8 16,1 14-8-1,-1 13 4-15,-4 11 0 0,5 7 32 16,-1-3-16-16,1-1 4 16,-1-3-12-16,-4 0 28 15,1 10-20-15,3 0-24 16,-7 1 4-16,4-11 8 16,3 0 0-16,-7-14 8 15,3 3-8-15,4-13-12 16,-3-3 4-16,3-8 20 15,1-6-8-15,3-4-12 16,4-3 0-16,0 0 40 16,0-8-24-16,1 1 52 15,3-3-36-15,-4-1 12 16,4-3-24-16,0 0 0 0,0 0-8 16,7 0 20-16,1 0-16 15,0 0 48-15,0 0-32 16,7 7 40-16,4-4-40 15,5 1 64-15,3-1-52 16,0 8-16-16,0-4-16 16,4-1 16-16,12 1-12 15,3 4 32-15,20-1-28 16,0 0-188-16,3 8 88 16,1-5-572-1,-4 4 364-15,-4 1 20 0</inkml:trace>
          <inkml:trace contextRef="#ctx0" brushRef="#br0" timeOffset="331600.1894">11869 16660 476 0,'-12'11'176'0,"16"6"-136"0,0 3-12 0,-4-2 32 15,-4 9-40-15,8 4 52 16,0 7-40-16,-4-7 12 16,0-4-28-16,4-3 44 0,-4-6-32 15,0-5 92-15,0-13-68 16,0-13-4-16,0 2-32 15,4-20-4-15,3 4-4 16,1 3 4-16,4-7-8 16,-1 10-20-16,1-3 8 15,3 10 32-15,5 1-16 0,-1 2 52 16,4 1-32-16,-3 0-4 31,3 6-16-31,0-10 28 16,0 14-20-16,1-3-76 15,-5 3 32-15</inkml:trace>
          <inkml:trace contextRef="#ctx0" brushRef="#br0" timeOffset="332112.0228">11989 16560 508 0,'0'-6'188'0,"-4"9"-148"0,8-6-8 15,-4 3 104-15,0 0-80 16,0 0 48-16,0 0-60 15,0 0 48-15,0 0-56 16,0 0 12-16,8 0-32 0,-1 0 64 16,9 0-48-16,-1 0 16 15,9 0-32-15,3-7 20 16,0 0-24-16,4 3 24 16,-4 1-24-16,-4-1 4 15,-8 1-8-15,-3 3-156 16,-4 0 80-16,-8 0-376 15,-4 7 244-15,4 0-224 16</inkml:trace>
          <inkml:trace contextRef="#ctx0" brushRef="#br0" timeOffset="332443.4162">12488 16412 652 0,'8'25'244'0,"7"-5"-192"0,1 28-12 15,-1-20 112-15,-3 6-92 16,0 1 8 0,-1 6-40-16,-3 17-8 15,0 1-12-15,-12 6 48 16,0-3-32-16,-15-3 32 16,-5-8-28-16,-14-9-264 15,-1-8 128-15</inkml:trace>
        </inkml:traceGroup>
        <inkml:traceGroup>
          <inkml:annotationXML>
            <emma:emma xmlns:emma="http://www.w3.org/2003/04/emma" version="1.0">
              <emma:interpretation id="{0C69A573-A03D-4393-BD9F-98224EFD0B71}" emma:medium="tactile" emma:mode="ink">
                <msink:context xmlns:msink="http://schemas.microsoft.com/ink/2010/main" type="inkWord" rotatedBoundingBox="14625,16297 16213,16220 16276,17520 14688,17596"/>
              </emma:interpretation>
              <emma:one-of disjunction-type="recognition" id="oneOf73">
                <emma:interpretation id="interp113" emma:lang="" emma:confidence="1">
                  <emma:literal/>
                </emma:interpretation>
              </emma:one-of>
            </emma:emma>
          </inkml:annotationXML>
          <inkml:trace contextRef="#ctx0" brushRef="#br0" timeOffset="335549.1244">13816 15975 392 0,'0'4'148'15,"0"-8"-116"-15,4 1-8 0,-4 3 64 0,0 7-52 16,0 3 24-16,-4 1-40 16,-8 2 72-1,12 8-56-15,0 6 32 16,0 1-40-16,-7 13 0 15,3 4-16-15,-8 3 12 16,8-3-16-16,-3 0 24 16,-1-11-20-16,-8-10 32 15,5 4-28-15,-5-11 48 16,5-10-36-16,-5-18-68 0,5-13 20 16,3-3-652-16</inkml:trace>
          <inkml:trace contextRef="#ctx0" brushRef="#br0" timeOffset="335689.0324">13766 15769 664 0,'4'-34'244'0,"3"30"-188"0,1 4-16 0,4 0-20 16,3 4-20-16,-3 2-64 16,15 5 36-16,4-8-480 15</inkml:trace>
          <inkml:trace contextRef="#ctx0" brushRef="#br0" timeOffset="333777.041">13019 16609 164 0,'-4'-4'60'0,"4"8"-44"15,-4-1-8-15,4-3 200 16,0 7-116-16,0-7 24 0,11 7-68 15,-3 0 12-15,0 0-32 16,4-4 28-16,3 7-32 16,0-3 32-16,5 0-32 15,-1 0 4-15,-7 0-16 0,7 0 12 16,1-7-16-16,-5 0 4 16,0 0-4-16,1-7 4 15,-1 3-8-15,1 1 24 16,-1-4-16-16,1 0-12 15,-4 0-4-15,3-3 4 16,-3 7 0-16,-1-4 8 16,1 0-4-16,-4 0 8 0,-5 0-8 15,1 0 8-15,-4-3-8 16,-4 3-4 0,1-3 4-16,-5-1-4 15,4 1 8-15,-4 0-4 16,0 3 8-16,1 0-8 15,-1 0-36-15,-4-3 16 16,5 10-4-16,-1-4 12 16,0 4 0-16,0 0 0 15,1 4 8-15,-1 3 0 16,0-1-12-16,-3-2 8 0,3-1 12 16,0 1-4-16,-4 3-12 15,1 0 4-15,3-4-4 16,0 0 0-16,1 4 8 15,-9 0-12 1,1 0 8-16,3 3 4 16,-3 1 0-16,11-1-12 15,-16 0 8-15,5 1 4 16,-1-1 0-16,1 7 0 16,-4-3 0-16,-1 7 68 15,9-1-36-15,-1 4 24 16,4 4-36-16,4 3-16 15,-3 0-8-15,7 0-4 16,7-4 0-16,1-3 76 16,8 0-36-16,3-6 32 15,4-5-36-15,0 1-8 0,4-3-12 16,1 2 20-16,-5 1-16 16,4-7 24-16,-4 7-24 15,0-11 12-15,1 7-12 16,-5-6-8-16,0-4 0 15,5 0-104-15,3 0 56 16,0-7-140-16,4 7 104 16,0 0-376-1,-4 0 252-15,0-7-76 16</inkml:trace>
          <inkml:trace contextRef="#ctx0" brushRef="#br0" timeOffset="336238.4888">14490 15786 340 0,'7'0'128'0,"-7"17"-100"0,-7 14-8 16,7-10 112-16,-12-4-76 16,0 14 76-16,-3-3-76 15,-4-1-20-15,-1-6-24 16,-7-4 16 0,0 4-16-16,0-8 4 0,-4-6-8 15,-4 4 12-15,4-11-12 16,4-7 24-16,0 0-20 15,8-3 12-15,-1-1-12 0,12-6 0 0,8-4-4 16,0 1-32-16,8-1 12 31,4 0-20-31,3 8 16 32,-3-1 0-32,-1 7 8 0,5 7-20 0,-1 0 16 0,-3 14 4 0,0-4 8 15,3 11 44-15,-3-4-24 16,-1 4 24-16,-3-4-24 15,8 0 16-15,-5 4-20 16,5-8 28-16,-12-6-28 0,7 4 4 16,-3-4-12-16,-8-7 28 15,0 0-20-15,0 6 4 16,0-6-12-16,-4 4-228 16,0-4 124-16,-7 7-468 15</inkml:trace>
        </inkml:traceGroup>
        <inkml:traceGroup>
          <inkml:annotationXML>
            <emma:emma xmlns:emma="http://www.w3.org/2003/04/emma" version="1.0">
              <emma:interpretation id="{40D2C2DF-4A8E-4273-968E-34B10E11E27F}" emma:medium="tactile" emma:mode="ink">
                <msink:context xmlns:msink="http://schemas.microsoft.com/ink/2010/main" type="inkWord" rotatedBoundingBox="16614,16071 20870,15865 20951,17548 16695,17754"/>
              </emma:interpretation>
              <emma:one-of disjunction-type="recognition" id="oneOf74">
                <emma:interpretation id="interp114" emma:lang="" emma:confidence="1">
                  <emma:literal/>
                </emma:interpretation>
              </emma:one-of>
            </emma:emma>
          </inkml:annotationXML>
          <inkml:trace contextRef="#ctx0" brushRef="#br0" timeOffset="340877.7137">17459 15917 288 0,'-4'-4'108'0,"4"4"-84"0,8 4-4 0,-8-1 48 16,0 1-40-16,0-1 32 15,3 4-32-15,-3-3 0 16,4-1-16-16,-4 0-8 16,0 1 0-16,0-4 40 15,0 0-24-15,0 3 24 16,0 1-24-16,-4-4-8 16,4 3-8-16,-3-3-4 15,3 0 0-15,-4 0 0 16,4 0 0-16,-4 0 24 15,8 0-12-15,-4 0-20 16,0 0 0-16,0-3 48 16,0 3-20-16,0-4 8 15,0 4-16-15,0-3-8 16,0 6 0-16,0-6 12 16,0 3-8-16,0-7 24 15,0 7-20-15,0-3 24 16,0 3-24-16,0-4 4 15,0 4-8-15,4-3-8 16,3 3 4-16,9-4 4 16,3 4-4-16,8 0 8 15,0 4-8-15,4-4-4 16,-4 0 4-16,1 0 12 16,-5 0-8-16,-8-7 4 15,-3 7-4-15,-8 0-8 16,3-7 4-16,-7 7-24 0,0 0 12 15,-3-7 4-15,3 14 4 16,-8-7 0-16,8 7 0 0,-4 0-12 16,8 0 8-16,-4 3-4 15,0-3 0-15,0 10 16 16,0-3-4-16,0 6-20 16,0-2 8-16,-4 6-4 15,4 0 4-15,-4 21 16 16,0-4-4-16,-3 21 16 15,3-4-12-15,-4 11 16 16,0-10-16-16,0-1 16 16,8-10-16-16,-7 4-12 15,7-7 0-15,-20 10 12 16,16 0-4-16,-11 3-12 16,3-3 4-16,-15-7-24 15,8 4 16-15,-8-11 32 16,7-6-12-16,-7-4 44 15,0-7-28-15,-11-4 20 16,10 1-24-16,-14-14 36 16,7 0-32-16</inkml:trace>
          <inkml:trace contextRef="#ctx0" brushRef="#br0" timeOffset="337215.5034">14970 16574 580 0,'-12'-3'216'0,"16"6"-168"0,-4 1-12 0,4 2 40 16,3 5-48-16,5-1 40 15,4-3-36-15,11 3 36 16,7-10-40-16,13 4-16 0,3-4-4 16,1 10 24-16,-9-10-16 15,-3-3 12-15,-4-4-16 0,-8 3 20 16,-8-3-20-16,-7-3 12 16,-8 0-12-16,-4-7-16 15,-8-7 0-15,0 3 4 16,-3 0 0-16,-1 1 24 15,-4 2-12 1,5 5-40-16,-8 2 16 0,-5 4-16 16,-3 7 16-16,0 0 0 15,-4 7 4-15,0 0 0 16,0 3 0-16,4 4 0 16,-4 0 0-16,8 3-28 15,0 4 20-15,7 3-4 16,-3 3 12-16,3-2-12 15,5 6 12-15,3 3 32 16,0 14-16-16,12-3 28 0,4 3-24 16,3-10 32-16,9 0-28 15,19-7 20-15,19-11-20 16,7-9 88-16,1-1-56 16,-4-7-120-16,4-3 36 15,-8-10-588 1,0-4 344-16,-4-3-24 15</inkml:trace>
          <inkml:trace contextRef="#ctx0" brushRef="#br0" timeOffset="337881.774">15914 15686 456 0,'4'38'168'0,"0"0"-128"0,0 24-16 15,0-28 52-15,-4 8-48 16,0-1-20-16,0-3-8 16,-8-4 24-16,-8-3-12 15,-3 0 24-15,-4-3-24 16,-12-4 24-16,8-7-24 15,-4 0 40-15,-4-13-28 0,8-4-4 16,0-4-12-16,4-6-568 16</inkml:trace>
          <inkml:trace contextRef="#ctx0" brushRef="#br0" timeOffset="338014.74">15899 15514 560 0,'35'-17'208'0,"-20"24"-164"0,0 0-8 0,-7 0-4 16,4 0-24-16,-1 3-276 15</inkml:trace>
          <inkml:trace contextRef="#ctx0" brushRef="#br0" timeOffset="338716.6201">16135 15783 300 0,'-8'-4'112'0,"12"4"-88"0,-4 0-8 16,0 0 92-16,0 7-64 0,-4 3 104 15,-4 8-84-15,-3 2 16 16,7 4-48-16,-4 4 24 15,-4 3-32-15,12-4 12 0,-3 1-20 16,6-4 28-16,1 0-28 16,0-3 20-16,12-4-20 15,-5-10 36-15,9 0-28 16,-1 0-4-16,0-7-12 16,8-7-40-16,1 0 16 0,-9-3-4 15,-4-4 12-15,1-10-36 16,-8-4 24-16,-12 1-4 15,4-1 16-15,0 14-28 16,8 4 20-16,-1 3-28 16,13 17 24-16,-1 4 36 15,16 10-8-15,4-3 16 16,-5-4-12-16,5 0 20 16,-12 1-20-16,8-8 32 15,-8-3-28-15,-8-4 12 16,-7 1-16-16,4-8 28 15,-13-3-24-15,-3-6 4 16,0-5-12-16,-3-13 4 31,3 4-8-31,-4-18-20 0,-4 7 8 0,8-3 4 16,0 13 4-16,0-2-28 16,8 16 16-16,3-3-4 15,-3 10 8-15,-4 7 16 16,11 0-4-16</inkml:trace>
          <inkml:trace contextRef="#ctx0" brushRef="#br0" timeOffset="339228.1237">16828 15652 456 0,'-20'7'168'0,"13"0"-128"0,-5 17-16 0,4-4 36 16,4 11-40-16,-3 7 24 15,-9 7-24-15,5 0 28 16,11-4-32-16,-12-3 12 0,12-7-16 16,-8-4 28-16,8-3-24 0,4-3 40 15,8 3-32 1,-1-13-76-1,9 2 28-15</inkml:trace>
          <inkml:trace contextRef="#ctx0" brushRef="#br0" timeOffset="338962.8984">16743 15790 528 0,'0'-7'196'0,"0"7"-152"0,-8 3-12 16,8-6 72 0,8 3-64-16,-1 0 8 15,13 0-28-15,7-4 4 0,11 4-12 16,1 0 56-16,0 0-40 16,3 0-20-16,-3 0-8 15,0 0-44-15,-12 0 24 0,-8-3-196 16,-11-1 120-16</inkml:trace>
          <inkml:trace contextRef="#ctx0" brushRef="#br0" timeOffset="412571.6676">17885 16512 560 0,'-12'14'208'0,"20"-11"-164"0,3-3-8 16,-3 4 100-16,11-4-80 15,1 0 4-15,15 0-36 16,-1 0 28-16,9 0-28 16,-4 0-216-16,7-10 104 0,-15 3-424 15</inkml:trace>
          <inkml:trace contextRef="#ctx0" brushRef="#br0" timeOffset="412377.6538">17908 16289 416 0,'-12'-4'152'0,"20"4"-116"0,0-3-12 16,-8 3 136-16,7-4-92 15,1 1 36-15,4-1-64 16,7-3 20-16,8 4-32 16,4-4 8-16,8-3-20 0,3 6 8 0,1-3-12 15,-8 1-8-15,0-1 0 16,-8 3 28-16,-8 1-16 15,-7 3-48-15,-12 7 16 16,-8 3-492 0</inkml:trace>
          <inkml:trace contextRef="#ctx0" brushRef="#br0" timeOffset="424548.1513">18446 16340 60 0,'-4'-3'24'0,"8"6"-20"0,7 7 0 0,-11-10 104 15,0 0-60-15,4 7 44 16,-4-7-56-16,4 4 44 16,16 3-48-16,-13-7 28 15,1 0-32-15,0-4-8 16,-8 4-12-16,4-3 4 15,-4-1-8-15,0 1-4 0,7-1 4 16,-7 1 28-16,8 0-16 16,-4-4-40-16,-4 3 12 15,12 1-8-15,-5-4 12 16,1 0 8-16,0 0 0 16,0 0 32-16,-5-3-16 15,1 0 56-15,-4-4-40 16,4 0-8-16,4 0-12 15,-8 1-12-15,0-1 4 32,0 0 20-32,0 0-12 0,0 4-32 0,-4 0 12 15,0 3-8-15,-4 0 8 16,8 0-108-16,-3 4 64 16</inkml:trace>
          <inkml:trace contextRef="#ctx0" brushRef="#br0" timeOffset="413258.995">18500 16068 288 0,'-4'11'108'0,"4"2"-84"0,-4 12-4 0,8-1 152 16,0 17-96-16,-4 14 60 15,0 7-80-15,4-4 20 0,0-3-44 16,-12-6 24-16,8-15-28 15,-4-6 16-15,4-4-24 0,-4-11 60 16,4-2-44-16,-4-15 0 16,4-16-20-16,4-11-12 15,4-11 0-15,0-20-180 16,-4-10 96-16,-4 7-332 16,11 3 232-1,-3 10-24-15,4 1 124 16,7 6 352-16,4 7-148 15,0 7 92-15,-3 10-128 16,-5 4-8-16,5 7-48 16,-1 3-4-16,-4 14-16 15,-3 0 12-15,-4 0-16 0,-4 3 40 16,-8 0-24-16,-4 4-4 16,-4 0-12-16,-7-4-96 0,-4 0 52 15,4 4-60-15,-1 0 56 16,1 0-4-16,-1-4 24 15,5 4 12-15,0 3 8 16,7 4-12-16,0 6 8 16,8 4 84-16,0 7-48 15,4 3 44-15,11 1-44 16,-3-5 16-16,0-6-28 16,3 0 16-16,1-6-20 15,-5-1 8-15,1-4-12 16,-1-6 12-16,1-4-16 15,0 1 24-15,-1-1-20 0,-3-7-48 16,4 4 20-16,-1-7-360 47</inkml:trace>
          <inkml:trace contextRef="#ctx0" brushRef="#br0" timeOffset="413678.6107">18910 16254 476 0,'-11'0'176'0,"15"17"-136"0,7-3-12 16,1-7 76-16,11 3-64 0,0-3 44 31,4 0-48-31,8-7 8 0,0 0-28 0,0-7-8 16,-4-3-4-16,-4-4 20 15,-8 7-12 1,-7-7-4-16,-12-6-4 0,-8 9-16 0,-3-2 8 16,-5-1 20-16,-3 0-8 15,-4 0-20-15,-1 4 4 16,-3 0-4-16,8 6 4 16,0-3 32-16,3 14-12 15,4 0 24-15,5 17-24 16,3 7 40-16,0 7-28 0,4 10-12 15,4-3-8-15,4-4 20 16,-1 11-12-16,1-18 24 16,4-3-24-16,3-7 32 15,4-3-28-15,1-14-84 16,3 0 36-16,8-7-640 16</inkml:trace>
        </inkml:traceGroup>
        <inkml:traceGroup>
          <inkml:annotationXML>
            <emma:emma xmlns:emma="http://www.w3.org/2003/04/emma" version="1.0">
              <emma:interpretation id="{05C6D6FF-D6EB-4AB8-A05A-C5B2FB09A794}" emma:medium="tactile" emma:mode="ink">
                <msink:context xmlns:msink="http://schemas.microsoft.com/ink/2010/main" type="inkWord" rotatedBoundingBox="21039,15478 24991,15287 25096,17456 21144,17647"/>
              </emma:interpretation>
              <emma:one-of disjunction-type="recognition" id="oneOf75">
                <emma:interpretation id="interp115" emma:lang="" emma:confidence="1">
                  <emma:literal/>
                </emma:interpretation>
              </emma:one-of>
            </emma:emma>
          </inkml:annotationXML>
          <inkml:trace contextRef="#ctx0" brushRef="#br0" timeOffset="418349.8497">20792 16154 208 0,'-8'28'76'0,"8"-11"-60"0,0 0-4 0,0-3 100 0,0-4-64 16,0 1 24-16,0-4-40 15,0 3 112-15,0-10-80 16,0-7 4-16,0 0-40 16,4-7 64-16,0-3-56 15,0 0 4-15,0-4-24 0,3 4 16 16,5 0-20-16,-1 3 56 16,-3 4-36-16,8 0 36 15,-5 3-36-15,5 0-8 16,3 0-16-16,1 0-8 15,-1 0 4-15,4 4 4 16,-4-1-4-16,-3-3-136 16,3 0 76-16,-11 7-404 15,-8 0 256 1,0 0-96-16</inkml:trace>
          <inkml:trace contextRef="#ctx0" brushRef="#br0" timeOffset="418431.5692">20865 15986 456 0,'8'-4'168'0,"-4"-3"-128"0,4 4-16 16,-1 0 104-16,1-1-76 15,4 1 32-15,-1-1-48 16,-3 1 56-16,11 3-52 16,-7 3-36-16,4-6-4 0,-1 3 4 15,4 7 0-15,1-7 32 16,-1 0-20-16,0 0-224 16,5 0 112-16</inkml:trace>
          <inkml:trace contextRef="#ctx0" brushRef="#br0" timeOffset="418978.5231">21129 15714 352 0,'11'-7'132'0,"-3"4"-104"0,7 6-8 0,-3 4 124 16,3 7-84-16,5 10 20 16,-1 14-48-16,4 10 40 15,-7 7-40-15,-1-7 20 16,-7 7-32-16,-4 10 0 0,-4 4-12 16,-8 7 20-16,-7-7-16 15,-5-7 24-15,-14-11-24 16,-5 1 24-16,-4-14-24 0,-3 0-656 15</inkml:trace>
          <inkml:trace contextRef="#ctx0" brushRef="#br0" timeOffset="419924.3742">21562 15986 508 0,'-11'0'188'0,"11"3"-148"0,0 1-8 0,0-4 116 16,7 7-88-16,9-4 64 15,11 0-72-15,0 1-28 16,16-1-16-16,-1 1 24 0,1-4-16 16,-1 3 20-16,-3-3-20 15,-8-3 8-15,-12-1-12 16,-3-6 12-16,-8-4-16 15,-8-3-4-15,-8-4 0 16,-4-3 4-16,-7-3-4 0,-8-1-36 16,-4 1 16-16,4 9-28 15,0 15 24-15,-4 3-8 16,-4 10 16-16,12 14-28 16,-5 11 24-16,1 3-40 15,0 6 36-15,0 1 16 16,8 7 4-16,-1 3 12 15,13 3-8-15,3-3 24 16,4-3-16-16,11-7 40 16,9-11-28-16,7-10 20 15,12-10-24-15,-1-14-28 16,5-10 4-16,-12-18-484 16</inkml:trace>
          <inkml:trace contextRef="#ctx0" brushRef="#br0" timeOffset="420286.5351">22065 15022 424 0,'0'-13'156'0,"0"26"-120"0,8 15-8 16,-4-1 80-16,-4 18-64 15,0 14 44-15,0-1-52 16,0-3 16-16,0-3-32 15,0-11 8-15,-4-7-16 0,4-6 36 16,-8-7-24-16,-7-8 20 16,-1-6-24-16,-7-7-44 15,4-10 12-15,-1-4-492 16</inkml:trace>
          <inkml:trace contextRef="#ctx0" brushRef="#br0" timeOffset="420424.2802">22023 14840 676 0,'15'-17'248'0,"-7"20"-192"0,-4 1-16 0,-4-4-20 15,0 0-20-15,15 6 8 16,-7 5-4-16,4 3-72 16</inkml:trace>
          <inkml:trace contextRef="#ctx0" brushRef="#br0" timeOffset="414715.6494">20122 15538 288 0,'8'-3'108'0,"-4"0"-84"0,-4 3-4 16,7-4 172-16,1 1-108 0,-8 3 20 15,-4-4-64-15,0 1 0 16,-7-1-24-16,-9 1 8 16,-7-4-12-16,-7 4 0 0,-13-1-4 15,1-3 20-15,-1 4-16 16,8-1-12-16,1-3-4 16,3 4-16-16,12 0 12 15,3 3-12-15,5 0 8 16,3 6 0-16,-3 1 4 15,11 4-20-15,0 2 16 16,0 5 4-16,0 13 8 0,0 17 52 16,-3 21-28-16,7 13 24 15,-8-6-28-15,8-7-8 16,-4 0-8-16,0 3 4 16,0 10-4-16,-3-2 16 15,-1-1-12-15,-8-4 32 16,-3-9-24-16,-4-8-24 15,-8-6 4-15,0-4 8 16,-4 4 0-16,12 3 8 16,-1-4-8-16,9-2 8 15,3-1-8-15,5-7 24 16,7-10-16-16,0-4 24 16,4-6-24-16,-1-4 24 15,1-3-24-15,0-4 32 16,0-3-28-16,-4-7 12 0,8 4-16 15,3-4-24-15,5 0 4 16,3 0-4-16,4 10 4 16,12-7 8-16,-8 1 0 15,4 3 0-15,4 3 0 16,-4 0 16-16,4-3-8 16,-8 4-108-16,4-1 52 15,-4 0-184-15,0-3 132 16,-7 0-404-1</inkml:trace>
          <inkml:trace contextRef="#ctx0" brushRef="#br0" timeOffset="416051.1388">19712 16684 424 0,'0'-10'156'0,"4"17"-120"0,-1-14-8 15,1 7 116-15,4 0-84 16,0-7 36-16,0 0-56 15,-1 0 48-15,5-3-52 16,0 7 20-16,-1-1-36 0,1-6 8 0,-1 6-16 16,5-3 0-16,-1 4-4 15,1 0-16-15,3-1 4 16,1 1 4 0,3-1 0-16,0 1 44 0,0-1-24 15,-3 4-8-15,3 0-8 16,-4 4-4-16,-3-1 0 15,-1 4-20-15,-3 3 12 16,-5 1 12-16,5-1 0 16,-4 4 32-16,-4-4-20 15,0 4-12-15,3 0-8 32,5-4 20-17,-8-3-8-15,4 3 24 0,-1-6-20 0,1-4 40 16,11-4-28-16,-11-3 4 0,4 0-16 0,-1-3-8 15,5-4 0-15,3 8-4 16,-3-5 0-16,-5-6 0 16,1 10 0-16,0-3-124 15,-1 6 68-15,1-3-516 32,-1 11 140-32</inkml:trace>
          <inkml:trace contextRef="#ctx0" brushRef="#br0" timeOffset="415486.9148">19812 15910 196 0,'4'-14'72'0,"0"4"-56"0,0 3-4 0,4 0 116 16,-1 7-72-16,1 0 4 15,0 7-36-15,0 0 100 16,3 10-72-16,1 4 68 15,3 10-68-15,1 0 32 16,-1 3-48-16,1 7 8 16,3 8-28-16,4 2 8 0,1 4-12 15,-1-7 12-15,0-6-16 16,-4-8 24-16,-7-6-20 47,0-11 24-47,-1-3-24 0,-3-14 40 0,0-11-28 0,-8 1-12 15,4-7-8-15,3-7 4 0,5-4-4 0,4 1-12 16,-5-4 4-16,8-4 20 16,5 1-8-16,-1-1 48 15,0 1-28-15,4 0 28 16,0-4-28-16,4 0 16 16,-7 7-24-16,3 3-16 15,-4 4-8-15,-8 4 20 16,5 6-8-16,-5 4-28 0,-7 6 8 15,-8 4-40-15,4 11 32 16,-4 6-336-16,-4 0 196 16,-8 7-408-1</inkml:trace>
          <inkml:trace contextRef="#ctx0" brushRef="#br0" timeOffset="417581.7985">20923 15824 260 0,'0'-10'96'0,"4"10"-76"0,-4-7-4 0,0 7 60 16,0-7-44-16,0 7 16 15,0-7-32-15,0 0 28 16,-4 4-28-16,1-4 48 15,-1 7-36-15,0-7 20 16,-4 0-28-16,0 7 8 16,1 0-16-16,-1 0-16 15,-8 0 0-15,5 7 4 16,-5 0 0-16,-3 10-12 16,-4-3 8-16,-1 3 12 0,5 4-4 15,-4 6 68 1,0 1-40-16,-5 3-20 0,1-4-12 15,4 4 8-15,0 4-4 0,0 2 16 16,3 5-12-16,9 2-4 16,3 5 0-16,8-1 28 15,8 7-16-15,3-10 4 16,1-8-12-16,3 1 12 16,-3-7-12-16,-8-3-92 15,4-11 48-15,-8 0-472 16</inkml:trace>
          <inkml:trace contextRef="#ctx0" brushRef="#br0" timeOffset="421282.6861">22197 14967 424 0,'8'-10'156'0,"-8"10"-120"0,0-4-8 15,0 4 96-15,0 0-72 16,0 0-28-16,0-3-20 16,-8 3-4-16,8 3 0 15,-4 4 8-15,-8 4-4 0,12 6-4 16,-3 4 4-16,-5 13 20 16,8 4-12-16,-4 0 12 15,-8-1-12-15,12-2 12 16,12-1-16-16,-12-6 16 15,12-11-16-15,-9 0 40 0,9-6-24 16,0-8 12-16,-1-6-20 16,5-8 8-16,-5-9-12 15,-7-11-24-15,4-7 4 16,0 0-24-16,0 7 20 16,-5 7-32-16,13 10 28 15,-5 11-20-15,13 13 20 16,-1 14-8-16,4 14 12 15,0 0 44-15,0 0-20 16,0-1 8-16,-11-6-12 16,7-6 36-16,-7-5-20 0,-1-13 32 15,-7-14-32-15,-4-10 20 16,-4-7-24-16,0-11-16 16,-4-13-8-1,4-3-4-15,0-1 0 0,0 7 24 16,0 7-8-16,4 14-48 15,11 7 24-15,-3 3-40 16,-5 4 32-16,9 7 12 16,-12 3 8-16,4 3 20 15,-8 4-8-15,0 0-4 16,0 0 0-16,0 0-200 16,-8-4 108-16,4 4-376 15</inkml:trace>
          <inkml:trace contextRef="#ctx0" brushRef="#br0" timeOffset="422356.1506">23126 15201 352 0,'4'-10'132'0,"8"3"-104"0,-12 0-8 0,3 4 80 16,1-1-60-16,4-3 96 15,-8 0-76-15,12 1 44 16,-1 2-64-16,-7 1 8 15,8 3-32-15,3-7-24 0,-3 3 0 16,-1 4 20-16,5 4-4 16,7 3-4-16,-19-4 0 15,8 4-24-15,-12-7 12 16,0 7-12-16,0 0 8 0,0 0 52 16,0 3-20-16,0 4-8 15,-4 6-8-15,-4 4 4 16,4 4-4-16,4 6-12 15,-11 8 4-15,11-4 12 16,-12 3-4-16,12 4-4 16,-4 10 4-16,-8 13 4 15,1 12-4-15,7-1 16 16,-8-7-12-16,1 0-4 16,7-3 0-16,-4 10-4 15,4 7 0-15,-7 4 16 16,-1-4-8-16,0-11-4 15,-3-13 0-15,-1-7 12 16,1-6-8-16,-4-8-4 16,-1-7 0-16,-3-3-24 0,8 0 12 15,-1-10 20-15,-3-4-4 16,3-3 76-16,5 0-48 16,-5-11 48-16,-7 7-48 15,-4-6 16-15,-4-4-32 16,-12 3 8-16,-3-3-16 15,-5 14-500-15,-41-4 264 16</inkml:trace>
          <inkml:trace contextRef="#ctx0" brushRef="#br0" timeOffset="421294.2172">22627 14981 548 0,'0'-3'204'0,"0"3"-156"0,11-4-16 0,-11 4 60 16,16-7-56-16,-5 7 40 15,9 0-44-15,3-3 8 16,4-4-24-16,0 0 8 0,8 7-12 15,-4-7 28-15,-4 0-24 16,0 0 20-16,-15 4-20 16,-1-1-212-16,-14 1 108 15,-9 0-328-15,-11 6 232 16,11 4-44-16</inkml:trace>
          <inkml:trace contextRef="#ctx0" brushRef="#br0" timeOffset="421728.4822">22747 14836 580 0,'-4'0'216'0,"8"0"-168"0,-4 7-12 15,0-7 40-15,0 7-48 16,0 0 16-16,-4 10-28 16,-4 4 44-16,4 3-32 15,-4 7 28-15,5 17-28 0,-9 4-36 16,8 3 4-16,-4 3 28 15,4 1-16-15,4-14 60 16,4-8-36-16,4-6 20 0,-4-7-32 16,11-3-192-1,5-21 88-15,7 0-308 16</inkml:trace>
        </inkml:traceGroup>
      </inkml:traceGroup>
      <inkml:traceGroup>
        <inkml:annotationXML>
          <emma:emma xmlns:emma="http://www.w3.org/2003/04/emma" version="1.0">
            <emma:interpretation id="{BFF4C436-2C05-4D5F-B7D0-4EDD2DA58A64}" emma:medium="tactile" emma:mode="ink">
              <msink:context xmlns:msink="http://schemas.microsoft.com/ink/2010/main" type="line" rotatedBoundingBox="12007,17564 15417,17421 15433,17808 12023,17952"/>
            </emma:interpretation>
          </emma:emma>
        </inkml:annotationXML>
        <inkml:traceGroup>
          <inkml:annotationXML>
            <emma:emma xmlns:emma="http://www.w3.org/2003/04/emma" version="1.0">
              <emma:interpretation id="{F038C508-DE34-48BB-AC98-86A9BF4A9905}" emma:medium="tactile" emma:mode="ink">
                <msink:context xmlns:msink="http://schemas.microsoft.com/ink/2010/main" type="inkWord" rotatedBoundingBox="12007,17564 15417,17421 15433,17808 12023,17952"/>
              </emma:interpretation>
              <emma:one-of disjunction-type="recognition" id="oneOf76">
                <emma:interpretation id="interp116" emma:lang="" emma:confidence="0">
                  <emma:literal>in</emma:literal>
                </emma:interpretation>
                <emma:interpretation id="interp117" emma:lang="" emma:confidence="0">
                  <emma:literal>on</emma:literal>
                </emma:interpretation>
                <emma:interpretation id="interp118" emma:lang="" emma:confidence="0">
                  <emma:literal>m</emma:literal>
                </emma:interpretation>
                <emma:interpretation id="interp119" emma:lang="" emma:confidence="0">
                  <emma:literal>men</emma:literal>
                </emma:interpretation>
                <emma:interpretation id="interp120" emma:lang="" emma:confidence="0">
                  <emma:literal>non</emma:literal>
                </emma:interpretation>
              </emma:one-of>
            </emma:emma>
          </inkml:annotationXML>
          <inkml:trace contextRef="#ctx0" brushRef="#br0" timeOffset="406518.0418">10293 17204 236 0,'8'-10'88'0,"-4"6"-68"0,4 1-4 0,-1 3 44 15,-3-4-36-15,0 1 52 16,-4-1-44-16,0 4 36 15,0-7-36-15,0 7-8 16,-4 0-16-16,0 0 28 16,-3 0-20-16,7 0-12 15,-8 0-8-15,8 7 4 0,-4-7 0 16,-4 4 8 0,8-4-4-16,0 7 40 0,0 0-20 15,0-1-4-15,8 1-12 16,-4 0 4-16,4 0-8 15,-1 0 8-15,1 0-8 0,4 0 16 16,-1-4-12-16,5-3 16 16,-8 0-16-16,3 7 32 15,9-7-24-15,-9 0-4 32,9 3-8-32,3 1-4 0,-4-4 0 15,4 3 0-15,-7-3 0 16,3 0 24-16,1 0-12 15,7 0-12-15,-8 0-4 0,8 0 4 16,-8-3 0-16,9 3 8 16,-9-4-4-16,12 1-4 0,-8-4 4 15,0 4-16-15,-3-1 8 16,7 4-4-16,0-3 0 16,8 3 0-16,-4-4 0 15,-4 4 16-15,11 0-4 16,-3 0-4-16,4 0 4 15,-4 0 4-15,4 4-4 16,-16-1-20-16,0 4 8 16,0 0 20-16,-3 0-4 15,3-4-20-15,-12 4 4 0,5 0 4 16,-1-3 4-16,-3 6 0 16,0-7 0-16,-1 1 0 15,5-4 0-15,-5 7 0 16,1-4 0-16,-4 1 0 15,-1-1 0-15,-3 4 8 16,-4 0-4-16,4 0 16 16,0 0-12-16,-4-1-4 15,0 1 0-15,0 4-4 16,-4-5 0-16,4 1-12 16,0-7 8-16,0 0 28 15,-4 4-12-15,4-4-4 16,4-4-4-16,-4-3 12 15,4 4-8-15,4-7-20 16,-4-1 4-16,3 1 32 16,1 0-16-16,0 3-8 15,0-3-4-15,3-4-4 16,-3 7 0-16,4-3 0 0,-1-1 0 16,5 1 8-16,3-4 0 15,8 7-20-15,-7-3 12 16,3 3 4-16,0 4 4 15,0-1 0-15,0-3 0 16,1 4 0-16,-5 3 0 16,0 0-12-16,5 0 8 15,-5 0 12-15,4 0-4 16,-3 7 16-16,3-7-12 0,0 7-4 16,4-7 0-1,0 7 4-15,-4-11-4 0,1 8 8 16,-1-8-8-16,0 4-20 15,-4 0 8-15,1 0 32 16,-1 0-16-16,1 0-8 16,3-3-4-16,0 3 12 15,4-4-4-15,4 1-4 16,8-1 4-16,3 4-16 16,1 0 8-16,-1 0 12 15,1 0-4-15,-8 0 8 16,-4 0-8-16,0 0-20 15,-4 0 8-15,-4 0 12 16,-3 0 0-16,-1 0-12 16,0-3 4-16,-3 3 4 15,-1-4 0-15,5 1 0 0,3 0 0 16,0-1-12-16,8 1 8 16,4-4 12-16,4 3-4 15,-1-3 8-15,-3 7-8 16,0 0 16-16,0-3-12 15,0 6-20-15,-8-3 4 16,4 11-4-16,-8-11 4 16,4 0 24-16,0 0-8 15,0-11-12-15,0 11 0 16,4 0-4-16,4-6 0 0,8-5 24 16,3 11-8-16,1 0-28 15,-5-3 8-15,5 3-4 16,-9 0 8-16,-3 0 24 15,-8 0-8-15,-3 0-4 16,-5-4 0-16,-4 4-4 16,1 0 0-16,-5-3 8 15,1-4-4-15,0 4 8 16,-1-1-8-16,-3-6 32 16,0 6-20-16,0-6 40 15,-1-4-32-15,1-3 12 16,-4-4-20-16,-4 1 28 15,0-4-28-15,0 0 4 16,-4 0-12-16,0-1-32 16,-4 1 12-16,-3 11-744 15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37:50.3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DFAEEA8-F271-4C7F-9506-C40E3E74B127}" emma:medium="tactile" emma:mode="ink">
          <msink:context xmlns:msink="http://schemas.microsoft.com/ink/2010/main" type="inkDrawing" rotatedBoundingBox="1291,1262 9959,1292 9958,1499 1290,1468" semanticType="underline" shapeName="Other">
            <msink:sourceLink direction="with" ref="{0D5EF7C7-9B1A-45F0-8785-A29663E1ED73}"/>
            <msink:sourceLink direction="with" ref="{1DC03DAA-C843-43D4-9526-7792B9D05CB6}"/>
            <msink:sourceLink direction="with" ref="{40E83CC8-34EB-4C24-8903-C5F810929DE9}"/>
          </msink:context>
        </emma:interpretation>
      </emma:emma>
    </inkml:annotationXML>
    <inkml:trace contextRef="#ctx0" brushRef="#br0">2 197 424 0,'-8'-3'156'0,"12"3"-120"0,-4 3-8 0,0-3 104 15,0 0-76-15,0 0 32 16,8 0-52-16,-4 0 56 16,3 0-52-16,1-3 44 15,4 3-48-15,-1-4 0 16,1 4-24-16,4-3 36 16,3 3-24-16,0-4-12 15,8 4-8-15,12-3 4 16,0 3-4-16,7-10-12 15,1 10 4-15,11-7 4 16,-8 0 0-16,0 0 8 16,-7 7-4-16,11-7-12 15,-3 7 4-15,14-7 12 16,1 4-4-16,8-4-4 16,-5 0 4-16,5-3 4 15,-12-1-4-15,11 4 16 16,-3 1-12-16,11-8-4 15,-7 7 0-15,3-3 4 16,-7 6-4-16,0-3-4 16,-12 7 4-16,4-7 4 15,-12 7-4-15,12-6 8 16,0-1-8-16,15-4-28 16,-3 8 12-16,7-4 12 15,-11 7 4-15,3-3 16 0,-11 6-12 0,12-3 4 16,-4 3-4-16,15-3 4 15,-8 7-8-15,1-3 8 16,-9 6-8-16,5-6-4 16,-8-1 4-16,11-6 12 15,-7 6-8-15,15-3-4 16,-8 7 0-16,1-7-16 16,-5 3 8-16,-3 1 20 15,-8 3-8-15,4-4-12 16,-8 4 0-16,15-4 12 15,1 4-4-15,-1-7 16 16,-7 4-12-16,0-4-20 16,-4 3 4-16,0-3 20 15,-4 0-4-15,8-3-4 16,-8-1 0-16,4 4-16 16,-4 0 8-16,0-7 12 15,-12 11-4-15,5-1-28 16,-1 4 12-16,0 0 24 15,-3 3-8-15,3-6 8 16,0 3-4-16,16-7-8 16,-4 3 4-16,4 1-4 15,0-4 0-15,-8 10 24 16,-4-10-12-16,-7 3-32 16,-9 1 12-16,-3-1 0 15,0-3 8-15,0 4-12 0,0-1 8 16,11 1 4-16,1-1 0 0,11-6 0 15,-4 6 0-15,12-3 0 16,-8 0 0-16,-4 0 16 16,-4 3-8-16,1-3-20 15,-9 0 4-15,8 0-4 16,-3 0 4-16,15 0 16 16,-8 0-4-16,4 0 16 15,4 0-12-15,4 0-4 16,-12 4 0-16,-4-8 4 15,-3 8-4-15,3-4-20 16,0 0 8-16,16-4 20 16,-4 4-4-16,8-3-28 15,-8 6 8-15,0-3 24 16,-4 4-8-16,-16-4-8 16,5 0 0-16,-1-4 12 15,9 4-4-15,3-3 8 16,4 3-8-16,7 0-4 31,-3 0 4-31,0 0-16 0,-4-3 8 0,-8 3 20 16,-11 0-8-16,-1-4-12 15,-3 4 0-15,3-3-4 16,1 3 0-16,11-4 16 16,0 4-4-16,12-3-20 15,0 6 8-15,4-3 12 16,-12 7 0-16,-4-7-12 0,-4 4 4 0,-3-4 4 15,-1 0 0-15,-3 0 16 16,-1-4-8-16,-3 1-4 16,-4 3 0-16,0-4 12 15,-4 4-8-15,4-3-4 16,-4 3 0-16,-4-4 4 16,0 8-4-16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39:37.4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284B048-0513-4648-A8A7-C32616B180E9}" emma:medium="tactile" emma:mode="ink">
          <msink:context xmlns:msink="http://schemas.microsoft.com/ink/2010/main" type="inkDrawing" rotatedBoundingBox="2654,5792 3065,3149 3944,3286 3533,5929" semanticType="verticalRange" shapeName="Other">
            <msink:sourceLink direction="with" ref="{B6D00D62-DA4C-4D8B-8F13-5541928851C1}"/>
            <msink:sourceLink direction="with" ref="{258FDE2B-464A-4B04-90A0-3D82B0F173E5}"/>
            <msink:sourceLink direction="with" ref="{ADC2BFD7-505B-4D74-AD45-096C285DDCC4}"/>
          </msink:context>
        </emma:interpretation>
      </emma:emma>
    </inkml:annotationXML>
    <inkml:trace contextRef="#ctx0" brushRef="#br0">929 4 288 0,'0'-10'108'0,"0"10"-84"0,-8 0-4 0,0 0 92 0,4 7-64 0,-11 0 52 16,3-1-60-16,-11 5 16 16,7-1-36-16,-18 7 8 15,6 0-16-15,-18 8-8 16,3 6 0-16,-22 10-4 16,7 0 0-16,-20 11 0 15,16-4 0-15,-11 14 16 16,18-7-8-16,-10 0 24 15,14-7-20-15,-7 14 48 16,16-3-32-16,3 20-4 0,16-7-16 16,3 11 4-16,13-11-8 0,11 14-12 15,-4-4 4-15,7 25 28 16,5-4-12-16,11 11-20 16,-4-11 0-16,5 11 20 15,-1-8-4-15,4 4-4 16,0-13 0-16,12-8 12 15,3-20-8-15,9-7 60 16,-1-10-40-16,0 3 8 16,1-11-24-16,-9 15 20 15,-3-7-20-15,-8 3 24 16,-4-7-24-16,-4 0 40 16,-3-3-28-16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39:46.9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EB257A4-AB35-4D0A-95C4-EC2BD5368F11}" emma:medium="tactile" emma:mode="ink">
          <msink:context xmlns:msink="http://schemas.microsoft.com/ink/2010/main" type="inkDrawing" rotatedBoundingBox="16792,4269 21385,3466 21883,6314 17290,7116" hotPoints="21214,4145 21117,6645 17214,6493 17312,3993" semanticType="enclosure" shapeName="Rectangle">
            <msink:sourceLink direction="with" ref="{DCEE37E6-5D11-403C-BE90-9DF2AE52EF90}"/>
          </msink:context>
        </emma:interpretation>
      </emma:emma>
    </inkml:annotationXML>
    <inkml:trace contextRef="#ctx0" brushRef="#br0">59 778 248 0,'-8'-20'92'0,"8"16"-72"0,0 8-4 0,0 2 80 16,0 8-56-16,0 17 72 15,0 7-64-15,4 31 36 16,0 7-48-16,0 37 32 15,0-3-36-15,0 35 44 16,0-8-44-16,-4 1 80 16,0-11-60-16,-4-6 16 15,8-21-36-15,-16-1 12 16,12-13-24-16,-12-3 16 16,5-11-20-16,-13-10 28 15,12-14-28-15,-3-6-24 16,7-8 4-16,0-6 8 15,8-8 0-15,0 4-12 16,4-7 4-16,3-3 28 16,1 0-12-16,3-4-12 15,-3 4-4-15,-4-14 20 16,-1 7-8-16,5-7 4 16,-4 0-4-16,-8 0 4 0,11 3-8 0,-3-6 8 15,-4 3-8-15,4-7-12 16,-1 7 4-16,1 0 12 15,4 0-4-15,-1-7-28 16,5 0 12-16,3 4 32 16,1-4-12-16,11 0 36 15,3 7-28-15,24-3 4 16,4 3-12-16,8-4 28 16,8 4-20-16,18 0-12 15,1 4-8-15,23-1 4 16,-8 1 0-16,35-4 8 15,-11 3-4-15,27-6-4 16,-16 3 4-16,23-4-16 16,-11 1 8-16,23-8 28 15,-16 1-12-15,4 3-12 16,-19-3-4-16,-4-1-16 16,-27 8 12-16,1-11 4 15,-13 7 4-15,-7 1-12 16,-16-1 8-16,-8 0-16 15,-11 3 12-15,-8 1 12 16,-12 3 0-16,-7-4 8 16,-8 8-8-16,-4-8-12 15,0 4 4-15,-15-3 20 16,3 6-8-16,-3-6 32 16,-4 3-24-16,-4-7-12 15,0 4-8-15,-4-11 92 0,3 0-48 16,1-17-8-16,4 0-20 0,4-17 8 15,3 3-12-15,-3-17 4 16,11 14-4-16,0-45-8 16,0 11 4-16,5-32-4 15,-1 14 0-15,4-34 0 16,3 17 0-16,-3-31 0 16,4 35 0-16,-4-28-20 15,-4 30 12-15,0-12-12 16,-7 19 8-16,3 1 8 15,-4 24 4-15,-7 3 0 16,3 18 0-16,1-4-12 16,-4 17 8-16,-1-17-24 15,5 17 16-15,-5-6 4 16,9 13 8-16,-13-3-20 16,5 10 12-16,-4 3 12 15,-1 8 0-15,-3-1-28 16,0 11 12-16,-4-4 4 15,0 7 8-15,0 0 0 16,0 4 0-16,0-4-12 16,0 7 8-16,-4-4 4 15,4 8 0-15,-7-8 0 16,7 4 0-16,-4-3 0 16,4 6 0-16,-12-6 8 0,4 3-4 15,-11-4-12-15,7 8 4 16,-15-8 4-16,8 4 0 0,-20-6 16 15,4 6-8-15,-19-4-12 16,8 8 0-16,-12-4 20 16,3 3-8-16,-3-3-12 15,12 0 0-15,-12-3-16 16,8 3 12-16,-24-4 4 16,12 11 4-16,-23-7 0 15,15 7 0-15,-11 0 8 16,19 0-4-16,-19-4-4 15,19 4 4-15,-27 0-4 16,15-4 0-16,-11 1 8 16,11 3-4-16,-3-4-12 15,19-3 4-15,-12 0 4 16,20 0 0-16,-16 7 0 16,8-7 0-16,-12 0 8 15,8 0-4-15,-15 7-20 16,19 0 8-16,-8 0 12 15,12 3 0-15,-16-3-4 16,16 3 4-16,-23-3 4 16,11 3-4-16,-15-3-4 15,15 0 4-15,-4-4 4 16,16 4-4-16,-4-3-4 16,11-4 4-16,-22-4-4 15,18 1 0-15,-14-1-20 0,6 4 12 16,-14 0 20-16,15 7-4 15,-12-3-4-15,16 3 0 16,-4-7-32-16,8 3 16 0,-5-3 12 16,9 0 4-16,-4-3-12 15,7 3 4-15,-7 0-4 16,3 3 0-16,1-3 0 16,7 4 0-16,-7-4 0 15,19 0 0-15,-4 0 0 16,7 3 0-16,-7 0 32 15,12 1-12-15,0-1-12 16,3 4-4-16,5-7-4 16,-1 0 0-16,-4 0 16 15,9 4-4-15,-5-4-20 16,12 3 8-16,-12-3 4 16,9 4 4-16,-5-4-12 15,8 0 8-15,-8 0 20 16,4 0-8-16,-3 0-12 15,7 0 0-15,-8 0 4 16,4 3 0-16,0-3-12 16,4 0 8-16,-4 0 4 15,8 0 0-15,-8 0-28 16,4 10 16-16,-8-10-4 16,8 7 8-16,-3 7-12 15,3 3 12-15,-8 21-24 0,4 0 20 16,-4 44 12-16,8 4 4 0,0 45-124 15,0 0 64-15,4 20-672 16,8-13 400-16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42:15.8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B37DE0E-0F35-4DAF-BBFE-44A8C33E8CDF}" emma:medium="tactile" emma:mode="ink">
          <msink:context xmlns:msink="http://schemas.microsoft.com/ink/2010/main" type="inkDrawing" rotatedBoundingBox="14501,11910 19455,11534 19495,12067 14542,12443" semanticType="underline" shapeName="Other">
            <msink:sourceLink direction="with" ref="{91714D47-0CCE-49FA-B3D9-13239E8D4C42}"/>
            <msink:sourceLink direction="with" ref="{3335B948-A6D7-4C25-B271-32789E027542}"/>
            <msink:sourceLink direction="with" ref="{5A5FD9D3-732E-4E6D-80D3-0F9A1635954B}"/>
          </msink:context>
        </emma:interpretation>
      </emma:emma>
    </inkml:annotationXML>
    <inkml:trace contextRef="#ctx0" brushRef="#br0">61 423 436 0,'-23'4'160'0,"23"-4"-124"0,-19 20-8 16,11-6 124-1,4 0-88-15,0 7 16 16,8 3-44-16,4 3 0 0,3 1-20 0,24-4 8 16,-4 0-12-16,16-10 28 15,-1-1-24-15,8-13 4 16,-7-3-12-16,26-14 4 15,-7-4-8-15,19-3-12 16,0-3 4-16,12-1 12 16,-15 11-4-16,-5-4-12 15,-11 7 4-15,3 1 64 16,-11 6-32-16,4 10-4 16,-4 7-12-16,1 15 8 15,-9 2-12-15,4 14 4 16,-11-3-4-16,-9 7-8 15,-3-4 4-15,-15-10 12 16,-1-3-8-16,-15-11 40 16,0 7-24-16,-11-21-4 15,3 8-12-15,-4-22 36 16,5 8-20-16,-1-21-24 16,8 7 0-16,0-14 0 15,15 3 0-15,1-6 0 16,-1 6 0-16,20 4-20 15,-8 4 12-15,16-11-12 16,0 10 8-16,26-3 0 16,9 7 4-16,15-4 0 15,-4 7 0-15,27 1 8 16,-8 6 0-16,20 0 16 0,-8 10-8 16,19-10 16-16,-3 11-16 0,19-4-12 15,-12 7 0-15,19-7 12 16,-7 3-4-16,4-3-4 15,-20 0 4-15,1-10-4 16,-20 6 0-16,7-6 0 16,-14 3 0-16,-5-7-12 15,-19 7 8-15,4-13 12 16,-8-4-4-16,12-18 32 16,-12 11-20-16,0-24-24 15,-15 14 4-15,-12-11 36 16,-15 11-20-16,-24-4-28 15,-7 11 8-15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42:17.2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AF70A26-07AD-4481-85C7-E9E51C5A15E4}" emma:medium="tactile" emma:mode="ink">
          <msink:context xmlns:msink="http://schemas.microsoft.com/ink/2010/main" type="writingRegion" rotatedBoundingBox="16097,12318 17720,12170 17753,12544 16131,12692"/>
        </emma:interpretation>
      </emma:emma>
    </inkml:annotationXML>
    <inkml:traceGroup>
      <inkml:annotationXML>
        <emma:emma xmlns:emma="http://www.w3.org/2003/04/emma" version="1.0">
          <emma:interpretation id="{015FAED3-451D-4213-834C-65C10A1E971D}" emma:medium="tactile" emma:mode="ink">
            <msink:context xmlns:msink="http://schemas.microsoft.com/ink/2010/main" type="paragraph" rotatedBoundingBox="16097,12318 17720,12170 17753,12544 16131,126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ABF23C-626F-450C-9187-6D49072D63C7}" emma:medium="tactile" emma:mode="ink">
              <msink:context xmlns:msink="http://schemas.microsoft.com/ink/2010/main" type="line" rotatedBoundingBox="16097,12318 17720,12171 17753,12544 16131,12692"/>
            </emma:interpretation>
          </emma:emma>
        </inkml:annotationXML>
        <inkml:traceGroup>
          <inkml:annotationXML>
            <emma:emma xmlns:emma="http://www.w3.org/2003/04/emma" version="1.0">
              <emma:interpretation id="{ED6D92F0-2E18-4932-B735-1746CAD11D62}" emma:medium="tactile" emma:mode="ink">
                <msink:context xmlns:msink="http://schemas.microsoft.com/ink/2010/main" type="inkWord" rotatedBoundingBox="16097,12318 17720,12171 17753,12544 16131,12692"/>
              </emma:interpretation>
              <emma:one-of disjunction-type="recognition" id="oneOf0">
                <emma:interpretation id="interp0" emma:lang="" emma:confidence="0">
                  <emma:literal>real</emma:literal>
                </emma:interpretation>
                <emma:interpretation id="interp1" emma:lang="" emma:confidence="0">
                  <emma:literal>red</emma:literal>
                </emma:interpretation>
                <emma:interpretation id="interp2" emma:lang="" emma:confidence="0">
                  <emma:literal>reel</emma:literal>
                </emma:interpretation>
                <emma:interpretation id="interp3" emma:lang="" emma:confidence="0">
                  <emma:literal>need</emma:literal>
                </emma:interpretation>
                <emma:interpretation id="interp4" emma:lang="" emma:confidence="0">
                  <emma:literal>read</emma:literal>
                </emma:interpretation>
              </emma:one-of>
            </emma:emma>
          </inkml:annotationXML>
          <inkml:trace contextRef="#ctx0" brushRef="#br0">14451 11967 572 0,'-19'10'208'0,"19"-10"-160"0,-12 21-12 0,4-11-20 16,8 4-16-16,-4 3 52 15,4-3-28-15,-7-1 32 16,14-2-28-16,-7-11 96 16,0 0-68-16,0-11-16 15,4 5-24-15,12-8-4 16,-5 3-8-16,16-9-4 15,-7 3 4-15,15-1-16 16,-4 8 8-16,-4-4-40 16,4 7 24-16,3-3-12 15,-6 10 20-15,-1 4 24 16,-4-1-4-16,4 0 4 16,0 4-4-16,0 0 4 15,0 0-8-15,-4-3 8 0,1-1-8 16,-5-6 32-16,0 3-20 0,-7-4-24 15,-4 4 4-15,-8-7 28 16,0 0-16-16,-8-3-8 16,0 7-4-16,1-8 28 15,-1 8-12-15,-12-11-20 16,9 7 0-16,-12-3-4 16,7 6 4-16,-7 1-28 15,4 6 20-15,-1 1-4 16,5 6 12-16,-1 4 24 15,8 3-8-15,-3 0-4 16,11 1 0-16,8 2 20 16,3 1-12-16,5-4 12 15,11 0-12-15,4-3 28 16,4 0-24-16,3-7 12 16,9-4-16-16,11-6-32 15,-4-1 8-15,12-6-12 16,-16 0 12-16,-3-4 16 15,-1 7 0-15,-19-7-4 16,0 7 4-16,-7-10 20 16,-9 7-12-16,-11-7 4 15,-4 10-8-15,-11-7-16 16,-4 7 4-16,-1 0-16 16,5 7 12-16,-9 4-12 0,5 2 8 15,4 5-28-15,3 3 24 0,12-1 24 16,0 5-4-16,12-8 20 15,7 4-16-15,4-8-4 16,0 5 0-16,5-11 40 16,-1 3-24-16,-8-6-124 15,-4 3 56-15,-11-7-28 16,12 3 48-16,-12-2-4 16,3 2 20-16,5 1 8 15,-4 6 4-15,7-3 0 16,5 4 0-16,7-4-20 15,-4 0 12-15,23-11 4 16,-3 8 4-16,7-7 16 16,8 10-8-16,-3-18 4 15,-9 11-4-15,-7-6 4 16,-1 2-8-16,-10-9 16 16,-5 2-12-16,-8-19 16 15,5 6-16-15,-13-18 4 16,1 12-4-16,0-8 72 15,0 14-44-15,-5 3 12 16,1 15-28-16,-4 13 16 16,0 7-24-16,-7 20 4 15,3 7-8-15,-8 11-8 16,0-4 4-16,-7 1 28 16,8-8-16-16,-1-3-4 0,8 0-8 15,8-7 56 1,4 0-32-16,19-3-276 15,4-4 136-15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43:26.2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97BD138-84C1-4A5A-AD85-F98B6642FF6D}" emma:medium="tactile" emma:mode="ink">
          <msink:context xmlns:msink="http://schemas.microsoft.com/ink/2010/main" type="writingRegion" rotatedBoundingBox="471,13915 4733,12808 5489,15720 1227,16827"/>
        </emma:interpretation>
      </emma:emma>
    </inkml:annotationXML>
    <inkml:traceGroup>
      <inkml:annotationXML>
        <emma:emma xmlns:emma="http://www.w3.org/2003/04/emma" version="1.0">
          <emma:interpretation id="{508A562F-764E-4815-9633-A8875CCB7ED7}" emma:medium="tactile" emma:mode="ink">
            <msink:context xmlns:msink="http://schemas.microsoft.com/ink/2010/main" type="paragraph" rotatedBoundingBox="1238,13748 4701,12760 5069,14049 1606,150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ADC606-7588-47C8-B576-FD5F190D9D46}" emma:medium="tactile" emma:mode="ink">
              <msink:context xmlns:msink="http://schemas.microsoft.com/ink/2010/main" type="line" rotatedBoundingBox="1238,13748 4701,12760 5069,14049 1606,15036"/>
            </emma:interpretation>
          </emma:emma>
        </inkml:annotationXML>
        <inkml:traceGroup>
          <inkml:annotationXML>
            <emma:emma xmlns:emma="http://www.w3.org/2003/04/emma" version="1.0">
              <emma:interpretation id="{AB4572A2-9F2F-4629-9F22-C014EEEBD0FC}" emma:medium="tactile" emma:mode="ink">
                <msink:context xmlns:msink="http://schemas.microsoft.com/ink/2010/main" type="inkWord" rotatedBoundingBox="1238,13748 4701,12760 5069,14049 1606,150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883-614 572 0,'-3'-10'208'0,"-1"10"-160"0,-8 0-12 15,8 6 68-15,-7 1-64 16,-5 4 0-16,1 6-24 15,-1 4-4-15,8-1-4 16,5 4-8-16,14 4 4 0,5-1 28 16,7-9-16-16,4 2-24 15,4-13 4-15,-4 0-608 16</inkml:trace>
          <inkml:trace contextRef="#ctx0" brushRef="#br0" timeOffset="600.0955">1627-1034 444 0,'-20'0'164'0,"20"4"-124"0,-23-1-16 16,15 4 44-16,-7 0-44 0,-1 3 96 15,-15 7-68-15,-7 7 56 16,-9 11-64-16,-3 10 16 16,4 10-40-16,-1 0 28 0,12-4-32 15,0 1-4-15,16-4-8 16,7 4 4-16,12 3-4 15,4 0 16-15,16 0-12 16,7-4 60-16,15-9-40 16,5-18-320-16,-1-10 160 15</inkml:trace>
          <inkml:trace contextRef="#ctx0" brushRef="#br0" timeOffset="117.8133">1011-841 580 0,'8'-28'216'0,"-8"25"-168"0,0-4-12 0,8 4-76 16</inkml:trace>
          <inkml:trace contextRef="#ctx0" brushRef="#br0" timeOffset="-316.3677">-3 95 436 0,'0'-11'160'0,"0"15"-124"0,0-1-8 15,0-3 132-15,4 7-92 16,0 7 36-16,7 0-64 16,1 3 4-16,7 0-28 15,16 0 28-15,4-3-28 0,15-7 32 16,-4-7-32-16,5 0-4 15,-1-7-8-15,-8-3 20 0,-7-4-12 16,0-3 4-16,-12 0-8 16,0-1 20-16,-16 1-16 15,-3 0-4-15,-8 3-4 16,-8 0-16-16,-3 1 8 16,3 2-4-16,-7 5 0 15,-1-1 16-15,1-4-4 16,-5 11-12-16,5 0 4 15,-5 0-4-15,1 0 0 16,-4 0 16-16,-4 4-4 16,0 3-20-16,-12 0 8 15,4 3-12-15,4 4 8 16,-4 6 16-16,4 8 0 0,8 10-12 31,12 10 4-31,-5 3 20 0,12 11-8 0,12-7 16 16,0-6-16-16,15-8-4 15,4-3 0-15,4-4 40 16,12-3-24-16,-5-3 8 16,1-8-16-16,0 1 28 15,-4-7-24-15,11-7 56 16,8-7-40-16,8-4-112 16,4-6 40-16,0-1-204 15,-4-2 136-15,-4-1-340 16,-4-7 252-1,-19-10-76-15</inkml:trace>
          <inkml:trace contextRef="#ctx0" brushRef="#br0" timeOffset="2414.9572">744-573 248 0,'-19'0'92'0,"11"-3"-72"0,0 3-4 0,4 0 132 15,1 0-84-15,-1 0 80 0,4-4-84 16,4 1 12-16,-1-1-40 16,1 1-4-16,-4 3-16 15,0 0 28-15,0 0-24 0,0 0 12 16,-4 0-16-16,1 0 0 16,-1 0-4-16,4 3-16 15,-8 1 4-15,8-4 20 16,8 7-8-16,-4 0 4 15,11 0-4-15,-7-1-24 16,3 1 8-16,1 0 40 16,3 4-20-16,-11-8-8 15,-4 4-8-15,0 3 12 16,0 0-4-16,-4 4-4 0,-3 3 4 16,3 1 4-16,0 2-4 15,0 1-12-15,4 3 4 16,0 7 4-16,8 0 0 15,-4 0 0-15,3-4 0 16,-3 4 24-16,-4 0-12 16,-4-3 12-16,-3-1-12 15,-5-6 12-15,1 0-16 16,-5-1-4-16,1-6 0 16,-1 0 4-16,1-4-4 0,3 1 32 15,0-5-20-15,5-2 20 16,-1-4-20-16,0 0-16 15,0 0-4-15,1-4 4 16,-1-6 0-16,0 0 0 16,-3-7 0-16,3 3 0 15,-4 0 0-15,4 0 0 16,1 1 0-16,3-1 0 16,4 3 0-16,4-2-20 15,3-1 12-15,1 0 20 16,0 0-4-16,0 1-20 15,3-1 4-15,1 0 12 16,0 4 0-16,-1-1-28 16,1 5 12-16,-1-1-12 15,9 3 12-15,-1 1 0 16,4 3 4-16,1 0 8 0,3 0 0 16,-4 0 16-16,0 0-8 15,0 0-20-15,4 0 4 16</inkml:trace>
          <inkml:trace contextRef="#ctx0" brushRef="#br0" timeOffset="3109.8539">1522-552 560 0,'-8'-7'208'0,"8"7"-164"16,8 0-8-16,0 0 40 0,4 0-48 16,7-3 16-16,-4 3-28 15,9 0 0-15,3-4-8 16,4 1 28-16,11-1-20 0,-3 1-156 16,11-1 76-16,1 1-424 15</inkml:trace>
          <inkml:trace contextRef="#ctx0" brushRef="#br0" timeOffset="1063.8289">1793-845 560 0,'-19'-3'208'0,"7"13"-164"0,-7 14-8 16,7-6 84-16,1 6-72 16,-9 10 0-16,-3 4-32 15,4-7 8-15,-1-4-16 16,1 1 48-16,0-7-28 0,7-4 20 15,0-7-28-15,5-3 36 16,7-7 0 0,7-7-28-16,9-7 12 0,-1-3-24 15,5-10-24-15,-5-11 0 16,5-4-92 0,-1-6 52-16,4 4-20 0,0 2 40 15,1 8-4-15,-1 10 20 16,0 7 36-16,-4 10-16 15,1 14 52-15,-1 17-32 16,1 10 12-16,3 11-24 16,-4 0 0-16,0-1-8 15,1-2 4-15,-1-5-8 16,1-2 68-16,-5-4-40 16,4-7 40-16,-15-3-40 0,-4-8-140 15,-4-6 56-15,-7-3-368 31,-12-4 232-31,-1 6-280 0</inkml:trace>
          <inkml:trace contextRef="#ctx0" brushRef="#br0" timeOffset="3338.4609">2161-642 444 0,'0'-6'164'0,"8"2"-124"0,11 1-16 0,-7-4 104 16,11 0-76-16,8-3-4 15,8 3-28-15,3 3 12 0,5 1-20 16,-1 3-48-16,-7 0 20 16</inkml:trace>
          <inkml:trace contextRef="#ctx0" brushRef="#br0" timeOffset="3560.5514">2401-865 488 0,'-16'27'180'0,"9"-3"-140"0,-5 21-12 16,8-17 64-16,0 3-56 16,4 0-4-16,0 0-20 0,8-1 8 15,-8-2-12-15,4-4 40 0,0-3-24 16,0-4-364-1</inkml:trace>
          <inkml:trace contextRef="#ctx0" brushRef="#br0" timeOffset="4275.9686">2780-858 340 0,'-7'55'128'0,"3"-24"-100"0,-4 17-8 15,8-24 88-15,-4 3-64 16,8 1-8-16,-4-4-24 16,0 0 0-16,0-7-8 15,0-3 32-15,0-4-20 16,0-3 32-16,0-7-32 16,0-3-12-16,0-7-8 15,0-1-48-15,0-3 24 16,0-6-80-16,8-11 56 0,-12-4-60 15,8-2 64 1,-4-1 32-16,0 3 12 0,7 4 48 16,9 4-20-16,-1 3 196 15,5 7-120-15,11 3 56 16,7 10-92-16,9 8-28 16,-1 6-24-16,1 4 8 15,-8 6-12-15,-12 1 24 0,-12 3-20 16,-19-3 24-16,-15 0-24 15,-16-1 12-15,-11 4-12 16,-1-7-88-16,5-3 44 0,3-3-124 16,8-5 92-16,12-2-96 15,11 3 92 1,16 0 8-16,3-4 36 16,16 4 0-16,4 3 12 15,12-3 44-15,-4 3-20 16,-5 4 88-16,-7-3-56 15,-11-1 76-15,-16 4-68 16,-16-4 36-16,-11 0-52 16,-11 1 16-16,-5-1-32 15,4-3 8-15,5-7-16 0,3 0 28 16,3 0-24-16,13-4-112 16,11 1 52-16,4 0-548 15</inkml:trace>
          <inkml:trace contextRef="#ctx0" brushRef="#br0" timeOffset="4577.7706">3330-1058 676 0,'31'17'248'16,"-12"4"-192"-16,1 20-16 0,-1-3 92 0,8 24-80 16,4 3 52-16,-8-3-64 15,-11-7 40-15,-12 4-44 16,-15-4 60-16,-16 14-56 0,-16-7-168 15,-19-7 68-15,-11-4-428 16</inkml:trace>
        </inkml:traceGroup>
      </inkml:traceGroup>
    </inkml:traceGroup>
    <inkml:traceGroup>
      <inkml:annotationXML>
        <emma:emma xmlns:emma="http://www.w3.org/2003/04/emma" version="1.0">
          <emma:interpretation id="{4A6875FF-B2DD-4488-AD36-7F9548D903B6}" emma:medium="tactile" emma:mode="ink">
            <msink:context xmlns:msink="http://schemas.microsoft.com/ink/2010/main" type="paragraph" rotatedBoundingBox="859,15409 4878,14365 5247,15783 1227,168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1ABBB0-2358-4329-83C9-FDECC53EE9FC}" emma:medium="tactile" emma:mode="ink">
              <msink:context xmlns:msink="http://schemas.microsoft.com/ink/2010/main" type="line" rotatedBoundingBox="859,15409 4878,14365 5247,15783 1227,16827"/>
            </emma:interpretation>
          </emma:emma>
        </inkml:annotationXML>
        <inkml:traceGroup>
          <inkml:annotationXML>
            <emma:emma xmlns:emma="http://www.w3.org/2003/04/emma" version="1.0">
              <emma:interpretation id="{B814F9C1-12B3-499D-BA5D-C1E501A84135}" emma:medium="tactile" emma:mode="ink">
                <msink:context xmlns:msink="http://schemas.microsoft.com/ink/2010/main" type="inkWord" rotatedBoundingBox="859,15409 4878,14365 5247,15783 1227,1682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862.8637">407 1760 696 0,'-23'0'256'0,"27"0"-196"0,-8 0-20 15,4 0 128-15,8 0-100 16,0 7-20-16,7-7-28 15,4 0 8-15,5 0-16 16,7-7 4-16,11-3-8 0,1 0 4 16,-4-1-8-16,-1 1 16 15,-7 0-12-15,-11-1 24 16,-13 1-20-16,-7 0-4 16,-11-1-4-16,-9 1-4 15,-7 3 0-15,0 0 0 16,-4 4 0-16,0 3-28 0,0 3 16 15,4 8-12-15,4 2 12 16,0 1-8-16,-1 3 8 16,5 7-36-16,7 11 28 15,1-1 24-15,3 11 0 16,8 7 0-16,8-4 0 16,11-10 4-16,-3-1-4 15,7-13 32-15,8 1-20 16,11-19 20-16,17-6-20 15,2-3-52-15,5-7 20 16,0-8-296-16,-4-9 172 0,-8 3-408 16</inkml:trace>
          <inkml:trace contextRef="#ctx0" brushRef="#br0" timeOffset="10210.1837">1112 931 612 0,'-4'-7'228'0,"8"7"-180"0,-4 0-12 16,0 24 80-16,0 7-48 15,0 7-28-15,4 0-24 16,0 0-12-16,-4 3 12 0,0 0-8 16,-4-6 16-16,0-4-16 15,-8-4 48-15,-3-10-28 16,-5-6 4-16,1-11-20 16,-8-11-252-16,8-6 128 15,-1 3-448 1</inkml:trace>
          <inkml:trace contextRef="#ctx0" brushRef="#br0" timeOffset="10748.6152">1584 663 624 0,'-15'0'228'0,"3"6"-176"0,-3 8-16 16,11 3 96-16,4 4-80 15,-4 20-20-15,-4 11-20 0,8 6-12 16,-12 1 0-16,12-11 0 0,-11-7 0 16,11-6 16-16,-12-8-8 15,1-3 84 1,-1-10-48-16,-3-3 40 0,-1-5-48 16,1-6-20-16,3-3-8 15,4-4 36-15,8-10-24 16,4-7-28-16,4-14 4 15,3-7-124-15,5-6 72 16,7-1 4-16,-7 7 32 16,-1 4-12-16,8 10 20 0,-7 10 32 15,-5 4-12-15,1 7 88 16,-4 10-52-16,0 14 12 16,3 10-32-16,-3 10 4 15,0 14-16-15,-1 0 0 16,13 1-4-16,-9-1 48 15,5-10-32-15,3-1 8 16,-3-12-20-16,-1-1-220 16,-7-4 116-16,-8-9-204 15,-8-1 168-15,-3 0-392 16</inkml:trace>
          <inkml:trace contextRef="#ctx0" brushRef="#br0" timeOffset="10900.7562">1422 1051 728 0,'11'-3'268'0,"9"-1"-208"0,14-2-16 0,-14 6 80 15,7 0-76-15,4 3 8 16,0-3-36-16,4 3-260 16,3 8 132-16,9 3-452 15</inkml:trace>
          <inkml:trace contextRef="#ctx0" brushRef="#br0" timeOffset="10343.6441">1329 635 892 0,'-8'0'332'0,"8"3"-260"0,-8 1-20 15,8-4-36-15,4 10-20 16,8 4-720-16</inkml:trace>
          <inkml:trace contextRef="#ctx0" brushRef="#br0" timeOffset="9399.9878">-340 1980 756 0,'12'18'280'0,"3"-15"-216"0,5 1-20 0,-1-4 84 16,4 0-80-16,4-4 0 15,8-6-32-15,0-1-4 16,8-2-4-16,3-5-456 16,8 12 244-16,-7-1-232 15</inkml:trace>
          <inkml:trace contextRef="#ctx0" brushRef="#br0" timeOffset="9204.0163">-348 1764 476 0,'-11'-7'176'0,"11"10"-136"16,0 1-12-16,0-4 188 0,0 0-124 15,8 0-28-15,3 0-40 16,5 0 20-16,3 0-20 16,4 0 56-16,4-4-44 0,4 1-8 15,-4-1-16-15,4 1-12 16,-3-1 4-16,-5 4 4 15,-4-3-4-15,-3 6-268 16,-9 4 148-16</inkml:trace>
          <inkml:trace contextRef="#ctx0" brushRef="#br0" timeOffset="12429.5841">2130 1657 612 0,'0'3'228'0,"-8"-6"-180"0,8 0-12 0,0 3 96 15,8 0-80-15,7 3-4 16,5-3-28-16,3 0 20 0,8-3-24 16,8-8 4-16,11-3-12 0,0 1 4 15,5-5-8-15,-9 5 8 16,-3-1-8-16,-12-3-4 15,-8 0 4-15,-8-1 20 16,-7 5-12-16,-12-5-12 16,-11 1-4-16,-9 3 12 15,-3 1-4-15,-7 2-12 16,-1 4 4-16,-4 7 4 16,4 7 0-16,0 7-36 15,8 3 20-15,-8 4 16 16,4 0 0-16,0 6 12 15,8 1-8-15,0 3 24 16,7 3-16-16,13-3 40 16,3 0-28-16,7 0 20 15,9-7-24-15,7 4 8 0,12-8-16 16,11-9 56-16,12-5-40 16,8-2-28-16,0-1-4 15,-8-3-228-15,-11 0 124 16,-5 0-332-1</inkml:trace>
          <inkml:trace contextRef="#ctx0" brushRef="#br0" timeOffset="13138.6346">2916 735 520 0,'4'-11'192'0,"-4"11"-152"0,0 0-8 0,0 11 124 15,0 6-92-15,-4 24 16 16,0 1-44-16,4 16 0 16,0-6-20-16,0-1 8 15,0-6-12-15,-8-4 44 16,4-6-28-16,-23-4 20 0,12-7-28 16,-5-4 28-16,-11-9-32 15,4-4 32-15,-4-11-32 16,4-3-144-16,0-6 64 0</inkml:trace>
          <inkml:trace contextRef="#ctx0" brushRef="#br0" timeOffset="13239.7611">2989 566 756 0,'8'-45'280'0,"-4"49"-216"0,0 3-20 0,-4-7-4 16,0 0-32-16,11 3-20 15,5 8 4-15,7-1-480 16</inkml:trace>
          <inkml:trace contextRef="#ctx0" brushRef="#br0" timeOffset="13856.7743">3311 611 476 0,'7'-7'176'0,"1"7"-136"0,12-3-12 0,-5 3 152 16,8 0-104-16,8 0 16 16,8 3-56-16,4 4-36 15,-1 0 0-15,-3 3 0 0,-16 7 0 16,-15 4 52-16,-24 7-28 16,-15 2 16-16,-7 8-24 15,-5 0-8-15,-3-3-4 16,-9-8-164-16,9-6 88 15,15-4-24-15,23-3 4 16,20-1 56-16,7 1-4 16,12-3 28-16,8-1 16 15,7 0 0-15,1 7-4 16,-9 1 4-16,-10-1 4 16,-17 0-4-16,-19 0 68 15,-19 4-40-15,0 0 84 16,-11-4-64-16,-5-7 36 15,-3-3-52-15,3-4 8 16,-4 1-28-16,20-4-8 16,4 0-4-16,4 3-676 15</inkml:trace>
          <inkml:trace contextRef="#ctx0" brushRef="#br0" timeOffset="13490.4275">3307 625 528 0,'0'20'196'0,"-4"-2"-152"0,-4 19-12 0,8-6 44 0,4 18-48 15,-8 6-4-15,-4 0-12 16,8 0 24-16,0-11-20 16,-3-9 32-16,-5-4-32 0,0-7 12 15,8-7-16-15,-4-3 44 16,0-7-28-16,0-7-224 15,-3-11 104-15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45:05.957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1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27T17:45:45.556"/>
    </inkml:context>
  </inkml:definitions>
  <inkml:traceGroup>
    <inkml:annotationXML>
      <emma:emma xmlns:emma="http://www.w3.org/2003/04/emma" version="1.0">
        <emma:interpretation id="{070EFCD1-95F6-419F-9644-B767CF508118}" emma:medium="tactile" emma:mode="ink">
          <msink:context xmlns:msink="http://schemas.microsoft.com/ink/2010/main" type="writingRegion" rotatedBoundingBox="2652,410 24787,-447 25518,18419 3383,19277"/>
        </emma:interpretation>
      </emma:emma>
    </inkml:annotationXML>
    <inkml:traceGroup>
      <inkml:annotationXML>
        <emma:emma xmlns:emma="http://www.w3.org/2003/04/emma" version="1.0">
          <emma:interpretation id="{37D753BC-BF5C-45E0-927E-38C288376028}" emma:medium="tactile" emma:mode="ink">
            <msink:context xmlns:msink="http://schemas.microsoft.com/ink/2010/main" type="paragraph" rotatedBoundingBox="2935,314 17290,190 17306,2026 2950,21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7067CC-4F6A-4008-8992-44C22648C4F9}" emma:medium="tactile" emma:mode="ink">
              <msink:context xmlns:msink="http://schemas.microsoft.com/ink/2010/main" type="line" rotatedBoundingBox="2935,314 17290,190 17306,2026 2950,2149"/>
            </emma:interpretation>
          </emma:emma>
        </inkml:annotationXML>
        <inkml:traceGroup>
          <inkml:annotationXML>
            <emma:emma xmlns:emma="http://www.w3.org/2003/04/emma" version="1.0">
              <emma:interpretation id="{2731AC87-0F49-44B8-B10A-9695B9F5FB56}" emma:medium="tactile" emma:mode="ink">
                <msink:context xmlns:msink="http://schemas.microsoft.com/ink/2010/main" type="inkWord" rotatedBoundingBox="2935,378 5962,352 5972,1562 2945,15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1491 156 488 0,'4'0'180'0,"-4"0"-140"0,4-4-12 0,-4 4 108 15,0 0-80-15,-4-10 16 16,0 10-48-16,-8-4 4 15,1 8-16-15,-9 6 0 16,5-6-4-16,-12 9 12 16,7-2-12-16,-14 9-12 15,10 1 0-15,-18 6 56 16,7 4-28-16,-19 7 8 16,19 0-20-16,-12 7 12 15,16-4-16-15,-3 7 16 16,3-3-16-16,11 10 16 15,12 0-16-15,1 1 4 16,11-1-4-16,3-7 28 16,9-3-20-16,3-8 20 15,1-6-20-15,3-3-112 16,4-11 48-16</inkml:trace>
          <inkml:trace contextRef="#ctx0" brushRef="#br0" timeOffset="373.4894">1599 589 216 0,'-15'24'80'0,"15"-24"-60"0,-8 38-8 0,0-20-4 16,8 2-8-16,-7 8 96 15,-1-1-52-15,-4 4 88 16,4-3-76-16,-3-8 60 16,3-2-64-16,-4-11 48 15,5-1-56-15,3-16 40 16,4 0-48-16,4-14 0 16,7 3-24-16,9-13-24 15,7 6 4-15,8 4 20 16,-1 7-4-16,1 0 16 15,0 10-16-15,-4-4-12 16,-4 11 0-16,-7 0 28 16,-1 11-12-16,-7-11 4 15,3 3-8-15,-3-3 36 16,-1 4-20-16</inkml:trace>
          <inkml:trace contextRef="#ctx0" brushRef="#br0" timeOffset="645.2118">1723 390 652 0,'-11'-11'244'0,"11"11"-192"0,3 4-12 0,-3-4 100 16,0 0-84-16,4 7 40 16,8-4-56-16,3 1 4 15,5 6-28-15,3-17 44 16,4 7-32-16,0-7-340 16,4 4 168-16</inkml:trace>
          <inkml:trace contextRef="#ctx0" brushRef="#br0" timeOffset="949.0187">2288 930 456 0,'-15'42'168'0,"15"-42"-128"0,-16 41-16 0,5-24 80 16,3 4-64-16,-11-1-8 16,7 4-20-16,-7 1 0 15,3-5-8-15,-3-3 40 16,3 1-20-16,1-5-180 15,3-2 84-15</inkml:trace>
          <inkml:trace contextRef="#ctx0" brushRef="#br0" timeOffset="1202.7428">2617 610 676 0,'16'-10'248'0,"-16"10"-192"0,31-4-16 15,-12 1 92 1,1 3-80-16,11-4-4 16,3 4-28-16,5-3-16 15,0 6 0-15,-4 1 28 16,3-1-16-16,-3 1-4 15,-4-1-8-15,-8-3-156 16,1 7 84-16</inkml:trace>
          <inkml:trace contextRef="#ctx0" brushRef="#br0" timeOffset="-526.9042">0 59 424 0,'12'-10'156'0,"0"10"-120"0,-12-7-8 15,0 7 72 1,0 0-60-16,0 7 0 16,7 0-24-16,1 20-4 15,0 1-4-15,0 30 48 16,3-6-32-16,1 24 8 16,0-1-20-16,3-13 12 15,4-3-16-15,-7-14 32 16,3-7-24-16,5-14 84 15,-5-4-56-15,5-13 76 16,-1-7-68-16,0-14 28 0,8 1-48 0,4-25-8 16,-3 0-16-16,18-28 20 15,0 8-16-15,1-11-20 16,-5 11 0-16,1-4 4 16,-8 20 4-16,-4 1-12 15,-4 13 8-15,-8 1 4 16,-3 10 0-16,-12 3 44 15,11 0-24-15,-11 4-8 16,0 3-8-16,-4 3-4 16,0-2 0-16</inkml:trace>
          <inkml:trace contextRef="#ctx0" brushRef="#br0" timeOffset="1485.4458">2977 486 600 0,'-11'17'224'0,"11"-17"-176"0,-12 14-12 0,4-4 44 15,8 1-52-15,-7 6 16 16,-5 0-28-16,-7 7 52 16,11 0-36-16,-4 11 64 15,-3-1-56-15,3 14 0 16,5-10-24-16,-5 4 32 15,8-1-24-15,8-7 4 16,4 1-16-16,11-11 36 16,8-7-24-16,16-10-92 15,-5-4 36-15</inkml:trace>
        </inkml:traceGroup>
        <inkml:traceGroup>
          <inkml:annotationXML>
            <emma:emma xmlns:emma="http://www.w3.org/2003/04/emma" version="1.0">
              <emma:interpretation id="{FFC7AFEB-5D26-4E51-85EE-92C6FA56DAEE}" emma:medium="tactile" emma:mode="ink">
                <msink:context xmlns:msink="http://schemas.microsoft.com/ink/2010/main" type="inkWord" rotatedBoundingBox="6452,782 7412,773 7418,1485 6459,149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71.7512">3647 410 632 0,'16'7'236'0,"-16"-7"-184"0,19 31-16 0,-7-14 140 15,-1 4-104-15,1 10 88 16,-1 0-96-16,-7 14 56 15,4-4-68-15,-8 25-12 16,-8-5-24-16,-3 15 52 16,-1-14-40-16,-27 0 32 15,16-10-32-15,-12-11-184 16,0-10 84-16,1-10-380 16,14-4 252-16</inkml:trace>
          <inkml:trace contextRef="#ctx0" brushRef="#br0" timeOffset="2119.6812">4162 1037 704 0,'4'7'264'0,"-4"-7"-208"0,54-11-12 0,-31 5 96 16,4 6-84-16,16-7 4 16,0 0-36-16,15 3-192 15,-12 4 92-15</inkml:trace>
          <inkml:trace contextRef="#ctx0" brushRef="#br0" timeOffset="1982.3246">4251 644 696 0,'4'0'256'0,"-4"0"-196"0,35-6-20 15,-20 6 128 1,1 6-100-16,7-6 16 15,0 0-48-15,4 0 8 16,4 7-24-16,-8 4-96 16,-3-1 40-16,-9 7-464 15,-11 7 276-15</inkml:trace>
        </inkml:traceGroup>
        <inkml:traceGroup>
          <inkml:annotationXML>
            <emma:emma xmlns:emma="http://www.w3.org/2003/04/emma" version="1.0">
              <emma:interpretation id="{B1FDCEB8-D567-4DF7-9D1A-FB72C96085FD}" emma:medium="tactile" emma:mode="ink">
                <msink:context xmlns:msink="http://schemas.microsoft.com/ink/2010/main" type="inkWord" rotatedBoundingBox="8424,508 9346,500 9354,1444 8432,145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955.8909">5815 169 340 0,'-43'-34'128'0,"43"34"-100"0,-31 0-8 0,16 0 8 16,7 10-20-16,-11 21 40 16,11 4-24-16,-11 23 4 15,-1 1-16-15,1 6 36 16,11 0-24-16,-11-3 64 15,3-6-48-15,5-1 36 16,-1-7-44-16,-7 0 8 16,11-10-24-16,-11-14 52 15,11-7-36-15,-4-20-8 16,8-4-12-16,1-24-132 16,3 3 64-16,3-27-180 15,13 11 132-15,-1-25-180 16,16 0 160-16,16-24 176 15,-1 17-20-15,20 11 280 16,-8 16-172-16,-4 18 16 16,1 18-96-16,-17 13 24 15,-7 13-48-15,-11 18-20 16,-5 7-8-16,-11 7 52 0,-4-4-32 0,-23 1 24 16,3-8-32-16,-18-6 0 15,3-4-12-15,-15-4-104 16,7-9 52-16,-11-4 20 15,15-7 16-15,0 0-12 16,12-7 12-16,8 7 12 16,3-7 0-16,13 14 24 15,3-4-16-15,11 11 112 16,8 7-72-16,9-8 8 16,-1 12-40-16,8-1 40 15,-1 3-32-15,-3-3 28 16,0 0-28-16,-7-3-36 15,-5-4 4-15,-4-6-484 16,-3 2 268-16</inkml:trace>
          <inkml:trace contextRef="#ctx0" brushRef="#br0" timeOffset="3301.3097">6121 620 580 0,'0'18'216'0,"0"-18"-168"0,0 17-12 15,4-10 68 1,3-4-64-16,5 4 52 16,0 3-52-16,7-10 16 15,4 0-36-15,8-7 8 0,4 1-16 16,11-1 12-16,-15-4-16 0,-4 4 24 16,1-3-20-16,-17 3-20 15,-3-3 0-15,-16 3-4 16,0 7 4-16,-15 0-12 15,-4 0 12-15,-12 7 64 16,1 7-28-16,3 6 8 16,4 4-24-16,4 14 12 15,7 4-16-15,5 9-20 16,7-3 4-16,4 8 20 16,12-8-4-16,15-10 48 15,4-4-28-15,20-10-136 16,3-3 56-16</inkml:trace>
        </inkml:traceGroup>
        <inkml:traceGroup>
          <inkml:annotationXML>
            <emma:emma xmlns:emma="http://www.w3.org/2003/04/emma" version="1.0">
              <emma:interpretation id="{BC435ACD-7B5D-49D3-A49E-AAAB4EF26A14}" emma:medium="tactile" emma:mode="ink">
                <msink:context xmlns:msink="http://schemas.microsoft.com/ink/2010/main" type="inkWord" rotatedBoundingBox="10245,491 13706,461 13720,2057 10259,208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895.8356">8184 1701 364 0,'4'-6'132'0,"-4"6"-100"0,12-11-12 15,-5 4 88 1,1 7-64-16,4-7 24 16,3 1-36-16,-3-8 12 15,3 7-24-15,1-7 16 16,3 4-20-16,0-4 20 15,5 4-24-15,-9-4 12 16,4 7-12-16,-3 4 12 16,-1 3-16-16,-3 3-4 0,4 7 0 15,-9 4-4-15,1 0 0 0,0 0 8 32,0 3-4-32,-1-3-4 0,1 3 4 0,0-7-4 15,-1 4 0 1,1-11 32-16,8 1-16 0,-1-8 12 15,5 1-16-15,3-11-8 16,0 4 0-16,4-11 72 16,4 4-40-16,0-14 12 15,-4 7-28-15,-4-7-4 16,1 10-8-16,-9-3 4 16,1 7-8-16</inkml:trace>
          <inkml:trace contextRef="#ctx0" brushRef="#br0" timeOffset="7310.2796">8347 565 352 0,'-4'-3'132'0,"4"3"-104"0,-4 0-8 0,0 0 60 15,8 0-48-15,-4 0 24 16,0 0-36-16,0 0 52 16,0 0-40-16,0 0-16 15,0 0-8-15,0 0 8 16,0 0-8-16,0 0 4 16,8 0-4-16,-4 0-8 15,3 3 4-15,-3 1-24 16,0 3 12-16,4 3 48 15,-1 7-20-15,1 7 0 16,0 4-12-16,4 13 4 16,-5 4-8-16,1 6-12 0,8 1 4 0,-5 3 28 15,1-17-12 1,-1 3 12-16,1-6-12 0,-4-8 0 16,-1-3-4-16,-3-3 4 15,0-4-8-15,0 1-4 16,0-1 4-16,0-7-16 15,0 4 8-15,0-7 20 16,-1 3-8-16,1-6 92 16,4-1-52-16,0-6 4 15,3-1-32-15,5-6 16 16,-1-1-24-16,5-9 12 16,3-1-12-16,4-13 20 15,4 6-20-15,0-17-12 16,4 4-4-16,0-7-24 15,0 3 16-15,-1 0-4 16,-7 7 8-16,-3 1 60 16,-5 12-28-16,-3-2 32 15,-1 10-28-15,-7-4 8 16,3 11-20-16,-7-1 0 16,4 1-8-16,-4 3 12 15,0 0-12-15,-4 4-92 16,4 3 48-16,-8 0-384 15,4 10 232-15</inkml:trace>
          <inkml:trace contextRef="#ctx0" brushRef="#br0" timeOffset="9007.3104">9713 524 404 0,'-4'-7'148'0,"4"7"-112"0,-4 0-12 15,1 0 92 1,3 0-68-16,-8-7 24 15,4 7-40-15,-8-3-4 16,5 3-16-16,-9 0-8 16,8 10 0-16,-15-10 4 15,8 7-4-15,-16 7 8 16,7-1-8-16,-18 12-4 0,7 9 4 0,-11 18 12 16,7 10-8-1,0 20 60-15,12-6-40 0,4 7 32 16,15-15-32-16,16 1 8 15,3-10-20-15,9 6 8 16,7-10-12-16,8-6 64 16,-4-12-44-16,-4-6-144 15,4-6 60 1,0-12-600-16,-4-6 360 0</inkml:trace>
          <inkml:trace contextRef="#ctx0" brushRef="#br0" timeOffset="9457.0048">9922 999 364 0,'-8'38'132'0,"8"-38"-100"0,-15 38-12 16,3-21 36-1,8-3-36-15,-7 10 36 16,7 0-32-16,-8-7 48 16,8-3-40-16,-3 0 48 15,7-4-48-15,-4-10 36 16,8 0-36-16,0-10 24 15,3-4-28-15,5-7 8 0,0 1-20 16,7-11-8-16,4 7-4 0,4-14-24 16,0 7 12-1,4-4 84-15,4 11-44 0,-4 4 60 16,0 9-52-16,-4 1 24 16,-4 10-36-16,-3 0 8 15,3 3-20-15,-11-3 20 16,3 0-24-16,-7 0 68 15,3 0-48-15,-3-3-224 16,4-1 104-16</inkml:trace>
          <inkml:trace contextRef="#ctx0" brushRef="#br0" timeOffset="9924.8592">9949 638 572 0,'-4'-7'208'0,"4"7"-160"0,0-4-12 0,4 4 92 16,0 0-76-16,0 0 76 15,4 0-72-15,7-7 4 16,5 4-36-16,3-1-4 16,0 4-12-16,0-3 12 15,1 3-12-15,-1 0 24 16,-4 0-20-16,-3-7 24 16,-1 14-24-16,-3-7-20 15,-5 0 0-15,-3 0-340 16,4 0 192-16</inkml:trace>
          <inkml:trace contextRef="#ctx0" brushRef="#br0" timeOffset="10421.18">10549 538 404 0,'4'-4'148'0,"-4"4"-112"0,8-7-12 0,-4 4 92 16,7 6-68-16,5-3 44 16,-1 0-56-16,1 0 16 15,3 7-32-15,-3 4 28 16,3-1-32-16,-3 11 48 15,3 3-36-15,-4 20 40 16,1 5-40-16,-5 16 12 16,1 4-24-16,-8 3 20 15,4-13-24-15,-20 3 40 16,4-11-28-16,-23 4 20 16,8-3-24-16,-27 10 44 15,3-7-36-15,-15 0-280 0,16-3 140 16</inkml:trace>
          <inkml:trace contextRef="#ctx0" brushRef="#br0" timeOffset="4681.1999">8064 145 548 0,'16'-10'204'0,"-16"10"-156"0,7-7-16 0,-3 4 52 15,0 3-52-15,-4-4 4 16,4 8-20-16,-12-4 8 16,0 3-16-16,-15 4 4 15,-4 0-4-15,-8 3 28 16,4-6-20-16,-11-1-24 15,11 0 4-15,-12-6 0 16,12 0 4-16,-8-8-20 16,8 4 12-16,1-3 12 15,2 7 0-15,1-4-4 16,8 7 4-16,0 0-24 16,7 3 12-16,-11 4-4 0,11 0 4 0,1 3 16 15,-5 4-4-15,4 0-12 16,5-4 4-1,-1 11 20-15,4-4-8 0,4 14 16 16,0 0-16-16,-8 14-4 16,16-1 0-16,-16 1 12 15,1 7-8-15,-5 17 24 16,0-4-20-16,-11 18-12 16,8-8-4-16,-5 5 12 15,1-8-4-15,0-10 8 16,11-7-8-16,-12-7 8 15,13-10-8-15,-5 7-4 16,4-7 4-16,-3 0-16 16,11-1 8-16,0-2 4 15,0-1 0-15,0-6 0 16,0-1 0-16,0-6 52 16,4 0-28-16,3-7 24 15,-7-1-28-15,8-2-16 16,-8-1-8-16,4-3 12 15,4 0-4-15,-8-4-12 16,7 4 4-16,13 3 40 16,-9 1-24-16,9-4 16 15,7 3-16-15,4 4 0 16,0-1-4-16,8 1 4 16,-1 0-8-16,1 7 32 15,-4-4-20-15,0 0-164 0,0 4 80 16,3-4-512-16,-3-3 320 0</inkml:trace>
        </inkml:traceGroup>
        <inkml:traceGroup>
          <inkml:annotationXML>
            <emma:emma xmlns:emma="http://www.w3.org/2003/04/emma" version="1.0">
              <emma:interpretation id="{CB709837-1364-4364-9CF7-591419FA6990}" emma:medium="tactile" emma:mode="ink">
                <msink:context xmlns:msink="http://schemas.microsoft.com/ink/2010/main" type="inkWord" rotatedBoundingBox="14148,217 17290,190 17303,1676 14161,1703"/>
              </emma:interpretation>
            </emma:emma>
          </inkml:annotationXML>
          <inkml:trace contextRef="#ctx0" brushRef="#br0" timeOffset="13311.9214">12303 121 476 0,'27'-17'176'0,"-27"17"-136"0,27-4-12 0,-15 8 12 15,3 10-28-15,-11 10 40 16,8 10-28-16,-12 21 12 16,4 4-20-16,-8-1 28 15,0 1-28-15,-8-18 48 16,4 0-36-16,-15-6 48 16,4-4-44-16,-16-7 36 15,4-3-36-15,-12-11 52 16,16-7-48-16</inkml:trace>
          <inkml:trace contextRef="#ctx0" brushRef="#br0" timeOffset="13469.8585">12384-86 728 0,'20'-27'268'0,"-20"27"-208"0,0 3-16 16,0 4-24-1,0-7-20-15,0 7 32 16,7-7-16-16,5 10-348 16,7-6 180-16</inkml:trace>
          <inkml:trace contextRef="#ctx0" brushRef="#br0" timeOffset="14157.8301">12659-6 300 0,'-4'0'112'0,"4"0"-88"0,-8 0-8 0,5 0 116 15,3 0-76-15,-8 0 60 16,0 7-72-16,-4-7-4 15,9 10-24-15,-9-3-28 16,8 7 4-16,-7 10 20 16,7-7-4-16,-4 10-4 15,4 8 0-15,4-8 20 16,4-3-12-16,0 1 24 16,4-5-24-16,3-6 40 15,1-4-28-15,3-10-4 16,1-7-12-16,3-3-8 15,0 3 4-15,-3-13-32 16,3-5 16-16,-7 1-4 16,3 4 8-16,-7-1-20 15,0 11 16-15,-8-1 68 0,4 11-32 16,0 7 44-16,7 4-36 0,5 6-8 16,7 4-16-1,12-8 36-15,0-2-20 0,11-5 20 16,-3 1-24-16,-5-14 16 15,1 1-20-15,-12-5-52 16,0-6 20-16,-15 0-8 16,-4 0 16-16,-12-1 0 15,4 1 0-15,-8-3 8 16,0 2 0-16,1 1 24 16,3 3-12-16,4 1-56 15,4 6 20-15,3 3 36 16,9-3-4-16,-1 0 28 15,1 7-24-15,-1-3 12 16,5 3-12-16,-5-10 12 16,4 10-16-16,-3-7 4 15,-1 7-4-15,9 0 20 16,-1 0-16-16,4-7 32 16,0 14-28-16,-4-7-296 15,0 0 152-15</inkml:trace>
          <inkml:trace contextRef="#ctx0" brushRef="#br0" timeOffset="14441.0786">13402-172 332 0,'-15'0'120'0,"15"0"-92"0,-4 0-8 0,0 7 140 15,4 4-92-15,-4 6 16 16,0-7-48-16,-7 7 36 16,-1-3-40-16,-7 10 48 15,7 4-48-15,-11-4 72 16,4 7-56-16,-9 7 8 16,9 0-32-16,-4 10-4 15,7-10-12-15,5 3 20 16,7-3-16-16,12-7 84 15,3-7-52-15</inkml:trace>
          <inkml:trace contextRef="#ctx0" brushRef="#br0" timeOffset="15394.6452">13882 83 352 0,'-7'-7'132'0,"7"7"-104"0,7-3-8 0,-7-4 96 16,0 14-68-16,0-14 44 15,0 7-56-15,0 0 44 16,0 0-48-16,12-7 28 16,-12 7-32-16,8 0 28 15,11 0-32-15,8-3 12 16,4-1-20-16,8-3-16 16,7 7-4-16,1-3 20 15,-1 3-8-15,-7 0-20 16,-4 7 4-16,-8-7 12 15,-4 3 0-15,-7-3-4 16,-5 4 4-16,-7-4 72 16,0 0-40-16,-4 0 4 15,0 0-24-15,0 0-12 16,0 3 0-16,0 4 4 16,4 10-4-16,-4-13-4 15,4 9 4-15,-4-6-16 0,4 7 8 0,-4-7 4 16,0 10 0-16,0 0 8 15,0 1-4-15,0-1 16 16,0 14-12-16,-4-11 4 16,4 11-4-16,-4-6 4 15,4 12-8-15,-4-6-4 16,8 4 4-16,-8-8 4 16,4 4-4-16,-4-3 24 15,4-1-16-15,-4 4 4 16,8-3-8-16,-4 6 4 15,0 4-8-15,-4 11 8 16,4-5-8-16,0 8-4 16,4 0 4-16,-4-1 4 15,8-9-4-15,-4-5 16 16,3-6-12-16,-3-3 40 16,4-4-24-16,-4-3 20 15,4-4-24-15,-12-3 28 16,11-1-32-16,-7-2 40 15,0-4-32-15,0-4 12 16,8 4-20-16,-8-7 44 16,0 0-32-16,-8 0 28 15,8 3-28-15,-19 1-8 16,4 3-12-16,-36 0-8 16,-3 0 4-16</inkml:trace>
          <inkml:trace contextRef="#ctx0" brushRef="#br0" timeOffset="12939.7703">11242 1102 332 0,'0'4'120'0,"8"-1"-92"0,4-3-8 0,-5 0 60 16,13 4-48-16,-1-4 4 15,8 3-20-15,-8-6 8 16,9 3-16-16,10-7 24 16,-11 0-20-16,-7-7-4 15,15 7-4-15,-16-7 48 16,4 4-28-16,-3-7 44 15,-5 7-40-15,-3-8 12 16,-1 1-24-16,-7-3-16 16,4 6-4-16,-8-3 20 15,4 3-8-15,-8-3-4 16,4 6 0-16,-8-6-4 16,0 0 0-16,-11 6 0 15,7 5 0-15,-7 2-20 16,4 1 12-16,-5-4 12 15,1 7 0-15,-1-4 16 16,5 4-12-16,-4-7-12 16,7 14 0-16,-15-7-16 0,8 7 12 0,-1-3 4 15,12 3 4-15,-19 10-12 16,16 3 8-16,-16 1-16 16,7 3 12-16,1 0 12 15,3 4 0-15,5-1 32 16,11 1-20-16,0-1 48 15,0 1-36-15,11 3 12 16,5 0-24-16,3 3 8 16,8-3-12-16,-7 0 28 15,11 0-24-15,0-13 12 16,4 2-16-16,7-13 20 16,1-3-20-16,15-8 12 15,-4 1-12-15,8-8 0 16,-8 4-4-16,4-10 12 15,-7 3-12-15</inkml:trace>
        </inkml:traceGroup>
      </inkml:traceGroup>
    </inkml:traceGroup>
    <inkml:traceGroup>
      <inkml:annotationXML>
        <emma:emma xmlns:emma="http://www.w3.org/2003/04/emma" version="1.0">
          <emma:interpretation id="{A8C4F9CC-56CA-499D-9989-0403F25911CC}" emma:medium="tactile" emma:mode="ink">
            <msink:context xmlns:msink="http://schemas.microsoft.com/ink/2010/main" type="paragraph" rotatedBoundingBox="5491,2600 22487,2135 22519,3294 5523,37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98949CE-FB2A-4C38-9077-84BA8ED3FFB2}" emma:medium="tactile" emma:mode="ink">
              <msink:context xmlns:msink="http://schemas.microsoft.com/ink/2010/main" type="line" rotatedBoundingBox="5491,2600 22487,2135 22519,3294 5523,3758"/>
            </emma:interpretation>
          </emma:emma>
        </inkml:annotationXML>
        <inkml:traceGroup>
          <inkml:annotationXML>
            <emma:emma xmlns:emma="http://www.w3.org/2003/04/emma" version="1.0">
              <emma:interpretation id="{E0941B3C-B80A-4B2E-AF9E-9A97D47A0124}" emma:medium="tactile" emma:mode="ink">
                <msink:context xmlns:msink="http://schemas.microsoft.com/ink/2010/main" type="inkWord" rotatedBoundingBox="5492,2606 7744,2545 7770,3506 5518,356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0356.401">2741 3086 404 0,'-7'-4'148'0,"7"4"-112"0,0-7-12 0,0 4 120 16,3 3-84-16,-3-7 52 15,0 3-64-15,0-2 28 16,0 2-44-16,0-6 44 16,4 6-44-16,-4-9 20 15,8 6-32-15,0-7 8 16,7 7-16-16,1-3 12 15,-1 3-16-15,1 3 4 16,3 4-4-16,0 7-8 16,1 7 4-16,-5 7-4 15,5-1 0-15,-5 8 0 16,1-1 0-16,-9 1 32 16,5-4-16-16,-4-7 48 15,3 0-36-15,1-13 20 16,3-1-28-16,1-13 16 15,-1 0-20-15,5-14-8 16,-1 0-4-16,4-7-24 16,4 6 12-16,8-9-320 15,0 13 176-15</inkml:trace>
          <inkml:trace contextRef="#ctx0" brushRef="#br0" timeOffset="20656.6998">4054 2349 600 0,'0'-21'224'0,"0"21"-176"0,11-3-12 0,-15-1 52 31,4 1-56-31,-15-1 60 0,3 4-56 0,-23 4-24 16,12 6-12-16,-23 14-8 15,3 4 0-15,-7 27 104 16,3 10-52-16,1 11 68 16,7 0-60-16,4-4-28 15,8-10-16-15,16-3 8 16,3-11-8-16,16 3 16 16,3-13-16-16,9-21-260 15,3 4 140-15</inkml:trace>
          <inkml:trace contextRef="#ctx0" brushRef="#br0" timeOffset="20988.5847">4143 2669 624 0,'-4'24'228'0,"4"-24"-176"0,-8 45-16 0,0-28 28 15,4 4-44-15,-7 3 8 16,-1 7-16-16,-3-7 12 15,7 0-16-15,-4-3 4 16,5-1-4-16,-5-16 20 16,8 3-16-16,0-7 24 15,4 0-24-15,4-11-12 16,4 4-4-16,3-13-16 16,5 6 12-16,7-7-4 15,0 1 4-15,4-1 104 16,1 11-52-16,-1-4 8 15,-8 4-32-15,8 3 16 16,-8 7-24-16,1 0 24 16,-1 0-24-1,1-7 4-15,-5 3-8 0</inkml:trace>
          <inkml:trace contextRef="#ctx0" brushRef="#br0" timeOffset="21199.6434">4170 2583 768 0,'-12'-7'284'0,"12"7"-220"0,12 0-20 16,-8-7 76-16,3 7-76 0,9-14 0 15,7 7-28-15,0-10-36 16,4 10 8-16,8-10-540 15,4 7 300-15</inkml:trace>
          <inkml:trace contextRef="#ctx0" brushRef="#br0" timeOffset="21422.7369">4677 2287 728 0,'19'0'268'0,"-19"0"-208"0,39 17-16 0,-24 0 124 16,5 7-100-16,-5 28 52 15,5 3-72-15,-13 24 0 16,1-3-28-16,-12 3 32 16,-7-7-28-16,-24 8 32 15,-12-12-32-15,-22 8-12 16,11-10-8-16</inkml:trace>
          <inkml:trace contextRef="#ctx0" brushRef="#br0" timeOffset="19846.5491">2559 2342 444 0,'8'-10'164'0,"-8"10"-124"0,-4-11-16 15,4 11 104-15,4-3-76 16,0-1 68 0,4 8-68-16,-8-1 60 15,7 8-64-15,5 16 20 16,0 4-40-16,7 28-16 0,4-1-8 0,8 11 20 16,-4-4-12-16,4-6 4 15,0-11-8-15,-4-10 64 16,0-10-40-16,1-11 104 15,2-7-80 1,5-17 20-16,0-3-44 0,0-28 12 16,0 0-24-16,4-27-8 15,3 10-8-15,5-14 4 16,-9 14-4-16,9-4-12 16,-1 14 4-16,1 7-4 15,-9 8 0-15,-11-1 24 16,1 6-8-16,-9-2-4 15,-7 10 0-15,-5 3-4 16,-3 7 0-16,-4 7-284 16,0 0 156-16</inkml:trace>
        </inkml:traceGroup>
        <inkml:traceGroup>
          <inkml:annotationXML>
            <emma:emma xmlns:emma="http://www.w3.org/2003/04/emma" version="1.0">
              <emma:interpretation id="{07957149-317C-4192-993A-43EABFE39CA8}" emma:medium="tactile" emma:mode="ink">
                <msink:context xmlns:msink="http://schemas.microsoft.com/ink/2010/main" type="inkWord" rotatedBoundingBox="8680,2704 9068,2694 9085,3316 8697,332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1710.5184">5788 2352 924 0,'8'-7'340'0,"-8"7"-260"0,11-7-28 0,-7 4 88 0,0 3-88 0,-4-3 16 16,0 6-44-16</inkml:trace>
          <inkml:trace contextRef="#ctx0" brushRef="#br0" timeOffset="21888.4908">5842 2579 756 0,'-31'55'280'0,"31"-55"-216"0,-27 59-20 0,15-35 4 16,8-3-36-16,-3 3 12 15,3-3-12-15,4-4 0 16,4 0-4-16,7-7-252 16,1 1 132-16</inkml:trace>
          <inkml:trace contextRef="#ctx0" brushRef="#br0" timeOffset="22159.2138">6132 2604 768 0,'8'-7'284'0,"-8"7"-220"0,-8 0-20 0,4 10 68 16,4-7-72-16,-7 11-8 16,-1 7-20-16,0 3-12 15,4 0 4-15,-3 7-16 16,7 0 8-16,0 0 28 15,11-3-12-15,-7-4-20 16,4 0 0-16,-8-4 12 16,0-2 0-16,-8-5 84 15,0 1-44-15,-7-7 40 16,3 3-48-16,-7-10 8 16,11 4-28-16,-3-8-176 15,3 1 88-15</inkml:trace>
        </inkml:traceGroup>
        <inkml:traceGroup>
          <inkml:annotationXML>
            <emma:emma xmlns:emma="http://www.w3.org/2003/04/emma" version="1.0">
              <emma:interpretation id="{B3338A6E-FF02-42B4-AF2E-4B58B153AB22}" emma:medium="tactile" emma:mode="ink">
                <msink:context xmlns:msink="http://schemas.microsoft.com/ink/2010/main" type="inkWord" rotatedBoundingBox="9847,2628 11195,2591 11210,3134 9862,317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3674.2387">7932 2590 728 0,'12'17'268'0,"-12"-17"-208"0,19 7-16 16,-3-11 116-16,7 4-96 0,8-10 72 16,4 0-80-16,4-11-12 15,-1-3-28-15,1 0 16 16,-8 7-20-16,-8-11 4 16,-3 11-8-16,-17-4 4 15,1 11-8-15,-19 0-4 16,-8 6 4-16,-20-3-4 15,-3 7 0-15,-9 7 0 16,9 7 0-16,-4 7 16 16,19 3-8-16,4 10 84 15,11 4-48-15,12 0-4 16,8 0-24-16,19-7 8 16,8-4-16-16,16-6 16 15,-1 0-16-15,8-11-496 16,1 0 264-16</inkml:trace>
          <inkml:trace contextRef="#ctx0" brushRef="#br0" timeOffset="23388.9851">6918 2349 364 0,'-4'7'132'0,"4"-7"-100"0,24 10-12 15,-5-7 44 1,0 1-40-16,16-4 76 16,4 0-52-16,0-4-8 15,7 4-24-15,0-10-12 16,-7 3 0-16,8-7-148 16,-9 8 80-16,1-12 8 15,-4 8 36-15,-8-7 16 16,-4 6 4-16,-7-2 60 15,-5 6-32-15,-3-4 148 16,4 8-100-16,-5 3 28 0,5 3-60 0,-4 8 8 16,3 6-32-16,-3 7 8 15,0 4-16-15,-16 16-16 16,8 1 0-16,-15 10 20 16,3 0-8-16,-11-6 16 15,3-5-16-15,-3-9 4 16,8-8-4-16,-1-13 20 15,5-4-16-15,3-20 4 16,8-4-8-16,8-24-8 16,3 4 4-16,12-11-68 15,5 11 36-15,3-1-4 16,-1 15 16-16,1 6 56 16,-3 10-20-16,-9 18 80 15,0 7-56-15,-11 17 84 16,-4 7-72-16,-4-1 16 15,0 1-40-15,0-7 4 16,4-4-20-16,3-13 20 16,9-4-24-16,7-13-196 15,0-1 96-15,5-13-280 16,-1-1 204-16,4-16-360 16,0-1 296-16</inkml:trace>
          <inkml:trace contextRef="#ctx0" brushRef="#br0" timeOffset="22762.815">7313 2256 520 0,'-8'-4'192'0,"8"4"-152"0,-19-3-8 15,11 6 140 1,4 4-100-16,-3 7 68 16,7 3-80-16,-12 14-16 0,12 0-28 0,-8 17 16 15,8 1-20-15,-8 6-56 16,8-7 20-16</inkml:trace>
        </inkml:traceGroup>
        <inkml:traceGroup>
          <inkml:annotationXML>
            <emma:emma xmlns:emma="http://www.w3.org/2003/04/emma" version="1.0">
              <emma:interpretation id="{CD1DF2A6-0F61-49A3-9BA6-38BDA85E76C9}" emma:medium="tactile" emma:mode="ink">
                <msink:context xmlns:msink="http://schemas.microsoft.com/ink/2010/main" type="inkWord" rotatedBoundingBox="12106,2571 14615,2502 14643,3508 12134,357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4890.7694">9837 2186 632 0,'-4'-4'236'0,"4"4"-184"0,-8 7-16 15,1 0 16 1,7 7-36-16,0 3 4 16,7 0-12-16,1 7-8 0,4 0 4 0,-5 11 4 15,5 2-4-15,-4 12 24 16,0-5-16-16,-8 1-4 16,0-4-4-16,-8-6 12 15,0-8-8-15,-4-9 24 16,5-1-20-16,-5-14 12 15,8 1-12-15,-3-18-8 16,7 0 0-16,3-20-16 16,9-1 8-16,3-6-4 15,5 10 0-15,7 3-12 16,-8 8 12-16,5 3 12 16,3 10 0-16,-8 10 32 15,-4 11-20-15,-11 17 100 16,-4 3-64-16,-11 11 28 15,-1 3-44-15,-11-3-12 16,7-4-16-16,1-10 20 16,7-7-16-16,8-6-32 15,4-5 12-15,12-13-344 16,3 0 196-16,12-13-360 16,0 2 292-16</inkml:trace>
          <inkml:trace contextRef="#ctx0" brushRef="#br0" timeOffset="25351.0738">10429 2406 372 0,'31'-24'140'0,"-31"24"-112"0,20-14-4 0,-13 7 128 16,1 4-88-16,-8-8 88 16,4 8-88-16,-16-8 40 15,8 8-64-15,-15-4 16 16,4 7-36-16,-16 0-16 15,7 7-8-15,-10 0 12 16,7 3-4-16,-1 7-4 16,1 4 4-16,8 3-4 15,0 0 0-15,7 7 0 16,8 0 0-16,4-10 24 16,8 3-12-16,3-17-4 15,5 0-4-15,11-21 12 16,0 7-8-16,4-10-152 15,0 3 76-15,-4-7-88 16,-4 4 92-16,-11 0-56 16,-4 3 72-16,-12 0 12 15,8 8 24-15,-12 6 108 16,-4 3-52-16,5 4 24 16,7 7-36-16,7 3-4 15,5 0-16-15,15 0 0 16,0 1-4-16,4-8 4 15,8 0-8-15,-4-13-188 16,-4-1 100-16</inkml:trace>
          <inkml:trace contextRef="#ctx0" brushRef="#br0" timeOffset="25626.505">10820 2316 548 0,'-7'-10'204'0,"7"10"-156"0,-4-4-16 0,0 4 176 16,0 7-120-16,-4 0 36 15,8 0-76-15,-8 3 0 16,8 8-32-16,0 6 0 16,4 0-8-16,0 7 4 15,4 3-8-15,0 1 8 16,-1-1-8-16,-3 0 32 16,0 1-20-16,-15-4-224 15,3-4 112-15,-23 1-72 16,0-1 100-16,-27-6 48 15,7-4 16-15,-10-3-4 16,2-4 4-16,17-10 12 16,11 4-4-16,19-8-12 15,20-6 4-15,19-7-332 16,16 0 184-16</inkml:trace>
          <inkml:trace contextRef="#ctx0" brushRef="#br0" timeOffset="24230.5094">9357 2500 560 0,'-8'-31'208'0,"8"31"-164"0,0-31-8 0,-4 21 76 15,4 3-68-15,-7 4-8 16,-1 3-24-16,0 24-28 16,-3 10 8-16,-1 32 12 15,4 2 0-15,-11 15 8 16,3-7-8-16,5 17-4 15,-1-18 4-15,4 8 12 16,1-14-8-16,3-21-108 16,-4-3 52-16,0-28-428 15,8-10 260-15</inkml:trace>
          <inkml:trace contextRef="#ctx0" brushRef="#br0" timeOffset="24458.6163">9469 2435 508 0,'47'3'188'0,"-47"-3"-148"0,19 45-8 0,-11-17-28 31,3-1-8-31,-11 11 28 0,0 3-12 16,-19 1 24-16,11-1-24 0,-11-14 4 15,-8 1-8-15,-12-7 4 16,12-4-8-16,-12-14-4 15,12-3 4-15,16-20-324 16,3-4 176-16</inkml:trace>
          <inkml:trace contextRef="#ctx0" brushRef="#br0" timeOffset="26376.2992">11103 2509 364 0,'-16'-3'132'0,"16"3"-100"0,0 0-12 16,0 0 96-16,0 0-68 16,0-4 68-16,4 4-64 15,-4-3 4-15,0 6-32 0,0-3 12 16,0 0-20-16,-7 4 20 15,3 6-24-15,-12 7-4 16,5 7-4-16,-9 4 4 16,9-1-4-16,-1 4-20 15,8-3 8-15,8-4 20 16,0-4-4-16,15-6-12 16,1-3 0-16,7-8 40 15,0-3-24-15,-4-7-8 16,4 0-8-16,-4-7 20 15,-3 8-8-15,-9-12-28 16,5 5 8-16,-12-12-20 16,7 5 16-16,-11-8-16 15,4 8 16-15,-4-4-16 16,0 10 16-16,0-3 28 16,0 10-8-16,0-4 8 15,4 8-4-15,-4-7-16 16,0 10 4-16,0-7-4 15,4 7 0-15,-4 0 16 16,4 0-4-16,-4-7-12 16,0 14 4-16,0-14 20 15,0 7-8-15,0-7-4 16,0 4 0-16,0-8-4 16,7 8 0-16,-3-4 16 0,4 0-8 15,8-3-12-15,-1 3 0 16,1 3 20-16,3 4-8 0,-4 4 48 15,-3 3-28 1,7 6 28-16,-7 5-28 0,-4 9 44 16,-1-3-40-1,-7 0 80-15,0 7-60 16,-7-10 28-16,7 7-48 0,0-11 24 16,0-4-28-16,-4-6 8 15,8 0-20-15,-4-14 0 16,7-3-8-16,1-11 48 15,4-10-32-15,7-10 16 16,8 3-24-16,0 0-8 16,8 4-4-16,0 6-24 15,0 11 12-15,4 7-408 16,-5 7 224-16</inkml:trace>
        </inkml:traceGroup>
        <inkml:traceGroup>
          <inkml:annotationXML>
            <emma:emma xmlns:emma="http://www.w3.org/2003/04/emma" version="1.0">
              <emma:interpretation id="{75228CBD-AFF6-47E9-AF81-80B2D85CB7BF}" emma:medium="tactile" emma:mode="ink">
                <msink:context xmlns:msink="http://schemas.microsoft.com/ink/2010/main" type="inkWord" rotatedBoundingBox="15209,2592 16744,2550 16768,3451 15234,349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7777.5756">12353 2309 372 0,'-7'-17'140'0,"7"14"-112"0,-4-4-4 0,0 3 120 16,8 4-84-16,-4-3 44 15,0 3-60-15,-4 7 4 16,4 7-32-16,-8 13-8 16,4 11-4-16,-7 7-16 15,3-1 8-15,0 1 28 16,4-10-12-16,-4-1 56 15,8-10-36-15,-3-14 36 16,6-10-36-16,1-10 0 16,8-11-20-16,3-10-8 15,5 1 0-15,-1-15-4 16,4 14 0-16,1-10-64 16,-1 10 36-16,0 3-24 15,4 11 32-15,-11 3 8 0,3 11 12 16,0 3 8-16,1 6-4 0,-13 1 32 15,13 7-20-15,-9-4 4 32,9 1-12-32,7-8 4 0,0 1-8 0,8-8 24 15,0 1-16-15,3-8 4 16,-3 1-8-16,0-4-40 16,-4 4 16-16,-12-7 24 15,1 7-4-15,-16-8 0 16,-1 5 0-16,-18-5-16 15,3 8 8-15,-15 3 12 16,4 7-4-16,-12 4 112 16,4 6-64-16,-8 7-12 15,16 4-24-15,0 3-4 16,8 3-8-16,7 1 8 16,8 3-8-16,11 0 24 15,5-4-16-15,26-9 12 16,9-1-12-16,15-10-192 15,-1-4 96-15,-3-6-104 16,-7-1 104-16,-13-10-16 16,1 1 60-16,-12-8 16 15,-4 4 12-15,-12-11 36 16,1 4-12-16,-8-3 100 16,-1 13-60-16,-7-3 100 15,4 10-88-15,-4 0-12 16,0 14-32-16,0 17-24 0,0-3 0 15,-4 34 12-15,0 3-4 16,-7 21 8-16,3 0-8 0,-11 4 24 16,7-11-16-1,-7 7 32 1,3-10-28-16,-3-3-156 0,11-11 76 16,-7-11-116-16,15-9 100 15</inkml:trace>
          <inkml:trace contextRef="#ctx0" brushRef="#br0" timeOffset="28029.7461">13275 2426 592 0,'34'-13'220'0,"-34"13"-172"0,78 10-12 15,-47 4 92 1,0-1-76-16,0 5 52 16,0 9-64-16,-24 8 8 15,-3-1-32-15,-27 4 52 16,-4-4-36-16,-19 1-40 16,3-4 0-16,-7-7-288 15,19 0 160-15</inkml:trace>
          <inkml:trace contextRef="#ctx0" brushRef="#br0" timeOffset="28168.6165">13820 2619 780 0,'-3'7'288'0,"3"-7"-224"0,0 17-20 0,0-13-12 15,0-1-28-15</inkml:trace>
        </inkml:traceGroup>
        <inkml:traceGroup>
          <inkml:annotationXML>
            <emma:emma xmlns:emma="http://www.w3.org/2003/04/emma" version="1.0">
              <emma:interpretation id="{CA0D259D-F901-487E-8368-D6594D88FE51}" emma:medium="tactile" emma:mode="ink">
                <msink:context xmlns:msink="http://schemas.microsoft.com/ink/2010/main" type="inkWord" rotatedBoundingBox="17794,2588 18463,2570 18482,3246 17813,3265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8631.8457">14862 2340 404 0,'11'-7'148'0,"-11"7"-112"16,24 0-12-16,-21 0 100 16,-3 0-72-16,0 7 96 15,-3 4-88-15,-5 6 16 16,0 7-44-16,-4 3 4 16,12 4-20-16,0 0-8 15,0 0-4-15,12-3 12 16,-4-4-8-16,11-10-4 0,1 0 0 15,-1-14-48 1,0 0 24-16,-3-14-28 0,-5 0 28 0,-3-14 0 16,4 1 12-16,-5-7 24 15,1 6-8-15,-8 0 16 16,0 8-16-16,8-1 92 16,4 7-52-16,19 1 20 15,7 2-36-15,16 4 48 16,1 4-44-16,3-4-8 15,-8 7-16-15,-4-3 16 16,-7 6-16-16,-4-3-20 16,-8 0 0-16,-8 0-268 15,-3 0 148-15,-8-3-304 16,-1-1 240-16</inkml:trace>
          <inkml:trace contextRef="#ctx0" brushRef="#br0" timeOffset="28856.945">15388 2203 560 0,'-15'13'208'0,"15"-13"-164"0,-4 11-8 15,0 3 68 1,0 10-64-16,-4 13 60 16,4 8-56-16,-7 31 24 15,3-7-40-15,-3 10 8 16,3-17-20-16,-8-4 0 15,9-6-8-15,-13-11 12 0,5-10-12 16,-12-7-64-16,0-3 28 0,-8-7-252 16,11-1 156-16</inkml:trace>
        </inkml:traceGroup>
        <inkml:traceGroup>
          <inkml:annotationXML>
            <emma:emma xmlns:emma="http://www.w3.org/2003/04/emma" version="1.0">
              <emma:interpretation id="{62293F4B-54FC-443A-851A-3F0D1D3FE891}" emma:medium="tactile" emma:mode="ink">
                <msink:context xmlns:msink="http://schemas.microsoft.com/ink/2010/main" type="inkWord" rotatedBoundingBox="19069,2229 22487,2135 22514,3124 19096,3217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9919.7704">17417 1852 456 0,'-12'-17'168'0,"12"17"-128"0,0-7-16 0,-4 3 80 16,4 4-64-16,-11 0 44 15,3 4-48-15,-12 9 76 16,1 8-60-16,-16 20 36 16,8 11-52-16,-23 10 88 15,7 3-72-15,-7 8 12 16,7-5-40-16,9 8 4 16,10-4-16-16,9 1 12 15,15-11-16-15,11-11-240 16,17-10 124-16</inkml:trace>
          <inkml:trace contextRef="#ctx0" brushRef="#br0" timeOffset="30235.6101">17575 2206 372 0,'-15'14'140'0,"15"-14"-112"0,-19 27-4 0,7-13 48 15,8 3-44-15,-8 7 52 16,9 1-48-16,-5 2 48 16,4-3-48-16,0-3 80 15,8-4-60-15,-4-10 44 16,0-4-56-16,0-10-4 16,8 1-20-16,-1-12-4 15,1 1-4-15,4-7 20 16,-1 7-16-16,5-7-12 15,-1 3-4-15,5 1-16 16,-1 9 12-16,4 1 12 16,4 3 0-16,1 0-72 15,-1 7 36-15</inkml:trace>
          <inkml:trace contextRef="#ctx0" brushRef="#br0" timeOffset="30534.9075">17734 2003 592 0,'-23'0'220'0,"23"0"-172"0,-4-3-12 0,4-1 164 15,4 4-116-15,0-7 88 16,3 0-100-16,9-3 8 16,3 3-48-16,16-3-20 15,-8 7-8-15,12-1-376 16,-4 1 204-16</inkml:trace>
          <inkml:trace contextRef="#ctx0" brushRef="#br0" timeOffset="30747.9728">18021 2526 572 0,'-28'62'208'0,"28"-62"-160"0,-19 59-12 15,11-35 12 1,5 0-32-16,-13 0 4 16,12 0-12-16,-4-7 12 15,8 0-12-15,0-6-152 0,4-1 76 16</inkml:trace>
          <inkml:trace contextRef="#ctx0" brushRef="#br0" timeOffset="30958.3746">18361 2323 696 0,'23'-14'256'0,"-23"14"-196"0,66 7-20 0,-46-14 48 16,3 7-56-16,0 0 4 15,4 0-20-15,4-3-12 16,4 3 0-16,4-4-148 15,-12 4 80-15,-4-3-316 16,0 3 212-16</inkml:trace>
          <inkml:trace contextRef="#ctx0" brushRef="#br0" timeOffset="31227.2466">18574 2210 496 0,'-27'3'184'0,"27"-3"-140"0,0 21-16 16,-4-8 92-1,0-2-72-15,-3 3 68 16,3 3-64-16,-4 3 16 0,4 4-40 0,-4 1 0 31,8 2-16-31,0 1 0 0,8-4-4 0,-4-4 36 16,8-2-20-16,3-8 12 15,1-3-20-15,7-11-104 16,0 4 44-16,16-10-280 16,-1 0 180-16</inkml:trace>
          <inkml:trace contextRef="#ctx0" brushRef="#br0" timeOffset="29650.0528">16162 2244 404 0,'-11'-21'148'0,"11"21"-112"0,-8-17-12 0,8 3 100 15,0 4-72-15,0-11 112 16,0 8-92-16,0 6 40 16,8 3-64-16,-8 4-16 15,8 11-20-15,-5 23 24 16,5-3-20-16,4 17 32 15,-4-3-32-15,7 10-12 16,-3 3-8-16,7 4 20 16,4-7-8-16,0-10 92 15,-3-7-52-15,7-14 40 16,0-7-52-16,0-10 44 16,0 0-48-16,4-21 28 15,8-3-32-15,-4-24 36 16,0 0-36-16,3-14-4 15,-3 10-16-15,-4-10-24 16,0 10 8-16,-8 0 4 16,-3 14 4-16,-5-3 0 0,-3 10 0 0,-5 0 0 15,1 7 0 1,0-1-308-16,4 11 168 0,7-6-500 16,4 2 360-16</inkml:trace>
          <inkml:trace contextRef="#ctx0" brushRef="#br0" timeOffset="31559.8847">19406 1910 756 0,'35'31'280'0,"-35"-31"-216"16,47 76-20-16,-28-38 252 16,0 0-172-16,-3 13 80 15,-1 4-116-15,-7 4 0 16,-8-4-52-16,-27 10 32 16,-4-3-40-16,-27 4 20 0,0-5-28 15,-19-12-96 1,15-5 40-16,-16-2-692 0,12-4 400 0</inkml:trace>
        </inkml:traceGroup>
      </inkml:traceGroup>
    </inkml:traceGroup>
    <inkml:traceGroup>
      <inkml:annotationXML>
        <emma:emma xmlns:emma="http://www.w3.org/2003/04/emma" version="1.0">
          <emma:interpretation id="{66868DD7-1FB8-43AD-81A9-36133DA66074}" emma:medium="tactile" emma:mode="ink">
            <msink:context xmlns:msink="http://schemas.microsoft.com/ink/2010/main" type="paragraph" rotatedBoundingBox="2793,4142 18013,3391 18067,4478 2847,52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6631D1-CA23-4E63-9CE8-37D40A35DAA9}" emma:medium="tactile" emma:mode="ink">
              <msink:context xmlns:msink="http://schemas.microsoft.com/ink/2010/main" type="line" rotatedBoundingBox="2793,4142 18013,3391 18067,4478 2847,5230"/>
            </emma:interpretation>
          </emma:emma>
        </inkml:annotationXML>
        <inkml:traceGroup>
          <inkml:annotationXML>
            <emma:emma xmlns:emma="http://www.w3.org/2003/04/emma" version="1.0">
              <emma:interpretation id="{4A957811-8E1B-4392-9BCE-097F96398D24}" emma:medium="tactile" emma:mode="ink">
                <msink:context xmlns:msink="http://schemas.microsoft.com/ink/2010/main" type="inkWord" rotatedBoundingBox="2793,4142 4532,4057 4578,4977 2838,5063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0909.8282">678 4288 528 0,'4'-10'196'0,"-4"10"-152"0,0-14-12 15,-4 7 124 1,4 7-92-16,-8-7 36 16,0 7-60-16,-7 0 40 15,3 7-48-15,-11 0 20 16,4 7-32-16,-16 6 36 15,4 4-32-15,-8 7 32 16,4 0-32-16,-3 4 20 16,11-4-24-16,3-4 0 0,17-3-12 0,3-7-16 15,8 1 4-15,7-8 20 16,12-3-8-16,1-11-4 16,3 1 0-16,8-7-4 15,-4-1 0-15,-4-9 24 16,-4 6-12-16,-8-10-4 15,-3 3-4-15,-8-10-4 16,0 7 0-16,-12-3 0 16,4 13 0-16,-7-3-12 15,3 6 8-15,0 4-16 16,8 4 12-16,4-4-32 16,4 7 24-16,3-7-312 15,9 0 180-15</inkml:trace>
          <inkml:trace contextRef="#ctx0" brushRef="#br0" timeOffset="41344.6336">972 4278 404 0,'-15'0'148'0,"15"0"-112"0,-12 3-12 0,4 4 84 31,1-4-64-31,-9 4 52 16,8 4-56-16,-11 6 8 0,3 7-32 0,1 3 64 16,3 4-48-1,1 0 24-15,3-3-36 0,0-1-8 16,8-3-8-16,8-6 20 15,4-5-12-15,7-9-4 32,4-1-4-32,0-6 12 0,-3-1-8 0,3-6-20 15,0 3 4-15,-7-10 12 16,-5 3 0-16,-3-10-4 16,-8 7 4-16,-8-7 40 15,1 7-24-15,-5 0 8 16,4 6-16-16,8 1-60 15,0 3 24-15,16-3-24 16,3 6 28-16,12-6-476 16,12 3 276-16</inkml:trace>
          <inkml:trace contextRef="#ctx0" brushRef="#br0" timeOffset="41600.2551">1332 4329 612 0,'-8'28'228'0,"8"-28"-180"0,0 58-12 15,8-30 60 1,0-4-60-16,0 7-12 16,-4 3-16-16,3-10 0 0,5 0-4 0,-4-10 8 15,3 0-8-15,-3-7 52 16,0-4-32-16,-4-6 16 16,-1-1-24-16,1-9 44 15,0-1-32-15,8-14-24 16,3 8-4-16,12-15 0 15,0 15 0-15,4-4-36 16,4 17 20-16,0 0-644 16,-4 7 360-16</inkml:trace>
          <inkml:trace contextRef="#ctx0" brushRef="#br0" timeOffset="40354.3374">24 3830 404 0,'-8'-27'148'0,"8"27"-112"0,23-21-12 0,-15 11 128 15,4 6-88-15,7-3 96 16,-4 7-92-16,16 4 4 16,-7 10-48-16,10 6 4 15,1 8-16-15,-11 3 12 16,-5 0-16-16,-23 3 24 16,-4-3-20-16,-19-3 12 15,0-1-12-15,-19-3-8 16,7-3 0-16,-19-4 12 15,4-3-8-15,7-11 16 16,8 1-16-16,12-8-92 0,16 4 48 16,11-7-184-16,15 1 124 0</inkml:trace>
          <inkml:trace contextRef="#ctx0" brushRef="#br0" timeOffset="40023.9586">31 4016 488 0,'0'-17'180'0,"8"13"-140"0,-8-2-12 16,0 2 40-1,0 1-44-15,0-4 8 16,0 3-20-16,0 1 36 16,0 3-24-16,-8 7 32 15,8 3-32-15,0 11 32 16,0 3-32-16,-7 17-12 15,7 0-8-15,-12 21 4 0,4-3-4 16,-7 3 24 0,11-7-16-16,-4-10-20 0,4-8 0 0,-3-9-4 15,3-4 4-15,-4-14-108 16,8 1 64-16,0-18-384 16,4 0 240-16</inkml:trace>
        </inkml:traceGroup>
        <inkml:traceGroup>
          <inkml:annotationXML>
            <emma:emma xmlns:emma="http://www.w3.org/2003/04/emma" version="1.0">
              <emma:interpretation id="{B9369286-D685-44C8-8379-43C0852504D6}" emma:medium="tactile" emma:mode="ink">
                <msink:context xmlns:msink="http://schemas.microsoft.com/ink/2010/main" type="inkWord" rotatedBoundingBox="5274,4455 6753,4382 6777,4859 5298,4932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2711.204">2343 4174 364 0,'3'-20'132'0,"5"13"-100"0,-4-7-12 15,0 7 96 1,7 4-68-16,-3-4 44 16,-4 3-56-16,0 4 8 0,0 7-28 0,0 11 20 15,3 2-24-15,-7 18-4 16,4 0-4-16,-11 7 20 15,3-4-12-15,-4-3 48 16,8-7-32-16,-8-7 56 16,0-7-48-16,8-10 56 15,0-4-56-15,8-16-16 16,4-5-12-16,-4-19-8 16,11 2 0-16,-4-13 0 15,5 10 0-15,-5-3-20 16,5 10 12-16,-5 3-4 15,1 11 4-15,-13 7 0 16,5 6 0-16,-8 15 16 16,0 9-4-16,-8 11 24 15,8 4-16-15,0-1-4 16,4-3-4-16,-4-10 20 16,0-1-12-16,0-13 32 15,4-3-28-15,4-18-4 16,-8 4-8-16,8-14-4 15,-4 3 0-15,3-10-28 16,1 7 16-16,-4-7-56 16,4 7 36-16,-1-4 8 15,-3 11 12-15,4-4-32 16,0 11 24-16,-1 3 32 16,5 7-4-16,-4 10 28 0,3 4-24 15,-3 14 4-15,4 6-8 16,-12 11 28-16,0 0-20 0,0-4-48 15,-4 4 16-15,-4-7-272 16,0-1 160-16</inkml:trace>
          <inkml:trace contextRef="#ctx0" brushRef="#br0" timeOffset="43643.1831">3183 4319 372 0,'19'-24'140'16,"-19"24"-112"-16,15-21-4 0,-7 11 100 15,0 3-72-15,-4-7 60 16,0 4-68-16,-8-4 48 16,0 7-52-16,-4-3 24 15,0 3-36-15,-7-3 0 16,7 6-16-16,-11-3-8 16,7 7 0-16,-7-3-4 0,7 3 0 15,-3 3 8-15,3 4-4 0,-7 7 8 16,7 3-8-16,-3 11 8 15,3-1-8-15,-3 4-4 16,3 0 4-16,0-3 4 16,8-4-4-16,4-7-4 15,4 0 4-15,4-10-84 16,8 0 44-16,-1-10-208 16,4-1 140-16,1-10-100 15,-1 4 120-15,-3-14 28 16,-1 7 36-16,-3-11 68 15,3 8-24-15,-7-1 192 16,4 11-120-16,-9 6 64 16,5 11-92-16,0 10 12 15,0 4-44-15,3 3 4 16,5 4-24-16,3-1-16 16,4-3-4-16,1-3-4 15,3 3 0-15,-4-10-100 16,0-4 60-16,-4-3-128 15,1 0 96-15,-5-7-20 16,1 0 56-16,-1-14 12 16,1 4 16-16,-5-21 48 15,5 7-20-15,-1-14 60 16,1 7-40-16,-1-7 116 16,5 17-80-16,-5-3 36 15,1 10-60-15,-5 4-16 0,5 10-16 0,-5 10 32 16,-7 4-20-16,0 3-4 15,0 11-12-15,-8-4 12 16,4 0-12-16,-4-3-12 16,8-4 0-16,-4-10 28 15,4 3-12-15,4-13 12 16,-1-4-12-16,-3-14-16 16,12-3 0-16,-8-7-4 15,11 0 0-15,0-7 8 16,1 14 0-16,-1 0 0 15,4 10 0-15,-11 14 32 16,-1 18-16-16,-11 13 100 16,0 13-64-16,-11 1 92 15,11 3-84-15,0-17 8 16,8 4-44-16,3-18 32 16,5-3-32-16</inkml:trace>
        </inkml:traceGroup>
        <inkml:traceGroup>
          <inkml:annotationXML>
            <emma:emma xmlns:emma="http://www.w3.org/2003/04/emma" version="1.0">
              <emma:interpretation id="{298B08FA-7446-4CA7-8347-0617344D7E8C}" emma:medium="tactile" emma:mode="ink">
                <msink:context xmlns:msink="http://schemas.microsoft.com/ink/2010/main" type="inkWord" rotatedBoundingBox="7253,4329 7608,4311 7626,4665 7270,4683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3869.3154">4321 3958 728 0,'-4'0'268'0,"4"0"-208"0,4 20-16 0,-4-13 28 16,4 3-48-16,-4 1-20 16,0-1-4-16,3 4-484 15,5 0 264-15</inkml:trace>
          <inkml:trace contextRef="#ctx0" brushRef="#br0" timeOffset="44159.053">4623 3999 580 0,'-8'0'216'0,"8"0"-168"0,-12 0-12 0,5 0 12 16,7 7-32-16,-4 3-24 16,4 4 4-16,-4-7 0 15,8 10 4-15,0-3 16 16,11 3-8-16,0-3-20 15,1-1 4-15,-1 5 12 16,1-1 0-16,-8 4 96 16,-4-4-56-16,-12 3 88 15,4-2-76-15,-12-5 44 16,5 5-60-16,-5-5-4 16,9 1-20-16,3-4-180 15,4-3 92-15</inkml:trace>
        </inkml:traceGroup>
        <inkml:traceGroup>
          <inkml:annotationXML>
            <emma:emma xmlns:emma="http://www.w3.org/2003/04/emma" version="1.0">
              <emma:interpretation id="{42524683-DC97-4341-892E-88DF11C54044}" emma:medium="tactile" emma:mode="ink">
                <msink:context xmlns:msink="http://schemas.microsoft.com/ink/2010/main" type="inkWord" rotatedBoundingBox="8800,3976 10963,3869 10999,4585 8835,4692"/>
              </emma:interpretation>
              <emma:one-of disjunction-type="recognition" id="oneOf14">
                <emma:interpretation id="interp14" emma:lang="" emma:confidence="0.5">
                  <emma:literal>an:</emma:literal>
                </emma:interpretation>
                <emma:interpretation id="interp15" emma:lang="" emma:confidence="0">
                  <emma:literal>air:</emma:literal>
                </emma:interpretation>
                <emma:interpretation id="interp16" emma:lang="" emma:confidence="0">
                  <emma:literal>cur:</emma:literal>
                </emma:interpretation>
                <emma:interpretation id="interp17" emma:lang="" emma:confidence="0">
                  <emma:literal>aria</emma:literal>
                </emma:interpretation>
                <emma:interpretation id="interp18" emma:lang="" emma:confidence="0">
                  <emma:literal>arc</emma:literal>
                </emma:interpretation>
              </emma:one-of>
            </emma:emma>
          </inkml:annotationXML>
          <inkml:trace contextRef="#ctx0" brushRef="#br0" timeOffset="46405.0216">6899 4040 404 0,'0'-7'148'0,"0"7"-112"0,-8 0-12 0,8 0 108 16,0 0-76-16,-8-3 76 15,1 3-76-15,-5-4-4 16,12 8-32-16,-12-4 24 16,5 3-28-16,-13 1 48 15,13 3-36-15,7 0-4 16,-8 3-16-16,4-3 48 16,4 3-32-16,0 0 0 15,12 4-16-15,-5-4 4 16,1 1-8-16,4-4 24 15,-5 0-16-15,13-4 12 16,-9 0-12-16,5-6-16 16,3 3 0-16,1-7-60 15,-1 4 36-15,-7-8-32 16,7 4 36-16,-4-6-8 16,-3 6 20-16,-4-4 16 15,3 5 0-15,-3-1 16 16,4 7-12-16,3 0 112 15,-7 3-68-15,4 1 16 16,7 6-44-16,-11-3 24 16,11 3-32-16,0-6 4 0,1 2-12 15,7-9 4-15,-8 3-8 16,8-7-124-16,-7 4 64 0,-9-11-56 16,9 10 64-16,-5-9 16 15,-3 6 20-15,-5-3 12 16,1 6 0-16,-8 1 24 15,0 3-12-15,0 0 128 16,0 7-76-16,0-1 24 16,4 5-52-16,-4 6 4 15,8 0-24-15,-8 0 8 16,7 1-12-16,1-5 20 16,0-2-20-16,0-11 24 15,3-7-24-15,1-4 12 16,0 1-12-16,-5-4-24 15,5 7 4-15,-4-13-12 16,3 9 8-16,5-6 8 16,-5 10 4-16,16-10-20 15,1 3 12-15,6 1-12 16,5-5 8-16,4 8-124 16,-1 7 76-16,1-11-428 15,-1 7 272-15</inkml:trace>
          <inkml:trace contextRef="#ctx0" brushRef="#br0" timeOffset="46675.2413">7963 3958 248 0,'-15'13'92'0,"15"-13"-72"0,4 7-4 0,-4-3 60 16,0 3-44-16,0-1 48 16,8 1-44-16,-1 0 0 15,9 0-24-15,3-3 0 16,0 2-4-16</inkml:trace>
          <inkml:trace contextRef="#ctx0" brushRef="#br0" timeOffset="46546.8997">8045 3844 508 0,'-20'0'188'0,"20"0"-148"0,-7-7-8 0,3 7 220 15,4-7-144-15,-4 4 28 16,4 3-84-16,-8 0-68 16,8 10 8-16,0-10-204 15,8 11 116-15</inkml:trace>
          <inkml:trace contextRef="#ctx0" brushRef="#br0" timeOffset="45518.6646">5904 4044 548 0,'-19'-21'204'0,"19"21"-156"0,7 0-16 0,-3 0 132 16,0 0-96-16,8 0 60 15,7 3-72-15,8 1-16 16,4-1-24-16,19-6 8 16,1-1-16-16,15-2-12 15,-1 6 0-15,1-7-148 16,0 7 84-16,-16-4-16 16,-7 4 52-16,-16-3 20 15,-4 3 8-15,-11-7 56 16,-1 7-28-16,-11 0 60 15,0 0-48-15,-3 7 28 0,-1-4-36 0,-8 11 0 16,0 3-16-16,-3 7 0 16,0 0-4-16,3 4 4 15,0 3-8-15,8-7-4 16,8 0 4 0,12-10 4-16,3-4-4 0,0-13-12 15,9 3 4-15,-9-11 20 16,8 4-8-16,-8-6-12 15,1 2 0-15,-9-9 20 16,-3 3-8-16,-12 3 16 16,4 0-16-16,0 4-20 15,0 3 4-15,8 0-136 16,4 7 76-16,3 0-568 16,8 0 352-16</inkml:trace>
          <inkml:trace contextRef="#ctx0" brushRef="#br0" timeOffset="44845.8758">5916 3624 704 0,'-16'-17'264'0,"8"17"-208"0,4 0-12 0,8 0 108 15,4 0-92-15,11 0 8 16,9 0-40-16,18-4 0 15,0 4-16-15,20-7-16 16,-4 4 0-16,0-1-32 16,-4 4 20-16</inkml:trace>
          <inkml:trace contextRef="#ctx0" brushRef="#br0" timeOffset="45101.0551">6047 3596 312 0,'0'11'112'0,"0"-11"-84"0,-11 48-12 0,-1-10 152 15,8 0-96-15,-8 20 44 16,5 4-72-16,-13 7-8 16,5-4-20-16,-1 7-20 15,9-6 0-15,-1-4-16 16,8-11 12-16,0-13-32 15,4-10 24-15,-4-18-188 16,8-3 112-16,-5-17-144 16,1-1 132-16</inkml:trace>
        </inkml:traceGroup>
        <inkml:traceGroup>
          <inkml:annotationXML>
            <emma:emma xmlns:emma="http://www.w3.org/2003/04/emma" version="1.0">
              <emma:interpretation id="{360DDABE-01B9-4E8E-B05F-A42BE854E215}" emma:medium="tactile" emma:mode="ink">
                <msink:context xmlns:msink="http://schemas.microsoft.com/ink/2010/main" type="inkWord" rotatedBoundingBox="11306,4274 12292,4226 12305,4492 11319,4541"/>
              </emma:interpretation>
            </emma:emma>
          </inkml:annotationXML>
          <inkml:trace contextRef="#ctx0" brushRef="#br0" timeOffset="47470.5289">8374 3975 508 0,'38'0'188'0,"-38"0"-148"0,35 3-8 0,-19-6 72 16,3-4-64-16,0 3 8 15,1-2-28-15,-5-1-20 0,1 7-4 16,-8-7 40-16,3 0-24 0,-15 4 8 16,4 3-12-16,-11-7 4 15,3 7-8-15,-8-7-4 16,5 7 4-16,-5-7 4 15,5 0-4-15,-5 0 16 16,9 7-12-16,-5 7-4 16,4 0 0-16,0 3 12 15,8 4-8-15,-3 3 32 16,6 0-24-16,-3 1-4 16,4-1-8-16,0-3 4 15,0 3-4-15,0-3 8 16,0-1-8-16,4-6-144 15,-1 3 76-15,1-10-132 16,4 4 112-16,3-8-48 16,1 4 80-16,7-6-44 15,0 2 56-15,4-6-16 16,4 6 36-16,4-2 36 16,-4-1-8-16,0 7 28 15,0 0-24-15,0-7 12 16,0 14-12-16,0-7 28 15,-4 0-24-15,-4 0 48 16,-4 3-36-16,1-3 40 16,-5 0-40-16,-3 0-16 15,3 0-4-15,-7 0-8 16,4 0 0-16,-8 0 24 0,11 4-12 16,-7-1 56-16,0 0-36 0,-5 1 72 15,1 3-56-15,0 3 64 16,0 4-64-1,-4-4 36-15,0 0-48 16,0-3 44-16,8 0-48 0,-8-3 28 16,0 3-32-16,0-7 28 15,0 0-32-15,-8 0 56 16,8 0-44-16,0-7 64 16,0 3-60-16,8-13 0 15,3 3-24-15,17-6-12 16,18 2 0-16,4 1-32 15,-3 3 16-15,-1 4-20 16,-7 10 16-16,-24 7-776 16,5 7 436-16</inkml:trace>
        </inkml:traceGroup>
        <inkml:traceGroup>
          <inkml:annotationXML>
            <emma:emma xmlns:emma="http://www.w3.org/2003/04/emma" version="1.0">
              <emma:interpretation id="{E4B8D954-0D4E-491F-A0C1-2BEED9AEFDCB}" emma:medium="tactile" emma:mode="ink">
                <msink:context xmlns:msink="http://schemas.microsoft.com/ink/2010/main" type="inkWord" rotatedBoundingBox="13507,3812 15752,3701 15780,4269 13535,4380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51659.1256">11165 3486 392 0,'-8'-24'148'0,"4"17"-116"0,-4-7-8 0,5 8 164 31,3 2-108-31,-4-6 152 0,4 6-132 0,-8 1-8 16,0 3-52-16,-7 10-12 15,-1 4-16-15,-11 20-16 16,8 4 0-16,-8 17 20 16,7 0-8-16,-3 0 16 15,4-6-16-15,-4-5-84 16,7-2 44-16,-3-8-184 16,7-10 120-16,0-14-360 15,9 4 252-15</inkml:trace>
          <inkml:trace contextRef="#ctx0" brushRef="#br0" timeOffset="53028.2659">10596 3541 624 0,'-20'-7'228'0,"20"7"-176"0,8 0-16 16,4 0 36-1,7 7-48-15,12-7 24 16,8-3-28-16,3-1-8 0,5-3-8 0,-1 1 20 31,1 2-12-31,-1-3-12 0,1 4-4 0,-5-1 4 16,-3 4 0-16,-8 0 8 16,-4 4-4-16,-8-4-4 15,1 3 4-15,-9 1-4 16,5 3 0-16,-5-1 0 15,5 5 0-15,-4 6-12 16,-1 4 8-16,-3 10 20 16,0 3-8-16,-8 11 4 15,3-4-4-15,-10 0 4 16,-1 1-8-16,-11-4 8 16,3-8-8-16,-7-5-12 15,7-1 4-15,1-7 12 16,3-3-4-16,8-14-4 15,8 0 4-15,12-14-16 16,3 0 8-16,8-17-4 16,4 4 0-16,0-8-12 15,0 8 12-15,-4 3-4 16,0 6 4-16,-3 5-12 16,-1 6 12-16,8 3 20 15,0 8-4-15,4-4-4 16,-1 3 0-16,13-6 4 15,3 10-4-15,-3-7 24 16,-1 0-16-16,1-7-4 0,-9 3-4 16,-3-6 12-16,-4 3-8 0,-12-3 16 15,-3 3-16-15,-4-7 4 16,-1 7-4 0,-11-3 12-16,0 6-12 0,-11-2-4 15,3 2 0-15,-12-3-16 16,13 7 8-16,-16-3-16 15,3 6 12-15,-15 4 20 16,8 3-4-16,-4 8-4 16,0 6 0-16,0-4-4 15,12 8 0-15,-8-1-20 16,11 1 12-16,-3-7 4 16,11-1 4-16,4-6 0 15,4 0 0-15,12-7-20 16,7-4 12-16,12-6-48 15,0 3 28-15,12-14-48 16,-4 0 44-16,-8-13-20 16,3 3 32-16,-10-11 8 15,3 4 12-15,-12 4 32 16,-7 6-16-16,-4 7 20 16,4 11-20-16,-16 13 52 15,8 11-36-15,-8 10 12 16,8 0-28-16,0 0 8 15,4 0-12-15,0-7 20 16,15-4-20-16,-3-9-20 16,3-1 0-16,0-13-136 0,1-4 76 15,-1-11-76-15,0 5 84 0,-3-11-48 16,3 3 64-16,1-17 20 16,-1 7 20-16,-4-10 20 15,5 10-8-15,-9 0 32 16,5 10-24-16,-4 1 92 15,-1 9-60-15,-3 4 76 16,0 7-72-16,-1 11 28 16,5 3-48-16,-4 10 16 15,-1 0-28-15,5 3 16 16,-4 1-20-16,-8-4-16 16,0 0-4-16,0-3 40 15,-8-1-24-15,0-6 8 16,-3-4-12-16,-1-3 20 15,8 0-16-15,0-10-12 16,1 3-4-16,3-18-4 16,3 5 0-16,1-18 8 15,12 0 0-15,7-7-36 16,4 10 20-16,-8 1-12 16,5 10 16-16,-9 3 16 15,1 10 0-15,-9 8-4 16,-3 6 4-16,-8 14-16 15,4 4 8-15,-3 3 92 16,-5 3-48-16,8-3-8 16,0 0-20-16,0-3 32 15,8-1-20-15,3-10-12 0,1-3-8 16,3-7-216-16,5-4 116 16,-13-6-332-1,13 0 240-15</inkml:trace>
          <inkml:trace contextRef="#ctx0" brushRef="#br0" timeOffset="53371.2165">12764 3565 612 0,'34'-24'228'0,"-34"24"-180"0,12-10-12 0,-8 6 104 16,8 4-84-16,-20-6 4 15,8 2-36-15,-12 4-16 16,4 4-4-16,-19 6-4 15,4 0 0-15,-4 4-20 16,4 3 12-16,0 4-12 16,15 3 8-16,-8 3-8 15,16 4 8-15,4-3 8 16,8 3 4-16,-4-7 0 16,11 4 0-16,0-4 24 15,1-7-12-15,-13-3 24 16,1 3-24-16,-16-10 12 15,1 6-12-15,-20-2-8 16,7-4 0-16,-7 0-4 16,4-1 0-16,7-12 16 15,5 2-8-15,3-13-188 16,16 3 96-16</inkml:trace>
        </inkml:traceGroup>
        <inkml:traceGroup>
          <inkml:annotationXML>
            <emma:emma xmlns:emma="http://www.w3.org/2003/04/emma" version="1.0">
              <emma:interpretation id="{F952391D-9EF6-48A7-81B5-1A3A8F88F51A}" emma:medium="tactile" emma:mode="ink">
                <msink:context xmlns:msink="http://schemas.microsoft.com/ink/2010/main" type="inkWord" rotatedBoundingBox="16042,3801 18029,3703 18067,4478 16080,4576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54452.117">13236 3448 624 0,'-4'-17'228'0,"4"17"-176"0,0 0-16 0,0-7 140 16,0 14-104-16,0-7-12 16,0 10-36-16,-4 11 0 15,-4 3-16-15,1 42-4 16,-1-4 0-16,-11 20-4 15,7-3 0-15,-7 0 0 16,11-10 0-16,0-3 0 16,8-11 0-16,0-4 0 15,8-6 0-15,3-14 16 16,5-7-8-16,7-17-20 16,0-7 4-16,8-14 12 15,4-3 0-15,4-14-12 16,-12 3 4-16,-8-9 20 15,-3 2-8-15,-24-6-12 16,4 6 0-16,-19-9 28 16,4 9-12-16,-8-2 40 15,-1 9-28-15,9 0 32 16,0 8-32-16,-1-1 4 0,5 7-16 16,7 1-16-16,4 9 0 0,12-3-4 15,11 7 0-15,12-7 16 16,4 1-4-16,31-5-12 15,-4 4 4-15,4-6-32 16,-4 6 20-16,-8-11-12 16,-12 12 16-16,-7-8 24 15,-8 10-4-15,-11-2 4 16,-1-1-4-16,-7 0 28 16,-4 0-20-16,-12 7 12 15,4 0-16-15,-7 14-16 16,-1-1 0-16,-3 11 12 15,7 14-4-15,-4 0-12 16,8 3 4-16,4 1 20 16,8-8-8-16,0-6-12 15,4-4 0-15,3-14 28 16,0-6-12-16,-3-11 12 16,4 3-12-16,-9-10 0 15,5 1-4-15,-12-11-8 16,4 6 4-16,-12-19-4 15,4 6 0-15,-7-14 0 16,7 10 0-16,0 4-20 16,4 11 12-16,0-4-12 15,8 10 8-15,-1-3 8 16,5 10 4-16,0-3-12 16,-1 6 8-16,5 1-4 0,-1 3 0 15,1-4 8-15,3 8 0 0,4-4 8 16,4 0-4-16,4 3-12 15,0 4 4-15,0 7 4 16,0-4 0-16,-4 11 0 16,0-4 0-16,-11 7 0 15,-1 4 0-15,-11 3 24 16,0-7-12-16,-12 0-4 16,1 3-4-16,-13-10-4 15,9 1 0-15,-9-5 0 16,9 5 0-16,-5-11 8 15,5 3-4-15,-1-10 24 16,8 0-16-16,4-17-12 16,8-1-4-16,11-16 4 15,8 0 0-15,8-11 24 16,0 7-12-16,4-3-12 16,-4 10-4-16,-1 0 4 15,1 10 0-15,-8 0 0 16,0 8 0-16,0 2-20 15,1 5 12-15,3-5-200 16,-8 11 116-16</inkml:trace>
          <inkml:trace contextRef="#ctx0" brushRef="#br0" timeOffset="55323.6527">14660 3497 520 0,'4'-4'192'0,"-4"4"-152"0,4 0-8 0,-4 0 132 16,0 0-96-16,0 0 44 15,0 0-68-15,0 0 20 16,0 0-36-16,0 0-28 16,0 0 0-16,0 4 8 15,0 2-4-15,-4 8-20 16,0 3 8-16,-3 4 4 16,3 3 4-16,-12 4 0 15,9-1 0-15,-13-6 8 16,16 6-4-16,-11-9 8 15,15-1-8-15,-4-10-4 16,4 6 4-16,0-16-4 16,4 3 0-16,-4-10 32 15,8 3-16-15,3-17-12 16,5 6-8-16,-5-13-4 16,9 4 0-16,-1-7 8 0,8 9 0 15,-7 5-20-15,-1 6 12 16,-8 0 12-16,5 7 0 0,-8 4 52 15,3 6-32-15,-11 4 44 16,8 10-40-16,-8 4 28 16,12 0-28-16,-5 3-28 15,1 0 0-15,0-3 16 16,4-1-8-16,-5-6 16 16,-3-4-16-16,4-6 24 15,7-4-20-15,-11-7-4 16,8 0-4-16,-4-7-4 15,-1 7 0-15,-7-10-12 16,12 3 8-16,-4-6-16 16,3 6 12-16,-3-7-24 15,0 8 20-15,3-1 12 16,5 7 4-16,-5 0-20 16,1 7 8-16,-4 3-12 15,0 8 8-15,3 3 16 16,-3 3 0-16,-8 3 16 15,8 1-12-15,-4 0-4 16,-1-1 0-16,-3 1 12 16,4-4-8-16,-4-3 16 15,0 0-16-15,0-4-4 16,8 0 0-16,-8-3-4 16,4 4 0-16,0-5-20 15,0 5 12-15,-4-4 20 16,7 3-4-16,1-3-56 0,0 0 24 15,0-4-216-15,3 4 128 0</inkml:trace>
        </inkml:traceGroup>
      </inkml:traceGroup>
    </inkml:traceGroup>
    <inkml:traceGroup>
      <inkml:annotationXML>
        <emma:emma xmlns:emma="http://www.w3.org/2003/04/emma" version="1.0">
          <emma:interpretation id="{C6EFD397-D09A-4433-A944-D8E30E501F08}" emma:medium="tactile" emma:mode="ink">
            <msink:context xmlns:msink="http://schemas.microsoft.com/ink/2010/main" type="paragraph" rotatedBoundingBox="3371,5266 23268,3910 23410,5982 3512,73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F7FFA6-6ECE-4230-A1EA-EDFCCBA21A4E}" emma:medium="tactile" emma:mode="ink">
              <msink:context xmlns:msink="http://schemas.microsoft.com/ink/2010/main" type="line" rotatedBoundingBox="3371,5266 23268,3910 23410,5982 3512,7338"/>
            </emma:interpretation>
          </emma:emma>
        </inkml:annotationXML>
        <inkml:traceGroup>
          <inkml:annotationXML>
            <emma:emma xmlns:emma="http://www.w3.org/2003/04/emma" version="1.0">
              <emma:interpretation id="{429087EC-2E8B-4853-9F3D-1F4A37EEF983}" emma:medium="tactile" emma:mode="ink">
                <msink:context xmlns:msink="http://schemas.microsoft.com/ink/2010/main" type="inkWord" rotatedBoundingBox="3392,5573 4291,5511 4346,6310 3446,6372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80990.3459">496 5575 852 0,'-15'-7'316'0,"15"7"-248"0,15-7-16 16,0 0 148 0,5 0-120-16,11-6 100 15,0 2-104-15,4-2 28 16,-4 6-60-16,-4-4-40 15,0 8-8-15,-4 3 28 16,0 3-16-16,-3 4 0 16,-5 4-4-16,4-8-356 15,5 7 192-15</inkml:trace>
          <inkml:trace contextRef="#ctx0" brushRef="#br0" timeOffset="80740.4195">1034 5169 416 0,'23'3'152'0,"-15"-3"-116"0,4-3-12 15,-8 3 144 1,3 3-96-16,1-3 76 16,0 4-84-16,0-4 52 15,3 0-64-15,-7 0 76 16,0 0-72-16,-4 0 16 0,0 0-40 0,-4 0 12 16,4 3-24-16,-8-3 8 15,1 0-16-15,-9 0-8 16,1 0 0-16,-13 0 20 15,5 0-12-15,-16-3-4 16,9 3-4-16,-13-4-16 16,8 8 8-16,-7-4 4 15,11 3 0-15,-8 4 52 16,12-4-28-16,-4-3 32 16,11 4-28-16,1-4-8 15,7 3-12-15,1-3-16 16,7 4 4-16,-4-1 12 15,8 4-4-15,-8 3-12 16,5 4 4-16,-5 10 4 16,4 7 0-16,-8 21 16 15,5 0-8-15,-5 6-20 16,4-3 4-16,-3-7 4 16,3-3 4-16,0-4 0 15,4-6 0-15,-3-8 24 16,3-6-12-16,-8-7 4 15,12-1-8-15,-4-6 4 16,4 0-8-16,-4-7-12 16,8 0 4-16,0 0-16 15,0 4 12-15,0-1-12 16,7 0 8-16,5 1 52 0,3 3-20 0,5-7 24 16,3 3-24-16,7-6 16 15,1 3-20-15,12-7 8 16,-5 0-12-16,5-3 0 15,-1 6-4-15,-7-3-76 16,-4 4 36-16,-12-7-180 16,-4-1 116-16,-15-2-300 15,0 2 224-15</inkml:trace>
          <inkml:trace contextRef="#ctx0" brushRef="#br0" timeOffset="81492.3693">1394 5702 852 0,'-19'11'316'0,"19"-11"-248"0,-8 17-16 0,-4-7 128 15,9 4-108-15,-17 0 8 16,1 3-52-16,-12 7-24 15,4 3-8-15,-12 1 12 16,8-1-4-16,0-2-124 16,12-1 64-16,3-14-304 15,12 0 200-15</inkml:trace>
          <inkml:trace contextRef="#ctx0" brushRef="#br0" timeOffset="81271.2823">1224 5602 728 0,'-8'14'268'0,"8"-14"-208"0,8 24-16 0,-8-10 152 16,8 3-116-16,-5 4 56 15,13 0-80-15,-5-1 20 16,5 1-44-16,-4-1 0 16,3 1-20-16,-3-4-8 15,-1 1 0-15,-3-8 20 16,4 4-12-16,-5-8-108 16,1 1 48-16</inkml:trace>
        </inkml:traceGroup>
        <inkml:traceGroup>
          <inkml:annotationXML>
            <emma:emma xmlns:emma="http://www.w3.org/2003/04/emma" version="1.0">
              <emma:interpretation id="{179C948E-5F8D-4662-98FF-3EFC6E3B6B21}" emma:medium="tactile" emma:mode="ink">
                <msink:context xmlns:msink="http://schemas.microsoft.com/ink/2010/main" type="inkWord" rotatedBoundingBox="4794,5548 7788,5344 7870,6550 4876,6754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83657.6614">3546 5905 872 0,'-11'21'324'0,"11"-21"-252"0,0 48-20 15,0-24 16 1,0 0-48-16,-4 4-8 16,4 3-8-16,0-7-216 15,8 0 116-15</inkml:trace>
          <inkml:trace contextRef="#ctx0" brushRef="#br0" timeOffset="84211.7857">3786 5764 892 0,'16'4'332'0,"-16"-4"-260"0,27 0-20 0,-8 0 28 16,1 0-56-16,11 0-12 15,4 0-4-15,7 6-660 16,-3 1 356-16</inkml:trace>
          <inkml:trace contextRef="#ctx0" brushRef="#br0" timeOffset="84091.3862">3806 5575 756 0,'4'-24'280'0,"-4"24"-216"0,19-14-20 0,0 0 76 16,-3 14-76-16,3-10 36 16,8 10-48-16,0 0-20 15,4 0-4-15,-4 10 16 16,-7 4-12-16,-5-4 4 16,-3 11-8-16,-24 3 20 15,5-3-16-15,-21 3 12 16,9 7-12-16,-20-14-8 15,12 11 0-15,-4-4-4 16,8-7 0-16,4-3 52 16,11 3-28-16,8-10 52 15,8 6-44-15,11-6-16 16,8 0-8-16,4-7 0 16,4 4-4-16,-4-8-144 15,0 4 76-15</inkml:trace>
          <inkml:trace contextRef="#ctx0" brushRef="#br0" timeOffset="84393.7696">4321 5774 488 0,'0'18'180'0,"0"-18"-140"0,0 31-12 16,-8-4 188 0,8-3-124-16,0 14 44 15,-4 0-84-15,-4 3-28 16,1-3-16-16,-9 0 8 16,4-7-8-16</inkml:trace>
          <inkml:trace contextRef="#ctx0" brushRef="#br0" timeOffset="84618.3663">4576 5651 892 0,'35'-14'332'0,"-35"14"-260"0,50 0-20 0,-26-7 72 15,3 10-80-15,4 1-8 16,3-4-24-16,1-7-12 16,-4 7 4-16,-4 0-180 15,0 0 96-15</inkml:trace>
          <inkml:trace contextRef="#ctx0" brushRef="#br0" timeOffset="84921.2871">4866 5485 580 0,'-7'7'216'0,"7"-7"-168"0,-20 21-12 15,13-11 100 1,3 4-80-16,-8 3 48 15,8-3-60-15,-7 17 28 16,3-7-40-16,-4 7 36 0,5-3-40 0,3-4 28 16,4 0-28-16,-4 0-8 15,8-4-12-15,3-2-16 16,5-5 4-16,4-6 12 16,3 4-4-16,4-4-80 15,4-7 40-15</inkml:trace>
          <inkml:trace contextRef="#ctx0" brushRef="#br0" timeOffset="81854.3316">2207 5162 676 0,'-19'-7'248'0,"19"7"-192"0,-27 10-16 16,7-6 144-1,5 3-108-15,-16 3 24 16,8 7-60-16,-12 11 28 16,11 3-40-16,-6 20 56 0,10 4-48 0,-3 21 88 15,7-7-68-15,1 0 0 16,7-7-36-16,4-11-12 15,4 1-4-15,4-11-40 16,8-3 20-16,3-7-364 16,9-10 208-16</inkml:trace>
          <inkml:trace contextRef="#ctx0" brushRef="#br0" timeOffset="82797.3385">2532 5606 728 0,'-4'7'268'0,"4"-7"-208"0,-7 20-16 0,-5-9 96 15,8 2-84-15,-11 5 60 16,-1 2-72-16,-7 1-4 16,4 0-24-16,-5-4-20 15,-3 3 0-15,0-2-148 16,16-1 84-16</inkml:trace>
          <inkml:trace contextRef="#ctx0" brushRef="#br0" timeOffset="82574.7475">2408 5606 384 0,'0'0'140'0,"0"0"-108"0,-11-4-8 0,3 1 180 16,8 6-116-16,0-3 124 15,0 0-124-15,-8 0 28 16,16 0-72-16,-8 0 48 15,0 0-56-15,0 4 80 16,8 3-64-16,-4 3 72 16,11 7-72-16,-7 0 16 15,7 4-36-15,-3-4-12 16,0 1-12-16,-5-5-8 16,1 4 4-16,0-6 12 15,-1-1-8-15,1-6-4 0,0 2 0 16,4-6-192-16,-5 4 104 0,1-4-388 31,4 0 264-31</inkml:trace>
          <inkml:trace contextRef="#ctx0" brushRef="#br0" timeOffset="82986.3906">2734 5781 820 0,'-12'14'304'0,"12"-14"-236"0,-19 35-20 0,-1-15-16 15,9 1-28-15,-5 10 16 16,-3 0-12-16,-1 0-128 16,9 0 68-16</inkml:trace>
          <inkml:trace contextRef="#ctx0" brushRef="#br0" timeOffset="83489.2136">3035 5647 808 0,'-3'-3'300'0,"3"3"-232"0,-12 27-20 0,4-16 132 16,8 2-108-16,-8 5-20 15,5 2-32-15,3-6-20 16,7 0 4-16,-3-4-16 15,4 4 8-15,0-7 20 16,3 3-8-16,9-17-72 16,-5 7 32-16,-3-7-120 15,7 0 88-15,-7-3-132 16,11-4 112-16,-11-3 4 16,7 0 52-16,-7 3 36 15,-1-3-4-15,-7 7 160 16,0 6-92-16,-8 11 156 0,0 3-128 15,-4 14 80-15,1 4-100 0,-1 20-12 16,8 4-40-16,-8 17 0 16,8-8-16-16,-4 8 12 15,4-7-16-15,-4-7 32 16,1-10-24-16,-9-7 12 16,4-7-16-16,-3-14-8 15,3-7 0-15,-4-10 4 16,5-3-4-16,-5-18-20 15,4 1 8-15,4-18-32 16,4 10 24-16,4-10-12 16,8 7 16-16,7-10-28 15,0 14 24-15</inkml:trace>
        </inkml:traceGroup>
        <inkml:traceGroup>
          <inkml:annotationXML>
            <emma:emma xmlns:emma="http://www.w3.org/2003/04/emma" version="1.0">
              <emma:interpretation id="{36147B81-AC65-402E-B4F8-D7C3D2D50FD0}" emma:medium="tactile" emma:mode="ink">
                <msink:context xmlns:msink="http://schemas.microsoft.com/ink/2010/main" type="inkWord" rotatedBoundingBox="8324,5578 8512,5565 8552,6152 8364,6165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85231.1092">5389 5210 684 0,'4'-3'252'0,"-4"3"-192"0,19 0-20 16,-7 0 224-1,0 7-152-15,11 6 168 16,-4 5-164-16,8 23 128 15,0 7-140-15,0 24 68 16,1 1-100-16,-17 6 44 16,-3-7-72-16,-24 11 4 0,-3-11-28 0</inkml:trace>
        </inkml:traceGroup>
        <inkml:traceGroup>
          <inkml:annotationXML>
            <emma:emma xmlns:emma="http://www.w3.org/2003/04/emma" version="1.0">
              <emma:interpretation id="{4C9831E2-BB66-46FB-AE85-0A19A45423DB}" emma:medium="tactile" emma:mode="ink">
                <msink:context xmlns:msink="http://schemas.microsoft.com/ink/2010/main" type="inkWord" rotatedBoundingBox="9068,5778 9659,5737 9676,5989 9085,6029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88547.7473">6206 5616 756 0,'-31'10'280'0,"31"-10"-216"0,-19 4-20 0,11-4 180 16,8 3-132-16,0-3 24 15,8 4-68-15,15-8 84 16,4 1-76-16,27-4-16 16,0 7-24-16,4-7 12 15,0 7-16-15,-11-3 24 16,3 6-24-16,-7-3-136 16,-8 7 68-16,-1-7-168 15,-3 0 128-15,8-7-464 16,-8 4 312-16</inkml:trace>
          <inkml:trace contextRef="#ctx0" brushRef="#br0" timeOffset="88277.7717">6396 5441 476 0,'-12'-7'176'0,"8"3"-136"0,-8 1-12 0,5-1 164 16,7 4-112-16,-4-3 80 15,4 0-92-15,-8-4 60 16,8 7-72-16,-8-7 40 16,8 7-56-16,-3-7 52 15,6 7-56-15,-3-3 12 16,0 6-32-16,0-3-8 15,8 0-4-15,0 0 4 16,15 0-4-16,4 0 16 16,4 0-12-16,0-3 4 15,-4 3-4-15,8-4 28 16,-8 8-20-16,-4-4 4 16,1 0-12-16,-9 0-128 15,1 6 64-15</inkml:trace>
        </inkml:traceGroup>
        <inkml:traceGroup>
          <inkml:annotationXML>
            <emma:emma xmlns:emma="http://www.w3.org/2003/04/emma" version="1.0">
              <emma:interpretation id="{21CCB0C0-DFD4-448A-84FC-2CB3620CF52F}" emma:medium="tactile" emma:mode="ink">
                <msink:context xmlns:msink="http://schemas.microsoft.com/ink/2010/main" type="inkWord" rotatedBoundingBox="10195,5321 11036,5263 11105,6278 10264,6335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89362.2422">7286 5344 892 0,'4'-13'332'0,"-4"13"-260"0,31-11-20 15,-12 4 96 1,8 4-92-16,12-1-12 16,0 8-28-16,7-1 12 15,-3 4-16-15</inkml:trace>
          <inkml:trace contextRef="#ctx0" brushRef="#br0" timeOffset="89148.2161">8006 5131 852 0,'39'-17'316'0,"-39"17"-248"0,23-14-16 0,-15 7 68 16,3 4-76-16,-3-8 0 16,0 4-28-16,-16 1 8 15,0 2-16-15,-15-3 16 16,-8 4-16-16,-4-1-12 15,-3 1 0-15,-9-7-4 16,8 3 0-16,-7-7-12 16,19 4 12-16,-16-8 4 15,8 5 4-15,-3-1-20 16,11 4 12-16,-4-1-4 16,11 4 4-16,-3 4 8 15,4 6 0-15,7 4-20 16,0 7 12-16,-3 10-12 15,3 4 8-15,-7 10-20 16,7 3 20-16,-7 14 48 16,4 3-16-16,-5 15-44 15,1-5 12-15,7 5 20 16,4-11-4-16,1-7-16 16,3-11 4-16,0-9 32 15,8-4-16-15,-4-11 36 16,8 1-28-16,-1-7-40 15,1 0 12-15,4-7 12 0,3-1 0 16,12-6 28-16,4 4-16 16,8-8-20-16,0 4 0 15,-1-3 64-15,1 3-28 0,-4-3-4 16,-4-1-12-16,-8-3-144 16,-4 0 76-16</inkml:trace>
          <inkml:trace contextRef="#ctx0" brushRef="#br0" timeOffset="89706.822">7870 5661 768 0,'4'17'284'0,"-4"-17"-220"0,8 24-20 0,-4-13 112 15,8-1-96-15,3 4 36 16,8-1-56-16,1 1-4 16,3 0-24-16,0-4 36 15,0 1-24-15,-4-5 12 16,0 5-20-16,-7-11 8 15,-1 3-12-15,-3-6-280 16,-1-1 144-16</inkml:trace>
          <inkml:trace contextRef="#ctx0" brushRef="#br0" timeOffset="89930.8198">8153 5668 624 0,'0'0'228'0,"0"0"-176"0,-12 14-16 0,5-4 132 16,3-3-100-16,-12 7 44 15,1-1-68-15,-16 8 48 16,8 3-56-16,-8 4-8 16,0-1-16-16,0 1 8 15,11-1-12-15,-3-3 24 16,12-3-20-16</inkml:trace>
        </inkml:traceGroup>
        <inkml:traceGroup>
          <inkml:annotationXML>
            <emma:emma xmlns:emma="http://www.w3.org/2003/04/emma" version="1.0">
              <emma:interpretation id="{8787DFB1-1DB1-4776-AAFD-50F7B4E5330A}" emma:medium="tactile" emma:mode="ink">
                <msink:context xmlns:msink="http://schemas.microsoft.com/ink/2010/main" type="inkWord" rotatedBoundingBox="11424,5334 13696,5179 13775,6336 11503,6491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90950.0292">9024 5265 528 0,'-4'7'196'0,"4"-7"-152"0,8 28-12 0,-8-4 148 15,4 0-104-15,-4 21 40 16,0-1-68-16,0-2-12 16,0 2-20-16,-4-9 16 15,8-4-20-15,-12-7 32 16,8-4-28-16,0-13 56 16,0 0-40-16,0-10-16 15,0-1-8-15,0-13 8 16,8 3-8-16,-4-17 4 15,0 4-4-15,3-14-16 16,1 10 4-16,0 0-24 16,3 6 16-16,5 5 12 15,3 3 4-15,8 3 40 16,0 4-20-16,4-1 20 16,-3 4-24-16,10 4 0 15,-11-1-12-15,4 4 28 16,-4 0-20-16,-7 0-84 15,-5 0 36-15,-3 0-344 16,-12 0 212-16</inkml:trace>
          <inkml:trace contextRef="#ctx0" brushRef="#br0" timeOffset="91580.2043">9090 5189 580 0,'-8'-6'216'16,"8"6"-168"-16,-8 10-12 0,8-10 156 15,0 0-112-15,-3 0 108 16,3 0-108-16,-8 0 64 16,8 0-84-16,0 0 40 15,0 0-60-15,0 0 16 16,0 0-36-16,0 0 28 15,0 0-32-15,0 0 32 16,0 0-32-16,0 0 40 16,0 0-32-16,0-4 4 15,8 4-16-15,-8-6 12 0,0 12-16 16,0-6 16-16,0 0-16 0,0 0 4 16,0 0-4-16,0 0 4 15,3 0-8-15,5-6-4 16,12 6 4-16,-1-4-16 15,4 4 8-15,8-3 4 16,8 3 0-16,7 0 8 16,1-4-4-16,-9 1 8 15,5 6-8-15,-12-3-12 16,-4 7 4-16,-8-7 20 16,1 4-8-16,-9-4 68 15,-3 0-44-15,-8-4 4 16,0 4-20-16,-4-3-284 15,0 3 144-15,-7 0-476 16,11 3 336-16</inkml:trace>
          <inkml:trace contextRef="#ctx0" brushRef="#br0" timeOffset="90484.7914">8981 4959 612 0,'-15'-3'228'0,"15"3"-180"0,-15 0-12 0,3 0 96 16,8 0-80-16,-19 0 40 16,3 6-52-16,-14 8 28 15,-1 10-36-15,-8-3 36 16,8 6-40-16,-7 8 40 16,7 6-40-16,-4 11 64 15,8 3-52-15,4 14 20 16,8-1-40-16,3 5 16 15,9-11-20-15,7-11 20 16,7-6-24-16,5-11 24 16,7-3-24-16,1-10-216 15,3 0 112-15</inkml:trace>
          <inkml:trace contextRef="#ctx0" brushRef="#br0" timeOffset="97033.2944">9612 5771 580 0,'8'-14'216'0,"-8"14"-168"0,0-3-12 0,0-1 120 15,0 8-92-15,0-1 0 16,8 4-40-16,-8 3 36 16,0 8-32-16,-8 2-4 15,8 1-16-15,-8 6 48 16,1 1-32-16,-13 3 8 16,9-3-20-16,-16-8-316 15,7 1 168-15</inkml:trace>
          <inkml:trace contextRef="#ctx0" brushRef="#br0" timeOffset="97347.011">9883 5279 728 0,'8'-10'268'0,"-8"10"-208"0,12-7-16 0,-4 3 152 16,-1 4-116-16,9-7 28 15,7 7-64-15,12-6 52 16,0 6-56-16,7-7-8 16,-3 7-20-16,4-11 8 15,-1 4-12-15,-3-3 16 16,3 7-16-16,-3-4 32 15,0 7-24-15,-12-7-24 16,-8 7 4-16,-11-4-344 16,-4 4 192-16</inkml:trace>
          <inkml:trace contextRef="#ctx0" brushRef="#br0" timeOffset="97676.3868">10228 4993 444 0,'-12'-13'164'0,"12"13"-124"0,-7 0-16 0,3 0 104 16,4 10-76-16,-4-3 60 16,0 7-68-16,-4 6 68 31,1 1-64-31,-9 3 44 15,4 3-52-15,-11 8 40 0,8-4-44 0,-5 7 16 16,5-7-32-16,3 10 0 16,5 0-12-16,7 4 20 15,7-11-16-15,13 1 32 16,7-11-28-16,-8-7 40 16,8-3-32-16,-4-7-68 15,1-7 24-15,3 0-240 16,4-7 144-16</inkml:trace>
          <inkml:trace contextRef="#ctx0" brushRef="#br0" timeOffset="98095.4999">10553 4839 592 0,'12'-11'220'0,"-12"11"-172"0,15-7-12 0,-3 11 92 16,7 3-76-16,1 10 60 16,-1 10-68-16,8 15 24 15,-4 2-40-15,4 15 28 16,0-4-32-16,-7 17 12 16,-5 0-20-16,-11 18 44 15,0-7-32-15,-27 3 56 16,-4-11-48-16,-43 8 12 15,0-7-32-15,-23 6-24 16,20-6 0-16,-5-4-144 16,17-13 80-16</inkml:trace>
        </inkml:traceGroup>
        <inkml:traceGroup>
          <inkml:annotationXML>
            <emma:emma xmlns:emma="http://www.w3.org/2003/04/emma" version="1.0">
              <emma:interpretation id="{E05DA9C5-8424-4CF6-8D0E-1C7C9ABD7A0D}" emma:medium="tactile" emma:mode="ink">
                <msink:context xmlns:msink="http://schemas.microsoft.com/ink/2010/main" type="inkWord" rotatedBoundingBox="14145,5040 16775,4860 16882,6427 14252,6606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04462.5354">12198 4935 580 0,'8'-10'216'0,"-8"10"-168"0,4 6-12 16,-8 1 56-1,4 7-56-15,-8 10 32 16,5 4-40-16,-9 10 28 16,4 3-32-16,-11 17 12 15,7 1-20-15,-7 13-16 16,7-10-4-16,-3-3 12 0,7-8-4 0,0-10 24 16,4-10-16-16,-3-13 48 15,7-8-32-15,0-24 12 16,4 0-24-16,-1-27-8 15,9 3-4-15,0-20-32 16,-1 3 16-16,1-18-180 16,3 11 104-16,5-20-12 15,3 13 56-15,12-7 48 16,3 14 0-16,5 4 160 16,-4 20-92-16,-1 11 24 15,-3 9-56-15,-8 15 8 16,-3 6-28-16,-9 11 28 15,-3 7-32-15,-12 6 40 16,7 1-32-16,-14 3 32 16,-1-7-32-16,-11-3-136 15,-1-4 60-15,-7-3-124 16,4-4 100-16,-8-7 4 16,0 4 44-16,0-10 16 15,8-1 12-15,-8-3 0 16,15 4 0-16,-15 3-12 15,24 3 8-15,-5 8 40 16,4 6-24-16,1 14 60 16,7-7-40-16,7 14 48 15,9-7-48-15,-5 0 36 16,9 0-36-16,7 0 8 0,0 0-24 16,0-4 28-1,0 4-28-15,-4-14 32 0,4 4-32 0,-7-4 20 16,-5 0-20-16,-3-3-156 15,7 3 72-15,-11-6-176 16,8 2 140-16</inkml:trace>
          <inkml:trace contextRef="#ctx0" brushRef="#br0" timeOffset="104897.2867">12698 5245 540 0,'4'3'200'0,"-4"-3"-156"0,23 3-12 0,-15 1 80 16,7-1-68-16,4 1 16 15,12-1-36-15,-3-3-4 16,-1 0-12-16,7-3 12 15,-6 3-12-15,-5-7 24 16,0 0-20-16,-11-10 12 16,-1 13-12-16,-11-9 0 15,-4-1-4-15,-15 3 12 16,4 1-12-16,-16 0 32 16,7 6-24-16,-14 1 20 0,11 6-20 15,-4 4 36-15,3 7-28 0,1 14 4 16,8 6-16-1,-4 14 28-15,7 4-24 0,9 3 12 16,7-4-16-16,7-6 28 16,13-10-24-16,18-15 56 15,1-3-40-15,23-10-32 16,-12-3-4-16,5-1-520 16,-1 1 288-16</inkml:trace>
          <inkml:trace contextRef="#ctx0" brushRef="#br0" timeOffset="103726.0774">11265 5485 696 0,'8'-3'256'0,"-8"3"-196"0,4-3-20 16,0 3 68 0,4 3-68-16,3 0 28 15,1 4-40-15,3-3 28 0,5 3-32 16,-1-4 32-16,8 1-32 0,-4-4 20 16,5 3-24-16,2-3 8 15,1 3-16-15,0-3 0 16,0 4-4-16,0-1 4 15,-4 1-8-15,-3-1 16 16,-1 4-12-16,0-7 40 16,0 0-24-16</inkml:trace>
          <inkml:trace contextRef="#ctx0" brushRef="#br0" timeOffset="103381.1632">11269 5320 476 0,'4'0'176'0,"4"0"-136"0,-4-7-12 16,0 4 100-1,3 3-76-15,1-7 104 16,4 4-92-16,-4-4 60 15,-1 3-72-15,-3-6 32 16,4 7-48-16,-4-4 32 16,3 3-36-16,-3-3 36 15,0 7-40-15,-4-3-16 0,0 6-4 0,0-6 0 16,8 3-4-16,4-7-4 16,-5 7 4-16,5-3 4 15,3 6-4-15,5-3 8 16,-1 0-8-16,4 0 16 15,4 0-12-15,1 0 24 16,-5 0-20-16,-4 0 4 16,1 0-8-16,-13 0 28 15,1 0-20-15,-8 0-200 16,0 0 100-16</inkml:trace>
          <inkml:trace contextRef="#ctx0" brushRef="#br0" timeOffset="105890.9298">13801 4611 508 0,'8'-13'188'0,"0"9"-148"0,-1-6-8 0,-3 6 60 16,-4 4-56-16,8-6 68 15,-8 2-64-15,0-6 36 16,8 6-44-16,-16 1 0 15,8 3-20-15,-12-4 0 16,-3 4-4-16,-5-6-8 16,1 6 4-16,-8-7 4 15,8 7-4-15,-8-7 8 16,7 3-8-16,1-3-20 16,7 4 8-16,1-4-12 15,3 7 8-15,0-3 0 16,4 6 4-16,-4 1 0 0,8 2 0 15,-7 1 8-15,-1 7 0 16,0 10 24-16,8 7-12 0,-7 31 12 16,7 7-12-16,-16 24-8 15,1-7 0-15,-5 10 12 16,12-6-8-16,-19 13 4 16,16-10-4-16,-16 0 20 15,11-14-16-15,-3-3-12 16,3-14-4-16,-3-1 40 15,7-9-24-15,1 3 24 16,3-7-20-16,4-10 20 16,4 0-24-16,0-7 32 15,8-10-28-15,0-11 20 16,3 4-20-16,-3-14 8 16,4 7-12-16,-5-7 20 15,5 3-20-15,0-3-20 16,-1 7 0-16,5 0 20 15,3 7-4-15,0-8 24 16,5 5-20-16,3-1 12 16,4 0-12-16,0-3 36 15,0 4-24-15,-4-8-76 16,0 4 28-16,0-7-372 16,4 3 220-16</inkml:trace>
        </inkml:traceGroup>
        <inkml:traceGroup>
          <inkml:annotationXML>
            <emma:emma xmlns:emma="http://www.w3.org/2003/04/emma" version="1.0">
              <emma:interpretation id="{6CE005C6-86F1-4079-80FB-9B752B4793FB}" emma:medium="tactile" emma:mode="ink">
                <msink:context xmlns:msink="http://schemas.microsoft.com/ink/2010/main" type="inkWord" rotatedBoundingBox="17130,4925 20549,4692 20640,6027 17221,6260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06744.6993">15024 4635 756 0,'-4'-3'280'0,"4"3"-216"0,0 0-20 16,0 0 100 0,0 0-88-16,0-3 48 15,0 3-60-15,-7-4-8 16,7 8-20-16,-20-8 8 15,9 4-16-15,-12-3 16 16,3 3-16-16,-19-7-20 0,5 7 4 0,-17-4 12 16,9 1 0-16,-9-4-28 15,17 4 12-15,-1-4 32 16,11 3-12-16,-3-3-36 16,12 7 16-16,-1-3-24 15,9 6 20 1,-1 1-36-16,4 3 32 0,-4 7-4 15,8 3 16-15,-7 21 32 16,-1 6-12-16,-12 22-12 16,9-1-4-16,-5 7 12 15,5-13-4-15,-5-4 16 16,5-10-12-16,-1-1-12 16,4-13 0-16,-3 0 12 15,7-3-4-15,-4-11 16 16,4 7-12-16,0-10-12 15,4 0 0-15,0-4 28 16,4 11-12-16,-4-4 32 16,8 0-28-16,0-3 4 15,3 3-12-15,1-7 12 16,0 1-12-16,3-11 16 16,4 7-16-16,5-14 16 15,-1 7-16-15,4-11-28 16,4 8 8-16,-4-7 40 15,0 10-16-15,0 0 0 16,-4 0-8-16,-3 0-32 0,-1 0 16 0,-7 0-232 16,-1-7 132-16,-7 0-320 15,8 3 240-15</inkml:trace>
          <inkml:trace contextRef="#ctx0" brushRef="#br0" timeOffset="108172.1111">14285 5881 372 0,'4'-10'140'0,"-4"10"-112"0,8-11-4 0,-8 5 172 16,3 6-112-16,1-7 64 15,8 0-88-15,0-3 64 16,3-1-72-16,-7-6 52 15,11 10-60-15,-7-10 16 16,7 10-40-16,0-7 36 16,1 4-32-16,-1 3-12 15,0 7-8-15,-7-7 4 16,4 14-4-16,-5-7 16 16,5 7-12-16,-5 3-12 15,5 4 0-15,-5-4 20 16,5 4-8-16,-5 0 24 15,5 3-20-15,-4-3 12 16,3 0-12-16,-3-8 20 16,-5-2-20-16,5-8 12 15,7 1-12-15,-3-11 20 16,7 4-20-16,0-7 12 16,4 6-12-16,-3-6 0 15,-1 7-4-15,-4-7-296 16,1 6 156-16</inkml:trace>
          <inkml:trace contextRef="#ctx0" brushRef="#br0" timeOffset="106985.8409">14393 5031 780 0,'4'-17'288'0,"-4"17"-224"0,20-7-20 0,-9 0 112 15,5 7-96-15,7-7 8 16,0 7-40-16,8-7 8 15,4 7-20-15,4 0 28 16,-5 7-28-16,1-3-208 16,0 3 104-16,0 0-512 15,0-1 332-15</inkml:trace>
          <inkml:trace contextRef="#ctx0" brushRef="#br0" timeOffset="107287.1538">14962 5086 560 0,'0'-3'208'0,"0"3"-164"0,8 14-8 0,-8-11 164 16,0 0-116-16,0 8 72 15,8 3-92-15,0-1 28 16,3 8-56-16,1-4 32 15,3 0-36-15,5 11 16 16,-1-1-28-16,0 1 16 16,5-4-20-16,-9-3 28 15,4 3-28-15,-7-10 48 16,4-1-36-16,-13-9-244 16,5-4 116-16,-4-4-260 15,0-3 204-15</inkml:trace>
          <inkml:trace contextRef="#ctx0" brushRef="#br0" timeOffset="107512.2901">15253 5141 632 0,'-12'-3'236'0,"12"3"-184"0,-4 7-16 15,0-4 160 1,0 1-116-16,-11 3 64 15,3 3-84-15,-15 7 0 16,8 4-36-16,-12 10 12 16,8 3-20-16,-4 11 8 0,7 0-12 0,-3-8-156 15,4 5 76-15,-1-8-560 16,5-3 344-16</inkml:trace>
          <inkml:trace contextRef="#ctx0" brushRef="#br0" timeOffset="109731.128">16015 4491 364 0,'4'0'132'0,"-4"-7"-100"0,0 0-12 0,0 4 132 16,0 3-88-16,-4-11 60 15,4 5-68-15,-4-1 12 16,8 7-40-16,-11-7 28 16,3 0-32-16,-8 3-4 15,0 8-12-15,-11-4 4 16,4 7-8-16,-16 0 24 15,8 6-16-15,-12 8 24 16,8-4-24-16,-7 4 40 16,7 3-28-16,-4 10 20 15,8 1-24-15,0 23 36 16,7 4-32-16,-3 14 12 16,11 0-20-16,5-7-24 15,-1-11 0-15,16-3 64 16,-1-10-28-16,5-4 16 15,0-3-28-15,3-7 20 16,4-7-24-16,-3-3-224 16,3-4 116-16,-7-3-360 15,0-1 256-15</inkml:trace>
          <inkml:trace contextRef="#ctx0" brushRef="#br0" timeOffset="110151.7472">16031 4904 560 0,'11'14'208'0,"-11"-14"-164"0,-3 31-8 0,-1-14 40 16,8 3-48-16,-4 5 40 15,0-1-36-15,0 0 52 16,0-4-48-16,-4-2 20 16,0-5-36-16,-4-6 60 15,8 0-44-15,-4-10 56 16,8 3-56-16,-4-11 20 16,8 4-36-16,0-13 8 15,-1 3-16-15,5-11-24 16,3 7 4-16,5-10 4 15,3 11 4-15,-4-4 32 16,5 10-16-16,-5 4 4 16,4 3-12-16,-4 0 4 15,1 3-8-15,-9 1 24 16,5 3-16-16,-4-3 40 16,3 3-28-16,-3-7-320 0,3 3 160 15</inkml:trace>
          <inkml:trace contextRef="#ctx0" brushRef="#br0" timeOffset="110557.9967">16108 4646 548 0,'-4'-4'204'0,"4"4"-156"0,0-7-16 15,0 7 184 1,4 0-124-16,0-6 112 16,4 6-116-16,3-4 24 15,1 8-68-15,4-8 20 16,-1 4-36-16,4 0 0 16,5 0-16-16,3 4 56 15,4-4-40-15,4 0 16 0,-8 0-28 0,-8 0-212 16,8 0 108-1</inkml:trace>
          <inkml:trace contextRef="#ctx0" brushRef="#br0" timeOffset="110992.3069">16704 4474 664 0,'12'-11'244'0,"-12"11"-188"0,15-6-16 16,-7 6 144-1,0 6-108-15,7 5 60 16,1 3-80-16,-1 3 28 16,1 10-48-16,-1 21 52 15,1 4-52-15,-8 24 56 16,-5 3-56-16,-6 3 44 0,3-9-44 0,-24-4 52 31,5-11-52-31,-12 4 0 0,-4-7-20 0,-23 0-328 16,12-7 168-16,-12-3-520 15,11-7 368-15</inkml:trace>
          <inkml:trace contextRef="#ctx0" brushRef="#br0" timeOffset="112989.9492">17181 5038 540 0,'-20'-3'200'0,"16"6"-156"0,-3-6-12 0,7-1 132 15,0 8-96-15,0-4 80 16,0 0-88-16,7 0-4 16,5 7-36-16,0-4 40 15,15 4-32-15,0-11 4 16,0 8-20-16,8-8 12 15,3 1-16-15,5-7 4 16,0 3-4-16,3-7 12 16,0 4-12-16,-3-4-4 15,-8 4 0-15,-8-8 28 16,-8 8-16-16,-11-17 4 16,0 6-12-16,-16-10 4 15,4 3-8-15,-11-9-12 16,-1 16 4-16,-11-3 4 15,4 3 0-15,-8 7-12 16,4 11 8-16,-8-4-16 0,12 14 12 0,-12 0-12 16,12 7 8-16,-8 10 0 15,8 3 4-15,-5 15 0 16,5-1 0 0,4 7-12-16,11-3 12 0,4-1-4 15,8-6 4-15,4 4 0 16,3-5 0-16,9 1 16 15,7 0-4-15,12-7-4 16,3-3 4-16,20-11 12 16,4 0-8-16,7-10-84 15,-7-4 44-15</inkml:trace>
        </inkml:traceGroup>
        <inkml:traceGroup>
          <inkml:annotationXML>
            <emma:emma xmlns:emma="http://www.w3.org/2003/04/emma" version="1.0">
              <emma:interpretation id="{5C292924-B502-4A69-9161-33264CADF99D}" emma:medium="tactile" emma:mode="ink">
                <msink:context xmlns:msink="http://schemas.microsoft.com/ink/2010/main" type="inkWord" rotatedBoundingBox="20865,4074 22386,3970 22440,4757 20918,4861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13503.3297">18028 3724 728 0,'12'-28'268'0,"-12"28"-208"0,23 0-16 0,-11 0 44 16,7 4-56-16,-3-1 4 16,7 4-20-16,8 0-496 15,-4 0 264-15</inkml:trace>
          <inkml:trace contextRef="#ctx0" brushRef="#br0" timeOffset="114146.0578">18559 3861 540 0,'4'-7'200'0,"-4"7"-156"0,-8 0-12 0,4-3 88 15,8 3-72-15,-4-3 44 16,0 6-56-16,-4-3 8 16,0 7-28-16,-4 0 44 15,8 0-32-15,-11 6 28 16,3 1-28-16,-11 3 28 16,-1 4-32-16,1 3 40 15,3 7-36-15,5 0 12 16,-5 0-24-16,12 7 8 15,8 0-12-15,8-14 12 16,3 7-16-16,5-18 32 16,3 1-24-16,0-14 12 15,0-3-16-15,1-14-52 16,-1 10 24-16,-4-17-8 16,1 13 16-16,-9-9 24 15,-3 6-8-15,-8 0-20 16,8 4 4-16,-8 3-40 15,0 3 28-15,0 8 8 16,0 10 8-16,0 3-16 16,7 4 12-16,9 3 4 15,7 0 4-15,0-4 8 16,1-2-4-16,3-12 8 0,4 5-8 0,0-15 24 16,-4-3-16-16,0-6 12 15,0-1-12-15,-8-10 20 16,-3 0-20-16,-12-7-4 15,7 7-4-15,-11-11 4 16,4 11-4-16,-4-3-12 16,0 9 4-16,0-2-4 15,8 3 0-15,-4-1-12 16,3 5 12-16,1 2-4 16,8 4 4-16</inkml:trace>
          <inkml:trace contextRef="#ctx0" brushRef="#br0" timeOffset="114523.5627">19170 3920 580 0,'-11'3'216'0,"11"-3"-168"0,0-7-12 0,-4 4 144 16,4 6-104-16,-4-3 68 15,8 0-84-15,0 0 20 16,0 0-48-16,19-3-8 16,0 3-16-16,16-4-16 15,3 4 4-15,9-3 20 16,-5 6-8-16,1-3 16 16,-9 7-16-16</inkml:trace>
          <inkml:trace contextRef="#ctx0" brushRef="#br0" timeOffset="114851.9345">19375 3713 520 0,'-19'-3'192'0,"19"3"-152"0,-15 3-8 15,7-3 80 1,4 7-68-16,-4 4 0 16,4 2-28-16,-3 4 76 15,3 4-48-15,-8 3 76 16,12 4-68-16,-4 3 60 0,0-4-60 0,-7 4 40 16,-1-3-52-16,-3 3 16 15,7-4-36-15,-4 1 0 16,12-1-12-16,8-3 28 15,4-3-20-15,15-7-12 16,8-4-8-16,15-6-444 16,4-1 240-16</inkml:trace>
          <inkml:trace contextRef="#ctx0" brushRef="#br0" timeOffset="113336.8888">18156 4013 664 0,'16'-11'244'0,"-16"11"-188"0,11 14-16 0,-11 3 24 15,0 4-44-15,-8 27 60 16,5 0-44-16,-13 14 20 16,-3-3-36-16,-5-4 36 15,5-7-32-15,-4-10 48 16,4 0-40-16,-5-18 12 15,9-2-28-15,-5-25-220 16,9 7 112-16</inkml:trace>
        </inkml:traceGroup>
        <inkml:traceGroup>
          <inkml:annotationXML>
            <emma:emma xmlns:emma="http://www.w3.org/2003/04/emma" version="1.0">
              <emma:interpretation id="{A0367FE8-A2F3-4737-A065-4A243CBF3C00}" emma:medium="tactile" emma:mode="ink">
                <msink:context xmlns:msink="http://schemas.microsoft.com/ink/2010/main" type="inkWord" rotatedBoundingBox="22836,4469 23304,4438 23402,5876 22935,5908"/>
              </emma:interpretation>
            </emma:emma>
          </inkml:annotationXML>
          <inkml:trace contextRef="#ctx0" brushRef="#br0" timeOffset="115781.4057">20037 4133 612 0,'-3'-10'228'0,"3"10"-180"0,-8-7-12 0,8 0 192 16,0 7-132-16,8-7 60 16,-1 0-92-16,13 0-20 15,3 7-28-15,4-3 16 16,12 3-20-16,-1-4-4 15,-3 8-4-15,0-4 12 16,-4 0-8-16,-12 0-4 16,9 0 0-16,-17 0 4 15,5 0-4-15,-13 0 32 16,1 0-20-16,-8 0 84 16,4 7-56-16,-3 0-32 0,6 3-8 15,-6 4-40-15,3 0 20 0,-4 10 24 16,4 0-4-16,-4 10-16 31,4 4 4-31,-8 7 20 0,4-1-4 0,-11 5-4 16,11-5 0-16,-4 15 12 15,0-1-8-15,1 15 16 16,3-1-16-16,-4 7-4 16,0-3 0-16,8-4 4 15,0-10-4-15,-4-4 16 16,4-13-12-16,-7 7 16 15,7-11-16-15,-12 4 24 16,8 0-20-16,-11-11-4 16,15 4-4-16,-12-4 4 15,0-3-4-15,-7-7 24 16,0 0-16-16,-20-3 12 16,8-4-12-16,-31 0 0 15,16 4-4-15</inkml:trace>
        </inkml:traceGroup>
      </inkml:traceGroup>
    </inkml:traceGroup>
    <inkml:traceGroup>
      <inkml:annotationXML>
        <emma:emma xmlns:emma="http://www.w3.org/2003/04/emma" version="1.0">
          <emma:interpretation id="{26E8952E-E5DB-4410-AABF-4185ACD0BAEF}" emma:medium="tactile" emma:mode="ink">
            <msink:context xmlns:msink="http://schemas.microsoft.com/ink/2010/main" type="paragraph" rotatedBoundingBox="4296,7352 22176,6520 22328,9793 4448,10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B07790-E672-4B87-B855-D9831A4C9ED4}" emma:medium="tactile" emma:mode="ink">
              <msink:context xmlns:msink="http://schemas.microsoft.com/ink/2010/main" type="line" rotatedBoundingBox="5303,7305 22176,6520 22239,7872 5366,8657"/>
            </emma:interpretation>
          </emma:emma>
        </inkml:annotationXML>
        <inkml:traceGroup>
          <inkml:annotationXML>
            <emma:emma xmlns:emma="http://www.w3.org/2003/04/emma" version="1.0">
              <emma:interpretation id="{2F1DB13C-ED1B-493B-AD5C-2F64A52639DE}" emma:medium="tactile" emma:mode="ink">
                <msink:context xmlns:msink="http://schemas.microsoft.com/ink/2010/main" type="inkWord" rotatedBoundingBox="5303,7305 7269,7213 7322,8349 5356,8441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19176.0963">3167 7110 600 0,'12'-25'224'0,"-1"19"-176"0,5-5-12 0,-16 4 124 16,11 4-96-16,-3-7 36 15,0 3-60-15,-8-4 20 16,4 8-32-16,-16-7-8 15,12 6-12-15,-19-3-8 16,3 7 4-16,-7-3-4 16,4 3 0-16,-16-4 0 15,8 1 0-15,-12-7 8 16,0 3-4-16,-7-4-20 16,19 5 8-16,-12-1 20 15,12 3-4-15,0-3 40 16,11 4-24-16,1 0-48 15,7 6 12-15,4 4 12 16,0 7 0-16,-7 10 0 16,11 7 4-16,-4 24-24 0,-4 3 12 15,-7 14 40-15,7-6-20 0,-4-4-8 16,1-11-8-16,-12-2 20 16,11-8-8-16,-7-3-4 15,3-7 0-15,1-4 28 16,3-6-16-16,4-7 32 15,8-4-32-15,12-7 40 16,3 4-32-16,16-10-4 16,16 3-12-16,7-4 4 15,4 4-8-15,0-3 8 16,0 6-8-16,-11-6-4 16,-5 3 4-16,-7-3-260 15,-8-1 140-15,-8-3-252 16,1 7 208-16</inkml:trace>
          <inkml:trace contextRef="#ctx0" brushRef="#br0" timeOffset="119397.7597">2826 7364 676 0,'-42'-3'248'0,"42"3"-192"0,-20 0-16 16,17 0 156-1,3 3-116-15,3 1 88 16,5 3-96-16,23-1 60 16,0 5-76-16,12-4-4 0,3 3-32 0,-3-3 24 15,-1 0-28-15,-7 0-92 16,0-1 40-16</inkml:trace>
          <inkml:trace contextRef="#ctx0" brushRef="#br0" timeOffset="119703.556">3179 7557 728 0,'-4'0'268'0,"4"0"-208"16,4 14-16-16,0-7 152 16,3-1-116-16,5 12 56 15,0 2-80-15,3 8-8 16,0-1-28-16,5 8-4 16,-1-4-8-16,-3-4 28 15,3 1-20-15,-3-8 12 16,-1-2-16-16,-3-15-272 15,3 1 144-15</inkml:trace>
          <inkml:trace contextRef="#ctx0" brushRef="#br0" timeOffset="119883.6822">3461 7547 808 0,'-23'-7'300'0,"23"7"-232"0,-23 10-20 0,3 4 96 16,9 0-88-16,-20 10 40 15,0 3-56-15,-8 11 12 16,12 3-32-16,-8 1-8 16,12-1-8-16,0-7-24 15,7-6 12-15,1-8-312 16,7 1 172-16</inkml:trace>
          <inkml:trace contextRef="#ctx0" brushRef="#br0" timeOffset="120496.9645">2424 8070 436 0,'-4'-11'160'0,"4"11"-124"0,4-13-8 0,0-1 148 16,3 10-100-16,5-16 96 16,0 6-104-16,-1-10 64 15,5 7-76-15,-1-4-12 16,1 11-28-16,-5 6 8 16,5 8-16-16,-5 6-12 15,5 11 0-15,-4-4 28 16,-1 10-12-16,-3-6 100 15,0-7-60-15,3 0 28 16,1-8-44-16,3-6 20 16,5-3-28-16,7-11 8 15,4 4-20-15,4-14-220 16,-1 7 112-16</inkml:trace>
          <inkml:trace contextRef="#ctx0" brushRef="#br0" timeOffset="121474.6684">4139 6876 392 0,'0'0'148'0,"0"0"-116"0,-4-7-8 16,0 7 64-1,4 0-52-15,-8 0 48 16,8 0-48-16,-4 0 60 16,4 0-56-16,-7-7 52 0,3 7-52 0,-8-4 8 15,4 4-32-15,-7-3 20 16,7 6-24-16,-11-3 12 15,3 7-12-15,-11-3 12 16,4 3-16-16,-8-4 4 16,4 11-4-16,-8-7 12 15,12 10-12-15,-4 4 32 16,4 3-24-16,3 20 32 16,9 5-32-16,-1 16 12 15,4 0-16-15,-3 4 20 16,7-7-20-16,4-3 24 15,4-8-24-15,3-10 12 16,1-3-12-16,4-10-16 16,3-1 0-16</inkml:trace>
          <inkml:trace contextRef="#ctx0" brushRef="#br0" timeOffset="121877.2268">4212 7161 424 0,'-11'59'156'0,"11"-59"-120"0,0 41-8 0,-4-20 60 15,4-11-52-15,-4 4 68 16,4 3-64-16,-4-10 116 15,0 0-88-15,-4-14 12 16,5 7-48-16,-5-7-12 16,4-3-12-16,-4-11 20 15,4-3-16-15,-3 0 32 16,7 3-28-16,3-3 64 16,5 7-44-16,8-4 56 15,3 14-56-15,0 0 64 16,1 4-60-16,-1 0 8 15,4 6-28-15,-3-3-4 16,-1 7-8-16,-7-7 20 16,-1 10-16-16,-7-10-348 15,0 4 184-15,0-4-488 16,0 0 360-16</inkml:trace>
          <inkml:trace contextRef="#ctx0" brushRef="#br0" timeOffset="122089.2906">4185 6924 736 0,'8'0'272'0,"-8"0"-208"0,19-14-20 0,-3 11 64 16,-1 3-68-16,5-7-28 15,-1 3-8-15,8-3 12 16,0 4-8-16</inkml:trace>
        </inkml:traceGroup>
        <inkml:traceGroup>
          <inkml:annotationXML>
            <emma:emma xmlns:emma="http://www.w3.org/2003/04/emma" version="1.0">
              <emma:interpretation id="{D7AF328C-FC66-4E4F-9796-DD2945F3D1A7}" emma:medium="tactile" emma:mode="ink">
                <msink:context xmlns:msink="http://schemas.microsoft.com/ink/2010/main" type="inkWord" rotatedBoundingBox="7678,7228 7816,7221 7844,7821 7705,7828"/>
              </emma:interpretation>
            </emma:emma>
          </inkml:annotationXML>
          <inkml:trace contextRef="#ctx0" brushRef="#br0" timeOffset="122329.9669">4793 6855 788 0,'35'24'292'0,"-35"-24"-228"0,31 59-16 0,-24-29 80 16,9 8-80-16,-16 24 52 15,12 4-60-15,-20 6 32 16,4-7-40-16,-15-6 36 15,-1-8-40-15,-22-9-136 16,11-8 56-16</inkml:trace>
        </inkml:traceGroup>
        <inkml:traceGroup>
          <inkml:annotationXML>
            <emma:emma xmlns:emma="http://www.w3.org/2003/04/emma" version="1.0">
              <emma:interpretation id="{EBEB941A-D5E0-4AC0-B3BC-F438CE344AF5}" emma:medium="tactile" emma:mode="ink">
                <msink:context xmlns:msink="http://schemas.microsoft.com/ink/2010/main" type="inkWord" rotatedBoundingBox="8993,7191 9550,7165 9579,7775 9022,7801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22823.7429">6105 7161 540 0,'-19'31'200'0,"19"-31"-156"0,-8 45-12 16,8-28 52 0,8-3-52-16,-8 10-4 15,4-3-16-15,4-4 8 16,7 0-12-16,-3-10 4 0,3 0-4 15,4-14-376 1,1 7 200-16</inkml:trace>
          <inkml:trace contextRef="#ctx0" brushRef="#br0" timeOffset="122713.4501">6287 6810 912 0,'-4'0'340'0,"4"0"-264"0,-4 0-24 0,1 7 64 16,-1 0-76-16,-4 0-8 16,4 0-20-16,-8 10-12 15,5-3 4-15</inkml:trace>
          <inkml:trace contextRef="#ctx0" brushRef="#br0" timeOffset="123078.4213">6554 7017 696 0,'-7'-18'256'0,"7"18"-196"0,-8 7-20 0,4-3 48 16,4 3-56-16,0 6 48 16,8 5-44-16,3 9-36 15,1 4-4-15,3 0 16 16,5 7-4-16,-13 3 4 16,9-3-4-16,-12-7 28 15,7-3-20-15,-26-4 84 16,7 0-56-16,-23-4-4 15,4-9-24-15,-19-4-180 16,7 6 92-16</inkml:trace>
        </inkml:traceGroup>
        <inkml:traceGroup>
          <inkml:annotationXML>
            <emma:emma xmlns:emma="http://www.w3.org/2003/04/emma" version="1.0">
              <emma:interpretation id="{951674C8-45A1-4712-8A81-64014D0B994E}" emma:medium="tactile" emma:mode="ink">
                <msink:context xmlns:msink="http://schemas.microsoft.com/ink/2010/main" type="inkWord" rotatedBoundingBox="10529,7404 10793,7392 10804,7629 10540,7641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23767.2519">7840 7051 540 0,'-12'-14'200'0,"0"14"-156"0,5-7-12 15,-1 1 80 1,0 12-68-16,-15-6 36 15,3 7-48-15,-10 4 0 0,2 9-20 0,-6 18-8 16,10-7 0 0,5 7 20-16,7 0-12 0,12-14 12 15,8-7-12-15,11-10 12 16,5 0-16-16,3-21-12 16,4 11 0-16,-4-18-76 15,-4 4 44-15,-4-11 12 16,-3 11 20-16,-8 3 28 15,-1 11-12-15,-7 3 188 16,0 3-108-16,-3 11 32 16,6 3-76-16,1 4 0 15,8-4-32-15,3-10 28 16,9-7-28-16</inkml:trace>
        </inkml:traceGroup>
        <inkml:traceGroup>
          <inkml:annotationXML>
            <emma:emma xmlns:emma="http://www.w3.org/2003/04/emma" version="1.0">
              <emma:interpretation id="{FE77D065-3996-4581-AB9A-FFD7D093D98C}" emma:medium="tactile" emma:mode="ink">
                <msink:context xmlns:msink="http://schemas.microsoft.com/ink/2010/main" type="inkWord" rotatedBoundingBox="11573,7090 14021,6976 14065,7927 11617,8040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25046.9666">9361 6717 508 0,'8'-24'188'0,"-8"24"-148"0,0-7-8 16,-8 7 88 0,8 0-72-16,0 11-20 15,0-4-16-15,0 13 20 16,0 4-16-16,8 7-4 15,-1 7-8-15,-7 0-4 16,8-7 0-16,-16 21 8 0,1-4-4 16,-5 14 16-16,-3-4-12 0,-9 1 40 31,-3-8-24-31,8-9 4 0,-1-8-16 0,13-13 44 16,7-11-28-16,0-10 4 15,19-10-20-15,-3-21-8 16,3 0 0-16,12-14-48 15,-4 7 24-15,0-3 8 16,4 10 8-16,-12 0 4 16,1 10 0-16,-1 1-12 15,-3 6 8-15,-9-3-16 16,5 17 12-16,-4 0-4 16,3 6 4-16,-11 12 44 15,12 6-24-15,-12 10 24 16,12 4-20-16,-9 3 8 15,-3 4-12-15,0-7 20 16,0-7-20-16,0 0 4 16,0-7-8-16,-11-3 36 15,11-4-20-15,-8-10 4 16,8 0-16-16,0-14-208 16,0 0 104-16,0-17-140 15,8 0 136-15,11-11-384 16,1 4 268-16</inkml:trace>
          <inkml:trace contextRef="#ctx0" brushRef="#br0" timeOffset="125420.9244">10019 6889 528 0,'-8'-17'196'0,"8"17"-152"0,-8-14-12 0,5 11 52 15,-1 3-52-15,-8 0 16 16,1 3-32-16,-5 4-16 15,4 4-4-15,-7 2 28 16,4 5-12-16,-9-1 4 16,9 3-8-16,-5 1 36 15,9 0-20-15,-5-4 12 16,13 0-20-16,3-7 0 16,3 1-8-16,5-11-84 15,4 0 40-15,-5-11-164 16,9 5 116-16,-12-12-132 15,11 5 124-15,-11-8 36 16,4 7 36-16,0 0 196 16,-4 11-96-16,-4 0 56 15,7 6-80-15,9 0 0 16,-5 8-32-16,9-1 4 16,-1 4-16-16,0-4 20 15,9 0-20-15,-1-6-252 16,4 3 132-16</inkml:trace>
          <inkml:trace contextRef="#ctx0" brushRef="#br0" timeOffset="125729.7451">10255 6886 540 0,'0'-24'200'0,"0"24"-156"0,12-24-12 0,-5 17 168 32,1 3-116-32,4 4 8 0,3 7-52 15,-3 4-20-15,7 6-12 0,-3 3-8 16,-5 1 4-16,1 3 28 15,3 0-16-15,-11 4 32 16,0-1-32-16,-19 4 40 16,7-3-32-16,-19-1 20 15,4-3-24-15,-12-3 0 16,8 0-12-16,-4-11-68 16,15 0 32-16,-3-10-156 15,7 0 104-15</inkml:trace>
          <inkml:trace contextRef="#ctx0" brushRef="#br0" timeOffset="124535.5721">8649 6972 540 0,'46'-34'200'0,"-46"34"-156"0,89-4-12 0,-54 4 124 15,4 7-92-15,-1 0-8 16,-3 7-36-16,-8 6-8 15,-4 11-4-15,-19 4 20 16,0 6-16-16,-19 7 32 16,-5-3-28-16,-14-4-12 15,-1-3-8-15,-12-14-60 16,9-3 36-16,3-14-136 16,15-14 88-16,16-17-352 15,12-4 240-15</inkml:trace>
          <inkml:trace contextRef="#ctx0" brushRef="#br0" timeOffset="124297.4377">8877 6958 528 0,'-8'-17'196'0,"8"17"-152"0,0 3-12 0,-4 4-8 15,4 7-20-15,-4 27 24 16,1 8-16-16,-1 23 40 16,-4 3-28-16,-7 8 12 15,7-14-20-15,-4 0 8 16,4-11-12-16,-11 4-8 16,11-14 0-16,-3-10 40 15,3-10-24-15,-4-18-556 16,5-10 292-16</inkml:trace>
          <inkml:trace contextRef="#ctx0" brushRef="#br0" timeOffset="126126.2998">10696 6907 548 0,'-7'-7'204'0,"7"7"-156"0,-4 0-16 15,-4 0 104 1,8 3-80-16,-8 4 16 15,4 7-48-15,-3 3 4 16,7 0-16-16,0 7 12 16,7 0-16-16,-3 0 24 15,8 1-20-15,3-8-4 16,1 0-4-16,-1-10-16 0,1-4 8 16,-8-10-136-16,-1 4 72 0,-7-11-48 15,4 7 68-15,-8-17-20 16,0 10 44-16,1-10 12 15,3 4 8-15,0-4 4 16,7 10 0-16,5-3-28 16,7 6 16-16,-7 4 128 15,11 4-64-15,-3 3 88 16,3 7-80-16,-4 0 92 16,-3 7-88-16,-5-1 76 15,-3 1-80-15,-8 0 32 16,4 3-56-16,-8-10 16 15,0 3-32-15,0-10 44 16,4 4-36-16,4-15 48 16,8 4-44-16,19-13 20 15,0-1-32-15,23-10-16 16,0 7-8-16</inkml:trace>
        </inkml:traceGroup>
        <inkml:traceGroup>
          <inkml:annotationXML>
            <emma:emma xmlns:emma="http://www.w3.org/2003/04/emma" version="1.0">
              <emma:interpretation id="{21B06324-253C-4CC0-89D0-683A5D0B4D2E}" emma:medium="tactile" emma:mode="ink">
                <msink:context xmlns:msink="http://schemas.microsoft.com/ink/2010/main" type="inkWord" rotatedBoundingBox="14942,7232 16256,7171 16301,8148 14988,8209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27057.577">12055 6958 404 0,'-11'-3'148'0,"11"3"-112"0,3 20-12 16,-6-6 76-1,-1 3-60-15,-4 7 52 16,8 4-52-16,-8 3 32 0,8 0-40 16,-4-7 16-1,8-3-28-15,-4-14 80 0,0-1-56 0,0-16 24 16,8 3-40-16,-4-13-36 15,4 2 4-15,3-9 16 16,1 3-4-16,3-7-12 16,1 7 0-16,-1-4-32 15,5 7 20-15,-1 4-12 16,0 7 16-16,1 3 24 16,-1 4-4-16,8 3 24 15,0 3-20-15,4 1 12 16,4 2-12-16,0-6 12 15,0 4-16-15,-4-4 24 16,-4 0-20-16,-4-4-4 16,0 4-4-16,-7-6 12 15,-5-1-8-15,-7-4 4 16,0 4-4-16,-12-10 4 16,4 3-8-16,-11-3-12 15,-1 3 4-15,-7 4-32 16,4 10 20-16,-8 4 16 15,7 6 0-15,-7 4-16 16,8 6 8-16,-8 4-4 16,8 4 4-16,-5 6 16 15,13 4-4-15,3 7-4 16,12-4 4-16,15-3 12 16,8-3-8-16,16-8-4 15,-1-6 0-15,13-14-224 0,-5-4 120 16,12-17-224-16,0-3 184 15</inkml:trace>
          <inkml:trace contextRef="#ctx0" brushRef="#br0" timeOffset="127282.6751">12980 6951 456 0,'-4'-20'168'0,"4"20"-128"0,-19-14-16 0,11 7 96 16,5 7-72-16,-9-3 68 16,4 6-64-16,-7-3-20 15,3 7-20-15,-3 7-28 16,7 3 8-16,-12 24 32 15,9 7-16-15,-12 28 0 16,3 0-4-16,-3 10 20 16,4-11-12-16,-5 11 12 15,9-6-12-15,-4 2 20 16,3-13-20-16,-3-17-92 16,-1-8 44-16,5-20-308 15,7 1 192-15</inkml:trace>
          <inkml:trace contextRef="#ctx0" brushRef="#br0" timeOffset="127527.8269">12891 6948 600 0,'47'-17'224'0,"-47"17"-176"0,77 20-12 0,-42-9 160 15,4 2-116-15,-4 8 64 32,-1 3-84-32,-10 7-8 0,-9 3-32 15,-15 4 40-15,-11 0-32 0,-24 0-148 16,-4-4 68-16,-27-6-512 16,8-7 312-16</inkml:trace>
          <inkml:trace contextRef="#ctx0" brushRef="#br0" timeOffset="127995.0696">13348 7498 808 0,'-8'-13'300'0,"12"13"-232"0,0 0-20 0,-4-4 44 15,4 4-60-15</inkml:trace>
        </inkml:traceGroup>
        <inkml:traceGroup>
          <inkml:annotationXML>
            <emma:emma xmlns:emma="http://www.w3.org/2003/04/emma" version="1.0">
              <emma:interpretation id="{0DBA1E39-6781-490E-BD3A-F40B2A72E1C1}" emma:medium="tactile" emma:mode="ink">
                <msink:context xmlns:msink="http://schemas.microsoft.com/ink/2010/main" type="inkWord" rotatedBoundingBox="17285,7035 18120,6997 18160,7850 17324,7889"/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28604.2038">14393 6931 392 0,'0'-7'148'0,"0"7"-116"0,-4-4-8 0,1 1 136 16,3 6-92-16,-4-3 68 15,0 0-76-15,-4 0 28 16,8 4-52-16,-4-1-12 15,4 8-12-15,-4-5 8 16,8 5-12-16,-4-1 16 16,8 0-16-16,4 1 16 15,7-1-16-15,8-7-4 16,0 1 0-16,8-8 12 16,0 4-8-16,-4-3 4 15,0 0-4-15,-12-4 4 16,-3-4-8-16,-13 4-4 15,1 1 4-15,-11-15 4 16,-5 11-4-16,-4-4-4 16,9 4 4-16,-5-4-4 15,12 10 0-15,0-6-36 16,4 3 20-16,19 4 40 16,8 3-12-16,16 0 80 15,3 0-56-15,12 0 40 16,-4 3-44-16,8-3 16 15,-8 4-28-15,-4-8 16 16,-4 4-20-16,-7-3-96 0,-4-1 44 0,-20-3-544 16,-7 0 320-16</inkml:trace>
          <inkml:trace contextRef="#ctx0" brushRef="#br0" timeOffset="128919.0409">14928 6638 424 0,'-4'45'156'0,"4"-45"-120"0,-4 65-8 0,4-34 96 16,0 0-72-16,0 17 68 15,4 1-68-15,-4 23-12 16,4 0-24-16,-8 11 24 16,4-11-24-16,-8-3 12 15,4-7-16-15,-8-18 12 16,5-6-16-16,-9-10 24 16,5-1-20-16,-9-16-120 15,9 2 60-15,-9-13-264 16,9 0 172-16</inkml:trace>
        </inkml:traceGroup>
        <inkml:traceGroup>
          <inkml:annotationXML>
            <emma:emma xmlns:emma="http://www.w3.org/2003/04/emma" version="1.0">
              <emma:interpretation id="{2D939C42-90FE-4434-AB00-154374C2F1F8}" emma:medium="tactile" emma:mode="ink">
                <msink:context xmlns:msink="http://schemas.microsoft.com/ink/2010/main" type="inkWord" rotatedBoundingBox="18913,6764 19638,6730 19674,7514 18949,7547"/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29850.0157">16426 6439 572 0,'35'-18'208'0,"-24"11"-160"0,5 1-12 0,-5-1 164 16,1 7-116-16,-4-7 44 15,3 3-76-15,-11-2 8 16,4 6-40-16,-16-7 8 16,1 0-16-16,-20 7-8 15,-4 7 0-15,-15 0-4 16,7 3 0-16,-11 0 16 15,11 4-8-15,-3-7-4 16,11 3 0-16,0-6-24 16,16-1 12-16,-1-3 4 15,13 0 4-15,-1-3-12 16,8 3 8-16,-4-4-40 16,8 4 24-16,-8 7-12 15,4 3 20-15,-4 21 0 16,4 7 4-16,-7 21 8 15,3-1 0-15,-8 11-20 16,4-7 12-16,-3-4 4 16,7-9 4-16,-4-1 0 0,4-7 0 15,-4-7 60-15,8-3-32 0,-3-10 52 16,6-7-48-16,1-11 28 16,4 1-32-16,4-8-44 15,7 1 8-15,8-4 36 16,0 4-16-16,8-8 0 15,0 8-8-15,4-8 20 16,-5 8-12-16,1-7-136 16,-4 6 68-16</inkml:trace>
          <inkml:trace contextRef="#ctx0" brushRef="#br0" timeOffset="130092.6621">16031 6783 704 0,'-12'-14'264'0,"12"14"-208"0,16-4-12 16,-5 4 140 0,5 4-108-16,3-1 52 15,4 1-80-15,8-1 36 16,0-3-48-16,4 4 0 15,4 6-24-15,0-3-68 16,-1 3 28-16,-7 1-400 16,0-1 232-16</inkml:trace>
          <inkml:trace contextRef="#ctx0" brushRef="#br0" timeOffset="130700.8384">16728 6917 540 0,'0'-7'200'0,"0"7"-156"0,-4 7-12 0,0-7 116 16,4 0-88-16,-8 7 52 15,0 0-64-15,-11 3 44 16,4 0-52-16,-13 7-12 16,5 1-16-16,-15 9 8 15,7 4-12-15,-4 0 16 16,8 0-16-16,0-7 40 16,7-3-24-16</inkml:trace>
          <inkml:trace contextRef="#ctx0" brushRef="#br0" timeOffset="130425.5476">16480 6876 488 0,'0'-4'180'0,"0"4"-140"0,8 7-12 0,-5-4 144 16,1 8-100-16,0 3 88 15,8 3-96-15,-1 3 28 16,5 4-52-16,-1 7 12 16,1 0-32-16,-1-3 36 15,1-1-32-15,-5-6 56 16,1 0-44-16,0-11 0 16,-1 0-20-16,-7-10-136 15,4 0 68-15,-8-6-360 16,4-1 228-16</inkml:trace>
        </inkml:traceGroup>
        <inkml:traceGroup>
          <inkml:annotationXML>
            <emma:emma xmlns:emma="http://www.w3.org/2003/04/emma" version="1.0">
              <emma:interpretation id="{5EE12299-75E7-4E43-B85C-DCC7E40C004A}" emma:medium="tactile" emma:mode="ink">
                <msink:context xmlns:msink="http://schemas.microsoft.com/ink/2010/main" type="inkWord" rotatedBoundingBox="20178,6641 22177,6548 22214,7335 20215,7428"/>
              </emma:interpretation>
              <emma:one-of disjunction-type="recognition" id="oneOf33">
                <emma:interpretation id="interp37" emma:lang="" emma:confidence="0">
                  <emma:literal>it)</emma:literal>
                </emma:interpretation>
                <emma:interpretation id="interp38" emma:lang="" emma:confidence="0">
                  <emma:literal>r, t)</emma:literal>
                </emma:interpretation>
                <emma:interpretation id="interp39" emma:lang="" emma:confidence="0">
                  <emma:literal>r, t</emma:literal>
                </emma:interpretation>
                <emma:interpretation id="interp40" emma:lang="" emma:confidence="0">
                  <emma:literal>i.t)</emma:literal>
                </emma:interpretation>
                <emma:interpretation id="interp41" emma:lang="" emma:confidence="0">
                  <emma:literal>r, T)</emma:literal>
                </emma:interpretation>
              </emma:one-of>
            </emma:emma>
          </inkml:annotationXML>
          <inkml:trace contextRef="#ctx0" brushRef="#br0" timeOffset="131741.1707">17575 6659 392 0,'-7'31'148'0,"7"-31"-116"0,-8 48-8 15,-4-31 40 1,12 7-40-16,-7-3 76 16,7 0-52-16,0-11 80 15,0 0-72-15,0-10 88 16,7 4-84-16,-7-15-12 16,20 4-28-16,-9-17 20 0,5-3-24 0,11-11 20 15,-8 7-20-15,12-17-8 16,-4 13-4-16,0 4 4 15,0 11-4-15,4 3 8 16,-3 6-8-16,-9 4 24 16,8 4-16-16,-8-4-128 15,1 7 64-15</inkml:trace>
          <inkml:trace contextRef="#ctx0" brushRef="#br0" timeOffset="131971.717">17765 6308 780 0,'8'-4'288'0,"-8"4"-224"0,11 0-20 15,-7 0 136 1,4 0-108-16,8 0 16 15,3 4-52-15,-4-1 20 16,5 1-32-16,-9 3-100 16,9-1 40-16</inkml:trace>
          <inkml:trace contextRef="#ctx0" brushRef="#br0" timeOffset="132186.2895">18110 6776 424 0,'-8'41'156'0,"8"-41"-120"0,-27 41-8 0,15-27 44 16,12 3-44-16,-15-3 24 16,3 3-32-16,-7-3 8 15,11 0-16-15,-4-7-24 16,5 3 4-16</inkml:trace>
          <inkml:trace contextRef="#ctx0" brushRef="#br0" timeOffset="132407.8963">18346 6425 580 0,'11'-7'216'0,"-11"7"-168"0,62 0-12 16,-35 0 92 0,-3 0-76-16,10 0 16 15,-3-4-44-15,16 4 4 16,-12 0-16-16,-4 0 12 0,4 0-16 16,-16 0-172-16,-8 0 92 0</inkml:trace>
          <inkml:trace contextRef="#ctx0" brushRef="#br0" timeOffset="132687.6204">18524 6315 580 0,'-20'3'216'0,"20"-3"-168"0,-7 17-12 0,-1-6 84 15,8 2-72-15,-12 8 0 16,12 3-32-16,-11 17 40 16,3 4-28-16,0 10 20 15,4-3-28-15,4-1 28 16,4 1-32-16,-4-18 48 16,12-3-36-16,-1-6 64 15,9-5-52-15,3-9-44 16,0-5 0-16,8-9-348 15,0 3 196-15</inkml:trace>
          <inkml:trace contextRef="#ctx0" brushRef="#br0" timeOffset="133005.4655">19081 6270 664 0,'8'3'244'0,"-8"-3"-188"0,35 14-16 0,-20-4 164 15,1 1-120-15,3 13 108 16,1 7-112-16,3 24 44 15,0 3-68-15,-11 22 56 16,-1-5-64-16,-26 1 20 16,3-14-40-16,-23-4 0 15,4-6-16-15,-27-4-280 16,8 0 144-16</inkml:trace>
          <inkml:trace contextRef="#ctx0" brushRef="#br0" timeOffset="131414.837">17517 6273 320 0,'-11'-6'120'0,"11"6"-96"0,-20-4-4 0,9 1 112 15,3 6-76-15,-11 1 24 16,3 2-48-16,-7 5-12 15,4 6-12-15,-9 10 64 16,9 8-40-16,-4 30 48 16,4 8-44-16,-1 9 16 15,12-3-32-15,1-3 28 16,11-14-32-16,-4-7 32 16,7-10-32-16,-7-11-112 15,20-3 52-15</inkml:trace>
        </inkml:traceGroup>
      </inkml:traceGroup>
      <inkml:traceGroup>
        <inkml:annotationXML>
          <emma:emma xmlns:emma="http://www.w3.org/2003/04/emma" version="1.0">
            <emma:interpretation id="{86512332-F430-417C-8089-2C5EA3E18826}" emma:medium="tactile" emma:mode="ink">
              <msink:context xmlns:msink="http://schemas.microsoft.com/ink/2010/main" type="line" rotatedBoundingBox="4370,8760 18278,8221 18346,9990 4439,10529"/>
            </emma:interpretation>
          </emma:emma>
        </inkml:annotationXML>
        <inkml:traceGroup>
          <inkml:annotationXML>
            <emma:emma xmlns:emma="http://www.w3.org/2003/04/emma" version="1.0">
              <emma:interpretation id="{00AF675E-E9A3-4931-BD10-7DC8CA0A06A7}" emma:medium="tactile" emma:mode="ink">
                <msink:context xmlns:msink="http://schemas.microsoft.com/ink/2010/main" type="inkWord" rotatedBoundingBox="4382,9070 7756,8940 7801,10110 4428,10241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63569.1799">3059 8689 464 0,'0'-3'176'0,"0"3"-140"0,0-7-8 0,0 3 128 16,0 8-92-16,0-4 72 15,0 0-80-15,0 0 24 16,0 0-48-16,-16 0 8 16,8 0-24-16,-11 0 28 15,7 0-28-15,-22 0-4 16,10 7-8-16,-18-1 28 16,11 8-16-16,-23 0 4 15,15 3-12-15,-11 14 4 16,7 7-8-16,-3 17 8 15,15 7-8-15,4 7 8 16,-1-4-8-16,5 4 16 0,4-11-12 16,15 8 4-16,0-8-4 15,4 8 20-15,8-4-16 0,7-4 24 16,-3-6-24-16,7-7 12 16,5-4-12-16,-1-10 28 15,0-7-24-15,-4-7 20 16,-3-3-20-16,-5-14-212 15,1 7 108-15</inkml:trace>
          <inkml:trace contextRef="#ctx0" brushRef="#br0" timeOffset="164020.3791">3008 9164 456 0,'0'0'168'0,"0"0"-128"0,-7 7-16 16,7-4 124-1,0 7-88-15,-4 4 20 16,4 3-48-16,-4 1-12 16,4 2-12-16,-12-2 28 15,12 2-20-15,0-10 84 16,0 4-56-16,-7-10 76 15,3 3-68-15,-4-7 36 16,0 0-52-16,8-11 60 16,0 4-56-16,0-10-36 0,8 7-4 15,0-14 12-15,3 7-4 0,9-4 24 16,-5 7-20 0,-3 0 32-16,-1 4-28 0,9 0 48 15,-5 3-36-15,-3 0 40 16,7 7-40-16,-11-7 4 15,11 7-20-15,-11-7 12 16,4 7-16-16,3-3 16 16,-3 3-16-16,-5-4-4 15,1 4 0-15,-4-3 4 16,4 3-4-16,-8-4-356 16,11 4 196-16</inkml:trace>
          <inkml:trace contextRef="#ctx0" brushRef="#br0" timeOffset="164249.9904">3059 8823 820 0,'-8'-10'304'0,"8"10"-236"0,8-10-20 15,-4 3 176 1,3 7-132-16,-7-7 88 16,12 3-108-16,3-3-44 15,-3 7-24-15,3-3 12 16,5 6-8-16</inkml:trace>
          <inkml:trace contextRef="#ctx0" brushRef="#br0" timeOffset="164549.7879">3473 9429 600 0,'-12'34'224'0,"12"-34"-176"15,-23 48-12-15,11-27 8 16,5 3-32-16,-13 4 32 16,1-1-28-16,-4-3-4 15,3-3-8-15,1-7-164 16,7-1 88-16</inkml:trace>
          <inkml:trace contextRef="#ctx0" brushRef="#br0" timeOffset="159395.9755">2350 8944 496 0,'-7'-4'184'0,"7"4"-140"0,-4-7-16 0,0 4 76 31,4-1-64-31,-8-6 44 0,0 0-48 0,-11-4 44 16,3 0-48-16,-15 0 4 15,4 4-24-15,-15 0 0 16,7 3-4-16,-11 0 4 16,7 11-8-16,-8-8-12 15,13 4 4-15,-5-7 12 16,12 7-4-16,-4-7 32 16,8 4-20-16,-5-7 32 15,9 6-32-15,0-3 4 16,7 4-12-16,-3-1-8 15,7 8 4-15,-4 6 4 16,8 4-4-16,-7 13-12 16,7 11 4-16,-8 10 4 15,5 1 0-15,-9 6-12 16,8-4 8-16,-11 4 12 16,7-10-4-16,-11 0-20 15,4-4 8-15,-4-3 40 16,3 7-20-16,-3-7 0 15,4-8-8-15,-1 1 12 16,12-3-8-16,1-7-28 16,-1-4 8-16,0-3 40 15,12-1-16-15,-4-2 8 16,19-1-12-16,-11-3 20 16,19-4-16-16,4 11 24 0,4-7-24 0,4 3-4 15,0 4-4-15,3 0-4 16,-3 0 0-16,7-11 8 15,-7 11-4-15,-4-7 24 16,-4-4-16-16,-4 4 12 16,-8-7-12-16,1-3 28 15,-1 3-24-15,-11-11 12 16,-1 4-16-16,-3-17-464 16,-4 4 244-16</inkml:trace>
          <inkml:trace contextRef="#ctx0" brushRef="#br0" timeOffset="159742.9422">1611 9267 416 0,'-19'0'152'0,"19"0"-116"0,-12 0-12 16,4 0 196 0,8 0-124-16,-4 0 112 15,4 0-120-15,4 0 68 16,8 0-92-16,7 0 64 0,4 7-72 16,8-7 24-16,4 7-48 0,4-4 0 31,-4 1-20-31,3-1 12 0,-7 1-16 0,4-1-4 15,-4-3 0-15,4 0 20 16,-8 0-12-16,-7 0 4 16,-1 0-8-16,0-3-296 15,-3-1 156-15</inkml:trace>
          <inkml:trace contextRef="#ctx0" brushRef="#br0" timeOffset="162728.463">1681 8713 288 0,'-8'0'108'0,"8"0"-84"0,8 4-4 0,-1-4 108 16,-7 3-72-16,4 0 24 15,0 1-48-15,4-1 24 16,0 1-32-16,-1 3 32 16,5-7-32-16,-4 0 40 15,3 6-36-15,-3-6 48 16,4 0-44-16,3 0 28 16,4 0-32-16,-3 0-16 15,3 0-8-15,1-6 28 16,-1 6-16-16,0 0 32 15,5-7-32-15,-1 0 12 16,4 7-16-16,0-7 28 16,0 7-24-16,4-3-4 15,-4 3-8-15,-7-4 28 16,-1 8-16-16,-8-4 20 16,5 0-20-16,-12 0 0 15,4 0-8-15,-1 0 36 16,-7 0-20-16,8-4-4 15,0 4-12-15,3-3 4 0,-7 3-8 0,0-4-72 16,0 4 36-16,4 0-488 16,0 4 284-16</inkml:trace>
          <inkml:trace contextRef="#ctx0" brushRef="#br0" timeOffset="160133.2541">1754 8710 520 0,'-23'-14'192'0,"23"14"-152"0,-4-4-8 16,4 1 184-1,0 6-124-15,0-3 104 16,0 0-112-16,4 0 40 16,11 7-68-16,-3-3 44 15,7 3-56-15,8-4 40 0,1 4-48 0,-1-4 32 16,4 1-36-16,3-4 0 15,5 0-20 1,-4 0 0-16,0 0-4 16,0 0 12-16,-8 0-12 15,-8 0 4-15,-3 0-4 0,-9-4-316 16,5 4 172 0</inkml:trace>
          <inkml:trace contextRef="#ctx0" brushRef="#br0" timeOffset="164865.4069">3748 9102 632 0,'-16'-10'236'0,"16"10"-184"0,8-4-16 0,-8 1 184 16,12-1-128-16,3-3 80 16,-3 0-104-16,7-3 60 15,8 7-72-15,12-11 32 16,7 14-52-16,1-10-20 15,-1 10-8-15,1-4 0 16,-9 4-4-16,-11 0 32 16,4 4-20-16,-15-4-128 15,3 3 60-15</inkml:trace>
          <inkml:trace contextRef="#ctx0" brushRef="#br0" timeOffset="165304.575">4073 8823 424 0,'-8'11'156'0,"8"-11"-120"0,-11 17-8 0,3-4 88 15,8 8-68-15,-16 10 60 16,5 0-64-16,-13 7 84 16,13 0-72-16,-8 3 80 15,3-3-80-15,-3 0 60 16,-1-7-64-16,13-4 4 16,-5-3-32-16,4 0-12 15,8-10-8-15,8 3 20 16,4-3-12-16,3-7 4 15,4 3-8-15,1-3 28 16,7 0-20-16,0 0-164 16,4 3 80-1,0-6-232-15,-4-1 172 0</inkml:trace>
          <inkml:trace contextRef="#ctx1" brushRef="#br0">4232 9749 0</inkml:trace>
          <inkml:trace contextRef="#ctx0" brushRef="#br0" timeOffset="165598.553">4661 8655 488 0,'16'-4'180'0,"-16"4"-140"0,27 14-12 0,-15-4 144 16,3 4-100-16,4 10 148 16,1 4-124-16,-1 20 28 15,0 7-72-15,-7 21 52 16,4-8-64-16,-13 1 28 16,-3-7-40-16,-23-3 8 15,8-11-20-15,-28 7 64 16,4-4-48-16,-19 1-12 15,8-4-12-15,-8-10-308 16,15-7 164 0,5-14-492-16,11-3 352 0</inkml:trace>
        </inkml:traceGroup>
        <inkml:traceGroup>
          <inkml:annotationXML>
            <emma:emma xmlns:emma="http://www.w3.org/2003/04/emma" version="1.0">
              <emma:interpretation id="{74E297C2-2988-4B57-B772-5BA5D6ABA01E}" emma:medium="tactile" emma:mode="ink">
                <msink:context xmlns:msink="http://schemas.microsoft.com/ink/2010/main" type="inkWord" rotatedBoundingBox="8482,9307 8856,9293 8867,9555 8492,9569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67073.4039">5559 9171 924 0,'-3'3'340'0,"3"-3"-260"0,27-3-28 0,-8 3 8 16,0 3-44-16,20-3 32 15,0 4-32-15,15-4 20 16,0 3-20-16,12-3-212 15,-8 3 108-15</inkml:trace>
          <inkml:trace contextRef="#ctx0" brushRef="#br0" timeOffset="166904.1892">5617 8992 704 0,'-19'-14'264'0,"15"7"-208"0,-3-3-12 16,3 6 196-1,8 4-140-15,-4-6 92 16,7 2-112-16,5-3 52 16,3 4-76-16,12-1-12 15,8 4-28-15,4 4 16 16,4 3-20-16,-5 3-284 16,1 7 144-16,-12 0-624 15,-4 4 416-15</inkml:trace>
        </inkml:traceGroup>
        <inkml:traceGroup>
          <inkml:annotationXML>
            <emma:emma xmlns:emma="http://www.w3.org/2003/04/emma" version="1.0">
              <emma:interpretation id="{FC0BA998-A312-415D-85CC-D2285052D476}" emma:medium="tactile" emma:mode="ink">
                <msink:context xmlns:msink="http://schemas.microsoft.com/ink/2010/main" type="inkWord" rotatedBoundingBox="9457,9046 10334,9012 10364,9792 9487,9826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96928.7582">6624 8785 332 0,'-8'-10'120'0,"12"7"-92"0,0-4-8 16,-8 3 176-1,4 4-112-15,-4-3 72 16,4 3-92-16,0-4 28 0,4 1-56 16,0-4 32-16,4 4-36 0,-4-8 24 15,3 8-28-15,-3-7 52 16,4 6-44-16,0-6 12 16,3 6-32-16,-3-3 8 15,4 4-12-15,-1-4 0 16,5 4-4-16,-5-4 4 15,5 7-8-15,-1-4 24 16,1 4-16-16,-1-3-4 16,1 6-4-16,-5-3-4 15,5 7 0-15,-4-3 8 16,3-1-4-16,-7 4-4 16,3 0 4-16,-7 0 4 15,0 0-4-15,-8-4 8 16,4 11-8-16,-8-4-4 15,1 4 4-15,-9 0 4 16,5-1-4-16,-5 1-4 16,5 3 4-16,-5-3 4 15,4 3-4-15,-7 1 8 16,7 2-8-16,-3-3-4 16,3 1 4-16,-7-1 4 15,7 4-4-15,-3-4-12 16,3-4 4-16,-7-2 12 15,7-1-4-15,-7-3-4 16,7 0 4-16,-3-4-4 16,7 4 0-16,-3-7 0 0,3 0 0 0,-4-3 0 15,8 3 0-15,-3-4 8 16,7 4-4-16,-4-3-20 16,4 6 8-16,0-6-4 15,7 3 4-15,5-7-484 16,4 4 264-16</inkml:trace>
          <inkml:trace contextRef="#ctx0" brushRef="#br0" timeOffset="167669.3377">6670 8747 496 0,'-7'31'184'0,"7"-31"-140"0,-12 76-16 16,0-31 40 0,9-4-44-16,-9 14 0 15,8-3-16-15,-11-4 64 16,7-7-40-16,-8-6 104 0,9-8-80 0,-5-10 36 15,4 1-52-15,1-18-16 16,3 0-12-16,4-21 0 16,4-3-8-16,3-31-64 15,5 3 32 1,0-20-148-16,3 10 100 0,8-3 24 16,0 10 32-16,5 6 124 15,3 18-56-15,0 7 24 16,-1 11-40-16,-6 9 12 15,-5 8-24-15,-11 6 16 16,0 4-20-16,-12 6 8 16,0 4-12-16,-12 1 0 15,5-5-4-15,-9-3 28 16,5 1-20-16,-4-12-4 16,3 5-8-16,-3-11-16 15,7 0 8-15,0 0 12 16,5 3-4-16,-5 8-48 15,8 2 28-15,-4 18 144 16,8 7-68-16,0 10 64 16,8 0-68-16,-4-3 20 15,4-3-44-15,3-8 8 16,1-7-24-16,4-6 44 16,3 0-32-16,4-11-192 15,0-3 92-15,12-7-504 16,0 0 320-16</inkml:trace>
          <inkml:trace contextRef="#ctx0" brushRef="#br0" timeOffset="198460.8509">7185 9246 364 0,'0'0'132'0,"0"0"-100"0,0 0-12 0,0 0 88 16,0 0-64-16,0 0 124 16,0 0-96-16,4 0 28 15,0 0-60-15,0 0 56 16,4 0-56-16,-4 0 8 15,-1 0-28-15,1 0 24 16,4 0-28-16,0 0-12 16,-1 0-8-16,5-3 12 15,0 3-4-15,-1-3-12 16,1-1 4-16,0-3 20 16,3 4-8-16,-3-8 16 15,3 8-16-15,-3-4-12 16,-1 4 0-16,-3-4-4 15,0 3 0-15,0-3 16 16,-1 4-4-16,-3-7-4 16,4 6 4-16,-4-3 12 15,0 4-8-15,-4-4-12 16,4 4 0-16,-8-8 4 16,4 8 0-16,-8-4 8 15,4 4-4-15,-4-4-20 16,8 3 8-16,-7-6 20 15,3 6-4-15,-4-6-4 16,8 7 0-16,-8-4-4 16,4 3 0-16,-7-3 8 15,7 4-4-15,-8-4-20 0,5 7 8 16,-9-3 12-16,8 3 0 16,-7-4-4-1,7 8 4-15,-7-4-16 0,7 0 8 16,-8-4 20-16,5 4-8 0,-5-3-28 15,5 3 8-15,-5-4 12 16,5 1 4-16,-9-4 16 16,9 7-12-16,-13 4-12 15,9-1 0-15,-8-3 12 16,3 3-4-16,-7 1-12 16,8 3 4-16,-8 0-4 15,7 3 0-15,-7 0 8 16,8-3 0-16,-4 7 8 15,7 0-4-15,1-1 24 16,3 5-16-16,1-5 40 16,7 5-28-16,0-5 12 15,4 5-20-15,0-5-8 16,8 5-4-16,-1-5 20 16,9 5-12-16,-1-5-20 15,5 4 0-15,3-3 12 16,4-3 0-16,4 6 8 15,0-3-8-15,4-1-12 16,-4 5 4-16,0-12-4 16,0 12 0-16,-4-12 24 15,0 1-8-15,-4-7 16 16,0 4-16-16,0-8 4 0,-3 1-4 16,-1-7 4-16,-3-1-8 0,-5-2 8 15,1 2-8-15,-1-3-124 16,1 8 64-16,-8-8-172 15,4 7 128-15,-1 0-340 16,1 4 248-16</inkml:trace>
          <inkml:trace contextRef="#ctx0" brushRef="#br0" timeOffset="168014.1379">7019 9171 676 0,'-16'10'248'0,"16"-10"-192"0,4 14-16 0,0-11 128 16,8 4-100-16,3-3 16 15,5-1-48-15,3-3-8 16,0 0-16-16,0-7 12 15,8 0-16-15,-4 0-12 16,-3 0 0-16,-9-10 28 16,0 7-12-16,-7-7 4 15,0 3-8-15,-16-3 20 16,4 3-16-16,-15 4-32 16,4 3 12-16,-13 10 108 15,5 4-56-15,-12 14 20 16,12-1-40-16,-8 5 48 15,12 2-40-15,-1 1 4 16,9-1-24-16,7 1-8 16,12-1 0-16,7-6 20 15,5-1-12-15,11-2-64 16,-1-5 24-16,9-2-532 16,-8-4 304-16</inkml:trace>
        </inkml:traceGroup>
        <inkml:traceGroup>
          <inkml:annotationXML>
            <emma:emma xmlns:emma="http://www.w3.org/2003/04/emma" version="1.0">
              <emma:interpretation id="{456AB6D1-3674-49CD-8EA6-EFECCC62D192}" emma:medium="tactile" emma:mode="ink">
                <msink:context xmlns:msink="http://schemas.microsoft.com/ink/2010/main" type="inkWord" rotatedBoundingBox="10721,8775 14447,8630 14506,10138 10780,10283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70865.7413">9713 8696 652 0,'19'-14'244'0,"-11"14"-192"0,12-10-12 15,-5 3 156 1,-3 7-116-16,-1-7 0 16,1 7-48-16,-8-7 32 0,4 7-36 0,-16 0-24 15,4 4-4-15,-15-4-8 16,3 3 0-16,-19 0 16 15,8 4-4-15,-4-7 8 16,-4 4-8-16,-3-8 16 16,7 4-12-16,-12-3-4 15,12-1 0-15,-8-2-16 16,8 2 8-16,-3-3 12 16,6 7-4-16,1-3-20 31,8 3 8-16,-8 0-12-15,8 7 8 0,-1 0-8 0,1 3 8 0,-8 11 0 16,7 3 4-16,5 17 0 16,-4 4 0-16,-1 17 8 15,9 0 0-15,-5-1 16 16,12-2-8-16,-11-4-28 16,7-10 8-16,-7-11 32 15,7-3-12-15,4-7 8 16,-4-3-8-16,0-7-16 15,8-1 4-15,0-2 28 16,0-4-12-16,-3-7 40 16,6 0-28-16,-3 0-4 15,8 3-12-15,4-3 48 16,3 3-32-16,5-3 68 0,11-3-52 0,11 3-16 16,5 0-16-16,3 0 16 15,4 3-12 1,-7-3-12-16,-1 4-4 15,-15-1 28-15,4 1-12 0,-16-4 4 16,1 0-8-16,-9-4-360 16,-3 1 196-16,0-4-576 15,-1 7 412-15</inkml:trace>
          <inkml:trace contextRef="#ctx0" brushRef="#br0" timeOffset="171184.0877">9094 8981 464 0,'-12'-10'176'0,"12"10"-140"0,0-3-8 16,0-1 172-1,0 8-116-15,0-4 124 16,0 0-120-16,8 0 80 15,-4 3-100-15,15-6 124 16,4 3-108-16,16-4 64 16,0 1-84-16,19-4 8 15,-4 4-40-15,4-8 4 16,-4 8-20-16,-11-1-16 16,-4 4-4-16,-12 4 20 0,4 3-8 0,-16 3-392 15,-3 0 212-15,-12-6-612 16,0 3 440-16</inkml:trace>
          <inkml:trace contextRef="#ctx0" brushRef="#br0" timeOffset="169439.9513">8695 8503 600 0,'27'-24'224'0,"-27"24"-176"0,35-17-12 16,-23 7 28 0,3 6-44-16,-3-10 88 15,3 7-60-15,-15-3 20 16,8 7-36-16,-16-4-20 15,8 3-8-15,-15-2-16 16,3 6 8-16,-11-4 12 16,0 4-4-16,-8-3 16 0,4-1-12 15,-8-3-20-15,4 7 4 0,-4-3 4 16,8 3 4-16,-8 0 0 16,12 3 0-16,-8-3 8 15,4 7-4-15,-8 0-20 16,12 7 8-16,-8 0 4 15,11-1 4-15,-3 5-12 16,8-1 8-16,3 0 12 16,8 0-4-16,4 4-4 15,4 3 4-15,0 0 20 16,4-3-12-16,-5-1 4 16,5 4-8-16,-4 0-8 15,4-3 4-15,-8 0 12 16,4-4-8-16,-4 0 4 15,0 0-4-15,0-6 4 16,0 2-8-16,0-9 32 16,0 3-20-16,0-7-12 15,0 3-8-15,0-3 12 16,0 0-4-16,-4 0-12 16,4 0 4-16,-4 0 4 15,8 0 0-15,-4 0 0 16,0 0 0-16,0-3 0 15,0 3 0-15,-4-4 0 16,4 8 0-16,-4-4 0 16,8 0 0-16,-8 0 0 0,4 0 0 0,-8 0 8 15,8 0-4-15,-4 0-12 16,4 3 4-16,-7 1-4 16,7 3 0-16,-4-4 0 15,4 0 0-15,-4 4 24 16,8 4-8-16,-8-1-12 15,4 0 0-15,-8 4 48 16,4 7-24-16,-3 3-20 16,-1 0 0-16,-8 3 8 15,1 1-4-15,-4 3 8 16,3-7-8-16,-11-7 16 16,8 4-12-16,-12-4 4 15,4 4-4-15,-8-11-16 16,11-3 4-16,-7-4 40 15,8 4-24-15,0-10 16 16,8 3-16-16,-1-4-32 16,12 1 8-16,0-4 24 15,4 7-8-15,-4-3 28 16,8 3-20-16,0-4-12 16,4 8-4-16,0-4 12 15,-1 3-4-15,1-3-4 16,0 3 4-16,0 1-16 15,-1 6 8-15,-3 1 12 16,4-1-4-16,-4 4-12 16,4-1 4-16,-16 1-16 0,8 3 12 15,-4 4 20-15,0 3-4 0,-7 7-4 16,3 3 0-16,-8 15 4 16,5-1-4-1,-5 3 16-15,5 1-12 0,-1 0 16 16,12-4-16-16,-16-3 4 15,13-4-4-15,-5-3-8 16,4-4 4-16,-4-6 28 16,8-1-16-16,-4-6-12 15,4-1-8-15,4-9 100 16,4-1-52-16,4-10 24 16,-1 4-36-16,5-8-4 15,3 4-16-15,0-3 0 16,1-1-4-16,-1-3-332 15,4 7 176-15</inkml:trace>
          <inkml:trace contextRef="#ctx0" brushRef="#br0" timeOffset="171825.7916">8854 9721 624 0,'-8'-7'228'0,"8"7"-176"0,8-6-16 16,-8 6 88-1,7 0-76-15,-3-11 76 16,4 8-68-16,4-4 24 16,-5 3-48-16,1-2 52 15,4 2-48-15,3-6 12 16,-3 3-32-16,3-7 8 16,-3 7-12-16,7-7-8 15,1 8 0-15,-5 6-32 0,5 3 16 0,-9 7 24 16,1 4-8-16,-4 3 0 15,7 1 0-15,-11-1-32 16,4 3 16-16,3-6 40 16,-3 0-16-16,0-7 16 15,-1 0-16-15,5-11 28 16,15 1-24-16,0-11 12 16,4 7-16-16,4-24 12 15,-4 7-16-15,8-21 4 16,-12 8-4-16,8-12-552 15,-4 8 296-15</inkml:trace>
          <inkml:trace contextRef="#ctx0" brushRef="#br0" timeOffset="172383.2768">9121 8496 572 0,'0'-3'208'0,"0"3"-160"0,0-4-12 15,0 1 128 1,0 6-96-16,0-3 36 16,0 0-64-16,8 0 72 15,-5 4-60-15,1-4 72 16,8 0-72-16,0 0 88 16,15 0-80-16,11-4 44 15,-3 1-64-15,19-4-12 16,-11 7-16-16,11 0-12 15,-15 4 4-15,3-4 20 0,-11 6-12 16,-3 1-12-16,-9 0-4 0,0-7 48 16,-7 0-24-16,-4-3-256 15,7-1 128-15,-3-3-468 16,-1 1 320-16</inkml:trace>
          <inkml:trace contextRef="#ctx0" brushRef="#br0" timeOffset="173292.7204">10596 8658 508 0,'0'-3'188'0,"0"3"-148"0,-4-4-8 16,4 1 72-1,0 6-64-15,0-3 44 16,-4 0-48-16,-11-3 44 16,-1 3-48-16,-11 0 4 15,0 3-24-15,-12 1-8 16,4 2 0-16,-11 5 12 16,11 3-8-16,-8 6 68 15,5 4-44-15,-1 18 76 16,8-1-60-16,0 28 28 15,12-11-44-15,-1 4 0 16,13-7-20-16,3-10 12 16,4 0-16-16,4-4 16 0,7-3-16 0,1-7 4 15,3-4-4 1,-7 8 4-16,4-4-8 0,-5 0 24 16,1 0-16-16,-4-7 24 15,4-7-24-15,-8 0-172 16,0-10 88-16,0-7-372 15,8-7 252-15</inkml:trace>
          <inkml:trace contextRef="#ctx0" brushRef="#br0" timeOffset="173614.1567">10673 8902 456 0,'16'-10'168'0,"-16"10"-128"0,-8 24-16 16,4-3 148 0,4-1-100-16,-4 15 68 15,0 3-80-15,-3 3 8 16,3-3-36-16,0-4 32 15,4-6-36-15,-4-4 40 0,8-7-40 16,-8-7 84-16,4 1-64 0,0-11 12 16,4 3-36-16,-4-13-12 15,4 3-8-15,0-14 4 16,7 1-4-16,1-8-4 16,-1 7 4-16,1 1-40 15,4 9 20-15,-1 1 60 16,0 7-24-16,-3-1 20 15,4 4-24-15,-1-3 28 16,1 6-28-16,-5-6-48 16,5 3 16-16,-1-7-448 15,1 3 256-15</inkml:trace>
          <inkml:trace contextRef="#ctx0" brushRef="#br0" timeOffset="173986.1477">10785 8796 580 0,'-7'-11'216'0,"7"11"-168"0,-4-7-12 0,0 4 260 16,8 3-168-16,-4-7 204 15,4 7-192-15,-4-3 72 16,4 3-124-16,3-4-8 15,5 1-44-15,7-4-16 16,5 3-12-16,6-6-8 16,5 7 4-16</inkml:trace>
          <inkml:trace contextRef="#ctx0" brushRef="#br0" timeOffset="174841.1686">11389 8658 476 0,'-4'-3'176'0,"4"3"-136"0,12-4-12 0,-4 1 100 15,-8 6-76-15,15-3 104 16,1 4-92-16,3 2 104 15,4 8-96-15,-3 17 68 32,3 4-80-32,-15 33 64 0,-1 12-68 0,-18 6 12 15,-5-11-36-15,-15 1 12 16,0-7-24-16,-15 0 36 16,-1-11-32-16,-14 1-260 31,6-1 128-31</inkml:trace>
        </inkml:traceGroup>
        <inkml:traceGroup>
          <inkml:annotationXML>
            <emma:emma xmlns:emma="http://www.w3.org/2003/04/emma" version="1.0">
              <emma:interpretation id="{09470809-DF00-4C72-AE8F-3734A7AD63A2}" emma:medium="tactile" emma:mode="ink">
                <msink:context xmlns:msink="http://schemas.microsoft.com/ink/2010/main" type="inkWord" rotatedBoundingBox="14847,8354 18278,8221 18346,9982 14915,10115"/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77127.2701">12016 9054 580 0,'-7'-4'216'0,"3"4"-168"0,4 4-12 16,0-4 84-16,0 0-72 0,0 0 16 15,8 7-40 1,3-4 32-16,9 4-32 0,-1-7 20 15,8 3-24-15,8-6 8 16,4-1-16-16,3-6-8 16,1 10 0-16,-5-10 12 15,-3 6-8-15,-4-6-12 16,-4 3 0-16,-15-10 40 16,3 7-24-16,-7-11-8 15,4 7-8-15,-8-6 12 16,3 6-4-16,-7-7 16 15,8 7-12-15,-16-3-28 16,5 7 8-16,-5-4 12 16,-4 0 4-16,-7 1-12 15,7 2 4-15,-11-2 12 16,4 2-4-16,-8-3 8 16,-1 8-8-16,-3-1-28 15,8 3 12-15,-8 1 12 16,12 3 4-16,-8 0-12 15,7 7 4-15,1 3-16 16,4-3 12-16,-5 7 4 16,9 3 4-16,-13-3 0 15,13 10 0-15,-1 3-20 16,1-3 12-16,-5 0 32 16,8 11-16-16,-3-1 0 0,11-3-4 15,-12 4 4-15,8-1-4 0,0-3 24 16,4-3-16-16,0-4 24 15,4 0-24-15,0-4 24 16,8 1-24-16,-5-7 4 16,13 0-8-16,-1-4-8 15,4 0 4-15,8-3 28 16,4 0-16-16,8-4-12 16,3 4-8-16,8 0 4 15,-3-3 0-15,3-4 16 16,-15 0-8-16,7-11 16 15,-7 15-16-15,0-11 16 16,-5 3-16-16,-3-6 4 16,-4 7-4-16,1-4-236 15,-9 3 124-15,4-3-336 16,-3 7 248-16</inkml:trace>
          <inkml:trace contextRef="#ctx0" brushRef="#br0" timeOffset="177491.2386">13170 8149 508 0,'-8'-4'188'0,"8"4"-148"0,12 21-8 0,-8 0 124 16,0 6-92-16,0 25 36 16,3-1-60-16,-7 15 56 15,0-4-56-15,-7-4 28 16,-1-13-40-16,-8-7 36 15,1-4-36-15,-12-6 40 16,4-8-40-16,-16-9 28 16,8-4-28-16,0-11-212 15,8 1 100-15</inkml:trace>
          <inkml:trace contextRef="#ctx0" brushRef="#br0" timeOffset="177642.7917">13213 7959 788 0,'11'7'292'0,"-11"-7"-228"0,0 7-16 15,4-3-16 1,4 6-28-16,3 0-144 16,9 1 76-16</inkml:trace>
          <inkml:trace contextRef="#ctx0" brushRef="#br0" timeOffset="178433.3654">13530 8097 436 0,'-8'0'160'0,"8"0"-124"0,0-3-8 0,0-1 72 16,0 8-60-16,0-4 44 16,0 0-48-16,0 0 24 15,0 0-32-15,-4 0 0 16,4 3-16-16,-11 4 44 15,3 3-28-15,-11 8 48 16,3 2-44-16,-7 8 20 16,8 3-32-16,3 3-16 15,8 1-8-15,4-5 20 16,8-2-8-16,7-7 40 16,5-4-24-16,7-14 20 15,4 1-24-15,0-15 0 16,-4 5-12-16,-4-12-8 0,0 8 4 15,-7-11-48-15,-5 4 24 16,-7-3 16-16,4 2 4 0,-8 1-32 16,4 7 16-16,-4 6-48 15,4 8 36-15,0 10 24 16,-1 3 4-16,5 10 20 16,8 4-12-16,3-3 4 15,0-1-4-15,1-6 20 16,-1-4-16-16,4-10 32 15,1-4-28-15,-5-13 40 16,0 3-32-16,-3-13-24 16,-5-1 0-16,-7-13 16 15,4 3-8-15,-8-7-4 16,0 7 0-16,0-4 4 16,0 11-4-16,0 0-28 15,0 4 12-15,0 6 12 16,4 3 4-16,0 5 16 15,11 6-12-15,-7-4 32 16,4 4-24-16,-1-3-4 16,1 6-8-16,3-3 12 15,1 0-8-15,7 0-4 16,4 0 0-16,12 0-4 16,3 0 0-16,5-3 32 15,-1 3-16-15,-3-4-4 16,-4 4-8-16,-5-7-436 0,1 4 236 0</inkml:trace>
          <inkml:trace contextRef="#ctx0" brushRef="#br0" timeOffset="178839.6424">14235 7894 312 0,'-8'0'112'15,"8"0"-84"-15,4 14-12 0,-4-7 188 16,4 0-116-16,-4 6 96 15,0 8-104-15,0 0 76 16,0-1-88-16,-4 1 56 16,0 3-72-16,-8 0 68 15,5 4-68-15,-9-1 8 16,4 4-36-16,1 4 4 16,-1-1-16-16,4 4 28 15,8-4-24-15,8-3 40 16,4-3-32-16,7-4-276 0,4-3 136 0</inkml:trace>
          <inkml:trace contextRef="#ctx0" brushRef="#br0" timeOffset="179799.2072">14947 8224 612 0,'-12'-13'228'0,"12"13"-180"0,0-11-12 16,0 8 124 0,4 3-96-16,-4-4 44 15,8 1-64-15,7 0 36 16,5 3-44-16,11 3 24 16,7 4-32-16,9 3-8 15,-1 11-12-15,1 3 12 16,-1 0-12-16,-7 7-4 15,-16-3 0-15,4-1 4 0,0-3-4 16,-23 0-4 0,4 0 4-16,-8-3 4 0,0 0-4 0,-8-1 16 15,8 1-12-15,-11 0-12 16,3-4 0-16,-11-3 4 16,19 3 0-16,-20 0 24 15,20-7-12-15,-19 4-20 16,11 0 0-1,-11-4 20-15,11-3-4 0,-11 3-4 16,7-3 0-16,-15 0 20 16,8 0-12-16,-1 0-20 15,1 3 0-15,-1 1-12 16,5 2 8-16,-4 4 0 16,11 1 4-16,8-1 24 15,0 0-8-15,8-3-12 16,11 3 0-16,-11-7 20 15,11 4-8-15,8-7-12 16,-7 3 0-16,7-6 12 16,4 6-4-16,-4-13-116 15,-8 6 60-15,0-10-32 16,-3 7 48-16,-12 0 4 16,4-7 20-16,-20 7 0 15,12 0 4-15,-16 7-12 16,13 0 12-16,-13 0-4 15,8 7 4-15,4-7 8 16,-3 6 0-16,-1 1 8 16,8 0-4-16,-4-4-28 15,4 4 12-15,-8-4 24 0,8 4-8 16,0 0 0-16,0 0 0 16,-7-1-4-16,14 5 0 15,-14 2-20-15,7 4 12 0,-4 7 4 16,4 0 4-16,-8 11-20 15,4-1 12-15,-7 14 4 16,-1 0 4-16,-11 3 24 16,3-6-12-16,-11-7 172 15,8-7-100-15,-8-11 68 16,4-3-88-16,-4-10-16 16,4-4-32-16,-8-10 16 15,8 0-20-15,-8-10-540 16,8 0 284-16</inkml:trace>
        </inkml:traceGroup>
      </inkml:traceGroup>
    </inkml:traceGroup>
    <inkml:traceGroup>
      <inkml:annotationXML>
        <emma:emma xmlns:emma="http://www.w3.org/2003/04/emma" version="1.0">
          <emma:interpretation id="{FF38235A-ED11-4D10-B47F-6CB6C1DEA980}" emma:medium="tactile" emma:mode="ink">
            <msink:context xmlns:msink="http://schemas.microsoft.com/ink/2010/main" type="paragraph" rotatedBoundingBox="4235,10706 17864,10005 17954,11771 4326,124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E34B5E-B6E9-471D-AB25-44F47F6AB58E}" emma:medium="tactile" emma:mode="ink">
              <msink:context xmlns:msink="http://schemas.microsoft.com/ink/2010/main" type="line" rotatedBoundingBox="4235,10706 17864,10005 17954,11771 4326,12472"/>
            </emma:interpretation>
          </emma:emma>
        </inkml:annotationXML>
        <inkml:traceGroup>
          <inkml:annotationXML>
            <emma:emma xmlns:emma="http://www.w3.org/2003/04/emma" version="1.0">
              <emma:interpretation id="{B7127D49-9257-4C71-92BD-1E2B76408EEB}" emma:medium="tactile" emma:mode="ink">
                <msink:context xmlns:msink="http://schemas.microsoft.com/ink/2010/main" type="inkWord" rotatedBoundingBox="4235,10706 4930,10670 4986,11746 4291,11782"/>
              </emma:interpretation>
              <emma:one-of disjunction-type="recognition" id="oneOf3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17297.0234">1452 10960 340 0,'0'-3'128'0,"4"3"-100"0,-4 0-8 0,0-14 112 15,4 14-76-15,0-10 60 16,0 3-72-16,-4-7 48 15,4 7-52-15,-4 0 60 16,0-3-60-16,0 3 28 16,3 0-40-16,-3 0 16 15,4 4-24-15,-4-4 16 16,0 0-20-16,0 0-16 16,0 0-4-16,4 0 20 15,-4 7-8-15,0-3-12 16,0 3 0-16,0-7-4 15,0 7 0-15,0 0 16 16,0 0-4-16,-4 7 8 16,4-4-8-16,-7 11 24 15,7 0-16-15,-8 3 24 16,4 7-24-16,0-3 24 16,-4 10-24-16,4 0 4 15,1 0-8-15,-9 13 4 16,4-2-8-16,-7 9 8 15,7-3-8-15,-4-3 8 0,8 0-8 0,-3-14-4 16,3 0 4-16,-4-7 12 16,8-3-8-16,-8-11 4 15,8-3-4-15,0-14-140 16,4 7 76-16,4-24-360 16,4 0 232-16</inkml:trace>
          <inkml:trace contextRef="#ctx0" brushRef="#br0" timeOffset="217790.4593">1441 11025 520 0,'-35'-20'192'0,"35"20"-152"0,7-7-8 0,1 0 184 16,4 4-124-16,11-11 80 16,8 14-104-16,15-11 0 15,1 5-44-15,3-1 4 16,4 7-16-16,-3-7 0 16,-9 7-4-16,-3 0-76 15,-8-7 36-15</inkml:trace>
          <inkml:trace contextRef="#ctx0" brushRef="#br0" timeOffset="217543.6796">1959 10592 392 0,'12'-24'148'0,"-12"24"-116"0,12-7-8 15,-5 3 76 1,-3 8-60-16,4 10 72 15,0 3-64-15,-8 21 20 16,3 0-40-16,-6 23 44 16,3-9-40-16,-4 10 20 15,0-7-32-15,-8 10-16 16,5-9-8-16,-5 5 12 16,8-2-4-16,-4-11-12 15,8-3 4-15,-7-14-120 0,3 0 68 16</inkml:trace>
          <inkml:trace contextRef="#ctx0" brushRef="#br0" timeOffset="218046.1399">1545 10399 736 0,'-12'-14'272'0,"12"14"-208"0,20-17-20 0,-1 10 140 16,4 7-108-16,16-10 32 15,0 3-64-15,3-7-28 16,1 7-8-16,-4 1-8 16,-1 2 0-16,-3-3-284 15,0 14 156-15</inkml:trace>
        </inkml:traceGroup>
        <inkml:traceGroup>
          <inkml:annotationXML>
            <emma:emma xmlns:emma="http://www.w3.org/2003/04/emma" version="1.0">
              <emma:interpretation id="{3551D4FD-3CB6-4162-9FE0-D391B77C9A4F}" emma:medium="tactile" emma:mode="ink">
                <msink:context xmlns:msink="http://schemas.microsoft.com/ink/2010/main" type="inkWord" rotatedBoundingBox="5417,10865 8517,10705 8573,11799 5473,11958"/>
              </emma:interpretation>
              <emma:one-of disjunction-type="recognition" id="oneOf4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18518.9727">2896 10478 508 0,'-39'-3'188'0,"39"3"-148"0,-46 3-8 16,23 1 72-16,3 3-64 0,-14 3 16 16,3 4-32-16,-12 20 48 15,12 4-40-15,-4 20 56 16,16 1-52-16,-8 10 80 15,11-4-64-15,1 4-36 16,7-7-12-16,8 3 4 16,4-6-4-16,7-1-4 15,5-10 4-15,7-6-84 16,0-4 44-16,8-14-384 16,0-7 236-16</inkml:trace>
          <inkml:trace contextRef="#ctx0" brushRef="#br0" timeOffset="218864.9048">2977 10981 508 0,'-11'31'188'0,"11"-31"-148"0,-12 41-8 16,8-20 60-1,4-1-56-15,-4 4-4 16,8 0-20-16,-4-6 88 0,4-1-56 0,-4-14 60 16,0 1-60-16,0-18 4 15,0 4-28-15,0-14-4 16,8 3-8-16,-4-7-8 16,4 4 4-16,3 0 12 15,1 7-8-15,3 0 112 16,1 6-68-16,3-2 60 15,0 2-68-15,5 1-12 16,-1 3-20-16,4-3-28 16,0 3 8-16,-4-3-356 15,1 6 196-15</inkml:trace>
          <inkml:trace contextRef="#ctx0" brushRef="#br0" timeOffset="219156.1734">3043 10602 852 0,'-11'-7'316'0,"11"7"-248"0,0-3-16 0,3-1 84 16,5 4-84-16,8-3-12 16,-9 0-24-16</inkml:trace>
          <inkml:trace contextRef="#ctx0" brushRef="#br0" timeOffset="219377.7564">3442 11091 508 0,'-16'31'188'0,"16"-31"-148"0,-31 62-8 0,16-31 96 16,7 3-76-16,-11 7-28 15,7-3-20-15,-7 0-12 16,7-4 0-16</inkml:trace>
          <inkml:trace contextRef="#ctx0" brushRef="#br0" timeOffset="219618.8972">3647 11008 508 0,'23'-3'188'0,"-23"3"-148"0,20 3-8 0,-5-6 88 16,5 3-72-16,18-4 24 15,1 1-40-15,11-4-20 16,-3 7-8-16,-1-7-4 16,-3 4 0-16,-8-4-204 15,-8 3 112-15</inkml:trace>
          <inkml:trace contextRef="#ctx0" brushRef="#br0" timeOffset="219912.4354">3794 10902 664 0,'-15'20'244'0,"15"-20"-188"16,-20 31-16-16,9-17 76 15,11 0-72-15,-4 6 8 16,4 1-32-16,-4 3 4 15,4 4-12-15,0-1 28 16,8 4-24-16,-1 0-4 16,1 0-8-16,4-3 4 15,-1-4-4-15,5-4 16 16,-1-3-12-16,5-10-196 0,3 0 100 0</inkml:trace>
          <inkml:trace contextRef="#ctx0" brushRef="#br0" timeOffset="220202.7076">4363 10585 476 0,'12'-7'176'0,"-12"7"-136"0,35 7-12 0,-16 7 232 16,0 3-148-16,9 21 96 16,-1 3-120-16,0 18 20 15,-4-8-64-15,-11 11 72 16,-5-3-64-16,-14 16-16 16,-5-2-24-16,-19 6 8 15,4-4-12-15,-16-6-20 16,8-7 4-16,-3-14-224 15,3-6 124-15,12-15-420 16,7-6 296-16</inkml:trace>
          <inkml:trace contextRef="#ctx0" brushRef="#br0" timeOffset="220606.8188">4925 11180 860 0,'-4'4'320'0,"4"-4"-248"0,54 3-20 15,-15-6 192 1,-1 3-144-16,28-4 4 16,-8 8-64-16,8-4-12 15,-12 3-16-15</inkml:trace>
          <inkml:trace contextRef="#ctx0" brushRef="#br0" timeOffset="220442.3623">5215 10933 860 0,'50'-4'320'0,"-50"4"-248"0,35-3-20 0,-19 3-4 16,3 0-36-16,0 7-20 15,1-7 0-15</inkml:trace>
          <inkml:trace contextRef="#ctx1" brushRef="#br0" timeOffset="32190.6948">5583 10654 0</inkml:trace>
        </inkml:traceGroup>
        <inkml:traceGroup>
          <inkml:annotationXML>
            <emma:emma xmlns:emma="http://www.w3.org/2003/04/emma" version="1.0">
              <emma:interpretation id="{B00A73A4-FC08-4195-8785-CEB7859D7428}" emma:medium="tactile" emma:mode="ink">
                <msink:context xmlns:msink="http://schemas.microsoft.com/ink/2010/main" type="inkWord" rotatedBoundingBox="8991,10898 10156,10838 10195,11582 9030,11641"/>
              </emma:interpretation>
              <emma:one-of disjunction-type="recognition" id="oneOf41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21913.2904">6187 10568 268 0,'-4'-11'100'0,"4"11"-76"0,-4 4-8 15,0 3 104 1,4 7-68-16,-8 20 84 16,4 7-76-16,-3 18-4 0,3-1-36 0,-8 4 16 15,8-7-24-15,-7 0 4 16,7-7-8-16,-8-6 48 15,8-4-32-15,-7-14 60 16,7-7-48-16,0-17 12 16,8 0-32-16,0-21 0 15,7 1-8-15,5-22-24 16,3 1 8-16,16-42-164 16,0 8 96-16,15-15 12 15,8 15 40-15,0 13 80 16,-4 20-28-16,-3 4 104 15,-9 21-76-15,-7 10 36 16,-8 14-52-16,-7 10-4 16,-1 4-24-16,-11 17 20 15,-4-4-20-15,-16 8-4 16,4-1-4-16,-15-3-48 16,4 0 24-16,-12-14-152 15,4-4 96-15,-8-2 16 16,4-5 36-16,-4-9 28 15,12-1 0-15,-4-3 8 16,11 4-8-16,5 3 104 16,7 6-60-16,8 8 60 15,7 0-64-15,5 6 24 16,7 1-40-16,4 3-28 16,0-4 0-16,0 4 16 15,0-7-8-15,0 0 4 0,-7-6-4 0,-1-5-272 16,0 1 148-16,1-7-452 15,7-7 320-15</inkml:trace>
          <inkml:trace contextRef="#ctx0" brushRef="#br0" timeOffset="222211.5834">6852 10974 580 0,'-7'3'216'0,"7"-3"-168"0,7 7-12 0,-3-3 92 16,12-1-76-16,3 4 32 15,8 3-48-15,12-3 12 16,0 0-28-16,-5-7-16 16,5 3-8-16,0-6 40 15,-4 3-24-15,-16-7 16 16,8 4-16-16,-15-8-24 15,-4 8 4-15,-16-11-12 16,8 7 8-16,-20-7-44 16,1 4 28-16,-16 0 8 15,4 3 8-15,-4 7 64 16,16 3-28-16,-8 8 32 16,15 2-28-16,5 8 8 15,7 0-20-15,15 6 36 0,8 4-28 0,12 4 12 16,-4-4-20-16,12-4-16 15,-5 1-4-15,1-15-508 16,0 1 280-16</inkml:trace>
        </inkml:traceGroup>
        <inkml:traceGroup>
          <inkml:annotationXML>
            <emma:emma xmlns:emma="http://www.w3.org/2003/04/emma" version="1.0">
              <emma:interpretation id="{11780A28-4E40-4C26-BD2B-77F6906692C9}" emma:medium="tactile" emma:mode="ink">
                <msink:context xmlns:msink="http://schemas.microsoft.com/ink/2010/main" type="inkWord" rotatedBoundingBox="10697,10587 13876,10424 13948,11827 10769,11990"/>
              </emma:interpretation>
              <emma:one-of disjunction-type="recognition" id="oneOf42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27348.4182">10209 10437 384 0,'0'-7'140'0,"0"7"-108"0,-8-3-8 0,0-1 92 15,8 8-68-15,-11-4 88 16,3 0-80-16,-12 0 36 16,1 3-56-16,-8 1 16 31,8 6-32-31,-20 7 36 0,12 7-32 0,-20 24 12 16,1 7-20-16,7 18 44 15,12-5-32 1,0 1 12-16,8-10-24 0,19-4 20 15,-4-7-24 1,8-7 32-16,3-3-28 0,13-10-216 16,-1-4 108-16</inkml:trace>
          <inkml:trace contextRef="#ctx0" brushRef="#br0" timeOffset="227651.2253">10182 10846 528 0,'-12'28'196'0,"12"-28"-152"0,-16 41-12 15,16-23 116 1,0-1-88-16,-3 0 8 16,3 0-40-16,-4-3 44 15,8-4-40-15,-4-6 56 0,0-1-52 0,0-10 12 16,7 4-32-16,1-8 8 15,0 1-12-15,3-11-16 16,1 1 0-16,0-11-4 16,7 7 0-16,0 0-12 15,1 6 12-15,7 1-4 32,-8 10 4-32,8 1 16 0,0 6-4 0</inkml:trace>
          <inkml:trace contextRef="#ctx0" brushRef="#br0" timeOffset="227875.8606">10267 10647 624 0,'-20'-14'228'0,"20"14"-176"0,0-10-16 15,0 3 140 1,12 4-104-16,-4-8 0 16,11 4-48-16,16-3-8 15,-4 3-8-15,11-3-200 16,-3 6 104-16</inkml:trace>
          <inkml:trace contextRef="#ctx0" brushRef="#br0" timeOffset="228191.6602">10855 10423 728 0,'19'0'268'0,"-19"0"-208"0,47 24-16 0,-35 0 124 16,7 7-100-16,-11 35 168 16,3 6-136-16,-11 11 24 15,-4-8-76-15,-15 1 8 16,0-7-36-16,-16 10 28 15,4-7-32-15</inkml:trace>
          <inkml:trace contextRef="#ctx0" brushRef="#br0" timeOffset="224043.6423">8258 10406 340 0,'0'3'128'0,"3"-3"-100"0,1 4-8 0,0-4 68 16,0 7-52-16,0 0 24 16,8 3-40-16,-1 0 16 15,1 4-20-15,-4-4-8 16,3 4-4-16,-3-3 12 15,4 2-8-15,-12-2 32 16,7 2-24-16,-14 1-24 16,7 0 4-16,0 0 28 15,0 3-16-15,-8-3-8 16,4-1-4-16,-4-2 12 16,8-1-4-16,-4-7 8 15,0 4-8-15,-7-7 8 16,3 0-8-16,-11-7 8 15,7 1-8-15,-11-5 16 16,3 8-12-16,-10-7-20 16,6 6 4-16,-7-3-4 15,4 4 4-15,-8-1 24 16,12 4-8-16,-8 0-20 16,12 7 4-16,-4 0 4 15,3 3 4-15,1-3-12 0,7 4 8 16,-3-1 20-16,7 0-8 15,-7-3 32-15,7 3-24 0,-4-3-12 16,8 4-8-16,-3-4 4 16,3 3 0-16,-8-3 16 15,8 0-8-15,-3-4-4 16,7 4 0-16,-12-4-16 16,12 4 8-16,-8-7 28 15,8 4-12-15,-11-4 24 16,11 0-24-16,0-4 24 15,0 4-24-15,-8-3 48 16,8 3-32-16,0-4-4 16,-8 1-16-16,8-4 28 15,0 7-20-15,-4-3-4 16,8 6-8-16,-4-6 4 16,8 3-4-16,-4 0 24 15,3 3-16-15,-7 0-32 16,8 4 12-16,0 4 0 15,4-1 8-15,-5 4 0 16,1 0 0-16,-4-4 0 16,4 4 0-16,-8-4 24 15,7 4-12-15,5-1-20 16,-4 1 0-16,-1 0 4 16,-3 0 4-16,4-4 8 15,0 4-4-15,-8-4-4 16,0 4 4-16,4-4-16 15,-4 1 8-15,0-1 20 16,0 0-8-16,0-3-20 0,0 3 4 16,0-3 32-16,0 4-16 0,0-4-16 15,0 3 0-15,7 0 4 16,-7 1 4-16,0-1-12 31,8 4 8-31,-16-1 20 0,8 1-8 0,-7 3-4 16,7 1 0-16,-12 2-4 15,4 1 0-15,-3 3 0 16,3 3 0-16,-4 1 24 16,8-1-12-16,-7 1 12 15,7 0-12-15,-4-4 28 16,4 0-24-16,1 3 4 16,3-3-12-16,-12 0-8 15,12-3 4-15,0 0-4 16,8-4 0-16,-1 4 24 15,5-8-12-15,0-2 32 16,7-4-28-16,0-7 48 16,8 3-36-16,8-6-16 15,-4 3-4-15,4-4-8 16,-4 8 0-16,-4-8 0 16,-8 4 0-16,1-3 8 15,-1 3-4-15,1-4-300 16,-5 1 160-16</inkml:trace>
          <inkml:trace contextRef="#ctx0" brushRef="#br0" timeOffset="226417.4458">8645 11548 384 0,'-8'0'140'0,"8"0"-108"0,8 0-8 0,-8 0 108 16,7 0-76-16,-7-3 48 15,12 3-60-15,-4-7 28 16,3 7-40-16,9-7-20 16,-5 0-4-16,5-6-8 15,-1 9 0-15,0-10 0 16,8 1 0-16,8 2 0 15,-12 4 0-15,-3 7 32 16,-5 0-16-16,-3 7 4 16,3 4-12-16,-3 2 36 15,0 1-20-15,-5 3 40 16,1-3-36-16,4-7 12 16,3 3-24-16,-3-10 28 15,3 4-28-15,-3-11 20 16,7 3-20-16,-7-9 8 15,3-5-12-15,-3-9-132 16,7 6 68-16,5-17-520 16,-1 4 316-16</inkml:trace>
          <inkml:trace contextRef="#ctx0" brushRef="#br0" timeOffset="225352.6127">8885 10523 320 0,'-4'-10'120'0,"4"10"-96"0,-16 0-4 15,5 0 80 1,11 0-60-16,-8 0 72 16,8 3-64-16,-4 7 28 15,4 4-44-15,-11 17 52 16,3 4-48-16,0 20-16 15,-4 3-12-15,5 1 44 16,-13-1-28-16,9-13 24 16,-5 0-28-16,5-8 8 15,3 5-16-15,-11-15 20 0,7 4-20 16,4-14 4-16,0-3-8 16,8-7-112-16,8-7 56 0,4-7-428 15,11 0 260 1</inkml:trace>
          <inkml:trace contextRef="#ctx0" brushRef="#br0" timeOffset="225848.433">8784 10850 416 0,'-27'-7'152'0,"27"7"-116"0,8-14-12 0,-4 11 164 16,3 3-108-16,13-10 100 16,7 3-104-16,11-11 80 15,-10 5-88-15,10-8 12 16,-3 7-48-16,-4-3 4 15,4 3-20-15,-4 4-16 16,-4 7-4-16,0 6-312 16,-8 4 168-16</inkml:trace>
          <inkml:trace contextRef="#ctx0" brushRef="#br0" timeOffset="226903.7367">8854 10200 488 0,'-8'-11'180'0,"8"11"-140"0,-4 0-12 15,-4 0 152 1,16 0-104-16,-4-3 84 16,4 3-92-16,3-4 52 15,9 1-68-15,7-4 16 0,0 4-40 0,8-4 0 16,3 3-16-16,9-3 12 15,-1 7-16-15,5-6-4 16,-5 6 0-16</inkml:trace>
          <inkml:trace contextRef="#ctx0" brushRef="#br0" timeOffset="225560.1641">9388 10440 268 0,'8'0'100'0,"-8"0"-76"0,4 4-8 0,-4-4 68 16,0 0-48-16,0 3 56 16,0 8-52-16,0 9 52 15,0 4-56-15,-4 21 20 16,-8 7-36-16,4 13 8 16,8-3-16-16,-19 0 12 15,11-10-16-15,-3-4 4 16,3-10-4-16,-11-4-40 15,11-3 16-15</inkml:trace>
        </inkml:traceGroup>
        <inkml:traceGroup>
          <inkml:annotationXML>
            <emma:emma xmlns:emma="http://www.w3.org/2003/04/emma" version="1.0">
              <emma:interpretation id="{F11E701A-6354-4C96-8FB2-AB38588DD864}" emma:medium="tactile" emma:mode="ink">
                <msink:context xmlns:msink="http://schemas.microsoft.com/ink/2010/main" type="inkWord" rotatedBoundingBox="14549,10851 15008,10828 15038,11413 14579,11436"/>
              </emma:interpretation>
              <emma:one-of disjunction-type="recognition" id="oneOf43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29044.4829">11633 10571 404 0,'-15'-3'148'0,"15"3"-112"0,4 10-12 0,7-3 48 16,5 0-44-16,15 3 76 16,7-3-56-16,9 3-16 15,3-3-20-15,0-10 8 16,-7 3-12-16,0-7 16 15,-5 4-16-15,-7-11 16 16,0 3-16-16,-15-9 4 16,-5 9-4-16,-14-6-8 15,-1 3 4-15,-16-3-48 16,5 7 24-16,-16-4 16 16,8 7 4-16,-12-3-24 15,8 7 12-15,-8 6 24 16,4 4-8-16,-12 17 20 15,12 7-16-15,-7 27 60 16,11-3-40-16,-1 14 24 16,9-7-32-16,7 0 16 15,12-10-20-15,20-4 0 16,11-10-8-16,15-11 36 16,1-3-20-16,18-17-24 15,-3 4 0-15,20-8-396 16,-1-6 216-16</inkml:trace>
        </inkml:traceGroup>
        <inkml:traceGroup>
          <inkml:annotationXML>
            <emma:emma xmlns:emma="http://www.w3.org/2003/04/emma" version="1.0">
              <emma:interpretation id="{08F73BD0-A631-4CBC-82B0-E757CB32CFD8}" emma:medium="tactile" emma:mode="ink">
                <msink:context xmlns:msink="http://schemas.microsoft.com/ink/2010/main" type="inkWord" rotatedBoundingBox="15467,10132 17864,10008 17954,11771 15558,11895"/>
              </emma:interpretation>
              <emma:one-of disjunction-type="recognition" id="oneOf44">
                <emma:interpretation id="interp52" emma:lang="" emma:confidence="0">
                  <emma:literal>is</emma:literal>
                </emma:interpretation>
                <emma:interpretation id="interp53" emma:lang="" emma:confidence="0">
                  <emma:literal>wits</emma:literal>
                </emma:interpretation>
                <emma:interpretation id="interp54" emma:lang="" emma:confidence="0">
                  <emma:literal>wet,</emma:literal>
                </emma:interpretation>
                <emma:interpretation id="interp55" emma:lang="" emma:confidence="0">
                  <emma:literal>wit,</emma:literal>
                </emma:interpretation>
                <emma:interpretation id="interp56" emma:lang="" emma:confidence="0">
                  <emma:literal>"s</emma:literal>
                </emma:interpretation>
              </emma:one-of>
            </emma:emma>
          </inkml:annotationXML>
          <inkml:trace contextRef="#ctx0" brushRef="#br0" timeOffset="229973.9841">13069 9883 476 0,'-19'-3'176'0,"19"3"-136"0,-8 3-12 0,4 0 56 16,4 4-52-16,-7 4 84 15,7 6-64-15,-8 7-16 16,4 0-24-16,-4 4-12 16,8 3 4-16,-7 0 20 15,7-1-12-15,0-5-4 16,3-1-4-16,5-7 12 15,4 0-8-15,3-3-136 16,9-7 72-16,-9-11-148 16,4-3 116-16,-7-13 8 15,3 3 48-15,-3-4 56 16,4 4-12-16,-13 3 140 16,5 7-84-16,4 7 76 15,-1 7-84-15,9 3-4 16,-1 4-36-16,12-4 4 15,4 4-12-15,4-10 20 16,7 2-20-16,-7-12 12 0,-4 2-12 0,-12-10 20 16,-4 1-20-16,-15-12-12 15,-4 5-4-15,-8-11 4 16,-7 7 0-16,3-4 0 16,-3 8 0-16,11-1 0 15,-4 7 0-15,16 4-12 16,7 3 8-16,5 0-4 15,-1 7 0-15,8 0-116 16,-7 7 68-16,7 0-452 16,-12 10 280-16</inkml:trace>
          <inkml:trace contextRef="#ctx0" brushRef="#br0" timeOffset="230171.5088">13658 9931 416 0,'-4'-10'152'0,"4"10"-116"0,15-4-12 16,-7 1 144-1,0 6-96-15,4-3 76 16,-1 0-84-16,8-3 16 16,5 3-44-16,3-3-4 15,4-1-20-15,7-3 12 16,1 7-16-16</inkml:trace>
          <inkml:trace contextRef="#ctx0" brushRef="#br0" timeOffset="230455.7654">13878 9794 476 0,'-11'6'176'0,"11"-6"-136"0,0 7-12 0,0-3 100 16,0 6-76-16,-8 4 76 15,12 6-72-15,-12 8 84 16,0 0-80-16,-11 13 8 16,11 0-44-16,-11 11-4 15,4-8-12-15,3 5 12 16,12-5-12-16,0-9-20 15,8-1 4-15,30-17-428 16,-3 7 240-16</inkml:trace>
          <inkml:trace contextRef="#ctx0" brushRef="#br0" timeOffset="231174.6785">14645 10262 664 0,'-19'-11'244'0,"19"11"-188"0,-20-7-16 0,16 7 164 15,4 0-120-15,4-7 44 16,8 7-76-16,15 7 8 15,-4 0-40-15,12 4 16 16,0 2-20-16,4 1 0 16,-1 3-8-16,-7-3 4 15,-4 0-8-15,-3-7-12 16,-1 3 4-16,-8-7 20 16,1 4-8-16,-5-3 24 15,-7 3-20-15,-8-4-4 16,1 1-4-16,-13 2-84 15,1 5 44-15,-16-1-56 16,3 4 52-16,-10 0 4 16,11 3 20-16,-12 10-16 15,8-3 20-15,12 14 24 16,15-7-8-16,0 7 0 16,16-7 0-16,3 0 12 15,8-7-8-15,-3-3-4 16,7-4 0-16,-16-10-92 15,1 3 48-15,-8-10-144 16,7 4 104-16,-11-18-52 16,0 7 80-16,-11-3 8 0,3 3 28 15,-7-7 40-15,11 11-16 16,-16-1 72-16,13 4-48 0,-13 7 24 16,9 10-36-16,-5 0 0 15,1 4-12-15,3 3 4 16,4 4-8-16,4 3-4 15,4 0 4-15,4 6 28 16,8-2-16-16,-4 20 76 16,-1 0-56-16,-10 14 32 15,-1-4-40-15,-23 1 88 16,-1-8-64-16,-30-10 128 16,4-10-104-16,-12-14 80 15,16-14-92-15,-16-16 4 16,16-5-44-16</inkml:trace>
          <inkml:trace contextRef="#ctx0" brushRef="#br0" timeOffset="229338.7673">12752 9993 424 0,'8'-17'156'0,"-8"17"-120"0,15 41-8 0,-11-6 160 15,4 2-108-15,-4 19 20 16,0 2-60-16,-12-3 36 16,0-7-44-16,-15 0 4 15,3-3-24-15,-14-7 44 16,7 0-28-16,-8-21-48 15,8-3 8-15,0-14-456 16,11 0 256-16</inkml:trace>
          <inkml:trace contextRef="#ctx0" brushRef="#br0" timeOffset="229483.662">12767 9766 704 0,'0'-17'264'0,"0"17"-208"0,8 10-12 15,-8-6 8 1,0 2-36-16,4 1 4 0,4 4-12 0,3-1-412 16,17 0 220-16</inkml:trace>
        </inkml:traceGroup>
      </inkml:traceGroup>
    </inkml:traceGroup>
    <inkml:traceGroup>
      <inkml:annotationXML>
        <emma:emma xmlns:emma="http://www.w3.org/2003/04/emma" version="1.0">
          <emma:interpretation id="{A4A60635-0D7B-49C1-B915-1B254F806317}" emma:medium="tactile" emma:mode="ink">
            <msink:context xmlns:msink="http://schemas.microsoft.com/ink/2010/main" type="paragraph" rotatedBoundingBox="4275,12213 17108,11867 17153,13541 4320,138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3EF154-79F7-4374-98F9-B7BD021642C9}" emma:medium="tactile" emma:mode="ink">
              <msink:context xmlns:msink="http://schemas.microsoft.com/ink/2010/main" type="line" rotatedBoundingBox="4275,12213 17108,11867 17153,13541 4320,13887"/>
            </emma:interpretation>
          </emma:emma>
        </inkml:annotationXML>
        <inkml:traceGroup>
          <inkml:annotationXML>
            <emma:emma xmlns:emma="http://www.w3.org/2003/04/emma" version="1.0">
              <emma:interpretation id="{9CD0DD7B-3F83-45F3-8DA1-018536DDA7A8}" emma:medium="tactile" emma:mode="ink">
                <msink:context xmlns:msink="http://schemas.microsoft.com/ink/2010/main" type="inkWord" rotatedBoundingBox="4281,12420 7192,12341 7220,13390 4309,13469"/>
              </emma:interpretation>
              <emma:one-of disjunction-type="recognition" id="oneOf45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238921.685">2795 12116 392 0,'-27'-7'148'0,"27"7"-116"0,-38 0-8 0,11-3 136 16,15 10-92-16,-27 7 24 15,12-1-52-15,-12 5 52 16,5-1-52-16,-5 17 108 16,12 4-88-16,-4 27 100 15,8 4-96-15,11 7 16 16,12-7-48-16,0 6-20 16,15-13-8-16,1 0-4 15,3 0 0-15,4-7-204 16,1-10 112-16</inkml:trace>
          <inkml:trace contextRef="#ctx0" brushRef="#br0" timeOffset="239267.1637">2788 12484 488 0,'-12'45'180'0,"12"-45"-140"0,-19 52-12 0,11-32 20 16,8 1-32-16,-4 0 32 16,-4 3-32-16,5-10 4 15,-1-1-12-15,-8-6 56 16,12-3-36-16,-12-11 8 16,9-4-24-16,-5-6 36 15,4-3-24-15,-4-25-12 16,16 14-8-16,0-17 92 15,3 10-52-15,9-3 124 16,-1 13-96-16,16 4 20 16,-4 14-56-16,-4 3-40 15,8 14 0-15,-4-7-44 16,4 7 28-16,-12-7-424 16,4 0 244-16</inkml:trace>
          <inkml:trace contextRef="#ctx0" brushRef="#br0" timeOffset="241239.3951">2761 12168 652 0,'-16'-4'244'0,"16"4"-192"0,4-3-12 0,4 0 40 31,3 6-52-31</inkml:trace>
          <inkml:trace contextRef="#ctx0" brushRef="#br0" timeOffset="241247.9178">3167 12739 624 0,'-39'14'228'0,"39"-14"-176"0,-11 34-16 15,-1-13 28 1,8 0-44-16,-11 9-8 15,7 8-8-15,-7 0 4 16,7 0-4-16,-8-7-100 16,9-7 52-16,-9-10-184 15,8-4 128-15</inkml:trace>
          <inkml:trace contextRef="#ctx0" brushRef="#br0" timeOffset="241252.4298">3368 12557 444 0,'-11'0'164'0,"11"0"-124"0,19-4-16 0,0 4 140 16,1 4-96-16,7-4 44 15,12 3-68-15,3 1-16 16,-3-1-16-16,11-3 0 15,-7 3-8-15</inkml:trace>
          <inkml:trace contextRef="#ctx0" brushRef="#br0" timeOffset="241254.4355">3554 12343 528 0,'-8'7'196'0,"8"-7"-152"0,-19 31-12 15,15-7 132 1,0 0-96-16,-7 14 60 16,11 0-72-16,-12 7-32 15,12-4-16-15,0 0 8 16,16-3-8-16,-13-3 16 0,5-8-16 15,4-3 4-15,-4-3-4 0,7-7-8 16,1-1 4-16,3-9-92 16,0-1 48-16,8-10-216 15,0 4 144-15</inkml:trace>
          <inkml:trace contextRef="#ctx0" brushRef="#br0" timeOffset="241255.9403">4143 12240 880 0,'23'31'328'0,"-23"-31"-256"0,42 86-16 16,-30-38 160-1,7-3-128-15,-3 13 8 16,-5 1-56-16,-3-1 4 16,-8-2-24-16,-23 5 8 15,7-5-16-15,-26-1-16 16,-1 0 0-16,-19-17-304 16,8-8 168-16,-8-16-264 15,16-7 232-15</inkml:trace>
          <inkml:trace contextRef="#ctx0" brushRef="#br0" timeOffset="238517.6107">1510 12116 464 0,'-11'0'176'0,"11"0"-140"0,-8-3-8 0,8-4 216 16,8 7-140-16,-5 0 124 15,5-7-132-15,4 0 76 16,7 7-104-16,16-10 64 16,0 3-76-16,7-7 12 15,5 14-36-15,-1-10-20 16,1 3-8-16,-8 0-24 15,3 7 12-15,-11-3-252 16,4 6 144-16,-12 4-316 16,0 0 244-16</inkml:trace>
          <inkml:trace contextRef="#ctx0" brushRef="#br0" timeOffset="238188.6893">1398 12478 496 0,'0'-49'184'0,"0"49"-140"0,12-41-16 0,3 20 144 15,4 4-100-15,12-10 132 16,4 3-120-16,19 0 152 16,-3 10-132-16,3 3-32 15,-4 5-48-15,-7 12-20 16,-4-2 0-16,-12 13 20 16,-8 4-12-16,-7 10-4 15,-5 7-4-15,-18-1-32 16,-5 8 16-16,-15-7-196 15,-4 7 112-15,-11-21-116 16,0 3 120-16,-1-13 32 16,16 0 36-16,-4-7 48 15,24 0-16-15,3-7 28 16,8 3-24-16,19-3 40 16,8 0-28-16,12 0 48 15,-4 7-40-15,11 0-24 16,1 7-8-16,-5 3 8 15,1 7-4-15,-4 3-12 16,-8 4 4-16,-12 7 4 16,0 0 0-16,-15 14 16 15,-4-11-8-15,-11 4 68 0,-1-4-44 16,-19-7 68 0,4-6-60-16,-23-14 52 0,3-7-52 0,-22-14 40 15,10-7-44-15,-6-14-20 16,14 1-8-16,1-8-8 15,15 8 0-15,4-4-44 16,8 10 24-16,4-3-328 16,7 7 192-16</inkml:trace>
          <inkml:trace contextRef="#ctx0" brushRef="#br0" timeOffset="237480.311">1479 12529 288 0,'4'-27'108'0,"4"16"-84"0,0-6-4 0,-5 7 84 15,5 3-60-15,4-7 44 16,-4 7-52-16,-8 0 44 15,7 7-48-15,-7 7 20 16,0 4-32-16,-7 9 36 16,10 8-32-16,-10 6 4 15,-1 1-16-15,-8 2 12 16,13-2-16-16,-9-1 32 16,4 1-24-16,-3-8 4 15,7 1-12-15,-4-4 12 16,4-4-12-16,-7-6-4 15,7 0 0-15,-8-11-48 16,12 1 24-16,-4-14-204 16,4 3 124-16,-8-11-240 15,8 5 192-15</inkml:trace>
        </inkml:traceGroup>
        <inkml:traceGroup>
          <inkml:annotationXML>
            <emma:emma xmlns:emma="http://www.w3.org/2003/04/emma" version="1.0">
              <emma:interpretation id="{FE5F2FB2-5B0C-400F-A3AB-19C077F84A9D}" emma:medium="tactile" emma:mode="ink">
                <msink:context xmlns:msink="http://schemas.microsoft.com/ink/2010/main" type="inkWord" rotatedBoundingBox="7939,12635 8371,12623 8382,13020 7950,13032"/>
              </emma:interpretation>
              <emma:one-of disjunction-type="recognition" id="oneOf46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242661.4904">5014 12653 904 0,'11'7'332'0,"-11"-7"-256"0,54-7-24 0,-15 7 96 15,0 0-92-15,19 3-4 16,0-6-32-16,8 0-140 16,-8-1 68-16</inkml:trace>
          <inkml:trace contextRef="#ctx0" brushRef="#br0" timeOffset="242578.2691">5168 12278 652 0,'-3'-3'244'0,"3"3"-192"0,-8-7-12 16,8 3 136-1,8 8-104-15,-5-8 104 16,13 4-100-16,3-3 20 16,12 3-56-16,4-4 4 15,-4 8-28-15,4-4-8 16,4 0-4-16,-12 0-112 15,8 7 60-15</inkml:trace>
        </inkml:traceGroup>
        <inkml:traceGroup>
          <inkml:annotationXML>
            <emma:emma xmlns:emma="http://www.w3.org/2003/04/emma" version="1.0">
              <emma:interpretation id="{D93D5096-20EC-4102-9715-E415F84AA1A7}" emma:medium="tactile" emma:mode="ink">
                <msink:context xmlns:msink="http://schemas.microsoft.com/ink/2010/main" type="inkWord" rotatedBoundingBox="9007,12520 9954,12494 9971,13117 9024,13143"/>
              </emma:interpretation>
              <emma:one-of disjunction-type="recognition" id="oneOf47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243625.7177">6690 12605 520 0,'-8'3'192'0,"8"-3"-152"0,8 11-8 0,3-11 204 16,-3 3-136-16,19-6 48 16,12 3-88-16,7-11-20 15,1 4-24-15,-1-6-4 16,1 6-4-16,-16-7-8 16,4 11 4-16,-32-11-16 15,-3 7 8-15,-23 0 4 16,-4 7 0-16,-27 3-20 15,15 4 12-15,-7 0 76 16,7 4-40-16,4 6 132 16,16 7-88-16,7 0 44 15,24 0-68-15,15 0 12 16,19 0-40-16,12 0-16 16,8 0-8-16</inkml:trace>
          <inkml:trace contextRef="#ctx0" brushRef="#br0" timeOffset="243184.8832">6272 12144 592 0,'-24'7'220'0,"24"-7"-172"16,-30 51-12-16,18-9 100 15,4-1-80-15,-3 24 32 16,3 4-52-16,-8 0-12 15,5-7-16-15,-1-11 12 16,12-9-12-16,-12-8 32 16,5-6-24-16,-1-11 20 15,0-7-20-15,1-17-52 16,3 0 20-16,-4-24-140 16,8 4 88-16,0-35-188 0,8 0 144 15,3-14-160-15,5 11 156 0,15 0 216 16,4 13-48-16,11 7 256 15,4 18-172-15,-3 9-4 16,-9 12-80-16,-3 2 16 16,-15 11-36-16,-13 3 0 15,13 4-20-15,-28 7-8 16,-4-1 0-16,-22 5-60 16,6-1 32-16,-18 0-120 15,-4 0 80-15,11-4 28 16,4-2 24-16,-4-1 36 15,12 3-12-15,8 8 128 16,7 0-76-16,12 6 148 16,4 0-120-16,23 1 120 15,0-1-120-15,20-6-28 16,-1-1-40-16,1-6-20 16,-1 0 0-16,-15-8 28 15,0-2-16-15,-8-8-376 16,-7 0 196-16,-4-6-340 15,3 3 284-15</inkml:trace>
        </inkml:traceGroup>
        <inkml:traceGroup>
          <inkml:annotationXML>
            <emma:emma xmlns:emma="http://www.w3.org/2003/04/emma" version="1.0">
              <emma:interpretation id="{B2E7891C-9F77-41E6-AEF8-D8953B2D5BE4}" emma:medium="tactile" emma:mode="ink">
                <msink:context xmlns:msink="http://schemas.microsoft.com/ink/2010/main" type="inkWord" rotatedBoundingBox="10408,12360 13604,12274 13640,13625 10444,13712"/>
              </emma:interpretation>
              <emma:one-of disjunction-type="recognition" id="oneOf48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253213.6708">9779 12082 436 0,'-12'7'160'0,"12"-7"-124"0,-7-7-8 16,7 3 88-16,0 8-68 0,-8-4 16 15,8 3-40-15,-4-3-12 16,4 7-8-16,-8 0-4 16,8 3 0-16,-8-3 16 15,8 4-8-15,-11-1 24 16,-8 0-20-16,11 1-20 15,-4-1 0-15,-15 4 20 16,19-1-4-16,-11 5 4 16,11-1-4-16,-11 3-16 15,0 1 4-15,-1 7 20 16,-3 3-8-16,4 3-4 16,3 0 0-16,-3 4 20 15,7-3-12-15,-3-1-4 16,11 0-4-16,-4-3 12 15,8 0-8-15,8 0 40 16,-4-3-24-16,3-1-4 16,1 1-12-16,0 3-16 15,-4 0 4-15,-4 7 4 16,7 3 0-16,-7-3 0 16,0 0 0-16,0-7 8 15,8-7-4-15,-8 0 8 16,4-3-8-16,-4-4-4 15,16 0 4-15,-13-7-24 16,5 1 12-16,0-8-200 16,4 0 116-16</inkml:trace>
          <inkml:trace contextRef="#ctx0" brushRef="#br0" timeOffset="253784.751">9725 12705 320 0,'-8'-4'120'15,"8"4"-96"-15,0 4-4 0,0-4 60 32,0 0-48-32,0 3 60 0,4 4-56 0,0 0 12 15,0 3-32-15,-4 0 8 16,0 1-12-16,0-4 20 15,0 0-20-15,-8-4 24 16,8 4-24-16,-4-11 4 16,8 4-8-16,-4-6 4 0,4 2-8 0,0-6 24 15,11-1-16-15,-3-2 4 16,7 2-8-16,0-6 12 16,1 7-12-16,7-7 32 15,0 3-24-15,0-7 40 16,0 7-32-16,-4-3 4 15,5 4-16-15,-9-1 36 16,0 3-24-16,-3 1-4 16,3 7-12-16,-7-4-8 15,-5 3 4-15,5 4 12 16,-4 4-8-16,-8-4-72 16,8 3 32-16,3-3-480 15,-3 4 280-15</inkml:trace>
          <inkml:trace contextRef="#ctx0" brushRef="#br0" timeOffset="254086.9924">9825 12305 624 0,'0'-10'228'0,"0"10"-176"0,20-14-16 0,-13 8 148 16,13 6-108-16,-1-7 40 15,8 3-68-15,0-3-12 16,12 7-20-16,0-3-20 15,-12 3 0-15,8 0 20 16,-12 0-8-16</inkml:trace>
          <inkml:trace contextRef="#ctx0" brushRef="#br0" timeOffset="245156.4647">8343 12175 372 0,'11'3'140'0,"-11"-3"-112"0,8-7-4 0,-8 4 144 16,0 6-96-16,0-6 52 16,0 3-76-16,-8-4 0 15,-3 4-28-15,-9-3-4 16,5 3-8-16,-24-7-24 15,0 7 8-15,-15-3 4 16,-4 6 4-16,0-3 0 16,4 0 0-16,0 0 96 15,15 0-52-15,-7-3 44 16,19 3-52-16,-4-4-12 16,11 8-12-16,5-4-20 15,15 0 4-15,-12 0 12 0,12 7-4 16,0-4-4-16,0 7 4 0,-8 7-4 15,8 4 0 1,-11 20 8-16,11 4-4 0,-16 21-4 16,12 2 4-16,-15 5-4 15,0-5 0-15,-1 5 0 16,13-8 0-16,-13 11 0 16,9-1 0-16,-5-6 0 15,5-7 0-15,-9-7 24 16,12-10-12-16,-7-4-12 15,7-6-4-15,-7-8 4 16,7-3 0-16,-4-3 24 16,12-4-12-16,-4-10 24 15,4 7-24-15,-3-7 32 16,6 3-28-16,1-10 20 16,0 7-20-16,0-7 8 15,8 7-12-15,3-7 20 16,5 0-20-16,11 7 48 15,3-7-32-15,9 7-4 16,0-4-16-16,15-3 12 16,-4 0-12-16,15 0-408 15,1 0 216-15</inkml:trace>
          <inkml:trace contextRef="#ctx0" brushRef="#br0" timeOffset="246637.0924">8378 13317 476 0,'-8'-10'176'0,"8"10"-136"0,8-4-12 15,-8 1 76 1,7 3-64-16,-3-7 16 0,12 0-32 16,-9-7 4-16,5 8-16 0,0-8 12 15,-5 3-16-15,5-2 32 16,4 6-24-16,3 0 40 16,-8 3-32-16,5 1 4 15,-4 3-16-15,7 3 44 16,-4 8-28-16,-3-1-4 15,7 4-16-15,1-4 28 16,-5 4-20-16,5-4 32 16,-1 4-32-16,0-7-4 15,8 0-8-15,0-7 12 16,1 0-8-16,-5-7 4 16,12 0-4-16,-4-10 4 15,-4 3-8-15,0-10-48 16,4 7 28-16,-4-7-536 15,8 3 304-15</inkml:trace>
          <inkml:trace contextRef="#ctx0" brushRef="#br0" timeOffset="245977.648">8683 12350 600 0,'0'-55'224'0,"0"55"-176"0,16-34-12 0,3 23 140 31,1 5-104-31,7-12 120 0,4 11-108 0,15-6 72 16,-11 6-92-16,11 7 28 15,5 0-52-15,-5 0-32 16,1 7-8-16,-12 6 8 16,3 5-4-16,-18 2 24 15,-13 4-16-15,-14 7 4 16,-17 0-8-16,-3 0-104 15,0 0 52-15,-12 0-132 16,12-10 100-16,-8-7-8 16,5-4 52-16,-5 4 20 15,8-4 8-15,7 4-8 16,9 0 8-16,11-4 12 16,15 11-4-16,4-11-4 15,1 11 4-15,15-4 12 16,-4 0-8-16,15-3 32 15,-7 3-24-15,0-3 20 16,-5-4-20-16,-3 11 28 16,-4-4-28-16,-19-3 12 15,4 3-16-15,-32 7 44 16,1 3-28-16,-12-2-4 16,-4 5-16-16,-19-2 20 15,15-4-16-15,-26-10 4 16,18-4-8-16,-19-13 36 15,8-1-20-15,12-13-4 0,11 0-12 16,4 0-156-16,23 3 80 0,8-3-360 16,8 6 240-16</inkml:trace>
          <inkml:trace contextRef="#ctx0" brushRef="#br0" timeOffset="245540.9879">8908 12213 496 0,'-12'-7'184'0,"12"7"-140"0,0 13-16 0,0 5 136 15,-7 6-96-15,-5 27 44 16,12 4-68-16,-16 4 4 16,5 3-32-16,-5-7 0 15,9-3-8-15,-9-11-8 16,12-7 4-16,-11-6 4 15,11-4-4-15,-12-10-48 16,16-1 28-16</inkml:trace>
          <inkml:trace contextRef="#ctx0" brushRef="#br0" timeOffset="247403.7367">8772 12003 196 0,'4'-11'72'0,"-4"11"-56"0,0-3-4 0,0-1 100 15,0 8-64-15,0-4 104 16,0 0-88-16,0-4 96 15,0 4-96-15,0-3 104 16,8 0-96-16,-8-4 8 16,0 3-48-16,0-3 32 15,8 7-36-15,-8-3 20 16,4 3-28-16,-4-4 72 16,0 8-56-16,0-4 24 15,7 7-40-15,1 0 52 16,4 0-40-16,3-4 4 15,-3-3-24-15,15 7 28 16,-8-4-24-16,8-3 4 16,4 0-12-16,4-3 4 15,4-4-8-15,-12 7 16 16,12 0-12-16,-12-7-144 16,0 14 72-16,-23-7-344 15,4 7 228-15</inkml:trace>
          <inkml:trace contextRef="#ctx0" brushRef="#br0" timeOffset="252334.3337">9926 12608 288 0,'0'-10'108'0,"0"10"-84"0,-4 0-4 0,-4 3 152 15,16 1-96-15,-8 3 104 16,0 3-104-16,-8 7 20 15,8 0-56-15,-7-3 20 16,3 3-32-16,-12-6 60 16,16 3-48-16,-7-8 36 15,7 1-44-15,-4-7 8 16,4 0-24-16,0-7-24 16,4 4 0-16,-4-7 4 15,0-1 4-15,7-2 16 16,-7 6-8-16,8-4-28 15,0 8 8-15,3-4-172 16,1 4 104-16</inkml:trace>
          <inkml:trace contextRef="#ctx0" brushRef="#br0" timeOffset="254484.2245">10414 12102 652 0,'19'-3'244'0,"-19"3"-192"0,20 10-12 16,-1 1 180-1,8 2-128-15,12 29 148 16,-1 2-136-16,-3 32 16 0,0 0-72 16,-16 6-12-16,1-9-20 0,-20-1 24 15,0-10-24-15,-39 7-112 16,4-4 52-16</inkml:trace>
        </inkml:traceGroup>
        <inkml:traceGroup>
          <inkml:annotationXML>
            <emma:emma xmlns:emma="http://www.w3.org/2003/04/emma" version="1.0">
              <emma:interpretation id="{56B9C6D5-4CD2-4E1E-B1AB-E8BAC1DAD063}" emma:medium="tactile" emma:mode="ink">
                <msink:context xmlns:msink="http://schemas.microsoft.com/ink/2010/main" type="inkWord" rotatedBoundingBox="14274,11943 17108,11867 17153,13541 14320,13617"/>
              </emma:interpretation>
              <emma:one-of disjunction-type="recognition" id="oneOf49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255467.1644">11397 12577 548 0,'-19'-10'204'0,"19"10"-156"0,-8 0-16 15,4 0 148 1,4 7-104-16,4 0 60 16,4 0-80-16,19 0-24 0,4 6-20 15,15-9 0-15,8-1-8 0,12-10 8 16,0 7-8-1,0-7-4-15,-20 1 4 0,-7-12-60 16,-4 5 32-16,-16-15 20 16,-7 7 4-16,-12-13 0 15,-4 6 4-15,-19-13-4 16,3 7 0-16,-26-1-20 16,15 8 12-16,-23 6-12 15,15 7 8-15,-15 8 16 16,15 9 0-16,0 14 32 15,5 11-20-15,-5 16-12 16,12 1-8-16,7 10-4 16,1-3 0-16,15-4 32 15,8-7-12-15,15-10 12 16,9-3-12-16,26-11 0 16,4 0-4-16,15-13-60 15,5 6 28-15,-12-10-244 16,-4 3 148-16,-12-9-204 15,-11-1 184-15</inkml:trace>
          <inkml:trace contextRef="#ctx0" brushRef="#br0" timeOffset="255775.3278">12450 11769 560 0,'8'24'208'0,"-8"-24"-164"0,0 65-8 0,0-30 84 16,0 2-72-16,8 12 8 15,-1-5-36-15,-7 1 24 16,0-7-28-16,-7 7 4 16,-1-14-12-16,-12 0 20 15,1-7-16-15,-20-7-20 16,8-10 0-16,-23-7-232 16,19-7 128-16</inkml:trace>
          <inkml:trace contextRef="#ctx0" brushRef="#br0" timeOffset="255904.1716">12469 11545 728 0,'4'-3'268'0,"-4"3"-208"0,4 3-16 16,0-3-44-1,4 7-8-15</inkml:trace>
          <inkml:trace contextRef="#ctx0" brushRef="#br0" timeOffset="256592.3438">12764 11696 404 0,'-20'0'148'0,"20"0"-112"0,-23 7-12 0,11 0 120 16,5 0-84-16,-1 7 20 16,-4 3-48-16,8 11 12 15,1-1-24-15,6 8-28 16,9-5 4-16,7 1 36 15,5-3-20-15,-1-11 8 16,4 0-12-16,4-10-8 16,4 0 4-16,-16-14-4 15,0 4 0-15,-3-14-64 16,-4 3 36-16,-9-14-76 16,-3 8 60-16,-7-8 36 15,-1 4 8-15,-4 3 4 0,8 4 0 16,4 10 28-16,8 14-16 0,8 7 40 15,7 3-32-15,4 4 4 16,0 3-16-16,4-7 12 16,-12-3-16-16,12-7 16 15,-11 3-16-15,-5-13 24 16,-3-4-20-16,-12-7-12 16,0 4-4-16,-4-18 12 15,-4 4-4-15,-7-7-12 16,7 7 4-16,-4-4 12 15,9 4-4-15,3 7 8 16,7 3-8-16,-3 1 32 16,16 9-20-16,-1-3 64 15,0 0-44-15,8 4 20 16,0 3-36-16,8-3 36 16,0 3-32-16,4-7-32 15,-4 7 4-15,-1-4 16 16,-6 4-4-16,-1-7-4 15,-4 7 0-15,-11-3-40 16,-9 3 20-16,-3-7-248 16,0 4 144-16</inkml:trace>
          <inkml:trace contextRef="#ctx0" brushRef="#br0" timeOffset="257049.568">13217 11538 580 0,'-12'10'216'0,"12"-10"-168"0,0 14-12 0,0-3 128 15,8-1-96-15,-4 11 16 16,7 3-48-16,-11 10-24 16,8 4-8-16,-8 13 12 15,8-6-8-15,-16 0 16 16,8-4-16-16,-8-10-20 15,4 0 4-15,4-14-208 16,12 7 120-16,15-17-288 16,19 4 216-16</inkml:trace>
          <inkml:trace contextRef="#ctx0" brushRef="#br0" timeOffset="258539.793">13832 11927 540 0,'0'-24'200'0,"0"24"-156"0,4-21-12 0,0 11 116 16,3 6-88-16,5-9 80 15,0 13-80-15,15-4-24 16,-4 4-20-16,8 11-16 16,4 2 4-16,0 11 12 15,3 1-8-15,-10 2-20 16,6 1 4-16,-14-8 20 16,-1 1-4-16,-7-7 4 15,-5 3-4-15,-3-10 12 16,0 0-12-16,-12-4 4 15,5 4-4-15,-13-4-8 16,4 1 4-16,-7 3-16 16,7-4 8-16,-11 1 4 15,16 2 0-15,-5 1-20 16,4 4 12-16,0-4-4 16,8 3 4-16,0-3 24 15,0 3-8-15,8-3-20 16,-8 0 4-16,0-7 20 15,0 3-4-15,0-3 4 0,0 4-4 16,-8-1-8-16,8 1 4 16,-3-4-4-16,6 0 0 0,-3 0-12 15,0 0 8-15,0 0 4 16,0 0 0-16,0 0 0 16,8 0 0-16,-8 0 8 15,0 0-4-15,0 0 8 16,0 0-8-16,0 0 8 15,0 0-8-15,-8 0-4 16,8 0 4-16,0 0-16 16,0 0 8-16,0 0-16 15,0 3 12-15,0-3 12 16,0 0 0-16,0 0-4 16,0 0 4-16,0 0-16 15,0 0 8-15,0 0 12 16,0 0-4-16,0 0 8 15,0 3-8-15,0-3-4 16,0 0 4-16,0 0-16 16,0 7 8-16,-3 0 4 15,6 0 0-15,-3-3 0 16,0 2 0-16,0 1 0 16,0 0 0-16,0-3 16 15,0 3-8-15,0-1 16 16,0 1-16-16,0-3-12 15,0-1 0-15,0 1 12 16,0 3-4-16,-3-1 8 16,3 5-8-16,-4 2-20 0,0 5 8 15,4 2 4-15,11 1 4 16,-11 3 16-16,8 4-8 16,0-1-4-16,4-3 0 0,-12 0 4 15,0-3-4-15,-4 0 8 16,4 3-8-16,-8 0 8 15,4-4-8-15,0 1-4 16,4-4 4-16,-8 0-24 16,8 4 12-16,0 3-4 15,8-7 4-15,-8 4 16 16,4 3-4-16,0 0-12 16,0 7 4-16,-8-3 20 15,4 3-8-15,-4-7 16 16,0 0-16-16,-4-3-4 15,5 3 0-15,-5-4 4 16,8 4-4-16,-8-3-12 16,8 0 4-16,-4-4-4 15,8 0 0-15,-4-3 24 16,0-4-8-16,0-3-12 16,0 0 0-16,0-4 28 15,0 1-12-15,-4-4-4 16,4 0-4-16,-4 0 4 15,4 0-4-15,-7 0 60 16,-1 3-36-16,-8-3 104 16,5 0-76-16,-12 0 72 0,3 0-72 0,-19 0 4 15,5 7-36 1,-17-3-32-16,5 6 4 0,-32-7-116 16,9 4 68-16,-9 7-884 15,12-7 512-15</inkml:trace>
        </inkml:traceGroup>
      </inkml:traceGroup>
    </inkml:traceGroup>
    <inkml:traceGroup>
      <inkml:annotationXML>
        <emma:emma xmlns:emma="http://www.w3.org/2003/04/emma" version="1.0">
          <emma:interpretation id="{520DB97D-497B-4143-8822-59EAF79A0F23}" emma:medium="tactile" emma:mode="ink">
            <msink:context xmlns:msink="http://schemas.microsoft.com/ink/2010/main" type="paragraph" rotatedBoundingBox="3622,13786 25242,12608 25454,16515 3835,176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11C484-1D77-4011-B9B7-C50E5ACDC8B0}" emma:medium="tactile" emma:mode="ink">
              <msink:context xmlns:msink="http://schemas.microsoft.com/ink/2010/main" type="line" rotatedBoundingBox="3622,13786 25242,12608 25419,15870 3800,17048"/>
            </emma:interpretation>
          </emma:emma>
        </inkml:annotationXML>
        <inkml:traceGroup>
          <inkml:annotationXML>
            <emma:emma xmlns:emma="http://www.w3.org/2003/04/emma" version="1.0">
              <emma:interpretation id="{C5EB4CC0-E977-4870-9CE5-259A40CB5488}" emma:medium="tactile" emma:mode="ink">
                <msink:context xmlns:msink="http://schemas.microsoft.com/ink/2010/main" type="inkWord" rotatedBoundingBox="3640,14110 7976,13874 8059,15396 3723,15632"/>
              </emma:interpretation>
              <emma:one-of disjunction-type="recognition" id="oneOf50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276427.1956">2331 14439 612 0,'0'-21'228'0,"0"21"-180"0,4-7-12 0,-4 4 116 16,8 3-92-16,-1-7 64 15,9 7-72-15,-1-14 24 16,1 7-44-16,3-10 44 16,4 3-44-16,8-3 28 15,0 3-32-15,4 8 0 16,-4 6-16-16,0 0-32 16,-4 13 8-16,-8 1 24 15,1 3-8-15,-16 1 8 16,-4 2-4-16,-16-3 12 15,1 4-12-15,-16 3 16 16,8-3-16-16,-12-4-20 16,8 0 4-16,-8-10-24 15,12 7 20-15,-1-14 4 0,9 7 8 16,3-7-12-16,12 0 8 16,4 0-4-1,4 0 0-15,7 0-12 0,9 7 12 16,-1-4-12-16,4 11 8 15,12 0 16-15,7 10 0 16,0 7-4-16,1 6 4 0,-8 12-16 16,-12-5 8-16,-12 1-4 15,-11-7 0-15,-8-4 44 16,-19 1-24-16,-16-11 24 0,1 0-20 16,-1-3 0-16,-8-11-8 15,1 4 56-15,-1-7-36 16,1-7 60-16,7-4-52 15,4 1-8-15,5-4-16 16,14 0-20-16,4-3 4 16,12-4-24-16,0 0 16 15,12-3-356-15,-4 0 200 16,-8-4-580 0</inkml:trace>
          <inkml:trace contextRef="#ctx0" brushRef="#br0" timeOffset="276636.2514">2273 14005 964 0,'-12'-31'360'0,"12"31"-280"0,12-10-24 15,3-4 164 1,-3 7-132-16,23 1-28 16,-4-1-36-16,19-11-12 15,0 12-8-15,32-1-152 16,3-4 80-16,12 8-632 0,-4 3 388 0</inkml:trace>
          <inkml:trace contextRef="#ctx0" brushRef="#br0" timeOffset="277175.6922">3488 14043 384 0,'-27'-24'140'0,"12"24"-108"0,-8-3-8 0,3 10 152 16,-7-1-100-16,-15 15 76 15,3 20-88-15,-8 18 28 16,16 17-56-16,-3-8 104 0,10 1-80 16,9 0 0-16,11 3-36 15,4 4 20-15,12-4-28 16,11-6 20-16,8-4-20 16,4-14-60-16,-1-10 20 15,1-7-492 1,-15-4 284-16,3-10-212 0</inkml:trace>
          <inkml:trace contextRef="#ctx0" brushRef="#br0" timeOffset="277474.9879">3566 14453 748 0,'-4'0'276'0,"4"0"-216"0,-12 20-16 16,5-9 56-1,7 2-64-15,-16 8-20 16,4 3-16-16,-3 7 16 0,3-10-8 16,5-4 68-16,-1-7-44 15,4-6 48-15,4-11-44 16,4-7 44-16,4-3-48 0,3-4 12 16,1 1-28-16,3 2-16 15,9 1-4-15,-1 3-4 0,0 1 0 16,4 2 0-16,4 1 0 15,-4 0 32-15,0 3-12 16,-7 3-392-16,-1 1 208 16,-4 3-480-1</inkml:trace>
          <inkml:trace contextRef="#ctx0" brushRef="#br0" timeOffset="277674.5656">3574 14267 756 0,'0'-31'280'0,"0"31"-216"0,11-28-20 0,-3 18 180 15,7-7-132-15,5 0-8 16,3 3-56-16,0-3-4 16,8 6-12-16,4 1-120 15,8 7 56-15,-9 6-444 16,-3 4 272-16,-4 7-204 0</inkml:trace>
          <inkml:trace contextRef="#ctx0" brushRef="#br0" timeOffset="277913.1525">3875 14549 756 0,'-11'34'280'0,"3"-6"-216"0,-7 17-20 0,7-18 40 15,-4 8-56-15,-3 2-4 16,3-6-12-16,-3-3 16 16,-1-4-16-16,5-7-224 0,-1-10 116 15,4-7-476 1</inkml:trace>
          <inkml:trace contextRef="#ctx0" brushRef="#br0" timeOffset="278152.7909">4174 14422 624 0,'0'-4'228'0,"3"1"-176"0,5 3-16 15,0 3 140-15,4 1-104 16,-1-4 16-16,12 0-52 16,8-4 0-16,16-6-20 15,-1 0 20-15,8-4-24 0,-3 7-128 16,-5-10 64-16,-19 6-368 31,-27-2-32-31</inkml:trace>
          <inkml:trace contextRef="#ctx0" brushRef="#br0" timeOffset="278453.5894">4340 14109 652 0,'-15'3'244'0,"7"11"-192"0,-4 6-12 0,8-2 112 16,0 13-92-16,-3 3 28 15,-1 11-52-15,4-1 64 16,0-6-52-16,0 0 20 0,-3-3-40 0,-1-1-16 16,4-3-8-16,-4 0 28 15,0-4-16-15,5-2 4 16,-5-5-12-16,0-3 20 16,16 1-16-16,-4-5 12 15,19-2-128 1,8-4 60-16,15-11-436 15,5 4 264-15,-1 0-292 16</inkml:trace>
          <inkml:trace contextRef="#ctx0" brushRef="#br0" timeOffset="278751.8825">4832 14054 632 0,'0'-14'236'0,"7"10"-184"0,5 1-16 0,3 3 204 16,5 10-140-16,11 11 72 16,15 17-100-16,1 20 76 15,-9 11-88-15,-10-4 8 0,-17-3-44 16,-15 4 32-16,-23 9-32 15,-12 8 32-15,-7-4-32 16,-8-3-76-16,-12-7 28 16,-15-11-168-16,-12-13 108 15,19-4-360 1,5-3 248-16</inkml:trace>
          <inkml:trace contextRef="#ctx0" brushRef="#br0" timeOffset="274445.9279">755 14597 652 0,'-4'0'244'0,"8"0"-192"0,-4 0-12 16,0 0 68-16,8-3-68 15,0-1 0-15,3 1-24 16,5-1 24-16,7-2-24 16,8 2 12-16,8 1-16 0,7-1 36 15,8 4-24-15,8 0-12 16,0 0-8-16,0 0 28 16,4-3-16-16,8 3 20 15,7 0-20-15,-4 3-8 16,1 4-4-16,-12 0-16 15,-8 0 8-15,-8-4 20 16,-7-3-8-16,-9 0 4 16,-3 0-4-16,-3-3-24 0,-1-4 8 15,-4-3-112-15,-4-1 68 16,1 1-120-16,-5 0 96 16,-3-1-216-1</inkml:trace>
          <inkml:trace contextRef="#ctx0" brushRef="#br0" timeOffset="275013.9381">1003 14938 404 0,'-35'-7'148'0,"24"7"-112"0,11 0-12 16,0-3 216-16,11-8-136 15,9 1 28-15,7-7-80 16,0-1 40-16,12 5-56 15,-12 2 12-15,7 8-32 0,-10 10-24 16,3 10 0-16,0 11 20 0,-12 6-4 16,-3 0-4-16,-4-3 0 15,-8 4-4-15,-8 6 0 16,0 0 16-16,-15-3-8 16,-4-3 16-16,8-8-16 15,-9-6 24-15,1-11-20 16,0-10 24-16,4-10-24 15,4-7 24-15,3-4-24 16,8-3-32-16,5 3 12 16,6 4 0-16,5 0 8 15,4 3-20-15,7 4 12 16,1 3 32-16,-1 0-16 0,16 3 36 16,-4 4-28-16,11-3 56 15,5-4-40-15,-9 0 12 16,28-3-28-16,-8 3 8 15,8-3-12-15,-12 3 12 16,-7 0-16-16,-9 4 24 16,-3 3-20-16,-11-7-12 15,-9 3-4-15,-7 1-156 16,-8-1 88-16,-4 4-296 16,0 0 204-16</inkml:trace>
          <inkml:trace contextRef="#ctx0" brushRef="#br0" timeOffset="273769.7348">1193 13854 20 0,'8'-14'8'0,"-1"14"-8"0,-7-7 0 0,4 4 204 0,8-7-112 15,-4 3 96 1,3-7-76-16,5-3-60 16,-1-1 32-16,1 1-52 15,-1 0 12-15,1 3-28 16,-9 4 28-1,17 13-8-15,-9 8-20 0,4 6 28 16,1 0-28-16,-1 4 48 16,0 3-36-16,5 0 4 15,-9 3-20-15,8 4 0 16,-7 11-4-16,-8 2 4 16,-1 12-8-16,-7-1 8 15,-4-4-8-15,-7-6 8 16,-9 0-8-16,1-11 32 15,-4-6-20-15,0-4-4 0,-4-7-8 16,-1-3 12-16,5-7-8 16,-8-4-4-16,4-3 0 15,0-7 4-15,4 0-4 16,4-13-28-16,3 2 12 16,-3-6 32-16,15-3-12 15,4-1 0-15,8-6-4 16,7 6 4-16,4 1-4 15,5 6-12-15,-5 4 4 16,8 3 4-16,-8 7 0 16,1 7 8-16,-9 4-4 15,5 6-12 1,-8 4 4-16,3-4-200 16,-3 0 112-16,-4 1-484 0</inkml:trace>
          <inkml:trace contextRef="#ctx0" brushRef="#br0" timeOffset="275313.7347">1464 14866 424 0,'-8'-7'156'0,"8"7"-120"0,-4 0-8 0,-4 0 204 16,8 0-132-16,-3 0 92 15,-5 10-112-15,-8 7 0 16,5 11-48-16,3 3 32 0,-11 0-36 16,-1 3 28-16,13-3-28 15,-1 0 60-15,4 0-48 16,0-3 28-16,16-4-40 0,7-7 16 16,12-7-24-16,12-6 28 15,11-8-32-15,8-3-444 16,0 4 232-16,-16 13-524 15</inkml:trace>
          <inkml:trace contextRef="#ctx0" brushRef="#br0" timeOffset="275674.6973">2447 14232 372 0,'-19'-20'140'0,"19"20"-112"0,-8 0-4 0,8 7 128 15,0 13-88-15,-4 4 104 16,0 14-92-16,4 4 12 16,-8 2-52-16,5 11 40 0,-5 14-44 15,-4 14 4-15,1-1-24 16,-5-6 28-16,8-11-24 16,-7-6-12-16,-8-14-8 0,11-11-172 15,-3-6 96-15,-5-11-532 16</inkml:trace>
        </inkml:traceGroup>
        <inkml:traceGroup>
          <inkml:annotationXML>
            <emma:emma xmlns:emma="http://www.w3.org/2003/04/emma" version="1.0">
              <emma:interpretation id="{F63B4E1A-84B1-48D2-9B51-DF4F6B8AF5FD}" emma:medium="tactile" emma:mode="ink">
                <msink:context xmlns:msink="http://schemas.microsoft.com/ink/2010/main" type="inkWord" rotatedBoundingBox="8372,14215 11687,14034 11756,15306 8441,15487"/>
              </emma:interpretation>
              <emma:one-of disjunction-type="recognition" id="oneOf51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281449.1558">6248 14501 728 0,'-11'-4'268'0,"11"4"-208"0,0 0-16 15,4 0 124-15,3 0-100 0,9 0 36 16,7 0-64-16,16 0-16 16,11 4-12-16,8 3 24 15,4-7-20-15,20-4 4 16,26 1-12-16,12-4 12 0,-8 7-12 15,-11-7 4-15,-8-3-4 16,0 6 4-16,-12 1-8 16,-27-1 8-1,0 1-8-15,-19 0-12 16,-12 3 4-16,-19-4-236 16,-8 8 132-16,-19-1-440 15,-4 7 308-15,-8 8-80 0</inkml:trace>
          <inkml:trace contextRef="#ctx0" brushRef="#br0" timeOffset="281881.3052">6434 14587 456 0,'12'-7'168'0,"3"7"-128"0,9 0-16 16,-13 7 112-16,12 14-80 16,1-4 32-16,3 21-52 15,-4 6-12-15,-4 4-16 16,1 11-8-16,-5-18 4 0,-7 11 20 0,-12-14-12 16,-8 0 68-1,-7-14-48-15,0 0 76 0,-8-4-60 16,-8-13 28-16,-4-3-44 15,4-4 16-15,4-7-28 16,12-3 8-16,7-8-16 16,20-2 0-16,4-8-4 15,15 1-32-15,8-1 12 16,-1 11-12-16,5-7 12 16,-4 10-8-16,8 0 8 0,-1 14 0 15,9 7 4-15,-1 0 0 16,0 0 0-16,0 0 32 15,5 3-12-15,-9-6 4 16,-7-4-8-16,-8-4-172 16,0 1 88-16</inkml:trace>
          <inkml:trace contextRef="#ctx0" brushRef="#br0" timeOffset="279746.0392">5482 14608 892 0,'-4'-4'332'0,"23"1"-260"0,20-8-20 0,0 8 72 16,23-4-80-16,11 7 8 16,1 3-32-16,3 1-232 15,5-4 116-15,-5 7-616 16</inkml:trace>
          <inkml:trace contextRef="#ctx0" brushRef="#br0" timeOffset="279623.716">5567 14456 716 0,'-15'-17'264'16,"15"17"-204"-16,0 0-16 0,0 0 116 0,11 0-96 15,-3-7 60-15,11 7-68 16,12 0-32-16,8 0-16 15,8 7 24-15,3-7-16 0,-4 7-224 16,-11 3 112-16</inkml:trace>
          <inkml:trace contextRef="#ctx0" brushRef="#br0" timeOffset="281018.5112">6585 13830 392 0,'4'-17'148'0,"-4"17"-116"0,12-11-8 16,-8 8 120 0,7-1-84-16,5-6 0 0,7 3-36 15,4 7 56-15,8 7-48 16,0 10 4-16,7 4-20 15,-3 6 8-15,0 11-16 0,-12 11 24 16,4 9-20-16,-20 7 12 16,-3-3-12-16,-19-10 28 31,3 0-24-31,-23-8 12 0,4-6-16 0,-20-14 0 16,9 0-4-16,-9-17 12 15,12-7-12-15,-3-20 16 16,10 2-16-16,9-16-4 15,0 6 0-15,11-9-24 16,16 6 12-16,-1-4-12 16,13 11 8-16,11 3 0 15,15 8 4-15,1 6 8 16,7 7 0-16,-8 10-56 16,5 4 32-16,-13 3-624 0</inkml:trace>
          <inkml:trace contextRef="#ctx0" brushRef="#br0" timeOffset="282128.9636">6930 14649 676 0,'-16'20'248'0,"9"-6"-192"0,-5 17-16 0,8-7 112 16,0 7-92-16,0 7 20 15,0 0-48-15,1 0 4 16,3-7-20-16,3-7 8 0,5 3-12 15,4-6 36-15,3-7-24 16,5-7 20 0,7 3-24-16,8-3-204 15,3-7 100-15,5 0-556 16,-4 0 352-16,11-7 48 16</inkml:trace>
          <inkml:trace contextRef="#ctx0" brushRef="#br0" timeOffset="282775.7401">8025 14122 392 0,'-7'-10'148'0,"-1"20"-116"0,4 18-8 16,-4-4 144-16,8 14-96 16,-11 10 52-16,3 7-76 15,-8 0-8-15,5 0-24 16,-5 4 8-16,1 6-16 0,-1-6 24 16,5-8-20-16,-5-6 40 15,5-14-28-15,-5-14 56 0,5-10-44 16,-1-17-8-16,4-15-16 15,4-2-12-15,4-14 4 16,-4-1-208-16,12-2 112 16,0-8-280-1,7-3 208-15,12-4 80 16,16 1 56-16,11 3 272 16,16 7-132-16,-4 10 184 15,0 10-168-15,-20 18-32 16,0 7-60-16,-11 13-16 15,-8 11-12-15,-7 6 48 16,-1 1-32-16,-27 6 16 16,8 0-24-16,-23-3-8 0,-16-6-4 15,-11-5-120-15,-8-3 64 16,-8-6-32-16,8-4 48 16,8-4 32-16,7-6 4 0,16-4 12 15,8 3-8-15,11 1 60 16,8 3-36-16,19 7 84 15,16 3-60-15,12 7 8 16,-1 4-36 0,1 3 4-16,-5 7-16 0,1 3 44 15,-12 1-28-15,-12-11-48 32,4 3 8-32,-7-13-360 0,-1 0 204 15</inkml:trace>
          <inkml:trace contextRef="#ctx0" brushRef="#br0" timeOffset="283165.5162">8459 14466 528 0,'-12'4'196'0,"12"-4"-152"0,0 17-12 0,4-13 148 15,8 2-104-15,7 1-4 16,4 4-44-16,12-11-12 16,-4 10-8-16,16-10 20 15,-9-4-16-15,1-2 24 16,4 2-24-16,-16-6 4 16,-8 6-8-16,-15-9-16 15,4 6 4-15,-20-10-16 16,-3 6 12-16,-13-9 4 15,-2 2 4-15,-5 1-44 16,4 10 24-16,-8 4 68 16,8 6-24-16,4 8 64 15,8 6-52-15,7 7 64 16,8 0-60-16,8 10 20 0,4 4-40 16,11 7 36-16,12 0-32 15,8-1 20-15,-1-6-24 16</inkml:trace>
        </inkml:traceGroup>
        <inkml:traceGroup>
          <inkml:annotationXML>
            <emma:emma xmlns:emma="http://www.w3.org/2003/04/emma" version="1.0">
              <emma:interpretation id="{C99770FC-29B7-4695-AD1F-543B51877E48}" emma:medium="tactile" emma:mode="ink">
                <msink:context xmlns:msink="http://schemas.microsoft.com/ink/2010/main" type="inkWord" rotatedBoundingBox="12155,14197 14805,14052 14873,15288 12222,15432"/>
              </emma:interpretation>
              <emma:one-of disjunction-type="recognition" id="oneOf52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285673.0337">10077 14232 520 0,'4'-31'192'0,"-4"31"-152"0,15-34-8 0,-11 20 88 16,4 7-72-16,7-10 16 16,5 7-40-16,-1-7 40 15,1 3-36-15,18-3 40 16,-7 6-40-16,16-2 48 15,7 6-44-15,-8 0 12 16,1 7-28-16,-9 0 8 16,1 7-12-16,-16 3-24 15,-3 7 4-15,-28 4 20 16,0 3-4-16,-23 4 32 16,-4-1-24-16,-11 4-4 15,0-7-8-15,-1-3-40 16,8-4 20-16,8 0-4 0,4-3 12 15,8-4-20-15,11 1 16 0,8-5 32 16,16 5-12-16,11-1-16 0,15 4 0 16,9 0 20-16,3 3-4 15,-4 0-4-15,1 4 0 16,-17-1-24-16,-3 1 12 16,-23 0-12-16,-4-1 8 15,-16-3 36-15,-11-3-16 16,-16-3 8-1,-3-1-8-15,-12-7-8 16,3 4 4-16,-11-10 4 16,12 3-4-16,-4-7 24 15,11 3-16-15,5-6-12 16,14 7-4-16,13-1 4 0,11 4 0 16,8 0-20-16,7 0 12 15,0 7-420-15,1 7 236 16,7 3-284-16</inkml:trace>
          <inkml:trace contextRef="#ctx0" brushRef="#br0" timeOffset="286471.1771">10127 13837 624 0,'-4'-14'228'0,"4"14"-176"0,16-14-16 0,-8 7 168 15,3 4-120-15,9-7 0 16,15 3-52-16,15-4-20 15,12 8-8-15,27-4-40 0,-8 10 20 16,-3-6-556 0,-5 10 312-16</inkml:trace>
          <inkml:trace contextRef="#ctx0" brushRef="#br0" timeOffset="286799.0517">11204 13854 364 0,'-35'0'132'0,"35"0"-100"0,-47 14-12 0,20-4 184 15,8 4-116-15,-20 17 52 16,8 7-80-16,-11 27 16 16,3 4-44-16,8 10 16 15,4 0-28-15,7-10 16 16,9-7-20-16,7-4 36 16,8-6-28-16,4-4 20 15,7-7-24-15,4-10-308 16,8-7 156-16,1-6-424 0</inkml:trace>
          <inkml:trace contextRef="#ctx0" brushRef="#br0" timeOffset="287130.2178">11281 14332 424 0,'-12'38'156'0,"16"-21"-120"0,-4 4-8 15,4-11 176-15,-4 4-116 16,8-7 8-16,-8 0-56 0,8-4 112 16,-8-3-84-16,7-3 24 0,1-1-56 15,-4-6 40-15,4-11-44 16,3-3 4-16,5 0-24 15,3-7-8-15,0 7 0 16,5-3-16 0,-5 9 8-16,0 1-4 15,1 10 0-15,7 0-12 16,-8 7 12-16</inkml:trace>
          <inkml:trace contextRef="#ctx0" brushRef="#br0" timeOffset="287403.6559">11343 13978 540 0,'0'-11'200'0,"0"11"-156"0,19-13-12 15,-7 6 116 1,7 3-88-16,16-2 0 0,-8 6-36 0,12 0-288 16,0 0 140-16</inkml:trace>
          <inkml:trace contextRef="#ctx0" brushRef="#br0" timeOffset="287654.9529">11769 13881 528 0,'38'14'196'0,"-26"10"-152"0,19 21-12 16,-12-4 192-16,-11 35-128 16,11 7 44-16,-19 3-88 15,0-7 40-15,-15-10-52 16,-8-7 16 0,0-1-36-16,-28-2-148 15,1-4 64-15</inkml:trace>
          <inkml:trace contextRef="#ctx0" brushRef="#br0" timeOffset="284517.44">9899 13847 384 0,'0'-10'140'0,"-4"13"-108"0,-8-3-8 16,5 0 32-16,-13 0-36 15,-7 4 0-15,-8-1-12 16,-3 4-16-16,3-4 4 16,-4 1 12-1,8-4-4-15,-4 0 40 16,8 3-20-16,4-3 4 16,8 0-16-16,-5 4 12 15,12-1-16-15,-3 1-4 16,3-1 0-16,4 0-4 0,4 1 0 0,-8 3-12 15,1 7 8-15,-13 3 64 16,9 7-32-16,-9 21 40 31,9 13-36-31,-16 32 8 0,7-4-24 0,1-11 36 16,0-6-28-16,3 3-12 16,-3 4-8-16,11 0 28 0,-4-4-16 15,5-10 32-15,7-7-32 16,0-10 20-16,0-7-20 15,7-11 0-15,9-3-8 16,3-3 28-16,5-1-20 16,3-2 40-16,7-1-32 0,-3-3 20 15,12-4-24-15,-12 0 16 16,4-3-20-16,-4 0-264 16,-4-7 136-16</inkml:trace>
          <inkml:trace contextRef="#ctx0" brushRef="#br0" timeOffset="286077.6299">9864 15027 572 0,'19'-13'208'0,"-3"13"-160"0,3-7-12 0,-3 7 32 16,3-7-44-16,4-4 8 15,1 5-20-15,-1-12-8 16,0 5 0-16,-4 6-4 0,5 0 0 15,-9 3-20-15,-3 1 12 16,3 20 20 0,-3 0 32-16,-1-3-24 15,9 0 60 1,-5-4-24-16,5-6-32 0,3-1 16 16,4-6-28-16,4-4 24 15,4-10-24-15,0-8 12 16,-4-2-12-16,-4-7-88 15,-4-8 44-15,-15-2-652 16</inkml:trace>
          <inkml:trace contextRef="#ctx0" brushRef="#br0" timeOffset="285042.8377">10154 14064 216 0,'12'-31'80'0,"-16"21"-60"16,4-1-8-16,0 11 152 0,4-3-92 15,-4 3 52-15,-4 3-76 16,4 4 64-16,0 7-64 15,0 13 8-15,0 18-32 16,-8 10 32-16,8 7-32 16,0-3 12-16,-7-4-20 0,3-7 20 15,-12-3-24-15,5-4 24 16,-1-3-24-16,1-7-100 16,-1-4 44-16,4-10-360 31,-11 1 40-31</inkml:trace>
        </inkml:traceGroup>
        <inkml:traceGroup>
          <inkml:annotationXML>
            <emma:emma xmlns:emma="http://www.w3.org/2003/04/emma" version="1.0">
              <emma:interpretation id="{3330EC5A-3940-423C-9919-178987B7C916}" emma:medium="tactile" emma:mode="ink">
                <msink:context xmlns:msink="http://schemas.microsoft.com/ink/2010/main" type="inkWord" rotatedBoundingBox="15291,13767 18116,13613 18186,14886 15360,15040"/>
              </emma:interpretation>
              <emma:one-of disjunction-type="recognition" id="oneOf53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289577.152">13282 13527 340 0,'-23'-3'128'0,"23"3"-100"0,-8 3-8 0,4 0 124 15,4 4-84-15,-3 7 20 16,-1 3-48-16,0 14 24 15,8 0-32-15,-4 7 32 16,0-3-32-16,0-5 20 16,4 1-24-16,-1-6 8 15,5-5-16-15,0-3 44 16,0-3-28-16,7-7 20 16,8-4-28-16,1-6-8 15,-1 0-8-15,0-15-40 0,-4 5 20 0,-7-15-40 16,0 7 36-16,-8-6-12 15,-1 10 20-15,-3 0-20 16,4 6 20-16,4 8 4 16,8 3 8-16,7 3 16 15,0 8-8-15,4-1 16 16,0 4-16-16,0-4 32 16,-4 0-24-16,-3-10 4 15,-1 7-12-15,-7-14 20 16,-1 7-16-16,-7-7 4 15,0-3-8-15,-4-11 20 16,0 4-16-16,-4-10 32 16,4 3-28-16,-4-7 40 15,1 7-32-15,-5-1-4 16,8 5-12-16,-4-4-16 16,4 10 4-16,-4-3 4 15,8 10 0-15,-4 0-12 16,0 7 8-16,0 0-192 15,0 7 108-15,0 0-544 16,0 3 348-16</inkml:trace>
          <inkml:trace contextRef="#ctx0" brushRef="#br0" timeOffset="289834.8379">13724 13472 456 0,'0'-10'168'0,"0"10"-128"0,7-11-16 0,1 4 124 16,8 4-88-16,3-4 64 15,8 4-72-15,16-4-12 16,7 3-24-16,4 1 8 16,0 6-16-16,-3 1-4 15,-9 3 0-15,-11-4-136 16,-8 4 72-16</inkml:trace>
          <inkml:trace contextRef="#ctx0" brushRef="#br0" timeOffset="290034.3684">13952 13310 624 0,'-15'0'228'0,"15"0"-176"16,-8 14-16-16,4-7 80 15,4 3-72-15,-4 7 24 16,8 8-36-16,-4 12 32 16,8 1-36-16,-8 14 4 15,4-4-20-15,-8 4 56 16,4-4-40-16,-4-3 16 16,0-8-28-16,0-6-256 15,8-7 132-15</inkml:trace>
          <inkml:trace contextRef="#ctx0" brushRef="#br0" timeOffset="288545.3206">12423 14143 464 0,'0'-14'176'0,"8"18"-140"0,3-1-8 15,1 1 120-15,3 2-88 0,5 1 20 16,-5 4-48-16,8-5-20 15,12-2-8-15,4-8 12 0,7-2-8 16,1-1 16-16,-8-7-16 16,-5 0 24-16,-3-3-20 15,-19-7 4-15,-12 3-8 16,-12 1-52 0,1 6 28-16,-16-3-40 15,-8 6 32-15,-8 1-68 16,8 3 52-16,-3 7 8 15,3 4 20-15,4 6 4 0,-8 11 0 16,12 16 96 0,4 15-48-16,0 10 36 0,15 3-44 15,-4-10 16-15,8-3-28 0,12-7 16 16,8-7-20-16,3-11 28 31,8 4-28-31,16-10 40 16,3-4-32-16,20-7 4 15,4-3-16-15,-1-3-208 16,-3-1 104-16</inkml:trace>
          <inkml:trace contextRef="#ctx0" brushRef="#br0" timeOffset="288801.5021">13062 13792 196 0,'-20'48'72'0,"20"-48"-56"0,-15 24-4 0,3-17 116 16,4 3-72-16,-11-3 76 15,4 4-76-15,-12-11 56 16,7 0-60-16</inkml:trace>
          <inkml:trace contextRef="#ctx0" brushRef="#br0" timeOffset="291741.5518">12984 13785 176 0,'0'14'64'0,"0"-14"-48"0,4 17-8 0</inkml:trace>
          <inkml:trace contextRef="#ctx0" brushRef="#br0" timeOffset="292938.9445">14347 13389 288 0,'0'-3'108'0,"0"3"-84"0,-4 0-4 15,0 0 108 1,8 0-72-16,-4 0 60 15,0 0-72-15,0 0 4 16,0 0-28-16,0-3 16 16,0 3-24-16,0-4 12 15,0 8-12-15,0-4 12 0,0 0-16 0,0-4-4 16,0 4 0-16,0-3 28 16,0 6-16-16,0-6 4 31,0 3-12-31,4-4 20 0,0 8-16 0,0-4-32 15,-1 0 12-15,-3 0 0 16,0 0 8-16,0 0 8 16,8 0-4-16,-4 0-4 15,0 0 4-15,0 0-16 16,0 0 8-16,3 0 12 16,1 3-4-16,0-3-4 15,0 0 4-15,-4 0 4 16,3 0-4-16,1 0-20 15,4 0 8-15,-5 0 12 16,1 0 0-16,0 0-4 16,0 4 4-16,-8-4-24 15,3 3 12-15,-3-3 4 16,4 3 4-16,-4 1 8 16,4-1-4-16,0 1-4 15,0-1 4-15,0 4 12 16,4 0-8-16,-5 0-20 15,5 3 4-15,-8 0 12 16,4 4 0-16,-8 3-20 16,4 1 8-16,-8 9 20 15,5 4-4-15,-9 10-28 16,8 1 8-16,-4 2 24 0,8-2-8 0,-4-1-8 16,4 0 0-16,-3 4 12 15,3 3-4 1,-8 11 8-16,0-8-8 0,-3 18 24 15,3-7-16-15,-4 7 4 16,1-7-8-16,-5-7-16 16,4-10 4-16,-3-4-4 15,7-7 0-15,-15-3 32 16,15-7-12-16,-11-3 24 16,7-4-24-16,1-3 32 15,3-4-28-15,-8-6 32 16,5 3-32-16,-12-7-32 15,11 0 8-15</inkml:trace>
          <inkml:trace contextRef="#ctx0" brushRef="#br0" timeOffset="306932.4953">14749 14098 340 0,'-3'-3'128'0,"3"6"-100"0,3-3-8 0,-3 0 132 0,8-3-88 15,0-1 36-15,0 1-60 16,3-4 84-16,-3 4-72 16,4 3 56-16,-1-7-64 15,5 7 24-15,-5 0-40 0,5 0 0 16,3 0-16-16,-7-7 12 15,7 3-16-15,1 1 32 16,3-4-24-16,8 4 4 16,-4-11-12-16,4 7 20 15,4-3-16-15,-8 3-4 16,-8 0-4-16,0 3 12 16,-11 1-8-16,4 0-20 15,-12 3 4-15,-8 3-320 16,0 4 176-16,4 3-428 15</inkml:trace>
          <inkml:trace contextRef="#ctx0" brushRef="#br0" timeOffset="307247.3606">14831 14325 288 0,'0'4'108'0,"0"-4"-84"0,0-7-4 0,0 7 144 0,0 0-92 15,0 0 68-15,4 0-80 16,3 0 64 0,1 0-72-16,0 0 44 0,3 3-56 15,-3-3-4-15,4 0-20 0,-1-3 16 16,5-4-20-16,3-3 12 15,12-4-12-15,12-7-8 16,-4 4 0-16,15 0-16 16,-12 3 8-16,-7 4-76 15,-8 3 44-15,0 0-356 16</inkml:trace>
        </inkml:traceGroup>
        <inkml:traceGroup>
          <inkml:annotationXML>
            <emma:emma xmlns:emma="http://www.w3.org/2003/04/emma" version="1.0">
              <emma:interpretation id="{498D7A0F-2B7D-4F46-B7CB-2598210910C4}" emma:medium="tactile" emma:mode="ink">
                <msink:context xmlns:msink="http://schemas.microsoft.com/ink/2010/main" type="inkWord" rotatedBoundingBox="18388,13590 22474,13367 22582,15345 18496,15567"/>
              </emma:interpretation>
              <emma:one-of disjunction-type="recognition" id="oneOf54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308540.5547">15628 13462 268 0,'0'0'100'0,"0"7"-76"0,-4-1-8 15,0 8 88 1,8-3-60-16,-8 19 68 16,4 12-60-16,-3 13 76 15,3 0-72-15,-4 17 44 16,0 0-60-16,-4 21-20 15,0-7-12-15,-3 7 0 16,-1-7-4-16,-3-17 8 0,7-14-8 16,-4-10 24-16,12-11-16 0,-11-13 48 15,11-7-32-15,0-21-16 16,0 0-4-16,-8-24-52 16,16-14 24-1,-8-34-212-15,4-7 128 0,-8 3-256 16,15 4 204-16,-3 4-4 15,4 2 96-15,7 8 140 16,12 3-40-16,8 7 264 16,15 10-168-16,4 14 128 0,0 14-152 15,-4 17-24-15,-3 14-52 16,-13 13-20-16,-7 4-8 16,-8 4 20-16,-7-4-12 0,-12 3 4 15,-12-6-8-15,-11-4-76 16,-16-4 36-16,-4-2-164 31,-3-5 112-31,-24-2-152 0,4-4 136 16,12-7 8-1,7 0 56-15,4-4 24 0,12 1 8 16,4-1 136-16,11 4-72 16,5 7 184-16,7 7-136 15,7 10 76-15,-3 10-112 16,-4 11 24-1,12 3-56-15,-4 11 12 16,3-4-32-16,-3 0 16 0,-8-10-20 0,8-8 0 16,3-6-8-16,1-6 28 15,3-5-20 1,9-6-4-16,-1 0-8 0,8-4-40 16,4-3 20-16,11-4-496 15,-3 4 280-15</inkml:trace>
          <inkml:trace contextRef="#ctx0" brushRef="#br0" timeOffset="308946.1556">16062 14047 464 0,'-12'-4'176'0,"12"4"-140"16,20 11-8-16,-20-5 172 15,7 5-116-15,5-1 44 16,7 4-76-16,8-4-12 16,0 0-24-16,12-3 8 15,-4 4-16-15,11-18 24 16,-3 7-20-16,-8-14 4 16,-4 4-8-16,-8-11-16 15,-11 4 4-15,-24-11 12 16,12 8-4-16,-27-4-12 15,0 3 4-15,-8 0-4 16,12 8 0-16,-8 2 8 16,8 8 0-16,-8 6-12 0,11 8 8 0,-7 19 4 15,4 8 0-15,0 21 60 16,7 3-32-16,8 7 8 16,-3-7-24-16,19-11 0 15,-5-10-4-15,21-10 48 16,3-3-32-16,23-14-196 15,-3-4 92-15</inkml:trace>
          <inkml:trace contextRef="#ctx0" brushRef="#br0" timeOffset="310580.5005">17231 13204 132 0,'4'-4'52'0,"-4"4"-44"0,0-3 4 15,0-1 88 1,0 8-56-16,0-4 44 15,0 0-52-15,0 0 16 16,0 0-32-16,-4 0 28 16,4 0-32-16,-4 0-24 15,4 0 4-15,-8 0-8 16,4 0 4-16,-7-4 16 0,-1 1-4 0,-11-4-4 16,4 7 4-1,-24-7-4-15,8 7 0 0,-19-7 32 16,11 4-16-16,-7-4-12 15,11 7-8-15,1-10 48 16,7 10-24-16,0 0 0 16,11 0-12-16,1 0 4 15,11 10-8-15,0-10 8 16,5 7-8-16,-5-4 16 16,8 4-12-16,-4 0-4 15,4 3 0-15,-4 1 4 16,8-1-4-16,-8 0 16 15,0 11-12-15,-3 0 16 16,3 3-16-16,-8 7 16 16,8 3-16-16,-7 24 16 15,3 1-16-15,-4 13-4 16,4 0 0-16,-3 4-24 16,3-10 12-16,-11 13 12 15,11-4 0-15,-11 18 8 16,-1-3-8-16,1 3 8 15,0-18-8-15,-1 1 8 16,5-11-8-16,-5 8 8 16,9-8-8-16,-9 1-20 15,13-8 8-15,-13-6 40 16,9-8-20-16,-1-2-28 0,4-5 8 16,-3-6 20-16,7-3-8 0,-4-7 0 31,4-1 0-31,0-3 12 0,4-3-8 0,0-3 4 15,4 2-4 1,0-9 20-16,4 3-16 0,-4-7-4 16,3 3-4-16,5 1 56 15,0-1-32-15,7 0 8 16,8 4-24-16,0 0 36 16,4 0-24-16,4 3 4 15,4 4-16-15,-1 0 0 16,-3 0-4-16,0-1-24 15,-8 1 8-15,4-10-216 16,-4 3 124-16</inkml:trace>
          <inkml:trace contextRef="#ctx0" brushRef="#br0" timeOffset="311512.5137">16670 14184 300 0,'-12'4'112'0,"12"-4"-88"0,0 3-8 0,0-3 216 16,12 0-132-16,-5 0 56 15,1 0-92-15,4-3 32 16,7 3-56-16,12-4 24 16,12 1-36-16,22 3 36 15,5 0-36-15,23 3-16 16,-8 8-4-16,16 2 24 15,-1 1-16-15,5-4 12 16,-20 1-16-16,-11-8-16 16,-9 1 0-16,-26-11 4 15,-12 3 0-15,-15-13-220 16,-4 3 120-16,-28-10-332 16,5 4 244-16</inkml:trace>
          <inkml:trace contextRef="#ctx0" brushRef="#br0" timeOffset="312165.2967">16697 14270 392 0,'-8'4'148'0,"8"-4"-116"0,19-4-8 0,-3 8 152 15,3 3-100-15,12 6-4 16,4 8-44-16,11 7 24 16,-7-1-28-16,-12 4-12 15,0 0-8-15,-15 3 4 16,-12 1-4-16,-19-1 16 15,-1 1-12-15,-15-8 16 16,4-6-16-16,-7-14 4 16,11 0-4-16,-12-14 4 15,16 0-8-15,-1-7 8 16,17 0-8-16,-5-3-4 16,12 7 4-16,4-4-32 15,11 4 16-15,-3-4 12 0,15 7 4 16,4-7 24-16,4 7-16 0,19 1 68 15,4 2-48-15,0 1-12 16,-4 3-12-16,4-4 8 16,-11 4-8-16,-1-7 16 15,-15 7-16-15,-4-7 24 16,8 4-20-16,-23-4-4 16,3 7-4-16,-3-3-120 15,-12 3 64-15,0-4-224 16,0 8 152-16</inkml:trace>
          <inkml:trace contextRef="#ctx0" brushRef="#br0" timeOffset="311379.123">17262 13444 372 0,'0'-48'140'0,"0"48"-112"0,-4-27-4 0,4 13 152 16,4 7-100-16,0-7 52 15,3 7-80-15,1 1 0 16,4 6-28-16,3 6 16 15,5 8-24-15,-1 28-4 16,0 9-4-16,-3 21 28 16,-1-3-16-16,-15 0-4 15,8-7-8-15,-23-7 20 16,3-10-12-16,-23-7 4 16,4-4-8-16,-19-20 4 15,11-4-8-15,-19-17-4 16,8 7 4-1,-1-14 4-15,17-3-4 0,10 3-28 16,13-3 12-16,22 4-12 16,13-1 12-16,10 3 24 15,9 5-4-15,0-1 40 16,-5 7-24-16,-3 7-24 0,-4-1 0 16,-8-2-108-16,-7 10 60 0</inkml:trace>
          <inkml:trace contextRef="#ctx0" brushRef="#br0" timeOffset="312427.6411">17212 14325 196 0,'0'0'72'0,"0"0"-56"0,3 0-4 15,-6 0 136 1,3 7-84-16,0 0 104 16,-8 3-92-16,0 1 56 15,4 3-76-15,-4-1 84 16,1 4-80-16,-5 4 24 0,12-4-48 15,-19 7 64-15,11 1-52 0,-4-1-16 16,-3 3-20-16,3 4 24 16,4-3-20-16,-3 3 4 15,3-4-12 1,8 1 20-16,0-1-16 0,19-3-4 16,5 0-4-16,11-3 4 15,3-4-4-15,16-6-444 16,8-5 244-16</inkml:trace>
          <inkml:trace contextRef="#ctx0" brushRef="#br0" timeOffset="313823.8344">18083 13733 352 0,'0'31'132'0,"-4"-6"-104"0,-4-1-8 0,4-7 96 16,-4 7-68-16,-3 7 68 15,-5 7-64-15,1 3 4 16,-9 7-32-16,13 4 12 16,-1-4-20-16,-3-7 20 0,7-3-24 15,4-10 12-15,-7-8-12 0,7-6-8 16,0-14 0-16,4 0-136 16,0-3 72-16,0-11-136 15</inkml:trace>
          <inkml:trace contextRef="#ctx0" brushRef="#br0" timeOffset="314197.8473">18044 13806 488 0,'15'-28'180'0,"-3"21"-140"0,11-3-12 16,0 7 128-16,4-1-92 15,4 1 44-15,8-1-64 16,0 8 36-16,-4 9-44 0,0 1-12 16,-12 0-12-16,0 3 0 0,-11 0-8 15,-9 4 16-15,-14-4-12 16,-16 0 4-16,-12 1-4 16,-11-1-68-16,-8 0 32 15,0-7-48-15,11-3 40 16,8-3 12-16,20-4 12 15,4 0-8-15,22 0 12 16,20-4 4-16,12 8 4 16,19 9 0-16,4 12 0 15,-15 9 16-15,-5 7-8 16,-7 4-4-16,-8-4 0 0,-8 4 40 16,-19-7-24-16,-11-7 68 15,-16-4-48-15,-20-9 20 16,-7-1-40-16,-4-14 0 15,-4-3-12-15,12-10 20 16,3 0-16-16,12-11-4 16,12 4-4-16,4-7-4 15,11-4 0-15,8 7-300 16,0-3 164-16,20 0-432 16</inkml:trace>
          <inkml:trace contextRef="#ctx0" brushRef="#br0" timeOffset="314398.8826">18079 13431 560 0,'-4'-35'208'0,"19"25"-164"0,24-7-8 0,-16 10 188 16,8-3-128-16,4 3 16 16,8 7-68-16,-5-7-32 15,1 7-4 1,4 7-44-16,-1-7 20 0,1 7-524 0,11 3 300 16,-4 11-72-16</inkml:trace>
          <inkml:trace contextRef="#ctx0" brushRef="#br0" timeOffset="315679.3037">17858 14580 288 0,'-8'0'108'0,"16"0"-84"0,-8 0-4 15,0 0 12-15,0 0-20 16,0 0 32-16,4-3-28 16,4-4 32-16,-1 0-32 15,-3-7 12-15,12 7-16 0,-5-7 36 16,5 4-24-16,3 3-24 16,-7 0 0-16,3 7 68 15,-3 0-36-15,-4 4 16 16,-1-1-32-16,-3 11 0 15,-4 0-8-15,0-4 12 0,0 11-12 16,8-11 4-16,-8 7-4 16,8-6 4-16,-4-5-8 15,11-2 24-15,-3-8-16 16,7-2 32-16,0-5-28 16,1 1-32-16,3-7 8 15,-4 3 8-15,-7 4 4 0,0 3-36 16,-5-7 16-16,1 7-248 15,11-3 144 1,-7 10-232-16</inkml:trace>
          <inkml:trace contextRef="#ctx0" brushRef="#br0" timeOffset="315970.076">18988 13517 404 0,'-7'-17'148'0,"-1"10"-112"0,0 0-12 0,4 7 120 16,-7 0-84-16,-1 7 28 15,-11 3-52-15,-4 17 4 16,-12 15-24-16,-7 16 44 0,3 1-32 16,0-1 20-16,9 1-28 15,6 3 0-15,13 3-12 16,11 4 36-16,8-7-20 15,11-7-12-15,5-7-8 0,7-14-288 16,-8-9 156-16,8-8-352 16</inkml:trace>
          <inkml:trace contextRef="#ctx0" brushRef="#br0" timeOffset="316301.9592">18946 13861 384 0,'-4'14'140'0,"0"3"-108"0,0 3-8 15,4-2 128-15,-4 2-88 16,4 8-8-16,8-4-36 0,-8 0 20 16,0-7-24-16,0-10 100 0,0-7-64 15,0-7 12-15,-8-10-40 16,8 0-32-16,0-4 4 15,8 0 28-15,0-3-16 16,7 11-36-16,-3-5 16 16,7 5-16-16,4-1 16 15,1 4 60-15,-1 3-24 16,0 0 0-16,0 0-16 16,-3 7 12-16,-1-7-12 15,-7 7 4-15,-8-3-4 0,3-1-216 16,-7 1 112-16</inkml:trace>
          <inkml:trace contextRef="#ctx0" brushRef="#br0" timeOffset="316606.292">19023 13668 508 0,'-8'-24'188'0,"8"24"-148"0,12-3-8 0,-8-1 168 16,11-3-116-16,5 4 8 15,7 3-52-15,4 0-20 16,8 3-12-16,3 4-456 16,1 3 244-16,-8-6-128 15</inkml:trace>
          <inkml:trace contextRef="#ctx0" brushRef="#br0" timeOffset="316840.8908">19507 13517 632 0,'19'62'236'0,"5"0"-184"0,-9 27-16 16,-7-48 148-16,0 11-108 15,-4 13 24-15,3 21-60 16,-14 4 28-16,-13-8-40 15,-7-9 20-15,-27-18-28 0,4-11-264 16,-9-6 132-16,13-3-540 16</inkml:trace>
        </inkml:traceGroup>
        <inkml:traceGroup>
          <inkml:annotationXML>
            <emma:emma xmlns:emma="http://www.w3.org/2003/04/emma" version="1.0">
              <emma:interpretation id="{BC83D327-2FDC-4F88-8401-22731BBA3D88}" emma:medium="tactile" emma:mode="ink">
                <msink:context xmlns:msink="http://schemas.microsoft.com/ink/2010/main" type="inkWord" rotatedBoundingBox="22799,12741 25242,12608 25419,15870 22976,16003"/>
              </emma:interpretation>
              <emma:one-of disjunction-type="recognition" id="oneOf55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317815.0334">19948 13651 572 0,'-11'0'208'0,"7"3"-160"0,12 8-12 16,-1-1 12-16,9 0-32 15,11 4 40-15,8-7-32 0,4 3-4 16,7-3-12-16,0-7 4 15,-3-7-8-15,-4 4-20 0,-8-11 8 16,-8 0-4-16,-8-10 4 16,-15 0-12-16,0 3 12 15,-11-6 4-15,-16-4 4 16,0 7 24-16,-1 3-12 16,-10 8-32-16,-1 6 12 15,0 14-8-15,1 13 8 16,7 18 8-16,7 20 0 15,9 1 60-15,3 3-32 0,12 0 32 16,0 7-32-16,8 10 28 16,11 0-32-16,9-3-4 15,-1-8-12-15,4-12 28 16,7-15-20-16,5-14 48 16,-1-13-36-16,20-21-288 15,4-7 140-15</inkml:trace>
          <inkml:trace contextRef="#ctx0" brushRef="#br0" timeOffset="317957.3592">20545 12756 488 0,'0'7'180'0,"-4"10"-140"16,-8 21-12-16,4 0 92 0,-7 17-72 16,7 7 16-16,-4 3-40 15,-7-10 4-15,4-10-16 16,-9-4 0-16,-3-10-4 0,0-6 36 15,-4-12-20-15,4-6-180 16,0-7 84-16</inkml:trace>
          <inkml:trace contextRef="#ctx0" brushRef="#br0" timeOffset="318279.215">20525 12402 580 0,'27'-69'216'0,"-23"79"-168"0,4 4-12 0,-8-7-20 16,0 10-16-16,0 4-132 15</inkml:trace>
          <inkml:trace contextRef="#ctx0" brushRef="#br0" timeOffset="318807.7151">20723 12742 312 0,'-4'-13'112'0,"0"16"-84"0,-8-3-12 15,8 0 116-15,-3 7-76 16,-1 0 4-16,-4 10-36 16,1 4 20-16,-1 13-28 15,8 14 40-15,4 1-32 16,4-5-12-16,8 1-8 16,-1-7 20-16,9-7-12 0,3-7 24 15,0-10-24-15,4-1 4 16,0-19-8-16,-3-1-8 15,-5-7 4-15,-8-3-68 16,-3-14 36-16,-8-7-16 0,0 7 28 16,-4 7 16-16,-3 10 4 15,-1 0-12-15,16 14 4 16,-1 7 48-16,5 7-24 16,11 10 24-16,8 0-24 15,8-3 16-15,0-7-20 16,7-1-16-16,-7-2-4 15,-8-11 56-15,-8-11-28 16,-11-6 0-16,-12-4-16 0,-4-6 4 16,-12-4-8-16,8-3-20 15,-3-1 8-15,-1 1 20 16,4-1-4-16,5 8-28 16,6 6 8-16,9 4-12 15,7 3 12-15,1 4 68 16,3 3-28-16,0 4 52 15,1 3-48-15,-1 0 48 16,0 3-48-16,0 0 28 16,-3 1-32-16,3-4 8 15,0 3-12 1,-4 1-12-16,5-4-8 16,-5 0 0-16,-7 0-156 15,-1 0 84-15,-3 0-308 16,-8 0 212-16,0 0-288 15</inkml:trace>
          <inkml:trace contextRef="#ctx0" brushRef="#br0" timeOffset="319441.8138">21303 12636 456 0,'-19'7'168'0,"15"6"-128"0,-8 8-16 0,9-11 140 0,3 8-96 16,0 6 68-16,3 7-76 15,-3 10 0-15,0 17-36 16,0-2 24-16,0-1-32 0,0-4 12 15,-3-10-16-15,-5-6 36 16,8-8-24-16,0-9-32 16,8-8 4-16,3-13-264 15,9-8 148-15,3-6-376 16</inkml:trace>
          <inkml:trace contextRef="#ctx0" brushRef="#br0" timeOffset="319800.2677">21717 12928 312 0,'-19'-20'112'0,"19"9"-84"0,4-2-12 0,0 6 144 0,15 0-92 15,1 0-8-15,7 3-40 16,8 1-16-16,-8-4 0 15,4 7 40-15,0 0-24 16,-4 0-36-16,0 0 8 16,-8 7 20-16,-7-7-8 15,3-3 52-15,-3 3-28 0,-4 0 64 16,-8 0-52-16,0 0 0 16,0 0-24-16,0 0-4 15,0 0-4-15,3 6-16 16,-3 5 4-16,0 3 20 15,-11 6-8-15,11 8 4 16,-4 10-4-16,-4 6 28 16,-7 11-20-16,11-6 12 0,-8-5-16 15,1 11 20-15,7 7-20 16,-4 24 4-16,-4 14-8 16,-3 0 12-16,3-14-12 15,-3-7-4-15,-1 4 0 16,1 10 20-16,-5 3-12 15,5-3-20-15,3-4 0 16,9-20 12-16,-5-10 0 16,4-8 16-16,4-6-12 15,-12-7 4-15,1-11-4 16,-9-6 12-16,-3-7-12 16,-16-4 16-16,-3-7-16 0,-5-3-12 15,1-3 0-15,-4 0-472 16</inkml:trace>
          <inkml:trace contextRef="#ctx1" brushRef="#br0" timeOffset="266117.8834">22468 15485 0,'0'0'0,"0"0"16,0 0-1,0 0-15</inkml:trace>
        </inkml:traceGroup>
      </inkml:traceGroup>
      <inkml:traceGroup>
        <inkml:annotationXML>
          <emma:emma xmlns:emma="http://www.w3.org/2003/04/emma" version="1.0">
            <emma:interpretation id="{4B968431-4E94-4794-A404-0867422F4E9C}" emma:medium="tactile" emma:mode="ink">
              <msink:context xmlns:msink="http://schemas.microsoft.com/ink/2010/main" type="line" rotatedBoundingBox="5128,16069 19168,15543 19219,16902 5179,17428"/>
            </emma:interpretation>
          </emma:emma>
        </inkml:annotationXML>
        <inkml:traceGroup>
          <inkml:annotationXML>
            <emma:emma xmlns:emma="http://www.w3.org/2003/04/emma" version="1.0">
              <emma:interpretation id="{91AF1EAE-EBE1-4DD5-BA7D-F23A48616CA2}" emma:medium="tactile" emma:mode="ink">
                <msink:context xmlns:msink="http://schemas.microsoft.com/ink/2010/main" type="inkWord" rotatedBoundingBox="5129,16093 7562,16002 7606,17183 5173,17274"/>
              </emma:interpretation>
              <emma:one-of disjunction-type="recognition" id="oneOf56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350215.6762">2497 15932 384 0,'-7'-20'140'0,"10"9"-108"0,1-9-8 0,0 13 48 15,0-10-44-15,0-1 32 16,4-2-32-16,-4-4 8 15,11 3-20-15,1-3 28 16,3 14-28-16,8-11 4 16,4 14-12-16,4 0 12 0,0 11-12 15,11 9-12-15,-7 11 0 16,3 18 28-16,-11 9-12 16,8 4 12-16,-12 4-12 15,-11-7 0-15,-5-8-4 16,-7-2 4-16,-19-8-8 15,3-6 24-15,-27-4-16 0,1-4-4 16,-9-6-4-16,1-11 12 16,-1-3-8-16,5-6-12 15,11-1 0-15,4-11 12 16,11-2-4-16,16-4-28 16,16 3 12-16,18 4 76 15,13-7-36-15,3 13 36 16,1 5-36-16,-5-1-16 15,-3 7-8-15,-5 7-4 16,-14 3 0-16,-5 0-168 16,-11 1 92-16</inkml:trace>
          <inkml:trace contextRef="#ctx0" brushRef="#br0" timeOffset="351374.7579">2486 16445 124 0,'-4'17'44'0,"4"-3"-32"0,11 17-4 16,-3-7 108-16,4 0-64 16,7 4-4-16,1 3-28 15,-1 0 12-15,-4 0-20 0,-7-7-32 16,-4 3 12-16,-8-3 72 15,-7-7-36-15,-5 8 44 16,-3-12-40-16,-1 1-28 16,-11-4-4-16,4-3 8 15,-11-10-4-15,3-4 24 16,-12 0-16-16,12-3 56 16,12-4-36-16,8 7 56 15,11-7-52-15,23 1 44 16,4-5-44-16,8 5 52 0,8 2-52 15,4-2 36-15,3 6-40 16,1 0 8-16,7 3-24 16,0 4-36-16,0 0 12 0,-3 0 36 15,-1 4-16-15,-8-4 0 16,-3-4-8-16,0 1 4 16,-12-1-4-16,-4 1-12 15,-3-7 4-15,-5 6-76 16,-3 4 44-16,-1-7-252 15,1 0 164-15,-1 4-336 16</inkml:trace>
          <inkml:trace contextRef="#ctx0" brushRef="#br0" timeOffset="350994.245">2223 16407 164 0,'-4'4'60'0,"8"-4"-44"0,-1 0-8 15,-3 0 76 1,0 0-48-16,8 3 32 0,0-3-40 15,-8 0 80-15,0 0-60 16,8 0 48-16,-1 0-56 16,-7 0 60-16,12 0-60 15,0 0 36-15,7 0-44 16,8-3 36-16,12-1-40 16,7-6 48-16,5-1-44 0,22 1 4 15,28-4-24-15,-8 4 0 0,-4 3-4 16,-4-3-8-16,-4 0 4 15,-7-1 40-15,-1 1-24 16,-7-4 16-16,-8 0-20 16,-11 4 20-16,-13 3-24 15,-10 0 4-15,-5 0-8 16,0 4-24-16,-11 0 8 16,-8-1-224-16,-8 4 124 15,-3 4-324 1,-1 6 244-16,-7 11-96 15</inkml:trace>
          <inkml:trace contextRef="#ctx0" brushRef="#br0" timeOffset="351611.4014">2954 16393 260 0,'-8'-3'96'0,"1"10"-76"0,-5 10-4 0,4 0 88 15,1 18-60-15,-9 2 104 16,1 8-84-16,-5-3 76 16,1 6-80-16,3-7 76 15,1-7-80-15,3 1 16 16,8-8-40-16,4 1 32 0,12-7-36 15,11-4 28-15,8 0-28 0,4-10-140 16,8-7 60 0,-1 0-476-16,9 0 292 15,3 7-64-15</inkml:trace>
          <inkml:trace contextRef="#ctx0" brushRef="#br0" timeOffset="353000.7828">3605 16056 392 0,'3'-24'148'0,"-3"17"-116"0,0-7-8 16,4 4 56-16,0 3-48 16,4-3 40-16,-4 3-40 15,-4 4-28-15,0 3-4 16,4 13 24-16,-1 15-12 16,-3 13 40-16,-7 0-28 0,7 4 4 15,0 0-16-15,-8 3 44 16,-4 4-28-16,5-1 4 15,-9-6-20-15,8-7 20 16,-3-7-20-16,3-10 40 0,0-15-28 16,4-12 4-16,-3-15-16 15,7-10-16-15,7-7 0 16,-3-3-92-16,8-1 48 16,-4-2-48-16,11-11 56 15,12 0 4-15,0-4 20 16,12 1 72-16,15 9-28 15,7 18 24-15,-3 18-32 16,-4 13-8-16,-11 17-8 16,-12 7-4-16,-16 7 0 15,-11 0 8-15,-20 3-4 0,-15-3-72 16,-15-7 36-16,-5 4 4 16,1-7 16-16,-5-1 4 15,-3-9 0-15,8-5 8 16,7-6 0-16,8-3 8 15,8 0-4-15,3-1 40 16,17 8-20-16,3 2 120 16,11 5-80-16,1 6 40 15,7 11-60-15,0 6 4 16,-3 7-32-16,-1 4 8 16,13 0-12-16,-9-4 20 15,0-3-20-15,1-11 4 16,-1 1-8-16,4-14-428 15,0-11 228-15</inkml:trace>
          <inkml:trace contextRef="#ctx0" brushRef="#br0" timeOffset="353330.7038">4185 16335 520 0,'-8'10'192'0,"5"-10"-152"0,6 0-8 0,5 0 116 16,8 4-88-16,-1-8-24 16,1-3-24-16,15-3-84 15,3-4 40-15,-3-3-100 0,4 0 72 16,-8-4-8-16,-7 7 44 16,-13 4 48-16,-10 0-12 15,-13 3 24-15,-7 3-20 16,-4 8 72-16,-4-1-52 15,4 4 76-15,-4 4-64 16,4-1 64-16,0 7-64 16,7 7 28-16,1 14-44 0,19 7 80 15,8 3-64-15,3-3 4 16,16-1-32-16,4-13 16 16,16-10-24-16,19-7-136 15,7-11 68-15,1-3-396 16,3-7 252-1,4-10-228-15</inkml:trace>
        </inkml:traceGroup>
        <inkml:traceGroup>
          <inkml:annotationXML>
            <emma:emma xmlns:emma="http://www.w3.org/2003/04/emma" version="1.0">
              <emma:interpretation id="{135E87DC-7820-4D78-A60A-64150B768F32}" emma:medium="tactile" emma:mode="ink">
                <msink:context xmlns:msink="http://schemas.microsoft.com/ink/2010/main" type="inkWord" rotatedBoundingBox="8009,16047 10839,15941 10884,17136 8053,17242"/>
              </emma:interpretation>
              <emma:one-of disjunction-type="recognition" id="oneOf57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361625.5815">7112 15808 444 0,'0'-10'164'0,"-4"10"-124"0,4-3-16 16,4-1 68-16,-4 1-56 0,0 3 48 15,-8 0-48-15,0 7-12 16,-3 3-12-16,-9 4-12 0,-7 6 4 15,-4 4-4-15,-4 7 0 16,1 0 60-16,-9 11-32 16,8-4 76-16,0 3-56 15,8 0 64-15,8 0-64 16,-1 1 0-16,5 2-28 16,11 8 48-16,4 7-36 15,8-1-16-15,11-3-8 16,12-7 16-16,8-3-12 0,3-7 4 15,1-7-8-15,-4-4 20 16,-4-6-16-16,-8-4-276 16,0-3 140-16,-8-4-416 15,1-10 304 1,-13-3-60-16</inkml:trace>
          <inkml:trace contextRef="#ctx0" brushRef="#br0" timeOffset="362002.5851">7081 16166 476 0,'-4'-13'176'0,"8"13"-136"0,-4 0-12 0,0 0 224 16,8-4-144-16,-1 4 52 15,13 0-92-15,-1 0-8 16,0 0-36-16,8-7 56 0,8 0-44 16,8-3-8-16,11 3-16 15,0-3 8-15,4-4-12 16,-7 4-4-16,-13 3 0 15,-7 0 4-15,-11 0-4 16,-9 4 32-16,-11 3-20 0,-11 0-180 16,-5 3 88-16,1-3-412 15,-1 0 272 1,1-10-196-16</inkml:trace>
          <inkml:trace contextRef="#ctx0" brushRef="#br0" timeOffset="362346.4986">7317 15884 372 0,'-4'4'140'0,"8"-1"-112"0,-4 4-4 16,4 0 100-16,0 3-72 15,0 4 40-15,-4 3-52 0,-4 7 64 16,4 4-56-16,-4 6 72 15,0-3-68-15,-4 0 44 0,4 0-56 16,-3 0 8-16,3-4-32 16,-4 1 44-16,8-4-32 15,0-3 4-15,8-4-20 16,-1 0 20-16,9-3-20 16,7-4 12-16,-4-3-12 15,9-3 12-15,3-1-16 16,3-3-4-16,-6-3 0 15,-1-1-120-15,4-3 64 0,-4 0-296 16,0-3 192-16,0 3-396 16</inkml:trace>
          <inkml:trace contextRef="#ctx0" brushRef="#br0" timeOffset="356776.6636">5676 15664 268 0,'0'-4'100'0,"0"1"-76"0,0 0-8 16,0 3 140-16,0 0-88 15,0 0-28-15,0 0-24 16,0 0 16-16,-4 0-16 15,0 3 32-15,-4-3-32 16,-4 3 20-16,1 1-20 16,-5-4 36-16,-3 3-28 15,-4 1-24-15,-4-1 0 0,0 4 0 16,-1 0 0-16,-2-7 0 16,-9 0 0-16,8 0 8 15,8 0-4-15,-1 0 16 16,5 0-12-16,7 3 40 0,5-3-24 15,3 4-12-15,0 3-8 16,8 3-4-16,-4 0 0 16,4 11 0-16,-4 10 0 15,0 7 0-15,0 10 0 16,-4 7 0-16,0 0 0 16,0 0 16-16,-4-7-8 15,-3 1 16-15,-5 2-16 16,-3 4 24-16,-4 7-20 15,-1 0-32-15,1 3 12 16,0-6 20-16,0-4-8 0,11-7 36 16,4-3-24-16,8-7 76 15,8-7-56-15,8-4-12 16,3-10-16-16,0 8 16 16,1-12-12-16,-1 5 12 15,-3-15-12-15,-1 7 28 16,-3 1-24-16,-5-4-12 15,5-7-8-15,-4 3-4 16,3 0 0-16,5 1 16 16,-5-1-4-16,9 1-12 15,7 3 4-15,0-4 12 16,-8 0-4-16,8 1-180 16,-3-4 100-16,-1 0-608 15</inkml:trace>
          <inkml:trace contextRef="#ctx0" brushRef="#br0" timeOffset="359329.0262">6283 15967 352 0,'0'-7'132'0,"0"3"-104"0,0 1-8 0,0 3 88 16,-7 0-64-16,3 0 0 16,-4 3-28-16,0 8 24 15,-3 2-24-15,-9 5 48 16,5 2-36-16,-8 11 28 15,-5 0-28-15,1 7 16 0,-4 0-24 16,0 0-16-16,-3 13-8 16,-5-2 56-16,-4 2-28 15,1-3 52-15,3-10-44 16,8-7 4-16,8-10-24 16,3-4 20-16,9-10-20 0,7-14-12 15,8-3-4-15,11-11-136 16,5-3 72-16,-1-7-532 15,-7 10 332 1,3-3 104-16</inkml:trace>
          <inkml:trace contextRef="#ctx0" brushRef="#br0" timeOffset="359904.0555">5981 16263 600 0,'8'-14'224'0,"0"14"-176"0,3 0-12 15,1 0 124-15,0 7-96 16,3-7 80-16,5 0-84 16,-1 0-4-16,12-7-36 15,4 3-4-15,7-2-8 0,1 2-8 16,3 1 4-16,-11-1-304 0,-8 1 164 16,-4 6-432-1</inkml:trace>
          <inkml:trace contextRef="#ctx0" brushRef="#br0" timeOffset="359659.4042">6140 15901 384 0,'16'-7'140'0,"-9"14"-108"0,1 0-8 0,0 4 100 16,0 9-72-16,3 4 104 15,-3 4-92-15,11 10 32 16,-3 3-56-16,3 0 28 15,4 4-36-15,1 10 8 0,-1 10-24 16,0 4 0-16,-4-3-8 16,5-11 4-16,-9-7-8 15,-3-14 24-15,-1-6-16 16,-7-11-84-16,-4-7 40 0,-11-10-376 16,-1-13 224-1,-15-12-188-15</inkml:trace>
          <inkml:trace contextRef="#ctx1" brushRef="#br0" timeOffset="176702.4962">7359 16280 0,'0'0'0,"0"0"31,0 0-31,0 0 15,-23 86-15,31-55 16</inkml:trace>
          <inkml:trace contextRef="#ctx0" brushRef="#br0" timeOffset="363004.3176">7778 15729 416 0,'0'11'152'0,"0"-11"-116"0,19 34-12 15,-7-6 216-15,7 16-136 16,0 11 88-16,8 11-108 0,-3-8-16 15,-5-3-40-15,-11-3-24 0,-12 6-8 16,-8-3 56-16,-7 0-28 16,-4-3 0-16,-8-7-16 15,4-18-324 1,7 1 172-16</inkml:trace>
        </inkml:traceGroup>
        <inkml:traceGroup>
          <inkml:annotationXML>
            <emma:emma xmlns:emma="http://www.w3.org/2003/04/emma" version="1.0">
              <emma:interpretation id="{33F8622D-CFAF-4C64-8E92-BF8651C9C17A}" emma:medium="tactile" emma:mode="ink">
                <msink:context xmlns:msink="http://schemas.microsoft.com/ink/2010/main" type="inkWord" rotatedBoundingBox="11157,15950 14959,15807 15006,17060 11204,17202"/>
              </emma:interpretation>
              <emma:one-of disjunction-type="recognition" id="oneOf58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367484.3553">10607 15943 644 0,'8'-4'236'0,"-4"1"-180"0,4 3-20 15,3 0 192-15,9 3-132 16,3-3 16-16,8 0-68 15,4-3 24-15,15-4-40 16,0-3 4-16,12-4-20 0,-11 0 20 16,-5 4-20-16,-3-1-276 15,-20 1 140-15,-4-4-440 16,-19 4 312 0,-11 3-12-16</inkml:trace>
          <inkml:trace contextRef="#ctx0" brushRef="#br0" timeOffset="367490.8735">10805 15705 384 0,'-16'0'140'0,"16"4"-108"0,0 3-8 0,0-1 100 16,0 8-72-16,0 7 32 0,0 3-48 15,-7 7 92-15,3 7-72 16,-4 3 48-16,4 4-64 16,-4-4-4-16,1-3-20 0,-1 0 40 15,4-7-28-15,4-4-4 16,8-3-16-16,3-3-8 16,5-4 4-16,11-3 40 15,8-4-24-15,7-3-108 16,5-3 48-16,-5-1-344 15</inkml:trace>
          <inkml:trace contextRef="#ctx0" brushRef="#br0" timeOffset="367737.0312">11192 15681 384 0,'-8'-7'140'0,"16"11"-108"0,4-1-8 0,3 1 232 16,-3 6-144-16,15 11 96 16,-8 13-120-16,8 18 80 15,0 9-92-15,-4 8-16 0,-15-7-36 16,0-7 28-16,-16-3-28 15,-11-7 32-15,-4-8-32 0,-8-6-68 16,-4-3 24-16,0-7-264 16,4-14 152-16,4-1-564 15</inkml:trace>
          <inkml:trace contextRef="#ctx0" brushRef="#br0" timeOffset="368681.6335">11726 15485 456 0,'12'-14'168'0,"-1"14"-128"0,9-7-16 0,-9 7 68 16,9-3-56-16,3-4 4 15,4 4-24-15,0-1 32 16,4 1-24-16,-4-1-24 0,0 4 0 16,-4 0 8-16,-7 0-4 15,-4 0 8-15,-5 0-8 16,-7 0 32-16,0 11-20 15,4-5 12-15,-4 1-16 16,0-3-24-16,0 10 4 16,0 3 12-16,-4 3 0 15,8 4-20-15,-4-3 8 16,0 0 20-16,-4 6-4 0,0 4 48 16,-3 14-28-16,7 10 4 15,-4 17-20 1,4 1-8-16,-4-1 0 0,0-7 48 15,4-10-28-15,0-3-36 16,-8-1 4-16,4 1 0 16,1 3 8-16,-1 4 24 15,-4-1-12-15,8-3 40 16,-4-3-28-16,-4-11 20 16,1-3-24-16,-9-11 28 15,5-2-32-15,-9-12 20 16,-3-6-20-16,-12-7-740 15</inkml:trace>
          <inkml:trace contextRef="#ctx0" brushRef="#br0" timeOffset="363132.1086">8258 16146 664 0,'-16'-14'244'0,"24"7"-188"0,-4 4-16 0,3 3 128 16,5-4-100-16,7 4 44 15,9-3-68-15,-1-1-32 16,7 1-12-16,5-4 0 0,8 0 0 16,-1 0-256-16,-3 0 140 15,-12-3-448 1,-12-4 316-16,-7 0 96 15</inkml:trace>
          <inkml:trace contextRef="#ctx0" brushRef="#br0" timeOffset="363335.6498">8447 15829 464 0,'-11'10'176'0,"7"11"-140"0,-8 24-8 16,8-18 164-16,0 15-112 15,-3 6 28-15,3 0-64 16,-4-3-20-16,4-4-12 16,4 0 8-16,0-6-12 0,0-4 16 15,4-7-16-15,-4-11-336 16</inkml:trace>
          <inkml:trace contextRef="#ctx0" brushRef="#br0" timeOffset="363563.9167">8896 16111 268 0,'-7'31'100'0,"7"-7"-76"0,3 14-8 0,-3-10 184 15,4 23-112-15,4 22 52 16,0 6-80-16,-4-4 32 16,-4-6-52-16,0-10 76 0,0-8-64 15,-12-6 80-15,-3-11-76 16,-13-9 80-16,-14-12-80 0,-8-6 8 16,-5-10-40-16,1-11-20 15,12-3-8-15,11-28-832 16,7-38 456-1,17 4 80-15</inkml:trace>
          <inkml:trace contextRef="#ctx0" brushRef="#br0" timeOffset="363743.9219">9020 15654 1060 0,'8'-14'392'0,"-8"14"-304"0,27 3-28 16,-8 4-292-16,1 7 112 15,15 10-580-15</inkml:trace>
          <inkml:trace contextRef="#ctx0" brushRef="#br0" timeOffset="365788.6669">9624 15884 156 0,'4'-7'56'0,"-4"4"-44"0,8-1-4 0,-8 4 0 16,0 0-8-16,7-3 0 15,-7 3 0-15,0 0 120 16,0 0-64-16,-7 0 40 15,7 3-56-15,-8 4 12 16,8 4-32-16,-4 6 96 16,-4 10-64-16,8-3 12 15,-4 14-40-15,1 0 40 16,3 0-36-16,0-7 12 0,7 0-24 16,-7-7-8-16,0 3-4 0,-4-9 28 15,1-1-16-15,3-3 20 16,-4-1-20-16,4-9-8 15,0-4-4-15,0 0 20 16,-4 0-12-16,4 0-84 16,-4-4 40-16,4 4-36 15,0-6 60 1,0-8 4-16,0 3 12 16,0-9 0-16,0 3-16 15,0-14 4-15,8-7 4 16,-4 0 0-16,3-14 0 15,1 4 0-15,4-3 16 16,-1 6-8-16,13 3 48 16,-1 8-28-16,0 10 64 15,8 7-52-15,-4 0 0 0,0 10-24 16,-4 7 8-16,4 10-16 16,-3 11 4-16,-1 3-4 15,-4 0 12-15,1 10-12 16,-9 1 4-16,-7-1-4 15,-4-3 28-15,-8-7-20 16,-7 0 12-16,-8 0-16 16,-8 4-148-16,-4-11 72 15,0 4-80-15,0-8 84 16,4 1 24-16,8 0 20 16,0-7 16-16,3-7 0 0,9 7 8 15,-5-7-4-15,16-7-4 16,8 7 4-16,8-7-4 15,-5 0 0-15,9 7 16 16,7-3-8-16,-4 3 16 16,4 0-16-16,0 3 16 15,4 4-16-15,-4 3 4 16,4 4-4-16,-8 0 12 16,-3 0-12-16,3-1 16 15,-11 5-16-15,-1-1 4 16,-3 0-4-16,-4 0-32 15,-4 0 12-15,-4-3 48 16,0 0-16-16,-4 0-8 16,-7-1-8-16,-1 1 12 0,-3 0-8 15,-4 0-4-15,-4-1 0 16,-12-2 12-16,-8 3-8 16,5-8 84-16,3-2-48 15,0-4 24-15,-3-4-40 16,3-2 80-16,8-8-60 15,8 3-4-15,0 5-28 16,3-5-4-16,16 1-4 16,-3 3 4-16,14 0-8 15,-3 4-36-15,16-1 16 16,-5 1-480-16,5-1 276 16,-1 4-388-1</inkml:trace>
          <inkml:trace contextRef="#ctx0" brushRef="#br0" timeOffset="366851.1817">10696 15671 384 0,'0'-4'140'0,"-3"1"-108"0,-5-4-8 15,8 7 100-15,-8 0-72 16,4 0-12-16,-11 0-24 15,-5 3 84-15,-7 4-56 16,-8 7 68-16,-3 7-60 16,7 13 104-16,-8 18-88 0,4 3 12 31,16 0-48-31,-8 7 24 16,15-7-32-16,0-7 20 15,9-3-24-15,6 3-16 0,5-7-8 0,4-3 40 16,-1 7-24-16,5-7-52 15,-1 0 16-15,5-1-216 16,-1-13 128-16,0-6-336 16,5-8 252-16</inkml:trace>
        </inkml:traceGroup>
        <inkml:traceGroup>
          <inkml:annotationXML>
            <emma:emma xmlns:emma="http://www.w3.org/2003/04/emma" version="1.0">
              <emma:interpretation id="{08929CD2-3A99-4630-B990-3D4439129C5A}" emma:medium="tactile" emma:mode="ink">
                <msink:context xmlns:msink="http://schemas.microsoft.com/ink/2010/main" type="inkWord" rotatedBoundingBox="15479,15681 19168,15543 19218,16893 15529,17031"/>
              </emma:interpretation>
              <emma:one-of disjunction-type="recognition" id="oneOf59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378651.4231">13170 16049 600 0,'0'4'224'0,"0"-4"-176"0,0-4-12 0,8 1 192 0,0-4-132 15,7 7 24-15,1-7-72 16,11-3 20-16,4 3-36 16,3 3 8-16,17 1-24 0,11-4 28 15,3 4-28-15,5-8 4 16,4 1-12-16,11 0 4 15,8-1-8-15,0 1-4 16,-12 3 4-16,-15 4 4 16,-12-1-4-16,-15 1-48 15,-12 3 28-15,-12 0-128 16,-7 0 80-16,-12 3-308 16,-11 8 208-16,-12-5-332 15</inkml:trace>
          <inkml:trace contextRef="#ctx0" brushRef="#br0" timeOffset="379204.9529">13290 16132 364 0,'12'-4'132'0,"7"4"-100"0,16 4-12 0,-12-1 140 16,12 1-92-16,4 6 8 0,3 7-48 15,-3 4 0-15,-8 3-16 16,-4 4 36 0,4 6-24-16,-16 14 12 0,-7 4-20 15,-8-4-8-15,-15 0-4 16,-5-17 72-16,-18 0-40 15,-9-14 68-15,5-6-64 0,-1-15 20 16,8-13-40-16,8-14 8 16,8-10-16-16,11-1 0 15,16 4-4-15,15 8-40 16,8 2 16-16,8 4 4 16,7 14 12-16,-3-1 16 15,-1 8-8-15,1-1 24 16,-12 1-20-16,8 3 24 0,-5 0-24 15,-3-3 40-15,12-1-28 16,-4-3-156-16,-8 4 72 16,3-1-400-1,-10-3 256-15,-9 7-220 16</inkml:trace>
          <inkml:trace contextRef="#ctx0" brushRef="#br0" timeOffset="378417.8019">13491 15292 528 0,'4'-17'196'0,"8"20"-152"0,11 11-12 0,-4 3 104 0,5 11-80 16,3 10 24-16,4 10-48 16,0 0-4-16,0-3-16 15,-4-4 28-15,-4-3-24 0,-8-7-4 16,-11 0-8-16,-4 0 20 16,-11-3-12-16,-9-8 24 15,-7-13-24-15,-11-4-12 16,-17-9-4-16,9-8-16 15,-1-3 12-15,13 3-32 16,10-7 24-16,17 7-12 16,14 1 16-16,17 2 24 15,10 8-4-15,5 3 40 16,-4 3-24-16,4 4-4 16,-4 7-12-16,-4-7-104 15,-4 3 52-15,0 4-588 16</inkml:trace>
          <inkml:trace contextRef="#ctx0" brushRef="#br0" timeOffset="379417.0167">13855 16170 476 0,'-11'0'176'0,"3"0"-136"16,0 0-12-16,8 3 128 0,-4 1-92 16,-3 2 116-16,7 5-104 15,-8 3 40-15,8 3-68 16,-4 3 64-16,0 5-64 0,0 2 36 15,-4 4-48-15,8 3 8 16,-3 1-28-16,3-1 8 16,3-6-12-16,5-4 12 15,4-4-16-15,7 1 48 16,8-4-28-16,12 4-156 16,0-4 68-16,7 0-436 15,8-6 276-15,-7-15-328 16</inkml:trace>
          <inkml:trace contextRef="#ctx0" brushRef="#br0" timeOffset="379929.8864">14974 15719 364 0,'-12'-17'132'0,"9"13"-100"0,-1-3-12 16,8 4 104-16,-4-4-72 16,0 0 60-16,3 0-68 15,1 0 16-15,0 1-40 16,-4 6 16-16,0 6-20 15,-4 12 52-15,-7 16-36 0,-1 18-16 0,-7 13-8 16,-8 7 24-16,-8-3-16 16,-4-14-4-16,-4-7-8 15,-3-10 12-15,0-7-8 16,7-10 16-16,12-7-16 16,15-11 32-16,12-10-24 15,19-10-288-15,16-17 148 16,0-22-392-1</inkml:trace>
          <inkml:trace contextRef="#ctx0" brushRef="#br0" timeOffset="380291.8989">14765 15956 788 0,'-16'-20'292'0,"28"13"-228"0,7 0-16 0,-7 4 160 15,7-1-124-15,9 4 8 16,6 0-52-16,9 4-12 16,11 2-16-16,8 1-508 15,8-3 268-15,-12-11-312 16</inkml:trace>
          <inkml:trace contextRef="#ctx0" brushRef="#br0" timeOffset="380128.9086">14951 15561 592 0,'4'0'220'0,"7"0"-172"0,5 10-12 16,-9 4 112-16,9 6-88 15,7 8 28-15,8 13-52 16,0 18-4-16,-4 10-20 15,4-4 12-15,-8 0-16 0,-15-10 16 16,-8-3-16-16,-8-11-64 16,-11-6 28-16,-12-4-384 15,8-4 228 1,-4 1-200-16</inkml:trace>
          <inkml:trace contextRef="#ctx0" brushRef="#br0" timeOffset="377618.1759">12586 16036 456 0,'-16'-7'168'0,"28"3"-128"0,-16-3-16 16,8 4 192-16,0-1-124 0,-1 1 44 15,17 0-84-15,-5-4 24 16,8 3-44-16,5 1-8 0,10-1-16 15,-3 4 4-15,0 0-8 16,-4 0-4-16,-4 0 4 16,-8 4-24-16,1 3 12 15,-13 0-420 1</inkml:trace>
          <inkml:trace contextRef="#ctx0" brushRef="#br0" timeOffset="377800.1639">12582 16166 728 0,'-4'7'268'0,"8"-3"-208"0,3-8-16 16,13 4 152-16,7 0-116 16,19-3 0-16,5-1-48 15,3-3-64-15,12 1 16 16,-8-5-376-16</inkml:trace>
          <inkml:trace contextRef="#ctx0" brushRef="#br0" timeOffset="380991.2288">15597 15523 540 0,'-19'-7'200'0,"11"21"-156"0,-7 6-12 16,7-6 104-16,0 3-80 16,-7 7 24-16,-9 14-48 15,1 17-12-15,-4 7-12 16,12 14 64-16,-5 0-40 0,9-8 32 16,11-12-36-16,4-12 28 15,11 1-32-15,-7-11 20 16,11-10-24-16,0-6-176 15,1-11 84-15,3-1-624 16</inkml:trace>
          <inkml:trace contextRef="#ctx0" brushRef="#br0" timeOffset="380994.711">15535 15757 728 0,'-4'-14'268'0,"4"14"-208"0,4-3-16 0,0-1 88 16,8 8-80-16,15-4 8 15,4 0-40-15,19 0-20 16,4 0-4-16,4 0-68 0,-3 0 40 16,-9 0-216-16,-7-4 136 15</inkml:trace>
          <inkml:trace contextRef="#ctx0" brushRef="#br0" timeOffset="381160.6526">15826 15588 520 0,'-27'4'192'0,"11"-1"-152"0,-3 4-8 16,7-4 176-16,0 11-120 15,-3 0 44-15,3 3-80 16,5 11-28-16,-1 13-16 16,4 0 16-16,4 4-12 0,4-7 4 0,4 0-8 15,-1-4 12-15,5-10-12 16,-4-7 32-16,-4-3-24 16,7-7-24-16,5-4 4 15,7-3-148-15,12 0 80 16,0-3-180-16,3 0 144 15</inkml:trace>
          <inkml:trace contextRef="#ctx0" brushRef="#br0" timeOffset="381385.7737">16147 15574 384 0,'0'-10'140'0,"0"14"-108"0,8-4-8 16,-1 6 164-16,-3 1-108 15,4 4 116-15,4 2-112 16,3 15 88-16,4 17-96 15,1 17 28-15,-9 10-60 0,-3 0 12 16,-12-7-36-16,-15-6 44 16,-12-7-36-16,-8-8-156 0,-15-9 68 15</inkml:trace>
        </inkml:traceGroup>
      </inkml:traceGroup>
    </inkml:traceGroup>
    <inkml:traceGroup>
      <inkml:annotationXML>
        <emma:emma xmlns:emma="http://www.w3.org/2003/04/emma" version="1.0">
          <emma:interpretation id="{1963A474-4ED8-4BD2-A653-5C02526A4B69}" emma:medium="tactile" emma:mode="ink">
            <msink:context xmlns:msink="http://schemas.microsoft.com/ink/2010/main" type="paragraph" rotatedBoundingBox="4693,17582 21360,17140 21400,18623 4733,190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10EA1F-F6AF-4B68-9EE4-577574835173}" emma:medium="tactile" emma:mode="ink">
              <msink:context xmlns:msink="http://schemas.microsoft.com/ink/2010/main" type="line" rotatedBoundingBox="4693,17582 21360,17140 21400,18623 4733,19065"/>
            </emma:interpretation>
          </emma:emma>
        </inkml:annotationXML>
        <inkml:traceGroup>
          <inkml:annotationXML>
            <emma:emma xmlns:emma="http://www.w3.org/2003/04/emma" version="1.0">
              <emma:interpretation id="{77DF44EB-DDC7-4164-A015-E8CFFF37436E}" emma:medium="tactile" emma:mode="ink">
                <msink:context xmlns:msink="http://schemas.microsoft.com/ink/2010/main" type="inkWord" rotatedBoundingBox="4649,17900 8805,17481 8927,18691 4771,19110"/>
              </emma:interpretation>
              <emma:one-of disjunction-type="recognition" id="oneOf60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399164.3962">2509 17718 404 0,'-27'21'148'0,"23"10"-112"0,-4 24-12 0,4-24 128 15,1 0-88-15,-9 14 28 16,4 13-56-16,0 4 20 16,5-10-28-16,3 3-8 15,-4-11-12-15,-4-16 36 0,0-11-20 16,0-20 40-16,1-18-36 15,-1-17-16-15,0-7-4 16,8 1-64-16,0-1 32 16,4-14-304-1,8-2 176-15,3-1-180 16,5 7 192-16,7-4 328 16,0 18-96-16,0 6 128 15,4 18-128-15,-4 17 12 16,0 17-64-16,-8 4 4 15,-3 0-28-15,-12 13 36 16,0-10-28-16,-16 4 20 16,0-4-24-16,-11 0-8 15,4-4-8-15,-12-6-32 16,4 3 16-16,-4-6-32 16,4 3 28-16,0-4-20 0,7 14 20 15,12 0 52-15,8 10-16 16,12 8 112-16,7 6-72 15,9 0 12-15,-1-3-48 0,7-7 48 16,9-14-40-16,0-4-156 16,-1-13 64-16</inkml:trace>
          <inkml:trace contextRef="#ctx0" brushRef="#br0" timeOffset="399354.9027">2826 17932 548 0,'-7'0'204'0,"7"3"-156"0,4 0-16 0,3 1 96 16,5-4-76-16,7 10 24 16,8-3-44-16,8-7-4 0,0 0-16 15,0 0-8-15,-4 0 0 0,-4-7-112 16,-8-3 60-16,-7 6 36 15,-8-9 12-15,-8 6-12 16,-8-4 4 0,-11 1-4-16,-8 3 4 0,-8 4 44 31,5 3-24-31,-17 3 68 16,13 4-44-16,3 3 56 15,15 8-56-15,9 6 20 16,11-4-36-16,11 4 0 15,9 1-12-15,11 9 72 0,0-7-44 16,3-6-224-16,-6-7 100 16,-1-7-368-16,4-7 260 15,-4 0-124-15</inkml:trace>
          <inkml:trace contextRef="#ctx0" brushRef="#br0" timeOffset="399962.5186">3937 17388 488 0,'0'-14'180'0,"-7"14"-140"0,-5-3-12 15,4 3 48-15,-19 0-48 16,-4 0 24-16,-4 3-32 16,-3-3-8-16,-9 0-8 15,9 0-4-15,-1-3 0 0,4-1 0 16,8 1 0-16,4-1 8 15,7 4-4-15,5 0-4 32,3 0 4-32,8 0 4 0,8 11-4 15,-5 6 32 1,-3 7-20-16,0 31 76 16,0 21-56-16,0 34 24 0,-7 0-40 0,3-3-8 15,-4-1-8-15,4 4 4 16,-4-10-4-16,-7-21 68 0,-4-20-40 15,-1-8 40-15,1-9-40 16,3-18 24-16,1 0-28 16,3-10-28-16,12 3 0 15,12-10 0-15,7 6 0 16,12-2 8-16,4-4-4 16,0 0-116-16,0-4 60 15,7-3-648 1,9 7 384-16,-1-7 72 0</inkml:trace>
          <inkml:trace contextRef="#ctx0" brushRef="#br0" timeOffset="400675.4317">3605 17925 600 0,'-12'-7'224'0,"20"7"-176"0,3-4-12 0,-3-3 160 16,0 7-116-16,11-3 28 15,0 0-64-15,9-8 16 16,14 8-32-16,32-11 16 0,19 4-24 16,-1 3-8-16,5-4-8 15,12 8 12-15,-1 0-8 16,-7-4-64-16,-20 20 28 16,-11-13-208-16,-20 4 132 15,-19 6-80-15,-12-10 108 16</inkml:trace>
          <inkml:trace contextRef="#ctx0" brushRef="#br0" timeOffset="401156.21">3705 17966 184 0,'8'-7'68'0,"4"4"-52"0,7-1-4 16,-4 8 116-16,9-1-72 16,3 4 4-16,4 3-36 0,0 14 28 15,0 11-28-15,-4 6 48 16,-8 11-40-1,-11-4 64-15,-16 3-56 0,-4-6 72 16,-7-10-64-16,-16-1 36 16,-3-6-48-16,-1-4 16 0,4-11-32 15,0-9 16-15,12-15-20 16,7-6-8-16,1-7-4 16,7-10-4-16,20-4 0 15,-1 0-44-15,17 4 24 16,18 6 16-16,-7 4 4 15,7 7-24-15,8 17 12 0,-7 0 24 16,-9 10-8-16,9-3 8 16,-8 3-4-16,-5-3 28 15,-3-7-20-15,-3 0 4 16,-5-3-12-16,-8-4-184 16,1-3 100-16,-9-4-500 15</inkml:trace>
          <inkml:trace contextRef="#ctx0" brushRef="#br0" timeOffset="400363.1037">4166 17298 288 0,'8'-17'108'0,"7"24"-84"0,4 0-4 15,-3 0 144-15,3 7-92 16,-3 3 24-16,11 7-56 0,0 0-16 15,0 7-16-15,0 7 12 16,-23 7-12-16,-4 3 48 0,-19 0-28 16,-8-3-16-16,-12 3-4 15,-8-17 0-15,-18-18-4 16,6-9-4 0,1-1 4-16,-4-20 20 15,24-14-12-15,11 7-12 16,27-3-4-16,35-1-4 15,3 7 0-15,20 8 16 0,-4 6-4 0,-7 0-4 16,-8 21 4-16,-5-1-500 31,-3 5 272-31</inkml:trace>
          <inkml:trace contextRef="#ctx0" brushRef="#br0" timeOffset="398459.0208">1785 18241 748 0,'4'-10'276'0,"11"10"-216"0,1 0-16 0,3 0 100 0,5 7-88 15,3-4 4-15,4 4-36 16,7 0 12-16,5 0-24 15,3-4-284-15,9-3 144 0,-9-10-468 16</inkml:trace>
          <inkml:trace contextRef="#ctx0" brushRef="#br0" timeOffset="398277.1268">1851 18069 736 0,'-12'-3'272'0,"16"3"-208"0,8-4-20 16,-4 4 44-16,7-3-56 15,8-4 16-15,8 4-32 0,8-4-16 16,7 0-4-16,5 0 4 0,-9 3 0 16,-11 4-372-1</inkml:trace>
          <inkml:trace contextRef="#ctx0" brushRef="#br0" timeOffset="401872.6147">4065 17983 520 0,'-8'0'192'0,"1"4"-152"0,-1 2-8 0,8 8 72 16,-8 7-64-16,0 13 60 15,5 14-56-15,-5 4 48 16,-4 10-52-16,4-7 24 0,8-10-36 16,8-4 16-16,4-13-24 15,3-4 28-15,16-7-32 16,-4-7-100-16,12-3 40 16,0-7-560-1,15-3 328 1,-8-11 12-16</inkml:trace>
          <inkml:trace contextRef="#ctx0" brushRef="#br0" timeOffset="402822.8072">4859 17887 548 0,'15'-7'204'0,"-7"3"-156"0,4-2-16 16,7 6 60-16,0 0-56 15,8 0 4 1,12 0-24-16,0 3-4 16,7 0-4-16,8-3-260 0,-7 0 136 15,-8 4-264-15</inkml:trace>
          <inkml:trace contextRef="#ctx0" brushRef="#br0" timeOffset="402627.3328">5300 17457 268 0,'8'-7'100'0,"-8"7"-76"0,8-7-8 0,-8 3 60 16,3 4-44-16,-3-6 16 15,0 6-32-15,0-4 36 16,-3 4-28-16,-21 4-12 15,13 6-8-15,-24 21 40 16,0 7-24-16,-19 24 52 16,15 0-40-16,-7 20 72 0,-1-13-56 15,1-11 20-15,15-13-40 16,-4-3 36-16,16-15-36 16,3-3 28-16,4-14-28 0,12-3 16 15,4-14-24-15,8 4 0 16,0-14-12-16,7-7-184 15,0-7 100-15,8-11-264 16,-7-6 192-16,-1 0-168 16,0 0 180-16,-11 3 56 15,4 11 48-15,-4-1 220 16,11 11-100-16,-11 7 88 16,3 7-104-16,9 17 88 15,-13 10-96-15,20 24 40 16,-7 7-60-16,7 18 48 15,4-4-56-15,-4-7 0 16,-8-4-20-16,-3-6 16 16,-8 7-20-16,-12-11-64 0,-12-7 24 0,-11-6-312 15,-12-11 184 1,-3-20-188-16</inkml:trace>
          <inkml:trace contextRef="#ctx0" brushRef="#br0" timeOffset="403127.081">5687 17481 352 0,'-11'-4'132'0,"11"4"-104"0,-20 4-8 0,9 3 44 16,-1 6-40-16,-11 11 76 0,-4 11-52 15,0 23 72-15,-1 1-68 16,5 3 44-16,4-14-56 15,7 4 52-15,5-8-56 16,7-13 0-16,-4 7-20 0,4-14 32 16,4 0-24-16,11-6-136 15,-3-5 60-15,7 1-588 16</inkml:trace>
          <inkml:trace contextRef="#ctx0" brushRef="#br0" timeOffset="403412.044">5645 17763 352 0,'-8'-17'132'0,"8"17"-104"0,0 0-8 0,0 0 104 16,8 0-72-16,-1 0 40 15,13 3-52-15,-1 4 4 16,8-4-28-16,12 1 8 16,7-4-12-16,1 0 12 15,-9 0-16-15,9 0-240 0</inkml:trace>
          <inkml:trace contextRef="#ctx0" brushRef="#br0" timeOffset="403625.9306">5803 17594 332 0,'0'35'120'0,"-4"-4"-92"0,1 20-8 15,-1-27 104 1,8 4-72-16,-4 3 40 0,0 0-52 16,0-7 12-16,7 0-32 0,1-7 28 15,4 0-32-15,7-6 4 16</inkml:trace>
        </inkml:traceGroup>
        <inkml:traceGroup>
          <inkml:annotationXML>
            <emma:emma xmlns:emma="http://www.w3.org/2003/04/emma" version="1.0">
              <emma:interpretation id="{7399D2FA-2E6C-44B1-8396-866DEB2EA76D}" emma:medium="tactile" emma:mode="ink">
                <msink:context xmlns:msink="http://schemas.microsoft.com/ink/2010/main" type="inkWord" rotatedBoundingBox="9134,17758 11787,17446 11915,18534 9262,18846"/>
              </emma:interpretation>
              <emma:one-of disjunction-type="recognition" id="oneOf61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405212.3658">7073 17687 312 0,'-8'24'112'0,"8"-24"-84"0,0 69-12 16,-4-38 84-1,4 3-60-15,0 11 36 0,-3 7-44 16,-13 6 68-16,4-6-52 16,-7 0 116-16,0-15-92 15,-8-16 88-15,-8-14-92 16,4-14-16-16,-4-10-32 0,-4-7-68 0,12-4 24 16</inkml:trace>
          <inkml:trace contextRef="#ctx0" brushRef="#br0" timeOffset="405214.3707">7046 17412 624 0,'23'-4'228'0,"-23"4"-176"0</inkml:trace>
          <inkml:trace contextRef="#ctx0" brushRef="#br0" timeOffset="406571.6398">7181 17942 364 0,'-7'-4'132'0,"14"8"-100"0,1-4-12 16,-4 0 36-16,12 7-36 15,-5 0-8-15,8-4-8 16,9 11 40-16,-9 3-24 16,16 7 16-16,-12 7-20 15,-4 10 20-15,-11 4-24 16,-8 3-4-16,0-6-4 15,-19-8 56-15,-1 0-32 16,-7-3 8-16,-4-10-24 0,-4-7 0 16,5-4-4-16,-5-17 20 15,8-3-16-15,7-14 4 16,9 3-8-16,11-10 4 16,11 7-8-16,5 3-12 15,3-3 4-15,12 0 28 0,4 7-12 16,11 0-12-16,1 7-4 15,11 3 12-15,4 0-4 16,-16 7-4-16,1 0 4 16,-9 0 48-16,-3 0-28 15,-12 7-20-15,5-7-4 16,-17 0 44-16,5 0-24 16,-9-7-132-1,5 7 60-15</inkml:trace>
          <inkml:trace contextRef="#ctx0" brushRef="#br0" timeOffset="405945.4052">7216 17942 528 0,'-7'0'196'0,"7"0"-152"0,-8 0-12 16,8 0 148-16,8 0-104 15,3 0-12-15,5 0-40 16,3 0-20-16,12 0 0 16,12 0 40-16,15 0-24 0,11 0-52 15,1 0 16-15,4 0 20 16,-9 0 0-16,-10-4-16 16,-1 1 4-16,-12-7-48 15,-7 10 28-15,-19-4-56 16,3 1 48-16,-15-8-256 15,-12 11 160-15</inkml:trace>
          <inkml:trace contextRef="#ctx0" brushRef="#br0" timeOffset="406793.6683">7526 18007 424 0,'-27'-7'156'0,"19"14"-120"0,-3 0-8 16,7-3 104-16,-4 9-76 16,8 15 84-16,0 6-80 15,4 4-40-15,7 10-16 16,13-6 32-16,-1-8-24 0,12-3 36 15,3-10-32-15,1-11-180 16,-4-10 88-16</inkml:trace>
          <inkml:trace contextRef="#ctx0" brushRef="#br0" timeOffset="405614.9907">7627 17261 228 0,'-16'-14'84'0,"12"7"-64"16,4 0-8-16,0 4 48 0,4-1-36 16,4 1 32-16,3-1-28 15,5 4 0-15,-1 4-16 16,5 3 28-16,-1 10-24 15,-3 3 40 1,3 1-32-16,-4 20 4 16,1-3-16-16,-4 10 20 15,-12 4-20-15,-8 6 24 16,4 1-24-16,-15-11 12 0,3-10-12 0,-23-7 12 16,12-10-16-16,-19-21 16 15,7-18-16-15,12-9-4 16,0-8 0-16,15-2 12 15,5-1-8-15,14 7-4 0,13 3 0 16,3 11-40-16,4 7 20 16,0 6-56-16,0 15 40 15,-4 6-188 1</inkml:trace>
          <inkml:trace contextRef="#ctx0" brushRef="#br0" timeOffset="407377.059">8145 17873 288 0,'78'17'108'0,"-78"-17"-84"0,50 31-4 0,-31-20 64 15,-3-1-48-15,-12 0 48 16,0 7-48-16,-20-10 88 16,-3 7-72-16,-24-14 4 15,1 10-36-15,-16-17 4 16,7 14-12-16,1-14 0 15,15 7-4-15</inkml:trace>
          <inkml:trace contextRef="#ctx0" brushRef="#br0" timeOffset="406987.1808">8122 17543 364 0,'-12'48'132'0,"9"-3"-100"0,-1 23-12 0,4-26 36 0,-4 2-36 16,-4-2 24-1,0-4-24-15,1-1 8 16,-1-6-16-16,0-10-44 0,-3-4 20 16,-1-3-360-16</inkml:trace>
          <inkml:trace contextRef="#ctx0" brushRef="#br0" timeOffset="407206.7933">8072 17525 280 0,'23'0'104'0,"-23"0"-84"0,54 25 0 0,-27-8 120 15,4 3-80-15,4 11 44 16,4 0-60-16,-8 4-8 16,-4-4-20-16,-15 3 16 15,-1-3-20-15,-26-3-64 16,-1 3 24-16</inkml:trace>
          <inkml:trace contextRef="#ctx0" brushRef="#br0" timeOffset="407589.1064">8505 17467 236 0,'-38'0'88'0,"38"0"-68"0,-27 28-4 0,15-4 68 16,8 10-48-16,-4 21 84 15,8 4-68-15,-4 2-44 16,4-2-8-16,4-7 24 16,4-15-16-16,4-6 28 15,3-6-24-15</inkml:trace>
          <inkml:trace contextRef="#ctx0" brushRef="#br0" timeOffset="407848.4252">8556 17587 364 0,'-4'-3'132'0,"4"3"-100"0,19 0-12 16,1 10 112-1,7-3-76-15,11 10 4 16,5 7-36-16,7-13 0 16,-3 16-12-16,-1-20 0 15,-11 10-4-15,-8-10-260 16,-4 0 136-16</inkml:trace>
          <inkml:trace contextRef="#ctx0" brushRef="#br0" timeOffset="408720.8663">8741 17495 280 0,'-3'-4'104'0,"3"4"-84"0,0 0 0 16,0 0 40-1,0 0-36-15,0 0 0 16,0 0-16-16,0 0 20 15,0 7-16-15,0 0 68 0,0 7-48 0,-4 3 24 16,0 0-36-16,-8 7 8 16,5 7-16-16,-13 7 28 15,9 0-24-15,-5 0-4 16,4 3-8 0,1-7-4-16,3-6 0 0,8-8 24 15,4 8-12-15,8-21 24 16,7 3-24-16,4-10 24 15,0 14-24 1,4-11-4 0,1 8-4-16</inkml:trace>
          <inkml:trace contextRef="#ctx0" brushRef="#br0" timeOffset="403847.018">6372 17498 424 0,'39'38'156'0,"-39"-38"-120"0,27 100-8 0,-15-49 28 0,-4 11-36 16,-8 0 60-16,-12-7-44 15,-19-3 36-15,-8-1-40 16,-7-2 0-16,-5 2-20 16</inkml:trace>
          <inkml:trace contextRef="#ctx0" brushRef="#br0" timeOffset="404133.2787">6605 17670 508 0,'15'-28'188'0,"-15"28"-148"0,31-6-8 0,-12-5 36 15,1 11-44-15,11 0 32 16,4 4-28-16</inkml:trace>
          <inkml:trace contextRef="#ctx0" brushRef="#br0" timeOffset="404340.0461">6771 17439 280 0,'-8'18'104'0,"8"-18"-84"0,-19 62 0 15,11-25 64 1,4 1-48-16,-3 17 32 15,3-3-40-15,-4 0 0 16,8-8-16-16,-4-9-44 16,4-8 20-16</inkml:trace>
        </inkml:traceGroup>
        <inkml:traceGroup>
          <inkml:annotationXML>
            <emma:emma xmlns:emma="http://www.w3.org/2003/04/emma" version="1.0">
              <emma:interpretation id="{A702FE33-65C8-44DC-BC17-6FB03CC380D3}" emma:medium="tactile" emma:mode="ink">
                <msink:context xmlns:msink="http://schemas.microsoft.com/ink/2010/main" type="inkWord" rotatedBoundingBox="11848,17673 12321,17661 12352,18809 11879,18822"/>
              </emma:interpretation>
              <emma:one-of disjunction-type="recognition" id="oneOf62">
                <emma:interpretation id="interp74" emma:lang="" emma:confidence="1">
                  <emma:literal>]</emma:literal>
                </emma:interpretation>
                <emma:interpretation id="interp75" emma:lang="" emma:confidence="0">
                  <emma:literal>,</emma:literal>
                </emma:interpretation>
                <emma:interpretation id="interp76" emma:lang="" emma:confidence="0">
                  <emma:literal>)</emma:literal>
                </emma:interpretation>
                <emma:interpretation id="interp77" emma:lang="" emma:confidence="0">
                  <emma:literal>}</emma:literal>
                </emma:interpretation>
                <emma:interpretation id="interp78" emma:lang="" emma:confidence="0">
                  <emma:literal>3</emma:literal>
                </emma:interpretation>
              </emma:one-of>
            </emma:emma>
          </inkml:annotationXML>
          <inkml:trace contextRef="#ctx0" brushRef="#br0" timeOffset="409708.5143">9109 17316 260 0,'27'-14'96'0,"-27"14"-76"0,47-4-4 15,-28 1-8-15,8 6-8 0,0 1-12 16,8-1 8-16,-12 8 12 16,5-5-4-16,-9 8 16 15,-4-3-12-15,-11-1 60 16,4 4-40-16,-16-1 8 15,8 1-24-15,0 14 0 16,-4-4-4-16,-3 24 28 16,7-3-20-16,-8 27 20 15,4-3-20-15,-4 3 20 16,1-7-24-16,-5 4-4 16,-4-10-4-16,-3 10 64 15,7-1-36-15,-15 1 84 16,0-10-64-16,-4-1 36 15,4-10-52-15,-8-10 52 16,8-14-52-16,-11 0 20 16,7-6-36-16,-24-8-176 15,13 7 84-15</inkml:trace>
        </inkml:traceGroup>
        <inkml:traceGroup>
          <inkml:annotationXML>
            <emma:emma xmlns:emma="http://www.w3.org/2003/04/emma" version="1.0">
              <emma:interpretation id="{32B7970F-A496-457D-AE19-DF42B8C7970B}" emma:medium="tactile" emma:mode="ink">
                <msink:context xmlns:msink="http://schemas.microsoft.com/ink/2010/main" type="inkWord" rotatedBoundingBox="11894,17931 14314,17866 14327,18369 11907,18433"/>
              </emma:interpretation>
              <emma:one-of disjunction-type="recognition" id="oneOf63">
                <emma:interpretation id="interp79" emma:lang="" emma:confidence="1">
                  <emma:literal/>
                </emma:interpretation>
              </emma:one-of>
            </emma:emma>
          </inkml:annotationXML>
          <inkml:trace contextRef="#ctx0" brushRef="#br0" timeOffset="395316.3518">11370 17901 444 0,'-31'6'164'0,"0"1"-124"0,-15 0-16 0,7-7 60 16,-27 4-52-16,-19 3 16 15,-8-1-32-15,-8-2-8 16,-23-4-4-16,-19 7 40 0,4-7-24 16,3-7 68-16,-11-3-48 15,4 3 20-15,19 0-40 16,20 7 0-16,22 0-12 16,17-4-8-16,14 8 4 15,24-4-104 1,12 3 56-16,22-3-340 15,17 4 208-15,22-4-96 0</inkml:trace>
          <inkml:trace contextRef="#ctx0" brushRef="#br0" timeOffset="395676.308">10089 17587 228 0,'-31'0'84'0,"15"0"-64"0,-19 7-8 15,16 0 144-15,-12 7-88 16,-8 3 80-16,-3 11-88 16,3-1 56-16,-7 1-64 15,11 3 48-15,8-4-56 0,3-3 24 16,9 7-40-16,11-10-16 15,4 3-8-15,12-7 20 0,22 7-12 16,9-6 4-16,19 2-8 16,0 1 12-16,4-1-12 15,-8-2 4-15,-4-5-4 16,-4-6 12-16,-7-7-12 16,-8-3 4-16,-8-7-4 15,-12-4 28-15,-15 0-20 16,-4-7-144-16,-7-6 64 15</inkml:trace>
          <inkml:trace contextRef="#ctx0" brushRef="#br0" timeOffset="395046.1325">11385 17759 372 0,'-31'-13'140'0,"4"6"-112"0,-7 7-4 0,3 0-12 16,-31 10-12-16,-27 4 44 0,-12 3-24 15,-11 0-28-15,-24 7 4 16,-3-6 44-16,-4-8-20 16,15 4 112-1,8-14-72-15,11-7 36 0,17 7-56 16,22-7-24-16,23-10-8 16,28 6-20-16,27 1 8 0,23 3-280 15,23 7 156 1,20-7-220-16</inkml:trace>
          <inkml:trace contextRef="#ctx0" brushRef="#br0" timeOffset="409048.0398">8958 17560 404 0,'12'27'148'0,"-12"-27"-112"0,27 73-12 0,-19-35 100 31,-1-1-72-31,5 8 16 0,-4 3-44 0,-4-6 24 16,0-8-32-16,-20-3 48 16,12-7-36-16,-15 0-68 15,3-7 20-15</inkml:trace>
        </inkml:traceGroup>
        <inkml:traceGroup>
          <inkml:annotationXML>
            <emma:emma xmlns:emma="http://www.w3.org/2003/04/emma" version="1.0">
              <emma:interpretation id="{77E9D362-CE22-45ED-957B-9216E0F571EE}" emma:medium="tactile" emma:mode="ink">
                <msink:context xmlns:msink="http://schemas.microsoft.com/ink/2010/main" type="inkWord" rotatedBoundingBox="15425,17297 21360,17140 21400,18623 15465,18780"/>
              </emma:interpretation>
              <emma:one-of disjunction-type="recognition" id="oneOf64">
                <emma:interpretation id="interp80" emma:lang="" emma:confidence="1">
                  <emma:literal/>
                </emma:interpretation>
              </emma:one-of>
            </emma:emma>
          </inkml:annotationXML>
          <inkml:trace contextRef="#ctx0" brushRef="#br0" timeOffset="390411.2588">15543 17969 508 0,'-4'0'188'0,"12"-10"-148"0,-4 10-8 15,15 0 168-15,4 0-100 16,12 0-40-16,8 0 12 0,7 7-44 16,4 0-4-16,1-4-16 0,-5 8-16 15,-8-8 4-15,-7 0-60 16,-4-3 36-16,-11 0-200 16,-13-3 128-16,-7 0-256 15</inkml:trace>
          <inkml:trace contextRef="#ctx0" brushRef="#br0" timeOffset="390596.251">15791 17880 664 0,'-16'10'244'0,"9"-10"-188"0,-5 17-16 16,4-3 120-16,-7 3-96 15,-1 14 60-15,1 7-68 0,3 7 0 16,4 3-32-16,8-3-4 0,12 6-12 15,7-16 20-15,8-1-16 16,8-13-296-16,8-11 156 16</inkml:trace>
          <inkml:trace contextRef="#ctx0" brushRef="#br0" timeOffset="391388.2155">16743 17371 416 0,'0'-11'152'0,"0"11"-116"0,0-3-12 0,-4 6 108 15,0 4-76-15,-7 7 40 16,-9 10-56-16,-7 17 48 16,4 21-52-16,-16 7 100 0,-3-4-80 15,-1-6 48-15,1-7-64 16,-1-15 52-16,8-6-56 15,4-10 28-15,12-4-36 16,19-27-8 0,11-7-108-16,9-11 44 15,11-20-324-15,0-21 204 0,0 7-248 16,-4-3 236 0,8 13 40-16,-16 8 80 15,4 13 256-15,-7 6-112 16,-1 5 164-16,-3 13-144 15,3 14 112-15,-3 13-128 16,7 11 68-16,5 21-92 16,-1 13 0-16,12 8-44 0,3-8 24 15,1-13-32-15,-4-8 20 16,-8-9-20-16,-12-11-344 16,-15 0 180-16,-11-10-444 15</inkml:trace>
          <inkml:trace contextRef="#ctx0" brushRef="#br0" timeOffset="391618.3388">16449 17577 728 0,'35'-3'268'0,"-4"-1"-208"0,19 1-16 0,-23 3 116 16,8 0-96-16,15 0-28 15,12 0-20-15,8 0-292 16,3-7 152-16,-11 7-424 15</inkml:trace>
          <inkml:trace contextRef="#ctx0" brushRef="#br0" timeOffset="391857.4746">17181 17205 548 0,'3'-3'204'0,"1"17"-156"0,-8 13-16 16,4-6 96-16,-3 3-76 15,-5 7 84-15,0 14-76 16,-11 17 48-16,-1 20-64 16,1-6-12-16,7 0-20 0,-3-14 8 15,-1-11-12-15,13-9 32 16,3-15-24-16,7-6-112 16,5-8 52-16,3-6-476 15,9-7 284 1,-5 0-116-16</inkml:trace>
          <inkml:trace contextRef="#ctx0" brushRef="#br0" timeOffset="391866.5376">17258 17433 404 0,'8'-4'148'0,"-8"4"-112"0,19 0-12 0,-3 0 108 15,7 0-76-15,19 0 16 16,9 0-48-16,7 0 4 16,-4 4-16-16,4-4-332 15,-12 6 172-15,-11 1-124 16</inkml:trace>
          <inkml:trace contextRef="#ctx0" brushRef="#br0" timeOffset="392094.8426">17448 17302 372 0,'-16'3'140'0,"12"4"-112"0,-7 3-4 15,11 1 172-15,-8 6-112 16,-4 4 52-16,5 6-76 16,3 18 68-16,-4 3-72 15,8 4 0-15,8-1-36 0,3-9 16 16,9-8-24-16,-1-6 4 15,16-4-8-15,-4-14-480 16,15-10 256-16,-19-14-188 16</inkml:trace>
          <inkml:trace contextRef="#ctx0" brushRef="#br0" timeOffset="392317.4898">17839 17305 572 0,'15'24'208'0,"1"0"-160"16,18 18-12-16,-14-8 180 0,-1 25-124 15,4 13 68-15,-11 4-92 16,-20-1-4-16,-3-6-40 15,-24-7-136-15,-12-7 60 0</inkml:trace>
          <inkml:trace contextRef="#ctx0" brushRef="#br0" timeOffset="387273.7389">12512 17611 548 0,'-4'-3'204'0,"12"0"-156"0,7-1-16 0,-7 4 168 16,8-7-116-16,3 7 52 15,8-3-76-15,12-1-36 16,11-6-16-16,4 7 0 0,0 3-4 16,-3 0 8-16,-9 0-8 15,-7 10-188-15,-12 7 100 16</inkml:trace>
          <inkml:trace contextRef="#ctx0" brushRef="#br0" timeOffset="387444.2278">12574 17873 820 0,'4'0'304'0,"0"3"-236"0,11-3-20 16,-3 0 124-16,11-3-104 16,8 0-8-16,12 3-40 15,7-7-16-15,8 7 0 16,-4-7-428-16,4 0 232 15,-8-3-356-15</inkml:trace>
          <inkml:trace contextRef="#ctx0" brushRef="#br0" timeOffset="388107.5848">13453 17388 384 0,'-35'20'140'0,"23"-2"-108"0,-7 20-8 0,7-4 108 16,4 18-76-16,-3 9 60 16,3-2-72-16,-7 3 48 0,3-14-52 15,-7-7 40-15,7-6-44 0,-3-11 32 16,3-7-36-16,0-7 16 15,1-13-28-15,3-11 0 16,4-17-12-16,0-17-52 16,8-24 28-16,4-4-260 15,7 0 152-15,9 8 16 16,14 6 68-16,1 17 128 16,0 7-48-16,-4 14 72 15,-1 17-60-15,-7 7 48 16,-7 7-56-16,-1 7 68 15,-7 3-64-15,-8 0 0 16,-8 11-28-16,-4-4 24 16,-7 3-28-16,-13-3 20 15,1 0-20-15,-11-6 0 0,3 9-8 16,4-3-24-16,-4 0 8 16,16 7-12-16,3 4 8 15,5-1-8-15,11-3 8 16,15 0 112-16,24-7-52 15,-1-3 24-15,17-4-40 16,3-10-4-16,-12 3-16 16,1-10-280-16,-9-3 144 15,-3-4-408 1,-12-10 300-16,1 0-128 16</inkml:trace>
          <inkml:trace contextRef="#ctx0" brushRef="#br0" timeOffset="388349.7286">13762 17718 684 0,'20'14'252'0,"-5"-11"-192"0,5-3-20 15,-5 7 68-15,8 0-68 16,12-7 0-16,-4-3-24 16,0-1 16-16,0-3-20 15,-4 0-4-15,-8-10-4 0,-3 4-4 16,-16-15 0-16,-8 4 16 15,-11-4-8-15,-8 4-12 16,-12 4 0-16,0 6-4 16,8 14 0-16,-7 14 8 15,3 6 0-15,4 15 68 16,8 6-36-16,3 7 32 16,9-3-36-16,11 7 16 15,7-11-24-15,13-7 0 0,3 1-12 16,20-8 28-16,22-10-20 15,13-3-260-15,7-7 132 16,-4-14-452 0,4 11 316-16,1-8-36 15</inkml:trace>
          <inkml:trace contextRef="#ctx0" brushRef="#br0" timeOffset="389010.0328">15322 17185 520 0,'4'-14'192'0,"4"4"-152"0,0-1-8 16,-1 5 104-16,1-1-80 0,0 0 4 15,-8 0-36-15,-4 3 0 16,-8 4-12-16,-11 4-16 0,-19-1 0 15,-9 4-60-15,-7-3 36 16,0-4 20-16,4-4 8 16,4-3-8-16,7-10 4 15,1 0 28-15,11 3-12 16,3 4-12-16,9-1-4 16,8 5-16-16,3 2 12 15,4 8 4-15,0 9 4 16,4 11-12-16,-4 21 8 0,0 0 48 15,-3 10-24-15,-1 7 52 16,0 21-40-16,-4 27 64 16,1-4-56-16,-9-13 52 15,1-7-52-15,-8-3-20 16,4-1-12-16,-4-6 52 16,3-7-32-16,5-14 60 15,4-7-52-15,3-20-16 16,4-1-12-16,8-6 52 15,12-1-32-15,11-6 40 16,8-3-36-16,12 6 0 16,3-7-20-16,-3-3-88 15,3 0 44-15,1-7-616 16,15-14 356 0,-4-7-212-16</inkml:trace>
          <inkml:trace contextRef="#ctx0" brushRef="#br0" timeOffset="390043.28">14955 17780 664 0,'4'14'244'0,"11"-21"-188"0,16 0-16 16,4 7 84-16,23 0-76 15,19-7 8-15,16-3-36 16,-8-4-20-16,28-3-4 15,18-11 12-15,-3 11-4 0,-23 0-4 16,-5 0 4-16,1-4-4 16,-8 7 0-16,-16 7 16 15,-15 4-8-15,-19 0-64 32,-32 6-340-32</inkml:trace>
          <inkml:trace contextRef="#ctx0" brushRef="#br0" timeOffset="390142.6551">15369 17715 424 0,'4'13'156'0,"3"-2"-120"0,9 13-8 0,-12-7 28 0,11 18-36 16,5-1-8-16,-9 4-8 15,5 7 56-15,-5-1-32 16,-3 4 32-16,-8-3-32 16,-4 0 104-16,-11 3-72 15,-8-14 28-15,-16 1-52 0,-8-11-4 16,-3-17-20-16,4-7 12 15,3-14-16-15,8-3 16 16,12-18-16-16,15 15-28 16,20-11 8-16,23 3-12 15,7 11 12-15,5 0 8 16,-1 10 4-16,1 0-372 16</inkml:trace>
          <inkml:trace contextRef="#ctx0" brushRef="#br0" timeOffset="389446.1925">15543 16875 676 0,'8'-10'248'0,"0"3"-192"0,15-3-16 15,-8 6 112-15,5 4-92 16,14 7-36-16,5 10-16 16,0 18 8-16,0 20-8 15,-1 10 4-15,-11 4-4 0,-11-7 12 16,-16-11-12-16,-16-2 16 15,-22-5-16-15,-13 1-64 16,-3-7 28-16,0-11-4 16,-4-9 16-16,-8-15 20 15,16-10 0-15,3-3 16 16,12-7-12-16,16 0-20 16,19-4 4-16,19 4-24 0,12-7 20 15,12 3-4-15,7 7 8 16,5 4-64-16,10 10 40 15</inkml:trace>
          <inkml:trace contextRef="#ctx0" brushRef="#br0" timeOffset="393619.1363">18055 17137 236 0,'8'-4'88'0,"8"4"-68"0,15 0-4 0,-12 4 96 16,12-1-64-16,8 1 24 0,3-4-40 15,-3 6 12-15,4 1-24 16,-9-3 16-16,-3-4-20 15,-4 0 20-15,-15 0-24 16,-4-4 68-16,-8 4-48 16,0 0 16-16,-8 14-32 15,4 3 0-15,-11 7-8 16,7 7 28-16,4-3-20 0,-4 13 48 16,8 4-36-16,0 13 4 15,0 11-20-15,4 7 12 16,8-4-16-16,-12-10 16 15,-4-7-16-15,-4-14 16 16,0-10-16-16,-15-7 24 16,-15-6-20-16,-17-5 4 15,-10-2-8-15,-9 3-272 16,0-8 148-16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32:24.5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7DC0E5D-5ABE-4DBF-8F98-17F41EB3D3DD}" emma:medium="tactile" emma:mode="ink">
          <msink:context xmlns:msink="http://schemas.microsoft.com/ink/2010/main" type="inkDrawing" rotatedBoundingBox="3448,3306 6998,3587 6983,3774 3433,3493" semanticType="underline" shapeName="Other"/>
        </emma:interpretation>
      </emma:emma>
    </inkml:annotationXML>
    <inkml:trace contextRef="#ctx0" brushRef="#br0">22 121 520 0,'-19'-35'192'0,"19"32"-152"0,0-7-8 15,0 3 36-15,0 7-44 0,-4-7 96 16,4 4-68-16,0-4 48 15,0 3-60-15,0 1 8 16,0 6-32-16,4-3 44 16,3 0-32-16,1 0 64 15,4 0-52-15,-5-3 28 16,5 3-40-16,0-4 16 16,3 4-24-16,1-3 16 15,-1-1-20-15,1-2 36 16,3 6-28-16,4-4 4 15,0 4-16-15,16-7-8 16,4 4 0-16,30-1 4 16,5 4-4-16,18-3-4 15,5 3 4-15,46-4-16 16,-15 11 8-16,23 0 12 16,-16 7-4-16,12 3 8 0,-8 0-8 0,8 1 8 15,-19 2-8-15,27-3 8 16,-24 1-8-16,16-5-4 15,-19 1 4-15,19-3-4 16,-24-1 0-16,9-3 8 16,-32 10-4-16,-11-10 8 15,-19 3-8-15,-8-3-12 16,-12 7 4-16,-15 0 4 16,-1-4 0-16,-11 4 24 15,4-4-12-15,-7-3-12 16,-5 0-4-16,0 0-4 15,1-1 0-15,-1-2 8 16,8 3 0-16,0-7-12 16,-4 3 8-16,-3 1 20 15,-1-4-8-15,-7 0 24 16,-1 0-20-16,-7-7 12 16,4 7-12-16,-8 0-132 15,0 0 68-15,8-11-528 16,-4 11 320-16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49:54.9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0-1 488 0,'4'0'180'0,"-4"0"-140"0,15 0-12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54:09.741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27T17:56:28.501"/>
    </inkml:context>
  </inkml:definitions>
  <inkml:traceGroup>
    <inkml:annotationXML>
      <emma:emma xmlns:emma="http://www.w3.org/2003/04/emma" version="1.0">
        <emma:interpretation id="{70E0AE07-5E7E-4AA5-BA13-A9631497EC34}" emma:medium="tactile" emma:mode="ink">
          <msink:context xmlns:msink="http://schemas.microsoft.com/ink/2010/main" type="writingRegion" rotatedBoundingBox="607,619 22204,-180 22843,17059 1246,17859"/>
        </emma:interpretation>
      </emma:emma>
    </inkml:annotationXML>
    <inkml:traceGroup>
      <inkml:annotationXML>
        <emma:emma xmlns:emma="http://www.w3.org/2003/04/emma" version="1.0">
          <emma:interpretation id="{397843A0-1D9B-4E63-B9F9-B05A51246A9E}" emma:medium="tactile" emma:mode="ink">
            <msink:context xmlns:msink="http://schemas.microsoft.com/ink/2010/main" type="paragraph" rotatedBoundingBox="1947,476 20395,282 20415,2145 1967,23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3D791FE-1EDE-4BE5-8AD6-C91E07ABA44F}" emma:medium="tactile" emma:mode="ink">
              <msink:context xmlns:msink="http://schemas.microsoft.com/ink/2010/main" type="line" rotatedBoundingBox="1947,476 20395,282 20415,2145 1967,2339"/>
            </emma:interpretation>
          </emma:emma>
        </inkml:annotationXML>
        <inkml:traceGroup>
          <inkml:annotationXML>
            <emma:emma xmlns:emma="http://www.w3.org/2003/04/emma" version="1.0">
              <emma:interpretation id="{C077E615-2A97-47F5-96AB-E9096C866FB4}" emma:medium="tactile" emma:mode="ink">
                <msink:context xmlns:msink="http://schemas.microsoft.com/ink/2010/main" type="inkWord" rotatedBoundingBox="1948,551 4331,526 4348,2137 1965,21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43 204 592 0,'-31'-3'220'0,"31"3"-172"0,-8 0-12 0,4 0 120 16,8 0-92-16,0 0 52 15,7 0-68-15,24-7 12 16,4 0-40-16,35-10 28 15,3 3-32-15,24-10 12 16,-1 6-16-16,28-6 0 16,-12 4-4-16,4 6 4 15,-15-3-8-15,-1 6 24 16,-15-2-16-16,-4 9 4 16,-15-3-8-16,-20 4-104 15,-15 6 52-15</inkml:trace>
          <inkml:trace contextRef="#ctx0" brushRef="#br0" timeOffset="-358.8424">546-360 456 0,'-8'-45'168'0,"8"21"-128"0,-4-4-16 15,8 11 44 1,4 10-44-16,4-17 44 15,3 3-40-15,8-3 56 16,4 7-48-16,12 3 36 16,0 8-40-16,11 12-8 0,0 18-16 15,-3 18-8-15,-5-1 4 0,-3 14 12 16,-8-3-8-16,-12-4 16 16,-3-7-16-1,-20-3 32-15,0-4-24 0,-34-3 12 16,3 0-16-16,-16-3 20 15,5-7-20-15,-4-8 24 16,7 1-24-16,0-14-4 16,16-7-4-16,4-3-16 15,11-4 8-15,9-3-16 16,10 3 12-16,9-6-12 16,3 9 8-16,8-3 16 15,4 14 0-15,-4-6-80 16,0 12 40-16</inkml:trace>
          <inkml:trace contextRef="#ctx0" brushRef="#br0" timeOffset="496.359">360 352 312 0,'0'-7'112'0,"0"7"-84"0,16 0-12 16,-9 0 92-1,5 10-64-15,3 4 36 0,5 10-48 0,7-3 16 16,-4 10-28-16,-4 7 8 16,9 3-16-16,-13 11 12 15,1-4-16-15,-13 0 24 16,1-7-20-16,-11-6 48 15,-1-4-32-15,-8-11 40 16,5 1-40-16,-13-18-16 16,9 1-4-16,0-21 24 15,7-4-16-15,4-10-12 16,4 3-8-16,12-6-4 16,-1 6 0-16,24-2 52 15,-4 9-24-15,15 0 16 16,1 11-20-16,11 0 8 15,-4 13-12-15,4 0-8 16,-8 8 0-16,-3-1-4 16,-8 0 0-16,-5 1 32 15,-3-1-16-15,-7-3 20 16,-1 0-20-16,-8-7-52 16,1 0 20-16,-8 0-332 15,3-7 192-15</inkml:trace>
          <inkml:trace contextRef="#ctx0" brushRef="#br0" timeOffset="786.8322">972 507 444 0,'-23'34'164'0,"23"-34"-124"0,-28 69-16 0,17-31 60 15,3-4-52-15,-11 14 92 16,7 1-68-16,-11-1 16 16,7-10-40-16,1-1 32 15,3-6-36-15,8-6 12 16,4-1-24-16,12-4 8 15,7 1-12-15</inkml:trace>
          <inkml:trace contextRef="#ctx0" brushRef="#br0" timeOffset="3304.4342">2230 104 600 0,'11'17'224'0,"-11"-17"-176"0,24 21-12 0,-17-18 8 16,5 4-32-16,0-7 12 16,-1 0-12-16,1-7-8 15,0 1 0-15,-1-12 4 16,5 8-4-16,-9-7 32 15,5 3-20-15,-12-10-4 16,4 3-8-16,-12-3 4 16,0 7-4-16,-11 0 40 15,7 10-20-15,-7 4 20 16,7 3-24-16,-11 10 36 16,4 7-32-16,-4 11-12 15,3 9-8-15,-3 12 4 16,8-1-4-16,3 3-4 0,4-9 4 15,12-4-4-15,8-4 0 16,11-7 32-16,8-6-16 0</inkml:trace>
          <inkml:trace contextRef="#ctx0" brushRef="#br0" timeOffset="2958.5145">1940-226 352 0,'-8'-14'132'0,"8"0"-104"0,0 1-8 15,0 2 80-15,0 4-60 16,0-6 60-16,4 2-56 0,-4-3 16 15,0 8-40-15,-4 6 8 16,4 3-16-16,-8 14-8 16,0 7 0-16,-3 11 4 15,-1 3-4-15,-3 13 8 16,-1-3-8-16,-3 7 8 16,7-3-8-16,-3-7 16 15,3-4-12-15,0-10 16 16,5-3-16-16,-5-22 16 15,4-6-16-15,8-24-4 16,0-3 0-16,8-18-112 16,4 0 60-16,7-17-120 15,0 11 92-15,8-18 20 16,8 14 36-16,-4-7 76 16,8 14-28-16,-8 7 68 15,0 20-56-15,-12 7 64 16,1 14-64-16,-13 14 0 15,-3 3-24-15,-8 0 16 16,4 4-20-16,-19 0-12 16,4-1-4-16,-13-3-4 15,5 1 0-15,-12-5-64 16,8 5 40-16,-4-12-4 16,4 8 20-16,0 0 4 15,8 0 4-15,-1 3 44 16,13 0-24-16,-1 11 112 0,8-4-68 15,8 7 56-15,3 3-68 0,9 4 4 16,3-4-28-16,0-3 4 16,0 0-12-1,1-7-8-15,-5 1 0 0</inkml:trace>
          <inkml:trace contextRef="#ctx0" brushRef="#br0" timeOffset="11590.2206">1545 15 208 0,'11'-4'76'0,"-7"4"-60"0,8 0-4 16,-8-7 56 0,0 14-40-16,-1-7 52 0,1 0-48 0,4-7 12 15,4 7-28-15,-5-3-8 16,1 6-4-16,-4-3-4 16,4 0 0-16,3 0 16 15,5 7-8-15,-5-7 16 16,5 0-16-16,-4 0-12 15,-1 0 0-15,-3-7 4 16,3 7 0-16,-3-3 16 16,4-4-8-16,-8 0 40 15,7 7-24-15,-11 0-40 16,8 0 8-16,-4-7 8 16,4 11 4-16,-1-8-12 15,-3 4 4-15,4-3 12 16,4 3-4-16,-5 0 8 15,9 0-8-15,-5-7-12 16,1 4 4-16,4-4 12 16,-5 7-4-16,-3-7 8 15,4 7-8-15,-5-7 24 16,1 7-16-16,-4-4 4 16,4 4-8-16,-1-3 20 15,1 0-16-15,-8-4-4 16,12 3-4-16,-12-3 12 15,7 7-8-15,-3-7-4 16,0 7 0-16,0-6 4 16,4 6-4-16,-8-4-4 0,4 4 4 0,0-10-4 15,-1 10 0-15,5-7 8 16,-8 7-4-16,0 0-4 31,8 0 4-31,-8-7-4 0,0 4 0 0,4-4 0 16,4 7 0-16,-8-7 8 15,0 3-4-15,0-2-4 16,0 6 4-16,0-7 12 16,0 3-8-16,-8-3-20 15,4 4 4-15,-4-4 32 16,0 4-16-16,-3-8 8 16,3 8-8-16,-4-4 20 15,5 3-16-15,-13-2 12 16,9 2-12-16,-5-3 12 15,5 4-16-15,-9-4 16 16,13 3-16-16,-13-2 4 16,5 6-4-16,-1-11-8 15,5 11 4-15,-5-3-76 16,5 3 40-16</inkml:trace>
        </inkml:traceGroup>
        <inkml:traceGroup>
          <inkml:annotationXML>
            <emma:emma xmlns:emma="http://www.w3.org/2003/04/emma" version="1.0">
              <emma:interpretation id="{579CDC3E-B74B-4DE7-A556-0D318A62AA75}" emma:medium="tactile" emma:mode="ink">
                <msink:context xmlns:msink="http://schemas.microsoft.com/ink/2010/main" type="inkWord" rotatedBoundingBox="4806,485 7431,457 7448,2066 4823,209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010.8238">3623-419 528 0,'-7'-27'196'0,"7"27"-152"0,-20-24-12 16,5 13 52-1,7 4-52-15,-11-10-4 16,-1 7-16-16,-18-14-20 0,3 3 4 0,-12 0 12 16,5 4-4-16,-12-3-4 15,11 13 4-15,-7-7-16 16,11 10 8-16,-4-2 40 16,16 12-24-16,0-2 16 15,8 10-16-15,-8 13-8 16,15 8 0-16,1 20-4 15,-5 3 0-15,1 14 32 16,11-3-16-16,-12 24-12 16,9-7-8-16,-5 21 20 15,4-14-8-15,-3 3 16 16,7-13-16-16,-8-1 4 16,8-9-4-16,-7 2 12 15,7-6-12-15,-4 0 60 16,4-7-40-16,-4-7 16 15,4-14-28-15,1-6 36 16,3-4-28-16,-4-7-4 16,8 0-12-16,-4-11 20 15,7-2-16-15,1-8 4 16,4 11-8-16,-1-14 4 16,1 3-8-16,7 1 8 15,1-1-8-15,7 4-36 16,11 7 16-16</inkml:trace>
          <inkml:trace contextRef="#ctx0" brushRef="#br0" timeOffset="5420.1207">3608-54 436 0,'0'-24'160'0,"0"24"-124"0,23-17-8 16,-7 13 104 0,3-3-76-16,16-3 16 15,-8 10-48-15,12 0-12 16,-1 0-8-16,-3 7 12 15,-8 3-8-15,-15 4 16 16,7 0-16-16,-26 6 16 16,-5 1-16-16,-27 3 32 0,4 0-24 0,-11-3-24 15,7-1 4 1,1-13-28-16,10 0 20 0,1-7-4 16,16 4 8-16,11-4-20 15,11 3 16-15,16 1-12 16,12 2 12-16,4 8 0 15,-1 3 4-15,1 7 8 16,-4 4 0-16,-16-4 16 16,0 4-8-16,-23-1-12 15,-4 1 0-15,-31-4 20 16,4 0-8-16,-19-4-4 16,7 1 0-16,-11-4 12 15,19-3-8-15,1-4 4 16,10-3-4-16,5-3 4 15,4-4-8-15,11 0-276 16,4 7 148-16</inkml:trace>
          <inkml:trace contextRef="#ctx0" brushRef="#br0" timeOffset="6218.8671">3472-178 496 0,'-7'0'184'0,"7"0"-140"0,0-7-16 0,-8 4 172 16,16 3-116-16,-8-4 80 15,7 1-96-15,13-8 8 16,7 5-44-16,23-8-4 16,4-3-16-16,12-1 36 15,4 1-24-15,0 3-136 16,-5 8 60-16</inkml:trace>
          <inkml:trace contextRef="#ctx0" brushRef="#br0" timeOffset="5843.7774">3294 899 364 0,'28'-21'132'0,"-28"21"-100"0,19-17-12 0,-8 7 44 16,-3 3-40-16,12-7 32 16,-1 4-28-16,-4 0 0 15,5 3-16-15,-9 7 36 16,5 3-24-16,-5 7-32 16,9 4 4-16,-5 7 8 15,5-1 0-15,-9 1 40 16,9-4-20-16,-1-3 56 15,0-4-44-15,1-6 64 16,3-4-60-16,0-14 8 16,0 4-28-16,1-21-4 15,3 3-8-15,0-23-272 16,8 3 148-16</inkml:trace>
          <inkml:trace contextRef="#ctx0" brushRef="#br0" timeOffset="4972.391">3651-95 416 0,'-8'-14'152'0,"8"14"-116"0,-4 3-12 0,0-3 20 16,4 7-28-16,-8 7 4 15,4 7-12-15,-7 20 4 16,7 4-8-16,-8 17 8 15,5-1-8-15,-1 1 32 16,-4-10-20-16,5-4-4 16,3-10-8-16,-12-7 20 15,16-14-12-15,-11-3-224 16,11-4 116-16</inkml:trace>
          <inkml:trace contextRef="#ctx0" brushRef="#br0" timeOffset="6562.1874">4599-219 332 0,'-15'10'120'0,"15"-10"-92"0,-47 21-8 0,20-1 60 15,8-2-48-15,-28 26 24 16,8 1-36-16,-15 34 44 16,16 4-36-16,3 10 12 15,8-11-24-15,15 4 44 16,8-10-32-16,8-4-16 15,8-13-4-15,-1-8 36 16,9-6-24-16,3-21-316 16,8-7 160-16</inkml:trace>
          <inkml:trace contextRef="#ctx0" brushRef="#br0" timeOffset="6877.5254">4653 407 496 0,'0'10'184'0,"0"-10"-140"0,-19 31-16 16,7-10 56-1,8-4-52-15,-7 7-4 16,7 4-16-16,-8-8 24 16,8 1-20-16,-3-7 108 0,7-4-68 0,0-17 36 15,7 0-52-15,1-10-40 16,0 0-4-16,7-11 16 15,1 8-4-15,3-11 4 16,1 10-4-16,-1-3-24 16,4 10 8-16,-4 4-32 15,5 3 24-15,-5 0 24 16,0 7-4-16,-3-10 8 16,3 10-4-16,-3 0-288 15,-1-4 152-15</inkml:trace>
          <inkml:trace contextRef="#ctx0" brushRef="#br0" timeOffset="7088.7015">4700 101 580 0,'0'-24'216'0,"0"24"-168"0,11-21-12 15,-3 14 56 1,0 4-56-16,3-4-12 16,9 7-16-16,-5 0 16 15,5 3-12-15,7 1-4 16,0 6-4-16</inkml:trace>
          <inkml:trace contextRef="#ctx0" brushRef="#br0" timeOffset="7356.9146">5238-195 580 0,'23'10'216'0,"-23"-10"-168"0,39 21-12 0,-12-1 136 16,0 8-100-16,12 34 60 15,-1 10-76-15,-11 21-16 16,-3 0-24-16,-21 3 40 16,-10-3-28-16,-24 7 28 15,4-4-28-15,-20-6-8 16,12-18-12-16,-23-10-524 16,20-10 280-16</inkml:trace>
        </inkml:traceGroup>
        <inkml:traceGroup>
          <inkml:annotationXML>
            <emma:emma xmlns:emma="http://www.w3.org/2003/04/emma" version="1.0">
              <emma:interpretation id="{01AC9CB3-1D0D-4BDC-A2D1-B881A8A32637}" emma:medium="tactile" emma:mode="ink">
                <msink:context xmlns:msink="http://schemas.microsoft.com/ink/2010/main" type="inkWord" rotatedBoundingBox="7865,413 10688,384 10704,1935 7881,196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297.9743">6620-481 364 0,'11'0'132'0,"-11"0"-100"0,20 35-12 16,-20-11 24 0,7 10-28-16,-7 1 12 15,0 2-16-15,-7-6 28 16,-9 0-24-16,-7 0 4 15,7-7-12-15,-11-3 36 16,4-4-20-16</inkml:trace>
          <inkml:trace contextRef="#ctx0" brushRef="#br0" timeOffset="8442.8567">6658-711 572 0,'-3'-14'208'0,"3"14"-160"0,-4 0-12 0,4 0-48 16,0 0 0-16</inkml:trace>
          <inkml:trace contextRef="#ctx0" brushRef="#br0" timeOffset="9039.4498">6860-677 104 0,'-4'0'36'0,"4"0"-28"0,-4 3 0 15,4 1-16 1,4 6 4-16,-4 1 92 16,0 6-48-16,0 7-8 15,0 3-20-15,0 4-12 0,0 4 4 16,0-1-4-16,0-6 0 15,0 3 0-15,0-4 0 0,4-3 52 16,3-6-28-16,5-5 8 16,0-2-20-16,-1-11-16 15,5-4 0-15,-5-16 28 16,5 2-12-16,-4-16-12 16,3 6-4-16,-7 1 100 15,3 10-52-15,-7 3 0 16,4 10-28-16,0 8 16 15,-1 10-20-15,1 3 4 16,4 7-8-16,-1 0 4 16,1 0-8-16,0-3 16 15,3-4-12-15,-3-7 24 16,3-3-20-16,-3-10 12 16,-1-1-12-16,-7-9 0 15,4-5-4-15,-4-13 56 16,0 4-36-16,4-8-20 15,-5 11-8-15,1-3 44 16,4 10-24-16,-4-1-8 16,4 11-8-16,-4 1 12 15,3 6-8-15,1-4 24 16,0 8-20-16,11-4 12 16,4 0-12-16,16 0-8 15,-4 0 0-15,7 0 40 16,-7 0-24-16,0-4 16 15,4 1-20-15,-16-1 0 16,0 1-8-16</inkml:trace>
          <inkml:trace contextRef="#ctx0" brushRef="#br0" timeOffset="9321.731">7549-732 364 0,'-16'14'132'0,"16"-14"-100"0,-19 10-12 0,7 4 96 15,1 3-68-15,-9 7 32 16,1 7-44-16,7 7 4 16,-3 3-24-16,11 4 20 15,4-7-24-15,8 0 40 16,3-4-28-16,5-10 20 15,3-3-24-15</inkml:trace>
          <inkml:trace contextRef="#ctx0" brushRef="#br0" timeOffset="9788.9717">7936-563 488 0,'15'-24'180'0,"-15"24"-140"0,39-18-12 0,-23 15 40 15,3-7-44-15,-4 3 8 16,5 0-20-16,-5 0 20 16,5 3-20-16,-9-2 4 15,5 6-8-15,-5-7 12 16,1 7-12-16,-4 0 16 16,-8 0-16-16,0 7 16 15,0 3-16-15,0 11 4 16,4 10-4-16,-8 24-16 15,0 7 4-15,-4 37 12 16,4-6-4-16,-15 35 32 16,11-1-20-16,-4 7 4 15,1-14-12-15,-1 1 36 16,12-18-20-16,-11-7 100 16,-1-16-68-16,-7-15 64 15,7-17-68-15,-15-17 68 16,4-7-68-16,-16-17 36 15,4 0-52-15,-15-17-388 16,11 3 188-16</inkml:trace>
          <inkml:trace contextRef="#ctx0" brushRef="#br0" timeOffset="7958.5145">5962 321 464 0,'-35'-4'176'0,"35"4"-140"0,-4-3-8 0,0 0 40 15,8 6-44-15,8-6 32 16,7-1-28-16,23-3-8 16,5 0-12-16,11-6 20 15,0 6-16-15,-4-10 4 16,-7 10-8-16,-12-14-8 15,-4 11 4-15,-16-7 12 16,-3 6-8-16,-20-6 4 16,4 3-4-16,-31 0 4 15,4-3-8-15,-19 14-20 16,7-1 8-16,-7 11-24 16,7 10 20-16,1 11-4 0,15 3 8 15,3 14-28 1,9-7 20-16,7 10 16 0,12-4 0 15,4 11 12-15,11-3-8 0,12 0 24 16,8-4-16-16,7-7 40 16,1-6-28-16,-1-15 20 15,-3-3-24-15</inkml:trace>
          <inkml:trace contextRef="#ctx0" brushRef="#br0" timeOffset="12764.1118">8397 187 548 0,'-4'-4'204'0,"4"4"-156"0,27-7-16 0,-8 1 88 16,4 12-72-16,12-12 24 16,4 6-40-16,7-7-4 15,9 7-16-15,-5-7-396 16,4 0 212-16</inkml:trace>
          <inkml:trace contextRef="#ctx0" brushRef="#br0" timeOffset="12600.676">8544-82 632 0,'-27'-7'236'0,"27"7"-184"0,-8-3-16 0,4 0 104 16,8 6-84-16,-4-3 4 15,8 3-36-15,19 1 20 16,-8-4-28-16,16 3 12 16,-4 4-16-16,-4 4-24 15,0 2 4-15,-15 5-472 16,7-5 264-16</inkml:trace>
        </inkml:traceGroup>
        <inkml:traceGroup>
          <inkml:annotationXML>
            <emma:emma xmlns:emma="http://www.w3.org/2003/04/emma" version="1.0">
              <emma:interpretation id="{C0128D48-89E7-4558-AF95-EEDCF7B3558B}" emma:medium="tactile" emma:mode="ink">
                <msink:context xmlns:msink="http://schemas.microsoft.com/ink/2010/main" type="inkWord" rotatedBoundingBox="11189,430 14307,397 14326,2209 11209,224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558.2264">9388-254 392 0,'-12'-13'148'0,"12"13"-116"16,-12-4-8-16,5 8 84 16,7 2-64-16,-12 12 24 15,4-1-36-15,-3 10-64 16,3 11 16-16,-4 28 20 15,8 6 0-15,-7 4 28 16,7 3-20-16,-8-14-4 16,8-13-4-16,-7-14 56 15,7-8-32-15,-4-9 68 16,8-7-56-16,-4-18 20 16,4 1-40-16,4-28 0 15,4-3-12-15,4-32-208 16,-1 1 108-16,5-18-184 15,3 18 160-15,8-7-8 0,-4 13 76 16,12 1 164-16,8 13-60 0,7 7 144 16,-3 14-112-16,3 14-24 15,-8 10-40-15,-7 10 0 16,-8 7-16-16,-15 0 48 16,0 1-28-16,-20-8 12 15,-4 7-24-15,-15-3 8 16,4 3-12-16,-8-10-32 15,4 3 8-15,-8-3-20 16,8 4 16-16,0-11 16 16,7 6 4-16,1-2-56 15,8 3 28-15,-1 10 36 16,8 0-4-16,0 18 88 16,4 6-52-16,4 14-4 15,8-3-24-15,-1 3 40 16,1-11-28-16,7-6 28 15,1-7-28-15,3-10 44 16,0-4-40-16,4-10-304 16,4 0 144-16</inkml:trace>
          <inkml:trace contextRef="#ctx0" brushRef="#br0" timeOffset="13874.0616">9879 207 612 0,'8'7'228'0,"-8"-7"-180"0,19 14-12 0,-7-4 72 16,0 1-68-16,3-4 8 15,4 6-28-15,1-13 16 16,3 0-24-16,0-10 24 16,4 7-24-16,-3-11 4 15,-1 3-8-15,-8-6 36 16,-3 7-20-16,-16-11-32 16,0 8 4-16,-11-5-8 15,-1 8 4-15,-11 7 0 16,8 6 0-16,-8 11 44 15,7 6-24-15,-3 11 0 16,11 4-8-16,5 3 4 16,10-4-4-16,5 0 52 15,8-3-32-15,-1-3 44 16,8-4-40-16,12-7-148 16,4-3 68-16,11-7-444 15,1 3 276-15</inkml:trace>
          <inkml:trace contextRef="#ctx0" brushRef="#br0" timeOffset="14535.3202">11339-470 476 0,'3'-25'176'0,"-3"25"-136"0,0-20-12 0,-3 6 76 15,3 11-64-15,-8-22 8 16,-4 12-28-16,-11-8 4 16,4 4-12-16,-16 0-8 15,12-1 0-15,-24 1-4 16,8 3 0-16,-15 1 0 16,8 6 0-16,-5-3-12 15,13 3 8-15,3 0 28 16,12 7-12-16,-1 0-20 15,13 0 0-15,-1 10 4 16,8 4 4-16,-3 20-12 16,7 1 8-16,-8 30 28 15,8 0-12-15,-12 25-20 16,1-11 0-16,-16 41 32 16,7-6-16-16,-7 17 16 15,4-18-12-15,-8 1-16 16,12-14 0-16,-9 6 4 0,9-6 0 0,-8-10 68 15,12-15-36-15,-5-13-4 16,9-10-16-16,-9-7 24 16,16-11-20-16,-3-6 40 15,10-4-32-15,5-4 4 16,8-3-16-16,3-6 28 16,0-1-24-16,16-3 20 15,0 3-20-15,12-3-112 16,-1 4 48-16,12-1-404 15,-4 0 252-15</inkml:trace>
          <inkml:trace contextRef="#ctx0" brushRef="#br0" timeOffset="15029.634">11644-570 508 0,'12'-35'188'0,"-12"35"-148"0,23-3-8 0,-11 3 72 15,0 0-64-15,3 7 44 16,0 7-48-16,5 16-28 16,3 12-8-16,0 9 8 15,1 8-4-15,-5-4 32 16,0-3-20-16,-11-4 20 16,-4 3-20-16,-12-2 28 15,0-5-28-15,-15-6 20 16,4-3-20-16,-16-18 8 15,4-4-12-15,-4-13 28 16,8-3-24-16,0-28 4 16,11 7-12-16,9 0-24 15,7 0 8-15,15 0-40 16,8 10 28-16,12 0 8 16,0 11 8-16,4-1 20 15,0 8-8-15,-5 3-160 16,1 3 80-16,-12 7-288 15,1 0 200-15</inkml:trace>
          <inkml:trace contextRef="#ctx0" brushRef="#br0" timeOffset="15330.5093">11176 348 736 0,'-43'0'272'0,"43"0"-208"0,-3-3-20 0,3 3 108 16,7 3-92-16,1-6 8 16,8 3-40-16,26-7 8 15,5 0-20-15,42-3-16 16,-4 6-4-16,31-6 4 16,-8 3 0-16,16 0 24 15,-8 4-12-15,-11 0 12 16,-8 6-12-16,-24-6 0 15,-7 3-4-15,-27-4-8 16,7 8 4-16,-27-8-268 16,1 1 144-16,-12-1-516 15,-8 4 356-15</inkml:trace>
          <inkml:trace contextRef="#ctx0" brushRef="#br0" timeOffset="15780.7075">11474 379 404 0,'8'0'148'0,"-8"0"-112"16,27 4-12-16,-8-1 76 16,1 4-60-16,7 4 16 15,0-1-32-15,4 7 4 16,-4 7-16-16,-8 17 12 15,1 4-16-15,-16 17 4 16,7-3-4-16,-19-1 20 0,5-3-16 0,-13-10 24 16,-3-7-24-16,-12-7 12 15,4-14-12-15,-8-3 12 16,4-1-16-16,-4-19 4 16,16 6-4-16,7-21-8 15,4 4 4-15,16-14 4 16,11 7-4-16,20-4-48 15,0 7 28-15,15 1 72 16,-8 10-28-16,5-1 8 16,3 11-20-16,0 0-20 15,4 4 0-15,-4-4 40 16,4 7-24-16,-11-7 24 16,-5 0-20-16,-7-7 28 15,-8 0-28-15,-7-7-252 16,-1 7 128-16,-7-7-392 15,-5 4 284-15</inkml:trace>
          <inkml:trace contextRef="#ctx0" brushRef="#br0" timeOffset="15992.2691">12144 521 288 0,'-16'0'108'0,"16"0"-84"0,-11 3-4 15,-1 0 120 1,4 8-80-16,-7 6 96 15,3 7-88-15,-7 14 4 16,0 3-48-16,-9 11 68 0,9-7-56 0,-8 3 32 16,12-4-40-16,-1-6 8 15,8-7-20-15,8-7 36 16,12 0-28-16,7-10 40 16,8 3-36-16</inkml:trace>
        </inkml:traceGroup>
        <inkml:traceGroup>
          <inkml:annotationXML>
            <emma:emma xmlns:emma="http://www.w3.org/2003/04/emma" version="1.0">
              <emma:interpretation id="{32A2F995-A51D-4978-8E81-FC43C1A7070A}" emma:medium="tactile" emma:mode="ink">
                <msink:context xmlns:msink="http://schemas.microsoft.com/ink/2010/main" type="inkWord" rotatedBoundingBox="14731,654 16315,638 16330,2109 14747,2126"/>
              </emma:interpretation>
            </emma:emma>
          </inkml:annotationXML>
          <inkml:trace contextRef="#ctx0" brushRef="#br0" timeOffset="19338.7394">12790 995 288 0,'12'-7'108'0,"-12"7"-84"0,4-10-4 0,0 7 92 16,3 3-64-16,1-7 76 15,4 3-68-15,-1-2 32 16,1 2-52-16,3-6 32 15,1 3-36-15,-1-3 8 16,1 3-24-16,-1-4-16 16,5 8-4-16,-9 3 4 15,5 3 0-15,-5 1 32 16,1 3-16-16,-8 6 56 16,4-2-40-16,-1-4 64 15,1 0-56-15,4-1 44 16,-1-6-48-16,5 0 52 15,-1-6-52-15,9-1 0 16,-1 0-20-16,4-10 8 16,0 3-16-16,-4-10 24 15,8 3-20-15,-15 4-328 16,3 3 168-16</inkml:trace>
          <inkml:trace contextRef="#ctx0" brushRef="#br0" timeOffset="16623.4469">13084-82 384 0,'-7'-24'140'0,"7"24"-108"0,-4-7-8 0,4 7 64 16,0 4-52-16,-8 6-4 15,0 7-20-15,-3 25 8 16,3 9-12-16,-4 11 4 15,5 7-4-15,-5-4 20 16,4-6-16-16,1-8 24 16,3-6-24-16,-4-7 4 15,4 0-8-15,-4-17 36 16,8-4-20-16,-4-14-180 16,8-3 84-16,-4-17-196 15,8 10 156-15</inkml:trace>
          <inkml:trace contextRef="#ctx0" brushRef="#br0" timeOffset="17074.1928">13046-54 684 0,'8'-41'252'0,"-8"41"-192"0,19-21-20 15,0 11 120 1,1 6-96-16,-1-6 44 0,8 6-64 0,0 1-32 16,12 6-12-16,-8 1-28 15,-4 6 16-15,-8 4 40 16,1-7-16-16,-16 7 16 15,-1-1-16-15,-22 5-16 16,7 2 0-16,-15 1-180 16,8 3 96-16,-8 3-56 15,0-6 80-15,0 7-136 16,7 6 112-16,9-3-24 16,-1 0 68-16,8 0 28 15,12-4 12-15,0-2-8 16,3-1 8-16,9-4-4 15,7-3 0-15,0-3 32 16,4 3-12-16,-4-3 56 16,8 0-36-16,-12-4 48 15,4 4-48-15,-11 0 80 16,-5 0-60-16,-11 3 44 16,-8 3-56-16,-15 1 96 15,4 0-80-15,-24-4-16 16,12 0-24-16,-15-7 20 15,7 1-20-15,4-15 40 16,4 4-32-16,4-13-12 16,8-1-8-16,0-10-260 15,11 3 140-15</inkml:trace>
          <inkml:trace contextRef="#ctx0" brushRef="#br0" timeOffset="17597.0358">14122-274 384 0,'-31'-4'140'0,"31"4"-108"0,-54 17-8 0,23-6 108 15,4 6-76-15,-24 17 16 16,5 4-48-16,-8 38 4 15,7 3-16-15,5 14 20 16,15-7-20-16,3-10 40 16,9-11-28-16,3-3 20 15,12-10-24-15,12-15 28 16,-4-6-32-16</inkml:trace>
          <inkml:trace contextRef="#ctx0" brushRef="#br0" timeOffset="17899.0643">14161 142 560 0,'-4'3'208'0,"4"-3"-164"0,-8 38-8 0,8-14 40 16,-4 0-48-16,-4 11 8 15,1-11-24-15,-5-3 20 16,8-1-20-16,0-6 100 15,-7 0-60-15,3-7 72 16,4-4-68-16,0-10-12 16,8 4-28-16,4-14-4 15,-4-1-4-15,7-13 4 0,5 4-8 0,3-8-4 16,1 8 4 0,-5 3-4-16,4 7 0 0,5 3 0 15,-5 10 0-15,0 1-204 16,1 6 112-16</inkml:trace>
          <inkml:trace contextRef="#ctx0" brushRef="#br0" timeOffset="18101.3788">14196-85 664 0,'-8'-14'244'0,"8"14"-188"0,15-7-16 0,-7 7 56 16,7 0-60-16,13-10 12 15,-1 10-28-15,15-7 32 16,-3 0-28-16</inkml:trace>
          <inkml:trace contextRef="#ctx0" brushRef="#br0" timeOffset="17343.3995">12961-371 684 0,'-12'-27'252'0,"12"27"-192"0,23-24-20 0,-7 13 76 15,3 4-72-15,28-6 8 16,3 2-32-16,16 1 16 16,7 3-24-16,-3 7-180 15,-4 0 92-15,11 0-484 16,-3 14 312-16</inkml:trace>
        </inkml:traceGroup>
        <inkml:traceGroup>
          <inkml:annotationXML>
            <emma:emma xmlns:emma="http://www.w3.org/2003/04/emma" version="1.0">
              <emma:interpretation id="{D40F1A4F-5213-4658-AB26-82B1DD6A9B6D}" emma:medium="tactile" emma:mode="ink">
                <msink:context xmlns:msink="http://schemas.microsoft.com/ink/2010/main" type="inkWord" rotatedBoundingBox="16732,915 17719,904 17728,1757 16741,1767"/>
              </emma:interpretation>
            </emma:emma>
          </inkml:annotationXML>
          <inkml:trace contextRef="#ctx0" brushRef="#br0" timeOffset="18321.1107">14776-209 696 0,'8'-7'256'0,"-8"7"-196"0,19 4-20 15,-3-1 128-15,-1 7-100 0,8 14 60 16,1 4-72-16,-9 37-24 15,5 11-20-15,-28 10 44 16,-4 4-32-16,-19-8-36 16,0-3 4-16</inkml:trace>
          <inkml:trace contextRef="#ctx0" brushRef="#br0" timeOffset="20479.3243">15361 218 464 0,'-16'0'176'0,"16"0"-140"0,-4 3-8 16,8-3 40-16,4 4-44 0,7-4 44 16,5 0-40-16,11-7 4 15,7 3-20-15,13-6 12 16,-1 0-16-16,0-8 24 16,-7 8-20-16,-8-7-4 15,-8 7-4-15,-15-15 28 16,-5 8-16-16,-14-10 40 15,-1 6-32-15,-15 0 4 16,3-3-16-16,-15 4 0 16,8 6-4-16,-11 7-24 15,11 4 8-15,-8 6 4 16,8 11 4-16,-12 20 0 16,12 1 0-16,-8 20-20 15,8 0 12-15,0 3 12 16,7-3 0-16,1 4-4 15,11-4 4-15,16 7 40 16,4-14-24-16,15-7 16 16,0-6-20-16,31-8 36 15,8-10-28-15,7-10-100 16,5 0 40-16,-9-7-308 16,1-7 192-16</inkml:trace>
        </inkml:traceGroup>
        <inkml:traceGroup>
          <inkml:annotationXML>
            <emma:emma xmlns:emma="http://www.w3.org/2003/04/emma" version="1.0">
              <emma:interpretation id="{341B05B0-B800-4F7F-847B-4EA8816CE01D}" emma:medium="tactile" emma:mode="ink">
                <msink:context xmlns:msink="http://schemas.microsoft.com/ink/2010/main" type="inkWord" rotatedBoundingBox="18154,374 19596,359 19603,1048 18162,1063"/>
              </emma:interpretation>
              <emma:one-of disjunction-type="recognition" id="oneOf4">
                <emma:interpretation id="interp4" emma:lang="" emma:confidence="0">
                  <emma:literal>jury</emma:literal>
                </emma:interpretation>
                <emma:interpretation id="interp5" emma:lang="" emma:confidence="0">
                  <emma:literal>jay</emma:literal>
                </emma:interpretation>
                <emma:interpretation id="interp6" emma:lang="" emma:confidence="0">
                  <emma:literal>iwi,</emma:literal>
                </emma:interpretation>
                <emma:interpretation id="interp7" emma:lang="" emma:confidence="0">
                  <emma:literal>try</emma:literal>
                </emma:interpretation>
                <emma:interpretation id="interp8" emma:lang="" emma:confidence="0">
                  <emma:literal>any</emma:literal>
                </emma:interpretation>
              </emma:one-of>
            </emma:emma>
          </inkml:annotationXML>
          <inkml:trace contextRef="#ctx0" brushRef="#br0" timeOffset="20766.6398">16476-388 600 0,'31'-34'224'0,"-31"34"-176"0,23 0-12 0,-12 7 52 16,-3 3-56-16,-8 14 60 16,4 7-56-16,-16 3 0 15,1 4-20-15,-20 0 16 16,8 0-20-16,-32 0 24 16,17-4-24-16,-20-3 40 15,15-10-28-15,-3-11-276 16,15-10 136-16</inkml:trace>
          <inkml:trace contextRef="#ctx0" brushRef="#br0" timeOffset="20885.9488">16530-735 808 0,'4'-25'300'0,"-4"25"-232"0,4 7-20 15,-4-3-16 1,0-1-28-16</inkml:trace>
          <inkml:trace contextRef="#ctx0" brushRef="#br0" timeOffset="21515.6463">16824-704 508 0,'-19'-4'188'0,"19"4"-148"0,-12 7-8 0,-3 0 96 16,15 3-76-16,-20 7 8 15,12 7-40-15,-3 4-12 16,3 3-4-16,0 7 4 16,8 0-4-16,0-4 16 15,8-3-12-15,0-10 24 16,11-1-20-16,1-6 12 16,7-7-12-16,0-4 12 15,4 4-16-15,-4-17-4 16,0 3 0-16,-8-10 4 15,-3 0-4-15,-12-7-4 16,11 6 4-16,-11 1-24 16,0 0 12-16,0 3 12 15,0 11 0-15,3 10 52 16,5 6-32-16,0 8 16 16,3 3-24-16,1-3 20 15,3-4-24-15,0-3 24 16,1-4-24-16,-5-6 32 15,4-1-28-15,-7-6 12 16,4-1-16-16,-13-3 12 0,5 0-16 0,-8-10-28 16,0 0 8-16,-4-4-32 15,0 4 28-15,-3-4-12 16,7 4 16-16,0 0 0 16,4 14 4-16,-1-15-20 15,5 11 16-15,4-3 4 16,-1 3 8-16,5 0 44 15,-1 7-24-15,9 0-8 16,-1 0-8-16,8-6-16 16,0 12 8-16,4-6 28 15,3 0-12-15,1-3 12 16,-4 3-12-16,-4-3 28 16,-4 3-24-16,4-4-180 15,-12-10 88-15,4 11-380 16,-3-7 256-16</inkml:trace>
          <inkml:trace contextRef="#ctx0" brushRef="#br0" timeOffset="21758.7928">17567-749 560 0,'-7'-4'208'0,"7"4"-164"0,7 0-8 16,-11 4 32-1,1 3-44-15,-1 10 76 16,-4 4-52-16,-4 9-8 0,5 1-24 0,-13 11 8 16,5-1-16-16,-5 4 16 15,5-4-16-15,-1-10 4 16,5 0-4-16,15-7 56 16,7-3-36-16,16-4-144 15,0 4 64-15</inkml:trace>
        </inkml:traceGroup>
        <inkml:traceGroup>
          <inkml:annotationXML>
            <emma:emma xmlns:emma="http://www.w3.org/2003/04/emma" version="1.0">
              <emma:interpretation id="{75A2B429-DC68-4723-A9F1-1366D2A641AD}" emma:medium="tactile" emma:mode="ink">
                <msink:context xmlns:msink="http://schemas.microsoft.com/ink/2010/main" type="inkWord" rotatedBoundingBox="20143,552 20398,549 20411,1796 20156,1799"/>
              </emma:interpretation>
            </emma:emma>
          </inkml:annotationXML>
          <inkml:trace contextRef="#ctx0" brushRef="#br0" timeOffset="22222.0347">18191-526 592 0,'-4'-13'220'0,"4"13"-172"0,23-7-12 0,-8 3 76 16,-3 4-68-16,3-10 52 16,5 7-56-16,3-4-28 15,4 7-12-15,-8-7 24 16,9 7-12-16,-9-4-32 15,0 8 12-15,-11-4 28 16,4 3-12-16,-5 1 36 16,1 3-28-16,-8 6 4 0,0 5-12 15,-8 16 4-15,8-3-8 0,-7 17 8 16,7 4-8-16,-12 37 60 16,8-6-36-16,-7 23 24 15,3-2-32-15,-8-5-8 16,9-16-8-16,-5-4 108 15,4-13-60-15,-3-4 32 16,3-7-48-16,-8-4-12 16,5-10-16-16,-9-3 12 15,5-7-12-15,-12-3 32 16,4-8-24-16</inkml:trace>
        </inkml:traceGroup>
      </inkml:traceGroup>
    </inkml:traceGroup>
    <inkml:traceGroup>
      <inkml:annotationXML>
        <emma:emma xmlns:emma="http://www.w3.org/2003/04/emma" version="1.0">
          <emma:interpretation id="{CD8BBD09-2602-4831-B8DA-0A7EE8C8B57E}" emma:medium="tactile" emma:mode="ink">
            <msink:context xmlns:msink="http://schemas.microsoft.com/ink/2010/main" type="paragraph" rotatedBoundingBox="7081,2923 21435,2098 21601,4992 7247,581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AA650AA-EC19-4882-8EB2-7012D8764D17}" emma:medium="tactile" emma:mode="ink">
              <msink:context xmlns:msink="http://schemas.microsoft.com/ink/2010/main" type="inkBullet" rotatedBoundingBox="10453,3155 10757,3137 10765,3282 10462,3300"/>
            </emma:interpretation>
            <emma:one-of disjunction-type="recognition" id="oneOf5">
              <emma:interpretation id="interp9" emma:lang="" emma:confidence="0">
                <emma:literal>•</emma:literal>
              </emma:interpretation>
            </emma:one-of>
          </emma:emma>
        </inkml:annotationXML>
        <inkml:trace contextRef="#ctx0" brushRef="#br0" timeOffset="34368.4608">8524 2038 748 0,'-23'-10'276'0,"23"13"-216"0,-4-6-16 15,4-1 120 1,8 8-100-16,7-4 8 16,5 0-44-16,11 0-16 15,7 0-8-15,5-4 4 16,0 4-4-16,-9 0-116 0,-3 4 60 0,-7 3-376 31,-5 6 240-31</inkml:trace>
        <inkml:trace contextRef="#ctx0" brushRef="#br0" timeOffset="34521.8716">8551 2145 840 0,'4'3'312'0,"-4"-3"-244"0,31 4-16 0,-11-4 16 16,3 3-48-16,12-3 24 15,0 3-24-15,3-6-324 16,1 0 160-16</inkml:trace>
      </inkml:traceGroup>
      <inkml:traceGroup>
        <inkml:annotationXML>
          <emma:emma xmlns:emma="http://www.w3.org/2003/04/emma" version="1.0">
            <emma:interpretation id="{D2533A14-C0A6-4565-A8F4-AADB2798ED96}" emma:medium="tactile" emma:mode="ink">
              <msink:context xmlns:msink="http://schemas.microsoft.com/ink/2010/main" type="line" rotatedBoundingBox="11306,2680 21435,2098 21528,3714 11398,4296"/>
            </emma:interpretation>
          </emma:emma>
        </inkml:annotationXML>
        <inkml:traceGroup>
          <inkml:annotationXML>
            <emma:emma xmlns:emma="http://www.w3.org/2003/04/emma" version="1.0">
              <emma:interpretation id="{E839F6CB-49EF-4A26-837B-B1F4C8E478A0}" emma:medium="tactile" emma:mode="ink">
                <msink:context xmlns:msink="http://schemas.microsoft.com/ink/2010/main" type="inkWord" rotatedBoundingBox="11309,2742 12113,2696 12152,3369 11348,3415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5057.7944">9450 1821 528 0,'-4'11'196'0,"4"-11"-152"0,-12 55-12 16,8-21 8-1,4 4-28-15,-8 7 4 16,5-1-8-16,-5-2-8 16,8 2 4-16,-8-13 56 0,4 0-32 0,-4-10 84 15,8-11-60-15,-3-10-8 16,6-7-28-16,-3-17-4 15,8 0-4-15,0-27-40 16,4-4 16 0,7-28-224-16,0 0 132 0,8-3-32 15,4 18 84-15,4 9 192 16,4 18-72 0,0 10 156-16,-5 10-124 0,-14 21-24 15,-5 0-44-15,-15 17 16 16,-4 4-28-16,-15 10 12 15,0 0-16-15,-5-7 36 16,5-3-24-16,-4-4-4 16,4-10-12-16,-1-7 20 15,9-7-16-15,-1 3-32 16,8 1 12-16,0 6-24 16,4 8 16-16,4 20-36 15,4 7 32-15,3 10 32 16,5 3-4-16,3 1 44 15,1-7-28-15,-1-4 20 16,4-3-24-16,0-4 28 16,-3-6-32-16</inkml:trace>
          <inkml:trace contextRef="#ctx0" brushRef="#br0" timeOffset="35418.3279">9960 2066 624 0,'-15'3'228'0,"15"-3"-176"0,8 21-16 0,-8-15 160 16,0 5-116-16,7-4 20 15,1 3-60-15,4-7 8 16,7 1-28-16,1-8 8 16,7 4-16-16,0-6-68 15,0-1 28-15,4 0-16 16,-4 0 28-16,-15-3 0 15,3 3 8-15,-15-7 24 16,0 7-8-16,-15 0-20 16,-5 4 4-16,1 3 84 15,-1 3-44-15,1 4 88 16,8 0-68-16,-5 10-44 16,4-3-8-16,-3 10 12 15,11-3-4-15,-4-4 16 16,16 10-16-16,-4-9 24 15,11 2-20-15,5-9-20 16,11-5 0-16</inkml:trace>
        </inkml:traceGroup>
        <inkml:traceGroup>
          <inkml:annotationXML>
            <emma:emma xmlns:emma="http://www.w3.org/2003/04/emma" version="1.0">
              <emma:interpretation id="{FB9FBB61-A645-46BD-BD53-E41907481212}" emma:medium="tactile" emma:mode="ink">
                <msink:context xmlns:msink="http://schemas.microsoft.com/ink/2010/main" type="inkWord" rotatedBoundingBox="12851,2660 15083,2532 15170,4039 12937,4167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7505.8297">11962 2124 372 0,'-16'-10'140'0,"24"3"-112"0,-8 3-4 16,-8 4 56 0,8 7-48-16,0 10 68 15,0 4-60-15,-3 27 44 16,-1 7-48-16,-4 18 52 15,-4-1-52-15,-3-7 64 16,7-6-60-16,-11-11 108 0,7-7-88 16,-11-10 100-16,4-3-96 0,-9-18 40 15,5-3-60-15,-8-17-8 16,4-1-20 0,0-27-28-16,12 1 4 0,15-39-488 15,3 7 268-15</inkml:trace>
          <inkml:trace contextRef="#ctx0" brushRef="#br0" timeOffset="37614.1406">12310 1721 664 0,'12'-6'244'0,"-12"6"-188"0,0 6-16 0,0 1 48 16,0 0-56-16</inkml:trace>
          <inkml:trace contextRef="#ctx0" brushRef="#br0" timeOffset="36108.1119">11730 1594 728 0,'15'-7'268'0,"-15"7"-208"0,-12 0-16 0,5-3 44 16,7 3-56-16,-16-7 4 15,5 3-20-15,-16-6-4 16,3 7-4-16,-14-8-40 16,3 8 16-16,-16-7-40 15,1 6 36-15,4-3-4 16,15 4 16-16,-12-4 8 15,20 4 0-15,-4-1 44 16,7 4-24-16,1 0 16 16,11 7-20-16,-7 0 8 15,11 0-12-15,-8 6-24 16,8 5 4-16,-7 26-12 16,3 8 8-16,-11 27 8 0,7 0 4 15,-11 14 0-15,7-10 0 16,-11 17 24-16,4-11-12 15,-4 7 48-15,4-13-32 0,0-7 12 16,7-11-24-16,1-13 44 16,7-1-32-16,0-9-24 15,8-5-4-15,0 8 36 16,8-14-24-16,0 7 36 16,-1-14-32-16,5 0 76 15,0-3-56-15,-1-7 48 16,1-4-48-16,3-10 24 15,1 7-32-15,3 0 8 16,0-4-20-16,9 1 8 16,-1-1-12-16,0 11-8 15,4 3 0-15,4-3-296 16,-4 10 160-16,3-10-660 16,1 6 440-16</inkml:trace>
          <inkml:trace contextRef="#ctx0" brushRef="#br0" timeOffset="38227.8156">12655 2028 488 0,'-16'-7'180'0,"16"7"-140"0,-23 7-12 0,8-7 92 16,11 3-72-16,-16 4 76 16,9 0-68-16,-9 7-32 15,5-1-12-15,-8 5 20 16,11-1-16-16,-3 7 40 15,3 0-32-15,0 4 4 16,5 2-16-16,3-5 0 16,4-1-4-16,4-4 20 15,7-6-16-15,5-4 40 16,7-10-28-16,4-3-136 16,4 0 60-16,4-11-104 15,-8 3 88-15,-4-9 44 16,-3 6 16-16,-9-3 20 15,1 6-8-15,-4 1 112 16,3 7-64-16,-3 10 40 16,3 3-52-16,5 7-4 15,3 7-24-15,16-3 28 16,-4 3-24-16,16-14 40 16,-1 1-32-16,8-18-32 15,-3-4 4-15,-1-9-36 16,-8-1 24-16,-14-10 32 15,-5 7-8-15,-19-7 0 16,-4 10-4-16,-16-10-4 16,1 4 0-16,-1 3-12 0,5 7 8 15,7-4-16-15,4 11 12 16,15-14-708-16,8 10 388 0</inkml:trace>
        </inkml:traceGroup>
        <inkml:traceGroup>
          <inkml:annotationXML>
            <emma:emma xmlns:emma="http://www.w3.org/2003/04/emma" version="1.0">
              <emma:interpretation id="{853453FD-CE1E-40AC-855F-B8EAD9D9A817}" emma:medium="tactile" emma:mode="ink">
                <msink:context xmlns:msink="http://schemas.microsoft.com/ink/2010/main" type="inkWord" rotatedBoundingBox="15484,2665 18071,2517 18151,3908 15564,405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9367.3613">13607 2926 572 0,'4'-28'208'0,"-4"28"-160"0,27-31-12 0,-8 11 4 16,5 6-28-16,14-10 4 16,1 7-8-16,0-4 20 15,-1 7-16-15,1 4 12 16,-4 6-12-16,-8 4 64 15,4 4-44-15,-15 3 76 16,-5 10-60-16,5 0 36 16,-5 0-48-16,9-3 8 15,-1-4-28-15,-3-6 44 16,3-4-32-16,0-10-4 0,1-1-16 16,-1-9-156-16,0 2 80 15</inkml:trace>
          <inkml:trace contextRef="#ctx0" brushRef="#br0" timeOffset="38514.0299">14014 1735 456 0,'0'0'168'0,"0"0"-128"0,0 14-16 15,-4-4 140 1,0 7-96-16,-12 18 52 16,1 6-72-16,-12 11 0 15,4-1-28-15,-8 8 60 16,7-1-48-16,-7 4-12 16,16-3-12-16,3-8 8 15,1-9-8-15,3-15-72 16,8-6 32-16</inkml:trace>
          <inkml:trace contextRef="#ctx0" brushRef="#br0" timeOffset="38991.2981">13909 1828 676 0,'8'-45'248'0,"-8"45"-192"0,38-31-16 0,-18 18 188 16,3 6-132-16,4-4 112 15,4 8-120-15,8 6 24 16,-4 4-68-16,3 7-16 16,-3 7-16-16,-4 3 16 15,0-4-16-15,-15 8 4 16,-9 3-8-16,-18-7-228 16,-5 0 124-16,-15 0-140 15,0-3 136-15,-19-7-56 16,7-1 92-16,-11-6 8 15,12 4 36-15,7-5-12 16,12 1 16-16,19 4 0 16,15-1 8-16,16 4 88 15,8 0-48-15,8-1 36 16,-8 4-40-16,0-3 28 16,-1 3-32-16,-10 1 20 15,-5-1-24-15,-11 4 28 16,-1 3-32-16,-14 0 64 15,-5 0-44-15,-15-4 0 16,0 1-20-16,-20-7 16 16,17 0-20-16,-21-4 4 0,5 4-8 15,3-4-8-15,8 0 4 0,4-3 4 16,8 7-4-16,4-7-400 16,11 0 220-16</inkml:trace>
          <inkml:trace contextRef="#ctx0" brushRef="#br0" timeOffset="39669.1002">14211 1546 748 0,'-8'-10'276'0,"8"10"-216"16,-7-4-16-16,3 1 156 16,8 6-120-16,-1-6 64 15,5 3-84-15,19-7-8 16,4 0-32-16,27-14 4 15,8 14-12-15,11 1-376 16,-3 2 196-16</inkml:trace>
          <inkml:trace contextRef="#ctx0" brushRef="#br0" timeOffset="39996.9752">15221 1615 560 0,'-11'3'208'0,"11"-3"-164"0,-20 7-8 0,5 3 100 15,3 4-80-15,-26 24-4 16,3 0-32-16,-16 27 12 16,5 1-20-16,0 9 40 15,11 1-28-15,-4 7-12 16,12-11-8-16,11 7 12 16,9-10-8-16,7-11 40 15,3-9-24-15</inkml:trace>
          <inkml:trace contextRef="#ctx0" brushRef="#br0" timeOffset="40286.241">15314 2121 580 0,'-11'0'216'0,"11"0"-168"0,-4 13-12 0,-4-2 84 16,4 2-72-16,-7 1 16 15,3 3-40-15,-4-3 12 16,4 0-20-16,5-7 80 16,3-4-52-16,0-10 32 15,3 4-44-15,-3-7-36 16,16-1 0-16,-4-6 28 16,-1 7-16-16,5-7 8 15,-5 6-8-15,9-3-16 16,-1 4 4-16,-4 3-16 15,1 4 12-15</inkml:trace>
          <inkml:trace contextRef="#ctx0" brushRef="#br0" timeOffset="40513.3452">15365 1931 684 0,'-16'-7'252'0,"16"7"-192"0,12-3-20 16,-5 0 84-1,5-1-76-15,15-3 16 16,4-3-40-16,12 0-12 0,-1 6-8 0,5-3-464 16,-5 7 252-1</inkml:trace>
          <inkml:trace contextRef="#ctx0" brushRef="#br0" timeOffset="41596.4528">15992 1670 476 0,'19'-4'176'16,"-19"4"-136"-16,27 0-12 0,-11 7 152 15,-5 7-104-15,12 24 68 16,1 3-84-16,-5 18 36 15,-7 3-56-15,-12 13 16 16,4-6-36-16,-28 17 16 16,1-3-20-16,-12 3 36 15,4-11-28-15,-15-13-76 16,15-13 28-16</inkml:trace>
        </inkml:traceGroup>
        <inkml:traceGroup>
          <inkml:annotationXML>
            <emma:emma xmlns:emma="http://www.w3.org/2003/04/emma" version="1.0">
              <emma:interpretation id="{EE865487-EF60-4DE9-9D2F-E5C011DB818C}" emma:medium="tactile" emma:mode="ink">
                <msink:context xmlns:msink="http://schemas.microsoft.com/ink/2010/main" type="inkWord" rotatedBoundingBox="18477,2268 20481,2153 20564,3592 18560,3707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2429.0339">16584 2100 520 0,'-8'-4'192'0,"8"4"-152"0,8 4-8 0,-4-1 16 16,4 1-32-16,11-4 32 15,0 3-32-15,28-3 12 16,-1 0-16-16,12 0 28 16,8 0-24-16,-12-3-4 15,-3 3-8-15,-13-4-4 16,-3 1 0-16,-12-7 44 16,1 3-24-16,-24-7-8 15,0 4-8-15,-16-8 4 16,5 8-4-16,-20-4-12 15,0 4 4-15,-12 10 20 16,4 7-8-16,-7 10-12 16,7 7 0-16,4 17 4 15,12 8 0-15,4 13 24 16,11 0-12-16,16-1 4 16,3 1-8-16,24-17 20 15,4 0-16-15,11-18 24 16,4-2-24-16,8-15 32 15,0-3-28-15,12-21-4 0,-1 4-8 0,5-14-436 16,-9-1 236-16</inkml:trace>
          <inkml:trace contextRef="#ctx0" brushRef="#br0" timeOffset="42701.7582">17680 1508 560 0,'-4'-3'208'0,"4"3"-164"0,15 3-8 0,-7 1 76 15,3 2-68-15,-11 15 44 16,4 0-52-16,-11 13 16 15,3 4-32-15,-12 0 36 16,1-7-32-16,-16 0 12 16,8-4-20-16,-12-10 36 15,4-10-28-15</inkml:trace>
          <inkml:trace contextRef="#ctx0" brushRef="#br0" timeOffset="42851.6571">17676 1088 600 0,'7'-17'224'0,"-7"17"-176"0,8 7-12 0,0-4-28 15,-4 1-12-15,3-1-136 16,9 4 72-16</inkml:trace>
          <inkml:trace contextRef="#ctx0" brushRef="#br0" timeOffset="43375.0475">17896 1154 612 0,'-19'3'228'0,"19"-3"-180"0,-23 24-12 0,11-10 36 15,8 3-48-15,-11 11-12 16,7 3-4-16,8 0 0 16,0 0-4-16,0-4 16 15,8 1-12-15,11-11 40 16,0 4-24-16,5-11 12 15,7-3-20-15,-4-4-16 16,4 1-4-16,-12-8 4 16,8 1 0-16,-11-8-20 15,-5 5 12-15,1-12 4 16,-8 8 4-16,-4 0-28 16,0 3 16-16,-4 7 12 15,4 7 4-15,0 0 52 16,8 6-32-16,3 5 16 15,5-5-24-15,3-2 8 0,0 2-12 0,-3-6 0 16,3 0-4-16,-7-7 48 16,7 0-32-16,-7-7 16 15,3 7-24-15,-11-14-8 16,4 4-4-16,-8-10-4 16,0 2 0-16,0-6 8 15,8 4-4-15,-1 2-20 16,5 5 8-16,4 6-48 15,3 0 28-15,0 7 76 16,4 7-24-16,5-7 0 16,-1 13-12-16,0-9 16 15,0 3-16-15,-4-4 24 16,0 1-24-16,-3-4-208 16,-5 0 108-16,-7-7-400 15,-4 0 276-15</inkml:trace>
          <inkml:trace contextRef="#ctx0" brushRef="#br0" timeOffset="43606.7088">18508 1133 476 0,'-27'3'176'0,"27"-3"-136"0,-12 7-12 16,4 4 108-1,1-1-80-15,-5 7 48 16,4 4-60-16,-7 10 4 15,7 0-32-15,-3 7 0 0,3-1-8 0,0 1 20 16,4 0-16-16,0-7 12 16,4 0-12-16,4-7 36 15,8 0-24-15,11-10 12 16,8 0-20-16</inkml:trace>
        </inkml:traceGroup>
        <inkml:traceGroup>
          <inkml:annotationXML>
            <emma:emma xmlns:emma="http://www.w3.org/2003/04/emma" version="1.0">
              <emma:interpretation id="{7C5BC988-7D4D-4B81-8DCB-0F22EAE80183}" emma:medium="tactile" emma:mode="ink">
                <msink:context xmlns:msink="http://schemas.microsoft.com/ink/2010/main" type="inkWord" rotatedBoundingBox="20958,2423 21452,2395 21527,3711 21034,3740"/>
              </emma:interpretation>
              <emma:one-of disjunction-type="recognition" id="oneOf10">
                <emma:interpretation id="interp14" emma:lang="" emma:confidence="0">
                  <emma:literal>;</emma:literal>
                </emma:interpretation>
                <emma:interpretation id="interp15" emma:lang="" emma:confidence="1">
                  <emma:literal>( ]</emma:literal>
                </emma:interpretation>
                <emma:interpretation id="interp16" emma:lang="" emma:confidence="0">
                  <emma:literal>y</emma:literal>
                </emma:interpretation>
                <emma:interpretation id="interp17" emma:lang="" emma:confidence="0">
                  <emma:literal>P</emma:literal>
                </emma:interpretation>
                <emma:interpretation id="interp18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44065.426">19162 1357 496 0,'-4'-11'184'0,"4"11"-140"0,27-17-16 0,-7 7 64 15,3 6-56-15,8-9 4 16,8 2-24-16,-5 1 40 16,1 10-28-16,-4-10-4 15,0 10-16-15,-15-4-8 16,3 4 4-16,-7 0 40 16,-1 4-24-16,-3 6 8 15,-8-3-16-15,0 10 12 16,4 7-16-16,-4 7-20 15,0 4 4-15,-4 20 48 16,4 3-20-16,-12 28 16 16,9 4-20-16,-9 2 20 0,4-2-24 0,-7-14 92 15,11-4-56-15,-8-3 76 16,12-11-72-16,-15 4 52 16,7-7-60-16,-11-7-20 15,11 4-16-15,-15-7 0 16,7-4-4-16,-19-3-4 15,8-4 4-15,-23-6 40 16,7-1-24-16,-19-6 24 16,16-4-24-16</inkml:trace>
        </inkml:traceGroup>
      </inkml:traceGroup>
      <inkml:traceGroup>
        <inkml:annotationXML>
          <emma:emma xmlns:emma="http://www.w3.org/2003/04/emma" version="1.0">
            <emma:interpretation id="{D419A1AA-3A26-447D-9A6A-CB356E16F9C7}" emma:medium="tactile" emma:mode="ink">
              <msink:context xmlns:msink="http://schemas.microsoft.com/ink/2010/main" type="line" rotatedBoundingBox="7203,4165 12290,4176 12287,5758 7200,5748"/>
            </emma:interpretation>
          </emma:emma>
        </inkml:annotationXML>
        <inkml:traceGroup>
          <inkml:annotationXML>
            <emma:emma xmlns:emma="http://www.w3.org/2003/04/emma" version="1.0">
              <emma:interpretation id="{7DFD9EC8-5189-4E26-A87C-6E914C20F268}" emma:medium="tactile" emma:mode="ink">
                <msink:context xmlns:msink="http://schemas.microsoft.com/ink/2010/main" type="inkWord" rotatedBoundingBox="7203,4165 8659,4168 8656,5750 7200,5748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55055.849">5555 3201 464 0,'-11'-24'176'0,"11"17"-140"0,0-14-8 0,0 11 108 16,7 3-80-16,1-10 32 15,8 10-52-15,11-13 56 16,0 2-52-16,8 5 0 16,-1-1-24-16,17 7 16 15,-1 10-20-15,0 8-12 16,1 6-4-16,3 10 4 16,-4 8 0-16,1 6 8 15,-5-3-4-15,-7 7-12 16,-8-1 4-16,-8 11 20 15,-15-3-8-15,-16 0 32 16,-4-4-24-16,-26-7 4 16,3-3-12-16,-8-14 12 15,1-7-12-15,-5-17-4 16,8 0 0-16,1-20-4 16,11-1 0-16,7-10-12 15,9 4 8-15,7-1-16 16,11 7 12-16,9 1-4 15,7 9 4-15,4 1 16 16,0 3-4-16,0 4-160 0,1 6 84 0</inkml:trace>
          <inkml:trace contextRef="#ctx0" brushRef="#br0" timeOffset="55476.9682">5273 3896 392 0,'-20'4'148'0,"20"-4"-116"0,-4-4-8 0,0-3 164 15,8 14-108-15,0-7 64 16,0 0-84-16,0 0 64 16,0 0-72-16,7 0 36 15,5 0-52-15,11-7 44 16,4 7-48-16,35 0-8 16,7 7-12-16,36-7 0 15,-5 4-8-15,24-8 24 16,-8 8-16-16,8-1-4 15,-16 4-4-15,0-7-16 16,-19 3 8-16,0-3-4 16,-19 0 0-16,-16 0 52 15,-16 0-24-15,-15 0-116 16,-15 0 52-16,-16 0-380 0,4 0 236 0</inkml:trace>
          <inkml:trace contextRef="#ctx0" brushRef="#br0" timeOffset="55942.2072">5609 4006 364 0,'16'-14'132'0,"-16"14"-100"15,31-3-12-15,-16 3 80 16,5 7-60-16,7 3 8 16,0 4-28-16,4 17 4 15,0 7-12-15,-4 17-8 16,-4-3 0-16,-4 3 12 16,-3-4-8-16,-4-3 16 15,-5 4-16-15,-14-4 24 16,-5-10-20-16,-7 0 12 15,-1 0-12-15,-11-18 36 16,8-6-24-16,-8-17 4 16,12-1-16-16,-1-13 20 0,16 0-20 0,4-7-32 15,0 3 12-15,16 0-16 16,15 8 12-16,-4-1 88 16,12 0-44-1,-4 4 36-15,3 6-40 0,16 1-28 16,-3 3 0-16,-5 0 24 15,1 3-12-15,-1-3-12 16,-7 0-4-16,0 0-236 16,-1 0 132-16</inkml:trace>
          <inkml:trace contextRef="#ctx0" brushRef="#br0" timeOffset="56198.3875">6229 4261 548 0,'0'7'204'0,"0"-7"-156"0,-8 17-16 0,8-3 96 16,-8-1-76-16,-3 8 52 15,-5 3-64-15,-7 0 24 16,4 4-36-16,-5 3 72 15,13-4-56-15,-9 4 48 16,20-3-52-16,20 3-4 16,-1-7-20-16,20-3 8 15,7-4-16-15</inkml:trace>
        </inkml:traceGroup>
        <inkml:traceGroup>
          <inkml:annotationXML>
            <emma:emma xmlns:emma="http://www.w3.org/2003/04/emma" version="1.0">
              <emma:interpretation id="{F8D088AE-B030-4E8D-A08A-EE15DF2C2817}" emma:medium="tactile" emma:mode="ink">
                <msink:context xmlns:msink="http://schemas.microsoft.com/ink/2010/main" type="inkWord" rotatedBoundingBox="9119,4946 10377,4948 10376,5296 9118,5293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56616.4643">7204 3996 652 0,'-15'-7'244'0,"15"7"-192"0,-12-3-12 0,4-1 216 16,8 8-148-16,-7-4 116 16,7 0-132-16,0-4-12 15,7 4-52-15,5-3 20 16,4-1-32-16,22-3 12 16,-3 4-16-16,31-4-8 15,-8 7 0-15,27-7 56 16,-11 7-32-16,30-3 16 15,-7-1-28-15,7 4 0 16,-14 7-8-16,-13 0-8 16,-11 0 4-16,-8-4-16 15,-12 4 8-15,-7-7 48 0,-8 0-24 16,-8-3-116-16,0-1 52 0,-11-6-520 16,0 3 308-16</inkml:trace>
          <inkml:trace contextRef="#ctx0" brushRef="#br0" timeOffset="56887.683">8091 3831 612 0,'-23'-7'228'0,"23"7"-180"0,23-4-12 0,-16 1 116 16,5 6-92-16,7-3 20 15,-3 4-48-15,7-1-20 16,0 1-8-16,8-1-16 15,0 4 8-15,8-3-4 16,-4 2 0-16,-4-2 52 16,-4 3-24-16,-8 3 156 15,-3 0-96-15,-16 8 144 16,0 2-128-16,-12 15-16 16,1-1-48-16,-13 11 24 15,9-4-32-15,-8 7-40 16,7-6 8-16</inkml:trace>
        </inkml:traceGroup>
        <inkml:traceGroup>
          <inkml:annotationXML>
            <emma:emma xmlns:emma="http://www.w3.org/2003/04/emma" version="1.0">
              <emma:interpretation id="{981A6B1E-0C9E-4A4D-838D-89124B03A83F}" emma:medium="tactile" emma:mode="ink">
                <msink:context xmlns:msink="http://schemas.microsoft.com/ink/2010/main" type="inkWord" rotatedBoundingBox="10811,4688 12289,4691 12287,5611 10809,5608"/>
              </emma:interpretation>
              <emma:one-of disjunction-type="recognition" id="oneOf13">
                <emma:interpretation id="interp21" emma:lang="" emma:confidence="0">
                  <emma:literal>jar</emma:literal>
                </emma:interpretation>
                <emma:interpretation id="interp22" emma:lang="" emma:confidence="0">
                  <emma:literal>jaw</emma:literal>
                </emma:interpretation>
                <emma:interpretation id="interp23" emma:lang="" emma:confidence="0">
                  <emma:literal>jo</emma:literal>
                </emma:interpretation>
                <emma:interpretation id="interp24" emma:lang="" emma:confidence="0">
                  <emma:literal>ju</emma:literal>
                </emma:interpretation>
                <emma:interpretation id="interp25" emma:lang="" emma:confidence="0">
                  <emma:literal>jars</emma:literal>
                </emma:interpretation>
              </emma:one-of>
            </emma:emma>
          </inkml:annotationXML>
          <inkml:trace contextRef="#ctx0" brushRef="#br0" timeOffset="57593.0781">9248 3869 392 0,'0'-4'148'0,"0"4"-116"0,8-7-8 0,-8 4 84 15,0 6-64-15,0-3 60 16,0 0-60-16,0 0 68 16,0 0-64-16,0 7 28 15,0 7-44-15,-4 17-8 16,4 7-16-16,-4 20-8 16,0 4 4-16,-7 7 64 15,-1-7-36-15,-3-7 76 16,3-7-60-16,-15-7 108 15,8-6-88-15,-20-4 64 16,4-7-76-16,-11-7 12 16,11 0-36-16,-12-10-20 15,9-3-8-15,3-15-76 16,15-2 40-16</inkml:trace>
          <inkml:trace contextRef="#ctx0" brushRef="#br0" timeOffset="57730.4437">9384 3566 912 0,'0'-7'340'0,"0"7"-264"0,4 10-24 16,3-6-16 0,1-1-32-16</inkml:trace>
          <inkml:trace contextRef="#ctx0" brushRef="#br0" timeOffset="58312.5954">9709 3703 332 0,'-4'0'120'0,"4"0"-92"0,-8-6-8 0,1 6 156 16,-5 0-100-16,-7 0 76 16,-1 6-88-16,-11 1 80 15,4 0-84-15,-8 7 32 16,16 0-52-16,-8 6-4 16,15 1-24-16,-3 3 56 15,7 0-40-15,8 0 8 16,8-3-24-16,11-4 0 15,4-3-4-15,16-4 20 16,4-3-16-16,7-7 4 16,0 0-8-16,-3 0-8 15,-12-3 4-15,-4-4-16 16,-4 0 8-16,-12 0-40 16,-3 0 24-16,-8-3 8 0,-1 3 8 15,-3 7 12-15,0 0-4 16,0 7 76-16,8 3-44 0,4 0 48 15,3 11-48-15,12 0 0 16,4 3-24-16,16-10 0 16,-1 3-4-16,20-17 20 15,-8-7-16-15,-8-7 12 16,5 0-12-16,-28-10 20 16,-8 7-20-1,-19-14 4-15,0 4-8 0,-19-11-24 16,3 7 8-16,-15-4 4 15,12 8 4-15,3 3-28 16,13 7 16-16,14-1-516 16,9 8 292-16</inkml:trace>
        </inkml:traceGroup>
      </inkml:traceGroup>
    </inkml:traceGroup>
    <inkml:traceGroup>
      <inkml:annotationXML>
        <emma:emma xmlns:emma="http://www.w3.org/2003/04/emma" version="1.0">
          <emma:interpretation id="{73C914EC-0E04-48F5-B658-52369C5C9E28}" emma:medium="tactile" emma:mode="ink">
            <msink:context xmlns:msink="http://schemas.microsoft.com/ink/2010/main" type="paragraph" rotatedBoundingBox="4165,5446 20283,4849 20367,7127 4250,772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56ACB26-4388-4B7E-9C70-22A6D36C52D4}" emma:medium="tactile" emma:mode="ink">
              <msink:context xmlns:msink="http://schemas.microsoft.com/ink/2010/main" type="line" rotatedBoundingBox="4165,5446 20283,4849 20367,7127 4250,7724">
                <msink:destinationLink direction="with" ref="{A0F3CA16-B23E-4749-9EE2-5A13B2F830B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F4AA6F7-33F2-4AF8-BD6A-228B2E5F8034}" emma:medium="tactile" emma:mode="ink">
                <msink:context xmlns:msink="http://schemas.microsoft.com/ink/2010/main" type="inkWord" rotatedBoundingBox="4198,6317 8639,6153 8680,7259 4239,7424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08323.6268">2280 5400 464 0,'-11'-4'176'0,"11"4"-140"0,-8 4-8 0,4-4 164 16,8 0-112-16,-8 0 64 15,4 0-84-15,-4 0 52 16,4 0-60-16,-4 0 32 15,8 0-48-15,-4 0 32 16,0 0-36-16,0 0 44 16,8 7-44-16,7-4 12 15,5 4-28-15,26-7-8 16,4 3-4-16,28-3-4 16,-1 4 0-16,12-1 0 15,-11 1 0-15,15-1 16 16,-16 1-8-16,1-8-4 15,-5 11 0-15,1-7-4 16,-20 0 0-16,-12 0 44 16,-7 4-24-16,-8-1 0 15,-7 4-12-15,-9-7 20 16,5 3-16-16,-16-3-4 16,4 0-4-16,-4 0 12 0,0 11-8 15,-4-8 4-15,4 4-4 16,-20-7-8-16,13 3 4 15,-20-3-16-15,15 4 8 0,-15-1-4 16,0 4 0-16,-4 7 8 16,-4 0 0-16,4 3-28 15,-4 7 16-15,-4 14 4 16,5 0 8-16,3 17-12 16,4-4 8-16,-1 4 4 15,9-6 0-15,-8-5 8 16,8-6-4-16,-8-7 8 15,7-7-8-15,-7-3 8 16,4-4-8-16,0-7 16 16,3-3-12-16,-11-14 24 15,16-3-20-15,-20-21 4 16,16 0-8-16,-16-20 4 16,0 2-8-16,-4-6 8 15,12 11-8-15,-8-1-28 16,12 14 12-16,-4-4 4 15,8 11 8-15,-8-3-28 16,15 10 16-16,-4-4-4 16,9 11 8-16,3-1-100 15,4 8 60-15</inkml:trace>
          <inkml:trace contextRef="#ctx0" brushRef="#br0" timeOffset="108835.4656">3875 5541 704 0,'-50'-10'264'0,"50"10"-208"0,-54 17-12 16,23-7 140-1,4 0-108-15,-20 8 32 0,4 6-64 16,-15 10-36-16,8 1-8 0,-20 9 8 15,12 1-4-15,-7 0-12 16,14-4 4-16,5-3-48 16,11-7 24-16,16-14-400 15,11 4 236-15</inkml:trace>
          <inkml:trace contextRef="#ctx0" brushRef="#br0" timeOffset="108611.8707">3364 5582 676 0,'0'17'248'0,"0"-17"-192"0,19 28-16 0,-3-11 84 15,-1 4-76-15,9 17 16 16,-1 6-40-16,4 8-4 16,4-4-12-16,0-3 12 15,0-4-12-15,4-6-12 16,-4-8 0-16,-4-10-340 16,0 1 188-16</inkml:trace>
          <inkml:trace contextRef="#ctx0" brushRef="#br0" timeOffset="109329.0922">4595 5445 624 0,'-4'-25'228'0,"4"25"-176"0,4-6-16 0,-8-1 36 15,0 0-48-15,-7 3 0 16,-1-2-16-16,-11-1 4 15,0 7-8-15,-16 0 8 16,4 0-8-16,-11-4-12 16,11 8 4-16,-4-1 100 15,8 4-52-15,4-4 0 16,8 4-28-16,-1 7 16 16,9 3-20-16,-1 14-12 15,4-3-4-15,-7 13 20 16,7 0-8-16,-7 21-4 15,3 4 0-15,-3 2 40 0,7-2-24 0,-8-1 24 16,9-10-24-16,-5-7 44 16,4-10-36-16,-3-7 28 15,7-7-28-15,-8-6-16 16,12-1-8-16,0-7 4 16,0-3-4-16,0-7-12 15,8 3 4-15,0 1-24 16,3 3 16-16,12 0 68 15,5 0-32-15,14-4 12 16,-3 4-24-16,3-4-16 16,5 4 0-16,-5-7-120 15,-3 0 68-15</inkml:trace>
          <inkml:trace contextRef="#ctx0" brushRef="#br0" timeOffset="109530.1871">4111 5913 840 0,'-27'-18'312'0,"27"18"-244"0,8 4-16 16,-4-4 128 0,3 0-108-16,13-4 8 15,7 1-52-15,19-7-16 16,1 6-8-16,11-6-552 0,0 3 300 0</inkml:trace>
          <inkml:trace contextRef="#ctx0" brushRef="#br0" timeOffset="109737.7381">4235 5152 736 0,'-27'-24'272'0,"27"24"-208"0,23-10-20 0,-11 6 96 15,7 4-84-15,8-3-20 16,12 3-24-16,7 0-40 16,1 7 16-16</inkml:trace>
          <inkml:trace contextRef="#ctx0" brushRef="#br0" timeOffset="110232.1122">5230 5328 364 0,'-8'3'132'0,"8"-3"-100"0,-4 3-12 0,0 1 156 15,1-4-100-15,-9 7 68 16,12 0-84-16,-8-7-8 16,4 7-32-16,-7-1 32 15,-1 5-28-15,-11 3 40 16,7 3-36-16,-15 3 40 16,4 4-40-16,-19 7 72 15,7-3-52-15,-7 6 52 16,3 4-56-16,8 21 92 15,8-4-76-15,0 20 8 16,19-9-44-16,5-1-12 16,6-10-8-16,5-10 40 15,12-7-24-15,3-7-132 16,4-7 60-16,-4-3-388 16,0-11 244-16</inkml:trace>
          <inkml:trace contextRef="#ctx0" brushRef="#br0" timeOffset="111506.6146">5122 5727 364 0,'3'0'132'0,"1"7"-100"16,0 0-12-16,-4 3 112 16,0 10-76-16,0 5 24 15,4 6-48-15,-4-7 32 16,4 3-36-16,-4-10 116 16,0 1-76-16,0-18 100 15,0 6-96-15,0-16 8 16,0-4-48-16,0-10 32 15,0-3-36-15,8 3 4 16,-1 0-20-16,-3-1 28 16,8 5-24-16,3 3 20 0,5 10-20 15,-1-4 20-15,0 5-24 0,1-1-4 16,-1 3-4-16,4-6-68 16,1 10 36-16,-1-7-436 15,4 7 252-15</inkml:trace>
          <inkml:trace contextRef="#ctx0" brushRef="#br0" timeOffset="111673.0624">5300 5476 820 0,'-20'6'304'0,"20"-6"-236"0,4-6-20 0,-4 6 140 16,4 0-112-16,0-7-28 15,8 7-32-15,3-4-96 16,4 4 44-16</inkml:trace>
          <inkml:trace contextRef="#ctx0" brushRef="#br0" timeOffset="111915.7026">5617 5902 684 0,'-27'69'252'0,"27"-69"-192"0,-35 48-20 0,20-27 4 16,7-4-32-16,-8-3-12 15,9 10-4-15,-9-10-16 16,8-1 12-16,1-6-296 15,3 0 168-15</inkml:trace>
          <inkml:trace contextRef="#ctx0" brushRef="#br0" timeOffset="112138.1644">5907 5596 652 0,'-3'0'244'0,"3"0"-192"0,15 0-12 0,1-7 84 16,-5 14-76-16,16-7 24 16,0 0-40-16,12-7-32 15,0 7 0-15,3-7 16 16,1 7-8-16</inkml:trace>
          <inkml:trace contextRef="#ctx0" brushRef="#br0" timeOffset="112437.4602">6144 5451 424 0,'-20'0'156'0,"20"0"-120"0,-11 14-8 0,3-10 124 16,0 9-88-16,0 5 80 15,-3-5-84-15,-16 11 20 16,15 4-44-16,-19 3 12 16,12 0-28-16,-5 14 44 15,5-4-36-15,4 4 40 16,3-1-40-16,8-6-4 15,8-3-16-15,8-8 4 16,11-3-8-16,8-6-124 16,4-5 64-16</inkml:trace>
          <inkml:trace contextRef="#ctx0" brushRef="#br0" timeOffset="112724.2226">6500 5458 684 0,'19'0'252'0,"-19"0"-192"0,66 21-20 0,-39-4 252 15,0 4-168-15,0 17 28 16,-4 3-92-16,-7 28 24 15,-12 0-48-15,-24 6 44 16,1-2-48-16,-20-8-24 16,1-10-8-16,-13-7-300 15,9-10 164-15,-5-7-376 16,16-10 288-16</inkml:trace>
        </inkml:traceGroup>
        <inkml:traceGroup>
          <inkml:annotationXML>
            <emma:emma xmlns:emma="http://www.w3.org/2003/04/emma" version="1.0">
              <emma:interpretation id="{1BFC7077-BB86-43C5-A206-F0E1935216D5}" emma:medium="tactile" emma:mode="ink">
                <msink:context xmlns:msink="http://schemas.microsoft.com/ink/2010/main" type="inkWord" rotatedBoundingBox="9358,6705 9639,6694 9649,6951 9368,6961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13202.5447">7409 5768 956 0,'24'21'352'0,"-24"-21"-272"0,54 10-24 0,-27-7 40 16,0 1-64-16,8-1-64 16,0 1 12-16,7-1-804 15,-3 1 452-15</inkml:trace>
          <inkml:trace contextRef="#ctx0" brushRef="#br0" timeOffset="113055.643">7498 5579 716 0,'4'-4'264'0,"-4"4"-204"0,16 4-16 0,-1-8 108 15,1 4-92-15,3-3 36 16,0 3-56-16,5-4-32 15,-1 4-8-15,-4-3-168 16,1 6 92-16</inkml:trace>
        </inkml:traceGroup>
        <inkml:traceGroup>
          <inkml:annotationXML>
            <emma:emma xmlns:emma="http://www.w3.org/2003/04/emma" version="1.0">
              <emma:interpretation id="{8C4BD4D7-E9BA-4328-B262-69E897A2B081}" emma:medium="tactile" emma:mode="ink">
                <msink:context xmlns:msink="http://schemas.microsoft.com/ink/2010/main" type="inkWord" rotatedBoundingBox="10607,6006 12619,5931 12668,7231 10655,7305"/>
              </emma:interpretation>
              <emma:one-of disjunction-type="recognition" id="oneOf16">
                <emma:interpretation id="interp28" emma:lang="" emma:confidence="0">
                  <emma:literal>x</emma:literal>
                </emma:interpretation>
                <emma:interpretation id="interp29" emma:lang="" emma:confidence="0">
                  <emma:literal>f</emma:literal>
                </emma:interpretation>
                <emma:interpretation id="interp30" emma:lang="" emma:confidence="0">
                  <emma:literal>t</emma:literal>
                </emma:interpretation>
                <emma:interpretation id="interp31" emma:lang="" emma:confidence="0">
                  <emma:literal>X</emma:literal>
                </emma:interpretation>
                <emma:interpretation id="interp32" emma:lang="" emma:confidence="0">
                  <emma:literal>€</emma:literal>
                </emma:interpretation>
              </emma:one-of>
            </emma:emma>
          </inkml:annotationXML>
          <inkml:trace contextRef="#ctx0" brushRef="#br0" timeOffset="114057.3796">8749 5558 652 0,'-27'-7'244'0,"23"4"-192"0,-12-1-12 0,5 1 244 16,7 3-164-16,-4-4 144 16,4 1-152-16,12 0-16 15,4 3-56-15,15 0 4 16,4 3-24-16,19-3-16 15,0 3-8-15,24-3-356 16,-1 0 192-16,9 4-640 16,-9 3 448-16</inkml:trace>
          <inkml:trace contextRef="#ctx0" brushRef="#br0" timeOffset="114974.7967">9484 5548 748 0,'-19'-4'276'0,"19"4"-216"0,27-3-16 15,-4-1 84 1,4 4-80-16,35-3 68 16,-4 0-64-16,28-4-20 15,-1 3-20-15,23-3 8 16,1 7-12-16,3-6-4 15,-12 12 0-15,-7-9 12 0,-15 3-8 0,-5-3 16 16,-18 3-16-16,-9-7-4 16,-11 3 0-16,-8-6-236 15,-12 6 128-15,-11 1-440 16,-4 6 304-16</inkml:trace>
          <inkml:trace contextRef="#ctx0" brushRef="#br0" timeOffset="115506.8078">9759 5562 528 0,'-23'0'196'0,"23"0"-152"0,0-4-12 0,0 1 116 16,4 6-88-16,11 1 36 15,5 2-56-15,-1 5-24 16,16 3-8-16,-8 10-8 16,4 7 0-16,-4 20 0 15,0 4 0-15,-11 11 8 16,-1-8-4-16,-15 1 16 16,0-8-12-16,-15-9 40 15,-1-8-24-15,-15-7 84 0,4-6-60 16,-8-11 48-16,4-3-56 0,-7-10 32 31,14-4-40-31,5-7-20 0,11 0-4 0,16-6-44 16,7 3 20-1,16-4-12-15,8 4 16 0,4 0 44 16,-1 3-20-16,9 0 16 16,3 4-16-16,8-4 0 15,-4 7-4-15,0-3 12 16,-12 6-12-16,1-3-12 15,-8 7 0 1,-5-6-92-16,-7 6 48 0,-3-7-276 16,-9 7 180-16</inkml:trace>
          <inkml:trace contextRef="#ctx0" brushRef="#br0" timeOffset="114674.9984">9810 4897 488 0,'3'-27'180'0,"-3"27"-140"0,27-21-12 16,-11 11 188 0,-1 7-124-16,13-4 140 15,-1 7-132-15,7 7 44 16,1 6-84-16,12 11-36 16,-12 4-12-16,-4 10 12 15,0-7-12-15,-20 17 4 0,9-10-8 0,-28 13 20 16,8-6-16-16,-23-4 4 31,-5-3-8-31,-6-10-24 0,7-8 8 0,-12-16-12 16,12-1 8-16,-4-20 16 15,11 0 0-15,1-14-20 16,11 3 8-16,16 1-24 16,4 10 20-16,7-1-32 15,8 8 28-15,0 7-4 16,4 3 12-16,-4 7-204 15,0 6 116-15,-3 11-560 16,-9 7 364-16</inkml:trace>
          <inkml:trace contextRef="#ctx0" brushRef="#br0" timeOffset="115666.7334">10375 5658 612 0,'-35'0'228'0,"35"0"-180"0,-31 24-12 16,19-3 168-1,5-1-120-15,-21 18 44 16,9 7-76-16,4 7-4 16,-5-4-28-16,9-4 4 15,7-2-12-15,8-8 12 16,7-3-16-16,24-10 16 0,4-1-16 0,19-9-380 15,-4-8 200-15</inkml:trace>
        </inkml:traceGroup>
        <inkml:traceGroup>
          <inkml:annotationXML>
            <emma:emma xmlns:emma="http://www.w3.org/2003/04/emma" version="1.0">
              <emma:interpretation id="{556E0ACE-A705-41E1-A55B-92584E4C3154}" emma:medium="tactile" emma:mode="ink">
                <msink:context xmlns:msink="http://schemas.microsoft.com/ink/2010/main" type="inkWord" rotatedBoundingBox="12881,5123 16465,4990 16536,6907 12952,7039"/>
              </emma:interpretation>
            </emma:emma>
          </inkml:annotationXML>
          <inkml:trace contextRef="#ctx0" brushRef="#br0" timeOffset="170344.5847">13030 4058 496 0,'0'0'184'0,"0"0"-140"0,4 65-16 0,0-34 4 16,4 0-24-16,-8 14 16 15,0 3-16-15,4-3 4 16,0 0-4-16,3-11 36 15,5 0-20-15,7-3 76 16,4-13-56-16,20-5 24 16,3-2-40-16,16-8 8 15,8 1-20-15,31-11 36 16,-4 3-28-16</inkml:trace>
          <inkml:trace contextRef="#ctx0" brushRef="#br0" timeOffset="170118.3277">14025 3913 288 0,'0'-13'108'0,"0"13"-84"0,-11-7-4 0,3 0 152 16,0 7-96-16,-15-4 52 16,3 4-80-16,-22 0-16 15,7 11-20-15,-19 16 32 16,4 4-20-16,-16 24-12 15,8 7-8-15,-24 7 4 16,13-7-4-16,-20-4-12 16,15-9 4-16,1-8 28 15,7-3-12-15,12-11 24 16,19-3-24-16,4-6 40 16,15-5-28-16,5-9-312 15,7-1 156-15</inkml:trace>
          <inkml:trace contextRef="#ctx0" brushRef="#br0" timeOffset="115984.0767">11211 5183 288 0,'-12'7'108'0,"12"-7"-84"0,-7 45-4 0,-1-11 172 16,8 1-108-16,-12 13 132 15,4 3-124-15,-11 8 16 16,0-11-64-16,-5 4-8 15,5-8-24-15,-4 1 12 16,4-4-16-16,-1-10-12 16,5-3 0-16,3-18-384 15,8-6 212-15</inkml:trace>
          <inkml:trace contextRef="#ctx0" brushRef="#br0" timeOffset="116371.8081">11110 5252 736 0,'8'-35'272'0,"-8"35"-208"0,15-24-20 0,-3 18 108 15,4 6-92-15,-1 0 28 16,4 0-52-16,5 13 40 16,3 8-44-16,4 0 20 15,4 3-32-15,-12 0 0 16,0 0-12-16,-19 0 36 15,-4 0-20-15,-20-3-84 16,1-1 32-16,-16-3-316 16,8-10 188-16,-8 7-168 15,8-7 184-15,0-4 32 16,12 1 68-16,7 6 72 16,8 4-16-16,12 3 160 15,3 0-96-15,12 1 116 16,4 2-112-16,4 4 52 15,0 0-76-15,-12 4 28 16,-8 3-52-16,-22 3 88 16,-1 1-72-16,-23-1 12 15,0 1-40-15,-19-11-4 16,7-7-12-16,-7-14-24 16,7-3 8-16,5-13-208 15,14-1 120-15</inkml:trace>
          <inkml:trace contextRef="#ctx0" brushRef="#br0" timeOffset="116749.3528">11126 5028 924 0,'-16'-10'340'0,"16"10"-260"0,20 0-28 0,-5 0 152 15,1 0-124-15,18-4 44 16,5 4-72-16,27-6-28 16,0 6-16-16,11 0-704 15,1 13 380-15</inkml:trace>
          <inkml:trace contextRef="#ctx0" brushRef="#br0" timeOffset="117016.1333">12152 5028 488 0,'-28'11'180'0,"28"-11"-140"0,-50 13-12 0,19 15 108 16,0 3-80-16,-11 31 84 15,7 3-80-15,-4 14 40 16,12-6-60-16,8 6 8 16,-1-11-32-16,5 5 8 15,15-11-12-15,8-7 20 16,-5-7-20-16</inkml:trace>
          <inkml:trace contextRef="#ctx0" brushRef="#br0" timeOffset="117330.9921">12202 5479 580 0,'-4'24'216'0,"4"-24"-168"0,0 31-12 15,-8-17 164 1,8 0-116-16,-7-1 36 16,7 1-72-16,-12-4 44 15,4 1-56-15,4-8 88 0,4 1-68 16,-4-11 0-16,4 3-36 0,4-13-12 16,0 3-4-16,12-13 4 15,-5 3-4-15,9-11-20 16,-5 8 8-16,4-4-40 15,-7 14 28-15,15 3-20 16,-7 7 24-16,-9 7-60 16,12 0 40-16,1 0-476 15,-5 7 280-15</inkml:trace>
          <inkml:trace contextRef="#ctx0" brushRef="#br0" timeOffset="117509.968">12310 5090 904 0,'-4'-7'332'0,"4"7"-256"0,39 0-24 0,-20 0 44 16,1 0-64-16,7 0-4 16,0 7-16-16</inkml:trace>
          <inkml:trace contextRef="#ctx0" brushRef="#br0" timeOffset="117695.6097">12643 5617 852 0,'-39'27'316'0,"39"-27"-248"0,-30 48-16 0,14-24-4 16,4 1-36-16,-11 2-4 16,12 4-4-16</inkml:trace>
          <inkml:trace contextRef="#ctx0" brushRef="#br0" timeOffset="117931.7724">12875 5424 736 0,'35'-4'272'0,"-35"4"-208"0,66-13-20 0,-35 6 108 16,4 7-92-16,4-7-8 15,-1 0-32-15,5 0-16 16,3 7 0-16,-7-10-268 16,-8 6 144-16</inkml:trace>
          <inkml:trace contextRef="#ctx0" brushRef="#br0" timeOffset="118191.6265">13166 5121 464 0,'-20'10'176'0,"20"-10"-140"0,-7 28-8 16,-5-14 144-16,4 10-100 0,-3 17 60 16,-5 4-76-16,-3 6 80 15,7-2-76-15,-3 2 24 16,3-6-48-16,1-4 12 15,3-6-28-15,8-4 28 16,8-7-32-16,7-7 20 16,8 0-20-16</inkml:trace>
          <inkml:trace contextRef="#ctx0" brushRef="#br0" timeOffset="118534.9911">13642 5138 464 0,'31'14'176'0,"-31"-14"-140"0,42 79-8 0,-30-37 260 31,4-1-164-31,-9 14 212 0,5 3-188 0,-20 1 20 16,-7-1-100-16,-12 1 28 16,0-8-56-16,-20 1 32 15,8-7-40-15,-15-7-484 16,12-11 244-16</inkml:trace>
          <inkml:trace contextRef="#ctx0" brushRef="#br0" timeOffset="119915.452">14230 5565 612 0,'-15'-7'228'0,"15"4"-180"0,0 3-12 15,0 0 248 1,8 0-164-16,-5-4 152 16,9 4-156-16,7-7 20 15,5 4-84-15,18-4-4 0,1 14-28 0,3-7-12 16,8 0-4-16,1 0-252 15,-5 0 136-15</inkml:trace>
        </inkml:traceGroup>
        <inkml:traceGroup>
          <inkml:annotationXML>
            <emma:emma xmlns:emma="http://www.w3.org/2003/04/emma" version="1.0">
              <emma:interpretation id="{0D69CBFE-B2C2-4D15-BBD1-CCC1C59524C9}" emma:medium="tactile" emma:mode="ink">
                <msink:context xmlns:msink="http://schemas.microsoft.com/ink/2010/main" type="inkWord" rotatedBoundingBox="16926,5852 20316,5726 20367,7127 16978,7253"/>
              </emma:interpretation>
            </emma:emma>
          </inkml:annotationXML>
          <inkml:trace contextRef="#ctx0" brushRef="#br0" timeOffset="121159.3229">16545 4918 540 0,'-35'7'200'0,"35"-7"-156"0,-38 17-12 0,11-3 104 16,3 0-80-16,-26 20 48 16,0 4-60-16,-8 31 108 15,3 3-84-15,17 7 12 16,7-3-48-16,8-7-12 16,15-11-12-16,8-6 28 15,19-11-20-15,12-6-120 16,0-8 56-16,12-6-592 15,-1-11 356-15</inkml:trace>
          <inkml:trace contextRef="#ctx0" brushRef="#br0" timeOffset="121447.5894">16599 5255 600 0,'-27'42'224'0,"27"-42"-176"0,-11 48-12 15,-1-28 88 1,8 5-76-16,-7 2 16 16,3-6-40-16,-4-8 76 15,12 1-56-15,-11-7 76 16,11-3-68-16,-4-11-16 16,4 0-24-16,0-10 0 15,8-1-8-15,-1-13-12 16,5 7 4-16,3-3-32 15,5 6 20-15,-1 4-4 0,8 7 12 0,0-4-28 32,4 7 20-32,4-3-408 0,4 3 232 0</inkml:trace>
          <inkml:trace contextRef="#ctx0" brushRef="#br0" timeOffset="121620.6001">16747 4983 840 0,'-8'-6'312'0,"8"6"-244"0,31-7-16 0,-8 3 60 15,4 8-72-15,8-4-28 16,0 0-8-16,11 7-68 16,-15 3 36-16</inkml:trace>
          <inkml:trace contextRef="#ctx0" brushRef="#br0" timeOffset="121843.1903">17076 5562 924 0,'-27'31'340'0,"27"-31"-260"0,-16 31-28 15,4-14 28 1,9 0-56-16,-9 0 16 16,8 4-24-16,-4-7-44 0,8-4 16 0,0-10-500 15,8 0 280-15</inkml:trace>
          <inkml:trace contextRef="#ctx0" brushRef="#br0" timeOffset="122061.78">17308 5286 632 0,'4'-27'236'0,"-4"27"-184"0,42-11-16 0,-15 5 160 16,1 6-116-16,18 0 100 15,0 0-104-15,1 3-32 16,-5 4-28-16,-3-4 4 15,-4 4-12-15,-8-3-172 16,0-1 92-16,-11-3-396 16,-5 0 260-16</inkml:trace>
          <inkml:trace contextRef="#ctx0" brushRef="#br0" timeOffset="122361.0762">17645 5032 436 0,'-24'7'160'0,"24"-7"-124"0,16 6-8 0,-16 1 140 15,0 4-96-15,-8 13 60 16,4 3-76-16,-7 15 88 16,3-1-80-16,-8 7 24 15,9 0-52-15,-9-3 32 16,9-4-40-16,-1-3 4 15,4-7-20-15,8-7 20 16,4-7-20-16,3 4 12 16,8-7-12-16,9-4-104 15,3-3 48-15,15-7-220 16,0 3 148-16,20-3-380 16,-8 0 280-16</inkml:trace>
          <inkml:trace contextRef="#ctx0" brushRef="#br0" timeOffset="122662.3781">18283 5025 756 0,'8'7'280'0,"-8"-7"-216"0,50 27-20 16,-34 4 208-1,-1 7-148-15,-7 31 108 0,-4 3-124 0,-16 18 48 16,1-4-76-16,-16 13 0 16,4-9-36-16,-32-1 24 31,9-10-32-31,-32-10-92 0,5-14 40 0,-20-3-792 15,16-14 456-15</inkml:trace>
          <inkml:trace contextRef="#ctx0" brushRef="#br0" timeOffset="120589.3271">15171 5128 456 0,'-8'-17'168'0,"8"17"-128"0,0 0-16 0,0 0 80 15,0 7-64-15,-11 10 0 16,7 7-24-16,-8 17 40 16,1 4-28-16,-9 7 56 15,5-1-48-15,-5-3 72 16,5-3-60-16,-4-10 28 15,7-4-44-15,0-4 8 16,5-10-24-16,3-10 52 16,4 0-36-16,4-7-8 15,3-7-12-15,5-7 8 16,0 4-12-16,3-28-48 16,1 0 24-16,-1-24-8 15,0 11 16-15,-3-8-20 16,4 15 16-16,-5 6-4 0,5 10 8 15,-5 8-12-15,9 13 12 0,-13 10 4 16,1 11 4-16,4 17 0 16,-5 3 0-16,-7 11 16 15,8 0-8-15,-4-1 4 16,4-2-4-16,0-4 4 16,3-11-8-16,-3-10 60 15,4 1-36-15,-1-15-28 16,5 0-4-16,-5-13 44 15,9 3-20-15,7-24-52 16,0 0 16-16,4-17-96 16,4 3 64-16,11-10-4 15,-7 17 32-15,-4 7 20 16,-4 11 4-16,-4 16 60 16,-8 11-36-16,-11 21 40 15,-4 10-36-15,-16 6 8 16,12 5-24-16,-12-1 28 15,-3-4-28-15,3 1-4 16,1-14-8-16,3 0 20 16,0-7-12-16,-3-3 12 15,11-11-12-15,-8-6-252 16,8-4 128-16</inkml:trace>
          <inkml:trace contextRef="#ctx0" brushRef="#br0" timeOffset="120862.099">15310 4780 820 0,'-3'-20'304'0,"3"20"-236"0,23-17-20 0,-12 6 108 16,13 8-96-16,14-11 36 15,9 7-56-15,19 0-24 16,-1 7-8-16,5 4-284 16,-8 6 152-16</inkml:trace>
        </inkml:traceGroup>
      </inkml:traceGroup>
    </inkml:traceGroup>
    <inkml:traceGroup>
      <inkml:annotationXML>
        <emma:emma xmlns:emma="http://www.w3.org/2003/04/emma" version="1.0">
          <emma:interpretation id="{ED1E5EB8-C086-4FA2-812C-BBC7A4385008}" emma:medium="tactile" emma:mode="ink">
            <msink:context xmlns:msink="http://schemas.microsoft.com/ink/2010/main" type="paragraph" rotatedBoundingBox="2156,7499 19864,6916 19925,8775 2217,93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BCA3CE0-29FD-4BE7-BE2B-5A65D85E652D}" emma:medium="tactile" emma:mode="ink">
              <msink:context xmlns:msink="http://schemas.microsoft.com/ink/2010/main" type="inkBullet" rotatedBoundingBox="2156,7499 3444,7456 3459,7897 2171,7940"/>
            </emma:interpretation>
            <emma:one-of disjunction-type="recognition" id="oneOf17">
              <emma:interpretation id="interp33" emma:lang="" emma:confidence="0">
                <emma:literal>↳</emma:literal>
              </emma:interpretation>
            </emma:one-of>
          </emma:emma>
        </inkml:annotationXML>
        <inkml:trace contextRef="#ctx0" brushRef="#br0" timeOffset="172448.6749">290 6742 300 0,'-15'0'112'0,"15"0"-88"0,-4-10-8 15,-4 3 172 1,4 3-108-16,-7-10 108 16,-1 4-108-16,-3-7 44 15,7 3-68-15,4-3 0 16,4 7-32-16,19-8-20 16,12 5-8-16,20-8-4 15,7 7 0-15,35-10 32 16,4 7-12-16,19-4-20 15,-12 4 0-15,1 0-4 16,-12 7 4-16,3-1-56 0,-14 8 36 16,-9-1-280-1,-11 4 172-15</inkml:trace>
        <inkml:trace contextRef="#ctx0" brushRef="#br0" timeOffset="172700.3436">952 6350 560 0,'8'-7'208'0,"-8"7"-164"0,43 34-8 0,-16-10-32 15,0 0-8-15,23 7 20 16,8 4-8-16,12-4-12 16,0 0 0-16,-5-4 56 15,-10-3-28-15,-17-7 44 16,-3 4-40-16,-35-11 64 15,0 4-52-15,-27 0 0 16,-4 3-24-16,-31 4-12 16,8-4 0-16,4 4-4 15,-1-1 0-15</inkml:trace>
      </inkml:traceGroup>
      <inkml:traceGroup>
        <inkml:annotationXML>
          <emma:emma xmlns:emma="http://www.w3.org/2003/04/emma" version="1.0">
            <emma:interpretation id="{96C285B1-9D9A-400F-B7B0-D8F03F54CADB}" emma:medium="tactile" emma:mode="ink">
              <msink:context xmlns:msink="http://schemas.microsoft.com/ink/2010/main" type="line" rotatedBoundingBox="4406,7709 19873,7200 19925,8775 4458,9284"/>
            </emma:interpretation>
          </emma:emma>
        </inkml:annotationXML>
        <inkml:traceGroup>
          <inkml:annotationXML>
            <emma:emma xmlns:emma="http://www.w3.org/2003/04/emma" version="1.0">
              <emma:interpretation id="{7C5D8E69-2C71-4122-B4D5-5DFA8B45A69F}" emma:medium="tactile" emma:mode="ink">
                <msink:context xmlns:msink="http://schemas.microsoft.com/ink/2010/main" type="inkWord" rotatedBoundingBox="4411,7849 6715,7774 6751,8862 4447,8938"/>
              </emma:interpretation>
              <emma:one-of disjunction-type="recognition" id="oneOf18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41291.0615">2811 6769 520 0,'-24'-27'192'0,"24"27"-152"0,-11-7-8 0,11 0 140 15,4 4-100-15,7-8 88 16,1 8-96-16,3-1 28 16,5 4-52-16,7 0-32 15,0 4-8-15,15-1 0 16,5 8 0-16,15-4-336 15,-4 3 184-15</inkml:trace>
          <inkml:trace contextRef="#ctx0" brushRef="#br0" timeOffset="141563.5667">3763 6883 436 0,'-35'-4'160'0,"35"4"-124"0,-43 14-8 0,16 0 104 15,8 3-76-15,-12 25 32 16,4-5-52-16,-8 25-4 16,4 4-20-16,-4 6 44 15,8 4-28-15,0 6 4 16,12-6-20-16,3 0-8 15,12-8 0-15,0-9 4 16,8-14-4-16,3-11-256 16,9-10 136-16</inkml:trace>
          <inkml:trace contextRef="#ctx0" brushRef="#br0" timeOffset="141842.3427">3771 7323 632 0,'-31'18'236'0,"31"-18"-184"0,-27 20-16 16,7-9 52-1,16 9-56-15,-19-3 32 16,11 4-36-16,1-4 28 16,3-3-32-16,-4-11 40 15,5 1-36-15,7-18-4 0,7 7-16 0,-3-7 4 16,12 4-8-16,3-10-12 15,1 2 4-15,7 1-16 16,7 3 12-16,1-3-4 16,-4 7 4-1,0-1-20-15,0 8 16 0</inkml:trace>
          <inkml:trace contextRef="#ctx0" brushRef="#br0" timeOffset="142016.3036">3821 7134 832 0,'-8'-7'308'0,"8"7"-240"0,20-10-20 0,-9 6-16 15,5 4-28-15,7-3-20 16,4 6 8-16</inkml:trace>
          <inkml:trace contextRef="#ctx0" brushRef="#br0" timeOffset="142246.4531">4154 7423 560 0,'-16'21'208'0,"16"-21"-164"0,-15 55-8 0,3-28 128 16,4 4-96 0,-11 7 24-16,8 0-52 0,-9-4-36 15,5-3-4-15,-1-6-44 16,12-1 24-16,-3-18-504 16,14-2 288-16</inkml:trace>
          <inkml:trace contextRef="#ctx0" brushRef="#br0" timeOffset="142438.5309">4444 7234 808 0,'-4'-10'300'0,"4"10"-232"0,12 6-20 0,3-6 20 15,-3 0-48-15,15 0-20 16,4 0 0-16,4 0 8 15,4 0-4-15,3-6-108 16,-3 6 56-16,7-7-304 16,-7 3 192-16</inkml:trace>
          <inkml:trace contextRef="#ctx0" brushRef="#br0" timeOffset="142705.7016">4673 7076 632 0,'-12'48'236'0,"12"-48"-184"0,-16 45-16 0,9-21 124 15,-1 0-96-15,-4 7 16 16,-7-4-44-16,0 4-16 16,11-3-12-16,-8-1 12 15,13-3-12-15,-5-3-4 16,16 0 0-16,-5-4-4 15,13-3 0-15,-4-8-64 32,7 1 36-32,0-10-148 0,8-4 100 15,0-3-240-15,12-1 176 0</inkml:trace>
          <inkml:trace contextRef="#ctx0" brushRef="#br0" timeOffset="140766.1659">3349 7010 216 0,'0'-17'80'0,"15"10"-60"0,-11-3-8 0,0 3 180 16,4 4-108-16,-5-8 52 16,5 4-76-16,-8-6 24 15,4 6-48-15,-8 0 24 16,0 3-32-16,-11-3-16 15,3 7-8-15,-23 0 4 16,1 7-4-16,-21 0-12 16,5 0 4-16,-8 0-4 15,8 3 0-15,-8-6 24 16,15 3-8-16,-3-7 4 16,15 3-4-16,-4-6 36 15,12 3-20-15,-1-4-4 16,13 8-12-16,-5-1-32 15,8 7 12-15,-3 8 12 16,3 6 4-16,-11 14 8 16,7-1-8-16,-7 12-20 15,-1-5 8-15,-11 11 12 16,8-10 0-16,-4 17-20 0,4-10 8 16,-8 3 20-16,12-7-4 15,-5-3-4-15,13-8 0 16,-1-9-4-16,8-4 0 0,0-7 16 15,8-3-8-15,8-4-4 16,3 4 0-16,12-7-24 16,4 3 12-16,8-3 4 15,4-3 4-15,-1-1 0 16,-3 1 0-16,4-4 8 16,-5 3-4-16,1-6 16 15,-8 3-12-15,0-7-20 16,0 3 4-16</inkml:trace>
          <inkml:trace contextRef="#ctx0" brushRef="#br0" timeOffset="141026.3577">2540 7323 632 0,'-16'-7'236'0,"16"7"-184"0,0 0-16 16,16-3 104-1,-5 3-84-15,28-3 76 16,0 6-76-16,11-3 4 16,-4 0-36-16,5 0 4 0,-5 3-16 0,1-3-88 15,-1 4 44-15,1-4-344 16,-5 0 212-16</inkml:trace>
        </inkml:traceGroup>
        <inkml:traceGroup>
          <inkml:annotationXML>
            <emma:emma xmlns:emma="http://www.w3.org/2003/04/emma" version="1.0">
              <emma:interpretation id="{CE96CABC-EE43-4EC2-B4AB-641622BC9FA0}" emma:medium="tactile" emma:mode="ink">
                <msink:context xmlns:msink="http://schemas.microsoft.com/ink/2010/main" type="inkWord" rotatedBoundingBox="7134,8126 8040,8096 8062,8765 7156,8795"/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43832.3316">5815 7495 808 0,'-12'7'300'0,"12"-7"-232"0,23 11-20 0,-4-11 8 16,1 3-40-16,22-6 12 16,9 3-16-16,18-7-280 15,5 0 144-15</inkml:trace>
          <inkml:trace contextRef="#ctx0" brushRef="#br0" timeOffset="143682.0347">5853 7303 892 0,'-15'-11'332'0,"15"15"-260"0,0-4-20 15,0 0 28 1,0 0-56-16,4 0 0 15,7 0-16-15,9 0 4 16,3 3-8-16,4-3-328 16,4 7 176-16</inkml:trace>
          <inkml:trace contextRef="#ctx0" brushRef="#br0" timeOffset="142947.3395">5238 7021 632 0,'-8'-25'236'0,"8"25"-184"0,27-3-16 16,-15 6 184 0,3 8-128-16,5 16 140 15,11 4-132-15,-8 17-8 16,-4 4-56-16,-19 10 8 0,0-3-24 0,-19 13 16 15,3-7-20-15,-22 7 28 32,10-6-28-32,-10-11-68 0,-1-7 28 0</inkml:trace>
        </inkml:traceGroup>
        <inkml:traceGroup>
          <inkml:annotationXML>
            <emma:emma xmlns:emma="http://www.w3.org/2003/04/emma" version="1.0">
              <emma:interpretation id="{9B4B83C3-853F-49CC-8525-460423DA86CB}" emma:medium="tactile" emma:mode="ink">
                <msink:context xmlns:msink="http://schemas.microsoft.com/ink/2010/main" type="inkWord" rotatedBoundingBox="8819,8088 9561,8064 9583,8721 8840,8745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44370.7792">6964 7021 488 0,'-15'24'180'0,"15"-24"-140"0,0 79-12 16,-4-45 76-1,4 1-64-15,-8 9 16 16,0-2-32-16,-3 2-12 15,3-2-8-15,-4-1 28 16,9-10-16-16,-5-14 64 0,4 4-44 16,0-28-24-16,4 0-12 0,0-17-28 15,4 0 16-15,-4-28-164 16,8 4 100 0,-1-28-172-16,5 8 140 0,7-5 88 15,1 18 16-15,7 10 200 16,0 15-108-16,0 16 60 15,-4 17-88-15,-3 18-8 16,-5 6-32-16,-7 8 4 16,-4 6-12-16,-12-3 0 15,4-4-4-15,-11-6 20 16,3-4-16-16,-11-7 4 16,7-3-8-16,-11-7-16 15,8 0 4-15,-4-4-16 16,11 1 12-16,-3 2 4 15,7 8 4-15,4 7 0 16,4-1 0-16,4 15 32 16,7-1-16-16,5 11 12 15,-1 0-16-15,1-7 12 16,3-4-16-16,4-10-180 16,1-7 96-16,-1-13-404 15,4-4 268-15</inkml:trace>
          <inkml:trace contextRef="#ctx0" brushRef="#br0" timeOffset="144686.6189">7282 7320 768 0,'11'3'284'0,"-11"-3"-220"0,35 4-20 0,-16-4 92 16,5 7-84 0,7 0 24-16,4-1-44 0,-1-2-20 15,1-1-8-15,-4-3 40 16,-4 0-24-16,-4-3 16 15,-3-1-20-15,-12-2 8 16,-5 2-12-16,-10-6-16 16,3 3 0-16,-19-3-4 15,-1 3 0-15,-14 0-12 16,7 7 12-16,-12 3-4 16,12 4 4-16,0 3 32 15,12 8-12-15,11 9 32 16,12 4-28-16,19 7 4 15,8 0-12-15,0 0 4 16,8 0-8-16,7-11-160 16,1-6 84-16</inkml:trace>
        </inkml:traceGroup>
        <inkml:traceGroup>
          <inkml:annotationXML>
            <emma:emma xmlns:emma="http://www.w3.org/2003/04/emma" version="1.0">
              <emma:interpretation id="{B5C382E3-5894-4DA1-9599-92FA6D18C9FE}" emma:medium="tactile" emma:mode="ink">
                <msink:context xmlns:msink="http://schemas.microsoft.com/ink/2010/main" type="inkWord" rotatedBoundingBox="10018,7921 14047,7788 14086,8967 10057,9099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49865.973">10212 6959 416 0,'0'-24'152'0,"0"24"-116"0,0-18-12 16,-8 11 84-1,8 7-64-15,-7-3 36 16,-5 3-48-16,-7 7 16 15,-1 0-28-15,-7 24 28 16,0 7-32-16,-8 17 64 16,4 0-44-16,0 7 12 15,4-7-32-15,-4 3 8 0,16-6-12 0,3 3 0 32,16-7-4-32,-4-7 4 0,8-3-8 0</inkml:trace>
          <inkml:trace contextRef="#ctx0" brushRef="#br0" timeOffset="150226.4335">10332 7299 580 0,'-15'17'216'0,"15"-17"-168"0,-24 31-12 0,9-17 56 15,15 3-56-15,-12 1 32 16,5 2-40-16,-1-6 52 16,8 0-44-16,-4-11 56 15,4 1-56-15,0-15-24 16,4 4-12-16,4-10 24 16,3 4-12-16,5-8-12 15,-5 4-4-15,16-1-24 16,-7 5 16-16,7-1 40 15,4 7-16-15,-4 0 68 16,-8 4-44-16,8-1-24 0,-7 8-12 16,-1-8 8-16,4 4-4 15,-11-3-20-15,0 3 8 0,-5-4-392 16,5 1 220-16</inkml:trace>
          <inkml:trace contextRef="#ctx0" brushRef="#br0" timeOffset="150429.4708">10448 7065 652 0,'0'-17'244'0,"0"17"-192"0,-11-10-12 0,18-1 56 16,5 11-60-16,3-6 12 15,-3 6-28-15,15-4-28 16,-4 1 0-16</inkml:trace>
          <inkml:trace contextRef="#ctx0" brushRef="#br0" timeOffset="150701.6946">11110 6990 964 0,'31'82'360'0,"-31"-82"-280"0,23 100-24 0,-19-55 40 15,0-7-64-15,-12 17 60 16,1 0-56-16,-20 10 0 15,3-6-20-15,-26 2-116 16,0-5 52-16,-12-15-612 16,11-3 360-16</inkml:trace>
          <inkml:trace contextRef="#ctx0" brushRef="#br0" timeOffset="146622.1459">8815 6787 332 0,'11'-11'120'0,"-11"4"-92"0,4 7-8 0,-4 0 132 16,0 0-88-16,0 0 28 15,0 0-56-15,-4 0 20 16,4 7-28-16,-7-7-16 15,3 7-8-15,-16-7 12 16,5 4-8-16,-16-4-12 16,4 0 0-16,-20-4-16 15,9 4 12-15,-13-7 12 16,9 14 0-16,-5-14 16 16,9 14-12-16,-1-7-28 15,12 0 8-15,0 0 12 16,11 0 4-16,-3 0-12 15,7 0 4-15,-3 0 4 16,7 7 0-16,-4 3 8 16,8 4-4-16,-3 17 32 15,3 0-20-15,-8 31 4 16,8 3-12-16,-7 11 4 16,7-7-8-16,-8 7 16 0,8-11-12 0,-11 11 4 15,7-8-4 1,-3 5-8-16,-1-8 4 0,-4-3 12 15,9-7-8-15,-9-3-4 16,8-11 0 0,-7-7 4-16,7-3-4 0,0-7-4 15,8-3 4-15,0-7-4 16,8 0 0-16,0-7 32 16,7-4-16-16,-3-3 20 15,0 0-20-15,-1 0-16 16,5 0-4-16,-1 0-24 15,1 3 16-15,3 1 32 16,0-1-12-16,12 1 28 16,0-1-24-16,8 1-12 15,-4-1-4-15,4-3 28 16,-1 4-12-16,1-8-56 16,-4 4 20-16,0-3-392 15,-4 3 224-15</inkml:trace>
          <inkml:trace contextRef="#ctx0" brushRef="#br0" timeOffset="149505.8749">8822 7867 372 0,'-7'-3'140'0,"7"3"-112"0,0 0-4 0,0 0 84 16,0 0-64-16,0 0 60 15,0 0-60-15,0-4 32 16,7 4-44-16,1-3 0 15,0-1-20-15,0-3 20 16,-1 4-20-16,5-7 4 16,3-1-8-16,1 4 4 15,-1 4-8-15,1 3-4 16,-1 0 4-16,-7 0-4 16,8 10 0-16,-13 4 60 15,5 0-32-15,0-4 32 16,0 4-32-16,3-4 0 0,5 4-16 15,3-14 12 1,1 7-16-16,3-7 24 0,0 0-20 0,0-7 12 31,4 4-12-31,-7-8 12 0,-1 8-16 0,-4-11 4 16,1 7-4-16,-4-10-68 16,3 7 32-1,1-8-332 1,-1 5 200-16</inkml:trace>
          <inkml:trace contextRef="#ctx0" brushRef="#br0" timeOffset="147268.9175">9697 7083 488 0,'0'-11'180'0,"0"11"-140"0,-7-14-12 0,7 8 108 15,-4-1-80-15,-12 3 4 16,-3-3-36-16,-8 0-8 15,3 4-8-15,-18-4 4 16,11 4-8-16,-12-8-12 16,5 4 4-16,-9-6 4 15,8 6 0-15,-7-7-20 16,0 7 12-16,3-3 12 16,8 3 0-16,8 0 16 15,8 4-12-15,-1-4-28 16,13 14 8-16,-5 0 4 15,4 6 8-15,-3 11 8 16,3 4-4-16,-4 10-20 16,5 3 8-16,-13 7-12 15,5-3 8-15,-5-4 24 16,13-3-4-16,-13-3-12 16,1-1 0-16,7-3 28 15,1-4-12-15,3-6 4 0,4 3-8 16,4-10-8-16,8-4 4 0,0-10 4 15,7 7-4-15,12 0-12 16,0-7 4-16,12 3 48 16,0 4-24-16,3 0 0 15,1 0-12-15,-1 0 12 16,-3 0-12-16,-4-7-4 16,-4 3 0-16,-4-6-4 15,-4 3 0-15,-7-7-132 16,-1 0 72-16</inkml:trace>
          <inkml:trace contextRef="#ctx0" brushRef="#br0" timeOffset="147542.0947">9024 7289 332 0,'-12'-10'120'0,"12"10"-92"0,8 0-8 16,-4-4 200 0,3 4-124-16,5-3 104 15,4 3-116-15,3-4 60 16,12 8-84-16,4-4 12 16,3 0-40-16,1 0-12 15,-4 0-12-15,-4-4 4 16,0 4-8-16,0-3-144 0,0-1 76 0,-8-2-332 15,0 6 216-15</inkml:trace>
          <inkml:trace contextRef="#ctx0" brushRef="#br0" timeOffset="147901.6169">9217 6769 508 0,'-8'-3'188'0,"8"3"-148"0,0-4-8 16,4 1 116-1,8 6-88-15,3-3 108 16,5 0-96-16,3 0-4 16,4 0-40-16,0 0-8 15,4 0-12-15,0 0 20 0,4 0-16 16,4 0-304-1,-4 7 160-15</inkml:trace>
          <inkml:trace contextRef="#ctx0" brushRef="#br0" timeOffset="151851.1558">11505 7258 508 0,'-27'-10'188'0,"19"13"-148"0,4-3-8 0,0 0 124 15,8 0-92-15,8 0 16 16,3 4-44-16,20-1-16 15,0 0-12-15,12-3-16 16,-1 0 4-16,4-6 20 16,1 2-8-16,-1-6-4 15,0-1 0-15,-7-2 20 16,-4 6-12-16,-16-14-4 16,-4 7-4-16,-19-17 20 15,0 7-12-15,-19-10-20 16,0 0 0-16,-5 3-12 15,-3 6 8-15,0-2-8 16,4 17 8-16,-4-4-8 16,7 14 8-16,-14 14 8 15,6-4 4-15,-10 21 0 16,7 0 0-16,-8 7 0 0,8 3 0 16,4 4-36-16,12-4 20 0,11 4 4 15,8-4 12-15,19 7 8 16,4 0-4-16,12 4 8 15,3-7-8-15,8 0 16 16,-3-8-12-16,15-13 16 16,-4-3-16-1,4-14 24-15,-4-4-20 0,-4-16-20 16,-7-1 0-16</inkml:trace>
        </inkml:traceGroup>
        <inkml:traceGroup>
          <inkml:annotationXML>
            <emma:emma xmlns:emma="http://www.w3.org/2003/04/emma" version="1.0">
              <emma:interpretation id="{E46B0C27-834A-49E0-BBB8-D39FAF1D59A7}" emma:medium="tactile" emma:mode="ink">
                <msink:context xmlns:msink="http://schemas.microsoft.com/ink/2010/main" type="inkWord" rotatedBoundingBox="14420,7379 16656,7306 16696,8525 14460,8598">
                  <msink:destinationLink direction="with" ref="{A0F3CA16-B23E-4749-9EE2-5A13B2F830BD}"/>
                </msink:context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52208.1028">12709 6525 372 0,'12'-10'140'0,"-12"10"-112"0,11 10-4 16,-7-3 76 0,0 3-60-16,-8 11 52 15,4 6-52-15,-19 4 16 16,7 7-36-16,-15-14 8 16,4 0-16-16,-16-3 0 15,8 0-4-15,-4-4 20 0,8-7-16 0,0-10-384 16,12 0 204-16</inkml:trace>
          <inkml:trace contextRef="#ctx0" brushRef="#br0" timeOffset="152297.3405">12724 6295 488 0,'0'-7'180'0,"0"7"-140"0,12 3-12 0,-8-3 4 16,4 4-24-16,3-4-260 15,5 3 140-15</inkml:trace>
          <inkml:trace contextRef="#ctx0" brushRef="#br0" timeOffset="152824.2705">12949 6343 572 0,'-4'7'208'0,"4"-7"-160"0,-4 20-12 0,0-6 32 16,1 3-44-16,-5 14 32 15,4 0-28-15,-4 4 0 16,8-1-16-16,0 0 12 16,4-3-16-16,4-7 16 15,3-3-16-15,1-7 16 16,3 0-16-16,1-8-20 16,-1 1 4-16,-3-14-12 0,4 1 8 15,-5-8-44 1,1 0 28-16,-8-10-12 0,3 7 24 15,-7-4 8-15,4 7 8 16,0 1 32-16,0 6-16 0,0 7 40 16,7 3-32-16,5 4 20 15,7 3-24-15,4 1 0 16,4-1-12-16,12-3 4 16,-4 0-8-16,-1-7-20 15,-3 3 8-15,-8-3-68 16,0 0 44-16,-7-7-76 15,-1 4 64-15,-7-14 20 16,-1 3 16-16,-3-10 24 16,0 3-8-16,-1 1 24 15,1 2-20-15,0 1 76 16,4 7-52-16,3 3 84 16,1 3-68-16,11 1 8 15,0 3-36-15,11-3 24 16,5 6-32-16,7-3 4 15,-3 0-12-15,-5 0 4 16,-7 0-8-16,-12-7-204 16,-3 7 108-16,-9-3-360 15,-3-1 256-15</inkml:trace>
          <inkml:trace contextRef="#ctx0" brushRef="#br0" timeOffset="153188.7356">13712 6208 260 0,'-8'0'96'0,"8"0"-76"0,-4 7-4 0,0 0 184 16,8 4-112-16,-8 9 104 15,0 8-108-15,-11 10 76 16,3 3-92-16,-7 7 20 15,3 0-52-15,-3-3 20 16,7-4-28-16,1-6-28 16,7-4 0-16,12-7 24 15,11-7-12-15</inkml:trace>
          <inkml:trace contextRef="#ctx0" brushRef="#br0" timeOffset="153720.1516">14350 6508 384 0,'-4'-14'140'0,"4"14"-108"0,16-21-8 0,-1 8 128 16,1 6-88-16,15-10 44 15,0 6-64-15,8-6-32 16,-8 7-12-16,7-1 8 16,-7 5-4-16,-4 2 16 15,0 4-12-15,-15-3 24 16,7 6-20-16,-7-6 48 16,-4 6-32-16,-1 1 12 15,-7 6-24-15,0 11-16 16,0-1-4-16,0 11 4 15,0 7 0-15,-7 7 0 16,7-4 0-16,-12 17 52 16,4-9-28-16,1 26 0 15,-5-9-16-15,4 13 28 16,4-10-20-16,-3 0 48 16,3-14-36-16,0-4-4 15,4-10-16-15,-4-6 28 0,4-4-20 16,-8-7 4-1,1 0-12-15,-13-7 12 0,1 0-12 0,-24-3 24 16,5 0-20-16,-24 0-436 16,7 3 232-16</inkml:trace>
        </inkml:traceGroup>
        <inkml:traceGroup>
          <inkml:annotationXML>
            <emma:emma xmlns:emma="http://www.w3.org/2003/04/emma" version="1.0">
              <emma:interpretation id="{99813B05-266B-4F14-B4E4-C169B18C07D9}" emma:medium="tactile" emma:mode="ink">
                <msink:context xmlns:msink="http://schemas.microsoft.com/ink/2010/main" type="inkWord" rotatedBoundingBox="18993,7359 19878,7330 19915,8460 19030,8490"/>
              </emma:interpretation>
              <emma:one-of disjunction-type="recognition" id="oneOf23">
                <emma:interpretation id="interp39" emma:lang="" emma:confidence="0">
                  <emma:literal>•</emma:literal>
                </emma:interpretation>
                <emma:interpretation id="interp40" emma:lang="" emma:confidence="0">
                  <emma:literal>A</emma:literal>
                </emma:interpretation>
                <emma:interpretation id="interp41" emma:lang="" emma:confidence="0">
                  <emma:literal>a</emma:literal>
                </emma:interpretation>
                <emma:interpretation id="interp42" emma:lang="" emma:confidence="0">
                  <emma:literal>*</emma:literal>
                </emma:interpretation>
                <emma:interpretation id="interp43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171348.8424">17935 7330 436 0,'12'-7'160'0,"-5"11"-124"0,-3-1-8 0,-4-3 80 16,0-7-64-16,0 11 68 16,-11-8-60-16,-1-3-4 15,-3-3-28-15,-13 0 32 0,5-11-28 16,-12-10 4-16,1-14-16 16,-17-13 20-16,5-14-20 15,-12-1-4-15,-24-2-4 16,9 13-16-16,3-7 8 15,4-7 56-15,12 1-28 16,12 2 8-16,3 8-20 16,12 6-24-16,4 11 4 0,11 10-12 15,4 7 8-15,4 7-20 16,4 11 20 0,4 2-4-16,4 4 8 0,-8 7-12 31,0 4 12-31,-4 10 12 0,-4 6 0 15,-3 4 8-15,-5 7-8 16,-3-3 8-16,-1-1-8 16,1-3 16-16,11-3-12 0,1-4-28 15,11 1 8-15,15-8 4 16,16-3 8-16,11-7 16 31,8 0-8-31,20-7-12 16,-1 0 0-16,-3-10 20 15,-8 3-8-15,-19-14 4 0,-8 4-4 16,-20-10 4-16,-3 6-8 16,-24-9-4-16,-3 9 4 0,-16 1 12 15,0 6-8-15,-4 4-4 16,8 6 0-16</inkml:trace>
        </inkml:traceGroup>
      </inkml:traceGroup>
    </inkml:traceGroup>
    <inkml:traceGroup>
      <inkml:annotationXML>
        <emma:emma xmlns:emma="http://www.w3.org/2003/04/emma" version="1.0">
          <emma:interpretation id="{4636773B-FE73-4603-8397-5C977EC0127C}" emma:medium="tactile" emma:mode="ink">
            <msink:context xmlns:msink="http://schemas.microsoft.com/ink/2010/main" type="paragraph" rotatedBoundingBox="4610,9605 17085,8952 17165,10492 4690,1114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4651873-5F48-46E7-BC77-1F05E2F995E1}" emma:medium="tactile" emma:mode="ink">
              <msink:context xmlns:msink="http://schemas.microsoft.com/ink/2010/main" type="line" rotatedBoundingBox="4610,9605 17085,8952 17165,10492 4690,11146"/>
            </emma:interpretation>
          </emma:emma>
        </inkml:annotationXML>
        <inkml:traceGroup>
          <inkml:annotationXML>
            <emma:emma xmlns:emma="http://www.w3.org/2003/04/emma" version="1.0">
              <emma:interpretation id="{C8326145-E704-408C-B4C0-3A082A3F0160}" emma:medium="tactile" emma:mode="ink">
                <msink:context xmlns:msink="http://schemas.microsoft.com/ink/2010/main" type="inkWord" rotatedBoundingBox="4617,9739 5369,9700 5412,10520 4660,10559"/>
              </emma:interpretation>
              <emma:one-of disjunction-type="recognition" id="oneOf24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56562.5435">2706 8951 312 0,'0'-10'112'0,"8"10"-84"0,3 0-12 15,-11-4 108 1,4 4-72-16,0-7 84 15,4 7-76-15,-8-3 56 16,0 6-64-16,0-3 40 16,0 0-52-16,0 0-20 15,0 0-12-15,0 4 0 0,0 6-4 0,0 4 60 16,-4 6-36-16,0 5 16 16,0-1-28-16,-4 10 0 15,8 0-8-15,-7 8 4 16,7-4-8-16,-8 3-4 15,8-3 4-15,-4-7 28 16,4-4-16-16,-4-10 4 16,8-3-12-16,-4-14 12 15,8-3-12-15,0-14 4 16,-1-1-4-16,1-13-8 16,4 4 4-16,-5-11-16 15,5 7 8-15,0-10-4 16,-1 6 0-16,5 4 8 15,-1 0 0-15,-3 4 8 16,3 3-4-16,1 0-12 16,-5 10 4-16,-3-3 40 15,4 10-24-15,-4 7 44 16,-1 0-32-16,-3 17 4 16,-4-3-16-16,0 10-8 15,4 3 0-15,-8-2-4 16,0 6 0-16,-3-1 8 15,7-5-4-15,-4 2 8 16,4-3-8-16,0-10-4 16,7-4 4-16,5-10-16 15,4 0 8-15,11-17 12 16,4 3-4-16,11-13-28 0,5 3 12 16,3-18-40-16,-4 11 32 0,1-6-12 15,-5 9 20-15,-7 1 0 16,-8 6 4-16,-3 4 44 15,-1 3-24-15,-8 14 60 16,1 0-40-16,-8 14 20 16,3 3-32-16,-7 7 8 15,4 3-16-15,-8 4-8 16,0 0 0-16,-8 11 12 16,0 2-8-16,-3 1-4 15,3 3 0-15,-8 4-4 16,9-14 0-16,-5-7 24 15,4 0-12-15,1-17-164 16,7-4 84-16,-4-14-408 16,4 1 268-16</inkml:trace>
          <inkml:trace contextRef="#ctx0" brushRef="#br0" timeOffset="156970.6052">2892 8645 728 0,'-8'0'268'0,"8"0"-208"0,-4-7-16 0,-4 3 240 15,8 4-164-15,0-6 128 16,0 6-144-16,0-7 20 15,12 7-72-15,15-7-4 16,12 0-28-16,15 0 16 16,12-3-24-16,11 3-320 15,-3 7 164-15,7-7-488 16,-11 7 356-16</inkml:trace>
        </inkml:traceGroup>
        <inkml:traceGroup>
          <inkml:annotationXML>
            <emma:emma xmlns:emma="http://www.w3.org/2003/04/emma" version="1.0">
              <emma:interpretation id="{A0890AA3-1680-4A85-907A-CE9BA3282A66}" emma:medium="tactile" emma:mode="ink">
                <msink:context xmlns:msink="http://schemas.microsoft.com/ink/2010/main" type="inkWord" rotatedBoundingBox="5783,9695 8192,9568 8232,10321 5822,10447"/>
              </emma:interpretation>
              <emma:one-of disjunction-type="recognition" id="oneOf25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57719.167">4193 8910 676 0,'-20'34'248'0,"20"-34"-192"0,-8 34-16 0,5-20 100 16,6 0-84-16,-3-4 60 15,0 8-72-15,0-15 76 16,0 4-68-16,0-11 52 16,4 4-60-16,0-10 24 15,4 0-40-15,4-11 8 16,-1 4-20-16,8-17-8 15,1 6-4-15,11-6-48 16,0 9 24-16,7 1 8 16,-3 7 8-16,0 0-96 15,-4 10 56-15,4-3-252 16,-4 3 160-16</inkml:trace>
          <inkml:trace contextRef="#ctx0" brushRef="#br0" timeOffset="157881.0979">4328 8541 1040 0,'-4'-3'384'0,"4"3"-300"0,19 0-20 16,-7 0-28-1,15 0-32-15</inkml:trace>
          <inkml:trace contextRef="#ctx0" brushRef="#br0" timeOffset="158081.6291">4676 9023 600 0,'-7'45'224'0,"7"-45"-176"0,-20 38-12 0,13-21 104 16,3 0-84-16,-8 4 16 16,8 3-48-16,-7-3-32 15,7-4 4-15</inkml:trace>
          <inkml:trace contextRef="#ctx0" brushRef="#br0" timeOffset="158305.7253">4866 8848 880 0,'0'0'328'0,"0"0"-256"0,23 7-16 16,-3-7 44-1,3 3-64-15,16-3 12 16,-1 0-28-16,9-3-20 0,-5 3-4 0,-3 0 4 15,-4 0 0-15,-12 0-540 16,0 6 296-16</inkml:trace>
          <inkml:trace contextRef="#ctx0" brushRef="#br0" timeOffset="158562.9091">5122 8679 756 0,'-24'28'280'0,"24"-28"-216"0,-31 62-20 0,12-31 164 15,4-4-124-15,-9 11 36 16,5-4-72-16,3 1 24 16,9-4-40-16,7-4-28 15,11-3-4-15,9-6 8 16,3-1-4-16,8-7 8 15,4-3-8-15,0-7-256 16,-1 0 136-16,1-7-484 16,0 0 340-16</inkml:trace>
          <inkml:trace contextRef="#ctx0" brushRef="#br0" timeOffset="158814.5786">5613 8524 404 0,'-8'-3'148'0,"8"3"-112"0,16 7-12 16,-8 3 284-16,3 4-172 0,9 20 88 15,-1 8-132-15,-3 19 52 16,3 1-84-16,-19 7-4 16,0-3-36-16,-27-4 24 15,0-7-28-15,-24 0 20 16,5-7-20-16,-4-3-8 15,7-8-4-15,-3-13-164 16,18-3 88-16,13-17-612 16,15-4 376-16</inkml:trace>
          <inkml:trace contextRef="#ctx0" brushRef="#br0" timeOffset="159118.893">6055 9016 748 0,'23'7'276'0,"-23"-7"-216"0,93-7-16 0,-55 7 4 16,-3 7-36-16</inkml:trace>
          <inkml:trace contextRef="#ctx0" brushRef="#br0" timeOffset="158973.0056">6105 8800 860 0,'23'-14'320'0,"-23"14"-248"0,35 3-20 16,-16 1 60-1,1 3-72-15,7 3-16 16,0 0-16-16</inkml:trace>
          <inkml:trace contextRef="#ctx0" brushRef="#br0" timeOffset="157421.9348">4119 8555 464 0,'-27'-3'176'0,"27"3"-140"0,-12 0-8 0,-3 0 136 16,15 7-96-16,-20 3 60 16,17 7-72-16,-21 14 56 15,5 0-64-15,-12 24 52 16,4 7-56-16,-4 4 48 16,12-5-52-16,-5-2-4 15,13-7-20-15,7-4-20 16,8-4 0-16,7-6 12 15,5-7-4-15,7-10-248 16,0-7 132-16</inkml:trace>
        </inkml:traceGroup>
        <inkml:traceGroup>
          <inkml:annotationXML>
            <emma:emma xmlns:emma="http://www.w3.org/2003/04/emma" version="1.0">
              <emma:interpretation id="{EBC30BFF-7C61-4727-B304-F7545E5C3E40}" emma:medium="tactile" emma:mode="ink">
                <msink:context xmlns:msink="http://schemas.microsoft.com/ink/2010/main" type="inkWord" rotatedBoundingBox="8694,9702 9726,9648 9757,10240 8725,10294"/>
              </emma:interpretation>
              <emma:one-of disjunction-type="recognition" id="oneOf26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60190.4659">6867 8590 456 0,'0'-11'168'0,"4"11"-128"0,0 7-16 15,0 10 112 1,4 4-80-16,-4 24 32 15,3 3-52-15,-7 10-32 16,4 1-4-16,-15-4 36 0,-1-7-24 0,-11-7 96 16,4-6-60-16,-5-8 12 15,5-6-36-15,0-14 24 16,11-4-32-16,4-13-24 16,4 3 4-16,8-24-8 15,7 4 4-15,5-32-20 16,3 1 16-16,0-15-56 15,4 12 36-15,4 2 16 16,4 14 12-16,0 7 12 16,-4 14-4-16,-4 7 8 15,-4 10-8-15,-7 7 24 16,-1 11-16-16,-11 9 4 16,-4 4-8-16,-8 4 12 15,4 3-12-15,-7-7 16 16,7 0-16-16,-8-7-48 15,4 4 24-15,-3-4 4 16,3-3 8-16,-4 3 4 16,5-3 0-16,-1 3-12 15,4 4 8-15,0 6 56 16,4 1-28-16,4 3 76 16,4 0-52-16,3-4 28 15,5-3-44-15,3-7 24 16,5 1-28-16,3-11-16 15,4-1-8-15,7-9-324 16,1 3 176-16</inkml:trace>
          <inkml:trace contextRef="#ctx0" brushRef="#br0" timeOffset="160482.1662">7417 8961 860 0,'-8'-10'320'0,"8"10"-248"0,16 3-20 0,-8-3 128 16,3 7-108-16,9-10-12 15,3 3-36-15,4-4-12 16,4 4-4-16,0-6 4 16,0-1-8-16,4-7-20 15,0 4 8-15,-12-4 20 16,0 3-4-16,-19-2-100 16,-4 6 48-16,-16 0 0 15,1 3 28-15,-16 4-4 16,8 7 8-16,-12 7 52 15,8 3-20-15,0 7 60 16,7 4-44-16,13-1-8 16,10 4-16-16,21-3 16 15,-1-4-16-15,19-7-20 16,1-3 0-16,27-7-428 16,-1 3 240-16</inkml:trace>
        </inkml:traceGroup>
        <inkml:traceGroup>
          <inkml:annotationXML>
            <emma:emma xmlns:emma="http://www.w3.org/2003/04/emma" version="1.0">
              <emma:interpretation id="{80784C1B-4E55-4032-8D35-D90B3C00600F}" emma:medium="tactile" emma:mode="ink">
                <msink:context xmlns:msink="http://schemas.microsoft.com/ink/2010/main" type="inkWord" rotatedBoundingBox="10114,9640 13455,9465 13519,10683 10178,10858"/>
              </emma:interpretation>
              <emma:one-of disjunction-type="recognition" id="oneOf27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63350.7936">9430 8500 728 0,'-4'-7'268'0,"4"7"-208"0,4-7-16 0,0 4 184 15,4 3-132-15,11-3 96 16,8-1-112-16,16-3-44 16,7 7-24-16,16-7 12 15,-4 7-12-15,4-3-284 16,-1 3 144-16</inkml:trace>
          <inkml:trace contextRef="#ctx0" brushRef="#br0" timeOffset="163714.4774">10622 8531 632 0,'-31'4'236'0,"31"-4"-184"0,-38 17-16 16,18-3 104 0,5 6-84-16,-24 22 68 0,4 6-72 0,-11 17 24 15,7 4-44-15,1 0 60 16,10-7-52-16,9 3-16 15,19 0-16-15,8-6 16 16,11-11-12-16,8-14-48 16,4-3 20-16,4-17-544 15,-4-7 308-15</inkml:trace>
          <inkml:trace contextRef="#ctx0" brushRef="#br0" timeOffset="163993.8072">10657 9003 728 0,'-19'34'268'0,"19"-34"-208"0,-8 24-16 0,0-14 8 16,8 1-36-16,0-4 92 16,0 3-60-16,-3-10 20 15,6 3-36-15,-3-10-4 16,0 4-16-16,0-11-8 15,8 4 0-15,0-11-4 16,-4 8 0-16,19-15 0 16,-4 11 0-16,8 0 0 15,1 3 0-15,3 4 16 16,0 6-8-16,3 1 24 16,-3 10-20-16,4-7-100 15,0 0 44-15</inkml:trace>
          <inkml:trace contextRef="#ctx0" brushRef="#br0" timeOffset="164194.8413">10828 8638 748 0,'-20'-10'276'0,"20"10"-216"0,12 3-16 0,-4-3 128 15,7 0-104-15,8 0-20 16,12 0-28-16,4 0-116 16,0 0 52-16</inkml:trace>
          <inkml:trace contextRef="#ctx0" brushRef="#br0" timeOffset="164459.5512">11339 8566 704 0,'27'6'264'0,"-27"-6"-208"0,54 56-12 15,-27-19 284 1,0 8-188-16,0 14 128 0,-4-1-156 0,-23 4-8 15,0-7-64-15,-34 4 8 16,3-11-28-16,-20 14 28 16,5-4-32-1,-12-3-112-15,7-3 52 16</inkml:trace>
          <inkml:trace contextRef="#ctx0" brushRef="#br0" timeOffset="161366.0321">8989 8521 404 0,'11'-10'148'0,"-11"10"-112"0,12 0-12 16,-8-7 108-1,0 7-76-15,0 0 120 16,0 0-100-16,-8-7 76 15,0 7-88-15,-8-4 56 16,1 4-68-16,-13 0-4 16,1 4-28-16,-12-1-4 0,8 1-8 0,-12-1-8 15,5 1 4-15,-13-4-4 16,5 0 0-16,-9-4 8 16,9 4-4-1,-1-3-12-15,16 3 4 0,0-4-16 16,8 4 12-16,-1-3-4 15,12 3 4-15,-3-4-12 16,7 8 12-16,-4-4-4 16,4 3 4-16,-3 1 8 15,7 3 0-15,-8 3 16 16,8 0-8-16,-8 11 16 16,4-1-16-16,-3 18 16 15,3 4-16-15,-12 16 32 16,5 4-24-16,-13 3 4 15,9-6-12-15,-5 3-8 16,13 0 4-16,-16 3 4 16,11-6-4-16,0 3 8 15,1-4-8-15,-1-6 24 16,4-14-16-16,-3 3-20 16,3-10 0-16,0-4 12 15,4 1 0-15,-3-7-4 16,7-4 4-16,-4-4 20 15,8 8-12-15,-1-11 40 16,5 4-28-16,4-10 20 16,-1 3-24-16,13-4 36 15,7 4-32-15,15-4 32 0,1 1-32 16,11 6-40-16,-4-3 8 0,4 0-376 16,-4 0 208-1</inkml:trace>
          <inkml:trace contextRef="#ctx0" brushRef="#br0" timeOffset="162810.2438">9151 9653 684 0,'-3'3'252'0,"3"-3"-192"0,11-3-20 0,-3-1 56 16,4 4-60-16,3-3 32 16,4 0-40-16,1-4 8 15,3 3-20-15,0-6 0 16,-3 7-8-16,7-8-24 15,-8 8 8-15,8-8 4 16,-8 8 4-16,-7 3 24 16,7 3-12-16,-3 4 24 15,-4 7-24-15,-5-4 48 16,1 4-32-16,0-7 4 16,3 7-20-16,1-14 20 15,3 0-20-15,13-7 4 16,3 7-8-16,7-14 12 15,5 4-12-15,-1-7-160 16,-3 3 80-16,-4-10-524 16,-4 3 328-16</inkml:trace>
          <inkml:trace contextRef="#ctx0" brushRef="#br0" timeOffset="162372.5786">9380 8865 300 0,'-12'-10'112'0,"12"10"-88"0,-11-7-8 0,7 7 108 16,4 7-72-16,-12 6 76 15,4 5-72-15,-7 6 68 16,3 3-72-16,-3 4 28 16,-5 0-48-16,-3 0 8 15,8 0-24-15,-9 0 36 16,9 0-28-16,0-7 4 15,7-3-16-15,0-4 0 16,8-10-4-16,4-7 12 16,8-4-12-16,3-13 4 15,0 0-4-15,1-14-24 16,-1 7 8-16,1-14-56 16,-1 0 32-16,-7-17-28 15,4 10 36-15,-8 1 0 16,3 6 16-16,-7 14 24 15,4 17-8-15,-4 14 104 16,0 7-64-16,0 23 24 16,0 1-40-16,0 4 12 15,8-5-24-15,-4 1 0 16,8 0-12-16,-1-7 12 0,5 0-12 16,-9-10 32-16,5 3-24 15,7-24 12-15,-3 0-16 0,11-14-16 16,-8 4 0-16,20-14-24 15,-8-1 16-15,15-16-100 16,1 7 60-16,-1-25-64 16,1 8 68-16,-1-11 4 15,-11 14 28-15,-4 3 28 16,-4 14-4 0,-8 7 136-16,-3 10-76 15,-12 11 68 63,11 9-80-78,-11 19 24 0,4 6-48 0,-12 17 16 0,8 0-28 0,-12 7 44 0,4-3-36 0,-11 6 4 0,7-3-20 0,-4 7-8 0,5-3 0 0,-13-8 20 16,16-6-12-16,-11-7 12 16,15-7-12-16,-4-14-280 15,4-7 144-15</inkml:trace>
        </inkml:traceGroup>
        <inkml:traceGroup>
          <inkml:annotationXML>
            <emma:emma xmlns:emma="http://www.w3.org/2003/04/emma" version="1.0">
              <emma:interpretation id="{5E8B1898-3819-4CFA-986E-681AE028B1A8}" emma:medium="tactile" emma:mode="ink">
                <msink:context xmlns:msink="http://schemas.microsoft.com/ink/2010/main" type="inkWord" rotatedBoundingBox="13914,9714 14390,9689 14417,10202 13941,10227"/>
              </emma:interpretation>
              <emma:one-of disjunction-type="recognition" id="oneOf28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65329.2346">11977 8875 728 0,'-4'-3'268'0,"4"3"-208"0,28-4-16 16,-5 1 36-1,8-1-52-15,15-6 24 16,5 0-32-16,-1-7 0 16,-4 3-12-16,1-10-8 15,-9 10 4-15,1-10-4 16,-8 10 0-16,-11-13 24 15,-5 9-12-15,-15-6 12 0,0 7-12 0,-12-7 12 16,5 7-16-16,-13 0-12 16,1 6 0-16,-8 4-16 15,0 1 12-15,-8 6-4 16,4 10 4-16,-12 14 0 16,9-3 0-16,-9 27 0 15,12 0 0-15,0 7 68 16,8-3-32-16,15-4 32 15,12-3-32-15,23-4 36 16,8-7-36-16,19-3-4 16,4-7-16-16,23-10 12 15,1 0-12-15</inkml:trace>
        </inkml:traceGroup>
        <inkml:traceGroup>
          <inkml:annotationXML>
            <emma:emma xmlns:emma="http://www.w3.org/2003/04/emma" version="1.0">
              <emma:interpretation id="{A32D921B-142D-411E-8630-20025F1A3F52}" emma:medium="tactile" emma:mode="ink">
                <msink:context xmlns:msink="http://schemas.microsoft.com/ink/2010/main" type="inkWord" rotatedBoundingBox="14971,9062 16123,9002 16159,9687 15007,9748"/>
              </emma:interpretation>
              <emma:one-of disjunction-type="recognition" id="oneOf29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65627.044">13115 8277 676 0,'16'48'248'0,"-16"-48"-192"0,-4 58-16 0,0-34 48 16,0 4-56-16,0-1 16 16,-7 11-32-16,-5-3 20 15,9-1-24-15,-13-6 12 16,9-8-12-16</inkml:trace>
          <inkml:trace contextRef="#ctx0" brushRef="#br0" timeOffset="165754.8667">13204 7922 528 0,'-3'4'196'0,"3"-4"-152"0,3 6-12 0,1-2-404 15,4 3 196-15</inkml:trace>
          <inkml:trace contextRef="#ctx0" brushRef="#br0" timeOffset="166294.3005">13452 7987 704 0,'-19'11'264'0,"19"-11"-208"0,-8 27-12 16,0-9 36-1,8 2-52-15,-7 15-4 16,3-4-12-16,4 0 16 15,0-4-16-15,4-3 4 16,11-3-8-16,-7-7-16 0,7-1 4 0,1-9 12 16,-1-1-4-1,-3-6-4-15,7-1 4 0,-11-9-32 16,0 2 16-16,-4-6-32 16,3 3 28-16,-7 1 4 15,0 2 12-15,4 4 8 16,0 7-4-16,0 4 60 15,8 6-36-15,3 4 16 16,4 0-28-16,9-4-8 16,-5 0-4-16,0-6 20 15,0-1-12-15,-3-6 40 16,-5-1-28-16,-3-6-12 16,-5 0-8-16,-7-8-4 15,0 8 0-15,-7-14-64 16,3 3 36-16,-4-10-48 15,12 4 40-15,-4-1 12 16,4 8 12-16,7 2 20 16,5 8-4-16,15 3 128 15,4 4-68-15,7 6 16 16,5 8-48-16,-1 2-4 16,1 1-16-16,-1-4 0 15,-7 4-4-15,-4-10-148 16,-4 9 76-16</inkml:trace>
          <inkml:trace contextRef="#ctx0" brushRef="#br0" timeOffset="166535.4806">14161 7905 664 0,'-8'7'244'0,"8"-7"-188"0,-12 7-16 0,5-7 156 16,7 7-116-16,-12 3 12 16,4 4-56-16,-7 17 8 15,3 0-24-15,1 10 44 16,7 7-36-16,0 0-16 16,4 0-4-16,4-10 8 15,7-3-8-15,5-4 4 16,3-7-4-16,16-7-304 15,4-3 160-15</inkml:trace>
        </inkml:traceGroup>
        <inkml:traceGroup>
          <inkml:annotationXML>
            <emma:emma xmlns:emma="http://www.w3.org/2003/04/emma" version="1.0">
              <emma:interpretation id="{1CDA54F0-476F-4392-8D6B-AD3477B10819}" emma:medium="tactile" emma:mode="ink">
                <msink:context xmlns:msink="http://schemas.microsoft.com/ink/2010/main" type="inkWord" rotatedBoundingBox="16623,9184 17096,9159 17163,10453 16691,10478"/>
              </emma:interpretation>
              <emma:one-of disjunction-type="recognition" id="oneOf30">
                <emma:interpretation id="interp50" emma:lang="" emma:confidence="0">
                  <emma:literal>]</emma:literal>
                </emma:interpretation>
                <emma:interpretation id="interp51" emma:lang="" emma:confidence="0">
                  <emma:literal>,</emma:literal>
                </emma:interpretation>
                <emma:interpretation id="interp52" emma:lang="" emma:confidence="0">
                  <emma:literal>1</emma:literal>
                </emma:interpretation>
                <emma:interpretation id="interp53" emma:lang="" emma:confidence="0">
                  <emma:literal>}</emma:literal>
                </emma:interpretation>
                <emma:interpretation id="interp54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67462.551">14796 8063 464 0,'0'-10'176'0,"0"10"-140"0,15-4-8 0,-3 1 76 16,3 3-64-16,12-3 28 16,8 6-40-16,4-3-28 15,-1 0 0-15,1 0 44 16,-4 0-24-16,-8 0 36 16,-4 0-32-16,-7 0 92 15,-1 0-64-15,-11 0 12 16,0 0-40-16,-4 7-12 15,0 0-8-15,0 24 4 16,0-4-4-16,-4 15-4 16,4 2 4-16,-11 11-4 15,11 0 0-15,-16 14 24 16,4-7-12-16,-7 24 56 31,8-3-36-31,-17 6 4 0,13-6-24 0,-16-4 12 16,12-14-16-16,-8 4 16 15,11-10-16-15,-7-1 16 16,7-6-16-16,-11-8 40 16,8-6-24-16,-8-7 48 15,7-3-40-15,-18-11 20 16,11 4-32-16</inkml:trace>
        </inkml:traceGroup>
      </inkml:traceGroup>
    </inkml:traceGroup>
    <inkml:traceGroup>
      <inkml:annotationXML>
        <emma:emma xmlns:emma="http://www.w3.org/2003/04/emma" version="1.0">
          <emma:interpretation id="{C3D8ABD6-450B-4078-B6FB-516015A39AD9}" emma:medium="tactile" emma:mode="ink">
            <msink:context xmlns:msink="http://schemas.microsoft.com/ink/2010/main" type="paragraph" rotatedBoundingBox="2343,10911 18402,10159 18568,13697 2508,144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27065E-91CB-4864-BC9C-D99AE82EDADE}" emma:medium="tactile" emma:mode="ink">
              <msink:context xmlns:msink="http://schemas.microsoft.com/ink/2010/main" type="line" rotatedBoundingBox="2343,10911 18284,10164 18373,12065 2432,12812"/>
            </emma:interpretation>
          </emma:emma>
        </inkml:annotationXML>
        <inkml:traceGroup>
          <inkml:annotationXML>
            <emma:emma xmlns:emma="http://www.w3.org/2003/04/emma" version="1.0">
              <emma:interpretation id="{E936B760-C8B2-4C8C-876E-5F861A26C709}" emma:medium="tactile" emma:mode="ink">
                <msink:context xmlns:msink="http://schemas.microsoft.com/ink/2010/main" type="inkWord" rotatedBoundingBox="2343,10911 3837,10841 3896,12091 2401,12161"/>
              </emma:interpretation>
              <emma:one-of disjunction-type="recognition" id="oneOf31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177309.2424">438 10475 520 0,'-8'-10'192'0,"8"10"-152"0,-4 0-8 0,0-7 44 15,4 7-48-15,-4 0 76 16,4-7-56-16,0 0 20 15,4 7-40-15,0-7 16 16,4 7-24-16,-4-3 52 16,3 3-40-16,9-7-8 15,-5 7-12-15,9-3 8 16,7 3-12-16,19-7 24 16,5 3-20-16,26 1-4 15,0 3-4-15,9-3 4 16,-9 6-4-16,8-3-4 15,-7 0 4-15,3 0 20 16,-8 0-12-16,-11 0 4 16,-4-3-8-16,-19 3 12 15,-12 0-12-15,-15 0-12 16,-8 3 0-16,-12 0 4 16,-4 1 0-16,-11 3 8 15,0 0-4-15,-8 3-28 16,0 7 12-16,0 4 4 15,8-1 8-15,-8 8 0 16,12 3 0-16,-9 7-28 0,9 3 16 16,-8 4 32-16,8-4-12 15,-9 0 8 1,5 1-8-16,-8-4-32 0,4-1 12 0,-8 1 4 16,8-3 8-16,-11-8 8 15,14-6-4-15,-3-14 32 16,8-4-20-16,3-17 12 15,-3-3-16-15,4-14 0 16,-1 4-4-16,-7-15 12 16,3 8-12-16,-10-18-4 15,6 4 0-15,-7-10-4 16,4 6 0-16,-4-3 0 16,8 10 0-16,-4 4-12 15,8 10 8-15,-1 3-4 16,9 11 0-16,3 4-28 15,4 6 20-15,8 3 16 16,7 8 0-16,17 3-516 16,3 6 280-16</inkml:trace>
          <inkml:trace contextRef="#ctx1" brushRef="#br0">546 9773 0,'0'0'15</inkml:trace>
          <inkml:trace contextRef="#ctx0" brushRef="#br0" timeOffset="177862.7148">1916 10458 572 0,'-15'-17'208'0,"15"17"-160"0,-39 34-12 16,16-10 48-1,7 0-52-15,-15 21 68 16,4 0-60-16,-15 3 0 16,7 0-24-16,-12-13-4 15,9-1-4-15,-9 1 4 16,9-1-8-16,-5-10 40 15,12-3-20-15,4-11-180 16,8 0 84-16</inkml:trace>
          <inkml:trace contextRef="#ctx0" brushRef="#br0" timeOffset="177585.0797">1498 10472 652 0,'-4'31'244'0,"4"-31"-192"0,24 55-12 0,-9-28 32 15,1 1-48-15,11 6 24 16,0 4-28-16,4-3 8 15,4-4-16-15,-1-4 44 16,-3-3-28-16,0-7-76 16,-4-3 24-16,-3-7-556 15,-1 3 320-15</inkml:trace>
        </inkml:traceGroup>
        <inkml:traceGroup>
          <inkml:annotationXML>
            <emma:emma xmlns:emma="http://www.w3.org/2003/04/emma" version="1.0">
              <emma:interpretation id="{F8D6E875-83F6-4867-9174-031D0880FE46}" emma:medium="tactile" emma:mode="ink">
                <msink:context xmlns:msink="http://schemas.microsoft.com/ink/2010/main" type="inkWord" rotatedBoundingBox="4278,11112 6643,11002 6696,12136 4331,12247"/>
              </emma:interpretation>
              <emma:one-of disjunction-type="recognition" id="oneOf32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178588.3314">2369 10778 652 0,'-8'-7'244'0,"8"7"-192"0,28-3-12 15,-5-1 68 1,4 4-68-16,23 0 28 16,4 7-40-16,12-3 8 0,-8 3-20 15,8-1-36 1,-12-6 12-16</inkml:trace>
          <inkml:trace contextRef="#ctx0" brushRef="#br0" timeOffset="178398.7369">2892 10403 580 0,'8'-21'216'0,"-8"21"-168"0,-4-6-12 0,0-5 12 16,0 11-32-16,-8-14 20 15,5 14-20-15,-17-10-8 16,5 3-4-16,-16 0-16 16,4 0 8-16,-11-3-4 15,11 7 0-15,-8-8 24 16,8 5-8-16,-4 6-12 16,8 0 0-16,0 0 12 15,8 6-4-15,-9 8-20 16,9 3 8-16,-4 35 40 15,7-4-20-15,1 24 0 16,3-3-8-16,1 0 4 16,7-7-4-16,-4-4-4 15,8-2 4-15,-4-5 4 0,8-6-4 16,-4-7 60-16,-4-4-36 16,4-10 16-16,8-3-28 15,-8-7 8-15,0-1-12 16,0-2 0-16,8-4-4 15,-8-4-24 1,4 1 8-16,11-1 4 0,-3 0 4 16,15 4 24-16,-8-7-12 0,20-3 4 15,-4 10-8-15,3-7 20 16,-3 0-16-16,-4 0-64 16,4 7 24-16</inkml:trace>
          <inkml:trace contextRef="#ctx0" brushRef="#br0" timeOffset="178842.1359">2528 10038 768 0,'12'-31'284'0,"-12"31"-220"0,31-17-20 16,-12 3 68 0,-4 14-72-16,12-7-16 15,1 4-16-15,6 3 24 16,5 3-16-16</inkml:trace>
          <inkml:trace contextRef="#ctx0" brushRef="#br0" timeOffset="179129.6569">3511 10245 508 0,'-31'3'188'0,"31"-3"-148"0,-46 28-8 0,23-8 80 16,3 4-68-16,-19 35 24 16,9-4-36-16,-9 24 24 15,12-10-32-15,7-4-12 16,9-10-8-16,7 0 28 16,12-3-16-16,3-7 20 15,9-11-20-15</inkml:trace>
          <inkml:trace contextRef="#ctx0" brushRef="#br0" timeOffset="179426.7217">3565 10637 612 0,'-19'24'228'0,"19"-24"-180"0,-15 45-12 16,11-31 8-1,4-1-32-15,-4 1 32 16,4 0-28-16,-4-11 40 16,4 4-32-16,0-10 32 15,12-1-32-15,-5-9 56 16,5 6-44-16,0-24 0 0,-1 7-20 0,12-11-28 16,1 8 4-16,10-4 12 15,1 7 0-15,8 3-4 16,-4 11 4-16,-1 3 4 15,-3 7-4-15,-4 0-116 16,0 3 60-16</inkml:trace>
          <inkml:trace contextRef="#ctx0" brushRef="#br0" timeOffset="179595.2126">3639 10300 684 0,'-4'-24'252'0,"4"24"-192"0,19-11-20 0,-3 11 112 16,3 0-92-16,12-3-16 15,4 3-28-15,8 0 28 16,-1 7-20-16</inkml:trace>
          <inkml:trace contextRef="#ctx0" brushRef="#br0" timeOffset="179952.1957">4150 10819 664 0,'-31'31'244'0,"31"-31"-188"0,-16 18-16 0,-3-8 12 16,11 0-36-16,-11 1 4 15,7 2-12-15,-7-2 28 16,11-1-20-16</inkml:trace>
          <inkml:trace contextRef="#ctx0" brushRef="#br0" timeOffset="180075.9913">4429 10554 664 0,'31'-13'244'0,"-31"13"-188"0,46-4-16 0,-23 4 12 16,4 4-36-16,8-4 12 16,0 10-16-16,12-7 28 15,-1 4-24-15</inkml:trace>
          <inkml:trace contextRef="#ctx0" brushRef="#br0" timeOffset="180258.1897">4676 10314 384 0,'-7'0'140'0,"7"0"-108"0,-16 13-8 0,8 1 180 16,5 3-116-16,-9 18 104 15,4 3-108-15,-7 13 8 16,7 1-56-16,-4-1 20 16,5 1-28-16,-1-11-16 15,8-3-8-15,8-10 56 16,3-4-32-16,9-7 32 16,3-3-32-16,8-11-176 15,-4 1 80-15</inkml:trace>
        </inkml:traceGroup>
        <inkml:traceGroup>
          <inkml:annotationXML>
            <emma:emma xmlns:emma="http://www.w3.org/2003/04/emma" version="1.0">
              <emma:interpretation id="{2550D3C2-D75B-4103-B17A-D6F548CE1015}" emma:medium="tactile" emma:mode="ink">
                <msink:context xmlns:msink="http://schemas.microsoft.com/ink/2010/main" type="inkWord" rotatedBoundingBox="7190,11406 8163,11361 8194,12028 7221,12074"/>
              </emma:interpretation>
              <emma:one-of disjunction-type="recognition" id="oneOf33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180526.4033">5319 10283 436 0,'-4'-11'160'0,"4"11"-124"0,8 11-8 16,0-4 140 0,3 3-96-16,12 28 88 15,5 10-96-15,-1 24 20 16,4 0-48-16,-12 1 20 0,-7-8-28 0,-24-3 16 31,-7-7-24-31,-20-3 60 0,-8-8-44 0,-7-9 12 16,8-8-32-16</inkml:trace>
          <inkml:trace contextRef="#ctx0" brushRef="#br0" timeOffset="181259.466">5977 10689 612 0,'-27'0'228'0,"27"0"-180"0,27 10-12 16,-8-7 116 0,9 1-92-16,18-4-16 15,0 3-28-15,13-3 40 16,-5 0-32-16</inkml:trace>
          <inkml:trace contextRef="#ctx0" brushRef="#br0" timeOffset="181100.5899">6128 10523 612 0,'-19'-34'228'0,"19"34"-180"0,-12-17-12 0,12 7 132 16,0 6-100-16,4-10 68 16,11 7-76-16,5-3-60 15,-1 3-4-15,8 0 40 16,4 7-16-16</inkml:trace>
        </inkml:traceGroup>
        <inkml:traceGroup>
          <inkml:annotationXML>
            <emma:emma xmlns:emma="http://www.w3.org/2003/04/emma" version="1.0">
              <emma:interpretation id="{B4A7E7BB-47EC-4043-83C2-263977ADAB9A}" emma:medium="tactile" emma:mode="ink">
                <msink:context xmlns:msink="http://schemas.microsoft.com/ink/2010/main" type="inkWord" rotatedBoundingBox="8888,11472 10058,11418 10088,12059 8918,12114"/>
              </emma:interpretation>
              <emma:one-of disjunction-type="recognition" id="oneOf34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182495.102">7700 10451 540 0,'19'-3'200'0,"-19"3"-156"0,31 20-12 0,-12-2 60 16,5 6-56-16,7 14 32 15,0-1-40-15,11 8 16 16,-3 0-24-16,0-4 36 15,-1-6-32-15,-7-4 20 16,0-7-24-16,-11-11 52 16,-1-2-40-16,-7-8 28 15,-12-3-32-15,0-10-80 16,0 3 28-16</inkml:trace>
          <inkml:trace contextRef="#ctx0" brushRef="#br0" timeOffset="182590.8565">8095 10493 436 0,'-8'-11'160'0,"8"11"-124"0,-12 14-8 0,5-4 204 16,-5 4-132-16,-7 10 12 16,-9 7-68-16,-14 4-20 15,11-1-16-15,-16 0 92 16,13-3-56-16,-5 0-64 15,12-7 12-15</inkml:trace>
          <inkml:trace contextRef="#ctx0" brushRef="#br0" timeOffset="182039.5696">7065 10369 268 0,'-16'-7'100'0,"16"7"-76"0,-15-7-8 15,3 3 212 1,8 4-128-16,-7-3 124 16,7 6-128-16,-4-3 12 15,4 0-64-15,0 0 16 16,4 0-32-16,12-3 8 16,4 3-20-16,34-7 20 15,4 4-24-15,27-1 40 16,1 8-28-16,-1-1-24 0,-7 1 0 15,-5-4 16-15,-3 0-8 16,-12 0 4-16,-7-4-4 0,-20 8-8 16,-8-4 4-16,-19 0-32 15,8 3 16-15,-24 0 24 16,9 1-8-16,-5-1-16 16,0 1 4-16,-11 6 32 15,12 7-16-15,-9-3-28 16,12 0 12-16,-11 13 0 15,7 8 8-15,-15 9-20 16,8 5 12-16,-16 2 4 16,12 1 4-16,-23 0 8 15,11-8-4-15,-4 8-4 16,12-7 4-16,-12-8-16 16,16-2 8-16,-4-18 64 15,11-3-32-15,-3-21-12 16,4-3-8-16,-5-18 8 15,9 7-8-15,-9-16 4 16,9 2-4-16,-17-23 12 16,13-1-12-16,-12-3-12 15,0 4 0-15,4 3-32 32,-1 13 20-32,5 1-4 0,7 14 12 0,-3-1 16 15,11 11-4-15,-4 0-4 16,8 6 4-16,0 1 4 15,8 7-4-15,4-1-180 16,7 4 100-16</inkml:trace>
        </inkml:traceGroup>
        <inkml:traceGroup>
          <inkml:annotationXML>
            <emma:emma xmlns:emma="http://www.w3.org/2003/04/emma" version="1.0">
              <emma:interpretation id="{F567B0BA-7615-4040-95B3-889593319805}" emma:medium="tactile" emma:mode="ink">
                <msink:context xmlns:msink="http://schemas.microsoft.com/ink/2010/main" type="inkWord" rotatedBoundingBox="10499,10928 14821,10725 14892,12228 10570,12431"/>
              </emma:interpretation>
              <emma:one-of disjunction-type="recognition" id="oneOf35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191704.3293">10684 10527 892 0,'-19'-31'332'0,"19"31"-260"0,8-24-20 16,3 10 124-1,9 7-108-15,22-7 24 0,5 1-52 0,11 2-36 16,8 8-4-1,-1 0-20 1,-6 3 12-16,2-4-288 0,-2 8 164 0</inkml:trace>
          <inkml:trace contextRef="#ctx0" brushRef="#br0" timeOffset="191503.2944">11466 10186 416 0,'-27'-10'152'0,"27"10"-116"0,-35-14-12 16,16 4 108 0,0 6-76-16,-8-9 32 15,0 6-52-15,-4-7 40 16,3 7-44-16,-10-7 28 16,3 7-32-16,-12-3 0 0,9 3-16 0,-9 4 36 15,9 6-24-15,-9-3-24 16,12 7 0-16,-3 3 52 15,10 8-28-15,9 2 0 16,0 8-16-16,-1 17 28 16,13 3-20-16,-5 17 4 15,4-3-12-15,-3 7 12 16,11-11-12-16,-16-3 32 16,12-10-24-16,-11-4 4 15,15-10-12-15,-12-6 12 16,12-5-12-16,8-9 16 15,4 2-16-15,7-6 24 16,8 0-20-16,19 0 12 16,-7 3-12-16,15-3-8 15,-3 3 0-15,-5-3-48 16,1 0 24-16,-9 0-160 16,-11 0 100-16,1-7-256 15,-9 0 188-15</inkml:trace>
          <inkml:trace contextRef="#ctx0" brushRef="#br0" timeOffset="191952.6064">10975 9694 840 0,'-12'-10'312'0,"12"10"-244"16,12 0-16-16,-12 0 48 15,19 3-64-15,8-3 24 16,0 4-40-16,12-1 0 16,7 4-12-16,1-3-156 15,11 2 80-15</inkml:trace>
          <inkml:trace contextRef="#ctx0" brushRef="#br0" timeOffset="192233.4714">12183 10073 632 0,'-31'-11'236'0,"31"11"-184"0,-62 0-16 0,27 7 116 15,4 4-92-15,-20 9 52 16,9 8-64-16,-8 20 64 15,7 7-64-15,0 34 8 16,16-6-32-16,0 10-12 16,16-7-8-16,7-3 20 15,8-11-12-15,7-3 12 16,1-14-12-16,15-17-200 16,0-7 100-16</inkml:trace>
          <inkml:trace contextRef="#ctx0" brushRef="#br0" timeOffset="189515.1138">8733 10310 280 0,'-11'-17'104'0,"11"17"-84"0,11-17 0 0,-11 6 136 15,8 8-88-15,-8-7 36 16,12 6-64-16,-12-3 20 15,0 4-32-15,0 3 36 16,0 3-36-16,-12 8 4 16,12 2-20-16,-8 22 44 15,1 3-28-15,-5 17 12 16,0 0-24-16,-7 3 36 16,4-3-28-16,-9-6 20 15,9-12-24-15,3-9 16 16,-3-4-20-16,7-10 36 15,4-7-28-15,0-11-4 16,8-3-12-16,0-24 4 16,4 4-8-16,3-32-72 15,5 8 36-15,-5-18-92 16,-3 14 68-16,0 0-8 16,4 17 40-16,7-3 24 15,0 13 0-15,1 4 80 16,-5 10-44-16,4 7 24 15,9 11-40-15,-9 3-8 16,0 3-8-16,1 7-4 16,-1 0 0-16,-19 8 16 0,8-1-8 15,-16 3 16-15,4 1-16 16,-11-1-28-16,-5 1 8 16,1-4-48-16,0 0 32 0,-9 0 24 15,9 0 4-15,-8 0 20 16,15 0-12-1,5 0 136-15,7 4-76 0,11 3-4 16,9-4-40 0,-1 1 20-16,4-7-28 0,0-1-4 15,1 1-8-15,-5-7 4 16,0-1-4-16,-7-6 40 16,7 4-20-16,-11-11-144 15,4 0 64-15,-5-7-332 16,9 0 216-16</inkml:trace>
          <inkml:trace contextRef="#ctx0" brushRef="#br0" timeOffset="189876.4128">9229 10665 780 0,'8'-4'288'0,"-8"4"-224"0,11-7-20 16,-3 4 68-1,-4 3-72-15,11-7 44 16,5 7-48-16,-1-4-12 15,0 1-12-15,8-7-28 16,1 3 8-16,-9-7 32 16,8 4-16-16,-15-4 16 15,7 4-12-15,-19-4 12 16,0 4-16-16,-12-1-12 16,5 4 0-16,-20 0 12 0,7 7-4 0,-7 4-12 15,8 6 4-15,-12 7 40 16,4 4-24-16,7 7 68 15,5 3-44-15,11 3-24 16,8-3-12-16,0-3-20 16,7-1 12-16,9 1 20 15,11-8-4-15,-4-6-12 16,11-4 0-16,9-6-236 16,-1-1 132-16,16-3-616 15,-11 4 404-15</inkml:trace>
          <inkml:trace contextRef="#ctx0" brushRef="#br0" timeOffset="190943.1008">10522 10186 280 0,'-8'-10'104'0,"8"10"-84"0,0-3 0 0,-8-1 64 15,8 1-48-15,-11-8 40 16,3 4-44-16,-19-3-8 16,4 3-16-16,-20-7 48 15,12 8-32-15,-23-5 44 16,15 4-40-16,-15 0-16 15,15 4-4-15,-7-4 8 16,19 7-8-16,-4-3 24 16,11 3-20-16,5 0 24 15,3 7-24-15,5-1 12 16,7 5-12-16,-12 6 20 16,12 0-20-16,-8 14 32 15,8 4-28-15,0 30 64 16,0 7-44-16,0 21-8 15,0-7-16-15,-4 0 16 16,-3-10-16-16,-1-4 12 16,8-3-12-16,-8-7 56 15,8-7-40-15,-12-3 16 16,5-15-28-16,3-6-8 16,-4 0-4-16,8-13-16 0,8 2 8 15,-4-3 12-15,3 4-4 16,13-11 8-16,-1 4-8 15,8-7 24-15,8 3-16 16,12-10-100-16,-9 0 44 0,28-10-316 16,-19 10 200-16</inkml:trace>
          <inkml:trace contextRef="#ctx0" brushRef="#br0" timeOffset="194260.76">10684 11047 164 0,'0'6'60'0,"0"-6"-44"0,-3 11-8 16,-5-11-28-1,8 7 8-15,-8 0 92 16,8-1-40-16,0-6 148 0,0 7-104 0,0 4 68 16,0-5-88-16,0-6 28 15,8 7-56-15,-8-7 24 16,0 7-32-16,-8-7 44 16,8 0-40-16,0-7 28 15,-4 7-32-15,-4 0 0 16,8-7-16-16,0 1 0 15,12-5-4-15,-4-9 12 16,3 9-12-16,5-9 24 16,3 2-20-16,1-2 32 15,7 3-28-15,-8 3-4 16,0 7-8-16,1-3 20 16,-1 10-12-16,-11 0 4 15,3 10-8-15,-3 4 28 16,4 10-20-16,-8-4-4 15,0 11-8-15,11-6 20 16,-3 5-12-16,-1-9 12 16,5 0-12-16,-5-4 0 31,9-3-4-31,-5-11 20 0,5 1-16 0,-9-18-4 16,5 7-4-16,11-10 28 15,-8 0-16-15,-3-8-24 16,-1 8 4-16</inkml:trace>
          <inkml:trace contextRef="#ctx0" brushRef="#br0" timeOffset="192710.2923">12105 10351 696 0,'-15'-17'256'0,"15"17"-196"0,-8 7-20 16,4 3 12-1,0-3-36-15,-4 7 48 16,1 3-36-16,-1 4-16 0,4 3-4 0,-4-7 36 15,8-3-24-15,-7-7 36 16,7 3-32-16,-8-3 48 16,8-7-40-16,-4 0-16 15,8 0-8-15,-4-10 36 16,0 10-24-16,8-14 36 16,3 0-32-16,5-3 32 15,3-4-32-15,8-3 4 16,0 7-16-16,8-4 12 15,0 4-16-15,0 3 16 16,-4 4-16-16,-4-4 4 16,0 8-4-16,0-1-8 15,-8 7 4-15,-7-7-4 16,3 7 0-16,-11-4-168 16,4 8 92-16,-8-4-472 15,0 0 304-15</inkml:trace>
          <inkml:trace contextRef="#ctx0" brushRef="#br0" timeOffset="192929.5291">12213 10145 768 0,'-7'-10'284'0,"7"10"-220"0,7 3-20 0,-3-3 180 16,0 0-132-16,12 0 68 16,3 0-92-16,4 0-12 15,1 7-36-15,3-7-4 16,4 0-8-16,0-7-140 15,-4 7 76-15,-4 0-332 16,-4 7 216-16</inkml:trace>
          <inkml:trace contextRef="#ctx0" brushRef="#br0" timeOffset="193255.4185">12670 9897 612 0,'4'-3'228'0,"-4"3"-180"0,23 14-12 16,-7-1 160-1,-1 5-116-15,9 26 124 0,3 1-116 16,0 10 60-16,4 0-84 16,-8 28-8-16,0-8-36 0,-11 22 24 15,-1-15-28-15,-18-6 48 16,-1-14-36-16,-27-7-24 16,0-10-4-16,-23-7-264 15,8-1 144-15</inkml:trace>
        </inkml:traceGroup>
        <inkml:traceGroup>
          <inkml:annotationXML>
            <emma:emma xmlns:emma="http://www.w3.org/2003/04/emma" version="1.0">
              <emma:interpretation id="{90DCE122-8DAC-4BDE-8C29-82A630FBB88D}" emma:medium="tactile" emma:mode="ink">
                <msink:context xmlns:msink="http://schemas.microsoft.com/ink/2010/main" type="inkWord" rotatedBoundingBox="15335,10467 18292,10329 18365,11885 15408,12023"/>
              </emma:interpretation>
              <emma:one-of disjunction-type="recognition" id="oneOf36">
                <emma:interpretation id="interp60" emma:lang="" emma:confidence="0">
                  <emma:literal>out]</emma:literal>
                </emma:interpretation>
                <emma:interpretation id="interp61" emma:lang="" emma:confidence="0">
                  <emma:literal>w t]</emma:literal>
                </emma:interpretation>
                <emma:interpretation id="interp62" emma:lang="" emma:confidence="0">
                  <emma:literal>of ]</emma:literal>
                </emma:interpretation>
                <emma:interpretation id="interp63" emma:lang="" emma:confidence="0">
                  <emma:literal>w +3</emma:literal>
                </emma:interpretation>
                <emma:interpretation id="interp64" emma:lang="" emma:confidence="0">
                  <emma:literal>at ]</emma:literal>
                </emma:interpretation>
              </emma:one-of>
            </emma:emma>
          </inkml:annotationXML>
          <inkml:trace contextRef="#ctx0" brushRef="#br0" timeOffset="196244.8909">14594 9553 632 0,'-19'17'236'0,"19"-17"-184"0,-19 14-16 16,3-4 96 0,12 4-80-16,-7 7-12 15,3-4-24-15,8 0-16 0,4 4 4 16,3-4 12 0,5 7-8-16,4-10 4 0,3 0-4 15,0-7 4-15,1-7-8 16,-1 0-20-16,4-7 8 0,-3-7-156 15,-1 7 92-15,0-7-76 16,1 1 84-16,-13 2 36 16,9 4 20-16,-8-3 148 15,-1 7-76-15,1 3 104 16,0 3-92-16,3 0 4 16,1 4-48-16,7-7 4 15,5 4-20-15,7-11 20 16,-4 7-24-16,-4-7-4 15,0 4-4-15,-7-8 40 16,-5 4-24-16,-11-6-8 16,0 2-8-16,-15-6 4 15,3 3-4-15,-11-10-12 16,7 7 4-16,1-4-40 16,3 14 24-16,12-3-12 15,4 10 20-15,12 4-52 16,7 9 32-16</inkml:trace>
          <inkml:trace contextRef="#ctx0" brushRef="#br0" timeOffset="196411.1242">15256 9615 820 0,'-19'0'304'0,"19"0"-236"0,0-10-20 0,0 6 132 15,11 4-108-15,-3-3 8 16,8 6-52-16,11-6 0 16,8 3-16-16,3-7 12 15,5 7-16-15,7-3-224 16,-3 6 120-16,-12-3-416 15,-8 0 288-15</inkml:trace>
          <inkml:trace contextRef="#ctx0" brushRef="#br0" timeOffset="196662.7921">15403 9495 456 0,'0'-4'168'0,"0"4"-128"0,-11 11-16 15,3-5 220 1,8 1-140-16,-12 4 100 16,5 9-120-16,-13-3 24 15,9 11-64-15,-5 0 56 16,5-1-60-16,-1 11-8 16,4 0-20-16,8 3 16 0,0 0-16 0,12-3 12 15,7-3-12-15,16-8-200 16,-4-6 100-16,19-7-596 15,1-4 376-15</inkml:trace>
          <inkml:trace contextRef="#ctx0" brushRef="#br0" timeOffset="197217.7278">15961 9629 676 0,'-8'-10'248'0,"8"10"-192"0,8-11-16 0,-1 4 92 16,5 4-80-16,7-7 40 16,9 6-52-16,10 1 12 15,1 3-32-15,7 0 36 16,-3 3-32-16,0-3 4 15,-5 7-16-15,-11 0 0 16,-3 0-4-16,-13-4 28 16,-3 4-20-16,-4 3 20 15,4 1-20-15,-20 9-8 16,8 8-4-16,-4 34-16 16,4 3 8-16,-7 18 4 0,-1-4 0 15,1 7 24-15,3-7-12 0,4 11-4 16,0-8-4-1,-7 8 20-15,3-15-12 0,-12-9 12 16,17-11-12-16,-17-11 28 16,5-6-24-16,-20-3 20 15,4-15-20-15,-16 4 20 16,9-10-24-16</inkml:trace>
          <inkml:trace contextRef="#ctx0" brushRef="#br0" timeOffset="195265.5542">13421 10238 592 0,'20'7'220'0,"-20"-7"-172"0,42 3-12 16,-19-6 32-1,5 3-44-15,14-7-12 16,5 3-4-16,7-6 8 15,0 10-8-15,-8-14 4 16,-3 14-4-16,-16-10 20 16,-4 3-16-16,-19-3 12 15,0 3-12-15,-19-3 20 0,-5-1-20 0,-15-2-4 16,1 6-4-16,-9-11-16 16,8 12 8-16,-4-1 12 15,12 3-4-15,-8 8 24 16,12 3-16-16,-8 3 4 15,12 0-8-15,-8 7 28 16,7 1-20-16,1 6 20 16,8 3-20-16,3 11 52 15,8 0-36-15,8 14 4 16,7-4-24-16,12 3 28 16,4-6-24-16,27-7 4 15,4-4-12-15,19-13 20 16,-7-11-16-16</inkml:trace>
          <inkml:trace contextRef="#ctx0" brushRef="#br0" timeOffset="195539.3641">14277 9553 704 0,'8'10'264'0,"-8"-10"-208"0,7 38-12 0,-3-17 8 15,0-4-36-15,-8 21 4 16,4-7-12-16,-11 14 20 16,-1 3-16-16,-11-3 40 15,3-8-28-15,-11-6-84 16,4-6 32-16,-11-19-352 15,7-2 208-15</inkml:trace>
          <inkml:trace contextRef="#ctx0" brushRef="#br0" timeOffset="195679.2179">14323 9302 748 0,'8'-10'276'0,"-8"10"-216"0,8 27-16 0,-4-10-260 16,-1 1 108-16</inkml:trace>
        </inkml:traceGroup>
      </inkml:traceGroup>
      <inkml:traceGroup>
        <inkml:annotationXML>
          <emma:emma xmlns:emma="http://www.w3.org/2003/04/emma" version="1.0">
            <emma:interpretation id="{9900BE17-ECC0-492D-8443-C66F52F799E6}" emma:medium="tactile" emma:mode="ink">
              <msink:context xmlns:msink="http://schemas.microsoft.com/ink/2010/main" type="line" rotatedBoundingBox="7823,12760 18480,12041 18584,13584 7927,14304"/>
            </emma:interpretation>
          </emma:emma>
        </inkml:annotationXML>
        <inkml:traceGroup>
          <inkml:annotationXML>
            <emma:emma xmlns:emma="http://www.w3.org/2003/04/emma" version="1.0">
              <emma:interpretation id="{69D34932-5A27-4189-B9CA-96DE031F1366}" emma:medium="tactile" emma:mode="ink">
                <msink:context xmlns:msink="http://schemas.microsoft.com/ink/2010/main" type="inkWord" rotatedBoundingBox="7831,12881 9901,12741 9952,13496 7882,13636"/>
              </emma:interpretation>
              <emma:one-of disjunction-type="recognition" id="oneOf37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225168.845">5923 12450 488 0,'0'11'180'0,"0"-8"-140"0,0 1-12 16,15-4 164-1,9 3-36-15,3 1-72 16,4-4-20-16,11 0-44 16,1 6 16-16,-4-6-24 0,-1 7-12 15,1-10-4-15,-4-1 12 0,-4 1-4 16,0-4 8-16,-4-3-8 16,-8-1-72-1,1 1 36-15,-5 0-444 16,8 3 260-16</inkml:trace>
          <inkml:trace contextRef="#ctx0" brushRef="#br0" timeOffset="222894.7205">5935 12151 340 0,'3'0'128'0,"1"0"-100"0,8-7-8 0,-1 4 148 15,9-1-96-15,7 1 52 16,12-7-76-16,3 6 36 15,5 1-48-15,-5 3 24 0,1-4-32 16,-4 4-8-16,-8-3-12 16,-4 3 4-16,-8-4-8 15,0 4 8-15,-3 0-8 16,-5 0-12-16,-3 0 4 16,-8 0-16-16,0 11 12 15,-8 2-376 1,-7 8 212-16,-4 7-176 0</inkml:trace>
          <inkml:trace contextRef="#ctx0" brushRef="#br0" timeOffset="225178.8721">7015 11876 372 0,'-8'-11'140'0,"8"11"-112"0,0 0-4 16,-4 7 128 0,4 4-88-16,-4 6 44 15,8 7-64-15,-8 4-40 16,0 9-8-16,-4 12 60 15,5-5-28-15,-5 15 16 16,4-11-28-16,-4-10 52 16,8 0-36-16,-7-18 48 15,7-3-48-15,-4-23-8 16,8-8-12-16,-4-24 16 0,7 0-16 0,1-20-128 16,7-1 64-1,1-17-272-15,3 8 180 0,5-12 28 16,-5 19 76-16,16 2 240 15,3 14-108-15,9 18 116 16,-1 13-120-16,1 21-12 16,-1 10-48-16,-15 11 0 15,-4 3-16-15,-7 3 12 16,-13 0-16 0,-22-6 16-16,3-1-16 0,-26-6-20 15,-1 0 4-15,-19-11-136 16,11 0 76-16,-3-6-48 15,7-1 68-15,1-6 24 16,15-1 20-16,0 4 12 16,11 0-4-16,8 4 120 15,8 3-68-15,8 7 92 16,0 6-84-16,11 4 40 16,1 4-64-16,7 10 8 15,0 6-32-15,4-2 20 16,4-1-24-16,0-3 68 15,-1-11-48-15,5-3-56 16,-8-6 12-16,0-12-328 16,4-2 188-16</inkml:trace>
          <inkml:trace contextRef="#ctx0" brushRef="#br0" timeOffset="225184.3859">7634 12089 852 0,'0'-7'316'0,"0"7"-248"0,0 0-16 0,0-3 76 16,8 3-80-16,7-7-56 16,5 4 4-16,11-4 56 15,7 3-28-15,9-6-8 16,-1 3-8-16,1-3 0 16,-9 6-4-16,-11-10-12 15,-7 11 4-15,-24-4 4 16,-4 0 0-16,-27 0-12 15,4 4 8-15,-15-1-16 16,-1 8 12-16,9-4 64 16,3 7-28-16,8 7-4 15,15 3-12 1,12 10 8-16,8 4-12 0,31 14 60 16,7 0-40-16,20-4 24 15,0 0-32-15</inkml:trace>
        </inkml:traceGroup>
        <inkml:traceGroup>
          <inkml:annotationXML>
            <emma:emma xmlns:emma="http://www.w3.org/2003/04/emma" version="1.0">
              <emma:interpretation id="{94C481DD-854F-4D2B-AC41-B4F42AFF8425}" emma:medium="tactile" emma:mode="ink">
                <msink:context xmlns:msink="http://schemas.microsoft.com/ink/2010/main" type="inkWord" rotatedBoundingBox="10494,12667 14760,12379 14859,13836 10593,14124"/>
              </emma:interpretation>
              <emma:one-of disjunction-type="recognition" id="oneOf38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228596.2112">10921 12753 416 0,'3'4'152'0,"-3"-4"-116"0,0 0-12 16,0 0 92-1,8 0-68-15,-8-4 60 16,0 4-64-16,8-7 48 16,-8 1-52-16,8-8 8 15,-4 3-32-15,3-6-8 16,5 7-4-16,-4-7-16 15,11 6 8-15,0-2-16 16,1 2 12-16,3 1 48 16,0 7-20-16,-4-1-8 15,5 8-8-15,-13 2-16 0,9 8 8 16,-13 7 12-16,5-1-4 16,-12 8 24-16,8 0-16 0,0-4 4 15,-5 3-8 1,5-13 28-16,4 0-20 0,3-18 32 15,-3 1-32 1,15-18-4-16,0 0-8 0,0-9 20 16,4 2-12-16,-4-3-12 15,0 7-4-15,-7 0-252 16,-1 10 140-16</inkml:trace>
          <inkml:trace contextRef="#ctx0" brushRef="#br0" timeOffset="227845.4574">11644 11790 456 0,'8'-7'168'0,"-8"7"-128"0,8-4-16 0,-8 1 112 16,0 3-80-16,-8-3-12 15,8-1-28-15,-15-3-4 16,3 4-8-16,-19-1-12 16,-4 4 4-16,-19 0 4 15,4 4 0-15,-12-1 0 16,15 4 0-16,-11 3 8 16,20 1-4-16,-1-1 32 15,4 4-20 1,8-4-12-16,8 1-8 0,-1-5 12 15,9 5-4-15,-5-4-12 16,16-1 4-16,-11 5 12 16,11-1-4-16,-8 4 52 15,8 0-32-15,-8 3 8 16,4 4-20-16,-11 9-24 16,11 1 4-16,-4 11 20 15,8 2-4-15,-12 5 32 16,5-1-24-16,-1-7 32 15,0-3-32-15,-3-4 4 16,11-6-12-16,-12-7-16 16,4-1 4-16,1-6 28 0,7-4-12 15,0-3 4-15,-4 3-8 0,8-6 36 16,7 3-20-16,5-7 32 16,7 0-32-16,4 0 12 15,4 7-20-15,4 0-8 16,0-1-4-16,7 1 12 15,-3 0-8-15,3-3 16 16,-3-1-16-16,-4-3 24 16,0 4-20-16,-20-8-208 15,5 1 108-15,-20-8-416 16,-4 4 280-16</inkml:trace>
          <inkml:trace contextRef="#ctx0" brushRef="#br0" timeOffset="228088.281">10959 12044 664 0,'-7'-6'244'0,"7"6"-188"0,15 0-16 16,-11 0 120-1,15 0-96-15,8-4 60 16,8 4-68-16,4-3 108 15,7-1-92-15,12-3-16 16,-3-3-36-16,7 3 12 16,-4 7-20-16,-8 0-48 15,-4 4 20-15,-11-1-304 0,-4 7 176 0</inkml:trace>
          <inkml:trace contextRef="#ctx0" brushRef="#br0" timeOffset="228928.0932">11188 11459 684 0,'0'-10'252'0,"0"10"-192"0,0-7-20 0,7 4 68 16,-3 3-68-16,12-7-8 15,3 3-20-15,12-2-12 16,16 2 4-16,14-3 12 15,-2 7-8-15,18-3-144 16,-15 3 72-16</inkml:trace>
          <inkml:trace contextRef="#ctx0" brushRef="#br0" timeOffset="229255.9846">12272 11494 456 0,'-20'0'168'0,"20"0"-128"0,-27 3-16 16,8 1 140-1,11-1-96-15,-31 11 60 16,12 0-72-16,-23 17 28 15,3 10-48-15,-15 21 44 16,16 0-48-16,0 14 20 16,7-8-32-16,0 18 8 15,20-3-16-15,3 10 20 16,5-11-20-16,11-9 40 0,11-11-28 16,5-18 20-16,7-9-24 15,16-18-360-15,-1-7 184 0</inkml:trace>
          <inkml:trace contextRef="#ctx0" brushRef="#br0" timeOffset="229541.7448">12225 11972 676 0,'-8'7'248'0,"8"-7"-192"0,-15 24-16 0,11-7 12 15,4-3-36-15,-4 21 4 16,4-1-12-16,0-3 12 15,4-7-12-15,-4-3 40 16,0 3-24-16,-4-24 92 16,4 7-64-16,0-25-24 15,4-2-16-15,-4-4 56 16,0-4-36-16,15 4-28 16,-3 0-8-16,15 3 16 15,-7 11-4-15,11-4 4 16,-4 14-4-16,0-7 28 15,8 7-20-15,-12 0-208 16,4 4 104-16</inkml:trace>
          <inkml:trace contextRef="#ctx0" brushRef="#br0" timeOffset="229724.6681">12264 11931 756 0,'-12'-14'280'0,"12"14"-216"0,12 0-20 0,-4-3 68 16,11 3-72-16,8-7-8 15,12 0-20-15,-1 7-232 16,5 0 124-16</inkml:trace>
          <inkml:trace contextRef="#ctx0" brushRef="#br0" timeOffset="229937.872">12748 11728 612 0,'23'3'228'0,"-23"-3"-180"0,27 42-12 16,-19-15 140-1,3 4-104-15,5 21 52 16,-5-1-76-16,-7 22 36 15,8-1-48-15,-20 14 32 16,-3-10-36-16,-28-8 44 16,-4-9-44-16</inkml:trace>
          <inkml:trace contextRef="#ctx0" brushRef="#br0" timeOffset="225452.4895">9209 11601 384 0,'0'-18'140'0,"0"18"-108"0,-19-17-8 0,11 10 48 16,5 4-44-16,-21-4-20 15,5 3-8-15,-20-2-8 16,4 6 0-16,-15-7 8 15,23 10 0-15,-19-10 60 16,7 7-32-16,12-7 40 16,7 7-36-16,-7-3 8 15,16 3-24-15,-5 3-16 16,5 4-4-16,3 14 20 16,8 0-8-16,0 30 24 15,0 4-20-15,-12 14 32 16,12 0-28-16,0 20 4 15,0-6-12-15,-4 20 4 16,0-3-8-16,-7-11 24 16,7-20-16-16,-8 0 4 15,1-14-8-15,-5 0 12 16,5-10-12-16,-9 0 16 16,5-8-16-16,-5-6 16 15,9 0-16-15,3 0 60 16,8-7-40-16,12-3 76 0,3 3-56 15,5-10 8-15,3 7-32 16,4-8-12-16,0 5-8 0,-4-8 12 16,12 4-8-16,-4-4 4 15,-4 0-4-15</inkml:trace>
          <inkml:trace contextRef="#ctx0" brushRef="#br0" timeOffset="226171.0505">9310 11965 652 0,'-19'-13'244'0,"19"13"-192"0,0-7-12 15,8 3 112 1,-5 8-92-16,13-8 0 16,-4 4-36-16,15-7-16 15,0 0-4-15,23-6 20 16,4 9-12-16,28-3-20 0,-13 0 0 0,5 7 20 15,-8 0-4-15,-1-3-12 16,-18 6 0-16,-12-3 4 31,-12 4 0-31,-4-4 60 0,-11 0-32 0,-8 0-4 16,0 7-12-16,-12 0-28 16,5 3 8-16,-13 4-32 15,5 3 24-15,-8 10 48 16,3 1-12-16,-7 17-20 15,0 3 0-15,-8 4 16 16,12-1-8-16,-12-6-12 16,8-4 0-16,0-6 28 15,8-4-12-15,-12-14 32 16,15-3-28-16,-7-14 12 16,7 0-16-16,-11-25 28 15,16-2-24-15,-16-25 12 16,15 8-16-16,-15-15-16 15,0 7 0-15,0-6-16 16,3 13 12-16,-3 0 12 16,0 4 0-16,8 3-4 15,3 18 4-15,5-4-60 16,11 17 32-16,8 7-140 16,3 7 92-16</inkml:trace>
          <inkml:trace contextRef="#ctx0" brushRef="#br0" timeOffset="226507.9475">10088 11955 684 0,'27'0'252'0,"-27"0"-192"0,58 21-20 0,-30-11 12 15,10 4-36-15,9 3 20 16,-1 4-20-16,1 3 44 16,-9 7-32-16,-3-7-32 15,-8 0 0-15,-7-10-204 16,-1-1 116-16</inkml:trace>
          <inkml:trace contextRef="#ctx0" brushRef="#br0" timeOffset="226650.3552">10545 11993 572 0,'-15'-4'208'0,"15"4"-160"0,-12 0-12 15,4 0 208 1,0 7-140-16,-3 4 20 0,3 2-76 15,-19 8-24-15,4 3-12 0,-24 17 76 16,9-3-44-16,-17 10-20 16,9-10-16-1</inkml:trace>
        </inkml:traceGroup>
        <inkml:traceGroup>
          <inkml:annotationXML>
            <emma:emma xmlns:emma="http://www.w3.org/2003/04/emma" version="1.0">
              <emma:interpretation id="{5AB7ADA5-DC6D-419A-B077-67C7E1AFCF9C}" emma:medium="tactile" emma:mode="ink">
                <msink:context xmlns:msink="http://schemas.microsoft.com/ink/2010/main" type="inkWord" rotatedBoundingBox="15376,12250 18480,12041 18581,13542 15478,13752"/>
              </emma:interpretation>
              <emma:one-of disjunction-type="recognition" id="oneOf39">
                <emma:interpretation id="interp67" emma:lang="" emma:confidence="0">
                  <emma:literal>winey</emma:literal>
                </emma:interpretation>
                <emma:interpretation id="interp68" emma:lang="" emma:confidence="0">
                  <emma:literal>e in,</emma:literal>
                </emma:interpretation>
                <emma:interpretation id="interp69" emma:lang="" emma:confidence="0">
                  <emma:literal>e in]</emma:literal>
                </emma:interpretation>
                <emma:interpretation id="interp70" emma:lang="" emma:confidence="0">
                  <emma:literal>piney</emma:literal>
                </emma:interpretation>
                <emma:interpretation id="interp71" emma:lang="" emma:confidence="0">
                  <emma:literal>e in}</emma:literal>
                </emma:interpretation>
              </emma:one-of>
            </emma:emma>
          </inkml:annotationXML>
          <inkml:trace contextRef="#ctx0" brushRef="#br0" timeOffset="230654.5886">13510 11934 560 0,'8'4'208'0,"-8"-4"-164"0,19 10-8 0,1-10-32 15,7 0-8-15,19-3 64 16,12-1-32-16,16-6 24 16,-8 3-32-16,0-7-8 15,-8 4-8-15,-12-11 28 16,1 7-16-16,-32-10 4 16,-3 4-12-16,-24-11-8 15,-3 3 4-15,-32 1-16 16,1 6 8-16,-32 11-24 15,12 10 16-15,-15 14 12 16,15 10 4-16,4 10 40 16,16 4-20-16,11 7 76 15,8-4-56-15,15 7 4 16,12 0-28-16,20 7 60 16,7 0-48-16,35-6 48 15,7-5-44-15,24-13 44 16,0-7-48-16,8-20-40 15,-4-4 0-15</inkml:trace>
          <inkml:trace contextRef="#ctx0" brushRef="#br0" timeOffset="231120.8208">14672 11342 592 0,'31'-20'220'0,"-31"20"-172"0,27 31-12 0,-20-14-4 16,5 4-24-16,-12 13 48 16,0 4-28-16,0 14 48 15,-4-4-44-15,-11 0 20 16,-5-7-32-16,-7-13 60 15,-4-4-44-15,-7-21-32 16,3-6-8-16</inkml:trace>
          <inkml:trace contextRef="#ctx0" brushRef="#br0" timeOffset="231123.828">14660 11036 788 0,'16'17'292'0,"-16"-17"-228"16,-4 25-16-16,4-12-332 16,7 4 144-16</inkml:trace>
          <inkml:trace contextRef="#ctx0" brushRef="#br0" timeOffset="231597.8251">14947 11263 684 0,'-35'7'252'0,"35"-7"-192"0,-27 14-20 0,19-4-20 0,8 1-20 0,0 2 16 15,8 5-8-15,3-1 16 16,1 3-16-16,15-2 4 16,-8 2-4-16,8-3 12 15,0 1-12-15,4-5-4 16,-7-2 0-16,-1-8 4 15,-4 1-4-15,-3-11-80 16,3 0 40-16,-7-7-48 16,3 0 48-16,-7-3 20 15,4 3 12-15,-5 1 12 16,-3 6-4-16,12 3 68 16,-5 4-40-16,9 4 32 15,-5 6-36-15,-3 0-8 16,7 1-12-16,0 2 28 15,8-2-20-15,-7-1 12 16,-1 0-16-16,1-3 36 16,-5-7-24-16,-7-7-32 15,-4 4 4-15,-4-11-88 16,0 0 52-16,-4-10-40 16,-4 4 48-16,8-4 12 15,0 3 8-15,12 0 72 16,-1 11-32-16,12 0 76 15,5 10-56-15,14 3-8 0,1 4-24 0,3 0 40 16,1 3-28 0,-5-3 4-16,5 3-20 0,-20-3 28 15,0 0-24-15,-8-7-120 16,-11 0 56-16</inkml:trace>
          <inkml:trace contextRef="#ctx0" brushRef="#br0" timeOffset="231812.8535">15771 11208 384 0,'-12'-3'140'0,"12"3"-108"0,-19 10-8 0,7-3 208 16,5 0-132-16,-16 7 48 16,3 3-88-16,-3 7 52 15,4 0-64-15,-1 7-16 16,12 0-20-16,8 7 52 15,20-4-36-15,-1 8 16 16,16-1-28-16,4-7-212 16,-1-3 108-16</inkml:trace>
          <inkml:trace contextRef="#ctx0" brushRef="#br0" timeOffset="232198.0134">16352 11363 572 0,'7'-10'208'0,"-7"10"-160"0,28-11-12 0,-17 8 48 16,-3 3-52-16,11-3-12 15,1 6-12-15,-1-3-8 16,8 7 0-16,-8 0 16 15,1 0-8-15,-12 0 4 16,7 3-4-16,-15 4 56 16,4 3-36-16,-8 21 60 15,-4 6-52-15,1 32 12 16,-1 0-32-16,4 17 28 16,-4-11-28-16,0 11 20 15,8-7-20-15,-7 11 28 16,7-15-28-16,-8-20 48 15,4-3-36-15,-8-18 72 16,1-10-52-16,-12-10 20 16,3-8-40-16,-22-2-16 15,-5-1-8-15,-38 4-456 0</inkml:trace>
        </inkml:traceGroup>
      </inkml:traceGroup>
    </inkml:traceGroup>
    <inkml:traceGroup>
      <inkml:annotationXML>
        <emma:emma xmlns:emma="http://www.w3.org/2003/04/emma" version="1.0">
          <emma:interpretation id="{DF78467B-7F58-4F81-806B-07272FDCD8C5}" emma:medium="tactile" emma:mode="ink">
            <msink:context xmlns:msink="http://schemas.microsoft.com/ink/2010/main" type="paragraph" rotatedBoundingBox="1124,13972 18276,13674 18308,15529 1156,158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728963-F8E0-48C9-B0D0-8AD8D92B1096}" emma:medium="tactile" emma:mode="ink">
              <msink:context xmlns:msink="http://schemas.microsoft.com/ink/2010/main" type="line" rotatedBoundingBox="1124,13972 18276,13674 18308,15529 1156,15827"/>
            </emma:interpretation>
          </emma:emma>
        </inkml:annotationXML>
        <inkml:traceGroup>
          <inkml:annotationXML>
            <emma:emma xmlns:emma="http://www.w3.org/2003/04/emma" version="1.0">
              <emma:interpretation id="{93F5BE42-CF62-46B2-AE71-BE0FC51D3B60}" emma:medium="tactile" emma:mode="ink">
                <msink:context xmlns:msink="http://schemas.microsoft.com/ink/2010/main" type="inkWord" rotatedBoundingBox="1133,14482 1841,14470 1854,15193 1145,15205"/>
              </emma:interpretation>
              <emma:one-of disjunction-type="recognition" id="oneOf40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256925.2944">-689 13479 340 0,'-8'-27'128'0,"8"20"-100"0,-7-7-8 16,7 11 124-16,-4-4-84 0,0 3 64 15,0 4-72-15,-4 7-20 16,8 4-20-16,-4 9 24 16,0 8-20-16,-3 10 56 0,3 3-40 15,4 4 20-15,-4-1-32 16,0 1 16-16,0 3-20 15,-4 0 0-15,1 4-8 16,-1-7 12-16,0-7-12 16,1-11 60-16,-1-10-40 15,0-10 24-15,4-14-32 16,4-10-16-16,4-14-8 16,0-7 4-16,4-6 0 0,-1 2-44 15,9-6 24-15,3-7-56 16,4-3 44-16,5-1-12 15,-1 1 28-15,11 6 16 16,9 0 4-16,3 18-20 16,0 10 8-16,-3 10-4 15,-8 14 4-15,-5 14 16 16,-10 10-4-16,-9 7-4 16,-15 7 4-16,-15 3 20 15,-12-3-12-15,-4 0-4 16,-16-4-4-16,1-3-76 15,-1-3 40-15,1-8-24 16,-1-6 36-16,9 3 8 16,7-6 12-16,4-4 0 15,7-1 0-15,5 5 52 0,11 2-28 16,8 8 88-16,7 7-64 16,5 6 4-16,-1 7-32 15,5-3 16-15,-1-3-24 16,0-1 12-16,1-3-12 15,-1-14 36-15,-3 0-24 16,-5-3-224-16,9-14 108 16</inkml:trace>
          <inkml:trace contextRef="#ctx0" brushRef="#br0" timeOffset="257287.939">-275 13854 548 0,'-7'-10'204'0,"7"14"-156"0,0-4-16 16,0 0 168-16,0 0-116 16,7 0-16-16,5-4-44 15,3 1-12-15,5-4-4 16,-1 0 12-16,12-3-12 0,-8-1-12 16,-11-3 0-16,7 4 12 15,-7 0-4-15,-8-1-4 16,-8 5 4-16,-8-1-4 15,4 3 0-15,-11 4 44 16,-4 0-24-16,-12 4-8 16,0 3-8-16,-3 3 4 15,-1 4-4-15,0 3 8 0,12 4-8 16,12 3-4 0,11 3 4-16,15 4 28 0,12 0-16 15,12-7 32-15,4 0-32 16,4-3 12-16,-9-4-16 15,5-7-288-15,-4-3 148 16</inkml:trace>
        </inkml:traceGroup>
        <inkml:traceGroup>
          <inkml:annotationXML>
            <emma:emma xmlns:emma="http://www.w3.org/2003/04/emma" version="1.0">
              <emma:interpretation id="{B5BC480A-C7F3-447D-B4C2-14100BDC17EC}" emma:medium="tactile" emma:mode="ink">
                <msink:context xmlns:msink="http://schemas.microsoft.com/ink/2010/main" type="inkWord" rotatedBoundingBox="2512,14150 6017,14089 6044,15660 2540,15721"/>
              </emma:interpretation>
              <emma:one-of disjunction-type="recognition" id="oneOf41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258338.6664">1161 13125 520 0,'4'-7'192'0,"-4"4"-152"0,-7 3-8 16,7 0 36-16,-8-4-44 15,-4 1-12-15,-3-1-4 16,-9 1 8-16,1-4-8 0,-4-3 32 16,-4-4-24-16,0 7 12 0,0-10-16 15,0 10 12-15,0-3-16 16,0-1-4-16,4 8 0 15,4 3-24-15,0 3 12 16,0 8 4-16,-1 2 4 16,5 5-12-16,0-1 8 15,3 3-4-15,1 11 0 16,-5 14 60-16,9 31-28 16,3 17-12-16,-8 0-4 15,5-1 24-15,3-2-16 16,0 6-4-16,5 8-8 0,-1-8 20 15,4-7-12-15,-8-13 24 16,8-14-24-16,0-10 12 16,0-8-12-16,4-2-8 15,0-8 0-15,-4-6 20 16,4-8-12-16,-4-3 32 16,0-3-28-16,0-7 40 15,0-7-32-15,0 7-32 16,-4-4 4-16,4-3-36 15,7 4 24-15,1-1 4 16,4 4 12-16,3-3 0 16,8-1 0-16,8 0-20 15,8 1 12-15,4 6-728 16</inkml:trace>
          <inkml:trace contextRef="#ctx0" brushRef="#br0" timeOffset="259132.7765">879 13717 340 0,'-12'-7'128'0,"12"3"-100"0,0-2-8 15,0 6 176-15,8 0-112 16,4 0 20-16,3-4-64 16,8 4-8-16,8 0-20 15,4 0 0-15,0 4-4 0,8-11-8 16,11 7 4-16,4-4 4 0,0 4-4 15,-8-3-4 1,1-4 4-16,-5 7-32 0,-11-4 16 16,-12 4 120-16,-4-3-60 15,-3 0 28-15,-5-1-44 16,-11 4-4-16,0 0-16 16,-3 0-24-16,-1 4 4 15,-8 2 4-15,1 1 4 16,-5 0 0-16,-3 4 0 15,-5-1-12-15,-7 11 8 0,-3 3 4 16,-1 10 0-16,0 4-12 16,-4 0 8-16,12 0 64 15,-4-11-32-15,0 4 24 16,12-7-32-16,-8-14 28 16,7-6-32-16,5-11 40 15,-4-14-32-15,3-10 32 16,1-3-32-16,-5 0 20 15,-11-1-24-15,0 4 0 16,4 4-12-16,4 3-24 16,-4 6 8-16,4 5 4 15,3 6 4-15,9-7-36 16,7 11 20-16,12 3-12 16,11 0 16-16,12 3-396 15,0 14 220-15,8-3-380 16</inkml:trace>
          <inkml:trace contextRef="#ctx0" brushRef="#br0" timeOffset="259544.3712">1928 13703 840 0,'-43'10'312'0,"8"-3"-244"0,-11 7-16 16,19 0 48-16,-8 10-64 15,-7 3 24-15,-9 8-40 16,-11 3-36-16,-11-1 8 0,-1-6-140 15,16-10 80-15,12-4-348 16</inkml:trace>
          <inkml:trace contextRef="#ctx0" brushRef="#br0" timeOffset="259360.8834">1568 13675 612 0,'4'14'228'0,"7"-3"-180"0,-3 9-12 0,4-3 44 15,7 7-52-15,4 4 16 0,12 3-28 16,4 0 20-16,7 3-24 16,-7-3 12-16,-4-3-12 0,-12-8 20 15,0-2-20-15,-7-5-276 16,-12-6 140-16,0-7-344 16</inkml:trace>
          <inkml:trace contextRef="#ctx0" brushRef="#br0" timeOffset="261280.7624">1955 14563 560 0,'-8'4'208'0,"4"-8"-164"0,8-3-8 15,0 4 84-15,4-4-72 16,0-3 24-16,3-1-40 15,5-2-4-15,-1-5-16 16,5 1 20-16,-1 0-20 0,4 3-12 0,0 0-4 16,-3 4 12-16,-5 0-4 15,5 3-36-15,-9 0 16 16,5 4 16-16,-5 3 0 16,5 3-8-16,-12 1 4 15,7 6 64-15,1 0-32 16,-1 4-20-16,1 0-8 15,0 3 16-15,3-3-8 16,1-4 16-16,-1-3-16 16,1-4 24-16,-5-6-20 15,5-4 12-15,-5-7-12 0,9-3-16 16,3-4 0 0,0-3 40-16,-3 0-24 0,3 7-8 15,-8 3-8-15,-3 4-640 31,-8 20 220-31</inkml:trace>
          <inkml:trace contextRef="#ctx0" brushRef="#br0" timeOffset="260725.5108">2164 13190 612 0,'8'-7'228'0,"-8"14"-180"0,8-14-12 16,-5 7 116-16,17 0-92 16,-1 0 44-16,8-3-60 15,8 0 36-15,12-1-44 16,7 1 8-16,4 3-28 0,0 0 0 15,-4 0-8-15,-15 0-16 16,-1 3 4-16,-10 1 28 0,-1-4-12 16,-8 0 12-16,-11 0-12 15,3 3 20-15,-3 4-20 16,-8 0-436-16,-8 6 232 16</inkml:trace>
          <inkml:trace contextRef="#ctx0" brushRef="#br0" timeOffset="260310.9097">2226 13813 756 0,'-27'-17'280'0,"15"17"-216"0,5-7-20 16,7 7 156-1,15 0-104-15,4-3-40 16,8 3-28-16,16-4-20 15,11 1 20-15,16 3-16 0,0 0 32 16,-8 0-28-16,-4 0-268 0,-12 3 136 16</inkml:trace>
          <inkml:trace contextRef="#ctx0" brushRef="#br0" timeOffset="260078.2908">2756 13569 236 0,'16'-14'88'0,"-1"11"-68"0,-15-8-4 16,4 8 236-16,-4-8-140 15,-4 1 28-15,-3-4-88 16,-13-3-32-16,-11 0-12 15,-7 0 24-15,-9 3-16 0,-7 0 12 16,-4 7-16-16,4 4 64 16,11 3-44-16,4 3 4 15,8 8-20-15,4 6-12 16,8 4 0-16,3 10 28 16,1 6-16-16,3 5-4 15,1-1-8-15,3 4 12 16,0 3-8-16,-3 0 16 15,-1 4-16-15,0 3 4 0,1-4-4 16,3-6 12-16,0-7-12 16,8-7-4-16,0-7 0 15,0-7-4-15,12 0 0 16,-4-3 24-16,-1 0-12 16,5-7 24-16,7 0-24 15,1 0-4-15,-1-1-4 16,4-2 4-16,1-1-4 15,14-3-12-15,-3 0 4 16,4 0 40-16,3 0-24 0,-3 0-132 16,-8 0 64-16,4 0-324 15,-16 0 212-15</inkml:trace>
          <inkml:trace contextRef="#ctx0" brushRef="#br0" timeOffset="262984.4833">3496 13459 288 0,'4'-14'108'0,"-4"14"-84"0,0-10-4 0,0 3 108 16,0 7-72-16,-4-7 24 16,-4 7-48-16,0 0 24 15,-7 0-32-15,-1 7 40 0,-3 10-36 16,-8 4-16-16,-12 10-4 15,-11 6 52-15,-4 8-32 0,-4 3 60 16,-1 11-52-16,9 10 56 16,8 13-56-16,11-3-24 15,7-3-12-15,13-11 24 16,3-10-12-16,16-13 32 16,11-11-28-16,16-7 56 15,-4-7-40-15,4-7-208 16,3-10 92-16,-7-3-592 15</inkml:trace>
          <inkml:trace contextRef="#ctx0" brushRef="#br0" timeOffset="263230.6763">3411 13782 352 0,'-8'7'132'0,"12"14"-104"0,-12 10-8 0,8-7 112 15,-4 14-76-15,0-7 68 16,0 6-72-16,4-13 16 16,0 1-40-16,-7-5 116 15,7-13-80-15,0-7 4 0,0-14-40 16,0-3 8-16,0-10-20 16,7-8 0-16,-3-3-8 15,8 0-16-15,3 14 4 0,5-3 40 16,-1 10-24-16,0 3 8 15,5 7-12-15,-1 0 12 16,-4 4-12-16,1 3 32 16,-1 0-24-16,-4 3 40 15,-3 1-32-15,-4-4-364 16,-8 0 184-16,-4 10-468 16</inkml:trace>
          <inkml:trace contextRef="#ctx0" brushRef="#br0" timeOffset="263427.6993">3445 13717 444 0,'0'-7'164'0,"4"0"-124"0,8 7-16 0,-4-7 184 16,-1 7-120-16,9-7-16 15,3 7-48-15,4-7 0 16,5 7-16-16,2 0-12 0,5 0 0 16</inkml:trace>
          <inkml:trace contextRef="#ctx0" brushRef="#br0" timeOffset="263758.6262">3983 13479 560 0,'8'4'208'0,"4"10"-164"0,3 23-8 16,-3-9 100-16,3 10-80 16,-3 6 24-16,-4 12-48 15,0 19 32-15,-5 11-36 16,-3 0 4-16,-3-10-20 0,-13-7 36 16,-11-14-24-16,-8-10 32 15,-19-11-32-15,-12-10-392 0,0 0 200 16</inkml:trace>
        </inkml:traceGroup>
        <inkml:traceGroup>
          <inkml:annotationXML>
            <emma:emma xmlns:emma="http://www.w3.org/2003/04/emma" version="1.0">
              <emma:interpretation id="{A1DEDD01-1F95-4B8C-B794-EB1B824FB2FC}" emma:medium="tactile" emma:mode="ink">
                <msink:context xmlns:msink="http://schemas.microsoft.com/ink/2010/main" type="inkWord" rotatedBoundingBox="6371,14037 8600,13998 8624,15393 6395,15432"/>
              </emma:interpretation>
              <emma:one-of disjunction-type="recognition" id="oneOf42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264563.8707">4429 13755 612 0,'0'3'228'0,"11"-3"-180"0,5 7-12 15,-1-4 96-15,8-3-80 0,8 0-12 16,0 0-24-16,4-3 40 16,8-4-32-16,-4 0-12 0,-1 0-4 15,1 0 0-15,-12 1-4 16,-11-5 8-16,-13 1-8 16,-10 3-4-16,-13-3 4 15,-3-4-16-15,-8-3 8 16,0 3-4-16,0 4 0 15,0 3 0-15,-4 7 0 16,4 0-44-16,0 13 24 0,0 1-4 16,8 7 20-16,4 6 24 15,3 4-4-15,9 0 60 16,11 14-40-16,3 0 32 16,5 10-32-16,7-7 0 15,4-3-16-15,8-7 36 16,8-7-24-16,0-7 40 15,7-7-36-15,9 0-16 16,3-7-4-16,-4-3-116 16,-4 0 60-16,-11-3-228 15,-8-4 156-15,-12 0-440 16</inkml:trace>
          <inkml:trace contextRef="#ctx0" brushRef="#br0" timeOffset="264764.2094">5125 13104 352 0,'8'0'132'0,"0"7"-104"0,0 7-8 0,-1-4 124 16,-7 4-84-16,4 3 88 0,0 18-84 16,-4-1-16-1,-11 11-28-15,3-7 12 16,-8 6-20-16,-11-6 32 0,-4-10-28 0,-15-4 20 16,-5-10-20-16,5-14-332 15,0-7 168 1,18-14-256-16</inkml:trace>
          <inkml:trace contextRef="#ctx0" brushRef="#br0" timeOffset="264885.0302">5106 12894 528 0,'0'0'196'0,"8"4"-152"0,0 3-12 0,-8 10-456 16</inkml:trace>
          <inkml:trace contextRef="#ctx0" brushRef="#br0" timeOffset="265588.9964">5315 13073 384 0,'4'-3'140'0,"-8"10"-108"0,-4 0-8 0,5-4 108 16,-5 7-76-16,0-3 60 0,0 0-72 15,1 10 16-15,3-3-40 16,0 0 8-16,4 3-16 0,0 0-8 15,0-3 0-15,11 7 28 16,9-11-16-16,-1-3 20 16,-3-4-20-16,3-3 8 15,0-3-12-15,1-4 0 16,-5 0-4-16,-3 0 12 16,-4-3-12-16,-8 3-28 15,-8-3 8-15,8 3-12 16,-12 0 12-16,4 4-28 15,8-1 24-15,0 4 4 0,12 4 12 16,7 2-20-16,16 5 12 16,0 2 12-16,8-2 0 15,-1 3 32-15,-11-4-20 16,4-3-4-16,-12-7-8 16,-7 0 20-16,-8-4-12 15,-8-3 4-15,0-3-8 16,0 0-8-16,-8-1 4 15,-4-2-4-15,4-1 0 16,1 0 0-16,3-3 0 16,8 3 16-16,0 4-8 0,7 3-40 15,5-3 20-15,-1 6 100 16,4-6-48-16,1 3 20 16,-5 4-36-16,5 3-20 15,-1-4-8-15,0 4 12 16,1 0-4-16,-1 0 16 15,0 0-12-15,1 0 4 16,-1 0-4-16,-3 4-96 16,-5-4 52-16,-3-4-228 15,-8 4 148-15,0 0-424 16</inkml:trace>
          <inkml:trace contextRef="#ctx0" brushRef="#br0" timeOffset="265865.3794">5807 12901 184 0,'0'-3'68'0,"0"10"-52"0,-4 0-4 0,4-7 276 16,8 10-160-16,-4 0 28 15,-1 4-96-15,1 7 24 16,-8 3-48-16,4 0 52 15,-3 0-52-15,-5 0 0 0,-4-3-20 16,1-1 24-16,-1 1-24 16,4 0 12-16,8-4-16 0,0 0 28 15,8 0-24-15,11-3-304 16,8 0 156-16,20 3-400 16</inkml:trace>
          <inkml:trace contextRef="#ctx0" brushRef="#br0" timeOffset="266636.9347">6387 13108 464 0,'-11'-11'176'0,"11"11"-140"0,8-7-8 0,-1-3 56 16,1 3-52-16,0 0-4 16,11 7-16-16,1-6 8 15,3 6-12-15,4-4-4 0,4 1 0 16,-4 3-16-16,0 3 8 15,-4-3 4-15,-7 4 0 16,-5-1 88-16,-3-3-48 16,-8 0 0-16,0 0-24 15,4 7-20-15,0 0 0 0,-4 3 4 16,0 0 0-16,0 4 8 16,0 7-4-16,-12 17 32 15,1 27-20-15,-5 24 12 16,-3 8-16-16,3-1-8 15,5 4 0-15,-1 10 56 16,4 4-32-16,8-15-4 16,-7-16-12-16,3-14 24 15,-4-14-20-15,-4-17 92 16,-7-7-60-16,0-4 64 16,-1-13-60-16,-7-7 4 15,0-4-32-15,-12-6-20 16,-26-4-8-16,-21 4-752 15,1 9 408 1,-35-6-52-16</inkml:trace>
        </inkml:traceGroup>
        <inkml:traceGroup>
          <inkml:annotationXML>
            <emma:emma xmlns:emma="http://www.w3.org/2003/04/emma" version="1.0">
              <emma:interpretation id="{59B9B5EE-5A06-4E18-BC64-0D9481C6FD06}" emma:medium="tactile" emma:mode="ink">
                <msink:context xmlns:msink="http://schemas.microsoft.com/ink/2010/main" type="inkWord" rotatedBoundingBox="9169,14817 9505,14811 9508,15014 9173,15019"/>
              </emma:interpretation>
              <emma:one-of disjunction-type="recognition" id="oneOf43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267573.2578">7216 13878 736 0,'39'0'272'0,"-8"-3"-208"0,19 0-20 16,-15 3 8-16,0 3-36 15,3 7 4-15</inkml:trace>
          <inkml:trace contextRef="#ctx0" brushRef="#br0" timeOffset="267423.3592">7239 13700 632 0,'-15'-4'236'0,"15"1"-184"0,-4 3-16 0,4 0 176 16,4-4-124-16,7 1 0 16,9 3-56-16,11 0-20 15,7 0-8-15,1 3 40 0,4 4-24 0,-1-3-28 16,-7-1 4-16,-4 4-140 15,-8 0 76-15,-11 10-612 16</inkml:trace>
        </inkml:traceGroup>
        <inkml:traceGroup>
          <inkml:annotationXML>
            <emma:emma xmlns:emma="http://www.w3.org/2003/04/emma" version="1.0">
              <emma:interpretation id="{844F8621-E3A7-481B-8E5A-FBB5CE1E40CE}" emma:medium="tactile" emma:mode="ink">
                <msink:context xmlns:msink="http://schemas.microsoft.com/ink/2010/main" type="inkWord" rotatedBoundingBox="9988,14309 12752,14261 12775,15558 10011,15606"/>
              </emma:interpretation>
              <emma:one-of disjunction-type="recognition" id="oneOf44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0" timeOffset="274855.3593">8768 13380 312 0,'-4'-31'112'0,"4"34"-84"0,-4 7-12 16,4 4 136-16,4 10-88 31,0 17 80-31,-4 8-84 0,0 2-4 0,0 1-36 15,-4-7 24-15,0-1-28 16,-3-6 4-16,-1 0-12 0,-4-4 48 16,5-6-32-16,-9-4 44 15,8-7-40-15,-3-3 40 16,3-14-40-16,0-14 12 16,1-3-24-16,3-4-24 0,4-3 0 15,4-14-188-15,3-10 104 16,5-14-340-1,3-17 244-15,9 7-20 16,3 7 124-16,0 10 328 16,4 10-128-16,4 14 176 15,3 14-164-15,1 13-16 16,4 18-68-16,-5 13-12 16,1 11-20-16,-12 4 20 0,0 2-20 15,-15-6 40-15,-12-3-28 0,0-4 4 16,-23 0-16-16,-8-7 0 15,-8-7-4-15,-8-3-120 16,5-4 60-16,-1-7 4 16,5-6 28-16,-1-11 16 15,12 0 4-15,0 4-28 16,11 7 16-16,8 3 12 16,5 7 4-16,6 10 104 15,9 7-60-15,4 3 24 16,3 1-40-16,0 3 4 15,5-4-20-15,-1 4 36 16,4 0-28-16,0-3 20 16,0-4-24-16,4-3 72 15,-4-4-56-15,4-7-252 16,4-6 116-16</inkml:trace>
          <inkml:trace contextRef="#ctx0" brushRef="#br0" timeOffset="275265.9604">9372 13761 540 0,'-19'4'200'0,"23"-8"-156"0,-1 4-12 0,-3 0 60 16,8 0-56-16,4 0 12 15,3 0-28-15,9-6 16 16,7 2-24-16,3-3 12 0,1 0-12 15,-4 1 0-15,-4-1-4 0,-7 0-16 16,-9 0 4-16,-15 0 12 16,-11 0-4-16,-8-3-4 15,-4-1 4-15,-4 1-24 16,-4 7 12-16,4 3 48 16,4 0-20-16,0 7 8 15,3 6-16-15,5 5 28 16,7 6-24-16,12 10 48 15,8 7-36-15,4 4 28 16,11 3-28-16,0-3 44 16,16-4-40-16,3-6 36 15,9-8-36-15,3-10-96 16,0-6 32-16,0-15-300 16,-3-9 188-16</inkml:trace>
          <inkml:trace contextRef="#ctx0" brushRef="#br0" timeOffset="274175.5523">8044 13875 392 0,'0'-7'148'0,"0"4"-116"0,4-1-8 0,-4 4 108 16,0 0-76-16,4-3 48 0,0-1-60 15,-4 1 12-15,4 3-36 16,-4-3 8-16,0-1-16 0,0 4 44 15,0 0-28-15,0 0 40 16,0 0-40-16,0 0 20 16,0 0-28-16,0 0 16 15,4 0-20-15,-4 0 20 16,0 0-24-16,0 0 48 16,0 0-32-16,4-3-16 15,-1-1-4-15,5 4 8 16,0-3-8-16,7 3 4 15,9-4-4-15,-1 1 4 16,8-4-8-16,0 0 8 16,7 4-8-16,1-4 8 15,-4 3-8-15,-4 1 8 16,-8-1-8-16,-3 1 60 0,-13 0-36 16,-3-1-4-16,-12 4-12 15,1 0 8-15,-9 0-12 16,1 0-116-16,-1 0 56 15,8 4-400-15,-3-1 248 16,19 11-344 0</inkml:trace>
          <inkml:trace contextRef="#ctx0" brushRef="#br0" timeOffset="275872.6602">10607 13359 540 0,'23'-38'200'0,"-15"21"-156"16,0 3-12-16,3 0 124 0,-11 1-92 15,0-1 8-15,0-3-44 16,-11-4 0-16,-5 4-16 16,5 10-32-16,-9-7 8 0,-3 4-4 15,-4 3 8-15,-4 3 24 16,-4 1-8-16,-11 0-20 15,7-4 4-15,0 7 4 16,1 0 4-16,3 3-36 16,15-3 20-16,1 7-4 15,0 0 12-15,3 0-20 32,8 7 16-32,-7 13 24 0,3 18-8 0,5 20 8 15,-5 14-4 1,-4 4 20-16,5-7-16 0,-9 3-4 15,5 7-4-15,3 10 12 0,-3-3-8 16,3-10 24-16,-7-15-20 16,11-6 24-16,-3-13-24 15,-1-5 4-15,-4-9-8 16,5-8 20-16,3-6-16 16,8-4 12-16,-4-7-12 15,4 1 64-15,0-4-44 16,0-7 4-16,0 0-20 15,0 0 32-15,0 0-24 0,0 0-12 16,8 0-8 0,0 3-16-16,-8-3 8 15,11 0-4 1,5 0 0-16,19 0 16 16,7 0-4-16,16 3 60 15,4 4-36-15</inkml:trace>
          <inkml:trace contextRef="#ctx0" brushRef="#br0" timeOffset="330974.1096">10777 13789 332 0,'8'-7'120'0,"-8"7"-92"0,0 0-8 0,0 0 60 0,0 0-48 16,0 0 32-16,0 0-36 15,4 7 16-15,4 0-24 16,-1 7 72-16,-3 10-56 16,-4 14-4-16,0 13-20 15,0 4 24-15,0 0-20 16,-4 4-12-16,-11-4-8 0,3-4 48 16,-15 1-24-16,0-4 16 0,0-6-20 15,-4-5 80-15,-4-6-52 16,4-13 24-16,-7-12-40 15,3-12 16-15,4-12-24 16,-4-2-8-16,16-4-8 16,-1-4-68-16,12 1 36 15,8-11-376 1,16-4 224-16,-4-9-252 16</inkml:trace>
        </inkml:traceGroup>
        <inkml:traceGroup>
          <inkml:annotationXML>
            <emma:emma xmlns:emma="http://www.w3.org/2003/04/emma" version="1.0">
              <emma:interpretation id="{90FB33B0-E0D0-420E-8631-8A2B7535D6B4}" emma:medium="tactile" emma:mode="ink">
                <msink:context xmlns:msink="http://schemas.microsoft.com/ink/2010/main" type="inkWord" rotatedBoundingBox="12961,14272 15705,14224 15728,15574 12984,15622"/>
              </emma:interpretation>
              <emma:one-of disjunction-type="recognition" id="oneOf45">
                <emma:interpretation id="interp77" emma:lang="" emma:confidence="1">
                  <emma:literal/>
                </emma:interpretation>
              </emma:one-of>
            </emma:emma>
          </inkml:annotationXML>
          <inkml:trace contextRef="#ctx0" brushRef="#br0" timeOffset="340850.2647">13243 13263 268 0,'0'-21'100'15,"0"21"-76"-15,-11-4-8 0,3 4 156 0,-4 0-96 16,-7 7 40-16,-8 0-68 16,0 7 16-16,-8 0-36 15,4 13 132-15,-8 4-88 16,12 7 84-16,-12 10-92 0,5 0 48 16,-5 7-68-16,8 1-12 15,4-1-20-15,4 7 16 16,7 13-16-16,4 1-4 15,9 3-4-15,-1-14 12 16,11-9-8-16,1-12-12 16,4-6 0-16,-1-10-172 15,5-8 96-15,-5-6-428 16,1-4 284-16</inkml:trace>
          <inkml:trace contextRef="#ctx0" brushRef="#br0" timeOffset="341270.6308">13108 13806 312 0,'-12'31'112'0,"12"-14"-84"0,-8 7-12 15,8-10 100-15,-4 0-68 16,-3 0 88-16,-1-4-80 16,-4-3 36-16,9-4-56 15,-1-6 8-15,0-7-28 16,4-4 28-16,0-7-28 0,4 1 56 16,7-1-40-16,1 0-24 15,3 4-8-15,5 3 52 16,3 1-28-16,4-1 32 15,8 3-28-15,-4 5 28 16,0-1-32-16,-4 3 4 16,0 1-16-16,-4-1 0 15,-3 1-4-15,-1 0 28 16,-4-4-20-16,-3 3 32 0,-8 1-32 16,0-1-216-16,-4 1 108 15,-4 3-616 1,-4 7 392-16,-7 3 120 15</inkml:trace>
          <inkml:trace contextRef="#ctx0" brushRef="#br0" timeOffset="341438.437">13259 13641 788 0,'-8'-7'292'0,"8"4"-228"0,8-1-16 0,3 4 20 15,9-3-48-15,3 3-8 0,4 0-8 16,8 0 12-16,-4 0-8 16,0 0-160-16,0-4 80 0</inkml:trace>
          <inkml:trace contextRef="#ctx0" brushRef="#br0" timeOffset="341813.5037">13654 13314 528 0,'0'-7'196'0,"7"18"-152"0,5 6-12 0,-4 3 220 16,11 18-144-16,0 14 28 15,1 6-84-15,-13 8 28 16,5 16-44-16,-20 4 32 15,4 0-36-15,-19 4 24 16,4-11-28-16,-16-10-80 16,4-14 28-16</inkml:trace>
          <inkml:trace contextRef="#ctx0" brushRef="#br0" timeOffset="331124.8319">11010 13483 820 0,'3'-4'304'0,"-6"4"-236"0,3 0-20 16,0 0-16-16,0 0-28 16,3 11-300-1,5-4-236-15</inkml:trace>
          <inkml:trace contextRef="#ctx0" brushRef="#br0" timeOffset="331842.0489">11172 13748 436 0,'-4'-4'160'0,"4"4"-124"0,-4 0-8 0,4 0 28 0,0 0-36 15,-3 4 44-15,-1 3-36 16,-4-4 28-16,-4 7-28 16,1 4 44-16,-1 3-40 15,-3 7 28-15,3 11-32 0,0 3-8 16,-3 0-12-16,3-4-8 15,8-3 4-15,8-7 12 16,0-7-8-16,4-6 16 16,11-8-16-16,1-10 32 15,-5-3-24-15,4-7-24 16,1-8 4-16,-5-6-124 16,-3 4 72-16,0 6 12 15,-12 4 28-15,0 10-4 16,0 7 12-16,0 14 92 0,0 10-44 15,7 7 0-15,9 7-24 16,7-7-4-16,16-4-4 16,11-3 36-16,12-10-20 15,0-7 20-15,0-10-24 16,-8-4 16-16,-8-10-20 16,-11-11 0-16,-11-10-8 15,-9-7 20-15,-15-3-16 16,-8 4-4-16,-3 2-4 15,-9 4-32-15,-3 11 16 0,8 6-4 16,7 4 8-16,12 7-20 16,15 6 16-16,4 4-276 15,8 0 156-15,8 4-376 16</inkml:trace>
          <inkml:trace contextRef="#ctx0" brushRef="#br0" timeOffset="340190.6501">11842 14470 300 0,'8'-13'112'0,"-1"9"-88"0,1-6-8 0,0 3 108 0,3 0-72 16,1-3 40-16,0-1-52 16,-1 1 20-16,1 0-32 15,3-1 28-15,1-2-32 16,-1 2 12-16,-3 1-20 15,3 3 8-15,1 0-12 0,-1 0 20 16,5 4-20-16,-1-1 32 16,-3 1-28-16,-1 3 4 15,1 0-12-15,-5 3 20 16,-3 1-16-16,0 3 12 16,-1 3-12-16,-3 4-8 15,-4 3 0-15,4 0-4 16,4 1 0-16,0-1 8 15,-4-4-4-15,3 1 16 16,1-3-12-16,0-5-4 16,-1-2 0-16,5-1 4 0,0-3-4 15,3 0 24-15,-3-3-16 16,-1 3 4-16,1-4-8 16,-4 1 20-16,0-4-16 15,-1 0 12-15,5 0-12 16,-1-3 12-16,-7 0-16 15,4-1 4-15,0-2-4 16,0-1-164-16,-5-3 84 16,1 3-624-1</inkml:trace>
          <inkml:trace contextRef="#ctx0" brushRef="#br0" timeOffset="338597.5696">11981 13865 236 0,'-8'0'88'0,"8"0"-68"0,4 0-4 0,-4 0 88 16,0 0-60-16,8 0 44 15,0 0-52-15,0 0 32 16,-5-7-36-16,-3 7 36 16,0 0-40-16,0 0-4 15,-3 7-16-15,-1 0 28 16,-4-1-20-16,0 1 40 0,4-3-32 15,0-1-12-15,4-3-8 0,0 0 20 16,8 0-12 0,0 0-4-16,0 0-4 15,3 0 20-15,-3 0-12 0,0 4 12 16,-4 3-12-16,0-1 12 16,-4 1-16-16,0 0 16 15,3-3-16-15,1 3 16 16,4 6-16-16,0-6 4 15,0-3-4-15,-1 2-8 16,5 1 4-16,-1 0 4 16,1 0-4-16,-4 0 8 15,0-4-8-15,-1 4-4 16,1 0 4-16,0-7-4 16,-4 7 0-16,3 0 16 15,1 0-8-15,0 3-40 16,0-3 20-16,3 0 12 0,-3-4 0 15,4 1 20-15,-1 3-12 16,1-7 4-16,-4 0-4 16,-1 0-8-1,1 0 4-15,4-4-4 0,-1 4 0 16,1 0 8-16,-4-3-4 16,3-1-4-16,-3 4 4 15,0-3-16-15,3 3 8 16,-3-3 12-16,0 3-4 15,0-4-12-15,-1 1 4 16,5-4 12-16,-4 3-4 16,-1-3 8-16,1 1-8 0,0 2-4 15,0 1 4-15,-1-4-24 16,1 3 12-16,0 1 32 16,0-1-16-16,-1-2-8 15,1-1-4-15,0 0 4 16,0 0 0-16,-1 0 0 15,-7 0 0-15,4-3 8 16,0 3-4-16,-4-3 8 16,-4-1-8-16,4 1 8 15,-4 0-8-15,0-1-4 16,1 1 4-16,-1 0 12 16,0-1-8-16,0 1-28 15,-4 0 8-15,4 3 4 16,0 0 8-16,-3 0 8 15,3 0-4 1,-4 0 40-16,4 4-20 0,-7-7 4 16,7 10-16-16,-8 0-16 15,8 0 0-15,-3 0-4 16,3 0 0 0</inkml:trace>
          <inkml:trace contextRef="#ctx0" brushRef="#br0" timeOffset="332131.3189">12260 13435 580 0,'-4'0'216'0,"-4"3"-168"0,-7 18-12 0,11-1 56 16,-4 4-56-1,-3 14 4-15,-1 0-24 0,4 0 40 16,-3-4-28 0,7 1-16-16,0 3-4 0,0-4 8 0,-4-3-8 15,1-3 32-15,-1-4-24 16,-4-7 20-16,1-10-20 16,-5-7-212-16,4-11 108 15,1-2-476 1</inkml:trace>
          <inkml:trace contextRef="#ctx0" brushRef="#br0" timeOffset="332592.9086">12109 13507 444 0,'15'-38'164'0,"-3"24"-124"0,7-6-16 16,-3 9 212-16,3-6-136 16,12 3 80-16,4 4-104 15,-4 3 4-15,8 7-48 16,15 10-32-16,-8 8 0 0,5 6 24 15,-5-7-12-15,-11 4 40 16,-16 3-28-16,-11-4 32 16,-27 4-32-16,-8 0 12 15,-16-3-20-15,0-4-112 16,-3 4 48-16,-4-11-52 16,-4 4 60-16,15-7-16 15,12 3 36-15,11-3-24 16,12 7 24-16,20-7 0 0,7 3 12 15,12 4 0-15,11-7 0 16,5 0 32-16,-1 3-12 16,0-3 24-16,-11 0-24 15,-12-4 12-15,-11 1-12 16,-16-4 44-16,-12 3-28 16,-11 0 4-16,-8 4-20 15,-8 0 28-15,-7-3-24 16,-1-4-12-16,-7 0-8 15,4 0 48-15,3 0-24 0,5 0 8 16,11 0-16-16,7 7-16 16,13-7 0-16,7 10-24 15,12-3 16-15,7 0-488 16</inkml:trace>
          <inkml:trace contextRef="#ctx0" brushRef="#br0" timeOffset="339363.5238">12167 13132 268 0,'8'-4'100'0,"-4"4"-76"0,-4-7-8 16,0 7 148-16,0 0-92 15,0 0 112-15,0 0-104 16,0 0 0-1,0 0-44-15,4 4 0 0,-4-4-20 16,0 0 44-16,7 0-32 0,1 3 48 16,0 1-44-16,-8-4 20 15,7 0-32-15,5 0-8 16,0 0-8-16,11 0 4 16,4 3-12-1,0-3 0-15,8 0-4 16,0 0 0-16,-8 0 32 31,0 0-12-31,-4 0-12 0,0 0-4 16,-3 0 40-16,-5 0-24 0,-7 0 44 15,-4 0-32-15,-4 0-24 16,0 0 0-16,0 0-316 16,0 0 168-16</inkml:trace>
        </inkml:traceGroup>
        <inkml:traceGroup>
          <inkml:annotationXML>
            <emma:emma xmlns:emma="http://www.w3.org/2003/04/emma" version="1.0">
              <emma:interpretation id="{2C8439D8-AE86-4313-A3B5-C34D29CFA15E}" emma:medium="tactile" emma:mode="ink">
                <msink:context xmlns:msink="http://schemas.microsoft.com/ink/2010/main" type="inkWord" rotatedBoundingBox="15950,13714 18276,13674 18302,15204 15977,15245"/>
              </emma:interpretation>
            </emma:emma>
          </inkml:annotationXML>
          <inkml:trace contextRef="#ctx0" brushRef="#br0" timeOffset="349095.3324">14014 13593 352 0,'0'0'132'0,"0"0"-104"0,3 0-8 15,-3 0 200-15,12 3-124 16,-4 4 60-16,3 4-92 16,-3-1 24-16,4 0-52 15,-4 4 8-15,11-4-28 0,-11 1 8 0,3-1-12 16,9-3 0-16,-5-4-4 15,4-3 20 1,1 0-16-16,3-3-4 0,4-1-4 16,-4 1 4-16,1-4-4 15,-5-3-4-15,-4-1 4 16,-3 1-16-16,3-4 8 16,-11 1 28-16,4-5-12 15,-8 1-12-15,-8 3-4 16,4 1-4-16,-3-1 0 15,-1 0 8-15,-4 0 0 16,-3 1 16-16,3 2-8 16,-7 1-20-16,3 3 4 0,5 4-12 15,-9 3 8-15,9 0 16 16,3 3 0-16,-11 4-4 16,3 3 4-16,5-3-24 15,-5 0 12-15,5 3 20 16,-1 4-4-16,-7 0 32 15,3 0-24-15,5-4 20 16,-9 7-20-16,12 0 0 16,-3-3-8-16,3 3 4 15,-4 0-8-15,9 1 16 16,3-1-12-16,0 4 24 16,0 6-20-16,0-6-4 15,3 6-4-15,-3 1 4 0,0 3-4 16,12 0 24-16,-4 0-16 15,0-7 12-15,3 0-12 16,5-4 20-16,3 5-20 16,0-8 4-16,5-3-8 15,-5-1-16-15,4 1 4 16,4-4 4-16,4-3 0 16,0-7 32-16,4 0-16 15,0-7 20-15,7 1-20 16,1-12-8-16,-4-2-4 15,-1-4-200-15,-3-1 108 0,-4 5-156 16,-8-1 136-16,-7 4-156 16,-1 0 152-16,-3 10-256 15,-4-3 212 1,0 6-28-16</inkml:trace>
          <inkml:trace contextRef="#ctx0" brushRef="#br0" timeOffset="349483.7604">14757 12936 464 0,'0'-4'176'0,"4"8"-140"0,-4 3-8 0,4 6 188 16,-1 11-124-16,-3 7 0 15,0 0-60-15,-3 4-4 16,-1-1-16-16,-4-3 80 0,0-3-48 15,-11-4 56-15,-1-4-56 16,-3-9 16-16,0-4-40 0,-8-7 28 16,4-7-32-16,-8-7-40 15,4-3 12-15,4 0-596 16,12 3 332 0,-1 0-132-16</inkml:trace>
          <inkml:trace contextRef="#ctx0" brushRef="#br0" timeOffset="349604.5784">14811 12616 704 0,'12'3'264'0,"-12"-3"-208"0,3 4-12 16,1 2-68-16</inkml:trace>
          <inkml:trace contextRef="#ctx0" brushRef="#br0" timeOffset="350523.5487">15078 12815 372 0,'-8'-3'140'0,"1"3"-112"0,-5 0-4 15,8 0 76-15,-7 7-60 16,-5 0 80-16,1 3-68 16,-5 4 80-16,-3 3-76 15,4 7 16-15,-1-3-40 16,9 3 24-16,3 3-32 0,4-3-40 16,4-3 8-16,4-4 28 15,4-3-12-15,3-4 28 16,5-3-24-16,3-3-4 15,0-4-4-15,1-4-172 32,3 4 92-32,0-10-148 0,1-1 132 0,-5 1-28 15,-4 0 72-15,-3-1 72 16,-4 1-8-16,-1 3 72 16,-3 4-48-16,-4 3 108 15,8 0-88 1,4 14 20-16,-1 6-68 15,5-3-8-15,3 4 32 16,8 0-24-16,-7-1 16 0,-1-6-16 16,0 0-44-16,-3-7 20 15,-1 0-16-15,-3-7 16 0,-4-4 16 16,-5-3 0-16,5-3-4 16,-4-4 4-16,-4-3 20 15,0-7-12-15,-4-4-12 16,0 1-4-16,0 3 12 15,4 0-4-15,0 7-20 16,4-1 8-16,0 1 84 16,0 3-44-16,0 1 52 15,-4 2-48-15,4 1 16 16,-4 3-32-16,0-3 28 16,-4-1-32-16,4-2 20 15,0-1-20-15,0 4-16 16,0-1-4-16,4 1 20 15,4 0-8-15,7 3-20 16,8 0 4-16,8 0 48 16,12 4-20-16,7-1-20 0,4 1 0 15,-3 3 24-15,-9 0-12 16,-7 0 12-16,0 3-12 16,-20 1 0-16,-7-1-4 15,-8-3-260-15,-4 3 136 16,-11-3-604-1</inkml:trace>
          <inkml:trace contextRef="#ctx0" brushRef="#br0" timeOffset="350858.9396">15531 12557 612 0,'4'7'228'0,"0"-7"-180"0,0 7-12 16,-4 0 124-16,0 3-96 16,-4 4 60-16,-4 13-68 15,0 4 20-15,-3 7-44 16,-1 4 8-16,0 6-24 0,1-4 20 15,-5-2-24-15,5-1 12 16,-1-3-12-16,4-11 12 16,1-3-16-16,3-3 24 15,4-7-20-15,11-4-12 0,9-3-4 16,11-3-224-16,15-1 120 16</inkml:trace>
          <inkml:trace contextRef="#ctx0" brushRef="#br0" timeOffset="351481.6177">16034 12949 300 0,'-7'-17'112'0,"10"17"-88"0,5 0-8 15,-4-3 188-15,4-1-116 16,7-3-16-16,5 4-48 15,7-4-12-15,4 0-4 16,4 4-24-16,-1-1 8 0,-3 1 20 16,-4 3-4-16,-7 0-28 0,-5 0 8 15,-3 3 112-15,-12-3-56 16,0 0 12-16,4 7-36 16,-8 0 16-16,0 0-24 15,4 3-12-15,0-3-4 16,0 10-4-16,0 1 0 15,0 2 32-15,0 1-12 16,0 10 68-16,-4-4-48 16,4 11 40-16,0 14-40 15,0 13 24-15,0 8-28 16,8-1-8-16,3 3-12 0,-3-9 4 16,-8-8-8-16,0-3 24 15,0-3-16-15,0 0-4 16,-8-1-4-16,1-3 48 15,-1 1-28-15,-4-12 60 16,1 1-48-16,-9-7-8 16,-3-3-16-16,0-1 52 15,-4-9-36-15,0-8-12 16,-4 0-8-16,-4-3-96 16,0-7 48-16</inkml:trace>
        </inkml:traceGroup>
      </inkml:traceGroup>
    </inkml:traceGroup>
    <inkml:traceGroup>
      <inkml:annotationXML>
        <emma:emma xmlns:emma="http://www.w3.org/2003/04/emma" version="1.0">
          <emma:interpretation id="{96DC3EE2-2E67-4A0B-90A6-FDACA02227DD}" emma:medium="tactile" emma:mode="ink">
            <msink:context xmlns:msink="http://schemas.microsoft.com/ink/2010/main" type="paragraph" rotatedBoundingBox="9942,15851 22765,15260 22847,17033 10023,17624" alignmentLevel="5"/>
          </emma:interpretation>
        </emma:emma>
      </inkml:annotationXML>
      <inkml:traceGroup>
        <inkml:annotationXML>
          <emma:emma xmlns:emma="http://www.w3.org/2003/04/emma" version="1.0">
            <emma:interpretation id="{57A3E86A-158B-4430-B302-42DD67E584DB}" emma:medium="tactile" emma:mode="ink">
              <msink:context xmlns:msink="http://schemas.microsoft.com/ink/2010/main" type="inkBullet" rotatedBoundingBox="9973,16537 10429,16516 10431,16557 9975,16578"/>
            </emma:interpretation>
            <emma:one-of disjunction-type="recognition" id="oneOf46">
              <emma:interpretation id="interp78" emma:lang="" emma:confidence="0">
                <emma:literal>-</emma:literal>
              </emma:interpretation>
            </emma:one-of>
          </emma:emma>
        </inkml:annotationXML>
        <inkml:trace contextRef="#ctx0" brushRef="#br0" timeOffset="354008.3188">8029 15406 632 0,'-8'0'236'0,"4"4"-184"0,4-4-16 16,0 0 116-16,12 3-92 0,7 4 44 15,1-4-60-15,7-3 48 16,7 7-56-16,-3-7 28 0,8-3-36 15,8 3 8-15,-9 0-20 16,5 0 0-16,-4 0-8 16,-1-4 20-16,-11 4-16 15,-7 0 32-15,-1-3-28 16,-15 3-92-16,-8-3 40 16,4 3-376-16,-11 3 228 15,7 4-388 1</inkml:trace>
      </inkml:traceGroup>
      <inkml:traceGroup>
        <inkml:annotationXML>
          <emma:emma xmlns:emma="http://www.w3.org/2003/04/emma" version="1.0">
            <emma:interpretation id="{44D05C37-4CDE-4421-AB6B-C0D576BAFEE9}" emma:medium="tactile" emma:mode="ink">
              <msink:context xmlns:msink="http://schemas.microsoft.com/ink/2010/main" type="line" rotatedBoundingBox="10621,15820 22765,15260 22847,17033 10703,17592"/>
            </emma:interpretation>
          </emma:emma>
        </inkml:annotationXML>
        <inkml:traceGroup>
          <inkml:annotationXML>
            <emma:emma xmlns:emma="http://www.w3.org/2003/04/emma" version="1.0">
              <emma:interpretation id="{321A71DC-1DA0-445A-867A-560ECD206128}" emma:medium="tactile" emma:mode="ink">
                <msink:context xmlns:msink="http://schemas.microsoft.com/ink/2010/main" type="inkWord" rotatedBoundingBox="10638,16177 11710,16128 11743,16851 10671,16900"/>
              </emma:interpretation>
              <emma:one-of disjunction-type="recognition" id="oneOf47">
                <emma:interpretation id="interp79" emma:lang="" emma:confidence="1">
                  <emma:literal/>
                </emma:interpretation>
              </emma:one-of>
            </emma:emma>
          </inkml:annotationXML>
          <inkml:trace contextRef="#ctx0" brushRef="#br0" timeOffset="354654.7794">8788 15042 352 0,'-20'17'132'0,"9"14"-104"0,3 27-8 15,12-27 212-15,0 4-132 16,-4 9 56-16,3-2-92 16,-3-1 4-16,4-7-36 15,-8 1 24-15,1-4-32 0,-1-4 48 16,0-6-40-16,-4 0 4 16,-4-11-24-16,5-10 20 15,-1-10-20-15,0-11 24 16,4 0-24-16,1-17-240 15,10-13 120-15,5-8-272 16,3-6 212-16,9 10 108 16,-1 3 44-16,4 11 272 15,4 17-144-15,0 10 72 16,4 21-112-16,-4 20 32 16,3 4-64-16,-6 7 24 0,-5 0-36 15,-8-7 28-15,-7 0-32 16,-8-7 20-16,-8 0-24 15,-11-3 0-15,-8-7-12 16,0-1-40-16,-8-9 16 0,4-4 16 16,0 0 0-16,4 0-8 15,4 3 4-15,7 1-60 16,16 16 168 0,8 4-60-16,11 11 56 15,12 3-56-15,12 6 20 16,11 5-36-16,-4-1 52 15,5-10-44-15,-9-11-156 16,-7 1 60-16,-4-18-312 16,-8-3 208-16</inkml:trace>
          <inkml:trace contextRef="#ctx0" brushRef="#br0" timeOffset="354964.5711">9337 15406 664 0,'-4'4'244'0,"8"-4"-188"0,0 3-16 0,4-3 84 15,0 4-76-15,3-1-20 16,5 0-16-16,3 1 12 16,4-4-12-16,4-4-4 0,4-2-4 15,0-1 20-15,-4-4-12 16,-3-2 24-16,-5 2-24 15,-7-2-4-15,-12-1-4 16,-8 3 4-16,-8 1-4 0,-7 7 68 16,-4 3-40-16,0 3 24 15,-4 4-36-15,0 7 80 16,0 0-56-16,0 3-40 16,4 0-4-16,8 4 40 15,11 3-20-15,8 3 24 16,15 1-24-16,5-4 16 15,11-7-20-15,11-3 44 16,16-7-32-16,8-7-252 16,4 0 120-16,-8-4-408 15,-8 4 284-15,-11 4-288 16</inkml:trace>
        </inkml:traceGroup>
        <inkml:traceGroup>
          <inkml:annotationXML>
            <emma:emma xmlns:emma="http://www.w3.org/2003/04/emma" version="1.0">
              <emma:interpretation id="{7DE0F321-A9EB-4E76-BE80-D167501AADEC}" emma:medium="tactile" emma:mode="ink">
                <msink:context xmlns:msink="http://schemas.microsoft.com/ink/2010/main" type="inkWord" rotatedBoundingBox="12123,15944 15169,15803 15232,17160 12185,17301"/>
              </emma:interpretation>
              <emma:one-of disjunction-type="recognition" id="oneOf48">
                <emma:interpretation id="interp80" emma:lang="" emma:confidence="1">
                  <emma:literal/>
                </emma:interpretation>
              </emma:one-of>
            </emma:emma>
          </inkml:annotationXML>
          <inkml:trace contextRef="#ctx0" brushRef="#br0" timeOffset="357912.2684">11385 14880 592 0,'0'-11'220'0,"0"8"-172"0,8-4-12 0,3 7 208 16,-3 0-140-16,4 0 56 16,3-3-96-16,5-1 68 15,11 8-76-15,3-4 16 16,5 0-40-16,8-4 24 15,7 1-32-15,12-4-400 0</inkml:trace>
          <inkml:trace contextRef="#ctx0" brushRef="#br0" timeOffset="358311.4923">12481 14973 496 0,'-20'3'184'0,"5"7"-140"0,-5 4-16 0,9 0 136 16,-9 10-96-16,-7 10 36 15,0 18-64-15,-11 7 108 16,-1 3-80-16,8-1 12 0,4 12-48 16,11-1 4-16,9 4-20 15,3-7 20-15,11-4-24 0,5-13 40 16,3-8-28-16,5-13-24 15,3-14 0-15,0-13-440 16,4-8 240-16,4-20-372 16</inkml:trace>
          <inkml:trace contextRef="#ctx0" brushRef="#br0" timeOffset="358626.3285">12566 15344 436 0,'0'7'160'0,"0"0"-124"0,-8 24-8 15,4-14 168-15,0 4-112 16,0 10-16-16,1 0-44 16,-1-4 44-16,0-3-40 0,4-6 68 15,0-8-56-15,0-10 64 0,0-10-64 16,4-8 8-16,3-2-28 15,5-4-12-15,4 0-4 16,7 0-4-16,4 3 0 16,4 4-28-16,0 3 16 15,0 4-20-15,-4 3 16 16,-4 3 52-16,0 4-16 16,4-3-184-16,-7-1 88 15</inkml:trace>
          <inkml:trace contextRef="#ctx0" brushRef="#br0" timeOffset="358806.8092">12632 15155 904 0,'7'-7'332'0,"5"7"-256"0,15-7-24 16,0 7 36-16,4-3-60 15,4-1 16-15,4 1-28 16,-5 0-484-16,5-4 256 16,-4 0-288-16</inkml:trace>
          <inkml:trace contextRef="#ctx0" brushRef="#br0" timeOffset="359001.3251">13088 14980 800 0,'24'13'296'0,"3"15"-232"0,11 34-16 0,-22-17 152 15,3 20-120-15,1-3 28 16,-9 7-64-16,-22 17 44 16,-17 14-52-16,-10-4-32 0,-9-14-8 15,5-6-248-15,-1-14 140 16</inkml:trace>
          <inkml:trace contextRef="#ctx0" brushRef="#br0" timeOffset="356138.5002">10766 14828 580 0,'15'-7'216'0,"-3"7"-168"0,-4-13-12 0,-5 9 128 0,5 4-96 16,0-3 36-16,-8-1-64 16,-8 1-4-16,0 3-24 15,-15 3-8-15,-12 4 0 0,8-3 4 16,-11-1-4-16,3 4 8 15,-4-4-8-15,-7-3-4 16,7-3 4-16,12-1 48 16,7 1-28-16,1 0 8 15,11-4-20-15,-3 7-24 16,11 0 4-16,0 0-4 16,11 10 4-16,-11 7 0 15,8 7 0-15,-8 18 24 16,0 23-8-16,-4 14 32 15,0 11-24-15,-7-15-24 16,3 1 4-16,-4 0 28 0,5 6-16 16,-13 4 28-16,1-7-24 15,-1-10 4-15,1-10-8 16,4-11 28-16,-5-3-20 16,9-14-4-16,-5 0-8 15,-3-11-4-15,7 4 0 16,4-13 16-16,-3 9-8 15,11-9 24-15,0-8-20 16,0 7 12-16,19-3-12 16,1-7 0-16,18 0-4 15,9 0 36-15,7 4-20 0,0-4-496 16,16 7 256-16,3 3-444 31</inkml:trace>
          <inkml:trace contextRef="#ctx0" brushRef="#br0" timeOffset="357636.6212">11176 16074 528 0,'0'-10'196'0,"8"6"-152"0,-8-3-12 15,4 4 132-15,3-4-96 16,1 0 80-16,0 0-88 16,3-3 12-16,5-1-40 0,3-2-12 0,5-1-12 15,-1 4 28 1,0 3-20-16,4-7-40 0,0 14 12 16,-4 0 36-16,1 7-12 15,-5 7 36-15,-4 3-32 16,-3 0 84-16,7 4-56 15,-7 3-20-15,4-4-16 16,-1 1 44-16,4-7-28 16,5-11 32-16,3-6-28 15,0-8 16-15,4-2-24 16,-4-8 0-16,-4-3-12 16,-4-4-252-16,-3 4 132 15,-4 0-564 1</inkml:trace>
          <inkml:trace contextRef="#ctx0" brushRef="#br0" timeOffset="357033.8691">11315 15224 416 0,'0'-24'152'0,"0"13"-116"0,4 1-12 15,-4 3 84-15,0-3-64 16,0 0 60-16,0-1-60 16,0 4 32-1,-4 11 8-15,-3 13-44 0,-5 11 12 16,4 13-32-16,1 4 60 15,-1 3-44-15,0 3 20 16,0 1-36-16,-3 3 36 16,3 4-32-16,-4-8 48 0,5-10-40 15,3-6 4-15,0-11-24 16,4-10 56-16,0-14-40 16,8-17 24-16,-1-14-32 15,5-14 8-15,0 4-16 16,3-11-8-16,1 4 0 15,-5-4-60-15,1-6 32 16,-1 3-8-16,1 6 20 16,0 12-20-16,-5 9 20 15,5 11-56-15,-4 17 36 0,-4 20 0 16,3 15 16-16,5 10 72 16,-4 3-28-1,3 0-12-15,1 7-8 0,0 0 8 16,3-3-8-16,0-14 48 15,5-4-28-15,-5-17 28 32,1 0-28-32,3-24 36 15,1-3-36-15,-1-21 4 16,4 4-20-16,-4-18-96 16,5 4 48-16,-5-18-76 15,0 8 64-15,1-15-12 16,-1 11 36-16,-3 3-12 15,3 15 20-15,-7 19 36 16,-5 15-12-16,5 24 80 16,-8 6-52-16,0 25 12 15,0-1-28-15,-8 8 24 0,4-4-28 16,-4 3 20-16,4-2-20 16,-4-1 36-16,0-4-28 0,0-3 32 15,0-6-32-15,-3-8-180 16,-1-3 84-16,0-3-300 15,0-4 208-15,-7-4-548 16</inkml:trace>
        </inkml:traceGroup>
        <inkml:traceGroup>
          <inkml:annotationXML>
            <emma:emma xmlns:emma="http://www.w3.org/2003/04/emma" version="1.0">
              <emma:interpretation id="{128DA03A-C845-43FC-A90F-C46673AC1E83}" emma:medium="tactile" emma:mode="ink">
                <msink:context xmlns:msink="http://schemas.microsoft.com/ink/2010/main" type="inkWord" rotatedBoundingBox="15574,15591 18762,15444 18836,17051 15648,17198"/>
              </emma:interpretation>
              <emma:one-of disjunction-type="recognition" id="oneOf49">
                <emma:interpretation id="interp81" emma:lang="" emma:confidence="1">
                  <emma:literal/>
                </emma:interpretation>
              </emma:one-of>
            </emma:emma>
          </inkml:annotationXML>
          <inkml:trace contextRef="#ctx0" brushRef="#br0" timeOffset="359936.6347">14741 14759 624 0,'0'7'228'0,"12"7"-176"15,0 10-16 1,-9-7 132-16,1 11-100 0,0 10 16 0,-4 13-48 16,0 1 28-16,-8 0-36 15,-3-8 4-15,-1-6-20 0,-7-10 44 16,-4-11-28-16,-8-14-16 15,0-20-4-15,0-17-492 16,0-4 264-16,-4-3-256 16</inkml:trace>
          <inkml:trace contextRef="#ctx0" brushRef="#br0" timeOffset="360055.4539">14765 14408 676 0,'0'14'248'0,"0"-14"-192"0,19 24-16 0,-11-7-400 16,11 11 188-16,0-7-116 16</inkml:trace>
          <inkml:trace contextRef="#ctx0" brushRef="#br0" timeOffset="360660.0741">15070 14684 424 0,'12'-11'156'0,"-8"15"-120"0,-4-4-8 0,0 0 116 0,0 0-84 15,-4 3 28-15,-8 1-52 16,1 3 12-16,-9 6-28 15,1 5 44-15,-4-1-36 0,3 3 40 16,5 1-40-16,7-4-4 16,8 0-16-16,12 1 20 15,15-5-16-15,8-6 24 16,7-3-24-16,-3-4-180 16,0 0 92-16,-8 0-204 15,-4-4 160 1,-8 1-36-16,-11-1 88 0,-4-2 60 15,-4 6 8 1,-8 0 120-16,0 0-68 0,4 10 156 16,4-10-116-1,4 7 0-15,8 0-56 0,7-1 28 16,1-6-36-16,-1 0 4 0,0-3-20 16,-3-4 0-16,-5-3-4 15,-3 0 12-15,-4-4-12 16,-8 3-4-16,-4-6 0 15,1 0 4-15,-5-4-4 16,-3-6 52-16,-1 3-32 0,5 3-12 16,-1 4-4-1,4 3-20-15,8 11 8 0,0-1-16 16,8 4 12-16,4 4-164 16,-1-4 96-16,5 7-524 15</inkml:trace>
          <inkml:trace contextRef="#ctx0" brushRef="#br0" timeOffset="359659.8989">13793 15324 572 0,'-27'-11'208'0,"23"4"-160"0,-4 4-12 0,0 3 156 16,8 0-112-16,0 0 36 15,8 3-68-15,4 4-28 16,15 0-12-16,19-3 24 0,12-4-16 16,0-4 20-16,-3 1-20 15,-1-4 28-15,-4-10-28 16,-3 3-92-16,-12 0 40 0,-8-3-24 15,-20-7 36-15,-11 3 32 16,-7-10-4-16,-8 7 8 16,-9-10-4-16,-10 3 4 15,-16 7-8-15,3 10 52 16,-15 11-32-16,1 20 60 16,-1 21-48-16,12 10 80 15,7 14-64-15,12 0 0 16,12 0-32-16,15 3 32 15,16 7-28-15,23 0 20 16,23-10-24-16,24-10 44 16,3-21-36-16,4-10 20 15,20-18-28-15,7-10-380 16,-4-10 196-16,-7-4-376 16,-28-6 308-1,1 10-224-15</inkml:trace>
          <inkml:trace contextRef="#ctx1" brushRef="#br0" timeOffset="30520.5395">13797 15007 0,'0'0'16</inkml:trace>
          <inkml:trace contextRef="#ctx0" brushRef="#br0" timeOffset="361650.1088">15279 14749 464 0,'-3'3'176'0,"3"-3"-140"0,7-3-8 0,-3 3 76 15,4 0-64-15,0 3 52 16,-1 4-52-16,1 0 8 15,0 0-32-15,-4 0 20 16,3 3-24-16,-3-3 48 16,4 0-32-16,0-3 12 15,3-1-24-15,5-3-8 16,-1 0-4-16,5-3-4 16,-1-1 0-16,-3-6 0 15,-1 3 0-15,-7-7 16 16,0 7-8-16,-8-10-12 15,3 0 0-15,-6-7 20 16,-1 7-8-16,-4-8 4 16,4 5-4-16,-8-4-32 15,5 3 12-15,-5-3 12 16,4 7 4-16,1 0 8 16,3 10-8-16,-4 0-28 15,8 7 12-15,0 0 4 16,4 7 8-16,0-4-212 15,4 4 116-15</inkml:trace>
          <inkml:trace contextRef="#ctx0" brushRef="#br0" timeOffset="361798.0043">15682 14790 508 0,'-15'-3'188'0,"18"3"-148"0,5 0-8 0,0 0 148 0,0 3-104 16,11 1 24-16,4-1-60 16,0 1 52-16,5-4-52 15,3 3-36-15,-1-3-4 0,1-3 4 16,-3-1 0-16,-1 1-224 15,-4-1 124-15,-8-3-460 16</inkml:trace>
          <inkml:trace contextRef="#ctx0" brushRef="#br0" timeOffset="362132.3933">15883 14632 520 0,'-11'-21'192'0,"11"21"-152"0,-4-6-8 15,0 6 124-15,4 6-92 16,-4 5 44-16,4 2-64 0,-4 12 36 16,4 6-44-16,-4 6 60 15,0 5-56-15,-3 2 36 16,7 5-44-16,0 13 16 15,4-1-28-15,-1-2 28 16,5-11-32-16,0-7-4 16,4-6-8-16,3-11-260 0,8-7 140 15,8-7-464 1,16-3 324-16,7-14-24 0</inkml:trace>
          <inkml:trace contextRef="#ctx0" brushRef="#br0" timeOffset="362547.0104">16623 14701 528 0,'7'-7'196'0,"-7"7"-152"0,31-7-12 16,-11 7 104-16,3 0-80 0,4 0-28 15,0 7-24-15,-4-4 4 16,-3 4-4-16,-9 0-12 0,-3 4 4 16,-4 6 116-16,-4-4-60 15,-4 1 52-15,0 3-64 16,-3 8 52-16,7 12-56 15,0 25-8-15,7 28-16 16,1 6 24-16,0-3-20 16,-1-7 4-16,5 10-12 15,-4 8 28-15,-8-5-20 16,-4-16 48-16,-12-11-36 0,-3-17 92 16,-12-13-68-16,-11-5 56 15,-9-6-64-15,-3-17-12 16,-8-10-20-16,-35 6-644 15,-19 4 344-15,-12 3-396 16</inkml:trace>
        </inkml:traceGroup>
        <inkml:traceGroup>
          <inkml:annotationXML>
            <emma:emma xmlns:emma="http://www.w3.org/2003/04/emma" version="1.0">
              <emma:interpretation id="{FC4E2171-AE40-46CF-A337-381D26A591C5}" emma:medium="tactile" emma:mode="ink">
                <msink:context xmlns:msink="http://schemas.microsoft.com/ink/2010/main" type="inkWord" rotatedBoundingBox="19922,16749 20080,16742 20099,17159 19942,17166"/>
              </emma:interpretation>
              <emma:one-of disjunction-type="recognition" id="oneOf50">
                <emma:interpretation id="interp82" emma:lang="" emma:confidence="1">
                  <emma:literal/>
                </emma:interpretation>
              </emma:one-of>
            </emma:emma>
          </inkml:annotationXML>
          <inkml:trace contextRef="#ctx0" brushRef="#br0" timeOffset="564750.5467">17993 15630 728 0,'23'-14'268'0,"4"24"-208"0,8 18-16 16,-19-7 88-16,3 17-80 15,-7 6 8-15,-5 4-40 16,-14 1 40-16,-5-1-32 16,-19-3-156-16,-11 3 68 0,-13-7-592 15</inkml:trace>
        </inkml:traceGroup>
        <inkml:traceGroup>
          <inkml:annotationXML>
            <emma:emma xmlns:emma="http://www.w3.org/2003/04/emma" version="1.0">
              <emma:interpretation id="{3F0B7D8B-93E7-4808-A0A2-CACC7648FBA9}" emma:medium="tactile" emma:mode="ink">
                <msink:context xmlns:msink="http://schemas.microsoft.com/ink/2010/main" type="inkWord" rotatedBoundingBox="22117,15789 22788,15758 22822,16486 22151,16516"/>
              </emma:interpretation>
              <emma:one-of disjunction-type="recognition" id="oneOf51">
                <emma:interpretation id="interp83" emma:lang="" emma:confidence="0">
                  <emma:literal>¥</emma:literal>
                </emma:interpretation>
                <emma:interpretation id="interp84" emma:lang="" emma:confidence="0">
                  <emma:literal>K</emma:literal>
                </emma:interpretation>
                <emma:interpretation id="interp85" emma:lang="" emma:confidence="0">
                  <emma:literal>t</emma:literal>
                </emma:interpretation>
                <emma:interpretation id="interp86" emma:lang="" emma:confidence="0">
                  <emma:literal>5</emma:literal>
                </emma:interpretation>
                <emma:interpretation id="interp87" emma:lang="" emma:confidence="0">
                  <emma:literal>k</emma:literal>
                </emma:interpretation>
              </emma:one-of>
            </emma:emma>
          </inkml:annotationXML>
          <inkml:trace contextRef="#ctx0" brushRef="#br0" timeOffset="566023.6279">20227 14845 696 0,'-47'-10'256'0,"43"10"-196"0,-3 0-20 16,7 0 100-16,11-3-84 16,9-1-20-16,22 1-24 15,16-1 4-15,16 1-8 16,-8-1 16-16,-8-2-16 0,0 2-12 16,-12-3 0-16,-7 7-112 15,-12-7 64-15,-11 7-244 0,-16 0 168 16,-4 0-296-1</inkml:trace>
          <inkml:trace contextRef="#ctx0" brushRef="#br0" timeOffset="566352.0009">20432 14646 456 0,'-4'17'168'0,"4"-7"-128"16,0 11-16-16,0-4 132 0,0 4-92 15,-4 6 28-15,-4 1-56 16,-3 3 40-16,3 3-44 16,-4 4 48-16,5 14-48 0,-9-4 20 15,8-3-32-15,5 3 36 16,3-3-32-16,3-8-24 15,9-2 0-15,7-4 16 16,9-7-8-16,6 0 32 16,5 0-24-16,4-7 12 15,3-3-16-15,4-4-60 16,16 1 24-16,19-11-412 16,4 0 240-16</inkml:trace>
          <inkml:trace contextRef="#ctx0" brushRef="#br0" timeOffset="565406.702">18899 14790 508 0,'0'21'188'0,"4"-7"-148"0,0 20-8 15,0-6 104-15,7 23-80 16,5 18 4-16,7 7-36 16,4 0-32-1,12-11 0-15,-1-10 40 0,5-7-20 0,-12-10 24 16,-4-7-20-16,-8-10 20 16,5-4-24-16,-5-10 56 15,0-14-36-15,1 0-32 16,3-10-4-16,-4-11 0 15,-3-10 4-15,11-10 16 16,-4-7-8-16,0-3 24 16,-3-1-20-16,-1 4 12 15,-7 14-12-15,-1 3 20 16,-3 7-20-16,-4 3 4 16,-4 8-8-16,4 3 12 0,-4 3-12 15,0 3-152-15,0 11 76 16,0 0-624-1</inkml:trace>
          <inkml:trace contextRef="#ctx0" brushRef="#br0" timeOffset="565660.9283">18825 15238 548 0,'0'-11'204'0,"4"1"-156"0,8-4-16 16,-1 7 132-16,5-6-96 15,-1-5 0-15,9 1-44 16,11-3-24-16,11-5-4 15,12-2 56-15,16 3-28 0,3 0 24 16,-7 7-28-16,-12 3-8 16,8-3-8-16,-8 6-4 15,0 4 0-15,-8 1-12 16,-11 6 8-16,-12 10 12 0,-8 7-4 16,-7 4 16-16,-4 6-12 15,-5 1 32-15,1-1-24 16,0-3-332-16,15-6 172 15,1-18-384 1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58:20.8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0F3CA16-B23E-4749-9EE2-5A13B2F830BD}" emma:medium="tactile" emma:mode="ink">
          <msink:context xmlns:msink="http://schemas.microsoft.com/ink/2010/main" type="inkDrawing" rotatedBoundingBox="2905,5548 22179,5546 22180,8674 2906,8676" hotPoints="20347,4011 20837,6408 4320,9785 3830,7388" semanticType="enclosure" shapeName="Rectangle">
            <msink:sourceLink direction="with" ref="{E46B0C27-834A-49E0-BBB8-D39FAF1D59A7}"/>
            <msink:sourceLink direction="with" ref="{056ACB26-4388-4B7E-9C70-22A6D36C52D4}"/>
            <msink:sourceLink direction="with" ref="{F1E0B2B4-44D0-4DDA-AA2C-AE660163D4FE}"/>
            <msink:sourceLink direction="with" ref="{0554DA6D-0202-49B5-805E-8658B71FD531}"/>
            <msink:sourceLink direction="with" ref="{832EC148-5BD6-4F62-A3FE-5E37D8E471CC}"/>
          </msink:context>
        </emma:interpretation>
      </emma:emma>
    </inkml:annotationXML>
    <inkml:trace contextRef="#ctx0" brushRef="#br0">198 509 288 0,'-20'-21'108'0,"24"11"-84"0,-8 3-4 16,4 4 12-16,-4 3-20 16,4-4-4-16,-4 4-4 15,1 4 40-15,-5 6-24 16,0 4-28-16,-4 7 4 15,5-1 8-15,-5 4 0 16,4-3-12-16,1 0 4 0,-9 3 20 16,1 0-8-16,3 7-20 15,-3 0 4-15,-1 3-4 16,1 11 4-16,3 0 24 16,0 10-8-16,9-4 4 15,3-3-4-15,3-3 12 16,5 0-12-16,4-7 4 15,-1-7-4-15,5-7-8 16,-5 0 4-16,9 3 4 16,-9-3-4-16,9 1 8 15,-5-5-8 1,-3-3 8-16,7 8-8 0,1-5 16 0,-1 4-12 16,4-3 4-16,0-4-4 15,5 0-8-15,2 4 4 16,1-7-4-16,4 3 0 15,0 0 8-15,4 0-4 16,-8 1 24-16,8 2-16 16,-12-3-40-16,11 4 16 15,-11 3-8-15,4-3 12 16,-4 3 24-16,1-4-8 16,-1-2 4-16,0-1-4 15,4-7-8-15,-8 1 4 16,8-1-4-16,0-3 0 15,4 0 8-15,3 0-4 16,-7-1-4-16,8 1 4 16,-4 4 12-16,0-1-8 0,-4 0-20 15,-4 4 4-15,4-4 12 16,-4-3 0-16,0 0 16 16,4 0-12-16,0 0 24 15,-8 0-20-15,0-7-4 16,1 3-4-16,-1 4-4 0,0 0 0 15,0-4 16-15,4 8-8 16,1-11-20-16,-1 3 4 16,0 1 12-16,4-1 0 15,0 0-12-15,4 1 4 16,-1-1 4-16,1 1 0 16,0-1 8-16,0 1-4 0,-4-1 8 15,0 1-8-15,-4 2-12 16,0 1 4-16,-4-3 12 15,0-1-4-15,8 4-12 16,4-3 4-16,4-4-4 16,7 0 0-16,1 0 16 15,7-4-4-15,-7 1-4 16,-1-4 4-16,-3 7-4 16,-1 0 0-16,-7 0 8 15,-4 0-4-15,-4 0 8 16,0 3-8-16,0-3 8 15,-4 0-8-15,5 0-12 16,-1-3 4-16,0-1 4 16,0 1 0-16,-4-1 0 0,8 4 0 15,-8 0 8-15,1 0-4 16,-1 4-4-16,0-4 4 16,0 3-16-16,0-3 8 15,-3 0 4-15,3 0 0 16,-4 0 16-16,1 0-8 15,-1 0-28-15,0 0 8 16,1 4 4-16,-5 3 8 16,5 0-12-16,-9-1 8 15,5 1 12-15,3-3-4 16,-3-1 8-16,3-3-8 0,0 0-12 16,1 0 4-1,-1-3 12-15,0 3-4 0,8 0 8 16,1 0-8-16,-1 0-20 15,0 0 8-15,-4 0 12 16,12 0 0-16,-4 0 16 16,0 0-12-16,0-4-12 15,4 8 0-15,-4-4-16 16,0 7 12-16,-1-7 20 16,-2 0-4-16,-1 7 4 15,0-1-4-15,-8-2-8 16,-3 3 4-16,7 0-24 15,-4-1 12 1,1-2 4-16,3-4 12 16,0 0-4-16,8 0-4 15,0 0 4-15,0 0 4 16,4 0-4-16,0 0-12 0,-1 0 4 16,-3 3-4-16,0 4 0 15,0 0 16-15,-4 0-4 16,1 3-12-16,-5-6 4 15,0 6 4-15,4-3 0 16,-4 0 8-16,1-7-4 16,-1 10-12-16,0-6 4 15,4-1 12-15,0 1-4 16,0 2-20-16,4-2 8 16,4-4 4-16,0 7 4 15,4-4 24-15,-5-3-12 0,5 0-12 16,0 4-4-16,-4-1 12 15,3-3-4-15,1-3-12 16,-4 9 4-16,-4-2-4 16,4-8 0-16,-12 4 8 15,12-3 0-15,-8 0 8 16,12-1-4-16,-8-3-12 16,11-3 4-16,-3 10 20 15,7-7-8-15,1 4-28 16,-5-4 8-16,-3 7 32 15,-4-7-12-15,0 0-8 16,4 7-4-16,-12-7-4 16,11-3 0-16,-11 3 16 15,4-7-4-15,4 7 8 0,0 0-8 16,4-10-4-16,0 7 4 16,3-4 20-16,5 7-12 15,-5-7 4 1,5 8-8-16,-1-1-24 15,-3 3 8-15,-5-3 4 16,1 0 4-16,-4 7 0 16,-4-10 0-16,0 3-12 0,0 0 8 15,0 0 12-15,0 4-4 16,4-4-4-16,3 0 4 16,1 0-4-16,4 7 0 15,3-6 8-15,0 6-4 0,-7-7 8 31,0 14-8-31,3-14-12 0,-3 7 4 16,-4 0-4-16,4 0 0 16,-1-4 16-16,-3-3-4 15,4 4 8 1,7 6-8-16,5-10 8 0,7 7-8 16,-4-6-20-16,0 6 8 15,-3 0-4-15,-5 0 4 16,0 0 16-16,-3 0-4 0,-4 0-4 15,-8 0 4-15,4-4 4 32,11 4-4-32,0-3-4 0,13-4 4 15,-9 7 4-15,8 3-4 16,-12-6-12-16,1 3 4 0,-8 0 20 16,7 3-8-16,-7 1-12 0,-4-4 0 15,-1 0 4-15,5 0 0 16,0 0-12-16,3 0 8 15,1 7-16-15,3-7 12 16,-3 6 4-16,0-6 4 16,-1 7 16-16,-3-3-8 15,-4 3-4-15,0 0 0 16,-4-7-4-16,3 6 0 16,-3 1-20-16,-4-7 12 15,4-3 20-15,4 3-4 16,0 0 4-16,4 0-4 15,3 0 4-15,5 0-8 0,-5-4-4 32,1 4 4-32,0 4-4 0,-5-1 0 0,1 1 0 15,-4-1 0-15,-4 1 0 16,0-1 0-16,0-3 0 16,-4 0 0-16,0 0 0 15,-4 0 0-15,0-3 0 16,-3-1 0-16,3 1 8 15,4-1-4-15,0 1 8 16,-4-1-8-16,12 1-12 16,-4 0 4-16,-4-1 4 15,8-3 0-15,-4 4 0 16,-4-1 0-16,0-3 0 16,0 7 0-16,-3-6 0 15,-9 6 0-15,5-7-12 0,-1 7 8 16,0 0 12-16,1-7-4 15,-1 7-4-15,-4 0 4 16,5-4-4-16,-1 4 0 16,0-3-12-16,5-1 8 15,-5 1 28-15,20 0-12 16,-12-1-32-16,8 1 12 16,-4 3 8-16,0-4 4 15,-4 1 16-15,0 3-12 0,0 0 4 16,4-4-4-16,-4 4-24 15,0 0 8-15,-8 0 4 16,9 0 4-16,-9 4 0 16,8-4 0-16,-8 3 16 15,1-3-8-15,7 0-12 16,-8 0 0-16,1 0-4 16,7 0 0-16,-8-3 8 15,8-1 0-15,4 1 8 16,-4-1-4-16,0 1-4 15,0 3 4-15,0-3-24 16,1-1 12-16,-5 4 12 16,4 0 0-16,0-3 24 15,-8 3-16-15,1-4-48 16,-1 4 20-16,-3-3 36 16,-5 3-8-16,5 0 0 15,-13 0-8-15,13 0-16 16,-4 0 8-16,-5 0-4 0,1 3 0 15,-4 1 8-15,11-4 0 16,-11 3-20-16,4 1 12 16,4 2 32-16,-1-6-16 15,1 4-16-15,0-1 0 16,7 1-4-16,-4-4 4 16,-3 0 16-16,0 0-4 15,-1 0-4-15,1 0 4 16,-4 0-4-16,3-4 0 15,1 4 0-15,-4 0 0 0,7-3 0 16,0-1 16 0,5 1-8-16,-1 0-20 15,1-1 4-15,-1 1 4 16,0-1 4-16,1 1-12 16,-5-1 8-16,4 1 20 15,-11 0-8-15,4-1-4 16,-1-3 0-16,5 4-16 15,-8-1 8-15,3 1 12 16,1-1-4-16,3-2 16 16,5 2-12-16,-1 1-28 15,-3-1 8-15,3 1-12 16,-4-1 12-16,9 4 16 16,-13 0 0-16,5-3-12 15,-5 3 4-15,1 0-4 0,3 0 0 16,-7-4 16-16,4 1-4 15,-4 3-4-15,3 0 4 16,1-3 4-16,3-1-4 16,5 1-4-16,-5-1 4 15,1 1 4-15,-1-1-4 16,4 1-4-16,1 3 4 16,3-7 4-16,-4 7-4 15,8-7-12-15,-3 7 4 16,3 0 28-16,0 7-12 15,0-7-32-15,4 0 12 0,0 7 8 16,-4-11 4-16,4 8-12 16,-4-1 4-16,4 1-4 15,-8-1 0-15,0 1 24 16,1-1-8-16,-1-3-12 16,-4 4 0-16,5-4 4 15,-5 0 0-15,0 0-12 16,1 0 8-16,-1-4 12 15,0 4-4-15,1 0 16 16,-1 0-12-16,0-3-4 16,1 3 0-16,-1-4-24 15,4 4 12-15,4 0 4 16,4 0 4-16,-4 0 8 16,4 4-4-16,-3-1 8 15,-1-3-8-15,0 0-12 16,0 4 4-16,0-1 12 0,-4-3-4 15,4 3-4-15,0 1 4 16,0-4-16-16,-3-4 8 16,3 4 12-16,4 0-4 15,4-3-28-15,3 3 12 16,5 0 12-16,3 0 4 16,1 3-4-16,-1 1 4 15,1-1 12-15,-1 1-8 16,-3-1-28-16,-1 1 8 15,5-1 12-15,3 1 4 0,-7-4-12 16,3 0 4-16,4 0 4 16,1 0 0-16,7 0 0 15,-4 3 0-15,8 4 8 16,-12-4-4-16,8 4-20 16,-11 0 8-16,-1-3-4 15,1-4 4-15,-1 3 16 16,12 0-4-16,-7 1 16 15,7 3-12-15,-4 0-12 16,-4-1 0-16,-3 5-4 16,-1-1 0-16,-7 0 0 15,-1 4 0-15,1-3 16 16,4 2-4-16,3 1-4 16,16 7 4-16,8-1-4 15,3 8 0-15,1-1-12 16,-4 11 8-16,-1-7 12 0,-7 4-4 15,4-1-4-15,8-3 4 16,7 0 4-16,4 0-4 16,0 0-20-1,-7 0 8-15,-5-7 12 0,8 0 0 16,9 4-4-16,14-1 4 16,-3 8-4-16,-5 6 0 15,-6 0-12-15,6 4 8 16,1 0 20-16,15 10-8 15,-7-4-20-15,-1-3 4 16,-11-6 4-16,16-8 4 0,7-3 16 16,4 4-8-1,-8-5-4-15,-4-5 0 16,20 2 4-16,12 4-4 0,-17 3-4 16,-3-3 4-16,-15-3 12 15,-1-7-8-15,9-4 4 16,-5-7-4-16,-3-6-16 15,-12-8 4-15,-12-10 4 16,0-3 0-16,8-3 8 16,4-5-4-16,-4 1 8 15,-4 0-8-15,-15 0 24 16,-4-3-16-16,-8-4 4 16,-4-14-8-1,-7-14-8-15,-5-20 4 0,-3 0 12 16,-4-3-8-16,-12 6-40 15,-8 7 20-15,-3-3 20 0,-8-11-4 16,-8-6-16-16,0-4 4 16,-8 7 12-16,1 10 0 15,-5 7-12-15,1-10 4 16,-4-14 4-16,-1-10 0 16,1 3 8-16,-1 11-4 15,1 3 8-15,-4-11-8 16,-8-9-20-16,4-1 8 15,-20 4 32-15,-3 17-16 16,-4 10-8-16,-4 18-4 0,-4-1-16 16,4-3 12-16,-8-3 12 15,12-1 0-15,-16-2-20 16,0 2 8-16,-11 15 32 16,-4-1-16-16,4 14-28 15,7 14 12-15,8 0 0 16,4 3 8-16,0 4-20 15,-7 0 12-15,-5 7 12 16,-3-1 0-16,-1 8-12 16,5 3 4-16,-1 0 12 15,1-4-4-15,-1 1-4 16,-11-1 4-16,-8 4 4 16,8 0-4-16,-4 4 8 15,11-4-8-15,1-4-28 16,0 1 12-16,-20 0 12 15,-4-1 4-15,-3 8-12 0,7-1 4 16,8-3-4-16,-8 0 0 16,-4-3 24-16,-11 3-8 15,12 0-4-15,7 0 0 16,0 0 12-16,0-4-8 16,0 1 4-16,0 3-4 15,0 0-16-15,8 7 4 16,11-4 4-16,5 0 0 15,-1 1 8-15,-7-8-4 16,-5 4-12-16,-7 4 4 16,4 3 20-16,8-4-8 15,7-3 4-15,4 0-4 16,4 0-16-16,-4 0 4 0,4 0-4 16,-3 0 0-16,3 0 8 15,4 7 0-15,0 0-12 16,3 0 8-16,1 0 12 15,4-4-4-15,3 1-4 16,5-4 4-16,-1 0 20 16,-3 3-12-16,3-3-12 15,-3 7-4-15,3 0 20 16,-3-4-8-16,-1 4 4 16,1 0-4-16,7 0-32 15,0 0 12-15,1 3 12 16,3-6 4-16,4 2-12 15,4 5 4-15,-8-4 20 16,4 0-8-16,-4-1-12 0,-11 1 0 16,7 0 4-16,-15 4 0 15,7-1 16-15,-11 4-8 16,8 3 24-16,0 0-20 16,-1 0-20-16,16-3 0 15,-11 0 20-15,7-7-4 16,-7 0-4-16,-20-4 0 15,8-3-24-15,-8 7 12 16,0-7-4-16,-3 7 4 16,11-7 16-16,3 0-4 15,1-4 16-15,-8-3-12 0,-7 1-4 16,-5-5 0 0,-3 1-24-16,-5 0 12 0,13-1 12 15,3 1 0-15,4 0 16 16,0-1-12-16,-4-2-20 15,0 2 4-15,-3-3 20 16,-5 8-4-16,4-5-4 16,5 11 0-16,3-3-4 15,4-1 0-15,3 1-20 16,5-4 12-16,-8 4 12 16,0-1 0-16,-4 1-12 15,4 3 4-15,0 0 20 16,11 3-8-16,-7 1-20 15,8 2 4-15,7 1 4 16,0-7 4-16,-3 4 0 0,3-1 0 16,-4 1 0-16,-3-1 0 15,-4 4 16-15,-1 3-8 16,-3-6-28-16,4 3 8 16,3 6 12-16,1-2 4 15,3-4-20-15,1-4 8 16,-1 0 20-16,4-3-4 15,1 0-20-15,-5 0 4 16,-3-3 4-16,-5 0 4 16,-3-1 8-16,0 1-4 15,4-1 8-15,-4 4-8 16,-1-3-12-16,17-4 4 0,-17 4 12 16,5-11-4-16,0 3 24 15,-12-2-16-15,-4 2-56 16,-8 4 20-16,5 1 20 15,3 2 4-15,12 1 0 16,3-1 4-16,1-3-4 16,-4 0 0-16,4-3 16 15,-8 0-8-15,-8 3-20 16,-4 0 4-16,0 4 4 16,5 3 4-16,-1 3 0 15,12-6 0-15,-5 3 0 16,-6-4 0-16,-1 1 0 15,0-1 0-15,-7 1 8 16,-1-1-4-16,0 4-4 0,16 0 4 16,0 0 4-16,8 0-4 15,-8 0-12-15,4 0 4 16,-12 4 4-16,-4-4 0 16,-3 0 8-16,7 10-4 15,8-3-12-15,0 0 4 16,4 0 4-16,-1-4 0 15,-3 1 0-15,-8-1 0 16,-3 4-12-16,-5 0 8 16,-3 3 20-16,3 1-8 15,8-1-20-15,8 0 4 16,-7-3 12-16,-1 3 0 0,-8-6 8 16,-7 10-8-16,3-1-12 15,9 1 4-15,3 0-4 16,4 3 0-16,4 0 16 15,0-3-4-15,-16 0-12 16,-3 0 4-16,0-1 12 16,-1 1-4-16,8 0-12 15,5 3 4 1,3-3 4-16,7-7 0 0,-3-4 8 16,-7 4-4-16,-1-3-4 15,-4-1 4-15,-3-3-16 16,3 7 8-16,12-7 4 15,0-7 0-15,11 7 16 16,-7-7-8-16,-4 7-4 16,-8-7 0-16,-7 4-48 15,-5-4 24-15,5 0-12 0,15 0 20 16,-8 0 8-16,0-3 4 16,12-4-12-16,-8 7 8 15,-4-3 4-15,0 0 0 16,4-1 8-16,4 1-4 15,4 7-12-15,4-1 4 16,3 1 4-16,5-1 0 16,3 1-56-16,-4 3 32 15,1 0 12-15,-9 0 8 16,1 0 4-16,-8 3 0 16,4-3-20-16,-4 4 12 0,4-1 4 15,3 4 4-15,5 0 8 16,3 0-4-16,1-4-4 15,-1-3 4-15,1 4 4 16,-9-4-4-16,-7 0-12 16,-8 0 4-16,-3 0 4 15,-1 3 0-15,4 4 0 16,0-4 0-16,4 1-12 16,-15 3 8-16,-12-4 12 15,-12 1-4-15,5-1 8 16,3 0-8-16,-4-3-12 15,-4 0 4-15,-27 0 20 16,8 4-8-16,8 6 24 16,8 7-20-16,-12 8-4 15,-4 12-4-15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00:37.254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27T18:00:58.847"/>
    </inkml:context>
  </inkml:definitions>
  <inkml:traceGroup>
    <inkml:annotationXML>
      <emma:emma xmlns:emma="http://www.w3.org/2003/04/emma" version="1.0">
        <emma:interpretation id="{3C552802-6734-4703-8D84-26DDD5DAB04B}" emma:medium="tactile" emma:mode="ink">
          <msink:context xmlns:msink="http://schemas.microsoft.com/ink/2010/main" type="writingRegion" rotatedBoundingBox="1371,262 25262,305 25229,18327 1339,18284"/>
        </emma:interpretation>
      </emma:emma>
    </inkml:annotationXML>
    <inkml:traceGroup>
      <inkml:annotationXML>
        <emma:emma xmlns:emma="http://www.w3.org/2003/04/emma" version="1.0">
          <emma:interpretation id="{F9AC897C-EF68-49E1-A971-E944BB28AE52}" emma:medium="tactile" emma:mode="ink">
            <msink:context xmlns:msink="http://schemas.microsoft.com/ink/2010/main" type="paragraph" rotatedBoundingBox="2811,133 21310,348 21277,3192 2778,29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D4AD7C8-7877-4BB5-BFB6-189564C06279}" emma:medium="tactile" emma:mode="ink">
              <msink:context xmlns:msink="http://schemas.microsoft.com/ink/2010/main" type="line" rotatedBoundingBox="2811,133 21310,348 21277,3192 2778,2977"/>
            </emma:interpretation>
          </emma:emma>
        </inkml:annotationXML>
        <inkml:traceGroup>
          <inkml:annotationXML>
            <emma:emma xmlns:emma="http://www.w3.org/2003/04/emma" version="1.0">
              <emma:interpretation id="{4DA4C768-E8EC-4408-9C96-A4AF0402D642}" emma:medium="tactile" emma:mode="ink">
                <msink:context xmlns:msink="http://schemas.microsoft.com/ink/2010/main" type="inkWord" rotatedBoundingBox="2806,499 6077,537 6058,2165 2787,21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263 121 372 0,'-8'-31'140'0,"8"31"-112"0,-7-17-4 0,7 6 84 16,7 4-64-16,-7-6 36 15,0 6-48-15,0 3 44 16,0 8-44-16,-7 16-16 16,3 8-8-16,-12 24 0 15,5-4-4-15,-16 24 24 16,7-3-16-16,-15 7 4 16,16-8-8-16,-12-13 20 15,4-6-16-15,-4-18 76 16,19-4-52-16,-3-27 4 15,11-3-24-15,4-32-28 16,8-3 4-16,0-30-24 16,11 6 20-16,0-21-172 15,8 14 104-15,4-10 20 16,0 21 40-16,4-4 72 16,-4 20-28-16,4 18 68 15,0 17-52-15,0 21 20 16,-4 7-40-16,-4 6 8 0,4 4-16 15,-16-3 20-15,4-4-20 16,-19-3 4-16,0-1-8 0,-19-3-40 16,4 1 16-16,-16-5-160 15,4-2 96-15,-12-8-212 16,12 1 164-16,-20-8-36 16,9 1 96-16,-9-8 60 15,5 8 8-15,-1 0 200 16,24 3-112-16,3 6 124 15,12 5-124-15,8 13 16 16,12 3-60-16,3 22-20 16,0-1-12-16,1 7 16 15,7-4-16-15,-4-2 4 16,0-8-8-16,4-3 12 16,-3-14-12-16,-1-7 32 15,0 0-24-15,0-10-320 16,0 0 160-16</inkml:trace>
          <inkml:trace contextRef="#ctx0" brushRef="#br0" timeOffset="390.0255">608 393 560 0,'-8'24'208'0,"8"-24"-164"0,19 24-8 0,-3-17 32 16,7 0-44-16,12-7 8 16,3 0-20-16,9-14 12 15,-5 0-16-15,9-7-12 16,-5 8 0-16,-3-8 20 16,-1 7-8-16,-19-3 24 15,1 3-20-15,-24-3 4 16,0 3-8-16,-24 1 12 15,13 2-12-15,-24 4 16 16,12 7-16-16,-8 7 112 16,8 7-68-16,-4 10-36 15,15 0-16-15,-11 31 12 16,11-10-4-16,8 10 16 16,-4-3-16-16,8-1-4 15,8-9 0-15,4-5 4 16,7-6-4-16,-3 0-48 15,3-10 28-15</inkml:trace>
          <inkml:trace contextRef="#ctx0" brushRef="#br0" timeOffset="1066.8603">2407-44 664 0,'8'-18'244'0,"-8"18"-188"0,-8-20-16 0,0 10 12 16,4 3-36-16,-15-7 12 15,0 7-16-15,-20-10-8 16,4 3 0-16,-8 0 4 16,5 7-4-16,-5-10-12 15,8 7 4-15,-7-4 4 16,7 7 0-16,-8-3 0 15,12 10 0-15,-3 0-12 16,7 0 8-16,-1 10 4 16,9 4 0-16,-4 13-12 15,11 8 8 17,-3 17 4-32,3 3 0 15,-7 13 0-15,7 1 0 0,-11 31 8 0,4-7-4 0,-8 14-4 16,3-8 4-16,-10-6 20 0,14-17-12 15,-7 13-32-15,8-9 12 0,-1 6 36 16,9-7-16 0,-5-4 8-16,12-13-12 0,-3-10 4 15,7-7-8-15,0-14 16 16,4-4-12-16,-1-10 68 16,1-3-44-16,4-7 16 15,4 0-32-15,7-7 44 16,0 0-32-16,12 0 4 15,0 10-20-15,8-10-16 16,4 7 0-16,3 3 20 16,0 1-8-16,1-1-304 15,-1 0 164-15</inkml:trace>
          <inkml:trace contextRef="#ctx0" brushRef="#br0" timeOffset="1726.1069">3034 155 508 0,'7'-17'188'0,"-7"17"-148"0,8-3-8 0,-16 3 96 15,8 6-76-15,-11 5 16 16,-5 6-44-16,-15 21 24 15,-3 3-32-15,-13 35-4 16,1 0-8-16,-12 6 48 16,11-6-28-16,-11-7 24 15,12-18-28-15,-20-6 28 16,16-7-32-16,-1-11 32 16,17-6-32-16,10-14 12 15,13 0-16-15,18-14-8 16,9-3 0-16,19-21-40 15,3 0 20-15,5-28-152 16,0 8 92-16,3-18 24 16,0 7 32-16,1 3 0 15,3 15 12-15,-3-1-4 16,-5 14 4-16,-3 7 44 16,0 3-24-16,-5 7 68 15,-3 11-44-15,-4 6 28 16,1 4-36-16,-9 17 0 15,8 7-16-15,-8 24 12 0,1 4-16 16,-5 10 4-16,5 0-4 0,-9-4 12 31,5-10-12-31,-5 0 32 0,-3-10-24 0,0-1 4 16,-4-6-12-16,-4-7-60 16,0-3 28-16</inkml:trace>
          <inkml:trace contextRef="#ctx0" brushRef="#br0" timeOffset="1953.7469">2798 730 736 0,'-20'-4'272'0,"20"4"-208"0,-7 4-20 0,14-8 88 16,5 4-80-16,15-3 84 15,4 6-76-15,19-6 40 16,4-4-60-16,5 0 8 16,-1 4-32-16,-4-4-104 15,-8 3 44-15,1-2-448 16,3 6 272-16</inkml:trace>
        </inkml:traceGroup>
        <inkml:traceGroup>
          <inkml:annotationXML>
            <emma:emma xmlns:emma="http://www.w3.org/2003/04/emma" version="1.0">
              <emma:interpretation id="{4CC481E6-363F-464C-A54E-5F6EB334C38B}" emma:medium="tactile" emma:mode="ink">
                <msink:context xmlns:msink="http://schemas.microsoft.com/ink/2010/main" type="inkWord" rotatedBoundingBox="6623,398 10247,440 10230,1902 6606,186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33.7885">5282 28 572 0,'58'-21'208'0,"-58"21"-160"0,54-10-12 0,-31 10 84 15,-3 10-72-15,-1 8 60 16,-3 6-64-16,-13 0 24 16,1 7-40-16,-15 0 28 15,-1-7-32-15,-19 3 12 16,0-3-20-16,-19-3 28 16,3-4-28-16,-7-3-40 15,12-11 12-15</inkml:trace>
          <inkml:trace contextRef="#ctx0" brushRef="#br0" timeOffset="2883.7265">5479-296 684 0,'16'-13'252'0,"-16"13"-192"0,8-7-20 0,-5 3 32 15,1 8-48-15,4-1-540 16,8 4 284-16</inkml:trace>
          <inkml:trace contextRef="#ctx0" brushRef="#br0" timeOffset="3527.3551">5746-282 332 0,'-15'0'120'0,"15"0"-92"0,-4 17-8 0,0 1 24 15,8-15-28-15,-4 14 56 16,0 4-40-16,0 3 20 16,0 4-32-16,0-1 36 15,-8 11-32-15,1-7-12 16,-1 0-8-16,-4 3 28 16,4-3-16-16,-7-3 20 15,7-4-20-15,0-7-8 16,8-3-4-16,0-11 4 15,8 1-4-15,4-15-4 16,3-6 4-16,9-7-4 0,3 3 0 0,0 4 24 31,0 4-12-31,-4 6 24 0,0 7-24 16,-11 13 40-16,7-2-28 16,-3 9 4-16,-1-2-16 0,8 2-8 15,1-3 0-15,-1 4 28 16,12-7-16-16,-8-7 12 15,0-4-16-15,0-6-32 16,0-1 8-16,-8-13 12 16,-3 3 4-16,-8-20-4 15,-5-1 4-15,-3-6 4 16,4 7-4-16,-4-1 16 16,4 8-12-16,0 6-12 15,4 4 0-15,-1 0-4 16,1 10 0-16,0 3 0 15,4 4 0-15,-9-3 32 16,1 6-12-16,0-6 12 16,0 3-12-16,0-3-8 15,4 3 0-15,3-14-24 16,9 10 12-16,11-6-4 16,3 7 4-16,13-1 16 15,3 4-4-15,4 0-4 16,-11 4 4-16,-8-1 12 15,-12 7-8-15,-8-6-276 16,1 3 144-16</inkml:trace>
          <inkml:trace contextRef="#ctx0" brushRef="#br0" timeOffset="3776.0453">6543-323 436 0,'-19'0'160'0,"19"0"-124"0,-19 10-8 0,7-3 116 16,4 3-84-16,-11 8 52 15,7 6-64-15,-7 10 36 16,8 4-48-16,-1 7 8 16,4 0-28-16,0-1 8 15,16-2-12-15,-4-5 0 16,12-2-4-16,-1-8 48 15,16-3-32-15</inkml:trace>
          <inkml:trace contextRef="#ctx0" brushRef="#br0" timeOffset="4263.6933">7190-258 548 0,'4'-13'204'0,"-4"13"-156"0,23-7-16 0,-8 7 60 16,1 0-56-16,3-4-4 16,0 8-20-16,9-4-12 15,-1 0 4-15,-4 7-4 16,0-7 0-16,-4 10-20 16,-3-7 12-16,-8 8 48 15,3 6-20-15,-11 14 52 16,4 3-40-16,-12 28 36 15,5-3-36-15,-9 30-20 16,0 1-4-16,-3 30 0 16,3-3-4-16,1 14 40 15,-1-7-20-15,0-11-12 16,12-16-8-16,-15-11 40 16,3-14-24-16,-7-17 104 15,0-10-68-15,-12-18 28 16,4-10-48-16,-24-13-296 15,9-1 140-15</inkml:trace>
          <inkml:trace contextRef="#ctx0" brushRef="#br0" timeOffset="2462.805">3815 554 684 0,'-3'0'252'0,"3"0"-192"0,3 0-20 0,1 4 120 16,4-1-96-16,11-3 44 15,8 4-64-15,20-4-16 16,3-4-16-16,20-9 16 16,-12 2-16-16,4-9 32 15,-4 9-28-15,-12-6 4 16,-7 3-12-16,-12-6 20 16,-4 2-16-16,-15-6 4 15,0 7-8-15,-16-4 4 16,0 4-8-16,-11 0-20 15,-4 10 8-15,-16 4-24 16,4 3 20-16,-3 10 12 16,-5 4 4-16,-3 20-28 15,11 1 12-15,-8 13-12 16,12 0 12-16,-4 11-28 16,16-11 24-16,0-4 4 15,11 1 12-15,8-7-12 16,8 0 8-16,26 0 56 15,9-14-28-15,23 0 0 16,0 0-16-16,7-10-60 0,-7-1 28 0,7-9-156 16,-7-4 100-16,0-10-124 15,0 3 116-15,-12-7-308 16,-8 11 224-16</inkml:trace>
        </inkml:traceGroup>
        <inkml:traceGroup>
          <inkml:annotationXML>
            <emma:emma xmlns:emma="http://www.w3.org/2003/04/emma" version="1.0">
              <emma:interpretation id="{B3364755-0D5A-43FA-835C-94A817AFCF87}" emma:medium="tactile" emma:mode="ink">
                <msink:context xmlns:msink="http://schemas.microsoft.com/ink/2010/main" type="inkWord" rotatedBoundingBox="10827,984 11224,989 11220,1310 10823,130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005.1147">8049 238 832 0,'-16'-4'308'0,"9"4"-240"0,7 0-20 0,7 0 36 16,-7 0-56-16,16 0 8 16,3 0-24-16,20 0 12 15,11 0-16-15,4 0-64 16,-3 11 28-16</inkml:trace>
          <inkml:trace contextRef="#ctx0" brushRef="#br0" timeOffset="5197.1461">8115 541 756 0,'7'13'280'0,"-7"-13"-216"0,47 0-20 0,-20 0 48 15,4 0-60-15,15-3 24 16,1 3-36-16,3-3-140 16,0-1 64-16</inkml:trace>
        </inkml:traceGroup>
        <inkml:traceGroup>
          <inkml:annotationXML>
            <emma:emma xmlns:emma="http://www.w3.org/2003/04/emma" version="1.0">
              <emma:interpretation id="{6E59DD7E-F34D-44D4-9751-80A1B6136B0F}" emma:medium="tactile" emma:mode="ink">
                <msink:context xmlns:msink="http://schemas.microsoft.com/ink/2010/main" type="inkWord" rotatedBoundingBox="11955,373 14422,402 14402,2085 11935,205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976.3131">9287-34 312 0,'-8'-31'112'0,"4"21"-84"0,1-4-12 0,-1 7 128 16,4 0-84-16,-4 0 44 16,4 7-60-16,-4 21-40 15,4 0-8-15,-4 27 0 16,0 0 4-16,-4 17 0 15,1 1 0-15,-9 20 52 16,9-17-28-16,-9-1 68 16,8-6-52-16,-3-14 44 15,3-6-48-15,-4-22 68 16,5-2-56-16,-1-29 0 16,8-6-28-16,0-28 4 15,8-3-12-15,-1-21-52 16,5 11 24-16,7-32-128 0,5 11 80 0,10-21-8 15,5 25 44-15,15-1 16 16,4 21 12-16,-7 17 52 16,3 21-28-16,-16 14-20 15,1 9-4-15,-8 25 36 16,-8-3-24-16,-15 3 24 16,0 0-20-16,-24 0 44 15,5 0-32-15,-32-4-120 16,12-6 48-16,-23-7-108 15,8-4 88-15,-1-10 12 16,5 0 32-16,-5-3 24 16,16-4 0-16,4-7-4 15,12 11 4-15,7 6 84 16,8 11-48-16,8 13 60 16,3 4-56-16,9 21-4 15,-1-1-24-15,0 18 60 16,1-3-44-16,-5 6 24 15,4-10-36-15,-3-7 16 16,-8-10-20-16,11-14 72 16,-4-4-52-16,5-13-48 15,3-7 4-15,4-14-344 16,0-7 192-16</inkml:trace>
          <inkml:trace contextRef="#ctx0" brushRef="#br0" timeOffset="7385.9878">9790 293 644 0,'-8'0'236'0,"8"0"-180"0,4 0-20 0,-4 7 96 16,0-4-80-16,4-3 40 15,0 4-52-15,4-8 4 16,3 4-28-16,16-10 20 16,0 3-24-16,8 0 24 15,4-3-24-15,0 3-12 16,-4-3-4-16,-8 3 20 16,0-4-8-16,-16 5-12 15,-3-5 0-15,-12 1-16 16,-4 6 12-16,-15-2 4 15,4 2 4-15,-16 4 8 16,4 4-4-16,-8 2-36 16,8 8 16-16,-3 14-4 15,10-11 12-15,-7 14 0 16,16 10 0-16,-4 14 8 16,11-10 0-16,8 0 8 15,8-1-4-15,11-6 40 16,4-7-20-16,16-10-68 0,-4-4 24 15</inkml:trace>
          <inkml:trace contextRef="#ctx0" brushRef="#br0" timeOffset="8018.2519">11280-165 664 0,'15'-27'244'0,"-15"27"-188"0,0-21-16 16,-3 7 48-1,3 11-56-15,-12-21 32 16,4 13-36-16,-15-13-8 16,4 14-12-16,-12-11-8 15,4 11 4-15,-4 0-4 16,-4 3 0-16,0 0-20 15,12 4 12-15,-8 3 4 16,11 0 4-16,-3 6 8 16,8 5-4-16,-8 3-36 0,7 6 16 0,-3 21-20 15,3 1 20-15,-3 27 8 16,3-1 8-16,-11 25 0 16,4-7 0-16,-16 24 16 15,5-6-8-15,-17 6-4 16,16-10 0-16,-7-11-4 15,7-10 0-15,-4 7 16 16,16-10-8-16,8-4 48 16,-1-6-28-16,12-5 56 15,8-9-48-15,12-4 36 16,3-10-40-16,4-7 24 16,4-3-28-16,8-4 8 15,-8-11-20-15,-4 1 0 16,5-3-8-16,-1-5-184 15,0 5 100-15</inkml:trace>
          <inkml:trace contextRef="#ctx0" brushRef="#br0" timeOffset="8766.9869">11245 186 624 0,'8'-10'228'0,"-8"10"-176"0,8 0-16 0,-8 3 16 16,3 8-36-16,-3 13 48 15,0 7-36-15,-11 20-16 16,-1 15-4-16,-7 6 8 15,3 0-8-15,-7-10 4 16,4-3-4-16,-1-18 28 16,13-3-20-16,-5-14 32 15,4 0-32-15,1-17-76 16,7 3 32-16,0-20-140 16,7 3 92-16,1-17-88 15,4 7 96-15,-5-31-20 16,1 3 52-16,4-17 48 15,-1 7-4-15,1-14 72 16,0 24-48-16,7-3 164 16,4 10-108-16,8 14 92 15,-4 7-104-15,16 0 72 16,-1 0-84-16,5 17-4 16,-5-7-40-16,-3 14-4 15,8 3-8-15,-20 7 36 16,0 7-20-16,-27 11 32 15,0-1-32-15,-27 11-224 16,7-4 108-16,-26-3-108 0,11 0 116 16,-23-14-76-1,19-4 92-15,-7-6 8 16,19 0 36-16,15-4-20 0,12 4 28 0,19 0 40 16,9 3-12-16,10 4 80 15,1-1-56-15,-4 1 48 16,-4 3-48-16,-4-3 24 15,8-1-32-15,-24 4 16 16,1 4-24-16,-24 3 16 16,5-4-20-16,-32 1 28 15,12-4-28-15,-20-7 20 16,1 0-20-16,-8-10 8 16,7-3-12-16,1-11 0 15,15 0-4-15,12-7-96 16,7-6 52-16,24-1-456 15,3 4 272-15</inkml:trace>
        </inkml:traceGroup>
        <inkml:traceGroup>
          <inkml:annotationXML>
            <emma:emma xmlns:emma="http://www.w3.org/2003/04/emma" version="1.0">
              <emma:interpretation id="{44071E0F-BE85-4235-9190-87621B6BBCDB}" emma:medium="tactile" emma:mode="ink">
                <msink:context xmlns:msink="http://schemas.microsoft.com/ink/2010/main" type="inkWord" rotatedBoundingBox="14932,274 18132,311 18112,2058 14911,202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557.1503">13168-27 352 0,'16'-31'132'0,"-5"14"-104"0,1-4-8 16,-4 14 148 0,-1 0-96-16,5 0 96 15,0 4-100-15,-1 10 20 16,1 7-52-16,-4 17-12 0,3 3-16 16,-11 11 20-16,4-4-16 0,-23 7 24 15,7-7-24-15,-11-3 32 16,-12-7-28-16,-7 4 20 15,7-11-20 1,-19-14-24-16,15-3 0 0,-4-14-296 16,16 0 168-16</inkml:trace>
          <inkml:trace contextRef="#ctx0" brushRef="#br0" timeOffset="10675.9634">13381-464 580 0,'-19'0'216'0,"19"0"-168"0,-4 10-12 0</inkml:trace>
          <inkml:trace contextRef="#ctx0" brushRef="#br0" timeOffset="11530.9005">13532-165 280 0,'0'-7'104'0,"0"7"-84"0,8-13 0 16,-4 2 108-1,-1 8-72-15,1-7 68 16,-4 6-72-16,0-13 40 16,8 7-52-16,-8 3 32 15,0-4-40-15,-8 8 0 16,8 6-20-16,-11 11-16 16,-1 7 0-16,-11 10 20 0,15 7-8 15,-7-1 4-15,7 1-4 16,4-3 20-16,8-8-16 0,8-10 12 15,3 1-12-15,8-11 28 16,4-4-24-16,0-6-12 16,4-4-8-16,-4-11-60 15,-3 8 36-15,-9-14-4 16,-7 7 16-16,0-4 4 16,-1 11 4-16,-7 3-12 15,4 10 12-15,0 4 64 16,4 7-28-16,4 3 16 15,7-3-28-15,4 10 8 16,4-7-12-16,0-10 20 16,0 4-20-16,0-25 32 15,1 10-28-15,-5-6 32 16,-8 3-32-16,-11-10 4 16,4 3-12-16,-16-10-8 15,8 7 4-15,-8-4 12 16,4-3-8-16,-3 3-20 15,7 15 4-15,11-12-208 16,-3 11 120-16</inkml:trace>
          <inkml:trace contextRef="#ctx0" brushRef="#br0" timeOffset="12101.9921">14376-385 436 0,'-4'-3'160'0,"4"3"-124"0,0-4-8 16,-4 4 96-1,0 4-72-15,-8 2 40 0,1 5-52 0,-12 6 20 16,7 7-32-16,-15 17 44 31,8 1-40-31,-12 6 12 0,12 0-28 0,4 0 20 16,7-3-24-16,4-7 24 15,16-4-24-15,19-6 40 16,0-8-28-16,8-6-348 16,0 0 176-16</inkml:trace>
          <inkml:trace contextRef="#ctx0" brushRef="#br0" timeOffset="11802.1265">14205-292 580 0,'-4'-7'216'0,"4"7"-168"0,-7-7-12 0,3 4 156 16,8 6-112-16,0-3 72 16,3 0-88-16,13-3-44 15,7 3-16-15,4-7 32 16,0 7-24-16,4-4 16 15,-5 8-16-15,1-4-112 16,-3 7 52-16,-9-7-508 16,-4 10 308-16</inkml:trace>
          <inkml:trace contextRef="#ctx0" brushRef="#br0" timeOffset="12582.0155">14689-320 560 0,'4'-13'208'0,"-4"13"-164"0,27-7-8 15,-4-7 40 1,0 14-48-16,16-3 8 16,0 3-24-16,-4-7 12 15,-1 14-16-15,-3-7-4 16,-7 0 0-16,-9 0-4 16,-3 0 0-16,-8 0 60 15,-1 0-32-15,-6 3 40 16,3 0-36-16,-4 1 8 0,4 3-24 0,-4-4 0 15,4 11-8-15,-4 10-16 16,8-7 4-16,-8 21 12 16,0 3-4-1,-4 18 16-15,-3-1-12 0,-5 11 4 16,-3-7-4-16,-12 34 36 16,16-3-20-16,-13 21 4 15,17-14-16-15,-1 10 28 16,4-14-24-16,1 7 4 15,3-13-12-15,-12-1-8 16,9-13 4-16,-13-11 100 16,1-13-56-16,-16-7 44 15,8-7-56-15,-12-11 52 16,1-6-52-16,-40-4-404 16,1-3 200-16</inkml:trace>
          <inkml:trace contextRef="#ctx0" brushRef="#br0" timeOffset="21980.4534">15293 1229 912 0,'0'-10'340'0,"7"10"-264"0,5 10-24 16,-16-3 36 0,4 6-60-16,-19 12 52 0,3 6-48 0</inkml:trace>
          <inkml:trace contextRef="#ctx0" brushRef="#br0" timeOffset="9174.8122">12120 479 664 0,'3'7'244'0,"-3"-7"-188"0,24 6-16 0,-5-6 24 15,0 7-44-15,20-14 24 16,0 7-24-16,27-6-8 16,-5-5-8-16,-6-2 28 15,-5 2-16-15,-11-6 12 16,-8 3-16-16,-20-6 12 15,-3 9-16-15,-31-13-20 16,0 7 4-16,-32 0 12 16,1 10 0-16,-12 10 24 15,12 8-16-15,-4 23 12 16,19 0-12-16,12 18 20 16,4 10-20-16,15 0 32 15,12 0-28-15,20-11 20 16,6-2-20-16,25 2 36 15,7-9-28-15,3-8-40 16,-3-6 8-16,0-15-396 16,-8-2 224-16</inkml:trace>
        </inkml:traceGroup>
        <inkml:traceGroup>
          <inkml:annotationXML>
            <emma:emma xmlns:emma="http://www.w3.org/2003/04/emma" version="1.0">
              <emma:interpretation id="{5953DA89-9FA1-47EC-81CE-95A665CC9826}" emma:medium="tactile" emma:mode="ink">
                <msink:context xmlns:msink="http://schemas.microsoft.com/ink/2010/main" type="inkWord" rotatedBoundingBox="19342,701 21306,724 21277,3192 19314,316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4141.6647">16535 548 416 0,'8'-14'152'0,"-8"14"-116"0,15-17-12 16,-7 10 136-16,3 3-92 0,1-3 24 15,0 7-52-15,7-13 36 32,-4 6-44-32,1-14 36 0,3 11-36 0,1-7 0 15,-1 3-20-15,8-7 0 16,0 4-4-16,4-7 28 16,0 7-20-16,4-4 12 15,4 4-16-15,11 0 28 16,0 3-24-16,4 14-40 15,-3 0 12-15,7 3 12 16,-8 11 0-16,-7 3 0 16,-1-3 4-16,-11-4-4 15,8 11 0-15,-16-7 0 16,4-1 0-16,-8 1 16 16,5-7-8-16,-9 7 4 15,-3 0-4-15,-4-7 20 16,-1 3-16-16,-7-3-20 15,4-7 0-15</inkml:trace>
          <inkml:trace contextRef="#ctx0" brushRef="#br0" timeOffset="24578.7323">17998 252 508 0,'-20'-4'188'0,"20"4"-148"0,-4 0-8 0,0 0 148 15,4 0-104-15,0-3 120 16,4 3-112-16,-4 0 44 16,4 0-72-16,0-7 28 15,8 3-48-15,-5-2 32 16,13 6-36-16,-5 0 24 16,5 0-28-16,3-14 8 15,4 10-20-15,8-3 0 16,3 4-8-16,1 0-8 15,-4 3 4-15,-4-4 28 16,0 8-16-16,-12-4-48 16,-3 0 16-16,-5-4-288 15,1 4 168-15,-4-3-364 16,-1 3 280-16</inkml:trace>
          <inkml:trace contextRef="#ctx0" brushRef="#br0" timeOffset="25087.4338">18311-20 444 0,'4'0'164'0,"-4"0"-124"0,4 10-16 0,-4-10 80 16,0 7-64-16,-4 3 8 16,4 8-28-16,-8-5 60 15,0 4-48-15,-3 4 4 16,-1 3-20-16,-3-3 24 16,3 10-24-16,-7 0 20 15,7 3-20-15,-7 11 36 16,7 0-28-16,-3 3-4 15,3-3-12-15,-3-1 4 16,7-2-8-16,-11-5 32 16,11-6-20-1,-4-3 12-15,8-1-16 0,0-6 36 16,4 3-24-16,0-10 32 16,4 3-32-16,8-3 12 15,-4-4-20-15,7-3 8 16,1 0-12-16,3-7 12 15,0 7-16-15,8-7 4 16,0 0-4-16,8-7 4 0,4 4-8 0,4-4 16 16,-9 7-12-16,-7-7 4 15,8 3-4-15,-11-3-76 16,-1 4 36-16</inkml:trace>
          <inkml:trace contextRef="#ctx0" brushRef="#br0" timeOffset="30597.0851">16577 1656 436 0,'-11'-7'160'0,"11"10"-124"0,4 1-8 0,-4-4-8 15,7 3-16-15,1-6 68 16,4 3-40-16,19-11 16 16,-8 4-32-16,0-10-24 15,4 0 0-15,0-7 40 16,0 3-20-16,-7-3 44 16,-5 3-32-16,-3-3 32 15,-1 11-32-15,-7-1 48 16,0 7-40-16,-8 7 12 15,0 7-28-15,-15 24 28 16,11 7-28-16,-23 24 4 16,8 0-12-16,-16 27-8 15,9 0 4-15,-5 11-68 16,4-10 36-16,4-1 4 16,11-13 12-16,1-14 28 15,11-11-8-15,4-9 16 16,8-11-16-16,15-11-12 15,8-2 0-15,15-15-112 16,1 0 64-16,-1-13-40 16,0-4 52-16,-7-13 8 0,-4-1 16 0,-12-16 56 15,-3 2-20-15,-17-13 44 16,1 4-36 0,-15 2 40-16,3 5-40 0,-11 6 40 15,7 7-40-15,-3-7-4 16,3 14-16-16,4-4-8 15,4 11 4-15,0-3-4 16,8 6 0-16,-4-3 0 16,4 6 0-16,-4 1-12 15,0 3 8-15,-4 4-32 16,4 6 20-16,-4-3-336 16,4 0 192-16</inkml:trace>
          <inkml:trace contextRef="#ctx0" brushRef="#br0" timeOffset="23557.1109">16782 93 340 0,'4'-10'128'0,"-4"10"-100"0,-4 0-8 16,1-10 124 0,6 10-84-16,-6 0 72 15,3-7-76-15,0 0 56 0,-8 7-60 0,0 0 32 16,8 0-48-16,-4-4 8 15,8 8-28-15,-4-4-24 16,0 0 0-16,0 0 4 16,8 14 4-16,0 3 8 15,3 0-4-15,-3 21 8 16,0 0-8-16,3 24 16 16,1 3-12-16,0 7-4 15,3-3 0-15,0-3 12 16,1-18-8-16,-4-4 16 15,3-6-16-15,-3-10 24 16,3-8-20-16,-3-2 4 16,-1-5-8-16,-3 1-24 15,4 0 8-15,-8-11 20 16,-1 4-4-16,5-7 24 16,-8 0-20-16,8-7 24 15,-4 4-24-15,11-18 76 16,5 1-52-16,-1-11 24 15,8-7-40-15,4-24 16 16,4-3-20-16,4-15-36 16,-1 15 12-16,-11 3 0 15,8 14 8-15,-12-4 8 16,4 14-4-16,-7 1 84 16,-5 6-44-16,-3 0-32 15,0 7-8-15,-5 0-4 16,1 10 0-16,-8-3 24 15,0 6-12-15,0 1-84 0,8 3 40 0,-8 0-236 16,4 7 148-16,-8 0-308 16,4 4 240-16</inkml:trace>
        </inkml:traceGroup>
      </inkml:traceGroup>
    </inkml:traceGroup>
    <inkml:traceGroup>
      <inkml:annotationXML>
        <emma:emma xmlns:emma="http://www.w3.org/2003/04/emma" version="1.0">
          <emma:interpretation id="{968840FC-DBE0-41AD-9B68-5325B8EA1CF2}" emma:medium="tactile" emma:mode="ink">
            <msink:context xmlns:msink="http://schemas.microsoft.com/ink/2010/main" type="paragraph" rotatedBoundingBox="13734,1756 22604,1993 22586,2688 13716,245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4F9B2EA-5213-4AA2-8F21-E640CD7E63A0}" emma:medium="tactile" emma:mode="ink">
              <msink:context xmlns:msink="http://schemas.microsoft.com/ink/2010/main" type="line" rotatedBoundingBox="13734,1756 22604,1993 22586,2688 13716,2450"/>
            </emma:interpretation>
          </emma:emma>
        </inkml:annotationXML>
        <inkml:traceGroup>
          <inkml:annotationXML>
            <emma:emma xmlns:emma="http://www.w3.org/2003/04/emma" version="1.0">
              <emma:interpretation id="{4E794597-389F-49C8-81D1-475896845826}" emma:medium="tactile" emma:mode="ink">
                <msink:context xmlns:msink="http://schemas.microsoft.com/ink/2010/main" type="inkWord" rotatedBoundingBox="19885,2065 21834,2117 21819,2668 19870,261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1168.3556">17193 1652 416 0,'-8'-17'152'0,"8"17"-116"0,-8-10-12 15,4 3 128 1,0 7-88-16,-7 0 60 16,3 0-68-16,-11 3 28 15,15 4-48-15,-12 7-20 16,5 6-8-16,-5 8-8 0,12-1 0 0,-3 1 16 16,7 0-8-16,4-1-20 15,3-3 4-15,9-7 12 16,-5-3 0-16,9-7-4 15,-1-4 4-15,-3-9-60 16,-5-1 32-16,5-11 28 16,-5 1 0-16,1-21-8 15,0 11 0-15,-5-14-16 16,5 10 12-16,-1 0 12 16,5 7 0-16,-1 17 24 15,1 7-16-15,-1 17 32 16,5 4-28-16,-5 3 32 15,5 0-32-15,-9 3 32 16,5-3-32-16,-5-6 48 16,1 2-36-16,-8-20 56 15,3 7-48-15,-3-21-8 16,8 7-16-16,-8-17 52 16,4 11-36-16,-1-25-4 15,5 7-12-15,3-7 8 16,1 7-12-16,7 3-20 15,0 4 4-15,4 14-260 16,4 7 148-16,8 6-404 16,-4 4 296-16</inkml:trace>
          <inkml:trace contextRef="#ctx0" brushRef="#br0" timeOffset="32099.4834">18241 1580 416 0,'-4'-10'152'0,"4"10"-116"0,-3-11-12 0,-1 4 152 15,0 4-100-15,-4-4 32 16,4 4-64-16,-7-4 8 16,-1 3-32-16,-3 8 16 15,7 3-20-15,-4 6-8 16,1 8-4-16,-1 3-16 16,12 0 8-16,-8 7 4 15,8-7 0-15,0-3 8 16,4-4-4-16,4-7-12 15,3 1 4-15,5-8-84 16,3 1 48-16,-3-11-92 16,3 0 76-16,-3-4-16 0,3-2 44 0,-7-15 32 31,3 1 0-31,-11-11 28 0,0 14-20 0,-4 0 128 16,0 10-76-16,-4 14 84 15,4 10-84-15,0 14-16 16,8 7-28-16,3 7 4 15,1-7-16-15,7-3-4 16,1-1 0-16,7-6-4 16,0 3 0-16,-4-10-88 15,0-1 48-15,4-9-92 16,-4-4 76-16,1-17 0 16,-5 10 36-16,0-31-12 15,5 0 16-15,-9-17-8 16,4 0 12-16,-3-4 24 15,3 15-4-15,-7 6 92 16,-1 10-52-16,-7 8 108 16,0 9-84-16,-8 8 40 15,4 10-64-15,-7 10 28 16,-1 7-44-16,-4 14-8 16,8 3-16-16,1 4-16 15,-5-4 4-15,8 4 20 16,8-14-8-16,-1-7-20 15,9-3 4-15,3-11-136 16,4-3 76-16,8-11-92 16,4 1 92-16,0-18-56 15,0 1 76-15,-4-18-40 16,-4 0 52-16,-8-17 36 16,0 7 4-16,-15 0 64 0,8 10-40 0,-12 3 192 15,4 15-124 1,-8 6 108-16,4 7-116 0,-4 17 4 15,4 11-52-15,0 17-8 16,8 7-20-16,0 3 0 16,-5 0-4-16,5-3-76 15,0-4 36-15,-4-10-276 16,4-4 168-16,-1-6-448 16,1-4 328-16</inkml:trace>
        </inkml:traceGroup>
        <inkml:traceGroup>
          <inkml:annotationXML>
            <emma:emma xmlns:emma="http://www.w3.org/2003/04/emma" version="1.0">
              <emma:interpretation id="{74F736C4-D757-448C-A0B4-3A48CF7AB02D}" emma:medium="tactile" emma:mode="ink">
                <msink:context xmlns:msink="http://schemas.microsoft.com/ink/2010/main" type="inkWord" rotatedBoundingBox="13734,1756 22604,1993 22593,2414 13723,2176"/>
              </emma:interpretation>
              <emma:one-of disjunction-type="recognition" id="oneOf7">
                <emma:interpretation id="interp7" emma:lang="" emma:confidence="0">
                  <emma:literal>aut</emma:literal>
                </emma:interpretation>
                <emma:interpretation id="interp8" emma:lang="" emma:confidence="0">
                  <emma:literal>all z</emma:literal>
                </emma:interpretation>
                <emma:interpretation id="interp9" emma:lang="" emma:confidence="0">
                  <emma:literal>an z</emma:literal>
                </emma:interpretation>
                <emma:interpretation id="interp10" emma:lang="" emma:confidence="0">
                  <emma:literal>alit</emma:literal>
                </emma:interpretation>
                <emma:interpretation id="interp11" emma:lang="" emma:confidence="0">
                  <emma:literal>air z</emma:literal>
                </emma:interpretation>
              </emma:one-of>
            </emma:emma>
          </inkml:annotationXML>
          <inkml:trace contextRef="#ctx0" brushRef="#br0" timeOffset="32340.1458">19325 1394 728 0,'8'-10'268'0,"-8"10"-208"0,61-11-16 15,-26 4 52 1,4 7-60-16,15-6-4 16,0 6-20-16,-3 0 0 15,-5 0-8-15,-7 0-36 0,-4 0 16 0,-12 0-240 32,-8 0 140-32</inkml:trace>
          <inkml:trace contextRef="#ctx0" brushRef="#br0" timeOffset="32685.2532">19619 1236 364 0,'0'7'132'0,"0"-7"-100"0,19 0-12 0,-19 3 132 16,8 4-88-16,-16 0 60 16,-3 7-68-16,3-4 44 15,-8 11-56-15,-3 3 48 16,-4-4-52-16,4 15 8 16,-1 6-32-16,1 0 20 15,11 1-24-15,8-5 40 16,12-6-28-16,11-3 4 15,4-4-16-15,8-10 12 16,0-4-16-16,7-6-240 16,-3-1 124-16,3-10-380 15,1 0 276-15</inkml:trace>
          <inkml:trace contextRef="#ctx0" brushRef="#br0" timeOffset="64136.4606">10924 1366 260 0,'0'0'96'0,"0"0"-76"0,4 0-4 0,-4-3 80 15,8 3-56-15,0-7 60 16,3 4-56-16,-3-4 24 16,0 3-40-16,3-2-16 15,1 2-8-15,3-6-4 16,1 3 0-16,3-7 16 16,1 7-8-16,7-3 4 15,4 3-4-15,4-3 64 16,-1 10-40-16,-3 0-4 15,-4 3-16-15,-3 1 52 16,-5 2-36-16,-3 8 40 16,-5-7-36-16,1 3 24 15,-1 4-28-15,5-10 8 16,3 3-20-16,4-4 0 16,1 0-8-16,7-6 12 15,3 0-12-15,13-8-12 16,-8 1 0-16,-5-11-304 15,5 7 168-15</inkml:trace>
        </inkml:traceGroup>
      </inkml:traceGroup>
    </inkml:traceGroup>
    <inkml:traceGroup>
      <inkml:annotationXML>
        <emma:emma xmlns:emma="http://www.w3.org/2003/04/emma" version="1.0">
          <emma:interpretation id="{889E40B8-49F1-453E-BE1B-69B0248A3FDC}" emma:medium="tactile" emma:mode="ink">
            <msink:context xmlns:msink="http://schemas.microsoft.com/ink/2010/main" type="paragraph" rotatedBoundingBox="2814,1944 9473,2212 9425,3384 2766,31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3C3D641-60ED-44C7-8C62-38C8F9E750DB}" emma:medium="tactile" emma:mode="ink">
              <msink:context xmlns:msink="http://schemas.microsoft.com/ink/2010/main" type="line" rotatedBoundingBox="2814,1944 9473,2212 9425,3384 2766,3116"/>
            </emma:interpretation>
          </emma:emma>
        </inkml:annotationXML>
        <inkml:traceGroup>
          <inkml:annotationXML>
            <emma:emma xmlns:emma="http://www.w3.org/2003/04/emma" version="1.0">
              <emma:interpretation id="{7F72085A-CB2B-46D0-ADFE-CC16E61453D1}" emma:medium="tactile" emma:mode="ink">
                <msink:context xmlns:msink="http://schemas.microsoft.com/ink/2010/main" type="inkWord" rotatedBoundingBox="2791,2512 3780,2552 3759,3071 2770,3031"/>
              </emma:interpretation>
            </emma:emma>
          </inkml:annotationXML>
          <inkml:trace contextRef="#ctx0" brushRef="#br0" timeOffset="39634.6916">-4 1989 696 0,'-15'0'256'0,"15"0"-196"0,27 14-20 16,-8-4 40 0,0 4-52-16,20 0-20 0,4 0-8 15,19-11-44-15,3 1 24 0,21-18-12 16,-1 7 20-16,4-7-52 15,0 7 32-15,-24-10-80 16,-3 3 60-16,-11-10-24 16,-5 7 40-16,-15-11 40 15,-8 4 0-15,-7-10 36 16,-5 10-24-16,-7 0 56 16,4 10-40-16,-8 11 28 15,0 6-32-15,-8 14 28 16,8 7-32-16,-4 14-24 15,-3 0 0-15,-9 7 16 16,5 0-8-16,-9 6 40 16,9-3-24-16,-13 0 48 15,1-3-40-15,0-14 28 16,11-3-32-16,-7-21-8 16,11-4-12-16,8-27 4 15,8 0-8-15,7-17-4 16,-3 6 4-16,7-3-24 15,1 11 12-15,-1 3-24 16,8 13 20-16,-11 11 40 16,-5 11-16-16,-3 16 52 15,-4 8-36-15,-4 6 12 16,4 4-24-16,-4-7 8 16,4-4-12-16,-4-13-16 15,3-4 0-15,1-14-156 0,8-3 88 0,3-14-272 16,9 1 196-16</inkml:trace>
        </inkml:traceGroup>
        <inkml:traceGroup>
          <inkml:annotationXML>
            <emma:emma xmlns:emma="http://www.w3.org/2003/04/emma" version="1.0">
              <emma:interpretation id="{BDC36DDE-64B3-4CEC-B583-180140BF4E21}" emma:medium="tactile" emma:mode="ink">
                <msink:context xmlns:msink="http://schemas.microsoft.com/ink/2010/main" type="inkWord" rotatedBoundingBox="3956,2472 7784,2626 7759,3258 3931,3103">
                  <msink:destinationLink direction="with" ref="{E4C306B2-07AF-4435-8967-EFD055C26A79}"/>
                </msink:context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0220.2681">1176 2130 612 0,'12'14'228'0,"-12"-14"-180"0,8 17-12 0,-1-10 140 16,5 7-104-16,7-14 24 16,1 0-56-16,3-14 8 15,0 0-28-15,0-10-8 16,4 7-8-16,-3-7 12 15,-5 3-8-15,-11 1 4 16,-4 6-4-16,-16 4-16 16,-4-1 4-16,-18-2-24 15,3 6 16-15,-12 7-12 16,4 7 12-16,1 0 24 16,14 10-4-16,5 14 48 15,11-4-28-15,24 8-4 16,7-1-16-16,8-10 12 15,8 7-12-15,3-17 4 16,1-4-4-16,-1-10-120 16,-3-3 60-16,4-8-180 15,-12 1 128-15,3-7-92 16,-6 3 112-16,-13-10 12 16,4 3 44-16,-3-6 28 15,-5 3 0-15,-3 0 108 16,8 6-60-16,-5 1 184 15,-3 7-132-15,11 3 16 0,-7 11-68 16,3 9 4-16,-3 4-32 0,4 8 0 16,-5 2-12-16,-3 4 4 15,0-3-8-15,-4-4 24 16,-1-4-16-16,-3-9 12 16,4-1-12-16,0-17-112 15,8-3 52-15,3-14-16 16,1 3 40-16,3-6 4 15,0 6 12-15,1 0 32 16,-1 11-12-16,0 3 180 16,1 10-104-16,-5 15-20 15,5 9-44-15,-9 11-56 16,5 0 20-16,7-4-588 16,0-3 328-16</inkml:trace>
          <inkml:trace contextRef="#ctx0" brushRef="#br0" timeOffset="40870.0128">4868 1900 392 0,'8'-7'148'0,"-8"7"-116"0,-4-10-8 15,0 6 152 1,8 4-100-16,-8-7 40 16,4 4-68-16,-8 3 0 15,0 7-32-15,-15 7 36 16,0 6-28-16,-27 21-12 15,-1 8-8-15,-11 19-16 0,8 5 8 0,-12-1 20 16,16-7-8 0,-16-13 16-16,12-11-16 0,0-10 16 15,11-3-16-15,9-11-12 16,10-3 0-16,9-7-192 16,11-4 108-16,12-17-288 15,7 1 208-15</inkml:trace>
          <inkml:trace contextRef="#ctx0" brushRef="#br0" timeOffset="41303.1267">4412 2316 664 0,'-15'-17'244'0,"15"17"-188"0,3 3-16 0,1-3 120 15,4 0-96-15,11-6 16 16,5 2-44-16,11-6-24 15,3 3-8-15,13-3-104 16,-5 3 56-16,4 0-368 16,8 3 228-16</inkml:trace>
          <inkml:trace contextRef="#ctx0" brushRef="#br0" timeOffset="41107.595">4466 1989 332 0,'20'-24'120'0,"-20"24"-92"0,19-20-8 0,-7 13 104 16,3 3-72-16,4-6 40 16,5 6-52-16,-1-2 40 15,4 2-48-15,0 11 36 16,4 3-36-16,-4 14-8 15,0 7-16-15,0 24 4 16,-3 7-8-16,-5 11 24 16,8-4-16-16,-8-8 12 15,1-5-12-15,-1-12-16 16,0-9 0-16,1-8-16 16,-1-3 12-16,-11-13-348 15,-8-5 196-15</inkml:trace>
        </inkml:traceGroup>
        <inkml:traceGroup>
          <inkml:annotationXML>
            <emma:emma xmlns:emma="http://www.w3.org/2003/04/emma" version="1.0">
              <emma:interpretation id="{141EC95F-5853-43DD-BED9-65AFB461BF7C}" emma:medium="tactile" emma:mode="ink">
                <msink:context xmlns:msink="http://schemas.microsoft.com/ink/2010/main" type="inkWord" rotatedBoundingBox="8016,2629 9453,2687 9425,3384 7988,3326">
                  <msink:destinationLink direction="with" ref="{0F307D7E-D5A9-470C-BF83-83E61E8D0E88}"/>
                </msink:context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1647.542">5198 2306 560 0,'4'-4'208'0,"-4"4"-164"0,73 0-8 0,-38-6-20 16,4 6-16-16,15 0-88 15,0 3 48-15</inkml:trace>
          <inkml:trace contextRef="#ctx0" brushRef="#br0" timeOffset="41500.1506">5360 2010 728 0,'16'-7'268'0,"-16"7"-208"0,46 0-16 16,-22 4-36-16,10-1-12 15,-7 0-252 1,-3 4 140-16</inkml:trace>
          <inkml:trace contextRef="#ctx0" brushRef="#br0" timeOffset="42321.3815">6324 2007 444 0,'8'-14'164'0,"-8"14"-124"0,11-7-16 0,1 3 156 16,0 8-104-16,7-4 112 15,8 7-108-15,8 3-24 16,0 4-36-16,0 6-8 16,-4 5-4-16,-12 6 4 15,0 0-8-15,-15 6-20 16,-4-9 8-16,-23 3-120 15,0-4 72-15,-20-6-92 16,4 0 84-16,-11-8-64 16,15-2 72-16,0-8 24 15,16 4 16-15,19 7 68 16,0-7-28-16,35 10 76 16,4 0-52-16,19 7 20 15,-4-3-40-15,-8-7-28 16,-3 10 0-16,-24-4 36 15,-7 4-24-15,-43-10 0 16,-8 3-8-16,-34 8 4 0,-5-1-4 16,-7-11-4-1,15 1 4-15,8-14-40 0,16 0 20 0</inkml:trace>
          <inkml:trace contextRef="#ctx0" brushRef="#br0" timeOffset="41924.4066">6409 1938 444 0,'-8'-14'164'0,"8"14"-124"0,-3 7-16 15,-5-7 80 1,8 7-64-16,-19 3 16 16,11 11-32-16,-12 23-20 15,9-2-8-15,-9 23 4 16,5-3 0-16,-4 0-44 15,15-14 24-15,-4 4-36 16,0-18 32-16,8-10-132 16,0-3 88-16</inkml:trace>
        </inkml:traceGroup>
        <inkml:traceGroup>
          <inkml:annotationXML>
            <emma:emma xmlns:emma="http://www.w3.org/2003/04/emma" version="1.0">
              <emma:interpretation id="{F333C226-73C9-4DFB-944E-27C586A39D15}" emma:medium="tactile" emma:mode="ink">
                <msink:context xmlns:msink="http://schemas.microsoft.com/ink/2010/main" type="inkWord" rotatedBoundingBox="3055,1953 5793,2064 5747,3183 3010,3073">
                  <msink:destinationLink direction="with" ref="{45178DC8-9C78-43F1-8ECB-4960661FA338}"/>
                </msink:context>
              </emma:interpretation>
            </emma:emma>
          </inkml:annotationXML>
          <inkml:trace contextRef="#ctx0" brushRef="#br0" timeOffset="63025.991">2292 1408 208 0,'7'-4'76'0,"-7"4"-60"0,12-10-4 0,-4 3 84 15,3 7-56-15,-3-7 36 16,12 4-44-16,-1-8 24 15,0 8-28-15,4-4-16 16,-3 4-8-16,7-8 4 16,-4 8-4-16,-4-4-4 15,5 4 4-15,-9-4-4 16,1 3 0-16,-1 1 24 16,1 3-12-16,-9-4 12 15,5 8-12-15,-4-1 28 16,-1 4-24-16,1 0 12 15,0 3-16-15,-4-3 0 16,7 4-4-16,1-5 28 16,4 5-20-16,-1-8-12 15,1 4-8-15,-1-10 40 16,4 3-24-16,1-7 60 16,3 3-40-16,0-6 64 15,4 3-56-15,0-3 44 16,0 3-48-16,1-3-12 15,-5 6-12-15,0-10-20 0,-4 14 4 0</inkml:trace>
          <inkml:trace contextRef="#ctx0" brushRef="#br0" timeOffset="39065.314">337 1755 384 0,'4'-17'140'0,"-4"17"-108"0,3-17-8 0,-6 7 128 16,3 6-88-16,-4-3 60 16,0 4-68-16,-4 13 44 15,0 11-56-15,-3 17 40 16,7 3-48-16,-8 24 0 15,4-3-24-15,-7 14-32 16,3 0 8-16,-7-4-12 16,11-7 12-16,1-13 8 15,-5-7 4-15</inkml:trace>
        </inkml:traceGroup>
      </inkml:traceGroup>
    </inkml:traceGroup>
    <inkml:traceGroup>
      <inkml:annotationXML>
        <emma:emma xmlns:emma="http://www.w3.org/2003/04/emma" version="1.0">
          <emma:interpretation id="{73E6E576-53D5-40EB-939C-7FAE622E0C4A}" emma:medium="tactile" emma:mode="ink">
            <msink:context xmlns:msink="http://schemas.microsoft.com/ink/2010/main" type="paragraph" rotatedBoundingBox="1365,3799 15925,3825 15921,5856 1361,58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F6B51D-D509-4A16-82CC-FC55CD2AD4B5}" emma:medium="tactile" emma:mode="ink">
              <msink:context xmlns:msink="http://schemas.microsoft.com/ink/2010/main" type="line" rotatedBoundingBox="1365,3799 15925,3825 15921,5856 1361,5830"/>
            </emma:interpretation>
          </emma:emma>
        </inkml:annotationXML>
        <inkml:traceGroup>
          <inkml:annotationXML>
            <emma:emma xmlns:emma="http://www.w3.org/2003/04/emma" version="1.0">
              <emma:interpretation id="{AB01BA15-9C9C-4E6E-85F3-39F7A5E17D2C}" emma:medium="tactile" emma:mode="ink">
                <msink:context xmlns:msink="http://schemas.microsoft.com/ink/2010/main" type="inkWord" rotatedBoundingBox="1365,3952 3565,3956 3563,4986 1363,4982">
                  <msink:destinationLink direction="with" ref="{45178DC8-9C78-43F1-8ECB-4960661FA338}"/>
                  <msink:destinationLink direction="from" ref="{50CA41F9-22B3-4C16-A040-CF59CDC4EB08}"/>
                </msink:context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8297.4262">15 3410 228 0,'-7'-10'84'0,"7"10"-64"0,4 4-8 0,-8 9 128 16,4 5-80-16,-4 19 96 15,0 8-88-15,-8 24 28 16,12 0-56-16,-15 20-24 16,-1-6-8-16,1-1 0 15,-1-13-4-15,-15-14 24 16,12-10-16-16,-8-14 40 16,8-4-28-16,-1-27 4 15,5-6-16-15,3-25-52 16,4-7 24-16,16-31-156 15,0 0 96-15,7-13-92 16,13 6 100-16,14-14 60 16,5 15 8-16,7 2 176 0,0 18-100 15,-11 21 16-15,-1 20-56 16,-7 18-8-16,-8 13-16 0,-4 10 28 16,1 8-24-1,-9-4-4-15,-3-4-8 0,-12 1 20 16,0-1-12-16,-12-3-4 15,-3-3-4-15,-13-7-24 16,5 0 12-16,-19-4-24 16,11 4 20-16,-16 3 4 15,20 0 8-15,0 18 68 16,8 2-36-16,19 18 148 16,7 4-104-16,24-1 56 15,4-6-76-15,4-7 0 16,3-4-32-16,-3-17-20 15,0 0-8-15,-12-10-252 16,0 3 140-16,0-17-404 16,-7 0 292-16</inkml:trace>
          <inkml:trace contextRef="#ctx0" brushRef="#br0" timeOffset="48613.9179">507 4009 600 0,'-4'7'224'0,"4"-7"-176"0,23 10-12 15,-11-6 88 1,4 3-76-16,3-4 0 16,0 1-32-16,5-11 16 15,3 3-20-15,0-6 12 0,0 0-12 0,-4-8-8 16,-4 1 0-16,-7-3 4 16,0 2-4-16,-16-6 8 15,0 4-8-15,-23-1 24 16,0 11-16-1,-20 6 100-15,5 11-60 0,-9 17 72 16,13 7-68-16,3 14-4 16,15 3-32-16,20 0-4 15,12-6-8-15,23-5 12 16,0-9-12-16,11-7-40 16,1-1 20-16,7-9-420 15,-4-1 236-15</inkml:trace>
          <inkml:trace contextRef="#ctx0" brushRef="#br0" timeOffset="47456.6757">-1405 3290 612 0,'-31'34'228'0,"31"-34"-180"0,4 83-12 0,0-45 116 16,3-4-92-16,17 4 20 16,3 0-48-16,19-14 56 15,0-3-48-15,13-18 152 16,2 1-112-16,-2-22 80 15,-1-2-92-15,-12-22 60 16,-3 5-72-16,-5-18-4 16,-3 10-32-16,4-14-336 15,-4 11 168-15,11 3-740 16,1 8 492-16</inkml:trace>
        </inkml:traceGroup>
        <inkml:traceGroup>
          <inkml:annotationXML>
            <emma:emma xmlns:emma="http://www.w3.org/2003/04/emma" version="1.0">
              <emma:interpretation id="{A67F9514-8953-47E3-8B19-6DBE7FB2E6D2}" emma:medium="tactile" emma:mode="ink">
                <msink:context xmlns:msink="http://schemas.microsoft.com/ink/2010/main" type="inkWord" rotatedBoundingBox="4189,3983 7893,3990 7890,5695 4186,5689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9829.7753">3066 3810 508 0,'-12'-28'188'0,"12"28"-148"0,-19 0-8 15,7 4 96 1,5 2-76-16,-24 22 76 16,7 3-72-16,-26 27-32 15,11 1-12-15,-15 6-12 16,8-3 0-16,-8 0 32 16,11-14-16-16,-11-6 12 0,7-5-16 0,9-12 44 15,7-8-28-15,4-14 20 16,11-3-28-16,16-17-28 15,16 3 4-15,3-20-44 16,8-1 28-16,0-27-48 16,4 7 40-16,-4-20 8 15,12 13 8-15,-4 0 20 16,-4 14-4-16,-8 3 40 16,4 21-20-16,-4 0 64 15,4 13-48-15,-7 22 108 16,-9 13-88-16,9 31 20 15,-1 14-48-15,0 6-12 16,5-2-12-16,-1 2 20 16,4-9-16-16,-4 6 12 15,0-10-12-15,-15 3-148 16,0-3 72-16</inkml:trace>
          <inkml:trace contextRef="#ctx0" brushRef="#br0" timeOffset="50011.2193">2640 4343 748 0,'-15'-14'276'0,"15"14"-216"0,11 4-16 16,-7-4 100 0,4 0-88-16,11 0 24 15,4 0-48-15,16-4-12 16,8 4-12-16,15-7-428 0,3 7 228 0</inkml:trace>
          <inkml:trace contextRef="#ctx0" brushRef="#br0" timeOffset="50207.0165">3287 4247 780 0,'3'-4'288'0,"-3"4"-224"0,12-3-20 0,0-1 112 16,7 4-96-16,16-3-24 16,7-1-24-16,9-2-12 15,-1 6 0-15,8-7-336 16,-4 14 184-16</inkml:trace>
          <inkml:trace contextRef="#ctx0" brushRef="#br0" timeOffset="51466.1851">2636 3679 248 0,'-35'0'92'0,"35"0"-72"0,-34 3-4 0,6 1 124 16,5 6-80-16,-23 14 124 15,-1 4-104-15,-18 40 164 16,14 8-140-16,1 31 68 16,11-4-104-16,8 24 0 15,23-10-44-15,16 0-4 16,12-10-12-16,26-11-340 16,4-13 180-16</inkml:trace>
          <inkml:trace contextRef="#ctx0" brushRef="#br0" timeOffset="50882.8752">4223 3985 560 0,'-3'-38'208'0,"3"38"-164"0,30-24-8 15,-10 17 180 1,-1 4-124-16,4 3 44 15,5 3-84-15,2 11 8 16,-2 3-40-16,-5 7 44 16,0-3-36-16,-7 3-24 15,-13 7-4-15,-6-3 8 16,-13-4-4-16,-7 0-4 16,0 0 4-16,-8-4-48 0,4-6 24 15,3-3-4-15,9-1 16 16,11-3-28-16,12 3 20 15,11 0 16-15,4 4 0 0,8 3 0 16,0 1 4-16,-4-5-4 16,-3 1 0-16,-21 3 44 15,-3 7-24-15,-27 4 8 16,0-4-16-16,-27 4-8 16,0-1 0-16,-16-6-4 15,12-4 0-15,8-17-460 16,15 7 252-16</inkml:trace>
          <inkml:trace contextRef="#ctx0" brushRef="#br0" timeOffset="50492.2712">4165 3992 312 0,'-11'17'112'0,"11"-17"-84"0,-20 59-12 0,13-35 28 16,3 7-28-16,-8 7 12 16,8 6-16-16,0 4-16 15,-3-3 0-15,3 3 4 16,4-3 0-16,-4-7 32 16,8-7-16-16,-4-17-128 15,0-4 60-15</inkml:trace>
          <inkml:trace contextRef="#ctx0" brushRef="#br0" timeOffset="68296.1044">2640 4842 132 0,'16'-7'52'0,"-16"7"-44"0,3-3 4 0,-3-1 8 16,8 8-12-16,-4-4 4 15,0 0-4-15,-4 0-8 16,0 0 4-16,0 0 48 15,8 0-28-15,-1 0 32 16,9 3-28-16,-1 0 28 16,1 1-32-16,3 3 12 15,1 0-20-15,-5 0 0 16,4 3-8-16,-7 0 4 16,4 1-8-16,-9-5 16 15,9 5-12-15,-16-8 16 16,8 1-16-16,3-8 4 15,-3 1-4-15,3-4 12 16,9-3-12-16,3-1-28 16,0 4 8-16</inkml:trace>
          <inkml:trace contextRef="#ctx0" brushRef="#br0" timeOffset="69064.8816">3817 4849 248 0,'4'-7'92'0,"-4"7"-72"0,8 0-4 0,-5-7 80 15,5 7-56-15,0 0 52 16,4 0-52-16,-5-10-28 16,5 10-12-16,-4-7 8 15,7 3-4-15,-3-3 16 16,3 4-12-16,5-7-20 15,-1 6 4-15,-4 4 32 16,5 0-16-16,-9-3 0 16,5 6-4-16,-8-3 4 15,-1 7-4-15,-7-7 32 16,0 7-20-16,0 7 4 16,4-4-12-16,0-3 4 15,8 0-8-15,-1-7 8 16,5 7-8-16,7-7 16 15,0 7-12-15,4-14 4 16,0 0-4 0,1 0 12-1,-5 0-12-15,0-10-460 32,-4 3 244-32</inkml:trace>
          <inkml:trace contextRef="#ctx0" brushRef="#br0" timeOffset="51931.4663">4943 3655 664 0,'8'3'244'0,"-8"-3"-188"0,27 31-16 16,-7 4 188-1,-1 2-132-15,8 43 60 16,4 2-92-16,-19 39-4 15,-8-4-36-15,-43 27-144 0,-4-13 64 16,-54 13-192-16,5-13 140 0,-28-7 60 16,19-17 32-16</inkml:trace>
          <inkml:trace contextRef="#ctx0" brushRef="#br0" timeOffset="49210.1328">2195 3283 436 0,'4'-27'160'0,"-4"27"-124"0,-12-18-8 15,1 12 88-15,-1 6-68 0,-15 0 16 16,0 3-40-16,-16 4-4 15,4 7-12-15,-19 6-16 16,4 1 4-16,-12 3 4 16,16 0 0-16,-4 0 68 15,15 0-36-15,-3-3 40 16,18 0-40-16,-7 3 52 16,16 3-48-16,-4 8-16 15,11-1-12-15,-12 28 8 16,13 0-8-16,-1 41 16 15,0-3-16-15,-3 13-4 16,3-9 0-16,-11 9 20 16,7-13-12-16,-7 3 100 15,3-17-60-15,-3-3 48 16,7-21-60-16,-3-11 40 16,7-6-44-16,8-7 0 15,4-7-24-15,7-7 12 16,9-3-16-16,7-4-48 15,4 0 24-15,19-3-604 16,8 3 340-16</inkml:trace>
        </inkml:traceGroup>
        <inkml:traceGroup>
          <inkml:annotationXML>
            <emma:emma xmlns:emma="http://www.w3.org/2003/04/emma" version="1.0">
              <emma:interpretation id="{DAF62B77-4CF5-406A-BA02-7CBB282CB50E}" emma:medium="tactile" emma:mode="ink">
                <msink:context xmlns:msink="http://schemas.microsoft.com/ink/2010/main" type="inkWord" rotatedBoundingBox="8250,3811 11671,3817 11668,5530 8247,5524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2686.9352">6666 3510 580 0,'8'24'216'0,"-8"-24"-168"0,23 45-12 16,-19-21 84 0,8 7-72-16,-12 7 32 15,0 7-44-15,-16 3 4 16,8 3-24-16,-27 5 72 15,4-12-52-15,-23-6-4 16,8-7-20-16,-20-21-20 0,16-3 4 0,3-31-444 16,20 0 240-16</inkml:trace>
          <inkml:trace contextRef="#ctx0" brushRef="#br0" timeOffset="52848.9552">6774 3204 800 0,'4'-14'296'0,"-4"14"-232"0,-7 7-16 0,3 0-36 16,8 0-16-16,-4 10-252 15,7-3 140-15,1-7-316 16,4 10 244-16</inkml:trace>
          <inkml:trace contextRef="#ctx0" brushRef="#br0" timeOffset="53387.1554">6964 3252 560 0,'-15'-3'208'0,"15"3"-164"0,-12 10-8 0,4-3 128 15,8 3-96-15,-7 14 52 16,7 4-72-16,0 6-16 16,7 1-20-16,1 3 0 15,4-4-8-15,-5-3-4 16,13-4 4-16,-9-6-4 15,9 0 0-15,-1-8 0 16,0-2 0-16,-7-8-144 0,11 1 80 0,-3-11-36 16,-9 0 60-16,-3-14 24 15,4 4 12 1,-12-10-8-16,3 6 8 0,1 0 72 16,0 4-36-16,4 10 76 15,7 7-60-15,1 7 28 16,3 0-44-16,5 14-20 15,3-4-4-15,0-3 8 16,4-1-8-16,-12-2-4 16,0-1 0-16,-3-10 28 15,-12 3-16-15,-4-9-32 16,0-1 8-16,-4-11 0 16,4 1 8-16,-8-14 8 15,0 0-4-15,5-7 8 16,3 7-8-16,0 1-4 15,7 9 4-15,-3 4 56 16,8 10-32-16,3 0-12 16,1 7-8-16,11-4 24 15,0 11-16-15,15-3 4 16,1 3-12-16,7-4 4 16,-3 7-8-16,3-10-20 15,-11-3 8-15,-4 0-112 16,-4 3 68-16,-8-11-156 15,-4 4 120-15</inkml:trace>
          <inkml:trace contextRef="#ctx0" brushRef="#br0" timeOffset="53735.5003">7820 3063 312 0,'-8'0'112'0,"8"0"-84"0,15 7-12 0,-11-4 160 16,0 1-100-16,4 3 32 15,0 6-64-15,-8 5 16 16,0-1-32-16,-16 10 60 16,12 4-48-16,-15 4 64 15,3 2-64-15,-3 5 0 16,7-1-24-16,5-7 16 15,14-3-20-15,5-6-12 16,15 2-4-16</inkml:trace>
          <inkml:trace contextRef="#ctx0" brushRef="#br0" timeOffset="52366.5856">5551 4247 580 0,'31'6'216'0,"-31"-6"-168"0,39-10-12 0,-12 3 4 16,4 4-28-16,15-4 4 16,5 4-8-16,-1-8 36 15,-11 1-20-15,-4-4 56 16,-4 7-44-16,-12-10 20 16,-11 3-36-16,-20-10 8 15,-3 7-16-15,-32 0-16 16,5 6 0-16,-20 8 4 15,7 6 0-15,-10 11-12 16,10 7 8-16,-7 10-16 0,20 0 12 16,7 14 48-16,16 3-20 15,19 10 0-15,23 1-12 16,23-4 28-16,1-7-20 0,46-7 32 16,-8-13-32-16,12-14-224 15,-8-4 112-15</inkml:trace>
          <inkml:trace contextRef="#ctx0" brushRef="#br0" timeOffset="55550.0008">8559 3207 216 0,'8'-3'80'0,"-8"3"-60"0,0 7-8 0,-4-7 136 15,4 3-84-15,-8 1 132 16,0 3-112-16,-11 0 4 16,4 3-52-16,-16-3 36 15,7 0-40-15,-14-7-8 16,7 3-12-16,-4-6-12 15,12-1 4-15,-4-3 4 16,15 4-4-16,4-4-300 16,16 4 160-16</inkml:trace>
          <inkml:trace contextRef="#ctx0" brushRef="#br0" timeOffset="54425.2723">8586 3176 384 0,'8'-17'140'0,"-8"17"-108"0,8-3-8 0,-1 17 152 15,5-4-100-15,15 35 156 16,8 10-132-16,4 27 28 16,3 4-76-16,-3 35 24 15,-4-4-44-15,-20 3 0 16,1-13-20-16,-32-7 20 16,9-14-20-16,-24-4-4 15,0-10-4-15,-4-3 12 16,8-10-8-16,0-18-92 15,11-6 48-15,1-11-280 16,7-4 176-16,0-13-116 16,4 0 152-16</inkml:trace>
          <inkml:trace contextRef="#ctx0" brushRef="#br0" timeOffset="55175.4497">8621 4570 280 0,'-4'4'104'0,"4"-4"-84"0,0 0 0 15,0 0 64 1,0 0-48-16,0 3 76 0,0 7-64 0,-4 4-16 16,4 3-20-16,-7 0 24 15,3 8-20-15,-4 2 20 16,4-6-20-16,-4-4 80 15,4-3-52-15,1-4 12 16,3 4-32-16,-8-7 56 16,8 0-44-16,-4-7 72 15,4 0-60-15,-12 0 8 16,1 0-32-16,-13-4 24 16,9 1-32-16,-24-4 56 15,4 7-40-15,-15-7 12 16,4 7-28-16,-5-7 20 15,13 7-24-15,3-14 4 16,15 11-8-16,9-11-164 16,11 4 84-16</inkml:trace>
        </inkml:traceGroup>
        <inkml:traceGroup>
          <inkml:annotationXML>
            <emma:emma xmlns:emma="http://www.w3.org/2003/04/emma" version="1.0">
              <emma:interpretation id="{11B47385-B006-407E-827C-488392FD11F9}" emma:medium="tactile" emma:mode="ink">
                <msink:context xmlns:msink="http://schemas.microsoft.com/ink/2010/main" type="inkWord" rotatedBoundingBox="12355,4476 13888,4479 13887,4865 12354,4862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5842.4904">9744 3751 756 0,'-27'-17'280'0,"27"17"-216"0,3-4-20 0,1 1 128 15,4 6-104-15,4-6 16 16,15 3-48-16,8-3 0 16,3 3-20-16,13 0-88 15,3 3 40-15,4 4-492 16,-4 10 288-16</inkml:trace>
          <inkml:trace contextRef="#ctx0" brushRef="#br0" timeOffset="56033.4728">9566 4061 652 0,'-12'3'244'0,"12"-3"-192"0,19 17-12 0,1-10 76 16,7 0-72-16,11-3 24 15,9 3-36-15,30-11-4 16,5 4-16-16,11-7-184 15,-4 7 96-15,15-10-468 16,-11 3 304-16</inkml:trace>
          <inkml:trace contextRef="#ctx0" brushRef="#br0" timeOffset="56301.9916">10897 3786 632 0,'0'-18'236'0,"0"18"-184"0,-4-13-16 15,4 13 176 1,-7 0-124-16,-9 13 44 0,5 5-80 0,-28 16 16 15,12 4-40-15,0 10-28 32,11-3 0-32,16-1 16 0,8-6-8 0,27-3 40 15,-4-8-24-15,19-16-32 16,-4-5 4-16,5-12-8 16,3-8 4-16,-19-17 32 15,-8 3-12-15,-27-20 12 16,-4 3-12-16,-23-3 0 15,4 10-4-15,-1 0-16 16,9 21 4-16,15 4-720 16,15 6 396-16</inkml:trace>
        </inkml:traceGroup>
        <inkml:traceGroup>
          <inkml:annotationXML>
            <emma:emma xmlns:emma="http://www.w3.org/2003/04/emma" version="1.0">
              <emma:interpretation id="{D605E9F2-F8B1-44C6-B315-2FB964F8BCC4}" emma:medium="tactile" emma:mode="ink">
                <msink:context xmlns:msink="http://schemas.microsoft.com/ink/2010/main" type="inkWord" rotatedBoundingBox="15182,4485 15924,4487 15921,5856 15179,5855"/>
              </emma:interpretation>
              <emma:one-of disjunction-type="recognition" id="oneOf14">
                <emma:interpretation id="interp18" emma:lang="" emma:confidence="0">
                  <emma:literal>+</emma:literal>
                </emma:interpretation>
                <emma:interpretation id="interp19" emma:lang="" emma:confidence="0">
                  <emma:literal>x</emma:literal>
                </emma:interpretation>
                <emma:interpretation id="interp20" emma:lang="" emma:confidence="0">
                  <emma:literal>f</emma:literal>
                </emma:interpretation>
                <emma:interpretation id="interp21" emma:lang="" emma:confidence="0">
                  <emma:literal>t</emma:literal>
                </emma:interpretation>
                <emma:interpretation id="interp22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139340.2639">12419 4284 424 0,'-20'14'156'0,"20"-14"-120"0,-11 45-8 0,3-7 104 16,8 3-76-16,0 21 32 15,8 0-52-15,3 0 20 16,9-4-28-16,7-3 36 15,8-10-36-15,-5-7 92 16,9-7-68-16,4-17 64 16,3-4-64-16,20-20 40 15,0-1-52-15,23-23-20 16,0 3-12-16,0-34 52 16,-12-1-32-16</inkml:trace>
          <inkml:trace contextRef="#ctx0" brushRef="#br0" timeOffset="138994.2831">12980 4064 416 0,'-4'-44'152'0,"4"44"-116"0,8-42-12 0,-4 22-24 15,-1 13-4-15,1-11 4 16,4 1 0-16,-4 0 96 16,4 3-52-16,-4-3 36 15,3 7-48-15,-3-4 60 16,4 4-52-16,0-4 20 16,-1 4-40-16,1-4 8 15,0 4-16-15,0-4 12 16,3 7-16-16,-3-3-12 15,0 6 0-15,-4-3 4 16,3 4 0-16,-7-1-12 16,8 4 8-16,-8-3 20 15,0 6-8-15,-8 1 16 16,8 3-16-16,-7 3-4 16,-1 4 0-16,-8 13-4 15,5 4 0-15,-20 28 24 16,4 6-12-16,-20 35 4 15,5 3-8-15,-9 31 36 16,13-3-20-16,-1 7-4 16,16-21-12-16,-1-4 12 15,9-16-12-15,3-18 48 16,12-17-28-16,-7-21 40 0,7-13-40 16,-12-22-252-16,12-9 120 0,-15-25-312 15,11 1 236-15</inkml:trace>
        </inkml:traceGroup>
      </inkml:traceGroup>
    </inkml:traceGroup>
    <inkml:traceGroup>
      <inkml:annotationXML>
        <emma:emma xmlns:emma="http://www.w3.org/2003/04/emma" version="1.0">
          <emma:interpretation id="{1C4A1169-CBBF-432C-BFDF-C2CB2E4D97AC}" emma:medium="tactile" emma:mode="ink">
            <msink:context xmlns:msink="http://schemas.microsoft.com/ink/2010/main" type="paragraph" rotatedBoundingBox="4594,6577 13087,5988 13194,7532 4701,812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897B026-57D0-42E2-8786-4B46BBF21307}" emma:medium="tactile" emma:mode="ink">
              <msink:context xmlns:msink="http://schemas.microsoft.com/ink/2010/main" type="line" rotatedBoundingBox="4594,6577 13087,5988 13194,7532 4701,8122"/>
            </emma:interpretation>
          </emma:emma>
        </inkml:annotationXML>
        <inkml:traceGroup>
          <inkml:annotationXML>
            <emma:emma xmlns:emma="http://www.w3.org/2003/04/emma" version="1.0">
              <emma:interpretation id="{913BA81A-1CE5-4ABF-8D8B-0482E7D43843}" emma:medium="tactile" emma:mode="ink">
                <msink:context xmlns:msink="http://schemas.microsoft.com/ink/2010/main" type="inkWord" rotatedBoundingBox="4604,6727 6790,6575 6864,7641 4678,7793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80922.9207">2590 5977 288 0,'-4'-10'108'0,"0"10"-84"0,0-7-4 0,4 4 152 16,4 3-96-16,-4-4 40 15,0 8-68-15,-4-4 8 16,4 0-36-16,-11 7 0 16,3 6-12-16,-23 15 4 15,4 3-8-15,-24 27-20 16,5 4 8-16,-20 7 20 16,12 0-4-16,-4-4 32 15,8-10-24-15,7-13 56 16,12-8-40-16,8-10 12 15,7-3-28-15,9-21-8 16,7 0-4-16,11-24-48 16,5 0 24-16</inkml:trace>
          <inkml:trace contextRef="#ctx0" brushRef="#br0" timeOffset="81358.2709">2241 6363 580 0,'-46'-11'216'15,"46"11"-168"-15,-12 0-12 0,8 0 208 16,4 0-140-16,4-3 80 16,4 3-108-16,11-10-32 15,5 3-28-15,10-10 4 16,5-4-12-16,4 4 24 16,-5 3-20-16,1 0-56 15,-4 4 20-15</inkml:trace>
          <inkml:trace contextRef="#ctx0" brushRef="#br0" timeOffset="81162.6017">2358 5946 572 0,'3'-3'208'0,"-3"3"-160"0,0-7-12 15,0 7 92 1,0 4-76-16,8-1 40 16,-4 7-52-16,11 8 20 15,9 2-32-15,-1 21-16 0,0 8-8 0,0 19 4 16,-3 5-4-16,-5 6 16 16,1-10-12-16,-5-7 4 15,1-14-4-15,-8-7 4 16,0-10-8-16,-4-7-116 15,7-7 60-15,-7-10-436 16,8-3 268-16</inkml:trace>
          <inkml:trace contextRef="#ctx0" brushRef="#br0" timeOffset="81587.3923">2838 6297 832 0,'-12'-3'308'0,"12"3"-240"0,4 7-20 0,0-4 64 15,7 1-72-15,13-4 44 16,3 3-48-16,15-6-28 16,1 3-8-16,3-4 0 15,1 1 0-15,-9-4-196 16,1 7 108-16</inkml:trace>
          <inkml:trace contextRef="#ctx0" brushRef="#br0" timeOffset="81859.1218">3751 5998 560 0,'-8'0'208'0,"8"0"-164"0,-11 7-8 16,3 7-4-1,4-4-24-15,0 28 4 16,4 0-4-16,0 17-8 16,0 0 4-16,-7 0 4 0,7-3-4 0,-4-8 8 15,-4-6-8-15,0-10-4 16,-3-4 4-16,-5-11-324 16,4 1 176-16</inkml:trace>
          <inkml:trace contextRef="#ctx0" brushRef="#br0" timeOffset="83324.435">1870 6931 456 0,'15'-11'168'0,"-15"11"-128"0,20-20-16 0,-9 6 132 16,1 7-92-16,3-14 88 15,1 4-88-15,-1-4 40 16,5 8-64-16,-5-1 16 16,4 11-36-16,-3 6 0 15,3 4-12-15,-7 7 4 16,3 6-8-16,1-3 16 15,-1 4-12-15,5-7 32 16,-1 0-24-16,0-11 20 16,16 1-20-16,0-15 8 15,0 4-12-15,0-13 0 16,4 6-4-16</inkml:trace>
          <inkml:trace contextRef="#ctx0" brushRef="#br0" timeOffset="82813.6055">3407 6913 528 0,'-4'-3'196'0,"4"3"-152"0,0-10-12 0,0 3 60 16,7 7-56-16,-3-14 48 15,12 4-48-15,3-11-12 16,1 4-12-16,10-4-28 16,1 1 8-16,4 6 4 15,0 3 4-15,-4 8 0 16,-4 3 0-16,-4 10 16 16,-3 8-8-16,-5-1 92 15,1 7-52-15,-5-4 48 16,1 5-56-16,-4-5 24 15,-1-9-36-15,5-11 28 16,4 0-32-16,-1-18-4 16,1 5-12-16,-1-18-184 15,4 3 100-15</inkml:trace>
          <inkml:trace contextRef="#ctx0" brushRef="#br0" timeOffset="82493.7137">3736 5991 332 0,'7'-7'120'0,"-7"7"-92"0,12-17-8 0,-4 10 176 16,3 7-112-16,1-7 80 16,3 7-96-16,1-3 60 15,-1 6-72-15,-3-3 40 16,4 11-56-16,-9-4-12 16,9 3-16-16,-12 0 0 15,7 4-8-15,-22-4 40 16,11 4-20-16,-12-4-76 15,0 4 28-15,-7-7-160 16,4 0 104-16,-5 0-80 16,1 0 92-16,3-4 28 15,5 1 24-15,7-1-4 16,4 0 12-16,8 4 48 0,7 7-20 16,12 0 68-16,4 3-48 0,4 7 20 15,4 0-40-15,-1 0 52 16,-3 0-40-16,-15 7 36 15,-5-7-36-15,-23 4 88 16,-3-4-68-16,-16 0 20 16,-8-3-40-16,-4-4 4 15,-3 0-20-15,-1-6 8 16,8-1-12-16,4-10 0 16,12 3-4-16,11-3-68 15,8 0 32-15,12 0-192 16,7 0 124-16,8 4-576 15,0 3 376-15</inkml:trace>
        </inkml:traceGroup>
        <inkml:traceGroup>
          <inkml:annotationXML>
            <emma:emma xmlns:emma="http://www.w3.org/2003/04/emma" version="1.0">
              <emma:interpretation id="{2E0E76BC-CD38-4BDC-B17C-C859825E9C8A}" emma:medium="tactile" emma:mode="ink">
                <msink:context xmlns:msink="http://schemas.microsoft.com/ink/2010/main" type="inkWord" rotatedBoundingBox="7655,6921 7902,6904 7922,7188 7675,7205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83973.7801">4874 6449 664 0,'7'-14'244'0,"-7"14"-188"0,59 0-16 0,-28 0-4 15,-1 0-28-15,32 0-336 16,-4 0 176-16</inkml:trace>
          <inkml:trace contextRef="#ctx0" brushRef="#br0" timeOffset="83731.6363">4924 6205 612 0,'-4'-14'228'0,"8"3"-180"0,-4 5-12 16,0 6 212-1,8 0-144-15,3-7 44 16,5 7-84-16,3-7-32 16,1 7-20-16,7 0-28 15,4 0 8-15</inkml:trace>
        </inkml:traceGroup>
        <inkml:traceGroup>
          <inkml:annotationXML>
            <emma:emma xmlns:emma="http://www.w3.org/2003/04/emma" version="1.0">
              <emma:interpretation id="{7FDCF5F1-4857-4E6C-9075-4C37CA44EA8B}" emma:medium="tactile" emma:mode="ink">
                <msink:context xmlns:msink="http://schemas.microsoft.com/ink/2010/main" type="inkWord" rotatedBoundingBox="8527,6691 9590,6617 9666,7713 8603,7786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84437.8105">5958 5922 548 0,'0'0'204'0,"0"0"-156"0,-4 7-16 0,4-7 60 16,0 14-56-16,-8 3 68 15,0 7-64-15,-3 28 28 16,3 3-40-16,-11 28 16 16,-1-8-24-16,1 1 52 15,0-11-40-15,3-6 64 16,4-11-56-16,-3-3 8 31,7-7-28-31,-3-7 24 0,7-7-28 0,4-11-128 16,4-6 60-16,3-14-344 15,5 1 220-15</inkml:trace>
          <inkml:trace contextRef="#ctx0" brushRef="#br0" timeOffset="86057.0777">6167 6962 340 0,'-12'0'128'0,"12"0"-100"0,0-4-8 0,0 1 132 16,0 6-88-16,0-6 80 15,0 3-84-15,0-7-12 16,8 0-32-16,3-7 16 15,-3 7-20-15,12-10-4 16,-9 7-4-16,5-4 12 16,3 4-8-16,0 3 40 15,1 0-24-15,-13 7 12 16,5 7-20-16,0 3 36 16,3 11-28-16,-7-4 56 15,4 4-44-15,7-11-8 16,-8 11-16-16,9-15 16 15,7 12-16-15,8-18 32 0,-8 0-28 16,4-7-4-16,4 0-8 0,-8-3 4 16,4-4-4-16</inkml:trace>
          <inkml:trace contextRef="#ctx0" brushRef="#br0" timeOffset="84946.1625">6647 5981 488 0,'7'-7'180'0,"-7"7"-140"0,-7-3-12 0,-1 6 92 16,4 4-72-16,-19 14 96 15,0 3-84-15,-24 31 24 16,8 7-48-16,-15 13-12 16,4-2-16-16,4-8 20 15,11-10-16-15,0-14 68 16,12-6-48-16,-1-11 48 16,13-7-44-16,3-17 0 15,12 0-24-15,11-17-32 16,5-7 8-16,15-35-120 15,-1 4 76-15,13-21-136 16,3 15 108-16,4-8 4 16,-7 21 52-16,-8-4 8 15,-5 21 12-15,-7 0 112 16,1 14-56-16,-9 3 120 16,-4 7-92-16,-3 7 60 31,4 7-80-31,-1 14 4 0,0 3-36 0,1 17-4 15,-1 7-12-15,-3 14 28 0,4 0-20 16,-9 3-4-16,5-13-8 0,-8-7-68 16,0-7 36-16,-4-4-332 15,-8-3 200-15</inkml:trace>
          <inkml:trace contextRef="#ctx0" brushRef="#br0" timeOffset="85142.5402">6341 6318 800 0,'-4'-14'296'0,"4"14"-232"0,43-24-16 0,-12 17 0 15,3 0-36-15,9-10 4 16,3 10-8-16,1 1-16 15,-5 2 4-15</inkml:trace>
        </inkml:traceGroup>
        <inkml:traceGroup>
          <inkml:annotationXML>
            <emma:emma xmlns:emma="http://www.w3.org/2003/04/emma" version="1.0">
              <emma:interpretation id="{D89C2C78-2373-4E47-9783-0884E8E34346}" emma:medium="tactile" emma:mode="ink">
                <msink:context xmlns:msink="http://schemas.microsoft.com/ink/2010/main" type="inkWord" rotatedBoundingBox="9977,6204 13087,5988 13194,7532 10084,7748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88548.7766">7634 6886 216 0,'-12'-7'80'0,"12"7"-60"0,-4 7-8 0,1-7 56 16,3 0-40-16,-4 0 40 15,0 0-36-15,0-7 68 16,4 7-52-16,-4 0 72 16,8-7-68-16,-4-3 72 15,8 3-72-15,-4-7 16 16,3 11-36-16,5-11 48 15,-1 0-44-15,5 4-24 16,-1-4-12-16,1 0 16 16,3 11-8-16,1-11 16 15,-1 7-16-15,-4 0 4 16,1 0-4-16,-4 7 12 16,-1 0-12-16,-3 0 32 0,4 7-24 15,-5 0 40-15,1 10-32 0,-4-3 20 16,4 0-24-1,-1 10-16-15,1 0-8 0,0-3 20 16,0 3-8-16,3-7 16 16,1 4-16-16,-1-14 16 15,5 3-16-15,-1-3-4 16,5-7 0-16,-1-7 4 16,4 7-4-16,1-17 24 15,-1 10-16-15,0-17 12 16,-4 10-12-16,-7-10-16 15,3 10 0-15,-15-10-252 16,0 7 140-16,-7-4-440 16,7 7 316-16</inkml:trace>
          <inkml:trace contextRef="#ctx0" brushRef="#br0" timeOffset="90261.0816">8919 6459 580 0,'-12'-10'216'0,"9"10"-168"0,-5 0-12 0,4 3 120 16,8 1-92-16,-4-4 16 16,8 0-44-16,7 0 20 15,8 0-32-15,12-7-4 16,0 3-12-16,4-9-16 16,-1-1 4-16,-3-10 20 15,0 7-8-15,-8-8-4 16,0 5 0-16,-7-11 12 15,-13 7-8-15,-7-11 32 16,-3 8-24-16,-9-4-4 16,0 7-8-16,-7 0-4 15,7 10 0-15,-15 0-12 16,8 7 8-16,-12 4-24 16,8 6 16-16,-16 15 12 15,8 2 4-15,-19 15-20 16,15 2 8-16,-4 15-4 15,8-4 4-15,8 4 8 16,15-7 0-16,16-1 60 16,11-6-32-16,20 3 24 15,4-6-32-15,18-8 0 16,-6-3-12-16,14-10 20 16,-3-3-16-16,15-8-152 15,-15 0 72-15,0-3-264 16,-8 0 188-16,-19 0-236 0,-4 0 220 15</inkml:trace>
          <inkml:trace contextRef="#ctx0" brushRef="#br0" timeOffset="87422.1055">7568 6703 788 0,'-15'7'292'0,"15"-7"-228"0,0 7-16 0,7-7 96 15,13 0-88-15,11 0 120 16,7 0-100-16,13 0-20 15,-5 0-36-15,1-7 4 16,-1 7-16-16</inkml:trace>
          <inkml:trace contextRef="#ctx0" brushRef="#br0" timeOffset="88999.0125">8640 5864 520 0,'-7'-7'192'0,"7"7"-152"0,0-3-8 0,0-1 96 16,0 8-76-16,0-1 40 15,0 7-52-15,0 4-4 16,0 3-24-16,0 7 44 15,0 0-28-15,-4 25 4 16,4 2-20-16,-8 32 44 16,4 3-28-16,-7 7 4 15,3-11-20-15,-8 8 12 16,9-11-16-16,-9 0 60 16,4-7-40-16,-3-10 24 15,7-10-32-15,-3-21 8 16,7 0-16-16</inkml:trace>
          <inkml:trace contextRef="#ctx0" brushRef="#br0" timeOffset="91898.1732">9670 5503 184 0,'0'-4'68'0,"0"4"-52"0,4 0-4 0,-4 0 92 16,0 0-60-16,0 0 8 15,8 0-32-15,-8 0-20 16,0 0-4-16,0 0 12 16,0 0-4-16,0 0-20 15,0 4 8-15,0-4 20 16,0 0-4-16,0 0 24 16,0 0-20-16,0 0 24 15,0 6-24-15,0-2-4 16,0-1-4-16,0 1-24 15,0-1 12-15,0 1 32 16,0 3-16-16,0-1 0 16,0 5-4-16,0-1 12 15,0 0-8-15,-8 4 68 16,8 3-44-16,0 11 4 16,-4-1-20-16,-4 8 16 15,1-1-20-15,-5 4 12 16,4-4-12-16,0-3 0 15,-3-3-4-15,-1-7 48 16,5-4-32-16,-13-3 16 16,12-1-24-16,-19-6 20 0,16 4-24 0,-16-5 24 15,0 1-24-15,3 0-4 16,1-3-4-16,0-8 12 16,7 4-8-16,5-7-4 15,7 0 0-15,8-10-384 16,7 0 208-16</inkml:trace>
          <inkml:trace contextRef="#ctx0" brushRef="#br0" timeOffset="92070.6211">9651 5293 508 0,'4'-14'188'0,"-4"14"-148"0,15 10-8 0,-11-6 104 15,-4-1-80-15,8-3-4 16,-8 4-32-16,0-1 12 16,0 4-20-16,7 0-372 15,1 0 192-15</inkml:trace>
          <inkml:trace contextRef="#ctx0" brushRef="#br0" timeOffset="97106.516">10173 6287 300 0,'-19'4'112'0,"15"-4"-88"0,-4 0-8 15,1 0 92 1,3 3-64-16,-8-3 80 0,4 3-72 0,-3-6 72 16,7 0-72-16,0-11 36 15,4 3-52-15,0-13 44 16,8 4-48-16,-4-15 4 16,0 4-24-16,-4-6 28 15,0 9-24-15,-12-6 56 16,4 6-40-16,-7-10-8 15,3 11-12-15,-3-15-28 16,3 11 8-16,0-20 20 16,5 6-4-16,-1-10-4 15,4 7 0-15,4-7-4 16,8 10 0-16,-1 0 0 16,5 11 0-16,4-1 0 15,-5 15 0-15,5-8 0 16,3 11 0-16,0-7 32 15,1 10-16-15,-9 0 20 16,9 8-20-16,-5-1 0 16,1 7-8-16,-5 0-24 15,1 7 8-15,0-1 4 16,3 1 4-16,-3 4 0 16,3-1 0-16,-7 4 8 15,3 0-4-15,-7 3 16 16,4 0-12-16,-8 0 4 15,0 0-4-15,-8 1-8 0,1 2 4 16,-9-3 20-16,1 4-12 0,-12-7-32 16,7 0 12-1,-11-8-8-15,8 1 8 0,-8-7 0 16,12 0 0-16,-5-7 16 16,9 4-4-16,-1-7-12 15,9 6 4-15,-1-3-24 16,8 7 16-16,0-3 4 15,8 6 8-15,-1-3 8 16,9 4-4-16,-1-1-12 16,5 8 4-16,-1 2-4 15,4 5 0-15,1-1 8 16,-1 3 0-16,-4 1 0 16,-3 3 0-16,-5-3 0 15,1 3 0-15,-12 0 16 16,4-3-8-16,-12-4 24 15,0 3-20-15,-11-6 40 16,0 3-28-16,-12-6 48 16,3 3-40-16,-6-8 64 15,10 1-56-15,-3-7 8 16,8 0-28-16,-4-7-12 16,11 1-4-16,0-5-24 15,12 4 12-15</inkml:trace>
          <inkml:trace contextRef="#ctx0" brushRef="#br0" timeOffset="86318.9265">7235 6291 728 0,'8'-25'268'0,"-8"25"-208"16,8-17-16-16,-1 10 184 15,1 4-132-15,8-7 0 16,-5 6-64-16,9-6-28 16,-1 6-8-16,16-2-472 15,0 6 260-15</inkml:trace>
          <inkml:trace contextRef="#ctx0" brushRef="#br0" timeOffset="86617.7841">7955 5960 476 0,'-11'0'176'0,"11"0"-136"0,-8 14-12 0,4 0-4 15,4 3-20-15,-8 17 40 16,4 8-20-16,-7 16 12 16,-1 1-20-16,4 3 8 15,-3-7-12-15,3-7 12 16,0-10-16-16,-3-7-40 16,3-7 20-16,8-11-376 15,0-2 212-15</inkml:trace>
          <inkml:trace contextRef="#ctx0" brushRef="#br0" timeOffset="87063.0408">7936 6053 560 0,'-4'-27'208'0,"4"27"-164"0,15-11-8 15,-7 4 188 1,4 7-128-16,3-6 88 15,5 2-112-15,7 1 24 16,4 3-56-16,4 0 4 16,3 7-28-16,-11-4 8 0,-7 4-12 0,-20 3 56 15,0 0-40-15,-27 1-36 16,-1 3 0-16,-18-4-212 16,15 0 124-16,-8-6-96 15,12 3 116-15,8-4 12 16,7 0 40-16,12 1-8 15,8 3 16-15,8 3 8 16,7 4 8-16,0 6 16 16,4 1-8-16,-8 7 24 15,9 3-20-15,-21 0 32 16,5 0-28-16,-12-4 48 16,-8 1-36-16,-3-4 56 15,-9-4-48-15,-3-6 36 16,11 0-40-16,-15-4 24 15,16 1-28-15,-16-5-16 16,11 1-8-16,1-3-4 16,7 3 0-16,-12-4-88 15,13 4 48-15</inkml:trace>
        </inkml:traceGroup>
      </inkml:traceGroup>
    </inkml:traceGroup>
    <inkml:traceGroup>
      <inkml:annotationXML>
        <emma:emma xmlns:emma="http://www.w3.org/2003/04/emma" version="1.0">
          <emma:interpretation id="{50020A1A-522E-4123-A7A1-0B6AE3D39F98}" emma:medium="tactile" emma:mode="ink">
            <msink:context xmlns:msink="http://schemas.microsoft.com/ink/2010/main" type="paragraph" rotatedBoundingBox="2457,8096 24337,7942 24362,11515 2482,116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CC46943-D736-4EA0-B442-9666DA39A7FA}" emma:medium="tactile" emma:mode="ink">
              <msink:context xmlns:msink="http://schemas.microsoft.com/ink/2010/main" type="line" rotatedBoundingBox="2457,8096 24337,7942 24350,9782 2470,9936"/>
            </emma:interpretation>
          </emma:emma>
        </inkml:annotationXML>
        <inkml:traceGroup>
          <inkml:annotationXML>
            <emma:emma xmlns:emma="http://www.w3.org/2003/04/emma" version="1.0">
              <emma:interpretation id="{4E5C049A-9D6D-47EA-BED8-BCD3CD9082E9}" emma:medium="tactile" emma:mode="ink">
                <msink:context xmlns:msink="http://schemas.microsoft.com/ink/2010/main" type="inkWord" rotatedBoundingBox="2460,8468 3479,8461 3484,9111 2464,9119">
                  <msink:destinationLink direction="to" ref="{50CA41F9-22B3-4C16-A040-CF59CDC4EB08}"/>
                </msink:context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09283.5276">325 8104 820 0,'12'0'304'0,"-12"0"-236"0,27 10-20 0,-8-6 44 31,1-1-60-31,14-3 4 0,1 0-20 0,12-10 16 16,-9 3-20-16,-3-10 12 16,0 6-12-16,-12-9 20 15,-3 3-20-15,-13-1 4 16,-3 5-8-16,-15-8 4 15,-1 4-8-15,-19 6 8 32,0 1-8-32,-8 10 8 0,5 10-8 0,-5 18 40 15,12 0-20-15,7 9-32 16,9 1 4-16,11 0 8 16,8 0 0-16,11-4 8 15,8-3-8-15,8-7 16 16,4 7-12-16,-5-13 16 15,-3 6-16-15,-7-7-408 16,3-3 216-16</inkml:trace>
          <inkml:trace contextRef="#ctx0" brushRef="#br0" timeOffset="108937.694">-201 7722 404 0,'-4'-7'148'0,"4"7"-112"0,0 4-12 16,0-1 92 0,0 7-68-16,0 14 88 15,0 7-80-15,-4 24 24 16,0 7-44-16,-8 7-12 16,1 0-16-16,-5-7 12 15,5-4-12-15,-9-16 48 16,9-4-28-16,-5-14 20 15,5-11-28-15,3-13-8 16,4 0-8-16,0-17-40 0,8-10 20 0,0-28-152 16,4 0 92-16,-1-28-224 31,5 14 172-31,4-6-56 0,3 16 108 0,12 7 248 16,0 18-92-16,8 10 92 15,-1 14-104-15,-3 10 44 16,-4 10-68-16,-4 11-4 15,-4 3-24-15,-7 7 16 16,-5 0-20-16,-14 0 40 16,-1-4-28-16,-19-3-4 15,3 0-12-15,-15-7-24 16,4-3 8-16,-7-3 4 16,7-8 4-16,0 7-20 15,11-3 12-15,5 7 40 16,11 3-20-16,12 11 96 15,7-4-60-15,16 7-12 16,8-4-24-16,7-3 32 16,-3 0-20-16,0-6-200 15,-1-5 96-15</inkml:trace>
        </inkml:traceGroup>
        <inkml:traceGroup>
          <inkml:annotationXML>
            <emma:emma xmlns:emma="http://www.w3.org/2003/04/emma" version="1.0">
              <emma:interpretation id="{40C55E27-F4A4-4530-8204-C35C669D92FB}" emma:medium="tactile" emma:mode="ink">
                <msink:context xmlns:msink="http://schemas.microsoft.com/ink/2010/main" type="inkWord" rotatedBoundingBox="3853,8474 6641,8454 6650,9791 3863,9811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16504.1534">3403 8297 600 0,'7'-14'224'0,"-7"10"-176"0,4-2-12 15,4 2 140 1,-8 8-104-16,8-8 60 16,0 4-76-16,3-3 36 15,-3-1-52-15,4 1-20 16,-5 3-12-16,1 3 8 0,0 8-8 0,-8 6-4 16,4 7 0-16,-12 14 12 15,8 3-8-15,-12 14 16 16,5 4-16-16,-13-8-12 15,9-6 0-15,-5-7 20 16,4-7-8-16,1-11 4 16,7-6-4-16,0-14-16 15,4-3 4-15,4-21-24 16,4-4 16-16,3-20-108 16,-3 3 64-16,11-10-28 15,-3 7 48-15,-4 0 24 16,7 13 8-16,-4 1 4 15,5 6 0-15,7-3 0 16,-4 7 0-16,12 0 88 16,-4 11-48-16,4-5 72 15,3 11-64-15,-3 4-8 16,-4 10-24-16,-11 3 16 16,-1 4-20-16,-4 0 12 15,-3 3-12-15,-16 0 28 16,0 4-24-16,-15-4-84 15,-4 4 36-15,-4-8-104 16,0 1 76-16,-1-7-40 16,1 0 56-16,8-7 0 15,7 0 24-15,5 0-32 0,14 7 32 16,5 0-12-16,7 3 20 0,8 4 8 16,1 0 4-16,2 3 16 15,-6 0-8-15,-5 4 32 16,-3-1-24-16,-9 4 84 15,-3-3-56-15,-15 0 12 16,3-1-32-16,-19 1 48 16,3 0-40-16,-14-4 36 15,3 0-36-15,-4-7 0 16,4 1-20-16,8-8-16 16,16 0 0-16,-1-3-32 15,8 0 20-15,-7 0-380 16,11 4 216-16</inkml:trace>
          <inkml:trace contextRef="#ctx0" brushRef="#br0" timeOffset="111927.3506">2942 8314 840 0,'0'-7'312'0,"0"7"-244"0,12 0-16 0,3 0 68 15,-3 0-76-15,7 0 0 16,8 0-28-16,12-3 24 15,-4 3-24-15,3 0-100 16,1 0 40-16,-12 0-420 16,4 3 256-16</inkml:trace>
          <inkml:trace contextRef="#ctx0" brushRef="#br0" timeOffset="116909.4077">3221 9043 488 0,'0'-17'180'0,"0"17"-140"0,0-14-12 0,0 8 136 16,8 2-96-16,3-10-8 16,5 1-40-16,3-8 4 15,0 7-16-15,16 0 60 16,-4 7-40-16,0 1 8 16,-4 6-24-16,8 3 12 15,-8 4-16-15,0 0 40 16,-4 3-24-16,1-6 32 15,-1-1-32-15,0-6-4 16,0-1-12-16</inkml:trace>
          <inkml:trace contextRef="#ctx0" brushRef="#br0" timeOffset="110634.2645">1773 7750 580 0,'0'-7'216'0,"8"7"-168"0,-8-7-12 0,-8 3 76 15,8 8-68-15,-8-8 36 16,0 4-48-16,-15-3-8 16,-4-1-16-16,-8 1 4 15,4 6-8-15,-15-3-4 16,15 0 4-16,-16-3 4 15,13 3-4-15,-9-3-12 16,12 3 4-16,-8 0-24 16,5 3 16-16,-1 4-4 15,11 3 8-15,-6 21-20 16,10 4 16-16,-3 37-12 16,4 7 12-16,-1 24 24 15,-3-6-4-15,4 20-12 16,7-7 0-16,4 0 4 15,-3-10 0-15,-1-18 68 16,8-13-36-16,-4-21 68 16,5 4-60-16,-1-21 44 15,4 0-48-15,0-21 0 0,4 11-24 0,-4-8-8 16,7-2 0 0,1 3-4-16,8-4 0 15,3 4 0-15,0 3 0 0,12-3 8 16,4 6-4-16</inkml:trace>
          <inkml:trace contextRef="#ctx0" brushRef="#br0" timeOffset="111069.2123">2052 7911 624 0,'0'-24'228'0,"0"24"-176"0,0-14-16 15,0 8 72 1,0 6-68-16,-4 0 8 16,4 3-28-16,-4 14 32 15,-4 7-28-15,0 24 12 16,8 4-20-16,-7 13 8 16,-9 1-12-16,-7 6 0 0,8-3-4 0,-9 13-24 15,5-13 8-15,-4 4 56 16,3-8-24-16,5-17-20 15,7-7-4-15,8-13 44 16,4-7-24-16,4-18-160 16,7-6 76-16,5-18-476 15,-1 4 296-15</inkml:trace>
          <inkml:trace contextRef="#ctx0" brushRef="#br0" timeOffset="117452.5564">2040 9016 416 0,'-12'0'152'0,"12"0"-116"0,0-10-12 0,0 3 100 15,8 0-72-15,-4-4 76 16,15-2-72-16,-11-5 48 16,15 5-60-16,-3 6 24 15,-1 0-40-15,8 3 36 16,-7 8-36-16,7 6-4 15,-12 4-16-15,8 0 72 16,-7 0-44-16,-8-4 48 16,11 4-48-16,0-14 0 15,-3 7-24-15,15-11-24 16,-4 1 4-16</inkml:trace>
          <inkml:trace contextRef="#ctx0" brushRef="#br0" timeOffset="111518.3413">2447 8083 352 0,'15'-34'132'0,"-15"34"-104"0,8-17-8 15,-4 10 148 1,3 3-96-16,-7 1 52 16,0 3-76-16,-7 14 80 15,3 6-72-15,-16 18 0 16,5 7-36-16,-24 10 4 15,1 0-12-15,-9 17 20 16,4 1-20-16,1-1-4 16,3-3-4-16,8-18-4 15,0-6 0-15,12-17 24 16,7-15-12-16,8-13-4 16,8-13-4-16,8-25-4 0,7-4 0 0,12-16-56 15,12 3 32-15,3-11-68 16,-3 15 52-16,-1-11-8 15,-3 14 28-15,-12 3-4 16,4 11 12-16,-11 13 88 16,-1 11-44-16,-4 16 88 15,-7 12-68-15,8 9-28 16,-1 8-12-16,1 6 12 16,-1 0-12-16,-3 7 24 15,3-3-24-15,1 0 4 16,-5-4-8-16,-11 0-236 15,8-6 124-15</inkml:trace>
          <inkml:trace contextRef="#ctx0" brushRef="#br0" timeOffset="111695.2864">2168 8390 932 0,'15'-7'348'0,"-15"7"-272"0,58-4-20 15,-31 4 16 1,4 4-52-16,8-4 8 16,4 7-16-16,3-1-32 15,-3 1 8-15</inkml:trace>
        </inkml:traceGroup>
        <inkml:traceGroup>
          <inkml:annotationXML>
            <emma:emma xmlns:emma="http://www.w3.org/2003/04/emma" version="1.0">
              <emma:interpretation id="{F19C7BA3-42F9-483B-8C06-61F31906C10D}" emma:medium="tactile" emma:mode="ink">
                <msink:context xmlns:msink="http://schemas.microsoft.com/ink/2010/main" type="inkWord" rotatedBoundingBox="7067,8620 7175,8620 7182,9733 7075,9734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17989.6911">4374 7887 572 0,'-7'-14'208'0,"7"14"-160"0,7-3-12 16,-7 0 76 0,0 6-68-16,-7-3 16 15,7 7-36-15,0 10 32 0,0 4-32 16,0 20 32-16,0 7-32 0,-4 21 64 15,4-4-48-15,-8 35 8 16,4 0-28-16,-7 14 24 16,3-11-28-16,-8-14 4 15,9-17-12-15,-9-3 36 16,8-10-20-16,1-11-4 16,7-10-12-16,-4-11-128 15,8-3 64-15</inkml:trace>
        </inkml:traceGroup>
        <inkml:traceGroup>
          <inkml:annotationXML>
            <emma:emma xmlns:emma="http://www.w3.org/2003/04/emma" version="1.0">
              <emma:interpretation id="{35057E59-8CA6-4D33-A8E7-CF3589AE6058}" emma:medium="tactile" emma:mode="ink">
                <msink:context xmlns:msink="http://schemas.microsoft.com/ink/2010/main" type="inkWord" rotatedBoundingBox="7672,8335 9110,8325 9118,9489 7680,9499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18936.0193">4982 8393 704 0,'-19'-7'264'0,"19"7"-208"0,-12 7-12 16,4 0 160-16,1 0-120 0,7 0 52 15,7 3-76-15,13-7-36 16,-1 1-16-16,16-11 8 16,8 4-8-16,11-15-4 15,12 8 0-15,-4-4 20 16,-4 4-12-16,-12-4-4 16,-7 7-4-16,-12-6 20 15,-16 6-12-15,-14-11-32 16,-13 8 12-16,-30-4 0 15,-1 4 8-15,-11 0-12 16,4 6 8-16,0 4-24 16,7 4 16-16,-3 9-4 15,11 5 8-15,-3 13-12 16,11 3 12-16,0 11 40 16,11 10-20-16,13 3 8 15,7-6-12-15,11-7 28 16,16-7-20-16,12-8 32 15,0-9-32-15,23-4-4 16,-4-3-8-16,19-10-24 16,-7-1 12-16,3-10-304 15,-7 4 172-15</inkml:trace>
          <inkml:trace contextRef="#ctx0" brushRef="#br0" timeOffset="119343.7536">5687 7608 904 0,'-8'-31'332'0,"8"31"-256"0,15 0-24 15,-7 0 80 1,0 4-84-16,0-1-12 16,-1 4-20-16</inkml:trace>
          <inkml:trace contextRef="#ctx0" brushRef="#br0" timeOffset="119209.4238">5869 7753 748 0,'7'21'276'0,"-7"-21"-216"0,-15 55-16 0,3-24 12 15,5 3-40-15,-13 11 32 16,1 0-32-16,-12-4 12 16,8-7-16-16,-12-3-8 15,12-7 0-15,-12-10-148 16,15-7 80-16</inkml:trace>
          <inkml:trace contextRef="#ctx0" brushRef="#br0" timeOffset="120031.9983">6124 8231 508 0,'-15'14'188'0,"15"-14"-148"0,-12 7-8 0,12-7 116 16,-8 7-88-16,4-7 36 15,4 0-56-15,-7-7-16 16,14 7-12-16,-7-17-12 16,0 10 4-16,0-14 12 15,4 4-8-15,-8-21-4 16,4 7 0-16,-7-14-24 15,7 8 12-15,-8-12 12 16,8 12 0-16,0-8 8 16,4 14-8-16,0-7-20 15,7 14 8-15,5-7 48 16,3 7-20-16,4 0 68 16,1 10-48-16,-1 0-8 15,0 7-20-15,0-3-12 16,0 7 4-16,-3-1 20 15,-5 4-12-15,-7 4 32 16,-4 2-28-16,-8 1 20 0,4 4-20 0,-12-4 8 16,9-1-12-16,-17 1-52 15,9 0 24-15,-1-7-140 16,4 4 88-16,-3-4 4 16,7 0 40-16,0 0 16 15,4 0 8-15,0 0-12 16,8 7 8-16,-1 3 4 15,1 4 0-15,4 3 0 16,-1 3 0-16,-3 1 8 16,0 3-4-16,-12-3 104 15,4 3-60-15,-12-3 44 16,1-4-56-16,-16-7 8 16,7 0-28-16,1-10 0 15,3 0-8-15,-3-10-24 16,7 3 8-16,1-3-24 15,7 3 20-15,4 4-340 16,8 3 196-16</inkml:trace>
        </inkml:traceGroup>
        <inkml:traceGroup>
          <inkml:annotationXML>
            <emma:emma xmlns:emma="http://www.w3.org/2003/04/emma" version="1.0">
              <emma:interpretation id="{73972379-4B16-49CE-A1C2-6856E9134231}" emma:medium="tactile" emma:mode="ink">
                <msink:context xmlns:msink="http://schemas.microsoft.com/ink/2010/main" type="inkWord" rotatedBoundingBox="9622,8213 11549,8199 11558,9469 9631,9482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21608.1415">6875 8365 624 0,'-4'11'228'0,"4"-11"-176"0,20 7-16 0,-5-7 28 16,8 0-44-16,16-4 8 15,7 1-16-15,9-4 12 16,-5-3-16-16,-4-1 16 15,-7 8-16-15,-8-7 16 16,-4 3-16-16,-11-4 4 16,-9 4-4-16,-22-3 12 15,-1 3-12-15,-22-3-12 16,-1 6 0-16,-19 4 12 16,4 7-4-16,-4 7 40 15,11 3-20 1,1 14 84-16,15 7-60 0,0 14-4 15,15 3-28-15,9-4 40 16,11-2-28-16,15-12-16 16,12-2-4-16,23-11 0 15,4-7-4-15,12-7 8 16,-4 1-8-16,-4-11-80 16,-4 0 40-16,7-14-296 15,-10 7 188-15</inkml:trace>
          <inkml:trace contextRef="#ctx0" brushRef="#br0" timeOffset="121881.1714">7831 7694 676 0,'20'0'248'0,"-20"0"-192"0,38 21-16 0,-22-11 92 16,-5 11-80-16,-3 10 40 16,4 0-52-16,-16 14 12 15,0 6-32-15,-19-2 16 16,3-8-20-16,-18-7-8 16,3-3-4-16,-12-14-136 15,13-3 72-15,3-21-504 16,7 0 312-16</inkml:trace>
          <inkml:trace contextRef="#ctx0" brushRef="#br0" timeOffset="121999.9869">7843 7502 808 0,'4'-31'300'0,"-4"31"-232"0,4 0-20 16,-4 7 20-1,0-4-48-15,0 11-20 16,0 0 0-16</inkml:trace>
          <inkml:trace contextRef="#ctx0" brushRef="#br0" timeOffset="122584.5714">8075 7646 404 0,'-8'-3'148'0,"8"3"-112"0,-11 14-12 0,11-7 172 15,-8 3-112-15,0 4 36 16,4-1-72-16,-3 1-44 15,7 3-8 1,0-3 8-16,7 3 0 0,1-10-4 16,4 7 4-16,7-14-4 15,1 3 0-15,7-6 16 16,-4 3-8-16,0-7-4 16,0 4 0-16,-7-8 4 15,-1 4-4-15,-7-3 8 16,4 3-8-16,-12-3-4 15,0 6 4-15,0 1 72 16,0 3-40-16,3 3 4 16,13 4-24-16,3 0 8 15,-3 4-16-15,7-5 4 16,0 1-4-16,0-7-16 16,5 4 4-16,-9-4 20 15,-4 0-8-15,-3-4 24 16,-4 1-20-16,-4-7-4 15,0 3-4-15,-8-7-4 16,4 7 0-16,-4-14 8 16,0 8-4-16,0-8-20 15,4 4 8-15,0-4-12 16,8 7 8-16,0 1 0 16,3 6 4-16,-3 3 8 15,4 4 0-15,-5 0-20 0,5 7 12 16,-8-3 20-16,3 2-4 0,-3-2-4 15,0-1 0-15,4-3-16 16,4 0 8-16,3-3 12 16,1-1-4-16,7-2-12 15,4 6 4-15,8-7-128 16,3 7 72-16</inkml:trace>
          <inkml:trace contextRef="#ctx0" brushRef="#br0" timeOffset="122855.7917">8749 7447 580 0,'-16'0'216'0,"16"0"-168"0,-19 24-12 0,7-10 136 15,5-1-100-15,-13 8 32 16,12 0-60-16,-11 3 0 16,7 3-28-16,1-6 28 15,7 0-28-15,4-4 4 16,4-3-12-16,11-4-32 0,5 0 12 0,7-3-452 16,4 3 252-16</inkml:trace>
        </inkml:traceGroup>
        <inkml:traceGroup>
          <inkml:annotationXML>
            <emma:emma xmlns:emma="http://www.w3.org/2003/04/emma" version="1.0">
              <emma:interpretation id="{F0E4F181-39DA-4DD0-B2D3-2AB12CCD3FD3}" emma:medium="tactile" emma:mode="ink">
                <msink:context xmlns:msink="http://schemas.microsoft.com/ink/2010/main" type="inkWord" rotatedBoundingBox="12056,8227 13173,8220 13179,9117 12063,9125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24671.8653">10034 8255 956 0,'12'-3'352'0,"-12"3"-272"0,58-4-24 0,-27 1-12 15,3 3-36-15,9 0-40 16,3 0 20-16,16 0-536 16,-4 7 300-16</inkml:trace>
          <inkml:trace contextRef="#ctx0" brushRef="#br0" timeOffset="124495.3272">10197 8028 872 0,'-12'-7'324'0,"16"7"-252"0,0 0-20 0,0 0 16 15,7 4-48-15,5-1 8 16,7 1-16-16,0-4 36 16,4 3-24-16,0 1-68 15,4-1 24-15</inkml:trace>
          <inkml:trace contextRef="#ctx0" brushRef="#br0" timeOffset="123358.8982">9256 7505 488 0,'15'-10'180'0,"-15"10"-140"0,24-7-12 0,-17 0 108 16,9 7-80-16,7-3 4 15,4 3-36-15,0-4-24 16,4 8-4-16,-4-4 28 16,-7 7-12-16,-1-4 12 15,-4 4-12-15,-3 3 64 16,-4 4-44-16,0 7 32 16,-5 6-36-16,-6 14 8 15,3 1-20-15,-8 30 0 0,0 0-8 0,-4 18-8 31,5-4 4-31,-13-11 64 0,13-13-36 0,-13-10 32 16,16-7-36-16,-19-7 36 16,12-4-36-16,-9-10 4 15,5-3-20-15,-16-7-76 16,4-1 32-16,0-2-684 16,3 2 396-16</inkml:trace>
        </inkml:traceGroup>
        <inkml:traceGroup>
          <inkml:annotationXML>
            <emma:emma xmlns:emma="http://www.w3.org/2003/04/emma" version="1.0">
              <emma:interpretation id="{AC49D5F5-6742-425F-A8B3-F049FFB569AF}" emma:medium="tactile" emma:mode="ink">
                <msink:context xmlns:msink="http://schemas.microsoft.com/ink/2010/main" type="inkWord" rotatedBoundingBox="13928,8386 16052,8371 16059,9442 13936,9456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25722.5906">11722 7698 528 0,'0'-14'196'0,"0"14"-152"0,-8 4-12 0,8-1 124 16,-8 4-92-16,-3 14 96 16,-1 6-92-16,-15 28-8 15,4 4-36-15,-12 13 20 16,4 0-28-16,-4-10-4 16,8-7-8-16,-8-14 48 15,12-6-28-15,0-11 44 16,11-7-40-16,4-13-4 15,12-1-16-15,12-17-8 16,3-3 4-16,0-24-164 0,8 3 88 0,4-27-140 16,4 6 124-16,-4-10-36 15,0 11 72-15,0 3 28 16,-4 13 20-16,-3 5 108 16,-1 12-56-16,-4 5 112 15,0 6-88-15,-7 4 24 16,4 10-56-16,-5 7 12 15,5 6-32-15,-5 22 36 16,1 6-32-16,3 21 12 16,1 0-20-16,3 3 20 15,-7-6-24-15,3-8-64 16,-7-9 24-16,-8-8-216 16,4-3 132-16</inkml:trace>
          <inkml:trace contextRef="#ctx0" brushRef="#br0" timeOffset="125920.5662">11509 8073 880 0,'-4'-3'328'0,"4"3"-256"0,19-4-16 15,-3 1 44 1,3 3-64-16,24-4 4 15,7 1-24-15,16-4-20 16,0 7 0-16,0-4-428 16,-12 8 236-16</inkml:trace>
          <inkml:trace contextRef="#ctx0" brushRef="#br0" timeOffset="126151.4395">12202 7939 1068 0,'-20'-7'396'0,"20"7"-308"0,20 0-24 0,-12-7-16 15,7 7-40-15,28-7 4 16,-1-3-4-16,16 3 20 15,-4 4-16-15</inkml:trace>
          <inkml:trace contextRef="#ctx0" brushRef="#br0" timeOffset="125201.3492">11277 7650 476 0,'-12'-17'176'0,"12"17"-136"0,-12 0-12 16,5 0 108-1,3 3-80-15,-4 0 32 16,4 4-52-16,-7 11 32 16,7 2-40-16,-8 32 92 15,8 3-68-15,-11 24 12 16,7-3-40-16,-8 3 4 15,9-10-16-15,-9-4-24 16,12-10 4-16,4-7 12 16,0-6 0-16,0-8 52 0,0-7-32 15,4-9-100-15,0-8 44 0</inkml:trace>
          <inkml:trace contextRef="#ctx0" brushRef="#br0" timeOffset="128442.6692">11373 8665 528 0,'4'-7'196'0,"-4"7"-152"0,4-7-12 0,0 0 72 16,0 7-64-16,0-10 28 15,7 3-40-15,5-10 0 16,3 3-16 0,1-7 28-16,-1 11-24 0,8-11 32 15,-4 8-32-15,4 6 12 16,-11 7-16-16,-1 10 12 16,1 4-16-16,-5 7 48 15,5 3-28-15,-1-4 28 16,1 4-28-16,3-3-8 15,1-4-12-15,11-7 48 16,-1 1-32-16,9-11 16 16,4 3-24-16,3-10-44 15,1 4 16-15</inkml:trace>
          <inkml:trace contextRef="#ctx0" brushRef="#br0" timeOffset="128875.2813">12612 8644 528 0,'4'0'196'0,"-4"0"-152"0,15 0-12 0,-11-3 124 16,8 3-92-16,-4-7 44 15,3 3-64-15,5-6 4 16,3 3-32-16,1-10 28 16,3 7-28-16,0-7 4 15,8 6-12-15,-4-3-24 16,-8 8 8-16,1 2 32 15,-5 8-16-15,1 6 28 16,-5 4-24-16,1 3 12 16,3 3-12-16,13-2 36 15,2-5-24-15,13-6 12 16,0-3-20-16,3-8-132 16,-3-3 64-16</inkml:trace>
          <inkml:trace contextRef="#ctx0" brushRef="#br0" timeOffset="127104.0249">12933 7729 488 0,'-7'-10'180'0,"7"10"-140"0,-8-11-12 0,4 8 152 16,4 6-104-16,0-3 40 15,-8 4-68-15,1 6-12 16,3 4-20-16,-4 20 24 15,4 4-24-15,-8 17 12 16,9 4-16-16,-5 3 20 16,4-4-20-16,-8-10 32 15,9-7-28-15,-5-6-12 16,4-8-8-16,-4-6-112 0,8 0 64 16,-4-11-392-16,8 0 244 0</inkml:trace>
          <inkml:trace contextRef="#ctx0" brushRef="#br0" timeOffset="127674.2276">12899 7712 444 0,'3'-7'164'0,"-3"7"-124"0,12 0-16 0,-12 0 148 15,8 3-100-15,3 1 60 16,5 3-76-16,3-4 64 16,4 4-68-16,1 3-8 15,3-3-28-15,0 7 32 16,4 3-24-16,-4-7 4 16,-4 4-16-16,-3 0 12 15,-5 0-16-15,-7 3 24 16,3-3-20-16,-22-4 12 15,7 4-12-15,-19 0 12 16,3-4-16-16,-15-3-48 16,5 3 24-16,-9-7-8 15,12 4 16-15,-4-7-28 0,11 4 20 16,5-1 4 0,11 4 12-16,4 0-28 0,8 3 16 0,7 1-12 15,5 2 12-15,7 5 16 16,4-1 0-16,4 0-4 15,-1 4 4-15,1-1-4 16,0-2 0-16,-8 2 16 16,-4-3-8-16,-11 4 16 15,-4-7-16-15,-16 3 4 16,-4 0-4-16,-30-6 12 16,7-1-12-16,-19 0 4 15,7 0-4-15,-7-3-8 16,12 4 4-16,3-8-24 15,12 4 12-15,11-7-12 16,12 0 8-16,8 0-344 16,8 3 196-16</inkml:trace>
        </inkml:traceGroup>
        <inkml:traceGroup>
          <inkml:annotationXML>
            <emma:emma xmlns:emma="http://www.w3.org/2003/04/emma" version="1.0">
              <emma:interpretation id="{6452B723-5EB5-42DD-A2C7-280266E28623}" emma:medium="tactile" emma:mode="ink">
                <msink:context xmlns:msink="http://schemas.microsoft.com/ink/2010/main" type="inkWord" rotatedBoundingBox="16441,8108 18058,8096 18068,9485 16451,9496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29325.3228">13793 7361 652 0,'0'-7'244'0,"0"7"-192"0,11 7-12 0,-7 0 68 16,4 6-68-16,0 11 72 16,3 14-64-16,-3 10 20 15,0-3-40-15,-12 41 16 16,4 0-24-16,-19 31 28 15,3-7-32-15,-7 25 4 16,4-12-12-16,-9 8 36 16,9-21-20-16,-4-6-4 15,7-18-12-15,-3-18-8 16,4-16 4-16</inkml:trace>
          <inkml:trace contextRef="#ctx0" brushRef="#br0" timeOffset="130677.9133">14416 8121 436 0,'27'-17'160'0,"-23"10"-124"0,12-3-8 0,-9 3 104 15,1 3-76-15,0-9 68 16,-1-1-72-16,-3-7 40 16,4 4-52-16,-8-7 24 15,4 7-36-15,-8-4 28 16,0 4-32-16,-4 0-4 15,5 6-12-15,-13 1 28 16,5 3-20-16,-9 7-4 16,5 7-8-16,-12 10 40 15,3 7-24-15,-10 14-8 16,3 0-8-16,0 3-4 16,7 1 0-16,13-11 0 15,7 3 0-15,15-10 24 16,13 0-12-16,11-7 40 0,-1-3-28 15,13-7-4 1,-5 0-12-16,13-11 20 0,-5 4-16 0,4-6-12 16,-7-1-4-16,-9-7 12 15,-3 7-4-15,-12-10-4 16,-3 7 4-16,-13-4 12 16,-3 3-8-16,-8 8-56 15,1 6 24-15,-1 4-16 16,4 4 24-16,4-1 8 15,3 0 8-15,5 1 24 16,3 2-12-16,9-2 32 16,-5-1-28-16,0-7-48 15,1 4 16-15,3-7-60 16,-4 4 44-16,-19-8-20 16,20 1 32-16,-20-7 8 15,0-1 12-15,-8-13 8 16,4 4-4-16,-11-11-12 15,7 3 4-15,-8 1 4 16,5 6 0-16,3 0-12 16,8 7 8-16,8 4-24 15,-1 3 16-15,9 0-4 16,-1 7 8-16,5 0 24 16,-5 4-8-16,12-1 4 15,-7 1-4-15,7-4 4 16,-4 0-8-16,0-4 8 15,-3 1-8-15,-9-4-20 0,9 4 8 0,-13 3-24 16,9 3 20 0,-5 11-12-16,-3 3 12 0,8 10 16 15,7-2 0-15,-4 2-12 16,-3 4 4-16,3-7 20 16,-11 4-8-16,-8-8 32 15,-8 1-24-15,-4-4 32 16,-3-3-32-16,-12-7 20 15,8 3-20-15,-1-10 0 16,9 4-8-16,11-15-228 16,0 4 124-16</inkml:trace>
        </inkml:traceGroup>
        <inkml:traceGroup>
          <inkml:annotationXML>
            <emma:emma xmlns:emma="http://www.w3.org/2003/04/emma" version="1.0">
              <emma:interpretation id="{DDA4007D-527B-46C0-8FE9-CB04C154BA76}" emma:medium="tactile" emma:mode="ink">
                <msink:context xmlns:msink="http://schemas.microsoft.com/ink/2010/main" type="inkWord" rotatedBoundingBox="18427,8436 20426,8422 20432,9246 18433,9260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31833.7667">16998 7677 528 0,'-8'14'196'0,"8"-14"-152"0,12 34-12 0,-12-13 72 16,0 0-64-16,-8 17 36 16,4-1-44-16,-3 12 36 15,-1-5-40-15,-8 5 12 16,5-8-24-16,-1 0 8 15,4-3-12-15,1-7 12 16,7-7-16-16,0-3-12 16,7-1 0-16,13-2 48 15,3-5-24-15,16-2-152 16,3-1 72-16</inkml:trace>
          <inkml:trace contextRef="#ctx0" brushRef="#br0" timeOffset="132044.0312">17343 8183 728 0,'4'0'268'0,"-4"0"-208"0,46 0-16 16,-23 0 20-1,4-7-44-15,16 0 36 16,-1 7-32-16,13-7-100 16,-9 4 40-16</inkml:trace>
          <inkml:trace contextRef="#ctx0" brushRef="#br0" timeOffset="132238.9976">17602 7873 860 0,'-27'35'320'0,"27"-35"-248"0,-4 82-20 0,4-47 16 15,-4-1-48-15,4 11 68 16,4-4-48-16,0 1-60 16,4-1 8-16,-8 4-416 15,4-1 236-15</inkml:trace>
          <inkml:trace contextRef="#ctx0" brushRef="#br0" timeOffset="130949.0011">15961 7684 860 0,'-12'-3'320'0,"12"3"-248"0,-19 7-20 16,3 3-20 0,-3 7-28-16,-12 24 16 15,4 8-12-15,-12 23 32 16,12 4-24-16,-19 3 4 15,18-7-12-15,1 0 28 16,16-10-20-16,-9 4 4 16,13-8-12-16,7-6-60 0,7-8 28 0,5-13-456 31,3-13 264-31</inkml:trace>
          <inkml:trace contextRef="#ctx0" brushRef="#br0" timeOffset="131547.4502">16100 8101 496 0,'0'-35'184'0,"0"35"-140"0,12-24-16 0,-5 14 188 15,-7 3-124-15,0 0 16 16,8 7-64-16,-8 7-32 16,0 7-4-16,8 10 44 15,-4 3-28-15,-4 4 0 16,0-3-16-16,0-1 20 15,7 1-16-15,1-4 12 16,4-4-12-16,-12 1 20 16,11-7-20-16,-3-4 4 15,0-3-8-15,4-7-96 16,-5 0 52-16,5-10-32 16,-4 3 40-16,3-14 4 15,-3 14 16-15,0-6-12 16,-1 2 12-16,-3 4 4 15,8 7 4-15,0 4 32 16,-1 6-16-16,5 4-4 0,3-4-8 16,8 4 20-16,4 0-12 0,8-4 24 31,3-3-24-31,-3-4 32 0,-4 4-28 0,-4-14 4 16,-8 4-12-1,-11-14 12-15,-1 3-12 0,-11-17 4 16,-4 4-4-16,-3-15 12 15,-1 4-12-15,4-3-12 16,8 7 0-16,4 3-16 16,7 14 12-16,5 3-12 15,3 7 8-15,4 7 36 16,0 3-16-16,4 1 36 16,-4-1-28-16,4 1 12 15,0-1-16-15,4-3 56 16,0 0-40-16,3 0-4 15,-3 4-12-15,0-4-212 16,-4 0 108-16,-4-7-296 16,0 3 216-16</inkml:trace>
        </inkml:traceGroup>
        <inkml:traceGroup>
          <inkml:annotationXML>
            <emma:emma xmlns:emma="http://www.w3.org/2003/04/emma" version="1.0">
              <emma:interpretation id="{A4130ACE-7890-4FBA-BE02-7BCC0EC19AC5}" emma:medium="tactile" emma:mode="ink">
                <msink:context xmlns:msink="http://schemas.microsoft.com/ink/2010/main" type="inkWord" rotatedBoundingBox="20790,7967 24337,7942 24350,9782 20803,9807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33228.5717">19034 7622 704 0,'55'-14'264'0,"-55"14"-208"0,69 28-12 15,-42-11 132 1,-3 0-104-16,-1 38 60 16,-4 7-76-16,-15 38 72 15,0-7-72-15,-16 17 24 0,-3-10-44 16,-16 7 12-16,8-11-28 16,-36-10 140-16,-6-17-88 0</inkml:trace>
          <inkml:trace contextRef="#ctx0" brushRef="#br0" timeOffset="133920.6667">19394 8799 676 0,'16'0'248'0,"-8"7"-192"0,-8 10-16 15,-8-7 144 1,-4 8-108-16,-11 23 32 16,-4 7-64-16</inkml:trace>
          <inkml:trace contextRef="#ctx0" brushRef="#br0" timeOffset="132900.2959">18001 8823 716 0,'15'0'264'0,"-15"0"-204"0,16-3-16 0,-12-1 124 16,3 1-100-16,1-8 88 16,4 5-92-16,-5-15 12 15,5 4-44-15,0-21 12 16,3 0-24-16,4-27-16 15,5 6-8-15,11-13 20 16,-1 7-8-16,13-11-28 16,-8 10 8-16,3-13 4 15,-3 10 8-15,-12-6 0 16,12 20 0-16,-12 0 0 16,4 17 0-16,-4 0 24 15,0 14-12-15,-4 3-20 16,-4 7 0-16,-3 4 4 15,3 10 4-15,-7 7 0 16,0 7 0-16,-12 6 16 16,3 8-8-16,-18 3 40 15,3 0-24-15,-15-4-100 16,8 1 40-16,-8-7-88 16,4-1 72-16,3-6-36 15,5 0 52-15,7-4-8 16,16 0 28-16,7 1 0 15,5 3 8-15,7 3-12 16,0 0 12-16,0 4-4 16,0 3 4-16,-4-4 8 15,-3 1 0-15,-17 0 68 16,1-4-36-16,-19-3 76 0,3-1-60 16,-7-6 20-16,-4 0-40 0,-8-7 0 15,11 0-16-15,-7-3 0 16,8 3-4-16,-1-4-32 15,13 4 12-15</inkml:trace>
          <inkml:trace contextRef="#ctx1" brushRef="#br0">18759 7209 0,'0'0'0</inkml:trace>
          <inkml:trace contextRef="#ctx1" brushRef="#br0" timeOffset="7723.7052">19619 9043 0,'0'0'15,"50"-27"-15,31-21 16,32-14-16</inkml:trace>
          <inkml:trace contextRef="#ctx0" brushRef="#br0" timeOffset="135272.6718">20087 8228 704 0,'-19'-4'264'0,"19"4"-208"0,4-6-12 15,0-1 108-15,7 7-92 0,9-11 52 16,7 4-64-16,11-6 20 31,1 2-40-31,4 1 0 0,-1 3-16 0,9 0-32 16,-5 4 8-16,1-1 32 15,-5 11-12-15,1 0 0 16,-1 3-4-16,-7-3 12 16,0 0-8-16,-4-3 60 15,-4 3-40-15,4-7-108 16,-4 3 40-16,0-3-452 15,4 3 272-15</inkml:trace>
          <inkml:trace contextRef="#ctx0" brushRef="#br0" timeOffset="134940.6236">20296 7908 236 0,'16'-24'88'0,"-16"17"-68"0,15-7-4 16,-11 7 148 0,0 4-92-16,8-4 68 15,-9 7-80-15,-3 0 20 16,12 7-48-16,-8 17 88 16,4 7-68-16,3 20 12 15,1 1-40-15,-8 10-12 16,7-10-8-16,-7 6 4 0,12-3-4 0,-8 0-4 15,-5-7 4-15,5-6 72 16,4-8-40-16,-4-13 76 16,3-1-64-16,5-26 52 15,-5-5-56-15,16-16 68 16,0-1-64-16,12-17 0 16,0 8-28-16,7-19-4 15,-3 12-8-15,-4-11-8 16,-8 7 4-16,-8-1 12 15,0 15-8-15,-19 3-28 16,-4 10 8-16,-12 8-152 16,1 9 88-16,-16 8-268 15,19 6 196-15</inkml:trace>
          <inkml:trace contextRef="#ctx0" brushRef="#br0" timeOffset="135653.6356">21109 8173 652 0,'0'-4'244'0,"0"4"-192"0,8-7-12 0,-4 4 128 15,4 3-100-15,15-3 44 16,4 3-68-16,15-4 12 16,9 8-36-16,-1-4 36 15,0 3-32-15,-3 0 20 16,3-3-24-16,-11 0-72 15,-4 0 28-15</inkml:trace>
          <inkml:trace contextRef="#ctx0" brushRef="#br0" timeOffset="135960.7406">21411 7949 384 0,'-11'-3'140'0,"11"3"-108"0,0 24-8 16,-8-7 152 0,4-3-100-16,-12 17 76 15,9 7-88-15,-16-1 8 16,7-2-40-16,-11-1 68 15,15 1-56-15,-7-4 4 0,11 3-28 0,16-10 40 32,0 0-32-32,15-7 64 0,4 1-52 0,12-8 0 15,7 0-24-15,1 1-776 16,3-1 412-16</inkml:trace>
        </inkml:traceGroup>
      </inkml:traceGroup>
      <inkml:traceGroup>
        <inkml:annotationXML>
          <emma:emma xmlns:emma="http://www.w3.org/2003/04/emma" version="1.0">
            <emma:interpretation id="{CC2397ED-3101-4285-AE14-C105F190C462}" emma:medium="tactile" emma:mode="ink">
              <msink:context xmlns:msink="http://schemas.microsoft.com/ink/2010/main" type="line" rotatedBoundingBox="12705,10102 20584,10344 20544,11646 12665,11405"/>
            </emma:interpretation>
          </emma:emma>
        </inkml:annotationXML>
        <inkml:traceGroup>
          <inkml:annotationXML>
            <emma:emma xmlns:emma="http://www.w3.org/2003/04/emma" version="1.0">
              <emma:interpretation id="{2BA2ABDF-A432-4460-B330-6573AA939E58}" emma:medium="tactile" emma:mode="ink">
                <msink:context xmlns:msink="http://schemas.microsoft.com/ink/2010/main" type="inkWord" rotatedBoundingBox="12696,10421 13137,10435 13128,10730 12686,10716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37074.1563">9945 9680 756 0,'-12'-10'280'0,"16"13"-216"0,-4 1-20 16,8-4 84-1,4 6-80-15,7 1 44 16,8 0-56-16,19 0-20 16,-3 3-8-16,3-3 16 0,1 4-12 0,-4-1 32 15,-5 4-28-15</inkml:trace>
          <inkml:trace contextRef="#ctx0" brushRef="#br0" timeOffset="137328.258">9898 9935 860 0,'-11'-4'320'0,"11"4"-248"0,11 10-20 0,5-6 68 16,3 3-76-16,20 0 44 15,15 0-52-15,12-4-80 16,0 0 20-16,19-6-336 15,0 3 200-15</inkml:trace>
        </inkml:traceGroup>
        <inkml:traceGroup>
          <inkml:annotationXML>
            <emma:emma xmlns:emma="http://www.w3.org/2003/04/emma" version="1.0">
              <emma:interpretation id="{EB9E1BC3-9549-4C4D-9268-C0786B646F26}" emma:medium="tactile" emma:mode="ink">
                <msink:context xmlns:msink="http://schemas.microsoft.com/ink/2010/main" type="inkWord" rotatedBoundingBox="13921,10482 14361,10495 14353,10787 13912,10773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37567.9011">11377 9780 704 0,'-19'-38'264'0,"19"38"-208"0,-47-7-12 16,24 14 176 0,0 3-128-16,-16 18 16 15,8 6-64-15,-11 7-20 0,18-3-16 0,9-3-8 16,23-4 4-16,19-7 48 16,12-4-28-16,19-6 32 15,7-4-28-15,1-13 16 16,-12 0-24-16,1-11-36 15,-17 0 8-15,-18-13-8 16,-9-1 8-16,-22-13 8 16,-5 3 0-16,-7-10 0 15,-4 6 0-15</inkml:trace>
        </inkml:traceGroup>
        <inkml:traceGroup>
          <inkml:annotationXML>
            <emma:emma xmlns:emma="http://www.w3.org/2003/04/emma" version="1.0">
              <emma:interpretation id="{0A8E5400-7852-4115-8741-B480939F9DC8}" emma:medium="tactile" emma:mode="ink">
                <msink:context xmlns:msink="http://schemas.microsoft.com/ink/2010/main" type="inkWord" rotatedBoundingBox="15764,10593 16939,10629 16919,11293 15744,11257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58706.8458">12957 10330 652 0,'-8'-7'244'0,"8"7"-192"0,31 0-12 0,-4-6 84 16,4 6-76-16,19-11 24 15,1 11-40-15,18-7-12 16,-7 7-12-16,16-7 4 15,-1 11-8-15,0-1-28 16,-11 4 12-16,-12 4 32 16,-7-1-12-16,-8-3-36 15,-8 3 16-15,-12-13-440 16,0 3 252-16</inkml:trace>
          <inkml:trace contextRef="#ctx0" brushRef="#br0" timeOffset="158466.0103">13297 10093 144 0,'-7'-14'52'0,"7"14"-40"0,-12-10 0 0,4 10 244 15,8 0-140-15,-11-7 68 16,3 7-108-16,0-7 60 16,4 7-76-16,-3 0 40 15,7 0-60-15,0-7 40 16,3 7-44-16,9 0-12 16,3 0-12-16,9-7 16 15,-1 14-16-15,20-7 4 16,3 0-8-16,20 0 12 15,0 0-12-15,-1 7 40 16,-7-7-24-16,-7 7-32 16,-5-7 4-16,-11 0 28 15,-4 7-16-15,-12-7-140 16,1 7 68-16,-20 0-536 16,0 6 332-16</inkml:trace>
          <inkml:trace contextRef="#ctx0" brushRef="#br0" timeOffset="159066.1973">13684 9910 488 0,'-15'-24'180'0,"15"24"-140"0,-4-13-12 16,4 9 84 0,0 4-68-16,0-7 68 15,4 7-60-15,8 7-28 16,3 4-16-16,12-1 0 15,0 7-4-15,8 0 16 0,4 7-12 0,11-10-4 16,0 3 0-16,5-3 4 16,-5 0-4-1,-4-4 8-15,-11 4-8 0,-19 0 60 16,-9-1-36-16,-18 8 24 16,-5 3-32-16,-18 14 8 15,-1 10-16-15,-16 7 36 16,13 4-24-16,-9-8-32 15,16-6 4-15,-11-7 28 16,15-4-16-16,3-10 0 16,13-3-4-16,15-14-304 15,7 0 164-15</inkml:trace>
        </inkml:traceGroup>
        <inkml:traceGroup>
          <inkml:annotationXML>
            <emma:emma xmlns:emma="http://www.w3.org/2003/04/emma" version="1.0">
              <emma:interpretation id="{932D9E8E-5895-45E1-8B1A-DF6435B1BC05}" emma:medium="tactile" emma:mode="ink">
                <msink:context xmlns:msink="http://schemas.microsoft.com/ink/2010/main" type="inkWord" rotatedBoundingBox="17814,10259 20584,10344 20544,11646 17774,11561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60191.6154">14974 10809 612 0,'0'-28'228'0,"0"28"-180"0,7-24-12 15,1 14-16 1,4-4-20-16,3-3 0 16,1 3 0-16,3-7 0 15,4 4 0-15,4 3 16 16,0 4-8-16,-3-4 68 0,7 7-44 16,-12 4-4-16,-4 3-16 0,5 3 52 15,-1 8-36-15,4 2 68 16,1 5-56-16,10-1 64 31,1 3-64-31,4-2 0 0,0-1-24 0,-5-7 40 16,1-3-28-16,-4-10 12 15,-7-1-24-15</inkml:trace>
          <inkml:trace contextRef="#ctx0" brushRef="#br0" timeOffset="159788.703">15140 10034 880 0,'-12'-10'328'0,"12"10"-256"0,35-7-16 0,4 4 12 16,-4 3-48-16,27 0-20 15,0 3 0-15,3 4 36 16,-7 3-24-16,-3 1 16 15,-13-1-16-15,-7 0-244 16,-8 1 124-16</inkml:trace>
          <inkml:trace contextRef="#ctx0" brushRef="#br0" timeOffset="159591.1466">15353 9842 364 0,'35'-42'132'0,"-35"42"-100"0,27-34-12 16,-19 20 156 0,3 4-100-16,-3-7 84 15,4 10-92-15,-9 0 8 16,1 14-44-16,-11 17-12 15,3 7-12-15,-16 14 48 0,5 3-32 16,-20 3 0-16,4 1-16 16,-15 6 20-16,11 1-16 0,-4-1 4 15,12-2-8-15,0-12 36 32,7-6-20-32,5-17 32 0,11-7-32 0,4-25 32 15,8-3-32-15,11-23-12 16,4-1-8-16,12-10-60 15,0 6 32-15,4-9-32 16,0 6 32-16,-5-10-8 16,-3 7 20-16,-7-7 8 15,-1 13 4-15,-4-2 68 16,-3 13-36-16,-1 17-28 16,1 7-8-16,-1 28 0 15,1 3 4-15,-1 20 0 16,4 5 0-16,1 6 24 15,3-4-12-15,-8 15 12 16,13-4-12-16,-9 10 12 16,-4-7-16-16,5-6 40 15,-1-8-24-15,-15-13-144 16,4-10 64-16,-12-14-588 16,4-8 356-16</inkml:trace>
          <inkml:trace contextRef="#ctx0" brushRef="#br0" timeOffset="160778.1725">16092 10265 684 0,'0'14'252'0,"0"-14"-192"0,27 0-20 0,-3 3 56 16,-1 1-60-16,23-1-4 15,12 0-20-15,12 1-408 16,4-1 220-16</inkml:trace>
          <inkml:trace contextRef="#ctx0" brushRef="#br0" timeOffset="160630.2785">16189 10062 852 0,'-15'-10'316'0,"15"10"-248"0,7-7-16 0,1 3 40 16,4 8-60-16,7-8 4 16,0 4-20-16,16-3 24 15,0 3-24-15,0 0-304 16,0 7 156-16</inkml:trace>
          <inkml:trace contextRef="#ctx0" brushRef="#br0" timeOffset="161977.8406">16874 10623 424 0,'12'0'156'0,"-12"0"-120"0,0-11-8 0,0 8 132 16,0 3-92-16,4-7 80 15,7-3-88-15,5 3-32 16,3 0-16-16,8-3 20 16,8 3-16-16,4-3 20 15,0 6-20-15,-5-6 52 16,5 10-36-16,-12 0 28 16,8 7-32-16,-8 0-8 15,-8 6-12-15,5 1 20 16,-5 0-16-16,-3-4 24 15,3 4-24-15,4-7 32 16,0 3-28-16,16-13 48 16,-8 3-36-16,15-11 12 15,-3 1-24-15,4-14-176 16,-5 7 88-16</inkml:trace>
          <inkml:trace contextRef="#ctx0" brushRef="#br0" timeOffset="161051.8908">17420 9728 728 0,'-8'-21'268'0,"8"21"-208"0,-11 7-16 0,3 11-24 16,4 6-20-16,-4 20 0 16,4-2 0-16,-7 6 16 15,-1 0-8-15,8 4 4 16,1-4-4-16,-1 3 12 15,4-2-12-15,-4-8 16 16,0-7-16-16,-4-13-144 16,8-7 72-16</inkml:trace>
          <inkml:trace contextRef="#ctx0" brushRef="#br0" timeOffset="161454.2281">17304 9690 540 0,'-16'-58'200'0,"16"58"-156"0,28-28-12 16,-13 18 160 0,1 6-112-16,14-2 56 15,1 2-80-15,24 8 56 16,-5 2-64-16,12 8-8 0,0 7-24 0,-8 6-12 16,-4 1 0-16,-26-1 28 15,-13-2-16-15,-30-5 32 16,-12 1-32-16,-23-11-128 15,3 4 60-15,-7-14-80 16,12 3 76-16,3 1-20 16,12 3 40-16,8 10-12 15,15 4 28-15,24 6 20 16,3 4 0-16,20-3 12 16,7-1-8-16,20 1 84 15,-4-1-44-15,-12-3 4 16,-7-3-28-16,-31-7 40 15,-9-1-32-15,-41-9 40 16,7 3-40-16,-27-7 4 16,7 0-20-16,-7-4 0 15,12 1-4-15,-4-4 12 16,11 7-12-16</inkml:trace>
        </inkml:traceGroup>
      </inkml:traceGroup>
    </inkml:traceGroup>
    <inkml:traceGroup>
      <inkml:annotationXML>
        <emma:emma xmlns:emma="http://www.w3.org/2003/04/emma" version="1.0">
          <emma:interpretation id="{D3A82D5B-368A-4F26-BCB8-37B3AD3ED2FC}" emma:medium="tactile" emma:mode="ink">
            <msink:context xmlns:msink="http://schemas.microsoft.com/ink/2010/main" type="paragraph" rotatedBoundingBox="2670,11416 16756,11460 16751,13030 2665,129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F7F1FE-4DD4-4BE6-B192-AABB419E170A}" emma:medium="tactile" emma:mode="ink">
              <msink:context xmlns:msink="http://schemas.microsoft.com/ink/2010/main" type="line" rotatedBoundingBox="2670,11416 16756,11460 16751,13030 2665,12986">
                <msink:destinationLink direction="with" ref="{9C657045-D327-4EA5-8971-7D40C20F02B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C1E0F37-5CE9-45BA-A1C6-3ABDB0CF4247}" emma:medium="tactile" emma:mode="ink">
                <msink:context xmlns:msink="http://schemas.microsoft.com/ink/2010/main" type="inkWord" rotatedBoundingBox="2670,11438 6655,11450 6650,12988 2665,12976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17797.9003">1440 11270 612 0,'-15'-7'228'0,"15"7"-180"0,-16 17-12 0,4-7 72 16,5 4-68-16,-20 7 72 15,0 6-64-15,-20 11 0 16,8 3-28-16,-26 4-4 16,18 0-8-16,-15-7 4 15,16-4-8-15,-1-6-4 16,12-8 4-16,1-6-68 16,18-4 36-16,-3-13-324 15,19 0 196-15</inkml:trace>
          <inkml:trace contextRef="#ctx0" brushRef="#br0" timeOffset="219017.1598">1599 12219 228 0,'0'-17'84'0,"0"17"-64"0,8-24-8 0,11 10 108 16,-8 4-68-16,9-11 112 15,-1 4-92-15,8-7-28 16,8 7-28-16,-4-4 56 16,-4 11-40-16,0-4 32 15,4 14-36-15,-8 14 16 16,1-4-24-16,-5 11 16 15,-3 3-20-15,3 0-16 16,0 0-4-16,-11-3 28 16,4 3-12-16,-5-7 32 15,5-3-28-15,-4-7 48 16,-1-7-36-16,-7 0-24 16,12 0-4-16,-4-14 44 15,3 7-24-15,5-17-28 16,-4 7 4-16,7-7-380 15,-4 3 212-15</inkml:trace>
          <inkml:trace contextRef="#ctx0" brushRef="#br0" timeOffset="218308.6619">2481 11111 436 0,'-15'-6'160'0,"15"6"-124"0,-23-18-8 16,7 11 16-1,1 7-28-15,-20 0 12 16,0 0-16-16,-15-6-24 16,7 6 4-16,-15-7 20 15,15 7-4-15,-11 0-12 0,12-4 0 0,-9-10 92 16,13 14-48-16,-5-6 28 15,12 6-40-15,4 0 36 16,8 6-36-16,3 8 28 16,8 7-28-16,5 6 52 15,3 4-44-15,0 18-8 16,0-1-16-16,0 17 8 16,0 0-12-16,0 8 4 15,-4-11-4-15,-12 0-8 16,5-18 4-16,3-6 20 15,0-7-12-15,-4-10 24 16,12-11-24-16,8 4 32 16,-4-7-28-16,12-4 32 15,3-3-32-15,0 0-4 16,1 7-8-16,7-7 12 16,4 4-8-16,4-8-20 15,3 8 4-15,9-4 4 16,-1 0 4-16,8 3 16 15,-3-3-8-15,3 0-4 16,-8 0 0-16,-11 0-156 16,-8 7 84-16,-15-14-428 15,-8 7 272-15</inkml:trace>
          <inkml:trace contextRef="#ctx0" brushRef="#br0" timeOffset="218549.7555">1796 11442 592 0,'20'-14'220'0,"-20"14"-172"0,34-3-12 0,-22-4 48 16,7 7-52-16,1 0 128 15,7 0-88-15,8-4-8 16,-4 8-40-16,3-1-8 15,5 4-8-15,15 3-8 16,-3-6 4-16,3 3-356 16,-8 0 192-16</inkml:trace>
          <inkml:trace contextRef="#ctx0" brushRef="#br0" timeOffset="217257.8062">-97 11232 372 0,'-15'-4'140'0,"11"1"-112"0,0 0-4 15,0 3 136-15,0 0-92 16,0 0 88-16,4 0-92 15,0 0 48-15,0 0-68 16,8 0 32-16,4 0-44 0,3 0 8 31,5 0-24-31,11 0 8 16,3 0-12-16,13 0 0 0,3 0-4 16,12-4-8-1,0 1 4-15,15-8 12 0,1 8-8 0,3-4 4 16,-3 7-4-16,-13-3-8 15,-7 6 4-15,-11-6-16 16,-12 3 8-16,-12 0 12 16,-4 3-4-16,-15-3-12 15,0 3 4-15,-16-3 4 16,5 4 0-16,-13-1 8 16,5 4-4-16,-8 0-20 15,3 7 8-15,-15 17 4 16,5 0 4-16,-17 24 8 15,8 3-4-15,-7 8-4 16,7-4 4-16,0 0-16 16,5-11 8-16,-5-6-16 15,12-7 12-15,-8-7 32 16,8-7-16-16,0-14 52 16,11 0-32-16,-11-16-16 15,12-1-4-15,-5-24 8 16,9 3-8-16,-16-30 16 15,15 3-16-15,-15-14-28 16,8 14 8-16,-16-4 12 16,15 15 4-16,-11 6 8 0,8 7-8 15,0 7 24-15,7 3-16 16,5 7 4-16,3 4-8 0,4 3-32 16,8 4 12-16,8-1 4 15,3 4 8-15,8 4-320 16,8 6 176-16</inkml:trace>
          <inkml:trace contextRef="#ctx0" brushRef="#br0" timeOffset="217485.4101">906 11277 496 0,'4'-4'184'0,"-4"4"-140"0,15 7-16 0,-7 3 120 16,7 4-88-16,16 21 28 15,0 2-52-15,16 12 20 16,7-1-28-16,-8 0-16 16,1-3-8-16,-8-8 20 15,-5-2-12-15</inkml:trace>
          <inkml:trace contextRef="#ctx0" brushRef="#br0" timeOffset="219332.3119">1850 10750 624 0,'0'-14'228'0,"0"14"-176"0,16-7-16 0,-8 7 160 16,3 0-116-16,5-6 28 16,3 6-64-16,12-4 0 15,0-3-28-15,15-7-88 16,5 8 40-16</inkml:trace>
          <inkml:trace contextRef="#ctx0" brushRef="#br0" timeOffset="219695.3061">3167 11046 476 0,'-35'3'176'0,"35"-3"-136"0,-39 7-12 0,8 0 76 16,4 4-64-16,-23 6 8 15,3 7-28-15,-7 14 92 16,8 3-60-16,-1 28 40 15,16 3-56-15,12 14 16 16,11-7-32-16,0-10 8 16,16-14-16-16,4-10-8 15,3-7 0-15</inkml:trace>
          <inkml:trace contextRef="#ctx0" brushRef="#br0" timeOffset="220021.207">3128 11528 624 0,'-4'24'228'0,"4"-24"-176"0,-15 38-16 16,7-25 8 0,8 5-32-16,-8-5-12 15,4 1-4-15,-4-3 40 16,5-1-24-16,-5-10 36 15,16-4-32-15,-8-9 32 0,0-1-32 16,3-14 20-16,9 4-20 0,4-10-8 16,-1 6-4-16,8-3 72 15,-7 7-40-15,7 0 32 16,0 7-40-16,4 0 0 16,4 6-16-16,-4 1-16 15,0 3 0-15,-3 0-68 16,-1 4 40-16,-8-7-232 15,-3 6 144-15</inkml:trace>
          <inkml:trace contextRef="#ctx0" brushRef="#br0" timeOffset="220622.6104">3155 11215 624 0,'0'0'228'0,"0"0"-176"0,8 0-16 15,-8 0 80 1,11 0-72-16,-3 0 16 16,11 0-36-16,9 0 12 15,-1 0-20-15,4 0-396 16,7 3 208-16</inkml:trace>
          <inkml:trace contextRef="#ctx0" brushRef="#br0" timeOffset="220922.3931">3736 11132 560 0,'27'14'208'0,"-27"-14"-164"0,27 31-8 0,-16-7 136 16,-3 3-100-16,4 35 112 15,3 4-104-15,-7 16-32 16,0 1-32-16,-16-7 12 15,4-8-16-15,-27-2 12 16,-4-15-12-16,-23 8-252 16,4-14 128-16</inkml:trace>
        </inkml:traceGroup>
        <inkml:traceGroup>
          <inkml:annotationXML>
            <emma:emma xmlns:emma="http://www.w3.org/2003/04/emma" version="1.0">
              <emma:interpretation id="{D5DDC47D-46FF-418A-8580-7CACAD7ED92A}" emma:medium="tactile" emma:mode="ink">
                <msink:context xmlns:msink="http://schemas.microsoft.com/ink/2010/main" type="inkWord" rotatedBoundingBox="7668,12152 7982,12153 7980,12501 7667,12501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22665.1699">4881 11745 748 0,'-15'3'276'0,"15"-3"-216"0,27 0-16 0,-8 0 40 16,1-3-56-16,26-1 16 15,5 4-28-15,22-3-88 16,5-1 40-16</inkml:trace>
          <inkml:trace contextRef="#ctx0" brushRef="#br0" timeOffset="222500.0414">4959 11404 652 0,'-12'-4'244'15,"12"4"-192"-15,-7 0-12 0,7 0 76 16,7 0-72-16,9 0 80 16,3 0-72-16,16 0-36 15,8 0-12-15,15 0 12 16,4 7-8-16</inkml:trace>
        </inkml:traceGroup>
        <inkml:traceGroup>
          <inkml:annotationXML>
            <emma:emma xmlns:emma="http://www.w3.org/2003/04/emma" version="1.0">
              <emma:interpretation id="{412D6493-DCEC-47DD-932B-365671FDF178}" emma:medium="tactile" emma:mode="ink">
                <msink:context xmlns:msink="http://schemas.microsoft.com/ink/2010/main" type="inkWord" rotatedBoundingBox="8929,11982 10691,11987 10688,12990 8926,12984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23670.7683">6987 11242 800 0,'-15'-10'296'0,"15"10"-232"0,-12 3-16 16,5-3 0 0,7 0-36-16</inkml:trace>
          <inkml:trace contextRef="#ctx0" brushRef="#br0" timeOffset="224269.9067">7390 11376 384 0,'-16'0'140'0,"16"0"-108"0,-11 7-8 0,3-3 136 15,8 6-92-15,-11 7 52 16,-5 7-72-16,-3 4 12 16,-1-1-40-16,1 1 36 15,7-1-32-15,-3 1-12 16,11-4-8-16,4-7-4 15,4 0 0-15,11-6 32 16,5-4-16-16,-1-11-40 16,0 4 12-16,9-10-96 15,-1 3 60-15,-8-3 4 16,-7 3 28-16,3 0 4 16,-3 3 4-16,-12 8 104 15,7 6-52-15,-3 4 44 16,4 3-52-16,11 4 60 0,1-1-56 15,26 1 28-15,8-4-40 0,4-3-28 16,8 0 0-16,-12-7 24 16,-7 0-12-16,-16-14 4 15,-4 0-8-15,-15-17-16 16,-5 0 4-16,-14-28-4 16,-5 0 0-16,-15-13 16 15,8 7-4-15,-1 6-20 16,12 14 8-16,5 7-40 15,6 7 28-15</inkml:trace>
          <inkml:trace contextRef="#ctx0" brushRef="#br0" timeOffset="222894.7837">6128 11500 872 0,'8'-14'324'0,"-8"14"-252"16,38-3-20-16,-14 0-28 15,3 3-24-15,23 0-116 16,8 6 64-16,8-2-568 15,8 3 340-15</inkml:trace>
          <inkml:trace contextRef="#ctx0" brushRef="#br0" timeOffset="223131.179">6906 11531 476 0,'-23'38'176'0,"23"-38"-136"0,-16 79-12 0,9-38 100 16,3-3-76-16,-12 31 24 16,12 3-44-16,-15 14 24 15,4-6-32-15,-13-12 108 16,5-13-72-16,-15-17 88 16,3-7-84-16,-16-24 12 15,5-7-44-15,-4-38-4 16,3-3-16-16</inkml:trace>
        </inkml:traceGroup>
        <inkml:traceGroup>
          <inkml:annotationXML>
            <emma:emma xmlns:emma="http://www.w3.org/2003/04/emma" version="1.0">
              <emma:interpretation id="{95FFDF11-16F9-47C0-A979-81028952D542}" emma:medium="tactile" emma:mode="ink">
                <msink:context xmlns:msink="http://schemas.microsoft.com/ink/2010/main" type="inkWord" rotatedBoundingBox="11170,11443 14068,11452 14064,12815 11166,12807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28689.4197">10971 11669 676 0,'-16'-17'248'0,"16"17"-192"0,8-4-16 15,-8 1 188 1,8-1-132-16,3-6 88 15,9 3-112-15,7-3-36 16,0 3-24-16,19 0-4 16,1 4-4-16,11 3-48 15,0 0 28-15</inkml:trace>
          <inkml:trace contextRef="#ctx0" brushRef="#br0" timeOffset="225665.9149">8373 12054 560 0,'-8'0'208'0,"8"0"-164"16,8-3-8-16,-8-4 120 15,4 0-92-15,4-7 52 16,3 4-68-16,5-11 12 15,3 4-40-15,1-7 8 16,7 7-16-16,-8-4-16 16,8 7 0-16,0 1-4 15,-3 6 0-15,-9 3 0 16,4 4 0-16,1 11 44 16,-1 2-24-16,0 11 60 15,1-3-40-15,-5 10 28 16,16-7-32-16,-4 0 8 15,8-10-20-15,-4-7 20 0,4-7-24 0,-4-14-76 16,-4 0 36 0</inkml:trace>
          <inkml:trace contextRef="#ctx0" brushRef="#br0" timeOffset="226013.9151">8563 10774 832 0,'8'-14'308'0,"-8"14"-240"0,4-13-20 16,3 2 132 0,13 8-108-16,7-7 0 15,11 3-48-15,17-4 0 16,3 4-12-16,15 1-288 15,1 6 148-15</inkml:trace>
          <inkml:trace contextRef="#ctx0" brushRef="#br0" timeOffset="224754.3112">8760 11197 372 0,'-7'-3'140'0,"7"3"-112"0,-12 3-4 0,4-3 100 15,1 7-72-15,-13 7 68 16,9 7-68-16,-17 17 16 16,17 6-40-16,-9 18 16 15,5-3-24-15,3 3 44 16,5-4-36-16,-5-6-40 16,12-11 4-16,-8-10 36 15,1-7-16-15,7-10 36 16,0 0-32-16</inkml:trace>
          <inkml:trace contextRef="#ctx0" brushRef="#br0" timeOffset="225245.8049">8602 11211 580 0,'0'-38'216'0,"0"38"-168"0,7-38-12 15,5 21 164 1,-4 7-116-16,19-14 88 0,0 7-100 0,16-1 76 31,-1 12-84-31,8-1-16 0,-3 14-28 16,-1 6-16-16,1 5 0 0,-12-5 4 15,-12 5-4-15,-8-1 8 16,-15 7-8-16,-27-7 8 16,0 0-8-16,-39 4-108 15,8-4 56-15,-15 0-40 16,22 0 48-16,-3 1 16 15,19 2 12-15,4-2-16 16,16-1 16-16,15 0 24 16,15 0-8-16,16-3 8 15,16 0-4-15,19-4 12 16,-1 0-12-16,-3-3-20 16,-4 4 4-16,-11-5 12 15,-1 5 0-15,-19 9-4 16,-7-2 4-16,-20 13 28 15,0-4-16-15,-27 4 84 16,0 0-56-16,-20-3-4 16,-3-1-24-16,-12-3 16 15,12-10-20-15,-5 0 12 16,17-4-12-16,3-7 28 16,4 1-24-16,15-8-156 15,12 1 76-15,4-11-556 16,12 0 340-16</inkml:trace>
          <inkml:trace contextRef="#ctx0" brushRef="#br0" timeOffset="226356.5068">9724 11094 528 0,'-19'-10'196'0,"19"10"-152"0,-16 10-12 0,5 1 52 16,-5-5-52-16,-7 1 84 15,-4 10-64-15,-19 11 0 16,-1 3-32-16,-7 27 16 16,15 8-24-16,0 16 32 15,12-9-28-15,16 2 4 16,3-16-12-16,8-4 20 16,12-17-16-16,3 0-76 15,12-14 36-15</inkml:trace>
          <inkml:trace contextRef="#ctx0" brushRef="#br0" timeOffset="226657.2499">9697 11500 600 0,'-19'7'224'0,"19"-7"-176"0,0 55-12 0,-8-31-28 15,-4-3-12-15,12 3 40 16,-7 4-24-16,7-8 44 15,0-3-32-15,0-6 92 16,7-4-64-16,5-18 4 16,-4 1-36-16,3-21 32 15,5 0-28-15,-4-21 12 16,7 4-20-16,8-3 0 16,-8 13-8-16,8 7-24 15,4 7 8-15,-4 6 12 16,-7 5 0-16,-1 6-4 15,4 7 4-15,-11 0-40 16,0 7 20-16</inkml:trace>
          <inkml:trace contextRef="#ctx0" brushRef="#br0" timeOffset="226884.2988">9744 11215 716 0,'-8'-11'264'0,"8"11"-204"0,8-3-16 16,-8-1 124-16,11 4-100 0,5-3 0 16,3 0-44-16,20-4-8 15,-4 10-8-15,7-3-392 16,-7 0 208-16</inkml:trace>
          <inkml:trace contextRef="#ctx0" brushRef="#br0" timeOffset="227180.9078">10278 11211 520 0,'0'0'192'0,"0"0"-152"0,19 21-8 16,1-4 192 0,-9 7-128-16,16 31 244 15,8 7-192-15,-4 17-52 16,4-3-64-16,-16 3 8 15,-7-10-24-15,-24 10 48 16,-7-7-36-16,-35-3-164 16,3-7 72-16,-26-21-804 0,11-13 480 15</inkml:trace>
        </inkml:traceGroup>
        <inkml:traceGroup>
          <inkml:annotationXML>
            <emma:emma xmlns:emma="http://www.w3.org/2003/04/emma" version="1.0">
              <emma:interpretation id="{718AF1A9-3B73-413F-9604-E37CF6F5FF6B}" emma:medium="tactile" emma:mode="ink">
                <msink:context xmlns:msink="http://schemas.microsoft.com/ink/2010/main" type="inkWord" rotatedBoundingBox="14596,11690 16755,11697 16751,13030 14591,13023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29854.5097">11838 12271 496 0,'-35'-7'184'0,"35"7"-140"0,-8-7-16 0,4 4 196 16,4 3-128-16,0-7 120 16,4 0-124-16,4-7 24 15,11 1-72-15,1-8-16 16,7 7-16-16,0-10-20 16,4 10 4-16,-4 0 4 15,0 4 0-15,0 10 0 16,-7 10 0-16,-1 8-12 15,0 6 8-15,-11-4 56 16,11 1-28-16,-7-7 24 16,-4 6-28-16,-1-9 8 15,5-1-16-15,7-10-16 16,1 0 0-16,7-14-200 16,12 4 112-16,-5-17-244 15,1-4 188-15</inkml:trace>
          <inkml:trace contextRef="#ctx0" brushRef="#br0" timeOffset="229405.2944">12105 11308 496 0,'0'-11'184'0,"0"11"-140"0,0 0-16 0,-8 7 64 15,8 7-56-15,-7 24 68 16,7 3-64-16,-12 18 52 15,4 6-52-15,-3-7-4 16,3-3-20-16,-4-6 16 16,4-8-20-16,-7-10 32 15,7-4-28-15,0-13 76 16,8-4-56-16,-7-13 12 16,7-4-28-16,0-20-40 15,0 3 12-15,0-38-8 16,11 0 8-16,-11-21-132 15,8 11 72-15,4 3 32 16,-5 17 24-16,1 8 28 16,0 16-8-16,-4 7 68 15,4 11-44-15,-8 14 76 16,7 9-60-16,-3 25-24 16,4 7-16-16,0 17-20 0,-4-4 8 15,11 1 28-15,4-11-12 0,-7-10 12 16,3-7-12-16,-3-10 44 15,-4-8-28 1,3-13 4-16,5-3-20 0,-12-21-16 16,11-4 0-16,-3-27-136 15,7 0 72-15,1-14-32 16,7 18 60-16,0-1 8 16,0 14 16-16,0 7 20 15,-4 11 0-15,-7 2 112 16,-1 8-64-16,-7 7 96 15,4 6-88-15,-9 11 32 16,5 6-52-16,-8 22 40 16,12 6-48-16,-4 14 4 15,-1 0-24-15,-3 0 0 16,4-11-4-16,-8-6 20 16,0-7-16-16,-4-7 4 15,0-4-8-15,-7-6-236 16,-1 0 124-16,0-4-248 15,5 0 200-15,-13-3-412 16,12 7 320-16</inkml:trace>
          <inkml:trace contextRef="#ctx0" brushRef="#br0" timeOffset="230148.2501">12136 11060 736 0,'-4'-17'272'0,"4"17"-208"0,0-14-20 16,4 3 204-1,8 5-144-15,7-15-44 16,4 7-36-16,20-3-24 15,3-4 0-15</inkml:trace>
          <inkml:trace contextRef="#ctx0" brushRef="#br0" timeOffset="230413.9221">13139 11163 632 0,'-51'7'236'0,"51"-7"-184"0,-93 24-16 0,55 0 80 15,7 4-72-15,-20 30-36 16,20 4-8-16,4 10 24 15,12-3-16-15,11-7 16 16,16-7-12-16</inkml:trace>
          <inkml:trace contextRef="#ctx0" brushRef="#br0" timeOffset="233172.6854">13181 11208 372 0,'4'-7'140'0,"-4"7"-112"0,16 0-4 15,-13 0 48-15,1 7-44 0,0-7 40 16,0 0-36-16,0 0 52 16,0 0-48-16,0 0 80 15,0 0-64-15,-1 0 8 16,1 0-36-16,8 0 12 15,-1 0-20-15,1 0 28 16,0 0-28-16,3-4 12 16,1 4-16-16,3-3 20 15,-3-1-20-15,11-2-12 16,0 6-4-16,0-4 20 16,0 8-8-16,-4-8-4 15,0 4 0-15,-7-3-4 16,-8 3 0-16,-1-4-12 15,1 8 8-15,-12-4-16 16,0 3 12-16,-7 1-620 16,7 6 340-16</inkml:trace>
          <inkml:trace contextRef="#ctx0" brushRef="#br0" timeOffset="230726.2817">13293 11490 624 0,'-27'7'228'0,"27"-7"-176"0,-7 45-16 16,-5-25 16-1,12-3-36-15,-8 7-4 16,4-3-8-16,-3-4 48 16,7-3-28-16,0-7 68 15,4-7-52-15,-1-7 20 16,9-7-40-16,-4-10 0 15,3 7-12-15,-3-21 12 0,8-3-12 0,-1 0 32 16,4 6-24-16,5 4 12 16,-1 17-16-16,4-3 0 15,4 7-4-15,0 3-16 16,-8 7 4-16,8-3-164 16,-8 6 92-16</inkml:trace>
          <inkml:trace contextRef="#ctx0" brushRef="#br0" timeOffset="231194.1098">13297 11235 632 0,'-4'-7'236'0,"4"7"-184"0,-11-10-16 0,11 7 256 16,4 3-168-16,0-4 4 16,3 4-80-16,13-7-24 15,3 4-16-15</inkml:trace>
          <inkml:trace contextRef="#ctx0" brushRef="#br0" timeOffset="231525.9906">13781 11166 644 0,'12'-3'236'0,"-12"3"-180"0,39 10-20 16,-24 1 148-16,4 6-108 0,5 34 156 15,-1 8-132-15,-8 30 20 16,5 1-72-16,-16 17 0 16,-4-8-32-16,-20 8 8 15,1-11-12-15,-20-6 12 16,4-18-16-16</inkml:trace>
        </inkml:traceGroup>
      </inkml:traceGroup>
    </inkml:traceGroup>
    <inkml:traceGroup>
      <inkml:annotationXML>
        <emma:emma xmlns:emma="http://www.w3.org/2003/04/emma" version="1.0">
          <emma:interpretation id="{96092ACB-0422-4684-AF97-44A01A4F8AC9}" emma:medium="tactile" emma:mode="ink">
            <msink:context xmlns:msink="http://schemas.microsoft.com/ink/2010/main" type="paragraph" rotatedBoundingBox="2948,13126 25238,13160 25233,15892 2944,158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2393180-C312-4292-9D69-E50EB9ECEB31}" emma:medium="tactile" emma:mode="ink">
              <msink:context xmlns:msink="http://schemas.microsoft.com/ink/2010/main" type="line" rotatedBoundingBox="2948,13126 25238,13160 25233,15892 2944,15857">
                <msink:destinationLink direction="with" ref="{9C657045-D327-4EA5-8971-7D40C20F02B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3F6932E-5A8C-4191-9186-FFA67532E83F}" emma:medium="tactile" emma:mode="ink">
                <msink:context xmlns:msink="http://schemas.microsoft.com/ink/2010/main" type="inkWord" rotatedBoundingBox="2948,13460 6796,13466 6794,14686 2946,14680"/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90448.4801">147 12949 404 0,'0'0'148'0,"0"0"-112"0,4 0-12 16,-4 0 32-16,0 0-36 15,0-7 44-15,0 7-36 16,4-7-32-16,-4 7 0 16,8 0 52-16,-16-7-24 15,8 4 32-15,0 3-28 16,0 0 36-16,0 0-36 16,0 0 28-16,0-7-28 0,0 7 0 0,0-7-16 15,0 7 20-15,0-7-20 16,0 7 32-16,0 0-28 15,0-7 40-15,0 7-32 16,0 0-4-16,0 0-12 16,0-3 28-16,8-4-20 15,-8 7-4-15,0 0-8 16,0-7-4-16,7 7 0 16,5-7-12-16,-4 4 8 15,7 3-24-15,5-4 16 0,3 4 12 16,8-3 4-16,11 3-12 15,5 0 4-15,3 0 20 16,0 3-8-16,1-3-12 16,-9 4 0-16,1-1 4 15,-16-3 0-15,4 0-12 16,-4 0 8-16,-8 0 40 16,1 0-24-16,-5 0 8 15,-7 4-12-15,4-1 12 16,-9-3-12-16,-3 0-4 15,0 0 0-15,0 0 12 16,0 0-8-16,0 0-4 16,0 0 0-16,-3 0-4 15,3 0 0-15,0 4 0 16,-12-1 0-16,8 0-12 16,0 1 8-16,-7 6-4 15,-1 0 0-15,0 4 8 16,1 0-12-16,-9 7 8 15,5 6 20-15,3 11-8 16,-7 7-12-16,0 6 0 16,-1 1-4-16,9-7 0 15,-5-4 8-15,-3-3 0 16,3-11 16-16,9-6-8 16,-5 0 4-16,-7-8-4 15,7-2 12-15,0-4-12 16,-3-7 24-16,-1-4-20 0,1-6-4 15,-4 0-4-15,-1-8-4 16,-3-6 0-16,4-3 8 16,-5-1-4-16,1-3-12 15,4 0 4-15,-4 0 4 16,-1 0 0-16,5 4-12 16,4 3 8-16,3 0-4 15,0 6 0-15,5-2 8 16,7 9 0-16,0-2 0 15,3-1 0-15,5 4 0 16,0-1 0-16,0 1-12 16,3 7 8-16,1-1-268 15,3 1 144-15,-3 10-508 16</inkml:trace>
          <inkml:trace contextRef="#ctx0" brushRef="#br0" timeOffset="290824.8071">929 12966 416 0,'-4'-3'152'0,"4"6"-116"0,0 1-12 15,0-4 128-15,8 6-88 16,0 5 52-16,11 3-68 16,-3 3 28-16,14 7-44 15,1 3 0-15,12 8-20 0,3-4 12 16,1 3-16-16,-4-3 24 15,-9-3-20-15,-7-4 32 16,-7-7-28-16,-1-3 4 16,-11-7-12-16,0-7-244 15,3-4 128-15,-11-3-440 16</inkml:trace>
          <inkml:trace contextRef="#ctx0" brushRef="#br0" timeOffset="291139.0559">1320 12970 280 0,'-12'-4'104'0,"9"4"-84"0,-5 0 0 0,0 0 196 15,0 0-120-15,-3 4 52 16,-5 2-88-16,-3 1-4 15,0 7-32-15,-9 3 12 0,5 7-20 16,-12 7 8-16,4 11-12 0,-7-5 28 16,11 1-24-16,-1 0-12 15,1-7-8-15,8-7 12 16,4 0-4-16,3-6 8 16,8-8-8-16,-4 0-4 15,8-6 4-15,0-4-428 16,-4 0 232-1</inkml:trace>
          <inkml:trace contextRef="#ctx0" brushRef="#br0" timeOffset="293887.1763">1521 13930 456 0,'-4'0'168'0,"8"0"-128"0,0-4-16 0,0 1 44 16,4-1-44-16,0-6 32 15,3-4-28-15,5 0 8 16,-1-3-20-16,5-3 0 16,3-1-8-16,0-7 12 0,4 4-12 15,0 4 4-15,0-1-4 0,8 4 12 16,-8 3-12-16,0 7 40 16,-7 4-24-16,-1 6-4 15,0 7-12-15,-7 4 12 16,3 3-12-16,1 1-4 15,-8-1 0-15,3 0 4 16,-3 0-4-16,0-3 32 16,-4-7-20-16,3-4 20 15,5-6-20-15,0-4 8 16,-1-7-12-16,5 0-8 16,-1-6 0-16,1-1 12 15,-1-6-8-15,5-1-644 16,-1 11 344-1,8-4 28-15</inkml:trace>
          <inkml:trace contextRef="#ctx0" brushRef="#br0" timeOffset="293319.009">1634 13310 300 0,'7'-14'112'0,"5"18"-88"0,7-8-8 0,-11 4 160 16,11 0-100-16,1-3 32 15,7 3-64-15,-4 0 16 16,8 3-32-16,4-3 28 16,0 0-32-16,0 0 32 0,3-3-32 15,-11 3-12-15,1 0-8 16,-5 0 4-16,-4 0-4 15,-3 0 16-15,-5 3-12 16,-3 4 4-16,-8 0-4 16,0 0-272-16,0 0 148 15,0 0-336-15</inkml:trace>
          <inkml:trace contextRef="#ctx0" brushRef="#br0" timeOffset="292520.2822">1816 12939 164 0,'3'-7'60'0,"-6"10"-44"0,6-3-8 16,-3 0 60-16,0 0-40 15,0 0 140-15,0 0-96 16,-3 7 12-16,-1 0-48 16,0 0 44-16,-4 0-44 15,4 3 20-15,0 4-36 16,0 3 8-16,1 7-16 15,-5 4 12-15,0 9-16 0,4 1-4 16,-7 7 0-16,3-4 20 0,0-3-12 16,-3-7 12-16,3-3-12 15,4-8 12-15,-4-3-16 16,4-3 16-16,0-3-16 16,4-5 4-16,0-6-4 15,0 0 12-15,8-3-12 16,0 0-28-16,4-1 8 15,-1-6-356 1</inkml:trace>
          <inkml:trace contextRef="#ctx0" brushRef="#br0" timeOffset="294685.7283">1835 12746 352 0,'-4'-7'132'0,"4"10"-104"0,0-9-8 16,0 6 168-16,8 0-108 15,0-4 28-15,7 1-64 16,0-4-28-16,5 7-8 15,3 0 8-15,0 0-8 0,4 0 24 16,4-4-20-16,0-3-240 16,8 7 120-1,8 0-292-15</inkml:trace>
          <inkml:trace contextRef="#ctx0" brushRef="#br0" timeOffset="292925.9385">2261 12873 300 0,'7'0'112'0,"-3"0"-88"0,0 0-8 0,-4 0 56 16,0 7-44-16,0 0 76 16,-4 0-56-16,4 3 20 15,-4 4-40-15,1 3 8 16,-1 11-20-16,0 6 20 16,0 4-24-16,4 7 12 0,0 6-12 15,0-9 0-15,0 2-4 16,0-6 20-16,0 0-16 15,0-14 12-15,0 0-12 16,-12-3-96-16,5-4 48 16,-9-3-412-1</inkml:trace>
          <inkml:trace contextRef="#ctx0" brushRef="#br0" timeOffset="295195.4271">2938 12856 508 0,'-42'3'188'0,"15"1"-148"0,-12 6-8 16,12-3 104-16,-4 14-80 0,-4 3 24 16,4 7-48-16,0 7 12 15,0 24-24-15,12 6 8 0,3 8-16 16,5-7 0-16,7-7-4 15,4-7 28-15,0-10-20 16,7-8-56-16,1-6 16 16,4-13-420-1,-1 2 244 1</inkml:trace>
          <inkml:trace contextRef="#ctx0" brushRef="#br0" timeOffset="295580.3761">2954 13138 288 0,'-8'31'108'0,"0"-3"-84"0,0 13-4 0,8-17 56 0,0 4-44 16,8-1 16-16,0-3-32 15,0-7 20-15,3-6-24 16,-7-4 100-16,4-4-60 15,0-10 48-15,-8-3-60 16,0-4 8-16,0-7-32 16,4-3 20-16,3 0-24 0,5 4 68 15,3-1-48-15,12 4 32 16,1 3-36-16,-1 4 0 0,0 3-16 16,4 3 0-16,-4 1-4 15,-4-1 36-15,0 1-20 16,0 0-4-16,-7-4-12 15,-4-4-360-15,-9 8 196 16,-3 10-372 0</inkml:trace>
          <inkml:trace contextRef="#ctx0" brushRef="#br0" timeOffset="295719.2474">3112 13014 652 0,'-3'-10'244'0,"3"3"-192"0,3 0-12 0,5 0 76 0,0 4-72 16,3 3-20-16,5 0-12 15,3 0-4-15,1 0-4 16,7 3-520-16,4 15 280 16,11-8-40-16</inkml:trace>
          <inkml:trace contextRef="#ctx0" brushRef="#br0" timeOffset="296049.6443">3829 12894 676 0,'27'0'248'0,"-12"3"-192"0,16 8-16 0,-15-1 48 16,7 11-56-16,-4 10-12 15,1 17-12-15,-9 21 8 16,-7-1-8-16,-8 5 40 0,-7-11-24 16,-13-7 12-16,-7-7-20 15,0-7 36-15,-7-7-28 0,-5-6-100 16,-3-7 40-16,-5-1-668 15</inkml:trace>
        </inkml:traceGroup>
        <inkml:traceGroup>
          <inkml:annotationXML>
            <emma:emma xmlns:emma="http://www.w3.org/2003/04/emma" version="1.0">
              <emma:interpretation id="{2F6584C3-A846-4551-B986-1DAA2EB4F6E5}" emma:medium="tactile" emma:mode="ink">
                <msink:context xmlns:msink="http://schemas.microsoft.com/ink/2010/main" type="inkWord" rotatedBoundingBox="7543,13711 8174,13712 8173,14005 7542,14004"/>
              </emma:interpretation>
              <emma:one-of disjunction-type="recognition" id="oneOf3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98934.1789">4742 13248 696 0,'0'0'256'0,"12"4"-196"0,11-8-20 15,-4 4 92-15,8-3-80 16,12 3-4-16,0 0-28 15,7 0 12-15,16-11-20 16,12 8 40-16,7 3-28 0,-11-7-252 31,-1 4 124-31,1 13-504 0</inkml:trace>
          <inkml:trace contextRef="#ctx0" brushRef="#br0" timeOffset="298728.6271">4912 13001 632 0,'-15'-11'236'0,"15"8"-184"0,4-1-16 0,-4 1 124 15,4-1-96-15,3 4 28 16,5-3-56-16,4 3-24 16,3-3-4-16,4-1 16 0,4 1-12 15,8-1 24-15,8 4-24 16,-1 0 40-16,-7 4-28 0,-4-4-288 16,-12 7 144-16</inkml:trace>
        </inkml:traceGroup>
        <inkml:traceGroup>
          <inkml:annotationXML>
            <emma:emma xmlns:emma="http://www.w3.org/2003/04/emma" version="1.0">
              <emma:interpretation id="{6D85D539-1377-4EAB-B4DC-724DDC0A941D}" emma:medium="tactile" emma:mode="ink">
                <msink:context xmlns:msink="http://schemas.microsoft.com/ink/2010/main" type="inkWord" rotatedBoundingBox="8974,13357 11183,13360 11180,14791 8971,14788"/>
              </emma:interpretation>
              <emma:one-of disjunction-type="recognition" id="oneOf4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301482.8333">7738 12870 280 0,'-3'-14'104'0,"3"7"-84"0,-8 0 0 0,8 0 120 15,-12 0-80-15,4 1 28 16,1-1-52-16,-13 0-12 16,1 10-16-16,0 4 28 15,-12 0-20-15,-4 10 48 16,0 4-36-16,-4 10 40 0,4 7-40 15,1 6-4-15,6 18-16 0,1 11 20 16,12-5-16-16,3 8-4 16,5-21-4-16,3-3 48 15,8-7-28-15,3-8 44 16,1-6-40-16,4 0-16 16,-1-7-4-16,-3 1-316 15,7-5 168-15</inkml:trace>
          <inkml:trace contextRef="#ctx0" brushRef="#br0" timeOffset="301889.077">7665 13248 280 0,'-16'0'104'0,"12"14"-84"0,1 3 0 0,3-3 120 16,0 10-80-16,3 0 44 16,1-7-60-16,0 4 4 15,0-11-32-15,0 4 52 16,-4-14-36-16,0 0 56 16,4-7-52-16,0-3 28 0,0-7-36 15,-1-7-16-15,5-4-8 16,4-3-4-16,-1 0 0 15,9 7 24-15,3 0-12 16,-4 3-20-16,1 11 0 0,-5-4 32 16,1 14-16-16,-1-7 0 15,1 11-4 1,-9-4 20-16,9 0-12 0,-12 0 32 16,3 0-28-16,1 0-4 15,4 0-8-15,-12 0-516 16,-8 7 280-1</inkml:trace>
          <inkml:trace contextRef="#ctx0" brushRef="#br0" timeOffset="302164.7822">7719 12980 476 0,'-12'-10'176'0,"12"3"-136"0,0 7-12 0,0 0 152 16,8 0-104-16,4 0-4 15,7 0-44-15,0 0 8 16,5 0-24-16,-1 0 24 0,4 0-24 15,-4 0 4-15,4 7-8 16,0-7-656 0</inkml:trace>
          <inkml:trace contextRef="#ctx0" brushRef="#br0" timeOffset="302467.6099">8230 12897 560 0,'39'7'208'0,"-20"7"-164"0,8 10-8 0,-15 4 56 16,7 20-56-16,-3 21 4 15,-1 10-24-15,-11 0 32 16,-4-10-24-16,-12-11 48 0,-15-10-40 16,-11-6 48-16,-17-5-48 15,-3-2 12-15,0-8-28 16,0-9-616 0</inkml:trace>
          <inkml:trace contextRef="#ctx0" brushRef="#br0" timeOffset="301064.7085">6171 14012 392 0,'7'-14'148'0,"-3"14"-116"0,0-10-8 16,4 7 100-16,3-4-72 16,1-4 40-16,4 5-52 0,3-5-40 15,0-3-4-15,4 4 8 0,1 0 0 16,-1-1 8-16,0 5-8 15,-4 2-20-15,1 1 8 16,-1 3 48-16,-7 7-20 16,-1 3 16-16,1 4-20 15,0 3 20-15,-1 4-24 16,5-1-4-16,-1-3-4 16,5-3 28-16,-1-4-16 15,0-3 20-15,5 0-20 0,-1-7 8 16,0 0-12-16,0 0 12 15,-3-10-16-15,3-4 24 16,0 0-20-16,-4 1-92 16,1-5 44-16,-1 1-604 15</inkml:trace>
          <inkml:trace contextRef="#ctx0" brushRef="#br0" timeOffset="299593.4366">6743 13014 392 0,'4'35'148'0,"-8"-4"-116"0,1 24-8 0,6-17 76 16,1 13-60-16,4 4 16 16,-4-3-32-16,0-7-20 15,4-4-8-15,-5-7 84 16,-6-3-48-16,-1-7 44 0,0-3-44 0,-4-4 68 16,-11-6-52-16,3-5 20 15,-7-6-40-15,-4-3 28 16,-12-4-32-16,-3 4 20 15,-1-4-24-15,-3 0 0 16,-1-3-12-16,1-1 20 16,11 1-16-16,4-4-4 15,8-10-4-15,3-7-552 16,13-7 300 0,7-10-172-16</inkml:trace>
          <inkml:trace contextRef="#ctx0" brushRef="#br0" timeOffset="300447.2866">6565 12711 392 0,'0'-13'148'0,"-3"6"-116"0,-5 0-8 0,8 3 120 0,0 1-84 15,0-4 80-15,-8 0-80 16,8 0 48-16,0 1-64 16,8-1 16-16,11 0-40 0,1 0-16 15,-1 0-8-15,16 0 28 16,-4 4-12-16,4-1 4 16,11 1-8-16,-7 3-8 15,7 3 4-15,1 1 12 16,-16-1-8-16,-4 1-4 15,0-1 0-15,-12 4 20 16,-11 3-12-16,-4 1 12 16,-4-1-12-16,-3 0-104 15,-1 4 48-15,0 0-572 16</inkml:trace>
          <inkml:trace contextRef="#ctx0" brushRef="#br0" timeOffset="299307.1846">6577 12928 560 0,'-4'-7'208'0,"4"7"-164"0,12-3-8 16,-1 3 128-16,9-4-96 16,7 4 36-16,8 0-64 15,7-3 12-15,16 0-32 16,8-1 8-16,0 1-16 0,-4 3 0 16,-4 7-4-16,-15-4 4 15,-9-3-8-15,-10 3 16 16,-13-3-12-16,-15 0-92 15,-7 0 48-15,-12 0-192 16,-8 0 128-16,-4 0-432 16,-4 4 300-16,0-1 100 15</inkml:trace>
        </inkml:traceGroup>
        <inkml:traceGroup>
          <inkml:annotationXML>
            <emma:emma xmlns:emma="http://www.w3.org/2003/04/emma" version="1.0">
              <emma:interpretation id="{720C94ED-30DA-4F8E-ADD4-7C01FEBD2908}" emma:medium="tactile" emma:mode="ink">
                <msink:context xmlns:msink="http://schemas.microsoft.com/ink/2010/main" type="inkWord" rotatedBoundingBox="11906,13494 16943,13502 16941,14720 11904,14712"/>
              </emma:interpretation>
              <emma:one-of disjunction-type="recognition" id="oneOf41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305719.0415">10340 13142 456 0,'-8'13'168'0,"8"8"-128"0,-8 24-16 0,8-11 96 16,4 21-72-16,0-3 32 0,4-1-44 15,0 8-12-15,-5 3-16 16,-6 3 12-16,-1-3-12 0,-4-7 68 15,-8-10-44-15,-3-14 24 16,-12-7-36-16,-4-21 8 16,-11-16-16-16,-5-18 36 15,-10-7-24-15,10-3-4 16,5-4-12-16,7 0-340 16,4-3 180-16</inkml:trace>
          <inkml:trace contextRef="#ctx0" brushRef="#br0" timeOffset="305856.4067">10371 12873 560 0,'23'-3'208'0,"-19"3"-164"0,4 3-8 0,-8 4-4 15</inkml:trace>
          <inkml:trace contextRef="#ctx0" brushRef="#br0" timeOffset="306498.4033">10750 13142 268 0,'4'-21'100'0,"-4"14"-76"0,0-7-8 15,0 7 148-15,-4 1-92 16,-4-1 16-16,-3 0-52 15,-5 3 52-15,-3 1-48 16,-4 6 36-16,-4 8-44 16,-4 13 0-16,0 7-20 15,4 7 44-15,7 6-28 0,1 1-4 16,11-7-16-16,8 0 20 16,8-7-16-16,11-7 40 15,1-7-28-15,7-3 48 0,11-4-40 16,1-6 4-16,-12-4-24 15,8-4-24-15,-12-10 4 16,-7-10-100-16,-5-3 56 16,5 3 24-16,-12 0 20 15,3 6-56-15,-3 8 36 16,-4 10 4-16,12 7 12 16,0 10 28-16,7 4-8 15,8 3 40-15,12-7-24 0,-1 0 4 16,9-6-16-16,3-5 28 15,-3-6-24-15,-9-3 12 16,-11-7-16-16,-7-11 0 16,-12-10-4-16,-12-10-8 15,-8-11 4-15,-3 1-4 16,-13 2 0-16,5 8 8 16,8 10-4-16,-1 7 16 15,9 7-12-15,7 3-108 16,7 7 52-16</inkml:trace>
          <inkml:trace contextRef="#ctx0" brushRef="#br0" timeOffset="305027.6812">9124 13245 456 0,'-11'-7'168'0,"11"3"-128"0,-8-6-16 0,8 7 156 0,8-1-104 16,-8-3 32-16,11 1-64 15,-3-1 44-15,0-4-52 16,11 1 12-16,8 0-32 0,4 3 8 15,16 0-12-15,-1 3-8 16,12 1 0-16,-11 3 12 16,-1 0-8-16,0 7 16 15,-11-7-16-15,-8 7 4 16,-3-7-4-16,-9 0 28 16,-3 0-20-16,-5 0 4 15,1 0-12-15,-8 0-164 16,-8-7 84-16,8 7-524 15,-7 0 328 17,-5 0 20-32</inkml:trace>
          <inkml:trace contextRef="#ctx0" brushRef="#br0" timeOffset="305283.3745">9442 12939 464 0,'-12'3'176'0,"4"11"-140"0,-3 10-8 0,3-7 32 0,0 14-40 16,4 10 8-16,-3 8-16 15,-1-1 12-15,0 0-16 16,4-3 48-16,-3-8-28 15,-1-6 20-15,4-7-28 0,-4-3-368 16</inkml:trace>
          <inkml:trace contextRef="#ctx0" brushRef="#br0" timeOffset="307729.8296">11505 12894 288 0,'-4'-7'108'0,"12"7"-84"0,-8 0-4 16,4 0 164-16,3 0-104 16,1-7 20-16,4 7-60 15,-1-7 16-15,5 7-28 16,3 0-8-16,4-3-12 0,8-1 28 0,4 4-20 15,0 0-24-15,8 0 4 16,3 7 8-16,1 0 0 16,-1 0 8-16,1 3-8 15,-1 1 8-15,-3-5-8 16,-5 5-28-16,1 3 12 16,-8-4 12-1,0 7 4-15,-4 4 8 16,-8 3-8-16,-3 3-20 0,-5 4 8 15,1 0 32-15,0 4-16 16,-5-4 28-16,-3-4-24 0,0 1 12 16,-8-4-12-16,-3-4 28 15,-13 1-24-15,1 3-4 16,-8-3-8-16,0 3-16 16,-4-3 8-16,-8-11 28 15,-4-3-12-15,-7 0-4 16,-12-7-4-16,-4 0-16 15,-3 0 8-15,3-7 40 16,4 0-24-16,8-3-8 16,11 3-8-16,8 0 20 15,8-4-8-15,12 5-12 16,7 2 0-16,8 4-60 16,8 4 36-16,3-1-400 15</inkml:trace>
          <inkml:trace contextRef="#ctx0" brushRef="#br0" timeOffset="308614.7975">11501 13682 340 0,'8'-4'128'0,"0"1"-100"0,-8 0-8 0,0 3 112 0,0 0-76 15,0 0-12-15,0-4-28 16,3 1 56-16,1-1-40 16,8 1 16-16,-4-4-32 15,-4 0 8-15,11 0-12 16,-3 0 12-16,3-3-16 0,8 3 4 15,1 0-4-15,-1 0-8 16,4 0 4-16,0 7 12 16,0 0-8-16,-8 0-20 15,1 7 4-15,-1 7-4 16,-3-4 4-16,3 11 16 16,0 3-4-16,1 0 16 15,-9-3-12-15,5 3-4 16,-5-10 0-16,5 3 28 15,3-10-16-15,-7-7 20 0,0 0-20 16,3-14-8-16,4 4-4 16,-7-11 12-16,3 4-8 15,5-4 4-15,-16-3-4 16,11 7 12-16,-3-4-12 16,3 4-100-16,-7 3 48 15,4 14-560 1</inkml:trace>
          <inkml:trace contextRef="#ctx0" brushRef="#br0" timeOffset="307147.7628">11764 12939 520 0,'4'-11'192'0,"-4"8"-152"0,0-1-8 0,0 4 52 16,0 0-52-16,-4 0-28 16,0 7-8-16,-3 4-8 15,-1 6 4-15,0 14 24 0,4 7-8 16,1 6 4-16,3 5-4 16,3-5 20-16,5-6-16 15,-4 0 32-15,0-14-28 16,0 0 32-16,-4-10-32 0,-4-7-332 15</inkml:trace>
          <inkml:trace contextRef="#ctx0" brushRef="#br0" timeOffset="309095.1125">11760 12804 548 0,'0'-7'204'0,"4"1"-156"0,4 2-16 0,-4-3 116 16,11 0-88-16,5 1 44 15,-1-1-60-15,12 0 4 16,-4 0-32-16,0 7 0 0,12 0-8 0,0 3 12 16,7 4-12-1,1 4 60-15,18-5-40 0,9 5-224 16,0 2 108-16,-1-2-532 16</inkml:trace>
          <inkml:trace contextRef="#ctx0" brushRef="#br0" timeOffset="309696.0052">12883 12884 364 0,'0'-11'132'0,"4"11"-100"0,-8-7-12 15,4 7 88-15,-8 0-64 16,-3 0 36-16,-5 0-48 16,-7 4 44-16,-4 6-44 15,-4 0 20 1,0 8-32-16,-8-1 36 0,1 17-32 15,3 8 4-15,4 19-16 16,8 8 20-16,15 4-20 16,8-5 76-16,11-9-52 0,5-8 76 15,3-6-64-15,1-14-244 0,3-10 104 16</inkml:trace>
          <inkml:trace contextRef="#ctx0" brushRef="#br0" timeOffset="310100.3864">12744 13162 268 0,'-8'31'100'0,"4"7"-76"0,0 7-8 16,4-21 80-16,4 0-56 15,0-3 60-15,0 3-56 16,4-11 40-16,-1-6-48 15,1-7 44-15,8-10-48 16,-1 0 28-16,4-8-32 16,5-9 16-16,7 3-24 0,7-4 36 15,5 4-32-15,-1 0-12 16,-3 10-8-16,-8 11-4 16,-4-4 0-16,-7 11 24 15,-5 2-12-15,1-2-136 16,-5-1 68-16</inkml:trace>
          <inkml:trace contextRef="#ctx0" brushRef="#br0" timeOffset="310346.4801">12879 13001 476 0,'-11'-14'176'0,"11"7"-136"0,3 3-12 15,5 4 196-15,4-6-128 16,7 6 24-16,8-7-72 16,4 7-24-16,12 0-12 15,-1 7 32-15,5-4-20 0,-5 0-112 16,5-3 48-16,-12 4-608 16</inkml:trace>
          <inkml:trace contextRef="#ctx0" brushRef="#br0" timeOffset="310646.7777">13673 12928 652 0,'58'17'244'0,"-39"4"-192"0,4 24-12 0,-7-11 68 16,-1 25-68-16,-3 13 28 16,-4 0-40-16,-8-6 36 0,-8-15-36 15,-11-3 64-15,-24-13-52 0,-23-4 20 16,-15 0-40-16,4-4-556 15</inkml:trace>
          <inkml:trace contextRef="#ctx0" brushRef="#br0" timeOffset="310979.0433">14141 13809 748 0,'-8'28'276'0,"5"-4"-216"0,-5 14-16 0,-8-25-20 16,-11 11-24-16,-11 7-380 0</inkml:trace>
        </inkml:traceGroup>
        <inkml:traceGroup>
          <inkml:annotationXML>
            <emma:emma xmlns:emma="http://www.w3.org/2003/04/emma" version="1.0">
              <emma:interpretation id="{F779C840-CD8D-44E1-81F9-21D74B2C916D}" emma:medium="tactile" emma:mode="ink">
                <msink:context xmlns:msink="http://schemas.microsoft.com/ink/2010/main" type="inkWord" rotatedBoundingBox="18662,13150 22541,13156 22539,14387 18660,14381"/>
              </emma:interpretation>
              <emma:one-of disjunction-type="recognition" id="oneOf42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313147.4707">17377 13159 528 0,'-15'-21'196'0,"19"14"-152"0,7-6-12 15,-7 6 124-15,8 0-92 16,7 3 16-16,8-3-44 16,16 1 0-16,19 2-20 15,11 4 20-15,-3 7-24 0,0 3 40 16,-12 1-28-16,-8-4-100 16,-11 6 40-16,-8-6-536 15</inkml:trace>
          <inkml:trace contextRef="#ctx0" brushRef="#br0" timeOffset="313330.9786">17780 12980 352 0,'16'-7'132'0,"-5"7"-104"0,12 3-8 0,1 4 96 15,7-3-68-15,3 10 32 16,-3-1-44-16,4 4-4 15,-4 4-20-15,-8 10 28 0,-7 10-24 16,-8-3 20-16,-12 7-20 0,-8-7 36 16,-3-4-28-16,-9 4 84 15,-3-7-60-15,0-7-332 16,-8 4 156-16</inkml:trace>
          <inkml:trace contextRef="#ctx0" brushRef="#br0" timeOffset="313663.4276">18810 13080 416 0,'-27'65'152'0,"15"-6"-116"0,-7 20-12 0,11-35 56 16,0 1-48-16,-3 0-4 16,-1-4-16-16,-3-3 24 15,-5-7-20-15,-7-10 48 16,-4-11-36-16,-4-10 40 15,-3-10-40-15,-1-8 20 0,0-13-28 16,4-20-344-16</inkml:trace>
          <inkml:trace contextRef="#ctx0" brushRef="#br0" timeOffset="313816.3456">18996 12732 624 0,'19'17'228'0,"-19"-17"-176"0,-4 7-16 16,4 0 16-16,4 10-36 16,4 4-164-16,-1 3 80 15,-3 7-372-15</inkml:trace>
          <inkml:trace contextRef="#ctx0" brushRef="#br0" timeOffset="314274.6451">19201 12963 416 0,'-8'3'152'0,"4"-3"-116"0,0 7-12 0,-3 0 120 16,-9 0-84-16,1 3 8 15,3-3-40-15,-4 7-8 16,9 3-12-16,-5 4 20 0,12-4-16 15,12 7 76-15,7-3-52 16,4-4 12-16,12-10-28 0,8-1-20 16,-1-6-4-16,1-6-16 15,-8-8 12-15,-8-3-24 16,-8-1 20-16,-15 1-4 16,-8 3 8-16,-4 4-20 15,5 7 16-15,-1 10 12 16,8 6 4-16,11 8 40 15,20 10-20-15,7 3 48 16,5-3-40-16,3-3 48 16,1-11-48-16,-13-10 48 15,-3-14-48-15,-15-14 12 16,-5-13-28-16,-11-7-16 16,-12-1-4-16,-3-2 12 15,-5 2-4-15,4 5-20 0,-3 9 8 16,3 11-524-1,-3 13 292-15,-1 8-188 16</inkml:trace>
          <inkml:trace contextRef="#ctx0" brushRef="#br0" timeOffset="312157.9072">15868 13111 540 0,'-8'-7'200'0,"27"7"-156"0,28 0-12 0,-12 0 88 15,15 0-72-15,16 0 44 16,19-4-56-16,27 1-12 16,12 3-12-16,-8 7 16 0,-7 0-16 15,-9 0 24-15,-3-1-24 16,-16 1 32-16,-19 0-28 15,-19 0-180-15,-28-7 88 0,-22 0-512 16</inkml:trace>
          <inkml:trace contextRef="#ctx0" brushRef="#br0" timeOffset="312613.0498">16112 13372 280 0,'7'45'104'0,"-7"-24"-84"0,16 6 0 0,-12-10-4 15,0 4-12-15,-1 3 16 16,-3 0-12-16,-7 0-4 15,-1-3 0-15,-4-7 116 16,-3-8-64-16,-4-2 40 16,-5-11-56-16,-3-7 56 15,8 0-56-15,-4-3 0 16,15 0-24-16,0-4-4 0,12 4-4 31,8-3-8-31,3 6 4 0,8-3-24 0,-3 3 12 16,7 4-24-16,0 10 20 15,4-4 12-15,0 4 4 0,0 10 40 16,4-3-20-16,15 0-4 16,4-3-12-16,4 2 20 15,-4-2-16-15,1-1 40 16,-9 1-28-16,-7-4 20 16,-12 0-24-16,-8-4-280 15,-7 1 136-15</inkml:trace>
          <inkml:trace contextRef="#ctx0" brushRef="#br0" timeOffset="315132.7359">16100 13451 332 0,'4'-10'120'0,"-12"13"-92"0,4-9-8 0,0 6 36 16,1 0-36-16,3 0 88 15,0-7-60-15,3 0 40 16,-3 3-52-16,0-6 8 16,0-7-28-16,-7 3 0 15,-5-3-8-15,-3 0 12 0,-5-1-12 16,-3 5-56-16,-8 6 24 15</inkml:trace>
          <inkml:trace contextRef="#ctx0" brushRef="#br0" timeOffset="311888.1905">16108 12429 260 0,'19'-24'96'0,"-3"21"-76"0,15-1-4 0,-16 4 44 16,8 0-36-16,4 4 104 15,8 6-72-15,8 14-16 16,-1 24-24-16,1 14-16 16,0 11 4-16,-9-8 4 15,-10-7-4-15,-13-13 24 0,-15-7-16 16,-15-7 32-1,-16-3-28-15,-7-8 32 0,-1-3-32 16,-3-10 12-16,3-7-16 16,4-7 0-16,8-10-4 0,12 0 4 15,15-7-8-15,8-4-20 16,15 15 8-16,12-5-12 16,12 5 8-16,7 13 16 15,8 10 0 1,-4 4-20-16,-7-1 8 0,-12 1-480 15</inkml:trace>
          <inkml:trace contextRef="#ctx0" brushRef="#br0" timeOffset="312850.1823">16495 13365 340 0,'-19'0'128'0,"11"11"-100"0,-12 2-8 0,9 1 176 16,-5 3-112-16,-3 1-8 15,11 2-48-15,-3 1-12 16,-1-1-8-16,8 1 20 0,0 0-16 16,4-1 32-16,12-2-28 15,7-5 48-15,16-2-36 16,12-1 12-16,3 0-24 16,12-3-652-1</inkml:trace>
        </inkml:traceGroup>
        <inkml:traceGroup>
          <inkml:annotationXML>
            <emma:emma xmlns:emma="http://www.w3.org/2003/04/emma" version="1.0">
              <emma:interpretation id="{7E0BBDCE-8B30-48C7-951A-9497573EE3E8}" emma:medium="tactile" emma:mode="ink">
                <msink:context xmlns:msink="http://schemas.microsoft.com/ink/2010/main" type="inkWord" rotatedBoundingBox="25219,15876 25234,15877 25233,15892 25218,15891"/>
              </emma:interpretation>
              <emma:one-of disjunction-type="recognition" id="oneOf43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1" brushRef="#br0" timeOffset="112825.0873">22418 15124 0,'0'0'16,"0"0"0,0 0-1</inkml:trace>
        </inkml:traceGroup>
      </inkml:traceGroup>
    </inkml:traceGroup>
    <inkml:traceGroup>
      <inkml:annotationXML>
        <emma:emma xmlns:emma="http://www.w3.org/2003/04/emma" version="1.0">
          <emma:interpretation id="{59385DC3-3170-4966-8376-E7A1AEED70B0}" emma:medium="tactile" emma:mode="ink">
            <msink:context xmlns:msink="http://schemas.microsoft.com/ink/2010/main" type="paragraph" rotatedBoundingBox="3166,15237 12571,15104 12589,16387 3184,165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CFE8598-A1B2-43F0-8509-7A4FC4728E92}" emma:medium="tactile" emma:mode="ink">
              <msink:context xmlns:msink="http://schemas.microsoft.com/ink/2010/main" type="line" rotatedBoundingBox="3166,15237 12571,15104 12589,16387 3184,16521">
                <msink:destinationLink direction="with" ref="{9C657045-D327-4EA5-8971-7D40C20F02B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23E5B63-EA44-4DD2-94E7-5248BCEC5E18}" emma:medium="tactile" emma:mode="ink">
                <msink:context xmlns:msink="http://schemas.microsoft.com/ink/2010/main" type="inkWord" rotatedBoundingBox="3168,15413 4213,15398 4221,15982 3177,15997"/>
              </emma:interpretation>
              <emma:one-of disjunction-type="recognition" id="oneOf44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317757.8702">395 14676 580 0,'-19'0'216'0,"19"0"-168"0,-8 0-12 16,8 0 128-16,0 0-96 15,0 0 24-15,0 0-52 16,0 0-36-16,8 0-4 15,3 0 52-15,5 0-28 0,3-7 16 16,12 1-24-16,8 2 20 16,15 4-24-16,4 4 12 15,0-4-12-15,8 3-16 16,15-3 0-16,4 0 20 0,12 3-8 16,-4 1 4-16,-12-1-4 15,-11 1-8-15,-16-1 4 16,-15-3 20-16,-4 0-12 15,-8 0 32-15,-16 0-28 16,1-3 20-16,-16-1-20 16,-4 4-16-16,1 0-4 15,-5 4-24-15,-7-1 16 16,3 4-20-16,-15 0 16 16,12 7 8-16,-8 3 8 15,-12 10-28-15,0 18 16 0,1 14-4 16,-5 6 8-16,4 0 8 15,4-10 0-15,4-3 8 16,4-11-4-16,4-3-28 16,4-14 12-16,7-3 68 15,1-11-32-15,-1-3 12 16,4-10-24-16,-3-8-16 16,-1-9 0-16,0-15 28 15,-7-16-12-15,0-8 4 16,-8-6-8-16,-8 6-8 15,-12 4 4-15,1 7 4 16,-4 10-4-16,3 4-36 16,4 13 16-16,9 4-4 15,10 3 12-15,13-3-28 16,11 10 20-16,11 0-4 16,13 7 12-16,14 0 32 0,9 0-12 15,-1 17-584 1,16 1 308-16,0 2-156 15</inkml:trace>
        </inkml:traceGroup>
        <inkml:traceGroup>
          <inkml:annotationXML>
            <emma:emma xmlns:emma="http://www.w3.org/2003/04/emma" version="1.0">
              <emma:interpretation id="{B08F0C33-D1F1-4CE2-800C-1716C6A62001}" emma:medium="tactile" emma:mode="ink">
                <msink:context xmlns:msink="http://schemas.microsoft.com/ink/2010/main" type="inkWord" rotatedBoundingBox="4687,15216 7660,15173 7677,16388 4704,16430"/>
              </emma:interpretation>
              <emma:one-of disjunction-type="recognition" id="oneOf45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321195.398">3852 14528 416 0,'-12'-13'152'0,"4"13"-116"0,-7 0-12 16,7 3 172-16,-7 0-112 15,-9 11 44-15,-10 3-76 16,-5 4 40-16,-8 3-52 16,-3 14-4-16,-4 7-20 0,4 17 8 15,11 17-16-15,16-4 24 16,11-2-20-16,12-11 32 15,12-14-28-15,11-7 56 16,8-6-40-16,4-8-148 0,3-6 64 16,1-11-664-1,0 0 396-15,7-6 108 16</inkml:trace>
          <inkml:trace contextRef="#ctx0" brushRef="#br0" timeOffset="321466.6199">3983 14983 548 0,'-11'-4'204'0,"7"28"-156"0,-8 0-16 0,5-7 8 16,-5 4-28-16,0 3 32 15,5-3-28-15,-1-11 20 0,0 0-20 16,0-6 36-16,1-8-28 0,-5-6 76 16,8-7-56-16,0-7 48 15,4-7-52-15,4-7 16 16,12 0-36-16,7 0 8 15,12 7-16-15,3 7-8 16,5 7 0-16,-4 7 28 16,-1 6-16-16,-3 8-172 15,-8 3 84-15,-7 0-476 16,-9 3 304 0,-3 0-60-16</inkml:trace>
          <inkml:trace contextRef="#ctx0" brushRef="#br0" timeOffset="321723.085">3956 14714 600 0,'-4'-7'224'0,"12"4"-176"0,4-4-12 0,-4 3 124 16,11 1-96-16,16 3-36 15,3 0-20-15,1 3 36 0,8 1-24 16,-1 3-548-16,-7 7 288 16,7-1-44-16</inkml:trace>
          <inkml:trace contextRef="#ctx0" brushRef="#br0" timeOffset="322008.9141">4758 14656 572 0,'34'17'208'0,"-14"3"-160"0,7 29-12 16,-15-11 92-16,-5 20-76 0,1 11 68 15,-12 0-68-15,-4-4-4 16,-15-13-28-16,-16-1 48 0,-19-9-36 16,-11-5 12-16,3-6-28 15,4-10-352-15,4-7 184 16,-4 3-392-1</inkml:trace>
          <inkml:trace contextRef="#ctx0" brushRef="#br0" timeOffset="320858.5039">2628 14494 684 0,'-7'0'252'0,"7"0"-192"0,7 7-20 0,1-7 48 15,0-7-56-15,7 0 24 16,13 0-36-16,18-3 8 16,20-4-16-16,15 7-296 15</inkml:trace>
          <inkml:trace contextRef="#ctx0" brushRef="#br0" timeOffset="320520.3577">2323 15660 624 0,'-4'-3'228'0,"8"-4"-176"0,7-3-16 15,1 3 16-15,7-7-36 16,4-7 4-16,5-3-12 16,-1-3-8-16,4-1 4 15,3-3-16-15,1 7 8 0,-8 4-4 16,1 6 0-16,-5 14-12 15,-8 7 12-15,5 13 48 16,3 4-20-16,-4 14 52 0,1 0-40 16,-1-3 4-1,4-8-24-15,4-3 12 0,0-10-16 16,4-7 60-16,8-7-40 16,4-10 8-16,-1-18-24 15,-3-3 28-15,3-14-24 16,-7 1-84-16,0-5 36 15,-12 8-696 1</inkml:trace>
          <inkml:trace contextRef="#ctx0" brushRef="#br0" timeOffset="320040.0164">2365 14700 216 0,'-11'-13'80'0,"15"13"-60"0,3-7-8 0,5 7 116 0,11-4-72 16,8 1 136-16,8-1-108 15,7-6 48-15,12 0-76 16,16 10-16-16,11 0-24 16,8 14-4-16,-8 6-4 0,-11 4-8 15,-16 7 4-15,-12 4 4 16,-11 6-4-16,-12 0 40 15,-15 4-20-15,-16 0 56 16,-19-4-44-16,-23 4-16 16,-28-4-12-16,-3-7 24 15,4-6-16-15,-9-7 4 16,13-1-12-16,-4-20-16 16,3 0 4-16,24 0 28 15,15-14-12-15,19 4-12 16,24-11-4-16,11-3-40 15,16 4 24-15,4 3-652 16,0 3 368-16,15 3 80 16</inkml:trace>
          <inkml:trace contextRef="#ctx0" brushRef="#br0" timeOffset="319621.5794">2636 14711 364 0,'-8'0'132'0,"8"-4"-100"0,-7 4-12 16,7 0 176-16,0-7-112 15,0 7 8-15,0 0-52 16,0 0 16-16,-4 7-32 16,4 4 20-16,-8 9-24 0,8 11-8 15,0 10-8-15,0 11 20 16,0 3-12-16,0-3 12 16,0-8-12-16,0-2 36 15,0-11-24-15,0 0-156 16,-8-11 72-16</inkml:trace>
          <inkml:trace contextRef="#ctx0" brushRef="#br0" timeOffset="317911.7839">1893 14927 768 0,'15'-17'284'0,"-15"28"-220"0,-3-1-20 0,3-3 24 0,-8-4-48 15,8-3 8-15,0 0-16 16,0 0-712-16</inkml:trace>
        </inkml:traceGroup>
        <inkml:traceGroup>
          <inkml:annotationXML>
            <emma:emma xmlns:emma="http://www.w3.org/2003/04/emma" version="1.0">
              <emma:interpretation id="{AC0BAAE6-86AE-4369-BF5E-DF9114BC3406}" emma:medium="tactile" emma:mode="ink">
                <msink:context xmlns:msink="http://schemas.microsoft.com/ink/2010/main" type="inkWord" rotatedBoundingBox="8378,15486 8785,15480 8790,15826 8383,15832"/>
              </emma:interpretation>
              <emma:one-of disjunction-type="recognition" id="oneOf46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323360.5884">5582 15069 704 0,'4'10'264'0,"12"-10"-208"0,26-4-12 16,-7-2 36-16,31-1-52 15,15 7-144-15</inkml:trace>
          <inkml:trace contextRef="#ctx0" brushRef="#br0" timeOffset="323243.7783">5714 14786 676 0,'-23'-24'248'0,"26"24"-192"0,-6-7-16 0,3 4 144 16,3 0-108-16,13-1-4 16,11-3-44-16,4 0-20 15,8 7-4-15,15 0 28 0,-15 0-16 16,11 7-288-16,-15 7 148 16</inkml:trace>
        </inkml:traceGroup>
        <inkml:traceGroup>
          <inkml:annotationXML>
            <emma:emma xmlns:emma="http://www.w3.org/2003/04/emma" version="1.0">
              <emma:interpretation id="{1ECB0B57-2B13-41AA-B6F3-2B172E21D8CC}" emma:medium="tactile" emma:mode="ink">
                <msink:context xmlns:msink="http://schemas.microsoft.com/ink/2010/main" type="inkWord" rotatedBoundingBox="9512,15208 10864,15189 10881,16412 9529,16431"/>
              </emma:interpretation>
              <emma:one-of disjunction-type="recognition" id="oneOf47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325414.9129">6728 15650 632 0,'0'-14'236'0,"0"7"-184"0,8-10-16 16,-4 7 88-16,3-4-76 15,1-7-44-15,8 1-8 16,-1-4-4-16,8 3 8 15,-3 0 44-15,7 4-24 0,4 3 24 16,0 8-24-16,0 6 8 16,0 13-16-16,0 11-16 15,0 7 0-15,3 0 28 16,1 4-12-16,-4-1 48 16,0-13-32-16,0 3 12 15,-11-10-24-15,7-14 52 16,4-4-36-16,-12-6 20 15,-4-4-32-15,1-6-72 0,-1-8 28 16,1-6-316-16,3-1 184 16</inkml:trace>
          <inkml:trace contextRef="#ctx0" brushRef="#br0" timeOffset="324441.2099">7231 14656 644 0,'-4'0'236'0,"4"0"-180"0,8 7-20 0,0 3 88 0,7 0-76 16,5 4 32-16,7 0-44 16,4-1 20-16,15-2-28 15,16-4 28-15,8-4-32 0,-4-3 12 16,-1-3-20-16,-14-1 20 16,-12-3-24-16,-9-3 40 15,-10 0-28-15,-12-4-32 16,-12-10 4-16,-12 7 28 15,-7-4-16-15,-8-7-36 16,-8-3 16-16,-3 1-24 16,-1-1 20-16,1 6-28 15,3 8 28-15,4 3 4 16,0 4 12-16,0 7-36 16,-3 3 20-16,7 7-12 15,0 10 16-15,4 3-20 0,-1 8 20 16,9 3 4-16,8 0 8 15,3 7 16-15,8 10-8 16,0 10 16-16,4 15-16 16,0 2 40-16,-4-2-24 15,0-11 32-15,0-11-32 16,-4-9 20-16,-16-12-24 16,-11-5 52-16,-4-8-40 15,-7-10-16-15,-5-4-8 16,5-3 0-16,3-7-4 15,8-3 8-15,4 0-8 0,8-1-20 16,7-6 8-16,4 7-312 16,12-11 172-16,12 11-552 15</inkml:trace>
          <inkml:trace contextRef="#ctx0" brushRef="#br0" timeOffset="324933.9209">7851 15075 508 0,'0'4'188'0,"0"-4"-148"0,15 0-8 0,-11 0 160 15,-4 7-112-15,15-4 12 16,-3 4-56-16,7-10 0 16,9-1-20-16,-1-3 0 15,0 4-8-15,-4-11 12 16,0 0-12-16,-11-3 24 15,3 7-20-15,-15-4-12 16,0 0-4-16,-15-10 20 16,7 7-8-16,-11-4-20 15,-1 8 4-15,-7 2 4 16,8 4 4-16,-8 0 16 16,4 14-8-16,-5 7 32 0,5 7-24 15,8 10 12-15,7 7-16 16,0 3-8-16,20-3 0 15,-4-4 48-15,3 1-28 0,12-11 76 16,-7-7-52-16,3-3-288 16,1-4 128-16</inkml:trace>
        </inkml:traceGroup>
        <inkml:traceGroup>
          <inkml:annotationXML>
            <emma:emma xmlns:emma="http://www.w3.org/2003/04/emma" version="1.0">
              <emma:interpretation id="{1E55C589-6F9E-4714-9BE9-87795FBF163A}" emma:medium="tactile" emma:mode="ink">
                <msink:context xmlns:msink="http://schemas.microsoft.com/ink/2010/main" type="inkWord" rotatedBoundingBox="11337,15123 12571,15106 12581,15801 11347,15819"/>
              </emma:interpretation>
              <emma:one-of disjunction-type="recognition" id="oneOf48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326225.3007">8834 14404 508 0,'-4'-13'188'0,"0"2"-148"0,-4 1-8 16,8 10 72-16,-7-3-64 15,-5 3 52-15,-7 3-52 16,3 4-4-16,-7 3-20 16,-4 7 52-16,0 11-40 0,0 10 40 15,0 3-36-15,3 4 24 16,5 0-28-16,4 3 8 15,-1 7-20-15,8 7 36 16,1 0-28-16,7-4 48 0,7-3-40 16,1-10 72-16,-4-11-56 15,11-10-220-15,5-6 92 16,3-15-544 0,4-3 348-16,8-14-92 15</inkml:trace>
          <inkml:trace contextRef="#ctx0" brushRef="#br0" timeOffset="326602.2957">9000 14721 464 0,'-4'28'176'0,"-7"-8"-140"0,22 8-8 15,-11-8 64-15,0 1-56 16,8-4 24-16,0-6-40 16,0-1 60-16,-8-10-44 15,0 0 20-15,4-10-36 0,-4-4 16 16,0-7-20-16,0-3 28 16,0-3-28-16,0 6-12 15,7 0-8-15,5 1-16 16,7 2 12-16,1 5 76 15,-1 2-40-15,0 4 20 0,5 1-32 16,-5 2 8-16,-7 4-12 16,7 0 56-16,-4 0-40 15,-3 0-100-15,0 0 40 16,-12 0-432 0,-4 4 256-16,4 6-204 15</inkml:trace>
          <inkml:trace contextRef="#ctx0" brushRef="#br0" timeOffset="327263.2617">9035 14559 528 0,'-4'-13'196'0,"4"16"-152"0,0-6-12 16,0 3 132-1,0 0-96-15,0 0 88 0,4 0-92 16,4 0 28-16,4 0-52 16,-5 0 4-16,13-4-28 0,-1 4 36 15,0 0-28-15,8 0 32 16,8 0-32-16,-4-3-172 15,4 3 80-15</inkml:trace>
          <inkml:trace contextRef="#ctx0" brushRef="#br0" timeOffset="327579.1876">9655 14411 664 0,'23'18'244'0,"-12"2"-188"0,9 18-16 0,-1-7 136 0,0 3-104 15,-11 4 32 1,4 4-60-16,-4 16 16 16,-8 4-32-16,-20 14 72 15,1-4-56-15</inkml:trace>
        </inkml:traceGroup>
      </inkml:traceGroup>
    </inkml:traceGroup>
    <inkml:traceGroup>
      <inkml:annotationXML>
        <emma:emma xmlns:emma="http://www.w3.org/2003/04/emma" version="1.0">
          <emma:interpretation id="{4D173F46-F1FD-4082-9E30-AA2A7DCFFA70}" emma:medium="tactile" emma:mode="ink">
            <msink:context xmlns:msink="http://schemas.microsoft.com/ink/2010/main" type="paragraph" rotatedBoundingBox="3270,16624 13067,16710 13053,18359 3256,182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47F8976-2590-4F88-AF22-1CF69C0B9BCE}" emma:medium="tactile" emma:mode="ink">
              <msink:context xmlns:msink="http://schemas.microsoft.com/ink/2010/main" type="inkBullet" rotatedBoundingBox="3266,17113 4439,17124 4435,17673 3261,17662"/>
            </emma:interpretation>
          </emma:emma>
        </inkml:annotationXML>
        <inkml:trace contextRef="#ctx0" brushRef="#br0" timeOffset="328867.404">484 16414 548 0,'-12'-3'204'0,"5"-1"-156"0,7 1-16 16,0 3 72-16,7 0-64 16,5-7 28-16,15 7-40 15,8 0 0-15,11 7-16 16,1-4 12-16,7 1-16 0,4-4 24 0,8 0-20 16,3-4-4-16,5-6-4 15,-4 10-4-15,-4 7 0 16,-12-7 0-16,-12-7 0 15,-7 7 24-15,-8 0-12 16,-7 0 24-16,-13 0-24 16,-3 0 4-16,-4 0-8 15,-4 0-8-15,-3 0 4 16,-5 0-16-16,0 0 8 16,1 10-40-16,-5-3 24 15,-3 7 16-15,-4 6 4 0,-4 15-16 16,-4 13 8-16,-8 14 12 15,0-4 0-15,0-3 8 16,5-3-8-16,3-7 16 16,7-4-12-16,1-10 16 15,-4-10-16-15,12-11 40 16,-1-3-24-16,1-14 20 16,3-10-24-16,-3-7 52 15,-5-21-40-15,5-13 4 16,-8-8-24-16,3 4 20 15,1 7-20-15,-8 10-12 16,7 4-4-16,-3 3-24 16,0 11 16-16,7 3 4 15,5 6 8-15,3 8 0 16,8 0 0-16,8 6-36 0,7 4 20 16,9 4-408-16,-1 6 232 15,0 7-324 1</inkml:trace>
        <inkml:trace contextRef="#ctx0" brushRef="#br0" timeOffset="329033.8457">1579 16548 852 0,'4'-24'316'0,"4"41"-248"0,8-3-16 0,-9-10-20 15,-3 6-28-15,-4-3 32 0,8 0-20 16,3-4-596-16</inkml:trace>
      </inkml:traceGroup>
      <inkml:traceGroup>
        <inkml:annotationXML>
          <emma:emma xmlns:emma="http://www.w3.org/2003/04/emma" version="1.0">
            <emma:interpretation id="{809972F1-37C5-418C-9353-3AE65B0208FE}" emma:medium="tactile" emma:mode="ink">
              <msink:context xmlns:msink="http://schemas.microsoft.com/ink/2010/main" type="line" rotatedBoundingBox="4987,16639 13067,16710 13053,18359 4972,18288">
                <msink:destinationLink direction="with" ref="{9C657045-D327-4EA5-8971-7D40C20F02B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8E641C4-4368-473C-81CC-568CF088F4F8}" emma:medium="tactile" emma:mode="ink">
                <msink:context xmlns:msink="http://schemas.microsoft.com/ink/2010/main" type="inkWord" rotatedBoundingBox="4985,16862 5897,16870 5884,18296 4972,18288"/>
              </emma:interpretation>
              <emma:one-of disjunction-type="recognition" id="oneOf49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330827.4529">2559 16345 164 0,'-4'-20'60'0,"-4"20"-44"0,8-11-8 0,0 11 184 16,-4 0-108-16,4 0 8 15,0 7-52-15,-4 7 68 16,-3 3-60-16,-1 4 32 15,4 3-48-15,4 14 36 0,-8 10-40 16,1 7-4-16,-5 0-16 0,4 0-8 16,-3-3 4-16,-1-8 48 15,-7-9-28-15,11-1 8 16,-4-13-20-16,1-4 64 16,-5-7-44-16,5-6-56 15,3-11 12-15,8 0-168 16,0-7 100-16,8 0-12 15,-1-6 60-15,5-4-8 16,0 0 24-16,-1-7 16 16,1-7 4-16,-1 3-4 15,-3 1 4-15,0 3-4 16,4 0 0-16,-5 7 24 16,5 3-12-16,3 1 92 15,5 2-56-15,7 1 48 16,-8 7-56-16,8-4 52 0,0 7-56 15,4 7-16-15,4-10-12 16,4 20-20-16,0-3 8 16,-5 0 20-16,-3 3-8 15,-11 1 40-15,-12 6-24 16,-16 0 48-16,-15 4-40 16,-12 3 20-16,-4 7-32 15,4 0-72-15,-4-7 28 16,1 0-28-16,3-3 32 15,8-4-36-15,15-3 36 16,12 3-12-16,12-3 20 0,11-1 0 16,12-2 4-1,23 2 0-15,15 8 0 0,1 0-12 16,-8-1 12-16,-8 4 4 16,-12-6 4-16,-7-1 8 15,-20-3-4-15,-11 6 40 16,-19-6-20-16,-24 0 4 15,-23 0-16-15,-16 6-8 16,1 1 0-16,7-11 28 16,-4 4-16-16,8-14 40 15,12 0-32-15,11-4 32 16,24-6-32-16,11 7-48 16,15-4 12-16,16 3-668 15</inkml:trace>
          <inkml:trace contextRef="#ctx0" brushRef="#br0" timeOffset="332471.2558">2183 17525 236 0,'-11'-10'88'0,"11"3"-68"0,0 7-4 15,0 0 156-15,4-3-96 16,-1-4-12-16,9 0-40 15,0-3 44-15,3-4-40 16,5-3 24-16,3 6-32 0,4-2-8 16,0-5-8-1,0 8 28-15,0 3-16 0,-4 7 12 0,1 7-16 16,-1 7 20-16,-4 3-20 16,1 4 12-16,-1 3-12 15,4-4 36-15,-4-6-24 16,5 3 48-16,-1-6-40 15,0-8 28-15,4-6-32 16,0-8 0-16,4-6-16 16,4-3 56-16,4-1-40 15,-4-3-12-15,-8 3-8 16,-4-3-220-16,-7 7 116 0,-5 3-552 16</inkml:trace>
          <inkml:trace contextRef="#ctx0" brushRef="#br0" timeOffset="332891.3724">2574 16318 384 0,'8'-18'140'0,"-4"18"-108"0,0-13-8 0,0 13 180 16,0-7-116-16,-1-4 116 16,-3-2-120-16,4 6 8 15,0-10-52-15,0 3-8 0,4 4-20 16,3-11-8-16,9-7 0 0,11 11 12 16,11 0-8-16,12 10-20 15,12 4 4-15,4 9-444 31,-4 12 244-31,11 2-196 0</inkml:trace>
        </inkml:traceGroup>
        <inkml:traceGroup>
          <inkml:annotationXML>
            <emma:emma xmlns:emma="http://www.w3.org/2003/04/emma" version="1.0">
              <emma:interpretation id="{C550511F-3B77-431F-9C08-B56374D9C3DD}" emma:medium="tactile" emma:mode="ink">
                <msink:context xmlns:msink="http://schemas.microsoft.com/ink/2010/main" type="inkWord" rotatedBoundingBox="6449,17025 7872,17037 7865,17842 6441,17829"/>
              </emma:interpretation>
              <emma:one-of disjunction-type="recognition" id="oneOf50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333251.2654">4142 16283 300 0,'-19'0'112'0,"19"0"-88"0,-27-7-8 0,7 7 204 16,1 0-124-16,-8 4 24 15,-8 3-72-15,-4 13 20 16,-3 4-36-16,-9 4 24 0,5 10-28 15,-1 17 36-15,5 27-36 16,3 8-16-16,12-8-4 16,12-9 16-16,11-11-12 15,11-7 48-15,5-4-32 16,7-6 72-16,9-11-52 16,-1-9-192-16,0-12 76 0,0-9-612 15,4 6 376 1,4-10 96-16</inkml:trace>
          <inkml:trace contextRef="#ctx0" brushRef="#br0" timeOffset="333552.0652">4111 16713 560 0,'-11'49'208'0,"7"-15"-164"0,0 18-8 16,4-28 40-16,4 0-48 15,3 0 24-15,1-4-32 16,0-2 52-16,-8-5-40 16,8-6 108-16,-8-7-80 0,0-3 12 15,0-7-48-15,0-8-4 0,0-9-12 16,3-8 20-16,5-2-16 16,8 2-48-16,11 1 20 15,4 10-24-15,0 0 24 16,-4 13 44-16,0 1-16 15,0 6-96-15,0 4 40 16,0 0-412 0,-7 0 252-16,3 0-168 15</inkml:trace>
          <inkml:trace contextRef="#ctx0" brushRef="#br0" timeOffset="333779.6851">4266 16524 632 0,'-23'-27'236'0,"15"23"-184"0,8-3-16 16,0 4 132-16,12-4-100 15,3 3-8-15,8-2-40 16,4-1 20-16,1 7-24 15,14-4-252-15,1 4 128 0,11 17-444 16</inkml:trace>
          <inkml:trace contextRef="#ctx0" brushRef="#br0" timeOffset="334020.3249">4955 16435 644 0,'31'51'236'0,"-16"-13"-180"0,16 38-20 0,-15-25 88 16,-4 11-76-16,-5 0 16 16,-7-3-40-16,-7-8 76 15,-13-2-56-15,-15-5 68 0,-3-6-64 16,-17-10-368-1,1-4 172-15</inkml:trace>
        </inkml:traceGroup>
        <inkml:traceGroup>
          <inkml:annotationXML>
            <emma:emma xmlns:emma="http://www.w3.org/2003/04/emma" version="1.0">
              <emma:interpretation id="{4FD98487-400B-4509-B5A6-BD92D0513629}" emma:medium="tactile" emma:mode="ink">
                <msink:context xmlns:msink="http://schemas.microsoft.com/ink/2010/main" type="inkWord" rotatedBoundingBox="8979,17034 11067,17053 11056,18245 8968,18226"/>
              </emma:interpretation>
              <emma:one-of disjunction-type="recognition" id="oneOf51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335399.3449">6182 16734 676 0,'-8'0'248'0,"16"7"-192"0,12-4-16 16,-1-3 76-16,23 0-72 16,17 0 36-16,14-3-48 15,5 10-124-15,-5-7 48 16,-7-4-592-16</inkml:trace>
          <inkml:trace contextRef="#ctx0" brushRef="#br0" timeOffset="335268.497">6372 16435 664 0,'-12'-11'244'0,"16"8"-188"0,8-7-16 0,-5 10 100 16,9 0-84-16,11-7-12 16,4 7-28-16,4-7 20 15,4 14-20-15,-1-7 76 16,1 3-56-16,-4 4-584 0</inkml:trace>
          <inkml:trace contextRef="#ctx0" brushRef="#br0" timeOffset="336278.4859">6852 17467 488 0,'-8'0'180'0,"8"0"-140"0,4-4-12 15,0-2 144 1,4-1-100-16,7-4-20 16,4 1-32-16,12-11-8 15,8 4-8-15,8-3-12 0,3 2 4 16,-7 5-16-16,-9 9 12 0,-7 4 20 15,-7 10-4-15,-1 4 40 0,-3 7-24 16,-5 3 48-16,5 0-40 16,3-7 20-1,0 0-32-15,1-6 52 16,-1-1-40-16,1-13 48 16,3-4-48-16,4-10 56 15,-4-1-52-15,4-16 0 16,0-4-20-16</inkml:trace>
          <inkml:trace contextRef="#ctx0" brushRef="#br0" timeOffset="335818.4588">7405 16448 548 0,'-19'0'204'0,"19"4"-156"0,-8 13-16 0,8-10 80 0,8 0-68 16,4 7 36-16,19-4-48 15,15-3 8-15,16-11-24 16,4 8 44-16,0-11-32 0,-12 0 20 15,-4-3-28-15,-19-4 0 16,-11-3-12-16,-13 0 20 16,-7-4-16-16,-27-3-20 31,4 7 0-31,-27-11-4 16,3 4 4-16,-11 3-28 15,8 8 20-15,-1 16-28 0,13 11 24 16,-1 13 8-16,16 8 12 15,-4 20 24-15,11 7-12 0,1 17 24 16,11 3-24-16,0-2 68 16,4-15-48-16,-4-3 60 15,-4-21-56-15,-3-3-280 16</inkml:trace>
          <inkml:trace contextRef="#ctx0" brushRef="#br0" timeOffset="338386.4982">7789 17174 372 0,'4'-13'140'0,"-4"13"-112"0,7-4-4 0,-7 1 32 15,0 6-36-15,4-10 68 16,4 0-48-16,4 1 72 15,-1-5-64-15,1-2 20 16,-1 6-40-16,-3-4-8 16,0 8-12-16,0-4-16 15,3 4 4-15,-11 3 12 16,4 3-4-16,-4 14 52 16,4 0-32-16,-4 7 16 15,0 11-24-15,-4-1 0 16,4-3-8-16,-4-3 28 15,4-1-20-15,-8-9 12 16,8-1-16-16,-3-10 44 16,6-7-28-16,-3-7 12 0,8-4-24 0,-8-9-8 15,8-1-4-15,4-10 4 16,-5 4-4-16,5-1-28 16,-4 7 12-16,-1-3-12 15,5 11 12-15,0-1 0 16,-1 4 4-16,1 3-20 15,3 3 16-15,-3 8-4 16,3 3 8-16,-7 6 8 16,4 4 0-16,-8 1 8 15,3 6-4-15,-7-4 16 16,0-2-12-16,-3-5 24 16,-1-2-20-16,-4-8 12 15,8 1-12-15,0-15 0 16,8 4-4-16,-1-10-24 15,9 0 8-15,7 0-24 16,0 3 20-16,-3 4-4 16,3 10 8-16,-4 0 0 15,1 17 0-15,-5 0 76 0,-3 11-36 16,-5-8 24-16,1 1-36 16,-8-7 16-1,4 3-20-15,-4-7 36 16,0 4-28-16,0-11-244 15,0-3 120-15</inkml:trace>
        </inkml:traceGroup>
        <inkml:traceGroup>
          <inkml:annotationXML>
            <emma:emma xmlns:emma="http://www.w3.org/2003/04/emma" version="1.0">
              <emma:interpretation id="{6BCD768D-3597-46B4-B79E-C658E387D134}" emma:medium="tactile" emma:mode="ink">
                <msink:context xmlns:msink="http://schemas.microsoft.com/ink/2010/main" type="inkWord" rotatedBoundingBox="11618,16697 13067,16710 13059,17715 11609,17702"/>
              </emma:interpretation>
              <emma:one-of disjunction-type="recognition" id="oneOf52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340417.2834">9283 16218 548 0,'-8'-10'204'0,"8"10"-156"0,-11-28-16 16,11 25 204 0,7-4-136-16,-3-14 56 0,16 11-92 15,3-8 24-15,8 8-52 0,7 0-20 16,9 10-8-16,-1-7 36 15,9 7-24-15,-5 7-140 16,-8 0 64-16</inkml:trace>
          <inkml:trace contextRef="#ctx0" brushRef="#br0" timeOffset="339351.4122">9449 16424 652 0,'-7'21'244'0,"7"-21"-192"0,-16 52-12 16,5-25-48-1,3 1-4-15,-4 9 40 16,12 1-16-16,-11-7 16 16,3-3-16-16,0-8 88 15,0-6-52-15,5-21 4 16,3-3-32-16,-8-24 60 0,8-1-48 15,0-6 16-15,11 3-32 16,-3 4-36-16,11 3 12 16,9 13-24-16,10-2 16 0,5 13 16 15,-1 7 4-15,1 7-116 16,-12 7 60-16</inkml:trace>
          <inkml:trace contextRef="#ctx0" brushRef="#br0" timeOffset="338912.7459">9124 16218 216 0,'8'-17'80'0,"-8"17"-60"0,0-21-8 15,0 11 224 1,0 10-132-16,-4-11 64 16,0 8-100-16,-7 6 40 15,-1 8-64-15,-15 13-4 0,4 3-24 0,-20 15 40 32,4 2-28-32,-15 25 56 0,15 0-48 0,5 24 12 15,10-17-32 1,17 6 20-16,18-16-24 0,13-5 56 15,10-9-36-15,-3-14-104 16,0 0 40-16</inkml:trace>
          <inkml:trace contextRef="#ctx0" brushRef="#br0" timeOffset="340855.9484">10065 15956 684 0,'15'4'252'0,"-15"-4"-192"0,39 55-20 16,-16-14 120-16,4 24-96 15,4 8 28-15,-3-4-56 16,-5 6 32-16,-12 11-40 16,-11 11 48-16,-11-8-44 0,-20-13 48 15,-23-4-48-15,-12-20 20 32,8-1-32-32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01:24.4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5178DC8-9C78-43F1-8ECB-4960661FA338}" emma:medium="tactile" emma:mode="ink">
          <msink:context xmlns:msink="http://schemas.microsoft.com/ink/2010/main" type="inkDrawing" rotatedBoundingBox="1121,4162 1557,1963 2133,2077 1698,4277" semanticType="callout" shapeName="Other">
            <msink:sourceLink direction="with" ref="{AB01BA15-9C9C-4E6E-85F3-39F7A5E17D2C}"/>
            <msink:sourceLink direction="with" ref="{F333C226-73C9-4DFB-944E-27C586A39D15}"/>
          </msink:context>
        </emma:interpretation>
      </emma:emma>
    </inkml:annotationXML>
    <inkml:trace contextRef="#ctx0" brushRef="#br0">-681 1322 92 0,'-39'0'32'0,"16"0"-24"0,-12-7 0 0,15 7 20 15,5 7-16-15,-12 0 84 16,0 6-52-16,-12-2 68 15,8 2-64-15,-19 12 64 16,7 6-64-16,-23 27 88 16,16 4-76-16,-20 24 76 15,20-3-76-15,-12 34 40 16,20-4-60-16,3 25 32 16,8-14-40-16,15 24 0 15,1-14-20-15,19 3 0 16,11-16-4-16,20-8 4 15,-4-20-8-15,16 7 32 16,-1-14-20-16,-7 7-4 16,3-14-8-16,-3-7-48 15,-8-13 24-15,-12-11-408 16,1-10 236-16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02:25.2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0CA41F9-22B3-4C16-A040-CF59CDC4EB08}" emma:medium="tactile" emma:mode="ink">
          <msink:context xmlns:msink="http://schemas.microsoft.com/ink/2010/main" type="inkDrawing" rotatedBoundingBox="1172,8157 1867,5832 2319,5967 1623,8292" semanticType="callout" shapeName="Other">
            <msink:sourceLink direction="to" ref="{4E5C049A-9D6D-47EA-BED8-BCD3CD9082E9}"/>
            <msink:sourceLink direction="from" ref="{AB01BA15-9C9C-4E6E-85F3-39F7A5E17D2C}"/>
          </msink:context>
        </emma:interpretation>
      </emma:emma>
    </inkml:annotationXML>
    <inkml:trace contextRef="#ctx0" brushRef="#br0">-1548 7134 832 0,'-4'17'308'0,"4"-17"-240"0,23 76-20 0,-11-35-16 16,3 0-28-16,4 7-12 16,5-3 4-16,3-7 48 15,0-7-24-15,8-31 184 16,3 0-112-16,17-38 4 15,-1 0-56-15,12-24-28 16,-8 7-8-16</inkml:trace>
    <inkml:trace contextRef="#ctx0" brushRef="#br0" timeOffset="-211.7311">-581 5189 436 0,'-42'-17'160'0,"22"14"-124"0,-7-4-8 0,12 3 16 15,3 8-28-15,-15-1-4 16,8 4-8-16,-16 7-4 16,8 3 0-16,-12 11 52 15,12 3-28-15,-12 13 52 16,8 5-44-16,-15 40 108 16,7 7-80-16,-19 46-32 15,8-8-24-15,-16 41 4 16,16-20-4-16,-1 24-12 15,13-17 4-15,7-7 20 16,11-25-8-16,9-13 16 16,3-24-16-16,8-7-12 15,0-17 0-15,4-4-224 16,7-10 120-16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01:42.9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4C306B2-07AF-4435-8967-EFD055C26A79}" emma:medium="tactile" emma:mode="ink">
          <msink:context xmlns:msink="http://schemas.microsoft.com/ink/2010/main" type="inkDrawing" rotatedBoundingBox="7000,3507 7503,3506 7504,3688 7001,3689" semanticType="underline" shapeName="Other">
            <msink:sourceLink direction="with" ref="{BDC36DDE-64B3-4CEC-B583-180140BF4E21}"/>
          </msink:context>
        </emma:interpretation>
      </emma:emma>
    </inkml:annotationXML>
    <inkml:trace contextRef="#ctx0" brushRef="#br0">4200 2867 132 0,'12'-7'52'0,"-12"7"-44"0,15-7 4 0,-11 7-20 16,4-3 4-16,3-11 20 16,5 7-8-16,-1-3-12 15,1 3 0-15,-4-4 20 16,3 8-8-16,1-4 40 15,-1 7-24-15,-3 0 32 16,-1 7-32-16,-3 3 20 16,0 4-24-16,-1 3 80 15,1 0-56-15,4 4 4 16,-4 0-28-16,3-7 4 16,-3-4-12-16,4-3 28 15,3 0-24-15,4-14 48 16,5 0-36-16,-1-10-4 15,8 3-16-15,-4-17 28 16,-8 10-20-16,8-6-24 16,-7 6 4-16,-1-3-36 15,0 10 24-15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01:43.7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F307D7E-D5A9-470C-BF83-83E61E8D0E88}" emma:medium="tactile" emma:mode="ink">
          <msink:context xmlns:msink="http://schemas.microsoft.com/ink/2010/main" type="inkDrawing" rotatedBoundingBox="8828,3581 9445,3501 9461,3618 8843,3699" semanticType="callout" shapeName="Other">
            <msink:sourceLink direction="with" ref="{141EC95F-5853-43DD-BED9-65AFB461BF7C}"/>
          </msink:context>
        </emma:interpretation>
      </emma:emma>
    </inkml:annotationXML>
    <inkml:trace contextRef="#ctx0" brushRef="#br0">6043 2946 208 0,'4'-10'76'0,"-4"10"-60"0,15-11-4 0,-11 4-4 15,4 4-8-15,0-7 68 16,3-1-36-16,-7-2 40 16,12 2-40-16,-5-6 8 15,5 7-24-15,-5-4 28 16,5 7-28-16,-5-3 20 16,5 6-20-16,-1 1 8 15,1 3-12-15,-1 3-8 16,5 8 0-16,-5 2-4 15,4 1 0-15,1 0 44 16,-1 0-24-16,1-7 44 16,-1 3-36-16,0-10 40 15,4 0-40-15,8-7-24 16,-3-3-4-16,2-4 36 16,5 0-24-16,-4-13 0 15,-4 9-8-15,0 1-236 0,-3-3 128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9-27T18:06:14.24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10A817E-583B-4DA4-9FDC-46178FF8A00C}" emma:medium="tactile" emma:mode="ink">
          <msink:context xmlns:msink="http://schemas.microsoft.com/ink/2010/main" type="writingRegion" rotatedBoundingBox="19083,18093 19098,18093 19098,18108 19083,18108"/>
        </emma:interpretation>
      </emma:emma>
    </inkml:annotationXML>
    <inkml:traceGroup>
      <inkml:annotationXML>
        <emma:emma xmlns:emma="http://www.w3.org/2003/04/emma" version="1.0">
          <emma:interpretation id="{A3252B91-805D-4D8F-800A-2CBE3CAEB0FD}" emma:medium="tactile" emma:mode="ink">
            <msink:context xmlns:msink="http://schemas.microsoft.com/ink/2010/main" type="paragraph" rotatedBoundingBox="19083,18093 19098,18093 19098,18108 19083,18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09C45D-BA61-495C-A3C3-4F5A485B251E}" emma:medium="tactile" emma:mode="ink">
              <msink:context xmlns:msink="http://schemas.microsoft.com/ink/2010/main" type="line" rotatedBoundingBox="19083,18093 19098,18093 19098,18108 19083,18108"/>
            </emma:interpretation>
          </emma:emma>
        </inkml:annotationXML>
        <inkml:traceGroup>
          <inkml:annotationXML>
            <emma:emma xmlns:emma="http://www.w3.org/2003/04/emma" version="1.0">
              <emma:interpretation id="{38023E27-5243-4516-982D-A88807B6B6A4}" emma:medium="tactile" emma:mode="ink">
                <msink:context xmlns:msink="http://schemas.microsoft.com/ink/2010/main" type="inkWord" rotatedBoundingBox="19083,18093 19098,18093 19098,18108 19083,18108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16282 17340 0,'0'0'16,"0"0"-1,0 0 1,0 0-1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06:21.2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C657045-D327-4EA5-8971-7D40C20F02B7}" emma:medium="tactile" emma:mode="ink">
          <msink:context xmlns:msink="http://schemas.microsoft.com/ink/2010/main" type="inkDrawing" rotatedBoundingBox="1637,17890 1735,11504 2814,11521 2716,17907" semanticType="verticalRange" shapeName="Other">
            <msink:sourceLink direction="with" ref="{83F7F1FE-4DD4-4BE6-B192-AABB419E170A}"/>
            <msink:sourceLink direction="with" ref="{B2393180-C312-4292-9D69-E50EB9ECEB31}"/>
            <msink:sourceLink direction="with" ref="{ECFE8598-A1B2-43F0-8509-7A4FC4728E92}"/>
            <msink:sourceLink direction="with" ref="{809972F1-37C5-418C-9353-3AE65B0208FE}"/>
          </msink:context>
        </emma:interpretation>
      </emma:emma>
    </inkml:annotationXML>
    <inkml:trace contextRef="#ctx0" brushRef="#br0">866 192 60 0,'-19'-3'24'0,"11"6"-20"0,-19 1 0 15,8-4 0-15,-8-4-4 16,-8-6 8-16,-12-4-4 16,-11-3 128-16,-8-4-68 15,1-3 128-15,3 0-108 16,11 7 4-16,5 0-52 15,7 3-8-15,12 0-16 16,0 4-8-16,8 3 0 16,3 4-32-16,8 3 16 0,1 3 4 15,3 4 8-15,0 7 16 16,4 6-8-16,0 11 40 16,-4 14-24-16,8 10 12 15,-4 10-20-15,0 1 0 16,0 6-8-16,-4 35 20 0,0 27-16 15,-4-3-4-15,-7 34-4 16,3 17 12-16,5-17-8 16,-5 28 4-16,0 3-4 15,-3-17 36-15,3 14-20 0,4 0 20 16,-3-18-24-16,-1 25 16 16,1-1-20-16,-1-20 0 15,12 21-8-15,8-4 28 16,3-28-20-16,-3 1 32 15,0 3-32-15,0-3 4 16,-5-28-12-16,-10 0 4 16,-9 10-8-16,-3-6 16 15,7-21-12-15,-3-18-12 16,7 4 0-16,8 7 4 16,8 0 0-16,3-17 24 15,9-7-12-15,-1-24 4 16,4 0-8-16,-7-7 20 15,3-7-16-15,1 3-4 16,-13 1-4-16,1-4 12 0,0-10-8 16,-1-8 24-16,-3 5-20 15,0-8-12-15,-4 1-4 16,4-1 72-16,4 0-36 16,-4 4-4-16,3-7-16 15,1 7 8-15,4-7-12 16,-1-7 32-16,1 7-24 15,4-10 40-15,-5-4-32 16,5-3 12-16,-5-4-20 16,9-3 8-16,-1 0-12 15,0-7-8-15,1 0 0 16,7 3-4-16,4 1 0 0,15-1 0 16,20 1 0-16,8-4 0 15,26 0 0-15,59 13-380 16,23 15 208-16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32:31.60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D0EDFC9-505C-4530-BDE3-545D0D9D9317}" emma:medium="tactile" emma:mode="ink">
          <msink:context xmlns:msink="http://schemas.microsoft.com/ink/2010/main" type="writingRegion" rotatedBoundingBox="14883,2354 12470,3508 11974,2471 14387,1317"/>
        </emma:interpretation>
      </emma:emma>
    </inkml:annotationXML>
    <inkml:traceGroup>
      <inkml:annotationXML>
        <emma:emma xmlns:emma="http://www.w3.org/2003/04/emma" version="1.0">
          <emma:interpretation id="{D0F24D4E-62B3-45CC-BB33-958758D2FBE4}" emma:medium="tactile" emma:mode="ink">
            <msink:context xmlns:msink="http://schemas.microsoft.com/ink/2010/main" type="paragraph" rotatedBoundingBox="14883,2354 12470,3508 11974,2471 14387,1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1D8963-B035-4D7B-916F-46141A1E6069}" emma:medium="tactile" emma:mode="ink">
              <msink:context xmlns:msink="http://schemas.microsoft.com/ink/2010/main" type="line" rotatedBoundingBox="14883,2354 12470,3508 11974,2471 14387,1317"/>
            </emma:interpretation>
          </emma:emma>
        </inkml:annotationXML>
        <inkml:traceGroup>
          <inkml:annotationXML>
            <emma:emma xmlns:emma="http://www.w3.org/2003/04/emma" version="1.0">
              <emma:interpretation id="{04FA63D1-9347-49A8-8CEB-A2B1AB99C51E}" emma:medium="tactile" emma:mode="ink">
                <msink:context xmlns:msink="http://schemas.microsoft.com/ink/2010/main" type="inkWord" rotatedBoundingBox="14883,2354 12470,3508 11974,2471 14387,1317"/>
              </emma:interpretation>
              <emma:one-of disjunction-type="recognition" id="oneOf0">
                <emma:interpretation id="interp0" emma:lang="" emma:confidence="0">
                  <emma:literal>for.</emma:literal>
                </emma:interpretation>
                <emma:interpretation id="interp1" emma:lang="" emma:confidence="0">
                  <emma:literal>(or.</emma:literal>
                </emma:interpretation>
                <emma:interpretation id="interp2" emma:lang="" emma:confidence="0">
                  <emma:literal>(of.</emma:literal>
                </emma:interpretation>
                <emma:interpretation id="interp3" emma:lang="" emma:confidence="0">
                  <emma:literal>rows.</emma:literal>
                </emma:interpretation>
                <emma:interpretation id="interp4" emma:lang="" emma:confidence="0">
                  <emma:literal>"of.</emma:literal>
                </emma:interpretation>
              </emma:one-of>
            </emma:emma>
          </inkml:annotationXML>
          <inkml:trace contextRef="#ctx0" brushRef="#br0">1914-175 464 0,'27'37'176'0,"-27"-37"-140"0,43 59-8 16,-28-32 208-16,1 1-136 0,-4 13 80 16,3 1-104-16,-11 16 20 15,0 1-56-15,-20 3 20 16,9-4-32-16,-32-3-124 16,8-3 52-16</inkml:trace>
          <inkml:trace contextRef="#ctx0" brushRef="#br0" timeOffset="-524.4095">1175 86 540 0,'0'-14'200'0,"0"14"-156"16,19 0-12-16,-3 0 140 15,-1 4-100-15,12-4 68 16,0 3-80-16,12-6-8 15,0 13-32-15,0-3-4 16,-5-4-8-16,-7 1 36 16,1-1-20-16,-9-3-12 15,-4 0-8-15,-3-3-260 16,-4-1 140-16</inkml:trace>
          <inkml:trace contextRef="#ctx0" brushRef="#br0" timeOffset="-225.1116">1473-38 464 0,'-19'4'176'0,"19"-4"-140"0,-8-7-8 0,4 7 64 16,4 3-56-16,-8 1 24 16,8 3-40-16,-4 6 60 15,1-2-44-15,-9 9 44 16,4-2-44-16,-7 9 44 15,3-3-48-15,-7 7 28 16,3 7-32-16,-7 0 8 16,8-4-20-16,-1-3 0 15,4 0-8-15,9-3-8 16,6-4 4-16,17-7 12 16,7-3-8-16,15-7-72 15,1 0 32-15,3-7-348 16,1-7 208-16</inkml:trace>
          <inkml:trace contextRef="#ctx0" brushRef="#br0" timeOffset="-750.5098">1121-134 548 0,'4'7'204'0,"-4"-7"-156"0,-8 14-16 0,0-8 104 15,4 8-80-15,-11 14 112 16,3-1-96-16,-7 11 40 15,-4 0-64-15,-1 17 64 16,9 4-64-16,-1 6 0 16,12-3-28-16,1 0-4 15,6-7-8-15,1-10 20 16,8-8-16-16,0-9 12 16,3-1-12-16</inkml:trace>
          <inkml:trace contextRef="#ctx0" brushRef="#br0" timeOffset="-1033.4392">575 540 652 0,'8'-7'244'0,"-8"7"-192"0,-4 7-12 0,0-3 92 16,4-1-80-16,-8 4 60 16,0 7-68-16,-3 3 40 15,11 0-48-15,-16 0-20 16,12 1-8-16,-3-1 24 15,7 0-16-15,-4-3 12 16,4-4-16-16,-4-6-156 16,8-1 76-16,0-6-360 15,3-1 240-15</inkml:trace>
          <inkml:trace contextRef="#ctx0" brushRef="#br0" timeOffset="-1337.2469">145 0 352 0,'-4'-3'132'0,"4"3"-104"0,-4 3-8 0,1-3 132 16,-1 7-88-16,-8 7 72 16,4-4-80-16,-11 18 32 15,7-1-52-15,-3 14 16 16,3 1-32-16,5 2 8 16,3-2-16-16,11-1-8 15,1-7 0-15,11-9 48 16,1-8-28-16,19-14 8 15,-5 1-20-15,5-18-8 16,-8 0 0-16,4-7-68 16,-8-3 36-16,-4-13-24 15,4 12 32-15,-19-6-8 16,4 7 16-16,-5 0 16 0,1 11 0 16,-8-1-36-16,0 14 16 0,-8 7 4 15,8 10 12-15,-11 24 24 16,15 0-12-16,-16 28 32 15,12-7-28-15,-8 7 20 16,4-7-20-16,-11 3 0 16,3-10-8-16,-19 0 20 15,8-6-16-15,-16-12 4 16,9-2-8-16,-9-11 12 16,8-7-12-16,-4-17 16 15,8 0-16-15,4-17 4 16,3 0-4-16,9-11-16 15,3 8 4-15,8-5-4 16,0 8 0-16,12 0-12 16,11 3 12-16,-4 1 4 15,0 2 4-15,9 1 16 16,3 3-8-16,-4 0-4 16,-8 4 0-16,0-4 12 15,1 3-8-15,-1-3-12 16,0 1 0-16,5-1-392 15,-1 3 216-15</inkml:trace>
          <inkml:trace contextRef="#ctx0" brushRef="#br0" timeOffset="-2103.7874">-408 1043 364 0,'-12'-4'132'0,"12"4"-100"0,-12 4-12 0,5-4 112 16,7 0-76-16,0-4 60 16,7 4-72-16,-3-3 32 15,4 6-44-15,11-3 0 16,1 0-20-16,-1 0 12 16,8 7-16-16,0 0-4 15,4-3 0-15,-4 2 4 16,-7 5-4-16,3-1-20 15,-4 4 8-15,-3 0 12 16,-5-1 0-16,-7 5 60 16,0-1-36-16,-12 0 32 15,1 0-32-15,-13 0-8 16,5 1-12-16,-12-1 4 16,7 3-8-16,-3-9 40 15,4-4-20-15,3-7-92 16,9 6 36-16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07:34.7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06E8973-5317-4D06-86C6-71B300552FEC}" emma:medium="tactile" emma:mode="ink">
          <msink:context xmlns:msink="http://schemas.microsoft.com/ink/2010/main" type="writingRegion" rotatedBoundingBox="1964,476 14917,276 14936,1536 1984,1736">
            <msink:destinationLink direction="with" ref="{BDADC8EC-4FE1-49E5-A77D-A776724BA924}"/>
          </msink:context>
        </emma:interpretation>
      </emma:emma>
    </inkml:annotationXML>
    <inkml:traceGroup>
      <inkml:annotationXML>
        <emma:emma xmlns:emma="http://www.w3.org/2003/04/emma" version="1.0">
          <emma:interpretation id="{9B1E0AE8-DBC6-4944-B003-B2DFDA15E959}" emma:medium="tactile" emma:mode="ink">
            <msink:context xmlns:msink="http://schemas.microsoft.com/ink/2010/main" type="paragraph" rotatedBoundingBox="1964,476 14917,276 14936,1536 1984,17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326095-0208-4E7D-850D-A1D5322B3E41}" emma:medium="tactile" emma:mode="ink">
              <msink:context xmlns:msink="http://schemas.microsoft.com/ink/2010/main" type="line" rotatedBoundingBox="1964,476 14917,276 14936,1536 1984,1736"/>
            </emma:interpretation>
          </emma:emma>
        </inkml:annotationXML>
        <inkml:traceGroup>
          <inkml:annotationXML>
            <emma:emma xmlns:emma="http://www.w3.org/2003/04/emma" version="1.0">
              <emma:interpretation id="{477013F3-E256-4D1A-9291-F0E026EAAD97}" emma:medium="tactile" emma:mode="ink">
                <msink:context xmlns:msink="http://schemas.microsoft.com/ink/2010/main" type="inkWord" rotatedBoundingBox="1964,476 4942,430 4956,1349 1978,13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1188 493 372 0,'-12'-4'140'0,"12"4"-112"0,0-3-4 16,0-1 84-1,12 4-64-15,-12-3 44 16,7 6-52-16,-7 1 0 16,8 3-24-16,-8 7 20 0,4-8-20 0,-8 8 24 15,4 3-24-15,-8 1-12 16,8 2-4-16,0 1 4 16,4 3 0-16,-8-7 16 15,12 0-8-15,0-10-40 16,7-3 20-16,5-8-8 15,-1-6 12-15,12-4 8 16,8 4 0-16,-8-11-12 16,-4 11 8-16,4 0 12 15,-4 3-4-15,-4-4 16 16,-4 11-12-16,-3-7 4 16,-4 7-4-16,-5 0 28 15,1 7-20-15,-8-7-24 16,4 7 4-16,0 0 8 15,4 0 0-15,-1 3-4 16,1-3 4-16,4 14-4 16,-9-11 0-16,9 4 0 15,0 3 0-15,-5-3 0 16,5 0 0-16,-12-4 16 16,4-3-8-16,-4-7 24 15,0 0-20-15,0 0-32 16,0 0 12-16,0-7 20 15,0 0-8-15,0-3-8 16,0-1 0-16,0-6 12 16,8 0-4-16,-1 0 16 15,5-4-12-15,4 4 128 0,3 3-72 16,4-3 40-16,0 10-60 0,4-3 12 16,-7 3-36-16,7 7-8 15,-4 0-8-15,0-7 28 16,-3 14-16-16,-1-7-136 15,-7 0 64-15</inkml:trace>
          <inkml:trace contextRef="#ctx0" brushRef="#br0" timeOffset="122.8356">2059 448 632 0,'-12'0'236'0,"12"0"-184"0,-15 7-16 0,3-4 8 15,4 4-32-15</inkml:trace>
          <inkml:trace contextRef="#ctx0" brushRef="#br0" timeOffset="241.0324">2012 558 528 0,'12'17'196'0,"-12"-17"-152"0,0 21-12 0,0-11 88 15,0 4-72-15,0 0-20 16,0 3-16-16,0 0-4 15,0 0-4-15</inkml:trace>
          <inkml:trace contextRef="#ctx0" brushRef="#br0" timeOffset="780.5512">2248 685 416 0,'20'0'152'0,"-20"0"-116"0,19-10-12 0,-7 7 100 16,-1 3-72-16,1-4-4 15,3 4-28-15,-3-7-8 16,3 7-4-16,-11-3-8 16,4 6 4-16,-12-6 20 15,4 3-12-15,-8-4 12 16,1 1-12-16,-13-4-16 16,9 4 0-16,-5-4 92 15,5 7-48-15,-5 3 28 16,5 4-40-16,-5 10 0 15,8 7-16-15,4 4-8 16,4 3 0-16,4 3-4 16,8-10 0-16,0 1-12 15,3-5 8-15,4-3-32 16,5-3 20-16,3-10-144 16,4-1 88-16,7-6-108 15,-3 3 100-15,-4-11 44 16,4-2 24-16,-8-5 56 15,-4 8-24-15,1 0 168 16,-9-1-104-16,-3 11 156 16,-1 0-136-16,1 14 12 15,-4 0-72-15,-1-4 8 16,5 4-32-16,-4-7 0 16,3 3-12-16,1-10 28 0,3 0-20 15,-3-10 12-15,4-4-16 0,-5-3-16 16,1 3 0-16,3-13 4 15,5-1 0-15,7-3-152 16,11-3 84-16,9 3-572 16,-1 10 356-16</inkml:trace>
          <inkml:trace contextRef="#ctx0" brushRef="#br0" timeOffset="-1471.3309">7 59 476 0,'-12'-17'176'0,"20"14"-136"0,-4-4-12 16,-4-4 100-1,4 11-76-15,0-7 60 16,0 7-68-16,3-10 48 16,5 10-52-16,7-3 32 0,8 6-40 0,16 7 44 31,7-3-44-31,12 4 48 0,-4 6-48 0,8-10-8 16,-12 7-12-16,12-8 8 15,-12 1-12-15,0 4 16 16,-3 2-16-16,-5 5 16 15,-7-12-16-15,-8 5 40 16,-4-8-24-16,-8 4-48 16,1 3 12-16</inkml:trace>
          <inkml:trace contextRef="#ctx0" brushRef="#br0" timeOffset="-1018.8722">-5 548 560 0,'-7'-14'208'0,"7"14"-164"0,0 7-8 0,3-7 136 15,1 0-100-15,8 0 96 16,7 0-100-16,16 0 12 16,15 0-48-16,16-7 4 15,0 7-20-15,4-7-184 16,-8 7 92-16</inkml:trace>
          <inkml:trace contextRef="#ctx0" brushRef="#br0" timeOffset="-1169.7738">251 176 216 0,'-35'93'80'0,"35"-93"-60"0,-43 76-8 16,28-42 12-16,-1 1-16 0,-7-1 4 16,4 4-4-16,-1 0 4 15,5-11-8-15,0-3 8 16,3 0-8-16,8-6-12 16,0-1 4-16</inkml:trace>
          <inkml:trace contextRef="#ctx0" brushRef="#br0" timeOffset="-631.3541">797 517 488 0,'4'0'180'0,"-4"0"-140"0,19-10-12 0,-11 10 56 16,3 0-52-16,-3-11 48 15,0 11-44-15,-12-3 0 16,4 6-24-16,-12-3-8 0,4 11 0 0,-11-8-4 16,0 4 0-1,-12 10 0 1,8-7 0-16,-5 11 44 0,13 3-24 0,3 7 16 16,12-7-20-16,12 4-8 15,3-11-4-15,16-3 28 16,4-4-16-16,8-10-12 15,3-3-8-15,-11-4 4 16,-4 0 0-16,-4-4 16 16,-4 1-8-16,-15-7-12 15,0 10 0-15,-16-10 12 16,-3 0-4-16,-9 3 16 16,1 4-12-16,0-1 48 15,7 4-28-15,12 0-16 16,12 4-4-16,11-4-88 15,4 7 44-15</inkml:trace>
        </inkml:traceGroup>
        <inkml:traceGroup>
          <inkml:annotationXML>
            <emma:emma xmlns:emma="http://www.w3.org/2003/04/emma" version="1.0">
              <emma:interpretation id="{C0DC3CF6-0405-490A-94C9-4DF1577A13D8}" emma:medium="tactile" emma:mode="ink">
                <msink:context xmlns:msink="http://schemas.microsoft.com/ink/2010/main" type="inkWord" rotatedBoundingBox="5730,672 7913,639 7925,1418 5742,145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72.7566">4455 644 280 0,'-8'-3'104'0,"0"6"-84"0,1 21 0 0,-5-7 84 16,8 1-60-16,-11 13 16 16,-1 0-36-16,-3 6 4 15,3-6-16-15,1-6 80 16,7-5-48-16,-4-10 84 16,5-3-72-16,7-7 8 15,0-13-40-15,7-11-4 16,5-1-12-16,-4-26 4 15,11 13-8-15,-3-3-56 16,3 6 28-16,-3-6 12 16,3 17 8-16,-4 3 4 15,5 14 0-15,-1 4 60 16,0 6-32-16,1 1 32 16,3 6-32-16,0 0 16 15,8 4-24-15,-4-7-8 16,0 0-8-16,8-7 12 15,4 0-8-15,-8 0-20 16,0-7 4-16,-12 0-12 16,1-3 8-16,-5-7 0 15,-11 6 4-15,-4-6 8 16,0 3 0-16,-4 4-12 16,-4 3 8-16,-3 4-4 15,7 3 0-15,-8-11 24 16,5 22-8-16,-5-11 4 0,4 7-4 15,-11 6-24-15,3 1 8 0,-3 3 12 16,3-3 0-16,1 3 24 16,0 4-16-16,3-11-12 15,8 4-4-15,0-14 4 16,4 7 0-16,8-14-12 16,4 7 8-16,3-14-24 15,20 4 16-15,-8-4-4 16,-4 0 8-16,4 4 0 15,-7-4 0-15,-1 1 16 16,-7 9-4-16,-9-10 16 16,1 11-12-16,-4 3-28 15,-4 3 8-15,-11 4 12 16,15 7 4-16,-4 3 24 16,4 4-16-16,4 3 12 15,8 3-12-15,3 4 20 16,1-10-20-16,3-4-12 15,4 1-4-15,0-12 12 16,1 1-4-16,-5-14 8 16,4 4-8-16,-3-11-20 15,-5 4 8-15,-3-14-40 16,3 7 28-16,-3-11-28 16,-1 11 28-16,-3-11-8 15,-4 11 16-15,4 0 60 16,-4 10-24-16,-4 0 24 0,3 7-28 0,-3 7 52 15,4 7-40-15,-4 10-8 16,4 7-12-16,-4 3 16 16,4-3-16-16,-4 0-12 15,4-3-4-15,-4-8 48 16,0-2-24-16,0-5-8 16,0-2-8-16,0-15-60 15,4 1 32-15,4-21-60 16,3 6 48-16,1-16-28 15,-1 7 40-15,1-8 12 16,3 11 8-16,1-7 12 16,-1 14-4-16,1 0 84 15,3 10-44-15,-3 3 12 16,-1 8-32-16,-7 6-20 16,4 4-8-16,-9 7 40 15,5-1-24-15,-4 4 0 16,0-3-8-16,-4 0-40 15,4-4 20-15,0-3-84 16,3-1 60-16,9-9-92 16,-4-1 76-16,3-13-8 15,-3 3 40-15,7-10 4 16,4 6 12-16,0-6 8 16,5 14 0-16,-1-4 16 15,11 3-8-15,-11-2-48 16,8 6 24-16</inkml:trace>
          <inkml:trace contextRef="#ctx0" brushRef="#br0" timeOffset="3531.2419">5934 524 488 0,'-4'0'180'0,"4"0"-140"0,4 0-12 16,-4 0 144 0,0 0-100-16,-4 0 88 15,4 0-96-15,-8 0-16 16,4 0-28-16,-11 0 12 16,-1 3-20-16,-11-3-20 15,8 4 0-15,-16-4-4 16,8 3 4-16,4 4 16 15,-1-7-4-15,13 7-28 16,3 3 12-16,16 4-4 0,-1 3 8 0,9 7 24 16,-1 0-8-16,5 7-12 15,3-3 0-15,-8-1 40 16,1 1-24-16,-12-1-8 16,0-3-8-16,-16-6 28 15,4-1-12-15,-15-7 48 16,4 1-32-16,-20-8 20 15,12 0-28-15,-4 1-8 16,4-4-8-16,11-4-24 16,5 4 12-16</inkml:trace>
          <inkml:trace contextRef="#ctx0" brushRef="#br0" timeOffset="1098.3786">3766 228 860 0,'-20'-7'320'0,"20"7"-248"0,0-4-20 16,8 1 60 0,4 6-72-16,23-6 60 15,3 3-56-15,20-7-28 16,0 4-16-16,24-4 24 0,-16 7-12 0,19-4-84 16,-16 4 40-1,-3-3-176-15,-8 6 116 0</inkml:trace>
          <inkml:trace contextRef="#ctx0" brushRef="#br0" timeOffset="1368.9618">4130 317 228 0,'4'21'84'0,"-4"-21"-64"0,-4 48-8 0,0-20 188 15,4-1-112-15,-8 25 16 16,0-1-60-16,-7 18 48 16,7-3-52-16,-7 6 0 15,7-7-24-15,-11-13 8 16,15-7-16-16,-12-11-356 15,5-7 192-15</inkml:trace>
        </inkml:traceGroup>
        <inkml:traceGroup>
          <inkml:annotationXML>
            <emma:emma xmlns:emma="http://www.w3.org/2003/04/emma" version="1.0">
              <emma:interpretation id="{2E42F434-1D12-4A4A-8A18-9FEE7CC262E8}" emma:medium="tactile" emma:mode="ink">
                <msink:context xmlns:msink="http://schemas.microsoft.com/ink/2010/main" type="inkWord" rotatedBoundingBox="8147,776 10001,747 10015,1612 8160,164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669.7874">6448 352 540 0,'24'-24'200'0,"-24"24"-156"0,11-24-12 16,-3 17 148-1,-8 7-104-15,0 0 52 16,0 0-80-16,-12 13-8 15,9 8-24-15,-17 17-4 16,5 7-4-16,-20 37 4 0,4-3-8 0,-8 21-48 16,8-10 28-16,4-1 12 31,16-17 4-31,7-6-24 0,11-8 12 0,13-17 4 16,-1-3 8-16,0-17 24 15,9-7-12-15,-1-18-20 16,8-3 0-16,-16-20 4 15,0-1 4-15,-15-27-36 16,-4 4 20-16,-15-25 16 16,7 7 0-16,-23-7 44 15,4 15-20-15,-20 9 40 16,13 14-36-16,-5 4 28 16,8 13-28-16,4 4 28 15,7 10-32-15,9-7-32 16,7 14 4-16,12 0 0 15,11 4 4-15,12-1 16 16,8 4-8-16,3-7-12 16,1 0 0-16,15-7 12 15,-8 0-4-15,4-3-12 16,1 3 4-16,-9-7-4 16,1 14 0-16,-20-10 32 15,-4 3-12-15,-15 0-4 16,-1 7-4-16,-18 0 4 15,3 0-4-15,-11 7 24 16,3 3-16-16,-11 8 12 0,12-1-12 0,-1 0-8 16,12 7 0-16,16-3-24 15,7-4 12-15,12-3 12 16,8-7 0-16,7-7-116 16,-3-4 60-16,-1-6-60 15,-11 3 68-15,-11-10-4 16,-5 3 28-16,-15-10-4 15,0 7 12-15,-23-7 8 16,4 6 4-16,-5-2 16 16,5 6-8-16,8 0-28 15,7 7 8-15,11 4-12 16,5 3 12-16,7-7 16 16,5 14 0-16,3-7 8 15,4 0-8-15,-12 0 8 16,8 3-8-16,-8-3 24 15,-7 4-16-15,4-1-12 16,-9 1-4-16,-3 2 12 16,4 1-4-16,-8 4-12 15,0 2 4-15,0 1 4 16,0 3 0-16,0 1-20 16,0-1 12-16,0 0 12 15,4 4 0-15,0-4-12 16,0-3 4-16,-4-7 12 15,7 3-4-15,-7-7 32 16,0 1-20-16,0-4 4 16,0 0-12-16,0-4-16 0,0 4 4 0,0-10 4 15,0 3 0 1,4-10 0-16,4 0 0 0,7-11 0 16,5 4 0-16,7-3-12 15,4 6 8-15,4-3-16 16,3 10 12-16,-11-3 4 15,-3 6 4-15,-9 5 16 16,1-1-8-16,-5 3-20 16,-7 8 4-16,4 3 12 15,0-4 0-15</inkml:trace>
          <inkml:trace contextRef="#ctx0" brushRef="#br0" timeOffset="5464.3849">7583 431 184 0,'0'0'68'0,"0"0"-52"0,0-7-4 0,0 3 48 16,0 8-36-16,0-4 44 15,11 7-40-15,-7 0 84 16,0 6-64-16,-4 5 64 15,0-1-60-15,-8 7 24 16,-3 0-44-16,3 4 16 16,-4 3-28-16,5 0 8 15,-5-4-16-15,4-6 0 16,4-1-4-16,1-9 4 16,3-1-8-16,0-17 8 15,7 0-8-15,1-13-12 16,7-1 4-16,-3-10-32 15,0 3 20-15,-1 1-4 16,1 6 12-16,-8 1 24 16,11 6-8-16,-11 4 76 15,4-4-48-15,-8 7 32 16,0 7-40-16,0 0 16 16,0 7-24-16,0 0 16 15,4 6-20-15,0 8 8 16,0 3-12-16,-1-3 0 15,5 3-4-15,-4-3 20 16,4-4-16-16,-4-4-12 16,11 1-4-16,-11-14 12 0,11 0-4 15,-3-7-48-15,0 0 28 0,-5-6-96 16,13-1 64-16,-5-10-84 16,1 7 76-16,-1-4 0 15,5 4 36-15,-9 0 40 16,5 10-12-16,-5-4 60 15,5 8-36-15,-5 6 116 16,1 8-80-16,0 6 44 16,-1 0-64-16,1 11 12 15,3-1-40-15,-3 4 0 16,3-3-12-16,-3-4 12 16,0-4-12-16,-5-6-232 15,5-3 120-15</inkml:trace>
        </inkml:traceGroup>
        <inkml:traceGroup>
          <inkml:annotationXML>
            <emma:emma xmlns:emma="http://www.w3.org/2003/04/emma" version="1.0">
              <emma:interpretation id="{12E5B902-7C45-42EA-B680-FA133DA2ABC1}" emma:medium="tactile" emma:mode="ink">
                <msink:context xmlns:msink="http://schemas.microsoft.com/ink/2010/main" type="inkWord" rotatedBoundingBox="11224,392 12129,378 12137,956 11233,96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741.3984">9565 369 520 0,'7'-10'192'0,"-7"10"-152"0,31 3-8 0,-11-3 116 16,-1-3-88-16,12 3 0 15,0 0-36-15,8-4 12 16,-4 1-24-16,-4-4 4 16,-4 7-8-16,-12-7 4 15,1 7-8-15,-16-7 16 16,-4 4-12-16,-19-4 4 15,3 3-4-15,-26 1-32 16,11 3 12-16,-12 0 4 16,13 0 8-16,-1 10 0 15,8 4 0-15,7 3 0 16,9 0 0-16,7-3-12 16,12 3 8-16,7-3-4 15,8 0 0-15,16-11-20 16,0 8 16-16,11-5-284 15,0 1 160-15</inkml:trace>
          <inkml:trace contextRef="#ctx0" brushRef="#br0" timeOffset="6922.8813">10083 321 736 0,'-30'-11'272'0,"30"11"-208"0,-24 4-20 0,13 3 52 15,7 6-60-15,-8 5 32 16,8-1-40-16,-3 4-28 15,7 3 0-15,3-4 8 16,9-6-4-16,11 3-64 16,8-10 32-16,16-3-216 15,-1 2 132-15</inkml:trace>
          <inkml:trace contextRef="#ctx0" brushRef="#br0" timeOffset="6155.4473">9247-68 548 0,'-7'-10'204'0,"7"13"-156"0,7-6-16 15,-7 3 220 1,0 0-144-16,8 0 80 0,4 3-112 0,7-3 56 16,8 0-76-16,20-3-48 15,7 3-8-15,12-7 4 16,-1 7 0-16,5 0 16 15,-4 0-12-15,-12 7-20 16,-11-4 4-16,-9 4-164 16,-10 0 96-16</inkml:trace>
          <inkml:trace contextRef="#ctx0" brushRef="#br0" timeOffset="6398.4046">9425-30 464 0,'-7'10'176'15,"7"-10"-140"-15,-4 38-8 0,-4-7 144 16,8 0-100-16,0 14 52 16,0 6-76-16,-15-3-8 15,15 4-24-15,-8-7-12 16,8-4 0-16,-12-7 20 15,12-6-12-15,-8-7-56 16,8-1 20-16,0-6-412 16,4-4 240-16</inkml:trace>
        </inkml:traceGroup>
        <inkml:traceGroup>
          <inkml:annotationXML>
            <emma:emma xmlns:emma="http://www.w3.org/2003/04/emma" version="1.0">
              <emma:interpretation id="{82A93FBA-8C46-4E50-9955-F508B9FE4557}" emma:medium="tactile" emma:mode="ink">
                <msink:context xmlns:msink="http://schemas.microsoft.com/ink/2010/main" type="inkWord" rotatedBoundingBox="12480,492 14920,455 14936,1522 12496,156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296.5216">10540 83 560 0,'-7'-51'208'0,"7"51"-164"0,19-11-8 0,-15 8 56 16,0 6-56-16,-1 8 76 15,1-1-64-15,-4 21 28 16,0 7-44-16,-4 10 8 16,1 4-24-16,-9-4-8 15,0 3-4-15,-3-9 12 16,7-4-8-16,0-8-4 15,8-9 0-15,-3-4-24 16,6-6 12-16,1-11-12 16,8-4 8-16,3-10-52 15,1 8 32-15,-1-19-88 16,5 1 64-16,-5-7 28 16,5 14 20-16,-5-3-4 15,8 13 8-15,-15 7 84 0,4 7-48 0,-9 6 60 16,1 5-52-16,-8 2 40 31,4-9-44-31,-3 13-12 0,-1-7-12 0,4-7 24 16,4 0-20-16,-1-3-32 15,5 0 8-15</inkml:trace>
          <inkml:trace contextRef="#ctx0" brushRef="#br0" timeOffset="7763.9338">10974 290 548 0,'0'-4'204'0,"0"4"-156"0,15 4-16 16,-15-1 72-1,0 8-64-15,0-5 28 16,0 12-40-16,0-1 16 16,0 3-24-16,-7-2-8 15,3-5-8-15,0-2-4 16,4-1 0-16,-4-7 24 16,4 8-12-16,-4-11-4 0,4 0-4 15,0-11-24-15,4 8 12 0,0-7-4 16,4-1 4-16,3-6-44 15,1-7 24-15,3 0 24 16,5 7 4-16,3 0-8 16,-4 10 4-16,-7 7 56 15,7 7-28-15,-3 6 76 16,-5 8-52-16,-3 0 36 16,-4 6-48-16,-4-6 0 15,4-1-24-15,-4-2 12 16,0-1-16-16,-4-3-40 15,4-4 20-15,0-7-272 16,8 4 156-16</inkml:trace>
          <inkml:trace contextRef="#ctx0" brushRef="#br0" timeOffset="8723.037">11295 431 340 0,'12'3'128'0,"-12"-3"-100"0,31 7-8 0,-16-3 88 15,1-1-64-15,-1-3 36 16,5 0-48-16,3 0 0 15,4 0-20-15,-4-3-24 16,8 3 4-16,0-4 4 16,0 4 4-16,0-7-12 15,-4-3 8-15,0 0 4 16,-4-8 0-16,1 1 24 16,-5 3-12-16,-4-6 120 15,1 6-76-15,-8 0 48 16,3 1-60-16,-3-5 36 15,0 8-44-15,-4-4 0 16,0 7-24-16,-8-3 12 16,0 3-16-16,-4 0-12 15,8 7 0-15,-8-3-4 16,4 3 0-16,-7 0 16 16,7 3-4-16,-4-3-4 15,8 14 4-15,-4 0-24 0,8-4 12 16,-4 11 12-16,4-4 0 15,0 7-20-15,4 0 8 0,-4 0 12 16,3-7 0 0,-7 4-20-16,4 0 8 0,-8-1 20 15,0-2-4-15,-7 16-40 16,-1-3 20-16,-11 14 0 16,4 3 12-16,-8 14 0 15,3-4 0-15,-3 4 8 16,12-10-4-16,7-7-20 15,12-8 8-15,7-2 4 16,5-8 4-16,11-6 0 16,8 0 0-16,-4-14 8 15,4-1-4-15,-8-12 16 16,-8 2-12-16,-7-10 16 16,-1 4-16-16,-7-21 16 15,-8 3-16-15,-7-20-4 16,-1-3 0-16,-3-8-16 15,7 1 8-15,-4 10 4 16,8 6 0-16,-3 8 0 16,7 10 0-16,-4 0-28 15,8 3 16-15,-4 4-4 16,7 10 8-16,1-10 0 16,4 10 0-16,-4 0-36 15,-1 4 24-15,-3-8-152 16,4 8 96-16</inkml:trace>
          <inkml:trace contextRef="#ctx0" brushRef="#br0" timeOffset="7944.4259">11481 128 372 0,'-19'-28'140'0,"19"28"-112"0,-12-6-4 16,4 2 84 0,4 4-64-16,-7 4-20 15,7 9-12-15,-4 5-76 16,8-1 36-16,4 3-268 16,4 1 160-16</inkml:trace>
          <inkml:trace contextRef="#ctx0" brushRef="#br0" timeOffset="9337.2354">12015 400 332 0,'27'-4'120'0,"-27"4"-92"0,20-13-8 16,-13 9 104-16,5 8-72 0,-8-4 76 16,0 0-72-16,-4 0 32 15,0 0-52-15,-4 0-36 16,4 7-4-16,-4-1 0 15,4-2 4-15,-4 10 32 16,8 3-16-16,4-10 20 16,3 10-20-16,13-3 8 15,-9-1-12-15,12-2 28 16,-4 3-24-16,4-14 4 16,1 6-12-16,-5-6-8 15,0 0 4-15,-8-6 4 16,1 6-4-16,-4-11-28 15,7 8 12-15,-19-8-64 16,19 1 40-16,-19-4 8 16,8 4 16-16,-8-4 12 15,0 11 0-15,8-8-28 16,-8 8 16-16,4 3 68 16,3 7-32-16,5 0 36 15,3 0-32-15,5 0-16 16,-1-1-8-16,16-2 4 0,-4 6-4 15,8-3 24-15,3 0-16 0,-3-7 12 16,0 7-12-16,-1-14-8 16,-3 7 0-16,-8-7-4 15,-3 0 0-15,3-10 8 16,-12 3-4 0,5-13-12-16,-1 3 4 0,-7-7 12 15,7 7-4-15,-11 3-4 16,-1 7 4-16,-14 7 100 15,7 0-56-15,-12 14 16 16,-3 0-40-16,-5 10-4 16,1 4-12-16,-8 0-16 15,15-1 4-15,12 4 4 16,4-6 0-16,11-8 44 16,5 7-24-16,7-7-264 15,0 1 132-15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07:46.77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DADC8EC-4FE1-49E5-A77D-A776724BA924}" emma:medium="tactile" emma:mode="ink">
          <msink:context xmlns:msink="http://schemas.microsoft.com/ink/2010/main" type="inkDrawing" rotatedBoundingBox="1730,1642 15154,1324 15163,1734 1740,2052" semanticType="underline" shapeName="Other">
            <msink:sourceLink direction="with" ref="{706E8973-5317-4D06-86C6-71B300552FEC}"/>
          </msink:context>
        </emma:interpretation>
      </emma:emma>
    </inkml:annotationXML>
    <inkml:trace contextRef="#ctx0" brushRef="#br0">-4 422 488 0,'-7'0'180'0,"7"0"-140"0,3-7-12 16,-3 7 136 0,4 0-96-16,-4-7 44 0,4 7-68 0,-4 0-8 15,4 0-20-15,0-7 24 16,4 14-24-16,3-10 20 16,9 6-20-16,-1-3-16 15,8 4-4-15,4-8 20 16,4 1-8-16,11-8 4 15,1 4-4-15,19 1-8 16,-8-1 4-16,7 0 40 16,-10 3-24-16,7-3-8 15,-8 7-8-15,8-6-24 16,4-1 12-16,7-4 4 16,1 8 4-16,7-7 24 15,-4 6-12-15,-3-3-12 16,-12 7-4-16,0-3 12 15,-4 6-4-15,12-3-12 16,-8 0 4-16,11 0 12 16,-3 7-4-16,3-3-12 31,-7 3 4-31,0-4 12 0,0-3-4 0,11 7 8 16,-7-7-8-16,15 3-12 15,-8 4 4-15,1 0 4 16,-8 3 0-16,-1-3-12 15,-3 0 8-15,0-7 28 16,-8 7-12-16,12 0-4 0,-5 3-4 16,5-6-24-16,-4 6 12 0,-4 0 20 15,-4-3-4-15,0-3-12 16,-8 3 0-16,12-7 4 16,-4 0 0-16,12 0 0 15,-4 3 0-15,-4-3 8 16,-8 7-4-16,4 0-20 15,-12 3 8-15,1 0 32 16,-12 1-16-16,3-4-8 16,1-1-4-16,11-2-4 15,-7 3 0-15,19-7 24 16,-12 0-8-16,16 0-20 16,-8 3 4-16,-4 1 4 15,-3-1 4-15,-1 4 0 16,-4-4 0-16,5 4 0 15,-5 4 0-15,8-4 0 16,-3-1 0-16,11 1-20 16,-8 0 12-16,0-7 4 15,-4 7 4-15,5-7 0 16,-9-3 0-16,4 3 8 16,1 0-4-16,3 0-4 15,4 3 4-15,4-3 12 16,0-7-8-16,4 7-20 15,-8 0 4-15,0 0-4 16,-4 4 4-16,4-4 24 16,-12 0-8-16,9 0 4 0,-5 0-4 15,12-4-8-15,0 4 4 16,4-3-16-16,0 6 8 0,-1-3 4 16,-14 4 0-16,-1-4 16 15,-4 0-8-15,5-4-4 16,-5 4 0-16,8-3-4 15,-3-4 0-15,7 0 8 16,4 7-4-16,-8-7 8 16,4 7-8-16,-8-7-20 15,-3 7 8-15,7-3 4 16,-8-1 4-16,12-6 0 16,-3 7 0-16,7-11 8 15,0 10-4-15,3-6-12 16,-7 10 4-16,-3-10 20 15,-9 10-8-15,1-7-20 16,-5 0 4-16,8 0 12 16,-3 7 0-16,11-14-12 15,0 11 4-15,8-4 12 16,0 4-4-16,-1-4-20 16,-14 3 8-16,7-3 20 15,-4 4-4-15,-8-7 4 16,13 6-4-16,6-6 28 15,1 6-20-15,8-3-24 16,-8 4 4-16,-8-4 0 16,-4 7 4-16,-8-7 8 15,1 7-4-15,-9-7-4 0,1 0 4 16,-4-3-4-16,4 3 0 0,11-6 16 16,4 6-8-16,0-7-20 15,4 14 4 1,4-7 12-16,-7 7 0 0,-5 0-4 15,-7 0 4-15,-1-3-4 16,-3 3 0-16,3-7 8 16,1-7-4-16,3 7-4 15,-3 0 4-15,11-7-4 16,-3 11 0-16,-1-4 8 16,-4 4-4-16,1-4-12 15,-5 7 4-15,1-4 12 16,-4 8-4-16,-1-8-12 15,5 4 4-15,0-7 4 16,-1 7 0-16,8-3 0 16,1 3 0-16,3-3 8 15,-8 3-4-15,1 0-12 16,-5 3 4-16,-3-3 20 16,0 3-8-16,-4-6-20 15,0 3 4-15,-1 0 32 16,-3 0-16-16,12-7-28 15,3 4 12-15,12-1 0 16,1 4 8-16,6 0 0 16,-3 0 0-16,-4 0-12 15,-3 0 8-15,3 0 12 0,-4-10-4 16,15 3-12-16,5 7 4 0,11-7 12 16,-4 4-4-16,9-4 16 15,-13 3-12-15,27-6-20 16,-3 3 4-1,27-3-84-15,-12 3 52 0,27-7-136 16,-15 4 100-16,11-4-24 16,-15 7 56-16,0-3 28 15,-12 10 12-15,20-10 28 16,-24 6-12-16,5 1 4 16,-20-4-8-16,7-4 20 15,-15 5-16-15,8-5-12 16,-8 8-4-16,-3-7 20 15,-24 3-8-15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08:18.2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9BD1A40-AC6B-48AB-8C8C-E8E3BBFF6F63}" emma:medium="tactile" emma:mode="ink">
          <msink:context xmlns:msink="http://schemas.microsoft.com/ink/2010/main" type="writingRegion" rotatedBoundingBox="14266,2060 15323,1571 15535,2028 14477,2517"/>
        </emma:interpretation>
      </emma:emma>
    </inkml:annotationXML>
    <inkml:traceGroup>
      <inkml:annotationXML>
        <emma:emma xmlns:emma="http://www.w3.org/2003/04/emma" version="1.0">
          <emma:interpretation id="{616C2E5E-88CB-42B8-8A41-FF8B9F0588AE}" emma:medium="tactile" emma:mode="ink">
            <msink:context xmlns:msink="http://schemas.microsoft.com/ink/2010/main" type="paragraph" rotatedBoundingBox="14266,2060 15323,1571 15535,2028 14477,25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B5C28C-A6F4-4D27-9328-3EF345113055}" emma:medium="tactile" emma:mode="ink">
              <msink:context xmlns:msink="http://schemas.microsoft.com/ink/2010/main" type="line" rotatedBoundingBox="14266,2060 15323,1571 15535,2028 14477,2517"/>
            </emma:interpretation>
          </emma:emma>
        </inkml:annotationXML>
        <inkml:traceGroup>
          <inkml:annotationXML>
            <emma:emma xmlns:emma="http://www.w3.org/2003/04/emma" version="1.0">
              <emma:interpretation id="{91648029-19A7-42E9-88DB-E2939BCEEFE7}" emma:medium="tactile" emma:mode="ink">
                <msink:context xmlns:msink="http://schemas.microsoft.com/ink/2010/main" type="inkWord" rotatedBoundingBox="14266,2060 15323,1571 15535,2028 14477,25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3564-602 340 0,'4'17'128'0,"-4"-17"-100"0,-7 52-8 0,-1-18 104 15,0 4-72-15,-19 17 52 16,0 0-64-16,-12-6-4 16,4-5-20-16,-11-9 32 15,7-4-24-15,0-14-4 16,12-7-12-16</inkml:trace>
          <inkml:trace contextRef="#ctx0" brushRef="#br0" timeOffset="120.82">3491-812 528 0,'4'-10'196'0,"-4"10"-152"0,11 3-12 16</inkml:trace>
          <inkml:trace contextRef="#ctx0" brushRef="#br0" timeOffset="676.1825">3688-805 404 0,'-7'14'148'0,"7"-14"-112"0,-20 17-12 0,12-10 48 15,8 10-44-15,-7 4 16 16,7 6-28-16,-8-6-8 16,8 0-4-16,-4-4 4 15,8 4-4-15,0-4-12 16,4-3 4-16,3-4 20 16,-3-3-8-16,11-7-100 15,-3 3 48-15,-5-6-112 16,9-1 88-16,-13-9-76 15,5 6 84-15,-4-4 48 16,0 4 12-16,-8-6 216 16,3 9-120-16,-3-3 112 15,0 7-120-15,0 4-4 16,8 3-48-16,0 0 0 16,4 3-20-16,3-3 0 15,4 0-8-15,5-7 12 16,3 7-12-16,-4-14 24 15,0 7-20-15,-7-7 12 16,-5 7-12-16,1-7-24 16,-12 0 4-16,-20-10-40 0,9 10 28 0,-1-7-4 15,-3-3 16 1,11 7 16-16,0-4-4 0,12 0-20 16,3 7 8-16,16 0 64 15,12 4-28-15,-4-1 16 16,8 4-28-16,-1 0 0 15,1 4-8-15,-12-11 12 16,7 7-12-16,-10-3-20 16,-1 6 4-16</inkml:trace>
          <inkml:trace contextRef="#ctx0" brushRef="#br0" timeOffset="946.8522">4203-915 404 0,'-4'7'148'0,"4"-7"-112"0,-4 24-12 15,1-10 136 1,6 0-92-16,-6 10 80 15,3 3-88-15,-8 4 84 16,4 0-84-16,0-3 60 16,4-1-68-16,-8 4-40 15,8-10-8-15,0 3 12 0,4 0-8 0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08:10.1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3B4095C-26B6-4CD4-B78D-DCE451D2AACD}" emma:medium="tactile" emma:mode="ink">
          <msink:context xmlns:msink="http://schemas.microsoft.com/ink/2010/main" type="writingRegion" rotatedBoundingBox="7724,5951 9307,1700 11143,2384 9561,6635"/>
        </emma:interpretation>
      </emma:emma>
    </inkml:annotationXML>
    <inkml:traceGroup>
      <inkml:annotationXML>
        <emma:emma xmlns:emma="http://www.w3.org/2003/04/emma" version="1.0">
          <emma:interpretation id="{7381E05C-5C00-4866-8211-DBB4F218B4B1}" emma:medium="tactile" emma:mode="ink">
            <msink:context xmlns:msink="http://schemas.microsoft.com/ink/2010/main" type="paragraph" rotatedBoundingBox="8306,4233 9622,1731 10339,2108 9023,46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E5E6B3E-1B7D-4FEB-B10D-2B93EDA4FED0}" emma:medium="tactile" emma:mode="ink">
              <msink:context xmlns:msink="http://schemas.microsoft.com/ink/2010/main" type="line" rotatedBoundingBox="8306,4233 9622,1731 10339,2108 9023,4611"/>
            </emma:interpretation>
          </emma:emma>
        </inkml:annotationXML>
        <inkml:traceGroup>
          <inkml:annotationXML>
            <emma:emma xmlns:emma="http://www.w3.org/2003/04/emma" version="1.0">
              <emma:interpretation id="{D19A0919-7234-42EB-A7BC-B77BADE3D02E}" emma:medium="tactile" emma:mode="ink">
                <msink:context xmlns:msink="http://schemas.microsoft.com/ink/2010/main" type="inkWord" rotatedBoundingBox="8306,4233 9325,2296 10042,2673 9023,46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-1526-127 340 0,'4'-7'128'0,"3"0"-100"0,1-3-8 0,-8 3 96 16,4 7-68-16,-4-7 76 15,4 4-68-15,-8-8 24 16,4 8-48-16,-12-4 16 15,5 7-28-15,-13-3-8 16,9 3-8-16,-16 0 4 16,7 7-4-16,-15-1-12 15,4 1 4-15,-11 0 12 16,7 0-4-16,-15-3-12 16,11 2 4-16,-11 8 28 15,11-7-12-15,-4 7-12 16,9 3-4-16,3 7 20 15,7-3-8-15,1 10 4 16,8 7-4-16,-1 30-8 16,12-6 4-16,0 24-16 15,4-3 8-15,-3 3 20 16,6-10-8-16,-6 6 4 16,-1-3-4-16,-8-3 12 0,4-7-12 0,-11-11 4 15,7-6-4-15,-3-11 36 16,-1-3-20-16,-7-7 56 15,0-7-44-15,0-7 56 16,3 1-56-16,-3-8 36 16,12 0-40-16,-5-10-20 15,4 0-4-15,-3-7-212 16,3 1 112-16,8-8-648 16,1 7 408-16</inkml:trace>
          <inkml:trace contextRef="#ctx0" brushRef="#br0" timeOffset="807.0919">-2130 1415 644 0,'-12'10'236'0,"12"-10"-180"0,-19 31-20 0,7-17 16 16,9 3-36-16,-13 0-4 15,4 4-8-15,-7-4-4 16,4 0 0-16,-9-3 0 16,5-4 0-16,-8-6-36 15,4 3 20-15,-4-11-48 16,11 4 36-16,4-14-4 15,12 4 20-15,4-17-64 16,8-1 44-16,3-6-40 16,5 3 40-16,-5 3 44 15,5 7-4-15,-5 11 44 16,1 7-28-16,-5 16 76 16,1 8-56-16,-8 7-4 0,3 3-24 15,-3 3 8-15,4 0-16 16,0-3 16-16,0-3-16 0,3-11-12 15,1 0 0-15,7-6 12 16,0-5-4-16,1-9-20 16,3 3 8-16,-4-3 12 15,-3-1 0-15,-4-3 8 16,-1 4-8-16,-3-4 24 16,0 4-16-16,-5-8 56 15,5 8-36-15,-8-11 4 16,0 4-24-16,-8-14-24 15,5 6 4-15,-13-16-164 16,5 6 96-16</inkml:trace>
          <inkml:trace contextRef="#ctx0" brushRef="#br0" timeOffset="298.7272">-2827 1576 704 0,'-27'0'264'0,"27"0"-208"0,0 4-12 16,0-4 116 0,0 0-96-16,4 0 16 0,11 0-44 15,5 0-24-15,-1 3-8 0,8-3-164 16,0 4 88-16,8-4-568 15,0 7 352-15</inkml:trace>
        </inkml:traceGroup>
        <inkml:traceGroup>
          <inkml:annotationXML>
            <emma:emma xmlns:emma="http://www.w3.org/2003/04/emma" version="1.0">
              <emma:interpretation id="{AAB471AC-56D0-46AA-B089-CD678874535E}" emma:medium="tactile" emma:mode="ink">
                <msink:context xmlns:msink="http://schemas.microsoft.com/ink/2010/main" type="inkWord" rotatedBoundingBox="9738,2135 9879,1866 10237,2054 10096,232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03.1454">-1046-647 424 0,'-8'4'156'0,"8"-4"-120"0,-11 14-8 0,3-7 88 16,0-1-68-16,-11 5-20 16,7-1-16-16,-15 0 4 15,8 4-8-15,-20-4-12 16,12 1 0-16,-20-4 4 15,5 3 0-15,-1-3 24 16,8-4-12-16,4-6-4 16,8-1-4-16,8-9-4 15,11 2 0-15,12-9-20 16,3 3 12-16,5-8-12 16,7 8 8-16,0-3 44 15,4 6-20-15,-4 0 52 16,1 14-36-16,-5 7 40 0,-4 3-40 15,-3 7 20-15,4 1-28 16,-1-1-8-16,4 4-8 0,1-1-16 16,7 1 8-16,-8-7 12 15,8-4-4-15,0-7-28 16,-7 4 12-16,-1-10-32 16,0 3 28-16,-11-11 16 15,0 5 0-15,-8-8-8 16,4 7 4-16,-8-10 40 15,4 3-24-15,-8-3 124 16,8 3-80-16,0 0-12 16,0 7-28-16,0 0-48 15,0 4 16-15,8 3-400 16,-4 3 228-16</inkml:trace>
        </inkml:traceGroup>
      </inkml:traceGroup>
    </inkml:traceGroup>
    <inkml:traceGroup>
      <inkml:annotationXML>
        <emma:emma xmlns:emma="http://www.w3.org/2003/04/emma" version="1.0">
          <emma:interpretation id="{E36C11C8-0805-4D5A-8358-4D906C3C4DBD}" emma:medium="tactile" emma:mode="ink">
            <msink:context xmlns:msink="http://schemas.microsoft.com/ink/2010/main" type="paragraph" rotatedBoundingBox="8986,6421 10485,2395 11060,2609 9561,66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D0DE2B-4AA1-429C-B0F7-60540FDCF06D}" emma:medium="tactile" emma:mode="ink">
              <msink:context xmlns:msink="http://schemas.microsoft.com/ink/2010/main" type="line" rotatedBoundingBox="8986,6421 10485,2395 11060,2609 9561,6635"/>
            </emma:interpretation>
          </emma:emma>
        </inkml:annotationXML>
        <inkml:traceGroup>
          <inkml:annotationXML>
            <emma:emma xmlns:emma="http://www.w3.org/2003/04/emma" version="1.0">
              <emma:interpretation id="{28FA67F6-6AC0-4AA6-9030-49B9CFFDB019}" emma:medium="tactile" emma:mode="ink">
                <msink:context xmlns:msink="http://schemas.microsoft.com/ink/2010/main" type="inkWord" rotatedBoundingBox="8986,6421 9771,4312 10346,4526 9561,663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8024.5887">-1449 2371 632 0,'-11'-14'236'0,"11"14"-184"0,-24-13-16 16,13 9 96-1,3 4-80-15,-11 0 16 16,3-7-44-16,-3 7 4 16,7 0-16-16,-7 0-8 15,11 7 0-15,-11 0-16 0,3 7 8 0,-3 10 4 16,7 7 0-16,-3 27 0 16,-1 4 0-16,1 21-12 31,7-4 8-31,-3 21 12 0,7-4-4 0,-12 7 8 15,5-13-8-15,-9-7 16 16,12-18-12-16,-15-7 24 16,8-13-20-16,-16-10 24 15,4-8-24-15,-16-6 4 16,12-1-8-16,-15-6 4 16,11-4-8-16,0-3-12 15,12 0 4-15,0 0-524 16,7 7 288-16</inkml:trace>
          <inkml:trace contextRef="#ctx0" brushRef="#br0" timeOffset="48624.8766">-1751 3607 800 0,'-7'-11'296'0,"7"11"-232"0,0 0-16 0,-8 4 28 16,4 3-52-16,-12 3 8 15,1 7-20-15,-16 4-16 16,8 3 0-16,-20 0-60 16,8-3 36-16,-7-4-104 15,3 0 76-15,4-3 8 16,8-4 28-16,4-10 8 15,7 0 4-15,5-14 16 16,7 4-4-16,4-18-12 16,8 4 4-16,7-7 28 15,5 14-12-15,-1-3-4 16,4 16-4-16,0 4 56 16,4 10-32-16,4 8 8 15,0 6-24-15,4-4 20 16,4 4-20-16,0-10 4 15,-5 0-8-15,-3-11 20 16,0 1-16-16,-11-11 12 16,-1 4-12-16,-11-11 12 15,0 3-16-15,-8-9-20 0,0 3 4 0,0-4 20 16,0 7-4-16,0-3-56 16,3 3 24-16</inkml:trace>
          <inkml:trace contextRef="#ctx0" brushRef="#br0" timeOffset="49270.6304">-961 1810 612 0,'-8'0'228'0,"8"0"-180"0,-15 14-12 16,7-4 80-16,4 8-72 0,-15 6 24 16,3 3-36-16,-15 4 4 15,8 0-20-15,-23-3 0 16,11-1-8-16,-12-10 12 15,13 1-12-15,-5-15 16 16,12 1-16-16,7-18-4 16,9 0 0-16,11-14-24 15,8 8 12-15,11-4-4 16,8 7 4-16,-8 13-64 16,8 8 40-16,-3 16 4 15,-1 4 16-15,8 4 64 16,-4 3-28-16,8-7 24 15,-8-3-28-15,0-11 16 16,0 0-20-16,-4-13 28 16,1-4-28-16,-9-14 48 15,1 4-36-15,-13-14-32 16,-3 3 0-16,-7-9 28 16,3 9-16-16,-4-3-104 15,4 7 48-15,4 10-632 16,8 7 376-16</inkml:trace>
        </inkml:traceGroup>
        <inkml:traceGroup>
          <inkml:annotationXML>
            <emma:emma xmlns:emma="http://www.w3.org/2003/04/emma" version="1.0">
              <emma:interpretation id="{30B59DD3-066C-444C-A417-3C202BC4BFAC}" emma:medium="tactile" emma:mode="ink">
                <msink:context xmlns:msink="http://schemas.microsoft.com/ink/2010/main" type="inkWord" rotatedBoundingBox="10030,3770 10535,2413 11038,2601 10533,3958"/>
              </emma:interpretation>
            </emma:emma>
          </inkml:annotationXML>
          <inkml:trace contextRef="#ctx0" brushRef="#br0" timeOffset="4005.5454">-1031 1146 332 0,'-7'-3'120'0,"7"3"-92"0,0 0-8 0,0-4 80 15,7 1-60-15,1-4 16 16,4 0-32-16,-1-3-4 16,1 3-12-16,3-3-24 15,1 3 8-15,-1 3 76 16,5 8-40-16,-5-4 28 15,5 7-36-15,3-1 8 16,0 1-16-16,0 4 12 16,1-1-16-16,-1-3 24 15,4 0-20-15,-4-7 12 16,0 0-12-16,-3-7-8 16,3 3 0-16,-4-9-24 15,4 2 12-15</inkml:trace>
          <inkml:trace contextRef="#ctx0" brushRef="#br0" timeOffset="3299.2629">-369 83 260 0,'0'-3'96'0,"0"3"-76"0,0 0-4 16,-7 0 8 0,7 3-16-16,-12 0-12 0,4 4 0 15,-11 0 12-15,3 0-4 0,-15 0-12 16,4 0 4-16,-11-7 20 16,3 3-8-16,-4-6 76 15,12 3-48-15,-4-4 56 16,12 4-52-16,-1-7 52 15,9 7-56-15,-1-3 0 16,8 6-20-16,-7 1-28 16,11 3 4-16,-8 13 4 15,4 5 4-15,-8 16 8 16,8 0-4-16,-11 14-4 16,3-3 4-16,-7-1-4 15,4-2 0-15,-9-5-12 16,9-2 8-16,-5-1 20 15,5-7-8-15,-1 1 24 16,5-8-20-16,3-10-20 16,4 1 0-16,4-11 48 15,4-1-20-15,8-6 52 16,3 4-40-16,16-4 28 16,8 7-32-16,7 0 28 15,1 0-32-15,-1 3-32 16,1 4 4-16,-9-4 0 15,-3 4 4-15,-8-4-116 16,0 4 64-16</inkml:trace>
          <inkml:trace contextRef="#ctx0" brushRef="#br0" timeOffset="3602.0582">-887 506 612 0,'7'-10'228'0,"-7"10"-180"0,12-4-12 0,-4 1 184 15,3 3-128-15,13-3 80 16,3-1-104-16,11-3 0 15,1 7-44-15,4-3-12 16,-1 3-8-16,-3-4 4 16,0 4-4-16,-8-3 8 15,-4 3-8-15,-4-4-72 16,-4 8 36-16</inkml:trace>
          <inkml:trace contextRef="#ctx0" brushRef="#br0" timeOffset="4456.1116">-725-110 488 0,'-8'0'180'0,"8"0"-140"0,0 7-12 0,0-3 128 15,0-1-92-15,0 4 132 16,4-4-112-16,4-3 76 16,8 4-96-16,7-11 56 15,4 0-68-15,4-3-12 16,0 3-24-16,0-7-4 15,0 4-4-15,-4-1-8 16,0 8 4-16,-4-4-208 16,0 7 112-16,-3-3-228 15,-1 3 184-15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09:55.33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BA3ACEC-17A5-4F12-B805-4E322B0EAF56}" emma:medium="tactile" emma:mode="ink">
          <msink:context xmlns:msink="http://schemas.microsoft.com/ink/2010/main" type="writingRegion" rotatedBoundingBox="-802,14264 2074,7649 4712,8796 1836,15411"/>
        </emma:interpretation>
      </emma:emma>
    </inkml:annotationXML>
    <inkml:traceGroup>
      <inkml:annotationXML>
        <emma:emma xmlns:emma="http://www.w3.org/2003/04/emma" version="1.0">
          <emma:interpretation id="{AC567A50-A459-4741-BF26-9F699104E65A}" emma:medium="tactile" emma:mode="ink">
            <msink:context xmlns:msink="http://schemas.microsoft.com/ink/2010/main" type="paragraph" rotatedBoundingBox="1308,9140 2868,9356 2726,10381 1165,101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D6B7C01-6C46-4FFC-8519-B8D285AF666D}" emma:medium="tactile" emma:mode="ink">
              <msink:context xmlns:msink="http://schemas.microsoft.com/ink/2010/main" type="line" rotatedBoundingBox="1308,9140 2868,9356 2726,10381 1165,10165"/>
            </emma:interpretation>
          </emma:emma>
        </inkml:annotationXML>
        <inkml:traceGroup>
          <inkml:annotationXML>
            <emma:emma xmlns:emma="http://www.w3.org/2003/04/emma" version="1.0">
              <emma:interpretation id="{3C2AFA74-F0D2-4D1A-BC3C-28E548033837}" emma:medium="tactile" emma:mode="ink">
                <msink:context xmlns:msink="http://schemas.microsoft.com/ink/2010/main" type="inkWord" rotatedBoundingBox="1308,9140 2868,9356 2726,10381 1165,10165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/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-1610 6616 416 0,'-8'-10'152'0,"8"10"-116"0,0-10-12 16,0 6 100-1,0 4-72-15,0-3 60 16,0-1-68-16,0-3 48 0,0 7-52 0,0-3-28 16,0 6-12-16,0-3 36 15,0 0-24-15,0 0 16 16,8 0-16-16,4 0 20 15,3 0-20-15,12 0-12 16,4 0-4-16,16-6 20 16,3 6-8-16,8 0 4 15,4 0-4-15,-4 0-8 16,-4 0 4-16,4 0 4 16,-4-4-4-16,4 1-4 15,-3-4 4-15,-5 3 4 16,-4 1-4-16,-3-7 16 15,-4 10-12-15,-16-14 24 16,-4 14-20-16,-3-10 12 16,-5 3-12-16,-11 0-16 15,4 7 0-15,-11-7 12 16,3 7-4-16,-8 0-4 16,0 7 4-16,-7-7-40 15,7 7 20-15,-15 3 4 16,12 11 12-16,-4 3 16 15,-1 0-8-15,-7 7-20 16,8 3 4-16,-12 7-24 16,15 4 20-16,-11 17 4 15,4-7 8-15,-8 24-12 0,8 0 8 16,-8 8 20-16,11-5-8 0,-7-13-12 16,8-14 0-1,-4-10 20-15,3-4-8 0,-3-13 24 16,4-8-20-16,-4-10 40 15,3 1-28-15,-7-18-12 16,8 0-8-16,-12-17-4 16,11 0 0-16,-7-21 8 15,4 0-4-15,-12-20 8 16,8 7-8-16,-8-4-12 16,8 10 4-16,-4 0 4 15,12 11 0-15,-4-7 8 16,3 13-4-16,1-6-28 15,7 14 12-15,-3 3 4 16,7 6 8-16,4 5-64 16,-3 6 36-16,7 3 12 15,7 8 12-15,-7-1-76 16,12 7 44-16</inkml:trace>
          <inkml:trace contextRef="#ctx0" brushRef="#br0" timeOffset="332.8621">-816 6840 436 0,'7'-14'160'0,"-7"14"-124"0,35-10-8 0,-16 17 148 16,1 3-100-16,15 4 52 15,-4 7-80-15,11 9 12 16,-7 5-40-16,12 17 0 16,-1-4-12-16,4 7 4 15,1-4-8-15,-5-6 8 16,-3 0-8-16,-9-14 40 15,-3 0-20-15,-11-11 20 16,-1-6-24-16</inkml:trace>
          <inkml:trace contextRef="#ctx0" brushRef="#br0" timeOffset="618.052">-286 6771 216 0,'-4'0'80'0,"4"0"-60"0,-4 7-8 15,-4 3 188 1,5-3-112-16,-9 7 52 16,0 10-80-16,-11 4 52 15,4 3-64-15,-12 6 8 0,8 8-32 0,-16 10 24 16,8-3-32-16,-16 6-4 15,9-9-8-15,-9-8 4 16,12-3-4-16,4-11 8 16,12-6-8-16,4-4-4 15,15-3 4-15</inkml:trace>
        </inkml:traceGroup>
      </inkml:traceGroup>
    </inkml:traceGroup>
    <inkml:traceGroup>
      <inkml:annotationXML>
        <emma:emma xmlns:emma="http://www.w3.org/2003/04/emma" version="1.0">
          <emma:interpretation id="{47194E60-918F-4588-9DDA-D35DA9E2DFE1}" emma:medium="tactile" emma:mode="ink">
            <msink:context xmlns:msink="http://schemas.microsoft.com/ink/2010/main" type="paragraph" rotatedBoundingBox="699,14917 3575,8302 4712,8796 1836,154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6FA276-6D66-4811-82E7-B67B54B36148}" emma:medium="tactile" emma:mode="ink">
              <msink:context xmlns:msink="http://schemas.microsoft.com/ink/2010/main" type="line" rotatedBoundingBox="698,14916 3575,8302 4712,8796 1836,15411"/>
            </emma:interpretation>
          </emma:emma>
        </inkml:annotationXML>
        <inkml:traceGroup>
          <inkml:annotationXML>
            <emma:emma xmlns:emma="http://www.w3.org/2003/04/emma" version="1.0">
              <emma:interpretation id="{A71559E1-C481-43E7-A45A-11910E6B1E4D}" emma:medium="tactile" emma:mode="ink">
                <msink:context xmlns:msink="http://schemas.microsoft.com/ink/2010/main" type="inkWord" rotatedBoundingBox="699,14917 1931,12081 2927,12514 1694,1535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52550.8886">-840 10253 236 0,'0'-10'88'0,"0"3"-68"0,-4 0-4 0,4 0 168 15,-3-3-104-15,-1 0 20 16,-4 6-60-16,0-9 60 15,-3 2-52-15,-5 4 28 16,1-6-44-16,-1 2 8 0,-3 4-24 16,-1 1-24-16,1 6 0 0,-4 0 4 15,3 0 4-15,-3 0 0 16,4 0 0-16,-4 6 0 16,-1 5 0-16,1 3 8 15,0-1-4-15,0 5 8 16,0 2-8-16,-1 1 16 15,1-1-12-15,4 5 32 16,3 2-24-16,5 7 32 16,-1 15-32-16,8 16-4 15,0 11-8-15,8-7-4 16,4 6 0-16,0-9 8 16,-1-8-4-16,1 1-12 15,4 6 4-15,-12 11 20 16,-4-1-8-16,-4 5-4 0,-3-12 0 15,-9-9 40-15,-7-4-24 16,-8-7 44-16,0-3-36 16,1 0 28-16,-5-1-28 15,12-2 36-15,-8-1-36 16,12-3 4-16,-4-7-20 16,7-7 12-16,5-4-16 15,3-6-240-15,0-7 124 16,5 0-644-1</inkml:trace>
          <inkml:trace contextRef="#ctx0" brushRef="#br0" timeOffset="152781.5013">-2268 12139 768 0,'-4'4'284'0,"19"-4"-220"0,5-4-20 16,-1 4-4-16,20-3-32 15,15-1-72-15</inkml:trace>
          <inkml:trace contextRef="#ctx0" brushRef="#br0" timeOffset="153347.3458">-1204 12008 416 0,'0'-7'152'0,"0"1"-116"0,0-5-12 0,0 8 196 15,-3-1-124-15,-1 1 88 16,-8 0-112-16,0-1 8 0,-3 8-48 16,-4-4-12-16,-8 3-12 0,-4 0 4 15,-8 4-8-15,0-7 8 16,-3 0-8-16,11 0-12 16,-4 0 4-16,8-3 4 15,7-4 0-15,1-3 0 16,7-1 0-16,5-2-20 15,-1-1 12-15,16 0-12 16,3 4 8-16,5 3-20 16,3 3 20-16,4 8 4 15,4 3 8-15,4 6 24 16,8 5-12-16,0 2-4 16,-8 1-4-16,15 0-16 15,-7 3 8-15,-4-4 20 16,-4-6-8-16,-4 0-4 15,4-4 0-15,-8 1 20 0,-4-5-12 16,1-6-4-16,-9 0-4 16,-3-3 28-16,0 0-16 15,-8-1-4-15,4-3-8 16,-4-3 56-16,0 0-32 16,4-1-28-16,-1 1-4 15,-3-7 28-15,0-4-16 16,4 0-8-16,0 1-4 15,-4-1-4-15,-4-3 0 16,4 0-220-16,-4 0 120 16,1 7-552-16</inkml:trace>
          <inkml:trace contextRef="#ctx0" brushRef="#br0" timeOffset="154217.6778">-569 9572 228 0,'12'-14'84'0,"-12"14"-64"0,-19 0-8 15,11 0 196 1,4 0-116-16,-4 11 52 16,0 2-84-16,-3 5-4 15,-5 2-32-15,-7 1 4 16,8 0-16-16,-24-4 12 15,8 3-16-15,-19-2 16 0,3-8-16 16,5 0 16-16,3-6-16 0,12-11-12 16,4 3 0-16,7-13 20 31,8 0-8-31,8-14-64 0,12-3 28 0,7 3-32 16,8 7 36-16,0 6 0 15,4 11 16-15,4 11 0 0,-15 10 0 16,7 6 24-16,-8 8-8 15,0-4-4-15,9 0 0 16,-9-3 12-16,8-4-8 16,0-3 4-16,0-4-4 15,0-7 20 1,0-6-16-16,-11-4 56 16,3 0-36-16,-11-10 12 15,0-7-28-15,-8-7-16 16,0 3-4-16,-8-3 20 15,0 7-8-15,-3 0-28 16,11 11 8-16,-8 13-216 16,8 0 128-16</inkml:trace>
        </inkml:traceGroup>
        <inkml:traceGroup>
          <inkml:annotationXML>
            <emma:emma xmlns:emma="http://www.w3.org/2003/04/emma" version="1.0">
              <emma:interpretation id="{C6966B02-6A16-44DD-A51B-F1E21402C5AF}" emma:medium="tactile" emma:mode="ink">
                <msink:context xmlns:msink="http://schemas.microsoft.com/ink/2010/main" type="inkWord" rotatedBoundingBox="2571,11041 3733,8370 4712,8796 3551,1146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253.7179">-398 8268 704 0,'0'-3'264'0,"0"3"-208"0,27 0-12 0,-8 0-8 16,4 3-28-16,20 0 16 15,-1 8-16-15,17-1-392 16,-5 4 212-16</inkml:trace>
          <inkml:trace contextRef="#ctx0" brushRef="#br0" timeOffset="2717.4296">662 8220 600 0,'4'-21'224'0,"-4"21"-176"0,4-3-12 15,-12-1 44 1,4 8-52-16,-15-1 24 16,4 8-32-16,-24 6 8 15,4 3-16-15,-23 1-16 16,12 0 0-16,-20-4 4 15,12-3 0-15,3-11 8 0,12 4-4 0,5-21-20 16,14 4 8-16,1-14-4 16,11 7 4-16,4-11-12 15,12 7 12-15,11-6-12 16,5 17 8-16,7-4 8 16,3 10 4-16,5 11-12 15,4 4 8-15,-1 9-16 16,-3 4 12-16,0 0 20 15,-4 4-4-15,-1-4-4 16,-3 0 0-16,-4-3 12 16,1-1-8-16,-9-2 4 15,0-5-4-15,-7-2-16 16,0-1 4-16,-9-7 40 16,5 1-24-16,-8-8 44 15,4 1-32-15,-4-11 12 16,8 4-20-16,-8-14 28 15,4 3-28-15,3-17-12 16,1 4-8-16,-4-11-200 16,0 11 112-16</inkml:trace>
          <inkml:trace contextRef="#ctx0" brushRef="#br0" timeOffset="2041.6627">879 6427 404 0,'0'-17'148'0,"0"17"-112"0,0-17-12 0,-4 10 92 16,4 3-68-16,-8-6 16 16,1 3-40-16,-13-3 4 15,9 6-16-15,-12-3-24 16,3 4 4-16,-11 3-4 15,12 3 4-15,-8 1 0 16,-4 3 0-16,-4 3 16 16,8 11-4-16,-4 13 16 15,4 4-12-15,-4 38 24 16,8-7-20-16,3 30 32 16,12 1-28-16,8 27 20 15,12-10-20-15,0 4 0 16,7-18-8-16,0 4 20 15,-3-14-16-15,-8-4-20 16,-4-13 0-16,-12-7 48 16,4-18-20-16,-19-6 60 15,-1-7-44-15,-18-14 12 16,3-3-32-16,-11-11-8 16,3 0-4-16,1-13 4 15,11 3-4-15,0-4-476 16,12 4 256-16</inkml:trace>
          <inkml:trace contextRef="#ctx0" brushRef="#br0" timeOffset="3543.8125">1231 5804 184 0,'-15'-10'68'0,"15"10"-52"0,-12 3-4 15,8-3 72 1,4 7-48-16,-7 7 112 16,-5 3-88-16,-15 7-8 0,8 4-32 0,-20 3 28 15,8 0-24-15,-16 0 4 16,1 0-16-16,-8-7 12 16,7-4-16-16,1-13 16 15,11-3-16-15,4-18 16 16,4 4-16-16,8-14-12 15,15 0 0-15,4-14-32 16,0 14 20-16,11-4 4 16,5 4 12-16,3 3-28 15,4 8 16-15,1 6-20 16,3 10 16-16,0 11 52 16,0 7-16-16,4 9 8 15,0 1-16-15,11 7-8 16,-7-3 0-16,0-8 12 15,-4 1-8-15,4-11-4 16,-4 0 0-16,-8-13 28 16,0-4-16-16,-7-18 12 15,-1 5-16-15,-7-18-8 16,-4 3 0-16,-8-10 4 16,0 7-4-16,-4 0 16 15,5 11-12-15,-9-1-40 16,0 7 20-16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07:52.89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0B273B3-5F0A-47D4-BCD5-5073B84231D9}" emma:medium="tactile" emma:mode="ink">
          <msink:context xmlns:msink="http://schemas.microsoft.com/ink/2010/main" type="writingRegion" rotatedBoundingBox="2600,2469 22687,1643 23384,18594 3298,19421"/>
        </emma:interpretation>
      </emma:emma>
    </inkml:annotationXML>
    <inkml:traceGroup>
      <inkml:annotationXML>
        <emma:emma xmlns:emma="http://www.w3.org/2003/04/emma" version="1.0">
          <emma:interpretation id="{B44376FA-CD51-40F7-8CDE-71F9D3059264}" emma:medium="tactile" emma:mode="ink">
            <msink:context xmlns:msink="http://schemas.microsoft.com/ink/2010/main" type="paragraph" rotatedBoundingBox="3072,2281 8571,2701 8468,4056 2968,36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9B6FDE-289D-4E87-9902-163850D5D704}" emma:medium="tactile" emma:mode="ink">
              <msink:context xmlns:msink="http://schemas.microsoft.com/ink/2010/main" type="line" rotatedBoundingBox="3072,2281 8571,2701 8468,4056 2968,3635"/>
            </emma:interpretation>
          </emma:emma>
        </inkml:annotationXML>
        <inkml:traceGroup>
          <inkml:annotationXML>
            <emma:emma xmlns:emma="http://www.w3.org/2003/04/emma" version="1.0">
              <emma:interpretation id="{6D6444BC-B365-45B7-9713-5868147DECE2}" emma:medium="tactile" emma:mode="ink">
                <msink:context xmlns:msink="http://schemas.microsoft.com/ink/2010/main" type="inkWord" rotatedBoundingBox="3063,2388 6010,2614 5915,3861 2968,36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707 61 508 0,'11'-3'188'0,"-3"3"-148"0,0 0-8 0,-4-4 88 15,4 4-72-15,-1-3 96 16,5-1-84-16,-4-2 0 16,-1 2-40-16,-7-3-4 15,4 4-8-15,-11-4 4 16,3 7-8-16,-16-4 8 16,1 4-8-16,-20-3-4 15,-3 3 4-15,-16-3 4 16,3 6-4-16,-10-3-12 15,7 0 4-15,-1-3 20 16,9 3-8-16,4-4 4 16,15 1-4-16,0 3 12 15,15 0-12-15,1 0-12 16,11 0 0-16,-8 3 4 16,8 7 0-16,-3 8-12 15,3-1 8-15,-8 17 12 16,8 4-4-16,-7 17 8 15,-1-3-8-15,4 10 8 16,4-7-8-16,-7 7 8 16,7-7-8-16,-8 10 16 15,5-3-12-15,-5 0-4 16,4-10 0-16,-3-8-4 0,7-9 0 16,-4-11 8-16,0-3-4 15,8-11 52-15,0 0-32 0,8-10-12 16,0 0-4-16,3-3-20 15,5 3 8-15,3-4 20 16,1 8-8-16,7-4 24 16,4 7-20-16,7 0-12 15,5 3-4-15,3-7 20 16,1 8-8-16,-1-8-4 16,-7 1 0-16,-8-4 12 15,-4 6-8-15,-8-12-84 16,1 2 44-16,-9-10-280 15,-3 4 172-15</inkml:trace>
          <inkml:trace contextRef="#ctx0" brushRef="#br0" timeOffset="329.7084">53 488 684 0,'0'-14'252'0,"0"14"-192"0,7-10-20 15,1 3 136 1,-4 7-104-16,11-7 96 16,-3 7-100-16,0-3 72 0,3 3-80 0,16-7 40 15,0 7-60-15,8-4 8 16,3 1-32-16,1-4-16 15,11 7-4-15,-11-3 12 16,-4 6-4-16,-9 0-4 16,-6 1 4-16,-9-4-92 15,1 3 48-15,-9 1-240 16,1-1 156-16,-4-3-420 16,0 0 304-16</inkml:trace>
          <inkml:trace contextRef="#ctx0" brushRef="#br0" timeOffset="602.4389">235-183 808 0,'-8'-17'300'0,"8"17"-232"0,11-14-20 16,1 7 152-1,0 4-120-15,15-11 108 16,4 0-108-16,23-10-8 16,-4 7-44-16,1-7-24 0,-1 10-8 0,0 4-136 15,-7 6 72-15</inkml:trace>
          <inkml:trace contextRef="#ctx0" brushRef="#br0" timeOffset="967.8219">1435-90 444 0,'-24'0'164'0,"24"0"-124"0,-19 3-16 0,7-3 124 16,5 4-88-16,-13-1 108 15,1 4-96-15,-20 7 40 16,12-7-64-16,-19 24 0 15,-1 0-28-15,-7 31 48 16,12 6-36-16,3 15 20 16,12-7-32-16,7-1 8 15,16-6-16-15,8 3 12 16,12-6-16-16,11-4-12 16,-8-7 0-16,1-10-164 0,7-11 92 15</inkml:trace>
          <inkml:trace contextRef="#ctx0" brushRef="#br0" timeOffset="1519.4022">1485 85 820 0,'-19'-7'304'0,"19"7"-236"0,-4 0-20 0,8-6 124 16,7 2-104-16,-3-3-28 15,4 4-24-15,7-1-8 16,4 4-4-16</inkml:trace>
          <inkml:trace contextRef="#ctx0" brushRef="#br0" timeOffset="1308.821">1431 378 644 0,'-31'55'236'0,"31"-55"-180"0,-12 45-20 0,4-25 36 16,8-3-48-16,-7 4 8 16,7 0-20-16,-8-4 80 15,8-3-48-15,0-11 48 16,4 1-52-16,-8-11-4 16,4 3-20-16,0-10-12 15,0 1 0-15,0-11-4 16,8 3 0-16,-1-7 0 15,13 8 0-15,3-4 24 16,0 7-12-16,4-1-4 16,4 11-4-16,0-3 4 15,-4 3-4-15,0 0-180 16,-3 7 100-16</inkml:trace>
          <inkml:trace contextRef="#ctx0" brushRef="#br0" timeOffset="1789.6686">1864 667 580 0,'-11'45'216'0,"11"-45"-168"0,-20 68-12 16,17-40 24-16,-1-1-40 15,-12 4 24-15,12-3-24 0,-19-1 8 32,11-2-16-32,-3-8-24 0,7 0 4 0</inkml:trace>
          <inkml:trace contextRef="#ctx0" brushRef="#br0" timeOffset="2062.8951">2120 398 664 0,'4'-6'244'0,"-4"6"-188"0,31-4-16 0,0 1 128 15,-8 3-100-15,19-4 16 16,1 1-48-16,-4-4-8 15,7 7-16-15,-15-4 0 16,-4 4-4-16,-4-3-184 16,-3 6 100-16,-5-3-368 15,-3 0 248-15</inkml:trace>
          <inkml:trace contextRef="#ctx0" brushRef="#br0" timeOffset="2358.476">2356 250 488 0,'-27'0'180'0,"27"0"-140"0,-4 7-12 0,0-3 92 16,8 6-72-16,-8 4 32 15,4 3-44-15,0 7 64 16,-4 0-52-16,4 4 20 15,0 3-40-15,-4-4 0 16,-3 1-16-16,-5 3 20 16,0 0-20-16,5 3 12 15,7 1-12-15,0-1-32 16,0-3 8-16,11-7 48 16,5-3-16-16,11-21-72 15,4 7 28-15,4-21-440 16,3 3 252-16</inkml:trace>
          <inkml:trace contextRef="#ctx0" brushRef="#br0" timeOffset="2703.3963">2782 99 540 0,'-16'-10'200'0,"16"10"-156"0,12-11-12 0,-4 8 176 16,7 3-120-16,8 0 192 16,8 7-156-16,8 20 88 15,-8 8-124-15,-4 23 16 16,0 1-64-16,-15 13 4 15,-4-3-28-15,-20 10 28 16,-4-3-28-16,-22 6 32 16,-1-9-32-16,-19-5-12 15,12-13-8-15,3-13-236 16,12-8 132-16,12-13-512 16,11-7 348-16</inkml:trace>
        </inkml:traceGroup>
        <inkml:traceGroup>
          <inkml:annotationXML>
            <emma:emma xmlns:emma="http://www.w3.org/2003/04/emma" version="1.0">
              <emma:interpretation id="{A554CCA5-39FB-49C9-8777-F0E288E15879}" emma:medium="tactile" emma:mode="ink">
                <msink:context xmlns:msink="http://schemas.microsoft.com/ink/2010/main" type="inkWord" rotatedBoundingBox="6582,3182 6854,3203 6830,3516 6558,349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423.5984">3602 684 364 0,'4'3'132'0,"-4"-3"-100"0,0 4-12 15,-7-4 156 1,7 3-100-16,0-3 104 16,0 7-104-16,-8-7 64 0,8 0-80 0,0 7 64 15,0-7-68-15,8 7 48 16,3-7-60-16,-3 7-4 16,7-4-24-16,-3-3-12 15,7 0 0-15,1 0 20 16,7 0-12-16,8-3 4 15,0-4-8-15,-12 0-32 16,0 7 12-16,-11-3-12 16,-1 3 12-16,-3-4-256 15,-8 8 148-15</inkml:trace>
          <inkml:trace contextRef="#ctx0" brushRef="#br0" timeOffset="3054.3294">3645 426 880 0,'-8'0'328'0,"8"0"-256"0,8 7-16 0,-8-7 152 16,0 0-124-16,4 0 44 15,4 0-76-15,3 0-20 16,1 7-20-16,7-14 8 15,4 7-12-15,8 0-92 16,0 0 48-16,0-7-360 16,-4 10 220-16,-3-3-364 15,-5 0 308-15</inkml:trace>
        </inkml:traceGroup>
        <inkml:traceGroup>
          <inkml:annotationXML>
            <emma:emma xmlns:emma="http://www.w3.org/2003/04/emma" version="1.0">
              <emma:interpretation id="{6FC3DD27-349E-439A-9E63-0EE18F72EE3F}" emma:medium="tactile" emma:mode="ink">
                <msink:context xmlns:msink="http://schemas.microsoft.com/ink/2010/main" type="inkWord" rotatedBoundingBox="7650,2631 8571,2701 8476,3951 7554,3881"/>
              </emma:interpretation>
              <emma:one-of disjunction-type="recognition" id="oneOf2">
                <emma:interpretation id="interp2" emma:lang="" emma:confidence="1">
                  <emma:literal>T</emma:literal>
                </emma:interpretation>
                <emma:interpretation id="interp3" emma:lang="" emma:confidence="0">
                  <emma:literal>=</emma:literal>
                </emma:interpretation>
                <emma:interpretation id="interp4" emma:lang="" emma:confidence="0">
                  <emma:literal>5</emma:literal>
                </emma:interpretation>
                <emma:interpretation id="interp5" emma:lang="" emma:confidence="0">
                  <emma:literal>t</emma:literal>
                </emma:interpretation>
                <emma:interpretation id="interp6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5090.3466">4756 402 756 0,'-15'-4'280'0,"15"4"-216"0,0-6-20 0,0 2 84 16,7 8-80-16,5-4 52 15,15 3-60-15,12-3-4 16,7 0-20-16,28-7-4 15,-1 4-4-15,12-8 12 16,-3 11-12-16,-9-7-12 16,-11 7 0-16,-4 0 12 15,-7 4-4-15,-9-4-4 16,-7 0 4-16,-8 0-120 16,-7 0 64-16,-13 0-268 15,1 0 176-15</inkml:trace>
          <inkml:trace contextRef="#ctx0" brushRef="#br0" timeOffset="4791.0512">5329-70 436 0,'-8'-10'160'0,"8"7"-124"0,0-1-8 16,-4 1 116 0,8 3-84-16,-8-4 44 15,-3 8-60-15,-1 3 36 16,0 3-44-16,-11 11-12 15,7 6-12-15,-3 18 0 16,-5 3-8-16,9 7-4 16,-5-3 4-16,1-7-180 15,3-4 96-15</inkml:trace>
          <inkml:trace contextRef="#ctx0" brushRef="#br0" timeOffset="5555.4809">4826 663 476 0,'-8'-10'176'0,"8"10"-136"0,15-7-12 0,-7 4 40 16,0 6-44-16,-4 1 24 16,4 3-28-16,-1 13 28 15,1 4-32-15,-4 14 4 16,4 3-12-16,-8 8 4 16,-4-1-8-16,-4-14 16 15,0 4-12-15,-11-10 4 16,0-1-4-16,-16-6 12 15,8-4-12-15,-12-10 16 16,8-4-16-16,-4-6 16 16,8 3-16-16,4-11-20 15,11 5 4-15,4-12 4 16,12 5 4-16,8-1-20 16,3 7 12-16,5 4-12 15,3 6 8-15,4 7 44 16,0 4-20-16,0 7 36 15,-3-1-32-15,-1 1 4 16,0 0-12-16,-4-4 20 16,1-3-16-16,-1-8-100 15,0 1 44-15,1-10-492 16,-1 3 296-16</inkml:trace>
          <inkml:trace contextRef="#ctx0" brushRef="#br0" timeOffset="5843.4426">4981 736 788 0,'-8'-7'292'0,"8"7"-228"0,0 0-16 0,0 0 52 15,8 0-64-15,7 0 84 16,4 0-68-16,16-4-44 15,8 4-8-15,7-7 4 16,-3 7 0-16,-1-3 24 16,-3 3-16-16,-8-7-12 15,-5 7-4-15,-6-7-40 16,-5 7 24-16,-11-3-160 16,-4 6 100-16,-8-6-264 15,0 3 192-15</inkml:trace>
          <inkml:trace contextRef="#ctx0" brushRef="#br0" timeOffset="6098.6206">5066 798 548 0,'-8'24'204'0,"8"-24"-156"0,-8 41-16 0,1-20 96 15,7 3-76-15,-8 3 52 16,4 4-64-16,-8-3 16 16,8-1-36-16,-7-6 28 15,7 0-32-15,-4-4 4 16,8-3-12-16,-4-8-16 16,4-2 4-16,0-8-296 15,8 1 164-15</inkml:trace>
          <inkml:trace contextRef="#ctx0" brushRef="#br0" timeOffset="6354.0686">5290 749 676 0,'0'-3'248'0,"0"3"-192"0,-7 10-16 16,3-3 92-1,8 7-80-15,-8 10 40 16,4 7-52-16,-8 3-4 16,4 4-24-16,-8 0 20 15,9-3-20-15,-9-5 12 16,4-2-12-16,-3 0 0 16,7-4-4-16,-4-7-128 15,4-3 64-15,4-8-488 16,8-2 300-16</inkml:trace>
        </inkml:traceGroup>
      </inkml:traceGroup>
    </inkml:traceGroup>
    <inkml:traceGroup>
      <inkml:annotationXML>
        <emma:emma xmlns:emma="http://www.w3.org/2003/04/emma" version="1.0">
          <emma:interpretation id="{E204A005-9262-4B30-8918-A9561237C684}" emma:medium="tactile" emma:mode="ink">
            <msink:context xmlns:msink="http://schemas.microsoft.com/ink/2010/main" type="paragraph" rotatedBoundingBox="11174,2692 16879,2457 16920,3455 11215,3689" alignmentLevel="5"/>
          </emma:interpretation>
        </emma:emma>
      </inkml:annotationXML>
      <inkml:traceGroup>
        <inkml:annotationXML>
          <emma:emma xmlns:emma="http://www.w3.org/2003/04/emma" version="1.0">
            <emma:interpretation id="{DD290B6A-4C3C-46FD-9BF8-574F49516EB0}" emma:medium="tactile" emma:mode="ink">
              <msink:context xmlns:msink="http://schemas.microsoft.com/ink/2010/main" type="line" rotatedBoundingBox="11174,2692 16879,2457 16920,3455 11215,3689"/>
            </emma:interpretation>
          </emma:emma>
        </inkml:annotationXML>
        <inkml:traceGroup>
          <inkml:annotationXML>
            <emma:emma xmlns:emma="http://www.w3.org/2003/04/emma" version="1.0">
              <emma:interpretation id="{2F39C1B5-CC71-4B8E-A8C5-4BA2E46389D8}" emma:medium="tactile" emma:mode="ink">
                <msink:context xmlns:msink="http://schemas.microsoft.com/ink/2010/main" type="inkWord" rotatedBoundingBox="11174,2692 13212,2608 13253,3605 11215,3689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1997.2176">8501-94 332 0,'-23'7'120'0,"23"-7"-92"0,-19 21-8 0,3-11 112 16,9 14-76-16,-21 21 84 15,5 14-80-15,-8 16 20 16,4 1-44-16,-4 3 40 16,8-3-44-16,4-1-8 15,11-6-12-15,0 0 0 16,8-7-8-16,0-17-4 15,8-7 4-15</inkml:trace>
          <inkml:trace contextRef="#ctx0" brushRef="#br0" timeOffset="22311.5796">8556 371 600 0,'-12'17'224'0,"12"-17"-176"0,-16 38-12 0,9-21 80 16,3 0-72-16,-4 4 8 16,4 0-32-16,-4-4-4 15,8 0-8-15,-7-10 56 16,7 0-36-16,-4-14 16 16,8 4-28-16,-4-11-8 15,7 0-4-15,-3-10 4 16,4 7-4-16,4-14-20 15,3 7 8-15,5-4-32 16,-1 7 24-16,8 1-4 16,0 6 12-16,0 0 16 15,4 7-4-15,0-3-408 16,-4 3 220-16</inkml:trace>
          <inkml:trace contextRef="#ctx0" brushRef="#br0" timeOffset="22477.5204">8652-25 632 0,'-4'0'236'0,"4"0"-184"0,20 7-16 0,-5-3 96 31,5 6-80-31,3 0-12 0,4 4-24 0</inkml:trace>
          <inkml:trace contextRef="#ctx0" brushRef="#br0" timeOffset="22748.5864">8974 708 416 0,'-20'41'152'0,"20"-41"-116"16,-19 42-12-16,7-25 20 15,8 4-28-15,-11-4-32 16,-1 3 8-16,-7-6-200 15,8-3 112-15</inkml:trace>
          <inkml:trace contextRef="#ctx0" brushRef="#br0" timeOffset="23287.1944">9361 309 332 0,'7'3'120'0,"-7"-3"-92"0,-7 4-8 0,7-1 168 16,-4 11-108-16,-4-4 28 15,0 4-64-15,-11 3 36 16,11 4-48-16,-3 0 20 15,3-1-32-15,-11-3 8 16,11 4-16-16,8-7 0 16,0 7-4-16,0-11-16 15,8-3 4-15,11-7-32 16,0 0 20-16,1-7-72 16,-5 7 48-16,4-10 16 15,9-4 20-15,-17 0 4 16,9 7 0-16,-13 4-12 15,5-4 8-15,-12 7 92 16,8 0-48-16,-8 7 52 16,15 10-52-16,-3-3-28 15,7 3-12-15,8-10 16 16,0 7-8-16,0-11 4 16,4 0-4-16,0-13-8 15,0 3 4-15,-11-10 12 16,-1 7-8-16,-11-8 16 0,-1 5-16 0,-7-11-4 15,0 6 0-15,-3-6-16 16,-1 4 8-16,0-4-4 16,4 10 0-16</inkml:trace>
          <inkml:trace contextRef="#ctx0" brushRef="#br0" timeOffset="23572.1874">10034-56 736 0,'39'7'272'0,"-39"-7"-208"0,39 31-20 16,-24-7 240-1,8 14-164-15,5 24 144 16,2 0-152-16,-6 14 64 16,-1-8-104-16,-15 15 32 15,-1-7-60-15,-18 3 20 16,3-3-36-16,-27-8-256 16,8-13 124-16</inkml:trace>
        </inkml:traceGroup>
        <inkml:traceGroup>
          <inkml:annotationXML>
            <emma:emma xmlns:emma="http://www.w3.org/2003/04/emma" version="1.0">
              <emma:interpretation id="{F7EC4EB9-E753-4E71-BC15-56B10F666914}" emma:medium="tactile" emma:mode="ink">
                <msink:context xmlns:msink="http://schemas.microsoft.com/ink/2010/main" type="inkWord" rotatedBoundingBox="13633,2755 14230,2731 14254,3319 13657,3344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5103.0017">10700 171 644 0,'-19'0'236'0,"19"4"-180"0,-8 3-20 0,8-4 72 31,8 4-68-31,3 0 44 0,9 0-48 0,7-7-28 16,4 3-8-16,15-13 24 16,1 3-12-16,11-10 4 15,0 3-8-15,-8-3 4 16,-3 3-8-16,-16-7 40 15,-8 8-20-15,-19-8-4 16,0 4-12-16,-20-7 4 16,-3 6-8-16,-20-2-12 15,4 6 4-15,-11 4-24 16,7 10 16-16,-4 0 4 16,12 7 8-16,-7 17-12 15,11 3 8-15,-4 25-24 16,11 3 16-16,1 10 32 15,11-6-12-15,4-1 16 16,4-6-12-16,12-4 0 16,7-7-4-16,12-10 20 15,4-7-16-15,23-10 4 16,-4-3-8-16,12-8-16 16,0 4 4-16,-4-7-180 15,-8 0 96-15,0-10-332 16,-3-4 236-16</inkml:trace>
        </inkml:traceGroup>
        <inkml:traceGroup>
          <inkml:annotationXML>
            <emma:emma xmlns:emma="http://www.w3.org/2003/04/emma" version="1.0">
              <emma:interpretation id="{1361C685-AC00-4379-804D-3A2DCC4849DA}" emma:medium="tactile" emma:mode="ink">
                <msink:context xmlns:msink="http://schemas.microsoft.com/ink/2010/main" type="inkWord" rotatedBoundingBox="15617,2691 16886,2639 16906,3124 15637,3176"/>
              </emma:interpretation>
              <emma:one-of disjunction-type="recognition" id="oneOf5">
                <emma:interpretation id="interp9" emma:lang="" emma:confidence="0">
                  <emma:literal>w</emma:literal>
                </emma:interpretation>
                <emma:interpretation id="interp10" emma:lang="" emma:confidence="0">
                  <emma:literal>a</emma:literal>
                </emma:interpretation>
                <emma:interpretation id="interp11" emma:lang="" emma:confidence="0">
                  <emma:literal>W</emma:literal>
                </emma:interpretation>
                <emma:interpretation id="interp12" emma:lang="" emma:confidence="0">
                  <emma:literal>u</emma:literal>
                </emma:interpretation>
                <emma:interpretation id="interp13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27535.3062">12961 371 540 0,'15'-10'200'0,"-15"10"-156"0,20-11-12 0,-13 4 96 16,5 1-76-16,-4-8 24 16,0 0-44-16,-8-7 4 15,3 4-20-15,-10-7-16 16,3 3-4-16,-19 1-4 16,-1 6 0-16,-18 4 8 15,7 6 0-15,-15 11 60 16,7 10-32-16,-3 7 32 15,11 4-32-15,11 3 8 16,1 0-20-16,12-7-8 16,11 0-4-16,11-10 28 15,12 0-16-15,8-11-12 16,12 0-8-16,3-9-192 16,1-1 108-16,-4-14-132 15,-5 4 128-15,-7-21-96 16,0 4 108-16,-8-21 0 15,1 3 48-15,-9-10 52 16,-3 14-8-16,-8 3 156 16,3 11-92-16,-3 3 136 15,0 13-124-15,-4 1 84 16,4 7-104-16,-8 6 56 0,4 8-72 16,-8 17 16-16,1 6-40 0,-9 21 36 15,1 7-36-15,-9 7-4 16,9-3-16-16,-1-8-8 15,9-6 4-15,-1-7-60 16,8-7 32-16,0-7-464 16,8-7 268-16</inkml:trace>
          <inkml:trace contextRef="#ctx0" brushRef="#br0" timeOffset="28992.3663">13398 154 312 0,'-7'-21'112'0,"7"21"-84"0,-8-17-12 0,4 10 128 15,4 1-84-15,-4-5 52 16,0 4-64-16,0 0 88 15,-3-3-76-15,-5 10 52 16,4 10-68-16,-7 4 40 16,3 10-48-16,-7 7 44 15,7 0-48-15,-3 0 4 16,7 0-24-16,4-3 12 16,8-1-16-16,0-6-4 15,7 0 0-15,5-11 12 16,11 4-8-16,8-14-72 15,-8 0 32-15,4-7-120 16,0 0 88-16,-4-10-52 16,-4 3 68-16,-7-10 36 15,-1 7 8-15,-15-8 4 16,8 12 4-16,-8 2 144 16,4 8-80-16,-4 6 96 15,8 4-96-15,3 7 20 16,5 3-52-16,3 0-4 15,8 4-20-15,-4-4 12 16,8 1-16-16,8-12 24 16,-12 1-20-16,12-14 32 15,-8 4-28-15,4-11 4 16,-8 4-12-16,-16-18 12 16,16 11-12-16,-27-21 16 15,8 4-16-15,-8-14-12 0,4 10 0 16,-4 0-16-16,8 7 12 0</inkml:trace>
        </inkml:traceGroup>
      </inkml:traceGroup>
    </inkml:traceGroup>
    <inkml:traceGroup>
      <inkml:annotationXML>
        <emma:emma xmlns:emma="http://www.w3.org/2003/04/emma" version="1.0">
          <emma:interpretation id="{A03F36A4-6767-43D8-A249-FB136F8F279D}" emma:medium="tactile" emma:mode="ink">
            <msink:context xmlns:msink="http://schemas.microsoft.com/ink/2010/main" type="paragraph" rotatedBoundingBox="3091,4633 8494,4934 8438,5955 3034,56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6083BC-61EC-4CC1-B168-98B27AF708BE}" emma:medium="tactile" emma:mode="ink">
              <msink:context xmlns:msink="http://schemas.microsoft.com/ink/2010/main" type="line" rotatedBoundingBox="3091,4633 8494,4934 8438,5955 3034,5655"/>
            </emma:interpretation>
          </emma:emma>
        </inkml:annotationXML>
        <inkml:traceGroup>
          <inkml:annotationXML>
            <emma:emma xmlns:emma="http://www.w3.org/2003/04/emma" version="1.0">
              <emma:interpretation id="{BB1410F2-F169-4997-9BE5-CD1C8B246E57}" emma:medium="tactile" emma:mode="ink">
                <msink:context xmlns:msink="http://schemas.microsoft.com/ink/2010/main" type="inkWord" rotatedBoundingBox="3091,4633 6015,4796 5958,5817 3034,5655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0233.6593">236 2246 456 0,'12'-7'168'0,"-12"7"-128"0,0-7-16 16,8 4 96-1,-8 3-72-15,8-3 24 16,-5-1-40-16,-3-3-4 15,0 7-16-15,0-3 20 16,0 3-20-16,-3 3 32 16,3 4-28-16,-8 10 4 15,0 4-12-15,-11 13 4 0,11 4-8 0,-11 10 8 16,7 1-8-16,-3-12 16 16,3 5-12-1,-4-11 24-15,9-7-20 0,-5-7 24 16,8 0-24-16,-4-6 4 15,8-5-8-15,-3-9-24 16,3 3 8-16,0-14 20 16,3 0-4-16,-3-10-12 15,4 0 0-15,0-17-16 16,-4 7 12-16,0-8-12 16,0 11 8-16,0-7 16 15,8 8 0-15,-4-5-20 16,4 11 8-16,3-4 20 15,12 8-4-15,1 3 48 16,3 6-28-16,8 8 12 16,-4 3-24-16,-4 3-8 15,11 4-4-15,-11 4 12 16,-7-1-8-16,-1 0 24 16,1 4-20-16,-20-4 24 15,0 4-24-15,-20 0-64 16,1 0 24-16,-20-4-148 15,4 0 100-15,-3-6-48 16,7-1 76-16,3-3 0 16,9 0 28-16,4 4-24 0,15-1 28 15,7 4 32-15,13 3-8 0,7 11 36 16,4 3-28-16,11 7 20 16,-3 3-20-16,-4 4 44 15,-4 3-32-15,-12-3 28 16,4 0-28-16,-23-3 60 15,-3-1-48-15,-24-3 44 16,3 0-48-16,-14-7 8 16,3-3-28-16,-16-8 20 15,17 1-24-15,-5-7 32 16,12-4-28-16,0-9-4 16,7-1-8-16,-3-7-76 15,8 0 40-15,3-6-568 16,4 2 328-16</inkml:trace>
          <inkml:trace contextRef="#ctx0" brushRef="#br0" timeOffset="60507.3583">120 1999 872 0,'-4'-28'324'0,"4"28"-252"0,16-10-20 15,-8 3 84-15,-1 3-84 0,9-6 32 16,3 7-48-16,16-8 4 16,0 4-24-16,15-3 8 15,8 3-12-15,0 0-60 16,-3 4 24-16,-1-1-412 15,-4 1 240-15</inkml:trace>
          <inkml:trace contextRef="#ctx0" brushRef="#br0" timeOffset="60850.2425">1258 2012 632 0,'-15'-17'236'0,"15"17"-184"0,-12 4-16 16,5-1 80-1,3 7-72-15,-23 7-8 16,7 8-24-16,-18 9 52 16,3 0-36-16,-19 25 40 15,15-1-36-15,-4 25 16 0,12-4-28 16,8 0-8-16,11-3-8 0,9-21-4 16,6-10 0-16,13-7 44 15,3-7-24-15</inkml:trace>
          <inkml:trace contextRef="#ctx0" brushRef="#br0" timeOffset="61168.0716">1340 2415 676 0,'-12'7'248'0,"12"-7"-192"0,-11 44-16 0,3-19 128 16,8 2-100-16,-12 1 0 15,8 3-44-15,-3-11-16 16,3 1-4-16,-4-7 72 16,8-4-40-16,-4-7 12 15,4 1-28-15,-4-18-4 16,0 4-8-16,0-18-8 16,8 4 4-16,0-10-24 15,8 3 12-15,-1-4 12 16,5 11 0-16,3 0 24 15,4 10-16-15,1 1 4 16,3 6-8-16,0-4 20 16,4 8-16-16,0-7-188 15,-4 6 92-15</inkml:trace>
          <inkml:trace contextRef="#ctx0" brushRef="#br0" timeOffset="61336.0194">1433 2164 860 0,'-4'-14'320'0,"4"14"-248"0,23 0-20 0,-8 0-4 16,1 0-36-16,7 0-20 16,0 0 0-16</inkml:trace>
          <inkml:trace contextRef="#ctx0" brushRef="#br0" timeOffset="61587.869">1870 2491 676 0,'0'34'248'0,"0"-34"-192"0,0 48-16 16,0-27 40 0,0 3-52-16,-12 10-4 15,5-6-12-15,-5 3 16 16,1 0-16-16,-1-7-136 16,-4-4 68-16,-3-2-256 15,11-5 176-15</inkml:trace>
          <inkml:trace contextRef="#ctx0" brushRef="#br0" timeOffset="61815.9743">2006 2415 632 0,'3'-4'236'0,"-3"4"-184"0,35-3-16 0,-15 0 72 15,-1 3-68-15,27-4 44 16,1 4-48-16,3-3 0 16,4-1-24-16,-7 1 12 15,-8 3-16-15,-8-4-84 16,-4 8 44-16</inkml:trace>
          <inkml:trace contextRef="#ctx0" brushRef="#br0" timeOffset="62096.7211">2338 2263 580 0,'-11'4'216'0,"11"-4"-168"0,-12 17-12 16,5-3 144 0,-1 0-104-16,-12 13 60 15,1 8-80-15,-8 9 44 0,8 1-56 0,-8 10 4 16,7-7-28-16,-3-3 24 15,7-4-28-15,1-6-4 16,11-4-8-16,0-7-4 16,8-4 0-16,12-6 8 15,7 0-4-15,12-7 40 16,-1 3-20-16,13-10-100 16,-12 4 40-16,3-8-368 15,1 4 224-15</inkml:trace>
          <inkml:trace contextRef="#ctx0" brushRef="#br0" timeOffset="62366.4382">2838 2222 612 0,'8'-3'228'0,"-8"3"-180"0,54 0-12 15,-35 7 132 1,1 6-100-16,-1 15 36 16,4 6-64-16,-7 25-4 15,-1 3-24-15,-11 17 36 16,-4-7-24-16,-16-3-12 16,5-7-8-16,-16 3 12 0,-8-3-8 15,-12 0 40 1,1-7-24-16,0-10-40 15,15-7 8-15</inkml:trace>
        </inkml:traceGroup>
        <inkml:traceGroup>
          <inkml:annotationXML>
            <emma:emma xmlns:emma="http://www.w3.org/2003/04/emma" version="1.0">
              <emma:interpretation id="{E5CBE849-16CA-4754-A4CA-9DAC21764135}" emma:medium="tactile" emma:mode="ink">
                <msink:context xmlns:msink="http://schemas.microsoft.com/ink/2010/main" type="inkWord" rotatedBoundingBox="6468,5414 6660,5425 6649,5628 6456,5618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2578.5016">3504 2649 728 0,'23'-4'268'0,"-23"4"-208"0,39 0-16 0,-24 0 108 15,4 7-92-15,1-7-8 16,3 7-32-16,0 0 20 16,1 3-24-16</inkml:trace>
          <inkml:trace contextRef="#ctx0" brushRef="#br0" timeOffset="62750.9602">3488 2842 840 0,'16'3'312'0,"-16"-3"-244"0,54 0-16 0,-27 0 32 16,-4 0-56-16,12 0 24 15,0 0-32-15</inkml:trace>
        </inkml:traceGroup>
        <inkml:traceGroup>
          <inkml:annotationXML>
            <emma:emma xmlns:emma="http://www.w3.org/2003/04/emma" version="1.0">
              <emma:interpretation id="{AC7D7C12-CF54-4A4D-A5C1-B84B5FC9336F}" emma:medium="tactile" emma:mode="ink">
                <msink:context xmlns:msink="http://schemas.microsoft.com/ink/2010/main" type="inkWord" rotatedBoundingBox="7296,5006 8487,5072 8460,5554 7269,5487"/>
              </emma:interpretation>
              <emma:one-of disjunction-type="recognition" id="oneOf8">
                <emma:interpretation id="interp16" emma:lang="" emma:confidence="0">
                  <emma:literal>TI</emma:literal>
                </emma:interpretation>
                <emma:interpretation id="interp17" emma:lang="" emma:confidence="0">
                  <emma:literal>IT</emma:literal>
                </emma:interpretation>
                <emma:interpretation id="interp18" emma:lang="" emma:confidence="0">
                  <emma:literal>it</emma:literal>
                </emma:interpretation>
                <emma:interpretation id="interp19" emma:lang="" emma:confidence="0">
                  <emma:literal>It</emma:literal>
                </emma:interpretation>
                <emma:interpretation id="interp20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63642.6981">4301 2714 956 0,'0'-14'352'0,"0"14"-272"0,16 0-24 0,15-10 40 16,7 7-64-16,40-8 4 15,7 4-20-15,39-10 16 16,-12 4-20-16,20 6 24 16,-8 3-24-16,-12 1 24 15,-12 6-24-15,-22 1-84 16,-12 6 40-16,-12-3-156 15,-27 3 104-15,-15 0-332 16,-5 1 232-16</inkml:trace>
          <inkml:trace contextRef="#ctx0" brushRef="#br0" timeOffset="63374.6187">4890 2277 600 0,'-8'-14'224'0,"4"21"-176"0,0-14-12 0,0 14 116 16,-4 0-92-16,1 10 20 16,3 8-48-16,-4 19-20 15,8-6-8-15,0 14 20 16,0-4-12-16,-4-3-312 15,8-8 164-15</inkml:trace>
        </inkml:traceGroup>
      </inkml:traceGroup>
    </inkml:traceGroup>
    <inkml:traceGroup>
      <inkml:annotationXML>
        <emma:emma xmlns:emma="http://www.w3.org/2003/04/emma" version="1.0">
          <emma:interpretation id="{7405B262-04E2-4875-829D-C0A41105E6B0}" emma:medium="tactile" emma:mode="ink">
            <msink:context xmlns:msink="http://schemas.microsoft.com/ink/2010/main" type="paragraph" rotatedBoundingBox="7424,5196 17240,4311 17374,5789 7557,66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091BB92-40FB-490D-B71E-14582A5E0EA0}" emma:medium="tactile" emma:mode="ink">
              <msink:context xmlns:msink="http://schemas.microsoft.com/ink/2010/main" type="inkBullet" rotatedBoundingBox="7424,5196 15554,4463 15639,5407 7509,6141"/>
            </emma:interpretation>
          </emma:emma>
        </inkml:annotationXML>
        <inkml:trace contextRef="#ctx0" brushRef="#br0" timeOffset="72051.9667">11842 2095 548 0,'4'14'204'0,"-4"-14"-156"0,-4 41-16 0,-4-27 44 15,-3 6-48-15,-16 4-4 16,3 0-12-16,-18 4 32 16,7-4-20-16,-11-3-12 15,7-4-8-15</inkml:trace>
        <inkml:trace contextRef="#ctx0" brushRef="#br0" timeOffset="72770.9003">11958 1940 600 0,'-23'10'224'0,"23"-10"-176"0,-8 31-12 0,1-17 44 16,-1 7-52-16,0-4-4 0,4 7-12 0,4-3 8 15,4-4-12-15,0 3-4 16,8-2 0-16,3-11 28 15,0 3-16-15,1-7-32 16,3 1 8-16,-3-4-88 16,3 0 56-16,-7-4-4 15,-1 4 28-15,-7-3 20 16,0 3 0-16,-4-4 8 16,0 4-8-16,0-6 60 15,0 12-36-15,0-6 52 16,16 7-48-16,-1-3 4 15,4 3-24-15,5-7 28 16,3 0-24-16,4 0 32 16,-4 0-32-16,-8-7 20 15,1 0-20-15,-9-3 8 16,-3 3-12-16,-8-4-24 16,8 4 4-16,-16-13 20 15,8 13-4-15,0-17-4 16,8 10 0-16,-8-10-40 15,11 10 20-15,-3 1 4 16,8 6 12-16,-5 0 0 16,5 7 0-16,-1 0 16 15,4 3-8-15,5-3-4 16,-1 4 0-16,0-1 12 16,4 4-8-16,0-7 32 0,-3 3-24 0,-1-3 12 15,-4 0-16-15,-3 0-132 16,-1 0 68-16,-7-3-176 15,0 3 128-15,-8-7-408 16,3 0 280 0</inkml:trace>
        <inkml:trace contextRef="#ctx0" brushRef="#br0" timeOffset="72226.9302">11834 1758 756 0,'-11'0'280'0,"11"0"-216"0,0 13-20 0,0-6-4 16,4 4-32-16,3 2-128 15,1 5 68-15</inkml:trace>
        <inkml:trace contextRef="#ctx0" brushRef="#br0" timeOffset="73043.124">12516 1792 392 0,'-4'-7'148'0,"4"7"-116"0,4 7-8 0,-4 0 144 15,4 3-96-15,-4 11 60 16,3 6-76-16,-3 8 28 16,0-1-48-16,-3 8 32 15,-1-5-36-15,-4-2 8 16,0-1-24-16,-3-6 28 15,7-1-28-15,-4-3-12 16,4-6-8-16,16 2 40 16,3-3-24-16,12-6-316 15,4 2 160-15</inkml:trace>
        <inkml:trace contextRef="#ctx0" brushRef="#br0" timeOffset="64078.427">4665 2848 384 0,'19'0'140'0,"-19"0"-108"0,27 21-8 16,-19-4 108 0,12 4-76-16,-13 13 32 15,5 4-52-15,-8 10-12 16,0 1-16-16,-12-5 20 15,0 1-16-15,-11-14 48 0,-1 0-32 0,-10-10 40 16,2-1-40-16,1-9-4 16,4-8-16-16,-4-13-8 15,4-4 4-15,7-17-4 16,9 7 0-16,-1-14-28 16,8 14 16-16,11 3-20 15,-3 4 16-15,12 17 52 16,-1 10-16-16,-4 18 52 15,5-4-40-15,-1 7 36 16,0 0-36-16,9-4-8 16,-1 1-16-16,0-7 20 15,-4 3-16-15,0-17-108 16,0-1 48-16,-3-6-404 16,-1 0 252-16</inkml:trace>
      </inkml:traceGroup>
      <inkml:traceGroup>
        <inkml:annotationXML>
          <emma:emma xmlns:emma="http://www.w3.org/2003/04/emma" version="1.0">
            <emma:interpretation id="{952BDB2B-BE93-40C8-B35C-E0D66F80EB8A}" emma:medium="tactile" emma:mode="ink">
              <msink:context xmlns:msink="http://schemas.microsoft.com/ink/2010/main" type="line" rotatedBoundingBox="7756,5327 17255,4470 17374,5789 7875,6646"/>
            </emma:interpretation>
          </emma:emma>
        </inkml:annotationXML>
        <inkml:traceGroup>
          <inkml:annotationXML>
            <emma:emma xmlns:emma="http://www.w3.org/2003/04/emma" version="1.0">
              <emma:interpretation id="{B562DFF2-4CC7-4362-AEE2-DD50BC110E98}" emma:medium="tactile" emma:mode="ink">
                <msink:context xmlns:msink="http://schemas.microsoft.com/ink/2010/main" type="inkWord" rotatedBoundingBox="7780,5593 13055,5117 13131,5960 7856,6436"/>
              </emma:interpretation>
              <emma:one-of disjunction-type="recognition" id="oneOf9">
                <emma:interpretation id="interp21" emma:lang="" emma:confidence="0">
                  <emma:literal>dw</emma:literal>
                </emma:interpretation>
                <emma:interpretation id="interp22" emma:lang="" emma:confidence="1">
                  <emma:literal>d w</emma:literal>
                </emma:interpretation>
                <emma:interpretation id="interp23" emma:lang="" emma:confidence="0">
                  <emma:literal>du</emma:literal>
                </emma:interpretation>
                <emma:interpretation id="interp24" emma:lang="" emma:confidence="0">
                  <emma:literal>din</emma:literal>
                </emma:interpretation>
                <emma:interpretation id="interp25" emma:lang="" emma:confidence="0">
                  <emma:literal>dew</emma:literal>
                </emma:interpretation>
              </emma:one-of>
            </emma:emma>
          </inkml:annotationXML>
          <inkml:trace contextRef="#ctx0" brushRef="#br0" timeOffset="64307.0524">4893 3010 736 0,'-15'-3'272'0,"15"3"-208"0,8 3-20 16,-8-3 52-1,4 4-60-15,3-4 48 16,9 0-48-16,11-7 16 15,8 3-32-15,11-3 16 16,5 7-20-16,-1-13 20 0,-8 9-24 16,-3 1-20-16,-8-4 0 0,-8 0-276 15,-7 7 152-15</inkml:trace>
          <inkml:trace contextRef="#ctx0" brushRef="#br0" timeOffset="64515.5897">4971 3076 488 0,'-23'27'180'0,"23"-27"-140"0,-24 55-12 0,13-31 120 16,7 4-88-16,-8 3 8 15,5 0-40-15,-5 0-24 16,8-7-8-16,-4 0 20 15,8-4-8-15,-4-9-312 16,8 3 168-16</inkml:trace>
          <inkml:trace contextRef="#ctx0" brushRef="#br0" timeOffset="64734.4314">5211 3076 872 0,'8'44'324'0,"-8"-44"-252"0,-20 62-20 16,9-38 24 0,7 0-52-16,-12 7 8 0,9 4-20 0,-9-1-52 15,4 1 24-15,-7 2-420 16,7 1 240-16</inkml:trace>
          <inkml:trace contextRef="#ctx0" brushRef="#br0" timeOffset="69633.0091">8796 2460 560 0,'-47'13'208'0,"47"-13"-164"0,-73 45-8 16,38-10 120-1,8-5-92-15,-16 22 28 16,4 0-56-16,4 17 32 16,12-1-40-16,4 11-4 15,11-3-16-15,8-7 20 16,12-7-16-16,7-14 40 15,8-7-28-15,4-13-408 16,0-4 208-16</inkml:trace>
          <inkml:trace contextRef="#ctx0" brushRef="#br0" timeOffset="70085.5379">9028 2635 748 0,'-12'-14'276'0,"12"14"-216"0,8 7-16 0,-4-7 32 15,4 0-52-15,3 7 8 16,9 0-20-16,7-4-44 16,4 4 20-16</inkml:trace>
          <inkml:trace contextRef="#ctx0" brushRef="#br0" timeOffset="69934.135">8970 2852 600 0,'-4'0'224'0,"4"0"-176"0,-20 17-12 0,13-3 28 16,3 3-44-16,-4-3 16 16,4 10-20-16,-3-10 8 15,3 3-12-15,0-10 64 16,4 0-44-16,0-14 16 16,4 0-32-16,0-10 0 15,7 3-8-15,-3-3 12 16,3 3-12-16,1-3 60 15,0 10-40-15,3-7-4 16,1 7-12-16,3-3 24 16,0 3-20-16,5 0-84 15,-1 7 36-15,0-3-720 16,0 3 412-16</inkml:trace>
          <inkml:trace contextRef="#ctx0" brushRef="#br0" timeOffset="70298.1052">9430 3062 704 0,'-7'55'264'0,"7"-55"-208"0,-39 48-12 0,20-27 36 15,-1-4-52-15,-7 0 8 16,0 0-24-16,0-3-8 16,8 0 0-16,-1-14-444 15,12 7 240-15</inkml:trace>
          <inkml:trace contextRef="#ctx0" brushRef="#br0" timeOffset="70744.826">9655 2814 612 0,'-19'-3'228'0,"19"3"-180"0,0 6-12 0,0-2 36 0,0 3-48 0,0 3 52 16,0 7-44-16,-4 4 20 15,4 6-32-15,-4-2 8 16,8 6-16-16,-4 0 0 15,7-4-4-15,1-3 20 16,12-3-16-16,-5-11 24 16,0 4-24-16,5-18-92 15,-1-2 44-15,-3-19-52 16,-1 5 52-16,-7-11 20 16,4 7 12-16,-5 0 36 15,1 10-16-15,0-3 48 16,3 13-36-16,5 8 40 15,7 9-40-15,12-2 4 16,-8 6-20-16,12-3 28 16,-8 3-24-16,4-14 32 15,-4 4-32-15,-8-17 48 16,0 10-36-16,-8-21 12 16,-7 11-24-16,-4-11 8 15,4 4-12-15,-16-10-44 16,4 6 20-16,-7 0-112 15,7 11 68-15</inkml:trace>
          <inkml:trace contextRef="#ctx0" brushRef="#br0" timeOffset="68553.0887">7673 2659 488 0,'8'-14'180'0,"-8"14"-140"0,11-6-12 16,-7 2 92-1,4 4-72-15,3-3 60 16,9-1-64-16,-1 1 40 16,1 6-48-16,7 1-12 15,0 6-12-15,8 0-12 16,3 4 4-16,-7-4 28 15,8 4-16-15,-12-7-4 0,-8 7-8 0,1-4 20 16,-12 0-12-16,-12-3 32 16,-4 4-28-16,-11-4-24 15,-1 3 4-15,-11 0-88 16,0 0 52-16,0-3-28 16,8 0 40-16,-4-7 32 15,4 4 0-15,-4-8-36 16,7 1 20-16,1-1 36 15,7 4-12-15,5-3 8 16,3-1-12-16,4 1-24 16,4 3 8-16,3-3-4 15,5 6 4-15,0-3 32 16,-1 3-12-16,5 1-12 16,-1 3-4-16,4 0 4 15,1 0 0-15,7 3 16 16,-4 0-8-16,12 4-4 15,-4 0 0-15,-8 0-16 16,0 6 8-16,-11 1 20 16,0-1-8-16,-16 5 32 15,-4-1-24-15,-15 0 4 16,0 7-12-16,-12-7-8 16,8 0 4-16,-8-7-4 15,4 0 0-15,-12-6 8 16,12-5-4-16,-15-9 60 15,15 0-36-15,-4-8 8 0,8 1-24 16,8-4-32-16,11 4 8 0,0 0-20 16,8 3 16-16,8 0-212 15,0 7 128-15</inkml:trace>
          <inkml:trace contextRef="#ctx0" brushRef="#br0" timeOffset="67831.3987">7754 2583 560 0,'0'-6'208'0,"0"-1"-164"0,0 0-8 16,0 3 112-1,0 4-88-15,-4 0 20 16,0 7-48-16,-3 7-32 0,-5 7 0 0,-7 10 0 15,15 0 0-15,-12 6 16 16,1-2-8-16,-1 6-4 16,9-3 0-16,-9 3 12 15,8-3-8-15,-3 0-4 16,3-4 0-16,4-6-112 16,4-4 60-16</inkml:trace>
        </inkml:traceGroup>
        <inkml:traceGroup>
          <inkml:annotationXML>
            <emma:emma xmlns:emma="http://www.w3.org/2003/04/emma" version="1.0">
              <emma:interpretation id="{5A575F6E-9318-4D92-A23E-2857B8CADCAF}" emma:medium="tactile" emma:mode="ink">
                <msink:context xmlns:msink="http://schemas.microsoft.com/ink/2010/main" type="inkWord" rotatedBoundingBox="8643,5247 14206,4745 14325,6064 8762,6566"/>
              </emma:interpretation>
            </emma:emma>
          </inkml:annotationXML>
          <inkml:trace contextRef="#ctx0" brushRef="#br0" timeOffset="65416.5276">5780 3647 840 0,'0'0'312'0,"0"0"-244"0,15 0-16 16,5-4-40 0,-1 4-16-16,8 0-128 15,4 0 72-15</inkml:trace>
          <inkml:trace contextRef="#ctx0" brushRef="#br0" timeOffset="68957.1631">7414 3533 652 0,'0'-10'244'0,"0"10"-192"0,23-17-12 16,-15 6 24-1,3 8-44-15,8-7-28 16,1 3 4-16,3-4-8 16,0 4 4-16,4 4 8 15,-3 6 0-15,-1 4-12 16,-8 4 8-16,5 6 28 15,-5 0-12-15,-3 4 56 16,3-1-36-16,-3 1-8 0,-1 0-12 0,1-8 32 16,0-2-20-16,-1-11 20 15,5-4-24-15,-1-9 0 16,1-1-12-16,-1-10-8 16,5 3 4-16</inkml:trace>
          <inkml:trace contextRef="#ctx0" brushRef="#br0" timeOffset="69304.6052">7762 2329 832 0,'0'-14'308'0,"0"14"-240"0,12-10-20 16,-5 3 52-1,9 7-64-15,3-7-4 0,4 4-20 0,12-8 32 16,0 8-20-16,19-4-48 16,-3 7 12-16,7 3-552 15,0 1 308-15</inkml:trace>
          <inkml:trace contextRef="#ctx0" brushRef="#br0" timeOffset="71001.5101">10398 2525 820 0,'54'34'304'0,"-54"-34"-236"0,74 69-20 16,-43-34 64-16,0-1-72 0,-12 21 52 16,1 4-52-16,-24 13 60 15,0 0-60-15,-35 4 28 16,0-11-40-16,-34-6-36 15,11-11 4-15</inkml:trace>
          <inkml:trace contextRef="#ctx0" brushRef="#br0" timeOffset="71794.817">10932 2773 508 0,'-3'-7'188'0,"3"7"-148"0,23 7-8 15,-4-7 44 1,0 0-48-16,20 0-12 0,0 3-8 16,7-3 8-16,-3 4-8 0,-4-4-4 15,-1 0 0-15,-7-7 20 16,-7 3-12-16,-13-6 4 15,-3 3-8-15,-16-7 4 16,0 4-8-16,-11-14-4 16,0 3 4-16,-20-3-4 15,12 7 0-15,-8 3-28 16,8 11 16-16,-4 10-32 16,4 10 28-16,0 14 68 15,15 3-28-15,-3 11-8 16,11 0-8-16,12 10 8 15,11 3-8-15,16-10 40 16,3 4-24-16,9-21 32 16,-5 0-32-16,5-24 32 15,-4 0-32-15</inkml:trace>
        </inkml:traceGroup>
        <inkml:traceGroup>
          <inkml:annotationXML>
            <emma:emma xmlns:emma="http://www.w3.org/2003/04/emma" version="1.0">
              <emma:interpretation id="{2A10C90A-6BD6-4F95-8F99-D0BD2AF8CDC9}" emma:medium="tactile" emma:mode="ink">
                <msink:context xmlns:msink="http://schemas.microsoft.com/ink/2010/main" type="inkWord" rotatedBoundingBox="16076,5135 17305,5024 17359,5623 16130,5734"/>
              </emma:interpretation>
            </emma:emma>
          </inkml:annotationXML>
          <inkml:trace contextRef="#ctx0" brushRef="#br0" timeOffset="73736.4125">13418 2752 508 0,'7'-14'188'15,"-7"14"-148"-15,20-7-8 0,-20 1 148 16,7 6-104-16,-14-11 16 15,-1-3-56-15,-11-3-8 16,-8 10-16-16,-12-3 28 16,12 7-24-16,-16 9-4 15,8 8-8-15,0 3-4 16,12 4 0-16,0 0 0 16,11-1 0-16,5 1 16 15,7-4-8-15,7-6 24 0,13-1-20 16,-1-10-4-16,8 0-4 0,8-7-200 15,-4 0 108-15,4-7-168 16,-4 1 148-16,-4-22-44 16,-8 11 88-16,8-31 48 15,-7-3 12-15,-1-11 128 16,0 7-68-16,1 7 236 16,-1 10-168-16,-11 14 44 15,4 10-100-15,-9 18-32 16,1 10-24-16,-11 27 32 15,-5 11-20-15,-7 24 40 16,-1-14-36-16,-7 10 28 16,8-10-28-16,7 0 28 15,4 4-32-15,8-11-188 16,0-3 88-16,12-11-520 16,7-3 332-16</inkml:trace>
          <inkml:trace contextRef="#ctx0" brushRef="#br0" timeOffset="74121.935">13840 2594 416 0,'-12'3'152'0,"12"-3"-116"0,-8 31-12 16,0-14 100-16,8 4-72 0,-11 3 32 15,3 0-48-15,8 0-4 16,0-3-20-16,0-4 20 16,8 0-20-16,11-3 12 15,1-7-12-15,-1 0-8 16,16 0 0-16,-12-14-92 16,4 7 48-16,0-14-72 15,-7 11 64-15,-5-8 40 16,1 8 8-16,-9-4 100 15,5 7-52-15,0 7 76 16,3-4-72-16,8 11 28 16,-3 0-48-16,14 3 16 15,1-3-28-15,4-7 44 16,-4-4-36-16,4-13 48 16,-5 3-44-16,-7-10 28 15,-7 3-32-15,-16-17-8 16,0 7-12-16,-12-21-32 15,0 0 12-15</inkml:trace>
        </inkml:traceGroup>
      </inkml:traceGroup>
    </inkml:traceGroup>
    <inkml:traceGroup>
      <inkml:annotationXML>
        <emma:emma xmlns:emma="http://www.w3.org/2003/04/emma" version="1.0">
          <emma:interpretation id="{2CA7E167-2396-4893-B6FC-1894140F7946}" emma:medium="tactile" emma:mode="ink">
            <msink:context xmlns:msink="http://schemas.microsoft.com/ink/2010/main" type="paragraph" rotatedBoundingBox="3048,6889 18416,6455 18462,8058 3093,84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9E9FCD-69ED-4BCE-BDF7-5A0400E509E7}" emma:medium="tactile" emma:mode="ink">
              <msink:context xmlns:msink="http://schemas.microsoft.com/ink/2010/main" type="line" rotatedBoundingBox="3048,6889 18416,6455 18462,8058 3093,8492"/>
            </emma:interpretation>
          </emma:emma>
        </inkml:annotationXML>
        <inkml:traceGroup>
          <inkml:annotationXML>
            <emma:emma xmlns:emma="http://www.w3.org/2003/04/emma" version="1.0">
              <emma:interpretation id="{DB62B612-977A-4D2E-AEEA-950A1BCDC5EA}" emma:medium="tactile" emma:mode="ink">
                <msink:context xmlns:msink="http://schemas.microsoft.com/ink/2010/main" type="inkWord" rotatedBoundingBox="3052,7034 5652,6961 5682,8006 3081,8080"/>
              </emma:interpretation>
            </emma:emma>
          </inkml:annotationXML>
          <inkml:trace contextRef="#ctx0" brushRef="#br0" timeOffset="76870.8452">113 4617 488 0,'0'-14'180'0,"3"4"-140"0,5-4-12 0,-4 7 64 15,0 0-56-15,-4-10 56 16,4 10-52-16,-4-10 24 16,0 10-36-16,0 0-8 15,0 7-12-15,0-6-24 16,0 12 8-16,-8 1-12 16,12 7 8-16,-8 10 8 15,0 7 4-15,-4 7 32 16,5 10-16-16,-1 4-4 15,4-1-8-15,-4-6-4 16,4-4 0-16,-4-13 16 16,12-4-8-16,-8-14 48 15,0 1-28-15,0-22 4 16,11 1-20-16,5-21 0 16,-1-3-4-16,5-15 4 15,3 5-8-15,0-4 16 16,0 3-12-16,-3 0-28 15,-1 14 8-15,-3-7-20 16,-1 21 16-16,-3-4-36 16,-1 11 32-16,5 7-48 0,-5 10 40 15,-3 10 8-15,4 3 8 0,-5 22 36 16,1 2-12-16,0 18 4 16,0 0-8-16,-1 0 20 15,1-7-16-15,4-7-4 16,-4-3-4-16,3-21 12 15,5 0-8-15,3-20 40 16,0-4-24-16,8-21 12 16,4-3-20-16,-4-24 8 15,1 3-12-15,3-13-8 16,3 6 0-16,-7 4-4 16,4 10 0-16,-3 4-20 15,-5 10 12-15,0 3-56 16,-4 11 32-16,1 6-36 15,-13 8 36-15,-3 16 20 16,4 11 8-16,-8 28-16 16,-4 3 12-16,-11 10 20 15,11-3-4-15,-8-7 16 16,4-7-16-16,-7-7 48 16,3-7-28-16,5-6 28 15,-5-4-28-15,8-14-72 16,0-7 24-16,-3-6-424 15,3-4 244-15</inkml:trace>
          <inkml:trace contextRef="#ctx0" brushRef="#br0" timeOffset="77365.7071">407 4263 436 0,'0'-11'160'0,"0"11"-124"0,-8 0-8 16,8 0 124 0,0 0-88-16,0 0 16 15,0 0-44-15,0 0 36 16,0 0-40-16,8 0 56 15,0 4-52-15,11-1 0 16,12 1-20-16,4 3 16 16,-4-1-20-16,7 1 32 15,-3 4-28-15,4-4 4 16,-4 3-12-16,-4-3 48 0,4 0-32 16,-16-4 24-16,4 4-28 0,-7-7-60 15,-1 0 16-15,-3-7-392 16,-1 4 224-16</inkml:trace>
          <inkml:trace contextRef="#ctx0" brushRef="#br0" timeOffset="77862.4267">1704 4411 404 0,'0'-11'148'0,"0"11"-112"0,-8-10-12 15,0 7 108 1,4 3-76-16,-11-4 40 16,-1 1-56-16,-11 3 4 15,8 3-28-15,-16 4 20 16,4 7-24-16,-8 6-4 0,4 8-4 0,-3 10-24 16,7 3 12-16,0 28 12 15,8-7 0 1,3 24-20-16,9-7 8 0,3 0 20 15,8-13-4-15,4-11 24 16,7-7-20-16,9-7 56 16,-1-7-36-16,8 1-68 15,4-8 16-15,-4-3-328 16,0 4 192-16</inkml:trace>
          <inkml:trace contextRef="#ctx0" brushRef="#br0" timeOffset="78205.6388">1800 4744 560 0,'-3'-20'208'0,"3"20"-164"0,-4 3-8 16,0 4 32 0,8 3-44-16,-8 15 16 15,0 5-24-15,-8 8-8 16,5-3-4-16,3-4 12 16,0-4-8-16,-8-6 48 15,12 0-28-15,0-11 64 0,0 0-52 0,0-13 20 16,12-4-40-16,-4-7-8 15,-1 0-8-15,5-13-16 16,3 6 8-16,-3-6 4 16,7 3 0-16,1-1-20 15,-1 12 12-15,4-5 40 16,1 5-20-16,3-4-124 16,7 3 60-16</inkml:trace>
          <inkml:trace contextRef="#ctx0" brushRef="#br0" timeOffset="78410.2035">1920 4562 676 0,'0'-3'248'0,"0"3"-192"0,20-4-16 16,-9 1-4-1,5 3-28-15,7-4 40 16,4 4-24-16</inkml:trace>
          <inkml:trace contextRef="#ctx0" brushRef="#br0" timeOffset="78597.9999">2288 4916 488 0,'-8'25'180'0,"8"-25"-140"0,-15 55-12 0,-1-31 108 16,9-4-80-16,-17 8 40 15,9 3-56-15,-12 0 4 16,8 3-28-16,-1-6 28 16,5-1-28-16,3-10 20 15,4-3-20-15</inkml:trace>
          <inkml:trace contextRef="#ctx0" brushRef="#br0" timeOffset="78778.7571">2458 4772 652 0,'0'0'244'0,"0"0"-192"16,31 7-12-16,-15-4 4 15,3 4-32-15,16 0 40 16,0 0-28-16,15-7 4 16,-3 3-16-16</inkml:trace>
          <inkml:trace contextRef="#ctx0" brushRef="#br0" timeOffset="79032.4455">2644 4648 520 0,'-15'7'192'0,"15"-7"-152"0,-16 34-8 0,5-10 80 15,3 1-68-15,-4 16 60 16,5 4-60-16,-1 3 24 16,4 0-40-16,-8-7 8 15,5-3-20-15,7-7 44 16,4-3-32-16,3-8 40 15,9-3-40-15,11-10-156 16,0 0 68-16,16-7-312 16,-1 4 208-16</inkml:trace>
        </inkml:traceGroup>
        <inkml:traceGroup>
          <inkml:annotationXML>
            <emma:emma xmlns:emma="http://www.w3.org/2003/04/emma" version="1.0">
              <emma:interpretation id="{7856726A-DD55-4326-A0BC-C60382C8D363}" emma:medium="tactile" emma:mode="ink">
                <msink:context xmlns:msink="http://schemas.microsoft.com/ink/2010/main" type="inkWord" rotatedBoundingBox="6133,7298 8366,7235 8398,8342 6165,8405"/>
              </emma:interpretation>
              <emma:one-of disjunction-type="recognition" id="oneOf10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79305.2198">3206 4548 572 0,'19'-10'208'0,"-19"10"-160"0,46 10-12 15,-26 1 76 1,-1 6-68-16,-3 24 44 0,-5 4-52 0,-7 24-12 31,-8 3-12-31,-11 0 8 16,-5-6-12-16,-14-8 48 0,6-6-28 0,-6-8 48 15,10-6-44-15</inkml:trace>
          <inkml:trace contextRef="#ctx0" brushRef="#br0" timeOffset="79499.2357">3701 4817 644 0,'8'-14'236'0,"-8"14"-180"0,39-10-20 0,-16 6 72 16,0 4-68-16,12 4-8 15,4 2-20-15</inkml:trace>
          <inkml:trace contextRef="#ctx0" brushRef="#br0" timeOffset="79646.6177">3740 5030 456 0,'31'3'168'0,"-31"-3"-128"0,54-10-16 0,-19 7 8 15,0 6-24 1,15-6-216-16,-4 3 116 0</inkml:trace>
          <inkml:trace contextRef="#ctx0" brushRef="#br0" timeOffset="80142.7002">4359 4865 676 0,'-31'-10'248'0,"31"10"-192"0,8 10-16 0,0-14 84 15,7 4-76-15,32-10 60 16,7 7-64-16,31-15 16 16,4 5-40-16,27-5 36 15,-7 8-32-15,11 3 32 16,-16 7-32-16,-19 0 32 16,-11 0-32-16,-16 7-48 15,-12 0 12-15,-11-7 12 16,-15 7 0-16,-17 3-192 15,1-3 104-15,-19 0-572 16,-5 7 368-16</inkml:trace>
          <inkml:trace contextRef="#ctx0" brushRef="#br0" timeOffset="80502.6785">4696 5040 352 0,'23'11'132'0,"-23"-11"-104"16,16 20-8-16,-16-2 44 15,11-1-40-15,-15 14 32 16,12 7-28-16,-16 6 0 16,5 1-16-16,-25 7 0 15,9-1-4-15,-20-9 12 16,-3-1-12-16,-8-14 16 15,11-6-16-15,-15-14 16 0,19 0-16 16,4-21-4-16,15 0 0 0,5-17-4 16,18 0 0-16,5-3-28 15,15 6 16-15,4 4 32 16,8 11-12-16,0 9 52 16,-8 8-32-16,15 13-16 15,-15 3-4-15,8 11 8 16,-5-7-8-16,-3-3 40 15,4 0-24-15</inkml:trace>
          <inkml:trace contextRef="#ctx0" brushRef="#br0" timeOffset="79859.598">4886 4476 632 0,'-8'0'236'0,"8"0"-184"0,-16 14-16 0,13 3 0 16,3-3-28-16,0 6 68 15,7 4-44-15,-14 7-232 16,7 0 108-16</inkml:trace>
          <inkml:trace contextRef="#ctx0" brushRef="#br0" timeOffset="80716.7538">4901 5161 696 0,'8'0'256'0,"-8"0"-196"0,19-7-20 16,-11 3 92 0,4 8-80-16,22-4 24 15,1 0-44-15,16 0 4 16,3 7-20-16,-8-4 20 16,5 4-24-16,-13-3-56 15,-3 2 20-15</inkml:trace>
          <inkml:trace contextRef="#ctx0" brushRef="#br0" timeOffset="80929.8211">4975 5233 436 0,'-39'38'160'0,"39"-38"-124"0,-31 72-8 0,23-37 80 15,1-4-64-15,-1 6 8 16,8 1-32-16,-4-7 16 16,4 0-24-16,4-10-4 15,4-4-4-15</inkml:trace>
          <inkml:trace contextRef="#ctx0" brushRef="#br0" timeOffset="81092.2518">5141 5247 676 0,'-11'20'248'0,"11"-20"-192"0,-16 62-16 15,8-27 24 1,8-4-44-16,-7 10 36 16,7-3-32-16,-4 0 40 15,0-7-36-15</inkml:trace>
        </inkml:traceGroup>
        <inkml:traceGroup>
          <inkml:annotationXML>
            <emma:emma xmlns:emma="http://www.w3.org/2003/04/emma" version="1.0">
              <emma:interpretation id="{603B9FD2-EF78-473D-97CE-D7C2BB654105}" emma:medium="tactile" emma:mode="ink">
                <msink:context xmlns:msink="http://schemas.microsoft.com/ink/2010/main" type="inkWord" rotatedBoundingBox="9457,6747 11386,6693 11428,8186 9500,8241"/>
              </emma:interpretation>
              <emma:one-of disjunction-type="recognition" id="oneOf11">
                <emma:interpretation id="interp27" emma:lang="" emma:confidence="0">
                  <emma:literal>sun</emma:literal>
                </emma:interpretation>
                <emma:interpretation id="interp28" emma:lang="" emma:confidence="0">
                  <emma:literal>junk</emma:literal>
                </emma:interpretation>
                <emma:interpretation id="interp29" emma:lang="" emma:confidence="0">
                  <emma:literal>jinn</emma:literal>
                </emma:interpretation>
                <emma:interpretation id="interp30" emma:lang="" emma:confidence="0">
                  <emma:literal>jur</emma:literal>
                </emma:interpretation>
                <emma:interpretation id="interp31" emma:lang="" emma:confidence="0">
                  <emma:literal>jar</emma:literal>
                </emma:interpretation>
              </emma:one-of>
            </emma:emma>
          </inkml:annotationXML>
          <inkml:trace contextRef="#ctx0" brushRef="#br0" timeOffset="84766.5757">7967 4552 372 0,'-8'-11'140'0,"8"11"-112"0,-4 11-4 16,-3-11 56-16,3 13-48 15,-8 8 76-15,5 10-60 16,-9 21 8-16,8 3-32 0,-3 14 40 15,3-4-36-15,-8-3-24 16,9-10-4-16,-5-4 16 16,8-10-8-16,-4-11 60 15,5-10-40-15,-5-3 60 16,8-4-52-16,0-13-16 16,4-4-12-16,0-14 0 15,7 4-4-15,-3-28 16 16,4 1-12-16,-5-25-4 15,5 7 0-15,0-10-24 16,3 20 12-16,-7 4-12 16,3 14 8-16,-3 9-36 15,0 12 28-15,3 9-20 16,-3 8 24-16,-4 23 28 16,4 8-8-16,0 9 20 15,-1 8-16-15,5 3 16 16,0-3-16-16,3-15 4 15,1-2-4-15,3-14 36 16,4 3-20-16,0-18 40 16,1 1-36-16,-1-14-16 15,4-6-4-15,-4-18-44 16,0 0 20-16,1-24-28 16,-5 3 24-16,0-3-16 15,1 3 20-15,-5 11-16 0,4 7 16 16,-7 6 8-16,4 11 8 0,-9 3 16 15,1 7-8-15,0 11 24 16,0 6-20-16,-8 18 12 16,3 6-12-16,-6 25 12 15,3-1-16-15,-4 11 40 16,0-4-24 0,-4-6 32-16,8-8-32 0,-4-6 4 15,4-10-16-15,-4-15 36 16,4 4-24-16,-7-17-180 15,14 0 84-15,-7-14-416 16,0 0 276-16</inkml:trace>
          <inkml:trace contextRef="#ctx0" brushRef="#br0" timeOffset="85399.4642">8041 4314 624 0,'-4'-7'228'0,"4"7"-176"0,0-3-16 16,-8 0 160 0,16 6-116-16,-4-6-8 15,11 3-44-15,8-4 24 16,8 4-28-16,12-3 4 16,3 3-16-16,1-4 36 15,-5 8-24-15,-3-4 12 16,-8 0-20-16,-4 0 52 15,-7 3-36-15,-9 1-184 0,1 2 84 0,-16 5-444 32,4-1 284-32</inkml:trace>
          <inkml:trace contextRef="#ctx0" brushRef="#br0" timeOffset="82544.8557">6988 4504 548 0,'4'-4'204'0,"-1"-3"-156"0,9 0-16 16,-12 4 132-1,4 3-96-15,-4-7 52 16,4 0-72-16,-8-3 12 0,4 6-40 0,-16-3 0 16,9 4-12-16,-28 0-8 15,8 6 4-15,-12-3-4 16,0 14 0-16,-7 0-20 15,7-4 12-15,0 14-40 16,12-3 28-16,0 20-20 16,12 11 24-16,3 30 16 15,12-3 4-15,8 4 16 16,-4-14-12-16,7 6-12 16,5-20 0-16,-8 7 12 15,7-3-4-15,-23-11 32 16,8-3-20-16,-11-7 20 15,-1-7-20-15,-7 0 0 16,-4-4-8-16,-5-10-8 16,5 1 4-16,-4-5-296 15,4 1 160-15</inkml:trace>
          <inkml:trace contextRef="#ctx0" brushRef="#br0" timeOffset="83761.3971">7565 3950 508 0,'3'-7'188'0,"-3"7"-148"0,-3 7-8 0,-5-4 28 15,4 4-40-15,-12 7 8 16,1 3-16-16,-16 7 20 15,0 0-20-15,-8 4 4 16,4-1-8-16,-7-6 28 16,11 3-20-16,-4-17-4 15,16 0-8-15,-8-14 4 16,15-7-4-16,0-3-28 16,16-4 12-16,-4-3-84 15,8 7 56-15,4-4-20 16,3 11 36-16,4 3-4 15,1 7 16-15,7 10 44 16,0 4-20-16,8 10 24 16,4-3-20-16,7-1 20 15,-7-2-24-15,-4-8 24 16,-1-3-24-16,-7-11 32 16,-3 1-28-16,-5-11 64 15,-7 0-44-15,-12-6 20 16,0 6-36-16,-8-7 8 15,0 8-16-15,-3-1-16 16,7 3 0-16</inkml:trace>
        </inkml:traceGroup>
        <inkml:traceGroup>
          <inkml:annotationXML>
            <emma:emma xmlns:emma="http://www.w3.org/2003/04/emma" version="1.0">
              <emma:interpretation id="{A1506F57-52DA-4BC4-8BE3-99548AAF721A}" emma:medium="tactile" emma:mode="ink">
                <msink:context xmlns:msink="http://schemas.microsoft.com/ink/2010/main" type="inkWord" rotatedBoundingBox="11803,7271 13813,7215 13833,7932 11824,7988"/>
              </emma:interpretation>
            </emma:emma>
          </inkml:annotationXML>
          <inkml:trace contextRef="#ctx0" brushRef="#br0" timeOffset="86765.4644">9415 4607 788 0,'0'-17'292'0,"0"17"-228"0,12-7-16 0,-12 7 36 15,11 0-56-15,-3 0-12 16,11 7-8-16,-3 3 16 15,-5 4-12-15,9-1-496 16,-1 5 260-16</inkml:trace>
          <inkml:trace contextRef="#ctx0" brushRef="#br0" timeOffset="86962.4882">9717 5071 464 0,'-50'31'176'0,"50"-31"-140"0,-47 31-8 0,28-10 40 16,7-11-44-16,-7 4 8 16,3 3-20-16</inkml:trace>
          <inkml:trace contextRef="#ctx0" brushRef="#br0" timeOffset="87468.8714">10003 4820 560 0,'-7'4'208'0,"7"-4"-164"0,7 17-8 0,-7 0 56 15,0-3-56-15,-7 10 32 16,-1 0-40-16,4 3 28 16,8-2-32-16,4-1-24 15,3 0 0-15,5-11 60 16,-1 5-32-16,1-11 24 15,3-1-32-15,-4-6-60 16,5 4 16-16,-9-11-96 16,5 4 68-16,-8-8-20 15,-1 1 44-15,-3-7-4 0,4 6 20 0,-4 1 36 16,0 3-16-16,0 7 60 16,0 4-36-16,3 2 36 15,5 8-36-15,3-3 0 16,9 2-20-16,7-6 12 15,0 4-16-15,3-11 48 16,1 0-28-16,-8-7 40 16,-3 0-40-16,-13-7-4 15,1 11-16-15,-16-22-16 16,4 12 4-16,-8-8 28 16,0 4-12-16,1-4-12 15,3 7-4-15</inkml:trace>
          <inkml:trace contextRef="#ctx0" brushRef="#br0" timeOffset="87740.0301">10669 4535 612 0,'27'-7'228'0,"-27"7"-180"0,47 17-12 16,-28 0 104 0,0 7-84-16,5 24 40 15,-1 4-56-15,-8 17 28 0,-3 0-36 0,-16-4 68 16,-4-10-52-16,-15-7 64 16,0-7-64-16,-16-10 80 15,8 0-72-15,-15-13-536 16,7 2 256-16</inkml:trace>
          <inkml:trace contextRef="#ctx0" brushRef="#br0" timeOffset="86289.1977">9128 4507 600 0,'0'-14'224'0,"0"14"-176"0,-19-3-12 0,7 6 60 16,5 4-60-16,-13 7 12 16,1 7-28-16,-16 20-4 15,8 7-8-15,-8 24 12 16,4 1-12-16,0 9 32 15,8-13-24-15,8-7 40 16,11-11-32-16,8-6-92 16,3-4 36-16</inkml:trace>
          <inkml:trace contextRef="#ctx0" brushRef="#br0" timeOffset="86591.0001">9171 4841 288 0,'-19'20'108'0,"19"-20"-84"15,-20 55-4-15,13-37 100 16,-1 6-68-16,-4-4 40 16,4-2-52-16,8-5 56 15,-11 5-56-15,11-18 80 16,0 6-68-16,0-12 0 15,0-1-32-15,8-11-4 16,3 5-8-16,9-18-8 16,-1 14 4-16,8-14 40 0,12 10-24 0,-4 0 0 15,3 11-12-15,1 0 48 16,-12 3-32-16,12 0-168 16,-12 3 76-16</inkml:trace>
        </inkml:traceGroup>
        <inkml:traceGroup>
          <inkml:annotationXML>
            <emma:emma xmlns:emma="http://www.w3.org/2003/04/emma" version="1.0">
              <emma:interpretation id="{F09AFF72-C6DE-4A84-8A2A-1A7418DFD447}" emma:medium="tactile" emma:mode="ink">
                <msink:context xmlns:msink="http://schemas.microsoft.com/ink/2010/main" type="inkWord" rotatedBoundingBox="14236,6573 16493,6509 16528,7755 14271,7819"/>
              </emma:interpretation>
            </emma:emma>
          </inkml:annotationXML>
          <inkml:trace contextRef="#ctx0" brushRef="#br0" timeOffset="89845.6395">13398 3743 404 0,'-15'-3'148'0,"15"3"-112"0,-8 7-12 0,4-1 136 16,4 5-92-16,-8 9 36 15,5 8-64-15,-5-1-16 16,4 1-12-16,-4 3 24 16,8-7-20-16,0 7 32 15,0 0-32-15,12 10 40 16,-4-10-32-16,15-3 48 16,0-1-40-16,12-6-156 15,4 0 64-15</inkml:trace>
          <inkml:trace contextRef="#ctx0" brushRef="#br0" timeOffset="89590.4602">12601 3929 488 0,'-12'3'180'0,"12"-3"-140"0,0 14-12 0,-4-7 76 16,4 0-64-16,-7 10-28 15,3 4-8-15,0 6 12 16,4 1-8-16,0 3 24 16,4 0-20-16,3-7 24 15,5 0-24-15,7-10 32 0,5-4-28 0,7-7 4 16,0-3-12-16,0-10-16 15,-4 0 4-15,-8-11-24 16,0 0 16-16,-11-6 4 16,-4 6 8-16,-8-3-20 15,4 7 12-15,-4 3 20 16,4 7-4-16,8 7 4 16,4 4-4-16,15 6 12 15,0 7-12-15,8 4 24 16,3 0-20-16,-7-4 40 15,4-3-28-15,4-8 20 16,-12-2-24-16,-8-11 44 16,-3 4-36-16,-12-11 4 15,3 4-20-15,-14-11-16 16,7 7 0-16,-8-10-4 16,-4 3 0-16,5-3-20 15,3 7 16-15,0 0-20 16,8 7 16-16,0-1-44 15,15 4 32-15,0 4 24 16,1 3 4-16,15-7 36 16,3 10-20-16,9-13 20 15,7 10-20-15,0 0 52 16,-7 7-36-16,-9-7-96 16,-3 0 36-16,-16-3-328 15,-3 3 196-15</inkml:trace>
          <inkml:trace contextRef="#ctx0" brushRef="#br0" timeOffset="88882.7619">12372 4015 548 0,'35'-21'204'0,"-35"21"-156"0,31 7-16 15,-19 0 52 1,-1 7-52-16,-3 17-12 0,4 0-12 16,-16 31 24-16,4-7-16 0,-19 7 40 15,3-4-32-15,-19-10 40 16,0-6-36-16,-15-11 48 15,8-7-44-15</inkml:trace>
          <inkml:trace contextRef="#ctx0" brushRef="#br0" timeOffset="89050.7084">12442 3884 580 0,'12'-14'216'0,"-12"14"-168"0,11 7-12 0</inkml:trace>
          <inkml:trace contextRef="#ctx0" brushRef="#br0" timeOffset="88640.0938">11292 4658 416 0,'8'11'152'0,"-8"-11"-116"0,16 17-12 16,-1-10 84-1,4 0-64-15,5-7 24 16,7 3-36-16,11-10 24 16,5 0-32-16,3-6 20 15,-4 6-24-15,-7-10 0 16,-4 10-12-16,-16-14 28 0,-3 11-20 16,-24-8 4-1,0 5-12-15,-23-1-16 0,0-3 4 0,-11 3 20 16,7 11-8-16,-11-1-56 15,15 8 24-15,-4 9-16 16,8 4 24-16,3 21 8 16,9 7 8-16,7 17 8 15,4-3-4-15,16 2 32 16,0-5-20-16,22-12 76 16,5-2-56-16,27-18 40 15,7-7-44-15,1-3 44 16,-4-8-44-16,-8-12-128 15,-12 6 48-15,4-21-644 16,-7 4 384-16</inkml:trace>
        </inkml:traceGroup>
        <inkml:traceGroup>
          <inkml:annotationXML>
            <emma:emma xmlns:emma="http://www.w3.org/2003/04/emma" version="1.0">
              <emma:interpretation id="{E6AB79DB-4B95-4A40-B443-D15D3F75B549}" emma:medium="tactile" emma:mode="ink">
                <msink:context xmlns:msink="http://schemas.microsoft.com/ink/2010/main" type="inkWord" rotatedBoundingBox="17064,6996 18431,6958 18450,7659 17084,7698"/>
              </emma:interpretation>
              <emma:one-of disjunction-type="recognition" id="oneOf1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90351.3244">14480 4593 612 0,'0'0'228'0,"0"0"-180"0,-7-7-12 0,-1 0 104 16,4 7-84-16,-12-7 68 15,5 7-72-15,-20-3-12 16,8 3-24-16,-20-4-20 16,8 8 0-16,-23 3 4 15,12 3 0-15,-1 11-12 16,20 6 8-16,12 8 12 15,15 3-4-15,15-4 68 16,12 0-40-16,12-13 24 16,-8-7-36-16,15-18 44 15,-3-3-36-15,0-20-104 16,-1 3 44-16,-3-14-20 16,-8 4 32-16,-8-8 40 15,0 8-12-15,-3-18-8 16,-5 4-4-16,1-21-4 15,3 11 0-15,-4-1-28 16,5 11 20-16,-12 10-4 16,-5 18 12-16,-10 27-12 15,3 3 12-15,-16 28 20 16,-7 6-4-16,-4 11-4 16,8-3 0-16,0 10 64 15,11-3-36-15,-3 6 68 0,15-3-60 16</inkml:trace>
          <inkml:trace contextRef="#ctx0" brushRef="#br0" timeOffset="90785.402">14891 4524 520 0,'-31'17'192'0,"31"-17"-152"0,4 38-8 0,-8-17 60 16,4 3-56-16,4 10-12 15,3 1-16-15,5-1 8 16,0-3-8-16,7-10 48 16,0-4-28-16,8-10 28 15,4-11-28-15,4-9-36 16,-4 2 4-16,-8-9-16 15,1 6 8-15,-13-3-20 16,5 3 20-16,-16 4-12 16,7 10 12-16,-7 10 36 15,8 11-16-15,12 10 96 16,7 0-56-16,11 0 56 16,5 0-60-16,3-11 40 15,-3-6-48-15,-4-17 68 16,-1-4-56-16,-18-21 36 0,-1 4-48 15,-19-17-20-15,-8 3-8 0,-11-7-88 16,7 7 44-16,-15-3-296 16,0 13 188-16</inkml:trace>
        </inkml:traceGroup>
      </inkml:traceGroup>
    </inkml:traceGroup>
    <inkml:traceGroup>
      <inkml:annotationXML>
        <emma:emma xmlns:emma="http://www.w3.org/2003/04/emma" version="1.0">
          <emma:interpretation id="{8479B05B-7E05-4775-938A-455F78FBCDD2}" emma:medium="tactile" emma:mode="ink">
            <msink:context xmlns:msink="http://schemas.microsoft.com/ink/2010/main" type="paragraph" rotatedBoundingBox="9063,8391 11291,8266 11299,8412 9071,853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2332A79-EC77-4C3F-9AB2-E3E4DB8FAD4F}" emma:medium="tactile" emma:mode="ink">
              <msink:context xmlns:msink="http://schemas.microsoft.com/ink/2010/main" type="line" rotatedBoundingBox="9063,8391 11291,8266 11299,8412 9071,8536"/>
            </emma:interpretation>
          </emma:emma>
        </inkml:annotationXML>
        <inkml:traceGroup>
          <inkml:annotationXML>
            <emma:emma xmlns:emma="http://www.w3.org/2003/04/emma" version="1.0">
              <emma:interpretation id="{9086D676-0809-4C0F-A0AA-1F7E918FE9DD}" emma:medium="tactile" emma:mode="ink">
                <msink:context xmlns:msink="http://schemas.microsoft.com/ink/2010/main" type="inkWord" rotatedBoundingBox="9583,8362 10065,8335 10072,8452 9590,8479"/>
              </emma:interpretation>
            </emma:emma>
          </inkml:annotationXML>
          <inkml:trace contextRef="#ctx0" brushRef="#br0" timeOffset="83115.2528">6951 5594 488 0,'39'-13'180'0,"-39"13"-140"0,11 6-12 0,-11-2 120 16,4-1-88-16,-8 1 28 16,0 6-52-16,-15 0 4 15,4 4-24-15,-16-3-8 16,4-1-4-16,-12-3-16 15,4 3 8-15,-8-3-16 16,9 0 12-16,-1-7-4 16,4 0 4-16,4-4 8 15,11 1 0-15,1-7 8 16,7-1-4-16,4 1-20 16,8 3 8-16,8-3 4 15,11 10 4-15,0 0-20 16,16 7 12-16,7 0 4 15,5 3 4-15,7-3 24 16,-4 0-12-16,-8-1-4 16,-3 1-4-16,-8-7-4 15,-12 0 0-15,-4-3 16 0,-11-1-8 16,-8-6 4-16,0 3-4 16,-8-10 20-16,-3 7-16 0,3-11-12 15,-4 7-4-15,12-3-224 16,0 3 120-16</inkml:trace>
        </inkml:traceGroup>
        <inkml:traceGroup>
          <inkml:annotationXML>
            <emma:emma xmlns:emma="http://www.w3.org/2003/04/emma" version="1.0">
              <emma:interpretation id="{BD410323-0798-4041-8F9C-DC250316457E}" emma:medium="tactile" emma:mode="ink">
                <msink:context xmlns:msink="http://schemas.microsoft.com/ink/2010/main" type="inkWord" rotatedBoundingBox="9067,8465 9198,8458 9200,8478 9068,8485"/>
              </emma:interpretation>
              <emma:one-of disjunction-type="recognition" id="oneOf13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82712.225">6111 5691 704 0,'-12'3'264'0,"12"-3"-208"0,24 10-12 16,-13-10-16 0,9 4-24-16,14-8 32 0,9 4-20 0</inkml:trace>
        </inkml:traceGroup>
        <inkml:traceGroup>
          <inkml:annotationXML>
            <emma:emma xmlns:emma="http://www.w3.org/2003/04/emma" version="1.0">
              <emma:interpretation id="{3E9DC2C8-2617-43F4-A62A-74B24DF69CDA}" emma:medium="tactile" emma:mode="ink">
                <msink:context xmlns:msink="http://schemas.microsoft.com/ink/2010/main" type="inkWord" rotatedBoundingBox="10686,8316 11292,8282 11299,8412 10693,8446"/>
              </emma:interpretation>
            </emma:emma>
          </inkml:annotationXML>
          <inkml:trace contextRef="#ctx0" brushRef="#br0" timeOffset="86024.1979">7721 5605 404 0,'8'-7'148'0,"-8"7"-112"0,19-17-12 0,-3 3 32 16,-4 14-36-16,-1-11 0 16,-3 5-12-16,7-1 48 15,-3 7-32-15,-4-7 24 16,3 7-28-16,-3 0 36 16,4 0-32-16,3 0 12 15,-3 3-20-15,7 1 8 16,-3 3-12-16,-5 3 0 15,9 0-4-15,-9 4 20 16,9 3-16-16,-13-3-4 16,9 0-4-16,-5-4 28 15,1 0-16-15,7-10 48 16,-3 4-36-16,19-11-4 16,-4 4-16-16,4-11 28 15,-5 3-20-15,9-9 32 16,-12 3-32-16,4-8-436 15,0 5 228-15</inkml:trace>
        </inkml:traceGroup>
      </inkml:traceGroup>
    </inkml:traceGroup>
    <inkml:traceGroup>
      <inkml:annotationXML>
        <emma:emma xmlns:emma="http://www.w3.org/2003/04/emma" version="1.0">
          <emma:interpretation id="{F2A66B70-BD3E-429E-B400-E8B7CAEE9624}" emma:medium="tactile" emma:mode="ink">
            <msink:context xmlns:msink="http://schemas.microsoft.com/ink/2010/main" type="paragraph" rotatedBoundingBox="14001,9599 17531,8151 18016,9333 14485,10780" alignmentLevel="6"/>
          </emma:interpretation>
        </emma:emma>
      </inkml:annotationXML>
      <inkml:traceGroup>
        <inkml:annotationXML>
          <emma:emma xmlns:emma="http://www.w3.org/2003/04/emma" version="1.0">
            <emma:interpretation id="{2498F0D6-ED46-4CE7-8629-83925FB8BB3C}" emma:medium="tactile" emma:mode="ink">
              <msink:context xmlns:msink="http://schemas.microsoft.com/ink/2010/main" type="line" rotatedBoundingBox="14001,9599 17531,8151 18016,9333 14485,10780"/>
            </emma:interpretation>
          </emma:emma>
        </inkml:annotationXML>
        <inkml:traceGroup>
          <inkml:annotationXML>
            <emma:emma xmlns:emma="http://www.w3.org/2003/04/emma" version="1.0">
              <emma:interpretation id="{5B5BFBDD-4C81-414C-92DB-02755A08913A}" emma:medium="tactile" emma:mode="ink">
                <msink:context xmlns:msink="http://schemas.microsoft.com/ink/2010/main" type="inkWord" rotatedBoundingBox="16037,8764 17144,8310 17445,9043 16338,9497"/>
              </emma:interpretation>
              <emma:one-of disjunction-type="recognition" id="oneOf1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53787.1837">13598 6255 416 0,'-4'10'152'0,"4"-10"-116"0,-4 42-12 0,0-11 84 15,0 3-64-15,-7 21 52 16,-1 4-56-16,-11-1-12 15,3-3-16-15,-14-14 24 16,6-6-20-16,-18-11 48 16,7 0-36-16</inkml:trace>
          <inkml:trace contextRef="#ctx0" brushRef="#br0" timeOffset="153936.0804">13389 5859 40 0,'19'18'16'0,"-19"-18"-12"0,12 20-4 16</inkml:trace>
          <inkml:trace contextRef="#ctx0" brushRef="#br0" timeOffset="154669.2015">13791 6145 372 0,'4'7'140'0,"-4"-7"-112"0,4 14-4 0,-4-4 56 15,4 0-48-15,-4 4 60 16,0 0-56-16,-4-1 12 15,0 5-32-15,-7-5 8 16,3 5-12-16,0-5 20 16,4 1-20-16,0-3 12 15,4-5-12-15,4-6-8 16,8 0 0-16,7-6-32 16,8 2 16-16,4-6-144 15,8 3 84-15,-8-7-12 16,0 7 52-16,-12-3 8 15,1 3 16-15,-13-3 52 16,-3 6-24-16,-12-3 104 16,1 7-68-16,-5 0 20 0,4 7-44 0,4 0 32 15,4 7-36-15,16 0-4 16,3-1-16-16,12 1 12 16,4 0-12-16,4 3 24 15,-4-3-20-15,-4-7 32 16,0 0-28-16,-8-14-4 15,-4 7-8-15,-7-7 4 16,-1 0-4-16,-7-7-12 16,0-3 4-16,-8-7 20 15,4 10-8-15,-4-17-40 16,4 7 20-16,0 0 0 16,4 0 12-16,4 0 32 15,4 7-16-15,-1-4 48 16,5 11-36-16,-5-4 4 15,5 4-20-15,-8-1 0 16,3 4-4-16,-3 1 12 16,0 6-12-16,-4 0 24 15,-1 3-20-15</inkml:trace>
        </inkml:traceGroup>
        <inkml:traceGroup>
          <inkml:annotationXML>
            <emma:emma xmlns:emma="http://www.w3.org/2003/04/emma" version="1.0">
              <emma:interpretation id="{65F5238A-403B-495C-8002-7BC10DD98026}" emma:medium="tactile" emma:mode="ink">
                <msink:context xmlns:msink="http://schemas.microsoft.com/ink/2010/main" type="inkWord" rotatedBoundingBox="14093,9824 17624,8376 18016,9333 14485,10780"/>
              </emma:interpretation>
            </emma:emma>
          </inkml:annotationXML>
          <inkml:trace contextRef="#ctx0" brushRef="#br0" timeOffset="152385.566">11418 7267 208 0,'4'-21'76'0,"-4"21"-60"0,16-14-4 15,-13 4 136 1,1 6-84-16,-4-9 104 16,0 6-92-16,-4-7-32 15,4 4-28-15,-7-4 4 16,-1 0-12-16,-7-3 40 16,7 3-24-16,-12 1 40 15,5 6-36-15,-8 10 12 16,3 7-24-16,-7 11 28 15,8 10-28-15,-4 3 12 0,11 4-16 16,0-3 0-16,12-4-4 0,4-7 20 16,8-4-16-16,7-6 24 15,5 0-24 1,3-11 24-16,7-3-24 0,1-17 12 16,4 0-12-1,0-21-88-15,-1 4 44 0,-3-25-36 16,0 4 44-16,-12-14-32 15,1 14 32-15,-13 0 12 16,-3 10 8-16,-8 11 4 16,0 10 0-16,-12 7 68 15,5 10-36-15,-13 21 24 16,1-1-36-16,-8 25 0 16,4 7-12-16,-5 17 4 15,9-4-8-15,0 4 40 16,7-3-20-16,0-14 32 15,5-4-32-15,-1-7-252 16,8-6 124-16</inkml:trace>
          <inkml:trace contextRef="#ctx0" brushRef="#br0" timeOffset="153061.2528">11867 7074 320 0,'-7'0'120'0,"7"0"-96"0,-8 10-4 16,0-3 124-1,4 7-84-15,-7 10 44 16,-1 4-60-16,-3 6 36 15,3 0-44-15,-4-3-20 16,9-3-8-16,3-4 8 16,4 0-8-16,0-10 48 15,8 0-28-15,3-11-4 16,5 4-16-16,3-7 12 16,0 0-12-16,1-10-92 15,-5 3 48-15,5-11-68 16,-5 8 60-16,-7-7 20 15,3 3 20-15,-3 4 4 0,0 6 0 0,-8 8 68 16,0 3-36-16,4 3 4 16,0 7-20-16,3-3 8 15,13 0-16-15,-1-7 24 16,8 3-20-16,0-10 24 16,12 0-24-16,-12-7 4 15,4 4-8-15,-12-11 4 16,5 0-8-16,-21-13-12 15,-3 3 4-15,-11-18 4 16,-5 4 0-16,-3-10 0 16,7 10 0-16,1 1 0 15,11 9 0-15,0 7-416 16,11 11 228-16</inkml:trace>
          <inkml:trace contextRef="#ctx0" brushRef="#br0" timeOffset="153508.9435">12649 7153 476 0,'4'10'176'0,"-4"-10"-136"0,35 11-12 16,-16-8-32-1,1 1-4-15,7-8 56 0,0 4-24 16,4-7 16-16,-4 0-24 0,0-6 8 16,0-1-12-16,-11-14 0 15,3 8-4-15,-19-11 12 16,-8 3-12-16,-11-6-4 16,3 6 0-16,-15 4 40 15,0 7-24-15,-11 7 36 16,11 6-32-16,-12 11 32 15,12 10-32-15,0 18-12 16,8 6-8-16,4 14 12 16,7 0-8-16,8 0 32 15,4-7-24-15,20-6 20 16,7-4-20-16,27-11 52 16,4-6-36-16,16-8-40 15,-1 1 0-15,-3-10-324 16,-4-1 180-16</inkml:trace>
          <inkml:trace contextRef="#ctx0" brushRef="#br0" timeOffset="155208.7653">14329 6083 332 0,'-4'-3'120'0,"4"3"-92"0,0 0-8 16,0-4 112-1,4 4-76-15,0-3 68 16,4-1-72-16,4-3 4 16,7 4-32-16,12-7 24 15,4-1-32-15,11 1 12 16,8 3-16-16,-7 0 20 15,7 4-20-15,-11-1 4 16,-1 4-8-16,-15-3 4 16,-3 6-8-16,-5-3 16 15,-4 0-12-15,-7 0 32 16,-4 0-24-16,-8 0 20 0,0 0-20 0,-7 0-388 16,-1 4 204-16</inkml:trace>
          <inkml:trace contextRef="#ctx0" brushRef="#br0" timeOffset="155495.824">14627 5835 424 0,'4'4'156'0,"-4"-4"-120"0,-4 31-8 0,1-11 124 16,3 4-88-16,-20 11 52 16,12 3-68-16,-15 6 64 15,8-2-64-15,-5-1-8 16,9-7-24-16,3-3 24 16,4-3-24-16,8-4 40 15,8-3-32-15,3-4 40 16,4 0-36-16,5-3-268 15,3 0 128-15</inkml:trace>
        </inkml:traceGroup>
      </inkml:traceGroup>
    </inkml:traceGroup>
    <inkml:traceGroup>
      <inkml:annotationXML>
        <emma:emma xmlns:emma="http://www.w3.org/2003/04/emma" version="1.0">
          <emma:interpretation id="{2276E9CF-FE63-4501-9275-83B35A3071DB}" emma:medium="tactile" emma:mode="ink">
            <msink:context xmlns:msink="http://schemas.microsoft.com/ink/2010/main" type="paragraph" rotatedBoundingBox="15158,9670 20877,8919 21076,10435 15357,11186" alignmentLevel="7"/>
          </emma:interpretation>
        </emma:emma>
      </inkml:annotationXML>
      <inkml:traceGroup>
        <inkml:annotationXML>
          <emma:emma xmlns:emma="http://www.w3.org/2003/04/emma" version="1.0">
            <emma:interpretation id="{071C13CE-07E9-4D05-8DD8-43096CD15E52}" emma:medium="tactile" emma:mode="ink">
              <msink:context xmlns:msink="http://schemas.microsoft.com/ink/2010/main" type="inkBullet" rotatedBoundingBox="17621,9675 17731,9661 17803,10209 17693,10224"/>
            </emma:interpretation>
            <emma:one-of disjunction-type="recognition" id="oneOf15">
              <emma:interpretation id="interp35" emma:lang="" emma:confidence="0">
                <emma:literal>-</emma:literal>
              </emma:interpretation>
            </emma:one-of>
          </emma:emma>
        </inkml:annotationXML>
        <inkml:trace contextRef="#ctx0" brushRef="#br0" timeOffset="156760.4908">14763 6888 280 0,'-4'0'104'0,"4"0"-84"0,-15 28 0 15,7 3 136 1,8 3-88-16,-4 28 24 16,8 3-52-16,-4 1 0 15,4-4-24-15,-4-11 8 16,0-6-12-16,0-11 20 16,0-3-20-16,-4-6 40 15,4-8-28-15,-4-10 12 0,4-4-20 0,-8-10-36 16,8 0 12-16,-4-10-264 15,4 3 152-15</inkml:trace>
      </inkml:traceGroup>
      <inkml:traceGroup>
        <inkml:annotationXML>
          <emma:emma xmlns:emma="http://www.w3.org/2003/04/emma" version="1.0">
            <emma:interpretation id="{627CB331-2A48-42F3-AA04-A4702496E43A}" emma:medium="tactile" emma:mode="ink">
              <msink:context xmlns:msink="http://schemas.microsoft.com/ink/2010/main" type="line" rotatedBoundingBox="15158,9670 20877,8919 21076,10435 15357,11186"/>
            </emma:interpretation>
          </emma:emma>
        </inkml:annotationXML>
        <inkml:traceGroup>
          <inkml:annotationXML>
            <emma:emma xmlns:emma="http://www.w3.org/2003/04/emma" version="1.0">
              <emma:interpretation id="{F3C7B26F-2CEE-4FA0-BD3B-8CEAAACF456A}" emma:medium="tactile" emma:mode="ink">
                <msink:context xmlns:msink="http://schemas.microsoft.com/ink/2010/main" type="inkWord" rotatedBoundingBox="17385,10654 18129,10556 18154,10741 17409,10838"/>
              </emma:interpretation>
              <emma:one-of disjunction-type="recognition" id="oneOf16">
                <emma:interpretation id="interp36" emma:lang="" emma:confidence="1">
                  <emma:literal>_</emma:literal>
                </emma:interpretation>
                <emma:interpretation id="interp37" emma:lang="" emma:confidence="0">
                  <emma:literal>~</emma:literal>
                </emma:interpretation>
                <emma:interpretation id="interp38" emma:lang="" emma:confidence="0">
                  <emma:literal>-</emma:literal>
                </emma:interpretation>
                <emma:interpretation id="interp39" emma:lang="" emma:confidence="0">
                  <emma:literal>r</emma:literal>
                </emma:interpretation>
                <emma:interpretation id="interp40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157670.9196">14434 8017 528 0,'8'-7'196'0,"-8"7"-152"0,23-10-12 16,-8-1 88-1,5 8-72-15,7-11 0 16,0 4-32-16,8-11-4 0,0 4-4 0,-1-11-16 15,-6 11 4-15,10-3 28 16,-15 9-12-16,1-3 4 16,-5 14-8-16,0 7 20 15,-3 4-16-15,-5 9 24 16,9 1-24-16,-9 0-4 16,5 3-4-16,-4-4 20 15,-1-2-12-15,5-8 48 16,3 0-32-16,0-10 40 15,8-3-40-15,1-11-4 16,3 0-16-16,7-13-84 16,-7 3 40-16,-4-25-672 15,-3 5 388-15</inkml:trace>
        </inkml:traceGroup>
        <inkml:traceGroup>
          <inkml:annotationXML>
            <emma:emma xmlns:emma="http://www.w3.org/2003/04/emma" version="1.0">
              <emma:interpretation id="{D19D8AEB-E48F-4937-9F4F-D32E496336EF}" emma:medium="tactile" emma:mode="ink">
                <msink:context xmlns:msink="http://schemas.microsoft.com/ink/2010/main" type="inkWord" rotatedBoundingBox="17564,9658 19426,9414 19549,10352 17687,10596"/>
              </emma:interpretation>
              <emma:one-of disjunction-type="recognition" id="oneOf17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57265.3277">14778 6874 540 0,'28'-17'200'0,"-28"17"-156"0,38 0-12 0,-18 0 72 16,-1 4-64-16,8-1 52 15,4 1-52-15,12-1-4 16,-1 7-20-16,5 1 16 16,-1 2-20-16,-7-2 12 15,-8 2-12-15,-16-2 0 16,-3 3-4-16,-24-1 36 16,1 1-20-16,-28 3-24 15,4 0 0-15,-15 4-124 16,11 0 68-16,-11-1-4 15,11 1 36-15,-4 0 0 16,9-1 12-16,3 1-8 16,7-4 8-16,13-3 8 15,11 3 4-15,11-7 16 16,9 4-8-16,11-3 4 16,0 2-4-16,11 1-24 0,5 3 8 0,3 1 12 15,0-1 0-15,-3 0-20 16,-5 4 8-16,-11-4 48 15,-7-3-20-15,-21-4 52 16,-6 4-40-16,-25-4 20 16,-2 0-32-16,-21-3 16 15,5 0-20-15,-12-10 36 16,7 3-28-16,-11-11-12 16,12 1-8-16,-8-7 20 15,15 6-12-15,1-2 12 16,15 2-12-16,11 4-96 15,12 4 48-15,8 3-500 16,8 7 296-16</inkml:trace>
          <inkml:trace contextRef="#ctx0" brushRef="#br0" timeOffset="158725.0693">16180 6995 632 0,'-12'-41'236'0,"12"41"-184"0,8-18-16 0,0 8 80 16,3 7-72-16,16-8-8 15,8 8-24-15</inkml:trace>
          <inkml:trace contextRef="#ctx0" brushRef="#br0" timeOffset="158572.1632">16091 7356 476 0,'-20'35'176'0,"20"-35"-136"0,-7 17-12 0,-1-10 120 16,8 0-88-16,-8-1 52 15,8 1-64-15,-8-7 88 16,8 0-76-16,-3-7 32 15,6 1-52-15,-3-12 40 16,8 5-48-16,4-18-32 16,3 6-4-16,1-5-16 15,3 9 8-15,8-3 8 16,0 10 4-16,8 4 0 16,4 6 0-16</inkml:trace>
          <inkml:trace contextRef="#ctx0" brushRef="#br0" timeOffset="159030.8951">16567 7477 652 0,'-19'20'244'0,"19"-20"-192"0,-24 24-12 15,13-10 24 1,3-4-44-16,-8 4 24 16,9 0-24-16,-5-11 36 15,4 15-32-15,1-22-268 16,3 4 132-16</inkml:trace>
        </inkml:traceGroup>
        <inkml:traceGroup>
          <inkml:annotationXML>
            <emma:emma xmlns:emma="http://www.w3.org/2003/04/emma" version="1.0">
              <emma:interpretation id="{BB50218D-925E-45C9-9F3F-A0D25CCCFF98}" emma:medium="tactile" emma:mode="ink">
                <msink:context xmlns:msink="http://schemas.microsoft.com/ink/2010/main" type="inkWord" rotatedBoundingBox="15158,9670 20877,8919 21076,10435 15357,11186"/>
              </emma:interpretation>
              <emma:one-of disjunction-type="recognition" id="oneOf18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58306.4469">16110 6733 424 0,'-19'-10'156'0,"19"10"-120"0,-39 14-8 16,12-4 116-1,11 4-84-15,-26 13 28 16,3 4-52-16,-19 35 48 0,12 3-48 0,3 20 0 15,12-3-20-15,12-3 16 32,11-15-20-32,8 5 32 0,12-11-28 0,3 0 40 15,8-4-32-15</inkml:trace>
          <inkml:trace contextRef="#ctx0" brushRef="#br0" timeOffset="160168.4835">16764 7229 404 0,'8'0'148'0,"-8"0"-112"0,8-4-12 0,-8 1 100 16,0 6-72-16,0-6 52 16,4 3-64-16,0-4 16 15,-1 4-36-15,-3-3 28 16,4 3-32-16,-4-3 20 15,0 3-20-15,0-4 8 16,0 4-12-16,0-3 28 16,0 6-24-16,0-6 12 15,0 3-16-15,0-4 28 16,0 4-24-16,0-3 4 16,0 3-12-16,0-4 12 15,0 8-12-15,-4-4 32 16,4 0-24-16,-3 0-4 15,3 0-8-15,-4-4-16 16,0 4 8-16,-4-3 4 0,8 3 0 0,-4-3 8 31,4 6-4-31,-4-6 8 0,4 3-8 16,-4-4-12-16,8 4 4 0,-8-3 4 16,4 6 0-16,-3-6 0 15,3 3 0-15,-4 0-12 16,4 3 8-16,-4-3 4 15,8 0 0-15,-4 0 0 16,0 0 0-16,-4 0-12 16,4 4 8-16,-4-4-4 15,8 0 0-15,-4 0 44 16,0 0-24-16,0 0 8 16,0 0-12-16,0 0 4 15,0 0-8-15,-4 0 24 16,4 3-16-16,-4-3 4 15,8 0-8-15,-8 0-32 16,4 0 12-16,-4 0 24 16,4 0-8-16,-4 0 8 15,8 0-4-15,-4 0-8 16,0 0 4-16,0 0-16 16,0 0 8-16,0 0 12 15,0 0-4-15,0 3-20 16,0 4 8-16,0 4 4 15,0-1 4-15,-4 7-28 16,4 4 16-16,-4-1 32 16,4 5-12-16,-3-1 16 0,6 0-12 0,1-11 0 15,4 5-4-15,4-5 28 16,3-2-20-16,5-4 48 16,3 0-36-16,8-7 20 15,4 6-28-15,3-12-8 16,1 6-8-16,-8-14 28 15,0 10-16-15,-12-16-4 16,1 13-8-16,-13-10-4 16,1 3 0-16,-12-3-28 15,0 10 16-15,-7-4-40 16,7 11 32-16,-4 4-36 16,8 3 32-16,4 6-8 15,8 5 20-15,3-5 8 16,8 5 4-16,-3-5 52 15,3 5-28-15,-4-5-20 16,5-6-4-16,-5 0 24 16,-4-3-12-16,-3-8 12 15,3 1-12-15,-3-8 12 16,0 1-16-16,-8-11-12 16,-1 8 0-16,-3-11-4 15,4 10 0-15,-4-10 8 16,4 10 0-16,-12-7 8 15,8 8-4-15,0-1 8 16,-7 7-8-16,3-7-20 16,4 4 8-16,-16 3-244 15,16 0 140-15</inkml:trace>
          <inkml:trace contextRef="#ctx0" brushRef="#br0" timeOffset="160531.9938">17794 6833 808 0,'35'10'300'0,"-35"-10"-232"15,42 28-20-15,-18-1 124 16,-1 4-104-16,12 35 68 16,3 6-76-16,-7 7-8 15,-3-3-32-15,-28 0-4 16,-8-8-8-16,-23 8 80 15,-8-10-44-15,-38 2-56 16,3-6 4-16,-27-17-628 16,16-4 348-16</inkml:trace>
          <inkml:trace contextRef="#ctx0" brushRef="#br0" timeOffset="157975.7345">14825 6654 612 0,'-8'-7'228'0,"8"7"-180"0,0-10-12 0,8 3 124 15,0 0-96-15,3-10 0 16,16 3-40-16,12-6 20 16,7 2-28-16,13-6 32 15,6 11-32-15</inkml:trace>
          <inkml:trace contextRef="#ctx0" brushRef="#br0" timeOffset="315011.2053">12421 7821 124 0,'8'-11'44'0,"-12"11"-32"0,4 0-4 15,8-3 20-15,-1-1-16 16,-7-2-4-16,0 6-4 16,4-7 20-16,0 7-12 15,0-7 4-15,0 0-8 16,3 3 92 0,-3-2-20-16,4-1-40 15,-8 0-12-15,4 7-20 16,-4-7 28-16,0 7-20 15,0-3 56-15,0-1-40 0,0 1 28 16,0 3-32-16,0 0-8 16,0 0-12-16,0 0 12 15,0 0-12-15,0 0 4 0,0 0-4 16,8 0 4-16,3 3-8 16,1 1 8-16,3-1-8 15,5-3 16-15,7 7-12 16,8-7-4-16,7-4 0 15,5 4 4-15,-5 0-4 16,5 0-12-16,-12 0 4 0,3 0-4 16,-7 0 0-1,4 0 16-15,-8 0-4 0,0-3 8 16,4 0-8-16,-4-4 8 16,-3 0-8-16,-5 3-20 15,-4 1 8-15,1-1 12 16,-4 4 0-16,-5 0-92 15,-7 0 52-15,-4 7-208 16</inkml:trace>
          <inkml:trace contextRef="#ctx0" brushRef="#br0" timeOffset="315611.9515">12332 7979 196 0,'11'0'72'0,"-3"3"-56"0,4 1-4 0,-4-4 72 0,-1 3-48 16,5-3 24-16,-4 0-40 15,-1 0 28-15,1 7-32 16,0-7 40-16,0 0-32 16,3 0 20-16,1-7-24 15,3 7 28-15,1 0-32 16,7 0-24-16,4-7 4 16,12 7 8-16,7-6 0 15,9 6 8-15,3 0-8 16,0 0 8-16,0 0-8 15,-12 0-12-15,-3 3 4 16,-8-6 12-16,-8 3-4 0,0-4 8 16,-8 1-8-16,-3-1 8 15,-1 1-8-15,-11-1-12 16,4 1 4-16,7-1 12 0,-11 1-4 16,4 3-12-16,-8 0 4 15,8 3-208 1,-1 8-112-1</inkml:trace>
        </inkml:traceGroup>
      </inkml:traceGroup>
    </inkml:traceGroup>
    <inkml:traceGroup>
      <inkml:annotationXML>
        <emma:emma xmlns:emma="http://www.w3.org/2003/04/emma" version="1.0">
          <emma:interpretation id="{6BF40400-6597-4531-84CB-29221046AA91}" emma:medium="tactile" emma:mode="ink">
            <msink:context xmlns:msink="http://schemas.microsoft.com/ink/2010/main" type="paragraph" rotatedBoundingBox="2946,13338 21306,10833 21579,12833 3219,153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92B7FB-46AD-4994-B258-272C5ECCBFF1}" emma:medium="tactile" emma:mode="ink">
              <msink:context xmlns:msink="http://schemas.microsoft.com/ink/2010/main" type="inkBullet" rotatedBoundingBox="3075,14281 4393,14101 4439,14439 3121,14619"/>
            </emma:interpretation>
            <emma:one-of disjunction-type="recognition" id="oneOf19">
              <emma:interpretation id="interp43" emma:lang="" emma:confidence="0">
                <emma:literal>-</emma:literal>
              </emma:interpretation>
            </emma:one-of>
          </emma:emma>
        </inkml:annotationXML>
        <inkml:trace contextRef="#ctx0" brushRef="#br0" timeOffset="464335.3896">118 11509 144 0,'0'-3'52'0,"4"6"-40"0,-4-3 0 0,0 0 96 16,0 0-60-16,0 0 52 0,0 7-60 15,4 0 84-15,-4 0-68 16,4 0 68-16,4 0-68 16,-8 3-12-16,8 4-28 15,-8 0 24-15,0 3-24 16,0-3 4-16,0 10-12 0,0-10-8 16,-8 3 4-16,8-4 12 15,0-2-8-15,0 3 16 16,-4-8-16-16,4-6 4 15,0 0-4-15,0 0 4 16,8 0-8-16,-1-6-4 16,1 6 4-16,0-4 12 15,4 4-8-15,-5-7 32 16,-3 7-24-16,4-3 12 16,0-4-16-16,-1 7 12 0,-7-7-16 15,4 7 16-15,4-7-16 16,-8 7 24-16,8-7-20 15,-8 7-4-15,4-7-4 16,3 4 20-16,5 0-12 16,3-1-4-16,5 1-4 15,7 3 12-15,4 0-8 16,4 0-12-16,11 0 0 16,1 3 12-16,-1 1-4 15,1-1-4-15,11 0 4 16,0 1-4-16,15-1 0 0,1 1 0 15,-5 3 0-15,-3-1 0 16,-4 1 0-16,-15 0 16 16,-1-3-8-16,-7-4 32 15,-4-4-24-15,-4 4 4 16,-4-3-12-16,0 3 12 16,-8-7-12-16,1 0 16 15,-9 0-16-15,5-3 40 16,3 0-24-16,-7-4 20 15,7 0-24-15,-4 0 36 16,5 0-32-16,-12-3 32 16,3 0-32-16,-11 3 56 15,0-3-44-15,0 0-52 16,-8 3 8-16,-3 0-224 16,7 4 132-16,8 3-824 15</inkml:trace>
      </inkml:traceGroup>
      <inkml:traceGroup>
        <inkml:annotationXML>
          <emma:emma xmlns:emma="http://www.w3.org/2003/04/emma" version="1.0">
            <emma:interpretation id="{9B155CD2-764D-40A5-8CDE-708CE407847C}" emma:medium="tactile" emma:mode="ink">
              <msink:context xmlns:msink="http://schemas.microsoft.com/ink/2010/main" type="line" rotatedBoundingBox="5364,13008 21306,10833 21579,12833 5637,15007"/>
            </emma:interpretation>
          </emma:emma>
        </inkml:annotationXML>
        <inkml:traceGroup>
          <inkml:annotationXML>
            <emma:emma xmlns:emma="http://www.w3.org/2003/04/emma" version="1.0">
              <emma:interpretation id="{A5A81254-0C43-455E-B406-C23E5FF0E2C5}" emma:medium="tactile" emma:mode="ink">
                <msink:context xmlns:msink="http://schemas.microsoft.com/ink/2010/main" type="inkWord" rotatedBoundingBox="5401,13277 9401,12731 9599,14184 5599,14730"/>
              </emma:interpretation>
              <emma:one-of disjunction-type="recognition" id="oneOf20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84369.1463">3757 11496 268 0,'-4'-7'100'0,"4"7"-76"0,-7 0-8 0,7 0 104 15,0-4-68-15,0 1 76 16,7-4-72-16,-7 0-4 16,0 0-32-16,4 0 16 15,0 0-24-15,8 1-20 16,-1 2 0-16,1 1 12 0,4-1 0 16,-1 1-4-16,4 3 4 15,1 3 12-15,-9 1-8 16,5 3-4-16,-1 6 0 0,1-2-16 15,-5 2 8-15,5 1-4 16,-12-3 0-16,3-1 24 16,1 0-8-16,-4-3 4 15,12 0-4-15,-9-4 12 16,9-3-12-16,7 0-12 16,0-3 0-16,0 3 40 15,1 0-24-15,-5-7 0 16,-3 0-8-16,3 4 20 15,0-11-12-15</inkml:trace>
          <inkml:trace contextRef="#ctx0" brushRef="#br0" timeOffset="283537.4358">4555 10601 288 0,'19'-10'108'0,"-15"6"-84"0,0-3-4 0,0 4 144 15,0-1-92-15,-4 1 60 16,0 0-76-16,-4-1-44 0,-8 1-8 15,-11-1 20-15,-8 1-12 16,-4-1-12-16,-4 1-4 0,-7 0 4 16,3-4 0-16,1-4 8 15,-1 1-4-15,4-4-20 16,8-3 8-16,-3 0 12 16,7 0 0-16,3 6-12 15,5 1 4-15,0 3-4 16,-1 4 0-16,5 6-12 15,3 7 12-15,4 1-4 16,1 13 4-16,3 14 32 16,4 6-12-16,0 8 40 15,0 6-28-15,-4-6-24 0,-4 3 0 16,0-10 0-16,1-7 0 16,-5 0 8-16,0-1-4 15,1-12 24 1,3 2-16-16,-3-3-4 15,3-3-4-15,0-4 12 16,4-3-8-16,8 0 4 16,4-4-4-16,3 0 20 0,9-3-16 15,7 0 24-15,4 0-24 16,4 0 4-16,3 3-8 0,-3-3-16 16,0 10 4-16,0-3 20 15,0-4-8-15,-4 1 4 16,-4-8-4-16,-4 4-8 15,-4-4 4-15,-7-13-136 16,-12-4-368 0</inkml:trace>
          <inkml:trace contextRef="#ctx0" brushRef="#br0" timeOffset="283789.6059">3955 10811 528 0,'15'0'196'0,"-3"0"-152"0,7 0-12 16,1 7 104-16,3 0-80 0,4 0 40 15,4-1-56-15,0 1-24 16,0 0-8-16,4-3 16 0,-1-1-12 15,5 1 12-15,0-4-12 16,0 0-148-16,-1 0 72 16,-7 3-500-1</inkml:trace>
          <inkml:trace contextRef="#ctx0" brushRef="#br0" timeOffset="284864.4641">4063 10288 320 0,'8'-4'120'0,"0"4"-96"0,3-6-4 15,-3 6 140-15,0 0-92 16,-1-4 88-16,9 4-92 16,3-3 28-16,-3-1-52 15,15 4 4 1,4-3-20-16,7-1-12 0,9 4-24 16,10 0 4-16,5 0 64 15,-4 4-28-15,-4-1-180 16,-11-3 84-16,-9 7-480 15</inkml:trace>
          <inkml:trace contextRef="#ctx0" brushRef="#br0" timeOffset="285270.1597">5209 10419 208 0,'-19'-11'76'0,"7"11"-60"0,-11-3-4 16,7 3 136-16,-7 0-84 16,-8 7 72-16,-11 7-80 15,-5 3 76-15,4 17-76 16,5 7 8 0,3 11-40-16,-4 24-32 0,4-4 4 15,12-7 36-15,4 1-20 0,7 3-8 16,8 6-8-1,12 4 40-15,0-6-24 0,7-8 36 0,1-13-32 16,-1-8-276-16,1-13 136 16</inkml:trace>
          <inkml:trace contextRef="#ctx0" brushRef="#br0" timeOffset="281877.8228">2553 10790 260 0,'-7'0'96'0,"7"0"-76"0,4 0-4 16,-4 0 112-16,0 0-72 0,7 0 16 15,9-7-48-15,11 7-12 16,12-3-8-16,11-1 28 16,12 4-16-16,-4 0 4 15,0 4-12-15,0 3-8 16,-8-4 4-16,-3 8 12 15,-8-5-8-15,-9-2-4 16,-6 3 0-16,-9 0 56 16,-7 0-32-16,-12-1 8 15,0-2-24-15,-4-1 12 0,1 1-16 16,-1-4-20-16,0 0 4 0,-3 3 4 16,3 1 4-16,-4 3-12 15,1-1 8-15,-1 8-4 16,-3 0 0-16,3 3 24 15,-4 7-8-15,1 4-4 16,3 10 0-16,-11 3-4 16,4 7 0-16,3-3 8 15,1-4-4-15,3-3 32 16,1-11-20-16,-5-6 4 16,8-11-12-16,-3-6 48 15,-1-14-32-15,-3-11 0 16,-5-10-16-16,-11-10-16 15,0-8 4-15,-3 1 12 0,-5 4-4 16,4 6-12-16,4 0 4 16,0 0 40-16,4 0-24 15,8 7 0-15,-1 0-8 16,9 7-24-16,3 10 12 16,0 7-12-16,4-3 8 15,8 10 8-15,4 0 4 16,3 14-116-16,13 3 64 15,7-3-480 1</inkml:trace>
          <inkml:trace contextRef="#ctx0" brushRef="#br0" timeOffset="282585.2032">3552 10876 496 0,'-11'-7'184'0,"7"4"-140"0,-4 6-16 15,-4-3 100-15,-3 4-76 16,-8 3 16-16,-8 6-44 16,-8 5 24-16,-4 2-32 15,-3 4-32-15,-4 4 8 0,7 3 20 16,4 3-8-16,4 1-228 16,8-4 120-16,0 0-316 15</inkml:trace>
          <inkml:trace contextRef="#ctx0" brushRef="#br0" timeOffset="282255.3261">3250 10876 392 0,'-4'-7'148'0,"4"7"-116"0,0-3-8 16,0 3 172 0,12 7-52-16,3 7-64 0,5-1-28 15,3 5-40-15,8 2 0 0,4 4-4 16,-4 4 4-16,0-1-8 16,-4 1 24-16,-4-4-16 15,-4-3-4-15,-3-4-4 16,-4-7-348-1,-5-6 188-15,-7-4-228 16</inkml:trace>
          <inkml:trace contextRef="#ctx0" brushRef="#br0" timeOffset="285659.7746">5058 10880 320 0,'0'7'120'0,"0"3"-96"0,-4 4-4 15,4-11 36-15,-4 7-36 16,0 1 60-16,1-4-44 16,-1 0 56-16,0-1-56 15,0-2 72-15,0-4-60 16,4-4-8-16,4-2-24 16,4-1 24-16,3 0-24 0,9-7 40 15,7 4-32-15,4 3 4 0,4-4-16 16,-4 5 0-1,-1 2-4-15,-2 4-8 0,-5 0 4 16,-4 0-68-16,-3 0 36 16</inkml:trace>
          <inkml:trace contextRef="#ctx0" brushRef="#br0" timeOffset="286358.1318">5317 11179 352 0,'0'0'132'0,"8"10"-104"16,-4 4-8-16,-4 0 132 0,0 0-88 16,0 10 36-16,0 0-60 15,-4-3-4-15,-4 3-24 16,5 0 36-16,-5-4-24 15,-4-2-40-15,1-5 8 0,-5-2-476 16,-3-4 268 0,-5 6 32-16</inkml:trace>
          <inkml:trace contextRef="#ctx0" brushRef="#br0" timeOffset="285905.4281">5244 10560 612 0,'4'-14'228'0,"-4"14"-180"0,19-10-12 16,-11 6 8-16,3 1-32 15,9-1 4-15,-1 1-8 16,0 3 12-16,5 3-12 16,-1 4-532-16</inkml:trace>
          <inkml:trace contextRef="#ctx0" brushRef="#br0" timeOffset="286891.5496">5677 10911 184 0,'-7'-7'68'0,"7"7"-52"0,-8 0-4 0,4 3 172 16,-4 1-104-16,1-1 80 0,-5 4-92 15,0 3 16-15,1 1-48 16,-1 2 4-16,0 5-24 16,5-1-36-16,3-3 12 0,4-1 44 15,4 1-16-15,7 0 16 16,5-4-20-16,3-3-8 15,1-3-4-15,3-4-16 16,-4-7 8-16,0-4-40 16,-3 1 24-16,-8 0-20 15,-1-1 24-15,-3 4-8 16,-4 4 12-16,-4 3 44 16,4 10-20-16,8 4 24 15,4 10-20-15,7 7 20 16,4 4-24-16,5-1 4 0,-1-6-8 15,0-4 4 1,4-11-8-16,-8-6 68 0,-4-10-40 16,-3-11-4-16,-9-10-16 15,-3-7-12-15,-8-7 4 16,-3 0 12-16,-5 4-8 16,1 3-20-16,3 3 4 15,4 4 4-15,0 11 4 16,8 2-72-16,4 4 40 15,3 4-400 1,5-4 236-16,-1 17-84 16</inkml:trace>
          <inkml:trace contextRef="#ctx0" brushRef="#br0" timeOffset="287252.0084">6397 10508 696 0,'51'24'256'0,"-32"11"-196"0,4 33-20 0,-11-16 24 15,3 10-44-15,5 3 52 16,-1 11-40-16,-3 17 28 16,-9 3-32-16,-14-3 16 0,-17-17-24 15,-14-14 88-15,-28-11-60 16,-19-6-200-16,-12-10 84 15,-8-1-660 1</inkml:trace>
        </inkml:traceGroup>
        <inkml:traceGroup>
          <inkml:annotationXML>
            <emma:emma xmlns:emma="http://www.w3.org/2003/04/emma" version="1.0">
              <emma:interpretation id="{8EEF0FEA-EFC6-49BC-9242-6A9AF20E139B}" emma:medium="tactile" emma:mode="ink">
                <msink:context xmlns:msink="http://schemas.microsoft.com/ink/2010/main" type="inkWord" rotatedBoundingBox="11745,12505 12591,12390 12699,13180 11853,13296"/>
              </emma:interpretation>
            </emma:emma>
          </inkml:annotationXML>
          <inkml:trace contextRef="#ctx0" brushRef="#br0" timeOffset="164576.8778">8778 9741 464 0,'0'0'176'15,"0"0"-140"-15,0 0-8 0,0 0 84 16,0 0-68-16,0 0 68 16,0 0-60-16,0 0 32 15,12 0-48-15,-4 0 60 16,-8 0-56-16,7-7-16 15,-3 7-16-15,-4-7 8 0,8 14-8 16,0-7 40 0,3 0-24-16,-3 0-12 0,11-7-8 0,-7 7 12 15,3 0-8-15,5-3 16 16,7 3-16-16,-8-7 16 16,12 14-16-16,-4-7-12 15,0 0 0-15,1 0 12 16,-1 0-4-16,-4-7 8 15,-8 7-8-15,5 0 60 16,-9-7-36-16,-3 7-12 16,-8 0-8-16,-12-7 8 15,5 14-8-15,-13-7-20 16,5 0 4-16,3 0-112 16,4 0 68-16</inkml:trace>
          <inkml:trace contextRef="#ctx0" brushRef="#br0" timeOffset="168587.8067">9413 10450 384 0,'-8'-11'140'0,"8"11"-108"0,0-3-8 0,8-1 180 16,0 4-116-16,3-3 0 15,1 0-56-15,3-4 48 16,5 3-44-16,7-6 12 16,0 6-32-16,-4-2 0 15,4 2-8-15,0-3 12 16,8 4-12-16,-11-4 4 15,-1 3-4-15,-12-2 28 16,1 6-20-16,-4-7 12 16,-8 7-16-16,0-4 12 15,0 8-16-15,-8-8-12 16,8 4 0-16,0-3 20 16,-4 6-8-16,-4-3-48 15,8 0 24-15</inkml:trace>
        </inkml:traceGroup>
        <inkml:traceGroup>
          <inkml:annotationXML>
            <emma:emma xmlns:emma="http://www.w3.org/2003/04/emma" version="1.0">
              <emma:interpretation id="{C50D9BD5-8120-477F-B3E1-FFED6BFDF1F4}" emma:medium="tactile" emma:mode="ink">
                <msink:context xmlns:msink="http://schemas.microsoft.com/ink/2010/main" type="inkWord" rotatedBoundingBox="14004,12131 16029,11855 16149,12728 14123,13004"/>
              </emma:interpretation>
              <emma:one-of disjunction-type="recognition" id="oneOf21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70522.6367">11364 9744 208 0,'0'-10'76'0,"0"10"-60"0,12-14-4 16,-5 4 188-1,-3 6-112-15,-4-9 28 0,8 2-72 16,-8-6 8-16,0 7-32 0,0-7 44 16,0 6-36-16,-8-6-4 15,4 3-16-15,-11-3-8 16,3 7 4-16,-7 3-16 16,3 3 8-16,-14 8 20 15,14 6-8-15,-23 7 40 16,12 4-24-16,-11 7 12 15,10-4-20-15,-3 3 0 16,16-3-8-16,7-7 20 16,8 4-16-16,12-11 12 15,15 4-12-15,4-14 12 16,11 0-16-16,5-7-4 16,-4 4 0-16,11-14-164 15,0-1 88-15,0-9-164 16,-7 3 132-16,-5-21-72 15,-11 7 104-15,-12-24 20 16,-3 7 32-16,-16-3 176 16,-8 13-88-16,0 7 160 15,-3 11-128-15,-5 9 28 16,5 12-76-16,-9 23-12 16,1 10-24-16,4 21 8 15,-5 8-16-15,1 5 16 16,-1-2-16-16,1-1 16 15,0-6-16-15,3-4 24 16,1-3-20-16,3-4 12 0,8-3-12 16</inkml:trace>
          <inkml:trace contextRef="#ctx0" brushRef="#br0" timeOffset="171063.074">11910 9510 300 0,'-8'11'112'0,"8"-11"-88"0,-11 37-8 0,3-19 116 16,8-1-76-16,-12 7 16 15,12 3-48-15,0-3-4 16,0 1-12-16,-8-5 12 16,5-3-12-16,3-3 16 15,11-3-16-15,-3-8 4 16,11 4-4-16,1-14-24 16,-1 4 8-16,8-8-164 15,0 1 96-15,4-7-156 16,-11 3 132-16,-1-7 68 15,0 7 24-15,-19 4 252 16,8 10-136-16,-16 4 80 0,-3 2-112 16,11 5-16-16,0 6-36 0,11-3 0 15,-7 3-12-15,23-7 12 16,0-3-16-16,16-3 32 16,-1 6-24-16,-3-17-4 15,0 7-8-15,-4-7 4 16,-4 0-4-16,-8-10 40 15,-8 0-20-15,-15-18-40 16,0 8 8-16,-7-14 0 16,-1 6 8-16,4 1 0 15,-4 6 0-15,8 8-44 16,12 9 24-16</inkml:trace>
          <inkml:trace contextRef="#ctx0" brushRef="#br0" timeOffset="171453.175">12823 9675 340 0,'28'14'128'0,"-28"-14"-100"0,46-3-8 15,-23-1 8 1,0 8-20-16,5-8 16 15,-1 1-16-15,0-4-4 16,-4 0 0-16,-4-7 12 16,-3 4-8-16,-12-11-4 15,-4 11 0-15,-16-14 12 0,5 3-8 0,-16-3 76 16,-1 7-48-16,-18 14 76 16,0-1-64-16,-13 18 44 15,13 6-52-15,0 11 52 16,15 0-56-16,3 11-8 15,17-8-16-15,15 7 0 16,11-3-8-16,24 4 24 16,7-5-16-16,12-2 32 15,8-4-28-15,0-11-48 16,0-6 16-16,0-14-448 16,-4 7 256-16</inkml:trace>
        </inkml:traceGroup>
        <inkml:traceGroup>
          <inkml:annotationXML>
            <emma:emma xmlns:emma="http://www.w3.org/2003/04/emma" version="1.0">
              <emma:interpretation id="{EEBAFE95-C7DC-4D65-BCA0-10CEFAF203AD}" emma:medium="tactile" emma:mode="ink">
                <msink:context xmlns:msink="http://schemas.microsoft.com/ink/2010/main" type="inkWord" rotatedBoundingBox="16320,11513 20549,10936 20791,12708 16561,13285"/>
              </emma:interpretation>
            </emma:emma>
          </inkml:annotationXML>
          <inkml:trace contextRef="#ctx0" brushRef="#br0" timeOffset="172114.5755">13636 8743 416 0,'0'7'152'0,"0"-7"-116"0,0 75-12 15,0-37 64 1,4-3-52-16,-4 9 84 15,4 1-68-15,-8-7 52 16,4-4-60-16,-15-6 24 16,11-1-40-16,-23-13 28 15,4 0-32-15,-20-11 20 16,4 1-24-16,-7-14-60 0,7-1 16 16</inkml:trace>
          <inkml:trace contextRef="#ctx0" brushRef="#br0" timeOffset="172879.6103">13919 8667 488 0,'-12'-3'180'0,"12"3"-140"0,-15 3-12 0,3 1 56 0,8 6-52 16,-15 4 24-16,7 6-36 15,-3 11-16-15,7 0-8 0,-3 4 20 16,3-4-8-16,8 0 4 15,0-4-4-15,0-3 28 16,8-3-20-16,-1-7 4 16,9-4-12-16,7-7-112 15,4-3 56-15,-4-3-216 16,5 3 144-16,-5-14-84 16,-4 4 116-16,-3 3 88 15,-5 0 0-15,-3 0 232 16,4 7-128-16,-1 7 68 15,5 0-100-15,7 7-12 16,4 3-40-16,4-3 16 16,-4-1-24-16,8-6 12 15,-8 4-12-15,-4-11 28 16,-3 0-24-16,-13-7-4 16,1 3-8-16,-16-13-4 15,8 0 0-15,-11-11 0 16,-1 4 0-16,-3-10 8 15,7 3-4-15,0-3-4 16,4 9 4-16,8 1 12 16,4 11-8-16,3-1 68 15,9 10-44-15,7-2 48 16,0 6-44-16,12-7-12 0,-4 7-12 16,19-7 0-16,-8 7-8 0,1-4 24 15,-5 4-16-15,-3-3 4 16,-8 6-8-16,-8-6-52 15,-3 3 28-15</inkml:trace>
          <inkml:trace contextRef="#ctx0" brushRef="#br0" timeOffset="173182.7317">14442 8629 416 0,'0'-3'152'0,"0"3"-116"0,-4 10-12 0,4-6 144 16,7 3-96-16,-3 3 24 16,-4 7-56-16,0 4 28 15,0 3-40-15,-4 3 20 16,-3 4-28-16,-9 0 28 15,5-3-32-15,-5-1 20 16,5-3-20-16,-1-3-16 16,8 0-4-16,8-8 28 15,4 1-12-15,19-3-12 16,4-1-4-16</inkml:trace>
          <inkml:trace contextRef="#ctx0" brushRef="#br0" timeOffset="175389.3395">15398 8970 716 0,'8'-31'264'0,"-8"31"-204"0,30-21-16 16,-14 4 20-1,3 3-44-15,24-13 0 16,3 6-12-16,20-3-24 15,0 10 8-15,4 4-552 16,3 7 308-16</inkml:trace>
          <inkml:trace contextRef="#ctx0" brushRef="#br0" timeOffset="175101.5724">15011 10257 488 0,'-12'-4'180'0,"12"4"-140"0,0-3-12 0,0-4 84 16,12 4-68-16,-5-11 16 15,5 0-36-15,7-13 12 16,5 9-20-16,7-9-16 16,3 3-4-16,-3 0 20 15,4 13-8-15,-12 1 16 16,1 7-16-16,-5 6 32 15,0 18-24-15,-7-4 20 16,3 17-20-16,5-6 0 16,-1-4-8-16,4-7 20 15,5 7-16-15,-1-17 40 16,4 3-28-16,0-13 20 16,3 0-24-16,9-11 28 15,-8 0-32-15,0-20-172 16,-4 3 84-16</inkml:trace>
          <inkml:trace contextRef="#ctx0" brushRef="#br0" timeOffset="174713.0394">15313 9280 364 0,'-4'-21'132'0,"4"21"-100"0,-4-3-12 0,0-1 96 16,4 8-68-16,-8 2 24 15,1 8-40-15,-9 21 40 16,4 2-40-16,-11 15 48 15,8 7-48-15,-9-4 12 16,5-11-28-16,4 1 0 16,-1-7-8-16,1-7 36 15,3-7-20-15,4-7 12 16,1-3-20-16,7-7 44 16,7-4-32-16,1-13 4 15,4 0-20-15,7-18 12 16,-3-3-16-16,-1-24 16 0,0 7-16 15,-3-21-84 1,0 4 44-16,-5 3 0 0,5 17 20 16,-8 7-16-16,0 14 16 0,-4 7-48 15,4 13 32-15,0 18 32 16,3 10 0-16,5 21 28 16,0 7-20-16,3 6-4 15,0-3-4-15,5-7 28 16,-1-6-16-16,1-11 12 15,3-4-16-15,-8-10 56 16,5 1-40-16,-5-15 32 16,4-3-32-16,-3-21-8 15,3 1-12-15,5-32-8 16,-1 4 4-16,8-17-68 16,-4 6 36-16,0 4 4 15,0 14 12-15,-8 6 12 16,1 11 0-16,-9 10-64 15,-3 8 36-15,-8 12 28 16,0 12 4-16,-8 23 20 16,4 7-16-16,-3 14-4 15,3 0 0-15,-4-3 28 16,4-4-16-16,-7-4 32 16,3-6-32-16,-4 0 40 15,5-7-32-15</inkml:trace>
          <inkml:trace contextRef="#ctx0" brushRef="#br0" timeOffset="175837.5295">16594 9121 436 0,'-31'-3'160'0,"31"3"-124"15,-43 3-8-15,12 1 88 16,4 3-68-16,-27 13 60 15,4 4-64-15,-8 31 32 16,11 7-44-16,9 18 8 16,10 2-24-16,9-6 8 15,11-11-12-15,16-3 44 16,8-10-28-16,18 6 20 16,5-13-28-16,15-14-44 15,-3 0 12-15</inkml:trace>
          <inkml:trace contextRef="#ctx0" brushRef="#br0" timeOffset="176107.2466">16710 9479 404 0,'-19'24'148'0,"19"-24"-112"0,-12 38-12 0,1-24 76 16,7 3-60-16,-8 0 44 15,4 4-48-15,-3-11 68 16,7-3-56-16,-8-10 52 16,8-4-56-16,0-7 16 15,8-3-40-15,0-21 0 16,8 11-12-16,3-8-24 16,5 14 8-16,3-3-24 15,4 11 20-15,8 2 32 16,4 11-12-16</inkml:trace>
          <inkml:trace contextRef="#ctx0" brushRef="#br0" timeOffset="176559.9507">17144 9782 652 0,'-35'10'244'0,"35"-10"-192"0,-27 28-12 0,0-11-32 16,15 0-12-16,-23 7 40 16,12 0-24-16,-12 1 16 15,16-5-16-15,-1-6-112 16,5-4 52-16</inkml:trace>
          <inkml:trace contextRef="#ctx0" brushRef="#br0" timeOffset="176305.2736">16830 9180 664 0,'0'-14'244'0,"0"14"-188"0,23-7-16 16,-3 4 112 0,-1 3-92-16,16-4-44 0,0 4-12 0,3 0 20 15,-3 0-16-15</inkml:trace>
          <inkml:trace contextRef="#ctx0" brushRef="#br0" timeOffset="177083.2631">17376 9569 384 0,'-4'-7'140'0,"4"7"-108"0,-8-4-8 0,4 4 136 15,4 4-92-15,-11 6 52 16,3 4-72-16,-7 0 20 16,7 10-40-16,-4-4-8 15,8 4-12-15,1-3 56 16,3 0-36-16,7-4-12 16,5-7-8-16,15 1 36 15,-8-4-24-15,8-11 16 16,1 4-20-16,-1-7-44 15,-8 4 16-15,-7-11-60 16,-5 4 40-16,-7-4-12 16,0 4 28-16,-7-1 8 15,7 4 8-15,0 4 0 16,7 6 0-16,13 1 32 16,-1 3-16-16,24-4 20 15,-1 4-20-15,1-4 20 16,-5 4-24-16,-7-10 48 15,-3 3-32-15,-9-14 20 16,-7 4-28-16,-9-14-16 16,-3 7-8-16,-7-14 4 15,-1 6 0-15,-8-6 24 0,9 11-12 0,-1-1-136 16,4 11 68-16,0 6-520 16,8 8 320-16</inkml:trace>
        </inkml:traceGroup>
        <inkml:traceGroup>
          <inkml:annotationXML>
            <emma:emma xmlns:emma="http://www.w3.org/2003/04/emma" version="1.0">
              <emma:interpretation id="{A44ACB79-8A9A-412F-9446-2136C3220689}" emma:medium="tactile" emma:mode="ink">
                <msink:context xmlns:msink="http://schemas.microsoft.com/ink/2010/main" type="inkWord" rotatedBoundingBox="21136,11927 21450,11885 21579,12833 21266,12876"/>
              </emma:interpretation>
            </emma:emma>
          </inkml:annotationXML>
          <inkml:trace contextRef="#ctx0" brushRef="#br0" timeOffset="177400.6109">18216 9149 768 0,'39'-7'284'0,"-39"7"-220"0,54 24-20 15,-27-7 112 1,4 14-96-16,12 35 96 16,3 6-88-16,-3 14-16 15,-9-3-32-15,-18 9 20 16,-5-16-24-16,-26 17 92 15,-4-17-60-15,-20-1-24 16,-8-6-12-16,-26-10-628 16,3-18 336-16</inkml:trace>
        </inkml:traceGroup>
      </inkml:traceGroup>
    </inkml:traceGroup>
    <inkml:traceGroup>
      <inkml:annotationXML>
        <emma:emma xmlns:emma="http://www.w3.org/2003/04/emma" version="1.0">
          <emma:interpretation id="{4BFE70B0-57D7-49F8-B10B-87E7190BD7C6}" emma:medium="tactile" emma:mode="ink">
            <msink:context xmlns:msink="http://schemas.microsoft.com/ink/2010/main" type="paragraph" rotatedBoundingBox="10373,14032 21301,13468 21393,15251 10465,1581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4E680DC-36DA-464D-BEFA-E5049DA0BBA6}" emma:medium="tactile" emma:mode="ink">
              <msink:context xmlns:msink="http://schemas.microsoft.com/ink/2010/main" type="line" rotatedBoundingBox="10373,14032 21301,13468 21393,15251 10465,15815"/>
            </emma:interpretation>
          </emma:emma>
        </inkml:annotationXML>
        <inkml:traceGroup>
          <inkml:annotationXML>
            <emma:emma xmlns:emma="http://www.w3.org/2003/04/emma" version="1.0">
              <emma:interpretation id="{4AC9394C-124A-487C-BE15-A175AE4A6574}" emma:medium="tactile" emma:mode="ink">
                <msink:context xmlns:msink="http://schemas.microsoft.com/ink/2010/main" type="inkWord" rotatedBoundingBox="10373,14032 10854,14007 10872,14347 10391,14371"/>
              </emma:interpretation>
              <emma:one-of disjunction-type="recognition" id="oneOf22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98856.8788">7443 11513 352 0,'-4'0'132'0,"4"7"-104"0,-4-7-8 15,4 0 36-15,0 0-36 16,0 0 104-16,0 0-68 0,0 0 28 16,-4 7-48-16,4-7 76 15,0 0-64-15,0 0 32 0,-8 0-48 16,4 3 52-16,4-3-48 16,0 0 28-1,0 0-36-15,0 0-16 0,0 0-8 16,12 7 28-16,-4 0-16 15,11-7 20-15,8 7-20 16,12-7 20-16,0 7-24 16,-8-1 24-16,3-6-24 15,-6 4-20-15,-1-1 0 16,-4 1 20-16,-8-1-4 0,-7 1-40 16,-8-4 20-16,0 0-208 15,0 0 120-15,0 0-380 16</inkml:trace>
          <inkml:trace contextRef="#ctx0" brushRef="#br0" timeOffset="298241.9907">7443 11296 456 0,'-4'-10'168'0,"4"10"-128"0,0-7-16 0,0 7 140 16,0 0-96-16,4 0 16 15,3-7-48-15,-3 7 44 16,4-7-44-16,-4 7 28 0,0-7-36 15,0 4 36-15,-4 3-36 16,0 0 12-16,0 0-24 16,0 0-16-16,0 0-4 0,7 3 20 15,1-3-8-15,0 7 4 16,3-7-4-16,1 7 12 16,7 0-12-16,1 0-4 15,7-4 0-15,0 4-4 16,4 0 0-16,-4-7 8 15,4 7-4-15,-4-7-4 16,0 0 4-16,-4 0-16 16,1-4 8-16,-5 4 20 15,-4-3-8-15,-3 3 16 16,-4 0-16-16,0-3-28 16,-5-1 8-16,-3 1-4 15,8-1 8-15,-8-3-124 16,8 4 72-16,-4-1-224 15,-4 4 160-15</inkml:trace>
        </inkml:traceGroup>
        <inkml:traceGroup>
          <inkml:annotationXML>
            <emma:emma xmlns:emma="http://www.w3.org/2003/04/emma" version="1.0">
              <emma:interpretation id="{3B86F50D-443A-4F20-952A-87C8DCD507EC}" emma:medium="tactile" emma:mode="ink">
                <msink:context xmlns:msink="http://schemas.microsoft.com/ink/2010/main" type="inkWord" rotatedBoundingBox="11265,14144 13864,14010 13948,15635 11349,15769"/>
              </emma:interpretation>
              <emma:one-of disjunction-type="recognition" id="oneOf23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323997.1146">8588 12377 476 0,'-15'-14'176'0,"19"14"-136"0,4-4-12 16,-1 1 180-16,5 3-120 16,7 0 28-16,8 0-72 15,1 3-8-15,10 1-24 0,-3 3-16 16,-4 0 0-16,8-4-312 15</inkml:trace>
          <inkml:trace contextRef="#ctx0" brushRef="#br0" timeOffset="324519.0022">9429 12280 364 0,'-12'0'132'0,"4"4"-100"0,0 9-12 16,-3-2 68-16,-5 6-52 16,-3 0-12-16,-4 0-16 15,-4 1 8-15,0-5-8 16,-8-2-12-16,4-1 0 16,-4-7 4-16,4-3 0 15,4 0-88-15,0-3 48 16,7-4-28-16,9-3 40 15,3-4 24-15,8-3 4 16,0 0-8-16,12 3 4 16,11-3 4-16,0 10 0 15,4 3 24-15,0 4-12 16,0 7 56-16,-7 7-36 16,7 3-8-16,-4 0-12 0,-7 1 0 15,3 2-8-15,0-3 16 16,1-6-12-16,-1-1 32 15,0 0-24-15,5-3-32 16,-5-3 8-16,0-8 20 16,1 1-8-16,-9-1 8 15,9 1-4-15,-13-4 56 16,-7 0-36-16,0-3 104 16,0-4-76-16,-7 0 36 15,7 1-52-15,-4-5-16 0,-4-2-12 16,8-1-72-16,0-3 32 0,0 0-588 15</inkml:trace>
          <inkml:trace contextRef="#ctx0" brushRef="#br0" timeOffset="323734.92">9638 11513 312 0,'11'-14'112'0,"9"11"-84"0,-5-1-12 0,-3 4 56 16,3-7-44-16,-3-3 52 15,7 3-48-15,-3-3 28 16,-5-1-32-16,1 1 28 16,-4-4-32-16,3-3 32 15,-11 7-32-15,-4 0-4 0,-3-4-12 16,-13 0-8-16,1 11 4 0,-1-8 4 15,-7 8-4-15,8-4-4 16,0-3 4-16,-8 6 20 16,7 1-12-16,1-4-20 31,3 7 0-31,5 0 12 0,-5-4 0 16,5 4 8-16,-1 4-8 15,4-1 8-15,1 4-8 16,-5-7-36-16,4 10 16 0,0-3 32 15,5 7-8-15,-13-4-28 16,12 4 12-16,-4 10 44 16,-3-3-16-16,3 3 8 15,0 7-16-15,1 14-8 16,-1 3 0-16,8 14 12 0,0 3-8 16,0-3-4-16,0 0 0 15,-8-10 4-15,0-4-4 16,5-10 8-16,-13-11-8 15,4-3 8-15,-15-3-8 16,0-11 16-16,0 8-12 16,-4-8 40-16,-4 0-24 15,4-3 4-15,-3 0-16 16,6-4 0-16,9 1-4 16,0-4-68-16,-1 3 32 15,9-3-524 1,3 7 300-16,0 3-16 0</inkml:trace>
          <inkml:trace contextRef="#ctx0" brushRef="#br0" timeOffset="322895.0068">8321 11716 300 0,'-7'0'112'0,"7"-4"-88"0,0 4-8 16,0 0 152-16,0 0-96 16,0 0 24-16,7 0-56 15,5 0 72-15,-4 0-64 16,3 0 48-16,-3 0-56 15,11 0 32-15,1-3-40 0,7 0 0 16,0-4-20-16,12 0 12 16,-4 0-16-16,-4 0 16 15,-4 0-16-15,-8 4 32 16,0-1-24-16,-11 1 40 0,4-1-32 16,-12 4 4-16,0 0-16 15,0 7-16-15,-4 0 0 16,-4 0-104-16,8 0 60 15,12 0-472 1,7-7 284-16,-3 3-116 16</inkml:trace>
          <inkml:trace contextRef="#ctx0" brushRef="#br0" timeOffset="326286.8851">10207 11785 392 0,'19'-28'148'0,"-19"18"-116"0,8-11-8 15,-1 11 56-15,5-4-48 16,-4 0 40-16,-4-3-40 15,-4 3 36-15,0 1-40 0,0 2 28 16,-12 1-28-16,0 3-16 0,-3 4-8 16,-4 6 20-16,-1 4-12 15,-7 3 32-15,8 8-28 16,-8 2 56-16,15 8-40 16,-7 3-8-16,11 0-12 15,8 0-12-15,-8 0 4 16,8-7 12-16,8-4-8 15,4-6 4-15,3 0-4 16,-7-7-24-16,11-4 8 16,1-3-76-16,-1-3 48 15,8-8-136-15,4-6 96 0,4-7-104 16,-4-14 100 0,7-10-88-16,-10 0 96 15,-5 3-8-15,0 0 48 16,-7 8 28-16,-5 2 4 15,-3 8 88-15,0 3-44 16,-5 3 128-16,1 7-96 16,-4 4 88-16,-4 6-96 15,1 11 64-15,-5 0-76 16,-4 10 56-16,-3 7-60 16,-5 11-28-16,5 6-16 0,3 4 8 15,1 0-8-15,3-1 4 16,0-2-4-16,0-8 12 15,5-6-12-15,3-8-224 0,0-3 120 16,7-6-476 0,13-4 320-16,-1-11 104 15</inkml:trace>
          <inkml:trace contextRef="#ctx0" brushRef="#br0" timeOffset="326767.1833">10629 11564 132 0,'-4'-10'52'0,"0"7"-44"0,0 6 4 0,4-3 124 15,-8 4-76-15,8 2 0 16,0 1-36-16,0 7 88 0,-8 3-60 16,8 4 48-16,-3 7-60 15,-5 6 32-15,0-3-40 16,0 0-36-16,8-4 0 15,-4 4 44-15,-3-7-20 0,7-6-20 16,-4-5 0-16,4-2 0 16,11-8 0-16,-7-6-64 15,12-8 36-15,-8-9-92 16,3-4 64 0,1 0 0-16,3-1 36 15,-3 12 40-15,3 6-12 16,-11 7 132-16,12 10-76 15,-8 14 4-15,3 0-40 16,1 7-8-16,3-3-12 0,5-1 4 0,7-3-8 16,-4-6-4-16,4-8 4 15,-4-7 4 1,4 1-4-16,-3-14-12 16,-5-8 4-16,-11-13 20 15,-8-10-8-15,-8-7-4 16,0-4 0-16,4 11 12 0,-3 7-8 15,-5 10-20-15,4 3 4 16,8 7-540 0</inkml:trace>
          <inkml:trace contextRef="#ctx0" brushRef="#br0" timeOffset="358943.5278">9792 12697 216 0,'4'-4'80'0,"-4"-3"-60"0,0 7-8 16,0 0 92-16,0 0-60 16,-4 7 0-16,-3 3-28 15,-9 4 52-15,-3 3-40 16,-4 4 60-16,-5 3-52 0,1 0 28 15,0 0-36-15,-11-6 0 16,10-5-16-16,-2-6 12 16,-5-7-16-16,8-3 24 0,7-8-20 15,1-2 12-15,11-5-12 16,4 1-44-16,8 0 20 16,4 0-8-16,11 3 12 15,-3 4 8-15,-5 3 0 16,9 3-28-16,-5 8 16 15,-3 6 40-15,-1 7-16 0,-3 7 44 16,0 4-32 0,11 3-4-16,1-4-12 0,7-2 28 15,11-8-20 1,-3-7 4-16,8-13-12 0,3-4 4 16,-11-14-8-16,0-3 24 15,-12-7-16-15,-15 0 4 16,-4 0-8-16,-12 0 12 15,-4 7-12-15,1 3-40 16,-9 4 20-16,1 10-32 16,11 0 24-16,-3 14-588 15</inkml:trace>
        </inkml:traceGroup>
        <inkml:traceGroup>
          <inkml:annotationXML>
            <emma:emma xmlns:emma="http://www.w3.org/2003/04/emma" version="1.0">
              <emma:interpretation id="{443AFB47-8489-4303-9BE7-08E48C375CCB}" emma:medium="tactile" emma:mode="ink">
                <msink:context xmlns:msink="http://schemas.microsoft.com/ink/2010/main" type="inkWord" rotatedBoundingBox="14342,14289 15619,14223 15655,14933 14378,14999"/>
              </emma:interpretation>
              <emma:one-of disjunction-type="recognition" id="oneOf24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330040.9566">11778 11706 312 0,'4'0'112'0,"4"3"-84"0,-8 18-12 0,8-4 136 0,-8 14-88 16,4 10 44-16,3 0-64 15,-7 8 36-15,4-8-44 16,-4-3 0-16,-4 0-24 16,-7-1 12-16,-9 1-16 0,-3-7 4 15,-8 0-4-15,-4-7 12 16,-3-3-12-16,-5-14 40 15,-3-11-24-15,7-6 4 16,4-4-16-16,8-6-24 16,4-1 4-16,3-3-180 15,5-7 100-15</inkml:trace>
          <inkml:trace contextRef="#ctx0" brushRef="#br0" timeOffset="330179.3233">11929 11499 340 0,'27'-7'128'0,"-19"7"-100"0,-4-7-8 0,-4 7-28 16</inkml:trace>
          <inkml:trace contextRef="#ctx0" brushRef="#br0" timeOffset="331511.9183">12247 11730 132 0,'11'-7'52'0,"-3"3"-44"0,-4 1 4 0,4-1 104 15,-1 1-64-15,1-4 96 16,4 0-88-16,-12 4 24 15,0-1-48-15,4 1 20 16,-4-1-28-16,0 1 8 16,0 0-20-16,0 3 8 0,0-4-12 15,0 4 28-15,0 0-24 16,-4 0 4-16,4 0-12 0,-12 0 4 16,4 0-8-16,-7 4 32 15,3-1-20-15,-7 4 12 16,0 3-16-16,-9 7 36 15,1 1-24-15,0 13 48 16,4 0-40-16,8 0 12 16,-5 3-28-16,12-3 0 15,1-4-8-15,11-2 4 16,7-5-8-16,9-3 24 16,3-6-16-16,8-4 40 15,4-4-28-15,-4-3-56 16,0 0 16-16,-4 0-16 15,-4-3 20-15,0-8-20 0,-4-2 20 16,-3-5 4-16,-4 1 8 16,-5 0 0-16,5 3 0 15,-4 4 0-15,-8 3 0 16,0 7-28-16,4 7 16 16,3 10 24-16,1 7-8 15,0 0-8-15,11-3 0 16,0-1 20-16,1-2-8 15,7-5 4-15,4-6-4 16,4-3 20-16,-12-4-16 0,0 0 24 16,-3-4-24-16,-13-6 32 15,5-11-28-15,-12-6-12 16,-12-8-8-16,5-2 28 16,7-5-12-16,-8 4-40 15,0 4 16-15,8 3-96 16,8 14 60-16,0 7-524 15,-1 13 316 1,9-3-40-16</inkml:trace>
        </inkml:traceGroup>
        <inkml:traceGroup>
          <inkml:annotationXML>
            <emma:emma xmlns:emma="http://www.w3.org/2003/04/emma" version="1.0">
              <emma:interpretation id="{87ECDDB8-3335-44B0-99EF-A20E5791A19F}" emma:medium="tactile" emma:mode="ink">
                <msink:context xmlns:msink="http://schemas.microsoft.com/ink/2010/main" type="inkWord" rotatedBoundingBox="15817,14168 17593,13606 17960,14765 16184,15327"/>
              </emma:interpretation>
              <emma:one-of disjunction-type="recognition" id="oneOf25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334083.2536">13427 11520 216 0,'0'0'80'0,"-3"7"-60"0,-9 0-8 16,12 3 116-16,0 7-72 15,-12 7 68-15,5 14-72 0,-9 7 60 16,4 3-64-16,1 0 8 16,3 4-32-16,-4-11 12 15,-3-3-20-15,3-7 20 0,5-7-24 16,-1-3 4-16,-4-4-8 15,1-4-8-15,3 1 4 16,-4 0 12-16,5-4-8 16,-1-3-20-16,8 0 4 15,-8-3-100-15,8-4 56 16,0 0-276 0,8-4 184-16,0-3-104 0</inkml:trace>
          <inkml:trace contextRef="#ctx0" brushRef="#br0" timeOffset="335234.8162">13141 12311 288 0,'0'4'108'0,"0"-4"-84"0,0 3-4 16,0-3 188-16,8 0-116 16,-1-3-8-16,1-1-56 15,-4-3-12-15,4 4-8 16,0-4 12-16,-1-3-12 0,9 3 4 15,7-4 4 1,0-2-8-16,8 6 4 16,4 0-8-16,0 3-12 15,0 4 4-15,0 7 92 16,-5 4-48-16,-6 6-8 16,-5 0-20-16,-3-3 24 0,-5 0-20 15,1-8 40-15,-1 1-32 16,1-7 32-16,0-7-32 15,3-3-4-15,1-4-12 16,-9-3-8-16,9 0 4 16,-1-4-192-16,-3 1 104 15,-4 3-520 1</inkml:trace>
          <inkml:trace contextRef="#ctx0" brushRef="#br0" timeOffset="334724.9602">13288 11568 268 0,'4'-24'100'0,"11"17"-76"0,1-3-8 15,-5 6 132-15,5-3-84 16,7 0 72-16,8 1-80 16,0-1 48-16,8 3-60 15,3 1 76-15,5-4-68 16,-5 0 36-16,-3 0-52 0,0 7-12 0,0 0-12 16,-5 0 16-16,-6 7-16 15,-5-4-4-15,-8 8-4 16,-7-1 12-1,-8 4-8-15,-12 0 32 0,-11 3-24 16,4 3 12-16,-1-2-16 16,-7-1-24-16,-8-3 4 15,5-7-84-15,2 6 52 16,-6-6-28-16,3-3 40 16,11-1 16-16,1 1 8 0,3 2-32 15,13 1 20-15,3 0-4 16,11 3 12-16,1 4-12 15,7 10 12-15,4 4 4 16,8 3 4-16,4 3 0 16,-8-3 0-16,12 4 0 15,-8-4 0-15,4-7 0 16,-16-4 0-16,0 1 24 16,-19-4-12-16,-11-3 12 15,-5-4-12-15,-3-3 36 16,-20 0-24-16,1-4-12 15,-9-3-8-15,-7 0 4 16,-4-3-4-16,4 6-4 16,-4-3 4-16,15 0-24 15,12 0 12-15,12 0-12 16,11 0-8-16,16 0 16 16,11 4-464-1,8-1 264-15,0 11-84 16</inkml:trace>
          <inkml:trace contextRef="#ctx0" brushRef="#br0" timeOffset="337501.3419">13435 11213 268 0,'-4'-3'100'0,"8"3"-76"0,-4 0-8 16,0 0 88-16,0 0-60 16,0 0 68-16,0 0-60 15,0 0 32-15,0 0-48 16,0 0 16-16,0 0-32 16,0 0 60-16,0 0-44 15,8 3 36-15,0 1-40 0,7-4 16 16,4 0-28-16,9-4 8 15,3 1-16-15,3 0 28 16,-3-4-24-16,0 7-4 0,0-4-8 16,-4 4 12-16,-3 0-8 15,-5 0 4-15,-7 0-4 16,-5-3 28-16,-7 3-20 16,0 0-12-16,-4 0-8 15,1 3-128-15,-5 1 72 16,4 3-488-1,4-1 304-15,8 1-20 16</inkml:trace>
          <inkml:trace contextRef="#ctx0" brushRef="#br0" timeOffset="338121.4903">14527 11241 156 0,'-8'-7'56'0,"4"7"-44"0,0-3-4 0,0 3 96 15,-3 0-60-15,-1 0 8 16,-4 3-32-16,-3 1 40 16,-1-4-32-16,1 6 20 15,-1 1-28-15,1 0 52 0,-1 0-40 16,1 0 20-16,-1 3-32 16,1 4 72-16,-1 7-56 15,-3 3 40-15,0 0-44 16,-1 3 52-16,1 4-48 15,0 4 28-15,3 6-36 0,-7 4-28 16,11 13 0-16,5-3 24 16,-1 4-12-16,16-4-4 15,-1-3-4-15,5-8 20 16,-4-6-12-16,11-3 4 16,-7-8-8-16,3-3-40 15,-3-7 16-15,-4-3-160 16,-1-4 96-16,5-6-276 15</inkml:trace>
          <inkml:trace contextRef="#ctx0" brushRef="#br0" timeOffset="338613.8276">14511 11578 364 0,'-11'11'132'0,"3"-1"-100"0,-4 11-12 0,5-8 104 15,3 18-72-15,-4 0 24 16,8-3-44-16,-12-4 68 0,8-4-56 16,1 1 40-16,3-7-48 15,-8-7 76-15,8-11-60 0,0-6 8 16,0-7-36-16,0-11-4 15,8 1-12-15,3-4 20 16,9 0-16-16,3 3-4 16,8 4-4-16,-4 4 48 15,4 2-28-15,4 11-20 16,-8 1-4-16,0 2 16 16,4 4-8-16,-12 0-12 15,-7 0 0-15,3 0-420 16,-3 0 232-16,-4 7-328 15</inkml:trace>
          <inkml:trace contextRef="#ctx0" brushRef="#br0" timeOffset="338747.1821">14670 11427 684 0,'8'-7'252'0,"3"10"-192"0,9-9-20 0,-5 6 48 15,5-4-56-15,3 4-12 16,0 7-12-16,0 0-432 16</inkml:trace>
          <inkml:trace contextRef="#ctx0" brushRef="#br0" timeOffset="338931.6726">14910 11888 528 0,'-15'24'196'0,"11"-3"-152"0,-4 10-12 0,0-18 52 0,0 5-52 0,-3-1-4 0,-1-3-16 0,-3-1-20 0,-5-6 4 16,9 0-136-16,-9-3 72 15,13-8-340-15</inkml:trace>
        </inkml:traceGroup>
        <inkml:traceGroup>
          <inkml:annotationXML>
            <emma:emma xmlns:emma="http://www.w3.org/2003/04/emma" version="1.0">
              <emma:interpretation id="{E783AD0C-F128-4824-A58D-4F88A3DB521D}" emma:medium="tactile" emma:mode="ink">
                <msink:context xmlns:msink="http://schemas.microsoft.com/ink/2010/main" type="inkWord" rotatedBoundingBox="18031,13722 21305,13554 21386,15124 18112,15293"/>
              </emma:interpretation>
              <emma:one-of disjunction-type="recognition" id="oneOf26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340902.9313">17287 10962 540 0,'-4'4'200'0,"8"3"-156"0,-12 17-12 16,4 0 148-16,0 14-104 15,-7 10 32-15,-1 3-64 16,-7 1 8-16,3-14-32 16,9 0 28-16,-13-14-32 0,-3-4 32 15,-8-9-32-15,-4-15-56 16,0-6 16-16,1-11-376 15,6-13 220 1,9-4-268-16</inkml:trace>
          <inkml:trace contextRef="#ctx0" brushRef="#br0" timeOffset="341676.9894">17562 10887 312 0,'-12'0'112'0,"4"0"-84"0,-7 3-12 0,11-3 128 0,-4 3-84 16,-3 4 36-16,-5 0-56 15,1 4 40-15,3 2-48 16,-3 5 12-16,3 6-28 16,4 0 44-16,4 3-32 0,1 1-48 15,3-1 8-15,3-3 36 16,5-3-12-16,4-4-8 16,3-3-8-16,8-14-48 15,5 0 24-15,-5-7-92 0,4-10 68 16,0-4-56-1,-4-6 64-15,-7-1-4 16,-5 4 28-16,1 7 56 16,-4 0-16-16,-4 10 68 15,3 3-48-15,1 11 52 16,0 10-52-16,-1 8-12 16,5 19-16-16,4-6 0 0,-1 0-8 15,4-7 8-15,-3 0-8 16,3-10 16-16,-7-4-12 15,3-10 32-15,-3-14-24 0,-4-10 4 16,-8-18-12-16,4-3-16 16,-4-6 4-16,0 2 4 15,0-2 0-15,3 6-20 16,-3 7 12-16,4 7-4 16,0 6 4-16,0 5 8 31,0 2 0-31,0 4-36 15,0 4 20-15,0 3 24 16,-1 3-4-16,1-3 8 16,0 0-4-16,0 0-8 15,0 4 4-15,4-4 12 16,7 3-8-16,1-6-20 0,7-1 4 16,8 1-4-1,4 6 4-15,15-3 0 0,8 4 0 16,-8 3 16-16,-3 0-4 0,-12 0 16 15,-4-4-12-15,-12-3-4 16,0 3 0-16,-7-3 4 16,-4 0-4-16,-8-3-108 15,0 3 56-15</inkml:trace>
          <inkml:trace contextRef="#ctx0" brushRef="#br0" timeOffset="340913.9611">17403 10835 144 0,'4'-7'52'0,"0"7"-40"0,-8 4 0 0,4-4-20 0</inkml:trace>
          <inkml:trace contextRef="#ctx0" brushRef="#br0" timeOffset="342159.773">18266 10807 508 0,'-19'-6'188'0,"7"12"-148"0,-11 8-8 16,8-7 96-16,-5 7-76 16,-3 3 104-16,-4 4-92 15,0 6 8-15,0 8-48 16,7-4 48-16,9 6-40 0,7 5 12 16,4-4-28-16,4-7 8 15,7-4-12-15,9-10 36 16,11-6-24-16,-4-8-120 15,4-10 52-15,7-3-328 16,-3-7 208-16,8 3-328 16</inkml:trace>
          <inkml:trace contextRef="#ctx0" brushRef="#br0" timeOffset="340413.63">16381 11516 456 0,'-15'-3'168'0,"15"3"-128"0,3-4-16 0,5 4 176 16,12 4-116-1,-1 3 36-15,8 0-72 0,0 0 8 16,0 6-36-16,8-6-16 0,-8 0-8 15,4-7 28-15,-4 0-12 16,0 0 12-16,-7 0-12 16,-9-7 0-16,5 0-4 15,-16 0 4-15,0-3-8 16,-8 3 8-16,0-3-8 16,-11 0-12-16,0-1 4 15,-1-3 4-15,-3 4 0 16,0 3-20-16,-8 4 12 0,0-1-4 15,-4 4 4-15,0 7 0 16,-4 0 0-16,-3 7-12 16,3 3 12-16,4 7 64 15,12 4-28-15,4 3 16 16,3 7-28-16,12 3 36 16,24 0-28-16,18 0 32 15,17 1-32-15,10-4-24 16,-7 3 0-16,-3-10 16 15,3-11-8-15,-4-2-12 16,-8-5 0-16,-7-6-252 16,0-3 140-16,-12-4-200 15</inkml:trace>
          <inkml:trace contextRef="#ctx0" brushRef="#br0" timeOffset="339453.5643">15200 11564 384 0,'-15'4'140'0,"11"6"-108"16,-11 4-8-16,7 0 56 0,4 3-48 15,-12 7 92-15,5 7-68 16,3 3 8-16,0 1-40 16,4 3-4-16,4-11-12 15,4-6 4-15,0-4-8 0,8-3 8 16,7-4-8-16,-7-3-20 16,3-10 8-16,5-4-120 15,-9-4 72-15,5-9-56 16,-9-4 64-1,5 0 36-15,-12 3 8 16,0 0 76-16,0 11-40 16,-8 7 84-16,8 13-64 15,8 7 44-15,4 11-56 0,7-4-12 16,0 0-16-16,16 0 16 16,-8-7-16-16,4-3 24 0,4-7-24 15,-16-7 32-15,1-7-28 16,-9-7 12-16,5-7-16 15,-8-10 0-15,-8-6-4 16,-8-8 4-16,-4 4-8 16,8 6-20-16,4 4 8 15,-3 11-12-15,3 2 8 16,3 8-264-16,5 0 148 16</inkml:trace>
          <inkml:trace contextRef="#ctx0" brushRef="#br0" timeOffset="339709.2408">15661 11355 424 0,'8'-14'156'0,"11"14"-120"0,12 7-8 15,-8 6 220-15,16 5-140 16,0 13 152-16,7 6-152 15,-7 19 52-15,-12 12-96 16,0 5 28-16,-8 2-56 0,-15-2 16 16,-8-18-32-16,-11-4 60 15,-16-13-44-15,-15-14-140 16,-1 7 56-16,-26 0-760 31,14-3 444-31,-26-1-4 0</inkml:trace>
          <inkml:trace contextRef="#ctx0" brushRef="#br0" timeOffset="466242.0039">16114 12088 144 0,'0'0'52'0,"0"-4"-40"0,0 4 0 0,0 0 52 0,0 0-36 15,0 0 60 1,0 0-52-16,0 0 36 0,0 0-40 16,0 0 16-16,0 0-28 15,4 7 60-15,-4-4-44 16,0 11 36-16,4-4-40 15,3 4-20-15,-7 3-4 16,0 4 8-16,0 3-8 16,0 0-12-16,0-3 0 0,0 3 12 15,0 4-4-15,0-11-4 16,0 3 4-16,0-9 12 16,4 6-8-16,0-10-12 15,0 7 0-15,4-8 20 16,-4 1-8-16,-4-7 40 15,7 4-24-15,1-8 4 0,0 1-16 16,0 3 0-16,3-4-4 16,-3 1-8-16,0 0 4 15,-1-1-4-15,5 1 0 16,0-1 16-16,-1 1-8 16,1-1 32-16,0 1-24 15,-1-1 40-15,5 1-32 16,3 0 12-16,4 3-20 15,8 0 8-15,8 3-12 16,0 0-8-16,3 1 0 16,1-1-4-16,7 1 0 0,12 3 8 15,12 3-4-15,3 0 16 16,0 1-12-16,-7-1-12 16,-8-7 0-16,-12 1 20 15,-7-4-8-15,-8-4 68 16,-8-9-44-16,-4 2 48 15,-7 1-44-15,-5-11 8 16,-3 4-28-16,4-4-8 16,-5-3-4-16,1-3 4 15,4 3-4-15,-5-7-4 16,5 0 4-16,-4 0 4 16,0-7-4-16,3 7-116 15,-11-7 60-15,8 4-260 16,3 6 172-16,1-3-464 15</inkml:trace>
        </inkml:traceGroup>
      </inkml:traceGroup>
    </inkml:traceGroup>
    <inkml:traceGroup>
      <inkml:annotationXML>
        <emma:emma xmlns:emma="http://www.w3.org/2003/04/emma" version="1.0">
          <emma:interpretation id="{FD549623-7D99-47C7-9FC4-E81E77286585}" emma:medium="tactile" emma:mode="ink">
            <msink:context xmlns:msink="http://schemas.microsoft.com/ink/2010/main" type="paragraph" rotatedBoundingBox="11689,15503 23276,15287 23308,17013 11721,17229" alignmentLevel="5"/>
          </emma:interpretation>
        </emma:emma>
      </inkml:annotationXML>
      <inkml:traceGroup>
        <inkml:annotationXML>
          <emma:emma xmlns:emma="http://www.w3.org/2003/04/emma" version="1.0">
            <emma:interpretation id="{2AE02D10-4DFE-4F78-A2D4-D26DCA71574E}" emma:medium="tactile" emma:mode="ink">
              <msink:context xmlns:msink="http://schemas.microsoft.com/ink/2010/main" type="line" rotatedBoundingBox="11689,15503 23276,15287 23308,17013 11721,17229"/>
            </emma:interpretation>
          </emma:emma>
        </inkml:annotationXML>
        <inkml:traceGroup>
          <inkml:annotationXML>
            <emma:emma xmlns:emma="http://www.w3.org/2003/04/emma" version="1.0">
              <emma:interpretation id="{E194827C-0644-4E44-A2F3-11C3EC40E4A0}" emma:medium="tactile" emma:mode="ink">
                <msink:context xmlns:msink="http://schemas.microsoft.com/ink/2010/main" type="inkWord" rotatedBoundingBox="11689,15503 16816,15407 16848,17128 11721,17223"/>
              </emma:interpretation>
              <emma:one-of disjunction-type="recognition" id="oneOf27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360142.7157">10385 13636 548 0,'7'10'204'0,"9"4"-156"0,7 7-16 16,-4-11 88-16,12 7-72 0,0-3 24 16,8-4-40-16,-4 1 12 15,-4-4-24-15,0-7 16 0,-4-4-20 16,-8-6 8-16,-3-11-12 16,-5-6 28-16,-11-11-24 15,-3-10-12 1,3 3-8-16,-8-10-92 15,4 10 48-15,-11 4-136 32,7 13 104-32</inkml:trace>
          <inkml:trace contextRef="#ctx0" brushRef="#br0" timeOffset="362400.2183">12940 12779 416 0,'-47'-7'152'0,"28"7"-116"0,-12 4-12 16,15 3 208-16,-3-1-132 0,-4 19 36 16,0 6-80-16,-1 10 48 15,1 10-64-15,19 1 52 0,0-4-52 16,4-6 8-16,8-5-32 15,0-6 8-15,7-3-12 16,9-4-140-16,7-7 72 16</inkml:trace>
          <inkml:trace contextRef="#ctx0" brushRef="#br0" timeOffset="359936.1686">10234 13405 268 0,'-4'-10'100'0,"-4"10"-76"16,0 7-8-16,4 0 96 0,-3 10-64 16,-1 7 16-16,4 14-40 15,-4 7 24-15,5-1-32 16,-1-6 48-16,4 4-36 15,0-15-4-15,0 4-16 16,7-7 28-16,1-10-20 16,4-4-12-16,3-3-8 0,1 0-244 15,-1-14 136 1,5 0-192-16</inkml:trace>
          <inkml:trace contextRef="#ctx0" brushRef="#br0" timeOffset="359664.9459">10052 13254 560 0,'4'-31'208'0,"0"31"-164"0,-1 0-8 16,-3 0 120-16,0 7-92 16,0 0 52-16,-3 10-68 15,-1 14-8-15,-8 14-24 16,0 13 16-16,-3 1-20 0,-4 3-4 15,3-7-4-15,-3-11 12 0,-1-2-8 16,1-8 4-16,0-6-4 16,-1-8-288-16,9-2 152 15</inkml:trace>
          <inkml:trace contextRef="#ctx0" brushRef="#br0" timeOffset="359495.9963">9881 13505 392 0,'4'-14'148'0,"4"14"-116"0,-4-6-8 0,0-1 40 16,-4 3-40-16,-4 4 24 15,-4 0-28-15,0 11 28 16,-11-5-32-16,-4 12 20 15,-8 9-20-15,-4-3 52 16,0 14-36-16,12-3 36 0,-4-1-36 16,8-3-8-16,-1-7-16 15,12-3 20-15,8 3-16 0,8-11 24 16,4-9-24-16,3 3 4 16,16-11-8-16,4-3-68 15,-4-6 32-15,12-8-180 16,-5-10 112-16,-3-17-248 15</inkml:trace>
          <inkml:trace contextRef="#ctx0" brushRef="#br0" timeOffset="361177.9678">11097 13667 652 0,'-16'10'244'0,"20"-6"-192"0,0-1-12 0,8 1 68 15,3 2-68-15,9-6 28 16,3 0-40-16,7-3 0 16,1-11-16-16,0 4-24 0,0-4 4 0,8-3-4 15,-16 0 4-15,-8-4-20 16,0-3 16-16,-11-4 24 15,-12-2-8-15,-3-1-44 16,-9 3 24-16,-3 7-16 16,-1 8 20-16,1 6-28 15,-12 10 24-15,0 11-4 16,0 13 12-16,0 15 60 16,0 6-28-16,16 7 60 15,7-7-48-15,12-3 20 16,11 0-36-16,8-4 8 15,8-3-16-15,8-14 0 16,11 3-4-16,9-16 20 16,2-1-16-16,1-10-144 0,-7-10 68 15,-9 6-280 1</inkml:trace>
          <inkml:trace contextRef="#ctx0" brushRef="#br0" timeOffset="361498.32">11945 12896 332 0,'-4'4'120'0,"8"16"-92"16,-8 28-8-16,-4-10 140 0,0 4-92 16,-3-1 52-16,-1 7-72 15,1-10 64-15,-9-7-64 16,5-4 44-16,-16-6-52 16,4-4 16-16,0-17-36 0,-12 0 8 15,0-10-16-15,8-7-368 16,-4-4 192-16,16-20-284 15</inkml:trace>
          <inkml:trace contextRef="#ctx0" brushRef="#br0" timeOffset="361680.3046">11941 12690 520 0,'15'-21'192'0,"-7"28"-152"0,0 0-8 0,0-7 0 16,-1 7-24-16,-3 0-436 15</inkml:trace>
          <inkml:trace contextRef="#ctx0" brushRef="#br0" timeOffset="362183.1416">12212 12772 340 0,'-31'4'128'0,"19"3"-100"0,-15 6-8 0,16 1 112 0,-5 7-76 15,1 13-4-15,3 7-32 16,0-3 28-16,5 7-24 16,-5-7-4-16,4 0-12 15,1-7 4-15,3 3-8 16,0-13 68-16,4-7-40 0,8-8-4 16,11 1 0-1,4-7-16-15,0-7-164 16,4-10 80-16,12 3-128 15,-8-6 112 1,-4-4 8-16,0 13 52 16,-3-2 88-16,-1 13-32 15,-4 7 132-15,-3 3-88 0,-5 10-8 16,-3-2-40-16,4 2-8 16,-5-2-8-16,5 2 12 15,-4-6-12-15,11-4 16 0,-7 1-16 16,-1-8-12-16,9-6 0 15,-5-4-60-15,-3 0 36 16,-1-10-68-16,1-18 56 16,-4-6 16-16,-8-11 20 15,4 8 64-15,-4 2-32 16,3 8 120-16,-3 6-80 16,4 11 116-16,4 10-104 15,11 11 32-15,12 6-68 0,12 4 20 16,3 0-36-16,12 3-8 15,1 0-12-15,-1-3 28 16,-12-4-20-16,-7-3 12 16,-8-4-16-16,-4-6-264 15,0-4 140-15,-12-7-424 16</inkml:trace>
          <inkml:trace contextRef="#ctx0" brushRef="#br0" timeOffset="357414.4661">9332 13364 488 0,'7'-24'180'0,"5"14"-140"0,-12-4-12 0,0 7 128 16,0-3-92-16,0-1 8 16,0-2-44-16,0-1 8 15,0 0-20-15,-8 0-16 0,8 1-4 16,-11 2 12-16,3 1-4 16,-4 3-20-16,-3 0 8 15,-4 4 4-15,-12 3 4 0,3 3-20 16,-6 1 12-1,3 3-24-15,4 3 20 16,-1 4 4-16,-2 3 8 0,14 7 52 16,1 17-28-16,-1 14-20 15,8 17-4-15,4 8 36 16,4-12-24-16,0 1 0 16,0-10-8-16,0-4 12 15,0-4-8-15,-7-2 32 16,3-8-24-16,-4-7 20 15,-7-10-20-15,-5-10 20 16,-3-10-24-16,-8-8 12 16,0-6-12-16,0 0-68 15,0-1 28-15,0 8-436 16,12 3 252-16,3 14-148 16</inkml:trace>
          <inkml:trace contextRef="#ctx0" brushRef="#br0" timeOffset="467667.7352">10946 13966 332 0,'-4'-3'120'0,"4"6"-92"0,0 4-8 0,0 0-20 15,4 3-4-15,-4 8 40 16,4 2-24-16,-4 4 44 0,0 7-32 16,-4 0 20-16,0 4-24 15,-4-1 16-15,-3 0-20 16,3-9 8-16,-4-1-12 15,5-4 20-15,-5-2-20 16,4-5 12-16,4-2-12 16,4-5-8-16,0-6 0 15,8 4 28-15,4-1-16 0,3-3-24 16,1 0 4-16,-5 0 0 16,1 0 4-16,0 0 24 15,-5 0-12-15,1 0 32 16,0-3-28-16,0-1 4 15,-1 4-12-15,5-6 28 16,0 6-20-16,3 0 20 16,1 0-20-16,7 0 8 0,4 0-12 15,4 6-16-15,4 1 0 16,7-3 28-16,5-1-12 16,7-3-4-16,12 0-4 15,3-3-16-15,5 3 8 16,-4 3 12-16,-5-3-4 15,-7 4 16-15,-15-1-12 16,-4 1-4-16,-8-4 0 16,-8 0 72-16,-4 0-40 15,1 0 56-15,-5-4-52 16,-3-3 24-16,-1 0-36 0,1 0 44 16,0-3-40-16,-1-4 12 15,1-6-28-15,-1-4 28 16,1-4-28-16,7-6 12 15,-11-8-16-15,0-2-24 16,0-1 4-16,7 7-876 16,-7 11 484-1,-4 6 52-15</inkml:trace>
          <inkml:trace contextRef="#ctx0" brushRef="#br0" timeOffset="363685.1342">12967 14352 488 0,'4'-7'180'0,"3"7"-140"0,9-4-12 0,-1-3 56 16,-3-6-52-16,3-1-4 16,5 0-16-16,-1 0-12 15,4 1 4-15,-3-5 48 0,-1 12-28 16,0 2 44-16,1 11-40 16,-1 3 64-16,4 8-52 15,1-1 52-15,3 0-52 16,0 0-4-16,4-3-20 0,0 0 24 15,4-7-24-15,-1-4 48 16,5-3-36-16,-4-7-4 16,0-7-16-16,0-13-272 15,-4-14 148-15,0-11-548 16</inkml:trace>
          <inkml:trace contextRef="#ctx0" brushRef="#br0" timeOffset="363294.5958">13485 13140 280 0,'-15'-10'104'0,"7"20"-84"0,-7 1 0 0,11-1 144 16,-15 7-92-16,3 11 52 16,-3 17-76-16,-1 20 36 15,1 14-48-15,3-3 44 16,5-7-48-16,-5-4 20 0,13-20-32 16,-5-7 16-16,0-4-20 15,8-13 64-15,-4-8-48 16,0-6 32-16,4-14-36 15,0-6-36-15,0-15 4 0,4-20-116 16,0-14 68-16,8-14-60 16,-5 7 68-16,9 11 12 15,-5 10 20-15,-3 10 4 16,0 7 0-16,0 10 32 16,-8 11-12-16,0 10 56 15,0 10-36-15,0 18 80 16,-4 23-60-16,12 5 16 15,-1 12-36-15,5-13-4 16,3 4-16-16,1-18 28 16,-1-3-24-16,-3-7 48 15,7-17-36-15,-3-4 12 16,-5-17-24-16,-3-10-124 16,4-17 60-16,-4-21-96 0,7-18 80 15,1 4-92-15,-1 1 92 16,0 13 12-16,5 10 32 15,-5 7 32 1,9 7-4-16,-1 7 76 16,-4 10-48-16,-3 14 92 15,3 0-72-15,-4 14 16 16,5 3-40-16,-12 21 56 16,3 3-48-16,-7 21 28 15,4 4-40-15,-8 2 8 16,0-6-20-16,0-7 44 15,-4-10-32-15,-4-7 20 16,0-7-28-16,1-10-308 16,-5-8 156-16,0 1-548 15,5 3 380-15,-5 4 24 0</inkml:trace>
          <inkml:trace contextRef="#ctx0" brushRef="#br0" timeOffset="364006.489">13505 13023 488 0,'-8'-13'180'0,"8"9"-140"0,-4-6-12 0,4 3 216 16,0 0-140-16,8 0 80 16,4 0-108-16,3 1 4 15,4-1-48-15,8 0-12 0,4 3-12 16,8 1-16-16,15-4 4 15,16 0-420-15,15 0 232 16</inkml:trace>
        </inkml:traceGroup>
        <inkml:traceGroup>
          <inkml:annotationXML>
            <emma:emma xmlns:emma="http://www.w3.org/2003/04/emma" version="1.0">
              <emma:interpretation id="{B6C05D57-6EAB-4DC5-8E51-96AA8DD9CCBE}" emma:medium="tactile" emma:mode="ink">
                <msink:context xmlns:msink="http://schemas.microsoft.com/ink/2010/main" type="inkWord" rotatedBoundingBox="17118,15879 19235,15839 19258,17089 17141,17128"/>
              </emma:interpretation>
              <emma:one-of disjunction-type="recognition" id="oneOf28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364316.8137">14480 13099 464 0,'-69'17'176'0,"38"1"-140"0,-8 2-8 0,16 1 188 15,-8 10-124-15,0 10 88 16,0 25-108-16,4 16 24 16,7 4-56-16,9-7 4 0,3-10-28 15,16-7 28-15,3-7-28 16,1-10-268-16,3-7 136 16</inkml:trace>
          <inkml:trace contextRef="#ctx0" brushRef="#br0" timeOffset="364600.5915">14558 13471 456 0,'-20'48'168'0,"9"-24"-128"0,-9 14-16 15,20-21 96-15,-3 0-72 16,-5 1 8-16,8-1-36 15,0-10 68-15,8-7-52 16,-5-7 48-16,5-7-48 0,8-7-20 16,-5-6-8-16,1-11-8 15,11-3 0-15,0 6-20 16,1 4 12-16,7 7-12 16,0 10 8-16,-1 4 8 15,-2 7 4-15,-9 3-432 16</inkml:trace>
          <inkml:trace contextRef="#ctx0" brushRef="#br0" timeOffset="365016.1961">14662 13189 748 0,'-11'-21'276'0,"18"24"-216"0,13-3-16 0,-1 4 40 15,0 3-56-15,5 0 8 16,3 3-24 0,0 4-120-16,0-1 56 0,-4 5-568 15</inkml:trace>
          <inkml:trace contextRef="#ctx0" brushRef="#br0" timeOffset="365022.2116">14972 13805 580 0,'-43'37'216'0,"43"-19"-168"0,-27 2-12 16,16-9 84-16,-9 9-72 15,5-9 8-15,-16 2-36 16,12-6-436-16</inkml:trace>
          <inkml:trace contextRef="#ctx0" brushRef="#br0" timeOffset="365235.7803">15390 13388 300 0,'-15'-3'112'0,"11"13"-88"0,-23 14-8 0,11-3 144 16,4 10-92-16,-7 7 44 15,0 6-68-15,3-2 4 0,12-8-32 16,8-3 0-16,12-3-8 16,3-8 36-16,0-3-20 0,1-6-172 15,-5-4 80-15,5-11-344 16</inkml:trace>
          <inkml:trace contextRef="#ctx0" brushRef="#br0" timeOffset="365433.3055">15436 13584 612 0,'0'11'228'0,"0"6"-180"0,12 0-12 16,-4-7 72-16,11 11-68 16,8-4 36-16,0 0-44 15,16-13 0-15,0-1-20 16,-5-6 20-16,-11-7-20 0,-7-8 12 15,-9-6-12-15,-11-10-24 0,-11-7 4 16,-5-4-180-16,-3-3 100 16,0 17-296-1</inkml:trace>
          <inkml:trace contextRef="#ctx0" brushRef="#br0" timeOffset="365701.617">15932 13103 592 0,'39'44'220'0,"-28"-13"-172"16,24 17-12-16,-15-10 224 0,-1 31-148 15,0 17 96-15,8 0-120 16,-15-10 36-16,-8-11-68 16,-12-6 20-16,-7-8-44 0,-16-13 68 15,-16-10-52-15,-15-11-476 16,-11-7 232-16,3 4-584 16</inkml:trace>
          <inkml:trace contextRef="#ctx0" brushRef="#br0" timeOffset="366656.6558">16288 14214 664 0,'-19'34'244'0,"-1"-16"-188"0,-14 16-16 0,3-17-56 16</inkml:trace>
        </inkml:traceGroup>
        <inkml:traceGroup>
          <inkml:annotationXML>
            <emma:emma xmlns:emma="http://www.w3.org/2003/04/emma" version="1.0">
              <emma:interpretation id="{A5D7285B-70DD-411D-B32A-23461E546B1B}" emma:medium="tactile" emma:mode="ink">
                <msink:context xmlns:msink="http://schemas.microsoft.com/ink/2010/main" type="inkWord" rotatedBoundingBox="20967,16568 21047,16566 21052,16824 20972,16826"/>
              </emma:interpretation>
              <emma:one-of disjunction-type="recognition" id="oneOf29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485537.2549">18015 13794 600 0,'11'4'224'0,"1"-4"-176"0,3 10-12 0,-7 0 80 15,4 11-72-15,-5 7-8 16,-7 2-24-16,-7 8-12 16,-13 0 4-16,-3 3-136 0,-4-3 72 15</inkml:trace>
        </inkml:traceGroup>
        <inkml:traceGroup>
          <inkml:annotationXML>
            <emma:emma xmlns:emma="http://www.w3.org/2003/04/emma" version="1.0">
              <emma:interpretation id="{8A3217BA-FA58-4E91-9511-BAB20AAD8C07}" emma:medium="tactile" emma:mode="ink">
                <msink:context xmlns:msink="http://schemas.microsoft.com/ink/2010/main" type="inkWord" rotatedBoundingBox="21460,15848 23286,15814 23299,16555 21474,16589"/>
              </emma:interpretation>
              <emma:one-of disjunction-type="recognition" id="oneOf30">
                <emma:interpretation id="interp54" emma:lang="" emma:confidence="0">
                  <emma:literal>Vt</emma:literal>
                </emma:interpretation>
                <emma:interpretation id="interp55" emma:lang="" emma:confidence="0">
                  <emma:literal>VE</emma:literal>
                </emma:interpretation>
                <emma:interpretation id="interp56" emma:lang="" emma:confidence="0">
                  <emma:literal>tt</emma:literal>
                </emma:interpretation>
                <emma:interpretation id="interp57" emma:lang="" emma:confidence="0">
                  <emma:literal>ft</emma:literal>
                </emma:interpretation>
                <emma:interpretation id="interp58" emma:lang="" emma:confidence="0">
                  <emma:literal>Vet</emma:literal>
                </emma:interpretation>
              </emma:one-of>
            </emma:emma>
          </inkml:annotationXML>
          <inkml:trace contextRef="#ctx0" brushRef="#br0" timeOffset="486510.8516">18499 13488 632 0,'3'-7'236'0,"5"0"-184"0,4-3-16 0,-4 6 124 16,7-6-96-16,4-7 52 16,8 0-68-16,4-4 28 15,8 0-44-15,8 1-8 0,7-1-16 16,-4 7-24-16,0 1 8 15,1 2 20-15,-5 1-4 0,-7 0 32 16,4 3-24-16,-9 3 76 16,1 4-56-1,-4 0 40-15,0 4-44 0,-8 6 8 16,4-3-24-16,-7 0 20 16,-1 0-24-16,-7-4 4 15,-1-3-8-15,-7 0-184 16,8 0 100-16,-4 0-528 15,-1 0 336 1,1 7-192-16</inkml:trace>
          <inkml:trace contextRef="#ctx0" brushRef="#br0" timeOffset="486320.3443">18758 13116 560 0,'-8'-31'208'0,"16"31"-164"0,4-6-8 15,-5 6 84-15,1 0-72 16,0 6 68-16,0 15-64 16,3 0 76-16,-3 10-72 15,7 13 80-15,1 25-80 0,-5 17-8 0,5 7-32 16,3-7 8-16,1-17-16 15,-5-14 16-15,-3-7-16 16,-1-10 4-16,1-10-4 16,-4-8 48-16,3-9-32 15,-3-11 32-15,8-11-28 16,-1-6-36-16,1-17 4 16,-1-18 8-16,4-17 0 15,5-13-12-15,-1 9 4 16,4 5 20-16,0-1-8 0,4 17-4 15,-8 4 0-15,-3 3 28 16,-1 7-16-16,-4 7-4 16,1 7-8-16,-1 11-16 15,-3 2 8-15,3 4-40 16,-3 4 24-16,-4 3-256 16,-8 0 152-16,-8 7-356 15</inkml:trace>
          <inkml:trace contextRef="#ctx0" brushRef="#br0" timeOffset="486803.1283">19668 13278 560 0,'-4'-7'208'0,"8"7"-164"0,3-3-8 0,-7 3 128 16,8 0-96-16,11 0 68 15,9 0-76-15,10 0 28 16,5-4-52-16,7 1 8 0,4 3-28 15,-3 0-8-15,-5-4-4 0,1 4 4 16,-13-3-4-16,-10 0-100 16,3-1 52-16,-16 1-296 15,-7 3 184-15</inkml:trace>
          <inkml:trace contextRef="#ctx0" brushRef="#br0" timeOffset="487441.3255">19927 13048 372 0,'-19'6'140'0,"15"1"-112"0,-4-3-4 0,0 3 136 15,8 6-92-15,0 5 68 16,0-5-76-16,-7 5-36 16,7-5-12-16,-4 5 40 0,0 2-28 15,-4 4 16-15,-4-3-24 16,-3 3 8-16,-1 4-12 15,-3 3 20-15,4 6-20 16,-1 1 24-16,-7 3-24 16,15-3 24-16,0 0-24 15,-3 0 24-15,11-7-24 0,-4 0 24 16,4-3-24-16,0-4 48 16,4-4-32-16,-4-6 56 31,8-4-48-31,-5 1 28 0,1 2-36 0,0-6 16 15,0 4-24-15,0 2-8 16,-4-6-8-16,8 0 20 16,7-3-12-16,-3 2 24 15,7 1-24-15,4-7-12 16,4 0-4-16,12 0-4 16,4 0 0-16,3 0 24 15,1 0-8-15,-5-3 24 16,-7-1-20-16,4-2-32 15,-4-1 12-15,-4 3 0 16,3-3 8-16,-6 1 16 0,-5 2-8 16,-4-3-20-16,-7 4 4 15,-8-1-364-15,-4 4 200 16,0 0-596 0</inkml:trace>
        </inkml:traceGroup>
      </inkml:traceGroup>
    </inkml:traceGroup>
    <inkml:traceGroup>
      <inkml:annotationXML>
        <emma:emma xmlns:emma="http://www.w3.org/2003/04/emma" version="1.0">
          <emma:interpretation id="{F904CD3D-589B-4D53-A78F-F195F1AB3A36}" emma:medium="tactile" emma:mode="ink">
            <msink:context xmlns:msink="http://schemas.microsoft.com/ink/2010/main" type="paragraph" rotatedBoundingBox="7944,17657 18064,17730 18055,18884 7936,188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902758-FBD7-46F1-85F3-4F022613855F}" emma:medium="tactile" emma:mode="ink">
              <msink:context xmlns:msink="http://schemas.microsoft.com/ink/2010/main" type="inkBullet" rotatedBoundingBox="7938,18617 8119,18619 8119,18627 7938,18626"/>
            </emma:interpretation>
            <emma:one-of disjunction-type="recognition" id="oneOf31">
              <emma:interpretation id="interp59" emma:lang="" emma:confidence="0">
                <emma:literal>-</emma:literal>
              </emma:interpretation>
            </emma:one-of>
          </emma:emma>
        </inkml:annotationXML>
        <inkml:trace contextRef="#ctx0" brushRef="#br0" timeOffset="406063.4227">4969 15852 464 0,'4'0'176'0,"7"0"-140"0,9-7-8 16,-5 7-24-16,9 0-8 16,3 0-68-16,11 0 40 15,5 0-296-15</inkml:trace>
      </inkml:traceGroup>
      <inkml:traceGroup>
        <inkml:annotationXML>
          <emma:emma xmlns:emma="http://www.w3.org/2003/04/emma" version="1.0">
            <emma:interpretation id="{4ED837C5-FFE1-4FF9-ABD1-7BC4F771C384}" emma:medium="tactile" emma:mode="ink">
              <msink:context xmlns:msink="http://schemas.microsoft.com/ink/2010/main" type="line" rotatedBoundingBox="8410,17660 18064,17730 18055,18884 8401,18815"/>
            </emma:interpretation>
          </emma:emma>
        </inkml:annotationXML>
        <inkml:traceGroup>
          <inkml:annotationXML>
            <emma:emma xmlns:emma="http://www.w3.org/2003/04/emma" version="1.0">
              <emma:interpretation id="{DA8E2A13-CA4E-4B70-A1BA-E1C3540760D3}" emma:medium="tactile" emma:mode="ink">
                <msink:context xmlns:msink="http://schemas.microsoft.com/ink/2010/main" type="inkWord" rotatedBoundingBox="8409,17821 10302,17835 10295,18771 8402,18758"/>
              </emma:interpretation>
              <emma:one-of disjunction-type="recognition" id="oneOf32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409346.6532">7265 15061 632 0,'11'10'236'0,"-7"14"-184"0,4 34-16 0,-4-13 124 0,7 7-96 16,-7 10 36-1,4-7-60-15,0-10-4 0,-1 3-24 16,-7-14 36-16,-7-6-24 0,-1-1-400 16,-4-6 204-16</inkml:trace>
          <inkml:trace contextRef="#ctx0" brushRef="#br0" timeOffset="406442.9305">5782 15756 300 0,'-8'-14'112'0,"8"10"-88"0,-11 4-8 0,7 4 84 15,-16 10-60-15,-3 6-8 16,-16-3-20-16,8 8-12 16,-3-1 4-16,-5-7 12 0,8 10-8 15,4-13-12-15,0 0 0 16,7-11-4-16,5 1 0 15,7-11 0 1,4-7-32-16,-3 7 20 16,14-10 28-16,1 10-4 15,-4-3-8-15,4 3 0 16,-1 7 72-16,5 7-36 16,3 3 92-16,-3 21-68 15,15-10 44-15,4 3-60 16,4-7 24-16,0-7-36 15,4 4 16-15,-9-14-24 0,5 0 52 16,-11-7-40-16,-9-3 4 16,-7-7-24-16,-4-4-8 15,-4-6 0-15,-12-1-224 0,4-10 120 16,1 0-456 0</inkml:trace>
          <inkml:trace contextRef="#ctx0" brushRef="#br0" timeOffset="408425.7022">6328 15267 340 0,'0'-7'128'0,"0"4"-100"0,4-4-8 0,-4 3 80 16,-4 1-60-16,0-7 44 15,-4 6-48-15,-3-3 16 16,-9 0-32-16,1 0-8 16,-8 1-8-16,0-5-4 15,0 8 0-15,-1-1 0 0,5 4 0 16,4 4 24-16,-1-1-12 16,9 4-32-16,3 3 12 15,4 1-8-15,8 3 8 16,4-1 16-16,3 1-4 15,5-7-4-15,-1 7 4 0,1-11 12 16,-1 8-8-16,-3-5-12 16,-4 12 0-16,0-1 4 15,-8 7 0-15,-4 7-12 16,-4 7 8-16,-4 3 20 16,-3 7-8-16,7 7-12 15,-4 14 0-15,1-10 4 16,-5-4 0-16,5-4 44 15,-1-13-24-15,1-7 44 16,-1-10-36-16,-4-8 12 16,5-6-24-16,-1-14 8 15,1-6-12-15,-1-15 0 16,4-13-4-16,0 0 4 16,1-4-8-16,7 4-20 15,7 6 8-15,1 8-24 0,4 3 20 16,-1 6-4-16,9 1 8 15,15 3 0-15,3 1 0 16,1-1-256 0</inkml:trace>
          <inkml:trace contextRef="#ctx0" brushRef="#br0" timeOffset="408688.902">6703 15064 416 0,'4'-7'152'0,"-8"7"-116"0,-3 4-12 16,3-1 56-16,-4 7-48 16,-4 11 48-16,-3 13-44 15,-5 11 44-15,-7 14-48 16,0-8 80-16,0 4-60 15,4-7-16-15,7-6-24 0,9-8-12 16,3-3 4-16,8-7-16 16,3-3 8-16,-3-7-324 15,12-4 180 1,3-3-248-16</inkml:trace>
          <inkml:trace contextRef="#ctx0" brushRef="#br0" timeOffset="409085.9568">6754 15325 416 0,'-8'4'152'0,"0"3"-116"0,-4 7-12 0,9-4 56 16,-1 7-48-16,0 0 84 15,0 11-64-15,0-4 16 16,8-3-36-16,4-4-4 15,3-3-16-15,5-8-8 0,3-6 0 16,4 0 48-16,5 0-28 0,-5 0 0 16,-4-6-16-16,-3-5-84 15,-5 1 40-15,-3-4-232 16,-4 4 148 0,-4 3 52-16,0 7 48 15,0 0 80-15,8 7-32 16,7 3 112-16,4 0-80 15,1 1 64-15,11-1-72 16,-4-3 16-16,0-4-40 16,-4 4 28-16,8-7-32 0,-12-7 20 15,-7 4-24-15,-4-4 8 16,0-3-16-16,-12-7-44 16,0-4 20-16,-4 0-264 15,-4 1 156-15</inkml:trace>
        </inkml:traceGroup>
        <inkml:traceGroup>
          <inkml:annotationXML>
            <emma:emma xmlns:emma="http://www.w3.org/2003/04/emma" version="1.0">
              <emma:interpretation id="{771943FD-8E4E-4C21-837A-0DD113E9D28E}" emma:medium="tactile" emma:mode="ink">
                <msink:context xmlns:msink="http://schemas.microsoft.com/ink/2010/main" type="inkWord" rotatedBoundingBox="10677,17881 11890,17890 11886,18481 10673,18472"/>
              </emma:interpretation>
              <emma:one-of disjunction-type="recognition" id="oneOf33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409900.1219">7853 15356 684 0,'27'-17'252'0,"-27"10"-192"0,4-6-20 16,-4 6 100-16,4-4-84 15,-8 1 4-15,-4-4-36 0,-3 4-24 16,-5 3-4-16,-3 11 12 0,-1 9-4 16,-3 8-28-1,0 10 12-15,4 7-20 0,-1-4 16 16,5-6-16-16,11-4 16 16,4-4 8-16,11-6 8 15,1 3 16-15,4-10-8 16,-1-7 24-16,1-7-20 15,-1 4-144-15,-3-11 68 16,-1-10-112-16,-3-10 96 16,0-4-108-16,-1-14 108 15,1-6-20-15,0 3 56 16,0 10 64-16,-1 11-12 16,1 9 160-16,-4 12-92 15,-8 13 144-15,0 20-124 16,-3 18 128-16,3 14-128 15,-4-4 12-15,0 4-64 16,0-1 16-16,1-9-32 0,3-1 28 16,-4-10-32-16,4-11-464 15,0-2 240-15</inkml:trace>
          <inkml:trace contextRef="#ctx0" brushRef="#br0" timeOffset="410286.65">8182 15284 260 0,'-12'7'96'0,"1"0"-76"0,-9 10-4 0,13-3 124 16,-5 7-80-16,0 6 132 15,1 1-108-15,3-4 64 16,0 3-84-16,4-6-8 16,8-4-36-16,8-7 16 0,7 4-24 0,5-10 48 15,3 3-32-15,0-1-4 16,0-6-16-16,-8-6-84 16,-3-5 40-16,-5 4-180 15,-3-6 120-15,-8-5-72 16,0 5 100-1,0 6 108-15,0 0-20 16,4 14 60-16,0 6-44 16,4-6 88-16,3 11-72 15,5-5 56-15,7-2-64 16,0 2 4-16,4-13-28 0,4 4 16 16,0-8-24-16,0-2 32 15,-8-5-28-15,-7-3 32 16,-8-6-32-16,-8-4 20 15,-4-7-20-15,-4-7-192 0,0-7 92 16,4 11-336 0,8-1 236-16,12 25-164 15</inkml:trace>
          <inkml:trace contextRef="#ctx0" brushRef="#br0" timeOffset="410503.2258">8918 15642 652 0,'-8'24'244'0,"8"-14"-192"0,-16 8-12 15,5-5-4-15</inkml:trace>
        </inkml:traceGroup>
        <inkml:traceGroup>
          <inkml:annotationXML>
            <emma:emma xmlns:emma="http://www.w3.org/2003/04/emma" version="1.0">
              <emma:interpretation id="{6EBDD5C8-B6C8-4465-A6D9-BB8FF0A76A0D}" emma:medium="tactile" emma:mode="ink">
                <msink:context xmlns:msink="http://schemas.microsoft.com/ink/2010/main" type="inkWord" rotatedBoundingBox="12395,17689 13168,17695 13162,18527 12389,18521"/>
              </emma:interpretation>
              <emma:one-of disjunction-type="recognition" id="oneOf34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411673.3364">9432 15621 632 0,'-11'-6'236'0,"19"6"-184"0,3 0-16 0,5 6 16 0,3-6-36 16,8 0 20-16,4 0-20 15,27-6-8-15,12 6-4 16,7 0 28-16,1 0-16 0,-9 6-4 15,-7 1-8-15,-11-3-24 16,-9 3 12-16,-11 0-84 16,-8-4 52-16,-3-3-260 15</inkml:trace>
          <inkml:trace contextRef="#ctx0" brushRef="#br0" timeOffset="411431.1935">9552 15446 416 0,'0'-7'152'0,"-7"10"-116"0,7-6-12 15,0 0 180-15,7-4-116 16,5 3 0-16,3 4-56 16,16 0 32-16,24 0-36 15,14 0-24-15,13 4-4 0,-9 9 16 16,-3-2-8-16,-8-4 16 15,-8 0-16-15,-15-4 24 16,-12 0-20-16,-8-3 4 16,-11 4-8-16,-8-1-192 0,-12 1 100 15,1-1-468 1</inkml:trace>
          <inkml:trace contextRef="#ctx0" brushRef="#br0" timeOffset="412484.4931">9719 15267 496 0,'19'-3'184'0,"-11"3"-140"0</inkml:trace>
          <inkml:trace contextRef="#ctx0" brushRef="#br0" timeOffset="412339.1061">9796 14940 372 0,'31'-14'140'0,"-4"7"-112"0,12 7-4 0,-16 0 100 15,4 7-72-15,-3 0 60 16,3 4-68-16,-4-1 60 15,-8 0-64-15,-3 4 52 16,0 0-52-16,-12-4 60 0,-8 0-60 16,-4 1 20-16,-7-4-40 15,-8 6-236 1,0 1 112-16,-8 10-492 16</inkml:trace>
          <inkml:trace contextRef="#ctx0" brushRef="#br0" timeOffset="411967.6184">10075 15374 372 0,'-19'-7'140'0,"19"0"-112"0,4 17-4 0,3-3 92 16,1 0-68-16,7 14 60 15,1-4-64-15,-1 3 24 16,5 1-40-16,-5 0-36 15,1-1 4-15,-1-2 8 16,-7-1 0-16,-8 0 40 16,-8 0-20-16,-3 0 32 0,-1 4-32 15,-7-4 12-15,-5 11-20 16,1-4-8-16,0-3-4 16,8 3-136-16,3-7 72 15,4-7-488-15</inkml:trace>
        </inkml:traceGroup>
        <inkml:traceGroup>
          <inkml:annotationXML>
            <emma:emma xmlns:emma="http://www.w3.org/2003/04/emma" version="1.0">
              <emma:interpretation id="{73183A6A-B0D5-47C5-ACE0-EE5932FCC439}" emma:medium="tactile" emma:mode="ink">
                <msink:context xmlns:msink="http://schemas.microsoft.com/ink/2010/main" type="inkWord" rotatedBoundingBox="14445,17953 18062,17979 18055,18884 14438,18858"/>
              </emma:interpretation>
              <emma:one-of disjunction-type="recognition" id="oneOf35">
                <emma:interpretation id="interp63" emma:lang="" emma:confidence="0">
                  <emma:literal>t(u)=gw)</emma:literal>
                </emma:interpretation>
                <emma:interpretation id="interp64" emma:lang="" emma:confidence="0">
                  <emma:literal>tfu)=gw)</emma:literal>
                </emma:interpretation>
                <emma:interpretation id="interp65" emma:lang="" emma:confidence="0">
                  <emma:literal>Jewie-gown)</emma:literal>
                </emma:interpretation>
                <emma:interpretation id="interp66" emma:lang="" emma:confidence="0">
                  <emma:literal>Jewie-gnu)</emma:literal>
                </emma:interpretation>
                <emma:interpretation id="interp67" emma:lang="" emma:confidence="0">
                  <emma:literal>t(u)=gn)</emma:literal>
                </emma:interpretation>
              </emma:one-of>
            </emma:emma>
          </inkml:annotationXML>
          <inkml:trace contextRef="#ctx0" brushRef="#br0" timeOffset="413504.2231">11902 15250 236 0,'-8'-17'88'0,"5"17"-68"0,-5 0-4 15,0 0 96 1,4 17-4-16,-4 14-48 15,1 3-16-15,-1 11-32 16,0 0 44-16,0-4-28 16,-3 0 12-16,-8 7-24 15,7 4 0-15,0 3-8 16,-3 0 20-16,-1-3-16 16,1-8 24-16,-5-13-24 0,1-10 4 15,-8 0-8-15,-4-18-16 0,-4-3 4 16,0-17 12-16,4 0-4 15,4-7-28-15,4-4 12 16,11-3-152 0</inkml:trace>
          <inkml:trace contextRef="#ctx0" brushRef="#br0" timeOffset="413096.6382">11546 15511 528 0,'-23'-7'196'0,"15"4"-152"0,0 0-12 0,8-1 248 15,0-3-160 1,16 4-4-16,7-4-72 0,12 3 12 16,15 1-32-16,8 3 12 0,0 3-20 15,-3 1 20-15,3-1-24 16,-12-6-136-16,-3 6 68 16,-16 1-264-16,-12-1 180 15,-15-3-368 1</inkml:trace>
          <inkml:trace contextRef="#ctx0" brushRef="#br0" timeOffset="413715.2847">12320 15353 260 0,'-11'-3'96'0,"-5"9"-76"0,-11 5-4 16,4-1 124-16,-12 7-80 15,-11 18 132-15,-13-1-108 16,13 4 108-16,3 7-108 15,5-1-24-15,11 15-40 16,7 3-8-16,13-4-4 0,7-9 12 16,3-8-12-16,9-14-4 15,3-9 0-15,5-8-472 16,11-7 256 0,0-6-144-16</inkml:trace>
          <inkml:trace contextRef="#ctx0" brushRef="#br0" timeOffset="414100.3076">12270 15535 456 0,'-12'4'168'0,"1"6"-128"0,-5 4-16 0,5-4 96 15,3 4-72-15,8 3 24 16,0 0-40-16,0 1-12 15,8-1-12-15,7-7 20 0,8 0-16 0,-3-6 32 16,-1-4-28-16,-3 0-144 16,-1-4 64-16,0 1-288 15,-7-4 192 1,0 4-64-16,4-1 580 31,-1 18-192-15,9-4 60-16,3 8-132 15,0-1 12-15,0-7-64 16,0-3 16-16,5-7-36 16,-1-7 52-16,-4-3-40 0,-4-7 4 15,-3 6-24-15,-9-6 0 16,-7 3-4-16,-3-3-192 16,-5-4 100-16,0 8-404 15,0-5 272 1,1 15-36-16</inkml:trace>
          <inkml:trace contextRef="#ctx0" brushRef="#br0" timeOffset="414342.9523">12843 15360 436 0,'11'0'160'0,"1"24"-124"0,7 14-8 0,-7-14 176 0,0 3-116 16,-1 4 60-16,-11 4-84 15,0 6-12-15,0-6-32 16,-11 9 48-16,-9 4-36 0,-11-13 48 16,-4-1-48-16,5-10-492 15</inkml:trace>
          <inkml:trace contextRef="#ctx0" brushRef="#br0" timeOffset="414706.9208">13195 15566 384 0,'16'0'140'0,"3"0"-108"0,20-3-8 0,-12 3 32 0,11 3-36 16,17 4-36-16,-9 0 8 15,12 3-332-15</inkml:trace>
          <inkml:trace contextRef="#ctx0" brushRef="#br0" timeOffset="414539.9765">13249 15460 748 0,'20'-24'276'0,"-9"17"-216"0,9 3-16 16,-5 4 120-16,-3 0-100 0,15 0-16 15,-8 4-32-15,8 13 4 16,0-3-12-16,-7 3-348 0,-9 0 188 16,1 4-392-1</inkml:trace>
          <inkml:trace contextRef="#ctx0" brushRef="#br0" timeOffset="415238.8342">13772 15621 260 0,'-23'45'96'0,"15"0"-76"0,-4 37-4 15,5-33 132-15,-1 6-84 0,-4 0 8 16,1-11-44-16,3-9-24 15,0-4-8 1,-3-14 64-16,-5-3-32 0,-3-7-12 16,-1-7-8-16,-3-7 8 15,-4-10-8-15,0-11 4 0,8-10-4 0,7-17-8 16,16-3 4-16,11 6-48 16,12 7 24-16,12 4-20 15,8 17 24-15,7 0-44 16,4 10 32-1,4 7-212-15,7 0 128 16,-10 18-64-16</inkml:trace>
          <inkml:trace contextRef="#ctx0" brushRef="#br0" timeOffset="414980.1468">13935 15408 520 0,'11'-31'192'0,"-3"21"-152"0,-4-7-8 15,-4 10 104-15,-4-4-80 16,-8 4 68-16,-7 7-72 16,-8 7-48-16,-4 4-4 15,-4 6 12-15,8 10-4 0,8-2 4 16,-1-1-4-16,12-4-24 15,8-3 8-15,0-3-164 0,0 0 96 16,12-4-268 0</inkml:trace>
          <inkml:trace contextRef="#ctx0" brushRef="#br0" timeOffset="415522.5887">14275 15319 384 0,'-15'17'140'0,"7"0"-108"0,-11 17-8 0,7-9 76 15,-7 5-60-15,-5-5 36 16,1 2-44-16,0-3-20 16,4 7-4-16,3-10 36 15,1-1-24-15,7 5-72 0,8-1 28 0</inkml:trace>
          <inkml:trace contextRef="#ctx0" brushRef="#br0" timeOffset="415813.8635">14283 15504 436 0,'-8'18'160'0,"12"-5"-124"0,-4 5-8 16,0-8 44-16,0 0-44 15,4 7 16 1,4-3-28-16,3-3 0 0,1-5-8 15,3-2 20-15,5-4-16 16,-5-4-32-16,1-2 12 0,-5-5-156 16,-3-3 88-16,0 4-188 15,-8-4 152-15,0 4 148 16,0 7-12-16,4-1 152 16,3 8-100-16,5 6 148 15,7 0-124-15,5 7 92 16,7 4-112-16,3-4 36 15,1-3-68-15,-4-7 28 0,0 0-44 16,-4-14 60-16,-7 4-52 16,-5-11 20-16,-11 3-40 15,-8-6-192-15,-4 0 88 0,-7-4-512 16</inkml:trace>
          <inkml:trace contextRef="#ctx0" brushRef="#br0" timeOffset="416130.7252">15003 15205 736 0,'39'14'272'0,"-16"17"-208"0,-4 27-20 0,-11-20 204 16,-8 7-144-16,-8 3 56 16,-11-3-96-16,-8 6 24 15,-8 4-52-15,-4 1 76 0,1-1-60 16,-17-14-616-16,-3 4 304 15,0-28-412 1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10:45.1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-1 10 592 0,'0'-11'220'0,"0"11"-172"0,0 4-12 0,0-4-40 16,0 7-4-16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12:30.2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20B07A0-87E7-4CA9-A118-63A17DE5A70E}" emma:medium="tactile" emma:mode="ink">
          <msink:context xmlns:msink="http://schemas.microsoft.com/ink/2010/main" type="writingRegion" rotatedBoundingBox="1824,13258 5100,11963 5617,13272 2342,14567"/>
        </emma:interpretation>
      </emma:emma>
    </inkml:annotationXML>
    <inkml:traceGroup>
      <inkml:annotationXML>
        <emma:emma xmlns:emma="http://www.w3.org/2003/04/emma" version="1.0">
          <emma:interpretation id="{60C0658B-AA75-45C9-83C6-C8BBBC60D873}" emma:medium="tactile" emma:mode="ink">
            <msink:context xmlns:msink="http://schemas.microsoft.com/ink/2010/main" type="paragraph" rotatedBoundingBox="1824,13258 5100,11963 5617,13272 2342,145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3021EF-9710-44AA-9F5B-576A9A3E8DAD}" emma:medium="tactile" emma:mode="ink">
              <msink:context xmlns:msink="http://schemas.microsoft.com/ink/2010/main" type="line" rotatedBoundingBox="1824,13258 5100,11963 5617,13272 2342,14567"/>
            </emma:interpretation>
          </emma:emma>
        </inkml:annotationXML>
        <inkml:traceGroup>
          <inkml:annotationXML>
            <emma:emma xmlns:emma="http://www.w3.org/2003/04/emma" version="1.0">
              <emma:interpretation id="{F0008A7A-4FDF-47DE-9C72-59CD056E8018}" emma:medium="tactile" emma:mode="ink">
                <msink:context xmlns:msink="http://schemas.microsoft.com/ink/2010/main" type="inkWord" rotatedBoundingBox="1824,13258 5100,11963 5617,13272 2342,145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379 278 364 0,'-3'-24'132'16,"10"21"-100"-16,-7-11-12 0,4 7 88 0,-4 0-64 15,-4-3 44-15,0 3-52 16,-3 4 32-16,-5-1-36 16,-7 8-28-16,-8 9-4 15,-12 8 24-15,-8-4-12 0,-3 11 24 16,4-1-24-16,3 1 12 16,4-4-12-16,16-3-16 15,8-4 0-15,3-3 4 16,12-4 0-16,19-7 16 15,9-3-8-15,10-3 4 16,13-1-4-16,-1-6-68 16,0-7 32-16,-3-7-120 15,-5-7 84-15,-7-14-80 16,0 0 84-16,-16-10 40 16,-3 4 16-16,-8 13 180 15,3 4-92-15,-7 3 76 16,-4 13-92-16,-4 5 0 15,0 6-44-15,-7 10-12 16,-1 14-8-16,-7 7 4 16,7 4-4-16,-7 13 16 15,3 4-12-15,-3 0-12 16,11-1 0-16,-11-6 12 16,3-3-4-16,5-8-20 15,3 1 8-15,4-8-164 16,4-2 96-16</inkml:trace>
          <inkml:trace contextRef="#ctx0" brushRef="#br0" timeOffset="693.3439">585 251 260 0,'3'0'96'0,"-3"0"-76"0,4 0-4 0,-4 0 80 16,0 0-56-16,0 3 44 15,0 1-48-15,-4 6 44 16,4-3-48-16,-3 10 56 15,3 0-52-15,-8 4 0 16,4 0-20-16,-8-4 8 16,9 4-16-16,-1-4-20 15,-4-4 4-15,4-2 12 16,8 3 0-16,-4-14 16 16,8 3-12-16,-8-6 4 15,7 3-4-15,5-7-40 16,3 0 16-16,-3-7-128 15,7 4 84-15,-11-7 4 16,8 6 36-16,-9 4 32 16,5 4-4-16,-4 3 76 15,0 7-48-15,-1 3 24 0,-3 4-40 16,12 0 0-16,-9-1-12 16,13-2 12-16,7-1-12 15,4 4 4-15,0-7-4 0,0-4 12 16,0-3-12-16,-4 0 16 15,-8 0-16-15,-3-10 24 16,-1-11-20-16,-7 4-20 16,0-4 0-16,-5-3 64 15,1 0-28-15,-4 3 8 0,-7 4-24 16,7 3-16-16,-8 4 0 16,8 3-268-16,0 7 144 15,-4-7-316 1</inkml:trace>
          <inkml:trace contextRef="#ctx0" brushRef="#br0" timeOffset="1532.1071">1494 302 280 0,'-11'0'104'0,"11"4"-84"0,4 3 0 16,-1 0 56-1,9 0-44-15,4-1 48 0,7 1-44 16,8-3 8-16,0-4-28 15,4-4-16-15,7 1-4 16,5-4 20-16,-5-3-8 16,-7-1 40-16,-8 1-24 15,-8-4-24-15,-15-3 0 16,-11 0 0-16,-17-4 0 16,-7 1-20-16,0 2 12 0,-3 11 12 15,-9 1 0 1,4 6-28-16,-3 6 12 0,-5 12 24 15,1 9-8-15,7 8 72 16,8 2-44-16,8 1 16 16,11-3-32-16,16 3 8 15,12-1-12-15,11 1 28 0,11 4-24 16,1-5 12-16,8-6-16 16,7-10-16-16,12-4 0 15,3-6 56-15,5-8-28 0,-8-3-100 16,-4-3 44-16,-12-1-256 15,-15-3 160 1,-4 7-220-16</inkml:trace>
          <inkml:trace contextRef="#ctx0" brushRef="#br0" timeOffset="1909.6112">2311-503 488 0,'-4'31'180'0,"-11"21"-140"0,11 20-12 0,-4-34-4 16,8 0-20-16,-4 0 24 15,-3-4-16-15,-1-6 32 16,-12-4-28-16,9-7 40 0,-9-7-32 15,-3-6 20-15,-8-11-24 0,0-7-264 16</inkml:trace>
          <inkml:trace contextRef="#ctx0" brushRef="#br0" timeOffset="2049.9844">2218-916 632 0,'12'-20'236'0,"-12"20"-184"0,15 7-16 16,-11-1-336-16,0 5 156 16,12-8-152-16</inkml:trace>
          <inkml:trace contextRef="#ctx0" brushRef="#br0" timeOffset="2867.1279">2683-682 372 0,'0'-7'140'0,"0"7"-112"16,0 0-4-16,0-6 92 15,0 6-68-15,-8 0 8 16,0 0-36-16,-3 0 32 15,3 3-28-15,-15-3 4 16,7 7-16-16,-11 7 0 16,8-1-4-16,-1 5-8 15,13-1 4-15,3 7-4 16,4 0 0-16,4-7 16 16,3 0-8-16,13-6 16 15,-1-1-16-15,0-10 16 0,9-3-16 16,-9-1-40-16,0-3 20 0,1-6-76 15,-13 9 48-15,1-17 0 16,4 15 24-16,-12 2 20 16,0 4 0-16,-4 0-4 15,8 4 4-15,-4 16 64 16,15-9-36-16,-3 16-20 16,7-10-12-16,8 7 24 15,-7-3-12-15,-1-11-4 16,8 1-4-16,-8-8 20 15,1-3-12-15,-12-10 12 16,3 3-12-16,-11-14 12 16,8 4-16-16,-16-10-20 15,4 2 4-15,-3-9 40 16,7 10-20-16,0 0 44 16,11 7-32-16,5-1 12 15,3 12-20-15,8-8 0 16,0 7-8-16,4-3 4 15,4 3-8-15,0 0-4 16,-4 7 4-16,-4 0 12 16,-4 0-8-16,-4 0 24 15,1 0-20-15,-5-7 32 16,1 7-28-16,-1-10-100 16,1 10 40-16,-1-7-192 15,1 7 132-15,-9 0-404 0,5 7 284 0</inkml:trace>
          <inkml:trace contextRef="#ctx0" brushRef="#br0" timeOffset="3247.1387">3248-795 268 0,'-19'-7'100'0,"19"7"-76"0,-4 0-8 0,-4 0 148 16,8 0-92-16,-8 7 32 16,0 0-60-16,-11 3 44 15,15 4-52-15,-19 0 20 16,8 3-36-16,-9 0 52 15,5 4-40-15,0 3 4 16,7 0-24-16,-3 7-8 16,15-11 0-16,0 11 72 15,7-7-40-15,13-3-32 16,7-4-4-16,11 4-612 16,-3-4 336-16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14:31.6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7DCE6B1-78D8-4D8B-8AFD-0EEB58908A05}" emma:medium="tactile" emma:mode="ink">
          <msink:context xmlns:msink="http://schemas.microsoft.com/ink/2010/main" type="writingRegion" rotatedBoundingBox="4503,16737 3859,18667 3320,18487 3964,16557"/>
        </emma:interpretation>
      </emma:emma>
    </inkml:annotationXML>
    <inkml:traceGroup>
      <inkml:annotationXML>
        <emma:emma xmlns:emma="http://www.w3.org/2003/04/emma" version="1.0">
          <emma:interpretation id="{BE7B7D81-B395-4EA7-BD9F-AF36D15C3ADE}" emma:medium="tactile" emma:mode="ink">
            <msink:context xmlns:msink="http://schemas.microsoft.com/ink/2010/main" type="paragraph" rotatedBoundingBox="4503,16737 3859,18667 3320,18487 3964,165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B45779-20E0-4255-BEA0-BD2B8B5E1E03}" emma:medium="tactile" emma:mode="ink">
              <msink:context xmlns:msink="http://schemas.microsoft.com/ink/2010/main" type="line" rotatedBoundingBox="4503,16737 3859,18667 3320,18487 3964,16557"/>
            </emma:interpretation>
          </emma:emma>
        </inkml:annotationXML>
        <inkml:traceGroup>
          <inkml:annotationXML>
            <emma:emma xmlns:emma="http://www.w3.org/2003/04/emma" version="1.0">
              <emma:interpretation id="{954395FE-146D-4C4D-8976-18DA16F492BB}" emma:medium="tactile" emma:mode="ink">
                <msink:context xmlns:msink="http://schemas.microsoft.com/ink/2010/main" type="inkWord" rotatedBoundingBox="4503,16737 3859,18667 3320,18487 3964,165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989 14648 392 0,'20'-18'148'0,"-9"8"-116"0,5-7-8 15,-4 10 64-15,-5-3-52 16,-7-1 76-16,0-2-64 15,0-1 8-15,0 0-32 0,-7 0 4 16,3-3-16-16,-8 7 12 0,-3-1-16 16,-9 1-20-1,-3 0 4-15,-4 6 4 0,0-3 4 16,0 4 0-16,4 10 0 16,4-7-20-16,4 7 12 15,3 7-4-15,1-4 4 16,3 7-12-16,-3 11 12 15,7 9 4-15,4 8 4 16,-4-4-12-16,8 11 8 16,-8 10-4-16,1-10 0 0,3 3 24 15,0 7-8-15,4 6-4 16,-8 8 0-16,1-7 4 16,-1-4-4-16,-4-16 24 31,1 2-16-31,-1-6-12 0,-7-11-4 15,-5-3 28-15,1-10-12 16,0 3 32-16,4-10-28 16,-1-4 40-16,1-3-32 0,-1-4-12 15,5-3-8-15,0-3-16 16,7-4 8-16,4 0-516 31,4-7 176-31</inkml:trace>
          <inkml:trace contextRef="#ctx0" brushRef="#br0" timeOffset="1576.7121">769 15601 364 0,'-8'3'132'0,"4"4"-100"0,-4 7-12 16,5-7 36-16,-1 10-36 0,-4 7-8 15,0-3-8-15,-3 3 12 16,-1 0-8-16,0-7-4 16,-3 7 0-16,-1-14 12 15,1 1-8-15,-1-11 24 16,-3-4-20-16,7-3-12 15,5-10-4-15,-1 0-4 16,4-4 0-16,8 1 8 16,8-4 0-16,-5 3 0 15,5 7 0-15,-4 4 8 16,-1 3-4-16,1 4 52 0,0 10-32 16,4 3 32-16,-9 7-28 15,9 4 8-15,-8 3-20 16,8 0 8-16,-5 7-12 0,5-11 0 15,-1-2-4-15,5-1 12 16,7-10-12-16,0-4 4 16,1-3-4-16,-5-3-40 31,4-4 16-31,-3 3 24 0,-5-2-4 16,-3-1 0-16,-8-4 0 15,-4 1 40-15,-4-4-24 16,-4 4 112-16,-4 0-72 0,5-4-8 15,3 4-32-15,0-4-32 16,8-3 4-16,3-8-444 16,17 5 244-16</inkml:trace>
          <inkml:trace contextRef="#ctx0" brushRef="#br0" timeOffset="2282.0871">1388 13915 260 0,'-27'20'96'0,"15"1"-76"0,-7 10-4 16,11-10 96-16,-11 10-64 0,7 0 16 16,-3-1-40-16,-8 1 12 15,-4-3-20-15,-8-7 20 16,-4-4-24-16,0-7 40 15,8-3-28-15,0-10 20 16,8-4-24-16,8-10-36 16,11-8 8-16,12-6-8 0,7-3 8 15,4 3-20-15,1 4 16 16,7 6-4-16,-4 11 8 0,-7 10-12 16,-1 10 12-16,4 14 76 15,-3 10-40-15,-4 4 52 16,-1-3-44-16,1-4 24 15,3 3-32-15,5-10 0 16,3-14-16-16,4 1-8 16,4-11 0-16,4-11 4 15,0 1-4-15,-8-14 16 16,0-10-12-16,-16-8 24 16,-3-2-20-16,-8 2-20 15,-8 8 0-15,-3 10-32 16,-9 10 24-16,13 14-196 15,-1 14 116-15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10:22.001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8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27T18:08:09.319"/>
    </inkml:context>
  </inkml:definitions>
  <inkml:traceGroup>
    <inkml:annotationXML>
      <emma:emma xmlns:emma="http://www.w3.org/2003/04/emma" version="1.0">
        <emma:interpretation id="{F0036779-183E-4850-B6E0-F403EBDB7A2D}" emma:medium="tactile" emma:mode="ink">
          <msink:context xmlns:msink="http://schemas.microsoft.com/ink/2010/main" type="writingRegion" rotatedBoundingBox="12361,13700 13464,8405 14622,8647 13520,13942"/>
        </emma:interpretation>
      </emma:emma>
    </inkml:annotationXML>
    <inkml:traceGroup>
      <inkml:annotationXML>
        <emma:emma xmlns:emma="http://www.w3.org/2003/04/emma" version="1.0">
          <emma:interpretation id="{31912C4E-6D69-4C57-8724-500BDBE940B8}" emma:medium="tactile" emma:mode="ink">
            <msink:context xmlns:msink="http://schemas.microsoft.com/ink/2010/main" type="paragraph" rotatedBoundingBox="12361,13700 13464,8405 14622,8647 13520,139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92204F-D2FA-4295-A520-6F5A21E0F21C}" emma:medium="tactile" emma:mode="ink">
              <msink:context xmlns:msink="http://schemas.microsoft.com/ink/2010/main" type="line" rotatedBoundingBox="12361,13700 13464,8405 14622,8647 13520,13942"/>
            </emma:interpretation>
          </emma:emma>
        </inkml:annotationXML>
        <inkml:traceGroup>
          <inkml:annotationXML>
            <emma:emma xmlns:emma="http://www.w3.org/2003/04/emma" version="1.0">
              <emma:interpretation id="{5E5685D7-7A53-4658-89E3-883CAE2AB9AB}" emma:medium="tactile" emma:mode="ink">
                <msink:context xmlns:msink="http://schemas.microsoft.com/ink/2010/main" type="inkWord" rotatedBoundingBox="12361,13700 13464,8405 14622,8647 13520,139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9914 8419 560 0,'0'-6'208'0,"0"6"-164"0,8-11-8 16,0 4 128-1,3 7-96-15,5-7 16 16,-5 7-48-16,9-3-8 0,3 6-16 0,4-3-8 16,4 4 0-16,4-4-428 15,0 3 232-15</inkml:trace>
          <inkml:trace contextRef="#ctx0" brushRef="#br0" timeOffset="445.6579">10739 8148 392 0,'0'-4'148'0,"0"4"-116"0,-12 14-8 0,1-4 92 16,3 7-68-16,-11 8 24 15,3-1-40-15,-15 7-12 16,12-7-12-16,-24-4 12 16,8 4-12-16,-7-17-12 15,7 7 0-15,-4-14 40 16,12-3-24-16,0-15-8 16,11 5-8-16,1-15-4 15,7 7 0-15,16-6 0 16,0 3 0-16,3 3-28 15,16 11 20-15,-7 13 4 16,-1 8 12-16,16 13 32 16,-4 3-16-16,4 4 4 0,3 0-12 15,5 0 20-15,-4-7-16 0,3-3 4 16,-3-11-8-16,-4-3 4 16,8 0-8-16,-16-14 16 15,0 0-12-15,-16-10 4 16,-3 0-4-16,-16-14 20 15,1 3-16-15,-9-13-32 16,4 10 12-16,-15-3 20 16,20 6-8-16,3 4-192 15,-4 7 100-15</inkml:trace>
          <inkml:trace contextRef="#ctx0" brushRef="#br0" timeOffset="-425.0585">11145 6554 248 0,'12'-34'92'0,"-12"34"-72"0,12-24-4 0,-12 10 112 16,3 7-72-16,-6-10 92 15,3 3-84-15,-12-3-4 16,0 7-40-16,-11-7 32 16,0 6-28-16,-16-3 4 15,8 11-16-15,-11-4-16 16,7 7 0-16,-8 4 4 15,12 2 0-15,-4 8 0 16,12 3 0-16,-8 14 24 16,12 7-12-16,-4 17 40 15,7 0-28-15,4 14 12 16,1 0-20-16,7 27 8 16,4 1-12-16,8 16 20 15,3-16-20-15,1-8 12 16,0-13-12-16,-9-1 12 15,5-6-16-15,-16 4-4 16,5-12 0-16,-21 1 20 16,5-7-12-16,-24-6 40 0,9-5-28 15,-13-2-32-15,8-11 4 0</inkml:trace>
          <inkml:trace contextRef="#ctx0" brushRef="#br0" timeOffset="18551.8236">10882 8746 496 0,'0'-10'184'0,"0"10"-140"0,0 0-16 0,0 0 76 16,0 3-64-16,-4 4 0 15,0 7-24-15,-7 10 40 16,-1 0-28-16,-7 7-16 15,-1 7-4-15,-7-7 24 16,8 0-16-16,-20-3 20 16,12 2-20-16,-15-12-8 15,3-5-4-15,-4-13 12 16,8 0-8-16,4-13-20 16,16 2 4-16,11-16 4 15,8-4 4-15,11-7-44 0,5 0 24 0,15 4-4 16,-4 6 16-16,0 4-12 15,-4 7 12-15,-4 17-12 16,0 0 8-16,-4 17 36 16,1 0-16-16,-1 18 16 15,-3-11-12-15,15-7 28 16,-4 11-24-16,8-18 20 16,-4 4-20-16,7-11 20 15,-11 1-24-15,0-11 12 16,-7 0-12-16,-12-17 0 15,-1 10-4-15,-14-17 12 16,-1 7-12-16,-8-7-12 16,1 10 0-16</inkml:trace>
          <inkml:trace contextRef="#ctx0" brushRef="#br0" timeOffset="17174.1537">9523 10412 624 0,'-7'-7'228'0,"7"7"-176"0,15 0-16 15,-11-4-16 1,11 4-20-16,5-3 0 16,-1 3 0-16</inkml:trace>
          <inkml:trace contextRef="#ctx0" brushRef="#br0" timeOffset="17606.3019">10650 10288 632 0,'8'-10'236'0,"-8"10"-184"0,-8 3-16 0,4-3 60 16,-4 0-60-16,-19 0 40 15,8 0-44-15,-28 3-20 16,12 4-4-16,-23 0 0 16,12 0-4-16,-1 0 24 15,1 0-16-15,0-7-40 16,15 3 16-16,3-3 12 15,1-3 0-15,8-7-8 16,11-1 4-16,8-3-4 16,8 4 0-16,8-4-20 15,3 4 16-15,8 3-4 16,-4 4 8-16,12 6 0 16,-4 7 0-16,4 8 24 15,4-5-8-15,-1 5 4 16,-3 2-4-16,12-3 4 15,-13 1-8-15,-3-8 16 16,0 4-12-16,-4-11-4 16,-7 4 0-16,-5-14 28 15,-3 4-16-15,-16-14 32 16,4 3-32-16,-4-10-32 0,4 3 8 16,-11-6-8-16,3 6 8 0</inkml:trace>
          <inkml:trace contextRef="#ctx0" brushRef="#br0" timeOffset="16932.5117">10483 9183 340 0,'-19'-10'128'0,"19"10"-100"0,-16-7-8 16,5 4 88-1,3 3-64-15,-3-11 24 16,3 11-36-16,-12-10-20 16,1 10-8-16,-8 0 40 15,8 3-24-15,-8 4-20 16,-1 0 0-16,5 0 0 15,0 3 0-15,0 11 24 16,7 10-12-16,5 24 24 16,3 4-24-16,8 20 12 15,8 0-12-15,3 10 20 0,5-13-20 0,-5 14 4 16,9-11-8-16,-1 0 4 16,-7-10-8-16,-8-11 24 15,-4-10-16-15,-12-10 32 16,4-10-28-16,-11-11 20 15,-1-3-20-15,-18-11-44 16,3 1 16-16,-23-11-164 16,11 3 96-16</inkml:trace>
          <inkml:trace contextRef="#ctx0" brushRef="#br0" timeOffset="1304.5339">11339 5808 332 0,'-20'10'120'0,"20"-10"-92"0,-23 31-8 16,12-14 36-1,3 4-36-15,-15 6 36 16,-1 1-32-16,-18-1 32 15,11-2-32-15,-16-8 40 16,13 3-36-16,-5-16 20 16,8-1-28-16,0-10 8 15,12-3-16-15,3-17-8 0,8-1 0 16,12-10-16-16,4 7 8 0,4-3 4 31,7 3 0-31,0 7 0 0,5 10 0 0,-5 0-44 16,0 11 24-16,-7 10 8 15,7 6 8-15,1 15 48 16,-1 3-24-16,4 3 8 16,0 8-16-16,12-11 20 15,-8 3-20-15,4-10-4 16,0-3-4-16,-4-8 20 16,0-2-12-16,-7-11 32 15,-5-4-28-15,-7-16 12 16,-4 2-16-16,-8-12-24 15,0 2 4-15,0-6 20 16,-3 9-4-16,-5 1-20 16,8 11 4-16</inkml:trace>
          <inkml:trace contextRef="#ctx1" brushRef="#br0">10627 5718 0,'0'0'0</inkml:trace>
          <inkml:trace contextRef="#ctx0" brushRef="#br0" timeOffset="176349.5763">10030 10918 208 0,'-7'13'76'0,"7"-2"-60"0,-4 2-4 16,-4-2 56-16,0-1-40 15,-3 4 60-15,-5 0-52 16,-3-4 0-16,-4 0-20 0,-1-3 40 15,5-7-28-15,0-7 4 16,-1-3-20-16,13-4 0 16,7 0-4-16,0 1 4 15,7-5-8-15,9 5-28 16,-5-1 12-16,9 4-4 16,-9 3 8-16,13 3 16 15,-13 1-4-15,1 3-28 16,3 0 12-16,-11 3 48 15,4 4-16-15,7 3 0 16,-3 1-12-16,0-1 20 0,3 4-16 16,5 0 4-16,-1-4-8 15,0-3 20-15,1 0-16 16,-5-4 12-16,-3-3-12 16,-5 0-8-16,-3-3 0 0,-4-1-16 15,-4 1 8-15,-3-4 12 16,7-3-4-16,-8-1 32 15,-4 1-20-15,12 0 4 16,-7-1-12-16,7 4-24 16,0 1 8-16,-4 2 4 15,-4 1 4-15,8-1-196 16,0 4 108 0,0 0-280-16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32:28.88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D991C78-0B12-41C6-A8C5-F6D31BB8F0D7}" emma:medium="tactile" emma:mode="ink">
          <msink:context xmlns:msink="http://schemas.microsoft.com/ink/2010/main" type="inkDrawing" rotatedBoundingBox="10484,3169 14162,3076 14164,3165 10487,3257" semanticType="underline" shapeName="Other"/>
        </emma:interpretation>
      </emma:emma>
    </inkml:annotationXML>
    <inkml:trace contextRef="#ctx0" brushRef="#br0">-2 81 424 0,'0'-3'156'0,"4"6"-120"0,0 4-8 0,-4-7 80 31,0 0-64-31,0 0 68 0,0 0-60 0,0 0 4 16,0 0-32-16,0 0 76 15,4 7-56-15,-4-3 40 16,4 3-48-16,-4-4 44 16,4 0-48-16,-1-3 48 15,1 4-48-15,0-1 28 16,0 1-32-16,4-1 8 16,3 1-20-16,1-1 0 15,3 0-8-15,9-3 36 16,3 4-20-16,8-4 40 15,-1 3-36-15,32-6-16 16,0 3-4-16,42-4-20 16,9 1 8-16,49 0 28 15,1 3-12-15,61-7 24 16,-7 10-24-16,42-6 4 16,-31-4-8-16,24 3-8 15,-32 1 4-15,1-4 12 16,-36 0-8-16,1-3 4 15,-31 0-4-15,-16-4 4 16,-19 7-8-16,-24-7 8 16,-18 7-8-16,-24-3 24 0,-12 3-16 15,-19-3 32-15,-7 6-28 16,-20 1-48-16,0 3 16 0,-16 0-112 16,-3 7 72-16,-8 0-284 15,7 6 192-15,1-6-420 16,7 4 320-16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14:32.6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B77EFC5-941D-4B11-99FB-AA109F5E9543}" emma:medium="tactile" emma:mode="ink">
          <msink:context xmlns:msink="http://schemas.microsoft.com/ink/2010/main" type="writingRegion" rotatedBoundingBox="2740,17843 12291,16238 12535,17690 2984,19295"/>
        </emma:interpretation>
      </emma:emma>
    </inkml:annotationXML>
    <inkml:traceGroup>
      <inkml:annotationXML>
        <emma:emma xmlns:emma="http://www.w3.org/2003/04/emma" version="1.0">
          <emma:interpretation id="{1FE3972C-5D0B-49FA-9DEA-734295896A70}" emma:medium="tactile" emma:mode="ink">
            <msink:context xmlns:msink="http://schemas.microsoft.com/ink/2010/main" type="paragraph" rotatedBoundingBox="2740,17843 12291,16238 12535,17690 2984,192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ADDFFB-F95F-4A0F-A63B-6CF0B28A8A06}" emma:medium="tactile" emma:mode="ink">
              <msink:context xmlns:msink="http://schemas.microsoft.com/ink/2010/main" type="line" rotatedBoundingBox="2740,17843 12291,16238 12535,17690 2984,19295"/>
            </emma:interpretation>
          </emma:emma>
        </inkml:annotationXML>
        <inkml:traceGroup>
          <inkml:annotationXML>
            <emma:emma xmlns:emma="http://www.w3.org/2003/04/emma" version="1.0">
              <emma:interpretation id="{4F715E4A-7BFA-48BC-908C-213B23BB9FCA}" emma:medium="tactile" emma:mode="ink">
                <msink:context xmlns:msink="http://schemas.microsoft.com/ink/2010/main" type="inkWord" rotatedBoundingBox="2866,18595 3089,18557 3103,18640 2880,18677"/>
              </emma:interpretation>
            </emma:emma>
          </inkml:annotationXML>
          <inkml:trace contextRef="#ctx0" brushRef="#br0">-91 15824 560 0,'-3'-3'208'0,"-5"3"-164"0,8 3-8 0,0-3 120 15,8 4-92-15,-5 3 28 16,13-4-56-16,-4 4 32 0,15-7-40 16,0 7 4-16,-8 3-20 0,12-10 12 15,-4 0-16-15,0 4-260 16,12-4 140-16</inkml:trace>
        </inkml:traceGroup>
        <inkml:traceGroup>
          <inkml:annotationXML>
            <emma:emma xmlns:emma="http://www.w3.org/2003/04/emma" version="1.0">
              <emma:interpretation id="{B4F4EC2D-C2A2-4C23-8069-20868EAC6244}" emma:medium="tactile" emma:mode="ink">
                <msink:context xmlns:msink="http://schemas.microsoft.com/ink/2010/main" type="inkWord" rotatedBoundingBox="4229,17669 6586,17273 6747,18235 4391,186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989.2902">1806 14816 332 0,'-27'-7'120'0,"23"7"-92"0,-15 4-8 0,11-1 68 15,0 7-52-15,-3 4 4 0,3 3-24 16,0 4 8-16,-3 3-16 15,3 3 24-15,4 8-20 16,-4 13 48-16,1 10-32 16,-5 11 4-16,0-1-20 15,1-9-8-15,-1-8 0 16,-3-3 12-16,-5-10-8 0,-3-7 24 16,0-11-20-16,-4-2 32 15,-4-5-28-15,0-6-4 16,0-3-8-16,8-8 4 15,3-3-4-15,5-6-28 32,3 2 12-32,8-6-136 0</inkml:trace>
          <inkml:trace contextRef="#ctx0" brushRef="#br0" timeOffset="1662.4203">1342 15080 488 0,'-8'0'180'0,"16"0"-140"0,-1 0-12 15,5 0 64-15,4-3-56 16,11 0 32-16,11-8-40 15,13 11 16-15,7-7-24 16,0 4 0-16,-4-4-12 0,-8 7 12 16,-7-3-12-16,-4-1 16 15,-12 1-16-15,-3-4-48 16,-13 7 24-16,1-4-304 16</inkml:trace>
          <inkml:trace contextRef="#ctx0" brushRef="#br0" timeOffset="2770.3661">2294 14899 208 0,'-4'3'76'0,"-4"-3"-60"16,1 0-4-16,-1 0 108 0,-4 7-68 15,-11 0 8-15,0 6-40 16,-8-2 104-16,-4 9-72 16,0 4 60-16,-3 21-68 15,3 6 48-15,0 8-52 16,12 2 16-16,3-6-36 15,5-3-8-15,-1-8-8 0,9-6-4 16,-1-7 0-16,4-7 16 16,4-3-8-16,4-4-172 15,0-7 92-15,3-3-432 16</inkml:trace>
          <inkml:trace contextRef="#ctx0" brushRef="#br0" timeOffset="3175.1481">2217 15115 364 0,'-8'7'132'0,"4"6"-100"0,-8 18-12 0,9-14 68 15,-1 7-52-15,0 0 68 16,4 7-64-16,4-10-8 15,3 3-20-15,5-7 8 0,11-3-12 16,0-7 24-16,5-7-20 0,-5-4-32 16,-4-3 12-16,0-3-124 15,-3 0 76-15,-8-4-156 16,-1 11 124 0,-7-1 48-16,0 4 28 15,0 0 136-15,8 7-68 16,4 0 92-16,3 0-84 15,5-4 40-15,-1-3-64 16,0 0-4-16,5 0-20 16,-5 0 16-16,0-3-20 15,-3-11 32-15,-1 4-28 0,-7-4 12 16,-8 4-16-16,-4-7-52 16,-4 13 24-16,1-10-272 15</inkml:trace>
          <inkml:trace contextRef="#ctx0" brushRef="#br0" timeOffset="3463.9155">2809 14826 644 0,'15'35'236'0,"-3"-11"-180"0,7 17-20 0,1-14 140 0,-5 11-104 16,-3 14 24-16,-1 13-56 15,1 0 36-15,-12-7-44 16,-12-6 36-16,-15 3-36 0,-15-18-344 16,-1-2 168-16</inkml:trace>
          <inkml:trace contextRef="#ctx0" brushRef="#br0" timeOffset="3773.2387">3211 15122 184 0,'12'-11'68'0,"-12"4"-52"0,8 1-4 0,-8 2 92 16,0-3-60-16,0 7 0 16,-8 7-28-16,-4 3-28 15,-3 4 4-15,-4 7 92 16,-1 20-44-16,1-3 60 16,0-1-56-16,7 1 16 15,-4 0-40-15,9-11-8 16,3-10-8-16,-4 1 40 15,16-5-24-15,-4-13 0 0,3-7-12 16,5-6-40-16,4-4 16 0,3-18-180 16,4-16 108-1,-7-1-244-15</inkml:trace>
          <inkml:trace contextRef="#ctx0" brushRef="#br0" timeOffset="4019.8941">3266 14971 416 0,'-8'-4'152'0,"8"4"-116"0,-8 7-12 16,4 0 180-16,-11 7-116 15,7 16 96-15,-11 8-104 16,7 17 16-16,-3 7-56 16,3-4 12-16,0-3-32 0,5-7 0 15,7-14-12-15,0 1-272 16,7-8 148-16</inkml:trace>
          <inkml:trace contextRef="#ctx0" brushRef="#br0" timeOffset="4211.4041">3475 15283 392 0,'-8'31'148'0,"8"-18"-116"0,0 8-8 0,0-11-4 16,0 1-16-16,8 2 24 15,-1-2-16-15,-3-5-32 16,4-2 12-16,0-4-280 16</inkml:trace>
          <inkml:trace contextRef="#ctx0" brushRef="#br0" timeOffset="4504.683">3568 15266 496 0,'0'41'184'0,"0"-17"-140"0,19 14-16 0,-15-18 40 0,11 1-44 16,-3-4-12-16,7 0-4 16,5 0 8-16,-1-10-8 15,4-7 32-15,0 0-24 0,-15-10-68 16,3-4 28-16,-11-3-108 16,-4-7 76-1,-8-7-212-15,0-3 148 16,1 3-16-16,-1 3 84 15,8 8 52-15,-4 6 0 0</inkml:trace>
        </inkml:traceGroup>
        <inkml:traceGroup>
          <inkml:annotationXML>
            <emma:emma xmlns:emma="http://www.w3.org/2003/04/emma" version="1.0">
              <emma:interpretation id="{255BA4FA-7435-4C8A-B699-13F03BEB4A67}" emma:medium="tactile" emma:mode="ink">
                <msink:context xmlns:msink="http://schemas.microsoft.com/ink/2010/main" type="inkWord" rotatedBoundingBox="7438,17427 9171,17136 9354,18225 7621,18516"/>
              </emma:interpretation>
            </emma:emma>
          </inkml:annotationXML>
          <inkml:trace contextRef="#ctx0" brushRef="#br0" timeOffset="4998.496">4551 15139 476 0,'12'-11'176'15,"-5"5"-136"-15,13 6-12 0,7 0-24 0,-8 0-8 16,16 10-84-16</inkml:trace>
          <inkml:trace contextRef="#ctx0" brushRef="#br0" timeOffset="5170.4531">4586 15317 548 0,'38'-3'204'0,"-14"3"-156"0,22 3-16 16,-19-3 16-16,12 7-32 0,7-4-144 15,9 1 64-15,10-4-324 16</inkml:trace>
          <inkml:trace contextRef="#ctx0" brushRef="#br0" timeOffset="6104.4368">5844 14892 236 0,'-16'-14'88'0,"13"4"-68"0,-13 3-4 16,12 0 60-16,-4 7-44 16,-3-7 32-16,-5 7-36 0,1 7 16 15,-1 0-24-15,1 0 52 16,-1 10-40-16,5 7 56 16,-1 4-52-16,1 16 20 15,-1 22-36-15,0 9 8 16,1 8-16-16,-1-14 12 0,4-7-16 15,-7-7 4-15,3-17-4 16,-7 0 20-16,0-7-16 16,-1-7-12-16,-3-7-4 15,-4 0-32-15,0 7 20 16,4-14-480-16,-1 4 276 16,-11 3 32-1</inkml:trace>
          <inkml:trace contextRef="#ctx0" brushRef="#br0" timeOffset="7228.9265">6119 14376 260 0,'0'0'96'0,"-12"17"-76"0,0 7-4 15,5-7 88-15,-5 11-60 16,1-1 60-16,-1 4-60 16,-7-3 24-16,-1-4-40 15,1-7-16-15,-1-7-8 16,1-6 12-16,4-8-8 0,3-6-4 16,8-7 0-16,0-4-16 15,8-3 8-15,4 0-16 16,4 3 12-1,3 4-12-15,-11 10 8 0,4 4 0 16,-1 10 4-16,1 7 44 16,4 10-24-16,-1-4 16 15,5 11-16-15,3-7 36 16,8-6-24-16,0-8-24 16,4-10 0-16,-4-7 52 0,-3-7-28 15,-5-3 16-15,-4-10-24 16,-7 9 8-16,-8-13-12 0,-4 7-8 15,0-3 0-15,1 10-104 16,-1-4 56-16</inkml:trace>
        </inkml:traceGroup>
        <inkml:traceGroup>
          <inkml:annotationXML>
            <emma:emma xmlns:emma="http://www.w3.org/2003/04/emma" version="1.0">
              <emma:interpretation id="{C8D7E1B1-98CF-4FA4-B4B4-67FBA8DBEFE5}" emma:medium="tactile" emma:mode="ink">
                <msink:context xmlns:msink="http://schemas.microsoft.com/ink/2010/main" type="inkWord" rotatedBoundingBox="10759,16496 12291,16238 12427,17052 10896,17310"/>
              </emma:interpretation>
            </emma:emma>
          </inkml:annotationXML>
          <inkml:trace contextRef="#ctx0" brushRef="#br0" timeOffset="-43020.789">7795 13722 352 0,'-4'0'132'0,"4"0"-104"0,0 3-8 0,0-3 112 31,0 0-76-31,4 0 60 0,0 4-72 0,0-4 92 15,0 7-76-15,7-4 44 16,8 1-64-16,5-4 40 16,3 3-44-16,8-3-20 15,3 7-8-15,1-7 0 16,-4 0-4-16,-4 0 8 16,0 0-8-16,-8 0 8 15,-4 3-8-15,-7-3 16 16,0 0-12-16,-12 0 16 15,4 0-16-15,-12 0-48 16,0 4 24-16</inkml:trace>
          <inkml:trace contextRef="#ctx0" brushRef="#br0" timeOffset="-42162.004">8391 14242 600 0,'-15'3'224'0,"18"0"-176"0,5 8-12 0,-8-11 160 15,8 0-116-15,7 3 36 16,5-3-68-16,7 0-12 0,12 4-20 16,7-4-168-16,8 0 80 0,4 0-508 15,0 7 320 1,0-4 44-16</inkml:trace>
          <inkml:trace contextRef="#ctx0" brushRef="#br0" timeOffset="-41758.4327">9192 14190 352 0,'55'-17'132'0,"-28"10"-104"0,4 0-8 16,-16 4 132-16,-3 3-88 16,3 0 44-16,-11 3-64 15,-4-3 4-15,0 14-32 16,-12-7 20-16,-7 3-24 16,-8 4-4-16,0-1-4 0,-12-2-4 15,4 3 0-15,-3-8 0 0,-1 1 0 16,12 0 0-16,-4-3 0 15,4-8 8 1,7 1-4-16,5-14-12 16,15-4-4-16,8 4 8 15,3-7-20-15,5 0 16 16,3-4 4-16,1 14 4 16,7 4 24-16,-8 6-12 15,-7 11 12-15,3 7-12 16,-3 14 12-16,-5-4-16 15,5 0 32-15,7 0-24 0,8-3 4 16,1-4-12-16,10-3-16 16,5-1 4-16,-12-9-48 15,4-8 24-15,-12 4-12 16,4-10 24-16,-19-4 8 16,-8-10 8-1,-8 0 52 1,8 3-28-16,-19-6 104 15,7-1-72-15,-7 8 20 16,3 6-44-16,8-3-84 16,8 10 28-16,8 7-688 0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10:05.4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D7B08AC-B5C5-4961-8CFD-094B9344AF9B}" emma:medium="tactile" emma:mode="ink">
          <msink:context xmlns:msink="http://schemas.microsoft.com/ink/2010/main" type="writingRegion" rotatedBoundingBox="3839,8805 12999,9246 12914,11013 3754,10572"/>
        </emma:interpretation>
      </emma:emma>
    </inkml:annotationXML>
    <inkml:traceGroup>
      <inkml:annotationXML>
        <emma:emma xmlns:emma="http://www.w3.org/2003/04/emma" version="1.0">
          <emma:interpretation id="{0330A6C6-6C46-4C6D-B908-60EBB2666B83}" emma:medium="tactile" emma:mode="ink">
            <msink:context xmlns:msink="http://schemas.microsoft.com/ink/2010/main" type="paragraph" rotatedBoundingBox="3839,8805 12999,9246 12914,11013 3754,105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0B76F6-4BC2-49ED-8FB7-56E04AE31502}" emma:medium="tactile" emma:mode="ink">
              <msink:context xmlns:msink="http://schemas.microsoft.com/ink/2010/main" type="line" rotatedBoundingBox="3839,8805 12999,9246 12914,11013 3754,10572"/>
            </emma:interpretation>
          </emma:emma>
        </inkml:annotationXML>
        <inkml:traceGroup>
          <inkml:annotationXML>
            <emma:emma xmlns:emma="http://www.w3.org/2003/04/emma" version="1.0">
              <emma:interpretation id="{1CD7F286-EEF6-4658-B31F-FA834106DD2D}" emma:medium="tactile" emma:mode="ink">
                <msink:context xmlns:msink="http://schemas.microsoft.com/ink/2010/main" type="inkWord" rotatedBoundingBox="3799,9648 4981,9705 4955,10241 3773,101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5219 6868 332 0,'15'-4'120'0,"-15"4"-92"0,16-3-8 16,-16-1 80-1,0 8-60-15,-4-8 44 16,4 1-48-16,-12-4 0 16,0 7-24-16,-26-4 0 15,3 8-4-15,-23-4-16 0,8 3 4 0,-16 1-4 16,8 3 0-16,-16-7 32 16,12 0-12-16,-11 3 4 15,15-3-8 1,-1 0 28-16,13 0-20 0,11 0-12 15,16 0-8-15,3 0 4 16,12 4 0-16,1-1-20 16,6 4 12-16,1 7 40 15,0 6-20-15,-4 18 16 16,0 7-16-16,0 17 28 16,0-4-24-16,-4 4-4 15,4-3-8-15,-7-8 12 16,3-6-8-16,-8-7 24 15,8-7-20-15,-7-7 32 16,7 0-28-16,-4-10 20 16,8 0-20-16,-4-8 0 15,4 1-8-15,4-7-24 16,8 0 8-16,7 0 32 16,4 0-16-16,8 0-16 15,0 0 0-15,12 0 20 16,-5 4-4-16,1-1 16 15,-4 4-16-15,-8-3 4 16,0-1-4-16,-4-3-112 16,-3 3 56-16</inkml:trace>
          <inkml:trace contextRef="#ctx0" brushRef="#br0" timeOffset="1545.5109">5761 6802 364 0,'-8'-3'132'0,"8"3"-100"0,-12-4-12 15,1 1 124 1,7 6-84-16,-16-3 28 16,5 4-52-16,-16 3 4 15,4 6-24-15,-16 8 20 16,8 3-24-16,-11 21 24 15,3 6-24-15,1 25 24 16,3 0-24-16,4 0-4 16,12-8-4-16,11-6 12 15,9-7-8-15,6-3 48 16,9-7-28-16,3-4-16 16,5-7-4-16</inkml:trace>
        </inkml:traceGroup>
        <inkml:traceGroup>
          <inkml:annotationXML>
            <emma:emma xmlns:emma="http://www.w3.org/2003/04/emma" version="1.0">
              <emma:interpretation id="{DFF53A41-4960-4F52-81CA-C8834C6D8E8E}" emma:medium="tactile" emma:mode="ink">
                <msink:context xmlns:msink="http://schemas.microsoft.com/ink/2010/main" type="inkWord" rotatedBoundingBox="5518,8925 9091,9097 9007,10825 5434,10653"/>
              </emma:interpretation>
            </emma:emma>
          </inkml:annotationXML>
          <inkml:trace contextRef="#ctx0" brushRef="#br0" timeOffset="1815.0557">5668 7349 384 0,'-8'-10'140'0,"8"10"-108"0,-16 17-8 0,5-7 20 16,7 1-28-16,-8-1 64 15,8 4-44-15,-7-4 28 16,7 1-36-16,0-8 88 15,4 0-64-15,4-6 20 16,4 0-40-16,3-11-4 16,1 3-16-16,7-13 12 15,1 4-16-15,7-11-4 16,0 7 0-16,4-4-24 16,-4 11 12-16,0 0 12 15,-4 10 0-15</inkml:trace>
          <inkml:trace contextRef="#ctx0" brushRef="#br0" timeOffset="1999.047">5803 7029 580 0,'0'-14'216'0,"0"14"-168"0,31-13-12 0,-15 6-32 15,-1 7-8-15,4 0 28 16,5 3-12-16</inkml:trace>
          <inkml:trace contextRef="#ctx0" brushRef="#br0" timeOffset="3301.5165">6852 6806 528 0,'20'3'196'0,"-20"-3"-152"0,50 21-12 0,-23-1 124 16,4 4-92-16,8 38 52 16,-1 4-68-16,-3 23-32 15,4 1-16-15,-16 6 80 16,-11-7-48-16,-20 22 104 16,-11-15-76-16</inkml:trace>
          <inkml:trace contextRef="#ctx0" brushRef="#br0" timeOffset="6723.9042">6376 7153 320 0,'-4'-3'120'0,"4"-1"-96"0,-4 1-4 0,4-1 96 16,4 4-68-16,-4-3 16 15,4 3-40-15,-4-4 92 16,4 4-64-16,-8 0 20 16,4 7-40-16,-8 4-4 15,4 2-16-15,-7 5 36 16,3-1-24-16,-7 3-4 16,3 5-12-16,0-1 12 15,5 0-12-15,-1-4-4 16,8 1 0-16,4-11-16 15,7 4 8-15,5-7 12 16,7-4-4-16,0-6-12 16,1-4 4-16,-5-7-76 15,8 4 44-15,0-14-12 16,-8 7 28-16,-3-7-12 16,-4 3 16-16,-9 4 16 0,5 6 4 0,-12 8 32 15,4 6-20-15,-7 11 32 16,7 3-32-16,3 4 4 15,5 0-12-15,8-1 4 16,3-2-8-16,12-5 8 16,4-2-8-16,11-8 24 15,1-3-16-15,-9-10-12 16,-3 3-4-16,-11-14 40 16,-9 1-24-16,-19-22 16 15,-4 1-16-15,-15-14-16 16,4 10 0-16,-1-3-24 15,5 14 16-15</inkml:trace>
          <inkml:trace contextRef="#ctx0" brushRef="#br0" timeOffset="2254.7268">6066 7490 508 0,'-15'18'188'0,"15"-18"-148"0,-27 27-8 15,19-13 16 1,4 0-32-16,-4 3 12 15,-7 3-16-15,-1-2 20 16,9 2-20-16,-1-6-268 16,0-4 140-16</inkml:trace>
          <inkml:trace contextRef="#ctx0" brushRef="#br0" timeOffset="11859.2588">7514 7425 416 0,'-15'-3'152'0,"15"3"-116"0,-4 0-12 0,4 0 180 15,0 0-116-15,0 0 0 16,8 0-56-16,3 0 32 15,-3 0-36-15,4 0 48 16,-1 0-44-16,5 0 28 16,-1 0-32-16,8 0 16 15,4 3-24-15,-3-3 0 16,7 3-12-16,0-3 4 16,-4 4-8-16,4-4 52 15,-4 3-32-15,0-3 0 16,0 0-16-16,-8 0-140 15,1 4 76-15,-5 3-544 16,5 3 332-16</inkml:trace>
          <inkml:trace contextRef="#ctx0" brushRef="#br0" timeOffset="12161.302">8312 7380 696 0,'-4'-7'256'0,"4"7"-196"0,4 0-20 0,-4-7 112 16,7 14-92-16,5-14 0 15,7 7-36-15,5-3 20 16,-1 3-28-16,12-7 12 16,3 7-16-16,13-3 12 15,-5-1-16-15,4 1 40 16,-7 3-24-16</inkml:trace>
          <inkml:trace contextRef="#ctx0" brushRef="#br0" timeOffset="1195.3172">4533 6603 436 0,'4'-14'160'0,"-4"14"-124"0,24-7-8 16,-9 3 132-1,-3 4-92-15,7-3 60 16,8 0-72-16,0-8 0 16,12 4-32-16,7-6 32 15,1 2-32-15,19-6-40 16,-8 3 8-16</inkml:trace>
          <inkml:trace contextRef="#ctx0" brushRef="#br0" timeOffset="823.8295">4251 7958 164 0,'4'-10'60'0,"-4"10"-44"0,4-7-8 0,-1 4 140 16,5-4-84-16,-4-4 16 15,4 5-44-15,0-8-24 16,-1 7-8-16,5-7 12 16,3 4-8-16,1-4 32 15,-1 4-24-15,5 3 48 16,-1 0-36-16,4 7 28 16,1 7-28-16,3 0 8 15,-4 7-20-15,4 3-16 16,-4 0-4-16,-3 4 20 15,3-1-8-15,-8-3 24 16,5-3-20-16,-5-7 32 16,1 3-28-16,-1-10 64 15,1 4-44-15,-1-11-8 16,4 4-16-16,-3-11 24 0,3 0-20 16,-3-10 4-16,-1 3-12 0,1-10-120 15,-1 4 60-15</inkml:trace>
          <inkml:trace contextRef="#ctx0" brushRef="#br0" timeOffset="268.8991">4344 7163 456 0,'-12'-17'168'0,"12"17"-128"0,27-14-16 0,-11 4 156 16,3 7-104-16,16-8 60 16,4 5-80-16,15-5-16 15,8 8-24-15,-4-1 8 16,-4 4-16-16,0 0 24 15,0 7-20-15,-7-3 32 16,-1 3-28-16,-3-4 4 16,-8 4-12-16,-8-4-192 15,-8 1 100-15</inkml:trace>
          <inkml:trace contextRef="#ctx0" brushRef="#br0" timeOffset="11483.8248">7475 7239 392 0,'-3'-3'148'0,"3"3"-116"0,0-11-8 0,0 8 180 15,0 3-116-15,0-4 8 16,7 1-56-16,1 0 4 16,0 3-24-16,3-4 36 15,1 8-32-15,4-4 40 16,-1 0-36-16,4 0-16 15,5 3-4-15,-1-3 0 16,4 0-4-16,4-3-4 16,0-1 4-16,4-3 4 15,-8 7-4-15,4-3-12 16,-4 6 4-16,0-3 12 16,-8 4-4-16,-3-1 24 15,-1 1-16-15,-7-4 40 16,0 3-28-16,-16-3-12 15,4 3-8-15,-4 1-192 16,5-1 104-16</inkml:trace>
          <inkml:trace contextRef="#ctx0" brushRef="#br0" timeOffset="-5061.1967">1200 7191 280 0,'4'-21'104'0,"-4"21"-84"15,8-24 0-15,-8 17 120 16,12 0-80-16,-12-10 44 16,3 4-60-16,-3-5 4 15,0 11-32-15,-3-6 28 16,-5 2-28-16,0-2-4 15,-3 2-8-15,-20-3-24 16,15 8 12-16,-15 6-12 16,4 6 8-16,-16 12 60 15,5 2-24-15,-9 18 0 16,5 0-16-16,7 3 28 0,4-3-20 0,4 7-12 16,19-14-8-16,-4 0 20 15,20-7-8-15,4-10 24 16,7-1-20-16,20-9 12 15,-12-8-12-15,27-9 20 16,-15-1-20-16,0-17 24 16,7 7-24-16,-7-31-76 15,-4 3 36-15,-1-10-80 16,-7 18 64-16,-11-12 0 16,-1 19 28-16,-7 6 20 15,0 7 0-15,-16 3 16 16,4 14-12-16,-3 14 60 15,-5 0-40-15,-11 24 24 16,7 0-32-16,-3 20 8 16,3-2-16-16,-15 12-8 15,24-9 0-15,-13 3 4 16,9-10-4-16,3-7 16 16,4-7-12-16,8-7 32 15,4 3-24-15</inkml:trace>
          <inkml:trace contextRef="#ctx0" brushRef="#br0" timeOffset="-4565.8748">1437 7126 416 0,'-16'6'152'0,"16"-6"-116"0,-19 45-12 0,7-21 64 16,4 7-52-16,-3 4 12 16,3-1-28-16,4-6 4 15,4 3-12-15,8-7 12 16,3-11-16-16,13-2 32 15,7 3-24-15,7-11 20 16,1 0-20-16,4-9 0 16,-1-1-8-16,-7 0-16 15,-4 3 4-15,-12-3 4 16,1 4 0-16,-9 3-36 16,-3 3 20-16,0 8 40 15,3 3-12-15,1-4 24 16,4 4-20-16,7-8 36 15,4 1-28-15,8-7 32 16,0 0-32-16,-1-7 32 16,-3-3-32-16,-11-10 12 15,-1 2-20-15,-19-13-8 16,-4 0-4-16,-11-10-32 16,3 7 16-16,-11-8-100 0,11 8 60 0</inkml:trace>
          <inkml:trace contextRef="#ctx0" brushRef="#br0" timeOffset="-2341.2604">2544 7215 288 0,'-16'-14'108'0,"16"14"-84"0,0 11-4 15,0-8 48 1,8 4-40-16,7-4 84 0,5 1-60 15,18-11 16-15,5 0-36 0,15-3-4 16,4-1-16-16,-4-9 12 16,0 6-16-16,-11-10 24 15,-9 14-20-15,-7-11 4 16,-4 4-8-16,-19-4-8 16,4 7 4-16,-24-10 4 15,4 7-4-15,-19-4-12 16,0 4 4-16,-23 3-16 15,3 4 12-15,-18 3-4 16,10 7 4-16,-3 7-12 16,12 7 12-16,-1 13 32 15,20 4-16-15,-11 18 16 16,18-1-12-16,1 10 44 16,11-3-28-16,12-3 20 15,8-4-28-15,26-10 8 16,5-4-16-16,23-10 28 15,3 4-24-15,9-7 32 16,-5-4-32-16,-3-7 32 16,-12-3-32-16,0-7-76 15,-7 0 32-15,-9-7-336 16,-7-3 204-16</inkml:trace>
        </inkml:traceGroup>
        <inkml:traceGroup>
          <inkml:annotationXML>
            <emma:emma xmlns:emma="http://www.w3.org/2003/04/emma" version="1.0">
              <emma:interpretation id="{BA15510D-44DA-44BF-947E-E9DD96667F9E}" emma:medium="tactile" emma:mode="ink">
                <msink:context xmlns:msink="http://schemas.microsoft.com/ink/2010/main" type="inkWord" rotatedBoundingBox="9285,9554 10922,9633 10886,10384 9249,10305"/>
              </emma:interpretation>
            </emma:emma>
          </inkml:annotationXML>
          <inkml:trace contextRef="#ctx0" brushRef="#br0" timeOffset="-2085.5823">3391 6300 288 0,'28'-4'108'0,"-28"4"-84"0,19 24-4 0,-19-3 100 16,8 3-68-16,-12 21 40 15,0 6-52-15,-19 15 20 16,7-4-32-16,-23-7 0 16,5-7-16-16,-17-7 20 15,13-6-20-15,-9-11 12 16,12-4-12-16</inkml:trace>
          <inkml:trace contextRef="#ctx0" brushRef="#br0" timeOffset="-1966.2642">3337 6210 592 0,'8'-20'220'0,"-8"20"-172"0,8 13-12 16</inkml:trace>
          <inkml:trace contextRef="#ctx0" brushRef="#br0" timeOffset="-1202.7346">3624 6362 80 0,'0'-7'32'0,"0"7"-24"0,0 3-4 0,0-3 120 15,4 0-68-15,-4 0 76 16,0 0-76-16,0 0 92 15,0 7-84-15,-4 0 40 16,-4 3-60-16,-8 8 12 16,9-1-36-16,-9 7-16 15,5 0-8-15,-1 7 12 16,8-7-4-16,0-3 16 16,12-4-12-16,4-7 40 15,3 0-24-15,4-13 12 16,5 0-20-16,-1-15-36 15,0 5 12-15,4-8 0 16,0 7 8-16,-11-6-20 0,-1 2 12 16,-11 5-24-16,0 9 20 0,-8 4-12 15,0 7 12-15,-3 7-20 16,3 6 20-16,8 5-4 16,7-1 8-16,9 0 60 15,3 0-28-15,4-14 8 16,12 4-20-16,-5-11 36 15,1-3-24-15,-12-10 12 16,5 3-20-16,-9-10 0 16,-11 3-8-16,-8-10-8 15,4 0 4-15,-20-7 12 16,4 0-8-16,-7 4-4 16,7 2 0-16,5-2-68 15,3 17 36-15,12-8-4 16,7 11 16-16,8-6 72 15,8 13-28-15,0-7-4 16,4 7-12-16,-4-4 8 16,0 4-12-16,4-3 24 15,-4 3-20-15,0-3 12 16,-4 3-12-16,-4-7-8 16,0 7 0-16</inkml:trace>
          <inkml:trace contextRef="#ctx0" brushRef="#br0" timeOffset="-915.9804">4181 6252 260 0,'-8'-4'96'0,"8"4"-76"0,8 14-4 0,-8-11 168 15,0 4-104-15,0 4 44 16,0 6-72-16,-4 3 16 16,4 4-40-16,-7 7 28 15,-1 4-32-15,-8 3 12 16,9 0-20-16,-9-4 8 16,8 0-12-16,4-6 20 15,8-4-20-15,8-7-76 16,15-3 36-16</inkml:trace>
        </inkml:traceGroup>
        <inkml:traceGroup>
          <inkml:annotationXML>
            <emma:emma xmlns:emma="http://www.w3.org/2003/04/emma" version="1.0">
              <emma:interpretation id="{42DD90DB-BA34-4382-99C9-8F0E358CF3D4}" emma:medium="tactile" emma:mode="ink">
                <msink:context xmlns:msink="http://schemas.microsoft.com/ink/2010/main" type="inkWord" rotatedBoundingBox="11324,9166 12999,9246 12924,10795 11249,1071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544.5009">5526 7212 312 0,'0'-7'112'0,"0"7"-84"0,-3-4-12 0,-1 1 116 16,4 3-76-16,-4-4 48 15,4 4-60-15,0-3 4 16,4 0-32-16,-4-1 44 15,0 4-32-15,4 0 12 16,-1 7-24-16,1 0-8 16,0 3-4-16,0 7 28 15,0 7-16-15,-4 1 48 16,0-1-36-16,0 0 28 16,0 0-28-16</inkml:trace>
          <inkml:trace contextRef="#ctx0" brushRef="#br0" timeOffset="12685.1309">9181 6486 364 0,'31'-35'132'0,"-31"35"-100"0,46-14-12 0,-19 14 168 16,0 4-108-16,0 20-8 15,12 3-44-15,-12 22-36 16,0-1 0-16,8 7 32 16,-8 0-16-16,-7 0 16 15,-9-3-12-15,5 6 36 16,-16-6-24-16,-16-1 32 16,12-6-32-16,-30-11 12 15,3-3-20-15,-24-20 20 16,1-8-24-16,4-20 12 15,3 0-12-15,1-14-24 16,11 7 4-16,16-7-4 16,11 7 4-16,16-4-20 15,7 4 16-15,16 3-4 16,16 11 8-16,-1 0 8 16,1 10 0-16,-9 3 0 0,1 4 0 15</inkml:trace>
          <inkml:trace contextRef="#ctx0" brushRef="#br0" timeOffset="13998.5149">9512 7521 520 0,'-8'14'192'0,"8"-14"-152"0,0 31-8 0,-8-7 96 16,8 0-76-16,-4 14 60 15,-3 7-68-15,-1-4 40 16,8 0-48-16,-12 1 32 16,4-4-36-16,1-8 8 15,3-2-24-15,4-7 28 16,4-1-28-16,3-6 12 16,1 0-16-16,12-7 28 15,-1 0-24-15,0-11-12 16,8 8-8-16,0-4-384 15,1 0 212-15</inkml:trace>
          <inkml:trace contextRef="#ctx0" brushRef="#br0" timeOffset="13616.5004">9072 7470 364 0,'-7'-7'132'16,"7"7"-100"-16,11-7-12 0,-11 3 44 16,8 8-40-16,7-4 96 15,5 7-68-15,3 3-40 16,4 7-12-16,0 21 56 15,8 3-28-15,-12 18-4 16,4-4-12-16,-11 0 24 16,-4 0-20-16,-20-14 12 15,-4-3-16-15,-15-10 56 16,0-4-40-16,-12-7 32 16,12-3-32-16,-12-11 0 15,12-3-16-15,0-13 12 0,16 2-16 16,-9-16-4-16,20 6 0 0,0-6-40 15,12 6 20-15,15-3-28 16,8 10 24-16,11-7 8 16,5 14 12-16,7 4 24 15,-4 3-12-15,4 0 4 16,-12 7-8-16,9-4 12 16,-17 1-12-16,9 3 32 15,-9-4-24-15,-3-3 12 16,-4 0-16-16,-11-10-200 15,-5 6 100-15,-3-6-440 16,-12 0 296-16</inkml:trace>
          <inkml:trace contextRef="#ctx0" brushRef="#br0" timeOffset="13113.7234">9010 7349 416 0,'-3'-10'152'0,"3"10"-116"0,-8 0-12 0,8-4 180 16,0 4-116-16,0-3 80 16,0 3-100-16,-8-3 0 15,16 3-44-15,-8-4 24 16,0 4-32-16,0 0 12 15,11 4-16-15,9-1 12 16,7 0-16-16,19-6 16 16,9 3-16-16,22-3 16 15,4-4-16-15,4 0 16 16,1 10-16-16,6-10 4 16,-6 7-4-16,-5 0 12 15,-8-3-12-15,-14 0 16 0,-13 6-16 16,-15 0-28-16,-8-3 8 0,-15 0-340 15,-4 4 196-15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16:54.37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0EBA794-9891-4D3A-93B0-3A5FFC3553D9}" emma:medium="tactile" emma:mode="ink">
          <msink:context xmlns:msink="http://schemas.microsoft.com/ink/2010/main" type="writingRegion" rotatedBoundingBox="19472,1215 23493,1344 23465,2206 19444,2077"/>
        </emma:interpretation>
      </emma:emma>
    </inkml:annotationXML>
    <inkml:traceGroup>
      <inkml:annotationXML>
        <emma:emma xmlns:emma="http://www.w3.org/2003/04/emma" version="1.0">
          <emma:interpretation id="{39659BAA-B42C-4D34-A9E7-48FCD9FE95E6}" emma:medium="tactile" emma:mode="ink">
            <msink:context xmlns:msink="http://schemas.microsoft.com/ink/2010/main" type="paragraph" rotatedBoundingBox="19472,1215 23493,1344 23465,2206 19444,20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DD2BDA-04E2-4055-B2EE-A348FFE09605}" emma:medium="tactile" emma:mode="ink">
              <msink:context xmlns:msink="http://schemas.microsoft.com/ink/2010/main" type="line" rotatedBoundingBox="19472,1215 23493,1344 23465,2206 19444,2077"/>
            </emma:interpretation>
          </emma:emma>
        </inkml:annotationXML>
        <inkml:traceGroup>
          <inkml:annotationXML>
            <emma:emma xmlns:emma="http://www.w3.org/2003/04/emma" version="1.0">
              <emma:interpretation id="{B79C8AA9-CEC8-4380-AB03-345809E6F671}" emma:medium="tactile" emma:mode="ink">
                <msink:context xmlns:msink="http://schemas.microsoft.com/ink/2010/main" type="inkWord" rotatedBoundingBox="19472,1215 20756,1257 20740,1764 19455,17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244 261 644 0,'8'-11'236'0,"-8"11"-180"0,12-6-20 0,-12-1 96 16,7 7-80-16,-14-7-12 16,3 0-24-16,-20-3-24 15,5 6 4-15,-8 1 20 16,4 6-8-16,-20 4-20 16,12 3 4-16,-7 4 32 15,10 3-16-15,9 4 16 16,11 0-12-16,16-1 20 15,4 4-20-15,15-10 40 16,8 0-28-16,3-14-76 16,1 0 28-16,0-14-220 15,-1 4 132-15,-3-11-220 16,4 7 184-16,-12-17-128 31,0 14 160-31,-19-34 448 16,-4 6-176-16,4-17 208 15,-1 7-216-15,-11 27 28 16,4 4-104-16,-11 24-8 16,7 14-40-16,-12 17 48 15,-3 7-40-15,4 10-8 16,3-10-12-16,0 7 32 16,5-1-20-16,-1 5-232 0,8-5 112 15,8-13-536-15,3 0 352 0</inkml:trace>
          <inkml:trace contextRef="#ctx0" brushRef="#br0" timeOffset="434.1531">678 213 528 0,'-31'0'196'0,"31"0"-152"0,11 10-12 0,-14-7 104 15,-1 4-80-15,0 4 48 16,4 6-60-16,0 7 12 16,0 0-36-16,11 3-8 15,1 4-8-15,4-6 28 16,3-1-16-16,8-11 20 16,-4-2-20-16,-3-8-88 15,3-3 40-15,-8-10-140 16,1 3 96-16,-9-7-104 15,-3 4 100-15,-8 0 88 16,4 3 0-16,-3 3 188 16,3 8-108-16,-4 6 92 15,4 7-100-15,11 4 52 16,1 3-76-16,27 0-4 109,7-3-32-109,16-8 32 0,4 1-28 16,-4-17 20-16,-4-1-24 0,-16-16 28 0,-7 2-32 0,-23-13-120 0,-4 4 56 0,-20-11-52 0,-3 11 56 0,-13-4 0 0,9 10 24 0</inkml:trace>
        </inkml:traceGroup>
        <inkml:traceGroup>
          <inkml:annotationXML>
            <emma:emma xmlns:emma="http://www.w3.org/2003/04/emma" version="1.0">
              <emma:interpretation id="{95C0A100-184C-419D-95F0-30DAA8DA22EF}" emma:medium="tactile" emma:mode="ink">
                <msink:context xmlns:msink="http://schemas.microsoft.com/ink/2010/main" type="inkWord" rotatedBoundingBox="21404,2048 21487,2051 21484,2142 21402,214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89.834">2006 822 956 0,'19'0'352'0,"-19"3"-272"0,0 7-24 0,-8-3-20 15,-7 7-32-15,-16 10-56 16,0 7 28-16</inkml:trace>
        </inkml:traceGroup>
        <inkml:traceGroup>
          <inkml:annotationXML>
            <emma:emma xmlns:emma="http://www.w3.org/2003/04/emma" version="1.0">
              <emma:interpretation id="{22F821FB-A925-40D4-9DC9-56CE161814E8}" emma:medium="tactile" emma:mode="ink">
                <msink:context xmlns:msink="http://schemas.microsoft.com/ink/2010/main" type="inkWord" rotatedBoundingBox="22130,1348 23491,1392 23472,1990 22111,1946"/>
              </emma:interpretation>
              <emma:one-of disjunction-type="recognition" id="oneOf2">
                <emma:interpretation id="interp2" emma:lang="" emma:confidence="0">
                  <emma:literal>It</emma:literal>
                </emma:interpretation>
                <emma:interpretation id="interp3" emma:lang="" emma:confidence="0">
                  <emma:literal>tat</emma:literal>
                </emma:interpretation>
                <emma:interpretation id="interp4" emma:lang="" emma:confidence="0">
                  <emma:literal>fit</emma:literal>
                </emma:interpretation>
                <emma:interpretation id="interp5" emma:lang="" emma:confidence="0">
                  <emma:literal>tit</emma:literal>
                </emma:interpretation>
                <emma:interpretation id="interp6" emma:lang="" emma:confidence="0">
                  <emma:literal>tot</emma:literal>
                </emma:interpretation>
              </emma:one-of>
            </emma:emma>
          </inkml:annotationXML>
          <inkml:trace contextRef="#ctx0" brushRef="#br0" timeOffset="3707.1117">2660 522 748 0,'-4'-13'276'0,"4"13"-216"0,8-25-16 0,7 12 84 16,8 2-80-16,16-9 76 15,15 3-68-15,16-4 4 16,-4 7-36-16,3 0 48 16,-3 4-40-16,0 0 4 15,-8 6-24-15,-4 8-24 16,-3 3 4-16,-5 3 12 15,-11 7 0-15,-8 4 16 16,-8-1-12-16,-3 4 40 16,-5 1-24-16,-7-5-156 15,8 1 72-15,-4-7-408 16,3-4 260-16</inkml:trace>
          <inkml:trace contextRef="#ctx0" brushRef="#br0" timeOffset="3406.8132">2834 206 508 0,'15'-31'188'0,"-15"31"-148"0,16-21-8 0,-12 11 104 16,4 6-80-16,-1-6 84 15,1 7-80-15,0 3 56 16,0 6-64-16,-1 12 16 16,5-1-40-16,-4 17-8 15,3 4-12-15,-3 24 4 16,4 0-8-16,-1 10 8 16,-3-3-8-16,11-10 16 15,-3-8-12-15,-5-6 40 16,13-11-24-16,3-13 56 15,-12-4-44-15,8-24 28 16,5-3-36-16,-13-28 8 16,20-3-20-16,-8-25 20 15,4 5-24-15,-4-5-12 16,0 15-4-16,-8-1 4 16,5 18 0-16,-17 6-12 15,5 4 8-15,-12 7-76 16,0 10 44-16,-12-4-232 15,9 15 148-15,-13-1-388 0,4 8 288 16</inkml:trace>
          <inkml:trace contextRef="#ctx0" brushRef="#br0" timeOffset="3954.3894">3686 429 736 0,'-8'-20'272'0,"8"20"-208"0,11-4-20 0,-3 1 184 15,-4 3-132-15,8-4 24 16,7 4-72-1,4-3-12-15,4 6-24 0,1-3 0 16,10 4-4-16,1-4-68 16,7 3 32-16,-3-6-304 15,-4 6 180-15</inkml:trace>
          <inkml:trace contextRef="#ctx0" brushRef="#br0" timeOffset="4310.8371">4019 199 184 0,'-16'-10'68'0,"16"10"-52"0,-4 3-4 0,0-3 116 15,4 0-72-15,-7 0 16 16,-1 3-48-16,4 1 40 15,-4 6-36-15,-11 0 4 16,7 1-20-16,-11 3 64 16,15 3-44-16,-11 3 24 15,3 1-36-15,1 10 52 16,3 0-40-16,1 3 4 0,-1 1-24 0,1-1 56 31,11-3-40-31,0-3 16 0,11-1-28 0,-3-6 8 16,3 0-12-16,5-4 12 15,3-3-16-15,8-8 16 16,8-6-16-16,4 0-48 16,0-3 24-16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17:32.1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54282A1-353E-46BB-992C-34B028CBA730}" emma:medium="tactile" emma:mode="ink">
          <msink:context xmlns:msink="http://schemas.microsoft.com/ink/2010/main" type="inkDrawing" rotatedBoundingBox="2773,2855 3405,284 3836,389 3204,2961" semanticType="verticalRange" shapeName="Other">
            <msink:sourceLink direction="with" ref="{6CD48619-AFD7-42D6-902C-2BCA028517A1}"/>
            <msink:sourceLink direction="with" ref="{D8FB1400-0576-458A-9DD5-13838D49AEFC}"/>
            <msink:sourceLink direction="with" ref="{E1130C85-04F2-4F9C-8F86-3BA8233E67A5}"/>
            <msink:sourceLink direction="with" ref="{BB6C1477-801C-48D7-B95B-68D9DA028BD8}"/>
          </msink:context>
        </emma:interpretation>
      </emma:emma>
    </inkml:annotationXML>
    <inkml:trace contextRef="#ctx0" brushRef="#br0">802 18 416 0,'-4'0'152'0,"4"0"-116"0,0 0-12 0,0-7 144 15,0 14-96-15,0-7 24 16,0 0-56-16,-4-7 28 16,0 7-40-16,-8-4 20 15,5 1-28-15,-9-1 0 16,5 4-12-16,-13 0-8 16,9 4 4-16,-12-4-24 15,3 3 12-15,-6-3 4 16,2 4 4-16,-6 3-12 15,10-4 8-15,-10 0 28 16,14 8-12-16,-11-11-12 16,8 10-4-16,-4-6-4 15,8-1 0-15,-5 11 0 16,9-4 0-16,3 7 8 16,4 0 0-16,-3 18-12 15,3-1 8-15,0 25-4 16,4-8 0-16,-11 18 24 15,11 0-8-15,-11 17-4 16,3-3 0-16,-7 23 12 0,-1-9-8 16,-7 6-12-1,8-10 0-15,-8 10 12 0,7-10-4 0,-3 7-12 16,8-11 4-16,-1-3 12 16,8-10-4-16,-3 6 16 15,3-9-12-15,0 9 16 16,-3-6-16-16,3-4 16 15,8-6-16-15,-4-4 16 16,4-14-16-16,-4-3 16 16,4-8-16-16,0-2 40 15,4-4-24-15,-4-11 48 16,4 1-40-16,-4-7 48 16,8 0-48-1,-1-1 48-15,1 1-48 0,-4 7 20 16,4-7-32-16,0 10 0 15,-1 7-12-15,5 0 4 16,0 6-8-16,19 1-284 16,3-3 152-16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17:33.8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0872907-AF0C-43A8-9CD5-3E16B2495FCA}" emma:medium="tactile" emma:mode="ink">
          <msink:context xmlns:msink="http://schemas.microsoft.com/ink/2010/main" type="inkDrawing" rotatedBoundingBox="20586,2682 20926,249 21206,288 20866,2721" shapeName="Other"/>
        </emma:interpretation>
      </emma:emma>
    </inkml:annotationXML>
    <inkml:trace contextRef="#ctx0" brushRef="#br0">317 14 436 0,'-11'-10'160'0,"3"13"-124"0,-4-3-8 0,8-3 116 15,4 3-84-15,-3-4 72 16,3 8-76-16,3-4-40 16,5 3-12-16,8-3 4 15,11 0-4-15,4 0 16 16,4 7-12-16,-4-3 16 16,11 3-16-16,-19-1-12 15,4-2 0-15,-7-1 4 16,-5 1 0-16,-15-1 16 15,0 4-8-15,-7-3-4 16,7-1 0-16,-12 0-16 16,4 8 8-16,0-8 4 15,8 4 0-15,-11 0 0 16,11 3 0-16,0 4 0 16,0 0 0-16,-8 3 8 15,8 4-4-15,-8 3-28 16,5 3 12-16,-9 1 4 15,8 6 8-15,-8 7 8 16,-3 1-4-16,3 3-12 16,5-4 4-16,-5 0-4 15,4-3 0-15,-3 0 16 16,3-4-4-16,-4 7 24 0,5-3-16 16,-5 14-12-16,4-4-4 15,-3 7 4-15,3 4 0 0,-4-8 8 16,4 4-4-16,1-10-12 15,-1-4 4-15,0 4 20 16,8-7-8-16,-4-4-20 16,4 1 4-16,-4 6 12 15,4 0 0-15,-7 4-4 16,3 0 4-16,-4 3-4 16,4-3 0-16,-3 3 8 15,-1-3-4-15,-4-1-12 16,8-6 4-16,-3 0-4 15,3-7 0-15,-4 0 16 16,8 0-4-16,-4 0-12 16,4 0 4-16,-4 7-4 15,0-4 0-15,-3 7 24 16,-1-3-8-16,-4 4-12 16,1 2 0-16,-1-6 20 15,12 0-8-15,-8-4-20 16,8-3 4-16,-4-3 20 15,8 3-4-15,-4-10 48 16,0-1-28-16,0-3 28 16,0 1-28-1,0-5 60-15,0-2-48 0,-8-4 44 16,5-1-48-16,-17-2-12 16,1-1-12-16,-28 1 0 15,5 3-8-15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18:30.1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C2F2479-43FB-42B2-ABF7-17ED13A621AF}" emma:medium="tactile" emma:mode="ink">
          <msink:context xmlns:msink="http://schemas.microsoft.com/ink/2010/main" type="writingRegion" rotatedBoundingBox="-254,3317 -42,351 1412,455 1200,3421"/>
        </emma:interpretation>
      </emma:emma>
    </inkml:annotationXML>
    <inkml:traceGroup>
      <inkml:annotationXML>
        <emma:emma xmlns:emma="http://www.w3.org/2003/04/emma" version="1.0">
          <emma:interpretation id="{3E563927-7FFB-4E99-8075-39296C3C6393}" emma:medium="tactile" emma:mode="ink">
            <msink:context xmlns:msink="http://schemas.microsoft.com/ink/2010/main" type="paragraph" rotatedBoundingBox="-254,3317 -42,351 1412,455 1200,34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38D1F0-DD7E-42AA-8DAD-5FD7F5F16464}" emma:medium="tactile" emma:mode="ink">
              <msink:context xmlns:msink="http://schemas.microsoft.com/ink/2010/main" type="line" rotatedBoundingBox="-254,3317 -42,351 1412,455 1200,3421"/>
            </emma:interpretation>
          </emma:emma>
        </inkml:annotationXML>
        <inkml:traceGroup>
          <inkml:annotationXML>
            <emma:emma xmlns:emma="http://www.w3.org/2003/04/emma" version="1.0">
              <emma:interpretation id="{8CCB0147-C36A-428F-A744-588DB58F2EA0}" emma:medium="tactile" emma:mode="ink">
                <msink:context xmlns:msink="http://schemas.microsoft.com/ink/2010/main" type="inkWord" rotatedBoundingBox="-254,3317 -42,351 1412,455 1200,34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-86 1149 560 0,'-12'17'208'0,"12"-17"-164"15,12 7-8-15,-4-4 32 16,3 1-44-16,13-1 16 15,3 4-24-15,15-7 36 16,1-3-28-16,3-4-296 16,1 3 148-16</inkml:trace>
          <inkml:trace contextRef="#ctx0" brushRef="#br0" timeOffset="1048.7877">-1096 1748 676 0,'15'-7'248'0,"-15"7"-192"0,54-11-16 0,-27 4-12 16,1 7-24-16,10-3-180 16,9 3 100-16</inkml:trace>
          <inkml:trace contextRef="#ctx0" brushRef="#br0" timeOffset="1406.7238">-485 1662 696 0,'-46'27'256'0,"46"-27"-196"0,-47 28-20 16,24-15-32 0,4 8-12-16,-12-4 40 15,4-3-24-15,0 0 16 16,3-11-16-16,-3-3 0 15,8 7-4-15,0-14-8 16,3-3 4-16,8-4-24 0,5 7 12 16,3-3-40-16,7 10 28 0,1-7-12 15,8 14 20-15,3-7-8 16,4 10 8-16,12-3 60 16,0 7-24-16,11-14 32 15,1 3-28-15,-1-6 16 16,1-1-24-16,-13-6 44 15,-6 3-36-15,-17-10 12 16,-3 0-24-16,-20-11-24 16,1 8 0-16,-13-25-112 15,1 7 68-15,0-24-552 16,4 10 336-16</inkml:trace>
          <inkml:trace contextRef="#ctx0" brushRef="#br0" timeOffset="-1041.2951">-295-637 384 0,'-8'-10'140'0,"8"10"-108"0,-7-14-8 0,3 10 48 16,4 4-44-16,-8-10 32 15,4 3-32-15,-4-3 16 16,4 10-24-16,-7-4-44 16,7 4 12-16,-8 4 12 15,5 6 0-15,-9 1-8 16,8-1 4-16,-3 4-4 15,-1 3 0-15,-3-7 16 16,3 7-4-16,-3 7-4 16,7 4 4-16,-8 20-4 15,9-3 0-15,-13 37 32 16,9-6-16-16,-13 24-12 16,5-4-8-16,-12 28 20 15,12-7-8-15,-5 10-4 16,13-13 0-16,-1 13-16 15,1-17 8-15,-1 7 4 16,8-17 0-16,-7-7 16 16,3-14-8-16,-8-3 4 15,12-7-4-15,-15-7 12 16,7-11-12-16,-3-6 16 16,7-7-16-16,-3-21 32 15,-5-3-24-15,1-21-68 0,3 0 28 0,-3-17-476 16,7 3 276-16</inkml:trace>
          <inkml:trace contextRef="#ctx0" brushRef="#br0" timeOffset="211.5617">-1 973 580 0,'-27'4'216'0,"27"-4"-168"0,0 17-12 0,0-3 48 16,0 3-52-16,0 10 24 16,4 4-36-16,0 11 8 15,0-8-16-15,0 7 0 16,3 1-4-16,5-1 12 16,3 0-12-16,1-10 40 15,3-7-24-15,5-10-224 16,-1-7 108-16</inkml:trace>
          <inkml:trace contextRef="#ctx0" brushRef="#br0" timeOffset="686.8257">-632 1242 364 0,'0'-14'132'0,"0"14"-100"0,16-14-12 16,-16 4 140-1,7 6-92-15,1-13 36 16,4 0-64-16,-1-14 4 16,1 4-28-16,4-25-8 0,3 7-4 0,12-17 4 15,-12 11-4-15,8-8 8 16,-11 14-8-16,11 4-28 16,-4 10 12-16,-7 4 4 15,7 13 8-15,-4 0 32 16,1 11-16-16,-1 3 4 15,4 7-12-15,0 6 4 16,4 8-8-16,8 13 8 16,4 1-8-16,27 6 32 15,7 0-20-15,16-3 20 16,-7 0-20-16,-1-7-8 16,-11-3-4-16,-16-4-156 15,-8-4 84-15</inkml:trace>
          <inkml:trace contextRef="#ctx0" brushRef="#br0" timeOffset="-199.5305">-229 1187 228 0,'15'-18'84'0,"-15"18"-64"0,-4-10-8 0,1 3 100 15,6 4-64-15,-6-11 8 16,3 4-36-16,-12-1 60 16,0 5-48-16,-11-5 68 15,8 11-60-15,-16 0 72 16,7 11-64-16,-7-1-16 16,4 4-20-16,0-1-12 15,12 5 4-15,7-5 4 16,8 1-4-16,12-7 24 15,7 3-16-15,12-10 4 16,0 4-8-16,4-15-140 16,0 1 76-16,-8-11-200 15,0 4 144-15,-4-17-12 16,-4 3 76-16,-7-14 40 16,-4 7 8-16,-8-6 108 0,0 9-60 15,-8 4 176-15,4 11-128 0,-4 13 44 16,1 14-80-16,-1 17-20 15,4 7-24-15,0 13 16 16,4 1-20-16,-4 3-4 16,4 0-4-16,-4 1 40 15,4-8-24-15,-3 4 8 16,-1-4-16-16,-4-7-132 16,4-3 68-16</inkml:trace>
          <inkml:trace contextRef="#ctx0" brushRef="#br0" timeOffset="2034.3914">-272-985 216 0,'-23'31'80'0,"23"-31"-60"0,-39 21-8 0,24-18 108 15,3 8-68-15,-7-22 52 16,3 8-64-16,5-14 8 15,-5 0-32-15,12-11-24 16,8 11 0-16,12-14 4 16,3 14 4-16,4-4 8 15,4 14-4-15,-3 4 128 16,-1 13-68-16,0-7 24 16,-4 11-52-16,-3-10 40 15,3 3-44-15,-11-11 64 16,8 4-56-16,-1-14 28 15,0 4-40-15,1-14-192 16,-1 0 88-16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16:40.0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FEE749A-E426-40CD-8B6D-D1C2A7EFC2BD}" emma:medium="tactile" emma:mode="ink">
          <msink:context xmlns:msink="http://schemas.microsoft.com/ink/2010/main" type="writingRegion" rotatedBoundingBox="3030,1626 8645,-1975 12107,3421 6491,7023"/>
        </emma:interpretation>
      </emma:emma>
    </inkml:annotationXML>
    <inkml:traceGroup>
      <inkml:annotationXML>
        <emma:emma xmlns:emma="http://www.w3.org/2003/04/emma" version="1.0">
          <emma:interpretation id="{B7246696-164E-4EAB-B799-5D14BC1174F8}" emma:medium="tactile" emma:mode="ink">
            <msink:context xmlns:msink="http://schemas.microsoft.com/ink/2010/main" type="paragraph" rotatedBoundingBox="10236,1116 4901,768 4944,113 10279,46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CD48619-AFD7-42D6-902C-2BCA028517A1}" emma:medium="tactile" emma:mode="ink">
              <msink:context xmlns:msink="http://schemas.microsoft.com/ink/2010/main" type="line" rotatedBoundingBox="10236,1116 4901,768 4944,113 10279,461">
                <msink:destinationLink direction="with" ref="{B54282A1-353E-46BB-992C-34B028CBA73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4A51501-84AA-430D-B1DA-742549FD3C78}" emma:medium="tactile" emma:mode="ink">
                <msink:context xmlns:msink="http://schemas.microsoft.com/ink/2010/main" type="inkWord" rotatedBoundingBox="10236,1116 9154,1046 9196,391 10279,4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5114-43 644 0,'31'-21'236'0,"-31"21"-180"0,19 28-20 0,-15-8 36 16,-4 5-48-16,-19 2 52 15,11 7-44-15,-27 4 4 16,8-3-24-16,-12-1 36 15,8 1-24-15,-15-15-12 16,3 4-8-16,1-13-200 16,15-1 108-16</inkml:trace>
          <inkml:trace contextRef="#ctx0" brushRef="#br0" timeOffset="777.5584">5311-246 528 0,'-19'10'196'0,"19"-10"-152"0,-20 28-12 0,13-8 44 0,7-2-48 0,-8 16 16 16,4-3-28-16,-8 3 20 16,9 1-24-16,3-4-4 15,0-4-4-15,0-3 12 16,7 0-8-16,-7-6-4 15,0-5 0-15,8-2-4 16,-8-1 0-16,8-7-56 16,-4 1 32-16,3-11 4 15,-3 4 8-15,0-11 12 16,8 0 0-16,-12-3 68 16,8 7-36-16,-5-1 148 15,1 8-104-15,0 6 4 16,-4 8-52-16,8 2 0 15,0 1-16-15,3 0 12 16,1 3-16-16,7-10 32 0,1 7-24 16,3-7 4-16,4-1-12 15,0-6-96-15,-4 0 52 0,-7-6-8 16,-1 2 28-16,-7-6 12 16,-4-7 4-16,-8-7 0 15,0 6 0-15,-8-9 0 16,9 6 0-16,3-6 24 15,7 9-12-15,5-2 4 16,7 6-8-16,1 0-8 16,3 4 4-16,-4 0 4 15,4-1-4-15,-7 8 16 16,3-1-12-16,-7-2-12 16,3 6 0-16,-3-11 20 15,4 11-8-15,-1-7-12 16,0 7 0-16,5-7 12 15,7 4-4-15,0-11-12 16,0 14 4-16,0-14-4 16,-4 11 0-16,-3-11 32 15,-1 11-12-15,-3-8-208 16,-5 8 108-16</inkml:trace>
          <inkml:trace contextRef="#ctx0" brushRef="#br0" timeOffset="137.8666">5180-329 684 0,'7'-13'252'0,"-7"13"-192"0,0 3-20 0,0-3-20 16,0 0-20-16</inkml:trace>
          <inkml:trace contextRef="#ctx0" brushRef="#br0" timeOffset="1022.208">5896-305 372 0,'7'-7'140'0,"-7"7"-112"0,-7 0-4 0,3 0 180 16,8 0-116-16,-4 4 60 16,0 6-84-16,-4 1-4 15,4 13-36-15,-12 14 24 16,4-1-32-16,-7 15 56 15,3-4-40-15,-3 0-16 16,3 1-8-16,1-15 8 16,7 7-8-16,4-13 24 15,4-4-20-15</inkml:trace>
        </inkml:traceGroup>
        <inkml:traceGroup>
          <inkml:annotationXML>
            <emma:emma xmlns:emma="http://www.w3.org/2003/04/emma" version="1.0">
              <emma:interpretation id="{B3FC8820-A758-464C-90C2-3AA6B2AA805A}" emma:medium="tactile" emma:mode="ink">
                <msink:context xmlns:msink="http://schemas.microsoft.com/ink/2010/main" type="inkWord" rotatedBoundingBox="5388,569 4916,538 4932,298 5404,329"/>
              </emma:interpretation>
              <emma:one-of disjunction-type="recognition" id="oneOf1">
                <emma:interpretation id="interp1" emma:lang="" emma:confidence="1">
                  <emma:literal>•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C</emma:literal>
                </emma:interpretation>
                <emma:interpretation id="interp4" emma:lang="" emma:confidence="0">
                  <emma:literal>9</emma:literal>
                </emma:interpretation>
                <emma:interpretation id="interp5" emma:lang="" emma:confidence="0">
                  <emma:literal>^</emma:literal>
                </emma:interpretation>
              </emma:one-of>
            </emma:emma>
          </inkml:annotationXML>
          <inkml:trace contextRef="#ctx0" brushRef="#br0" timeOffset="5100.3503">1088-387 352 0,'-16'-4'132'0,"16"4"-104"0,-4 0-8 16,1 0 60-16,3 0-48 0,-4 0 48 16,0 0-44-16,-4 0 44 15,0 0-48-15,-11 0 12 16,0 7-28-16,-20 4-8 16,16 6-4-16,-24-3 4 15,5 6-4-15,-9 4-12 16,13-3 4-16,-5-4 28 15,8 0-12-15,8-10-12 16,8 0-4-16,3-17 28 16,9 3-12-16,7-10-12 15,3-1-4-15,5-6-60 16,4 4 36-16,-1-4 4 16,5 3 12-16,-5 0 4 15,1 11 0-15,4 3 16 16,-5-3-4-16,1 10 68 15,-1 10-40-15,9-6 16 16,-1 9-32-16,12-2 8 16,0 2-12-16,12-2 28 15,-1-1-24-15,-3-3-4 16,-4-4-8-16,-4-3 4 16,-4 7-4-16,-12-14 16 15,1 1-12-15,-12-1 24 16,0 0-20-16,-12-10-4 15,-4-1-4-15,4-9-4 0,5 3 0 0</inkml:trace>
        </inkml:traceGroup>
      </inkml:traceGroup>
    </inkml:traceGroup>
    <inkml:traceGroup>
      <inkml:annotationXML>
        <emma:emma xmlns:emma="http://www.w3.org/2003/04/emma" version="1.0">
          <emma:interpretation id="{E1869294-B695-4AF9-ADFE-D0AA7AD372CB}" emma:medium="tactile" emma:mode="ink">
            <msink:context xmlns:msink="http://schemas.microsoft.com/ink/2010/main" type="paragraph" rotatedBoundingBox="4406,726 8660,1089 8553,2347 4299,19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8FB1400-0576-458A-9DD5-13838D49AEFC}" emma:medium="tactile" emma:mode="ink">
              <msink:context xmlns:msink="http://schemas.microsoft.com/ink/2010/main" type="line" rotatedBoundingBox="4406,726 8660,1089 8553,2347 4299,1985">
                <msink:destinationLink direction="with" ref="{B54282A1-353E-46BB-992C-34B028CBA73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3996A69-D169-4B39-A10D-FA1D4E277F17}" emma:medium="tactile" emma:mode="ink">
                <msink:context xmlns:msink="http://schemas.microsoft.com/ink/2010/main" type="inkWord" rotatedBoundingBox="8324,1459 8626,1484 8589,1927 8287,1901"/>
              </emma:interpretation>
            </emma:emma>
          </inkml:annotationXML>
          <inkml:trace contextRef="#ctx0" brushRef="#br0" timeOffset="-318.8473">4045 831 624 0,'-15'-4'228'0,"15"4"-176"0,8 7-16 0,-8-7 36 15,7 4-48-15,9-4 44 16,7 3-40-16,4-10 4 15,4 4-20-15,4-7 12 16,4-4-16-16,-5 0-4 16,-3 7 0-16,-11-7 12 15,-1 4-8-15,-19 3 4 16,0-7-4-16,-19 1-8 16,-1-1 4-16,-11 14-16 15,1-7 8-15,-5 10 84 16,0 1-48-16,-8 3 8 15,12 10-24-15,-4 4 8 16,20 6-16-16,-1 18-20 16,13 7 4-16,6-1 12 15,5 4 0-15,12-7-4 16,7-6 4-16,19-11 12 16,-3-7-8-16,19-14-48 15,0 4 24-15</inkml:trace>
        </inkml:traceGroup>
        <inkml:traceGroup>
          <inkml:annotationXML>
            <emma:emma xmlns:emma="http://www.w3.org/2003/04/emma" version="1.0">
              <emma:interpretation id="{AFB5F6F1-0B4D-4503-8032-D5A5C7DBB9D6}" emma:medium="tactile" emma:mode="ink">
                <msink:context xmlns:msink="http://schemas.microsoft.com/ink/2010/main" type="inkWord" rotatedBoundingBox="5509,1019 7812,1215 7726,2229 5422,2033"/>
              </emma:interpretation>
            </emma:emma>
          </inkml:annotationXML>
          <inkml:trace contextRef="#ctx0" brushRef="#br0" timeOffset="-2381.9898">1185 690 528 0,'-8'3'196'0,"8"-3"-152"0,-8-3-12 0,8-1 176 16,0 8-120-16,0-4 52 16,0 3-80-16,16-3 24 15,3-3-48-15,27 3 8 16,1 7-28-16,19-4 20 16,3 1-24-16,-3-4-4 15,0 3-4-15,-16 0 12 16,-3 1-8-16,-9-4-72 15,-3 0 32-15</inkml:trace>
          <inkml:trace contextRef="#ctx0" brushRef="#br0" timeOffset="-2365.9476">1792 421 612 0,'-27'-13'228'0,"27"13"-180"0,-11-4-12 16,3 1 44 0,8 6-52-16,-8-3 16 15,4 0-28-15,-3 4-24 16,7 3 0-16,-8 6-12 0,4 5 8 0,-8 9 16 16,8 4 0-16,-3 10-4 15,3 1 4-15,-8 6-4 16,4-4 0-16,-7 18 16 15,7-3-8-15,-3 13-20 16,-1-6 4-16,0-1 4 16,5-3 4-16,-9-10 8 15,5-11-4-15,-20-3 8 16,7-7-8-16,-18-7 16 16,7-11-12-16,-15-2 68 15,11-4-44-15,-4-11 16 16,12 4-32-16,0-14-16 15,12 4-4-15</inkml:trace>
          <inkml:trace contextRef="#ctx0" brushRef="#br0" timeOffset="-2350.4066">2323 549 436 0,'-12'7'160'0,"12"-7"-124"0,-23 13-8 0,3 1 132 15,13 7-92-15,-20 6 24 16,0 4-52-16,-20 14 52 16,8-7-52-16,-7 17 20 15,15 0-40-15,8 3-8 16,7-2-8-16,5-12 12 16,11-6-8-16,15-14 32 15,1 0-24-15,7-17-232 16,0-7 112-16</inkml:trace>
          <inkml:trace contextRef="#ctx0" brushRef="#br0" timeOffset="-2321.8303">2350 824 528 0,'0'-10'196'0,"0"10"-152"0,-8 10-12 16,4-10 140-1,8 7-100-15,-8 7 8 16,4-4-52-16,-4 18-24 15,4-11-8-15,0 7 4 16,8 0 0-16,0-3 0 16,0-1 0-16,7-9 8 15,0 2-4-15,9-13-72 16,-5 11 36-16,0-8-40 0,5 0 40 0,-9 4 0 16,4 0 20-16,-3 0 24 15,3-3-4 1,-3 2 60-16,-1 8-40 15,5-7 148-15,3-3-100 0,4-1 12 16,0 7-52-16,4-17 0 16,0 4-20-16,0-7 8 15,-4-1-12-15,-4-9 20 16,1 6-20-16,-9-10-12 16,-3 7-4-16,-9-4 12 15,9 4-4-15,-12-4-12 16,0 7 4-16,-8-6 12 15,4 6-4-15,-3-3-144 16,7 3 76-16,0 0-156 16,7 4 120-16,1 0-328 15,8 3 240-15</inkml:trace>
          <inkml:trace contextRef="#ctx0" brushRef="#br0" timeOffset="-931.6345">2419 1075 280 0,'4'-7'104'0,"-4"7"-84"15,0-7 0-15,0-3 48 16,8 10-40-16,-4-7 24 15,4-7-32-15,-1 4 44 16,1 0-36-16,-4-7 56 16,4 13-48-16,-8-10 44 15,4 8-44-15,-4-5 0 16,0 4-24-16,0-6 20 16,4 6-20-16,-1-7 32 15,1 7-28-15,0-7 12 16,0 1-16-16,0-1 12 0,4 7-16 0,-5-7 16 15,5 7-16-15,-8-3 16 16,4 3-16-16,-8 0 24 16,4 7-20-16,-4 0-4 15,0 4-4-15,-3-1-24 16,7 4 12-16,0 0 12 16,4-4 0-16,-1-3-124 15,9 0 64-15</inkml:trace>
          <inkml:trace contextRef="#ctx0" brushRef="#br0" timeOffset="-2097.734">3198 432 880 0,'58'-7'328'0,"-58"7"-256"0,62 17-16 0,-35 0 108 15,0 7-100 1,4 18-8-1,-4 6-36-15,-8 14 20 0,1-4-24 0,-17 18 40 16,1-4-32-16,-19 11 12 16,-8-11-20-16,-24-7-192 15,5-9 92-15</inkml:trace>
        </inkml:traceGroup>
        <inkml:traceGroup>
          <inkml:annotationXML>
            <emma:emma xmlns:emma="http://www.w3.org/2003/04/emma" version="1.0">
              <emma:interpretation id="{2C4B95DB-24E2-4B50-AF11-C5289290D6DB}" emma:medium="tactile" emma:mode="ink">
                <msink:context xmlns:msink="http://schemas.microsoft.com/ink/2010/main" type="inkWord" rotatedBoundingBox="4406,726 5061,782 4954,2040 4299,1985"/>
              </emma:interpretation>
            </emma:emma>
          </inkml:annotationXML>
          <inkml:trace contextRef="#ctx0" brushRef="#br0" timeOffset="-4148.2862">755 53 312 0,'-16'-17'112'0,"9"10"-84"0,-13 0-12 0,1 0 48 16,11 7-40-16,-15-6 68 16,7 6-52-16,-7-7 64 15,4 7-64-15,-12-4 28 16,12 8-40-16,-9 3 0 16,5-1-16-16,-4 8-16 15,8 3 0-15,-4 4-4 16,3 3 0-16,1 21 8 15,7-7 0-15,1 41 16 16,7 7-8-16,-4 17 24 16,8-3-20-16,0 3 4 15,-4-7-8-15,-11-3-16 16,3-3 4-16,-23-14 12 16,12-15-4-16,-23-9 84 15,7-7-44-15,-8-14 24 16,13-7-40-16,-1-17 0 15,8-7-16-15,-1-21-192 16,13 0 96-16</inkml:trace>
        </inkml:traceGroup>
      </inkml:traceGroup>
    </inkml:traceGroup>
    <inkml:traceGroup>
      <inkml:annotationXML>
        <emma:emma xmlns:emma="http://www.w3.org/2003/04/emma" version="1.0">
          <emma:interpretation id="{F0345EDD-B57D-4648-95B6-B26DAE32A91D}" emma:medium="tactile" emma:mode="ink">
            <msink:context xmlns:msink="http://schemas.microsoft.com/ink/2010/main" type="paragraph" rotatedBoundingBox="3707,2557 4612,2508 4625,2750 3720,27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130C85-04F2-4F9C-8F86-3BA8233E67A5}" emma:medium="tactile" emma:mode="ink">
              <msink:context xmlns:msink="http://schemas.microsoft.com/ink/2010/main" type="line" rotatedBoundingBox="3707,2557 4612,2508 4625,2750 3720,2799">
                <msink:destinationLink direction="with" ref="{B54282A1-353E-46BB-992C-34B028CBA73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CA615CD-DA4D-4F5A-A223-4F9E7263B10B}" emma:medium="tactile" emma:mode="ink">
                <msink:context xmlns:msink="http://schemas.microsoft.com/ink/2010/main" type="inkWord" rotatedBoundingBox="4220,2529 4612,2508 4625,2750 4233,277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185.2594">182 1763 444 0,'12'-13'164'16,"-12"13"-124"-16,3-4-16 0,-6 4 140 16,3 4-96-16,-12 3 0 15,0 6-44-15,-11 5 0 16,8 2-12-16,-12 1 0 16,7 6-4-16,-7-6 12 0,0-4-12 0,4-3-4 15,3 0 0-15,-3-11-16 16,4 1 8-16,7-8-40 15,4 1 24-15,8-8 16 16,8 1 4-16,0-7-44 16,7 3 28-16,1 4-32 15,-1 3 28-15,1 7 20 16,-1 3 0-16,-3 11 12 16,7 3-8-16,5 4 16 15,-5 0-12-15,12-4 16 16,0-3-16-16,4-4 4 15,-4 0-4-15,3-10 20 16,-6 4-16-16,-9-11 12 16,-4 3-12-16,-11-6 0 15,-4 0-4-15,-11-11 12 16,-5 7-12-16,-3-6-12 16,7 2 0-16,-7 1-4 15,11 7 0-15</inkml:trace>
        </inkml:traceGroup>
        <inkml:traceGroup>
          <inkml:annotationXML>
            <emma:emma xmlns:emma="http://www.w3.org/2003/04/emma" version="1.0">
              <emma:interpretation id="{1A94F569-B3B7-4F47-A547-B2076656BDA9}" emma:medium="tactile" emma:mode="ink">
                <msink:context xmlns:msink="http://schemas.microsoft.com/ink/2010/main" type="inkWord" rotatedBoundingBox="3714,2693 4081,2673 4082,2686 3715,2705"/>
              </emma:interpretation>
            </emma:emma>
          </inkml:annotationXML>
          <inkml:trace contextRef="#ctx0" brushRef="#br0" timeOffset="3766.984">-573 1929 644 0,'-15'-4'236'0,"18"4"-180"0,5 0-20 0,-4 0 80 16,4 4-72-16,7-4 0 15,12 3-28-15,12-6 8 16,4 3-16-16,7-11-4 16,8 8 0-16,-4-4-236 15,4 7 128-15</inkml:trace>
        </inkml:traceGroup>
      </inkml:traceGroup>
    </inkml:traceGroup>
    <inkml:traceGroup>
      <inkml:annotationXML>
        <emma:emma xmlns:emma="http://www.w3.org/2003/04/emma" version="1.0">
          <emma:interpretation id="{83A923AE-9FE1-424E-AC4F-F14B4A52DEC7}" emma:medium="tactile" emma:mode="ink">
            <msink:context xmlns:msink="http://schemas.microsoft.com/ink/2010/main" type="paragraph" rotatedBoundingBox="6654,4266 8777,2904 9290,3704 7167,50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B6C1477-801C-48D7-B95B-68D9DA028BD8}" emma:medium="tactile" emma:mode="ink">
              <msink:context xmlns:msink="http://schemas.microsoft.com/ink/2010/main" type="line" rotatedBoundingBox="6654,4266 8777,2904 9290,3704 7167,5065">
                <msink:destinationLink direction="with" ref="{B54282A1-353E-46BB-992C-34B028CBA730}"/>
                <msink:destinationLink direction="with" ref="{C15A112F-2F3F-4FA0-8215-6317E2C135A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240B419-6434-426C-88A4-54C0779BFA23}" emma:medium="tactile" emma:mode="ink">
                <msink:context xmlns:msink="http://schemas.microsoft.com/ink/2010/main" type="inkWord" rotatedBoundingBox="6882,4620 7280,4365 7565,4810 7167,5065"/>
              </emma:interpretation>
              <emma:one-of disjunction-type="recognition" id="oneOf3">
                <emma:interpretation id="interp7" emma:lang="" emma:confidence="0">
                  <emma:literal>essay</emma:literal>
                </emma:interpretation>
                <emma:interpretation id="interp8" emma:lang="" emma:confidence="0">
                  <emma:literal>eatery</emma:literal>
                </emma:interpretation>
                <emma:interpretation id="interp9" emma:lang="" emma:confidence="0">
                  <emma:literal>canary</emma:literal>
                </emma:interpretation>
                <emma:interpretation id="interp10" emma:lang="" emma:confidence="0">
                  <emma:literal>Cray</emma:literal>
                </emma:interpretation>
                <emma:interpretation id="interp11" emma:lang="" emma:confidence="0">
                  <emma:literal>canny</emma:literal>
                </emma:interpretation>
              </emma:one-of>
            </emma:emma>
          </inkml:annotationXML>
          <inkml:trace contextRef="#ctx0" brushRef="#br0" timeOffset="100001.0564">2601 3862 704 0,'-19'-6'264'0,"19"6"-208"15,0 0-12-15,8 0-24 16,-4 0-20-16,23 0 16 16,8 0-8-16,11 0 16 15,0-4-16-15,9-10 16 16,-9 7-16-16,8-6-4 16,1 2 0-16,-17-9 40 15,-3 9-24-15,-12-2 16 16,-7 2-20-16,-20-2 20 15,0 2-24-15,-19 1-4 0,0 0-4 16,-16 3-4-16,8 0 0 0,-12 7-12 16,8 0 8-16,-3 3-32 31,11 8 20-31,-4 16-4 0,7 8 12 0,13 13 8 16,3 3 0-16,8 4-12 15,8-3 8-15,7-7 4 16,12-1 0-16,1-9 32 15,3-4-16-15,19-11 20 16,0-9-20-16,16-4-212 16,0-11 108-16</inkml:trace>
        </inkml:traceGroup>
        <inkml:traceGroup>
          <inkml:annotationXML>
            <emma:emma xmlns:emma="http://www.w3.org/2003/04/emma" version="1.0">
              <emma:interpretation id="{A066FA5B-8CA3-4A6B-9D74-5469772445AD}" emma:medium="tactile" emma:mode="ink">
                <msink:context xmlns:msink="http://schemas.microsoft.com/ink/2010/main" type="inkWord" rotatedBoundingBox="7577,3674 8777,2904 9252,3645 8052,4415"/>
              </emma:interpretation>
            </emma:emma>
          </inkml:annotationXML>
          <inkml:trace contextRef="#ctx0" brushRef="#br0" timeOffset="100291.3327">3697 2954 632 0,'27'-3'236'0,"-27"3"-184"0,16 20-16 0,-16-3-16 31,3 1-20-31,-22 9 44 0,4 4-24 0,-16 7 36 16,3 3-32-16,-10 4-4 15,7-7-12-15,-8-7 4 16,12-7-8-16</inkml:trace>
          <inkml:trace contextRef="#ctx0" brushRef="#br0" timeOffset="101172.5927">4003 2782 332 0,'0'0'120'0,"0"0"-92"0,0 0-8 0,0 0 132 15,0 0-88-15,-4 0 72 16,4 0-80-16,-4 3-20 16,0 4-24-16,-11 4 44 15,-1 6-32-15,-11 7 8 16,8 3-20-16,-8 1 12 16,7-4-16-16,1 0-4 15,11-3 0-15,8-4 12 16,12-3-8-16,3-7 4 15,8 3-4-15,1-7 12 16,3 1-12-16,-4-11 16 16,0 3-16-16,-3-6-4 15,-5 7 0-15,-7-4 20 16,3 3-12-16,-11 1-40 16,0 3 16-16,-3 3-16 15,-1 4 16-15,0 7 36 16,4-4-16-16,4-3 28 15,3 7-24-15,5-4 32 0,7 1-28 16,9-8 12-16,-1 7-16 16,-4-13 28-16,0 0-24 0,4-4 48 15,-7 3-36-15,-5-6 20 16,-11 3-28-16,-8-10 0 16,4 6-12-16,-12-13-16 15,5 7 4-15,-1-10 4 16,4 3 0-16,12-4-44 15,-4 7 24-15,15 1-4 16,4 6 16-16,8 4 8 16,4 3 0-16,0 0-36 15,-4 3 20-15,-4 1-224 16,-4 3 132-16,-7 0-356 16,-1 7 256-16</inkml:trace>
          <inkml:trace contextRef="#ctx0" brushRef="#br0" timeOffset="100439.7232">3724 2617 736 0,'-4'3'272'0,"4"-3"-208"0,-4 21-20 0,4-11-16 15,4 1-24-15</inkml:trace>
          <inkml:trace contextRef="#ctx0" brushRef="#br0" timeOffset="101327.0033">4545 2782 632 0,'11'-3'236'0,"-11"3"-184"0,39-7-16 15,-23 3 28 1,3 4-44-16,0-7 0 16,4 4-12-16,1-4 20 15,-1 4-16-15,-4-4-216 16,1 7 112-16</inkml:trace>
          <inkml:trace contextRef="#ctx0" brushRef="#br0" timeOffset="101563.6332">4765 2589 684 0,'-15'4'252'0,"15"-4"-192"0,-12 13-20 0,5 1 68 0,3 0-68 0,-4 14-8 16,-4-1-20-16,5 11-12 16,3 3 4-16,-4 4 4 15,8-4-4-15,-4 1 8 16,8-8-8-16,-8 0 52 16,12-6-32-16,-4-8-176 15,11-2 80-15</inkml:trace>
        </inkml:traceGroup>
      </inkml:traceGroup>
    </inkml:traceGroup>
    <inkml:traceGroup>
      <inkml:annotationXML>
        <emma:emma xmlns:emma="http://www.w3.org/2003/04/emma" version="1.0">
          <emma:interpretation id="{4E5E9F25-2459-4123-972F-96E5EB6A5E8A}" emma:medium="tactile" emma:mode="ink">
            <msink:context xmlns:msink="http://schemas.microsoft.com/ink/2010/main" type="paragraph" rotatedBoundingBox="9256,4467 10294,4003 10514,4494 9477,495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EBFE686-36F4-4490-B6BF-29A9B863DF6D}" emma:medium="tactile" emma:mode="ink">
              <msink:context xmlns:msink="http://schemas.microsoft.com/ink/2010/main" type="line" rotatedBoundingBox="9256,4467 10294,4003 10514,4494 9477,4959">
                <msink:destinationLink direction="with" ref="{C15A112F-2F3F-4FA0-8215-6317E2C135A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7F3F85F-A25D-48F9-9933-D2F621BF9311}" emma:medium="tactile" emma:mode="ink">
                <msink:context xmlns:msink="http://schemas.microsoft.com/ink/2010/main" type="inkWord" rotatedBoundingBox="9256,4467 10294,4003 10514,4494 9477,4959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03320.6648">5300 3825 352 0,'7'-31'132'0,"-7"31"-104"0,12-18-8 0,-4 5 168 16,-4 13-108-16,-4-14 72 15,7 4-88-15,-11-4 16 16,4 0-44-16,-11 4-4 16,-5 3-20-16,-7 0-8 15,0 0 0-15,-16 14-24 16,8 0 12-16,-15 10-32 16,11 11 24-16,0 13 16 15,12 0 0-15,11 0-8 16,16-3 4-16,15-7 40 15,5-7-24-15,3-10 24 16,11-7-20-16,-3-17 8 16,0-4-12-16,-4-17-44 15,-4 3 20-15,0-20-44 16,-3 10 36-16,-9-13 8 16,8 6 8-16,-3-13-16 15,-13 6 12-15,5 4 4 16,-4 13 4-16,-1 15 32 15,-3 9-16-15,0 22 64 16,-4 9-44-16,-11 15 28 16,7 6-36-16,-12 11 8 15,5 3-20-15,-5 7-8 16,8-4-4-16,1 1 28 0,3-8-16 16,4-13 20-16,-8-14-20 15,16-3-324-15,-4-11 164 16</inkml:trace>
          <inkml:trace contextRef="#ctx0" brushRef="#br0" timeOffset="103534.7344">5722 3625 704 0,'-12'-14'264'0,"12"14"-208"0,4 0-12 0,4-3-8 16,-1 3-28-16,13-4 40 15,-1 4-24-15,12-3 12 16,4-1-20-16,3-2 20 16,9-1-24-16,-1-7 4 15,1 10-8-15,-1-6 4 16,-7 7-8-16</inkml:trace>
          <inkml:trace contextRef="#ctx0" brushRef="#br0" timeOffset="103806.1184">6008 3271 592 0,'-35'0'220'0,"35"0"-172"0,-27 13-12 0,15 1 76 16,5 7-68-16,-13 13 16 15,13 7-36-15,-5 8 12 16,4-5-20-16,-7 5 36 15,11-8-28-15,-4 4 32 16,0-8-32-16,5 1-24 16,3 0 0-16,3-3 60 15,5-5-32-15,4-9-56 16,3-4 16-16,16-13-396 16,4-1 224-16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18:22.5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60434C3-0D7E-4553-937B-9B8D0610967D}" emma:medium="tactile" emma:mode="ink">
          <msink:context xmlns:msink="http://schemas.microsoft.com/ink/2010/main" type="inkDrawing" rotatedBoundingBox="4105,5664 7671,5498 7672,5530 4107,5696" semanticType="enclosure" shapeName="Other"/>
        </emma:interpretation>
      </emma:emma>
    </inkml:annotationXML>
    <inkml:trace contextRef="#ctx0" brushRef="#br0">111 191 288 0,'-15'-10'108'0,"3"6"-84"0,1 4-4 0,3 0 108 16,8 0-72-16,-12 0 60 15,5 0-72-15,-13-3 104 16,9 3-88-16,-1-3 28 15,4 6-52-15,1-3-12 16,7 0-16-16,11 0-8 16,5 3 4-16,34-6 12 15,8 3-8-15,81-7 16 16,1 0-16-16,119-6-12 16,8 2 0-16,82-6 28 15,-32 3-12-15,39 0 56 16,-50 4-36-16,0-4 20 15,-47-3-32-15,-34 10 0 16,-55-3-12-16,-38 3 56 16,-32 0-36-16,-42-7-248 15,-11 8 116-15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18:24.8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6746FE2-47F7-4CC5-A749-49655704CDF9}" emma:medium="tactile" emma:mode="ink">
          <msink:context xmlns:msink="http://schemas.microsoft.com/ink/2010/main" type="inkDrawing" rotatedBoundingBox="2368,5528 3080,3552 3381,3661 2669,5636" semanticType="callout" shapeName="Other">
            <msink:sourceLink direction="with" ref="{E3DA72C8-8DB0-491F-BF62-DED49E7C0D00}"/>
            <msink:sourceLink direction="with" ref="{85097072-505B-4CEF-BE3C-0BF6CCA9D6AE}"/>
          </msink:context>
        </emma:interpretation>
      </emma:emma>
    </inkml:annotationXML>
    <inkml:trace contextRef="#ctx0" brushRef="#br0">863 187 444 0,'4'-24'164'0,"-4"24"-124"0,-4-24-16 0,0 7 36 16,0 6-40-16,-11-6 44 15,-1 3-36-15,-7-13 40 16,4 10-40-16,-12-4 28 16,4 11-28-16,-4 3-8 15,8 10-12-15,-8 14-16 16,3 4 4-16,-6 17-4 15,10 3 0-15,-7 31-12 16,8 1 12-16,-8 47-4 16,8-3 4-16,-12 48 32 15,12-6-12-15,-12 6 4 16,16-21-8-16,-16 1 28 16,16-21-20-16,-16 0 128 15,0-21-80-15,4-21 76 16,4-13-80-16,-8-10 20 15,16-18-44-15,-12-10-12 16,15-7-16-16,-3-10-60 16,11 0 28-16,-7-8-456 15,7 1 264-15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17:37.03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6C50465-EFF6-40AB-8A1D-E9BCAAA48AC1}" emma:medium="tactile" emma:mode="ink">
          <msink:context xmlns:msink="http://schemas.microsoft.com/ink/2010/main" type="inkDrawing" rotatedBoundingBox="1764,587 1773,605 1764,610 1756,592" semanticType="callout" shapeName="Other">
            <msink:sourceLink direction="with" ref="{0291BD64-CCC8-43EA-AA6B-69AE4ADDA9E2}"/>
          </msink:context>
        </emma:interpretation>
      </emma:emma>
    </inkml:annotationXML>
    <inkml:trace contextRef="#ctx0" brushRef="#br0">924-926 676 0,'0'-17'248'0,"0"17"-192"0,-7 0-16 0,3 0-12 15,8 0-24-15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32:25.1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BE9FE93-1CAF-4EC2-A15C-1A16AF4E10FE}" emma:medium="tactile" emma:mode="ink">
          <msink:context xmlns:msink="http://schemas.microsoft.com/ink/2010/main" type="writingRegion" rotatedBoundingBox="5920,3565 3784,3593 3762,1963 5898,1935"/>
        </emma:interpretation>
      </emma:emma>
    </inkml:annotationXML>
    <inkml:traceGroup>
      <inkml:annotationXML>
        <emma:emma xmlns:emma="http://www.w3.org/2003/04/emma" version="1.0">
          <emma:interpretation id="{95A72BA4-115F-4BF1-A4C2-2F73CE1BCD91}" emma:medium="tactile" emma:mode="ink">
            <msink:context xmlns:msink="http://schemas.microsoft.com/ink/2010/main" type="paragraph" rotatedBoundingBox="5076,3632 4803,3503 4955,3182 5228,33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9EB3DE-6ADF-481C-ABEA-A9290EE3A634}" emma:medium="tactile" emma:mode="ink">
              <msink:context xmlns:msink="http://schemas.microsoft.com/ink/2010/main" type="line" rotatedBoundingBox="5076,3632 4803,3503 4955,3182 5228,3311"/>
            </emma:interpretation>
          </emma:emma>
        </inkml:annotationXML>
        <inkml:traceGroup>
          <inkml:annotationXML>
            <emma:emma xmlns:emma="http://www.w3.org/2003/04/emma" version="1.0">
              <emma:interpretation id="{0D2558FA-5D1C-46D2-9E79-DC1A5E20DFBB}" emma:medium="tactile" emma:mode="ink">
                <msink:context xmlns:msink="http://schemas.microsoft.com/ink/2010/main" type="inkWord" rotatedBoundingBox="5076,3632 4803,3503 4955,3182 5228,33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4270 2897 436 0,'-8'-7'160'0,"8"7"-124"0,-4-7-8 15,1 4 132 1,-1 6-92-16,-4-6 80 15,8 3-88-15,-8-4 64 16,0 4-68-16,-3-3 48 16,7 3-60-16,-8-7 60 15,9 7-64-15,-5-3 52 16,8 6-52-16,0-6-20 16,8-1-12-16,3 1 0 0,8 3-4 0,5-4 8 15,3 8-8-15,8-4-20 16,-1 3 8-16,-3 1 4 15,-7-1 4-15,3-3 0 16,-4 7 0-16,-11 0 32 16,-1 0-16-16,-7 3 32 15,4-3-32-15,-8 7-4 16,0 3-8-16,-8 4 28 16,-4-1-16-16,-15 8 20 15,4 6-20-15,-8-3 20 16,-4 0-24-16,-3-7 4 15,11-3-8-15,-4-11-84 16,15 0 40-16</inkml:trace>
        </inkml:traceGroup>
      </inkml:traceGroup>
    </inkml:traceGroup>
    <inkml:traceGroup>
      <inkml:annotationXML>
        <emma:emma xmlns:emma="http://www.w3.org/2003/04/emma" version="1.0">
          <emma:interpretation id="{8B437B13-25AB-4A41-91D1-C3ED54476C1B}" emma:medium="tactile" emma:mode="ink">
            <msink:context xmlns:msink="http://schemas.microsoft.com/ink/2010/main" type="paragraph" rotatedBoundingBox="5910,2782 3774,2810 3762,1963 5898,19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7D82F9-B265-4430-A78D-A61547F76115}" emma:medium="tactile" emma:mode="ink">
              <msink:context xmlns:msink="http://schemas.microsoft.com/ink/2010/main" type="line" rotatedBoundingBox="5910,2782 3774,2810 3762,1963 5898,1935"/>
            </emma:interpretation>
          </emma:emma>
        </inkml:annotationXML>
        <inkml:traceGroup>
          <inkml:annotationXML>
            <emma:emma xmlns:emma="http://www.w3.org/2003/04/emma" version="1.0">
              <emma:interpretation id="{67D9AC5E-C8B9-4EDA-AFEB-3CEBD995F6FF}" emma:medium="tactile" emma:mode="ink">
                <msink:context xmlns:msink="http://schemas.microsoft.com/ink/2010/main" type="inkWord" rotatedBoundingBox="4274,2743 3773,2750 3762,1963 4263,195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92.8712">3078 1844 416 0,'-8'0'152'0,"8"0"-116"0,-8 4-12 16,4-4 144-1,4 3-96-15,-7-3 76 16,7 3-84-16,-4-3 16 16,8 0-44-16,3 0-4 15,5 7-20-15,15-7 12 0,8 0-16 0,11 0-4 16,5 0 0-16,7-7 4 15,-8 11-4-15,-7-4-12 16,-5 3 4-16,-3 1 4 16,-8-4 0-16,-7 0 8 15,-5 3-4-15,-11-3 52 16,12 0-32-16,-13-3-20 16,5 3-4-16</inkml:trace>
          <inkml:trace contextRef="#ctx0" brushRef="#br0" timeOffset="1111.6815">3465 1545 352 0,'-19'7'132'0,"19"-7"-104"0,-12 7-8 16,4-4 8 0,4 7-20-16,0 4 60 15,1 3-40-15,-5 11 68 16,4-1-56-16,-12 18 36 0,16 3-44 0,-7 21-8 15,3 3-16-15,-8 7-8 16,8-10 4-16,-7-7 12 16,3-10-8-16,-11-4 24 15,-1-10-20-15,-3-14 84 16,0 3-52-16,-16-9 40 16,12-5-48-16,-4-2 8 15,4-8-28-15,-8-10 0 16,16 4-8-16,-1-7-16 15,13-1 4-15</inkml:trace>
        </inkml:traceGroup>
        <inkml:traceGroup>
          <inkml:annotationXML>
            <emma:emma xmlns:emma="http://www.w3.org/2003/04/emma" version="1.0">
              <emma:interpretation id="{4A857EFF-CE00-4028-AB7D-784289CC6202}" emma:medium="tactile" emma:mode="ink">
                <msink:context xmlns:msink="http://schemas.microsoft.com/ink/2010/main" type="inkWord" rotatedBoundingBox="5910,2782 4249,2804 4239,2084 5900,2062"/>
              </emma:interpretation>
              <emma:one-of disjunction-type="recognition" id="oneOf2">
                <emma:interpretation id="interp2" emma:lang="" emma:confidence="0">
                  <emma:literal>it)</emma:literal>
                </emma:interpretation>
                <emma:interpretation id="interp3" emma:lang="" emma:confidence="0">
                  <emma:literal>.14)</emma:literal>
                </emma:interpretation>
                <emma:interpretation id="interp4" emma:lang="" emma:confidence="0">
                  <emma:literal>ilt)</emma:literal>
                </emma:interpretation>
                <emma:interpretation id="interp5" emma:lang="" emma:confidence="0">
                  <emma:literal>itt)</emma:literal>
                </emma:interpretation>
                <emma:interpretation id="interp6" emma:lang="" emma:confidence="0">
                  <emma:literal>.44)</emma:literal>
                </emma:interpretation>
              </emma:one-of>
            </emma:emma>
          </inkml:annotationXML>
          <inkml:trace contextRef="#ctx0" brushRef="#br0" timeOffset="1397.9422">3612 2116 464 0,'8'-3'176'0,"-8"3"-140"0,-8 20-8 15,4-6 120 1,0 0-88-16,-7 6 44 16,3 4-60-16,-8 1 28 15,9-1-40-15,-9 0 8 16,8 0-24-16,1-4 0 0,7 1-8 0,-4-4 20 15,8 0-16-15,-4-10-84 16,7 0 40-16,9-10-588 16,7 3 340-16</inkml:trace>
          <inkml:trace contextRef="#ctx0" brushRef="#br0" timeOffset="1713.8447">4220 1662 592 0,'-8'0'220'0,"8"0"-172"0,-15 20-12 16,-1-9 92-1,8 6-76-15,-11 4 68 16,3 3-68-16,-15 24 48 16,12-3-56-16,-8 13 60 15,8 1-64-15,7-1 8 16,8-6-28-16,0-8 4 16,4-2-12-16,8-8 12 15,4 1-16-15,-1-15 24 16,13 1-20-16</inkml:trace>
          <inkml:trace contextRef="#ctx0" brushRef="#br0" timeOffset="2261.171">4479 1748 528 0,'-27'3'196'0,"27"-3"-152"0,-15 11-12 15,7-5 72-15,8 5-64 0,-12 6 28 16,12 4-40-16,-8 6 8 16,8 4-20-16,-11 4 64 15,7 2-48-15,-12 1 40 16,9 0-40-16,-1-4 0 16,4 1-20-16,-4-4 12 15,8-7-16-15,4-3 24 16,8 3-20-16,7-11 12 15,4 5-12-15,8-11-112 16,4-1 52-16</inkml:trace>
          <inkml:trace contextRef="#ctx0" brushRef="#br0" timeOffset="1974.0074">4227 1930 612 0,'-7'-14'228'0,"7"14"-180"0,-8-13-12 0,16 9 80 15,-1 4-72-15,5-3 44 16,15-1-52-16,20 1 0 16,-9 3-24-16,17 0-8 15,-9 3 0-15,0 1 20 16,-3-1-12-16,-8 1-12 16,-4 3-4-16,-8-7-208 15,-4 3 116-15,-7-6-348 16,-4 3 248-16</inkml:trace>
          <inkml:trace contextRef="#ctx0" brushRef="#br0" timeOffset="2515.4055">4963 1737 676 0,'58'14'248'0,"-58"-14"-192"0,70 59-16 16,-47-21 164 0,4-1-120-16,-8 22 28 15,-3-1-68-15,-8-3 24 16,-8 1-36-16,-24-12 24 15,-7 1-28-15,-23-7-88 16,16-4 32-16,-17 1-808 0,17-1 456 0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17:36.5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A8A443D-7A6A-4162-B7CD-42D393E76A15}" emma:medium="tactile" emma:mode="ink">
          <msink:context xmlns:msink="http://schemas.microsoft.com/ink/2010/main" type="writingRegion" rotatedBoundingBox="571,1462 2251,401 2722,1147 1042,2208"/>
        </emma:interpretation>
      </emma:emma>
    </inkml:annotationXML>
    <inkml:traceGroup>
      <inkml:annotationXML>
        <emma:emma xmlns:emma="http://www.w3.org/2003/04/emma" version="1.0">
          <emma:interpretation id="{4362B69D-EC4B-4BAD-B846-A6AC4E67D82C}" emma:medium="tactile" emma:mode="ink">
            <msink:context xmlns:msink="http://schemas.microsoft.com/ink/2010/main" type="paragraph" rotatedBoundingBox="571,1462 2251,401 2722,1147 1042,22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634F7D-62CC-4273-B2AE-5612B43353C5}" emma:medium="tactile" emma:mode="ink">
              <msink:context xmlns:msink="http://schemas.microsoft.com/ink/2010/main" type="line" rotatedBoundingBox="571,1462 2251,401 2722,1147 1042,2208"/>
            </emma:interpretation>
          </emma:emma>
        </inkml:annotationXML>
        <inkml:traceGroup>
          <inkml:annotationXML>
            <emma:emma xmlns:emma="http://www.w3.org/2003/04/emma" version="1.0">
              <emma:interpretation id="{0291BD64-CCC8-43EA-AA6B-69AE4ADDA9E2}" emma:medium="tactile" emma:mode="ink">
                <msink:context xmlns:msink="http://schemas.microsoft.com/ink/2010/main" type="inkWord" rotatedBoundingBox="1279,1014 2251,401 2719,1141 1747,1755">
                  <msink:destinationLink direction="with" ref="{86C50465-EFF6-40AB-8A1D-E9BCAAA48AC1}"/>
                </msink:context>
              </emma:interpretation>
            </emma:emma>
          </inkml:annotationXML>
          <inkml:trace contextRef="#ctx0" brushRef="#br0">437-520 508 0,'0'0'188'0,"0"0"-148"0,7 0-8 16,1-7 116-1,-4 7-88-15,11-7-8 16,-3 4-32-16,7-4 4 0,1 7-16 0,7-7-64 16,0 4 28-1</inkml:trace>
          <inkml:trace contextRef="#ctx0" brushRef="#br0" timeOffset="313.8807">913-613 364 0,'-4'21'132'0,"4"-21"-100"0,-4 31-12 0,0-14 44 16,4 7-40-16,-8 0 32 15,1 10-28-15,-9 1 72 16,8-1-56-16,-15-3 24 16,8 0-40-16,-16-7 16 15,4 0-24-15,-4-24 36 16,8 7-32-16</inkml:trace>
          <inkml:trace contextRef="#ctx0" brushRef="#br0" timeOffset="1752.3169">1029-585 208 0,'8'0'76'0,"-8"0"-60"0,0 3-4 16,-8-3 108 0,16 0-68-16,-16 0 40 15,8 0-52-15,-4 0 12 16,4 0-32-16,-4 0 36 15,4 0-32-15,-4 0-4 16,8 0-12-16,-4 0 4 16,0 0-8-16,0 0-12 15,0 0 4-15,0 0 4 0,0 0 0 16,-4 0 8-16,4 3-4 0,-7 1-4 16,3 3 4-16,-4 0 4 15,4 3-4-15,-8-3 24 16,5 0-16-16,-1 0-4 15,4 3-4-15,0 0 4 16,4 1-4-16,-4-5-4 16,8 5 4-16,-4-1 4 15,8 0-4-15,-8-3 8 16,4 0-8-16,-4 0 8 16,4 0-8-16,-4 0-12 15,4-7 4-15,-1 0 12 16,5 0-4-16,-4-10-12 15,4 3 4-15,-4-7 12 16,3 0-4-16,-3-3-4 16,4 7 4-16,4-4-16 15,-8 7 8-15,-4 0 4 16,3 4 0-16,-3-1-20 16,0 4 12-16,0-3 12 15,0 6 0-15,0 1-12 16,4 6 4-16,-4 0 20 15,0 1-8-15,0-1-4 16,8 0 0-16,-8 1 4 16,4 2-4-16,4-2-4 15,-1 6 4-15,1-10-4 0,-4 6 0 16,4 1 24-16,3-3-12 0,-3-5-4 16,4 5-4-16,-1-4 4 15,1 0-4-15,0-7 8 16,-1 3-8-16,-3-6 16 15,4-1-12-15,-5-10-4 16,1 7 0-16,-4-20-16 16,4 10 8-16,-5-7 12 15,-3 6-4-15,0-2-4 16,0 3 4-16,0-1 28 16,0 5-16-16,-3-1 40 15,-1 4-32-15,-4-1 12 16,0 8-20-16,-7-1 0 15,7 4-8-15,0 0-8 16,-3 4 4-16,3-4-68 16,8 0 36-16,4 0-588 15,11 3 340-15</inkml:trace>
          <inkml:trace contextRef="#ctx0" brushRef="#br0" timeOffset="2697.9169">1679-682 476 0,'0'4'176'0,"0"-4"-136"15,-4 24-12-15,1-17 12 16,-1 10-28-16,-4-3 32 15,4 6-28-15,-8 11 40 16,9-3-32-16,-9-8 56 16,8 11-44-16,-11 0 20 15,11 4-36-15,-4-4 28 16,4 0-32-16,0 0-4 16,8 0-8-16,0-14 12 15,8 3-8-15,7-13 16 16,4-7-16-16</inkml:trace>
          <inkml:trace contextRef="#ctx0" brushRef="#br0" timeOffset="1968.8915">1439-816 476 0,'-4'-7'176'0,"4"7"-136"0,0-3-12 0,4-1 120 16,-4 8-88 0,0-1 8-1,4 11-40-15,-8 3 8 16,4 4-20-16,-4 6 28 0,1 1-28 0,-9 6-144 15,4-13 64-15</inkml:trace>
          <inkml:trace contextRef="#ctx0" brushRef="#br0" timeOffset="2338.4625">1501-554 528 0,'0'0'196'0,"0"0"-152"15,0 0-12-15,0 0 132 16,0 0-96-16,4 0 8 16,4 0-48-16,3 6 44 15,5-6-40-15,7 0-8 16,0 11-12-16,4-18 8 16,8 3-12-16,-4-2 24 0,-4 6-20 15,-3 0 4-15,-5 0-8 16,-7-11-148-16,-1 22 76 0,-15-22-272 15,4 11 188-15</inkml:trace>
        </inkml:traceGroup>
        <inkml:traceGroup>
          <inkml:annotationXML>
            <emma:emma xmlns:emma="http://www.w3.org/2003/04/emma" version="1.0">
              <emma:interpretation id="{1FEB1A4E-44DF-4E59-9E6D-6A2103C26D9D}" emma:medium="tactile" emma:mode="ink">
                <msink:context xmlns:msink="http://schemas.microsoft.com/ink/2010/main" type="inkWord" rotatedBoundingBox="727,1710 1198,1412 1513,1911 1042,2208"/>
              </emma:interpretation>
            </emma:emma>
          </inkml:annotationXML>
          <inkml:trace contextRef="#ctx0" brushRef="#br0" timeOffset="-304.8117">228 110 260 0,'-24'0'96'0,"21"7"-76"0,-13-7-4 15,8 0 184 1,8 3-112-16,-4 0 44 15,4 4-80-15,4 0 16 16,4 0-40-16,4 0 8 0,7 0-20 0,4-7 0 16,0 3-8-16,5-6 4 15,-1 3-8-15,0-7 8 16,-4 3-8-16,0-6-12 16,-3 3 4-16,-5-3 40 15,-3 7-24-15,-5-15 0 16,5 11-8-16,-12-6 4 15,4 6-4-15,-8-7 8 16,4 7-8-16,0-7-12 16,-8 7 4-16,1 1 20 15,3 2-8-15,-8-3-12 16,8 7 0-16,-11-7 4 16,7 7 0-16,-11-3 8 15,3 3-4-15,-7-3-12 16,4 6 4-16,-12-3 4 15,7 0 0-15,-7 0 0 16,8 3 0-16,-4 1-12 16,4 3 8-16,-4 0-4 15,7 3 0-15,-3 0-12 16,8 4 12-16,-5 3 4 16,9 4 4-16,-5 10 0 15,8 0 0-15,-3 10-20 16,3 4 12-16,4-4 32 15,8 0-16-15,4-3 8 0,7-3-8 16,9-8 48-16,7-3-32 16,7-7 8-16,1-3-20 0,4-3 0 15,-1-1-4-15,-3-3 4 16,-4 0-8-16,-4-7 8 16,0 3-8-16,-4-6-72 15,0 3 36-15,0-11-340 16,-4 1 208-16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18:26.2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D5B3DFC-3551-4320-9C08-1C65A9B2F2B2}" emma:medium="tactile" emma:mode="ink">
          <msink:context xmlns:msink="http://schemas.microsoft.com/ink/2010/main" type="writingRegion" rotatedBoundingBox="3327,3279 3718,3279 3718,3386 3327,3386">
            <msink:destinationLink direction="with" ref="{C15A112F-2F3F-4FA0-8215-6317E2C135A4}"/>
          </msink:context>
        </emma:interpretation>
      </emma:emma>
    </inkml:annotationXML>
    <inkml:traceGroup>
      <inkml:annotationXML>
        <emma:emma xmlns:emma="http://www.w3.org/2003/04/emma" version="1.0">
          <emma:interpretation id="{18616279-8953-4AE1-8924-D3F6E35FFBD3}" emma:medium="tactile" emma:mode="ink">
            <msink:context xmlns:msink="http://schemas.microsoft.com/ink/2010/main" type="paragraph" rotatedBoundingBox="3327,3279 3718,3279 3718,3386 3327,33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0E902A-F3E3-4B41-B39A-438AB52F29B4}" emma:medium="tactile" emma:mode="ink">
              <msink:context xmlns:msink="http://schemas.microsoft.com/ink/2010/main" type="line" rotatedBoundingBox="3327,3279 3718,3279 3718,3386 3327,3386"/>
            </emma:interpretation>
          </emma:emma>
        </inkml:annotationXML>
        <inkml:traceGroup>
          <inkml:annotationXML>
            <emma:emma xmlns:emma="http://www.w3.org/2003/04/emma" version="1.0">
              <emma:interpretation id="{85097072-505B-4CEF-BE3C-0BF6CCA9D6AE}" emma:medium="tactile" emma:mode="ink">
                <msink:context xmlns:msink="http://schemas.microsoft.com/ink/2010/main" type="inkWord" rotatedBoundingBox="3327,3279 3718,3279 3718,3386 3327,3386">
                  <msink:destinationLink direction="with" ref="{16746FE2-47F7-4CC5-A749-49655704CDF9}"/>
                </msink:context>
              </emma:interpretation>
            </emma:emma>
          </inkml:annotationXML>
          <inkml:trace contextRef="#ctx0" brushRef="#br0">-751 2600 288 0,'15'-21'108'0,"-15"21"-84"0,24-14-4 0,-20 7 108 16,3 4-72-16,-7-4 92 15,0 4-84-15,-4-4 48 16,4 3-68-16,-7 1-4 16,-1 6-24-16,-8 1 8 15,9 6-16-15,-13-3 40 16,5 3-24-16,-16 0-24 16,4 4 0-16,-8-3 16 15,8-1-8-15,-4-7 4 16,12 1-4-16,-1-11 4 15,12 3-8-15,8-9-28 0,0-1 12 16,12-3 12-16,4 6 4 16,3-2-56-16,4 6 28 0,4 3-8 15,0 8 20-15,-3 3-8 16,-5 3 8-16,0 0 44 16,1 4-20-16,-1-4 60 15,4 4-40-15,0-10 20 16,1-1-32-16,-1-10 36 15,0 4-32-15,-4-8-4 16,-3 1-12-16,-8-4 48 16,-1 4-32-16,-7-4-12 15,0 4-4-15,-7 0-152 16,-1 6 80-16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18:17.28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BAA90E8-1DE5-4F00-A85B-8F50575CA281}" emma:medium="tactile" emma:mode="ink">
          <msink:context xmlns:msink="http://schemas.microsoft.com/ink/2010/main" type="writingRegion" rotatedBoundingBox="4002,4277 6172,2753 6772,3608 4602,5131">
            <msink:destinationLink direction="with" ref="{C15A112F-2F3F-4FA0-8215-6317E2C135A4}"/>
          </msink:context>
        </emma:interpretation>
      </emma:emma>
    </inkml:annotationXML>
    <inkml:traceGroup>
      <inkml:annotationXML>
        <emma:emma xmlns:emma="http://www.w3.org/2003/04/emma" version="1.0">
          <emma:interpretation id="{A56C3B3E-124A-4E25-AA3C-177C9A07B2A3}" emma:medium="tactile" emma:mode="ink">
            <msink:context xmlns:msink="http://schemas.microsoft.com/ink/2010/main" type="paragraph" rotatedBoundingBox="4002,4277 6172,2753 6772,3608 4602,51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F85652-FCE2-4FE0-9792-FB872AEC4156}" emma:medium="tactile" emma:mode="ink">
              <msink:context xmlns:msink="http://schemas.microsoft.com/ink/2010/main" type="line" rotatedBoundingBox="4002,4277 6172,2753 6772,3608 4602,5131"/>
            </emma:interpretation>
          </emma:emma>
        </inkml:annotationXML>
        <inkml:traceGroup>
          <inkml:annotationXML>
            <emma:emma xmlns:emma="http://www.w3.org/2003/04/emma" version="1.0">
              <emma:interpretation id="{5254F54A-0F26-488E-AFFC-EF089826EAA8}" emma:medium="tactile" emma:mode="ink">
                <msink:context xmlns:msink="http://schemas.microsoft.com/ink/2010/main" type="inkWord" rotatedBoundingBox="4002,4277 6172,2753 6772,3608 4602,5131"/>
              </emma:interpretation>
              <emma:one-of disjunction-type="recognition" id="oneOf0">
                <emma:interpretation id="interp0" emma:lang="" emma:confidence="0">
                  <emma:literal>yea it</emma:literal>
                </emma:interpretation>
                <emma:interpretation id="interp1" emma:lang="" emma:confidence="0">
                  <emma:literal>Yea it</emma:literal>
                </emma:interpretation>
                <emma:interpretation id="interp2" emma:lang="" emma:confidence="0">
                  <emma:literal>Ya ex</emma:literal>
                </emma:interpretation>
                <emma:interpretation id="interp3" emma:lang="" emma:confidence="0">
                  <emma:literal>ya ex</emma:literal>
                </emma:interpretation>
                <emma:interpretation id="interp4" emma:lang="" emma:confidence="0">
                  <emma:literal>vex</emma:literal>
                </emma:interpretation>
              </emma:one-of>
            </emma:emma>
          </inkml:annotationXML>
          <inkml:trace contextRef="#ctx0" brushRef="#br0">569 2916 736 0,'-12'-10'272'0,"12"10"-208"0,0 0-20 15,0 0 88 1,0 0-80-16,4 0-12 0,0 7-24 0,16-4-24 16,-1 1 4-1,16-4 56-15,0 3-28 0,19-3-64 16,-8 3 20-16,1-3-320 15,-1 0 188-15</inkml:trace>
          <inkml:trace contextRef="#ctx0" brushRef="#br0" timeOffset="285.2674">1165 2816 280 0,'-8'-7'104'0,"8"7"-84"0,4 7 0 0,-4-7 144 15,4 7-92-15,-4 10 88 16,0 4-96-16,-4 10 64 16,4 7-72-16,-11-4-4 15,3 4-32-15,-11 3-4 16,-1 1-8-16,-7-11 48 15,4 0-32-15,-12-4 32 16,8-3-28-16,0-17 8 16,8-3-20-16,7-15-456 15,12-2 236-15</inkml:trace>
          <inkml:trace contextRef="#ctx0" brushRef="#br0" timeOffset="1066.8454">1467 2596 248 0,'-23'4'92'0,"23"-4"-72"0,-16 0-4 16,9 0 156 0,3 0-96-16,-4 0 68 15,8 0-84-15,-4 0-24 16,8 0-24-16,-4 3 24 0,0 7-20 16,-4 4 32-16,4 3-32 15,-8 4 20-15,1 3-20 0,-13 7-8 16,5 0-4-16,-8 3 20 15,3-3-12-15,1-3-12 16,7-1-4-16,1-6 12 16,3 0-4-16,8-11-4 15,8-3 4-15,7-11 20 16,5 1-12-16,7-14-4 16,0 0-4-16,0-4-4 15,0 7 0-15,-8 0-28 16,-3 8 16-16,-8 6 56 15,-5 10-20-15,-10 7 52 16,3 4-44-16,-4 3 20 16,8 3-32-16,8-3 8 15,3 1-16-15,13-5 20 16,3-3-20-16,4-6 12 16,7-1-12-16,-3-7 28 15,-4 1-24-15,-4-14 32 16,-7 3-32-16,-5-14 40 15,5 4-32-15,-20-11 12 16,0 4-20-16,-4-10-24 16,0 6 0-16,-8-6-4 15,1 10 4-15,-1 0-12 16,8 10 12-16,4-3-4 16,4 3 4-16</inkml:trace>
          <inkml:trace contextRef="#ctx0" brushRef="#br0" timeOffset="411.1016">1216 2558 892 0,'-8'-3'332'0,"8"3"-260"0,-4 7-20 0,0-4-24 16,8 1-28-16</inkml:trace>
          <inkml:trace contextRef="#ctx0" brushRef="#br0" timeOffset="1769.2326">2226 2538 416 0,'0'-7'152'0,"0"7"-116"0,19 0-12 0,-19 0 164 16,8 0-108-16,-4 7 64 16,-4-7-84-16,0 7 52 15,-4-1-60-15,-4 5 32 16,1 2-48-16,-5 12 8 16,4-1-28-16,0 3 8 15,5 4-12-15,-5 7-8 16,16 0 0-16,-8-7 20 15,0 0-12-15,0 0 40 16,7 0-28-16,5-14-76 16,-4 4 28-16</inkml:trace>
          <inkml:trace contextRef="#ctx0" brushRef="#br0" timeOffset="1248.8289">1970 2400 860 0,'-3'0'320'0,"3"0"-248"0,3 14-20 0,-3-4-20 15,0 4-28 1,0 6 40-16,0 5-20 0,-3-1 4 15,3 0-16-15</inkml:trace>
          <inkml:trace contextRef="#ctx0" brushRef="#br0" timeOffset="1454.3754">2059 2606 676 0,'0'-6'248'0,"0"6"-192"0,20 0-16 0,-12 0 40 15,3 6-52-15,9-6 24 16,3 11-32 0,4-8 36-16,4 4-32 0,-4-3-172 15,0-4 80-15</inkml:trace>
          <inkml:trace contextRef="#ctx0" brushRef="#br0" timeOffset="-483.1471">155 3752 444 0,'-23'0'164'0,"23"0"-124"0,-8 14-16 0,8-10 124 15,0 2-88-15,0 1 36 16,8 7-56-16,-5-4 28 16,17 4-36-16,3-7 0 15,8 7-20-15,8-7 36 16,3-4-24-16,5-3-12 15,-5 4-8-15,-7-8 12 16,4 1-8-16,-12-4 4 16,8 0-4-16,-12-7 20 15,-4 7-16-15,1-10 12 0,-5 7-12 16,-3-7 44-16,-4 3-28 0,-8-3-16 16,7 3-4-16,-14-3-8 15,7 6 0-15,-12-3 16 16,4 4-8-16,-11-4-20 15,3 4 4-15,-3-4 4 16,0 4 4-16,-12-4 0 16,4 4 0-16,-8-4 0 15,12 7 0-15,-12 0-12 16,4 4 8-16,-12 3-4 16,16 3 0-16,-8 1-12 15,8 3 12-15,-12 10-24 16,12-3 20-16,-4 6 12 15,16 1 4-15,-12 10 8 16,11 0-8-16,-3 14-4 16,11 3 4-16,8 3-16 15,0 1 8-15,16-4 12 16,-5-3-4-16,20-7-12 16,4-7 4-16,8-4 40 15,3-3-24-15,8-3 0 16,-3-4-8-16,-1-10 12 15,-4 3-8-15,-3-6 4 16,-8-1-4-16,4-6-24 16,-5-1 8-16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18:46.8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AD753F1-0F01-4EF4-8857-61E93D6CA78A}" emma:medium="tactile" emma:mode="ink">
          <msink:context xmlns:msink="http://schemas.microsoft.com/ink/2010/main" type="writingRegion" rotatedBoundingBox="617,8328 2839,3612 9014,6522 6793,11237"/>
        </emma:interpretation>
      </emma:emma>
    </inkml:annotationXML>
    <inkml:traceGroup>
      <inkml:annotationXML>
        <emma:emma xmlns:emma="http://www.w3.org/2003/04/emma" version="1.0">
          <emma:interpretation id="{EED62D38-E418-4666-A899-B33EB375C756}" emma:medium="tactile" emma:mode="ink">
            <msink:context xmlns:msink="http://schemas.microsoft.com/ink/2010/main" type="paragraph" rotatedBoundingBox="1167,8633 1791,5702 3123,5985 2498,89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13C8A0-BC6E-4734-9011-3A3A32EEF22C}" emma:medium="tactile" emma:mode="ink">
              <msink:context xmlns:msink="http://schemas.microsoft.com/ink/2010/main" type="line" rotatedBoundingBox="1167,8633 1791,5702 3123,5985 2498,8916"/>
            </emma:interpretation>
          </emma:emma>
        </inkml:annotationXML>
        <inkml:traceGroup>
          <inkml:annotationXML>
            <emma:emma xmlns:emma="http://www.w3.org/2003/04/emma" version="1.0">
              <emma:interpretation id="{309DF8FC-E5E3-4F1D-A2F8-CAB8734DF575}" emma:medium="tactile" emma:mode="ink">
                <msink:context xmlns:msink="http://schemas.microsoft.com/ink/2010/main" type="inkWord" rotatedBoundingBox="1167,8633 1791,5702 3123,5985 2498,89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677 187 236 0,'0'-17'88'0,"0"17"-68"0,12-11-4 0,-20 4 8 16,8 4-16-16,-4-14 180 16,-4 3-100-16,-7-7 76 15,3 8-96-15,-7-8 16 16,3 4-48-16,-7 0-12 15,8 3-16-15,-5 3-8 16,9 8 4-16,-12 3-16 16,7 3 8-16,-7 4 20 15,3 7-8-15,1 7 24 16,8 3-20-16,-9 10 32 16,5 1-28-16,3 27 12 15,0 3-16-15,12 28 0 0,8 0-4 16,-8 10 4-16,4-17-8 0,-4 10 8 15,4-3-8-15,-16-7 16 16,-3-10-12-16,-1-14 68 16,-15-10-44-16,0-15 24 15,-3-6-36-15,-1-13 28 16,4-5-32-16,-4-9-4 16,0-1-8-16,4-10-16 15,8 4 8-15,-12-7-400 16,16 6 216-16</inkml:trace>
          <inkml:trace contextRef="#ctx0" brushRef="#br0" timeOffset="675.3073">449 1422 664 0,'-12'7'244'0,"12"-7"-188"0,-15 14-16 0,-5 0 32 15,5-1-48-15,-20 8 44 16,0 3-40-16,-11 4-24 15,3 3-4-15,-3-11 36 16,7 1-24-16,-4-14 0 16,12 0-8-16,-3-18 4 15,10-2-4-15,1-15-4 16,11 4 4-16,5-7-48 16,11 7 24-16,7-4-20 15,5 11 24-15,3 3-28 16,8 7 28-16,0 7-12 15,-4 4 16-15,12 13 0 16,-4 4 4-16,8 10 24 16,0 0-8-16,3 0 4 15,-3 0-4-15,0-11 28 16,-1 1-20-16,-3-21 4 16,-4 7-12-16,-11-21 20 15,-1 0-16-15,-15-13 12 16,0 6-12-16,-20-10 36 0,5 7-24 15,-17-3 48-15,5 6-40 0,-4-3 4 16,12 7-24-16,7-1-264 16,8 5 140-16</inkml:trace>
          <inkml:trace contextRef="#ctx0" brushRef="#br0" timeOffset="212.5774">-504 1539 704 0,'-23'-14'264'0,"23"14"-208"0,8 7-12 15,-4-7-24 1,7 0-20-16,5 7 24 16,15 0-12-16</inkml:trace>
          <inkml:trace contextRef="#ctx0" brushRef="#br0" timeOffset="1411.2743">1041-439 340 0,'-8'-14'128'0,"8"14"-100"0,8 0-8 0,-12-7 68 15,4 14-52-15,-8-7 24 16,5 14-40-16,-13-1 28 16,1 1-32-16,-16 3 20 15,0 1-20-15,-12-1 8 16,4 0-12-16,-7-3 20 15,7-1-20-15,-3-6 24 16,11-3-24-16,-4-11 32 16,12 3-28-16,-5-13-24 15,17 3 4-15,-1-6-16 16,12 6 8-16,4-3-8 16,8 3 8-16,7 7-28 15,-3 7 24-15,-1 7 16 16,4 7 0-16,-3 3 64 15,3 4-36-15,4 6 32 16,1 1-32-16,14-1 8 16,1-3-20-16,11-6 20 15,-3-5-24-15,-8-13 32 16,7-3-28-16,-11-14 20 16,-8 3-20-16,-15-14 20 15,-1 8-24-15,-15-15 4 16,-3 8-8-16,-13-4-8 15,1 7 4-15,-8 7-24 0,7 6 12 16,5 4-76-16,11 11 48 0</inkml:trace>
          <inkml:trace contextRef="#ctx0" brushRef="#br0" timeOffset="-21855.9407">-85-1172 788 0,'-24'-14'292'0,"24"14"-228"0,8 7-16 0,0-7-44 15,3 0-12-15,9 3-12 16,3 4 8-16,12-3-52 15,0-1 32-15</inkml:trace>
          <inkml:trace contextRef="#ctx0" brushRef="#br0" timeOffset="-21482.4468">782-1251 728 0,'-4'10'268'0,"4"-10"-208"0,-31 34-16 0,11-17 8 15,9 4-36-15,-8 3 12 16,3 0-16-16,-11-3 12 16,4-4-16-16,-20-3-4 15,20-4 0-15,-16-6-4 16,12-4 0-16,-4-7-12 16,16 3 8-16,-5-9-4 15,13 2 0-15,10-9 0 16,9 2 0-16,7-2-20 0,5 3 16 0,3 3 4 15,0 7 8-15,0 7-20 32,0 10 12-32,4 4 32 0,0 3-16 0,4 0 8 15,0 4-8-15,3-7 28 16,1 0-20-16,0-8 32 16,-4 1-32-16,-8-14 20 15,0 7-20-15,-8-13 28 16,-3 2-28-16,-9-20-68 15,-3 11 28-15</inkml:trace>
        </inkml:traceGroup>
      </inkml:traceGroup>
    </inkml:traceGroup>
    <inkml:traceGroup>
      <inkml:annotationXML>
        <emma:emma xmlns:emma="http://www.w3.org/2003/04/emma" version="1.0">
          <emma:interpretation id="{F5B95036-97D0-4917-AC82-B02A0DEF74BB}" emma:medium="tactile" emma:mode="ink">
            <msink:context xmlns:msink="http://schemas.microsoft.com/ink/2010/main" type="paragraph" rotatedBoundingBox="2711,7239 6146,7217 6152,8214 2717,82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90DA1CD-AA9F-41E1-88C6-A287BC38D560}" emma:medium="tactile" emma:mode="ink">
              <msink:context xmlns:msink="http://schemas.microsoft.com/ink/2010/main" type="line" rotatedBoundingBox="2711,7239 6146,7217 6152,8214 2717,8235"/>
            </emma:interpretation>
          </emma:emma>
        </inkml:annotationXML>
        <inkml:traceGroup>
          <inkml:annotationXML>
            <emma:emma xmlns:emma="http://www.w3.org/2003/04/emma" version="1.0">
              <emma:interpretation id="{8E89B918-50DC-4343-85EB-C7494B588323}" emma:medium="tactile" emma:mode="ink">
                <msink:context xmlns:msink="http://schemas.microsoft.com/ink/2010/main" type="inkWord" rotatedBoundingBox="2711,7239 6146,7217 6152,8214 2717,8235">
                  <msink:destinationLink direction="with" ref="{60870775-DCB5-43CD-A6BE-3FA06D0EFE2A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22.9323">1351 183 560 0,'-27'-17'208'0,"27"17"-164"0,-20-20-8 15,13 9 68 1,7 11-64-16,-12-7 16 16,12 0-32-16,-8 14-20 15,0 0-8-15,5 10-16 16,-5 8 12-16,0 19 4 16,4 1 4-16,-4 38 8 15,8-4-4-15,-3 10 8 16,3-10-8-16,-4 0 24 15,8-10-16-15,-8 4-12 16,-8-15-4-16,4-6 40 0,-7-11-24 16,-8-17 80-16,-4-7-56 0,-20-20 12 15,8-8-28-15,-23-13-12 16,16 4-4-16,-4-8 4 16,15 4-4-16</inkml:trace>
          <inkml:trace contextRef="#ctx0" brushRef="#br0" timeOffset="1913.6107">979 538 540 0,'-27'0'200'0,"27"0"-156"0,4 0-12 0,4 0 96 16,3 0-76-1,12 0 96-15,8 0-88 0,4-4-28 16,4 4-20-16,7-3-4 16,1 0-4-16,7-4 8 15,0 3-8-15,0-6 16 16,-7 6-12-16,-4-9-108 15,-5 9 52-15,-18-10-236 16,-5 4 160-16</inkml:trace>
          <inkml:trace contextRef="#ctx0" brushRef="#br0" timeOffset="2599.0198">1916 269 332 0,'-19'-10'120'0,"19"10"-92"0,-16 7-8 16,12-4 156 0,-4 1-100-16,-7 6 84 15,3 4-92-15,-7 13 80 16,0 8-88-16,-16 20 32 15,8 0-52-15,-4 7 48 16,0-4-52-16,4-6-16 16,3-7-12-16,9-4 24 15,7-3-16-15,4-11 40 0,16-2-32 0,3-12-252 32,9-2 124-32,7-11-504 0,0 0 336 0</inkml:trace>
          <inkml:trace contextRef="#ctx0" brushRef="#br0" timeOffset="3041.6963">1970 569 644 0,'-23'-31'236'0,"23"31"-180"0,-8-4-20 0,4 1 16 15,4 6-36-15,-7 1 12 16,3 6-16-16,-4 4-16 16,4 7 0-16,0 3 28 15,8 3-12-15,-4-6-12 16,8-1-4-16,3-6 28 15,9 0-12-15,-13-7 32 16,13 3-28-16,-9-10-12 16,-3 0-8-16,0-3-40 15,0-1 24-15,-8 1-28 16,4 3 28-16,-1 3 0 16,1 8 12-16,16 2 32 15,3 1-12-15,12 3 12 16,0 1-12-16,15-1 28 15,-8 0-24-15,-3-10 32 16,-8 0-32-16,-4-14 20 16,-7 3-20-16,-13-9-8 0,-3-1-4 15,-12-14 4-15,5 4-4 16,-17-17 8-16,-3 7-8 0,4-8-4 16,3 11 4-16,8 0-32 15,8 11 16-15</inkml:trace>
          <inkml:trace contextRef="#ctx0" brushRef="#br0" timeOffset="3244.2344">2516 211 580 0,'15'-7'216'0,"-15"7"-168"0,70 28-12 0,-27 13 180 16,-1 7-124-16,9 35 124 15,-1 3-128-15,-15 13 0 16,0-9-52-16,-24 6 8 16,-3-6-24-16,-27-11 52 15,-1-10-40-15,-30-21 12 16,0-17-28-16</inkml:trace>
          <inkml:trace contextRef="#ctx0" brushRef="#br0" timeOffset="8032.5152">3526 658 164 0,'12'-7'60'0,"-12"7"-44"0,15-7-8 0,-11-3 156 16,4 10-92-16,-4-14 104 15,4 4-100-15,-8-11 36 16,3 11-64-16,-3-14-8 15,-3 3-24-15,-13 1 8 16,5-1-16-16,-13 0-12 16,5 15 0-16,-20-1 4 15,16 7 0-15,-20 7 44 16,9 13-24-16,-9 8 36 16,8-1-32-16,4 8 12 15,12-4-20-15,-1-4 8 16,13 1-12-16,7-8 12 15,11 1-16-15,13-11 32 16,7 1-24-16,7-11 12 16,1 0-16-16,0-18-112 15,-1 1 52-15,-3-21-76 16,0 1 68-16,-4-25-4 16,4 0 36-16,-12-7 24 15,-4 14 0-15,-7-7 12 16,-8 10-8-16,-4 1 164 15,8 9-92-15,-12 8 60 16,4 10-80-16,-4 13-52 0,4 11-4 16,-8 14 24-16,4 10-16 15,-7 14 8-15,7 0-8 0,-16 17 28 16,17 4-20-16,-17 6-12 16,9-3-8-16,-5-4 20 15,1-3-8-15,-1-10 48 16,8-14-28-16,1 0-40 15,7-7 4-15,0 0-360 16,4-3 200-16</inkml:trace>
          <inkml:trace contextRef="#ctx0" brushRef="#br0" timeOffset="8572.1431">3859 414 384 0,'0'0'140'0,"0"0"-108"0,-11 3-8 16,3 1 108-1,4 6-76-15,-8 7 60 16,1 7-72-16,-5 11 48 15,9-1-52-15,-5 4 16 16,0-3-36-16,5-1 0 0,10-3-12 16,1-7 12-16,4-3-12 0,4-8 4 15,3 1-4-15,-3-10 48 16,11-4-32-16,-4-4 8 16,5 1-20-16,-5-14-8 15,-4 3 0-15,-7-10-76 16,-4 6 40-16,-4 1-24 15,0 7 36-15,0 3-16 16,0 10 20-16,8 8 88 16,3 6-40-16,13 4 28 15,-1-1-40-15,19 1 8 16,-3-4-16-16,4-7 36 16,-5-3-24-16,1-10 20 15,-4 3-24-15,-8-17-8 16,0 0-8-16,-15-18 12 15,-4 1-8-15,-16-21 16 16,0 3-16-16,-7-6-20 16,3 13 4-16,0 7-12 15,1 14 8-15,7 10-360 16,4 11 200-16</inkml:trace>
        </inkml:traceGroup>
      </inkml:traceGroup>
    </inkml:traceGroup>
    <inkml:traceGroup>
      <inkml:annotationXML>
        <emma:emma xmlns:emma="http://www.w3.org/2003/04/emma" version="1.0">
          <emma:interpretation id="{EB9B5D9E-B100-4C36-AB27-65008FA518B3}" emma:medium="tactile" emma:mode="ink">
            <msink:context xmlns:msink="http://schemas.microsoft.com/ink/2010/main" type="paragraph" rotatedBoundingBox="5717,9402 7427,5774 9014,6522 7305,101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DCE1BEB-EBC4-49B2-B135-0A4315ECD777}" emma:medium="tactile" emma:mode="ink">
              <msink:context xmlns:msink="http://schemas.microsoft.com/ink/2010/main" type="line" rotatedBoundingBox="5717,9402 7427,5774 9014,6522 7305,10150"/>
            </emma:interpretation>
          </emma:emma>
        </inkml:annotationXML>
        <inkml:traceGroup>
          <inkml:annotationXML>
            <emma:emma xmlns:emma="http://www.w3.org/2003/04/emma" version="1.0">
              <emma:interpretation id="{E4A32BC5-166C-4F37-80E7-3A300F680EE7}" emma:medium="tactile" emma:mode="ink">
                <msink:context xmlns:msink="http://schemas.microsoft.com/ink/2010/main" type="inkWord" rotatedBoundingBox="5717,9402 7427,5774 9014,6522 7305,1015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133.7951">6101 734 592 0,'0'-14'220'0,"0"14"-172"0,0-24-12 16,-8 7-12 0,0 7-20-16,-11-18-12 15,7 7 4-15,-15-3 12 16,8 11-4-16,-8 2-20 0,-4 8 8 16,-4 13 64-16,4 7-28 0,-12 7-4 15,16 4-12-15,4-7 0 16,7 6-8-16,13-10 8 15,3 1-8-15,11-12 24 16,9 8-16-16,7-17 24 16,0-1-24-16,4-16-32 15,4 2 12-15,-5-30-168 16,5 4 100-16,-15-29-84 16,7 8 92-16,-16-4 36 15,-3 14 24-15,-8 3 260 16,8 21-136-16,-16 7 80 15,8 11-120-15,-8 13 12 16,8 6-52-16,-11 32 32 16,11 7-40-16,0 17 4 15,0 3-20-15,-8 1 12 16,16-11-16-16,-8-7 24 16,0-7-20-16,-8-10 56 15,8-7-36-15,0-10-156 16,-8-4 64-16,4-16-436 15,4-1 276-15</inkml:trace>
          <inkml:trace contextRef="#ctx0" brushRef="#br0" timeOffset="12117.0891">6186-901 288 0,'-4'-6'108'0,"4"6"-84"0,-4 6-4 0,0 1 48 15,4 0-40-15,-8 7 40 16,1 3-36-16,-13 7 36 16,5 4-40-16,-16-4 28 15,8 7-28-15,-12-7 0 16,4 0-16-16,-12-17 0 15,12 7-4-15,-7-21 20 16,10-7-16-16,1-10 12 16,12 0-12-16,3-11-76 15,12 8 32-15,4-1-40 16,8 11 40-16,3 3 0 16,8 4 20-16,1 3 60 15,3 14-24-15,4 0 24 16,0 3-28-16,15 11 8 15,1-4-16-15,15 4 0 16,-4-11-4-16,0-3 36 16,-4-7-20-16,-4-7 4 15,-7-3-16-15,-12-11 28 16,-8 4-24-16,-11-7 48 16,-1 3-36-16,-15-3 4 15,0 10-20-15,-7-3-44 16,3 10 20-16</inkml:trace>
          <inkml:trace contextRef="#ctx0" brushRef="#br0" timeOffset="11410.1883">5257 1959 652 0,'4'-21'244'0,"-4"21"-192"0,-12 7-12 0,0 0-40 16,1 0-8-16,-16 7 40 15,0 3-20-15,-20 14 24 16,4 0-20-16,-15 7 8 15,12 3-12-15,-12-3-8 16,11-4 0-16,-11-13 12 16,16-4-8-16,-5-13 4 15,20-4-4-15,4-18 12 16,8 1-12-16,15-17-12 16,15 6 0-16,4-6-4 15,8 10 0-15,8 0-20 16,4 10 16-16,4 7-32 15,-1 10 28-15,-3 11 4 16,0 3 12-16,-1 21 24 16,1 0-12-16,4-7 32 15,-5 0-28-15,1-10 4 16,-4-1-12-16,-4-16 28 16,-4-4-20-16,0-21 32 15,-8 0-32-15,-7-16 12 16,3 6-16-16,-15-14-8 0,4 14 0 0,-15-3-16 15,3 6 8-15,0 4-260 32,4 7 144-32</inkml:trace>
          <inkml:trace contextRef="#ctx0" brushRef="#br0" timeOffset="10947.961">3886 2279 728 0,'-11'-21'268'0,"11"21"-208"0,11 7-16 16,-3-7-52-1,4 0-4-15,15 0 24 16,8 0-8-16</inkml:trace>
          <inkml:trace contextRef="#ctx0" brushRef="#br0" timeOffset="9608.3978">5803-419 236 0,'0'-7'88'0,"0"7"-68"0,0-3-4 0,0-1 96 16,0 4-64-16,0-3 76 15,0-4-68-15,-12 7-4 16,4 0-32-16,-11-7 40 16,7 14-32-16,-11-7-24 15,4 7-4-15,-12 0 0 16,7-4 0-16,-7 11-12 15,8-7 8-15,-8 10 12 16,12 4-4-16,-8 10 16 16,7 14-12-16,-3 23 24 15,8 5-20-15,-5 20-4 16,5-4-4-16,-1 38 28 0,5-6-16 0,-1 20-4 16,8-7-8-1,-3 11 20-15,7-15-12 0,-12-2 12 16,8-18-12-16,-8-7-8 15,5-17 0-15,-9 3 20 16,5-13-12-16,-16 3 48 16,7-13-32-16,-22-8 12 15,7-10-24-15,-19-10 28 16,7-7-28-16,-7-14 12 16,11-3-16-16,-3-24-24 15,11-1 4-15</inkml:trace>
          <inkml:trace contextRef="#ctx0" brushRef="#br0" timeOffset="10641.6458">6484 187 404 0,'4'-4'148'0,"-4"4"-112"0,7 11-12 0,-7-4 76 15,0-1-60-15,-7 12 104 16,3 2-80-16,-4 18 96 16,0 3-96-16,-11 11 84 15,7 10-84-15,-7-7 20 16,4 4-48-16,-1-11 4 15,12-10-24-15,8-1 72 16,4-6-52-16,11-6-40 16,1-5 0-16,14-3-664 15,5 4 368-15</inkml:trace>
          <inkml:trace contextRef="#ctx0" brushRef="#br0" timeOffset="10303.7466">6205 362 612 0,'8'-24'228'0,"-8"24"-180"0,27-14-12 0,-15 14 88 15,7 0-76-15,16-3 52 16,3 3-60-16,9 0-12 15,-1 3-16-15,5-3 44 16,7 0-32-16,-8 11-152 16,-3-15 68-16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16:41.5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C6C86FC-4633-4522-AEA7-510A8B0F806F}" emma:medium="tactile" emma:mode="ink">
          <msink:context xmlns:msink="http://schemas.microsoft.com/ink/2010/main" type="writingRegion" rotatedBoundingBox="10188,1308 18807,-1599 19698,1043 11080,3950"/>
        </emma:interpretation>
      </emma:emma>
    </inkml:annotationXML>
    <inkml:traceGroup>
      <inkml:annotationXML>
        <emma:emma xmlns:emma="http://www.w3.org/2003/04/emma" version="1.0">
          <emma:interpretation id="{A7D0D404-1381-4707-8094-6644EEB79E25}" emma:medium="tactile" emma:mode="ink">
            <msink:context xmlns:msink="http://schemas.microsoft.com/ink/2010/main" type="paragraph" rotatedBoundingBox="10272,1125 12803,1084 12813,1693 10282,17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8CCE20-075D-4281-B7A9-0902D17902D1}" emma:medium="tactile" emma:mode="ink">
              <msink:context xmlns:msink="http://schemas.microsoft.com/ink/2010/main" type="line" rotatedBoundingBox="10272,1125 12803,1084 12813,1693 10282,1735"/>
            </emma:interpretation>
          </emma:emma>
        </inkml:annotationXML>
        <inkml:traceGroup>
          <inkml:annotationXML>
            <emma:emma xmlns:emma="http://www.w3.org/2003/04/emma" version="1.0">
              <emma:interpretation id="{AB35BDB8-C322-4A86-8AB2-FD6EEDC3DCF6}" emma:medium="tactile" emma:mode="ink">
                <msink:context xmlns:msink="http://schemas.microsoft.com/ink/2010/main" type="inkWord" rotatedBoundingBox="10272,1125 11640,1103 11650,1712 10282,1735"/>
              </emma:interpretation>
            </emma:emma>
          </inkml:annotationXML>
          <inkml:trace contextRef="#ctx0" brushRef="#br0">6298 683 684 0,'4'-4'252'0,"-4"4"-192"0,-15-17-20 15,3 10 112 1,4 7-92-16,-19-6-8 16,4 6-32-16,-16 3-8 15,1 7-4-15,-5 7-8 16,4 4 4-16,12 3 12 16,0 7-8-16,8-3-4 0,11-1 0 0,16-6 12 15,7 0-8-15,16-18 24 16,8 4-20-16,15-17-188 15,0 3 92-15,-3-14-96 16,-5 7 104-16,-3-20-24 16,-5 3 60-16,-7-28 24 15,-4 11 12-15,-7-21 56 16,-1 1-28-16,-15 6 164 16,4 20-100-16,-12 11 152 15,0 14-136-15,-4 17-8 16,1 14-56-16,-13 20-4 15,12 11-20-15,-11 17 8 16,11-10-12-16,-3 10 36 16,3-11-24-16,0 4-180 15,4-10 84-15</inkml:trace>
          <inkml:trace contextRef="#ctx0" brushRef="#br0" timeOffset="481.2792">6813 649 540 0,'-31'3'200'0,"31"-3"-156"0,-19 17-12 0,11-7 44 15,4 1-48-15,0 3 8 16,4 3-24-16,0 0 20 15,8 4-20-15,0-1-12 16,0 1-4-16,7-4 28 16,1 0-12-16,3-6 32 15,4-1-28-15,0-3-180 16,1 0 88-16,-5-4-212 16,0 8 164-16,-3-11-36 15,-5 0 92-15,-3 0 124 16,4 0-32-16,-4 0 272 15,3 3-164-15,-3 4 72 16,3 0-116-16,5 0 0 16,-1 3-52-16,5-7 20 15,3 4-28-15,8-10-16 16,0 3-8-16,8-14 28 16,-4 4-16-16,-5-7-12 15,1-1-8-15,-11-2 20 16,-1 6-8-16,-7-7-4 15,-4 4 0-15,-8-10 12 16,0 6-8-16,-4-10-504 16,0 7 268-16</inkml:trace>
          <inkml:trace contextRef="#ctx0" brushRef="#br0" timeOffset="1486.7208">6922 951 392 0,'3'-7'148'0,"-10"4"-116"0,7-7-8 15,4 3 56 1,3 3-48-16,5-6 16 0,0 0-32 16,-5-4 28-16,1 4-28 0,0-4 48 15,0 4-36-15,-8-4 20 16,3 3-28-16,-3-2 36 15,0 2-32-15,0-2 20 16,0 6-24-16,-3-7 28 16,3 7-32-16,0 0 4 15,3 0-12-15,1 0 4 16,4 4-8-16,-4-4 8 16,0 7-8-16,-4-7 8 15,4 7-8-15,-8-3 16 16,4 6-12-16,-12-3-12 15,12 4 0-15,-8-1-4 16,5 4 0-16,-5-7-44 16,8 7 24-16</inkml:trace>
        </inkml:traceGroup>
        <inkml:traceGroup>
          <inkml:annotationXML>
            <emma:emma xmlns:emma="http://www.w3.org/2003/04/emma" version="1.0">
              <emma:interpretation id="{8CD76173-61B5-4ED7-8F18-7F00EC0D122F}" emma:medium="tactile" emma:mode="ink">
                <msink:context xmlns:msink="http://schemas.microsoft.com/ink/2010/main" type="inkWord" rotatedBoundingBox="12544,1339 12807,1334 12810,1531 12548,1535"/>
              </emma:interpretation>
              <emma:one-of disjunction-type="recognition" id="oneOf0">
                <emma:interpretation id="interp0" emma:lang="" emma:confidence="1">
                  <emma:literal>=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€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5256.303">8245 762 736 0,'20'4'272'0,"-20"-4"-208"0,35 0-20 0,-4-4 8 16,0 4-36-16,19 0 20 15,4 0-20-15</inkml:trace>
          <inkml:trace contextRef="#ctx0" brushRef="#br0" timeOffset="5091.3653">8273 590 488 0,'-8'-7'180'0,"12"7"-140"0,-4-7-12 15,4 7 136 1,-1 0-96-16,1 0 60 16,8 0-72-16,7-7-24 15,8 14-20-15,4-7 0 16,0 0-8-16,0 7 32 15,0-3-20-15,-8 2-224 16,-3 1 112-16</inkml:trace>
        </inkml:traceGroup>
      </inkml:traceGroup>
    </inkml:traceGroup>
    <inkml:traceGroup>
      <inkml:annotationXML>
        <emma:emma xmlns:emma="http://www.w3.org/2003/04/emma" version="1.0">
          <emma:interpretation id="{2874C2A5-D194-42F5-9AAB-812AE9798005}" emma:medium="tactile" emma:mode="ink">
            <msink:context xmlns:msink="http://schemas.microsoft.com/ink/2010/main" type="paragraph" rotatedBoundingBox="12986,2581 14273,-36 15132,386 13845,30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0EE5B2E-26FA-470D-8466-715730AD273E}" emma:medium="tactile" emma:mode="ink">
              <msink:context xmlns:msink="http://schemas.microsoft.com/ink/2010/main" type="line" rotatedBoundingBox="12985,2581 14273,-36 15132,386 13845,3003"/>
            </emma:interpretation>
          </emma:emma>
        </inkml:annotationXML>
        <inkml:traceGroup>
          <inkml:annotationXML>
            <emma:emma xmlns:emma="http://www.w3.org/2003/04/emma" version="1.0">
              <emma:interpretation id="{C2723575-7308-4CC6-BC4D-D573DCC52CAB}" emma:medium="tactile" emma:mode="ink">
                <msink:context xmlns:msink="http://schemas.microsoft.com/ink/2010/main" type="inkWord" rotatedBoundingBox="12985,2581 14273,-36 15132,386 13845,3003"/>
              </emma:interpretation>
            </emma:emma>
          </inkml:annotationXML>
          <inkml:trace contextRef="#ctx0" brushRef="#br0" timeOffset="6663.972">10212-71 392 0,'4'-20'148'0,"-4"20"-116"0,0-28-8 0,-4 11 128 15,4 7-88-15,-8-11 8 16,1 4-44-16,-9-7-8 16,4 3-12-16,-7-3 36 15,7 14-20-15,-11-4-4 16,4 0-12-16,-8 11-8 15,7-1 4-15,-14 4 4 16,10 7-4-16,-14 14-12 16,11 6 4-16,-12 28 28 15,12-3-12-15,0 27 4 16,3 0-8-16,-3 42 20 16,16-1-16-16,-9 7 4 15,13-16-8-15,-13 9-8 16,13-13 4-16,-13-1-4 15,9-13 0-15,-17-10 32 16,9-21-16-16,-12-7 64 16,4-10-44-16,-8-11 28 15,12-7-36-15,-8-9-16 16,8-1-8-16,-4-7-4 0,0-3 0 0,-1-3-496 16,9-1 272-16</inkml:trace>
          <inkml:trace contextRef="#ctx0" brushRef="#br0" timeOffset="6896.5736">8683 1812 756 0,'19'0'280'0,"-19"0"-216"0,31 0-20 0,-8 0-4 16,-3 6-32-16</inkml:trace>
          <inkml:trace contextRef="#ctx0" brushRef="#br0" timeOffset="7355.7974">9693 1681 560 0,'-11'14'208'0,"11"-14"-164"0,-24 24-8 0,9-11-20 16,7 5-16-16,-15 2 8 15,4 1-4 1,-12 3 8-16,4-3-8 15,-12-4-4-15,8-3 4 0,-16-7-16 16,9-1 8-16,-13-6-4 16,13 0 0-16,-1-6 24 15,16-1-8-15,7-11-20 16,16 5 4-16,12-11 12 16,7 0 0-16,8-1-12 15,0 12 4-15,1 6-16 16,-1 3 12-16,-4 18-4 15,0 3 4-15,-4 7 44 16,1 11-24-16,-1-11 8 16,1 0-12-16,3-3 28 15,4-4-20-15,4-10 76 16,4-4-56-16,-1-10 40 16,-3 0-44-16,-3-3 52 15,-1-7-48-15,-12-14 12 16,1 3-32-16,-13-6-24 15,1 6 0-15,-8-3 20 16,4 7-4-16,-7 0-400 16,3 4 216-16</inkml:trace>
          <inkml:trace contextRef="#ctx0" brushRef="#br0" timeOffset="8121.5962">10615-391 496 0,'11'-17'184'0,"-11"17"-140"0,8-10-16 16,-8 3 100 0,8 7-76-16,-8-7 40 15,0 7-52-15,0-3 12 16,0 6-32-16,-8-3-8 15,8 7-8-15,-19 0-4 0,11 3 0 16,-19-3 16-16,7 3-8 0,-14-3 16 16,6 4-16-16,-18-8 16 15,15 4-16 1,-4-7-20-16,12 0 4 0,4-7 20 16,11 4-4-16,8-15-40 15,12 8 20-15,3-7-52 16,4 10 36-16,1-7-12 15,3 11 24-15,-4 3-28 16,-3 3 28-16,-8 4-4 16,3 7 12-16,1 3 32 15,3 0-12-15,5-3 56 16,-1 3-36-16,4-6-16 16,4 2-8-16,0-13 16 15,0 0-12-15,-3-7 12 16,3 1-12-16,-12-8 12 15,5 3-16-15,-20-6 16 16,3 3-16-16,-6-3 16 16,-5 7-16-16,-4-4-4 15,5 11 0-15</inkml:trace>
        </inkml:traceGroup>
      </inkml:traceGroup>
    </inkml:traceGroup>
    <inkml:traceGroup>
      <inkml:annotationXML>
        <emma:emma xmlns:emma="http://www.w3.org/2003/04/emma" version="1.0">
          <emma:interpretation id="{2CD72413-345C-43A1-BCFD-0D9CC831C209}" emma:medium="tactile" emma:mode="ink">
            <msink:context xmlns:msink="http://schemas.microsoft.com/ink/2010/main" type="paragraph" rotatedBoundingBox="14678,1542 19337,-28 19698,1043 15040,261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E845C46-D044-4A94-BF84-5A410C3DD971}" emma:medium="tactile" emma:mode="ink">
              <msink:context xmlns:msink="http://schemas.microsoft.com/ink/2010/main" type="line" rotatedBoundingBox="14678,1542 19337,-28 19698,1043 15040,2614"/>
            </emma:interpretation>
          </emma:emma>
        </inkml:annotationXML>
        <inkml:traceGroup>
          <inkml:annotationXML>
            <emma:emma xmlns:emma="http://www.w3.org/2003/04/emma" version="1.0">
              <emma:interpretation id="{878CBA59-CCFC-428B-94FE-E3AEDF705177}" emma:medium="tactile" emma:mode="ink">
                <msink:context xmlns:msink="http://schemas.microsoft.com/ink/2010/main" type="inkWord" rotatedBoundingBox="15537,1278 18392,315 18746,1364 15891,232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898.9999">13026 600 548 0,'-19'0'204'0,"3"0"-156"0,1 4-16 0,7 3 148 16,4-4-104-16,1 4 40 16,3 3-68-16,11 1 8 15,5-1-36-15,18-7 16 16,9 1-20-16,19-8 20 15,0 1-24-15,4-4 4 16,-8 4-8-16,-8-8 4 16,-11 8-8-16,-12-11 24 15,-12 4-16-15,-26-11-20 16,-5 7 0-16,-34-10-40 16,7 4 28-16,-19-1-20 15,12 11 24-15,-4 10 0 16,15 10 8-16,-3 18-12 15,11 3 12-15,4 17-12 16,7-4 8-16,12 11 16 0,8 4 0 16,20-7 24-1,3 3-16-15,24-14 4 0,3 0-8 16,20-24 28-16,-5 1-20 0</inkml:trace>
          <inkml:trace contextRef="#ctx0" brushRef="#br0" timeOffset="11189.0152">14099-322 684 0,'27'7'252'0,"-27"-7"-192"0,23 38-20 0,-23-14 12 15,4 4-36-15,-20 13 40 16,9 7-32-16,-21-7 4 16,-2 1-16-16,-21-5 12 15,9-6-16-15,-5-7 32 16,5-3-24-16</inkml:trace>
          <inkml:trace contextRef="#ctx0" brushRef="#br0" timeOffset="11326.988">14064-442 416 0,'-8'0'152'0,"8"0"-116"0,19 3-12 0</inkml:trace>
          <inkml:trace contextRef="#ctx0" brushRef="#br0" timeOffset="9233.5723">11788 501 600 0,'-12'-14'224'0,"12"14"-176"0,0-4-12 0,-4-6 80 16,4 10-72-16,-8-3-8 16,1 3-24-16,-5 6-20 15,-3 5 4-15,-24 13 12 16,12 7-4-16,-20 0 16 16,9 7-12-16,-17 0 32 15,13-8-24-15,-1 12 32 16,12-8-32-16,4 1-12 15,12-4-8-15,3-7 48 16,12-4-24-16,8-2-240 16,7-12 120-16</inkml:trace>
          <inkml:trace contextRef="#ctx0" brushRef="#br0" timeOffset="9683.2704">11733 697 676 0,'-3'0'248'0,"3"0"-192"0,3-4-16 16,-3 1 68 0,0 6-68-16,-3 1-16 0,3 3-16 0,-4 6-8 15,4 1 0-15,0 0-12 16,7 3 8-16,1 0 12 16,0 0-4-16,0 1 16 15,3-1-12-15,1-7 40 16,-1 1-24-16,-3-11 4 15,4 0-16-15,-4-4-60 16,-1 1 24-16,-3-8-68 16,4 4 52-16,-8-3-8 15,0 7 28-15,0-4-4 16,4 3 12-16,0 1 52 16,0 6-20-16,-1-3 68 15,9 7-48-15,3-3 28 16,5 3-40-16,3-7 28 15,4 3-32-15,4-6 12 16,-4-1-20-16,-4-6 28 16,1-1-28-16,-9-2 12 15,-3 2-16-15,-12-2-16 16,0 2 0-16,-12 1 12 16,4-4-4-16,-7 4-20 15,3 3 8-15,1 0-128 16,3 4 76-16</inkml:trace>
        </inkml:traceGroup>
        <inkml:traceGroup>
          <inkml:annotationXML>
            <emma:emma xmlns:emma="http://www.w3.org/2003/04/emma" version="1.0">
              <emma:interpretation id="{C48A4CF7-5F2A-41EE-A60C-85E0199D6EA7}" emma:medium="tactile" emma:mode="ink">
                <msink:context xmlns:msink="http://schemas.microsoft.com/ink/2010/main" type="inkWord" rotatedBoundingBox="14678,1542 19337,-28 19620,812 14962,2384"/>
              </emma:interpretation>
              <emma:one-of disjunction-type="recognition" id="oneOf2">
                <emma:interpretation id="interp6" emma:lang="" emma:confidence="1">
                  <emma:literal>we</emma:literal>
                </emma:interpretation>
                <emma:interpretation id="interp7" emma:lang="" emma:confidence="0">
                  <emma:literal>wee</emma:literal>
                </emma:interpretation>
                <emma:interpretation id="interp8" emma:lang="" emma:confidence="0">
                  <emma:literal>w</emma:literal>
                </emma:interpretation>
                <emma:interpretation id="interp9" emma:lang="" emma:confidence="0">
                  <emma:literal>wry</emma:literal>
                </emma:interpretation>
                <emma:interpretation id="interp10" emma:lang="" emma:confidence="0">
                  <emma:literal>wyd</emma:literal>
                </emma:interpretation>
              </emma:one-of>
            </emma:emma>
          </inkml:annotationXML>
          <inkml:trace contextRef="#ctx0" brushRef="#br0" timeOffset="9987.0761">12480 487 872 0,'35'14'324'0,"-35"-14"-252"0,31 55-20 0,-27-21 200 16,4-6-148-16,-12 13 12 15,0 7-72-15,-11 0 24 16,3 4-40-16,-11 6 12 15,3 1-24-15,-22-11-156 16,7-3 72-16,-19-18-692 16,7-10 416-16</inkml:trace>
          <inkml:trace contextRef="#ctx0" brushRef="#br0" timeOffset="11935.408">14234-349 312 0,'-8'3'112'0,"8"-3"-84"0,8 0-12 0,-8 4 72 16,8-1-52-16,-8 4 32 16,4 3-40-16,-4 14 52 15,4-3-44-15,-4 10 12 16,0-4-32-16,0 4-16 16,-4 4-4-16,4-15 40 15,0 5-24-15,0-8 8 16,7-4-12-16,5-6 12 15,-4 0-12-15,7-14-48 16,-3 4 24-16,-4-21 20 16,3 3 0-16,-3-10 8 15,4 11-4-15,-12-8 56 0,7 14-36 16,1 4 52-16,0 7-48 0,7 9 4 16,1 12-24-16,11 6 12 15,-8 3-16-15,8 4 4 16,4-10-4-16,-4-1 28 15,8 1-20-15,-11-7 12 16,-1-11-16-16,-4-6-16 16,-3-4 0-16,-9-14 20 15,1 1-8-15,-8-22-12 16,0 8 0-16,0-7 4 16,0 6 0-16,0 4 16 15,8 11-8-15,3-1 104 16,5 4-64-16,3 7 0 15,1 3-32-15,-9 0 16 16,9 7-20-16,-5 0 4 16,4 0-8-16,-3 0 28 15,3 0-20-15,8-7 32 16,4 3-32-16,12-2-4 16,3 6-8-16,9 0-136 15,-5 0 72-15,4-7-252 16,-15 7 176-16</inkml:trace>
          <inkml:trace contextRef="#ctx0" brushRef="#br0" timeOffset="12191.1215">15051-542 392 0,'8'-28'148'0,"-8"28"-116"0,19-6-8 0,-7 6 92 16,-5 6-68-16,-3 1 96 15,12 4-84-15,-24 6 32 16,0 0-52-16,-11 7 64 16,7 0-56-16,-23 11 28 15,12-4-44-15,-8 6 44 16,8 5-44-16,8-4 12 16,7 3-28-16,12-7 44 15,15-3-32-15,12-3-296 16,12-1 144-16</inkml:trace>
          <inkml:trace contextRef="#ctx0" brushRef="#br0" timeOffset="8932.7726">10924 762 560 0,'20'-7'208'0,"-20"7"-164"0,27-14-8 16,-16 11 144-1,-3 3-104-15,4-14 60 16,3 7-80-16,-7-6-8 15,0 2-28-15,-20-6-20 16,4 3-4-16,-26 1 12 0,-1 6-4 0,-12 0-20 16,8 7 8-16,-7 0-4 15,11 7 4-15,4 0-20 16,12 6 16-16,11-2 32 16,8-1-12-16,8-3-8 15,11 0-4-15,12-4-40 16,4 4 24-16,4-4-100 15,7 1 68-15,-19-1-20 16,0 8 44-16,-15 16-4 16,-4-3 20-16,-16 35 0 15,-4 6 4-15,-11 25 16 16,0-15-4-16,-8 11 8 16,0-10-8-16,-4 0-4 15,8-7 4-15,0-7 64 16,8-11-36-16,-1-20 84 15,1-7-64-15,-8-20 8 16,15-8-36-16,-7-20 12 16,3-7-20-16,-3-10 28 15,15 3-28-15,4-17 4 16,12 7-12-16,15-14-24 16,4 7 8-16,27-7-12 15,8 14 8-15,19-4-116 16,-12 14 72-16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18:39.8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15A112F-2F3F-4FA0-8215-6317E2C135A4}" emma:medium="tactile" emma:mode="ink">
          <msink:context xmlns:msink="http://schemas.microsoft.com/ink/2010/main" type="inkDrawing" rotatedBoundingBox="1567,3223 11666,3067 11712,6031 1613,6187" hotPoints="2078,2907 11591,3672 11381,6291 1867,5527" semanticType="enclosure" shapeName="Rectangle">
            <msink:sourceLink direction="with" ref="{DEBFE686-36F4-4490-B6BF-29A9B863DF6D}"/>
            <msink:sourceLink direction="with" ref="{BB6C1477-801C-48D7-B95B-68D9DA028BD8}"/>
            <msink:sourceLink direction="with" ref="{449F6B9F-1995-4ED6-8502-779561CCFA35}"/>
            <msink:sourceLink direction="with" ref="{7D5B3DFC-3551-4320-9C08-1C65A9B2F2B2}"/>
            <msink:sourceLink direction="with" ref="{4BAA90E8-1DE5-4F00-A85B-8F50575CA281}"/>
          </msink:context>
        </emma:interpretation>
      </emma:emma>
    </inkml:annotationXML>
    <inkml:trace contextRef="#ctx0" brushRef="#br0">-2064-1863 80 0,'4'7'32'0,"-4"-7"-24"0,23 21-4 0,-15-11-20 16,3 4 8-16,-7 6 196 15,8 4-100-15,-12 14 116 16,4 3-120-16,-24 56 28 16,5 9-68-16,-16 73 4 15,-8 0-32-15,-3 52 36 16,7-21-28-16,-4 0-12 16,12-35-8-16,-8 4-4 15,12-31 0-15,-16-7 8 16,20-24-4-16,-12-17 52 15,8-24-32-15,-4-11 16 16,11-17-24-16,-3-13-16 16,11-8-4-16,-4-13-312 15,5-7 168-15</inkml:trace>
    <inkml:trace contextRef="#ctx0" brushRef="#br0" timeOffset="2585.0547">-1816-2259 132 0,'3'0'52'0,"-3"0"-44"0,16 7 4 0,-12-3 16 16,4-1-16-16,-1 4 32 16,5 0-28-16,0-4 92 15,-1 4-60-15,5-3 20 16,3-1-36-16,4-3-20 15,0 0-8-15,8-3 20 16,-3-1-12-16,3-3 12 16,3 7-12-16,5-3 0 15,-4 3-4-15,4 0 36 16,-1 3-20-16,5-3-12 16,-4 0-8-16,-8 0 40 15,3 4-24-15,-3-1-8 16,4 1-8-16,-4-4-4 15,-4 3 0-15,8-3 0 16,-4 0 0-16,4-7-20 16,-4 7 12-16,4-3 4 15,7 3 4-15,1-4 24 16,0 8-12-16,7-4 24 0,-4 7-24 16,1-4 4-16,-5 4-8 15,1-4-8-15,-4 1 4 0,-1-8-4 16,1 1 0-16,7-4 0 15,1 4 0-15,3-1 8 16,1 4-4-16,-1-3-4 16,0 6 4-16,1-3 12 15,-9 4-8-15,1-4-4 16,-8 3 0-16,3-3 4 16,1-3-4-16,-4-1-28 15,-4 4 12-15,15-3 12 16,-7-1 4-16,15-3-4 15,-4 7 4-15,1-3-4 16,-1 3 0-16,0-4-12 16,-7 8 8-16,0-8 12 15,-1 4-4-15,-7-3 8 16,0 0-8-16,0-4 8 16,-4 3-8-16,11-6-20 15,-3 6 8-15,7-6 4 16,5 3 4-16,3-6 0 15,-8 9 0-15,9-3 0 16,-5 7 0-16,4-10 8 16,-4 6-4-16,12-2-12 15,0 6 4-15,16-4 4 16,-1 8 0-16,-3-4 8 16,-5 6-4-16,5-2-12 15,0-1 4-15,11-3 4 0,-4 0 0 16,12-3 0-16,-8 10 0 15,12-7 0 1,-12 0 0-16,20 7-20 0,-1-4 12 0,16 4 12 16,-15 3 0-16,11-3 16 15,-16 0-12-15,24 7 24 16,-12-7-20-16,20 0-32 16,-12 3 12-16,23-3-16 15,-11 3 12-15,19 0 16 16,-19 4 0-16,26 0-4 15,-7-4 4-15,12 4 4 16,-20 0-4-16,8 0-20 16,-8 3 8-16,8 0 4 15,-19 0 4-15,15-10 8 16,-15 10-4-16,15 4-12 16,-12-7 4-16,16 3 4 15,-15 4 0-15,7-8 16 16,-19 8-8-16,0-7-20 15,-16 3 4-15,4-3 4 16,-11-1 4-16,-4-2 8 16,-20-1-4-16,-3-3-12 15,-12 3 4-15,-12-3 20 16,-4 0-8-16,-11-3-40 16,-4 2 20-16,-4 1-8 15,0 7 12-15,0-4 8 0,-7 4 0 16,-1-4 0-16,4 4 0 15,-3 0 8-15,3-4-4 16,-8-3-4-16,5 7 4 0,-5-4-16 16,1 4 8-16,-5 0 4 15,5 0 0-15,-4-1-20 16,-1 5 12-16,-3 6 20 16,0 3-4-16,-5 11-20 15,1 0 4-15,-4 17 12 16,0-3 0-16,-4 6-28 15,4-6 12-15,-7-1 24 16,-1-3-8-16,-7 1 8 16,3-1-4-16,-15 3 12 15,7 4-12-15,-11 21-12 16,8-7 0-16,-8 7-4 16,4-8 0-16,4 1 16 15,7-10-4-15,-3 6 8 16,4-10-8-16,-5 7 16 15,9-7-12-15,-1 0-12 16,4 0 0-16,-7-17 12 16,11-3-4-16,-4-8 16 15,8 1-12-15,-4-11 4 16,8 0-4-16,-4-7 12 16,0-3-12-16,-4-3-4 15,0 3 0-15,-3-7-4 0,3 3 0 16,-8-3 0-16,1 7 0 15,-13-4 0-15,5 4 0 0,-24 0 0 16,5 3 0-16,-24 1 0 16,4-1 0-16,-20 4 8 15,5 3-4-15,-39-3 8 16,7 3-8-16,-38-3-4 16,15 3 4-16,-50 0 4 15,8 4-4-15,-51-4-12 16,24 0 4-16,-55 0 40 15,31 1-24-15,-50-1 0 16,43 7-8-16,-43 0 12 16,35 0-8-16,-24 7-20 15,28 0 4-15,-66 3 20 0,35 1-4 16,7-4 4-16,-7-7-4 16,31-7 4-16,-24 0-8 15,43-10-20 1,12 4 8-16,-16-8-4 15,43 0 4-15,-35 1 24 16,27-1-8-16,-8 1 4 16,39-1-4-16,-19-6 4 15,27 3-8-15,-16 0-12 16,39 3 4-16,4 1-4 16,27-4 0-16,-8 0 8 15,28 3 0-15,-13 1-20 16,16 2 12-16,-7 1 20 15,3 0-4-15,1 0-4 0,14 0 0 16,-7 0 4-16,16 0-4 16,-8-4 16-16,7 4-12 15,-11-7-4-15,16 7 0 0,-9-4-4 16,9-3 0-16,-9 7 16 16,13-3-8-16,-9-1 4 15,12 1-4-15,-11-4 4 16,11 3-8-16,-11-3-12 15,3 0 4-15,-15 0 12 16,12 0-4-16,-20 0-12 16,12 0 4-16,-8 0-4 15,15 0 0-15,1-3 32 16,3 3-12-16,1-7-4 16,14 7-4-16,-22-7 12 15,11 0-8-15,-19-7-4 16,8 4 0-16,-12-7 4 15,8 6-4-15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18:59.88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393B35A-229B-48AB-BB91-CD68DA8BE34F}" emma:medium="tactile" emma:mode="ink">
          <msink:context xmlns:msink="http://schemas.microsoft.com/ink/2010/main" type="writingRegion" rotatedBoundingBox="9071,6979 14633,4658 15599,6974 10036,9294"/>
        </emma:interpretation>
      </emma:emma>
    </inkml:annotationXML>
    <inkml:traceGroup>
      <inkml:annotationXML>
        <emma:emma xmlns:emma="http://www.w3.org/2003/04/emma" version="1.0">
          <emma:interpretation id="{B1E034F3-E956-44B9-AE83-43DB5A762797}" emma:medium="tactile" emma:mode="ink">
            <msink:context xmlns:msink="http://schemas.microsoft.com/ink/2010/main" type="paragraph" rotatedBoundingBox="9071,6979 12388,5595 12866,6740 9548,81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9A21F3-E1C6-4E47-B9D5-1D2C1C751504}" emma:medium="tactile" emma:mode="ink">
              <msink:context xmlns:msink="http://schemas.microsoft.com/ink/2010/main" type="line" rotatedBoundingBox="9071,6979 12388,5595 12866,6740 9548,8124"/>
            </emma:interpretation>
          </emma:emma>
        </inkml:annotationXML>
        <inkml:traceGroup>
          <inkml:annotationXML>
            <emma:emma xmlns:emma="http://www.w3.org/2003/04/emma" version="1.0">
              <emma:interpretation id="{204CAEFA-3B04-4F4F-B42E-3F72B0814225}" emma:medium="tactile" emma:mode="ink">
                <msink:context xmlns:msink="http://schemas.microsoft.com/ink/2010/main" type="inkWord" rotatedBoundingBox="9276,7470 9911,7205 10184,7858 9548,81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-3402 153 580 0,'-11'-24'216'0,"11"24"-168"0,-8-14-12 0,0 7 156 16,8 7-112-16,0 0-32 16,8 7-32-16,11-7-16 15,5 7 0-15,18 0 8 16,-3-4-4-16,19-13-4 15,4 7 4-15,12-8 20 16,-9 4-12-16,-3-10 12 16,-11 10-12-16,-13-10 20 15,-11 3-20-15,-15-3 12 16,-12-3-12-16,-19 2 0 16,-8-2-4-16,-31 9-32 15,11 5 12-15,-11 6-12 16,8 0 12-16,-12 10-36 15,11 4 28-15,-7 10 24 0,12 14 0 16,-4 20 36-16,15 4-24 16,8 7-4-16,15 0-8 0,16-7 40 15,15-7-24-15,20-11 24 16,7-6-24-16,24-3 36 16,4-15-32-16,19-6-24 15,-4 3 0-15,4-10-300 16,-20-7 164-16</inkml:trace>
        </inkml:traceGroup>
        <inkml:traceGroup>
          <inkml:annotationXML>
            <emma:emma xmlns:emma="http://www.w3.org/2003/04/emma" version="1.0">
              <emma:interpretation id="{784315F2-3638-44D9-91F2-6309EB41B4F6}" emma:medium="tactile" emma:mode="ink">
                <msink:context xmlns:msink="http://schemas.microsoft.com/ink/2010/main" type="inkWord" rotatedBoundingBox="10144,6531 12388,5595 12788,6554 10544,74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4.81">-2612-656 676 0,'0'-17'248'0,"0"17"-192"0,39 0-16 15,-16 0-40 1,4 0-8-16,20 7 32 0,-1-3-16 0,12 2 44 16,-4 1-28-16</inkml:trace>
          <inkml:trace contextRef="#ctx0" brushRef="#br0" timeOffset="574.0513">-1888-865 280 0,'-19'-18'104'0,"19"18"-84"0,-4 4 0 0,0 6 76 16,8 4-56-16,-4 13 104 15,0 8-80-15,-4 10 24 16,0-4-52-16,-11 4 4 15,-1-1-24-15,-3 1 52 16,3-4-36-16,-7-6 80 16,0-8-60-16,-12-13 28 15,12-7-48-15,-12-21 24 16,12 0-28-16</inkml:trace>
          <inkml:trace contextRef="#ctx0" brushRef="#br0" timeOffset="726.9525">-1896-1137 624 0,'16'-21'228'0,"-16"21"-176"0,23 10-16 0,-15-3-72 16,3 0 12-16,5 3-420 16,-1 4 244-16</inkml:trace>
          <inkml:trace contextRef="#ctx0" brushRef="#br0" timeOffset="1335.6925">-1408-972 508 0,'0'-7'188'0,"0"7"-148"0,4 0-8 16,-8 0 44-1,4 7-48-15,-8 3 24 16,1 4-32-16,-9 10-16 16,8 4-8-16,-7 6 20 0,-1 4-8 0,5 0 24 15,11 3-20-15,0-10 24 16,0 0-24-16,8-7 4 16,7-3-8-16,8-8 48 15,1 1-32-15,10-10 8 16,-7-1-20-16,4-6-32 15,-3-1 8-15,-1-6-40 16,-12 3 32-16,-3-7-20 16,-12 4 24-16,0-4-8 15,0 7 12-15,0 0 8 16,0 7 4-16,7 4 24 16,13 6-12-16,7 4 12 15,12 0-12-15,7-1 20 16,1 1-20-16,3-7 32 15,-11 3-28-15,-8-10 40 16,-4 0-32-16,-16-10-12 16,1 3-8-16,-16-17 20 15,0 3-12-15,-15-16 4 16,3 2-8-16,-3-13-8 16,7 7 4-16</inkml:trace>
          <inkml:trace contextRef="#ctx0" brushRef="#br0" timeOffset="1700.6542">-603-1275 520 0,'20'-17'192'0,"-20"17"-152"0,19 0-8 0,-11 3 36 15,0 8-44-15,-16 2 24 16,4 1-28-16,-8 7 44 16,-3-1-36-16,-5-2 28 15,13 6-28-15,-13 3-272 16,9-3 132-16</inkml:trace>
          <inkml:trace contextRef="#ctx0" brushRef="#br0" timeOffset="1892.6652">-456-972 332 0,'-11'-28'120'0,"11"28"-92"0,11-17-8 0,-3 10 112 0,4 4-76 0,7-7 24 15,4 6-48-15,8-6-12 16,8 6-12-16,0-3 20 15,7 4-16-15</inkml:trace>
          <inkml:trace contextRef="#ctx0" brushRef="#br0" timeOffset="2193.9675">-192-1172 332 0,'-24'7'120'0,"24"-7"-92"0,-7 11-8 15,-5-5 132 1,12 1-88-16,-8 10 44 16,8 4-64-16,-15 14 28 15,3-1-40-15,4 11 36 16,5-4-40-16,-13 4 40 15,8-1-40-15,-3-6 4 16,3 0-20-16,-4-10 44 16,5-4-28-16,-1-7-40 15,4 0 4-15,8-7-412 16,11 1 228-16</inkml:trace>
        </inkml:traceGroup>
      </inkml:traceGroup>
    </inkml:traceGroup>
    <inkml:traceGroup>
      <inkml:annotationXML>
        <emma:emma xmlns:emma="http://www.w3.org/2003/04/emma" version="1.0">
          <emma:interpretation id="{4928649F-E702-4DD6-B760-67A6E397FD5C}" emma:medium="tactile" emma:mode="ink">
            <msink:context xmlns:msink="http://schemas.microsoft.com/ink/2010/main" type="paragraph" rotatedBoundingBox="12575,7089 15085,5848 15564,6817 13054,80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EBC24BE-F1E4-4A5A-95B6-976DE1605E99}" emma:medium="tactile" emma:mode="ink">
              <msink:context xmlns:msink="http://schemas.microsoft.com/ink/2010/main" type="line" rotatedBoundingBox="12575,7089 15085,5848 15564,6817 13054,8058"/>
            </emma:interpretation>
          </emma:emma>
        </inkml:annotationXML>
        <inkml:traceGroup>
          <inkml:annotationXML>
            <emma:emma xmlns:emma="http://www.w3.org/2003/04/emma" version="1.0">
              <emma:interpretation id="{67FF3DEA-E2DA-4963-981D-CE2E0D512FB0}" emma:medium="tactile" emma:mode="ink">
                <msink:context xmlns:msink="http://schemas.microsoft.com/ink/2010/main" type="inkWord" rotatedBoundingBox="12758,7459 13136,7273 13431,7871 13054,805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793.0591">75 194 600 0,'-27'0'224'0,"27"0"-176"0,0 18-12 16,0-12 44 0,7 5-52-16,5-4 68 15,7 3-56-15,8-3 28 16,8 0-40-16,4-11 16 16,0 4-24-16,7-10-8 0,-7 0-8 15,-4-11 4-15,-8 4-4 0,-12-14-4 16,-3 7 4-16,-12-11-4 15,-8 11 0-15,-19-3-12 16,0 6 8-16,-19 0-24 16,7 11 16-16,-19 7 40 15,4 6-16-15,-1 21 16 16,13 11-16-16,7 23 36 16,27 4-24-16,16 10 12 15,23-6-20-15,8-4 36 16,11-7-28-16,8-17 40 15,0-4-36-15,12-10-104 16,-1-7 44-16,1-17-460 16,-4 7 272-16</inkml:trace>
        </inkml:traceGroup>
        <inkml:traceGroup>
          <inkml:annotationXML>
            <emma:emma xmlns:emma="http://www.w3.org/2003/04/emma" version="1.0">
              <emma:interpretation id="{5405DB14-E368-435E-8BD5-C4730DFED5BC}" emma:medium="tactile" emma:mode="ink">
                <msink:context xmlns:msink="http://schemas.microsoft.com/ink/2010/main" type="inkWord" rotatedBoundingBox="13661,6552 15085,5848 15470,6626 14046,733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084.0537">1197-680 456 0,'51'-20'168'0,"-51"20"-128"0,54 13-16 16,-35-2 8-16,1 6-24 0,-9 14 24 15,5 7-20-15,-16 17 68 16,-8 3-48-16,-4 8 84 15,-3-8-64-15,-4-10 44 16,-12-10-56-16,-16-17 52 16,12-7-56-16,-11-28 64 15,7-7-60-15,0-27-456 16,24 3 224 0</inkml:trace>
          <inkml:trace contextRef="#ctx0" brushRef="#br0" timeOffset="3738.8901">1705-721 364 0,'-8'4'132'0,"8"-4"-100"0,-27 6-12 16,7-2 68-16,13 3-52 0,-17 6 24 15,5-6-40-15,-4 7 36 16,3-4-32-16,9 4-12 16,-1 3-8-16,8-3 4 15,8 3-4-15,8-3 32 16,7 3-20-16,8-10 12 15,4 7-16-15,-4-11 0 16,8 4-4-16,-12-10 36 16,1 3-20-16,-13-7-12 15,-3 4-8-15,-16-8-24 16,8 4 12-16,-8-3-24 16,5 7 20-16,3-1 4 15,3 4 8-15,13 0 8 16,7 7-4-16,12 0 32 15,4 0-20-15,-1 0 12 16,-3 0-16-16,0-7 36 16,-4 0-24-16,-8-7-12 15,-3 0-8-15,-13-7 40 16,-3 4-24-16,-8-7-8 16,1 6-8-16,-5-3 12 15,0 4-8-15,0-4-4 0,4 7 0 16</inkml:trace>
          <inkml:trace contextRef="#ctx0" brushRef="#br0" timeOffset="3227.9387">1298-1031 592 0,'12'-6'220'0,"-12"6"-172"0,23 13-12 0</inkml:trace>
          <inkml:trace contextRef="#ctx0" brushRef="#br0" timeOffset="4055.232">2173-728 736 0,'-16'-24'272'0,"16"24"-208"0,8-21-20 0,0 11 64 15,4 7-68-15,15-11-28 16,4 10-8-16,15-2 12 15,4 12-8-15,5-2-92 16,-5 6 48-16,-4-3-360 16,-3-3 220-16</inkml:trace>
          <inkml:trace contextRef="#ctx0" brushRef="#br0" timeOffset="4298.0076">2541-938 508 0,'-20'4'188'0,"20"-4"-148"0,-19 7-8 0,7 6 88 16,-3 5-72-16,-12 2 24 15,0 15-40-15,-4-1 4 16,4 7-20-16,3-3 28 15,5-3-28-15,7-1 4 16,12-3-12-16,4 0 64 16,8-4-40-16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19:21.8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0870775-DCB5-43CD-A6BE-3FA06D0EFE2A}" emma:medium="tactile" emma:mode="ink">
          <msink:context xmlns:msink="http://schemas.microsoft.com/ink/2010/main" type="inkDrawing" rotatedBoundingBox="4999,9171 15443,8562 15493,9425 5050,10034" semanticType="callout" shapeName="Other">
            <msink:sourceLink direction="with" ref="{E70FE1F5-E964-4BDF-BB32-E458B9C217DB}"/>
            <msink:sourceLink direction="with" ref="{8E89B918-50DC-4343-85EB-C7494B588323}"/>
          </msink:context>
        </emma:interpretation>
      </emma:emma>
    </inkml:annotationXML>
    <inkml:trace contextRef="#ctx0" brushRef="#br0">0 1005 208 0,'8'-7'76'0,"-8"-3"-60"15,8 10-4-15,-5 0-4 0,5 0-8 16,0 7 120-16,3 3-64 16,-3-3 4-16,4 14-36 15,3-4 72-15,1 14-52 16,3 0-20-16,-7 14-16 16,15 3 24-16,0 3-16 15,4-2-24-15,-8-8 4 16,4-7 44-16,0-6-20 15,-3-11 0-15,-1 0-12 0,0-13 20 16,0-4-16-16,-3-7 4 0,3-4-8 16,-4-2 4-16,4-1-8 15,1 0-12-15,3 0 4 16,4 4 28-16,4-4-12 16,11 4 12-16,8-4-12 15,4 4-8-15,0-4 0 16,16-3 12-16,3 0-8 15,32-7 32-15,11 10-24 16,-4 0 12-16,19 0-16 0,24 1 0 16,8 6-4-16,-9-4-16 15,28 1 4-15,0 3 12 16,0-3-4-16,27 3-4 16,-8 0 4-16,19-10 4 15,24 10-4-15,-8-7-4 16,23 7 4-16,16-13 12 15,23 6-8-15,-23-3 32 16,11 0-24-16,-11-4 12 16,19 4-16-16,-27 6-16 15,23-6 0-15,-27 7 20 16,27 0-8-16,-19 6-20 16,15-6 4-16,-22 6 12 15,26 4 0-15,-23 4 8 16,0-11-8-16,-8 7-12 0,-31 0 4 15,-7 0 20-15,-16-4-8 16,-35 4-12-16,-23 0 0 16,-16-3 4-16,-11-4 0 15,-11-3 0-15,-20-4 0 16,-12-3 16-16,-19-11-8 16,-12 1 16-16,-11-11-16 15,-12-3 84-15,-4-4-48 16,-7-3 24-16,-13-4-40 15,1-6 28-15,0-18-32 16,-4-20-24-16,0-4 0 16,8 10-316-16,-8 15 168 0,-23-5-544 15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9-27T18:18:12.901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09-27T18:19:43.784"/>
    </inkml:context>
  </inkml:definitions>
  <inkml:traceGroup>
    <inkml:annotationXML>
      <emma:emma xmlns:emma="http://www.w3.org/2003/04/emma" version="1.0">
        <emma:interpretation id="{76C5DB52-15FE-467C-9586-B01AEE153F4F}" emma:medium="tactile" emma:mode="ink">
          <msink:context xmlns:msink="http://schemas.microsoft.com/ink/2010/main" type="writingRegion" rotatedBoundingBox="594,9667 21170,9746 21145,16359 568,16280"/>
        </emma:interpretation>
      </emma:emma>
    </inkml:annotationXML>
    <inkml:traceGroup>
      <inkml:annotationXML>
        <emma:emma xmlns:emma="http://www.w3.org/2003/04/emma" version="1.0">
          <emma:interpretation id="{874AF561-29FA-4C4F-AF8C-9914725A0455}" emma:medium="tactile" emma:mode="ink">
            <msink:context xmlns:msink="http://schemas.microsoft.com/ink/2010/main" type="paragraph" rotatedBoundingBox="8271,9697 13913,9900 13877,10882 8235,1067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1ED2727-F8F0-447C-AB13-E62E84C63FF0}" emma:medium="tactile" emma:mode="ink">
              <msink:context xmlns:msink="http://schemas.microsoft.com/ink/2010/main" type="line" rotatedBoundingBox="8271,9697 13913,9900 13877,10882 8235,10679"/>
            </emma:interpretation>
          </emma:emma>
        </inkml:annotationXML>
        <inkml:traceGroup>
          <inkml:annotationXML>
            <emma:emma xmlns:emma="http://www.w3.org/2003/04/emma" version="1.0">
              <emma:interpretation id="{B3ED0D03-2572-42F3-8627-A473984A953D}" emma:medium="tactile" emma:mode="ink">
                <msink:context xmlns:msink="http://schemas.microsoft.com/ink/2010/main" type="inkWord" rotatedBoundingBox="8271,9697 8428,9702 8417,9986 8260,99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-4555 2342 0,'0'0'0,"0"0"15,0 0 1,0 0-16,50 96 16,-38-69-16,-1 4 15,5 11 1,11-8-16,4 25 15,-31-59 1,0 0-16,0 0 16</inkml:trace>
        </inkml:traceGroup>
        <inkml:traceGroup>
          <inkml:annotationXML>
            <emma:emma xmlns:emma="http://www.w3.org/2003/04/emma" version="1.0">
              <emma:interpretation id="{B0AE4C21-9339-4A1D-8ECC-30E6B0833F6C}" emma:medium="tactile" emma:mode="ink">
                <msink:context xmlns:msink="http://schemas.microsoft.com/ink/2010/main" type="inkWord" rotatedBoundingBox="10073,9893 13908,10031 13877,10882 10043,1074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1" brushRef="#br0">-2569 3123 184 0,'4'-31'68'0,"-4"31"-52"15,7-24-4-15,-3 10 144 16,0 7-88-16,-4-10 44 15,0 6-68-15,-4-6 56 16,0 7-60-16,-3-4 36 16,3 4-44-16,-8-4 0 15,8 11-20-15,-19-1-16 16,11 4 0-16,-11 4 4 16,4 6 0-16,-8 7 32 15,7 7-16-15,-3 7 20 16,4 4-20-16,-1 6 20 15,17-3-24-15,6 0 12 0,5 3-12 16,12-14 12-16,-1-2-16 0,0-12 24 16,1-6-20-16,-5-7 24 15,1 0-24-15,-5-17-4 16,1-4-4-16,-1-10-4 16,1-3 0-16,-4-11 0 15,0 7 0-15,-1-13 16 16,1 13-8-16,-4-3-12 15,0 6 0-15,-4-10 20 16,0 11-8-16,-4-14-12 16,0 10 0-16,-4-7 20 15,8 7-8-15,0 4 76 16,0 10-48-16,4 0 40 16,8 7-44-16,19 3 24 15,-4 10-28-15,19 11-8 16,1 7-12-16,3 10 12 15,0 4-12-15,1 3-468 16,-1 0 248-16</inkml:trace>
          <inkml:trace contextRef="#ctx1" brushRef="#br0" timeOffset="301.8024">-1481 2710 436 0,'-20'-21'160'0,"20"21"-124"0,-8-34-8 0,1 20 124 15,-1 4-88-15,-11 3 36 16,3-4-60-16,-19 11 4 16,0 11-28-16,-26 9 8 15,2 11-12-15,-18 11 88 16,7-1-52-16,-19 17 4 15,24 1-32-15,-25 27-12 16,25-10-4-16,7 6 12 16,19-6-8-16,20-4-4 15,19-24 0-15,23 4-112 16,12-11 60-16</inkml:trace>
          <inkml:trace contextRef="#ctx1" brushRef="#br0" timeOffset="889.4401">-1470 2892 236 0,'4'-7'88'0,"-4"7"-68"0,0 0-4 0,0 0 140 16,0 0-88-16,0 0 60 16,0 0-72-16,-4 7 44 15,4 0-56 1,-8 14 60-16,1-4-64 0,-17 14 44 16,13 0-48-16,-8 10 0 15,3-3-24-15,-7-4 12 16,7-3-16-16,1-7 16 15,3 0-16-15,8-10 4 16,4 3-4-16,8-17 12 16,8 0-12-16,-1-24-20 15,4 7 4-15,1-14-92 16,-1 4 52-16,-3-4 24 16,-5 17 16-16,-3-3 8 15,0 6 0-15,-4 18 88 16,3 11-48-16,-3 12 28 15,4 8-40-15,4 7 8 16,7-4-20-16,8 1-8 16,4-5-4-16,12-16 4 15,-1 3-4 1,5-17 32-16,-1 3-20 0,-7-16 40 16,-12-5-32-16,-8-27 12 15,1-3-20-15,-20-21-16 16,7 0-4-16,-14 4-4 15,7 10 0-15,0 6-36 0,7 11 24 16,13 4-424 0,-1 13 244-16</inkml:trace>
          <inkml:trace contextRef="#ctx1" brushRef="#br0" timeOffset="1127.0719">-661 2651 684 0,'-11'-27'252'0,"11"27"-192"0,-8-11-20 0,0 15 76 16,8 3-72-16,-11 13-20 16,3 4-12-16,0 7 12 15,8 4-12-15</inkml:trace>
          <inkml:trace contextRef="#ctx1" brushRef="#br0" timeOffset="1313.5698">-436 3126 820 0,'-20'-24'304'0,"20"24"-236"0,8-3-20 16,-4-1 20-1,15 1-48-15,8-8-132 16,1 11 60-16</inkml:trace>
          <inkml:trace contextRef="#ctx1" brushRef="#br0" timeOffset="1804.3726">133 2920 268 0,'0'-7'100'0,"0"7"-76"0,4 0-8 0,-4 0 184 15,0 0-112-15,0 0 52 16,0 7-80-16,-12 3 104 16,4 4-92-16,-15 6 88 15,0 1-92-15,4 7 12 16,-1 3-48-16,1 3 12 15,11-3-24-15,0-4-8 16,16 1-8-16,8-7 12 16,3-4-8-16,4-3 24 15,0-4-20-15,1-10-76 16,-5 0 36-16,-4-10-28 16,5-4 36-16,-9-3-36 15,1 3 36-15,-8-3-4 16,4 3 16-16,-4 4 24 15,-1 3-8-15,1 7 24 16,4 7-20-16,0 6 56 16,7 5-36-16,1 6 12 15,11 3-28-15,-4-6 8 0,4-4-12 16,0-7 12-16,4-3-16 0,-8-10 32 16,1-1-24-16,-9-20 4 15,1 4-12-15,-9-29 4 16,-3 5-8-16,-8-8-4 15,4 7 4-15,-4 4-4 16,1 14 0-16,3-4-12 16,3 13 8-16,9 5-76 15,4 6 44-15,11-4-364 16,4 4 220-16</inkml:trace>
          <inkml:trace contextRef="#ctx1" brushRef="#br0" timeOffset="2061.0559">934 2706 860 0,'16'4'320'0,"-16"-4"-248"0,23 31-20 16,-8-11 192 15,1 1-144-31,3 20 28 0,1 7-76 0,-5 28-16 16,-3 3-20-16,-24 7 8 15,-3-7-16-15,-32-10-136 0,-3-14 72 0,-32-6-748 16,5-12 444-16</inkml:trace>
          <inkml:trace contextRef="#ctx1" brushRef="#br0" timeOffset="3798.9495">-1694 2968 300 0,'-4'-7'112'0,"4"7"-88"0,8-7-8 0,-8 4 64 16,3 3-48-16,1-4 60 15,0 1-56-15,0-4 0 16,0 7-20-16,-4-7 52 16,0 7-40-16,-4-3-12 15,4 3-8-15,-4-4-8 16,0 8 0-16,-7-4 0 16,-1 3 0-16,-3 0 8 15,3 4-4-15,-4 0 16 16,5 7-12-16,-9-11 24 15,9 8-20-15,-12-1-12 16,7 4-4-16,-7 3 12 16,7 0-4-16,-3 4 8 15,7 0-8-15,-3 6 32 16,7 1-20-16,1-4 4 16,3 3-12-16,0 4 12 15,8-7-12-15,-4 0-4 16,7 0 0-16,1-6 20 15,4-1-12-15,-5-7-4 16,5 4-4-16,-4-7 4 16,3 0-4-16,-3-4 16 15,4 1-12-15,-4-4-12 16,7 3 0-16,-3-6 4 16,-1 3 0-16,9-7 0 15,-5 0 0-15,-3 0 16 0,7 0-8 0,-3-7-4 16,-1 7 0-16,-3-10 4 15,3 7-4-15,-3-7-4 16,3 3 4-16,-3-3-16 16,-1 3 8-16,-3-7 4 15,4 7 0-15,-4-3-12 16,3 7 8-16,-7-4 12 16,4 4-4-16,-4-4-12 15,0 7 4-15,-4 0 56 16,0 4-28-16,0-4 0 15,3 7-16-15,-3-7 20 16,0 7-16-16,0-3-4 16,0 6-4-16,0-3 4 15,0 0-4-15,0 4 16 16,0 2-12-16</inkml:trace>
        </inkml:traceGroup>
      </inkml:traceGroup>
    </inkml:traceGroup>
    <inkml:traceGroup>
      <inkml:annotationXML>
        <emma:emma xmlns:emma="http://www.w3.org/2003/04/emma" version="1.0">
          <emma:interpretation id="{665EE3D9-D2C6-4DD4-BEB2-31DECC068631}" emma:medium="tactile" emma:mode="ink">
            <msink:context xmlns:msink="http://schemas.microsoft.com/ink/2010/main" type="paragraph" rotatedBoundingBox="595,10867 18529,11115 18508,12682 574,124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BD84C4-B63D-46F8-8169-38934A33F754}" emma:medium="tactile" emma:mode="ink">
              <msink:context xmlns:msink="http://schemas.microsoft.com/ink/2010/main" type="line" rotatedBoundingBox="595,10867 18529,11115 18508,12682 574,12434"/>
            </emma:interpretation>
          </emma:emma>
        </inkml:annotationXML>
        <inkml:traceGroup>
          <inkml:annotationXML>
            <emma:emma xmlns:emma="http://www.w3.org/2003/04/emma" version="1.0">
              <emma:interpretation id="{D78A5BF8-73FF-4044-A6DB-610C72950305}" emma:medium="tactile" emma:mode="ink">
                <msink:context xmlns:msink="http://schemas.microsoft.com/ink/2010/main" type="inkWord" rotatedBoundingBox="594,10944 2083,10965 2071,11790 583,1177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1" brushRef="#br0" timeOffset="26831.0701">-10784 3897 520 0,'4'-14'192'0,"-4"14"-152"0,4-17-8 0,-12 10 52 15,4 7-52-15,-7-7 24 16,-1 4-36-16,-7 6-16 16,7 4-8-16,-7 3 12 15,3 4-4-15,1 3-28 16,3 4 12-16,1 3 32 16,7 0-12-16,4 0 80 15,4 4-52-15,11 6 32 16,4 4-40-16,9 10-8 62,-1-3-12-62,0 7-8 0,-4-8 4 0,-8-2 20 0,-7-8-12 0,-19-6 40 0,-5-4-28 0,-11-11 4 16,4-2-16-16,-8-11 20 16,8 0-20-16,-1-11-240 15,9 4 120-15</inkml:trace>
          <inkml:trace contextRef="#ctx1" brushRef="#br0" timeOffset="25929.9085">-12131 3749 208 0,'0'7'76'0,"0"-7"-60"0,-8 41-4 16,4-13 40 0,4-1-32-16,-7 11 68 15,3 0-48-15,-8-4 80 16,1 1-68-16,-9-4 52 16,9-4-60-16,-1 1 104 0,4-4-88 0,1 0 12 15,3 0-48-15,8 0 40 16,3-3-36-16,5-4 20 15,11 0-28-15,-3 0 8 16,7-3-16-16,0-4 0 16,4 1-4-16,11-4 36 15,-7 3-20-15,8-10-296 16,-5 3 148-16</inkml:trace>
          <inkml:trace contextRef="#ctx1" brushRef="#br0" timeOffset="26140.4696">-11589 3887 424 0,'-23'-31'156'0,"23"31"-120"16,-12 10-8-16,4 0-8 16,5 7-16-16,-9 8 32 15,0 2-20-15,-7 1 20 16,7 3-20-16,-7 3-8 15,7 0-4-15,-7-3 20 16,7 0-12-16,-7-3-12 16,4-4-4-16</inkml:trace>
          <inkml:trace contextRef="#ctx1" brushRef="#br0" timeOffset="26536.7872">-11620 4096 560 0,'-4'-24'208'0,"4"24"-164"0,12-6-8 15,-12 2 92 1,11 8-76-16,5-8-12 15,3 1-24-15,8-4-40 16,4 7 12-16</inkml:trace>
          <inkml:trace contextRef="#ctx1" brushRef="#br0" timeOffset="26360.5548">-11194 3604 416 0,'-23'4'152'0,"23"-4"-116"0,-27 72-12 0,11-31-12 15,8 4-12-15,-7 14-12 16,3-1 8-16,-3 4 20 16,7-3-8-16,-7 9-12 15,7-6 0-15,-15 0 12 16,7-7-4-16</inkml:trace>
        </inkml:traceGroup>
        <inkml:traceGroup>
          <inkml:annotationXML>
            <emma:emma xmlns:emma="http://www.w3.org/2003/04/emma" version="1.0">
              <emma:interpretation id="{874B5B79-D5B1-412D-BD3B-B659724B27BB}" emma:medium="tactile" emma:mode="ink">
                <msink:context xmlns:msink="http://schemas.microsoft.com/ink/2010/main" type="inkWord" rotatedBoundingBox="2703,11374 2929,11377 2925,11634 2699,11631"/>
              </emma:interpretation>
            </emma:emma>
          </inkml:annotationXML>
          <inkml:trace contextRef="#ctx1" brushRef="#br0" timeOffset="27146.9098">-10126 4265 520 0,'8'0'192'0,"-8"0"-152"0,93 0-8 0,-50 4 0 15,-1 6-24-15</inkml:trace>
          <inkml:trace contextRef="#ctx1" brushRef="#br0" timeOffset="26990.9981">-9979 4021 456 0,'55'7'168'0,"-55"-7"-128"0,27 13-16 0</inkml:trace>
        </inkml:traceGroup>
        <inkml:traceGroup>
          <inkml:annotationXML>
            <emma:emma xmlns:emma="http://www.w3.org/2003/04/emma" version="1.0">
              <emma:interpretation id="{8A57E70E-7F9C-4EC1-8AB3-CA3223C390BD}" emma:medium="tactile" emma:mode="ink">
                <msink:context xmlns:msink="http://schemas.microsoft.com/ink/2010/main" type="inkWord" rotatedBoundingBox="4386,11023 7205,11062 7189,12227 4369,1218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1" brushRef="#br0" timeOffset="17296.9934">-7048 3928 312 0,'-23'3'112'0,"23"-3"-84"0,-43 4-12 0,16 3 84 16,4 3-60-16,-24 4 44 15,9 13-48-15,-20 18 96 16,11 0-76-16,-15 30 92 15,12 1-88-15,-4 10 8 16,11-10-44-16,16-7-12 16,11-4-8-16,13 0 4 15,18-6-4-15,4-11-180 16,12-3 100-16</inkml:trace>
          <inkml:trace contextRef="#ctx1" brushRef="#br0" timeOffset="17897.1332">-6913 4241 248 0,'4'-7'92'0,"-4"7"-72"0,-4 0-4 0,1 0 104 16,6 0-68-16,-3 0 16 15,0 7-44-15,0 0 40 16,0 7-36-16,-7 3 48 16,3 3-44-16,-12 8 56 15,5 3-52-15,-13 3-16 16,1-3-12-16,0 0 8 15,4-3-8-15,-1-4-20 16,9-3 4-16,3-4 12 16,0 0 0-16,20-7 16 15,-4-3-12-15,11-7-12 16,8 4 0-16,-8-11-24 16,12 3 16-16,-4-6 4 15,-11 0 8-15,3 3 0 16,-7 3 0-16,-4 4 16 15,3 4-8-15,-11 3 68 16,8 10-44-16,0-3-12 16,3 3-12-16,5-3 24 0,3-1-16 0,20-6-12 15,-8-3-8 1,15-11 28-16,-3 3-12 16,-12-9 4-16,4 2-8 0,-16-16 4 15,-7-1-8-15,-16-16 8 16,-4 6-8-16,-7-14-4 15,-1 11 4-15,1-1-16 16,3 11 8-16,8 4-40 16,8 10 24-16</inkml:trace>
          <inkml:trace contextRef="#ctx1" brushRef="#br0" timeOffset="18095.661">-6285 4017 488 0,'3'-13'180'0,"-3"13"-140"0,4-4-12 15,-4 4 120 1,0 7-88-16,-4 3 28 16,4 8-52-16,-7-5-4 15,3 11-20-15,0 4 12 16,4 3-16-16</inkml:trace>
          <inkml:trace contextRef="#ctx1" brushRef="#br0" timeOffset="18361.8696">-5844 3976 676 0,'73'7'248'0,"-73"-7"-192"0,51 38-16 0,-28 0 32 16,-4 6-48-16,1 36 24 16,-1 2-28-16,-15 8 52 15,0-8-40-15,-24 8 36 0,-30 6-36 16,-39-7-52-1,-19-3 8-15,3-17-728 0</inkml:trace>
          <inkml:trace contextRef="#ctx1" brushRef="#br0" timeOffset="17001.7087">-7753 3735 236 0,'-15'-27'88'0,"15"27"-68"0,-19-18-4 0,3 12 68 16,8 6-48-16,-11-7 4 15,3 7-24-15,-3 7 104 16,4-1-68-16,-5 15-12 16,1-4-24-16,0 14 4 15,3 0-12-15,4 14 16 16,-3-7-16-16,-1 3 40 16,1 4-24-16,7 17-4 15,1-4-12-15,-5 21 4 16,8-3-8-16,-4 10-4 15,4-10 4-15,1-7 12 16,6-18-8-16,-10 4 4 16,-1-10-4-16,-4 0 12 15,-3-11-12-15,-12-13 68 16,7 3-44-16,-18-24 60 16,7 0-56-16,-24-14-16 15,17 4-12-15,-16-18 8 16,19 11-8-16,0-14-84 0,12 4 44 15</inkml:trace>
          <inkml:trace contextRef="#ctx1" brushRef="#br0" timeOffset="16545.5039">-8264 4152 364 0,'-7'-11'132'0,"7"11"-100"0,11 7-12 0,-3-3 140 16,7-1-92-16,9 0 52 16,3 4-72-16,4 0 36 15,4 0-48-15,7-7-12 16,-3 10-12-16,7-10 16 15,1 0-16-15,3-3 12 16,-3 3-12-16,-1-7 20 16,-11 7-20-16,-8-7 12 15,-8 7-12-15,-7-7-16 16,0 0 0-16</inkml:trace>
        </inkml:traceGroup>
        <inkml:traceGroup>
          <inkml:annotationXML>
            <emma:emma xmlns:emma="http://www.w3.org/2003/04/emma" version="1.0">
              <emma:interpretation id="{9CDDFA2C-68B5-4E59-95E8-C694DC201D5A}" emma:medium="tactile" emma:mode="ink">
                <msink:context xmlns:msink="http://schemas.microsoft.com/ink/2010/main" type="inkWord" rotatedBoundingBox="9352,12366 9583,12370 9581,12501 9351,1249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1" brushRef="#br0" timeOffset="27762.5474">-3297 5057 704 0,'27'-35'264'0,"-11"28"-208"0,-13 7-12 15,5 7 20-15,-16 7-44 16,5 3 24-16,-21 4-24 0,1-1 16 15,-19-2-20-15,-1-5-344 16,-3-2 180-16,3-4-268 16</inkml:trace>
        </inkml:traceGroup>
        <inkml:traceGroup>
          <inkml:annotationXML>
            <emma:emma xmlns:emma="http://www.w3.org/2003/04/emma" version="1.0">
              <emma:interpretation id="{0F9595CB-FDDB-4104-8677-B30B23B22365}" emma:medium="tactile" emma:mode="ink">
                <msink:context xmlns:msink="http://schemas.microsoft.com/ink/2010/main" type="inkWord" rotatedBoundingBox="11017,11399 13451,11433 13440,12200 11007,1216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1" brushRef="#br0" timeOffset="28596.765">-738 4100 768 0,'19'7'284'0,"-11"13"-220"0,-8 29-20 16,0-5 24-16,-8 22-48 15,-3 3 0-15,-9-4-12 16,1 0 20-16,3 4-16 15,-3-3-12-15,15-5-4 0,-4-2-24 0,8-14 16 16,12-25-340 0,7-13 196-1,16-14-280-15</inkml:trace>
          <inkml:trace contextRef="#ctx1" brushRef="#br0" timeOffset="28871.9984">-599 4344 684 0,'39'0'252'0,"-4"4"-192"0,15 3-20 15,-15-1-20-15,11 5-20 16,12-4 0-16,16 0 0 15,27 3-220-15</inkml:trace>
          <inkml:trace contextRef="#ctx1" brushRef="#br0" timeOffset="28768.7239">-53 4076 632 0,'-19'14'236'0,"-1"6"-184"0,-11 35-16 0,16-13 16 15,-8 20-36 1,-1 6 20-16,5-2-20 0,0-11 8 0,-1-7-12 16,13 0 0-16,3-10-4 0,-4-7-304 15</inkml:trace>
          <inkml:trace contextRef="#ctx1" brushRef="#br0" timeOffset="29123.1683">516 4169 384 0,'0'-45'140'0,"0"31"-108"0,0 0-8 0,-8 8 108 15,-11-1-76-15,0 3 4 16,-8 1-36-16,-1 3 36 15,-3 7-32-15,4 3 12 0,8 7-24 16,0 18 36-16,19 23-28 16,7 11 56-16,17 0-44 15,22-7 0-15,8 0-20 16,0-4 8 0,-3-3-16-16,-13-10 16 0,-22-7-16 0,-8-14 60 15,-24-10-40-15,-11-11-212 16,-19-6 96-16,7 3-540 15</inkml:trace>
          <inkml:trace contextRef="#ctx1" brushRef="#br0" timeOffset="28316.0182">-1609 4327 312 0,'0'-3'112'16,"-12"23"-84"-16,-15 25-12 0,15-14 4 0,-3 7-16 16,-12 3-4-16,0 11 4 15,4-1 20-15,3 4-12 16,5-3 84-16,3-7-52 15,4-11 24-15,-3-10-40 16,11-31 44 0,0-17-24-16,0-14-20 15,11-3-28-15,9-11-4 16,7-16-200-16,12-22 112 16,7 4-44-16,8 14 84 15,4 10 136-15,8 14-44 16,0 17 60-16,0 17-60 15,-20 14-28-15,-3 10-12 0,-20 18 0 16,0 3 0-16,-19 0 24 16,-23 7-12-16,-12-4-4 15,-12-6-4-15,-7-4 20 16,-4-7-12-16,-1-10-40 16,-3-7 16-16,12 3 28 15,7 1-8-15,8 6 72 16,16 4-48-16,15 10 136 15,23 7-92-15,8 7 16 16,8-4-52-16,7 4-8 0,12 3-20 16,4-3 20-16,4-3-20 0,-16-11 4 15,4-11-8-15,-15-9-208 16,0-11 108-16,-4-7-508 16</inkml:trace>
        </inkml:traceGroup>
        <inkml:traceGroup>
          <inkml:annotationXML>
            <emma:emma xmlns:emma="http://www.w3.org/2003/04/emma" version="1.0">
              <emma:interpretation id="{E70FE1F5-E964-4BDF-BB32-E458B9C217DB}" emma:medium="tactile" emma:mode="ink">
                <msink:context xmlns:msink="http://schemas.microsoft.com/ink/2010/main" type="inkWord" rotatedBoundingBox="14385,11169 17695,11215 17675,12670 14364,12625">
                  <msink:destinationLink direction="with" ref="{60870775-DCB5-43CD-A6BE-3FA06D0EFE2A}"/>
                </msink:context>
              </emma:interpretation>
              <emma:one-of disjunction-type="recognition" id="oneOf6">
                <emma:interpretation id="interp6" emma:lang="" emma:confidence="1">
                  <emma:literal>(w')</emma:literal>
                </emma:interpretation>
                <emma:interpretation id="interp7" emma:lang="" emma:confidence="0">
                  <emma:literal>(w")</emma:literal>
                </emma:interpretation>
                <emma:interpretation id="interp8" emma:lang="" emma:confidence="0">
                  <emma:literal>[w')</emma:literal>
                </emma:interpretation>
                <emma:interpretation id="interp9" emma:lang="" emma:confidence="0">
                  <emma:literal>(w']</emma:literal>
                </emma:interpretation>
                <emma:interpretation id="interp10" emma:lang="" emma:confidence="0">
                  <emma:literal>{w')</emma:literal>
                </emma:interpretation>
              </emma:one-of>
            </emma:emma>
          </inkml:annotationXML>
          <inkml:trace contextRef="#ctx1" brushRef="#br0" timeOffset="31021.7124">3772 3883 248 0,'-20'-27'92'0,"5"20"-72"0,-12 3-4 0,4 8 68 16,-16 9-48-16,-15 12 112 15,-12 6-88-15,4 10 56 0,4 7-72 16,11 14 40-1,16 14-48-15,12 3-12 0,15-4-12 16,12-9 24-16,11-15-20 0,16-9-12 16,12-8-8-16</inkml:trace>
          <inkml:trace contextRef="#ctx1" brushRef="#br0" timeOffset="31440.8263">3783 4010 312 0,'-15'0'112'0,"15"4"-84"0,-16 6-12 0,12 1 84 16,1 6-60-16,-1 7 60 15,4 7-56-15,0 7 24 16,7 3-40-16,9 4-16 15,7-4-8-15,4-7 12 16,4-10-8-16,4 1 32 0,8-12-24 16,-5-6-12-16,-7-14-8 15,4-10-104-15,-15-7 60 16,-9 3 12-16,1 8 20 16,-4 2 60-16,-5 11-24 15,5 7 132-15,8 17-84 0,18 14 12 16,5 0-44-1,8-7-16-15,3 0-12 0,-4-10 28 16,-3-11-20-16,-8-10 48 16,-8-10-36-16,-8-15 20 15,-11-16-28-15,-4-10-36 16,-12-8 8-16,-3 1-352 16,-1 6 200-16</inkml:trace>
          <inkml:trace contextRef="#ctx1" brushRef="#br0" timeOffset="31669.4345">4767 3869 592 0,'-4'-10'220'0,"4"10"-172"0,0 0-12 0,-4 10-32 15,8 4-8-15,0 10 28 16,7 4-12-16,5-1-40 16,3 1 16-16,-3-4-448 15,3 0 252-15,0 4 60 16</inkml:trace>
          <inkml:trace contextRef="#ctx1" brushRef="#br0" timeOffset="29727.272">1550 4472 624 0,'11'-7'228'0,"24"17"-176"0,31 0-16 15,-20-3-228-15,20 4 96 16,8 2-272-16</inkml:trace>
          <inkml:trace contextRef="#ctx1" brushRef="#br0" timeOffset="29548.2953">1600 4265 808 0,'-23'-72'300'0,"27"62"-232"0,11-11-20 0,4 11 20 0,9-1-48 15,10 4 0-15,9 0-12 16,3 1-68-16,0 9 32 15,-3 4-508-15,-5 14 296 16,-14 3-52-16</inkml:trace>
          <inkml:trace contextRef="#ctx1" brushRef="#br0" timeOffset="30117.3074">2924 4317 288 0,'15'-55'108'0,"-11"37"-84"0,0-19-4 16,-8 19 56-16,-3-9-44 0,-13 3 84 15,-11-7-64-15,-8 10 8 16,-3-3-36-16,-5 3 56 16,-3 4-44-16,0 0 0 0,3 3-20 15,5 4 16-15,3 10-20 0,12 10-20 16,11 1 0-16,16 6 4 15,12 3 4-15,7 8-28 16,5 10 16-16,3 3 48 16,4 11-16-16,0 6-52 15,-4 11 16-15,-4 0-8 16,-7 0 16-16,-5 24-12 16,-3 27 12-16,-8 0 4 15,-4-13 4-15,-11-14 8 16,3-10-4-16,-4-8-12 15,-11-16 4-15,0-18 48 16,-4-20-24-16,-4-14 52 16,-15-14-40-16,-4-14 80 15,15-6-60-15,0-15 96 0,8-13-84 16,20-7 68-16,30-7-76 16,20 8-40-16,27 5-12 15,7 12-4-15,20 2 0 16,27 11-264-16,0 11 144 15,-11-1-524 1</inkml:trace>
        </inkml:traceGroup>
        <inkml:traceGroup>
          <inkml:annotationXML>
            <emma:emma xmlns:emma="http://www.w3.org/2003/04/emma" version="1.0">
              <emma:interpretation id="{99A74EA1-0C59-441E-B8B9-8100298FA1AF}" emma:medium="tactile" emma:mode="ink">
                <msink:context xmlns:msink="http://schemas.microsoft.com/ink/2010/main" type="inkWord" rotatedBoundingBox="18227,11111 18529,11115 18517,11983 18215,11979"/>
              </emma:interpretation>
            </emma:emma>
          </inkml:annotationXML>
          <inkml:trace contextRef="#ctx1" brushRef="#br0" timeOffset="31889.5197">5401 3756 860 0,'74'41'320'0,"-43"11"-248"0,23 17-20 16,-19-32 128-16,4 25-108 15,-4 38 16-15,-12 10-52 16,-19-13 64-16,-20-11-56 15,-7-14 12-15,-16-10-32 0,-19-17-436 16,-27-8 224-16</inkml:trace>
        </inkml:traceGroup>
      </inkml:traceGroup>
    </inkml:traceGroup>
    <inkml:traceGroup>
      <inkml:annotationXML>
        <emma:emma xmlns:emma="http://www.w3.org/2003/04/emma" version="1.0">
          <emma:interpretation id="{1B4434D4-932E-4F5A-8856-E0B4EB1DB86B}" emma:medium="tactile" emma:mode="ink">
            <msink:context xmlns:msink="http://schemas.microsoft.com/ink/2010/main" type="paragraph" rotatedBoundingBox="6073,13042 13160,13070 13154,14747 6067,1471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414B0E8-5A62-4178-B69D-6417997DECA8}" emma:medium="tactile" emma:mode="ink">
              <msink:context xmlns:msink="http://schemas.microsoft.com/ink/2010/main" type="line" rotatedBoundingBox="6073,13042 13160,13070 13154,14747 6067,14719"/>
            </emma:interpretation>
          </emma:emma>
        </inkml:annotationXML>
        <inkml:traceGroup>
          <inkml:annotationXML>
            <emma:emma xmlns:emma="http://www.w3.org/2003/04/emma" version="1.0">
              <emma:interpretation id="{0AC92412-7C76-4597-9062-31F9F1C8E384}" emma:medium="tactile" emma:mode="ink">
                <msink:context xmlns:msink="http://schemas.microsoft.com/ink/2010/main" type="inkWord" rotatedBoundingBox="6073,13042 9058,13054 9055,14036 6069,14025"/>
              </emma:interpretation>
              <emma:one-of disjunction-type="recognition" id="oneOf7">
                <emma:interpretation id="interp11" emma:lang="" emma:confidence="0">
                  <emma:literal>w')</emma:literal>
                </emma:interpretation>
                <emma:interpretation id="interp12" emma:lang="" emma:confidence="0">
                  <emma:literal>u')</emma:literal>
                </emma:interpretation>
                <emma:interpretation id="interp13" emma:lang="" emma:confidence="0">
                  <emma:literal>a')</emma:literal>
                </emma:interpretation>
                <emma:interpretation id="interp14" emma:lang="" emma:confidence="0">
                  <emma:literal>w)</emma:literal>
                </emma:interpretation>
                <emma:interpretation id="interp15" emma:lang="" emma:confidence="0">
                  <emma:literal>o')</emma:literal>
                </emma:interpretation>
              </emma:one-of>
            </emma:emma>
          </inkml:annotationXML>
          <inkml:trace contextRef="#ctx1" brushRef="#br0" timeOffset="38089.1761">-5054 6343 464 0,'-4'-24'176'0,"-4"17"-140"0,-8-3-8 0,9 0 92 16,-1 3-72-16,0-3 76 16,-7 3-68-16,-1 7-12 15,-3 0-28-15,0 7 16 0,-1 3-20 16,1 0-4-16,-1 4-4 16,5 0-4-16,3 0 0 15,8-4 0-15,1 0 0 16,6 4-12-16,9 0 8 0,7-4-16 15,1 4 12-15,3 0 12 16,-4-1 0-16,5 5-12 16,3 2 4-1,0 1-4-15,-4 3 0 0,4 3 60 16,4 1-28-16,12-4 88 16,11-3-64-16,4-11-32 15,4-10-12-15,-4-10 48 16,-8-11-28-16,-11-3-12 15,-12-7-4-15,-8 0 16 16,-7-3-12-16,-12 3-4 16,-12 0-4-16,-3 3-24 15,-4 1 12-15,-1 6-24 16,9 11 20-16,22-4-188 16,9 7-216-1,7 4 216-15,11-1-164 16</inkml:trace>
          <inkml:trace contextRef="#ctx1" brushRef="#br0" timeOffset="38310.2717">-4218 5838 624 0,'-4'-24'228'0,"4"27"-176"0,-8 0-16 0,0 4 80 16,-7 4-72-16,-1 2 0 16,1 8-28-16,-1 10-12 15,9 3 0-15,3-3-312 0,4-3 168 16,15-4-272-16</inkml:trace>
          <inkml:trace contextRef="#ctx1" brushRef="#br0" timeOffset="38532.8869">-3858 5841 520 0,'15'-21'192'0,"-15"21"-152"0,20 18-8 16,-9 2 124-16,1 28-92 15,-1 21 72-15,1 14-80 0,-4-7 4 16,-8 3-36-1,-8-4 12-15,-7 8-20 0,-9 3 0 0,-11-7-8 16,-7-17 4 0,-5-14-8-16,-7-13-636 15</inkml:trace>
          <inkml:trace contextRef="#ctx1" brushRef="#br0" timeOffset="37038.3811">-6731 6109 592 0,'-19'-20'220'0,"15"20"-172"0,4 3-12 16,0-3 32-16,0 0-44 16,27 4 88-16,20-4-20 15,26 0-48-15,8 0 4 0,5 0-32 16,-1-4 20-16,8 4-24 15,-4 0-12-15,-4 4-4 16,-12-1-4-16,-18 4 0 16,-17 0-188-16,-11-7 108 15,-11-7-432 1</inkml:trace>
          <inkml:trace contextRef="#ctx1" brushRef="#br0" timeOffset="37368.2598">-6065 5758 364 0,'-23'-20'132'0,"11"13"-100"0,-3-3-12 16,7 3 80-16,-4 0-60 15,-3 0 72-15,0 0-64 16,3 4-16-16,0 6-20 16,-3 4 16-16,3 7-16 15,-3 3 68-15,-1 14-48 0,8 17 24 16,1 31-36-16,-1 14 8 15,0-3-16-15,-3-8-8 16,-1-3 0-16,-3-3 20 16,-5 0-12-16,-7-7 68 15,0-7-48-15,-4-14 60 16,-4-10-56-16,0-11 0 0,-3-13-20 16,3-7 8-1,4-11-16-15,4-6-64 0,3-7 28 16,13-7-304-16,3-7 180 15,20-7-392 1</inkml:trace>
          <inkml:trace contextRef="#ctx1" brushRef="#br0" timeOffset="37669.0591">-5171 5903 508 0,'20'-17'188'0,"-20"13"-148"16,-8-9-8-16,0 9 88 0,-11 1-72 16,-12-1 32-16,-16 4-44 15,-14 11 48-15,-5 16-48 16,4 14 64-16,-8 21-60 0,8 11 20 16,-8-5-40-16,5-2 28 15,7-1-32-15,7 7-4 16,16 4-8-16,16-7-16 15,15-11 8-15,20-6 20 16,19-14-8-16,7-17-304 16,12-11 164-16,16-14-312 15,15-16 252 1,8-4-56-16</inkml:trace>
        </inkml:traceGroup>
        <inkml:traceGroup>
          <inkml:annotationXML>
            <emma:emma xmlns:emma="http://www.w3.org/2003/04/emma" version="1.0">
              <emma:interpretation id="{B4223B0B-B509-4F70-9158-B5DA1176C1CB}" emma:medium="tactile" emma:mode="ink">
                <msink:context xmlns:msink="http://schemas.microsoft.com/ink/2010/main" type="inkWord" rotatedBoundingBox="9953,13125 13160,13138 13154,14747 9947,14734"/>
              </emma:interpretation>
              <emma:one-of disjunction-type="recognition" id="oneOf8">
                <emma:interpretation id="interp16" emma:lang="" emma:confidence="0">
                  <emma:literal>"gas</emma:literal>
                </emma:interpretation>
                <emma:interpretation id="interp17" emma:lang="" emma:confidence="0">
                  <emma:literal>"few')</emma:literal>
                </emma:interpretation>
                <emma:interpretation id="interp18" emma:lang="" emma:confidence="0">
                  <emma:literal>"grew')</emma:literal>
                </emma:interpretation>
                <emma:interpretation id="interp19" emma:lang="" emma:confidence="0">
                  <emma:literal>"grow')</emma:literal>
                </emma:interpretation>
                <emma:interpretation id="interp20" emma:lang="" emma:confidence="0">
                  <emma:literal>"gown)</emma:literal>
                </emma:interpretation>
              </emma:one-of>
            </emma:emma>
          </inkml:annotationXML>
          <inkml:trace contextRef="#ctx1" brushRef="#br0" timeOffset="39135.4948">-2844 6357 788 0,'-31'-7'292'0,"39"11"-228"0,23 3-16 0,-4 0-36 0,15-4-16 16,24-6-524-16</inkml:trace>
          <inkml:trace contextRef="#ctx1" brushRef="#br0" timeOffset="38980.5776">-2832 6192 696 0,'-8'-41'256'0,"8"30"-196"0,11 1-20 0,-3 7 12 16,12-1-36-16,3 1-12 15,8 6-8-15,0 1-340 16,15 9 188-16,4 1-204 15</inkml:trace>
          <inkml:trace contextRef="#ctx1" brushRef="#br0" timeOffset="39665.3992">-1586 6237 528 0,'-4'-38'196'0,"4"38"-152"0,-31-72-12 15,8 34 72 1,11 10-64-16,-22-10 36 15,6 7-44-15,-22 11-36 0,0 3 0 0,-1 17-16 16,1 7 8-16,8 6 16 16,11 15 0-16,3-4-28 0,13 10 12 15,3-10 4-15,5 7 8 16,7 0 16 0,4-7-8-16,11 7-20 15,8-10 4-15,0 3-56 16,8 7 32-16,-7 3 8 15,-5 28 12-15,0 38 20 0,-7 14-4 16,-4-4-4-16,-8 14 4 16,-8 10 20-16,-11-14-12 15,-8-23 100-15,-1-15-60 0,1-20 108 16,-4-20-88-16,4-18 68 16,0-24-80-16,4-21-24 15,-8-31-20-15,4-23-24 16,4-8 4-16,7 11 12 15,12 0-4-15,8 10-4 16,31 0 4-16,11-4-24 16,40 1 12-16,14 6-24 15,13 11 20-15,-13 7-12 16,5 0 12-16,-1-1-264 16,-3 8 148-16,-4 3-260 15</inkml:trace>
          <inkml:trace contextRef="#ctx1" brushRef="#br0" timeOffset="39940.1284">-854 5807 572 0,'-12'-7'208'0,"4"10"-160"0,-19 1-12 0,8 3 100 15,-12 3-80-15,-16 11-12 16,-26 27-28-16,-8 21 20 15,3 10-20-15,20 0-24 0,12-7 4 16,26-7 28-16,13 4-16 16,34-3-44-16,11-8 20 15,17-17-260-15</inkml:trace>
          <inkml:trace contextRef="#ctx1" brushRef="#br0" timeOffset="40190.7949">-781 6068 464 0,'-27'-14'176'0,"27"25"-140"0,-4 6-8 15,-3-3-12-15,7 10-16 16,-8-4 0-16,8 8 0 16,-8-1 8-16,8-2-4 15,0-8 16 1,0-3-12-16,0-4 24 0,8-3-20 15,7-7 4 1,-3-4-8-16,0-3-68 0,3 1 32 0,-3-1 20 16,7 3 8-16,-4 4-8 15,5 7 4-15,-1 3 100 16,12 8-52 140,4-1 24-156,4 3-36 0,7 1-4 0,-7 3-16 0,-4-10 12 0,-4-4-16 0,-8-10 48 0,-12 0-28 0,1-10-32 0,-4-4 0 0,-16-6 0 0,4-5 4 0,-11-12 0 0,7-12 0 0,-4 12-12 0,1-1 8 0,3 14-112 0,20 10 64 0,-5 7-356 0</inkml:trace>
          <inkml:trace contextRef="#ctx1" brushRef="#br0" timeOffset="40374.9145">-188 5807 488 0,'0'-7'180'0,"0"10"-140"0,7 8-12 16,-7-1 4-16,0 7-24 15,0 14-20-15,0 3 4 16,16 4-400-16</inkml:trace>
          <inkml:trace contextRef="#ctx1" brushRef="#br0" timeOffset="40618.0606">284 5786 780 0,'27'-3'288'0,"-12"23"-224"0,-7 32-20 0,-8-1 112 16,-8 29-96-16,8 2 20 16,-11-3-48-16,-9 0 12 0,-7 4-24 15,-8-7 8-15,-15-7-16 16,-23-11-676-16,7-17 360 15,0-23-88-15</inkml:trace>
        </inkml:traceGroup>
      </inkml:traceGroup>
    </inkml:traceGroup>
    <inkml:traceGroup>
      <inkml:annotationXML>
        <emma:emma xmlns:emma="http://www.w3.org/2003/04/emma" version="1.0">
          <emma:interpretation id="{B0EBE184-F907-45E9-910D-D5C3D903926F}" emma:medium="tactile" emma:mode="ink">
            <msink:context xmlns:msink="http://schemas.microsoft.com/ink/2010/main" type="paragraph" rotatedBoundingBox="3138,14798 21134,14416 21168,16025 3172,164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09B931D-C9DC-4627-9735-123D39C7CC44}" emma:medium="tactile" emma:mode="ink">
              <msink:context xmlns:msink="http://schemas.microsoft.com/ink/2010/main" type="line" rotatedBoundingBox="3138,14798 21134,14416 21168,16025 3172,16407"/>
            </emma:interpretation>
          </emma:emma>
        </inkml:annotationXML>
        <inkml:traceGroup>
          <inkml:annotationXML>
            <emma:emma xmlns:emma="http://www.w3.org/2003/04/emma" version="1.0">
              <emma:interpretation id="{85774A2D-90CE-4F69-ABD7-51181F58F14E}" emma:medium="tactile" emma:mode="ink">
                <msink:context xmlns:msink="http://schemas.microsoft.com/ink/2010/main" type="inkWord" rotatedBoundingBox="3140,14897 8419,14785 8449,16225 3171,16337"/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1" brushRef="#br0" timeOffset="94962.2814">-8190 8941 548 0,'-31'-6'204'0,"31"2"-156"0,4-10-16 16,0 4 132-16,3-4-96 16,9-3-8-16,3-7-40 15,8 3-8-15,0 4-4 16,4 3-32-16,0 1 12 0,-3 6 4 16,-5 7 8-16,4-4-44 15,-4 15 24-15,0 2 40 16,4 8-8-16,0 3 36 15,4 0-32-15,8 0 48 16,-8-3-36-16,0-4 20 0,0-7-28 16,-4-10 52-16,0-6-40 15,-4-12-16-15,1-2-8 16,-5-18-28-16,8 0 12 16,-7-10-640-1,-1 3 356-15,8-17-8 16</inkml:trace>
          <inkml:trace contextRef="#ctx1" brushRef="#br0" timeOffset="94607.6032">-7950 8109 748 0,'0'-4'276'0,"12"1"-216"0,11-1-16 16,0 4 156-16,12-3-120 15,19-1 56-15,16 4-80 16,-4 7-16-16,11-7-24 15,-4 0 24-15,1 0-24 0,3 0-12 0,-3 0-8 16,-12 0-236 15,-16 7 132-31,-15-3-380 0</inkml:trace>
          <inkml:trace contextRef="#ctx1" brushRef="#br0" timeOffset="94403.0593">-7226 7933 496 0,'19'-10'184'0,"-15"3"-140"0,-8-7-16 0,0 11 76 0,-3-4-64 16,-5-7-36-16,-4 4-4 16,-3-4 12-16,0-7-4 15,-8 4 4-15,0-7-4 0,-4 3-32 16,-4 4 12-16,4 3 48 15,-4 8-16-15,-4 2-20 16,1-3 0-16,3 0 52 16,4 14-28-1,4 4 8-15,0 9-20 0,7 11 44 16,9 14-28-16,-5 3-4 16,8-3-16-16,-3 3 20 15,3 4-16-15,-4 3 24 16,-7 3-24-16,7 1 4 0,-3-4-8 15,-4-7 12-15,7-14-12 16,-7-6 40-16,3-7-24 16,4-8 20-16,1-6-24 15,3-3 0-15,0-1-12 16,8-3-24-16,0 0 8 16,12 0 12-16,7 7 0 15,16 0 8-15,19 3-8 16,4 0 16-16,4 1-12 15,0 3 24-15,-7-8-20 16,-1-6-12-16,-8 0-4 0,-7 0-200 16,-8 0 112-16,-8 0-280 15</inkml:trace>
          <inkml:trace contextRef="#ctx1" brushRef="#br0" timeOffset="93278.5704">-9657 7950 676 0,'-12'-10'248'0,"12"7"-192"0,-8-4-16 0,12 7 112 0,-4-7-92 16,8 3 36-16,-8-2-56 16,0 2-4-16,12 4-24 15,3-3-8-15,4 3 0 0,12 0-4 16,4 0 0-16,23 0 8 16,-3 10-4-16,10-10 24 15,-7 0-16-15,-3 0-32 16,3 0 12-16,7-3 0 15,-6-1 8-15,2 1 24 16,-10-1-12-16,3 1-4 16,-15-1-4-16,-4 1-4 15,-4-4 0-15,-4 0 24 16,-8 0-12-16,-4 0 4 16,-3 0-8-16,-4 1 12 0,-4 2-12 15,-4 1-20-15,0-1 4 16,-4 4-4-16,-4 0 4 15,0 4 8-15,-3 3 0 16,-9 6-20 0,1 8 12-16,-8 3 4 0,-12 4 4 15,4 3 0-15,-11 3 0 16,7 7-20-16,-7 11 12 16,7 6 12-16,0 8 0 15,8-1-12-15,0-3 4 16,0-10 4-16,0-8 0 0,4-6 16 15,0-17-8-15,4-4 40 16,0-10-24-16,0-14 12 16,3-17-20-16,1-14 8 15,0-10-12-15,-1-14-24 16,-3 4 4-16,0 6 32 16,-4 14-16-16,0-3-16 15,3 10 0-15,5 3-12 16,0 4 8-16,3 0 0 15,1 10 4-15,7 4-12 16,4 0 12-16,4 6-4 16,8 1 4-16,3 6-64 15,9 4 40-15</inkml:trace>
          <inkml:trace contextRef="#ctx1" brushRef="#br0" timeOffset="93805.4701">-8260 7961 756 0,'-46'20'280'0,"19"-2"-216"0,-31 13-20 15,23-14 76-15,-12 3-76 16,1 8 0-16,-12-1-28 16,-4 4 32-16,-12 4-24 15,1-4-4-15,7 0-12 0,12-7-60 0,11-7 28 16,12-7-436-1,12-3 248-15,19-7-208 16</inkml:trace>
          <inkml:trace contextRef="#ctx1" brushRef="#br0" timeOffset="93553.801">-8717 7895 612 0,'8'4'228'0,"-8"10"-180"0,16 20-12 0,7-13 140 15,-4 6-104-15,8 4 24 16,0 4-56-16,24-1 8 15,-1 4-28-15,8 3 36 0,0-3-32 0,-7 0 20 16,-9-7-24-16,-15-11-104 16,0-20-408-1,-15-7 264 1,-12-6-196-16</inkml:trace>
          <inkml:trace contextRef="#ctx1" brushRef="#br0" timeOffset="95295.8319">-7551 7534 540 0,'-4'-7'200'0,"8"4"-156"0,0-4-12 15,-1 7 184-15,1-7-124 16,4 0 68-16,4 7-92 16,-1 0 40-16,5-7-64 15,3 7-20-15,4 0-16 0,4 0 16 16,16 0-12-16,15-3-48 15,16 3 20-15,7 3-596 16,-4 11 336 0,5 0-108-16</inkml:trace>
          <inkml:trace contextRef="#ctx1" brushRef="#br0" timeOffset="95771.5973">-6367 7720 340 0,'-23'-21'128'0,"4"18"-100"0,-20 3-8 16,12 3 192-16,-16 8-120 0,-11 9 44 16,0 11-84-16,-4 17 68 15,-4 14-68-15,0-3-8 0,0 6-28 16,12 18-4-16,3 20-4 16,20-3-16-16,15-14 4 15,12-11 108-15,12-9-56 16,15-8-72-16,-7-13 8 15,7-14-516 1,7-7 292-16,1-10-112 16</inkml:trace>
          <inkml:trace contextRef="#ctx1" brushRef="#br0" timeOffset="96056.3544">-6518 8157 612 0,'-19'21'228'0,"7"3"-180"0,-7 13-12 16,7-12 44-16,1 2-52 16,3 1 16-16,0-4-28 31,0-4 20-31,5-9-24 0,-1-8 56 0,0-10-36 0,4-10-16 16,0-11-8-16,4-3 0 15,3 1-4-15,9 2 16 16,7 4-12-16,16 7 68 15,7 3-44-15,1 7 4 16,3 4-20-16,0 3 40 16,-3-4-28-16,-1 1-136 0,1-4 56 15,-5 0-484 1,-3 4 296-16,-12 3-124 16</inkml:trace>
          <inkml:trace contextRef="#ctx1" brushRef="#br0" timeOffset="96229.3147">-6270 7875 860 0,'19'-11'320'0,"-19"11"-248"0,31-3-20 0,-15 3 68 0,11-4-76 16,4 8 36-16,11 3-48 15,-3 3-300-15,-8 7 144 16,-4 4-540-16</inkml:trace>
          <inkml:trace contextRef="#ctx1" brushRef="#br0" timeOffset="96454.4127">-5910 8676 736 0,'-54'14'272'0,"31"0"-208"0,-24 7-20 0,24-8 20 16,0 5-44-16,-1 2 36 16,1 1-32-16,0 3-200 15</inkml:trace>
          <inkml:trace contextRef="#ctx1" brushRef="#br0" timeOffset="97107.1482">-5445 8184 424 0,'-12'-20'156'0,"4"20"-120"0,-3 3-8 16,3 1 140-16,-4 3-96 16,-3 6 60-16,3 11-76 15,-3 4-16 1,3 6-24-16,4 11 16 0,4-4-20 16,1-3-4-16,3-3-4 0,7-8 40 15,1-6-24-15,4-11 36 0,3-3-32 16,4-10-120-16,1-8 52 15,-1-9-176-15,-3-8 120 16,-1 4-188 0,-3 0 160-16,-4 3 152 15,-5 11-4-15,-3 10 248 16,12 10-148-16,3 14 52 0,5 7-100 16,11 4 20-16,15-4-56 15,1 0 16-15,-1 0-32 0,1-14 36 16,-5-10-32-16,-7-11 40 15,-4-3-36-15,-12-10 4 16,-7-21-20-16,-12-6 0 16,-4-12-4-16,-8-2-16 15,1 3 4-15,-5 10-40 16,5 11 24-16,3 10-36 31,8 7 32-31,0 6-88 16,8 8 64-16,7 3-372 15,5 3 232-15,3 8-184 0</inkml:trace>
          <inkml:trace contextRef="#ctx1" brushRef="#br0" timeOffset="97342.2733">-4489 8047 780 0,'46'17'288'0,"-34"4"-224"0,11 13-20 0,-15-3 120 15,-4 21-100-15,3 13 60 16,-14 7-68-16,-1-3-8 0,-8-10-28 16,-7-8 104-16,-16-6-72 0,-7-14-256 15,-16-10 104 1</inkml:trace>
        </inkml:traceGroup>
        <inkml:traceGroup>
          <inkml:annotationXML>
            <emma:emma xmlns:emma="http://www.w3.org/2003/04/emma" version="1.0">
              <emma:interpretation id="{904C393D-2280-4C93-A1D3-725044499A24}" emma:medium="tactile" emma:mode="ink">
                <msink:context xmlns:msink="http://schemas.microsoft.com/ink/2010/main" type="inkWord" rotatedBoundingBox="9015,15688 9362,15390 9586,15651 9240,15949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1" brushRef="#br0" timeOffset="98615.6959">-3758 8377 840 0,'-15'0'312'0,"30"7"-244"0,20 0-16 16,-4 0 24-16,23 6-52 15,16-2 32-15,0 3-28 16,7 3-820-16</inkml:trace>
          <inkml:trace contextRef="#ctx1" brushRef="#br0" timeOffset="98466.7984">-3591 8147 892 0,'19'-18'332'0,"1"18"-260"0,18 0-20 0,-15-3 0 16,8 6-40-16,0 4 48 16,4 4-32-16,-4 2-444 15,-4 11 224-15,-7 0-324 16</inkml:trace>
        </inkml:traceGroup>
        <inkml:traceGroup>
          <inkml:annotationXML>
            <emma:emma xmlns:emma="http://www.w3.org/2003/04/emma" version="1.0">
              <emma:interpretation id="{ABE9F8C9-A717-4926-A574-D914F7E051F4}" emma:medium="tactile" emma:mode="ink">
                <msink:context xmlns:msink="http://schemas.microsoft.com/ink/2010/main" type="inkWord" rotatedBoundingBox="10036,14840 13255,14771 13286,16193 10067,16261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1" brushRef="#br0" timeOffset="98778.1269">-2774 8198 768 0,'0'-7'284'0,"19"11"-220"0,27-1-20 0,-26-3-4 16,34 0-32-16,12 4-232 16,15 9 120-16,-11 1-388 15</inkml:trace>
          <inkml:trace contextRef="#ctx1" brushRef="#br0" timeOffset="99045.8773">-2043 8157 520 0,'-7'24'192'0,"7"21"-152"0,-12 37-8 16,12-27 140-16,0 11-100 16,-4-1 16-16,-8 0-52 15,5-9 0-15,-1-5-20 16,-8-6 28-16,-3-14-28 0,-8-14 76 15,-16-17-56-15,-7-14 56 16,-8-10-52-16,-4-7-4 16,0-17-20-16,12-31-688 15,19-11 364 1,11 8-52-16</inkml:trace>
          <inkml:trace contextRef="#ctx1" brushRef="#br0" timeOffset="99200.7895">-1826 7586 704 0,'58'-28'264'0,"-58"28"-208"0,27 7-12 0,-19 0-24 15,4 0-20-15</inkml:trace>
          <inkml:trace contextRef="#ctx1" brushRef="#br0" timeOffset="99719.6675">-1536 7940 436 0,'-7'21'160'0,"-1"-4"-124"0,-11 7-8 16,11-14 132-16,-4 1-92 15,-3-1 24-15,3 0-52 16,0-3-16-16,9 0-16 16,-1 0 28-16,11 0-20 0,9 0 20 15,3-4-20-15,5 4-16 16,3 0-4-16,0 0 4 16,0-4 0-16,0 4-20 15,-4 0 12-15,0 0-32 16,-3-4 24-16,-5 1 32 0,1-4-8 15,3 0 8 1,0 0-8-16,9-4 12 0,6-3-12 16,5 1-4-16,4-1 0 15,-1 3 4-15,-3-3-4 16,0 4 16-16,-12-4-12 16,-8 7 84-16,4 0-48 15,-11 0 24 1,0 0-40-1,-5-3 60-15,1 3-48 0,-8-4 28 16,4 1-40-16,-4-8 28 16,4 5-32-16,-4-15-24 15,0 14 0-15,0-21 24 16,4 8-12-16,-4-18-64 16,0 7 24-16,0-7-112 15,0 7 80-15,0 4-132 16,0 6 108-16,-4 7-116 0</inkml:trace>
          <inkml:trace contextRef="#ctx1" brushRef="#br0" timeOffset="100514.2806">-1087 7968 424 0,'4'-4'156'0,"4"4"-120"0,0 7-8 0,-8-7 52 16,8 0-48-16,-5 7 60 15,5 3-56-15,4 1 36 16,-5 6-40-16,5 0 16 16,-4 0-28-16,11 0 0 0,1 4-12 15,3-4 36-15,0-3-20 16,4-4 32-16,0-3-32 15,4-7 4-15,4-3-16 16,0-4 28-16,-8-7-24 16,-8-3 12-16,-7-4-16 15,-4-10-24 1,-4 4 4-16,-16-18 4 16,4 14 4-16,-3-10 16 15,-5 10-8-15,-3-4 4 0,11 15-4 16,-4 3-16-16,5 10 4 15,7 7-24-15,0 7 16 16,7-1-496-16,13 8 276 16,-1-10-124-16</inkml:trace>
          <inkml:trace contextRef="#ctx1" brushRef="#br0" timeOffset="102407.3141">-610 8845 384 0,'0'-7'140'0,"11"4"-108"0,-3-4-8 0,7 3 144 15,-3-2-96-15,0-1-28 16,15 0-28-16,-8 0-28 15,0 0 8-15,5 0 56 0,-1 0-28 16,0 0 44-16,0 4-40 16,-3-1 28-16,3 1-28 15,-4 6-16-15,1 4-8 16,-9 0 4-16,1 4-4 16,-1-1 8-16,5 4-8 0,-4-1 24 15,7 1-16 1,-4-4 24-16,5-6-24 0,3-8 48 15,0-2-32-15,4-12 4 16,-3-2-20-16,-1-4-104 16,12 0 48-16,-12 3-640 15</inkml:trace>
          <inkml:trace contextRef="#ctx1" brushRef="#br0" timeOffset="101449.7678">-343 8026 572 0,'0'17'208'0,"19"-10"-160"15,27 4-12-15,1-1 92 0,26 7-76 16,13 0 52-16,-5 14-64 16,-11 0-4-16,-8-3-20 15,-16-1-4-15,-15-6-4 0,-12 0 48 16,-19-8-32-16,-19-6 24 15,-12-7-28-15,-23-3-16 16,-20 3-8-16,1-7 4 16,7 14 0-16,8 0 16 0,11-1-8 15,16 1-40-15,4 0 20 16,12 0-396-16,15-7 228 16,15 0-280-1</inkml:trace>
          <inkml:trace contextRef="#ctx1" brushRef="#br0" timeOffset="100997.5663">40 7630 464 0,'12'-27'176'0,"-9"23"-140"0,1-2-8 16,-4 6 64-16,-4 0-56 16,-3 6 24-16,-9 12-40 15,-3 19 0-15,-1 19-12 16,-3 5 12-16,0 8-12 0,4-3 40 16,-1-4-24-16,1 0 12 15,3-4-20-15,1-6 20 16,-1-11-24-16,1-10 48 15,-4-10-32-15,7-15-236 16,4-9 116-16</inkml:trace>
          <inkml:trace contextRef="#ctx1" brushRef="#br0" timeOffset="101226.6775">-119 7641 644 0,'8'-31'236'0,"4"20"-180"0,3 8-20 0,-3 3 96 16,7 3-80-16,0 8 32 16,8 9-48-16,1 4-32 15,3 14-4-15,-12 0 16 0,4 0-8 0,-4 0 40 16,-7 3-24-16,-20-10 40 16,-15-10-36-16,-23 3-252 15,-9 0 120-15,-3-10-384 16</inkml:trace>
          <inkml:trace contextRef="#ctx1" brushRef="#br0" timeOffset="101870.8875">-92 7441 756 0,'20'-7'280'0,"-9"7"-216"0,5-7-20 15,-5 7 84-15,9 0-80 16,7 0 32-16,0 4-44 0,12-1 4 16,7 4-24-16,-7 0 36 0,15-4-28 15,-8 1 76 1,9-1-56-16,-13 1-260 0,1-1 116 15,-16 1-484 1</inkml:trace>
        </inkml:traceGroup>
        <inkml:traceGroup>
          <inkml:annotationXML>
            <emma:emma xmlns:emma="http://www.w3.org/2003/04/emma" version="1.0">
              <emma:interpretation id="{8901FECB-43C7-46CD-8724-EDCB22DE281A}" emma:medium="tactile" emma:mode="ink">
                <msink:context xmlns:msink="http://schemas.microsoft.com/ink/2010/main" type="inkWord" rotatedBoundingBox="13660,14856 16014,14810 16034,15826 13680,15873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1" brushRef="#br0" timeOffset="103780.9835">1317 7503 384 0,'-7'-10'140'0,"3"13"-108"0,-12-6-8 15,9 3 92-15,-13 3-68 16,-11 4-20-16,-11 14-16 16,-13 10 32-16,-3 24-24 15,4 20 52-15,8 18-40 16,7-3 28-16,8-11-32 16,8 4 8-16,7 9-20 0,5 1 52 0,7-3-36 15,4-14 56-15,0-18-52 16,11-13-156-16,-3-11 60 15</inkml:trace>
          <inkml:trace contextRef="#ctx1" brushRef="#br0" timeOffset="104075.2668">1344 7981 260 0,'-27'24'96'0,"16"1"-76"0,-5 6-4 16,9-11 140-16,-5 4-88 15,4 7 36-15,4 0-64 16,4-3 56-16,0-11-56 16,4-7 108-16,0-10-88 15,4-10 12-15,-4-11-48 16,0-3-4-16,-1-3-12 0,9-4 12 15,4-7-12-15,-1 0-12 16,4 0 0-16,8 7-16 16,-3 7 12-16,7 10-4 15,3 11 4-15,-3 3 16 16,4 7-4-16,0 3-28 16,-4 0 12-16,-4-3-604 15</inkml:trace>
          <inkml:trace contextRef="#ctx1" brushRef="#br0" timeOffset="104267.2781">1468 7624 652 0,'0'-21'244'0,"0"21"-192"0,20-4-12 0,-9 1 84 16,5 3-76-16,7-3 16 15,4 9-40-15,8-6 32 16,4 7-32-16</inkml:trace>
          <inkml:trace contextRef="#ctx1" brushRef="#br0" timeOffset="104469.3153">1728 8202 488 0,'-35'37'180'0,"16"5"-140"0,-12 16-12 16,11-27 48-16,-7 4-48 15,-4 6 40-15,4-10-36 0,0-7-196 16</inkml:trace>
          <inkml:trace contextRef="#ctx1" brushRef="#br0" timeOffset="104989.1963">2173 7950 404 0,'-8'7'148'0,"-3"0"-112"15,-9 10-12-15,12-3 40 0,1 3-40 16,-5 4 44-16,0-4-40 16,5 4 28-16,3 3-28 15,4-3 8-15,4-4-20 16,7-3 44-16,1-4-32 0,3-3 40 15,5-7-40-15,3-7-60 16,4-3 20-16,-4-4-232 16,-3-3 136-1,-9-4-128 1,5 7 136-16,-12-3 96 16,3 0 8-16,-7 6 208 15,0 11-116-15,8 4 64 16,4 3-92-16,23 10 12 0,-1 0-44 0,5 0 4 15,4-3-24-15,-5-4 20 16,-7-3-24-16,-7-10 48 16,-1-1-32-16,-11-9-4 15,-1 2-16-15,-11-20 4 16,-4 4-8-16,-7-11-20 16,-1 4 8-16,-3 3 4 15,7 10 4-15,-4 4 0 16,8 6 0-16,0 5-240 15,4 6 132-15</inkml:trace>
          <inkml:trace contextRef="#ctx1" brushRef="#br0" timeOffset="105334.1158">2970 7531 632 0,'78'3'236'0,"-78"-3"-184"0,46 69-16 16,-23-21 88 0,-3 7-76-16,3 24 24 15,0-3-40-15,-15-4 40 16,0-10-40-16,-20 10 100 0,-19-13-76 0,-31-14-164 15,4-8 52-15</inkml:trace>
        </inkml:traceGroup>
        <inkml:traceGroup>
          <inkml:annotationXML>
            <emma:emma xmlns:emma="http://www.w3.org/2003/04/emma" version="1.0">
              <emma:interpretation id="{C0796E64-4072-401D-A461-715A03D39A94}" emma:medium="tactile" emma:mode="ink">
                <msink:context xmlns:msink="http://schemas.microsoft.com/ink/2010/main" type="inkWord" rotatedBoundingBox="16529,14514 19057,14460 19088,15944 16561,15997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1" brushRef="#br0" timeOffset="107622.7822">4434 8566 728 0,'-4'0'268'0,"8"-7"-208"0,3-6-16 16,1 9 108-16,0-3-92 15,3-3 8-15,9-4-40 16,3 1 0-16,8 2-16 15,4 4 0-15,0 0-4 0,3 4-32 16,-3 3 12-16,0 7 4 16,-4 7 8-16,-4 3 0 0,-7 3 0 15,-5 1 24-15,-3-4-12 16,3 1-4-16,1-5-4 16,-5-2 56-16,5-4-32 15,3-4 60-15,8-6-52 16,0-4 12-16,0-11-32 15,0-16-288-15,4-21 144 16</inkml:trace>
          <inkml:trace contextRef="#ctx1" brushRef="#br0" timeOffset="107136.9902">4829 7524 384 0,'-16'0'140'0,"12"7"-108"0,-15 10-8 16,3 3 172-16,1 18-112 15,-8 21-8-15,-5 6-48 16,1 1 40-16,4-8-36 16,0-6 4-16,4-14-24 0,-1-8 80 15,5-5-48-15,3-8 92 16,4-7-76-16,5-6 0 15,3-11-40-15,7-7 4 16,5-10-12-16,3-17-16 0,9-18 0 16,-1-10 12-16,0 0-4 15,8 11-20-15,-8 10 8 16,-3 10-24-16,-1 10 20 16,-4 11-64-16,1 14 40 15,-8 20 60 1,3 7-8-16,-3 28-16 15,0 3 0-15,0 7 24 16,3-4-12-16,-3-10 40 16,3-6-28-16,1-11 32 15,0-7-32-15,3-18 48 16,1-2-40-16,3-21 20 16,4-7-32-16,4-35 8 15,0 8-16-15,8-22 0 16,4 11-4-16,4-10 4 15,-5 20-8-15,1 8-80 16,0 13 40-16,-4 10-20 16,-4 18 32-16,-12 3 12 15,-4 13 12-15,-3 29 8 16,-4-1-4-16,-4 28 32 16,-1 0-20-16,-10 6 48 15,3-13-36-15,-8-7 56 16,1-10-48-16,-9 0-16 15,5-11-12-15,-8-3-292 0,-1-7 156 16,1 0-344-16,-4 4 268 16,8-1-300-16</inkml:trace>
          <inkml:trace contextRef="#ctx1" brushRef="#br0" timeOffset="107936.1153">4945 7224 704 0,'-12'-31'264'0,"20"31"-208"0,-8-20-12 16,11 13 152-16,5 3-116 16,15-9-8-16,4 2-44 15,23 4 8-15,15 4-24 16,5 3 12-16,7 7-12 0,-4 0-456 0,-11 10 240 16</inkml:trace>
          <inkml:trace contextRef="#ctx1" brushRef="#br0" timeOffset="108217.3627">6234 7248 352 0,'0'-20'132'0,"0"20"-104"0,-35 7-8 0,16 0 176 15,7 6-112-15,-35 18 64 16,5 0-88 0,-28 24 36-16,8 0-56 0,-4 28-12 15,16 6-16-15,8 18 8 0,11-17-12 16,11-11 60-16,12-10-40 16,8-8 16-16,8-5-28 15,8-12-420 1,-1-6 216-16,8-10-268 0</inkml:trace>
          <inkml:trace contextRef="#ctx1" brushRef="#br0" timeOffset="106464.7024">3721 7981 880 0,'0'-13'328'0,"12"9"-256"0,11 1-16 0,-7-1 36 16,3 4-60-16,8 4-20 16,16 3-12-16,7-1 0 15,16 5 0-15,11-4-528 16</inkml:trace>
        </inkml:traceGroup>
        <inkml:traceGroup>
          <inkml:annotationXML>
            <emma:emma xmlns:emma="http://www.w3.org/2003/04/emma" version="1.0">
              <emma:interpretation id="{318261C1-0614-435B-BCC3-66AF22805F6C}" emma:medium="tactile" emma:mode="ink">
                <msink:context xmlns:msink="http://schemas.microsoft.com/ink/2010/main" type="inkWord" rotatedBoundingBox="18979,15750 19027,14827 19573,14856 19525,15778"/>
              </emma:interpretation>
              <emma:one-of disjunction-type="recognition" id="oneOf14">
                <emma:interpretation id="interp26" emma:lang="" emma:confidence="0">
                  <emma:literal>i,</emma:literal>
                </emma:interpretation>
                <emma:interpretation id="interp27" emma:lang="" emma:confidence="0">
                  <emma:literal>F,</emma:literal>
                </emma:interpretation>
                <emma:interpretation id="interp28" emma:lang="" emma:confidence="0">
                  <emma:literal>r;</emma:literal>
                </emma:interpretation>
                <emma:interpretation id="interp29" emma:lang="" emma:confidence="0">
                  <emma:literal>a,</emma:literal>
                </emma:interpretation>
                <emma:interpretation id="interp30" emma:lang="" emma:confidence="0">
                  <emma:literal>n,</emma:literal>
                </emma:interpretation>
              </emma:one-of>
            </emma:emma>
          </inkml:annotationXML>
          <inkml:trace contextRef="#ctx1" brushRef="#br0" timeOffset="108571.8046">6315 7885 424 0,'-27'28'156'0,"11"6"-120"0,-7 4-8 0,15-21 8 15,-3 0-24-15,-1-3 144 16,1 0-84-16,-5-4 64 16,8-6-76-16,1-4 8 15,3-11-36-15,4-3 12 0,4-10-24 16,3-10 16-16,5-11-20 16,7-3-8-16,8 3-4 0,8 11-16 15,8 6 8 1,3 15 12-16,-3 9-4 0,0 8-100 15,-5 6 52-15,-7 4-616 16</inkml:trace>
          <inkml:trace contextRef="#ctx1" brushRef="#br0" timeOffset="108983.9032">6714 8153 488 0,'-16'38'180'0,"5"-7"-140"0,-16 14-12 16,11-21-24-16,-15 0-8 15,-8 11 20-15,1-11-8 16,-9 0-152-16,12-11 76 16</inkml:trace>
          <inkml:trace contextRef="#ctx1" brushRef="#br0" timeOffset="108766.3222">6451 7503 820 0,'11'-10'304'0,"-11"10"-236"0,35-4-20 16,-16 4 28 0,8 4-52-16,1-1 16 15,2 4-24-15,5 3-236 0,-4 4 116 16</inkml:trace>
        </inkml:traceGroup>
        <inkml:traceGroup>
          <inkml:annotationXML>
            <emma:emma xmlns:emma="http://www.w3.org/2003/04/emma" version="1.0">
              <emma:interpretation id="{E1F976AA-554A-4225-A8E7-A1AEFF5B2DC7}" emma:medium="tactile" emma:mode="ink">
                <msink:context xmlns:msink="http://schemas.microsoft.com/ink/2010/main" type="inkWord" rotatedBoundingBox="19894,14924 21084,14733 21219,15571 20028,15762"/>
              </emma:interpretation>
              <emma:one-of disjunction-type="recognition" id="oneOf15">
                <emma:interpretation id="interp31" emma:lang="" emma:confidence="1">
                  <emma:literal>w)</emma:literal>
                </emma:interpretation>
                <emma:interpretation id="interp32" emma:lang="" emma:confidence="0">
                  <emma:literal>W)</emma:literal>
                </emma:interpretation>
                <emma:interpretation id="interp33" emma:lang="" emma:confidence="0">
                  <emma:literal>an)</emma:literal>
                </emma:interpretation>
                <emma:interpretation id="interp34" emma:lang="" emma:confidence="0">
                  <emma:literal>au)</emma:literal>
                </emma:interpretation>
                <emma:interpretation id="interp35" emma:lang="" emma:confidence="0">
                  <emma:literal>wc</emma:literal>
                </emma:interpretation>
              </emma:one-of>
            </emma:emma>
          </inkml:annotationXML>
          <inkml:trace contextRef="#ctx1" brushRef="#br0" timeOffset="109637.1375">7248 7796 364 0,'-19'-4'132'0,"19"4"-100"0,-20 7-12 0,9 3 168 16,3 4-108-16,-8 7 36 16,5 3-68-16,-1 3 0 15,1 1-32-15,7-4 28 16,4 0-28-16,0-3 20 16,7-8-20-16,5-2 28 15,0-1-28-15,3-6-68 0,4-8 28 16,-7-6-132-1,4 10 84-15,3-14-96 16,-7-3 96-16,3 0 52 16,-3 3 16-16,-5 0 160 15,13 14-88-15,-9 10 96 16,5-3-96-16,3 10 4 16,12-3-48-16,4 3 24 15,4-3-32-15,7-7 32 16,1 3-32-16,-20-10 56 15,4 0-40-15,-24-13-24 16,5 2-8-16,-24-16 16 16,5 3-8-16,-13-21 32 15,16 7-24-15,-15-10-24 16,11 10 4-16,8 0-52 0,0 18 28 16</inkml:trace>
          <inkml:trace contextRef="#ctx1" brushRef="#br0" timeOffset="109876.2741">8107 7403 892 0,'51'21'332'0,"-51"-21"-260"16,73 48-20-16,-46 14 80 16,0 7-84-16,-3 24 24 15,-9-4-40-15,-23 14 48 0,-11-6-44 16,-35-4 72-16,-16-11-60 15,0-23-156 1,1-4 56-16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23:00.746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27T18:25:38.460"/>
    </inkml:context>
  </inkml:definitions>
  <inkml:traceGroup>
    <inkml:annotationXML>
      <emma:emma xmlns:emma="http://www.w3.org/2003/04/emma" version="1.0">
        <emma:interpretation id="{D9FB9CBA-B6A9-48AB-AF32-57975CEE0537}" emma:medium="tactile" emma:mode="ink">
          <msink:context xmlns:msink="http://schemas.microsoft.com/ink/2010/main" type="writingRegion" rotatedBoundingBox="755,431 22408,174 22629,18881 976,19138"/>
        </emma:interpretation>
      </emma:emma>
    </inkml:annotationXML>
    <inkml:traceGroup>
      <inkml:annotationXML>
        <emma:emma xmlns:emma="http://www.w3.org/2003/04/emma" version="1.0">
          <emma:interpretation id="{68285A5B-C785-482D-8AA1-84ABA9A60453}" emma:medium="tactile" emma:mode="ink">
            <msink:context xmlns:msink="http://schemas.microsoft.com/ink/2010/main" type="paragraph" rotatedBoundingBox="2385,439 22153,103 22172,1231 2404,15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A46C686-D368-4793-AD48-F2D3892F8A4A}" emma:medium="tactile" emma:mode="ink">
              <msink:context xmlns:msink="http://schemas.microsoft.com/ink/2010/main" type="line" rotatedBoundingBox="2385,439 22153,103 22172,1231 2404,1567"/>
            </emma:interpretation>
          </emma:emma>
        </inkml:annotationXML>
        <inkml:traceGroup>
          <inkml:annotationXML>
            <emma:emma xmlns:emma="http://www.w3.org/2003/04/emma" version="1.0">
              <emma:interpretation id="{ACFCA109-D250-49F9-B61A-F1437F6955DC}" emma:medium="tactile" emma:mode="ink">
                <msink:context xmlns:msink="http://schemas.microsoft.com/ink/2010/main" type="inkWord" rotatedBoundingBox="2386,511 2921,502 2929,969 2394,978">
                  <msink:destinationLink direction="with" ref="{D74C79F8-7C9B-40CC-84CA-3DAC646759B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488 208 364 0,'0'-24'132'0,"4"10"-100"0,-4-6-12 0,-8 6 8 16,5 7-20-16,-17-10 24 16,5-7-20-16,-20 0 24 15,8 3-24-15,-16 1 48 16,4 16-32-16,-3-13 28 16,-1 17-28-16,5 0 28 15,-1 0-32-15,0 21 48 16,12 3-40-16,-8 17 48 15,16 7-48-15,7 7 12 16,1-4-28-16,15-3 0 16,7-3-8-16,9-11 4 0,7 0-8 15,19-10 32-15,1-7-20 0,18-10 4 16,-3 0-12-16,8 0-140 16,-8-7 76-16,4-7-156 15,-8 0 120-15</inkml:trace>
        </inkml:traceGroup>
        <inkml:traceGroup>
          <inkml:annotationXML>
            <emma:emma xmlns:emma="http://www.w3.org/2003/04/emma" version="1.0">
              <emma:interpretation id="{1B95FD4F-1F30-4312-85CB-BAD39541A108}" emma:medium="tactile" emma:mode="ink">
                <msink:context xmlns:msink="http://schemas.microsoft.com/ink/2010/main" type="inkWord" rotatedBoundingBox="3269,745 4814,718 4826,1408 3281,1434">
                  <msink:destinationLink direction="with" ref="{D74C79F8-7C9B-40CC-84CA-3DAC646759B3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12.9703">1019 283 416 0,'4'0'152'0,"-4"0"-116"0,-12 0-12 0,0 0 108 16,1 11-76-16,-9-5 40 16,5 15-56-16,-8 6-16 15,-1-6-12-15,9 10 8 16,3-11-12-16,12 4-28 15,16-3 8-15,-1-4 24 16,12 0-8-16,-3-6 8 16,7-5-4-16,-8-6-8 15,0 4 4-15,-4-11-4 16,-3 4 0-16,-8-11-12 16,3 0 8-16,-7-10-40 15,0 4 24-15,-4-11 16 16,8 7 4-16,-4 0-24 15,-1 3 12-15,1 4 12 16,4 3 4-16,-4-3 16 16,4 7-12-16,-4 3-4 0,-1 0 0 15,5-3-4-15,4 10 0 0,-1-10 0 16,5 6 0 0,-1 1 0-16,1 3 0 0,-5-7 16 15,9 14-8-15,-5-7-20 16,5 3 4-16,-9 11-4 15,5-4 4-15,-9 4 8 16,5 3 0-16,-8 4 24 16,4-1-12-16,-12 1 24 15,0 3-24-15,-4-7-12 16,4 0-4-16,-3-3 12 16,7-4-4-16,-4-7 32 15,4 1-20-15,4-11-4 16,3 4-8-16,5-11-32 15,7 0 16-15,1-10 12 16,-1 7 4-16,4-10-12 16,-3 6 4-16,-1-6 4 15,0 9 0-15,-7-2 0 16,0 6 0-16,-5 4-36 16,1 6 20-16,0 4 40 15,-1 11-12-15,1-4 8 16,0 10-12-16,0-4 20 15,7 1-16-15,-7 0-4 16,11 3-4-16,-11-3 4 16,11-1-4-16,-7-2 16 15,0-1-12-15,-5-3-20 0,5 0 4 16,-8-7-12-16,0 3 8 0,-4-6 8 16,0-4 4-1,0-3-28-15,11-1 16 0,-3-6-4 16,0 7 8-16,0-4 16 15,3 4-4-15,-3 0 24 16,4 6-16-16,-1 4 4 16,9 7-8-16,-13 0 20 15,5 7-16-15,-12-1-20 16,4 4 0-16,-4-6 32 16,0 6-16-16,-4-3-28 15,4-1 12-15,-4-2-80 16,8-1 52-16,0-7 4 15,3 4 20-15,5-7 4 16,7 0 0-16,5-7 0 16,3 4 0-16,11-7-12 15,5 6 12-15,4-3 20 16,-5 4-4-16,-3-11 4 16,-4 14-4-16,-12-10 4 15,0 10-8-15,-11-7 32 16,-1 4-20-16,-11-8 4 15,4 11-12-15,-12-17 20 16,5 10-16-16,-5-6 12 16,4 6-12-16,-4 0-52 15,8 7 24-15,-4 14 4 16,8-1 8-16,-4 11 36 0,0 7-16 16,-4 14-12-16,4 10-8 0,-4 13 20 15,1 1-8-15,-5-1-4 16,4-9 0-16,-8-8 4 15,5-6-4-15,-1-18-4 16,4-3 4-16,-15-17-112 16,19-4 60-16,-8-27-96 15,8 0 84-15,8-37-112 16,-1-1 96-16,9-17-136 16,-1 14 120-16,5-7 140 15,-1 14-20-15,8-1 200 16,0 22-128-16,0-8 104 15,4 18-116-15,-4 9 48 16,1 15-76-16,-5 6 20 16,-4 15-48-16,-3 6 16 15,-5 0-28-15,-7 3 16 16,4 4-20-16,-16-14 20 16,4 4-24-16,-15-4-32 15,0 3 12-15,-12-20-104 16,3 4 60-16,-6-8-80 15,10 4 72-15,1-10-180 16,8 7 136-16</inkml:trace>
        </inkml:traceGroup>
        <inkml:traceGroup>
          <inkml:annotationXML>
            <emma:emma xmlns:emma="http://www.w3.org/2003/04/emma" version="1.0">
              <emma:interpretation id="{33991D0F-94B0-45D2-B8BA-A946F7AD4CDE}" emma:medium="tactile" emma:mode="ink">
                <msink:context xmlns:msink="http://schemas.microsoft.com/ink/2010/main" type="inkWord" rotatedBoundingBox="5215,400 6360,381 6371,1072 5227,1092">
                  <msink:destinationLink direction="with" ref="{D74C79F8-7C9B-40CC-84CA-3DAC646759B3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42.1074">2931-101 560 0,'0'-7'208'0,"0"7"-164"0,-12 0-8 0,5 0 12 16,3 18-32-16,-8 2 20 16,1 11-20-16,-5 27-24 15,1 1 0-15,7 2 20 16,4-2-4-16,0-8-4 16,8-10 0-16,-8-10 12 15,4-4-8-15,-4-9-92 16,0-1 48-16</inkml:trace>
          <inkml:trace contextRef="#ctx0" brushRef="#br0" timeOffset="2015.0982">3055 321 456 0,'4'3'168'0,"-4"-3"-128"0,15 11-16 15,-11-4 44 1,4-1-44-16,0-6 24 15,-1 0-28-15,5-6-8 32,0 6-8-32,3-7-4 0,-7 3 0 0,3-13 24 15,-3 3-12-15,-8-6 40 16,0 6-28-16,-8-3 48 16,8 7-40-16,-15-4-16 15,3 11-8-15,1 3 8 0,3 0-8 0,-11 6 16 16,7 8-16-16,-4 3-20 15,9-3 4-15,-5 10 4 16,0 0 4-16,5 3-12 16,-1-3 8-16,16 4-16 15,-1-8 12-15,5-2 12 16,7-5 0-16,9-6 8 16,3 0-8-16,11 3-20 15,1-10 8-15,3 0-120 16,-3 0 72-16</inkml:trace>
          <inkml:trace contextRef="#ctx0" brushRef="#br0" timeOffset="2268.7727">3612 263 456 0,'0'-7'168'0,"0"7"-128"0,0 0-16 16,0-7 124-1,8 7-88-15,-8 0 8 16,0 7-40-16,0 0 8 16,8 3-20-16,-4 7-8 15,7 4-4-15,5-1 28 16,7 4-16-16,8-3 12 0,4 3-16 16,7-14 20-16,1 0-20 15,0 4-76-15,-5-4 36 16,-7-10-380-16,0 7 228 15</inkml:trace>
          <inkml:trace contextRef="#ctx0" brushRef="#br0" timeOffset="2439.7268">3922 246 612 0,'-4'-7'228'0,"4"7"-180"0,8 20-12 0,-12-3 116 15,4 4-92-15,-19 3 36 16,3 7-56-16,-19 0 12 15,4 6-32-15,-11 5-160 16,11-5 76-16,-8 1-356 16,12-4 236-16</inkml:trace>
        </inkml:traceGroup>
        <inkml:traceGroup>
          <inkml:annotationXML>
            <emma:emma xmlns:emma="http://www.w3.org/2003/04/emma" version="1.0">
              <emma:interpretation id="{E5AA6250-0FBF-4D93-97D7-A4EF1CB9D6C3}" emma:medium="tactile" emma:mode="ink">
                <msink:context xmlns:msink="http://schemas.microsoft.com/ink/2010/main" type="inkWord" rotatedBoundingBox="7446,353 9823,313 9835,993 7457,1033">
                  <msink:destinationLink direction="with" ref="{D74C79F8-7C9B-40CC-84CA-3DAC646759B3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931.557">5134-101 288 0,'-20'4'108'0,"20"-4"-84"0,-19 34-4 0,7-3 48 16,8 3-40-16,-7 31 8 16,3-3-24-16,8 3-16 15,0-3 0-15,0-14-16 16,16-4 12-16,-13-16 20 15,9-1-4-15,-8-13 4 16,4 0-4-16,-8-14-156 16,4 0 80-16</inkml:trace>
          <inkml:trace contextRef="#ctx0" brushRef="#br0" timeOffset="3155.1539">5381-159 644 0,'66'0'236'0,"-66"0"-180"0,66 10-20 0,-31 1 80 31,-4 2-72-31,4 8 16 16,-4 6-36-16,-16 8 32 0,-7-1-32 0,-20 4 40 15,-3-4-36-15,-28 0-4 16,4 0-16-16,-22-6-84 16,-1-8 40-16,-4-6-64 15,-4-4 56-15,12-3-120 16,15 4 92-16,24-5-388 15,19 5 256-15</inkml:trace>
          <inkml:trace contextRef="#ctx0" brushRef="#br0" timeOffset="3558.7236">5954 283 476 0,'4'-3'176'0,"-4"3"-136"0,-19-7-12 16,11 7 56 0,4 3-52-16,-4 1 24 15,1-1-36-15,-13 4 16 16,5 3-20-16,-12 4 8 15,7 7-12-15,-3-1 20 0,12 1-20 16,-1 3-4-16,8-10-4 0,12-1-16 16,3 1 8-16,9-7 20 15,-1 3-8-15,4-3-4 16,1-7 0-16,-5 0-4 16,0 0 0-16,-3-10-12 15,-1 3 8-15,-11-14-24 16,0 4 16-16,-8-7 24 15,0 4-8-15,-3-4-8 16,7 10 0-16,0-3-32 16,3 10 20-16</inkml:trace>
          <inkml:trace contextRef="#ctx0" brushRef="#br0" timeOffset="4595.4805">6198 256 464 0,'0'-7'176'0,"0"7"-140"0,0 10-8 15,-4-3 48 1,4 7-48-16,0 3 32 16,-7 4-32-16,-1-4-8 15,8 3-12-15,-4-3-24 16,4-3 8-16,0 0 12 15,0-4 0-15,0-3-4 16,4 3 4-16,0-13 20 0,7 3-12 0,-7 0-4 16,12-7-4-16,-9 0 4 15,5-3-4-15,0-4-12 16,3 14 4-16,-3-3 48 16,3 6-24-16,1 1 0 15,-1 9-12-15,1 1 4 16,-1-4-8-16,5 11 8 15,3-4-8-15,-4-7 16 16,0 7-12-16,1-13 24 16,-1 3-20-16,-3-11 4 15,3 4-8-15,-7-7 20 16,-5-6-16-16,-7-11-20 16,4 3 0-16,-4-6-12 15,8 6 8-15,-8 1 0 16,4 2 4-16,0 1-20 15,7 14 16-15,-3-1-4 16,4 8 8-16,-5 3 24 16,5 6-8-16,-8-9 24 15,4 10-20-15,-4-11-12 16,3 11-4-16,1-14 12 16,0 3-4-16,7-6-4 15,1 3 4-15,11-14-16 16,-4 11 8-16,16-15 12 15,-1 5-4-15,-3-4-12 16,-4 3 4-16,-11 0 12 0,-5 4-4 0,-15-4 32 16,-11 4-20-16,-13-4 12 15,1 11-16-15,-4-11 64 16,0 11-44-16,-4 3 16 16,15 3-32-16,-3 4-52 15,11 7 20-15,4 3-16 16,4 3 20-16,4 4 8 15,4 0 4-15,0-3 8 16,11-1-4-16,1-2 8 16,7-5-8-16,-8-6-12 15,4 3 4-15,4-6-16 16,-3 3 12-16,-1-7-100 16,0 0 56-16,-4-7-72 15,5 3 68-15,-5-13-12 16,0 4 40-16,-3-8 16 15,-1 4 8-15,1 0 36 16,3 6-16-16,-7 1 76 16,-1 7-56-16,-3 6 40 15,4 4-44-15,-5 3 16 16,5 7-28-16,-12-10 28 16,8 7-32-16,-8 0 56 15,4-7-40-15,-4-4 48 16,0 4-48-16,0-7-8 15,0 0-12-15,0-10 0 0,3 3-8 16,13-10-28 0,-1 3 12-16,13-10 12 0,6 7 4 0,17-11-20 15,-1 8 8-15,0 3-156 16,-7 10 92-16</inkml:trace>
        </inkml:traceGroup>
        <inkml:traceGroup>
          <inkml:annotationXML>
            <emma:emma xmlns:emma="http://www.w3.org/2003/04/emma" version="1.0">
              <emma:interpretation id="{35E32631-6056-4D45-9119-406D1E723477}" emma:medium="tactile" emma:mode="ink">
                <msink:context xmlns:msink="http://schemas.microsoft.com/ink/2010/main" type="inkWord" rotatedBoundingBox="10197,1322 10217,1321 10219,1434 10199,143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444.0681">7824 818 632 0,'-8'-3'236'0,"1"3"-184"0,14 3-16 16,-7 1 88-1,0-1-76-15,0 1 68 16,0 2-64-16,0 12 16 16,0 2-40-16,-7 8-8 15,3-1-12-15</inkml:trace>
        </inkml:traceGroup>
        <inkml:traceGroup>
          <inkml:annotationXML>
            <emma:emma xmlns:emma="http://www.w3.org/2003/04/emma" version="1.0">
              <emma:interpretation id="{CDB02270-1CD8-47C0-8EE6-36ECECD7FF27}" emma:medium="tactile" emma:mode="ink">
                <msink:context xmlns:msink="http://schemas.microsoft.com/ink/2010/main" type="inkWord" rotatedBoundingBox="12680,469 14065,446 14072,868 12688,89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2099.6077">10592 232 424 0,'15'-10'156'0,"1"3"-120"0,3 0-8 15,-7 0 104 1,7 4-76-16,-7-11 92 15,-1 4-84-15,9-11 64 16,-5 7-72-16,1-6 40 0,7 6-56 0,-11-7 32 16,3 8-40-16,-15-4 24 15,8 6-28-15,-8-2 8 16,0 2-20-16,-12-2 0 16,4 9-8-16,-11-10-8 15,0 11 4-15,-16-11-4 16,8 11 0-16,-8-4 8 15,0 4-4-15,-4 3-28 16,8 3 12-16,1 4-4 16,6 3 8-16,5 7-20 15,7 7 16-15,12 4 12 16,8 3 4-16,15 10-28 16,4-4 12-16,0 1-4 15,8-7 8-15,-8 0 16 16,-3-7-4-16,-9 0 24 15,-7-4-16-15,-27-6 12 16,3 0-12-16,-27-7 20 16,5 3-20-16,-24-3 32 15,15 0-28-15,-3-7 12 16,15 0-16-16,4 0-24 16,12 0 4-16</inkml:trace>
          <inkml:trace contextRef="#ctx0" brushRef="#br0" timeOffset="32940.6778">10944 9 456 0,'-4'-21'168'0,"4"21"-128"0,0-10-16 0,0 7 96 16,8 3-72-16,-4-7 60 16,0 7-64-16,-4 0 4 15,0 0-28-15,-4 0 68 16,4 7-52-16,-8 3 12 15,4 0-28-15,-7 14 24 16,3-3-28-16,-4 10 48 16,5 3-36-16,-1 0-16 15,0 1-4-15,4-8 0 16,8 0-4-16,4-6 8 16,-4-4-8-16,7-7 24 15,5-3-16-15,3-7 4 16,4 0-8-16,5-10-104 15,-1 3 52-15,4-17-52 16,3 4 56-16,-3-15-24 16,0 8 40-16,-7-4 0 0,-1 14 16 15,-8 0 88-15,-3 6-48 0,-12 22 116 16,0-4-88-16,-8 23-8 16,4 1-32-16,0-3-8 15,4 3-4-15,4-11 20 16,4 4-16-16,4-7 12 15,3-3-12-15,1-11-60 16,-1 4 24-16,1-14-140 16,3 7 92-16,-4-17-28 15,1 7 56-15,-4-24 28 16,3 3 12-16,-3-10 12 16,-1 6-4-16,1 5 104 15,-1 12-60-15,-7 5 76 16,4 13-68-16,-8 24-4 15,0 0-32-15,0 13 4 16,0 1-12-16,-4-4 28 16,4 1-24-16,-4-8 4 15,8-3-12-15,-4-7 36 16,0 0-20-16,0-17 4 16,0 0-16-16,0-20-8 15,4-1 0-15,0-13-4 16,0-7 0-16,4-21 0 15,7 21 0-15,8-10-36 16,4 9 20-16,12 12 4 0,0 12 12 16,3 15 0-16,1 10 0 15</inkml:trace>
        </inkml:traceGroup>
        <inkml:traceGroup>
          <inkml:annotationXML>
            <emma:emma xmlns:emma="http://www.w3.org/2003/04/emma" version="1.0">
              <emma:interpretation id="{E7E66532-0444-4D85-9F69-21D4A02E27C2}" emma:medium="tactile" emma:mode="ink">
                <msink:context xmlns:msink="http://schemas.microsoft.com/ink/2010/main" type="inkWord" rotatedBoundingBox="14673,390 16190,364 16199,838 14681,86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4231.7463">12380 26 600 0,'0'-14'224'0,"0"14"-176"0,0 0-12 16,-7 0 60-1,7 7-60-15,-8 14 56 16,8 6-52-16,-12 18 24 16,5-7-36-16,-13 3 0 15,12-4-16-15,-3-6 20 0,3-3-20 16,0-8 76-16,4-3-52 0,4-17 100 16,0 7-76-16,4-20 16 15,12 2-44-15,-5-20 24 16,9 1-32-16,7-22-24 15,-8 4 0-15,8-3-8 16,-7 13 0-16,-1 4-44 16,8 13 24-16,-7 4 8 15,-1 10 8-15,-11 7 36 16,11 7-12-16,-4 0-224 16,5 7 116-16</inkml:trace>
          <inkml:trace contextRef="#ctx0" brushRef="#br0" timeOffset="35403.8716">12655 204 664 0,'-8'-3'244'0,"8"3"-188"0,0 3-16 16,0-6 56 0,8 3-60-16,12-3 32 15,-1-1-40-15,8-6-28 0,12 3 0 16,7-3 8-16,-15 3-4 0,0-7 16 31,-4 7-12-31,-11-3 24 0,-5 0-20 0,-11-7-4 16,-4 3-4-16,-11-7 92 15,0 8-52-15,-9-5 24 16,5 5-36-16,-8-1-12 16,4 7-12-16,-5-3-16 15,1 10 4-15,-4 0 12 16,4 10-4-16,0 0-20 16,8 8 8-16,-8 9-32 15,7 0 24-15,-7 11-12 16,16 0 16-16,3 0 36 15,8 3-16-15,8-14 36 16,3 1-28-16,16-8 20 16,8-3-20-16,16-10-112 15,7 3 48-15,4-10-156 16,0 0 116-16,-1-6-208 16,-10 2 168-16,-5-6-132 15,-7 3 148-15,-4-7 32 16,-8 4 52-16,0-7 64 15,0 3-16-15,0-6 168 16,-4-1-104-16,1-3 84 16,-5 3-96-16,0-6 68 15,-3 3-80-15,-8 0 56 0,-1 3-64 16,-11-3 32 0,4 7-48-16,-7-3 0 15,-1 3-24-15,-8-1 0 0,9 15-4 0,-9-4-8 16,9 7 4-16,-9 14-24 15,4 3 12-15,-3 10-4 16,7-3 4-16,0 14 16 16,5-7-4-16,-1-4-12 15,4-3 4-15,0-3 56 16,4-7-28-16,-1-4-12 16,5 4-4-16,0-14-168 15,0 0 88-15,-4-7-96 16,3 0 100-16,-7-3-44 15,4 3 64-15,-4 0 60 16,0 0-4-16,0 7 100 16,0 7-60-16,0 0 76 15,8 7-72-15,4 3 52 16,7 0-60-16,12-7 4 16,0 7-28-16,8-10 16 15,3 0-24-15,5-14 32 16,-1 7-28-16,0-14-12 15,-11 4-8-15,-8-10 12 16,4 6-4-16,-11-17-12 16,-1 4 4-16,-3-18 20 15,-1 11-8-15,1-18-12 16,-1 15 0-16,-7-1 56 16,7 7-28-16,-7 4 96 0,0 9-68 15,-4 1 48-15,-1 10-60 16,-3 1-36-16,4 2-8 0,-4 4-8 15,4 0 4-15,-8 0 16 16,4 0-4-16,-4 4 8 16,4 2-8-16,-7 5 8 15,-1 2-8-15,-4 8-28 16,9 3 12-16,-13 17-12 16,8 4 12-16,-3 10 36 15,7-4-16-15,4-3 44 16,8-3-28-16,3-11-216 15,1 0 104-15</inkml:trace>
        </inkml:traceGroup>
        <inkml:traceGroup>
          <inkml:annotationXML>
            <emma:emma xmlns:emma="http://www.w3.org/2003/04/emma" version="1.0">
              <emma:interpretation id="{8728448F-A4D4-469B-AD95-7820CFFDC6F3}" emma:medium="tactile" emma:mode="ink">
                <msink:context xmlns:msink="http://schemas.microsoft.com/ink/2010/main" type="inkWord" rotatedBoundingBox="17012,873 17177,870 17181,1105 17016,110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6952.1342">14769 374 736 0,'8'-10'272'0,"-5"10"-208"0,1 0-20 0,-4 0 116 16,0 0-96-16,-4 3 16 15,4 11-44-15,-11 6 20 16,-1 8-32-16,-19 10-112 16,4 3 48-16,-15 4-512 15,7 3 304-15</inkml:trace>
        </inkml:traceGroup>
        <inkml:traceGroup>
          <inkml:annotationXML>
            <emma:emma xmlns:emma="http://www.w3.org/2003/04/emma" version="1.0">
              <emma:interpretation id="{7EE83E95-531E-469B-96D8-79BBCB74A1BF}" emma:medium="tactile" emma:mode="ink">
                <msink:context xmlns:msink="http://schemas.microsoft.com/ink/2010/main" type="inkWord" rotatedBoundingBox="18008,328 22156,257 22165,811 18018,88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0522.9628">18493-146 800 0,'19'-48'296'0,"-19"48"-232"0,0-14-16 0,0 7 124 15,0 7-104-15,0-7 36 16,4 7-64-16,-4-6-16 15,0 6-12-15,-4 6-44 16,4 1 16-16,-7 7-12 16,3 7 16-16,-12 13 24 15,1 1-4-15,-1 13 40 16,8 0-24-16,1 4-4 16,3-8-12-16,4-6 20 15,4-3-16-15,0-11-152 16,7-7 72-16,-3-14-252 15,4 1 176-15</inkml:trace>
          <inkml:trace contextRef="#ctx0" brushRef="#br0" timeOffset="40810.2278">18814-170 904 0,'-4'-24'332'0,"4"24"-256"0,-7-3-24 0,7-1 108 16,0 8-100-16,-8-4-36 15,4 3-16 1,-4 0 16-16,8 8-12 0,-8-4-232 16,16 6 116-16,-8 1-404 15,12 3 280-15,-4 4-120 32,-1 0 200-32,-14 6 764 15,-5 1-328-15,-15 13 28 16,8 4-192-16,-1-7-36 15,9-11-52-15,-5-3 20 16,12-3-28-16,4-7-272 16,4-4 132-16</inkml:trace>
          <inkml:trace contextRef="#ctx0" brushRef="#br0" timeOffset="41155.1449">19159-1 768 0,'-12'-17'284'0,"12"17"-220"0,-12-18-20 16,1 11 68 0,7 4-72-16,-8-4-8 15,5 7-20-15,-9 0-12 0,8 0 4 0,-3 0-32 16,3 10 16-16,0 8-12 15,4 6 12-15,4 0 24 16,8 3-4-16,0 4-12 16,-4-3 0-16,4-1-4 15,-5 1 0-15,-3-4 32 16,8-3-12-16,-16-8 24 16,8 1-24-16,-11-10 4 15,3 3-8-15,-4-7 12 16,1 6-12-16,-5-12-40 15,16 6 20-15</inkml:trace>
          <inkml:trace contextRef="#ctx0" brushRef="#br0" timeOffset="40300.3718">17904 143 464 0,'-19'14'176'0,"19"-14"-140"0,35 28-8 15,-23-11 92 1,-5 0-72-16,13 4 32 16,-9-1-44-16,16-3-4 0,0 1-20 0,8-8 20 15,4-3-20-15,4-7-128 16,-5 0 64-16,1-10-192 15,-4-1 136-15,-4-9-136 16,-4 2 140-16</inkml:trace>
          <inkml:trace contextRef="#ctx0" brushRef="#br0" timeOffset="37685.0554">15888 109 404 0,'27'-17'148'0,"-27"17"-112"0,31-18-12 0,-24 8 172 15,5 7-112-15,-8-11 72 16,4 7-92-16,-8-7 16 16,0 4-44-16,-12-4-12 15,4 4-16-15,-19 0-8 16,0 10 4-16,-12-7-4 16,5 14 0-16,-5-7-28 15,12 6 16-15,0 5-20 16,7 6 16-16,9 4 0 15,11 3 8-15,7 7 8 0,9 3 0 16,7-6 16-16,8 3-8 0,-4-4 4 16,0 1-4-16,-7-4 12 15,-5 0-12-15,-15-4 24 16,0-2-20-16,-15-5 4 16,-5 1-8-16,-18-3 12 15,3-5-12-15,-8-6-4 16,12 4 0-16,0-8 4 15,12 4-4-15,7-6-36 16,8 6 16-16,16-14-496 16,11 10 280-16</inkml:trace>
          <inkml:trace contextRef="#ctx0" brushRef="#br0" timeOffset="38422.3073">16132 109 352 0,'3'-14'132'0,"-3"14"-104"0,16-3-8 15,-16-4 156 1,4 7-100-16,-4-4 68 16,0 4-84-16,0-7 20 15,0 7-48-15,-4 0 8 16,4 0-24-16,-8 4 8 15,8 10-12-15,0 3-16 0,0 0 0 0,-8 7 12 32,8 4-4-32,-3-4 16 0,3 0-12 0,0-3 4 15,0-4-4-15,0-4 28 16,11 1-20-16,-3-7-24 16,0-3 4-16,7-8-132 15,1 1 76-15,-5-8-56 16,9 1 68-16,-5-11-8 15,4 4 32-15,-3-14 12 16,3 11 12-16,-7-5 76 16,-1 12-40-16,-3 2 112 15,4 8-88-15,-12 13 20 16,0-3-48-16,0 10-32 16,0 4 0-16,0-4 16 15,4 4-8-15,0-4 32 16,11 0-24-16,-3-3-4 15,7-4-8-15,0-6-48 16,8-1 24-16,-7-10-4 16,-1 4 16-16,-3-7 16 15,-1-8-4-15,-7 1 8 16,0 3-8-16,-5 4-12 16,1 3 4-16,-4 11 48 15,0 6-24-15,0 0-28 16,0 14 4-16,0-6 8 15,0-1 0-15,0-3 24 16,8-1-16-16,-4-6 24 0,4 0-24 0,-8-7 32 16,11 0-28-16,-3-7 20 15,0 0-20-15,-4-10-16 16,3 0-4-16,1-11-4 16,0-3 0-16,4-10 32 15,3 3-12-15,0-3 32 16,5 13-28-16,-1-3-4 15,4 7-8-15,-3 11-16 16,-1 6 8-16</inkml:trace>
          <inkml:trace contextRef="#ctx0" brushRef="#br0" timeOffset="39456.5797">16855-1 548 0,'0'-11'204'0,"0"11"-156"0,4 0-16 0,-4 0 96 16,0 0-76-16,-4 11 32 15,4 9-48-15,-3 11-12 16,-1 0-16-16,0 0 4 15,4 0-8-15,0 0 8 16,8-3-8-16,-1-8 24 16,1-2-16-16,0-11 92 15,3-1-56-15,-3-16 12 16,4 3-36-16,-1-10 24 16,1-4-32-16,7-13 20 15,1 6-20-15,11-13-36 16,0 10 12-16,3 0-8 15,-6 14 8-15,3-7 16 16,3 20-4-16,-7-2 16 0,1 12-12 16,-9-6-172-16,-4 4 92 15,1 3-300 1,-1 0 208-16</inkml:trace>
          <inkml:trace contextRef="#ctx0" brushRef="#br0" timeOffset="40117.8858">17308 95 444 0,'-7'-3'164'0,"7"3"-124"0,31-11-16 0,-20 8 132 15,1 3-92-15,-1-4 36 16,5-2-60-16,7-1-4 16,0 3-24-16,1-6 12 15,-1 6-16-15,-4-6 16 32,-3 10-16-32,-9-14 24 0,1 11-20 0,-12-11-12 15,4 4-4-15,-11-7 12 16,-1 6-4-16,-11-6 52 15,7 7-32-15,-7 6-20 16,8 4-4-16,-9 14-28 16,9-4 16-16,-4 18-12 15,7 6 12-15,0 8 24 0,5-4-4 16,-1-1 4-16,16-6-4 16,7-3 12-16,8-4-12 0,12-7-48 15,8 0 24-15,15-6-164 16,0-1 100-16,0-13-100 15,-4 6 108-15,-4-6-8 16,-7-8 48-16,-4-6 44 16,-8 3-4-16,-4-10 116 15,-8 7-72-15,0-7 84 16,-3 7-76-16,-8-4 32 16,-4 4-56-16,3 0 0 15,-7 3-24-15,-7 4-8 16,-1 3 0-16,-12 7-4 15,9 3 0-15,-1 7-12 16,-3 1 8-16,3 6-4 16,4 7 0-16,1-7-12 15,14 4 12-15,-7-4-12 16,20 0 8-16,-12-6-20 16,3-1 20-16,-3-10-208 15,3 0 124-15</inkml:trace>
          <inkml:trace contextRef="#ctx0" brushRef="#br0" timeOffset="43209.1518">17893 185 320 0,'0'0'120'0,"-27"-4"-96"0,46 1-4 0,-19 3 104 16,8 3-72-16,3-3 68 15,-3 0-68-15,-8-3 16 16,8 3-40-16,-4-4 36 16,4 1-36-16,-8-4 28 15,7 3-28-15,-7-2 0 16,8 2-16-16,-4-3 12 15,-4-3-16-15,8 3-20 16,-8-3 4-16,7-4 4 16,-3 7 4-16,4-7 8 15,4 7-4-15,-12-3 16 16,7 3-12-16,-7-3 32 16,0 3-24-16,0 0-4 15,0-3-8-15,0 3 12 16,0 0-8-16,0-3-4 15,0 10 0-15,0-11-24 16,0 11 12-16,0-6 12 16,0 6 0-16,0-11-4 15,0 11 4-15,-7-7 12 16,7 7-8-16,0-7 4 16,0 7-4-16,-4-6-16 15,-4 6 4-15,0-4 12 16,8 4-4-16,-4-7-4 0,4 7 4 0,-7-3 4 15,-1 3-4 1,4-4-20-16,-4 8 8 0,1-8 12 16,7 4 0-16,-4-3 16 15,-4 6-12-15,0-3-12 16,0 0 0-16,5 0 20 16,3 0-8-16,-8 0-20 15,8 4 4-15,-8-4 12 16,8 3 0-16,0-3-4 15,-4 0 4-15,-11 0-4 16,15 7 0-16,-12-7 0 16,12 4 0-16,-8-4 0 15,1 3 0-15,-5 0 0 16,12 4 0-16,-8 0 0 16,4 4 0-16,1-8 8 15,3 11-4-15,-12-7 32 16,12 6-20-16,0 1-24 15,0 0 4-15,-4 3 28 16,0 0-16-16,-7-3 28 16,11 3-24-16,0-3-4 15,11-4-4-15,-3-3-764 16,4-3 416-16</inkml:trace>
          <inkml:trace contextRef="#ctx0" brushRef="#br0" timeOffset="41963.3186">19492-60 352 0,'4'-14'132'0,"-4"14"-104"0,7-6-8 0,-3 2 140 16,-4 8-92-16,0-4 44 15,0 0-68-15,0 0 20 16,0 6-36-16,0 5 28 16,0 3-32-16,-4 3 4 15,4 3-16-15,-4 8 12 16,1-1-16-16,-5 4 4 16,4-6-4-16,-4 2 20 15,8-10-16-15,-8 0 32 16,8-3-28-16,-3-7 12 15,6-3-16-15,1-8-8 16,4 4 0-16,0-7 4 16,0 4-4-16,-1-8 8 15,5 5-8-15,-4-5-20 16,3-3 8-16,-3-3 4 16,0 4 4-16,-4-12-12 15,7 5 8-15,-3-1 4 16,-8-3 0-16,12 3-12 15,-5 8 8-15,-3 2-4 16,4 1 0-16,-4 7 24 16,4 6-8-16,-5 7 40 15,1 8-24-15,-4-1-32 16,0 7 4-16,0 0 8 16,0 3 0-16,-4-2 32 15,4-5-20-15,-3-3-4 0,6 1-8 16,-3-8 48-16,0-3-28 0,0-7 0 15,8 3-16-15,-4-13 4 16,4 0-8-16,-1-15 16 16,5 5-12-16,0-15-40 15,3 8 20-15,-7-1-32 16,4 11 24-16,-5-3 0 16,5 9 12-16,0 4-28 15,3 7 20-15,-19 11 76 16,4 2-32-16,0 15 8 15,0-4-20-15,0 4 24 16,0 3-24-16,0-4 40 16,0 1-32-16,4-8 12 15,0-3-20-15,0-6-596 16,7-1 312-16</inkml:trace>
        </inkml:traceGroup>
      </inkml:traceGroup>
    </inkml:traceGroup>
    <inkml:traceGroup>
      <inkml:annotationXML>
        <emma:emma xmlns:emma="http://www.w3.org/2003/04/emma" version="1.0">
          <emma:interpretation id="{F4A00661-A2DB-4C81-BFD2-1537CCB838B6}" emma:medium="tactile" emma:mode="ink">
            <msink:context xmlns:msink="http://schemas.microsoft.com/ink/2010/main" type="paragraph" rotatedBoundingBox="3319,2234 17165,1608 17222,2863 3375,34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38C75E3-D0AD-4895-AE81-733DD9141D35}" emma:medium="tactile" emma:mode="ink">
              <msink:context xmlns:msink="http://schemas.microsoft.com/ink/2010/main" type="line" rotatedBoundingBox="3319,2234 17165,1608 17222,2863 3375,3489"/>
            </emma:interpretation>
          </emma:emma>
        </inkml:annotationXML>
        <inkml:traceGroup>
          <inkml:annotationXML>
            <emma:emma xmlns:emma="http://www.w3.org/2003/04/emma" version="1.0">
              <emma:interpretation id="{F918DA43-6424-4A75-B286-D6562F7FAAAC}" emma:medium="tactile" emma:mode="ink">
                <msink:context xmlns:msink="http://schemas.microsoft.com/ink/2010/main" type="inkWord" rotatedBoundingBox="3319,2234 6674,2083 6728,3267 3372,341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83792.8272">2482 1847 384 0,'-12'-7'140'0,"12"7"-108"0,-15 7-8 0,3 0 76 16,4 10-60-16,-22 7 88 16,10 7-72-16,-22 17 36 15,-5 4-56-15,-11 24 32 16,12 3-36-16,-9 17 0 16,17-6-20-16,18-4-8 15,9-14 0-15,11-14 12 16,4-9-8-16,19-11-92 15,4-11 48-15,12-10-560 16,3-6 328-16</inkml:trace>
          <inkml:trace contextRef="#ctx0" brushRef="#br0" timeOffset="84078.5854">2555 2415 728 0,'-23'62'268'0,"23"-62"-208"0,-23 69-16 15,15-45 44 1,8 0-56-16,-4 0-4 16,4-3-16-16,-3-11 16 0,3-3-16 0,0-14 56 31,3 0-36-31,1-17-8 0,4 0-12 0,0-24-20 16,7 3 4-16,8-7 4 15,5 7 0-15,10 4 120 16,-3 10-64-16,8 4-12 15,-5 13-28-15,1 4 4 16,0 6-12-16,0-3-216 16,-5 7 116-16,-3-7-388 15,0 0 268-15</inkml:trace>
          <inkml:trace contextRef="#ctx0" brushRef="#br0" timeOffset="84229.4874">2803 2012 840 0,'-4'-7'312'0,"4"7"-244"0,24 0-16 0,-5 4-20 15,0 3-28-15,8 3 16 16,4 4-12-16,8 6-664 16,0 1 360-16</inkml:trace>
          <inkml:trace contextRef="#ctx0" brushRef="#br0" timeOffset="84458.1096">3186 2501 664 0,'4'58'244'0,"-4"-58"-188"0,0 66-16 0,-4-42 68 16,1 0-68-1,-13 0 16-15,8 4-32 0,-19-4 4 16,12 0-16-16,-8-4-60 15,7-2 24-15</inkml:trace>
          <inkml:trace contextRef="#ctx0" brushRef="#br0" timeOffset="84624.539">3481 2322 808 0,'-24'-24'300'0,"24"24"-232"0,16 0-20 0,-8 0 132 16,-1 0-108-16,9 0 16 15,15 0-52-15,-4 0-24 16,0 0-8-16,12 0 20 16,-1 0-12-16,9-4-196 15,-8 1 96-15</inkml:trace>
          <inkml:trace contextRef="#ctx0" brushRef="#br0" timeOffset="84846.1269">3713 2160 676 0,'-4'7'248'0,"4"-7"-192"0,-12 21-16 0,1-8 144 15,11 8-108-15,-12 13 32 16,4 4-64-16,-11 14-8 15,0 3-24-15,3 7 28 16,5-10-24-16,3 3 12 16,4-14-16-16,12-10-24 15,3-7 4-15,13-10-288 16,3-4 164-16</inkml:trace>
          <inkml:trace contextRef="#ctx0" brushRef="#br0" timeOffset="85115.3431">4170 2150 488 0,'11'0'180'0,"-11"0"-140"0,27 14-12 16,-7-4 144-1,-1 4-100-15,4 17 104 16,4 0-100-16,-11 31-8 16,-12 3-40-16,-24 7 36 15,9 4-36-15,-36-14 20 16,9-4-28-16,-24-9-8 16,4-12-8-16,7-12-384 0,5-5 208 0</inkml:trace>
          <inkml:trace contextRef="#ctx0" brushRef="#br0" timeOffset="83445.904">1100 1720 612 0,'-16'6'228'0,"16"-6"-180"0,-15 7-12 0,7-3 236 16,4-1-156-16,0-3 132 15,4 4-144-15,12-8-24 16,7 4-48-16,16-7 4 15,4 4-20-15,19-4 0 16,0 4-8-16,23-4-52 16,-3 7 28-16,3 7-348 15,-3-4 200-15</inkml:trace>
          <inkml:trace contextRef="#ctx0" brushRef="#br0" timeOffset="82919.991">1444 2250 580 0,'43'-18'216'0,"-43"18"-168"0,54-13-12 0,-31 9 128 16,-3 4-96-16,-1-7 60 15,8 0-72-15,-7-10 20 16,3 10-44-16,-19-6 24 16,7 2-28-16,-22-3 0 15,-9 4-16-15,-18-4-8 16,-1 1 0-16,-23 6 4 15,4 7-4-15,-8-7-12 16,12 3 4-16,-4 1-16 16,11 3 12-16,9 0-4 15,11 3 4-15,11 4-20 16,16 4 16-16,4 6 4 16,19 0 8-16,4 4-12 15,8 3 8-15,8 7 4 16,3 3 0-16,5 14 24 15,-5 4-12-15,-7 6-12 0,-4-6-4 0,-12-4 12 16,-8-3-4-16,-19-4 16 16,0-6-12-1,-26-1 16-15,2-10-16 0,-18-7 40 16,3 1-24-16,-11-15 12 16,8 1-20-16,-16-15 28 15,8 4-28-15,-8-10 12 16,15 0-16-16,5-7-8 15,11 7 0-15,11-7-68 16,16 3 36-16</inkml:trace>
        </inkml:traceGroup>
        <inkml:traceGroup>
          <inkml:annotationXML>
            <emma:emma xmlns:emma="http://www.w3.org/2003/04/emma" version="1.0">
              <emma:interpretation id="{A0A2BA97-A327-4565-A9BC-484F4364D700}" emma:medium="tactile" emma:mode="ink">
                <msink:context xmlns:msink="http://schemas.microsoft.com/ink/2010/main" type="inkWord" rotatedBoundingBox="7271,2689 7658,2671 7670,2952 7284,2970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85296.3234">4998 2177 780 0,'-4'0'288'0,"4"0"-224"0,24 0-20 0,-9 0-4 16,4 4-32-16,12-1 4 15,0 1-4-15,4 3-304 16,0-1 160-16</inkml:trace>
          <inkml:trace contextRef="#ctx0" brushRef="#br0" timeOffset="85428.1744">4890 2453 748 0,'31'3'276'0,"-31"-3"-216"0,131-3-16 0,-73-1 12 16,-3 4-40-16,3-3-136 16,-4 3 64-16</inkml:trace>
        </inkml:traceGroup>
        <inkml:traceGroup>
          <inkml:annotationXML>
            <emma:emma xmlns:emma="http://www.w3.org/2003/04/emma" version="1.0">
              <emma:interpretation id="{3C521156-68BD-4F5B-B02F-17487C2835C3}" emma:medium="tactile" emma:mode="ink">
                <msink:context xmlns:msink="http://schemas.microsoft.com/ink/2010/main" type="inkWord" rotatedBoundingBox="8544,2105 13115,1899 13166,3046 8596,3253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86223.3298">6961 1881 676 0,'15'-34'248'0,"-15"34"-192"0,-4-28-16 16,-7 15-20 0,-1 6-20-16,-30-7 0 0,15 7 0 15,-39 0-44-15,12 7 24 0,-12 0-12 16,8 0 20-16,-16-7-28 15,24 11 24-15,-4-4 24 16,7 7-4-16,20 6-16 16,8 5 4-16,-1 13 40 15,20 3-20-15,0 14 44 16,0 4-32-16,0 3-4 16,0-7-12-16,-11 11 4 15,3-8-8-15,-15 11 16 16,7-7-12-16,-3 0-4 15,3-3 0-15,-3-11 56 16,7-10-32-16,1-7 24 16,3-3-32-16,0-7 28 15,8-4-32-15,0 0 40 16,8 1-32-16,4-4 4 16,3-1-16-16,5 1-8 15,3 4 0-15,4-4 12 16,4 3-8-16,8-3-4 15,-1 0 0-15,9 0 20 16,-9 3-12-16,1-7 24 16,0 4-24-16,-4-7 24 15,-4 0-24-15,-4-3-32 16,4-1 12-16,-12-3-236 16,-3-6 132-16</inkml:trace>
          <inkml:trace contextRef="#ctx0" brushRef="#br0" timeOffset="86436.8985">6252 2246 788 0,'-3'-3'292'0,"3"3"-228"0,34-4-16 0,-7 1 108 0,1 6-96 0,14-3 72 16,1 0-76-16,7 0 4 15,-3 0-36-15,-1-3 4 16,-3-1-16-16,11-9-376 16,0 2 196-16</inkml:trace>
          <inkml:trace contextRef="#ctx0" brushRef="#br0" timeOffset="86647.9601">6477 1627 768 0,'-12'-11'284'0,"12"11"-220"0,4-7-20 15,4 7 68 1,0 0-72-16,23-6 36 16,-4-1-44-16,23 0 8 15,-3 0-24-15,14 0 20 16,-2 4-24-16,14-1-164 0,-7 8 84 0</inkml:trace>
          <inkml:trace contextRef="#ctx0" brushRef="#br0" timeOffset="87845.1423">7743 1634 684 0,'8'-7'252'0,"-16"7"-192"0,16-4-20 16,-16 1 100-1,8 6-84-15,-20-3 4 16,13 0-36-16,-40 4-32 16,9 6 0-16,-40 28-4 15,12 10 4-15,-15 35 8 16,11-1 0-16,5 21 32 15,14-3-16-15,12 10 40 0,16-10-32 16,12-3 4-16,11-15-16 0,11-16 36 16,5-15-24-16,11-20-68 15,8-7 24-15,23-20-572 16,-4-8 320-16</inkml:trace>
          <inkml:trace contextRef="#ctx0" brushRef="#br0" timeOffset="88129.437">7901 2129 624 0,'-27'31'228'0,"27"-31"-176"0,-27 45-16 0,16-21 44 16,3 3-52-16,-4 8-4 16,5 3-12-16,-5-11 44 15,4 1-32-15,0-14 96 16,8-8-68-16,0-16 12 15,8-4-40-15,-8-13-12 16,8-1-8-16,7-6 20 16,5 6-12-16,7-3 4 15,0 11-8-15,16-1 36 16,-1 7-20-16,9 1 20 16,-1 6-24-16,0-4-184 15,0 4 88-15,-3-6-588 16,3 6 368-16</inkml:trace>
          <inkml:trace contextRef="#ctx0" brushRef="#br0" timeOffset="88271.3138">8211 1744 800 0,'-42'-42'296'0,"42"42"-232"0,0-7-16 0,3 4 152 16,9 3-120-16,7-3-32 15,5 6-32 1,7-3-60-16,3 7 24 0</inkml:trace>
          <inkml:trace contextRef="#ctx0" brushRef="#br0" timeOffset="88478.866">8591 2360 748 0,'-28'51'276'0,"28"-51"-216"0,-34 59-16 0,18-32 76 16,5-2-76-16,-17 5 8 15,9-2-32-15,-8-4 24 16,4-3-28-16,-4-7-224 16,11-4 112-16</inkml:trace>
          <inkml:trace contextRef="#ctx0" brushRef="#br0" timeOffset="88694.9409">8920 2057 860 0,'-12'-14'320'0,"12"14"-248"0,35 0-20 0,-12-7 68 16,4 4-76-16,23-1 8 15,1 4-32-15,11-10 16 16,0 10-24-16,-8-7-128 16,-4 7 64-16</inkml:trace>
          <inkml:trace contextRef="#ctx0" brushRef="#br0" timeOffset="88991.7296">9156 1771 540 0,'-4'-7'200'0,"4"7"-156"0,11 24-12 0,-11-3 124 31,0 3-92-31,-7 17 116 0,-1 1-104 0,-15 9 16 16,3-6-56-16,-7 7 4 16,4-4-24-16,-4-3-16 15,4-7-4-15,0-1 20 16,11-2-8-16,4-4 4 15,12-4-4-15,12-6-8 16,7-4 4-16,19-6-216 16,9-8 116-16</inkml:trace>
          <inkml:trace contextRef="#ctx0" brushRef="#br0" timeOffset="89165.1908">9644 1733 716 0,'0'-7'264'0,"0"7"-204"0,34 25-16 0,-14-1 176 0,7 7-128 0,-4 24 148 16,12 3-136-16,-16 4 16 16,-3 0-72-16,-24 14 24 15,0-7-40-15,-30 3 44 16,-5-3-44-16,-15 0-280 15,4-14 136-15,-12-14-796 16,8-10 504-16</inkml:trace>
          <inkml:trace contextRef="#ctx0" brushRef="#br0" timeOffset="89874.0752">10743 1878 676 0,'-19'-10'248'0,"19"10"-192"0,-20 31-16 0,5-7 68 15,-9 0-68-15,-22 10 52 16,0 4-52-16,-28 3-4 16,0 4-20-16,-3-4 16 15,15-6-20-15,-4-4 4 16,24-7-8-16,7-4-172 16,16-2 88-16,11-8-560 15,16-3 352-15</inkml:trace>
          <inkml:trace contextRef="#ctx0" brushRef="#br0" timeOffset="89649.4776">10197 1899 508 0,'4'-35'188'0,"-4"35"-148"0,4-17-8 0,-4 13 192 31,0 4-128-31,4 7 68 0,3 7-96 0,9 14 48 16,11 6-64-16,4 7-4 16,0 4-28-16,15-4 32 15,1 1-28-15,-1-8 4 16,1-3-16-16,-9-7 44 15,-3-3-28-15</inkml:trace>
        </inkml:traceGroup>
        <inkml:traceGroup>
          <inkml:annotationXML>
            <emma:emma xmlns:emma="http://www.w3.org/2003/04/emma" version="1.0">
              <emma:interpretation id="{B11F9BFD-9FED-436D-8CE2-4CF4640E64F4}" emma:medium="tactile" emma:mode="ink">
                <msink:context xmlns:msink="http://schemas.microsoft.com/ink/2010/main" type="inkWord" rotatedBoundingBox="13699,1851 17169,1694 17215,2712 13745,2869"/>
              </emma:interpretation>
              <emma:one-of disjunction-type="recognition" id="oneOf12">
                <emma:interpretation id="interp12" emma:lang="" emma:confidence="0">
                  <emma:literal>it)</emma:literal>
                </emma:interpretation>
                <emma:interpretation id="interp13" emma:lang="" emma:confidence="0">
                  <emma:literal>r, t)</emma:literal>
                </emma:interpretation>
                <emma:interpretation id="interp14" emma:lang="" emma:confidence="0">
                  <emma:literal>r t)</emma:literal>
                </emma:interpretation>
                <emma:interpretation id="interp15" emma:lang="" emma:confidence="0">
                  <emma:literal>if)</emma:literal>
                </emma:interpretation>
                <emma:interpretation id="interp16" emma:lang="" emma:confidence="0">
                  <emma:literal>r; t)</emma:literal>
                </emma:interpretation>
              </emma:one-of>
            </emma:emma>
          </inkml:annotationXML>
          <inkml:trace contextRef="#ctx0" brushRef="#br0" timeOffset="92514.2195">12961 1881 540 0,'-15'14'200'0,"15"-14"-156"0,-4 52-12 15,-4-28 96 1,8 0-76-16,-8 3-12 15,4-2-24-15,-3-1 56 0,7-7-40 0,-4-7 120 16,8-3-84-16,-4-10 0 16,3-4-40-16,-3-10 36 15,4-1-36-15,0-20 4 16,12 7-20-16,-5-10-24 16,9 10 4-16,7 4-4 15,0 6 4-15,0 7-12 16,-4 7 12-16</inkml:trace>
          <inkml:trace contextRef="#ctx0" brushRef="#br0" timeOffset="92712.2468">13100 1627 892 0,'-11'-14'332'0,"11"14"-260"0,27-7-20 0,-12 7 108 16,1 0-100-16,11 0 0 16,0 0-36-16,12 0-60 15,-1 3 20-15,1 4-560 16,0 7 316-16</inkml:trace>
          <inkml:trace contextRef="#ctx0" brushRef="#br0" timeOffset="92944.8731">13546 1991 580 0,'0'52'216'0,"0"-52"-168"0,11 48-12 0,-19-27 76 15,1-4-68-15,-17 4 8 16,1 3-32-16,-12 0-4 16,8-3-8-16,-4-8-340 15,12 1 180-15</inkml:trace>
          <inkml:trace contextRef="#ctx0" brushRef="#br0" timeOffset="93115.8202">13759 1685 872 0,'15'-10'324'0,"-15"10"-252"0,50-4-20 0,-19 1-28 16,0 6-24-16,20-3 0 16,-1 7 0-16,4 0 16 15,0 0-8-15,-3-4-64 16,-13 4 28-16,-7-7-244 16,-4 0 152-16</inkml:trace>
          <inkml:trace contextRef="#ctx0" brushRef="#br0" timeOffset="93385.7539">14122 1513 476 0,'-19'-3'176'0,"19"3"-136"0,-19 10-12 0,-1-3 100 15,9 0-76-15,-20 6 32 16,0 1-48-16,-4 10 20 15,4 4-28-15,-4 17 28 16,12-1-32-16,0 11 32 16,11 4-32-16,0-7 12 15,12-8-20-15,4-2 8 16,8-15-12-16,7-3 20 16,8 0-20-16,8-10-108 15,4 0 48-15,4-14-296 16,-5 0 188-16</inkml:trace>
          <inkml:trace contextRef="#ctx0" brushRef="#br0" timeOffset="93648.9541">14510 1492 592 0,'15'-20'220'0,"-15"20"-172"0,81 20-12 0,-46-9 268 16,0 9-172-16,4 8 152 15,-1 10-168-15,-11 31 0 16,-7 6-68-16,-16 11 40 16,-8-6-52-16,-23-8 28 15,0-10-36-15,-39 0 72 16,8-14-56-16</inkml:trace>
          <inkml:trace contextRef="#ctx0" brushRef="#br0" timeOffset="91372.6725">11513 1668 260 0,'-11'-17'96'0,"11"10"-76"0,-4-7-4 15,0 7 104 1,8 4-68-16,-4-8 84 16,0 5-76-16,0-5 64 0,0 4-68 0,0 0 4 15,0 4-36-15,-4 6 12 16,4 4-20-16,-12 17 44 15,5 7-32-15,-13 24 12 16,9 7-24-16,-13 7 36 16,9 7-28-16,-4-14 40 15,7-7-36-15,0-3 20 16,5-18-28-16,-1-6 28 16,4-4-32-16,4-14-24 15,8-3 4-15</inkml:trace>
          <inkml:trace contextRef="#ctx0" brushRef="#br0" timeOffset="91785.7917">11374 1926 696 0,'-16'-31'256'0,"16"31"-196"0,4-7-20 0,4-3 128 16,8 10-100-16,14-7 8 15,5 0-48-15,23 0-8 16,0 4-12-16,4-1-120 15,-4 1 60-15</inkml:trace>
          <inkml:trace contextRef="#ctx0" brushRef="#br0" timeOffset="91993.8449">11676 1420 800 0,'0'-31'296'0,"0"31"-232"0,35-20-16 16,-16 6 124-1,0 7-104-15,12-7 24 16,0 7-52-16,12 0-8 16,-4 7-20-16,11 7-148 15,-4 4 72-15</inkml:trace>
          <inkml:trace contextRef="#ctx0" brushRef="#br0" timeOffset="91585.2364">11951 1572 684 0,'0'0'252'0,"0"0"-192"15,-8 20-20-15,8-3 12 16,-4 4-36-16,-4 24 4 15,-3 3-12-15,3 14 28 16,-4 0-20-16,1 0-12 16,3-4-8-16,-4-6 12 15,5-7-4-15,-5-11-36 16,4 1 16-16</inkml:trace>
          <inkml:trace contextRef="#ctx0" brushRef="#br0" timeOffset="92259.8787">13000 1492 488 0,'-47'-17'180'0,"47"17"-140"0,-73 4-12 0,26-1 92 15,9 4-72-15,-28 10 76 16,23 11-68-16,-19 20 40 16,16 14-56-16,-1 27 24 15,16 1-36-15,8 3 0 16,12-14-16-16,7 4-8 16,8-18 0-16,7-7-136 15,5-6 72-15,15-21-560 16,3-7 344-16</inkml:trace>
        </inkml:traceGroup>
      </inkml:traceGroup>
    </inkml:traceGroup>
    <inkml:traceGroup>
      <inkml:annotationXML>
        <emma:emma xmlns:emma="http://www.w3.org/2003/04/emma" version="1.0">
          <emma:interpretation id="{AB967973-3DF7-4EC0-B6B7-D06E2371F179}" emma:medium="tactile" emma:mode="ink">
            <msink:context xmlns:msink="http://schemas.microsoft.com/ink/2010/main" type="paragraph" rotatedBoundingBox="5355,4172 21212,3253 21308,4902 5451,582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E9CFA31-6875-499A-9CF3-DF46C9FCE0B4}" emma:medium="tactile" emma:mode="ink">
              <msink:context xmlns:msink="http://schemas.microsoft.com/ink/2010/main" type="line" rotatedBoundingBox="5355,4172 21212,3253 21308,4902 5451,5821"/>
            </emma:interpretation>
          </emma:emma>
        </inkml:annotationXML>
        <inkml:traceGroup>
          <inkml:annotationXML>
            <emma:emma xmlns:emma="http://www.w3.org/2003/04/emma" version="1.0">
              <emma:interpretation id="{4A9257A0-C354-4D9C-AA8C-6AC526638B3E}" emma:medium="tactile" emma:mode="ink">
                <msink:context xmlns:msink="http://schemas.microsoft.com/ink/2010/main" type="inkWord" rotatedBoundingBox="5384,4675 5808,4650 5824,4927 5400,4952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02799.1755">3020 4404 860 0,'-15'7'320'0,"15"-7"-248"0,11 14-20 0,-3-14 32 31,3 3-56-31,17 1 32 0,3-1-32 0,15-6 36 15,0 3-36-15,13-7-136 16,-1 10 56-16</inkml:trace>
          <inkml:trace contextRef="#ctx0" brushRef="#br0" timeOffset="102618.6957">3101 4235 892 0,'-7'-17'332'0,"7"10"-260"0,0-6-20 0,7 6 44 16,5 7-64-16,7-11 4 15,4 5-20-15,16-1-4 16,0 0-4-16,7 0 4 16,1 3-8-16,3 4 8 15,-11 4-8-15</inkml:trace>
        </inkml:traceGroup>
        <inkml:traceGroup>
          <inkml:annotationXML>
            <emma:emma xmlns:emma="http://www.w3.org/2003/04/emma" version="1.0">
              <emma:interpretation id="{DB13A65C-5E1E-48B7-BC0B-33069EF86EAD}" emma:medium="tactile" emma:mode="ink">
                <msink:context xmlns:msink="http://schemas.microsoft.com/ink/2010/main" type="inkWord" rotatedBoundingBox="6345,4258 7360,4199 7412,5105 6398,5164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03476.5005">4061 3984 560 0,'-7'14'208'0,"7"-14"-164"0,-16 62-8 16,8-21 76 15,5 4-68-31,-5 10 8 0,4 7-32 0,-4-10 4 16,4-11-12-16,4-3-8 15,-4-7 0-15,-3-11 48 0,14-6-28 0,-7-14 16 16,8-3-24-16,4-28-8 15,7-4-4-15,-3-33-40 16,7-1 20-16,0-31-152 16,4 17 92-16,4-10-28 15,0 11 60-15,12 13 188 16,3 14-80-16,12 24 128 16,-7 17-108-16,-1 21-44 15,-8 17-24-15,-14 7 28 16,-5 7-24-16,-16 0 36 15,-7 0-32-15,-19 0 48 16,-8 3-40-16,-12-3-24 16,4-7-8-16,-3-11-140 15,-1-6 72-15,-7-14-32 16,19 0 60-16,-16-14-48 16,12 1 52-16,4 2-20 15,11 4 36-15,5 7 64 16,7 11-24-16,4 33 108 15,8 8-72-15,3 10 20 16,9 0-44-16,-1-7 32 16,0 3-36-16,-3-16 20 15,7 3-28-15,0-21 8 16,12 10-16-16,-4-17-516 16,4-3 272-16</inkml:trace>
          <inkml:trace contextRef="#ctx0" brushRef="#br0" timeOffset="103789.3323">4731 4346 808 0,'-4'-4'300'0,"4"4"-232"0,16 24-20 0,-9-13 52 15,5 2-64-15,0 5 32 16,3-5-40-16,4-9 44 16,5 10-40-16,7-21 20 15,0 7-32-15,3-7-8 16,1-7-8-16,-11-7-76 15,-5 8 40-15,-23-15 40 16,-4 7-4-16,-19-6-12 16,0 13 0-16,-15 4 4 15,11 17 4-15,-16 10 112 16,12 4-60-16,4 6-36 16,16 4-16-16,11 7-4 15,12 0 4-15,11-4 32 16,8 4-16-16,12-14 92 15,3 0-60-15,20-7-348 16,0-10 160-16</inkml:trace>
        </inkml:traceGroup>
        <inkml:traceGroup>
          <inkml:annotationXML>
            <emma:emma xmlns:emma="http://www.w3.org/2003/04/emma" version="1.0">
              <emma:interpretation id="{B671C22D-DC5D-49EF-BF31-0340A4601695}" emma:medium="tactile" emma:mode="ink">
                <msink:context xmlns:msink="http://schemas.microsoft.com/ink/2010/main" type="inkWord" rotatedBoundingBox="7754,4196 10772,4021 10857,5489 7839,5664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05381.5648">6144 3802 404 0,'12'-21'148'0,"-5"7"-112"0,1-3-12 15,0 7 152 1,0 6-100-16,-5-6 104 15,-3 3-104-15,-3-3 12 16,-1 6-52-16,-20-2-32 16,5 6-4-16,-16-4 0 0,4 4 0 15,-15-3 24-15,3 6-12 0,-15-6-4 16,12 3-4-16,-8-4-4 16,15 8 0-16,0-4-20 15,12 0 12-15,4 3 12 16,7 4 0-16,5 7 8 15,3 3-8-15,-4 14-28 16,9 7 12-16,-13 41 12 16,4 4 4-16,-7 27 40 15,7-4-20-15,-7 15-24 16,7-14 0-16,-11 6 16 16,12-16-8-16,-9-5-12 15,9-12 0-15,-9-12 56 16,13-12-28-16,-5-19 52 15,4-6-44-15,0-7 4 16,8-3-24-16,0-11 28 16,8 4-24-16,0-3 64 15,4 2-44-15,7-6 36 16,8 0-40-16,0 0 24 16,12 0-28-16,-4 0 28 15,3 3-32-15,9-3-260 16,-12 3 128-16</inkml:trace>
          <inkml:trace contextRef="#ctx0" brushRef="#br0" timeOffset="108427.4794">7816 3747 488 0,'-15'10'180'0,"15"-10"-140"0,-20 14-12 0,9-4 100 16,3 1-76-16,-19 6 16 15,8 3-44-15,-28 18 32 16,9 7-32-16,-9 38 32 16,8 3-32-16,1 10 12 15,14-7-20-15,9 1 0 16,7-21-8-16,12 0 48 15,4-11-32 1,7-13 52-16,5-7-44 0,3-21-456 16,4-10 232-16</inkml:trace>
          <inkml:trace contextRef="#ctx0" brushRef="#br0" timeOffset="108743.8205">7840 4256 756 0,'-12'55'280'0,"12"-55"-216"0,-12 62-20 0,5-38 68 16,3-3-72-16,-4 3 0 15,8-3-24-15,-8-4 40 16,8-3-28-16,0-11 92 16,8 1-68-16,-8-15 12 15,4 4-40-15,0-13-4 16,0-1-12-16,-1-13 4 15,5 3-8-15,0 0-36 16,4 7 16-16,-1 3-28 16,5 7 24-16,3 4 20 15,0 6 0-15,5 1 64 16,3 3-36-16,0-4-80 16,4 1 24-16,-4-4-352 15,-4 0 208-15</inkml:trace>
          <inkml:trace contextRef="#ctx0" brushRef="#br0" timeOffset="108912.2696">7886 4015 756 0,'-12'-20'280'0,"12"20"-216"0,0 0-20 0,0-4 92 15,8 4-84 1,4-3-4-16,7 3-28 0,8-4-8 15,8 1-4-15</inkml:trace>
          <inkml:trace contextRef="#ctx0" brushRef="#br0" timeOffset="109163.437">8308 3891 904 0,'23'7'332'0,"-23"-7"-256"0,31 17-24 0,-19 4 36 15,3 7-60-15,-3 34 16 16,-1 3-28-16,-11 18 52 16,4-4-36-16,-19 0 4 15,7-10-24-15,-27 10 64 16,8-7-44-16,-23-10-144 15,7-7 60-15,-7-17-348 16,7-10 224-16</inkml:trace>
          <inkml:trace contextRef="#ctx0" brushRef="#br0" timeOffset="106687.0361">6372 5055 644 0,'8'0'236'0,"-8"0"-180"0,12-4-20 16,-8 1 124-1,0 3-96-15,3-4 8 16,9 1-44-16,-1-7 8 16,5 3-20-16,3-7-16 15,4 7-4-15,0 0 4 16,0 0 0-16,-8 11-12 0,9 3 8 16,-9 3 12-16,-7 7-4 0,3-3 24 15,4 3-16-15,-7-7 12 16,7 1-12-16,-3-11 88 15,7 3-52-15,4-10 32 16,8 0-48-16,4-10-28 16,-1 3-4-16</inkml:trace>
          <inkml:trace contextRef="#ctx0" brushRef="#br0" timeOffset="106041.3202">7166 3964 664 0,'4'-7'244'0,"-4"7"-188"0,0-7-16 0,0 0 120 15,8 7-96-15,-8-3 72 16,0-4-80-16,0 0-12 16,0 7-28-16,-8-14-12 15,4 14 0-15,-23-10 12 16,8 10-8-16,-20-7-20 16,0 7 4-16,-15-4-4 15,4 8 4-15,-8-4 16 16,11 0-4-16,1 0-28 15,15 7 12-15,4-4 4 16,7 4 8-16,1 0-20 16,7 3 12-16,1 7-4 0,3 7 4 15,-4 21 24-15,8 3-8 0,-7 21-4 16,-1-3 0-16,1-1 4 16,3-6-4-16,-8-8-4 15,5-10 4-15,-1-6 20 16,4-8-12-16,4-2-12 15,-3-5-4-15,7-3 40 16,0-3-24-16,7-4 16 16,5 1-16-16,0-4 28 15,3 0-24-15,5-4-4 16,-9 4-8-16,9-4 20 16,3 4-12-16,0-3-4 15,4-1-4-15,0 1-92 16,0-1 48-16,-4-6-204 15,5 3 136-15,-13-4-464 16,4 1 320-16</inkml:trace>
          <inkml:trace contextRef="#ctx0" brushRef="#br0" timeOffset="106239.848">6589 4328 832 0,'-11'-17'308'0,"11"17"-240"0,3-14-20 16,1 8 140 0,0 2-112-16,16-10 68 0,-1 4-84 0,8-7 28 15,12 3-52-15,15 0 8 16,-4 4-28-16,12 7-8 16,-4 6-4-16</inkml:trace>
          <inkml:trace contextRef="#ctx0" brushRef="#br0" timeOffset="108130.9197">6709 3671 780 0,'-19'-7'288'0,"11"7"-224"0,4 0-20 16,0-3 180-1,8 3-132-15,0-7 16 16,4 3-64-16,11-6 32 16,8 0-44-16,12-4 28 15,4 7-32-15,11 0 16 16,-4 4-24-16,-3 6 0 16,-9 4-12-16,-3 3-324 0,-8-3 172 15,4 4-644-15,-4-4 440 0</inkml:trace>
        </inkml:traceGroup>
        <inkml:traceGroup>
          <inkml:annotationXML>
            <emma:emma xmlns:emma="http://www.w3.org/2003/04/emma" version="1.0">
              <emma:interpretation id="{8C685651-8071-42A1-8EC1-191C49971953}" emma:medium="tactile" emma:mode="ink">
                <msink:context xmlns:msink="http://schemas.microsoft.com/ink/2010/main" type="inkWord" rotatedBoundingBox="11069,3871 12899,3765 12969,4970 11138,5076"/>
              </emma:interpretation>
            </emma:emma>
          </inkml:annotationXML>
          <inkml:trace contextRef="#ctx0" brushRef="#br0" timeOffset="109629.677">8730 4235 592 0,'-4'7'220'0,"4"-7"-172"0,23 24-12 0,-3-13 48 15,-1-1-52-15,16-3 32 16,0 0-36-16,3-11 8 16,-3 4-20-16,4-10 28 15,0 0-28-15,-12-11 20 16,0 7-20-16,-19-10 8 15,-5 7-12-15,-14-10-8 16,-1 6 0-16,-11-7 4 16,4 11-4-16,-16 0 68 15,8 10-40-15,-8 10 32 16,12 8-36-16,-1 23-36 16,13 4 4-16,7 14 28 15,8 3-16-15,7 0 8 16,5-4-8-16,7-6 28 15,4-3-20-15,8-11 48 16,-4-4-36-16,19-13-120 16,-3-7 48-16,7-11-364 15,8-3 228-15</inkml:trace>
          <inkml:trace contextRef="#ctx0" brushRef="#br0" timeOffset="109844.8567">9574 3485 676 0,'-8'-14'248'0,"8"14"-192"0,12 28-16 0,-8-4 100 16,3 7-84-16,-3 14 68 15,4 3-72-15,-12 4 32 16,0-8-48-16,-11-2 32 16,-1-8-36-16,-15-6 36 15,0-4-40-15,-7-11-304 16,7-2 148-16</inkml:trace>
          <inkml:trace contextRef="#ctx0" brushRef="#br0" timeOffset="110016.8143">9767 3323 664 0,'-27'-20'244'0,"27"20"-188"16,-19 3-16-16,7 1 40 16,5 3-52-16,-1-1-20 15,0 1-8-15,4 0 16 16,4 4-8-16</inkml:trace>
          <inkml:trace contextRef="#ctx0" brushRef="#br0" timeOffset="110659.0222">9845 3368 580 0,'0'4'216'0,"0"-4"-168"0,0 31-12 0,-4-7 48 15,4-4-52-15,-8 15-4 16,8-1-16-16,-8 4 0 16,5 0-8-16,6-7 16 15,-3-7-12-15,8-3 32 16,4-4-24-16,-4-7 4 16,-1-3-12-16,5-10-16 15,3-1 4-15,-15-13-16 16,0 0 12-16,0-7 12 15,0 3 0-15,0 0 24 16,0 11-16-16,4 7 32 16,12 9-28-16,-5 8 20 15,16 3-20-15,-7 4 8 16,7 0-12-16,0-4 20 16,4-3-20-16,-4-7 32 15,0-1-28-15,-7-9 20 16,-5 3-20-16,-11-10-16 15,0 3-4-15,-12-10 4 16,0-1 0-16,-3-9 8 0,3-4-4 16,0 0-12-16,4 7 4 0,4-4 12 15,4 11-4-15,8-4 60 16,3 11-36-16,1 0 16 16,3 10-28-16,4 0-8 15,1 0-4-15,7 0 48 16,3 3-28-16,5-3 16 15,-4 0-24-15,0 0-16 16,0-3-4-16,-8 3-180 16,-4 0 96-16,-8-7-100 15,-3 0 104-15,-4-3-136 16,0 3 120-16</inkml:trace>
          <inkml:trace contextRef="#ctx0" brushRef="#br0" timeOffset="110868.5786">10398 3313 644 0,'-19'0'236'0,"19"0"-180"0,-4 10-20 16,0-6 44-1,8 6-52-15,-4 7 84 16,0 7-60-16,-4 14-16 15,4 0-24-15,-4 4 8 16,1-5-12-16,-1 1 32 0,4 0-24 16,4-10 64-16,7-4-44 0,16-7-76 15,4-3 16-15</inkml:trace>
        </inkml:traceGroup>
        <inkml:traceGroup>
          <inkml:annotationXML>
            <emma:emma xmlns:emma="http://www.w3.org/2003/04/emma" version="1.0">
              <emma:interpretation id="{04589111-DC83-4BC1-8EE6-EA8F9A5B42E3}" emma:medium="tactile" emma:mode="ink">
                <msink:context xmlns:msink="http://schemas.microsoft.com/ink/2010/main" type="inkWord" rotatedBoundingBox="13291,3870 15116,3764 15194,5110 13369,5216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11295.2125">11068 3399 528 0,'-4'-14'196'16,"4"14"-152"-16,20-7-12 0,-5 4 168 16,1-4-116-16,3 0-8 15,0 0-48-15,8 4-12 16,0 0-8-16,-3-1-16 16,-5 8 4-16,-7-4 4 15,-1 3 0-15,-7 0 60 16,4 4-32-16,-8 4 24 15,4 2-32-15,-8 29 8 16,8 2-16-16,-16 36 20 16,4-1-20-16,-7 48 32 0,7-6-28 15,-11 16 20-15,11-16-20 0,-11-11 28 16,7-14-28 0,-11-6 92-16,3-15-60 0,-3-9 48 15,8-15-56-15,-12-16 60 16,7-8-60-16,1-13 44 15,0-7-48-15,-8-7-152 16,7 0 64-16</inkml:trace>
          <inkml:trace contextRef="#ctx0" brushRef="#br0" timeOffset="113878.7845">11447 3974 560 0,'-3'-4'208'0,"3"4"-164"0,-8 4-8 15,4-4 68 1,4 0-64-16,-4 0 16 15,8 0-32-15,-8 0 24 16,4 7-32-16,-8 0 48 16,-3 13-36-16,-1 4 20 15,4 7-28-15,-15 14 8 16,4 0-16-16,-12 0 28 16,4-1-24-16,4-9 40 0,-5 3-32 15,1-11-340-15,16-3 172 16</inkml:trace>
          <inkml:trace contextRef="#ctx0" brushRef="#br0" timeOffset="113532.8668">11277 3940 496 0,'8'0'184'0,"-8"0"-140"0,-4 0-16 0,0 0 108 16,8 0-80-16,-4-7 48 16,4 7-60-16,-4 0 56 15,0 0-60-15,0 0 8 16,0 0-28-16,0 0 16 16,0 0-24-16,0 0-4 15,8 7-4-15,-5 3 4 16,5 4-4-16,-4 3 24 15,0 10-16-15,4 11 4 16,7-7-8-16,-7 7 12 16,4 0-12-16,-5-7 24 15,5 0-20-15,-8-7 12 16,11-3-12-16,-7-4 64 16,4 0-44-16,-9-7 16 0,5 4-32 15,-8-7 8-15,4 3-12 0,-4-10-52 16,0 0 24-16,0-3-192 15,4 3 116-15</inkml:trace>
          <inkml:trace contextRef="#ctx0" brushRef="#br0" timeOffset="112301.5526">11823 3750 548 0,'12'-24'204'0,"-12"24"-156"0,3-3-16 0,-3-1 36 16,0 8-44-16,-3 6-20 15,-1 7-4-15,-4 14 16 16,4 0-8-16,-11 21 40 15,3-4-24-15,-7 14 12 16,3-4-20-16,-3 4-8 16,3-3-4-16,1-18 12 0,3 0-8 15,1-16 68-15,3-8-44 0,4-17 4 16,4-7-20-16,8-28-56 16,3-6 24-16,9-14-120 15,7 0 76-15,4-10-140 16,0 10 112-16,7-7-12 15,1 10 60-15,15 7 176 16,-7 14-72-16,3 18 28 16,-7 13-52-16,-12 13 36 15,-4 8-44-15,-19 6 12 16,-5 1-28-16,-14 3 36 16,-1 0-28-16,-11 0 12 15,0-10-20-15,-4-4 28 16,3 3-28-16,1-16 12 15,4-1-16-15,-4-10 0 16,3 1-4-16,1-8-8 16,11 7 4-16,0 3-60 15,4 4 32-15,4 14 48 16,4 7-16-16,0 20 28 16,8 0-20-16,3 15 36 15,1-5-28-15,-1-6 56 16,12-4-44-16,0-13-8 15,1-8-16-15,10-9-372 16,1-4 196-16</inkml:trace>
          <inkml:trace contextRef="#ctx0" brushRef="#br0" timeOffset="112752.7559">12431 4074 728 0,'7'20'268'0,"-7"-20"-208"0,28 31-16 0,-13-24 28 15,1 7-48-15,3-7 32 16,0 3-28-16,16-10 28 16,-4 7-32-16,8-14 20 15,-4-3-24-15,-4-4 8 16,3 7-16-16,-22-10-8 16,7 3 0-16,-30-10-16 15,7 7 8-15,-12-4 4 16,1 8 0-16,-4-1-28 15,3 7 16-15,-7 0 12 16,11 4 4-16,-3-1 16 16,3 4-12-16,4 0-4 15,-3 4 0-15,3-4-24 16,4 0 12-16,-4 0 40 16,8 0-20-16,0 0 24 15,0 0-20-15,-7 0 0 16,7 0-8-16,-4 0-24 15,0 0 8-15,0 0-4 16,-4 6 4-16,1 5-12 16,3 3 12-16,-4 6-32 15,8 8 24-15,0 3 4 16,0 3 12-16,0 4 16 0,8-7-8 16,-8-7 24-16,4 0-20 15,11-3-32-15,-3-11 12 0</inkml:trace>
        </inkml:traceGroup>
        <inkml:traceGroup>
          <inkml:annotationXML>
            <emma:emma xmlns:emma="http://www.w3.org/2003/04/emma" version="1.0">
              <emma:interpretation id="{21F9B200-6E20-4253-AF17-E74EAA06D1AC}" emma:medium="tactile" emma:mode="ink">
                <msink:context xmlns:msink="http://schemas.microsoft.com/ink/2010/main" type="inkWord" rotatedBoundingBox="15565,3904 18264,3747 18341,5074 15642,5230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16129.6093">13770 3485 560 0,'16'-17'208'0,"-16"17"-164"0,11-14-8 16,-7 7 100-16,0 4-80 0,-4-4 48 16,0 4-60-16,-8-4-8 15,4 3-20-15,-15-3-4 16,7 4-4-16,-11-4-8 16,4 4 4-16,-12-4 4 15,4 7-4-15,-12-14-20 16,8 10 8-16,-4 1 20 15,16 6-4-15,-8-3-40 16,15 4 20-16,-3 6-24 16,3 1 20-16,0 16-16 15,-3 4 16-15,-4 28-16 16,7 6 16-16,-15 21 28 16,8 0-8-16,-9 21 0 15,9-7 0-15,-4 3 4 16,7-10-4-16,1-11 68 15,3-20-40-15,1-3 60 16,3-14-56-16,4-8 20 16,8-12-36-16,11-1 72 15,5-11-56-15,15 1 24 16,3 3-40-16,9-3-16 16,-1 3-8-16,1 4 40 15,-9 3-24-15,-3-7-20 16,-4 4 4-16</inkml:trace>
          <inkml:trace contextRef="#ctx0" brushRef="#br0" timeOffset="116433.4171">14138 3843 560 0,'-12'-7'208'0,"12"7"-164"0,-4 7-8 0,-3 0 76 16,-1 7-68-16,-15 24 52 16,3 3-56-16,-15 31-4 15,12 4-20-15,-12 3 40 16,8-10-28-16,4-11 12 15,8-13-24-15,3-10 36 16,12-8-28-16,4-13-304 16,7-7 152-16</inkml:trace>
          <inkml:trace contextRef="#ctx0" brushRef="#br0" timeOffset="116800.8966">14084 4008 832 0,'-20'-20'308'0,"20"20"-240"0,27 3-20 0,-7-3 64 15,7 4-72-15,12-4 88 16,11 3-72-16,16-6 24 15,-4 3-44-15,11-7-340 16,-3 10 164-16</inkml:trace>
          <inkml:trace contextRef="#ctx0" brushRef="#br0" timeOffset="116662.0257">14688 3716 716 0,'-8'17'264'0,"8"-17"-204"0,-23 59-16 0,11-29 8 16,4-2-36-1,-11 20 40-15,7 4-32 0,-7 13 32 16,7 1-32-16,-7-8-56 16,11-3 16-16,-11-17-340 15,11-7 196-15</inkml:trace>
          <inkml:trace contextRef="#ctx0" brushRef="#br0" timeOffset="119009.6763">13948 4683 508 0,'0'-21'188'0,"0"21"-148"16,8-20-8-16,4 6 124 15,-5 7-92-15,5-14 44 16,3 8-64-16,9-8 4 16,-9 7-32-16,12 0 20 15,-7 4-24-15,11 0-4 0,-16 6-4 0,4 4-4 16,1 7 0-16,-13 3 24 15,5 4-12-15,-4 3 4 16,3 4-8-16,-3-4 12 16,4 1-12-16,-4-8 40 15,7 0-24-15,-3-10 40 16,7-3-36-16,8-11 4 16,-8 0-20-16,9-10-24 15,-9 3 4-15</inkml:trace>
          <inkml:trace contextRef="#ctx0" brushRef="#br0" timeOffset="118472.2486">14211 3389 392 0,'-3'-11'148'0,"3"11"-116"0,3 0-8 16,-3 0 4 0,0 0-20-16,0 0 40 15,0 0-24-15,0 0 12 16,0 0-20-16,0 0 8 15,0 0-12-15,-3 0 0 16,3 0-4-16,-4 0 4 16,4 0-8-16,-4 0 16 15,8 0-12-15,-4 0 40 16,0 0-24-16,0 0 32 0,0 0-32 0,0 0-4 16,0 0-12-16,0 0 4 15,0 0-8-15,0 0 8 16,0 0-8-16,0 0-20 15,0 0 8-15,0 0 32 16,0 0-16-16,0 0 16 16,0 0-12-16,-4 0 20 15,4 11-20-15,-4-11 4 16,8 0-8-16,-4 0-8 16,0 0 4-16,0 0 28 15,0 0-16-15,0 0 40 16,0 0-32-16,-4 0 20 15,4 0-24-15,-4-11 44 16,8 11-36-16,-8 0-16 16,4 0-4-16,-8-6 24 15,8 6-16-15,-4-7 40 16,4 7-32-16,-3-7 4 16,3 7-16-16,3-4-8 15,9 8 0-15,7-4 20 16,9 0-12-16,2 0 24 15,5 0-24-15,4-10 4 16,0 10-8-16,-4-4-16 16,-1 8 4-16,-6-4 20 15,-5 0-8-15,-8 0 48 0,-3 3-28 16,-8-3 28-16,0 3-28 0</inkml:trace>
          <inkml:trace contextRef="#ctx0" brushRef="#br0" timeOffset="119943.3576">15257 3599 364 0,'4'-21'132'0,"3"11"-100"0,-7-7-12 0,-7 6 184 16,7 4-116-16,-12-6 60 15,4 2-84-15,-11 1 4 16,-1 0-36-16,-14 17 4 16,-5 3-20-16,-8 28-24 15,9 6 0-15,-13 22 40 16,9-1-20-16,3 18 8 15,12-1-12-15,8 8 20 16,11-11-16-16,8-3 32 16,8-11-28-16,11-13 40 15,0-11-32-15</inkml:trace>
          <inkml:trace contextRef="#ctx0" brushRef="#br0" timeOffset="120245.1629">15435 3888 652 0,'-8'21'244'0,"8"-21"-192"0,-27 31-12 0,19-14 12 16,8 3-36-16,-15-6 32 16,11 10-32-16,-4-17 92 15,8 7-60-15,0-14 48 16,4-4-56-16,0-13-4 15,0 10-20-15,0-17 8 16,7 10-16-16,5-10 4 16,-5 7-4-16,9-3 4 15,-5 6-8-15,8 0 16 16,1 11-12-16,-1-4 4 16,0 0-4-16,4 0-236 15,4 7 124-15</inkml:trace>
          <inkml:trace contextRef="#ctx0" brushRef="#br0" timeOffset="120412.6052">15543 3616 780 0,'-4'-21'288'0,"4"21"-224"0,8 0-20 15,-4 0 4 1,4 4-36-16,11-1 24 0,12 8-24 0,0-1-196 15,8 4 96-15</inkml:trace>
          <inkml:trace contextRef="#ctx0" brushRef="#br0" timeOffset="120661.2659">15915 4050 684 0,'-35'65'252'0,"35"-65"-192"0,-35 69-20 0,16-42 40 16,7-3-52-16,-11 4 32 16,7-4-32-16,-3-7 28 15,7 1-32-15,-3-8-100 16,7-3 40-16</inkml:trace>
          <inkml:trace contextRef="#ctx0" brushRef="#br0" timeOffset="123216.0671">15853 3613 404 0,'0'-7'148'0,"0"7"-112"0,-4 0-12 0,0 0 128 16,8 0-88-16,-4 0 52 15,0 0-68-15,0 0 56 16,0 0-64-16,0 0 36 16,0 0-44-16,0 0-8 15,0 0-16-15,0 0 20 16,0 0-16-16,0 3 12 16,4 1-12-16,0-1 0 15,0 0-4-15,-4 1 48 16,3-1-32-16,-3 4 0 15,4 4-16-15,-4-5-8 16,0 5 4-16,0-4-16 16,0 3 8-16,0 0 12 0,0 1-4 0,0-1 8 15,4 0-8-15,-4 1-12 16,4-1 4 0,-4-3-4-16,4 3 0 0,-4 0 16 15,0 1-4-15,0-1 16 16,0 0-12-16,0-3-12 15,0 0 0-15,0 0 20 16,4 0-8-16,-4-4-12 16,0 1 0-16,0-1 4 15,0 1 0-15,0 3 0 16,0-1 0-16,0-2-12 16,0-1 8-16,-4 4 12 15,4 0-4-15,-4-7 16 16,8 4-12-16,-4-4-12 15,0 6 0-15,0 1-16 16,0 0 12-16,4 0 4 16,0 0 4-16,-4-4 16 15,3 1-8-15,-3 3 4 16,4 0-4-16,-4 0-24 16,4 3 8-16,-4-3 12 15,4 0 0-15,-4-1 16 16,4 1-12-16,-4-3-20 15,4 3 4-15,-4 6 12 16,4-6 0-16,-4 4-12 0,0 2 4 16,0 1 20-1,0 0-8-15,-4 3-20 16,4-3 4-16,-8 3 12 16,8-3 0-16,-8 3 8 0,4 0-8 0,-7 4 8 15,3-7-8-15,-7 3 8 16,3-3-8-16,-7-1 8 15,3 1-8-15,-3-3-4 16,7-1 4-16,-11 0-84 16,8 1 44-16,-5-5-172 15,9 5 116-15,-9-4-292 16,9 0 216-16</inkml:trace>
        </inkml:traceGroup>
        <inkml:traceGroup>
          <inkml:annotationXML>
            <emma:emma xmlns:emma="http://www.w3.org/2003/04/emma" version="1.0">
              <emma:interpretation id="{D8AA29D8-7CBE-4522-8568-1353528E7F83}" emma:medium="tactile" emma:mode="ink">
                <msink:context xmlns:msink="http://schemas.microsoft.com/ink/2010/main" type="inkWord" rotatedBoundingBox="18633,3402 21212,3253 21302,4806 18723,4956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23997.1446">16325 3884 548 0,'-15'-6'204'0,"15"6"-156"0,0 0-16 0,0 0 204 15,0 0-136-15,7 0 48 16,5 6-88-16,15-6 40 16,12 7-56-16,3-7 4 15,-3 4-28-15,11-1 24 16,-3 1-28-16,-12-4 32 15,-1 0-32-15,-10-4 12 16,-5 1-16-16,-7-4 0 16,-5 7-4-16,-10-7-8 15,-5 0 4-15,-12-7-4 16,1 7 0-16,-16-6-12 0,4 6 8 0,-15 3-32 16,-1 4 20-1,1 7-12-15,11 4 16 0,-4 13 8 16,12 0 4-1,4 21 24-15,4-1-12 0,19 11 12 16,7-3-12-16,21-4 12 16,6-3-16-16,9-14 40 15,0-11-24-15,-1-9-100 16,1 3 40-16,-5-14-228 16,1 0 148-16,-4-14-336 15,0 0 256-15</inkml:trace>
          <inkml:trace contextRef="#ctx0" brushRef="#br0" timeOffset="124334.5458">17173 3086 632 0,'11'-24'236'0,"-11"24"-184"0,28-14-16 16,-17 14 96 0,1 7-80-16,-8 10 40 0,0 7-52 0,-16 14 4 15,4 0-28-15,-7 0 36 16,3-4-28-16,-11 1 4 15,3-8-16-15,-7-6 28 16,4 3-24-16,-8-14 32 16,8-3-32-16,0-10-260 15,7-4 132-15</inkml:trace>
          <inkml:trace contextRef="#ctx0" brushRef="#br0" timeOffset="124454.3606">17231 2842 444 0,'4'-4'164'0,"-4"4"-124"0,11 4-16 0</inkml:trace>
          <inkml:trace contextRef="#ctx0" brushRef="#br0" timeOffset="125049.4428">17405 2972 332 0,'-23'28'120'0,"23"-28"-92"0,-8 34-8 0,4-16 96 16,8 2-68-16,-4 4 16 0,0 0-40 16,-4-3-12-16,4 0-8 15,-4-4 4-15,4 0-4 0,-3-7-4 31,6 4 4-31,-3-7 20 0,0 3-12 0,0-10 12 16,0 0-12-16,0-3 0 16,8 0-4-16,0-4-16 15,0 0 4-15,-1-7 92 16,1 7-48-16,0 0 60 16,0 4-56-16,-1 3 16 15,5 3-40-15,0 4 0 16,3 3-12-16,4 1 28 15,5-1-20-15,7-3-4 16,3 0-8-16,-3-4 20 16,0 4-12-16,-7-7-48 15,-1 4 20-15,-12-11-16 16,1 3 20-16,-12-13 24 16,0 3-4-16,-8-13 4 15,4 3-4-15,1-7 20 16,3 10-16-16,3-3 48 15,5 10-32-15,4 0 28 16,-1 8-28-16,5 2-8 16,-1 4-12-16,1 0 12 15,-1 7-12-15,1-4-4 16,-1 4 0-16,1-7 20 16,3 4-12-16,-3-4 4 0,-1 0-8 15,4-4 12-15,1 4-12 16,-1-7-160-16,4 4 80 15,1-4-156-15,-1 0 128 0,-4-10-292 16,-3 3 220 0</inkml:trace>
          <inkml:trace contextRef="#ctx0" brushRef="#br0" timeOffset="125300.6098">17939 2804 560 0,'0'0'208'0,"0"0"-164"0,0 10-8 0,0-3 128 16,12 7-96-16,-12 13 16 16,4 4-48-16,-12 11 20 15,8 2-32-15,-8 4 4 16,4-3-16-16,-3-4 12 16,3-3-16-16,-4-3 4 15,8-8-4-15,0-6 4 16,8 0-8-16,7-8-268 15,5 1 148-15</inkml:trace>
          <inkml:trace contextRef="#ctx0" brushRef="#br0" timeOffset="125920.2569">18570 3093 612 0,'-7'-21'228'0,"7"21"-180"0,7-14-12 0,-7 8 148 15,0 2-108-15,0-6 32 16,8 6-64-16,4-6 16 15,7 7-32-15,8-4-36 16,-4 3 4-16,8 1 8 16,8 3 0-16,-12 0-4 15,0 7 4-15,-11 0-4 16,-1-1 0-16,-7-2 60 16,4 3-32-16,-12 3 16 15,3 0-28-15,-3 8 8 0,0-1-12 16,0 10 20-16,0 4-20 15,-7 11-4-15,-1-1-4 16,-4 35-4-16,-3 6 0 0,-8 11 16 16,3-3-8-1,-3-4 16-15,8-11-16 0,-13 8 16 16,13-7-16-16,-1 3 24 16,5-10-20-16,-5-4 32 15,5-13-28-15,-5-4 92 16,5-10-60-16,-5-14 20 15,5 3-36-15,-13-16 4 16,9 3-20-16,-24-14-200 16,4 0 96-16,-34-14-880 15,7-7 536-15</inkml:trace>
        </inkml:traceGroup>
      </inkml:traceGroup>
    </inkml:traceGroup>
    <inkml:traceGroup>
      <inkml:annotationXML>
        <emma:emma xmlns:emma="http://www.w3.org/2003/04/emma" version="1.0">
          <emma:interpretation id="{0E3F7911-97D5-4225-91A7-7A13A0D13BE6}" emma:medium="tactile" emma:mode="ink">
            <msink:context xmlns:msink="http://schemas.microsoft.com/ink/2010/main" type="paragraph" rotatedBoundingBox="4873,6384 17814,5653 17918,7480 4976,821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8E25E7F-4A5A-4D24-AF8C-0D93C699E828}" emma:medium="tactile" emma:mode="ink">
              <msink:context xmlns:msink="http://schemas.microsoft.com/ink/2010/main" type="line" rotatedBoundingBox="4873,6384 17814,5653 17918,7480 4976,8211"/>
            </emma:interpretation>
          </emma:emma>
        </inkml:annotationXML>
        <inkml:traceGroup>
          <inkml:annotationXML>
            <emma:emma xmlns:emma="http://www.w3.org/2003/04/emma" version="1.0">
              <emma:interpretation id="{F7ABFBDB-1A74-4BCE-A295-444AAE91A45B}" emma:medium="tactile" emma:mode="ink">
                <msink:context xmlns:msink="http://schemas.microsoft.com/ink/2010/main" type="inkWord" rotatedBoundingBox="4900,6866 5434,6836 5451,7140 4917,7170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31990.9526">2559 6603 728 0,'-34'4'268'0,"34"-4"-208"0,-4 10-16 16,4-6 132-1,4-1-104-15,3 0 68 0,9 1-80 0,11-4 28 16,12 3-52-16,7-3 0 16,0 0-24-16,1 0 20 15,-1 0-20-15,-7 0 12 16,-4 0-12-16,-12 4-236 16,0-1 120-16</inkml:trace>
          <inkml:trace contextRef="#ctx0" brushRef="#br0" timeOffset="131758.3341">2722 6362 580 0,'-12'-6'216'0,"8"6"-168"0,1 0-12 0,-1 0 92 15,4 0-76-15,-4-4 104 16,0 4-92-16,0-3 68 16,4 6-76-16,-4-3 12 15,8 0-36-15,0 0 24 16,4 0-32-16,3 0 32 15,9 0-32-15,11 0 12 16,0 0-20-16,7 0 0 16,1 4-8-16,-4-4 4 15,-4 3-8-15,-4 0 8 16,0 1-8-16,-8-4 24 16,-3 0-16-16,-5 0 12 15,-3 3-12-15,-12-3-412 16,4 4 216-16</inkml:trace>
        </inkml:traceGroup>
        <inkml:traceGroup>
          <inkml:annotationXML>
            <emma:emma xmlns:emma="http://www.w3.org/2003/04/emma" version="1.0">
              <emma:interpretation id="{518E5BF5-51A9-4F83-BEF3-CB3F1B038117}" emma:medium="tactile" emma:mode="ink">
                <msink:context xmlns:msink="http://schemas.microsoft.com/ink/2010/main" type="inkWord" rotatedBoundingBox="6154,6312 9557,6120 9647,7720 6244,7912"/>
              </emma:interpretation>
            </emma:emma>
          </inkml:annotationXML>
          <inkml:trace contextRef="#ctx0" brushRef="#br0" timeOffset="133128.3892">4270 5877 508 0,'4'-20'188'0,"-4"13"-148"0,4 0-8 16,-4 3 148-1,0 8-104-15,-4-1 40 16,4 4-68-16,-7 10 8 0,3 7-36 16,-4 14 8-16,8 0-16 0,-8 7 20 15,8-7-20-15,-4 3-4 16,4-3-4-16,-4-11 40 16,4-2-24-16,-3-1-220 15,3-11 108-15</inkml:trace>
          <inkml:trace contextRef="#ctx0" brushRef="#br0" timeOffset="133877.8819">4046 6500 488 0,'-8'-14'180'0,"8"14"-140"0,16-6-12 0,-13 2 92 15,5 8-72-15,4-1 8 16,-1 4-36-16,1 7 24 16,4 3-28-16,3 10 20 15,-4 4-20-15,-3 7 20 16,7 3-24-16,-19 1 4 15,8-4-8-15,-20-4 20 16,1 0-16-16,-16-3 24 16,0 0-24-16,-12-6 24 15,0-8-24-15,-15-7-4 16,15 0-4-16,-7-17-4 16,15-3 0-16,4-7 0 15,11 3 0-15,16-3-20 16,8 3 12-16,11 0 20 15,9 8-4-15,6 6 24 16,5 0-20-16,-8 13 4 16,4 11-8-16,-8 7 80 0,0 0-44 15,-8 0 24-15,1 0-40 0,-5-3 36 16,5-1-36-16,-1-13 56 16,0-4-48-1,1-13-8-15,3 0-16 0</inkml:trace>
          <inkml:trace contextRef="#ctx0" brushRef="#br0" timeOffset="133398.1059">3825 6273 880 0,'-27'-7'328'0,"27"7"-256"0,-4 0-16 0,8-3 64 16,8 3-76-16,19-4 36 16,4 4-48-16,26-3 52 15,1 3-48-15,4-4 0 16,-4 4-20-16,0-7 24 16,0 7-24-16,0 4 4 15,-16-1-12-15,1-3-272 16,-8 7 148-16,-16-3-380 15,-4 3 280-15</inkml:trace>
          <inkml:trace contextRef="#ctx0" brushRef="#br0" timeOffset="135000.8681">5521 5788 624 0,'38'-31'228'0,"-18"20"-176"0,3-9-16 16,-15 13 96-16,0 3-80 0,-8-2 52 16,0 6-64-16,-16 0-12 15,1 3-16-15,-20 0 0 16,4 4-8-16,-23-3 8 15,7 3-8-15,-19-7-12 16,8 0 4-16,-8 0 12 16,12 0-4-16,-4 0-20 15,19 0 8-15,1 0-12 16,15 7 8-16,-1 6-20 16,13-2 20-16,-1 26 4 15,12 8 8-15,-4 24 0 16,8 7 0-16,-8 10 24 15,4 0-12-15,-8 21-12 16,5-8-4-16,-9 1 20 16,8-14-8-16,-15-7 4 15,7-10-4-15,-7-3 12 16,3-8-12-16,1-6 4 16,7-1-4-16,-7-6 36 15,7-4-20-15,0 1 32 16,8-8-32-16,4-3 40 15,4 0-36-15,3-7 12 16,5 0-24-16,3-10-8 16,1 7-4-16,3-11 20 15,0 7-12-15,0-10 4 0,0 7-8 16,1 0 20-16,-5-1-16 16,8-9-48-16,-8 10 20 0,9-11-376 15,-1-3 216-15</inkml:trace>
          <inkml:trace contextRef="#ctx0" brushRef="#br0" timeOffset="136204.7256">5602 7089 664 0,'-19'0'244'0,"19"0"-188"15,4-11-16-15,3 4 128 16,1 1-100-16,11-12 24 15,1 5-52-15,7-5-8 16,-4 5-20-16,0-1-24 16,4 4 4-16,-7 3-4 15,-1 14 4-15,-3 3 0 16,-1 4 0-16,1 3 24 16,-5 10-8-16,9-3-28 15,-5 1 8-15,4-1 40 0,8-11-16 16,-7-6 16-16,3 0-16 15,-7-14 36-15,7 0-24 16,-8-10 4-16,1 0-16 0,-5-14 0 16,5 7-4-16,-5-10-384 15,5 6 204-15</inkml:trace>
          <inkml:trace contextRef="#ctx0" brushRef="#br0" timeOffset="135896.9071">5873 6400 840 0,'-27'-24'312'0,"27"24"-244"0,0-17-16 0,0 10 148 15,12 7-120-15,3-7 72 16,8 0-88-16,12 4 16 15,4 0-44-15,7-8 4 16,8 4-24-16,-3 4 0 16,3 3-8-16,-8 3-480 15,-7 11 256-15</inkml:trace>
          <inkml:trace contextRef="#ctx0" brushRef="#br0" timeOffset="135632.0462">6489 6125 652 0,'11'-24'244'16,"-11"24"-192"-16,12-10-12 0,-8 3 144 16,0 3-108-16,-4-10 40 15,3 8-68-15,-6-5 16 16,-5 4-36-16,-8-6-8 15,5 6-12-15,-24-7-24 16,4 7 8-16,-16 0 20 16,1 7-4-16,-8-3-4 15,3 3 0-15,5 3-24 16,7 8 12-16,4-1 4 16,12 0 4-16,0 4-20 0,7 0 12 15,1 3-4-15,7 4 4 16,1-4 0-16,-1 7 0 0,-4 7 8 15,1-4 0-15,-9 11-12 16,12 0 8-16,-11 17 12 16,7-7-4-16,-11 11-12 15,12-4 4-15,-1-10 4 16,-3-1 0-16,3-9-12 16,12-4 8-16,-8-11 72 15,8-2-36-15,0-5-20 16,8 5-12-16,-4-5 52 15,11 1-28-15,-3-3 16 16,3 2-24-16,5-6 0 16,-1 10-8-16,8-17 12 15,0 7-12-15,-3 0 48 16,6-7-28-16,-2 0-16 16,-5 7-4-16,-4-14-300 15,-3 7 160-15,-9-7-324 16,1 7 256-16</inkml:trace>
          <inkml:trace contextRef="#ctx0" brushRef="#br0" timeOffset="138124.3921">6136 5764 540 0,'-11'-4'200'0,"7"4"-156"0,4-7-12 16,0 4 176-1,0 3-120-15,0-7 88 16,4 4-104-16,0-8 112 15,3 8-104-15,5-8 68 16,7 8-88-16,8-4-32 0,12 4-16 0,0-1-4 16,-4 8-4-16,3-1 8 15,1 7-8-15,-12-3 8 16,0 4-8-16,-7-4 8 16,3-1-8-16,-8 1-416 15,5 0 224-15</inkml:trace>
          <inkml:trace contextRef="#ctx0" brushRef="#br0" timeOffset="138921.2173">6872 6414 560 0,'-16'-14'208'0,"16"14"-164"0,-15 0-8 0,3-3 180 15,8 6-124-15,-3-3 36 16,3 7-80-16,0 0 16 16,8 0-36-16,7 10 16 15,9-3-24-15,7 0 16 16,4-4-20-16,7-10-8 15,5 7-4-15,0-14 40 16,-5 7-24-16,-7-10-8 16,-4 3-8-16,-7-10 20 15,-5 6-12-15,-7-6-4 16,-4 3-4-16,-12-6 4 16,0 2-4-16,-11-2-12 15,4 6 4-15,-16 0-16 16,7 7 12-16,-11 7-24 15,5 4 20-15,-9 13-20 0,12 7 16 16,-8 21-16-16,8-4 16 0,0 18 8 16,7-4 8-1,9-4 0-15,7-2 0 0,12-5 24 16,3-13-12-16,20 0 48 16,4-14-32-16,11 4 4 15,1-11-20-15,3-3 0 16,-3 0-4-16,-5 0-228 15,-7-7 124-15,0 0-240 16,0-3 192-16</inkml:trace>
        </inkml:traceGroup>
        <inkml:traceGroup>
          <inkml:annotationXML>
            <emma:emma xmlns:emma="http://www.w3.org/2003/04/emma" version="1.0">
              <emma:interpretation id="{9D57AB2F-E815-4676-B0C2-76EF23FF8D70}" emma:medium="tactile" emma:mode="ink">
                <msink:context xmlns:msink="http://schemas.microsoft.com/ink/2010/main" type="inkWord" rotatedBoundingBox="9939,6131 11803,6026 11876,7316 10012,7421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39370.412">7812 5801 800 0,'24'-13'296'0,"-24"13"-232"0,0 31-16 15,-8-11 20 1,4 11-48-16,-8 14 8 15,1 3-16-15,-16 4 12 16,4-11-16-16,-20-3 16 16,4-7-16-16,-11-10 24 15,7-1-20-15</inkml:trace>
          <inkml:trace contextRef="#ctx0" brushRef="#br0" timeOffset="139373.9213">7824 5623 580 0,'-4'-14'216'0,"4"14"-168"0,-4 3-12 0,0 1-4 16,8-1-24-16,0 1-356 16,4 6 192-16</inkml:trace>
          <inkml:trace contextRef="#ctx0" brushRef="#br0" timeOffset="140016.1288">8072 5678 436 0,'8'3'160'0,"-8"-3"-124"0,0 17-8 16,-4-10 88-1,4 0-68-15,-8 7 24 16,4 3-40-16,-11 4 24 16,3 3-32-16,-7 0 12 15,3 0-20-15,-3 0 8 0,7-3-12 0,1-4-8 16,7 0 0-16,0-13 12 16,8-4-8-16,3-11-4 15,5 1 0 1,11-7 4-16,8 3-4 0,4-3-20 15,0 6 8-15,-4 1-12 16,-4 3 8-16,-4 7-8 16,-7 4 8-16,-9 6 44 15,1 7-20-15,-4 4 16 16,0-1-16-16,0 1 20 16,7 3-20-16,5-3 24 15,-1-4-24-15,5-7 32 16,-1-3-28-16,-3-10 12 15,3 3-16-15,-7-14 12 16,-1 0-16-16,-3-10 4 16,0 7-4-16,-8-4 4 15,4 4-8-15,-4-4 8 16,0 4-8-16,-4-3-4 16,4 6 4-16,-4-7 20 15,8 7-12-15,-4-3 76 16,0 7-52-16,-4 0 56 15,15 3-52-15,-3 0-12 16,4 3-16-16,3 1 24 16,1 3-20-16,15-4 20 0,0 8-20 15,15-4 0-15,1 0-8 0,-1 0 4 16,0 3-8-16,-7-3 24 16,-4 4-16-16,-12-4-180 15,0 0 92 1,-11 0-272-16,0 0 196 0</inkml:trace>
          <inkml:trace contextRef="#ctx0" brushRef="#br0" timeOffset="140331.9689">8738 5581 600 0,'0'-3'224'0,"0"3"-176"0,4 17-12 0,-1-10 104 15,1 0-84-15,-4 7 68 16,0 3-72-16,-7 3 40 16,3 8-52-16,-12 3 16 15,1 0-36-15,-9 7 8 16,9-4-16-16,-1 1 12 15,5-4-16-15,7-4 40 16,4-3-24-16,12-7 20 16,7-3-24-16,12-4-132 15,0-3 60-15,4-7-424 0,3-3 268 16</inkml:trace>
          <inkml:trace contextRef="#ctx0" brushRef="#br0" timeOffset="141983.1134">8900 6552 592 0,'-4'-11'220'0,"4"8"-172"0,8 0-12 15,-8-1 92 1,0 4-76-16,0-3 16 16,12 3-44-16,-5-4 12 15,13 8-20-15,-1-8 20 0,4 4-24 0,20-10 4 16,3 6-8-16,16-2 4 15,-4 6-8-15,4-4-12 16,-7 4 4-16,-13-3 20 16,1 6-8-16,-16-3 16 15,-4 0-16-15,-11-3 48 16,-5 3-28-16,-10-7-148 16,3 3 68-16</inkml:trace>
          <inkml:trace contextRef="#ctx0" brushRef="#br0" timeOffset="144376.9798">9256 6270 456 0,'-3'-4'168'0,"3"4"-128"0,-12 7-16 0,4 0 96 16,8 3-72-16,-19 18 88 16,11 3-80-16,-19 24 60 15,11 0-64-15,-7 10 4 16,8-6-32-16,-8-4 24 16,7-10-32-16,1-4-4 15,7-7-8-15,0-6 56 0,4-4-32 16,0-10 32-16,4-4-32 0</inkml:trace>
        </inkml:traceGroup>
        <inkml:traceGroup>
          <inkml:annotationXML>
            <emma:emma xmlns:emma="http://www.w3.org/2003/04/emma" version="1.0">
              <emma:interpretation id="{97498A71-A76B-4EF1-9834-E3571B06E2C9}" emma:medium="tactile" emma:mode="ink">
                <msink:context xmlns:msink="http://schemas.microsoft.com/ink/2010/main" type="inkWord" rotatedBoundingBox="12336,6190 13385,6130 13464,7529 12415,7588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50464.1407">10433 5678 508 0,'-8'-14'188'0,"8"14"-148"0,-11-7-8 0,3 7 104 16,-7 7-80-16,-9 3 60 16,-3 4-72-16,-11 24 24 15,-1 7-40-15,-15 34 36 16,-1 0-36-16,-3 34 48 15,4 8-44-15,16 10 72 16,18-11-56-16,28 11 8 16,11-11-32-16,32-3 68 15,3-10-56-15,46-7-92 16,5-24 28-16</inkml:trace>
          <inkml:trace contextRef="#ctx0" brushRef="#br0" timeOffset="144446.6646">10263 6944 632 0,'0'-7'236'0,"0"7"-184"0,0-3-16 0,0-4 36 15,8 7-48-15,-5-14 44 16,5 7-40-16,8-10-24 15,-5 7-4-15,9-4 0 16,7 4 0-16,0-1 0 16,0 4 0-16,-4 4 8 15,4 3-4-15,0 3-4 16,1 8 4-16,-5-1 64 16,4 4-36-16,-4-4 16 15,-4 4-32-15,-7-7 44 16,7 0-32-16,1-7 4 15,-5 0-20-15,-3-11 28 16,7 5-24-16,1-12-4 16,-1 8-8-16,0-11-192 15,4 4 104-15</inkml:trace>
          <inkml:trace contextRef="#ctx0" brushRef="#br0" timeOffset="144419.0905">10964 6077 572 0,'11'-7'208'0,"-11"7"-160"0,12-7-12 16,-8 0 112-1,0 7-88-15,3-3 64 0,1-4-72 16,-8-7 40-16,4 7-52 16,-12-3-4-16,0 10-20 0,-19-10-4 15,4 10-4-15,-16-4-16 16,8 8 4-16,-11-4 20 16,3 6-8-16,-3-6-20 15,7 0 4-15,0 0 4 16,12 4 4-16,-1-4-28 15,9 3 16-15,-1 1 4 16,9 6 8-16,-1 0-36 16,4 8 20-16,-4 13-20 15,4-4 20-15,-3 8 16 16,3 2 4-16,-8 8-12 16,4-4 4-16,-3 8 20 15,3-1-8-15,-3-3-20 16,7-8 4-16,-8-6 20 15,8-3-4-15,0-7 16 16,4-4-16-16,4-3-4 16,4-1 0-16,4-2-4 15,7-1 0-15,0-3-20 16,4 3 12-16,1 0 20 16,3 1-4-16,-4-4 16 15,4 3-16-15,-4-7 24 16,-3 4-20-16,-9-7 4 0,9 4-8 15,-9-4-96-15,-3 0 52 16,0-4-200-16,3 4 132 0</inkml:trace>
          <inkml:trace contextRef="#ctx0" brushRef="#br0" timeOffset="144429.1172">10545 6273 872 0,'-23'-14'324'0,"23"14"-252"0,0 0-20 0,8 0 84 15,7 0-84-15,13 0 60 16,3 0-68-16,7 0 24 16,5 0-40-16,3-3 0 15,1 3-16-15,3 0 20 16,-3 3-20-16,-9 1-252 15,-7-1 132-15,-15 4-496 16,-5 3 336-16</inkml:trace>
          <inkml:trace contextRef="#ctx0" brushRef="#br0" timeOffset="147256.5282">10712 5733 624 0,'-4'-7'228'0,"4"7"-176"0,4-4-16 15,-4 1 132 1,0 3-100-16,0-4 88 15,4 1-92-15,0-4 28 16,3 7-52-16,5-3 28 16,0-1-36-16,7-3 16 15,0 4-28-15,8-4 0 16,4 4-12-16,0 3 4 16,-4 0-8-16,-3 0-48 0,-5 0 28 15,-11 0-316-15,0 6 184 0</inkml:trace>
        </inkml:traceGroup>
        <inkml:traceGroup>
          <inkml:annotationXML>
            <emma:emma xmlns:emma="http://www.w3.org/2003/04/emma" version="1.0">
              <emma:interpretation id="{71D252EC-02A8-4FE4-A023-EED8C61B648F}" emma:medium="tactile" emma:mode="ink">
                <msink:context xmlns:msink="http://schemas.microsoft.com/ink/2010/main" type="inkWord" rotatedBoundingBox="13732,5947 17818,5716 17918,7480 13831,7711"/>
              </emma:interpretation>
            </emma:emma>
          </inkml:annotationXML>
          <inkml:trace contextRef="#ctx0" brushRef="#br0" timeOffset="148469.326">11405 6252 424 0,'-8'0'156'0,"8"0"-120"0,0 0-8 0,-8 0 148 16,16 7-100-16,-8 0 24 16,8 0-60-16,3-4 28 15,9 1-40-15,7-8-16 16,12 4-4-16,3-6 8 16,1 2-8-16,3-3 4 15,1 4-4-15,-12-4 4 16,-8 3-8-16,-16-6 16 15,9 3-12-15,-20-7 16 16,0 8-16-16,-12-12-4 16,-3 8 0-16,-16-4-24 15,7 4 12-15,-7 3 4 16,-3 4 4-16,-1 6-20 16,0 7 12-16,-4 8-12 15,12 2 8-15,-8 15 8 0,16 3 4 16,-1 13 8-16,13 1-4 15,-5 3 8-15,12-3-8 0,8-8 40 16,3-6-20-16,24-10 12 16,4-8-20-16,11-6 0 15,-3-4-8-15,3-6-52 16,-7 3 28-16</inkml:trace>
          <inkml:trace contextRef="#ctx0" brushRef="#br0" timeOffset="148792.7">12318 5674 632 0,'31'-17'236'0,"-31"17"-184"0,20 7-16 16,-20 3 88-1,4 4-76-15,-16 17 24 16,4 7-40-16,-23 10-4 16,4 4-16-16,-15-8 28 15,3 1-24-15,-8-4 20 16,9-6-20-16,-9-11 20 15,16-4-24-15,-4-16-40 16,8 3 16-16</inkml:trace>
          <inkml:trace contextRef="#ctx0" brushRef="#br0" timeOffset="148955.1327">12365 5485 840 0,'-4'-4'312'0,"4"4"-244"0,-4 4-16 0,0-1-40 16,8 4-16-16,0 7-208 16,4-4 116-16</inkml:trace>
          <inkml:trace contextRef="#ctx0" brushRef="#br0" timeOffset="149782.8301">12586 5616 560 0,'-8'0'208'0,"8"0"-164"0,0 0-8 15,0 0 56 1,0 0-56-16,0 0 12 0,0 0-28 0,0 0 4 16,0 0-12-16,0 3 0 15,0 4-4-15,0 7 4 16,0-1-8-16,-8 1 16 16,8 3-12-16,-8 4 4 15,4 0-4-15,-3-1 12 16,7 5-12-16,-4-5 4 15,8-3-4-15,-4-3-8 16,0-4 4-16,7-6 12 16,-3-1-8-16,4-13-28 15,0 3 8-15,11-17 24 16,-3 10-8-16,-5-13-36 16,9 10 20-16,-1 3 0 15,0 7 12-15,-3 3 52 16,-5 4-28 15,1 7-12-31,4 0-4 0,-5 10-8 0,-3 4 0 0,11-4 16 16,1-3-8-16,-5-4 32 15,4 4-24-15,1-14-4 16,-1 0-8-16,1-14 28 16,-1 4-16-16,-11-11 20 15,-1 11-20-15,-7-17-8 16,0 9-4-16,-4 1 4 15,4 0-4-15,0 3-12 0,8 0 4 16,-8 4 12-16,8 7-4 0,0-4-12 16,-4 7 4-1,-4-4 4-15,7 8 0 0,-7-4 0 16,8 0 0-16,-4 0 8 16,4 0-4-16,11 0 24 15,0 0-16-15,16-4 4 16,-4 4-8-16,4-3 4 15,4-1-8-15,-1-2 24 16,-3 6-16-16,-4-4-224 16,-11 4 116-16,-13 0-396 15,-3 7 276-15</inkml:trace>
          <inkml:trace contextRef="#ctx0" brushRef="#br0" timeOffset="149947.2669">13209 5519 592 0,'-12'-7'220'0,"12"7"-172"16,0 11-12-16,-8-4 156 15,8 3-112-15,-11 4 36 16,3 3-68-16,0 4 8 16,-3-1-36-16,3 8 28 31,-4 3-32-31,5 7 40 0,7-1-32 0,0 1 4 15,4-7-16-15,3 0 56 16,9-3-40-16</inkml:trace>
          <inkml:trace contextRef="#ctx0" brushRef="#br0" timeOffset="151036.1624">13565 5581 716 0,'-12'-3'264'0,"24"-1"-204"0,0 1-16 0,-9 3 36 16,9 7-52-16,11 0 60 16,1 13-52-16,6 25 20 15,1 3-36-15,4 38-16 16,0 14-8-16,-12 31 48 16,-11 7-24-16,-16 6 36 15,-4-13-32-15,-34-4 40 16,-1-17-36-16,-46 0 12 15,8-13-24-15,-16-15 8 16,16-16-12-16</inkml:trace>
          <inkml:trace contextRef="#ctx0" brushRef="#br0" timeOffset="152269.9161">13987 5502 600 0,'-8'-3'224'0,"8"3"-176"0,-4 0-12 0,0 0 204 16,8 0-140-16,4 0 64 15,4 3-96-15,15-6 32 16,4-1-60-16,7-3 24 16,1 4-36-16,0-4-8 15,-4 4-12-15,-4-4-324 16,0 3 172-16</inkml:trace>
          <inkml:trace contextRef="#ctx0" brushRef="#br0" timeOffset="151625.2278">14219 5444 624 0,'-27'27'228'0,"27"-27"-176"0,-23 45-16 0,11-28 16 16,8-3-36-16,-11-4 12 15,3 4-16-15,1-7 20 16,3 0-20-16,4-7 92 16,4 0-56-16,0-7 56 15,8 0-60-15,0-7 48 16,7 4-52-16,0-4-28 16,5 7-12-16,-1 0 0 15,4 7 0-15</inkml:trace>
          <inkml:trace contextRef="#ctx0" brushRef="#br0" timeOffset="152942.6823">14556 5413 508 0,'-8'-18'188'0,"8"18"-148"0,8-17-8 0,-8 7 148 31,12 6-104-31,-5-9 8 0,13 6-56 0,7-4 20 16,-8 5-32-16,8-1-12 15,-7 7-8-15,-9-4 12 16,5 11-4-16,-5 0 16 16,-3 0-12-16,-16 3-4 15,8 11 0-15,-7 3 4 16,3 7-4-16,-4 7 16 31,0 3-12-31,-3 35 4 0,11 10-4 0,-16 31 36 16,12-7-20-16,-19 28 20 15,4-8-24-15,-12 8 16 16,7-24-20-16,-7-11 36 16,8-20-28-16,-4-11 20 15,8-10-24-15,-8-4 0 16,15-6-12-16,-3-7 28 16,7-4-20-16,-4-7 48 15,4-6-36-15,-15-7 12 16,12-1-24-16,-9-13 20 15,9-3-24-15,-13-11-4 16,5 0-4-16,-4-14-312 16,4 7 168-16,-5-6-604 15,1-1 416-15</inkml:trace>
          <inkml:trace contextRef="#ctx0" brushRef="#br0" timeOffset="151387.0959">14130 5289 696 0,'12'-7'256'0,"-12"7"-196"0,19 17-20 0,-11 0 24 16,0 4-44-16,-5 13 44 15,1 4-36-15,-4 3 28 16,4-3-28-16,0-3 36 16,0-4-36-16,-4-7 12 15,4 0-24-15,0-10-112 16,0-1 48-16</inkml:trace>
          <inkml:trace contextRef="#ctx0" brushRef="#br0" timeOffset="153410.4263">14990 6073 780 0,'-8'-17'288'0,"8"17"-224"0,27 0-20 0,-12 4 112 16,5 9-96-16,18-2 152 15,9 9-120-15,-1 4 44 16,5 7-80-16,3 0-16 16,-12-3-24-16,-7 3-4 15,4 0-4-15,-12-4 12 16,-8 1-12-16,-7-11 48 15,-4 0-28-15,-4-13-392 16,0-4 196-16,7-7-676 16,-3-7 476-16</inkml:trace>
          <inkml:trace contextRef="#ctx0" brushRef="#br0" timeOffset="153557.3169">15458 6060 932 0,'-31'3'348'0,"31"-3"-272"0,4 24-20 0,-16-10 92 16,4 0-92-16,-19 10 24 16,4 3-48-16,-16 11 12 15,1 0-24-15,-13 17 28 16,5 4-32-16,-8-1-48 16,11-3 16-16,1-10-612 15,11-11 344-15</inkml:trace>
        </inkml:traceGroup>
      </inkml:traceGroup>
    </inkml:traceGroup>
    <inkml:traceGroup>
      <inkml:annotationXML>
        <emma:emma xmlns:emma="http://www.w3.org/2003/04/emma" version="1.0">
          <emma:interpretation id="{2575C2BE-0AD1-4405-A96F-FA44BD625185}" emma:medium="tactile" emma:mode="ink">
            <msink:context xmlns:msink="http://schemas.microsoft.com/ink/2010/main" type="paragraph" rotatedBoundingBox="6227,8231 18481,7545 18590,9496 6336,1018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9B33A91-1C8B-4274-B6C3-CF0735D31B76}" emma:medium="tactile" emma:mode="ink">
              <msink:context xmlns:msink="http://schemas.microsoft.com/ink/2010/main" type="line" rotatedBoundingBox="6227,8231 18481,7545 18590,9496 6336,10182"/>
            </emma:interpretation>
          </emma:emma>
        </inkml:annotationXML>
        <inkml:traceGroup>
          <inkml:annotationXML>
            <emma:emma xmlns:emma="http://www.w3.org/2003/04/emma" version="1.0">
              <emma:interpretation id="{3B43B945-173D-4377-9FDA-B940B008573C}" emma:medium="tactile" emma:mode="ink">
                <msink:context xmlns:msink="http://schemas.microsoft.com/ink/2010/main" type="inkWord" rotatedBoundingBox="6249,8628 6948,8589 7004,9586 6305,9626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58527.1495">4379 8125 528 0,'-8'-21'196'0,"8"18"-152"0,-8-4-12 0,4 7 104 15,4 0-80-15,-7 0 76 16,-1 0-76-16,4 7 12 16,-4 3-36-16,1 14 4 15,7 10-20-15,-12 1 0 16,12 6-8-16,-8 0 4 16,8-3-8-16,0 0 24 15,0-7-16-15,0-3-4 16,0-4-4-16,0-7-40 15,0 0 20-15</inkml:trace>
          <inkml:trace contextRef="#ctx0" brushRef="#br0" timeOffset="158812.4088">3941 8489 716 0,'-50'-3'264'0,"50"3"-204"0,-15 3-16 16,15 1 116-1,7-1-96-15,5 1 52 16,3-1-68-16,16 1 64 16,16 3-64-16,-1-7-8 0,8 3-24 0,-3-6 8 15,3 3-16-15,4-4-4 16,4 4 0-16,-4 0 4 15,-8 0-4-15,1 4 16 16,-9 2-12-16,-7-2-188 16,-4 3 96-16</inkml:trace>
          <inkml:trace contextRef="#ctx0" brushRef="#br0" timeOffset="159293.6879">4154 8699 632 0,'-11'-3'236'0,"11"3"-184"0,7 3-16 15,-3-3 60 1,4 4-60-16,4 3 24 15,3 3-40-15,4 7 16 16,1 4-20-16,3 3 0 16,0 4-8-16,-3 3-16 15,-1 0 4-15,-15-1 20 16,-4 1-8-16,-16-3 4 16,-3 0-4-16,-8-4-8 15,0-4 4-15,-12-9 4 16,12-5-4-16,-12-9-12 0,8 0 4 0,-4-11 40 15,16 0-24 1,11-3-28-16,16 7 8 0,4-1 8 16,7 8 4-16,8 10 52 15,8 3-32-15,-4 7 0 16,-4 0-16-16,8-3 12 16,-12 3-12-16,4-6 32 15,8-1-24-15,-8-7 12 16,-4 4-16-16,-3-7-192 15,-5 4 96-15,5-8-220 16,-1 4 172-16</inkml:trace>
        </inkml:traceGroup>
        <inkml:traceGroup>
          <inkml:annotationXML>
            <emma:emma xmlns:emma="http://www.w3.org/2003/04/emma" version="1.0">
              <emma:interpretation id="{D651BDE3-AAB3-459B-A9CB-CB3ADC0613BA}" emma:medium="tactile" emma:mode="ink">
                <msink:context xmlns:msink="http://schemas.microsoft.com/ink/2010/main" type="inkWord" rotatedBoundingBox="7703,8284 9260,8197 9335,9534 7778,9621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61504.0168">6101 8366 924 0,'-23'-14'340'0,"23"14"-260"0,8-7-28 16,4 3 152-1,7 1-124-15,23-7 108 16,9 3-108-16,15 0 12 16,-4 0-56-16,0 4 4 0,-4 3-24 0,-12-4-36 15,-7 8 12-15,3-8 52 16,-11 4-20-16,0-3-152 16,-4-1 68-16,0-3-372 15,-7 4 240-15</inkml:trace>
          <inkml:trace contextRef="#ctx0" brushRef="#br0" timeOffset="161246.3325">6856 7935 684 0,'4'-7'252'0,"-4"7"-192"0,16-6-20 0,-16 6 112 15,4 3-92-15,-4 4 80 16,0 3-80-16,-4 18-4 15,4 3-36-15,-12 24 16 16,8 3-24-16,-7 15 32 16,-5-8-28-16,-3-3 20 15,11-10-20-15,-11-8 8 16,15-6-12-16,-12-10-76 16,5-8 32-16,3-6-384 15,0 0 232-15</inkml:trace>
          <inkml:trace contextRef="#ctx0" brushRef="#br0" timeOffset="161892.5506">6094 9075 684 0,'-24'0'252'0,"24"0"-192"0,0-7-20 0,0 0 128 16,8 0-100-16,0-10 8 16,4 3-48-16,3-10-8 15,4 7-12-15,5-7-8 16,-1 3 4-16,0 0-4 15,4 7 0-15,-4 8-28 16,-3 9 16-16,-5 7-4 16,1 8 8-16,-1 2 24 0,5 1-8 0,-9 0 68 15,9-4-44-15,7-7 32 16,-4-3-36 0,4-10 8-16,4-1-20 0,-4-13 0 15,0 3-8-15,0-20-288 16,0 3 152-16</inkml:trace>
          <inkml:trace contextRef="#ctx0" brushRef="#br0" timeOffset="160582.0651">6101 7760 572 0,'12'-4'208'0,"-4"1"-160"0,-4-4-12 0,-4 4 120 15,0 6-92-15,0-6 60 16,4 3-68-16,-4-4 0 16,0 1-32-16,-12-1-4 15,4 8-12-15,-15-1-16 16,4 4 4-16,-20 3-4 15,8 1 0-15,-27-4 8 16,11 3 0-16,-11-3 8 16,8 0-4-16,0-4-4 15,11 1 4-15,0-4-4 16,16 0 0-16,0 0 0 16,11 3 0-16,1-3-12 15,3 3 8-15,0 1-24 16,4 6 16-16,-4 1 4 15,8 2 8-15,-7 8-20 0,3 0 12 16,-8 13 12-16,8 0 0 0,-7 28-4 16,3 4 4-16,-7 20-4 15,3-7 0-15,-4 0 0 16,9-7 0-16,-9-3 16 16,5-10-8-16,-5-4-20 15,4 0 4-15,-7-10 20 16,11-7-4-16,-3 6-12 15,11-13 0-15,0-7 72 16,0 4-36-16,11-7 60 16,5-8-56-16,3 4 28 15,8-6-36-15,0-4-16 16,4 3-8-16,4-3 28 16,-4 3-16-16,4-6-296 15,-4 6 152-15</inkml:trace>
          <inkml:trace contextRef="#ctx0" brushRef="#br0" timeOffset="160990.151">6225 7997 520 0,'4'-3'192'0,"-4"3"-152"0,4 0-8 0,-4 0 132 16,0 0-96-16,0 0 52 16,0 0-72-16,-4 17 44 15,0 0-52-15,-7 25-4 16,-1 6-20-16,-11 17 16 15,7 1-20-15,-7-4 32 16,4-7-28-16,-1-7 32 16,1-7-32-16,11-7-4 15,-3-6-8-15,3-7 56 16,8-4-32-16,0-7-12 16,8-3-8-16,11-10-380 15,0-1 204-15</inkml:trace>
          <inkml:trace contextRef="#ctx0" brushRef="#br0" timeOffset="162587.3977">6500 7760 580 0,'-11'-4'216'0,"11"4"-168"0,3-3-12 0,-3 0 84 16,0 3-72-16,0-4 132 15,0 8-104-15,0-4 0 16,0 0-48-16,0 0 52 16,0 0-44-16,4 0 72 31,4 0-60-31,4-4 52 0,7 1-56 0,8-4 4 15,0 0-28-15,8-3-12 16,0 3-4-16,4 0 4 16,-1 3-4-16,-7 1-4 15,0 3 4-15,-11-4 12 16,3 8-8-16,-15-1 24 16,-5 1-20-16,-6-1-56 15,3 1 20-15,-4-4-472 16,4 3 272-16</inkml:trace>
        </inkml:traceGroup>
        <inkml:traceGroup>
          <inkml:annotationXML>
            <emma:emma xmlns:emma="http://www.w3.org/2003/04/emma" version="1.0">
              <emma:interpretation id="{116E8DF5-28B0-4AE3-975E-8B793F04CD0E}" emma:medium="tactile" emma:mode="ink">
                <msink:context xmlns:msink="http://schemas.microsoft.com/ink/2010/main" type="inkWord" rotatedBoundingBox="9726,8035 12386,7887 12466,9321 9807,9470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64896.5658">8614 7636 600 0,'46'27'224'0,"-46"-27"-176"0,20 69-12 16,-20-38 8 0,7-3-32-16,-22 6 24 15,3 1-24-15,-23-4 40 16,4-4-28-16,-15-3 48 16,0 0-40-16,-1-10 12 15,1 0-28-15,3-14-8 0,12 0-4 16,12-21-340-1,-1 4 184-15</inkml:trace>
          <inkml:trace contextRef="#ctx0" brushRef="#br0" timeOffset="165017.8896">8672 7457 416 0,'0'-3'152'0,"0"3"-116"0,-4 10-12 0,0-7-12 16,8 1-12-16</inkml:trace>
          <inkml:trace contextRef="#ctx0" brushRef="#br0" timeOffset="165554.8172">8831 7543 508 0,'-12'14'188'0,"12"-14"-148"0,-12 38-8 0,5-18 44 16,7 4-48-16,-8 4-12 16,8 3-8-16,0 0 8 15,0-4-8-15,0-3 24 16,8-3-20-16,-5-7-4 16,5 0-4-16,0-7 28 15,4 3-16-15,-5-10-12 16,9 3-8-16,-5-13-24 0,5 0 16 15,-8-11-4-15,-1 7 8 16,-7-3-12-16,8 3 12 16,-8 4 76-16,0 10-40 0,0 3 28 15,12 4-36-15,-5 4 8 16,9 2-16-16,-1-2 36 16,5-1-24-16,3-3 4 15,0 0-16-15,0-7-16 16,1 3 0-16,-17-6-32 15,1 3 20-15,-12-7-28 16,0 0 24-16,-7-14 28 16,3 4-4-16,-4-14 20 15,5 7-16-15,3-7 76 16,8 10-48-16,7-3 24 16,5 11-40-16,19-1 8 15,3 7-16-15,9 0 0 16,-1 4-4-16,1 3 28 15,-9 7-20-15,-7-7 4 16,4 6-12-16,-15 1-260 16,-1-3 136-16</inkml:trace>
          <inkml:trace contextRef="#ctx0" brushRef="#br0" timeOffset="165892.7143">9411 7491 404 0,'-11'4'148'0,"11"-4"-112"0,-16 0-12 0,-3 7 180 16,19-7-116-16,-20 7 52 15,17-1-80-15,-13 5 16 16,4 3-44-16,-3 10 44 16,3 3-44-16,1 8 4 15,-5 6-24-15,5 0 44 16,3-3-28-16,0-4 20 15,0-6-28-15,8-4 0 16,4 0-12-16,4-7 48 16,8 1-32-16,7-8-108 15,8-3 44-15,4-4-460 16,3 4 276-16</inkml:trace>
          <inkml:trace contextRef="#ctx0" brushRef="#br0" timeOffset="164592.7597">7387 8280 664 0,'-12'0'244'0,"12"0"-188"0,12 6-16 0,-5-2 84 16,5 3-76-16,15-4 60 15,12 1-64-15,7-4 16 16,8 0-40-16,5-7-8 16,-13 0-8-16,8-3 20 15,-11 3-12-15,-8-4-12 16,-4 4-4-16,-12-3 48 16,-4 3-24-16,-18-7-28 15,-1 8 4-15,-16-8-8 16,5 7 4-16,-8-7 16 15,3 4-4-15,-11-4-4 16,8 7 4-16,-8 4-16 16,0 3 8-16,-4 10-24 15,8 7 16-15,-12 11-4 16,12 6 8-16,-11 8-12 16,11 2 12-16,-1 4-4 15,5-3 4-15,8 3 0 0,11-3 0 16,15 7 32-16,9-4-12 15,22-3 12-15,5-7-12 0,7-11 28 16,0 1-24-16,8-22 20 16,-8-2-20-16,1-11-272 15,-5 4 140-15,-4-8-328 16,-7 1 252-16</inkml:trace>
          <inkml:trace contextRef="#ctx0" brushRef="#br0" timeOffset="167347.1898">9458 8534 528 0,'-16'0'196'0,"12"0"-152"0,0 0-12 0,8 0 72 16,4 4-64-16,4-1 80 15,7 1-68-15,12-4 88 16,8 3-80-16,23-3 8 15,3-3-44-15,9 3-12 16,-8 0-8-16,0 0 4 16,-12 6-4-16,-8-6 24 15,-7 4-16-15,-20-8-356 16,1 4 188-16</inkml:trace>
          <inkml:trace contextRef="#ctx0" brushRef="#br0" timeOffset="167598.3585">9860 8300 456 0,'-11'7'168'0,"11"-7"-128"0,-8 38-16 16,0-17 112-1,8 3-80-15,0 7 92 16,-4 0-84-16,-3 3 40 15,-1 0-64-15,-12 8 16 16,9-4-36-16,-8 6 16 16,3-2-20-16,-3 2 28 0,7-9-28 0,4-8-208 15,8-3 104-15,8-13-540 16,4-4 352-16</inkml:trace>
        </inkml:traceGroup>
        <inkml:traceGroup>
          <inkml:annotationXML>
            <emma:emma xmlns:emma="http://www.w3.org/2003/04/emma" version="1.0">
              <emma:interpretation id="{AA2E3FEE-1F38-4C60-826B-0A02C2723981}" emma:medium="tactile" emma:mode="ink">
                <msink:context xmlns:msink="http://schemas.microsoft.com/ink/2010/main" type="inkWord" rotatedBoundingBox="12841,8305 14740,8199 14813,9512 12915,9618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67904.6729">11335 8008 456 0,'-11'10'168'16,"11"-10"-128"-16,-12 38-16 0,4-4 80 15,4 8-64-15,-7 23 80 16,-1 4-68-16,-7 0 44 16,3-7-56-16,-3-4 8 15,3-6-32-15,1-4 28 16,7-7-28-16,-11-6 32 15,11-8-32-15</inkml:trace>
          <inkml:trace contextRef="#ctx0" brushRef="#br0" timeOffset="168320.2779">11207 8421 860 0,'-15'-14'320'0,"15"14"-248"16,4 7-20-16,7-7 92 15,5 3-88-15,11-6 84 16,8 3-80-16,11-7-4 16,5 3-36-16,7-2-4 15,0 2-8-15</inkml:trace>
          <inkml:trace contextRef="#ctx0" brushRef="#br0" timeOffset="168127.7669">11807 7973 548 0,'-19'-3'204'0,"19"3"-156"0,-31 27-16 0,16-3 28 16,7 7-40-16,-8 24 36 15,9 1-32-15,-13 12 12 16,13-13-20-16,-5 0 28 16,4-6-28-16,-3-8 12 15,-5-7-16-15</inkml:trace>
          <inkml:trace contextRef="#ctx0" brushRef="#br0" timeOffset="168901.6936">11118 9013 560 0,'24'-4'208'0,"-24"4"-164"0,31-14-8 0,-16 11-4 16,4-4-24-16,-3-3-12 16,3 3 0-16,-3-3 4 15,3 6 0-15,-7 1 0 16,3 3 0-16,-7 0 88 16,0 3-48-16,-1 4 124 15,1 7-92-15,0 3 64 16,0-7-80-16,3 1 24 15,1 2-48-15,3-9 16 16,1 3-28-16,3-14 28 16,4 0-32-16,5-10-156 15,-1 3 76-15,0-14-196 16,-4 4 148-16</inkml:trace>
          <inkml:trace contextRef="#ctx0" brushRef="#br0" timeOffset="170348.5507">11370 7784 384 0,'-8'0'140'0,"12"-4"-108"15,-8 1-8-15,0 0 128 16,8 6-88-16,-8-3 52 15,4 0-68-15,-3 0 64 16,6 0-64-16,-3-3 44 16,4 3-52-16,0-7 32 15,8 3-40-15,3-3 44 16,5 1-44-16,11-1-8 16,3 7-12-16,9-4 0 15,-4 4-8-15,-1 0 24 0,1 4-16 16,-8-1 4-16,0 1-8 0,-4-1-60 15,-7 0 28-15</inkml:trace>
          <inkml:trace contextRef="#ctx0" brushRef="#br0" timeOffset="170802.7583">12016 8283 580 0,'12'14'216'0,"-12"-14"-168"0,31 7-12 16,-4-7-12 0,0 0-20-16,16-7 40 15,-1 3-20-15,5-6-48 16,-5 7 12-16,-7-8 28 16,-8 4-8-16,-7-6 16 15,-12 2-12-15,-12-9 28 0,0 6-24 0,-19-3 56 16,-1 3-40-16,-18 4 12 15,7 10-28-15,-12 10-8 16,13 7-4-16,-5 17 12 16,12 4-8-16,-4 11-12 15,15-5 0-15,1 1 12 16,11-4-4-16,16-3-12 16,7-3 4-16,20-8 40 15,3 1-24-15,12-11 24 16,1 0-20-16,3-10-80 15,-8 0 36-15</inkml:trace>
          <inkml:trace contextRef="#ctx0" brushRef="#br0" timeOffset="172970.3024">10805 7873 612 0,'-31'14'228'0,"23"-4"-180"0,-19 11-12 15,12-4 124 1,3 4-96-16,-27 38 72 15,4 6-80-15,-19 31 4 16,12 1-36-16,7 16 4 16,15 1-16-16,32 10 28 15,15-11-24-15,31-6 56 0,8-21-40 16,39 4-280-16,7-18 136 0</inkml:trace>
        </inkml:traceGroup>
        <inkml:traceGroup>
          <inkml:annotationXML>
            <emma:emma xmlns:emma="http://www.w3.org/2003/04/emma" version="1.0">
              <emma:interpretation id="{8A6A1E32-C156-44F5-A444-1FA0428D2FDB}" emma:medium="tactile" emma:mode="ink">
                <msink:context xmlns:msink="http://schemas.microsoft.com/ink/2010/main" type="inkWord" rotatedBoundingBox="15198,8110 16692,8027 16775,9500 15281,9583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72055.1954">13333 7653 260 0,'7'0'96'0,"-7"0"-76"0,0 17-4 0,0-10 80 16,0 0-56-16,-7 10 16 15,3-3-32-15,-12 10 40 16,5-3-36-16,-5-4 40 15,5 4-40-15,-5-4-16 16,8 0-4-16,5-3 24 16,3-4-16-16,11-6 4 15,5-1-12-15,7-10 12 16,4 0-12-16,4-6-20 16,4-1 4-16,-4-3 4 15,0 6 4-15,-16-3 0 16,1 8 0-16,-12 6 60 0,-4 6-32 15,-8 8 40-15,4 3-36 16,-4 1 8-16,8 2-24 0,8-6 44 16,7 0-32-16,12-4 4 15,1 0-20-15,3-10 20 16,0 4-20-16,-4-11 4 16,-4 0-8-16,-4-13 4 15,1 9-8-15,-20-9 24 16,3 6-16-16,-6-7-20 15,3 7 0-15,-12-3-12 16,8 7 8-16,-8-4 8 16,9 7 4-16,-1 0 16 15,4 7-8-15,4 0 76 16,7 0-48-16,-7 0 4 16,12 7-24-16,-5-7 8 15,5 7-16-15,3-7 32 16,-3 0-24-16,3-3 4 15,4 3-12-15,0-4 12 16,8-3-12-16,-11 4-240 16,-9 3 124-16</inkml:trace>
          <inkml:trace contextRef="#ctx0" brushRef="#br0" timeOffset="172350.9818">13867 7546 496 0,'-12'0'184'0,"12"0"-140"0,-15 0-16 0,3 11 164 16,8-4-112-16,-7 13 44 15,7 4-72-15,-8 7 24 16,8 4-44-16,-3 3 16 16,3-4-28-16,0 0 16 15,8-3-20-15,-4-3 28 16,4-4-28-16,3-7-164 15,9 0 80-15</inkml:trace>
          <inkml:trace contextRef="#ctx0" brushRef="#br0" timeOffset="173556.3569">14165 7770 464 0,'0'-38'176'0,"0"38"-140"0,12-24-8 0,-5 14 100 15,1 3-76-15,8 0 68 16,-1 14-68-16,4 17 48 16,1 11-56-16,-1 23 32 15,4 7-44-15,-7 46 0 16,-5 2-20-16,-11 25 36 16,-3-14-24-16,-21 3 4 15,5-17-16-15,-31-3 56 16,3-14-40-16,-22-21 24 15,10-10-32-15,-10-24-60 16,15-4 16-16,3-20-272 16,13-7 164-16</inkml:trace>
          <inkml:trace contextRef="#ctx0" brushRef="#br0" timeOffset="171066.9607">13019 7698 780 0,'35'31'288'0,"-35"-31"-224"0,23 48-20 0,-15-24 24 0,4 0-48 0,-12 4 16 15,0-1-20-15,-12-3 8 31,4 0-12-31,-23-6 0 0,4-1-4 0,-23-7 48 16,7 1-32-16,-11-11-80 0,8 0 28 0</inkml:trace>
        </inkml:traceGroup>
        <inkml:traceGroup>
          <inkml:annotationXML>
            <emma:emma xmlns:emma="http://www.w3.org/2003/04/emma" version="1.0">
              <emma:interpretation id="{00F22595-7876-4FA8-B8DE-FB498D52522C}" emma:medium="tactile" emma:mode="ink">
                <msink:context xmlns:msink="http://schemas.microsoft.com/ink/2010/main" type="inkWord" rotatedBoundingBox="17149,7900 18496,7825 18590,9496 17243,9571"/>
              </emma:interpretation>
              <emma:one-of disjunction-type="recognition" id="oneOf27">
                <emma:interpretation id="interp31" emma:lang="" emma:confidence="0">
                  <emma:literal>"I.</emma:literal>
                </emma:interpretation>
                <emma:interpretation id="interp32" emma:lang="" emma:confidence="0">
                  <emma:literal>1).</emma:literal>
                </emma:interpretation>
                <emma:interpretation id="interp33" emma:lang="" emma:confidence="0">
                  <emma:literal>"?</emma:literal>
                </emma:interpretation>
                <emma:interpretation id="interp34" emma:lang="" emma:confidence="0">
                  <emma:literal>"7.</emma:literal>
                </emma:interpretation>
                <emma:interpretation id="interp35" emma:lang="" emma:confidence="0">
                  <emma:literal>"1.</emma:literal>
                </emma:interpretation>
              </emma:one-of>
            </emma:emma>
          </inkml:annotationXML>
          <inkml:trace contextRef="#ctx0" brushRef="#br0" timeOffset="174107.3226">14804 7500 644 0,'-8'-7'236'0,"8"7"-180"0,-4 21-20 0,0-11 96 16,0 11-80-16,-3-4 40 16,3 11-52-16,0-11 12 15,4 3-32-15,4-9 44 16,7-4-36-16,1-14 12 15,11 0-24-15,0-10 8 16,5 3-12-16,2-10-208 16,5 10 104-16</inkml:trace>
          <inkml:trace contextRef="#ctx0" brushRef="#br0" timeOffset="173967.9516">14889 7390 436 0,'0'-4'160'0,"0"4"-124"0,0 11-8 0,-4-1 132 16,0 7-92-16,-7 21 44 15,3 7-68-15,-12 10 28 16,17-3-40-16,-13 3 8 16,12-4-24-16,-11-9 36 15,15-8-28-15,-8-7-128 16,8-6 56-16</inkml:trace>
          <inkml:trace contextRef="#ctx0" brushRef="#br0" timeOffset="174961.5939">15439 7438 548 0,'-12'-17'204'0,"12"17"-156"0,12-14-16 16,-9 7 148-1,5 7-104-15,4-7 52 16,3 0-80-16,5 1-16 16,3 2-20-16,0-3-28 0,4 4 8 15,0 3 20-15,-3 3-4 0,-5 4-12 16,-4 3 0-16,-7 1 12 15,4 3-4-15,-8 17 16 16,-1 3-12-16,-6 35 4 16,-1 0-4-16,-8 24 4 15,0 10-8-15,-11 21-4 16,8-4 4-16,-5 4-16 16,1-17 8-16,0-11 84 15,7-13-48-15,-7-8 72 16,7-9-64-16,-7-11 80 15,11-4-68-15,-11-20 16 16,-1-7-36-16,-7-13-328 16,0-8 160-16</inkml:trace>
          <inkml:trace contextRef="#ctx0" brushRef="#br0" timeOffset="174966.608">16190 8873 756 0,'-20'62'280'0,"20"-62"-216"0,-38 58-20 0</inkml:trace>
        </inkml:traceGroup>
      </inkml:traceGroup>
    </inkml:traceGroup>
    <inkml:traceGroup>
      <inkml:annotationXML>
        <emma:emma xmlns:emma="http://www.w3.org/2003/04/emma" version="1.0">
          <emma:interpretation id="{D760A4E5-C114-40E1-AE01-FF6F15A92754}" emma:medium="tactile" emma:mode="ink">
            <msink:context xmlns:msink="http://schemas.microsoft.com/ink/2010/main" type="paragraph" rotatedBoundingBox="4941,10256 21276,10110 21288,11461 4954,1160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5548D45-7FDB-4470-87C7-C6495B2E24A7}" emma:medium="tactile" emma:mode="ink">
              <msink:context xmlns:msink="http://schemas.microsoft.com/ink/2010/main" type="line" rotatedBoundingBox="4941,10256 21276,10110 21288,11461 4954,11607"/>
            </emma:interpretation>
          </emma:emma>
        </inkml:annotationXML>
        <inkml:traceGroup>
          <inkml:annotationXML>
            <emma:emma xmlns:emma="http://www.w3.org/2003/04/emma" version="1.0">
              <emma:interpretation id="{BFB68A06-222E-476B-934B-006DD142A9CD}" emma:medium="tactile" emma:mode="ink">
                <msink:context xmlns:msink="http://schemas.microsoft.com/ink/2010/main" type="inkWord" rotatedBoundingBox="4944,10535 6072,10525 6079,11255 4951,11266">
                  <msink:destinationLink direction="with" ref="{746FAF4E-FF6C-48E9-B30C-1764574E9805}"/>
                </msink:context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79726.6874">2881 10084 384 0,'0'-24'140'0,"0"24"-108"0,-4-17-8 0,0 10 48 16,8 0-44-16,-8 4 52 16,4 6-48-16,-12 11 28 15,5 3-32-15,-13 21 28 16,5 0-32-16,-16 10-12 16,4-3-8-16,-8 10 4 15,4 0-4-15,-8 0 16 16,16-10-12-16,-4-7 84 15,7-1-48-15,1-19 48 16,11-12-52-16,4-12-20 16,8-12-12-16,12-19 0 15,-1 6-4-15,24-21-36 0,4 4 16 16,11-21-84-16,4 17 60 0,0-10-12 16,-4 14 32-16,-4 14 20 15,-7 10 4-15,0 24 32 16,-9 10-20-16,-6 18 4 15,-1 3-12-15,-12-1 4 16,1-2-8-16,-16-4 16 16,-4-3-12-16,-16-1 16 15,5 4-16-15,-28-3-56 16,12 0 24-16,-19-11-24 16,4 4 28-16,-12-4 20 15,11 1 0-15,1-5 36 16,11 1-20-16,8 4 4 15,11 6-12-15,24 7 144 16,7 14-84-16,16 10 24 16,4-3-52-16,8-1 0 15,-1-6-24-15,-7 0-8 16,-4-7-4-16,-4-7-48 16,-3 0 24-16</inkml:trace>
          <inkml:trace contextRef="#ctx0" brushRef="#br0" timeOffset="180086.6448">3403 10521 788 0,'-23'0'292'0,"23"0"-228"0,0 11-16 0,4-8 212 31,8 0-152-31,7-6-16 0,8 3-60 0,8-10-24 16,-4-1-4-16,4-13-16 15,3 7 8-15,-3-4 12 16,-4 4-4-16,-12 0 8 16,-3 3-8-16,-16 0-20 15,0 8 8-15,-19 6 12 16,-1 0 0-16,-18 3 16 16,-1 4-12-16,-11 7 112 15,7 6-68-15,-7 15 24 16,15-1-44-16,15 11-12 15,13-4-12-15,14-3 20 16,13-4-16-16,11-6 12 16,11-7-12-16,1-8-148 15,-4-2 72-15,7-11-388 16,1-4 252-16</inkml:trace>
        </inkml:traceGroup>
        <inkml:traceGroup>
          <inkml:annotationXML>
            <emma:emma xmlns:emma="http://www.w3.org/2003/04/emma" version="1.0">
              <emma:interpretation id="{D92E63C9-72D3-49C5-8925-79CFE2B604D5}" emma:medium="tactile" emma:mode="ink">
                <msink:context xmlns:msink="http://schemas.microsoft.com/ink/2010/main" type="inkWord" rotatedBoundingBox="6640,10334 8773,10315 8783,11476 6650,11495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80925.8753">4839 9905 464 0,'12'-27'176'0,"-12"27"-140"0,16-17-8 0,-13 6 196 16,5 8-128-16,-12-8 104 15,4 8-116-15,-11 0 32 16,3 3-68-16,-15-7-24 15,-1 7-16-15,-14 0 8 16,7 7-8-16,-16-1-20 16,9-2 4-16,-13 6 4 15,9 1 4-15,-1-5 0 16,12 5 0-16,0-1-20 16,12 4 12-16,-4 7-12 15,7-1 8-15,1 18 8 16,3 0 4-16,-3 20 32 15,7-6-16-15,-8 13 12 16,9-3-16-16,-5 14-8 16,4-4 0-16,-11 4-4 15,11-11 0-15,-3-6 44 16,7-8-24-16,-4-6 16 16,8-10-20-16,0-4 0 0,4-7-8 15,7-4 4-15,5 1-8 16,7-4 8-16,-4-3-8 0,12-4-72 15,0-3 36-15,16-7-400 16,3 0 236-16</inkml:trace>
          <inkml:trace contextRef="#ctx0" brushRef="#br0" timeOffset="181125.4062">5366 10163 716 0,'-4'-27'264'0,"4"27"-204"0,4 10-16 0,-8-3 44 15,4 7-56-15,-12 6 48 16,5 8-44-16,-24 10-12 16,7 3-12-16,-26 18 24 15,8-4-20-15,-20 7-12 16,15-7-8-16,-3-7 12 15,11-10-4-15,4-21 32 16,16 4-20-16,7-28 4 16,12-11-12-16,20-19-24 15,7-8 8-15,19-17-136 16,5 17 76-16,7-13-48 16,0 13 68-16,-8-3 36 15,-4 10 8-15,-11 0 48 0,-8 11-20 16,-7 9 136-16,-5 11-88 15,1 14 56-15,-12 7-72 16,-1 14 44-16,5 3-56 0,0 17 4 16,4 3-28-16,-1 15 16 15,5-1-24-15,-1-3 12 16,1-10-12-16,-5-8-156 16,1-9 76-16,-12-11-272 15,0-7 192-15</inkml:trace>
          <inkml:trace contextRef="#ctx0" brushRef="#br0" timeOffset="181353.0114">5122 10442 780 0,'-39'-17'288'0,"39"17"-224"0,-7 3-20 0,7 4 172 15,7 0-128-15,9 0 148 16,7-4-132-16,16 1-28 15,-1-1-48-15,5-3-28 16,0 0-4-16,-1-3-376 16,-3-1 208-16,3-2-528 15,1 2 392-15</inkml:trace>
          <inkml:trace contextRef="#ctx0" brushRef="#br0" timeOffset="182173.693">6016 10053 436 0,'-7'-10'160'0,"7"10"-124"0,3-14-8 0,1 7 80 16,4 4-64-16,4-4 68 16,3 0-60-16,4-7 16 15,5 4-40-15,7-4 52 16,3 4-44-16,5-4-24 15,-4 7-12-15,-4-3 16 16,0 7-8-16,-8-4 16 16,-3 3-16-16,-1-3 40 15,-11 7-24-15,-4-3 4 16,3 3-16-16,-7 0 20 16,4 7-20-16,-4 3-20 15,0 7 0-15,-4 14 12 16,4 4 0-16,-7 13 8 15,3 3-8-15,-4 15 32 16,-8-4-20-16,-3 27 4 16,4 1-12-16,-5 6 4 15,9-10-8-15,-5-10 8 16,5-14-8-16,-5-7 84 16,4-11-44-16,-3-6-4 15,3-7-24-15,-7-7 60 16,7-3-44-16,-7-7 16 15,4-4-32-15,-13-10-16 0,9 7-4 16,-8-14-420-16,8 7 232 16</inkml:trace>
        </inkml:traceGroup>
        <inkml:traceGroup>
          <inkml:annotationXML>
            <emma:emma xmlns:emma="http://www.w3.org/2003/04/emma" version="1.0">
              <emma:interpretation id="{8F431E00-7EE3-42E3-BF78-D59B16672A77}" emma:medium="tactile" emma:mode="ink">
                <msink:context xmlns:msink="http://schemas.microsoft.com/ink/2010/main" type="inkWord" rotatedBoundingBox="9565,10761 9909,10758 9912,11025 9568,11028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82939.2287">7174 10497 904 0,'11'14'332'0,"-11"-14"-256"0,27 10-24 16,-3-10 64-1,-1 0-76-15,16-3 8 16,-1-1-28-16,9-3-180 0,-1 4 88 16,1 0-404-16,-5 3 264 15</inkml:trace>
          <inkml:trace contextRef="#ctx0" brushRef="#br0" timeOffset="182778.8014">7224 10291 728 0,'-4'-7'268'0,"4"3"-208"0,4-3-16 0,0 4 140 16,4 3-108-16,7-3 68 16,5-1-84-16,7-3-16 15,0 7-28-15,4-3-12 16,4 6 0-16,-8-3-288 15,-4 7 156-15</inkml:trace>
        </inkml:traceGroup>
        <inkml:traceGroup>
          <inkml:annotationXML>
            <emma:emma xmlns:emma="http://www.w3.org/2003/04/emma" version="1.0">
              <emma:interpretation id="{FA4FCFAB-B8F5-4711-8893-4A92CBA95E41}" emma:medium="tactile" emma:mode="ink">
                <msink:context xmlns:msink="http://schemas.microsoft.com/ink/2010/main" type="inkWord" rotatedBoundingBox="10639,10327 13376,10302 13385,11334 10648,11358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85357.6584">9837 10108 300 0,'0'-7'112'0,"0"7"-88"0,-8 11-8 0,-3-1 92 15,-1 7-64-15,-15 11 60 16,0 6-60-16,-20 11 32 16,13 3-44-16,-9 11 52 15,4-4-48-15,1 0 64 16,3-7-60-16,8-14 52 16,3-6-52-16,9-18 8 15,3-3-32-15,12-21-16 16,12-3-4-16,-4-21-76 15,19 4 44-15,-8-11-152 16,12 7 104-16,0-10-32 16,4 10 68-16,-4-10 20 15,-4 7 16-15,-8-4 64 0,1 14-28 16,-1 0 96-16,-3 10-68 0,-5 8 56 16,-3 6-64-16,4 14 76 15,7 6-68-15,-4 12-16 16,-3 5-24-16,7 12 16 15,8-1-16-15,-7 18 24 16,7-4-24-16,-12 13 12 16,12-6-12-16,-7-3-8 15,-1-8 0-15,-11-6-16 16,4-10 8-16,-5-11-376 16,1-7 208-16</inkml:trace>
          <inkml:trace contextRef="#ctx0" brushRef="#br0" timeOffset="185561.7009">9609 10487 912 0,'-12'-7'340'0,"12"7"-264"0,27-3-24 16,-7-1 116-1,-1 8-104-15,20-4-16 16,7 0-32-16,12 0-24 15,-11 0 4-15,18-4-324 16,-10 4 180-16,10-3-372 16,-7-1 296-16</inkml:trace>
          <inkml:trace contextRef="#ctx0" brushRef="#br0" timeOffset="185799.3335">10472 10335 996 0,'0'-6'368'0,"0"6"-284"0,27 0-24 0,-8 0 64 16,8 0-80-16,12-4 16 16,8 4-36-16,-1-3-12 15,8-1-8-15,4-3-16 16,-3 7 8-16,-5-3-180 15,-4 3 96-15,-19-4-296 16,-7 8 216-16</inkml:trace>
          <inkml:trace contextRef="#ctx0" brushRef="#br0" timeOffset="186007.3862">10816 10215 612 0,'-19'-10'228'0,"19"10"-180"0,-8 13-12 15,8-6 140 1,-7 0-104-16,-5 7 104 16,4 7-100-16,-3 6 4 15,3 4-48-15,-4 10-20 16,5 1-8-16,-1 6 4 16,-4 0-4-16,4-7-136 15,8-3 76-15,0-14-360 0,8-3 232 0</inkml:trace>
          <inkml:trace contextRef="#ctx0" brushRef="#br0" timeOffset="183649.6171">8250 10377 924 0,'0'-7'340'0,"0"7"-260"0,15 3-28 16,1-3 72 0,-1 0-80-16,12-3 36 15,1 3-48-15,18-7-20 16,4 4-4-16,12-1-20 15,0 8 8-15</inkml:trace>
          <inkml:trace contextRef="#ctx0" brushRef="#br0" timeOffset="183990.5239">8292 10576 496 0,'-3'0'184'0,"3"0"-140"0,7 14-16 0,1-11 40 16,4 4-44-16,3 4 44 15,5 2-40-15,11 5 40 16,-4-1-40-16,0 0 4 16,0 4-20-16,-8-4 0 15,-7 4-4-15,-16-4 20 16,-4 0-16-16,-11-7 24 15,-1 4-24-15,-7-4 84 16,12 1-52-16,3-4 40 16,5-1-48-16,7-2 44 15,7 3-48-15,13-7 12 16,7 3-28-16,19-3-140 16,12 0 68-16,-11 0-528 15,7 7 324-15</inkml:trace>
          <inkml:trace contextRef="#ctx0" brushRef="#br0" timeOffset="183439.0577">8730 10088 592 0,'-19'-21'220'0,"19"21"-172"0,-28 0-12 0,13 3 92 16,3 8-76-16,-7 6 52 16,4 7-64-16,-5 7-4 15,5 0-20-15,-1 0-20 16,8 0 0-16,-3-4 20 15,11-2-8-15,-4-5-12 16,8 1 0-16,-4-7-296 16,8-1 164-16</inkml:trace>
          <inkml:trace contextRef="#ctx0" brushRef="#br0" timeOffset="188000.6855">9527 9836 456 0,'-7'-20'168'0,"3"16"-128"0,-12 1-16 16,5 3 0-1,-5 7-20-15,-19 10 76 16,4 7-44-16,-27 35 100 0,4 3-76 0,-4 20 68 16,15 1-72-16,12 20 68 15,12-3-72-15,27 10 0 16,11-14-32-16,35-6 24 16,1-11-28-16,38-10-376 15,3-18 196-15</inkml:trace>
        </inkml:traceGroup>
        <inkml:traceGroup>
          <inkml:annotationXML>
            <emma:emma xmlns:emma="http://www.w3.org/2003/04/emma" version="1.0">
              <emma:interpretation id="{FB0F2F2A-C907-456A-B117-9D05A560E17B}" emma:medium="tactile" emma:mode="ink">
                <msink:context xmlns:msink="http://schemas.microsoft.com/ink/2010/main" type="inkWord" rotatedBoundingBox="13763,10177 15759,10159 15771,11511 13775,11528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86456.5801">11660 10160 624 0,'-7'24'228'0,"7"-24"-176"0,-27 31-16 0,15-10 16 16,4 3-36-16,-23 17 48 16,4 7-36-16,-4 14-16 15,4-3-4-15,0-4 16 16,8-7-12-16,-5-10 40 16,13-11-28-16,-5-10 20 15,9-6-24-15,-1-18-8 16,8 0-8-16,4-24-16 15,11 0 8-15,4-21-24 16,12 8 16-16,12-15-56 16,3 11 36-16,-7 0-12 15,8 10 28-15,-16 7 60 16,3 10-20-16,-6 8 96 16,-9 6-68-16,0 10 92 15,-7 8-84-15,-4 13 60 0,3 3-68 16,5 21 4-16,-9 7-32 0,1 11 4 15,4-8-16-15,-1-6 12 16,1-7-16-16,-4-11-84 16,0-6 44-16,-12-11-360 15,4-7 216-15</inkml:trace>
          <inkml:trace contextRef="#ctx0" brushRef="#br0" timeOffset="186626.0306">11401 10390 756 0,'-12'-24'280'0,"12"24"-216"0,12-10-20 0,3 7 156 16,5 3-120-16,19-4 88 15,-1 4-96-15,16 0-20 16,1 4-32-16,3-4-164 16,-12 0 76-16</inkml:trace>
          <inkml:trace contextRef="#ctx0" brushRef="#br0" timeOffset="187473.2845">12326 9695 508 0,'-23'7'188'0,"23"-7"-148"0,-31 17-8 15,16-3-8 1,3 0-20-16,-11 3-12 16,7 4 4-16,-3 0 12 15,7 3-4-15,-7-7 8 16,11-3-8-16,-3-4 16 16,-5-10-12-16,4-7 16 15,-3 4-16-15,-4-11 68 16,7 0-44-16,-4-7 136 15,13 11-92-15,-1-11 72 0,4 11-88 0,11-4 64 16,5 7-68-16,11 4-32 16,8 3-12-16</inkml:trace>
          <inkml:trace contextRef="#ctx0" brushRef="#br0" timeOffset="186879.7059">12125 9678 624 0,'8'-14'228'0,"-8"14"-176"0,4 7-16 0,-4 0 60 16,0 4-60-16,-4 13 76 15,4 3-64-15,-4 18-16 16,4 0-20-16,0 6 32 16,0 1-20-16,8-4-4 15,-5-7-12-15</inkml:trace>
          <inkml:trace contextRef="#ctx0" brushRef="#br0" timeOffset="188480.9625">12597 9806 676 0,'20'-28'248'0,"-20"28"-192"0,30-21-16 0,-14 14 144 15,3 7-108-15,8 7 140 16,4 7-128-16,12 45 108 15,-4 6-112-15,-8 31 96 16,4 1-100-16,-28 33 0 16,-3-6-44-16,-39 11 8 15,-7-19-24-15,-47 5-60 16,3-21 16-16,-49 6-472 16,7-13 272-16</inkml:trace>
          <inkml:trace contextRef="#ctx0" brushRef="#br0" timeOffset="191890.9412">13224 10779 592 0,'12'-7'220'0,"-12"7"-172"0,31-24-12 0,-16 17 244 16,5 7-160-16,-1-6 116 15,4 2-136-15,-7 8-28 16,-1 2-44-16,-22 8 8 16,-1 3-24-16,-23 14-252 15,4 0 132-15,-12 7-532 16,8 0 360-16</inkml:trace>
        </inkml:traceGroup>
        <inkml:traceGroup>
          <inkml:annotationXML>
            <emma:emma xmlns:emma="http://www.w3.org/2003/04/emma" version="1.0">
              <emma:interpretation id="{4FC396C0-FA79-419B-AED6-83DAA561DF3B}" emma:medium="tactile" emma:mode="ink">
                <msink:context xmlns:msink="http://schemas.microsoft.com/ink/2010/main" type="inkWord" rotatedBoundingBox="17011,10395 18379,10383 18385,11035 17016,11048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92628.964">15036 10026 404 0,'-8'0'148'0,"8"0"-112"0,-31 27-12 16,16-3 128 0,3 0-88-16,-15 14 72 15,8 0-80-15,-20 0 24 0,8 3-48 0,-12 1-20 16,9-1-4-16,-5-3 16 15,4 0-12-15,4-14 40 16,4-7-28-16,12-21 12 16,7-2-20-16,19-22-24 15,9 4 0-15,3-17-12 16,12 3 8-16,4-21-20 16,-5 4 20-16,5-7-12 15,-4 0 12-15,4-3 16 16,-8 24 0-16,0-4 84 15,-4 17-44-15,0 15 48 16,-4 13-52-16,4 27 8 16,-4 11-32-16,1 21 20 15,-5 2-24-15,8 1 32 16,4 4-28-16,-4 3 12 16,0-7-16-16,-4 6 12 15,1-13-16-15,-13-10-372 16,-7-7 196-16</inkml:trace>
          <inkml:trace contextRef="#ctx0" brushRef="#br0" timeOffset="192633.9789">14819 10318 852 0,'-8'-24'316'0,"8"24"-248"0,8-10-16 0,4 6 148 15,-1 4-120-15,17-7 20 16,2 4-60-1,21 0-104-15,7 3 32 0,8 3-652 16,-1 7 380-16</inkml:trace>
          <inkml:trace contextRef="#ctx0" brushRef="#br0" timeOffset="193181.4333">15713 10304 832 0,'0'4'308'0,"0"-4"-240"0,58 3-20 0,-23-3-8 0,4 4-32 0,15-4-240 16,-3 3 124-1</inkml:trace>
          <inkml:trace contextRef="#ctx0" brushRef="#br0" timeOffset="192917.2312">15822 10153 872 0,'-4'-10'324'0,"4"10"-252"0,23-14-20 16,-7 11-20 0,3 3-28-16,8 0-12 15,0 3 4-15,0 0-472 16,4 8 260-16</inkml:trace>
        </inkml:traceGroup>
        <inkml:traceGroup>
          <inkml:annotationXML>
            <emma:emma xmlns:emma="http://www.w3.org/2003/04/emma" version="1.0">
              <emma:interpretation id="{C226182F-611B-49F4-BFC7-5042B6A6293F}" emma:medium="tactile" emma:mode="ink">
                <msink:context xmlns:msink="http://schemas.microsoft.com/ink/2010/main" type="inkWord" rotatedBoundingBox="18997,10293 21278,10272 21288,11447 19007,11467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95032.2674">17568 9953 560 0,'-31'35'208'0,"31"-35"-164"0,-31 76-8 0,11-45 128 15,5-4-96-15,-4 4-20 16,3 0-28-16,-3 0 0 16,7-3-12-16,4-11 4 15,4 7-4-15,8-10-272 16,4-4 148-16</inkml:trace>
          <inkml:trace contextRef="#ctx0" brushRef="#br0" timeOffset="194898.9129">17432 10205 476 0,'47'-11'176'0,"-47"11"-136"0,69 7-12 16,-38-7-24-1,0 4-8-15,4-4-92 0,0 0 48 16</inkml:trace>
          <inkml:trace contextRef="#ctx0" brushRef="#br0" timeOffset="195212.2484">18079 10174 572 0,'-20'0'208'0,"20"0"-160"0,-19 13-12 15,11-6-32 1,8 4-8-16,0 2-16 16,8 1 12-16,7-3-156 0,9-1 92 0</inkml:trace>
          <inkml:trace contextRef="#ctx0" brushRef="#br0" timeOffset="195383.7104">18315 9785 124 0,'-8'-10'44'0,"8"10"-32"0</inkml:trace>
          <inkml:trace contextRef="#ctx0" brushRef="#br0" timeOffset="196840.5035">18574 10026 424 0,'-19'-31'156'0,"19"31"-120"0,-8-4-8 0,0 8 124 15,4 6-88-15,-7 7 88 16,-1 11-88-16,1-1-24 15,3 4-24-15,8-3-16 16,0-1 4-16,19-6-4 16,4 0 0-16,16-8 8 15,4-6-4-15,3-3-124 16,8-1 64-16,-7-6-76 16,-5-1 76-16,-11-6-40 15,-7 3 56-15,-9-10-4 16,-3 7 24-16,-16 3 40 15,-4 10-12-15,-19 14 132 16,-4 4-76-16,-12 41 120 16,9 7-104-16,-5 27-4 15,12 0-48-15,-4-6-24 16,12-11-8-16,-5-3 28 0,9-14-12 16,-16-14 48-16,15-14-32 0,-22-20 28 15,11-11-28-15,-8-20-36 16,8 0 4-16,3-21 16 15,5 4-4-15,11-14 4 16,8 6-4-16,23-6-16 16,8 10 4-16,28 7-4 15,6 14 0-15,5-4-300 16,0 21 168-16</inkml:trace>
          <inkml:trace contextRef="#ctx0" brushRef="#br0" timeOffset="194700.886">17033 9788 520 0,'-23'24'192'0,"23"-24"-152"0,-42 80-8 0,22-43 80 15,5 1-68-15,-20 14 24 16,8-1-36-16,-12-2-20 16,4-8-8-16,-7-7 28 15,11-3-16-15,-8-7 12 16,12-3-16-16,-4-11-236 16,12 1 120-16</inkml:trace>
          <inkml:trace contextRef="#ctx0" brushRef="#br0" timeOffset="194584.578">16619 10005 436 0,'-4'-7'160'0,"4"7"-124"0,4 7-8 15,0 0 148 1,4 7-100-16,3 17 76 16,1 0-88-16,4 3 0 15,3 0-40-15,8-3 32 16,4-3-32-16,4-4-12 16,4 0-8-16,3-7 28 15,-3 1-16-15</inkml:trace>
          <inkml:trace contextRef="#ctx0" brushRef="#br0" timeOffset="197716.8334">17092 10198 508 0,'7'-7'188'0,"-7"7"-148"0,8 0-8 0,-4 0 88 16,0 3-72-16,-4-3-12 16,8 4-20-16,-5-4 20 15,1 0-20-15,4 0 32 16,7 3-32-16,5-3-12 16,-1 0-8-16,8 0-236 15,0 4 132-15</inkml:trace>
        </inkml:traceGroup>
      </inkml:traceGroup>
    </inkml:traceGroup>
    <inkml:traceGroup>
      <inkml:annotationXML>
        <emma:emma xmlns:emma="http://www.w3.org/2003/04/emma" version="1.0">
          <emma:interpretation id="{F63D65AB-2CFD-45BE-8A8B-CDC4779F9319}" emma:medium="tactile" emma:mode="ink">
            <msink:context xmlns:msink="http://schemas.microsoft.com/ink/2010/main" type="paragraph" rotatedBoundingBox="2412,11933 22610,12292 22543,16066 2345,157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E32746F-ED13-4893-AB7A-59D92A75ECED}" emma:medium="tactile" emma:mode="ink">
              <msink:context xmlns:msink="http://schemas.microsoft.com/ink/2010/main" type="line" rotatedBoundingBox="2412,11933 22230,12285 22203,13815 2384,13463"/>
            </emma:interpretation>
          </emma:emma>
        </inkml:annotationXML>
        <inkml:traceGroup>
          <inkml:annotationXML>
            <emma:emma xmlns:emma="http://www.w3.org/2003/04/emma" version="1.0">
              <emma:interpretation id="{51691ED4-56A2-4884-B6D5-45160A029FC4}" emma:medium="tactile" emma:mode="ink">
                <msink:context xmlns:msink="http://schemas.microsoft.com/ink/2010/main" type="inkWord" rotatedBoundingBox="2411,11986 2961,11996 2952,12490 2402,12481">
                  <msink:destinationLink direction="with" ref="{746FAF4E-FF6C-48E9-B30C-1764574E9805}"/>
                </msink:context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33007.5594">121 11498 488 0,'-39'-17'180'0,"39"17"-140"0,-31 7-12 0,15-7 100 15,9 14-76-15,-1 10 76 16,4 0-72-16,8 28 68 15,4 10-72-15,11 6-8 16,16-6-28-16,-4-7 60 16,8-10-44-16,7-14 136 15,0-3-92-15,9-11 124 16,-9-7-116-16,-7-13-4 16,-1-4-52-16,1-24 20 15,-4-3-32-15,4-25-200 16,-12 7 100-16</inkml:trace>
        </inkml:traceGroup>
        <inkml:traceGroup>
          <inkml:annotationXML>
            <emma:emma xmlns:emma="http://www.w3.org/2003/04/emma" version="1.0">
              <emma:interpretation id="{38BEA657-FE36-4700-8BDE-C0AA6B3726CF}" emma:medium="tactile" emma:mode="ink">
                <msink:context xmlns:msink="http://schemas.microsoft.com/ink/2010/main" type="inkWord" rotatedBoundingBox="3681,12538 4215,12547 4208,12917 3675,12908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33699.3992">1398 12111 436 0,'-39'-24'160'0,"39"24"-124"0,-7-14-8 16,7 7 148-16,-4 4-100 16,-4-1 156-16,8-3-132 0,0 4 72 15,12 0-100-15,-5-4 8 16,13 7-48-16,14-4 24 16,5 4-32-16,12 0-12 15,-5 4-8-15,0-1 4 16,1 1-4-16,-5-1-4 15,-11 0 4-15,-3 1-40 16,3 3 20-16,-12 0-328 16,-4 0 188-16,-7 6-472 15,-4 5 352-15</inkml:trace>
          <inkml:trace contextRef="#ctx0" brushRef="#br0" timeOffset="234157.1166">1290 12372 300 0,'-8'-6'112'0,"8"6"-88"0,8 0-8 16,-8 0 188-1,3 0-116-15,1 0 52 16,0-4-80-16,-4 4 68 15,0 0-72-15,0 0 80 16,8 7-80-16,0 0 44 0,-1 7-60 0,5-14 16 16,7 7-36-16,12-7 80 15,-4 0-56-15,24 0-12 16,-5 0-20-16,1 0 16 16,-1 0-16-16,-3-4-20 15,-5 4 0-15,-7 0 4 16,-7 4 4-16,-9-4-80 15,1 3 44-15,-16 0-356 16,0 4 216-16</inkml:trace>
        </inkml:traceGroup>
        <inkml:traceGroup>
          <inkml:annotationXML>
            <emma:emma xmlns:emma="http://www.w3.org/2003/04/emma" version="1.0">
              <emma:interpretation id="{CE2431AB-FDB1-4691-BB13-78536AE802CE}" emma:medium="tactile" emma:mode="ink">
                <msink:context xmlns:msink="http://schemas.microsoft.com/ink/2010/main" type="inkWord" rotatedBoundingBox="4955,12299 5549,12310 5530,13332 4936,13322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36161.4448">2586 12190 364 0,'-11'4'132'0,"11"-4"-100"0,4 6-12 16,11-6 68 0,5 0-52-16,11 0 56 15,15 7-52-15,8-7-12 16,-4 0-16-16,12-7 16 15,-11 7-16-15,3-6-4 16,-8 6-4-16,-7-4-4 16,0 4 0-16,-12-3 16 15,-8 6-8-15,-11-3 4 16,0 7-4-16,-16 0 36 0,0 7-20 0,-11-4 20 16,7 4-24-16,-15 3 8 15,8 0-16-15,-8 4-8 16,7-1 0-16,-18 1 20 31,7 3-12-31,-20-3-12 0,5 3-4 0,-12-3 12 16,0 3-4-16,11-7 52 15,1 3-32-15,11-9 44 16,4 3-40-16,19-8 12 16,5 8-24-16,7-10 8 0,19-4-12 15,12 0 12-15,12 7-16 16,3-7 24-16,4 0-20 0,-3 0-20 15,-5 0 0-15,-3 0 32 16,0 0-16 0,-12 0 0-1,4 0-4-15,-8-7-16 16,-3 10 8-16,-5-6 20 16,-3-1-8-16,-9-3-4 15,13 0 0-15,-12 1-68 16,4 2 36-16,-8-3-164 15,3 4 108-15,-6-4-272 16,3 3 200-16</inkml:trace>
          <inkml:trace contextRef="#ctx0" brushRef="#br0" timeOffset="236429.6579">2935 12400 364 0,'-12'0'132'0,"12"0"-100"0,12 14-12 0,-16-7 176 16,4 3-112 0,-8 4 44-16,8 10-76 0,-8 7 52 15,-3-4-64-15,-1 4 36 16,5 0-44-16,-9 7-8 16,4 0-16-16,-3 0 4 15,7 0-8-15,-3-14 16 16,3 0-12-16,4-3-40 15,8-11 20-15,0-10-252 16,3 0 144-16</inkml:trace>
          <inkml:trace contextRef="#ctx0" brushRef="#br0" timeOffset="235582.4052">3032 11812 332 0,'-4'-11'120'0,"4"11"-92"0,0 7-8 0,0 0 112 15,0 7-76-15,-4 10 4 16,4 3-36-16,-4 4 20 15,4 0-28-15,-12-3 4 16,5-1-12-16,-5 1-52 16,4-7 28-16,1 10-332 15,-5-7 192-15</inkml:trace>
        </inkml:traceGroup>
        <inkml:traceGroup>
          <inkml:annotationXML>
            <emma:emma xmlns:emma="http://www.w3.org/2003/04/emma" version="1.0">
              <emma:interpretation id="{45553932-5C52-4DC8-A19B-62904701D3E5}" emma:medium="tactile" emma:mode="ink">
                <msink:context xmlns:msink="http://schemas.microsoft.com/ink/2010/main" type="inkWord" rotatedBoundingBox="6173,12090 9418,12148 9393,13535 6149,13477"/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38948.1855">3767 12947 208 0,'-8'-3'76'0,"8"3"-60"0,-3-7-4 0,3 0 116 16,3 3-72-16,1-9 76 16,0-1-76-16,4-14 4 15,7 8-36-15,9-8 24 16,3 4-32-16,4-3 48 15,0 6-36-15,7 4 4 16,-3 6-20-16,-4 8 20 16,0 6-20-16,-4 11 4 15,-4 0-8-15,-3 3 56 16,-1 0-36-16,-3-3 8 16,-1 3-24-16,-3-10 28 15,-1 0-24-15,1-14 4 16,0 4-12-16,3-18-16 15,1 4 4-15,7-14-244 16,0 0 136-16</inkml:trace>
          <inkml:trace contextRef="#ctx0" brushRef="#br0" timeOffset="238203.2068">4483 12000 404 0,'24'-7'148'0,"-24"7"-112"0,30 0-12 0,-18 0 144 0,0 0-96 0,-1-3 24 16,1 3-56-16,-8-4-8 16,0 8-20-16,-20-4 0 15,-3 3-4-15,-24 0-32 16,5 8 12-16,-17-4-32 15,9 6 28-15,-8-13-4 16,7 7 12-16,-3-14 8 16,7 7 0-16,1-6 44 15,15 2-24-15,0-3 16 16,11 4-20-16,-3-4-8 16,11 7-4-16,-4 3 48 15,9 4-28-15,-9 4 0 16,4 6-16-16,-7 7-8 15,-1 3 4-15,-3 15 12 16,-1-1-8-16,-7 7-12 16,8-3 0-16,-8-4 20 15,8-6-8-15,-1-5 16 16,9-5-16-16,3-1 4 16,8-4-4-16,19-2 28 15,1-1-20-15,14-4 4 16,13 1-12-16,7-7-8 15,-4 3 4-15,1-6-4 0,-9 3 0 0,1-7 8 16,-4 3-4-16,-8-3-12 16,0 0 4-16,-16-3-48 15,8 3 24-15</inkml:trace>
          <inkml:trace contextRef="#ctx0" brushRef="#br0" timeOffset="238477.9352">3841 12197 372 0,'-16'-14'140'0,"16"14"-112"0,20-10-4 0,-1 3 144 15,0 7-96-15,8-7 76 16,8 0-84-16,4 0 16 15,0 4-44-15,-1 0 20 16,-3 6-28-16,0-3-28 16,-4 0 0-16,4 0 16 15,-4 3-8-15,-4-3-116 16,-8 4 56-16,8-1-356 16,-7 4 224-16</inkml:trace>
          <inkml:trace contextRef="#ctx0" brushRef="#br0" timeOffset="239247.4234">4015 11812 612 0,'-19'-7'228'0,"19"7"-180"0,-4-4-12 0,8 1 168 16,3 3-120-16,5-7 80 15,7 0-96-15,4-10-28 16,5 3-24-16,3-7-4 16,3 4-8-16,17-7-268 15,3 10 148-15</inkml:trace>
          <inkml:trace contextRef="#ctx0" brushRef="#br0" timeOffset="239797.3844">4921 12097 684 0,'-27'14'252'0,"27"-14"-192"0,-27 45-20 16,7-18 84 0,9 1-76-16,-17 10-28 15,9 3-16-15,-8-3 12 16,4-7-8-16,-4-7-12 0,3 0 0 16,5-10-208-16,7-1 116 0</inkml:trace>
          <inkml:trace contextRef="#ctx0" brushRef="#br0" timeOffset="239563.2639">4716 12056 600 0,'0'0'224'0,"0"0"-176"0,0 24-12 0,7-3 72 16,5 3-68-16,3 17 0 15,5 4-24-15,7 3-12 16,-8 0 0-16,20-7 12 15,-12-6-8-15,4-8-72 16,-4-3 32-16,-8-10-296 16,9-3 184-16</inkml:trace>
          <inkml:trace contextRef="#ctx0" brushRef="#br0" timeOffset="242151.6626">5246 12992 312 0,'8'-14'112'0,"-8"14"-84"0,7-14-12 16,1 4 92 0,0 3-64-16,3-10 36 0,5 7-48 0,3-11 44 15,1 4-44-15,-1 0 4 16,0 3-24-16,-3 7 36 15,-1 7-24-15,-3 14 20 16,0 3-24-16,-5 7 28 16,5 3-32-16,-4-2 48 15,3 2-36-15,5-17 48 16,-1 4-44-16,8-14 28 16,5-3-32-16,6-25-8 15,1 8-12-15,4-25-52 16,0 7 28-16,3-10-412 15,-3 7 236-15</inkml:trace>
          <inkml:trace contextRef="#ctx0" brushRef="#br0" timeOffset="239982.8985">5486 11942 560 0,'8'-13'208'0,"-8"13"-164"0,-8 13-8 0,4-6 32 16,-4 7-44-16,-7 14 24 15,3 3-28-15,-7 27 36 16,11-6-32-16,-11 13-12 16,15-3-8-16,-12 3 20 15,13-10-12-15,-5-10-12 16,0-4-4-16,4-10-48 16,4-7 24-16</inkml:trace>
          <inkml:trace contextRef="#ctx0" brushRef="#br0" timeOffset="240428.0813">5381 12163 652 0,'-11'-14'244'0,"11"14"-192"0,11-17-12 16,5 6 100-1,-5 8-84-15,17-11 76 16,10 4-76-16,16 3 12 15,-3-3-36-15,3 6-12 16,0 8-12-16,-11-1-140 16,-8 4 76-16</inkml:trace>
          <inkml:trace contextRef="#ctx0" brushRef="#br0" timeOffset="242516.3815">5447 11767 676 0,'0'0'248'0,"0"0"-192"0,20-21-16 0,-13 11 76 16,13 3-72-16,14-10 0 16,9 0-28-16,11-7 8 15,-3 6-16-15,3-2-20 16,-8 6 4-16</inkml:trace>
          <inkml:trace contextRef="#ctx0" brushRef="#br0" timeOffset="240221.0312">5974 11860 520 0,'-8'0'192'0,"8"0"-152"0,-4 24-8 0,-4-7 8 15,-3 4-28-15,-1 3 12 16,-3 7-12-16,-1 7-8 15,12-1 0-15,-7 12 4 16,3-5-4-16,-4 5-4 16,5-1 4-16,-1-4-60 15,-4-6 32-15,4-7-404 16,1-3 236-16</inkml:trace>
          <inkml:trace contextRef="#ctx0" brushRef="#br0" timeOffset="244673.2491">6438 12207 528 0,'-15'-7'196'0,"15"7"-152"0,-4 14-12 0,8-10 44 16,3-1-48-16,1 1 40 15,12 2-36-15,7-6-20 16,0 0-4-16,4-10 24 16,4 7-16-16,3-8-32 15,-7 1 8-15,4-4 8 16,-4 4 4-16,-12-4 16 16,-3 4-12-16,-16-7 4 15,-8 6-4-15,-3-2-16 16,-5 6 4-16,-11-4 4 15,8 8 0-15,-12 3 0 16,11 7 0-16,-15 13 0 16,4 8 0-16,-7 24 16 15,11-1-8-15,0 4 4 16,15 7-4-16,4-10 48 16,20-7-32-16,11-8 52 15,4-2-44-15,20-11 12 16,7-10-28-16,19-1 0 15,-3-2-8-15,7-4-32 16,-3 3 12-16,-16-7-172 0,-4 4 104 0</inkml:trace>
        </inkml:traceGroup>
        <inkml:traceGroup>
          <inkml:annotationXML>
            <emma:emma xmlns:emma="http://www.w3.org/2003/04/emma" version="1.0">
              <emma:interpretation id="{0DA32870-FB4C-4BF7-B0B2-1C3DBD4F7E8A}" emma:medium="tactile" emma:mode="ink">
                <msink:context xmlns:msink="http://schemas.microsoft.com/ink/2010/main" type="inkWord" rotatedBoundingBox="10898,12161 14855,12232 14829,13684 10872,13614"/>
              </emma:interpretation>
              <emma:one-of disjunction-type="recognition" id="oneOf3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61760.2894">10054 13123 236 0,'-8'0'88'0,"8"0"-68"0,-4-7-4 16,4 3 192 0,4 4-116-16,-4-7 52 0,16 1-84 0,-5-1-12 15,-3-4-28-15,11-6 4 16,-7 7-12-16,7-4 12 16,-3 7-16-16,-5-3-20 15,9 6 4-15,-1 1 4 16,4 6 4-16,-11 4 32 15,7 7-16-15,-3 0 40 16,3 0-32-16,0-1 12 16,1 5-20-16,11-8 0 15,-4 4-8 1,0-7 12-16,4 3-12 0,-4-10-12 16,0 3 0-16,0-10-16 31,-7 4 12-31,-1-18-276 0,-4 4 152 15</inkml:trace>
          <inkml:trace contextRef="#ctx0" brushRef="#br0" timeOffset="261053.9134">10677 12163 352 0,'19'-18'132'0,"-19"18"-104"16,8-10-8-16,0 3 60 16,-4 7-48-16,4-7 84 15,-8 0-64-15,0-3 0 16,7 7-32-16,-14-8 16 16,-1 8-24-16,-15-4-12 15,-5 7-4-15,-6-7 4 16,-5 7 0-16,-15-3 0 15,3 3 0-15,5-4 0 16,-1 8 0-16,1-4 44 0,19 7-24 0,0-4 8 16,7 7-16-16,1 14 12 15,8 4-16-15,-9 24 68 16,20 3-44-16,-11 10-4 16,11 0-16-16,-16-3-12 15,12-10 4-15,-4-4-16 16,1-7 8-16,3-6 72 15,-4-4-36-15,0-11 24 16,8 1-36-16,0-14 44 16,0 0-36-16,8-11-24 15,4 4-4-15,7-3 0 16,8 0 0-16,8 3-20 16,-4 3 12-16,15 4-4 15,1 7 4-15,7-4 16 16,-7 4-4-16,-9-4-20 15,1 0 8-15,-12-6-244 16,-8-1 140-16,1-10-352 16,-5 4 264-16</inkml:trace>
          <inkml:trace contextRef="#ctx0" brushRef="#br0" timeOffset="261269.9998">10197 12421 684 0,'-12'-18'252'0,"12"18"-192"0,8-6-20 0,-4 2 128 16,12 4-100-16,11-3-8 31,4 6-40-31,15-3-16 0,1 4 0 0,11-4-4 16,4 3 0-16</inkml:trace>
          <inkml:trace contextRef="#ctx0" brushRef="#br0" timeOffset="262100.1939">10244 11963 520 0,'11'-14'192'0,"-11"14"-152"0,27-34-8 0,-7 17 124 15,-13 6-92-15,24-9 8 16,-4 2-44-16,8 1-8 16,-4 0-12-1,4 10 4-15,-4 0-8 0,8 11-344 16,-12-1 184-16</inkml:trace>
          <inkml:trace contextRef="#ctx0" brushRef="#br0" timeOffset="258729.2318">8525 12500 476 0,'-35'-7'176'0,"35"7"-136"0,0-14-12 0,0 4 128 15,8 6-92-15,3-2 132 16,16-8-112-16,0-3 48 15,1 6-76-15,18 1 36 16,0 0-52-16,9 3 24 16,-9 7-36-16,-11-7-44 15,11 14 8-15,-15-7 28 16,-4 0-12-16,-19 0-8 16,12 0-4-16</inkml:trace>
          <inkml:trace contextRef="#ctx0" brushRef="#br0" timeOffset="258957.337">8780 12125 384 0,'-27'-7'140'0,"27"7"-108"0,-8 14-8 0,1-4 84 16,7 7-64-16,-4 14 124 15,4 7-96 1,-8 10-16-16,8 0-36 0,0 0 20 15,4-6-24-15,-4-4 12 16,4-7-16-16,-8-7-8 16,4 0 0-16,-8-7-208 15,8 0 112-15</inkml:trace>
          <inkml:trace contextRef="#ctx0" brushRef="#br0" timeOffset="260065.2832">9268 12445 560 0,'-27'-7'208'0,"27"7"-164"0,8-10-8 16,-1 10 48-1,13 0-52-15,11-7 92 0,4 7-68 16,11 0-44-16,0 0-12 0,13 0 12 16,2 3-4-16,-2 1-4 15,-1-1 0-15,-12 7-16 16,1-3 8-16,-28 0 20 16,0 0-8-16,-23 0-4 15,-3 3 0-15,-28 4 12 16,12-4-8-16,-20 4 4 15,4 7-4-15,-15-4 4 16,15 4-8-16,-19-8 8 16,4 4-8-16,-12-3 96 15,8 3-56-15,0-3 36 16,12 0-48-16,3-4 36 16,12 1-40-16,12-4 20 15,11-1-28-15,27-2 44 16,8-1-36-1,28 4-4-15,3 7-16 0,0-7 4 16,4 3-8-16,-12-6 8 16,-3 2-8-16,-1-9 16 15,-11 3-12-15,-12-3-100 16,0-1 48-16,-11-3-308 16,-4 0 196-16,-16-10-248 15,8 3 228-15</inkml:trace>
          <inkml:trace contextRef="#ctx0" brushRef="#br0" timeOffset="260097.8703">9558 12548 364 0,'-11'-3'132'0,"11"3"-100"0,-16-4-12 0,12 8 192 16,-3 2-120-16,-1 5 96 15,-4 6-108-15,1 7 60 16,3 0-80-16,-8 17-24 16,13 1-20-16,-13 16 20 15,8-6-20-15,-3-1 4 16,3-2-12-16,-4-8 28 15,5-7-20-15,-5-10-12 16,12-3-8-16,-8-11-236 16,8-3 132-16,0-14-456 15,0-3 312-15</inkml:trace>
          <inkml:trace contextRef="#ctx0" brushRef="#br0" timeOffset="259168.3998">9775 11963 560 0,'-8'-7'208'0,"8"7"-164"0,-27 28-8 0,8-11-32 16,7-3-8-16,-7 23 12 15,3 1-4-15,-3 11-4 16,8 2 4-16,-1-3-120 15,12 4 64-15,-12-7-200 16,5-4 144-16</inkml:trace>
          <inkml:trace contextRef="#ctx0" brushRef="#br0" timeOffset="262881.7884">10863 12104 592 0,'12'17'220'0,"-12"-17"-172"0,34 45-12 0,-18-14 32 15,3 0-44-15,16 14 0 16,-4-1-16-16,15 1 4 16,-15-4-8-16,4-3 24 15,-4-3-16-15,-8-8-20 16,1-6 0-16</inkml:trace>
          <inkml:trace contextRef="#ctx0" brushRef="#br0" timeOffset="262900.3373">11246 12249 580 0,'-39'13'216'15,"39"-13"-168"-15,-46 42-12 0,19-18 40 16,4 3-48-16,-12 8-4 16,-4-1-12-16,12-3 0 15,0-3-8-15,8-8-20 16,7 1 8-16,-4-7-260 16,16-1 148-16</inkml:trace>
          <inkml:trace contextRef="#ctx0" brushRef="#br0" timeOffset="264360.2184">11293 13133 392 0,'0'-14'148'0,"0"14"-116"0,15-17-8 0,-11 3 100 15,4 7-72-15,3-13 24 16,5 6-44-16,3-10 4 16,1 3-20-16,-1-3-8 15,0 3-4-15,4 1-24 16,5 6 12-16,-5 4 32 16,0 10-16-16,-4 0 28 15,1 13-24-15,-1 5 68 16,-7 2-48-16,7 4-12 15,-7 1-12-15,15-5 8 16,-8 1-8-16,8-7 40 16,4-4-24-16,4-14 4 15,-4 1-16-15,4-18-32 16,0-3 8-16,-4-14-452 0,11-6 252 16</inkml:trace>
          <inkml:trace contextRef="#ctx0" brushRef="#br0" timeOffset="262915.3773">11598 12042 364 0,'4'-7'132'0,"-4"7"-100"15,-4 7-12-15,-3 0 112 16,-1 10-76-16,-4 21 84 0,-3 7-80 0,-8 20 32 15,7 4-56-15,-3 0-12 16,-1-11-12-16,13-9 0 16,-5-8-8-16,12-3 16 15,0-7-12-15,0-7-72 16,8-7 32-16</inkml:trace>
          <inkml:trace contextRef="#ctx0" brushRef="#br0" timeOffset="263428.2413">11509 12386 676 0,'-11'-17'248'0,"11"17"-192"0,19-10-16 0,0 3 84 15,1 7-76-15,15-4 16 16,3 4-40-16,9 0 4 16,7 0-16-16,-4 0-96 15,-3 0 48-15,-1 0-280 16,1 0 176-16</inkml:trace>
          <inkml:trace contextRef="#ctx0" brushRef="#br0" timeOffset="264170.7137">11548 11791 424 0,'0'-17'156'0,"0"17"-120"0,8-7-8 0,3 0 204 15,5 0-132-15,3 4 72 16,1-4-100-16,14 0 4 16,-3 0-44-16,12 0 12 15,-4 4-24-15,-1-1-28 16,1 4 4-16,-4 0 28 16,-4 7-16-16,0 0-148 15,-8 7 72-15,-11 0-412 16,7-1 268-16</inkml:trace>
          <inkml:trace contextRef="#ctx0" brushRef="#br0" timeOffset="263172.5607">12051 12035 364 0,'-7'14'132'0,"7"-14"-100"0,-24 41-12 16,9-6 96-1,15 6-68-15,-12 21 0 16,5 3-32-16,-1 1 8 15,4-8-16-15,-4-3-4 16,8-17 0-16,0 0 12 16,0-7-8-16,-8-7-392 15,5-3 212-15</inkml:trace>
          <inkml:trace contextRef="#ctx0" brushRef="#br0" timeOffset="264732.7091">12458 11894 464 0,'-12'-7'176'0,"12"7"-140"0,-19 18-8 0,-8-8 48 15,19 0-48-15,-31 0-20 0,12 4-8 16,-12-3 8-16,5-1-4 15,-13-3 68-15,16 0-40 16,4-4 60-16,0 1-56 16,15-4 100-16,5 0-80 0,14-4 12 15,5 4-44 1,23-3-20-16,4 6-8 0,3 4-348 16,8 3 192-16</inkml:trace>
          <inkml:trace contextRef="#ctx0" brushRef="#br0" timeOffset="264686.0868">12346 11849 456 0,'-12'25'168'0,"12"-25"-128"0,12 44-16 0,-12-23 52 16,7-4-48-16,-7 4-4 15,8-1-12-15,0 1 0 16,3 0-8-16,-11-1-100 16,8-2 52-16</inkml:trace>
        </inkml:traceGroup>
        <inkml:traceGroup>
          <inkml:annotationXML>
            <emma:emma xmlns:emma="http://www.w3.org/2003/04/emma" version="1.0">
              <emma:interpretation id="{BFA270DF-E7C5-47C0-9615-EA41823BFF35}" emma:medium="tactile" emma:mode="ink">
                <msink:context xmlns:msink="http://schemas.microsoft.com/ink/2010/main" type="inkWord" rotatedBoundingBox="15158,12329 18023,12380 17999,13720 15134,13669"/>
              </emma:interpretation>
              <emma:one-of disjunction-type="recognition" id="oneOf4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307724.0277">14242 13181 164 0,'-3'0'60'0,"3"0"-44"0,-4-3-8 16,0-1 132-1,0 4-80-15,-4-3 80 0,4 3-80 0,0-4 64 32,4 8-68-32,0-8 24 0,8 4-48 0,-4-7 60 15,4 4-52-15,0-4 8 16,3 7-28-16,-3-7-12 15,0 7-4 1,-5-7 4-16,5 7-4 0,-8-6 40 16,4 2-20-16,-4-3 4 15,4 7-16-15,-4-7-16 16,4 7 0-16,0-7 28 16,3 7-12-16,1-6 24 15,4 2-24-15,-1 1-20 16,1 3 0-16,0 0 20 15,-1 3-4-15,-3 1-4 16,4 6 0-16,-5 0 4 16,5 1-4-16,-4-1 8 15,3 0-8-15,5-3 40 16,-5 3-20-16,5-3-4 16,-1 0-12-16,1-7 36 15,-1 4-20-15,5-8-4 16,-1 1-12-16,0-11 12 15,1 4-12-15,-5-11-128 16,5 7 68-16,-13-10-380 16,5 7 244-16</inkml:trace>
          <inkml:trace contextRef="#ctx0" brushRef="#br0" timeOffset="306682.7592">14912 12328 424 0,'0'-24'156'0,"0"24"-120"0,0-21-8 15,-4 11 16 1,-4 3-28-16,1-10 48 16,3 6-36-16,-12-6-32 15,5 7 0-15,-16-7 8 16,7 3 0-16,-7-3 24 15,8 6-16-15,-16 1 40 16,4 3-28-16,-4 0 20 0,4 7-24 16,-4 7 16-16,4 7-20 0,-7 13 64 31,3 4-48-31,8 18 4 0,4-1-20 0,-5 3 16 16,9-3-20-16,0-3 12 15,11-4-12-15,-7-3 0 16,11-3-4-16,-4-4 4 15,-4-4-8-15,5-3 8 16,3-3-8-16,0-4-12 16,4-3 4-16,0 0 4 15,8 3 0-15,3-10 52 16,9 3-28-16,7 4 8 16,4-7-20-16,15 7 20 15,4 3-20-15,1-3-4 16,-9 3-4-16,5-4-180 15,-9-2 96-15</inkml:trace>
          <inkml:trace contextRef="#ctx0" brushRef="#br0" timeOffset="306971.0261">14413 12555 684 0,'-8'-10'252'0,"8"10"-192"0,43-7-20 16,-20 3 136-1,4 4-104-15,19-3 24 0,1 3-56 16,11 0-8-16,-12 3-20 0,9 1-32 16,-17 3 8-16,1-1-164 15,-4-6 100-15</inkml:trace>
          <inkml:trace contextRef="#ctx0" brushRef="#br0" timeOffset="308197.2872">14467 11863 404 0,'-8'4'148'0,"8"-4"-112"0,4 10-12 0,0-7 108 16,0 1-76-16,4-1 84 15,3 4-80-15,5-3 40 16,-1 3-60-16,4-7 40 16,5 0-44-16,7 0 60 15,0 0-56-15,7-4-16 16,-3-3-16-16,0 4-36 15,0 3 16-15,-4-7 40 16,-4 14-16-16,-4-7-52 16,0 0 16-16,-7 3-288 15,-1 4 172-15</inkml:trace>
          <inkml:trace contextRef="#ctx0" brushRef="#br0" timeOffset="308724.6898">15268 11977 528 0,'-4'-4'196'0,"4"4"-152"0,-19 11-12 0,4-4 52 16,15-1-52-16,-20 8 24 15,12 0-36-15,-3-4-8 16,-1 4-8-16,-7-7 20 16,3 3-12-16,-3-10 24 15,0 4-24-15,3-8 12 16,-3 1-12-16,-1-1 12 15,9-3-16-15,3-6 68 16,0 9-44-16,8-3 40 16,8 7-40-16,11-6 16 15,9 6-28-15,18 0-8 16,0 3-8-16,13 0-252 16,-5 4 136-16</inkml:trace>
          <inkml:trace contextRef="#ctx0" brushRef="#br0" timeOffset="308451.9639">15059 11870 364 0,'4'-7'132'0,"-4"7"-100"0,4 14-12 0,-4-7 80 15,0 7-60-15,0 6 8 16,0 4-28-16,0 0-4 15,4 1-8-15,4-1-24 16,3 0 8-16,5-4-208 16,-5 1 120-16</inkml:trace>
          <inkml:trace contextRef="#ctx0" brushRef="#br0" timeOffset="309454.6314">15621 12369 424 0,'-28'-3'156'0,"28"3"-120"0,-27 0-8 0,8 0 184 16,11 13-120-16,-15 5 16 15,4-1-64-15,-12 3-4 16,7 5-24-16,-10-1-8 16,7-7-4-16,-4 3 12 15,3-6-8-15,1 0-48 16,16 0 24-16,-9-7-140 16,13 3 88-16</inkml:trace>
          <inkml:trace contextRef="#ctx0" brushRef="#br0" timeOffset="309103.6963">15423 12400 664 0,'-8'-10'244'0,"8"10"-188"0,0 7-16 0,0-7 48 16,8 3-56-16,0 11 60 15,7 0-56-15,-3 10 0 16,3-4-20-16,5 4 16 16,-1-3-20-16,-3-4-12 15,3-3-4-15,-7-4 40 16,3 4-24-16,-3-7-20 16,-5 0 4-16</inkml:trace>
          <inkml:trace contextRef="#ctx0" brushRef="#br0" timeOffset="294519.2521">12783 12541 372 0,'-12'-7'140'0,"12"7"-112"0,-7 0-4 0,7 0 100 16,-8 0-72-16,8-3 84 15,-4 3-76-15,4 0 56 0,0-4-64 16,0 4-4-16,0 0-28 16,4 0 24-16,11 0-28 0,5 0 12 15,-1-3-16-15,16 3 44 16,4 3-28-16,-1-6-24 15,9 3-4-15,-8 0 0 16,7 0 0-16,-7 3 24 16,3-3-12-16,-11 0-4 15,4 0-4-15,-12 0 40 16,-7-3-24-16,-8 3-8 16,-8 0-8-16,-4 0-244 15,-8 0 132-15,0 0-424 16,-3 0 300-1,3 3 0-15</inkml:trace>
          <inkml:trace contextRef="#ctx0" brushRef="#br0" timeOffset="294786.4625">13073 12348 288 0,'-11'-10'108'0,"15"10"-84"0,-8-3-4 0,4 3 164 15,0 7-104-15,0 3 12 16,-8 7-56-16,8 4 28 16,-12 3-36-16,5 7 40 0,-5-4-40 15,4 4 28-15,-7 0-28 0,11-7 0 16,-4 0-16-16,-3 0 12 16,7 1-16-16,-4-5 4 15,8 1-4-15,0-11-104 16,4 4 52-16,0 0-296 15</inkml:trace>
          <inkml:trace contextRef="#ctx0" brushRef="#br0" timeOffset="306422.5682">13549 12593 572 0,'-15'-7'208'0,"15"7"-160"0,8 0-12 16,-1 0 84 0,5 0-72-16,15-4-36 15,0 4-12-15,12-3-4 16,-4 3 4-16,4-3-36 15,-8-1 20-15,3 1-12 0,-3 3 16 0,-4 0-20 16,-7 3 20-16,-20 1 24 16,8 2-8-1,-20 1 0-15,-4 7 0 0,-7-4 12 16,8 4-8-16,-12 3-12 16,7 1 0-16,-7-1 20 15,8 3-8-15,-12 8-4 16,8-4 0-16,-16 7-16 15,-8-3 8-15,5-4 56 16,3 0-28-16,4-4 68 16,8-2-52-16,8-5 0 0,11 1-24 15,16-4 60-15,15-3-44 0,12 0 24 16,11 3-36-16,-3-6-8 16,3-1-8-16,1 1 12 15,-5-4-8-15,-7 0-72 31,0 3 32-31,-8-3-136 16,0 0 92-16,-15 0-132 16,-4 0 120-16</inkml:trace>
          <inkml:trace contextRef="#ctx0" brushRef="#br0" timeOffset="306427.5812">13728 12792 384 0,'0'4'140'0,"0"-4"-108"0,-8 34-8 0,4-10 180 16,0 0-116-16,-4 14 8 16,1 0-56-16,-9 3-12 15,8-3-16-15,-7 0 0 16,3-14-4-16,-3 0 4 16,3 4-8-16,-3-11-36 15,3-3 16-15</inkml:trace>
          <inkml:trace contextRef="#ctx0" brushRef="#br0" timeOffset="305439.9545">14115 12049 352 0,'-4'-10'132'0,"4"10"-104"0,-16-7-8 0,5 3 88 15,11 8-64-15,-8-1 36 16,8 8-48-16,-12 9 16 15,5 8-28-15,-5 13 0 16,4 0-12-16,-11 8-16 16,3-1 4-16</inkml:trace>
        </inkml:traceGroup>
        <inkml:traceGroup>
          <inkml:annotationXML>
            <emma:emma xmlns:emma="http://www.w3.org/2003/04/emma" version="1.0">
              <emma:interpretation id="{2F102CDB-B477-49FC-8A67-DF572979A76C}" emma:medium="tactile" emma:mode="ink">
                <msink:context xmlns:msink="http://schemas.microsoft.com/ink/2010/main" type="inkWord" rotatedBoundingBox="18252,12215 22230,12285 22204,13733 18226,13662"/>
              </emma:interpretation>
              <emma:one-of disjunction-type="recognition" id="oneOf41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323015.3887">17885 13140 488 0,'0'-4'180'0,"0"4"-140"0,8-13-12 15,-4 2 76 1,3 4-64-16,1-10 52 31,0 3-52-31,4-6 8 0,3 3-32 0,4-4 28 16,1 7-28-16,-1 0 32 15,4 4-32-15,-7 7 12 16,3 3-16-16,-3 10 44 0,3 4-28 16,-3 6-16-16,-1 1-4 15,4 0 44-15,5-4-28 0,-1-3 24 32,4-1-28-32,0-6 44 0,0 4-36 15,0-15-4-15,4 4-16 0,0-14-84 16,0-3 40-16</inkml:trace>
          <inkml:trace contextRef="#ctx0" brushRef="#br0" timeOffset="322322.0473">18706 12245 540 0,'39'-17'200'0,"-39"17"-156"0,34-17-12 0,-22 6 96 15,3 8-76-15,-3-7 60 16,0 3-68-16,-5-7 4 16,5 7-28-16,-16-7 16 15,-4 8-24-15,-11-8 12 16,0 7-12-16,-28-3-24 15,12 6 4-15,-15-6-4 16,4 6 4-16,7-6 0 16,4 7 0-16,-4-1 0 15,12 4 0-15,0 0 0 16,8 7 0-16,-1 3-12 16,9 4 12-16,-5 17 40 15,5 3-20-15,-5 18 16 16,5 3-16-16,-1 0-8 15,-3-3 0-15,-1-4-4 16,4-10 0-16,-3-7 44 16,3 0-24-16,-3-11 0 15,3 5-12-15,-3-8 20 16,7-4-16-16,-7-6 4 16,7 0-8-16,0-7-8 15,4 4 4-15,4-4-32 16,4 3 16-16,0-3 4 0,8 4 8 15,3-1 0-15,1 7 0 16,3-3-12-16,4 4 8 0,4-5 48 16,0 1-24-16,0-3-28 15,0 3 4-15,-3-7-36 32,-1 0 24-32,-4-11-268 0,1 11 156 0</inkml:trace>
          <inkml:trace contextRef="#ctx0" brushRef="#br0" timeOffset="322587.7517">18268 12431 560 0,'-11'-10'208'0,"11"10"-164"0,0 0-8 0,0 0 136 16,7 3-100-16,9-3 32 15,3 7-60-15,8-7 60 16,1 0-56-16,10-3-16 16,1-4-20-16,11 0 8 15,1 10-12-15,3-13-116 16,0 10 56-16,-4 7-576 16,-7-4 344-16</inkml:trace>
          <inkml:trace contextRef="#ctx0" brushRef="#br0" timeOffset="312174.0856">15833 13143 416 0,'0'-3'152'0,"0"3"-116"0,12-10-12 0,-8 3 92 16,4 7-68-16,-1-7 24 15,1 3-40-15,0-3-4 16,0 4-16-16,-5-4-16 15,5 4 0-15,0-8 12 16,0 8-4-16,-1-4 24 16,5 4-16-16,0-1-12 15,-1 8-4-15,1-1 20 16,0 7-8-16,-1 1 32 16,1 2-24-16,-5-2 12 15,5 3-16-15,0-4 44 16,-1 0-28-16,5-6 48 15,-1 2-44-15,5-9 4 16,3 0-24-16,8-8 20 0,-4 4-20 16</inkml:trace>
          <inkml:trace contextRef="#ctx0" brushRef="#br0" timeOffset="309675.2158">16042 12242 416 0,'4'-28'152'0,"-4"28"-116"0,-11 0-12 15,11 4 100-15,0 6-72 16,-8 14 52-16,-4 10-64 0,1 8 16 15,3-1-36-15,-7 7 0 16,7-3-12-16,-4 0 4 16,4-7-8-16,1-4 24 15,3-3-16-15,-4 3-20 16,8-6 0-16,0-14-208 16,4 6 120-16</inkml:trace>
          <inkml:trace contextRef="#ctx0" brushRef="#br0" timeOffset="310274.0375">16023 12538 644 0,'-19'-14'236'0,"19"14"-180"0,0-17-20 0,4 13 96 16,3 4-80-16,9-7 16 16,3 0-44-16,16-3-20 15,12 7-8-15,3-11-156 16,0 7 88-16</inkml:trace>
          <inkml:trace contextRef="#ctx0" brushRef="#br0" timeOffset="310304.1154">16054 11991 808 0,'-4'-7'300'0,"4"7"-232"0,20-14-20 15,-9 4 44 1,9 6-60-16,26-6 16 16,0-1-32-16,16 1-8 15,-4 7-4-15,4-4-312 16,-7 0 168-16</inkml:trace>
          <inkml:trace contextRef="#ctx0" brushRef="#br0" timeOffset="309956.9653">16550 12180 508 0,'-8'31'188'0,"8"-31"-148"0,-20 75-8 15,13-37 72 1,7-3-64-16,-4 9 0 15,4 1-24-15,-4 0-12 16,4-4 0-16,-8 4 20 16,4-4-12-16,-7 4 4 15,-1 0-8-15,-11-7-228 16,7-4 124-16</inkml:trace>
          <inkml:trace contextRef="#ctx0" brushRef="#br0" timeOffset="319681.1527">16701 12514 528 0,'-12'-4'196'0,"12"4"-152"0,0 4-12 0,0-8 104 15,4 1-80-15,0-4 24 32,3 7-48-17,5-7 56-15,0 7-48 0,7-7 20 0,8 7-40 0,8-7 8 16,4 7-16-16,7-3 0 16,-3 3-4-16,7 0-8 15,-7 3 4 1,-9-3 12-16,1 4-8 0,-4-4 4 15,-4 0-4-15,-7-4-52 16,-5 1 28-16,-3 3-384 16,-4 0 220-16</inkml:trace>
          <inkml:trace contextRef="#ctx0" brushRef="#br0" timeOffset="319989.4724">17057 12231 372 0,'0'-6'140'0,"0"6"-112"0,0 6-4 0,0-2 172 16,-8 6-112-16,-4 14 80 15,5 0-96-15,-13 14 44 16,13 0-68-16,-21 3 24 15,9-3-40-15,0-3-8 16,3-1-12-16,-3-3 12 16,7-3-12-16,-3-8 16 15,3 1-16-15,1-7-100 16,3-1 48-16,4-9-368 16,4-4 228-16</inkml:trace>
          <inkml:trace contextRef="#ctx0" brushRef="#br0" timeOffset="321510.8242">17312 12507 808 0,'-15'0'300'0,"15"0"-232"0,0 0-20 0,7-4 44 16,5 4-60-16,23-7 16 16,7 4-32-16,20-4 0 15,0 4-8-15,0-4-8 16,-8 3 4-16,-7 1-4 15,-8 6 0-15,-8 1-12 16,-8 6 8-16,-15 0 12 16,-5 1-4-16,-10-1-12 15,-1 4 4-15,-15 0 12 16,3-1-4-16,-14 5-12 16,3-1 4-16,-12 3 12 15,4 1-4-15,-11 7 8 16,7-8-8-16,-3 8 24 15,11-4-16-15,-4-4 40 16,12 1-28-16,-4 0 4 16,12-7-16-16,0-4 28 15,11 0-24-15,4 0 12 16,12-6-16-16,7-4 12 16,5 7-16-16,18-7-4 15,5 0 0-15,11 0-4 16,-4 7 0-16,1-7-124 0,-9 0 68 15,-7-7-156-15,-4 7 124 16,-12-7-192-16,-3 3 160 0,-8-9-256 16,-4-1 208-16</inkml:trace>
          <inkml:trace contextRef="#ctx0" brushRef="#br0" timeOffset="321516.3405">17587 12624 436 0,'-19'-7'160'0,"19"7"-124"0,-20 7-8 0,9 6 160 16,3 1-108-16,-11 21 108 15,7 2-108-15,-11 19 0 16,7 2-44-16,-3 1 0 16,7-11-20-16,-7 0 28 15,7-7-28-15,-3-6 12 16,3-8-16-16,-3-6-32 16,7-1 8-16</inkml:trace>
          <inkml:trace contextRef="#ctx0" brushRef="#br0" timeOffset="320222.5926">17723 11997 572 0,'-8'18'208'0,"8"-18"-160"0,-20 27-12 15,9-10 68 1,3 4-64-16,-4 13-16 16,5 1-16-16,-1 6 0 15,8 0-4-15,-12 1-276 16,12-4 148-16</inkml:trace>
          <inkml:trace contextRef="#ctx0" brushRef="#br0" timeOffset="323960.5178">18381 11870 652 0,'-12'-10'244'0,"12"10"-192"0,4-4-12 0,0 1 144 16,3-1-108-16,5-6 8 16,4 3-56-16,7-10 8 15,0 7-20 1,12-7 28-16,0 6-28 0,7-3-76 15,-3 8 32-15</inkml:trace>
          <inkml:trace contextRef="#ctx0" brushRef="#br0" timeOffset="324230.2357">19147 12259 748 0,'-27'0'276'0,"27"0"-216"0,-19 38-16 15,-1-21 128 1,13 7-104-16,-17 7-8 16,-3 7-40-16,-8 0-8 15,8-7-4-15,-8-4 4 16,4-3-8-16,-3-6-12 15,10-1 4-15,5-10-296 16,11 0 164-16</inkml:trace>
          <inkml:trace contextRef="#ctx0" brushRef="#br0" timeOffset="323969.5426">18888 12173 436 0,'7'-10'160'0,"-7"10"-124"0,0-7-8 0,8 7 104 31,-4 0-76-31,0 7 84 0,4 10-80 0,3 14 56 16,1 7-64-16,7 13 4 15,-3-3-32-15,3-3-4 16,4-4-12-16,1-3-8 16,3-7 4-16,-4-7 40 15,0-3-24-15</inkml:trace>
          <inkml:trace contextRef="#ctx0" brushRef="#br0" timeOffset="325173.2433">19283 13102 736 0,'0'-7'272'0,"0"7"-208"0,11-10-20 0,-3-4-44 16,4 7-8-16,7-10 12 16,0 3 0-16,5-10-20 15,-1 3 8-15,0-3 4 16,-4 4 4-16,1 2 16 16,-5 12-8-16,-3 2 92 15,7 11-52-15,-7 10 12 16,3 0-36-16,-3 4 24 15,3-4-32-15,-3 1-4 16,11 2-8-16,-3-13 48 16,-1 0-28-16,0-14-100 15,4 0 44-15,1-17-320 16,-1 0 196-16</inkml:trace>
          <inkml:trace contextRef="#ctx0" brushRef="#br0" timeOffset="324291.3987">19503 12118 288 0,'-11'-4'108'0,"11"4"-84"0,-8 25-4 0,0-5 144 16,4 11-92-16,-11 17 60 15,7 0-76-15,-11 4 28 16,3 3-48-16,1-3 8 16,3-8-28-16,-3-2-8 15,7-1-4-15,-4-10 20 16,8 0-12-16,4-17-92 15,4 3 44-15</inkml:trace>
          <inkml:trace contextRef="#ctx0" brushRef="#br0" timeOffset="324713.0197">19441 12465 676 0,'-15'-27'248'0,"15"27"-192"0,0-10-16 0,4 3 136 16,3 3-104-16,13-6 88 15,7 6-96-15,15-2 20 16,-3 6-48-16,12 0-32 16,-1 3-4-16,4 0-20 15,-4 8 12-15</inkml:trace>
          <inkml:trace contextRef="#ctx0" brushRef="#br0" timeOffset="324691.9629">19832 12042 612 0,'-11'-10'228'0,"11"10"-180"0,-16 24-12 15,5-3 16 1,3 3-36-16,-8 24 56 16,16 3-40-16,-4 11-16 15,4 0-8-15,-3-3 8 16,6-8-8-16,-6-6-4 16,-1-4 0-16,-8 1 20 0,4-8-12 15,-11-6-268-15,4-4 140 0</inkml:trace>
        </inkml:traceGroup>
      </inkml:traceGroup>
      <inkml:traceGroup>
        <inkml:annotationXML>
          <emma:emma xmlns:emma="http://www.w3.org/2003/04/emma" version="1.0">
            <emma:interpretation id="{A829DD9A-A964-4052-A33F-E1EC9D9127F7}" emma:medium="tactile" emma:mode="ink">
              <msink:context xmlns:msink="http://schemas.microsoft.com/ink/2010/main" type="line" rotatedBoundingBox="4729,13822 22579,14243 22533,16155 4684,15733"/>
            </emma:interpretation>
          </emma:emma>
        </inkml:annotationXML>
        <inkml:traceGroup>
          <inkml:annotationXML>
            <emma:emma xmlns:emma="http://www.w3.org/2003/04/emma" version="1.0">
              <emma:interpretation id="{4A785CA9-5E66-495A-A9E8-F4E7219C232D}" emma:medium="tactile" emma:mode="ink">
                <msink:context xmlns:msink="http://schemas.microsoft.com/ink/2010/main" type="inkWord" rotatedBoundingBox="4721,14176 6062,14208 6025,15765 4684,15733"/>
              </emma:interpretation>
              <emma:one-of disjunction-type="recognition" id="oneOf42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346224.4244">3411 14176 392 0,'4'-25'148'0,"4"15"-116"0,7-14-8 0,1 14 40 15,-9-4-40-15,5 0 0 16,-4 0-16-16,-1-3 4 15,1 7-8-15,-4 3 32 16,-4 4-20-16,0 9-40 16,-8 22 12-16,-7 6 12 15,-12 11 0-15,-12 7-8 16,-4-1 4-16,-7 8 12 16,-4 10-4-16,7 3 8 0,5-3-8 15,-1-4 60-15,5-10-36 16,10-10 16-16,5-14-28 15,0-14 20-15,8 4-24 16,-1-11 12-16,8-10-12 0,8 0 12 16,0-7-16-16,8-3-4 15,11-11 0-15,-3-10-68 16,3 0 36-16,8-10-244 16</inkml:trace>
          <inkml:trace contextRef="#ctx0" brushRef="#br0" timeOffset="346494.2511">3334 14065 464 0,'7'-58'176'0,"5"44"-140"0,11-6-8 0,-11 13 20 15,3 0-32-15,-3 3 20 16,7 4-20-16,1 7 8 16,3 10-12-16,-12 14 12 15,9 21-16-15,-9 3 24 0,1 4-20 16,3-4 32-16,1 0-28 15,-1 10 20-15,-3 14-20 16,0 0 8-16,-1-3-12 16,1-7 36-16,-4-11-24 15,-1-13 4-15,-3-10-16 16,-11-11 36-16,-1-7-24 0,4-7-224 16,-12-13 108-16,-3-1-452 15</inkml:trace>
          <inkml:trace contextRef="#ctx0" brushRef="#br0" timeOffset="346720.3539">3016 14444 540 0,'-8'-31'200'0,"12"31"-156"0,16 0-12 15,-5 0 104-15,12-3-80 16,16-1 60-16,19 1-72 15,7 3 4-15,1 7-28 16,-4-1 40-16,-8 1-32 0,-8 0-48 16,-7-3 8-16,-8-1-280 0,-4-3 160 15,-4 7-356 1</inkml:trace>
          <inkml:trace contextRef="#ctx0" brushRef="#br0" timeOffset="351601.1125">2939 13694 228 0,'-16'-10'84'0,"5"10"-64"0,-9 6-8 0,5-2 92 16,-12 3-60-16,-12 6-8 0,-4 12-24 15,-11-1 88-15,-8 20-56 16,8 32 0-16,0 24-28 15,4 0 16-15,-1-4-20 16,1 18 40-16,7 20-28 16,12-7-4-16,16-13-12 15,23-1 20-15,23 11-16 16,23-7-64-16,50-3 24 0,28-15-436 16</inkml:trace>
        </inkml:traceGroup>
        <inkml:traceGroup>
          <inkml:annotationXML>
            <emma:emma xmlns:emma="http://www.w3.org/2003/04/emma" version="1.0">
              <emma:interpretation id="{D152FCAA-2058-4645-8A1D-19899998919A}" emma:medium="tactile" emma:mode="ink">
                <msink:context xmlns:msink="http://schemas.microsoft.com/ink/2010/main" type="inkWord" rotatedBoundingBox="6417,14063 10196,14152 10157,15796 6379,15707"/>
              </emma:interpretation>
              <emma:one-of disjunction-type="recognition" id="oneOf43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350250.5212">5672 13708 404 0,'-12'17'148'0,"8"-10"-112"0,-3 10-12 0,7-7 84 0,-4 4-64 16,-4 3 16-16,4 7-36 16,-11 4-12-16,3-1-8 15,-4 4 28-15,-3 0-16 16,0 0 32-16,-1 0-32 0,9-3 12 16,-1-4-16-16,8 0 12 15,4-3-16-15,8-8-372 16,15 1 196-1,12-17-136-15</inkml:trace>
          <inkml:trace contextRef="#ctx0" brushRef="#br0" timeOffset="351113.8161">5474 13828 372 0,'0'-3'140'0,"0"6"-112"0,0-3-4 0,0 0 48 15,0 0-44-15,0 0 104 16,0 0-76-16,0 0-8 16,0 0-28-16,4 3 36 15,12-3-28-15,-5 0 12 0,9 0-24 16,3 4 0-16,8-1-8 15,4 4-192-15,-4 0 100 16,-4 10-368 0</inkml:trace>
          <inkml:trace contextRef="#ctx0" brushRef="#br0" timeOffset="352200.3186">6055 13728 364 0,'15'-10'132'0,"-3"17"-100"0,4 0-12 16,-1 0 80-16,8 6-60 15,8 15 44-15,8 23-48 0,0 36 8 16,3 16-28-16,1 3 20 16,-4 15-24-16,-12 20 32 0,-4-3-28 15,-8-21 12-15,-22-14-16 16,-17 0 44-16,-34 0-28 15,-11-3 48-15,-13-24-44 16,1-14 4-16,-16-24-24 16,-11-21-76-16,7-21 32 15,8-16-496 1</inkml:trace>
          <inkml:trace contextRef="#ctx0" brushRef="#br0" timeOffset="350243.503">5645 13794 216 0,'38'0'80'0,"-14"3"-60"0,14 1-8 0,-18-1 4 15,7-3-12-15,-8 3-4 16</inkml:trace>
          <inkml:trace contextRef="#ctx0" brushRef="#br0" timeOffset="352830.4912">7123 13659 280 0,'-19'-13'104'0,"15"26"-84"0,-7 1 0 0,-1-3 92 0,-7 2-64 15,-5 1-12-15,-3 3-20 16,-4 4 12-16,-7-7-16 16,-1 6 12-16,-8-9-12 15,9 2 0-15,3-6-4 16,4-3 28-16,8-4-20 16,3-7-32-16,9-3 8 15,11-1 140 1,4 4-68-16,11-3 60 0,12 0-68 15,16 3 28-15,11 3-48 16,0 4-20-16,0 7-8 16,1 4 44-16,-5-5-28 0,-4 8-592 15,8 10 308-15,5 0-64 16</inkml:trace>
          <inkml:trace contextRef="#ctx0" brushRef="#br0" timeOffset="352522.1727">6918 13625 384 0,'0'7'140'0,"0"7"-108"0,4 3-8 15,0-3 108-15,0-1-76 16,4 5-4-16,-8-1-32 0,0 7 12 16,-8-3-20-16,-4 10 40 0,-3-1-28 15,3-2-4-15,-7 0-12 16,7-8-544-1</inkml:trace>
          <inkml:trace contextRef="#ctx0" brushRef="#br0" timeOffset="347819.7745">4038 14568 392 0,'12'20'148'0,"3"-13"-116"0,16 4-8 16,-15-4 56-16,7 3-48 15,4-3 16-15,4-4-32 31,0 1 0-31,0-4-8 0,0-4 12 0,0-3-12 16,-8-6-12-16,-4-5 0 16,-3-2 20-16,-4-4-8 15,-5 0-12-15,-7-1 0 0,0 5-24 16,-4-1 16-16,-3 4 24 0,-5 3-8 16,-3 4 8-16,-5 3-4 15,1 4-24 1,-1-1 8-16,-7 4 4 0,0 0 4 15,0 4-28-15,4-1 16 16,-4 4 68-16,-4 3-32 16,0 1 44-16,0 6-36 15,4 10 16-15,4 8-28 16,7 6 8-16,8 7-16 16,8 0 12-16,12 0-16 0,7-3 16 15,8-3-16-15,4-5 4 16,0-2-4-16,0-11 28 15,0 0-20-15,-4-7 32 16,8-3-32-16,-4-4-56 16,16-3 16-16,-1-3-200 15,1-4 124-15,-9 6-380 16</inkml:trace>
          <inkml:trace contextRef="#ctx0" brushRef="#br0" timeOffset="348077.9642">4921 13845 416 0,'0'14'152'0,"0"14"-116"0,-8 27-12 0,0-14 84 16,8 14-64-16,-7 10 0 16,-1-13-28-16,4-7 8 15,-4-11-16-15,-7 0 60 0,3-13-40 16,-7-4 24-16,-1-6-32 0,-7-8 44 15,0-10-36-15,0-7 20 16,0-10-28-16,4-13-580 16,3-12 304-1,-3-2 12-15</inkml:trace>
          <inkml:trace contextRef="#ctx0" brushRef="#br0" timeOffset="348382.7718">5002 13659 548 0,'12'-20'204'0,"-8"23"-156"0,3 4-16 16,-3 3-16-16,-4-3-16 15,0 7-308-15</inkml:trace>
          <inkml:trace contextRef="#ctx0" brushRef="#br0" timeOffset="350240.4915">5157 13807 280 0,'0'-3'104'16,"0"0"-84"-16,0-1 0 0,0 4 64 0,0 0-48 15,0 0 32-15,8 0-40 16,-8 0 16-16,0 0-24 15,0 0 0-15,0 0-12 16,-8 0 12-16,8 7-12 16,-12 0 24-16,-3 3-20 15,3 4-4-15,-3 7-4 16,3 3 28-16,0 3-16 16,-3 4 4-16,7 0-12 0,8-3 12 15,8-4-12-15,4-4 32 0,7-2-24 16,8-12 20-16,0-2-20 15,-4-8-44-15,1-6 16 16,-5-11-52-16,-4 1 36 16,-3-1-56-16,-4-3 48 15,0 3 16-15,-8 4 16 16,0 7-16-16,-8 7 12 16,8 6-32-16,0 11 24 15,0 6 32-15,8 11-8 16,7 0 44-16,4 4-28 15,5-4-12-15,7-11-8 0,-12-2 20 16,0-5-12-16,-3-13 40 16,-5-7-28-16,1-10 4 15,-8-10-16-15,0-11-16 16,-8 0 0-16,4 0 28 16,0 0-12-16,0 7-20 15,-8 7 0-15,16 4-4 16,0 6-28-1,-5 7 20-15,5 3 8 16,4 1 12-16,3 3-20 16,-7 3 12-16</inkml:trace>
          <inkml:trace contextRef="#ctx0" brushRef="#br0" timeOffset="353763.0119">7421 14482 392 0,'-7'-10'148'0,"30"10"-116"0,31 0-8 0,-15 6 12 16,11-2-24-16,8 6-356 16</inkml:trace>
          <inkml:trace contextRef="#ctx0" brushRef="#br0" timeOffset="353758.5023">7534 14341 632 0,'4'-7'236'0,"11"0"-184"0,12 7-16 16,-11 0 0-16,11 7-28 15,4-7 16-15,7 7-16 16,-7 3-436-16,0 4 236 16,0 3-60-16</inkml:trace>
        </inkml:traceGroup>
        <inkml:traceGroup>
          <inkml:annotationXML>
            <emma:emma xmlns:emma="http://www.w3.org/2003/04/emma" version="1.0">
              <emma:interpretation id="{EEE6DA96-1A34-4513-9025-01D3A68A5928}" emma:medium="tactile" emma:mode="ink">
                <msink:context xmlns:msink="http://schemas.microsoft.com/ink/2010/main" type="inkWord" rotatedBoundingBox="11365,14466 12370,14489 12350,15335 11345,15312"/>
              </emma:interpretation>
              <emma:one-of disjunction-type="recognition" id="oneOf44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354071.8412">9291 14296 196 0,'-8'-17'72'0,"8"13"-56"0,0-3-4 0,8 4 136 16,-8 0-84-16,8 3 96 16,-8 0-92-16,0 6-16 15,-8 12-32-15,-3 2-8 16,-5 8-4-16,-11 10 20 16,-4 17-16-16,-4 10 4 0,-3-3-8 15,7-7 28-15,0-7-20 16,0-13 20-16,4-8-20 15,3-10 20-15,5-10-24 0,7-14-12 16,8-17-4-16,8-13-68 16,8-12 40-16,11-6-288 15,12 0 180 1,11 4-100-16,5 2 140 16,3 1 40-16,-8-3 36 15,9 6 224-15,-17 7-112 16,1 7 100-16,-12 10-108 15,4 11 0-15,-8 14-48 16,-3 16 12-16,-9 11-24 16,9 4 36-16,-5 6-32 15,-3-3 4-15,-1 17-16 16,-3 7 28-16,8 7-24 16,-5-4 20-16,-11 0-20 0,0-10 36 0,0-10-28 15,-8-10-172-15,-11-8 80 16</inkml:trace>
          <inkml:trace contextRef="#ctx0" brushRef="#br0" timeOffset="354289.4147">9040 14585 352 0,'3'-41'132'0,"1"37"-104"0,8 1-8 0,3 3 88 16,13 0-64-16,14 0 36 0,8 7-48 15,9 3 16-15,-1 4-28 16,-4 0-256-16</inkml:trace>
          <inkml:trace contextRef="#ctx1" brushRef="#br0">9125 14024 0,'0'0'15</inkml:trace>
          <inkml:trace contextRef="#ctx0" brushRef="#br0" timeOffset="354928.8759">9976 13990 112 0,'-27'10'44'0,"27"-10"-36"0,-11 41 0 16,3-17 72-16,-4 1-44 16,-7-1 4-16,4 0-24 15,3 0 16-15,0-7-20 16,-3 0 12-16,-5-6-12 16,1-1-24-16,-8-10 4 15,8-4-40-15,-8-6 28 16,7 0 40-16,1-4-8 0,-1 0 280 15,20 0-160-15,0 1 68 16,20 2-120-16,15 1-36 16,15 10-28-16,16 10 12 0,-12 1-16 15,4 9-648 1</inkml:trace>
          <inkml:trace contextRef="#ctx0" brushRef="#br0" timeOffset="354661.1654">9798 13997 404 0,'8'-14'148'0,"0"10"-112"0,-4 8-12 0,3 3 48 16,-7 3-44-16,12 11-4 16,-4 10-12-16,0 3 16 15,3 4-16-15,-3-4 32 16,4 1-28-16,-5-4-420 15,-7-7 220-15,0 0 20 16</inkml:trace>
        </inkml:traceGroup>
        <inkml:traceGroup>
          <inkml:annotationXML>
            <emma:emma xmlns:emma="http://www.w3.org/2003/04/emma" version="1.0">
              <emma:interpretation id="{119EAF84-AA15-475E-B158-C280D5B73728}" emma:medium="tactile" emma:mode="ink">
                <msink:context xmlns:msink="http://schemas.microsoft.com/ink/2010/main" type="inkWord" rotatedBoundingBox="13023,14017 15351,14072 15307,15931 12979,15876"/>
              </emma:interpretation>
              <emma:one-of disjunction-type="recognition" id="oneOf45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360086.589">11815 13539 768 0,'-15'0'284'0,"15"3"-220"0,0 1-20 16,0-4 56-16,7 7-64 0,9 3-84 15</inkml:trace>
          <inkml:trace contextRef="#ctx0" brushRef="#br0" timeOffset="358860.3295">12009 13732 352 0,'-4'-4'132'0,"4"4"-104"0,-4 4-8 16,0-4 104-16,0 3-72 16,-3 4 76-16,-5 0-72 15,0 3 4-15,1 1-36 16,3 6 56-16,-8 0-44 16,13 0 12-16,-13 0-32 0,12 1 8 15,4-5-12-15,0 1 36 16,4-7-24-16,4-4-12 15,0-6-8-15,11 0-148 16,-7-8 80-16,3 1-104 16,-11-4 96-16,4 0-96 15,-1 4 96-15,1 3 52 16,-8 0 16-16,0 7 104 16,0 0-52-16,12 7 128 15,7 3-100-15,0-3 8 16,16 7-48-16,4-7 28 15,15 3-36-15,-7-10-32 0,3 0 0 16,-4-3-16-16,-18-4 8 16,-1-7-36-16,-16-3 28 15,-3 3 24-15,-8-3 0 16,0 0-16-16,-8-4 4 16,-3 7 12-16,-1-3 0 0,4 10 16 15,4 0-12-15,8 1 32 16,4 6-24-16,4 6 32 15,3-6-32-15,8 7 20 16,-3 0-20-16,-1-3-24 16,-3-4 0-16,-1 0 20 15,-3 0-4-15,-5 0-4 16,1-4 0-16,0 4-4 16,0-7 0-16,3 0 16 15,5 1-8-15,3 6-4 16,8 0 0-16,8 0-4 15,4 0 0-15,-1 0 0 16,5 0 0-16,-8 0-36 16,-4 0 20-16,-8 0-108 15,-7-7 68-15,-16 7-264 16,-4-4 176-16,-12 4-208 16</inkml:trace>
          <inkml:trace contextRef="#ctx0" brushRef="#br0" timeOffset="358867.3474">12628 13560 436 0,'-23'17'160'0,"15"-3"-124"0,-11 3-8 0,11-3 148 0,4 10-100 15,-4 0 32-15,1 0-64 16,-1 3-28-16,-4-3-8 16,8-3 8-16,1 3-8 0,-5-7 24 15,4-3-20-15,8-7-20 16,4 3 0-16</inkml:trace>
          <inkml:trace contextRef="#ctx0" brushRef="#br0" timeOffset="355594.6456">10743 14396 424 0,'-4'-4'156'0,"4"11"-120"0,0 0-8 0,8 0-8 16,0 3-16-16,7 4 16 0,8 0-12 15,8 0 24-15,4-4-20 16,8-3 32-16,-5-4-28 16,1-3 32-16,0-3-32 15,-16-4 12-15,0-3-16 16,-11-4 0-16,-12-3-4 0,-8-1-8 15,-11 1 4-15,-8 0-24 16,-4 0 12-16,0 3-12 16,-4 0 8-16,4 4 16 15,4 3 0-15,0 7-56 16,7 7 28-16,-7 0 12 16,4 3 8-16,4 4 4 15,-5 0 0-15,1 3 24 16,-4 4-12-16,4 3 12 0,4 3-12 15,7 8-8-15,0 9 0 16,5 1 4-16,18 0-4 16,5 3 24-16,15-3-16 15,11-7 56-15,20-11-36 16,23 1-392 0</inkml:trace>
          <inkml:trace contextRef="#ctx0" brushRef="#br0" timeOffset="359125.0321">11184 13862 456 0,'0'0'168'0,"0"4"-128"0,8-4-16 0,-4 0 80 16,11 0-64-16,5 0 28 16,-9 0-40-16,16 0-8 15,0 0-12-15,4 0-208 16</inkml:trace>
          <inkml:trace contextRef="#ctx0" brushRef="#br0" timeOffset="356997.8773">11219 13883 612 0,'-8'-14'228'0,"8"14"-180"0,0 0-12 15,0 0 96-15,12 4-80 16,3-1-4-16,5-3-28 16,-1 0-120-1,0 7 52-15,12 3-516 0</inkml:trace>
          <inkml:trace contextRef="#ctx0" brushRef="#br0" timeOffset="357261.5776">11757 13797 392 0,'-4'-7'148'0,"0"7"-116"0,-3 0-8 0,-5 7 144 16,0 3-96-16,1 8 52 15,-9 9-76-15,5 11-16 16,-4 3-20-16,-1 1 16 0,-7-1-16 16,8-3 32-16,-8-11-28 15,0-6 76-15,0-4-56 0,-4-10 4 16,0-10-24 0,3-11-20-16,5-10 0 0,4-11-412 15,7-9 228 1,12 6-232-16</inkml:trace>
          <inkml:trace contextRef="#ctx0" brushRef="#br0" timeOffset="362428.0743">12918 15249 1552 0,'-19'14'0'0,"-16"20"-4"15,12-13 8-15,-20 0-4 16,-11 3-188-16,-4 10 104 16,8-13-492-16</inkml:trace>
        </inkml:traceGroup>
        <inkml:traceGroup>
          <inkml:annotationXML>
            <emma:emma xmlns:emma="http://www.w3.org/2003/04/emma" version="1.0">
              <emma:interpretation id="{8DF4E3B7-ECAB-495E-B864-7F789D9E3A12}" emma:medium="tactile" emma:mode="ink">
                <msink:context xmlns:msink="http://schemas.microsoft.com/ink/2010/main" type="inkWord" rotatedBoundingBox="16716,14215 19767,14287 19726,16031 16675,15959"/>
              </emma:interpretation>
              <emma:one-of disjunction-type="recognition" id="oneOf46">
                <emma:interpretation id="interp54" emma:lang="" emma:confidence="0">
                  <emma:literal>Byte-Atos"</emma:literal>
                </emma:interpretation>
                <emma:interpretation id="interp55" emma:lang="" emma:confidence="0">
                  <emma:literal>Byte-a" B"</emma:literal>
                </emma:interpretation>
                <emma:interpretation id="interp56" emma:lang="" emma:confidence="0">
                  <emma:literal>Bet-a" B"</emma:literal>
                </emma:interpretation>
                <emma:interpretation id="interp57" emma:lang="" emma:confidence="0">
                  <emma:literal>Byte-airs"</emma:literal>
                </emma:interpretation>
                <emma:interpretation id="interp58" emma:lang="" emma:confidence="0">
                  <emma:literal>BJ=A" B"</emma:literal>
                </emma:interpretation>
              </emma:one-of>
            </emma:emma>
          </inkml:annotationXML>
          <inkml:trace contextRef="#ctx0" brushRef="#br0" timeOffset="365828.8727">15822 14427 372 0,'-20'-14'140'0,"13"21"-112"0,-9 7-4 0,8 6 64 0,-3 15-52 15,-1 23 76-15,-3 11-64 16,-1-7-8-16,1 0-24 16,-1-7 16-16,5-3-20 15,-1-1 32-15,4-10-28 0,1-10-4 16,-1-6-8-16,-4-12-4 16,1-6 0-16,3-10-432 15</inkml:trace>
          <inkml:trace contextRef="#ctx0" brushRef="#br0" timeOffset="365839.4052">15733 14554 592 0,'8'-55'220'0,"-1"41"-172"0,9 7-12 0,-5 1 92 16,9-1-76-16,3 7 112 15,8 7-92-15,0 3 84 16,4 10-88-16,0 1 20 0,-8 3-52 16,0 4-12-16,-8-1-16 15,-7-3 12-15,-12-3-12 16,-12 0 24-16,-11-1-20 16,-16-3-48-16,-7-6 20 15,-1-8-76 1,9 4 52-16,-5 0 0 15,12 3 24-15,16 1-24 16,15 6 24-16,19 7 4 0,16 0 12 16,3 0 0-16,5 0 0 0,-12-3 8 31,0 0-4-31,-8 3-4 16,-3-7 4-16,-17 0 40 15,-3 0-24-15,-19-3-20 16,0-4 0-16,-20-10 36 15,0 4-24-15,-15-8 16 16,11 1-16-16,-7-1-24 16,8 4 4-16,-1 0-276 0</inkml:trace>
          <inkml:trace contextRef="#ctx0" brushRef="#br0" timeOffset="366643.037">16441 14151 476 0,'31'31'176'0,"-11"4"-136"0,7 16-12 0,-12-20 120 0,4 31-88 0,-11 31 36 0,4 21-56 0,-12-14 20 0,-8-1-32 0,-4-6-8 0,-15 4-12 0,-19-8 28 16,-20-10-20-16,-7-13 20 16,3-15-20-16,8-23 20 31,4-1-24-31,-12-23-76 15,16-11 36-15,-16-28-440 0</inkml:trace>
          <inkml:trace contextRef="#ctx0" brushRef="#br0" timeOffset="367572.0089">17006 13904 392 0,'-23'7'148'0,"8"10"-116"0,-16 7-8 0,15-3-4 0,-3 3-16 15,-16 7 24-15,4 6-16 16,-8-12-12-16,12-8-4 15,-8-3 28-15,4-8-12 16,12-6 76-16,0-17-52 16,11 3 180-16,0-10-120 15,16 4 72-15,19 2-100 16,12 5-20-16,15 13-28 0,16 17-172 16,3 4 80-16</inkml:trace>
          <inkml:trace contextRef="#ctx0" brushRef="#br0" timeOffset="367225.0857">16933 13770 228 0,'-12'3'84'0,"8"7"-64"0,0 1-8 16,8-4 72-16,0 3-48 16,4 0 40-16,0 4-44 15,3 0 8-15,-3 3-24 16,-8 4 72-16,-8 6-52 16,-7 1 24-16,3 3-40 15,-7 3 52-15,0 4-40 16,-1-7-8-16,-7-4-12 15,8-3 8-15,7 0-12 16,-3-6-4-16,3-5 0 0,4-2 12 16,8-4-8-16,-8-4-84 15,5-3 44-15,3 0-308 16</inkml:trace>
          <inkml:trace contextRef="#ctx0" brushRef="#br0" timeOffset="367980.0935">17173 14619 780 0,'0'-20'288'0,"0"20"-224"0,27-4-20 0,-15 4 48 16,-1 4-60-16</inkml:trace>
          <inkml:trace contextRef="#ctx0" brushRef="#br0" timeOffset="367990.1194">17200 14736 664 0,'-12'-24'244'0,"24"28"-188"0,19 3-16 16,-8 0-4-16,16-1-28 0,19 1-452 15</inkml:trace>
          <inkml:trace contextRef="#ctx0" brushRef="#br0" timeOffset="366267.5382">14842 13928 416 0,'-31'3'152'0,"31"-3"-116"0,-38 17-12 15,-1-3 100 1,12 10-72-16,-27 24 76 16,-4 11-72-16,-16 20 112 0,8 14-96 15,8 38 36-15,16 6-64 16,11-9-8 0,4 6-20-16,27 7 24 0,7-14-24 0,28-20 20 15,35-18-20-15,27-13-352 16,3-4 184-16,16-16-444 15</inkml:trace>
          <inkml:trace contextRef="#ctx0" brushRef="#br0" timeOffset="364631.1773">15164 14458 312 0,'4'-17'112'0,"-4"13"-84"0,3 1-12 0,-3-1 48 15,0 1-40-15,-3-1 32 16,-1 1-28-16,-4 3 52 16,-4 3-44-16,-3 8 36 15,-8 6-40-15,-8 14 24 16,-8 17-28-16,-7 17 36 0,-1 8-36 15,4-8 40-15,-3-6-40 0,0-8 20 16,-1 4-28-16,1-7 28 16,3-10-32-16,8 4 32 15,4-15-32-15,8-3-4 16,8-7-8-16,18-24 12 16,13-10-228-1,11-7 116-15,0-7-340 16</inkml:trace>
          <inkml:trace contextRef="#ctx0" brushRef="#br0" timeOffset="365819.8492">14722 14878 676 0,'0'-14'248'0,"8"21"-192"0,12-7-16 16,-1 0 208-16,12 0-144 15,8-7 28-15,19 3-80 16,11 4-32-16,9 4-12 16,-5 3-168-16,-3-7 88 0,-8 7-480 15,0-1 304 1,-8 1-84-16</inkml:trace>
          <inkml:trace contextRef="#ctx0" brushRef="#br0" timeOffset="364870.8255">14993 14410 320 0,'16'-21'120'0,"-8"14"-96"0,11-3-4 0,-7 10 156 15,3 0-100-15,8 0 24 16,1 7-60-16,-5 6 80 15,0 15-68-15,-3 17 20 16,3 3-40-16,-3 21 48 16,3-1-44-16,-4 5-8 15,1-4-16-15,-4-1 8 16,3 1-12-16,-7 3 32 16,-8-10-24-16,0-10-40 0,-4-14 12 15,-12-11-288-15,-3-13 164 0</inkml:trace>
        </inkml:traceGroup>
        <inkml:traceGroup>
          <inkml:annotationXML>
            <emma:emma xmlns:emma="http://www.w3.org/2003/04/emma" version="1.0">
              <emma:interpretation id="{AFD064C8-F4BE-4D5A-A808-871CAF6CC501}" emma:medium="tactile" emma:mode="ink">
                <msink:context xmlns:msink="http://schemas.microsoft.com/ink/2010/main" type="inkWord" rotatedBoundingBox="20158,14508 21061,14529 21036,15583 20133,15562"/>
              </emma:interpretation>
            </emma:emma>
          </inkml:annotationXML>
          <inkml:trace contextRef="#ctx0" brushRef="#br0" timeOffset="368604.7527">17750 14812 860 0,'-4'-17'320'0,"15"20"-248"0,5-9-20 16,-5-1 128-16,17 7-108 16,6-7-20-16,24 0-32 15,8 0-240-15,12 7 124 16,-12-3-636-16</inkml:trace>
          <inkml:trace contextRef="#ctx0" brushRef="#br0" timeOffset="368312.9794">18114 14385 332 0,'-12'-10'120'0,"12"10"-92"0,0 10-8 0,-8-3 184 15,4 4-116-15,-15 20 60 16,3 7-84-16,-15 17 16 15,4 6-48-15,-7 8-8 16,3-7-16-16,-4-3 4 16,8-11-8-16,-4-7 40 15,15-17-20-15,-11-6 4 16,15-5-16-16,-3-6 28 0,11-14-24 16,4-3-4-16,8-4-8 15,3-17-104-15,17-7 56 16,-9-20-112-16,8-8 88 0,4 1-24 15,4 7 56-15,-8 6 40 16,0 14 0-16,0 14 108 16,4 0-64-16,-4 14 88 0,0 10-80 15,0 24 36-15,-3 17-56 16,-5 24-12-16,8 4-12 16,-8 0 8-16,1-4-12 15,-12-13 48 1,11 0-28-16,-11-4-24 15,3-3-4-15,-19-8 8 16,8-6-4 0,-19-10-356-16,0-7 196 0</inkml:trace>
          <inkml:trace contextRef="#ctx0" brushRef="#br0" timeOffset="368987.271">18439 14034 612 0,'-8'-17'228'0,"8"17"-180"0,8 11-12 0,-8 6 96 15,7 0-80-15,-7 17-4 16,4 4-28-16,4 4 4 16,-8-1-16-16,8-7 16 15,0 1-16-15,3-4-320 16</inkml:trace>
          <inkml:trace contextRef="#ctx0" brushRef="#br0" timeOffset="368996.8012">18590 14207 436 0,'-12'-14'160'0,"12"14"-124"15,-15 7-8-15,3 0 52 16,4 6-48-16,-11 5 24 0,0-1-36 16,-1 3 8-16,9-6-16 15,3-4-24-15,0-3 4 16,0-7 172-16,8-3-92 0,8-7 56 15,4 3-80-15,7-11 0 16,16 1-28-16,0 0-12 16,11 7-4-16,12 10-576 15</inkml:trace>
        </inkml:traceGroup>
        <inkml:traceGroup>
          <inkml:annotationXML>
            <emma:emma xmlns:emma="http://www.w3.org/2003/04/emma" version="1.0">
              <emma:interpretation id="{B05B355E-4BB2-40B9-8751-ADECD6E2B1DA}" emma:medium="tactile" emma:mode="ink">
                <msink:context xmlns:msink="http://schemas.microsoft.com/ink/2010/main" type="inkWord" rotatedBoundingBox="21498,14520 22571,14545 22547,15573 21474,15547"/>
              </emma:interpretation>
            </emma:emma>
          </inkml:annotationXML>
          <inkml:trace contextRef="#ctx0" brushRef="#br0" timeOffset="370005.9786">19182 14458 364 0,'-12'-21'132'0,"12"21"-100"0,8 0-12 0,-16 10 124 16,8 4-84-16,0 27 80 15,-7 4-80-15,-5 17 20 16,12 0-44-16,-8-3-4 16,4-11-20-16,-3-4 12 15,7-6-16-15,-8-10 32 16,0-1-24-16,4-16 12 16,-3-1-16-16,-1-10-176 0,0-10 92 15,4-1-176-15,4-20 140 16,0-10-124-16,4-14 136 15,4-7-84-15,0 0 532 32,30-14-192-17,16 18 168-15,-3 17-188 16,3 13 112 0,4 11-144-16,-4 7 76 0,0 6-104 0,-7 11-36 0,-16 7-28 15,-4 7 4-15,-8 6-12 16,-19 4 16-16,-7 0-16 15,-13-4-20-15,-11 1 4 16,-11-14-156-16,-16-4 92 16,3-3-60-16,5-4 80 15,11 1-8-15,12 6 36 16,12 7 4-16,22 11 12 16,21 6-12-16,18 8 12 15,1-1 12-15,3 4 0 0,-4-1 32 16,-3-2-20-16,-20-8-4 15,-11-6-8-15,-20-8-4 16,-15-9 0-16,-24-11 24 16,-19-11-12-16,-7-2-20 15,3-5 0-15,12-2 32 16,12 2-16-16,19 1-204 16,7 0 108-16,20-4-452 15,23 4 304 1,12-3 16-16</inkml:trace>
          <inkml:trace contextRef="#ctx0" brushRef="#br0" timeOffset="370271.1838">19979 14069 644 0,'8'-35'236'0,"0"39"-180"0,0 17-20 0,-8-4 52 15,3 10-56-15,5 1 4 16,0 3-20-16,-4 0 24 16,4 0-24-16,-1 0-100 15,5-4 40-15,-4-3-508 16,-1-3 304-16,-3 0 68 15</inkml:trace>
          <inkml:trace contextRef="#ctx0" brushRef="#br0" timeOffset="370595.5457">20099 14148 684 0,'-3'7'252'15,"3"-7"-192"-15,-8 21-20 0,0-8 144 16,8 1-108-16,0 0 32 15,0 0-64-15,0-4-8 16,8 4-24-16,-8-7 64 16,11-1-44-16,5-9-12 15,-4 3-12-15,7-10-20 16,8 3 8-16</inkml:trace>
        </inkml:traceGroup>
      </inkml:traceGroup>
    </inkml:traceGroup>
    <inkml:traceGroup>
      <inkml:annotationXML>
        <emma:emma xmlns:emma="http://www.w3.org/2003/04/emma" version="1.0">
          <emma:interpretation id="{75415CBD-A25F-4CC5-82AD-A4EC3F55E798}" emma:medium="tactile" emma:mode="ink">
            <msink:context xmlns:msink="http://schemas.microsoft.com/ink/2010/main" type="paragraph" rotatedBoundingBox="1557,16115 21524,15878 21545,17669 1578,179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F00CCF-D459-400B-B9B0-6C101FD65DBC}" emma:medium="tactile" emma:mode="ink">
              <msink:context xmlns:msink="http://schemas.microsoft.com/ink/2010/main" type="line" rotatedBoundingBox="1557,16115 21524,15878 21545,17669 1578,17905"/>
            </emma:interpretation>
          </emma:emma>
        </inkml:annotationXML>
        <inkml:traceGroup>
          <inkml:annotationXML>
            <emma:emma xmlns:emma="http://www.w3.org/2003/04/emma" version="1.0">
              <emma:interpretation id="{AE0DEC19-3713-4C6E-BF26-D6D245C4B29C}" emma:medium="tactile" emma:mode="ink">
                <msink:context xmlns:msink="http://schemas.microsoft.com/ink/2010/main" type="inkWord" rotatedBoundingBox="1557,16115 5201,16072 5218,17468 1574,17511"/>
              </emma:interpretation>
              <emma:one-of disjunction-type="recognition" id="oneOf47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400395.9127">-383 15738 624 0,'-19'-11'228'16,"19"5"-176"-16,-12-8-16 0,12 7 148 0,-4-3-108 16,4 3 52-16,-3 0-80 15,6 3 36-15,1-6-48 16,12 0 16-16,7-4-32 0,8 7 0 15,12-3-12-15,15-1 12 16,-4 5-12-16,-4 2 16 16,0 4-16-16,-3 4-248 15,-4 2 128-15,-9 1-492 16</inkml:trace>
          <inkml:trace contextRef="#ctx0" brushRef="#br0" timeOffset="400403.9344">651 15851 464 0,'-39'11'176'0,"20"-1"-140"0,-16 14-8 0,12-7 92 16,-16 4-72-16,-11 10 52 0,-8 7-60 15,0 10 52-15,7 14-56 16,9 17 56-16,11 0-56 0,11 4 20 16,9-14-36-16,11-14 8 15,7-4-16-15,5-9 20 16,7-8-20-16,1-7-172 15,7-6 88-15,-8-7-592 16</inkml:trace>
          <inkml:trace contextRef="#ctx0" brushRef="#br0" timeOffset="400416.4673">643 16319 572 0,'4'7'208'0,"-12"14"-160"0,-3 13-12 16,7-10 32-16,-8 0-44 0,4 4 32 16,1-4-28-16,-1-7 8 15,0-6-20-15,0-5 80 0,5-6-52 16,3-10-32-16,-4-7-8 16,0-11 4-16,4-3-4 15,0-10-12-15,0 7 4 16,8 3 4-16,3 3 0 15,-3 8 52-15,7 2-28 16,1 5-20-16,-1 2-4 16,5 4 24-16,3 1-12 0,4-1-268 15,0-4 140-15</inkml:trace>
          <inkml:trace contextRef="#ctx0" brushRef="#br0" timeOffset="400425.4921">717 16109 684 0,'0'-10'252'0,"7"7"-192"0,13-15-20 15,-5 12 112-15,9-1-92 16,6-4-24-16,5 4-24 16,0 1-516-16,-4 2 276 15,-8 8-112-15</inkml:trace>
          <inkml:trace contextRef="#ctx0" brushRef="#br0" timeOffset="400907.2723">926 16598 632 0,'-8'0'236'0,"8"10"-184"16,0 1-16-16,-8-4 80 0,4 6-72 0,-3 1-8 15,-5 3-24-15,-3 4 32 16,-5 0-20-16,1 3-48 0,-1-4 12 15,5-6-252-15,-4 0 144 16</inkml:trace>
          <inkml:trace contextRef="#ctx0" brushRef="#br0" timeOffset="401181.5026">1239 16268 580 0,'8'0'216'0,"0"0"-168"0,7 0-12 16,1 0 32-16,11 0-44 16,12-7 8-16,7 3-20 15,4 1 0-15,1 6-4 16,-9-3-420-16,-19 4 224 15,-11-4-72-15</inkml:trace>
          <inkml:trace contextRef="#ctx0" brushRef="#br0" timeOffset="401555.9962">1355 16164 560 0,'-11'14'208'0,"7"3"-164"0,-12 11-8 0,9-4 84 16,-1 7-72-16,-4 7-20 16,1 3-16-16,-1 0 4 15,4 1-8-15,-7-4 24 0,7-4-20 16,0-13 4-16,1 3-8 0,3-7-8 16,8 0 4-16,0-13 28 15,3 2-16-15,5-6 12 16,3-3-16-16,5 0-96 15,7-1 48-15,8-3-228 16,7-10 148-16</inkml:trace>
          <inkml:trace contextRef="#ctx0" brushRef="#br0" timeOffset="401907.9324">1847 15862 644 0,'4'-21'236'0,"4"24"-180"0,7 15-20 0,1-5 168 15,7 15-120-15,12 10 80 16,3 7-96-16,5 10 44 16,-8 24-68-16,-12 21-12 0,-7-1-20 15,-13-13 24-15,-14-10-20 16,-24 0 48-16,-15 3-36 16,-5 3 28-16,-6-6-28 0,-13-10-292 15,-11-15 144-15,-8-13-368 16,8-14 276-16,15-20-268 15</inkml:trace>
          <inkml:trace contextRef="#ctx0" brushRef="#br0" timeOffset="399117.012">-139 16089 464 0,'23'-4'176'0,"-23"4"-140"16,31-7-8-16,-19 1 92 15,0 6-72-15,3-14 32 16,4 3-44-16,-3-9 12 15,3 3-28-15,-7-7 0 16,0 3-12-16,-12 4 20 16,-4 3-16-16,-12-3 24 15,5 3-24-15,-17-7-4 16,-6 4-4-16,-17 3-16 16,5 7 8-16,-20 7 4 0,8 7 0 15,8 11-28-15,11 2 16 0,8 1-4 16,12 6 8-16,-1 1 0 15,16-4 0-15,8 7 24 0,12 7-8 16,15 7-4-16,11 10 0 16,9 7 20-16,-1 3-12 15,-8 0 32-15,-7-3-28 16,-11-10 56-16,-5-7-40 16,-19-8 56-16,-19-6-52 15,-20-7 36-15,-8-3-40 16,-7-7 24-16,4 0-28 15,-12-4 28-15,12-3-32 0,-5-4 56 16,-3-3-44-16,-4 0-8 16,12-10-16-16,4 10 8 15,7-3-12-15,4 3-4 16,16-14 0-16,11 10-376 16,16-9 204-16,3-5-600 15</inkml:trace>
          <inkml:trace contextRef="#ctx0" brushRef="#br0" timeOffset="403332.4637">2412 16718 548 0,'0'0'204'0,"0"0"-156"0,12 4-16 0,-4-4 116 16,3 0-88-16,9-4 52 0,14-6-64 15,5 7 0-15,8-4-28 16,11 3 4-16,-4 1-12 0,0 3-200 16,-8 0 100-16</inkml:trace>
          <inkml:trace contextRef="#ctx0" brushRef="#br0" timeOffset="403083.8026">2435 16478 528 0,'-11'-4'196'0,"11"1"-152"0,0-1-12 15,0 4 132-15,0 0-96 16,8 0 8-16,3 0-48 15,9 0 36-15,7-3-36 16,11 3-4-16,9 3-16 0,7 1 12 16,-4-1-12-16,-3 1 24 15,-5 2-20-15,-11 1-172 16,-11 0 88-16</inkml:trace>
        </inkml:traceGroup>
        <inkml:traceGroup>
          <inkml:annotationXML>
            <emma:emma xmlns:emma="http://www.w3.org/2003/04/emma" version="1.0">
              <emma:interpretation id="{4F15B7EB-D846-4C48-B98C-E07EC65F7A21}" emma:medium="tactile" emma:mode="ink">
                <msink:context xmlns:msink="http://schemas.microsoft.com/ink/2010/main" type="inkWord" rotatedBoundingBox="5602,16490 7403,16469 7416,17581 5615,17602"/>
              </emma:interpretation>
              <emma:one-of disjunction-type="recognition" id="oneOf48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403940.112">3237 16447 684 0,'-23'-7'252'0,"23"7"-192"0,3 0-20 16,9 0 120-16,11-4-96 15,20-3 44-15,15 1-64 16,4-5 4-16,11-3-32 16,9 4 36-16,7 0-28 0,4 3 12 15,-8 3-20-15,-12 1-24 16,-22 3 0-16,-9 0-208 16,-15 0 120-16,-11 3-184 0,-16 4 164 15,-19 0-376 1</inkml:trace>
          <inkml:trace contextRef="#ctx0" brushRef="#br0" timeOffset="404373.5812">3465 16619 340 0,'0'-7'128'0,"8"7"-100"16,4 0-8-16,-5 0 80 0,5-7-60 15,0 7 16-15,-1 10-32 16,5-3-20-16,-1 0-8 16,1 7 20-16,-1 10-8 15,-3-3 32-15,-5 3-24 16,-3 7 12-16,-8-4-16 15,-3 8 20-15,-9 2-20 16,-7-6 12-16,-8-7-12 0,-8 0 12 16,-3-17-16-16,-9-3-4 15,9-4 0-15,-1-11 12 16,12-2-8 0,4-4 4-16,19-1-4 0,1 1-16 15,22 3 4-15,5 4 28 0,7 3-12 16,11 7 40-16,-7 7-28 15,12 10 32-15,-8 7-32 16,0 7 4-16,-1 7-16 16,-3-7 12-16,-11 0-16 15,7 0 24-15,-8-7-20 16,1-10 32-16,-1 0-28 16,0-11 32-16,1-6-32 15,-13-8-268-15,5-6 136 16</inkml:trace>
          <inkml:trace contextRef="#ctx0" brushRef="#br0" timeOffset="403632.7646">3949 15986 436 0,'-27'-11'160'0,"11"15"-124"0,-7 3-8 0,16-1 44 15,-5 8-44-15,0 0 24 16,5 3-32-16,-1 4 16 16,4 3-20-16,0 7 28 15,0 3-28-15,4 8-400 16,-11-1 208-16,3-3-56 16</inkml:trace>
          <inkml:trace contextRef="#ctx0" brushRef="#br0" timeOffset="433482.56">4387 16109 92 0,'-4'-13'32'0,"4"9"-24"0,0-3 0 15,0 4 72-15,0-4-44 16,0-3 32-16,0 3-40 16,0-4 72-16,0 5-56 15,0-5 40-15,0 8-48 0,-8-1 32 16,8 4-36-16,-8 11 16 15,-3 2-28-15,-1 8 44 16,-4 7-36-16,5 13 12 16,-9 11-24-1,1 9 8-15,0 1-12 0,11-3 20 0,-4-4-20 16,9-10 4-16,-5-11-8 16,0-6 48-16,4-11-32 15,0-7 52-15,4-10-44 16,4-7 12-16,4-13-28 15,0-11 0-15,-1-21-8 16,9-10-60-16,-1 4 28 0,16-1-76 16,4 8 56-16,4 6 0 15,7 7 28-15,-3 7 56 16,7 7-20-16,-3 10 36 16,-9 7-32-16,-3 7-4 15,-8 7-12-15,-3 3 12 16,-9 4-12-16,-7 0 24 15,-12 0-20-15,-4 0 24 16,-15 3-24-16,-8 0-48 16,-8 0 20-16,-3 4-32 15,-5-11 28-15,-3 0 0 16,15-6 12-16,-4-4 16 16,20 3-4-16,0-3-56 15,11 14 72 1,16 7-12-16,7 6 44 0,5 4-28 15,7-3 20-15,-4-1-24 16,4 4 52-16,0-14-40 16,-4 4 12-16,-7-7-28 15,-1 3 36-15,-3-7-28 16,-1-3-40-16,-11 0 8 16,12 0-316-16,0-7 176 15</inkml:trace>
          <inkml:trace contextRef="#ctx0" brushRef="#br0" timeOffset="433902.677">4839 16512 496 0,'-3'3'184'0,"-1"-3"-140"0,0 0-16 0,4 0 92 0,8-3-72 16,-5 0-12-16,13-4-20 15,3-7 28-15,1-3-20 16,3 0-24-16,4-4 0 0,-4 0 8 16,-7-3-4-16,-5 7 16 15,-7-4-12-15,-4 1 16 16,-11 2-16-16,-5 1-4 16,-3 0 0-16,-1 0-4 15,1 10 0-15,0 3 16 16,-1 8-8-16,1 3 4 15,0 13-4-15,11 11 20 16,-8 7-16-16,12 0 4 0,-3 7-8 16,7-4 4-16,0-6-8 15,0-4 16-15,7-4-12 16,5-6 32-16,0-4-24 16,7 0 40-16,4-13-32 15,1-1-120 1,3 4 52-16,7-4-424 15,-3 8 260-15,-3-1-144 16</inkml:trace>
        </inkml:traceGroup>
        <inkml:traceGroup>
          <inkml:annotationXML>
            <emma:emma xmlns:emma="http://www.w3.org/2003/04/emma" version="1.0">
              <emma:interpretation id="{F78EF3C0-5A63-4187-A140-92F4D6045847}" emma:medium="tactile" emma:mode="ink">
                <msink:context xmlns:msink="http://schemas.microsoft.com/ink/2010/main" type="inkWord" rotatedBoundingBox="7660,16241 11111,16200 11127,17590 7676,17630"/>
              </emma:interpretation>
              <emma:one-of disjunction-type="recognition" id="oneOf49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438081.1339">7329 16137 364 0,'-8'10'132'0,"0"4"-100"0,0 14-12 0,4-8 96 16,4 18-68-16,-7 7 24 16,3 10-40-16,0-4 4 15,0-2-20-15,-4-5 36 16,1-6-28-16,-1-7 20 0,4-7-24 16,-4-3 8-16,-7-4-16 15,3-7-428 1,4-3 224-16,5-3-72 15</inkml:trace>
          <inkml:trace contextRef="#ctx0" brushRef="#br0" timeOffset="438204.4618">7267 16526 664 0,'-4'-17'244'0,"15"6"-188"0,16-9-16 0,-7 9 56 16,7 1-60-16,19-4-12 0,1 4-16 16,3 0 36-16,4-1-24 15,-15-3-176-15,-4 4 84 0</inkml:trace>
          <inkml:trace contextRef="#ctx0" brushRef="#br0" timeOffset="438629.1297">7452 16037 560 0,'8'0'208'0,"0"4"-164"0,11-4-8 0,-7 0 100 16,7 0-80-16,8-4-4 15,4 1-32-15,-4-1 20 16,8 4-24-16,-4 0-84 0,-4 0 36 16</inkml:trace>
          <inkml:trace contextRef="#ctx0" brushRef="#br0" timeOffset="438095.1716">7805 16134 92 0,'-12'0'32'0,"4"6"-24"0,-3 8 0 16,7-4 180-16,4 8-104 16,-12 6 44-16,8 10-76 15,1 11-12-15,-1 10-24 16,0 0 16-16,4-3-20 16,-12-8 32-16,4-2-28 15,-3-11 4-15,-5-4-12 16,-7-3-164-16,4-7 84 0,-8 4-236 15</inkml:trace>
          <inkml:trace contextRef="#ctx0" brushRef="#br0" timeOffset="439422.7389">8126 15893 280 0,'-12'0'104'0,"12"0"-84"0,-15 27 0 16,7-13 108-1,4 0-72-15,-3 3 24 16,3 4-48-16,-4-4-4 0,4-3-16 0,0-1 0 15,4-2-4-15,-11-5 36 16,-1-2-20-16,0-1 4 16,1-6-16-16,-9-1 0 15,1-2-4-15,11-5-8 0,-7-2 4 16,11-1 12-16,8 0-8 16,7 4 24-16,13-1-20 15,7 4-20-15,3 4 0 16,1 10 40-16,0 3-20 15,-8 4-404 1,-11 7 208-16,-9 3-76 16</inkml:trace>
          <inkml:trace contextRef="#ctx0" brushRef="#br0" timeOffset="439119.4325">8018 15838 372 0,'0'-11'140'0,"0"11"-112"0,-8 14-4 15,4-4 12-15,4 8-24 0,0 9 48 16,4 1-32-16,0 3 20 16,7 0-28-16,1-4 0 15,0-3-12-15,-1 0 36 0,-3-7-20 16,-4-3-12-16,-4-3-8 16,-4-8-480-16</inkml:trace>
          <inkml:trace contextRef="#ctx0" brushRef="#br0" timeOffset="435169.5449">5958 15972 340 0,'0'-17'128'0,"4"10"-100"0,-4-4-8 16,0 4 68-16,-4-3-52 0,-4 3-12 0,-3 0-16 15,-9-3 8-15,-7 0-8 16,-4 3-4-16,-11 3 0 15,-12 4-16-15,-4 4 8 16,3-1 4-16,5 4 0 16,7 7 0-16,5-11 0 15,7 11 16-15,8 3-8 16,3-3 24-16,5 10-20 16,3 11 68-16,8-1-48 15,-4 11-4-15,5 24-16 16,-1 20 8-16,-4 4-12 15,4-14 4-15,0 0-4 0,0-10-8 16,-7-4 4-16,3-3 28 0,-7 0-16 16,7-13 4-16,-8-8-12 15,1-7 36-15,7-6-20 16,-4-8 4-16,5-6-16 16,7-4 0-1,0-3-4-15,7-7 12 0,1 0-12 16,4 0 24-16,-1 0-20 15,-3 0 4-15,12 4-8 16,-9 3 12 0,1 0-12-16,7 3-4 0,0 0 0 15,1 1-16-15,7 2 8 0,4-2-208 16,15-5 116-16,-3-6-448 16</inkml:trace>
          <inkml:trace contextRef="#ctx0" brushRef="#br0" timeOffset="436500.4303">5803 17083 156 0,'-11'7'56'0,"15"-7"-44"0,-1-7-4 0,-3 7 208 16,0 0-120-16,12-3 24 15,4-4-72-15,-1 0-24 0,1-3-12 16,-1-4 24-16,4 7-20 15,5-3-4-15,-5-1-8 16,0 5 4-16,-3 6-4 16,3 0-28-16,-3 6 12 15,-1 5 48-15,-3 2-16 16,-1 1 44-16,1 0-36 16,0-4 28-16,-1 4-28 15,1-7-8-15,-1 3-12 0,5-3 20 16,3-14-16-16,1 7 12 15,3-10-12-15,0-11 20 16,0-3-20-16,-3-14-144 16,-1-6 68-16,-7-5-476 15</inkml:trace>
          <inkml:trace contextRef="#ctx0" brushRef="#br0" timeOffset="435704.9684">6674 16178 456 0,'4'-14'168'0,"-4"14"-128"0,4-6-16 15,0-1 124-15,-4 3-88 16,0 4 0-16,-4-7-36 16,0 7 0-16,-4 0-12 15,-7 0-8-15,-4 0 0 0,-5 0 4 0,-3 0-4 16,-8-6-4-16,-7 6 4 16,-8-4 4-16,-5 1-4 15,5-1-4-15,4 1 4 16,7 3-24-16,8 0 12 15,4-7-4 17,7 10 4-32,5 1-20 0,3 3 16 0,1 0 4 15,3 3 8-15,4 4-12 16,0 6 8-16,-3 8 12 0,-1 10-4 16,4 6 8-1,-4 5-8-15,0-1-12 0,1 3 4 0,-5-6 40 16,4-11-24-16,-3 1 0 15,-1-8-8-15,0-3 12 16,1-3-8-16,-1-7-12 16,5-7 0-16,-1 3 20 15,-4-3-8-15,8-7 48 16,4 0-28-16,8 10-16 16,4-6-4-16,11-4-8 15,-4 0 0-15,12 3 24 16,4 1-12-16,4-1 24 15,-1 1-24-15,1-1 4 16,-4 0-8-16,0 4-84 16,-8-7 40-16,-4 0-296 15,-11 0 188 1,-8 14-248-16</inkml:trace>
          <inkml:trace contextRef="#ctx0" brushRef="#br0" timeOffset="436013.7899">6074 16495 384 0,'0'-11'140'16,"0"5"-108"-16,0-5-8 0,4 11 180 0,0-3-116 15,8-1 44-15,7 1-80 16,0 0-4-16,12-1-28 16,12 1 4-16,0 3-12 0,3 0 20 15,-3 0-20-15,3 7-76 16,-15-4 36-16,-4 4-520 16</inkml:trace>
          <inkml:trace contextRef="#ctx0" brushRef="#br0" timeOffset="436896.4833">6159 15872 464 0,'-15'-28'176'0,"15"28"-140"0,-4-10-8 0,8 7 164 0,4-1-112 16,7 1 20-16,5-4-60 16,11 3-28-1,7 1-4-15,5 0 16 0,-1-1-12 0,1-3 4 16,0 7-8-16,-9 7-140 16,-3-3 76-16,0 9-500 15</inkml:trace>
          <inkml:trace contextRef="#ctx0" brushRef="#br0" timeOffset="437650.4901">7038 16285 476 0,'-19'7'176'0,"11"10"-136"0,-15 14-12 0,4-7 64 15,-12 10-56-15,-8 4 32 16,0 0-40-16,-7 0-16 0,11 0-8 15,-4-7 12-15,12-7-8 0,-4 3-4 16,8-6 0-16,4-4-368 16,7-6 200-1</inkml:trace>
          <inkml:trace contextRef="#ctx0" brushRef="#br0" timeOffset="437317.1017">6721 16182 392 0,'-8'0'148'0,"12"7"-116"0,4 6-8 16,-1 5 100-1,9 16-72-15,7 7 24 0,12 7-44 16,4 4 12-16,7 0-24 16,-11-4-8-16,0-10-8 0,-4 0 40 15,-12-11-24-15,0-6 8 16,1-4-16-16,-16-10-404 16</inkml:trace>
          <inkml:trace contextRef="#ctx0" brushRef="#br0" timeOffset="441102.2038">7081 17008 404 0,'-4'0'148'0,"8"0"-112"0,0-4-12 0,0 1 76 16,3-1-60-16,1 1 8 16,0-1-28-16,3-6 24 15,9-4-28-15,-1 0-4 16,0 1-8-16,-3-1-4 0,7 4 0 15,-3 3 0-15,-1 3 0 16,-4 4 8-16,5 7-4 16,-16 3 24-16,11 8-16 15,-7 2 24-15,0 4-24 16,3 1 4-16,1-8-8 16,3 0 36-16,5-7-20 0,-1-6 40 15,4-8-36-15,4-6 20 16,4-11-28-16,0-6 16 15,-8-8-20-15,5 1-112 16,10 0 48-16</inkml:trace>
          <inkml:trace contextRef="#ctx0" brushRef="#br0" timeOffset="441114.7371">8428 15738 228 0,'12'-14'84'0,"-5"7"-64"0,13-3-8 0,-5 3 64 0,16 10-44 16,-4-10-20-16,4 7-12 15,0 0 8-15,0 0-4 16,-4 4-36-16,-7 3 16 15,-5 0 48-15,-3 0-12 16,-5-1 60-16,-3 1-44 16,-4-7 12-16,-4 4-32 15,-3 13-8-15,-1 0-4 16,0 7 28-16,0 7-16 16,1 14 32-16,3 0-32 15,0 3 20-15,-4 10-20 16,0 25 8-16,1 20-12 15,-1-13-16 1,0-1 0-16,-3-6 28 16,7-11-12-16,-8 0 68 0,1-3-48 15,-9-4-12-15,-7-9-12 0,4-12 52 16,-4 1-32 0,-12-7-12-16,-4-11-8 0,-15-3-636 15</inkml:trace>
        </inkml:traceGroup>
        <inkml:traceGroup>
          <inkml:annotationXML>
            <emma:emma xmlns:emma="http://www.w3.org/2003/04/emma" version="1.0">
              <emma:interpretation id="{7D37D86E-A944-448A-8D15-475BF2958ACB}" emma:medium="tactile" emma:mode="ink">
                <msink:context xmlns:msink="http://schemas.microsoft.com/ink/2010/main" type="inkWord" rotatedBoundingBox="11544,16528 12790,16513 12802,17512 11556,17527"/>
              </emma:interpretation>
              <emma:one-of disjunction-type="recognition" id="oneOf50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446902.7808">9814 16515 704 0,'-20'-13'264'0,"20"6"-208"0,16 7-12 15,-4 0 124-15,7-4-100 16,16-3 112-16,3 1-100 16,17-1 0-16,-5 3-44 15,4 1-60-15,4-4 12 0,8 4 20 0,-4 3-4 16,-12-4-104-16,-15 4 52 16,-4 0-228-16,-12 0 156 15,-11 0-440 1,-12-7 312-16,-7 0 52 15</inkml:trace>
          <inkml:trace contextRef="#ctx0" brushRef="#br0" timeOffset="446623.0395">10139 16010 508 0,'-8'17'188'0,"8"-3"-148"0,0 3-8 0,-7 3-8 15,7-2-20-15,0 13 24 16,0 13-16-16,0 1-12 0,0 10-4 16,-4-10-24-16</inkml:trace>
          <inkml:trace contextRef="#ctx0" brushRef="#br0" timeOffset="446169.3303">9179 16495 196 0,'-8'0'72'0,"4"-4"-56"0,-3-3-4 16,7 7 180-1,-4-3 4-15,4-4-92 16,4 0 60-16,-1 0-104 15,5 4 104-15,4 0-92 16,7-1 24-16,4 4-56 0,5 0 20 0,-1 0-32 16,7 4-8-16,1 2-12 15,4-6 20-15,-8 4-16 16,0-4-4-16,-4-4-4 16,-4 1-4-16,-3 0 0 15,-5-4 16-15,-3 0-8 16,-8 0-216-16,3-3 116 15,-7-8-364 1,-7 1 260-16,7 3-168 16</inkml:trace>
          <inkml:trace contextRef="#ctx0" brushRef="#br0" timeOffset="446413.9812">9465 16164 404 0,'-11'-6'148'0,"3"6"-112"0,0-4-12 16,8 4 120-16,0 0-84 15,0 7 36-15,0 3-56 16,0 11 40-16,0 10-48 16,0 7 48-16,-4 13-48 0,1-2-8 15,-5-5-12-15,-4 5 8 16,-3-8-12-16,-1-7 24 16,-3-6-20-16,-4-4-4 15,7-7-4-15,5-7-136 16,3-3 72-16,8-7-356 15,11-7 232 1,1-6-112-16</inkml:trace>
          <inkml:trace contextRef="#ctx0" brushRef="#br0" timeOffset="448267.9107">9926 16643 444 0,'-12'-4'164'0,"20"8"-124"0,4-4-16 16,-1 0 8-16,-3-4-24 15,12 4 40-15,-1 4-24 16,8 3-32-16,-8 3 4 16,1 7 8-16,-5 4 0 15,-7 10-4-15,4 3 4 16,-1 1 56-16,-15 2-32 15,-3-6 40 1,-1 0-36-16,-12 11 8 0,-7-18-24 16,0-4 0-16,-15-6-8 15,3-7 28-15,0-10-20 16,8-11 4-16,4-7-12 0,4 1-16 0,4-1 4 16,3 0 12-16,16 4-4 15,8 3 8-15,3 4-8 16,9 7 40-16,3 6-20 15,0 7 56-15,12 8-44 16,-4 2 12-16,-4 1-32 16,12-1-8-16,-12 1-4 15,8-4 28 1,-8-3-16 0,0-10 12-16,8-4-16 0,0 0-148 0,-8 0 72 0,-4-11-184 15,0-3 140-15</inkml:trace>
        </inkml:traceGroup>
        <inkml:traceGroup>
          <inkml:annotationXML>
            <emma:emma xmlns:emma="http://www.w3.org/2003/04/emma" version="1.0">
              <emma:interpretation id="{E5D4BD40-159A-4D80-822C-AAEB555E1558}" emma:medium="tactile" emma:mode="ink">
                <msink:context xmlns:msink="http://schemas.microsoft.com/ink/2010/main" type="inkWord" rotatedBoundingBox="13410,16358 17519,16310 17536,17716 13427,17765"/>
              </emma:interpretation>
              <emma:one-of disjunction-type="recognition" id="oneOf51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451010.5017">12620 16030 288 0,'24'-3'108'0,"-5"3"-84"0,8-4-4 16,-11-2 136-1,-1 6-88-15,4 0 16 16,1 0-48-16,-9-7 20 15,5 7-32-15,-12 0 20 0,0-7-24 16,-16 0-16-16,-7 7-8 0,-20 0 4 16,0 7 0-16,-7-7-28 15,7 3 16-15,-7-3 12 16,11 4 4-16,-4-4-4 16,12 0 4-16,0 0-16 15,7 0 8-15,1 0 12 16,8 3-4-16,3 1-12 15,4 2 4-15,-4 5-32 16,8-1 20-16,-8 11 4 16,1 3 12-16,-9 24 44 15,5 7-24-15,-13 28 8 0,5-1-16 16,-4-10-8-16,0-10 0 16,-1-3-4-16,1-4 0 15,4-3 68-15,-4 3-36 0,3-11 4 16,5-2-20-16,3 2 16 15,0-6-20-15,1-3 12 16,11-4-12-16,4-4 36 16,7-3-24-16,9 0 40 15,11-3-36-15,7-4-4 16,1 4-16-16,11-4 4 16,-3-7-8-16,-5 4-336 15,1-14 180-15</inkml:trace>
          <inkml:trace contextRef="#ctx0" brushRef="#br0" timeOffset="452312.2619">12620 17069 496 0,'0'-3'184'0,"4"-4"-140"0,12-14-16 16,-5 18 136-16,5-11-96 16,3 1 0-16,4-5-44 15,8-2-16-15,0-1-4 16,0 0 12-16,0 1-8 0,-4 6-20 16,-3 0 4-16,-9 11 4 15,4 6 4-15,-3 8 88 16,-4 6-48-16,3 3 60 15,4 4-56-15,1 4 4 16,-5 0-28-16,5-11 4 16,3 0-12-16,0-3 36 15,0-11-24-15,4-3 4 0,0-17-16 16,4-17-184-16,8-4 96 16,0-17-184-16,0-4 148 15,-5 4-376 1</inkml:trace>
          <inkml:trace contextRef="#ctx0" brushRef="#br0" timeOffset="451867.0799">13685 16161 548 0,'15'-10'204'16,"-15"6"-156"-16,0-3-16 0,-3 7 132 0,-1-6-96 16,-4-1-36-16,-11 0-24 15,-1 0 16-15,-7 3-12 16,-12-2-20-16,-7-5 0 0,-8 8 4 15,-4-1 4-15,0 4-12 16,0 4 8-16,11-1 28 16,5 4-12-16,3 0-12 15,4 3-4-15,4 1 48 16,4 2-24-16,8 5-20 16,-1 2 0-16,5 4 24 15,3 7-12-15,1 7-4 16,3 7-4-16,4-7-4 15,0-4 0-15,0 1 8 16,-4-4-4-16,1-7 16 0,-1 0-12 16,-4-11 4-16,-3 5-4 15,-1-5 4-15,5 1-8 16,-1-3-12-16,1-5 4 16,3 1 20-16,8 0-8 15,-8 0-12-15,16 3 0 16,-4-3 56-16,11 0-28 15,8-3 16-15,4 6-24 16,4-3-8-16,4 7-4 16,8-11 12-16,-8 11-8 15,3-7 4-15,-3-7-4 0,-4 0-228 16,-8 0 124-16,-3 0-344 16,-9 0 248-1,-11 0-140-15</inkml:trace>
          <inkml:trace contextRef="#ctx0" brushRef="#br0" timeOffset="451875.6017">12922 16440 652 0,'-11'-17'244'0,"11"17"-192"0,4-18-12 0,3 18 172 0,9-3-124 16,3-11 88-16,4 11-104 15,5 3-36-15,-1-7-24 16,4 7 20-16,7 0-16 0,9 0-12 16,3 0-8-16,0 3-112 15,5 4 64-15,-9 0-412 16</inkml:trace>
          <inkml:trace contextRef="#ctx0" brushRef="#br0" timeOffset="452856.332">13131 15930 624 0,'-11'-34'228'0,"19"34"-176"0,-5-10-16 0,13 3 124 15,-1 0-96-15,9-3 72 16,7-4-80-16,15 4-12 15,0-1-28-15,9 8-12 0,-5 3 0 16,4 7-348-16,-4-4 188 16</inkml:trace>
          <inkml:trace contextRef="#ctx0" brushRef="#br0" timeOffset="453279.6235">14014 16209 600 0,'-31'14'224'0,"4"7"-176"0,-8 20-12 15,8-10 124-15,-4 10-96 16,-4 7 8-16,4 4-44 16,0-7 0-16,4-4-16 15,4-7-44-15,4-3 20 0,3-7-420 16,8-6 236-1</inkml:trace>
          <inkml:trace contextRef="#ctx0" brushRef="#br0" timeOffset="453275.6133">13704 16171 664 0,'0'21'244'0,"8"3"-188"0,8 17-16 0,-1-10 120 16,12 11-96-16,8 6-28 15,8 0-20-15,7-3 16 16,-4-4-16-16,-3-7-76 0,-4-6 32 16,-8-7-308-1,-8-8 184-15,-12-2-276 16</inkml:trace>
          <inkml:trace contextRef="#ctx0" brushRef="#br0" timeOffset="449498.7278">11107 16103 320 0,'-12'-18'120'0,"8"15"-96"0,0-4-4 16,4 7 88-16,0 0-64 16,0 0 44-16,0 0-52 15,4 10 44-15,0 8 24 16,4 13-56-16,0 13-8 15,-1 18-24-15,-7 0 8 0,-3 3-16 16,-1-9-20-16,-4-12 4 16,0-6 40-16,-3-10-20 15,-1-8 24-15,0-2-20 16,1-8 52-16,-1-7-36 16,4-6-16-16,4-14-8 15,4-14-88-15,8-21 44 16,8-10-152-16,-1-3 104 0,8 3-60 15,5 7 84-15,2 10 36 16,1 7 16-16,0 11 60 16,-3 9-28-16,-1 8 68 15,-4 3-52-15,0 11 36 16,0 6-44-16,-3 4-28 16,-5 6-4-16,-7 1 8 31,0 7-4-31,-8 3 24 0,-4-1-16 15,-8 1 4-15,-3-3-8 16,-5-11-40-16,-3-3 16 16,-4-7-12-16,-4-7 16 0,-4-7 8 15,4 0 4-15,4 0 24 16,8 4-12-16,3 3 40 16,9 10-28-16,7 7 120 0,7 11-80 15,9 6-12-15,-1 4-32 16,5-4 4-16,3-3-16 15,-4-3 24-15,1-4-20 16,-1 0 12-16,-4-7-12 16,1-3-448-16,3-10 240 15</inkml:trace>
          <inkml:trace contextRef="#ctx0" brushRef="#br0" timeOffset="449523.2931">11575 16588 612 0,'4'-4'228'0,"8"4"-180"0,-1-3-12 0,1-1 60 0,7-9-60 15,1 2 12-15,3-2-28 16,4-12-4-16,-4 5-8 16,-3-4-8-16,-5 0 4 0,-3 0-4 15,-12-1 0-15,-4 1 60 16,-12 7-32-16,-7 7 68 15,-8 6-56-15,-4 11 64 16,-3 10-64-16,7 4 36 16,3 7-44-16,9 3 36 15,11 0-40-15,8-4-4 16,12 1-16-16,7-8 36 16,5-2-20-16,7-5-4 15,-1-2-12-15,-2-5-216 0,3 1 112 16,0-3-420-1</inkml:trace>
          <inkml:trace contextRef="#ctx0" brushRef="#br0" timeOffset="455570.2137">14161 17221 548 0,'0'0'204'0,"4"0"-156"0,4 0-16 16,-1 0 96-16,5 0-76 16,4-7 24-16,-5 7-44 15,9-7-40-15,-5 4 4 0,8-8 16 16,4-2-4-16,8-5-12 0,4-2 0 15,7 3-4-15,-7 3 0 16,-12 7 52-16,0 0-24 16,0 7 60-16,-7 7-44 15,-9 7 28-15,9-11-36 16,-9 4 16-16,13 0-24 16,-5-7 16-16,0 0-20 15,4 0 8-15,1-7-12 16,3-3-132-16,-8-4 68 15,0-3-212-15,1-11 148 16,-1 1-428-16</inkml:trace>
          <inkml:trace contextRef="#ctx0" brushRef="#br0" timeOffset="453563.3813">14630 16078 528 0,'-28'4'196'0,"21"6"-152"0,-13 11-12 0,1 0 60 16,0 16-56-16,-1 22 76 15,-7 13-64-15,0 4-16 16,8-7-20-16,-8-7 8 0,7-7-12 16,5-4 4-16,-1-6-4 15,1-4 20-15,7-10-16 16,4-7-232-16,-4-17 116 0,16 0-396 15</inkml:trace>
          <inkml:trace contextRef="#ctx0" brushRef="#br0" timeOffset="454156.4552">14552 16512 768 0,'-27'-28'284'0,"23"18"-220"0,4 0-20 0,4 3 180 0,8 4-132 15,11-4 96-15,16 3-108 16,7 1-56-16,8 3-16 16,0 7 8-16,4-4-8 0,-3 4-260 15,3 0 140-15,-4 0-628 16</inkml:trace>
          <inkml:trace contextRef="#ctx0" brushRef="#br0" timeOffset="455628.8696">14688 15951 508 0,'0'-7'188'0,"-4"4"-148"0,4-8-8 15,0 11 204-15,0 0-136 16,4-3 64-16,11-4-96 16,-3 0 48-16,15 0-64 15,-4 1 16-15,4-1-40 0,0 0 0 16,8-4-16-16,-4 11-24 16,12 0 4-16,-1 0-40 15,1 0 28-15,-1 0-328 0,1-6 192 16</inkml:trace>
          <inkml:trace contextRef="#ctx0" brushRef="#br0" timeOffset="453909.3125">15129 16123 520 0,'0'-14'192'0,"0"18"-152"0,-8 3-8 16,-3 0 88-16,3 10-72 16,-12 17 32-16,1 14-44 15,0 14 32-15,11 7-40 16,-11-3 12-16,19-8-24 0,-8-6 20 16,-4-4-24-16,1-3-48 0,-5-1 20 15,5 1-412 1</inkml:trace>
        </inkml:traceGroup>
        <inkml:traceGroup>
          <inkml:annotationXML>
            <emma:emma xmlns:emma="http://www.w3.org/2003/04/emma" version="1.0">
              <emma:interpretation id="{999D010B-DF3F-4A6F-A272-3FC57E778145}" emma:medium="tactile" emma:mode="ink">
                <msink:context xmlns:msink="http://schemas.microsoft.com/ink/2010/main" type="inkWord" rotatedBoundingBox="17943,16077 21526,16035 21540,17253 17957,17295"/>
              </emma:interpretation>
              <emma:one-of disjunction-type="recognition" id="oneOf52">
                <emma:interpretation id="interp64" emma:lang="" emma:confidence="0">
                  <emma:literal>2jot]</emma:literal>
                </emma:interpretation>
                <emma:interpretation id="interp65" emma:lang="" emma:confidence="0">
                  <emma:literal>[jot]</emma:literal>
                </emma:interpretation>
                <emma:interpretation id="interp66" emma:lang="" emma:confidence="0">
                  <emma:literal>•jut]</emma:literal>
                </emma:interpretation>
                <emma:interpretation id="interp67" emma:lang="" emma:confidence="0">
                  <emma:literal>2jo+]</emma:literal>
                </emma:interpretation>
                <emma:interpretation id="interp68" emma:lang="" emma:confidence="0">
                  <emma:literal>•jot]</emma:literal>
                </emma:interpretation>
              </emma:one-of>
            </emma:emma>
          </inkml:annotationXML>
          <inkml:trace contextRef="#ctx0" brushRef="#br0" timeOffset="458811.5185">16379 15745 436 0,'8'-38'160'0,"4"27"-124"0,7-2-8 16,-4 6 148-16,13 3-100 0,-9 4 96 15,12 4-104-15,0 3 28 16,4 10-56-16,-16 7-24 0,0 7-8 16,-3 0 16-16,-5 3-12 15,-22-3 4-15,-5 0-8 16,-11-3 20-16,-11-8-16 15,-17-2-4-15,-3-5-4 16,-4-2-4-16,8-1 0 16,12-3-20-16,11-4 12 15,19 4 12-15,12 0 0 16,23 0 16-16,20-3-12 0,15 2 16 16,-4 5-16-16,0-4-504 15</inkml:trace>
          <inkml:trace contextRef="#ctx0" brushRef="#br0" timeOffset="458819.5394">16991 15765 540 0,'8'-20'200'0,"-1"20"-156"0,5 0-12 15,-8 7 88-15,0 13-72 16,0 11 32-16,-4 7-44 15,0 3-4-15,-4 1-20 16,0-8 12-16,-4-6-16 0,-7-4 32 16,-9-7-24-16,-10-3 48 0,-9-4-36 15,0-3 12-15,1-7-24 16,3-7-44-16,8-3 16 16,8-14-484-1,11-21 276-15,12-14-152 16</inkml:trace>
          <inkml:trace contextRef="#ctx0" brushRef="#br0" timeOffset="458825.5554">17111 15552 748 0,'8'7'276'0,"-8"-4"-216"0,0 4-16 0,7 0-276 0</inkml:trace>
          <inkml:trace contextRef="#ctx0" brushRef="#br0" timeOffset="458835.5817">17270 15741 444 0,'3'0'164'0,"-3"0"-124"0,-7 0-16 15,7 0 140-15,-4 11-96 16,-4 2 52-16,0 1-72 0,1 7 0 16,-1 6-28-16,0 1-4 15,4 3-8-15,0-4 20 0,4 1-16 16,8-11 12-16,4 4-12 15,3-14 20-15,8 3-20 16,5-7 12-16,-1-3-12 16,0-3-120-16,-4-7 56 15,-8-4-24-15,-3 0 48 16,-4-3-12-16,-8-4 24 16,-8 4 0-1,4-4 8-15,-7 4 0 16,7 3 0-16,-4 4 52 15,8 10-24-15,8 0 104 16,7 3-68-16,16 1-8 0,8-1-28 16,0 4 4-16,3-7-16 15,-7-3 16-15,-8-4-16 16,-11 0 4-16,-5-7-4 0,-11 0-8 16,-4-3 4-16,-7-3-4 15,-5-4 0-15,1-1 0 31,3 8 0-31,-3-7 8 16,7 10-4-16,0 8-12 0,8-1 4 16,0 7-92-16,12 7 48 15,3 3-240-15,1 0 160 16,-1 0-324-16</inkml:trace>
          <inkml:trace contextRef="#ctx0" brushRef="#br0" timeOffset="459276.755">17819 15827 612 0,'4'-10'228'0,"-4"3"-180"0,8 0-12 0,0 4 148 15,3-1-108-15,13 1-4 16,10-1-44-16,9 4-12 15,3 0-8-15,5 4-24 0,-5-1 8 16,-7-3-296-16,-8-7 168 16</inkml:trace>
          <inkml:trace contextRef="#ctx0" brushRef="#br0" timeOffset="459645.9461">17978 15610 684 0,'-15'7'252'0,"11"4"-192"16,-4 9-20-16,0-2 100 0,0 12-84 16,-3 15-12-16,3 0-28 15,0 0 4-15,4-1-12 16,1-6 4-16,3-3-4 0,3-8 36 15,9-3-20-15,4-6-260 16,11-5 128-16</inkml:trace>
          <inkml:trace contextRef="#ctx0" brushRef="#br0" timeOffset="459957.767">18946 15707 488 0,'8'-28'180'0,"-5"25"-140"0,13-1-12 0,-4 1 48 16,-5 3-48-16,13 0 68 0,-1 0-56 15,0 3-16-15,5 4-16 16,-5 0 8-16,0 0-8 0,-7 0 32 16,-4 14-24-16,-5-1 48 15,-6 11-36-15,-5 10 48 16,-11 15-44-16,3 2 56 16,1 4-52-16,-1 27 12 15,4 18-32 1,5-4 8-16,3-13-12 0,0-14 20 15,-4-8-20-15,0-9-4 16,5-8-4-16,-9-6 40 16,-3-7-24-16,-9-14 44 15,-7-14-36-15,-27-10 12 16,-27-6-24-16,-12-1-572 16,-34 0 304-16</inkml:trace>
          <inkml:trace contextRef="#ctx0" brushRef="#br0" timeOffset="457249.866">15671 16395 508 0,'-16'-10'188'0,"16"10"-148"0,0-4-8 0,4 4 148 15,0 4-104-15,4-4 68 16,11 3-84-16,20-3-36 16,0 7-12-16,7-7 12 15,-3 3-12-15,-5-6 12 16,1 3-12-16,-8-7 0 15,0 0-4-15,-12-7-8 16,1 4 4-16,-9-10-4 16,-3 6 0-16,-8-10 24 15,0 6-12-15,-15-9-4 16,15 10-4-16,-24 0-4 16,13-1 0-16,-20 1-20 0,8 3 12 15,-20 7-4-15,-3 4 4 16,-1 10 0-16,-11 3 0 15,4 11 8-15,7 10 0 0,9 7 52 16,11 6-28-16,7 1 52 0,9 0-44 16,26-4 20-16,24-3-32 15,19-4 44-15,8-3-36 16,7-6-156-16,-15-5 68 16,-4-10-424-1,-3 4 264-15</inkml:trace>
        </inkml:traceGroup>
      </inkml:traceGroup>
    </inkml:traceGroup>
    <inkml:traceGroup>
      <inkml:annotationXML>
        <emma:emma xmlns:emma="http://www.w3.org/2003/04/emma" version="1.0">
          <emma:interpretation id="{27623153-FE23-4E23-9501-EAA487DBC876}" emma:medium="tactile" emma:mode="ink">
            <msink:context xmlns:msink="http://schemas.microsoft.com/ink/2010/main" type="paragraph" rotatedBoundingBox="964,17803 22615,17658 22624,18914 973,190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D06230-5BAA-4B76-A7BC-D85F483E11A6}" emma:medium="tactile" emma:mode="ink">
              <msink:context xmlns:msink="http://schemas.microsoft.com/ink/2010/main" type="line" rotatedBoundingBox="964,17803 22615,17658 22624,18914 973,19058"/>
            </emma:interpretation>
          </emma:emma>
        </inkml:annotationXML>
        <inkml:traceGroup>
          <inkml:annotationXML>
            <emma:emma xmlns:emma="http://www.w3.org/2003/04/emma" version="1.0">
              <emma:interpretation id="{2378250A-B967-435D-B9DC-169151B08E55}" emma:medium="tactile" emma:mode="ink">
                <msink:context xmlns:msink="http://schemas.microsoft.com/ink/2010/main" type="inkWord" rotatedBoundingBox="964,17803 4851,17777 4860,19021 973,19047"/>
              </emma:interpretation>
              <emma:one-of disjunction-type="recognition" id="oneOf53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511042.0574">697 17926 464 0,'0'17'176'0,"0"-3"-140"0,-7 7-8 15,7-4 40-15,3-3-44 16,1 0 16-16,-4-4-24 0,0-3 44 16,0 3-32-1,0-10 40-15,0 0-40 0,0-7-16 0,0-3-4 16,4-4 8-16,4-6-8 15,0-5-12-15,-1 1 0 16,1 7 28-16,0 0-12 16,0 0 56-16,3 6-36 15,5 1 48-15,-1 0-48 16,5-1 36-16,3 8-36 16,0-4 0-16,0 0-20 15,1 0 44-15,-1 4-28 16,-4-4-68-16,0 7 20 15,-7-3-328-15,-4-1 192 0</inkml:trace>
          <inkml:trace contextRef="#ctx0" brushRef="#br0" timeOffset="511048.5743">833 17679 572 0,'-4'-18'208'0,"4"15"-160"0,4-1-12 15,4 4 100-15,7-3-80 16,4-4 40-16,5 4-56 16,3-1-4-16,-4 4-24 15,0 0 0-15,-3 0-4 0,-5 4-140 0,-3-1 76 16</inkml:trace>
          <inkml:trace contextRef="#ctx0" brushRef="#br0" timeOffset="511053.588">1084 18009 384 0,'-11'41'140'0,"11"-20"-108"0,-4 3-8 15,0-7 76-15,0 7-60 16,4 0 16-16,-4-3-32 16,0 0 4-16,-3-1-16 15,-1-3-8-15,-4 1 0 16,5-5-180-16,-5-6 96 15,-3 4-252-15</inkml:trace>
          <inkml:trace contextRef="#ctx0" brushRef="#br0" timeOffset="511061.1076">1297 17857 372 0,'16'-6'140'0,"-12"6"-112"0,7 0-4 0,1 0 128 16,7-4-88-16,8-3-36 15,0 7-20-15,8-3 36 16,-4 3-24-16,-4 0 8 0,-3 0-16 16,-9 0-272-16</inkml:trace>
          <inkml:trace contextRef="#ctx0" brushRef="#br0" timeOffset="511066.6223">1441 17754 384 0,'-4'7'140'0,"4"-7"-108"0,4 7-8 15,-4-4 76-15,-4 8-60 16,4-4 72-16,-4 6-64 0,-4 1 8 15,-4 0-32-15,1 3 48 16,3 0-40-16,-3 1-16 0,3 9-8 16,0-3 8-16,0 0-8 15,1 0-4-15,7-3 0 16,3-4 4-16,5 0-4 16,8 1 8-16,3-12-8 15,4 5 8-15,0-4-8 16,1-7-92-16,3 7 52 15,-4-14-396 1</inkml:trace>
          <inkml:trace contextRef="#ctx0" brushRef="#br0" timeOffset="511464.3664">1793 17747 612 0,'15'4'228'0,"-7"-1"-180"0,0 14-12 16,0-3 72-16,-5 3-68 15,5 4 60-15,-4 13-56 16,-4 15-4-16,-4 2-24 15,-4 1 32-15,5 10-24 0,-5-14 12 0,-8-14-20 16,1 8-156-16,-1-15 72 16,-7-3-588-1</inkml:trace>
          <inkml:trace contextRef="#ctx0" brushRef="#br0" timeOffset="512390.3258">1986 17706 520 0,'-23'-17'192'0,"19"13"-152"0,-3-2-8 0,3 6 148 16,4 0-104-16,0 0 40 15,0 0-68-15,0 0 24 16,7 6-40-16,1 5 8 0,4-1-24 15,-1 4 20-15,5 0-24 16,-4-1-4-16,7 1-4 16,4 3 4-16,0 1-4 0,8-1 32 15,4 7-20-15,8-4-4 16,-1 11-8-16,-3-3-4 16,-4-1 0-16,0-2 16 15,-8-1-8 1,-4-7 4-16,0 0-4 0,-7 0 12 15,-9-3-12-15,5-11 32 16,-4-3-24-16,-4 0 4 16,0-3-12-16,-4 0-8 15,0-1 4-15,0-3-16 16,0 4 8-16,-4 3-24 16,0 10 16-16,-4 0-4 15,-4 8 8-15,5-1-12 16,-9 17 12-16,-7 4 20 15,-12 0-4-15,-4 3-20 0,-11-6 4 16,-12 6 40-16,-4-3-20 16,4 0-20-16,8 0 4 15,8-4-204-15,7-3 116 16,16-14-492 0</inkml:trace>
          <inkml:trace contextRef="#ctx0" brushRef="#br0" timeOffset="502635.0112">-15 17785 352 0,'4'-14'132'0,"8"14"-104"0,-5-6-8 16,1 6 184-16,-4-11-116 15,4 11 8-15,3 0-56 0,-11-3 4 16,8-1-24-16,0-3 16 0,-4 1-20 16,3 2 28-16,-7-3-28 15,0-3 4-15,8 6-12 16,-23-9 20-1,11-4-24-15,-12 13 0 16,5-10-4-16,-9 4 0 16,5 3-12-16,-5-3 8 15,9-4 12-15,-9 7-4 0,1 4-20 16,0-1 8-16,-4 4 4 16,11 4 4-16,-7 3 8 15,7 3-4-15,-4-3-12 16,5 3 4-16,3 0 4 15,8-3 0-15,0 11 0 16,8-1 0-16,7-4 8 16,5 1-4-16,3 3 16 15,0-3-12-15,-4 3 16 16,9 1-16-16,-9-1 16 16,8 0-16-16,-15 7-12 15,7-3 0-15,-3-1 12 16,-5 5-4-16,1 2 8 15,3 1-8-15,-15 3 8 16,4-4-8-16,-4 7 8 16,0-6-8-16,-4-4-4 0,-7 0 4 15,3-7-16-15,-4 1 8 16,1-1 28-16,3 0-12 16,-8-3-20-16,1-4 0 15,-4 0 12-15,-5-3 0 16,-7-7-4-16,0 7 4 15,0-3 4-15,0-4-4 16,0-11-4-16,4 11 4 16,4-7-4-16,4 1 0 15,7-5 8-15,1 8-4 16,3-11-12-16,4 11 4 0,4-11-40 16,0 3 24-16,0-2-344 15,-8 2 200 1,4 4-276-16</inkml:trace>
          <inkml:trace contextRef="#ctx0" brushRef="#br0" timeOffset="504233.9424">-150 17482 176 0,'0'-10'64'0,"0"7"-48"0,0-8-8 0,0 11 140 15,0 0-84-15,0-3 72 16,0-1-80-16,-8 4 40 15,8 0-56-15,0-3 60 16,0 3-60-16,-4 0 44 16,4-7-48-16,0 7 52 0,-8 0-52 15,8 0 12-15,0 0-32 16,-8 0 36-16,8 0-28 16,0 0-4-16,0 0-12 15,0 0 20-15,20 0-8 16,7-3-8-16,0-1 20 15,0 4-20-15,12 0-4 16,-8 4-4-16,0-8 28 16,-4 4-16-16,0 0-4 15,-8 0-8-15,1-10 12 16,-5 10-8-16,-3 0 4 16,-4 0-4-16,-5-4-24 15,1 4 8-15,-4 0-216 16,0 0 124-16,0 0-464 31,8 4 316-31,7 13-12 0</inkml:trace>
          <inkml:trace contextRef="#ctx0" brushRef="#br0" timeOffset="509481.3186">709 17603 320 0,'0'-4'120'0,"0"4"-96"0,0 0-4 15,-4 0 80-15,0 4-60 16,0-4 28-16,-7 3-40 15,3 4 8-15,-4 3-20 16,-3 1 8-16,-1-1-12 16,-3 7 36-16,-4 1-24 15,0 6-4-15,-1-4-12 16,1-3 56-16,-4 4-36 0,-4 0 32 0,12-1-32 16,-1 11 8-1,5 7-20-15,11 4 20 0,-4 2-24 16,8 8-4-16,8-4-4 15,-8-10 20-15,12 0-12 16,3 0 32-16,-7-14-28 16,3 3-12-16,1-3-8 15,0 0-60-15,-1-13 36 16,-3 6-224-16,0-10 136 16</inkml:trace>
          <inkml:trace contextRef="#ctx0" brushRef="#br0" timeOffset="514255.2835">-526 17314 372 0,'0'-7'140'0,"0"-3"-112"16,8 10-4-16,-8 0 40 0,4-4-40 16,-4 1 32-16,0 3-28 15,0 0-16-15,0 0-8 16,0 3 28-16,0 11-16 16,-12 0 20-16,-3 10-20 15,-5 14 0-15,-3 20-8 16,-20 11 12-16,-3 0-12 0,-12-7-4 15,-16-7 0-15,5 3 20 16,3-6-12-16,8-7-12 16,-4-4-4-16,4-3 40 0,-8-4-24 15,8-13-8 1,8 3-8-16,7-7 48 16,4-3-24-16,12 0 24 15,12-8-24-15,7-6-36 16,8 0 8-16,8 11-16 0,7-4 12 15,1 0 24-15,3 3-4 16,0 7-28-16,5 7 8 16,3 4 40-16,0 6-16 15,4 1 44-15,7-5-32 0,1 5 12 16,8-4-20-16,11-10 36 16,8 13-28-16,7-10-76 15,1 4 28-15,-20 9-644 16</inkml:trace>
        </inkml:traceGroup>
        <inkml:traceGroup>
          <inkml:annotationXML>
            <emma:emma xmlns:emma="http://www.w3.org/2003/04/emma" version="1.0">
              <emma:interpretation id="{D4C7084D-C94B-489C-BF71-02334B642CC3}" emma:medium="tactile" emma:mode="ink">
                <msink:context xmlns:msink="http://schemas.microsoft.com/ink/2010/main" type="inkWord" rotatedBoundingBox="5315,18364 5537,18363 5539,18641 5317,18643"/>
              </emma:interpretation>
              <emma:one-of disjunction-type="recognition" id="oneOf54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516716.568">2923 18136 476 0,'4'0'176'0,"-4"0"-136"0,16-10-12 0,-9 3 208 16,5 0-136-16,3 7-32 15,1 0-44-15,-1-3-24 16,5 3 4-16,-5 0 4 15,5 0-4-15,-1 0-48 16,0 3 28-16</inkml:trace>
          <inkml:trace contextRef="#ctx0" brushRef="#br0" timeOffset="516466.4021">2989 17878 416 0,'0'-7'152'0,"0"7"-116"0,0 0-12 16,4-7 108 0,0 14-76-16,0-7 60 15,3 0-72-15,1-7 32 16,4 7-44-16,-1 0 24 0,5 0-28 0,-1-7-16 15,5 7-8-15,-9 0 4 16,5 0-4-16,-8 0 16 16,3 0-12-16,-7 0-4 15,0 7 0-15,-8-7-340 16,0 14 184-16</inkml:trace>
        </inkml:traceGroup>
        <inkml:traceGroup>
          <inkml:annotationXML>
            <emma:emma xmlns:emma="http://www.w3.org/2003/04/emma" version="1.0">
              <emma:interpretation id="{F82A9AA7-F8CC-4A7A-838F-7835AA44D06F}" emma:medium="tactile" emma:mode="ink">
                <msink:context xmlns:msink="http://schemas.microsoft.com/ink/2010/main" type="inkWord" rotatedBoundingBox="6157,18217 7206,18210 7210,18901 6162,18908"/>
              </emma:interpretation>
              <emma:one-of disjunction-type="recognition" id="oneOf55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518694.8827">4166 17789 392 0,'8'-4'148'0,"-8"1"-116"0,0-8-8 0,7 11 64 15,-7-3-52-15,8 0 48 16,-8-1-48-16,0-3 24 15,0 0-32-15,0 4 28 16,0-4-32-16,-8 0-12 0,-7 0-8 16,3-3-16-16,1 10 8 0,-9 0 12 15,-3-4-4-15,0 4-12 16,3 0 4-16,-7 0 12 16,8 4-4-16,-4 3-28 15,7-4 12-15,1 1 12 16,3 3 4-16,4-1-12 15,1 1 4-15,3 0 20 16,4 4-8-16,0-5-20 16,0 5 4-16,4-4 12 31,11 6 0-31,5 5-28 0,-1 2 12 16,12 8 24-16,-8 3-8 15,4 3 0-15,-4 11 0 16,-3 0-4-16,-5-1 0 0,1 1 8 15,-1-11-4-15,-7-9-4 16,4 9 4 0,-5-6-16-16,-3-8 8 0,-8-3 4 15,0-6 0-15,-3 2 16 16,-5-9-8-16,-7 3 4 0,-1-7-4 16,-7 0-8-16,-4 0 4 15,-7-7 72-15,-1 0-40 16,0 4 24-16,0-11-40 15,1 0 16-15,7 0-20 16,4 4-16-16,7-4-4 16,5 4 4-16,7 0 0 0,8-4-36 15,8 3 20-15,3-2-248 16,5 2 144-16,3 1-348 16</inkml:trace>
          <inkml:trace contextRef="#ctx0" brushRef="#br0" timeOffset="518780.6102">4445 18229 132 0,'-8'0'52'0,"8"-7"-44"0,-4 7 4 0,-4 0 112 0,0 0-68 15,5 0 16-15,-5 0-48 16,-4 0 56-16,5 7-44 15,-1-3 0-15,-4 2-20 16,4-6 24-16,1 0-24 16,-1 7 12-16,4 0-16 15,-4 0 20-15,-3 3-20 16,3 1 24-16,-4 6-24 16,5-3-4-16,3 3-4 15,-8-3-16-15,4-1 8 16,5-2 28-16,-1-4-12 0,8 3 4 15,3-3-8-15,1 0-24 16,4-7 8-16,-1 0-144 16,5-7 80-16,-1 0-48 15,1 7 72-15,-1-10-20 16,-3 3 44-16,-1 0 12 16,1-7 8-16,-4 0 36 15,-4-3-16-15,-4 7 84 16,3-1-56-16,-3 5 68 15,0-1-64-15,0 3 80 16,-3 8-72-16,3 6-8 16,-8-3-32-16,8 7 52 15,-4 3-40-15,-4-14-20 0,8 11-8 0,0-10 8 16,0 6-4-16,8-3 16 16,-4 0-12-16,4-7-152 15,-1 0 76-15,1 0-340 16,4 0 224-1,3 0-4-15</inkml:trace>
          <inkml:trace contextRef="#ctx0" brushRef="#br0" timeOffset="519226.296">4661 18219 340 0,'-4'-4'128'0,"8"11"-100"0,4 4-8 16,-8-5 36-16,0 8-36 0,0 3 68 16,0 4-48-16,0-4 36 15,8 0-44-15,-8 1-8 16,0-5-16-16,4-2 12 15,3-4-12-15,1 3 24 0,-8-3-20 16,0-7 4-16,8 0-8 16,4 0-8-16,-5 0 4 15,5 0 72-15,-4-7-40 16,3 3 68-16,-3-2-64 0,0-1 8 16,3 0-28-16,-3-3-12 15,-4-1-4-15,4 1-4 16,-1 3 0-16,-3-3 8 15,0-4-4-15,-4 10-224 16,0 1 124-16,0 0-264 16,0 3 204-1,0-7-120-15</inkml:trace>
        </inkml:traceGroup>
        <inkml:traceGroup>
          <inkml:annotationXML>
            <emma:emma xmlns:emma="http://www.w3.org/2003/04/emma" version="1.0">
              <emma:interpretation id="{363B5BD5-FDF0-488D-9A97-9BFA0BDD2349}" emma:medium="tactile" emma:mode="ink">
                <msink:context xmlns:msink="http://schemas.microsoft.com/ink/2010/main" type="inkWord" rotatedBoundingBox="7971,18323 8328,18320 8330,18501 7973,18504"/>
              </emma:interpretation>
              <emma:one-of disjunction-type="recognition" id="oneOf56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521322.869">5579 17995 756 0,'4'-3'280'0,"-4"3"-216"0,27-7-20 0,-8 7 32 16,1 0-52-16,10-4-12 15,5 8-4-15,4-4 24 16,-4 0-16-16,0 0-100 16,0 0 40-16,3 10-236 0</inkml:trace>
          <inkml:trace contextRef="#ctx0" brushRef="#br0" timeOffset="521314.3464">5614 17823 464 0,'0'0'176'16,"0"0"-140"-16,11-3-8 0,-3-1 92 15,0 8-72-15,11-4 60 16,0 0-64-16,16 0 32 15,-4 0-44-15,-4 0-8 16,8 0-16-16,-4 0 4 16,-4 3-8-16,-7-3-4 15,-1 0 4-15,-7 0 4 16,-5 10-4-16,1-10-160 16,-4 7 84-16</inkml:trace>
        </inkml:traceGroup>
        <inkml:traceGroup>
          <inkml:annotationXML>
            <emma:emma xmlns:emma="http://www.w3.org/2003/04/emma" version="1.0">
              <emma:interpretation id="{2D53C501-CFE1-4769-8B93-08A9BB315454}" emma:medium="tactile" emma:mode="ink">
                <msink:context xmlns:msink="http://schemas.microsoft.com/ink/2010/main" type="inkWord" rotatedBoundingBox="8977,17896 10253,17887 10261,18996 8985,19005"/>
              </emma:interpretation>
              <emma:one-of disjunction-type="recognition" id="oneOf57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523762.355">6589 18167 392 0,'4'-14'148'0,"-4"11"-116"0,4-11-8 0,0 11 136 0,-4-1-92 16,0-6 104-16,0 3-96 16,-4 7 48-1,4 0-72-15,0 0 4 0,0 0-32 0,0 7 24 16,4 7-32-16,4-4 32 15,7-3-32-15,12-4 4 16,12 4-12 0,7-3 28-16,5-4-20 15,3 0-4-15,-8 3-8 0,-7-3-148 16,-8 4 80-16,-8-4-212 16,-11 0 156-16,-12 0-216 15,-8-4 188 1,-11 4-120-16</inkml:trace>
          <inkml:trace contextRef="#ctx0" brushRef="#br0" timeOffset="523778.899">6717 18136 320 0,'-12'17'120'0,"12"1"-96"0,-4-1-4 0,4 0 112 16,0 0-76-16,-3 7 48 0,-1 7-60 15,0-3 28 1,-4-1-40-16,0 1 24 0,1-4-28 16,-1 0-8-16,4 0-12 0,0-7 12 15,0 1-12-15,0-8 16 16,4 4-16-16,0-11-224 15,0-3 120-15</inkml:trace>
          <inkml:trace contextRef="#ctx0" brushRef="#br0" timeOffset="521807.1575">6794 17820 424 0,'-7'0'156'0,"7"3"-120"0,7-3-8 0,1 0 60 0,11-3-52 16,1-1 12-16,7 1-28 15,4-4-28-15,4 0 0 16,-4-3 32-16,-4-1-16 15,-8-6 0 1,4 7-4-16,-3-18 4 16,-1 11-4-16,-7-21 8 15,-1 7-8-15,-3-20-12 16,0 16 4-16,-4-10 64 16,0 14-32-16,-4-3 24 15,0 17-32-15,-4 0 36 0,4 10-32 16,-8-4-24-16,4 8 0 0,-8 6-28 15,5 8 16-15,-13-4 32 16,5 17-12 0,-12 3 0-16,7 4-4 0,-11 7-4 15,8 0 0-15,-8 3 16 16,12-3-8-16,0-3-12 16,11-1 0-16,8-7 20 15,0 1-8-15,19-7 4 16,-3-4-4-16,15-7 4 15,3-3-8-15,-3-7-20 16,4 7 8-16,4-14-356 16,0 7 196-16</inkml:trace>
          <inkml:trace contextRef="#ctx0" brushRef="#br0" timeOffset="524169.0152">7000 18374 612 0,'19'0'228'0,"-8"0"-180"0,9-7-12 0,-1 14 60 15,1-7-60-15,3 0-12 16,0 0-16-16,0 0 36 15,4 0-24-15,-3 6 16 0,-1-6-20 16,-8 0-8-16,-3 0-4 16,-4 0-172-16,-8 0 92 15,0 0-296 1,0-6 208-16,7 6-92 0</inkml:trace>
          <inkml:trace contextRef="#ctx0" brushRef="#br0" timeOffset="524587.6258">7154 18229 560 0,'-7'-7'208'0,"7"7"-164"0,0 0-8 16,3 7 12-16,1 0-32 15,4 3 12-15,4 4-16 16,-1 0-8-16,5-7 0 15,-1 10 12-15,1-3-8 0,-1 3-20 16,1-14 4-16,-5 8 12 16,-3-4 0-16,0 3-12 0,-4-7 4 15,-4 8 48-15,0-1-24 16,-4 4-8-16,-4-7-8 16,0 10 12-16,1-7-8 15,-5 0 16-15,4 8-16 16,-3-8-48-16,-1-3 24 15,4 7-316 1,1-11 184 0</inkml:trace>
          <inkml:trace contextRef="#ctx0" brushRef="#br0" timeOffset="522157.5892">7278 17623 592 0,'-15'21'220'0,"15"-21"-172"0,-16 41-12 0,12-30 12 15,4 6-32-15,-3 4-4 16,6-1-8-16,-3-6 4 16,0 3-4-16,0-3-12 15,0 0 4-15,-7-7-24 16,7 3 16-16,0-7-216 15,-8 1 128-15</inkml:trace>
          <inkml:trace contextRef="#ctx0" brushRef="#br0" timeOffset="522112.9706">7491 17431 664 0,'-31'-14'244'0,"31"14"-188"0,-19-10-16 16,11 10 4-1,8 0-32-15,-8 7-384 16,8-1 204-16</inkml:trace>
          <inkml:trace contextRef="#ctx0" brushRef="#br0" timeOffset="522604.7782">7452 17730 364 0,'-3'17'132'0,"3"-17"-100"0,-4 21-12 15,0-18 44 1,8 11-40-16,-8-10 44 15,4 9-40-15,-8-9 4 0,8 6-20 0,-8-10 20 16,16 4-20-16,-8-4-4 16,0-7-4-16,8 0-156 15,3 0 84-15,1-7-272 16,4 0 192-16,-1 4 64 16</inkml:trace>
          <inkml:trace contextRef="#ctx0" brushRef="#br0" timeOffset="526664.8097">7739 18263 340 0,'-8'0'128'0,"0"14"-100"0,-3-3-8 0,3-1 52 16,0 0-44-16,-3-3 16 15,-1 7-28-15,-7-11 28 16,-1 8-28-16,1-4-4 15,0-7-8-15,-1 6 12 16,5-2-8-16,-1-4-4 16,1-4 0-16,3-2-16 15,5 2 8-15,3-10 20 16,4 4-8-16,4-4 4 16,3-3-4-16,1 0-24 15,0 3 8-15,-1 0 12 0,1 1 0 16,0-1-20-16,4 0 8 15,-5 4 12-15,1 3 0 16,8 7 40-16,-5-4-20 16,-3 1-40-1,4 10 16-15,-9 0-4 16,5 3 4-16,-4 4 4 0,-4 0-4 16,0-1 0-16,4 4 24 15,-4 1-12-15,4-1 12 16,0 0-12-16,3-3 12 15,-7 0-16-15,8-7 24 16,0 6-20-16,0-9-32 16,-5 3 12-16,-3 3 36 0,8-3-16 15,-4 3-20-15,-4-10 4 16,0 7 16-16,12-7-4 16,-12 0 4-16,7 0-4 15,1 0-8 1,4 0 4-16,-8 0-16 0,3-3 8 15,-7-1 12-15,8 1-4 16,0-4-20-16,0 0 8 16,-8 7 20 15,0-4-4-31,-8-2-4 16,8-1 0-16,0 7-4 0,-8-11 0 0,8 5 8 0,0-1-4 15,0-4-20-15,-8 8 8 0,1-1 12 16,7-6 0-16,-8 10-4 15,4-7 4-15,0 4 4 16,4-4-4-16,-4 7-12 16,4 0 4-16,-4 0 4 15,4 0 0-15,0 0-416 16,12 7 228 0,0 0-64-16</inkml:trace>
          <inkml:trace contextRef="#ctx0" brushRef="#br0" timeOffset="522999.8285">7572 17723 464 0,'-3'4'176'0,"3"-4"-140"0,0 10-8 0,-4-7 108 16,4 4-80-16,-4 0 48 16,8 7-60-16,-4-4 12 15,7 1-36-15,1-1 16 16,4-3-20-16,-1 7 8 0,9-11-12 16,3-3 12-16,0 0-16 15,0-3-116-15,-3-1 56 16,-1-6-92-16,-7 3 80 0,3-3-80 15,1-1 80 1,-12 4 8-16,3 1 32 16,-3 6 192-16,-4 0-88 15,-4 6 168-15,4 5-140 16,-4-4 36 0,4 10-84-16,8-3-12 0,-8-1-28 15,8-6-12-15,-4 7-4 16,11-11-632-16,9 15 344 15,-1-5-60-15</inkml:trace>
        </inkml:traceGroup>
        <inkml:traceGroup>
          <inkml:annotationXML>
            <emma:emma xmlns:emma="http://www.w3.org/2003/04/emma" version="1.0">
              <emma:interpretation id="{A292CD3B-805F-4EC5-9248-4A54C15DE9AC}" emma:medium="tactile" emma:mode="ink">
                <msink:context xmlns:msink="http://schemas.microsoft.com/ink/2010/main" type="inkWord" rotatedBoundingBox="10769,17763 12111,17754 12119,18921 10777,18930"/>
              </emma:interpretation>
              <emma:one-of disjunction-type="recognition" id="oneOf58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530667.7865">8850 17262 528 0,'0'0'196'0,"0"0"-152"0,0 0-12 0,0 0 132 16,0 0-96-16,0 0 80 16,8 0-88-16,-1 0 76 15,5 0-80-15,4 0-8 0,-1 0-32 16,4-3 8-16,1 3-16 16,3 0 4-16,4-7-4 0,4 7 12 15,-8 0-12-15,0 0-4 16,-3 7 0-16,-9-7-4 15,-3 0 0-15,-8 0-256 16,-4 3 140-16,0-3-396 16,1 10 292-1,3-3-68-15</inkml:trace>
          <inkml:trace contextRef="#ctx0" brushRef="#br0" timeOffset="530674.8052">8982 17297 444 0,'0'0'164'0,"0"6"-124"0,0-6-16 0,0 7 140 15,0 4-96-15,0-1 68 16,-8 4-76-16,4 6 36 15,4-2-56-15,-4 6 8 0,0 3-32 16,4-6 20-16,0-1-24 16,0-2-12-16,0-5-4 15,0-2-84-15,0-1 48 16,0-10-392 0,4-3 4-16</inkml:trace>
          <inkml:trace contextRef="#ctx0" brushRef="#br0" timeOffset="531860.4575">9496 17916 392 0,'0'-10'148'0,"8"3"-116"0,4 3-8 15,-8 1 120-15,-1-1-84 16,1-2 20-16,0 2-48 16,4-3 40-16,-8 0-40 15,0 0 28-15,-4 1-32 0,4-5 8 16,0 11-20-16,0-7-8 15,-8 4-4-15,1-4 4 16,-5 0-4-16,0 4-4 16,-3-4 4-16,-4 7-24 15,7 0 12-15,-4-4 4 16,9 4 4-16,-1 0 8 16,0 0-4-16,0 4-4 0,1-4 4 15,-1 7-16 1,0 0 8-16,1-4-16 0,-1 7 12 15,4-3 4-15,0 10 4 16,8-6 16-16,4 9-8 16,3-2-4-16,5 2 0 15,3 4 4-15,0 4-4 16,1-1-4-16,3 1 4 16,-4-1 12-16,-3 4-8 0,-1-3-20 15,1-4 4 1,-5-3 12-16,1-4 0 0,0 0-12 15,-5 4 4-15,1-7 20 16,0-1-8-16,-8 4-4 16,0-6 0-16,0-4 4 15,0 0-4-15,0 3-4 16,-8-3 4-16,0 3 12 16,-3 0-8-16,-1-10-12 15,-3 7 0-15,-5-7 40 16,-7 0-24-16,0 7-20 15,4-7 4-15,-4-7 0 16,-4 7 4-16,4 0 0 16,-4-10 0-16,4 0 24 15,7-4-12-15,5 4 4 16,11-8-8-16,-4-6-16 16,8 14 4-16,0-4 4 0,0-3 0 15,8 7-328-15,0-4 180 16,-8-3-328-1</inkml:trace>
          <inkml:trace contextRef="#ctx0" brushRef="#br0" timeOffset="532322.186">9415 17723 540 0,'0'-3'200'0,"4"3"-156"0,-4 0-12 16,0 0 104-16,0 0-80 15,0-7 104-15,0 7-96 0,4-4 60 16,-4 4-72-16,8 0 24 0,3-3-44 15,9-7 8-15,-1 6-24 16,4 1 28-16,0-1-28 16,4-2 4-16,4 6-12 15,-3 0 20-15,-1 0-16 16,-8 6-32-16,8-2 12 16,-8 3-316-16,-3 0 176 15</inkml:trace>
          <inkml:trace contextRef="#ctx0" brushRef="#br0" timeOffset="528329.2366">8850 17679 228 0,'-4'-18'84'0,"8"29"-64"0,0-22-8 0,-4 11 12 16,0 0-16-16,-4 0 40 15,0-3-24-15,-4 3-12 16,1 0-8-16,-5 0-4 16,-4 0 0-16,-3-7 0 15,0 0 0-15,-1 7 16 16,1-7-8-16,0 4 4 15,-1-4-4-15,1 7 48 16,0 0-32-16,-1 0 16 0,1 0-24 16,0 0 36-16,-1 0-28 15,5 0 12-15,3 7-20 16,0-4-16-16,5 4-4 16,-1-7-4-16,4 10 0 15,-7-3 32-15,7 0-12 16,0 4-32-16,4 2 12 15,4 1 0-15,-4 0 8 16,0 0 8-16,0-1-4 16,4 5-4-16,3-1 4 15,1 3 4-15,-4 1-4 16,0 7 8-16,-4-1-8 16,4 4 16-16,-1 0-12 15,1-3 4-15,0 6-4 16,4-10-16-16,-8 10 4 0,8-9-24 15,-4-1 16-15,3-4 12 16,-7 4 4-16,0-6-4 16,0-1 4-16,-7-3-16 15,3-1 8-15,-4-6 12 16,0 10-4-16,-3-10 8 16,3 0-8-16,-4 0 8 15,-3-7-8-15,3 0 16 16,1 0-12-16,-5 3 40 0,4-3-24 15,-7 0 20-15,4 0-24 16,3 0-8-16,4 0-8 0,1-3-4 16,7-4 0-16,0 0-232 31</inkml:trace>
          <inkml:trace contextRef="#ctx0" brushRef="#br0" timeOffset="528967.9348">8707 18350 260 0,'-8'-4'96'0,"8"4"-76"0,0 0-4 0,0 0 140 0,0 0-88 16,0 0 36-1,0 0-64-15,-8 0 28 16,4 0-36-16,-11 4 16 0,3 6-28 15,4-7 28-15,-3 1-32 16,3 13 4-16,0-10-12 0,5 3-16 16,3-3 4-16,3 0 4 15,13 0 0-15,-5-7 24 16,17-7-12-16,-1 7-76 16,4-7 36-16,-4 4-160 15,-8-4 108 1,0 0-64-16,-3-4 84 15,-4-2 52-15,-12 2 8 16,-4 1 100-16,-4 3-52 0,-8 0 56 16,-3 0-60-16,0 4-40 15,7 3-4-15,-3-7-136 16,11 7 76-16,-4 0-260 16</inkml:trace>
        </inkml:traceGroup>
        <inkml:traceGroup>
          <inkml:annotationXML>
            <emma:emma xmlns:emma="http://www.w3.org/2003/04/emma" version="1.0">
              <emma:interpretation id="{B5B3B2E0-A146-4FC5-8D07-4A91AA99B1DF}" emma:medium="tactile" emma:mode="ink">
                <msink:context xmlns:msink="http://schemas.microsoft.com/ink/2010/main" type="inkWord" rotatedBoundingBox="12413,18208 14803,18192 14808,18899 12418,18915"/>
              </emma:interpretation>
              <emma:one-of disjunction-type="recognition" id="oneOf59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536479.7653">11896 17943 424 0,'0'-30'156'0,"4"16"-120"0,-8 3-8 16,4 5 52-16,-15 2-48 15,3 4 24-15,-3 0-36 16,-4 0 52-16,-5 4-40 16,1 13 64-16,0 7-56 15,-4 3 44-15,0 8-48 0,15 6 32 16,4 0-36-16,8-13-20 15,8 3-4-15,8-11 24 16,-1-6-16-16,4-3 48 16,1-11-36-16,-5-4-104 15,-3-10 44-15,7-3-136 0,-3-7 96 16,-5-10-60-16,-3-1 72 16,0-9 0-16,3 2 36 15,-3 1 4-15,-4-4 12 16,0-3 8-16,0 14 0 15,3-1 32-15,-7 15-16 16,0-5 76-16,0 19-56 16,0-8 32-16,-7 14-40 0,7 14 52 15,-12-4-44-15,4 17 56 16,1-6-56-16,-5 7 36 16,0 6-40-16,9 14 0 15,-1 4-20-15,-12 3 28 16,5 0-24-16,7 0 12 15,0-7-16-15,4-7 20 16,-8-13-20-16,4 3-400 16,0-10 212-16</inkml:trace>
          <inkml:trace contextRef="#ctx0" brushRef="#br0" timeOffset="536491.7973">12032 17906 464 0,'-4'-7'176'0,"4"7"-140"0,0 0-8 0,0 0 164 16,8 0-112-16,3 0 36 16,5 0-68-16,7 0 44 15,12 0-56-15,0 0 20 0,7 0-36 16,1 0-8-16,-8 10-8 0,-4-6 12 16,-4-1-8-16,-8 4-12 15,-3-4 0-15,-1-3 40 16,-11 0-24-16,4 0-264 15,0-3 136-15,-1-4-328 16,-7 7 252 0,0 0-56-16</inkml:trace>
          <inkml:trace contextRef="#ctx0" brushRef="#br0" timeOffset="536499.8182">12287 17789 404 0,'-11'7'148'0,"3"-1"-112"0,-3 5-12 0,7-4 100 16,-8 3-72-16,4 0 68 15,1 7-68-15,-1 4 40 16,-4 0-52-16,1 13 8 0,3 1-32 16,-8 2 20-16,12 1-24 15,-7-3 12-15,7-1-12 16,0-10 0-16,4 4-4 16,4-8 4-16,4-6-8 0,3 0 24 15,5-4-16-15,-1 1-4 16,5-5-4-16,3 1-4 15,4-7 0-15,-4 7-204 16,8-3 112-16,0-8-484 16</inkml:trace>
          <inkml:trace contextRef="#ctx0" brushRef="#br0" timeOffset="532714.7297">10220 17761 280 0,'-19'-7'104'0,"19"7"-84"0,-19 7 0 0,11-7 136 0,0 10-88 15,-4 1 52-15,1-4-72 0,-8 20 44 16,-5 4-52-16,5 10 60 15,0 11-60-15,-1 7 28 0,12-1-40 16,-3-6 0-16,11-8-16 16,8-2 36-16,-1-15-24 15,9-3-4-15,3-7-12 16,4-10-296-16,1 0 156 16,3-3-380-1</inkml:trace>
          <inkml:trace contextRef="#ctx0" brushRef="#br0" timeOffset="533188.9898">10348 17985 496 0,'-15'34'184'0,"7"-10"-140"0,0 11-16 15,8-18 32-15,0 7-40 16,0-10 60-16,0 3-44 16,4-7 80-16,-4-10-64 15,0 0 44-15,4-7-56 0,4-3-20 16,-1-7-12-16,1-4-8 16,0-6 0-16,0-8 16 15,-1 1-8-15,1 3-4 0,4 3 0 16,3 4 72-16,4 11-40 15,1-1-4-15,3 10-20 16,0-3 24-16,1 1-20 16,-5 6-224-16,-4 6 112 15,1 1-580 1</inkml:trace>
          <inkml:trace contextRef="#ctx0" brushRef="#br0" timeOffset="533199.5182">10437 17751 704 0,'8'-4'264'0,"-4"4"-208"0,7-3-12 15,1 3 72-15,3 3-72 16,9-3 0-16,-1 0-28 15,0 0-36-15</inkml:trace>
          <inkml:trace contextRef="#ctx0" brushRef="#br0" timeOffset="533680.3063">10696 18222 488 0,'-11'31'180'0,"11"-21"-140"0,-4 18-12 0,4-14 76 15,0-4-64-15,-4 7 36 16,0 1-44-16,-4-5-20 0,-3-2-4 16,-1-1 8-16,1-3-8 0,-1 3-4 15,0-6 0-15,1-4-84 16,3-4 44-16,4-6-172 16</inkml:trace>
          <inkml:trace contextRef="#ctx0" brushRef="#br0" timeOffset="533745.9723">10813 18016 572 0,'-4'-11'208'0,"8"8"-160"0,-4-4-12 0,0 7 128 0,3-3-96 0,1-4 68 0,4 7-76 0,4-4 0 0,7 4-36 0,8 0 48 15,8 0-40-15,4 4 4 0,3-4-24 0,1 10 12 16,-8-3-16-16,-4-4 16 16,-8 1-16-16,-4 3-356 15,-7-7 192-15</inkml:trace>
          <inkml:trace contextRef="#ctx0" brushRef="#br0" timeOffset="534316.4875">11025 17854 372 0,'-3'-3'140'0,"3"3"-112"0,-4 3-4 0,4 0 108 16,0 8-76-16,0 3 68 16,-4 3-72-1,0 10 48-15,0 8-56 0,-4 3 32 16,-3 6-44-16,-1-2 0 0,1-8-20 16,-1 7-8-16,0-13 0 15,5 3 28-15,-1-11-16 16,8-2-12-16,4-1-8 15,7-10 20 1,9 6-8-16,3-9 16 0,8 6-16 16,8-3-92-16,-1-7 48 0,-3 7-588 15</inkml:trace>
          <inkml:trace contextRef="#ctx0" brushRef="#br0" timeOffset="534368.6261">11374 17723 704 0,'12'0'264'0,"-1"4"-208"0,5 9-12 16,-1 1 108-16,-7 10-92 15,3 0 20-15,-3 21-48 0,-16 17-4 16,1 7-16-16,-5 7 36 16,-7-11-24-16,-1 0 40 15,-3-13-36-15,-4-11-148 0,0-10 68 16,-4-7-260 0,4-6 176-16,-4-8-412 15</inkml:trace>
        </inkml:traceGroup>
        <inkml:traceGroup>
          <inkml:annotationXML>
            <emma:emma xmlns:emma="http://www.w3.org/2003/04/emma" version="1.0">
              <emma:interpretation id="{7412F877-CB02-4937-B4F1-EF9C8B180D07}" emma:medium="tactile" emma:mode="ink">
                <msink:context xmlns:msink="http://schemas.microsoft.com/ink/2010/main" type="inkWord" rotatedBoundingBox="15779,18323 16295,18319 16296,18519 15781,18523"/>
              </emma:interpretation>
              <emma:one-of disjunction-type="recognition" id="oneOf60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0" timeOffset="568408.3849">13460 17950 340 0,'-11'-3'128'0,"7"3"-100"16,-4 3-8-16,4-3 168 0,0 7-108 15,-3 4 20-15,-1-1-60 16,0-3 52-16,-3 0-52 15,11 0 36-15,-8-1-44 0,8-6 44 16,4 4-44-16,11 3 80 16,-3-7-60-16,15-7 28 15,0 7-48-15,4-4-8 16,0-2-16-16,8-1 12 16,-1 0-12-16,-3-4-4 15,4 5 0-15,7-1-4 16,1 3 0-16,-8 4-240 15,7 0 132-15,-7 4-308 16</inkml:trace>
          <inkml:trace contextRef="#ctx0" brushRef="#br0" timeOffset="568048.9288">13406 17840 280 0,'-4'0'104'0,"4"0"-84"0,4-7 0 0,-4 7 152 16,0 0-96-16,0 0 76 16,4-10-88-16,-4 10 80 15,4-3-84-15,0 3 32 0,-4 0-52 16,4-4 4-16,-4 4-28 0,7 0 8 16,5 0-12-16,-12 0 36 15,8 0-24-15,-4 0-12 16,11 0-8-16,-7 0 40 15,11 0-24-15,-7 0 24 16,7 0-24-16,8 7 16 16,0-7-20-1,1 0 20-15,3 0-24 0,-4 0-12 16,0 0-4-16,0 0 12 16,4-3-4-16,-12 3 8 15,0 0-8-15,-3 0-4 16,-4 0 4-16,-5 0 12 15,-7 0-8-15,0 3-128 0,-7-3 68 16,-1 10-316-16,4-3 204 16</inkml:trace>
        </inkml:traceGroup>
        <inkml:traceGroup>
          <inkml:annotationXML>
            <emma:emma xmlns:emma="http://www.w3.org/2003/04/emma" version="1.0">
              <emma:interpretation id="{1D7597DA-F7C1-4ADA-B6C3-649AAD2F874F}" emma:medium="tactile" emma:mode="ink">
                <msink:context xmlns:msink="http://schemas.microsoft.com/ink/2010/main" type="inkWord" rotatedBoundingBox="17039,17887 17864,17882 17870,18803 17046,18808"/>
              </emma:interpretation>
              <emma:one-of disjunction-type="recognition" id="oneOf61">
                <emma:interpretation id="interp77" emma:lang="" emma:confidence="1">
                  <emma:literal/>
                </emma:interpretation>
              </emma:one-of>
            </emma:emma>
          </inkml:annotationXML>
          <inkml:trace contextRef="#ctx0" brushRef="#br0" timeOffset="569309.7827">14672 17837 456 0,'-23'-7'168'0,"23"7"-128"0,0 0-16 0,0 0 192 16,15 0-80 0,5 0-60-16,-1 0 8 0,8 7-56 15,4-4 48 1,4-10-44-16,8 4 28 0,15-4-32 0,7 0-8 15,9 4-12-15,0-4 36 16,-1 7-20-16,-7 0-32 16,-8 0 4-16,-12 0-36 15,-11-4 24-15,-4 1-172 16,-11 3 108-16,-5-3-268 16,-7 3 196-1,3 6-240-15</inkml:trace>
          <inkml:trace contextRef="#ctx0" brushRef="#br0" timeOffset="569743.9358">14862 17923 364 0,'-4'-7'132'0,"0"7"-100"0,4 0-12 0,0 0 104 16,12 0-72-16,-1 0-4 0,1 0-28 15,7 0 20-15,1 10-24 16,-1-3 12-16,-4 10-16 15,1 1 0-15,-8-1-4 16,3 7-8-16,-7 10 4 0,-8-6 28 16,-3-4-16-16,-1 0-12 15,-8 0-8-15,1 0-4 16,-1-3 0-16,-3-4 16 16,-4-3-4-16,3-4-20 15,-3 0 8-15,0-3 12 16,0 4 0-16,7-5-4 15,5 1 4-15,3 0 56 16,4-7-32-16,12 4 68 16,7 6-56-16,5-7 64 15,7-3-64-15,4-3 36 0,7 3-44 16,5-3 0-16,-4-4-20 16,7 3-16-16,-7 4 0 15,-4 0 20-15,-8 4-8 16,-4-4-56-16,-4 7 24 15,1-4-208-15,-5 4 128 16</inkml:trace>
          <inkml:trace contextRef="#ctx0" brushRef="#br0" timeOffset="568791.404">15373 17389 364 0,'-8'-6'132'0,"12"6"-100"0,-8-7-12 16,0 7 148-16,0 7-96 15,-3 10 32-15,-1 7-60 16,-4 3 44-16,1 15-52 16,3-1-16-16,-4 0-12 0,1 1-8 15,3-5 0-15,-4-6-152 16,1-3 84-16,3-7-412 15</inkml:trace>
        </inkml:traceGroup>
        <inkml:traceGroup>
          <inkml:annotationXML>
            <emma:emma xmlns:emma="http://www.w3.org/2003/04/emma" version="1.0">
              <emma:interpretation id="{0C93F645-01E3-4946-B705-1A4A6D0CAEA1}" emma:medium="tactile" emma:mode="ink">
                <msink:context xmlns:msink="http://schemas.microsoft.com/ink/2010/main" type="inkWord" rotatedBoundingBox="18010,17951 22597,17570 22699,18801 18112,19183"/>
              </emma:interpretation>
              <emma:one-of disjunction-type="recognition" id="oneOf62">
                <emma:interpretation id="interp78" emma:lang="" emma:confidence="0">
                  <emma:literal>Re(EXE't]</emma:literal>
                </emma:interpretation>
                <emma:interpretation id="interp79" emma:lang="" emma:confidence="0">
                  <emma:literal>Re(EXI''+]</emma:literal>
                </emma:interpretation>
                <emma:interpretation id="interp80" emma:lang="" emma:confidence="0">
                  <emma:literal>Re(EXIti]</emma:literal>
                </emma:interpretation>
                <emma:interpretation id="interp81" emma:lang="" emma:confidence="0">
                  <emma:literal>Re(EXI!t]</emma:literal>
                </emma:interpretation>
                <emma:interpretation id="interp82" emma:lang="" emma:confidence="0">
                  <emma:literal>Re(EXI!'t]</emma:literal>
                </emma:interpretation>
              </emma:one-of>
            </emma:emma>
          </inkml:annotationXML>
          <inkml:trace contextRef="#ctx0" brushRef="#br0" timeOffset="571744.0453">15876 17720 184 0,'-4'-14'68'0,"4"14"-52"0,4 3-4 16,-4 1 152-16,-4 13-92 15,-7 0 104-15,-9 7-100 16,1 11 4-16,3 6-48 15,-7 7-4-15,4 7-16 16,-1-10 44-16,1 3-28 0,4-20-32 31,7 3 0-31,-4-14 28 0,4-10-16 0,1-14 8 16,3-7-8-16,4-13-24 16,4-15 8-16,7-13-68 0,1 7 44 15,7-3-120-15,8-11 88 16,8 3-36-1,-4 11 60-15,12 3 140 16,-5 14-56-16,-7 14 128 16,0 10-96-16,-3 11 48 15,-13 6-68-15,0 7-8 16,-3 7-28-16,4 0 24 0,-9-3-28 16,-7 0 12-16,-7-4-16 15,-1-3-8-15,-8 3 0 0,1-10-48 16,-8 0 24-16,-1-4-72 15,1-3 52-15,-4-3-16 16,-4-4 32-16,4 7 24 16,0 0 0-16,8 0 0 15,3 10 4-15,4 4 48 16,9-7-28-16,10 13 88 16,9-3-64-16,3 8 12 15,1-1-36-15,3 3 32 16,0 1-32-16,0-4 20 15,0 0-24-15,-3-7-16 16,-1 7-8-16,1-17-268 16,3 3 144-16</inkml:trace>
          <inkml:trace contextRef="#ctx0" brushRef="#br0" timeOffset="571759.0857">16263 17916 528 0,'-15'-7'196'0,"11"7"-152"0,0-10-12 0,4 10 116 16,0 0-88-16,0 0 8 15,15 10-40-15,5-10-16 16,7 0-8-16,4 0 12 0,4-3-8 16,-4-4-4-16,0 3 0 0,-8-3-16 15,-8 1 8-15,-7-5 28 16,-8-3-12-16,-8 8-12 15,-3-5-4-15,-13 4 12 16,-3-3-4-16,-4 10 60 16,-3 0-36-16,-1 0 60 15,4 10-52-15,4-3 56 16,7 10-56-16,5 8 0 16,7 2-20-16,12 4 32 15,11 7-24-15,9-7-12 16,7 3-8-16,11-6-24 15,1-4 12-15,-1-7-568 16,9 0 316 0,-5-17-216-16</inkml:trace>
          <inkml:trace contextRef="#ctx0" brushRef="#br0" timeOffset="571781.6449">17297 17417 208 0,'-4'-21'76'0,"4"14"-60"0,0-3-4 0,0 7 40 0,-8-4-32 16,4 0 0-16,-11 4-12 16,3-4-24-1,-7 3 8-15,-1-3 40 0,-3 4-20 16,0-4 52-16,-4 7-36 16,0-3 20-16,7-1-28 15,-7 4 28-15,8 4-32 16,3-1 20-16,1 11-20 15,0 3 8-15,-5 10-12 16,1 25 44-16,-4 17-28 16,-1 0 4-16,-3-4-20 15,-4 4 0-15,-4 17-4 16,8-3-8-16,4 3 4 0,0-11 12 16,4-13-8-16,3 0-12 0,4-17 0 15,5-11 20-15,3-3-8 16,4-10 32-16,8-4-24 15,-1 0-4-15,9-6-8 16,3-4 40-16,8 3-24 16,8-7 36-16,4 1-32 15,0 9-12-15,-1-13-8 16,1 4-24-16,-4 3 12 16,-8 0-296-1,19-4 168-15,1 4-264 16</inkml:trace>
          <inkml:trace contextRef="#ctx0" brushRef="#br0" timeOffset="572201.7643">17893 17744 384 0,'11'-21'140'0,"-7"11"-108"0,-4 3-8 16,0 4 152-16,-4-4-100 15,-7 0 60-15,3-3-80 16,-11-8 0-16,11 8-32 16,-11-4-12-16,-5-3-8 0,-10 0-24 15,7 0 12-15,3-1 12 0,-11 1 0 16,4 14-12-16,0-4 4 15,-3 7 4-15,3 7 0 16,0 7 0-16,4 3 0 16,-4 14 32-16,0 0-16 15,7 7 20-15,1-4-20 16,0 0-8-16,0 4-4 16,3 0 12-16,1 3-8 15,0-6-4-15,3 6 0 16,1-7 4-16,-5-6-4 15,9-4 16-15,3 4-12 16,-7-22-12-16,7 8 0 0,4-10 12 16,4-4-4-16,0 0 16 15,8 13-12-15,11-13-4 16,0 4 0-16,5 6 4 16,18-3-4-16,5 0-12 15,3 3 4-15,4-3 20 16,0 0-8-16,-7 3-4 15,-8 1 0-15,-16-4-112 16,0-7 60-16,-4 0-128 16,-19-4 96-16,0-3-180 15</inkml:trace>
          <inkml:trace contextRef="#ctx0" brushRef="#br0" timeOffset="573281.6334">17204 18408 196 0,'0'0'72'0,"4"0"-56"0,-4 0-4 0,0 0 144 15,0 0-88-15,4-3 80 0,3-1-88 16,-7 4 20-1,0-3-44-15,8-4-4 0,-8 7-20 16,4 0 28-16,0-7-24 16,7 7-4-16,-7-4-8 0,4-2-16 15,0 6 8-15,-1 0 20 16,5 0-8-16,-4 0 32 16,0 0-24-16,3 0-4 15,-7 0-8-15,0 10 4 16,8-10-4-16,-5 7-4 15,-7 0 4-15,12-4 4 0,-4 1-4 16,-4-1 8-16,3-3-8 16,1 0 8-16,4 0-8 15,3 0-12-15,4 0 4 16,-7 0 12-16,7-3-4 16,1-1 8-16,3-6-8 15,0 10 16-15,0-7-12 16,1-3-4-16,-1 3 0 15,-4 3-224-15,-3-9 120 16,-5 9-368 0</inkml:trace>
          <inkml:trace contextRef="#ctx0" brushRef="#br0" timeOffset="572701.0907">17339 17823 456 0,'-15'-7'168'0,"11"-3"-128"0,4 10-16 0,0 0 192 16,8 0-124-1,-1-4 68-15,9 4-92 0,3 0 40 16,8 0-64-16,4 4 60 0,16-4-64 15,7 10 36-15,-8-6-44 16,5-1 8-16,-5 7-24 0,-3-6 20 16,-4-1-24-16,-1-3-120 15,-3 0 60 1,-16 0-264-16,1 7 172 0</inkml:trace>
          <inkml:trace contextRef="#ctx0" brushRef="#br0" timeOffset="573718.2989">17641 17324 560 0,'0'-14'208'0,"-8"14"-164"0,5-7-8 0,3 7 112 0,0 0-88 16,0 0 108-1,11 0-52-15,9 0-60 16,3 0-8-16,0 0-32 0,12 4-16 15,4-1-4-15,7 1 12 16,1-4-4-16,-1 10-388 16,0-3 208-16,-7 17-344 15</inkml:trace>
          <inkml:trace contextRef="#ctx0" brushRef="#br0" timeOffset="574183.5317">18443 17713 456 0,'-24'17'168'0,"13"-3"-128"0,-20 10-16 16,15-10 176-16,-11 3-116 15,-4 4 20-15,-8 6-64 16,-3 4-8-16,11 4-20 16,-4-5 12-16,12-5-16 0,4-1-224 15,11-11 120-15,12-2-396 16</inkml:trace>
          <inkml:trace contextRef="#ctx0" brushRef="#br0" timeOffset="574177.016">18148 17651 624 0,'4'7'228'0,"0"3"-176"0,8 14-16 15,3-7 60-15,5 8-60 0,-1-5 24 16,8 11-40-16,4-3 16 15,-4-1-20-15,0 1 8 0,0-4-12 16,-7-3-140-16,-5-4 72 16,-3-7-272-1,-5-7 184-15,5-3-192 0</inkml:trace>
          <inkml:trace contextRef="#ctx0" brushRef="#br0" timeOffset="576836.4231">18361 18339 332 0,'4'0'120'0,"0"0"-92"0,0 7-8 15,-4-7 68-15,0 0-52 16,8-7 40-16,3 7-44 16,-3 0 44-16,-4-7-44 15,4 7 20-15,-1 0-32 16,1-3 0-16,4-4-12 16,-1 7-16-16,1 0 4 0,0 0 20 0,-1 0-8 15,-3 7-20-15,0-4 4 16,-1 8 48-16,1-4-20 15,4 3 8-15,-1-3-16 16,9 0 20-16,-1-1-20 16,4-2 4-16,8-4-8 15,4 0-8-15,-4-4 4 16,4-2-16-16,0-1 8 16,-8-4 56-16,0-2-28 15,-8-1-64-15,1 0 20 16,-13-3-264-16,20 13 152 15,-7-2-256-15</inkml:trace>
          <inkml:trace contextRef="#ctx0" brushRef="#br0" timeOffset="574639.7447">18772 17634 288 0,'3'24'108'0,"-3"-10"-84"0,0 17-4 0,-7-7 92 15,-5 0-64-15,-7 7 44 16,-8 10-56-16,7 4 0 0,-7 3-24 16,8-3 28-16,-4-1-24 15,7-6-4-15,8-3-8 16,1-18-288-1,22-17-20-15</inkml:trace>
          <inkml:trace contextRef="#ctx0" brushRef="#br0" timeOffset="575096.4586">18652 17933 496 0,'-27'-24'184'0,"38"21"-140"0,5-4-16 0,3 3 152 0,8 1-104 15,12-1 76-15,7 4-88 16,1 0-44-16,-1-6-16 16,-7 6 20-16,0 0-12 0,-12 0-276 15,0 0 140-15</inkml:trace>
          <inkml:trace contextRef="#ctx0" brushRef="#br0" timeOffset="575456.4152">18706 17441 436 0,'0'-7'160'0,"4"7"-124"0,11-10-8 15,-3 6 168-15,15 4-112 16,0 0 88-16,4 0-100 16,4 4-20-16,3-4-32 15,-3 0 12-15,-4-4-20 0,-4 1 12 16,-3 0-12-16,-5-4-8 0,-7 3 0 16,-5 1-48-16,-7-1 24 15,0 4-356 1</inkml:trace>
          <inkml:trace contextRef="#ctx0" brushRef="#br0" timeOffset="574649.27">19093 17679 216 0,'-27'-4'80'0,"27"18"-60"0,0 10-8 16,-4-10 136-16,-4 10-84 0,0-4 72 16,8 11-80-1,-7 0-4-15,-5 7-32 0,4 7 16 16,-3 0-24-16,3 3-4 16,0 0-4-16,-3-10-48 15,3-14 24-15,8 7-416 16</inkml:trace>
          <inkml:trace contextRef="#ctx0" brushRef="#br0" timeOffset="575879.541">19387 17211 260 0,'0'-7'96'0,"4"7"-76"0,0 3-4 0,-4-3 112 0,0 7-72 16,4 3 76-16,-4 4-76 15,0 7 40-15,-4 10-56 16,0 7 32-16,0 6-40 16,-4 1-8-16,1-4-16 15,-1 1 20-15,-4-11-16 0,5-4-20 16,-1-3 0-16,0-20-552 15,8-4 308 1,8 0 84-16</inkml:trace>
          <inkml:trace contextRef="#ctx0" brushRef="#br0" timeOffset="575906.6126">19457 17269 572 0,'-8'7'208'0,"-4"-4"-160"0,-7 15-12 0,7-8 120 15,-3 7-92-15,0 4 0 16,-1 3-40-16,1-4-8 16,3-2-8-16,4-5 20 0,8-9-16 15,0-4 12-15,8-4-12 16,7-9 12-16,5-5-16 16,3 1 4-16,0 4-4 0,4 2-8 15,4 8 4-15,-4 6-76 16,-3 8 40-16,-1 13-640 15</inkml:trace>
          <inkml:trace contextRef="#ctx0" brushRef="#br0" timeOffset="577374.8551">19859 17321 560 0,'16'-24'208'0,"-1"17"-164"0,9-4-8 0,-9 11 156 16,8-3-112-16,4 3 20 15,0 3-60-15,1-3 0 16,-1 0-24-16,8 7 0 0,-8-3-8 16,-4-4-8-16,-4 0 4 15,-3 0 4-15,-5 0-4 16,1 0-4-16,-4 0 4 15,-8 0-24-15,7 7 12 0,-7-7 12 16,0 0 0-16,4 6-4 16,-4 5 4-16,0 3-4 15,-4 3 0-15,4 10 0 16,-7 18 0 15,-1 13 0-31,-4 11 0 0,1-3 8 0,-5-1-4 0,5 0-4 16,-5 11 4-16,5 7 28 15,7 3-16-15,0-4 4 16,0-13-12-16,4-17 20 16,0-7-16-16,0-15 24 15,0-5-24-15,-4-15 48 16,-11 4-32-16,-1-14-24 16,-30 0-4-16,-20-4-220 15,-12 4 120-15,1 4-620 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32:34.0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670C8F8-4084-4279-96F9-27DAA1F4F3B6}" emma:medium="tactile" emma:mode="ink">
          <msink:context xmlns:msink="http://schemas.microsoft.com/ink/2010/main" type="inkDrawing" rotatedBoundingBox="7314,4743 10846,5155 10661,6746 7129,6334" semanticType="enclosure" shapeName="Other">
            <msink:sourceLink direction="with" ref="{352882A6-1131-45D8-A434-68A3EB2A5E16}"/>
          </msink:context>
        </emma:interpretation>
      </emma:emma>
    </inkml:annotationXML>
    <inkml:trace contextRef="#ctx0" brushRef="#br0">1 35 364 0,'-4'-14'132'0,"4"14"-100"0,0-7-12 0,0 7 96 16,4 0-68-16,0-6 60 15,3 6-64-15,1-4 24 16,4 4-40-16,-1-7 16 15,5 11-24-15,7-4 36 16,0 0-32-16,20 0 48 16,-1 0-40-16,32 0 12 15,-1 0-28-15,51-4 28 16,4 4-28-16,66-7-24 16,-16 7 4-16,46 4 28 15,-23 3-16-15,5 3 8 16,-24 4-8-16,3-7-16 15,-26 3 4-15,0-3 12 16,-28 3-4-16,-11-3 8 16,-27-3-8-16,-19-1 8 15,-16 4-8-15,-8-7-4 16,-15 3 4-16,-8-3-32 16,-4 4 16-16,-7-4 32 15,-1 3-12-15,-7-3 8 16,4 4-8-16,-4-1-8 15,-1 1 4-15,-3-4-4 16,0 0 0-16,-4 3 8 0,4 0-4 16,-4 1-28-16,0 3 12 0,0 0 24 15,8 3-8-15,-1 4-8 16,5-1 0-16,0 5 4 16,-1 2 0-16,1 15-28 15,3 6 16-15,-3 11-12 16,7-4 12-16,-11 7 24 15,11-4-4-15,-3 15-12 16,-1-1 0-16,1 18 12 16,7-4-4-16,0 4 16 15,4-11-12-15,4-7-12 16,-4-6 0-16,1-4 4 16,-5-4 0-16,-4 4 16 15,1-6-8-15,-9-5 4 16,-3-2-4-16,-4-5 12 15,0-6-12-15,-4-6 32 16,3-1-24-16,-3-7 20 16,4-3-20-16,-4-8 36 15,0-2-28-15,-4-11-4 16,4 4-12-16,-7-8-8 16,3 4 4-16,-8-3-4 15,1 3 0-15,-16-3-12 16,-1 6 8-16,-18 1 12 15,7 3-4-15,-19 0-4 16,8 3 4-16,-16-3-4 0,8 4 0 16,-27-4 16-16,7 7-8 0,-30-7-28 15,15 0 8-15,-19-4 24 16,19 4-8-16,-35-7-8 16,20 7 0-16,-20-3-4 15,24 3 0-15,-32 0 16 16,24 3-4-16,-16-3-4 15,12 4 4-15,-8-4-4 16,31 0 0-16,-31 0 24 16,31-4-12-16,-11 1-32 15,23 3 12-15,-5-7 8 16,24 7 4-16,-3-10-12 16,14 10 4-16,-7-14 4 15,16 7 0-15,-9-10 0 16,16 10 0-16,1-3 0 15,7 6 0-15,-1 1-20 16,9 3 12-16,-4-7-32 16,4 14 24-16,-1-7-196 15,1 0 116-15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23:07.7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74C79F8-7C9B-40CC-84CA-3DAC646759B3}" emma:medium="tactile" emma:mode="ink">
          <msink:context xmlns:msink="http://schemas.microsoft.com/ink/2010/main" type="inkDrawing" rotatedBoundingBox="1968,1362 9694,1290 9695,1331 1969,1403" semanticType="underline" shapeName="Other">
            <msink:sourceLink direction="with" ref="{ACFCA109-D250-49F9-B61A-F1437F6955DC}"/>
            <msink:sourceLink direction="with" ref="{33991D0F-94B0-45D2-B8BA-A946F7AD4CDE}"/>
            <msink:sourceLink direction="with" ref="{E5AA6250-0FBF-4D93-97D7-A4EF1CB9D6C3}"/>
            <msink:sourceLink direction="with" ref="{1B95FD4F-1F30-4312-85CB-BAD39541A108}"/>
          </msink:context>
        </emma:interpretation>
      </emma:emma>
    </inkml:annotationXML>
    <inkml:trace contextRef="#ctx0" brushRef="#br0">0 93 312 0,'7'3'112'0,"-7"-6"-84"0,0-4-12 0,4 7 116 16,0 0-76-16,0 0 60 16,0 0-72-16,4-7-4 15,3 7-24-15,-3-4 40 16,4 4-28-16,-1-3 4 15,1 6-20-15,3-3 56 16,1 0-40-16,3 0-20 16,4 0-8-16,5 0 24 0,-1 0-12 15,4 0-12-15,3 0-4 16,5 0 12-16,-8 0-4 0,8 0 8 16,-4 0-8-16,3 0-12 15,1 0 4-15,0-7 4 16,0 11 0-16,7-4 16 15,-3 0-8-15,7-4-12 16,4 8 0-16,-4-4 12 16,-3 3-4-16,-1-3-12 15,-3 4 4-15,3-4 4 16,-3 0 0-16,3-4 16 16,-3 4-8-16,7-3-4 15,1-1 0-15,7-2-24 16,0 6 12-16,-4-4 12 15,-4 4 0-15,1 0-12 16,-5 4 4-16,4-4 4 16,-11 0 0-16,15 0 8 15,4 0-4-15,8 0-12 16,-4 0 4-16,0-4 12 16,-4 4-4-16,0-7-4 15,-8 7 4-15,1-3-4 16,-5 6 0-16,5-6 8 15,-5 3-4-15,8 0-12 16,0 3 4-16,12 1 12 16,-8-1-4-16,-4-3-12 0,-3 0 4 15,3 0 12-15,-8 0-4 16,-7 0 8-16,8 4-8 0,-1-4-20 16,-7 0 8-16,15 0 20 15,-4 0-4-15,12 0-12 16,-8 0 0-16,5 0-16 15,-9 6 12-15,0-6 20 16,-7 4-4-16,-1-4-4 16,1 0 0-16,3-4-16 15,-3 4 8-15,7-3 4 16,-3-4 0-16,3 0 0 16,4 7 0-16,-7-3 8 15,-1 3-4-15,1-4 8 16,-5 8-8-16,-3-4-12 15,0 0 4-15,-1 0-4 16,-3 0 0-16,12 0 44 16,-9 0-24-16,20 0-28 15,-3-4 8-15,3 4-16 16,-4 0 12-16,0 0 16 16,-7 0 0-16,-1-6 16 15,-7 9-12-15,-8-3-12 16,3 0 0-16,1-3-24 15,-4 9 16-15,8-6-20 16,-4 0 16-16,7 0 8 16,1 4 8-16,7-4-20 15,-3 0 12-15,7-4 4 0,-4 4 4 16,-3-3 0-16,-5 3 0 16,-3-3 8-16,-4 3-4 0,0-4-4 15,0 4 4 1,7-3-24-16,-3 3 12 0,7-4 12 15,1 4 0-15,7-3-4 16,4 3 4-16,0-7-16 16,-11 14 8-16,-1-7 20 15,-7-4-8-15,-1 4-4 16,1 0 0-16,0 0-24 16,-4 0 12-16,7 0 12 15,-3 0 0-15,7 0-12 16,-3 0 4-16,3 0 4 15,-3 0 0-15,0 0-12 16,-5 0 8-16,-3 0 20 16,-4 0-8-16,4 0-12 15,0 0 0-15,0-3 12 16,3 3-4-16,1-4-20 16,4 4 8-16,-5-6 40 15,9 9-20-15,-1-3-20 16,5 0 4-16,3 0-8 15,-8 0 4-15,1-3 8 16,-9 6 0-16,1-3 0 16,-4 3 0-16,8-3 0 15,-1 0 0-15,12 0-12 16,1 0 8-16,6 0 12 0,1 0-4 0,0 0 16 16,-7 0-12-16,-5 0-4 15,0 0 0-15,-11-3 28 16,-12 3-16-16,8-3 40 15,-8 3-32-15,-8-4 4 16,1 8-16-16,-5-4-16 16,1 3 0-16,-5 4 4 15,-3 0 0-15,0 0 8 16,-1 0-4-16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26:53.5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46FAF4E-FF6C-48E9-B30C-1764574E9805}" emma:medium="tactile" emma:mode="ink">
          <msink:context xmlns:msink="http://schemas.microsoft.com/ink/2010/main" type="inkDrawing" rotatedBoundingBox="2349,12005 3638,9400 4159,9658 2871,12264" semanticType="callout" shapeName="Other">
            <msink:sourceLink direction="with" ref="{51691ED4-56A2-4884-B6D5-45160A029FC4}"/>
            <msink:sourceLink direction="with" ref="{BFB68A06-222E-476B-934B-006DD142A9CD}"/>
          </msink:context>
        </emma:interpretation>
      </emma:emma>
    </inkml:annotationXML>
    <inkml:trace contextRef="#ctx0" brushRef="#br0">1754 9159 312 0,'-15'-21'112'0,"15"21"-84"0,-20-7-12 0,1 7 4 31,3 0-16-31,-34 7-28 0,4 0 12 0,-32 17 4 16,12 3 8-16,-26 15 8 15,14 20-4-15,-30 20 84 16,11 1-44-16,-11 37 76 15,11 8-68-15,-8 33 16 16,32-6-36-16,-9 38 48 16,20-28-44-16,4 35 44 15,16-21-44-15,11-4 16 16,19-30-32-16,8-8 36 16,12-23-32-16,0-1 4 15,7-20-16-15,1-14-32 16,-1-17 8-16,-3-20-276 0,-4-11 156 15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28:27.7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4E7F78A-3053-4F49-BBC1-EF978D02CC57}" emma:medium="tactile" emma:mode="ink">
          <msink:context xmlns:msink="http://schemas.microsoft.com/ink/2010/main" type="writingRegion" rotatedBoundingBox="21059,12238 24780,11417 25055,12662 21334,13483"/>
        </emma:interpretation>
      </emma:emma>
    </inkml:annotationXML>
    <inkml:traceGroup>
      <inkml:annotationXML>
        <emma:emma xmlns:emma="http://www.w3.org/2003/04/emma" version="1.0">
          <emma:interpretation id="{BAB4A310-5876-4C0A-B5F8-EA4B89A536D4}" emma:medium="tactile" emma:mode="ink">
            <msink:context xmlns:msink="http://schemas.microsoft.com/ink/2010/main" type="paragraph" rotatedBoundingBox="21059,12238 24780,11417 25055,12662 21334,134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DBC09E-C966-4FF4-B585-F0CF807D1871}" emma:medium="tactile" emma:mode="ink">
              <msink:context xmlns:msink="http://schemas.microsoft.com/ink/2010/main" type="line" rotatedBoundingBox="21059,12238 24780,11417 25055,12662 21334,13483"/>
            </emma:interpretation>
          </emma:emma>
        </inkml:annotationXML>
        <inkml:traceGroup>
          <inkml:annotationXML>
            <emma:emma xmlns:emma="http://www.w3.org/2003/04/emma" version="1.0">
              <emma:interpretation id="{4907B1B0-A89A-43B0-8251-BCC9E94E93BE}" emma:medium="tactile" emma:mode="ink">
                <msink:context xmlns:msink="http://schemas.microsoft.com/ink/2010/main" type="inkWord" rotatedBoundingBox="21059,12238 21239,12198 21278,12374 21098,124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18857 11743 508 0,'-43'24'188'0,"43"-24"-148"0,-35 27-8 0,20-16 60 0,3 2-56 16,-7-6 48-16,3 4-48 0,1-11 24 15,3 0-32-15,8-11-28 16,4 1 0-16,8-11 0 16,8 4 0-16,11 0-452 15,4 3 248-15</inkml:trace>
          <inkml:trace contextRef="#ctx0" brushRef="#br0" timeOffset="-8.0209">18818 11698 580 0,'-4'17'216'0,"4"-17"-168"0,4 35-12 0,0-18 40 16,-4 4-48-16,0 3 8 15,8 0-24-15,-4-4-16 16,3 1 0-16</inkml:trace>
        </inkml:traceGroup>
        <inkml:traceGroup>
          <inkml:annotationXML>
            <emma:emma xmlns:emma="http://www.w3.org/2003/04/emma" version="1.0">
              <emma:interpretation id="{088356A8-B5A1-48D3-A86A-EA12141B023B}" emma:medium="tactile" emma:mode="ink">
                <msink:context xmlns:msink="http://schemas.microsoft.com/ink/2010/main" type="inkWord" rotatedBoundingBox="21804,12213 24809,11550 25055,12662 22049,13325"/>
              </emma:interpretation>
              <emma:one-of disjunction-type="recognition" id="oneOf1">
                <emma:interpretation id="interp1" emma:lang="" emma:confidence="0">
                  <emma:literal>-sat</emma:literal>
                </emma:interpretation>
                <emma:interpretation id="interp2" emma:lang="" emma:confidence="0">
                  <emma:literal>-agate</emma:literal>
                </emma:interpretation>
                <emma:interpretation id="interp3" emma:lang="" emma:confidence="0">
                  <emma:literal>-sane</emma:literal>
                </emma:interpretation>
                <emma:interpretation id="interp4" emma:lang="" emma:confidence="0">
                  <emma:literal>-agave</emma:literal>
                </emma:interpretation>
                <emma:interpretation id="interp5" emma:lang="" emma:confidence="0">
                  <emma:literal>-ajar</emma:literal>
                </emma:interpretation>
              </emma:one-of>
            </emma:emma>
          </inkml:annotationXML>
          <inkml:trace contextRef="#ctx0" brushRef="#br0" timeOffset="1845.4266">20734 11478 852 0,'23'-14'316'0,"-23"14"-248"0,28 0-16 0,-5-3-20 16,-8 3-28-16,28 0 16 16,-1 0-12-16,17 0-128 15,-5 0 68-15</inkml:trace>
          <inkml:trace contextRef="#ctx0" brushRef="#br0" timeOffset="2149.234">21323 11354 332 0,'0'-17'120'0,"0"17"-92"0,15-4-8 15,-7 1 124 1,4 3-84-16,-5 0 52 15,5 7-64-15,3 3-24 16,-3 7-16-16,-12 0 8 16,8 4-8-16,-16 0 16 15,8-1-16-15,-8 1 48 0,0 3-28 16,-19-3 20-16,4-4-28 0,-8-3 44 16,4 0-36-16,-8-8 20 15,16 5-28-15,0-4 8 16,15 3-16-16,8-3-52 15,7 3 24 1,16-3 12-16,8 3 4 16</inkml:trace>
          <inkml:trace contextRef="#ctx0" brushRef="#br0" timeOffset="2378.3534">21663 11461 508 0,'-35'-21'188'0,"35"21"-148"0,-27 7-8 0,20 3 28 16,-1 4-40-16,-8 13 16 16,5 8-20-16,-1 20 20 15,1 0-24-15,7 4 68 16,4-8-48-16,-8-6 92 16,4-7-68-16,-11-11 44 15,3-3-60-15,-11-17 24 16,15-3-36-16,-11-25-116 15,7 0 48-15</inkml:trace>
          <inkml:trace contextRef="#ctx0" brushRef="#br0" timeOffset="2651.0682">21694 11213 768 0,'0'-10'284'0,"0"10"-220"0,8 0-20 0,-8 0-20 16,4 3-24-16</inkml:trace>
          <inkml:trace contextRef="#ctx0" brushRef="#br0" timeOffset="4021.2907">21849 11385 508 0,'0'-7'188'0,"0"7"-148"0,0-3-8 0,-4-1 60 16,4 4-56 0,-7-3 12-16,7-1-28 15,-12 1 24-15,8 3-28 0,-8 0-24 16,1 7 4-16,-5 0 8 15,5 3 0-15,-1 4 16 16,8 3-12-16,0 0-4 16,4 4 0-16,4-1 12 15,0 1-8-15,8-4-4 16,7 0 0-16,-3-3 28 16,-1-7-16-16,1-10-4 15,-1 3-8-15,-3-14-76 16,-1 4 40-16,-7-8-56 15,4 8 48-15,-8-7 12 16,4 7 16-16,-4-1 20 16,0 4-4-16,0 4 24 15,11 6-16-15,5 1 32 16,-5 3-28-16,9-4 12 16,-1 4-16-16,-7-4 0 15,3-3-4-15,-3-3-8 16,-1 3 4-16,-7-3 20 15,8-1-12-15,0-3 4 16,-9 0-8-16,-6-6 20 16,3 6-16-16,-12-4-12 15,12-2-4-15,-12-1-16 16,12 3 12-16,-4-2 32 0,8 6-16 16,-4-10 60-16,12 10-36 15,-12 0 12-15,15 3-28 0,9-2 72 16,-13 2-52-16,13-6 12 15,3 6-28-15,11-3 24 16,1 7-28-16,7-6-12 16,-7 6-8-16,8-4 4 15,-13 8 0 1,1-4 8-16,-11 0-4 0,-17-4-48 16,5 4 28-16,-4-3-216 15,-4 6 128-15,-16-3-396 16,0 0 280-16</inkml:trace>
          <inkml:trace contextRef="#ctx0" brushRef="#br0" timeOffset="4029.8142">22306 11216 416 0,'0'4'152'0,"0"-4"-116"0,-8 3-12 16,8 1 100-16,0 6-72 0,-11 4 32 15,3 3-48-15,-12 4 56 16,1 3-52-16,-4 0 36 15,0 0-44-15,3-4 24 16,1 1-28-16,3-4-28 16,5 1 0-16,7-5 36 15,4-2-24-15,23-8-8 16,-3 1-8-16</inkml:trace>
          <inkml:trace contextRef="#ctx0" brushRef="#br0" timeOffset="5570.4242">22298 11199 216 0,'0'-3'80'0,"0"3"-60"0,8 0-8 0,-8-4 100 16,4 4-64-16,0-3 60 16,3 6-64-16,-3-3 24 15,8 0-40-15,-12 0 52 16,0 0-44-16,0 0 12 16,0 0-32-16,0 0 28 15,0 0-28-15,0 4 4 16,0 3-12-16,-4-1 4 15,4 5-8-15,-8-1 16 16,8 0-12-16,-4 1 16 16,-3 2-16-16,-1-2-12 15,0 3 0-15,-7-4 12 16,11 4-4-16,-16-4-12 16,20 0 4-16,-15-3 28 15,11 4-12-15,-4-1-4 0,8 0-4 0,-11-3-4 16,11 3 0-16,-4-3 16 15,4 4-8-15,-4-5-12 16,-4 1 0-16,-3 0-4 16,11 0 0-16,-4-3 0 15,4-1 0-15,-8 0 16 16,8 4-4-16,0-7 24 16,0 7-16-16,-4-3-4 15,0 3-4-15,-3-4-16 16,7 0 8-16,0-3-16 15,0 4 12-15,0-4 4 16,0 10 4-16,0-6 8 16,0 2-4-16,0-2 16 15,7 3-12-15,-7 3-4 16,4-6 0-16,-4 2-4 16,4 5 0-16,-4-4 0 15,0 3 0-15,0 0 16 16,8 1-8-16,-4-8-12 15,7 4 0-15,-3 3 20 16,0-3-8-16,3-3-4 16,5 2 0-16,-5-6-24 15,5 0 12-15,-4 0 12 16,-1 0 0-16,5-3 16 16,-5 3-12-16,1-3 4 15,0-1-4-15,-9-3-16 0,5 7 4 16,-4-10 4-16,-4 10 0 15,0 0 32-15,0 0-16 0,0 0 4 16,0 0-12-16,0 0-8 16,0 0 4-16,0 0-4 15,0 0 0-15,-4 0-116 16,4 7 64-16</inkml:trace>
          <inkml:trace contextRef="#ctx0" brushRef="#br0" timeOffset="-1509.0371">19457 11918 488 0,'0'-10'180'0,"0"10"-140"0,15 0-12 0,-7-3 144 15,4-1-100-15,11-3 88 16,0 0-96-16,4-6-16 15,0 6-28-15,12-7-16 16,0 4 0-16,7-1-400 16,-3 8 216-16</inkml:trace>
          <inkml:trace contextRef="#ctx0" brushRef="#br0" timeOffset="-883.3761">20316 11794 684 0,'-11'11'252'0,"11"-11"-192"16,-20 38-20-16,12-21 56 16,5 0-60-16,-13 7-12 15,8-3-16-15,-11-1 24 16,11-2-16-16,-11-8 12 15,3 0-16-15,-7-10-16 16,8 4 0-16,-8-8 20 16,19 1-8-16,-8-11-4 15,12 4 0-15,8-14-24 16,7 10 12-16,8 0-24 16,5 7 20-16,3 7-504 15,3 7 280-15</inkml:trace>
          <inkml:trace contextRef="#ctx0" brushRef="#br0" timeOffset="1640.3815">20374 12366 528 0,'-19'-11'196'0,"19"11"-152"0,-16 0-12 0,13 0 104 16,3 0-80-16,3 0 4 16,13 7-36-16,15-7 20 15,11 4-28-15,9-8-4 16,3 4-8-16,12-7 4 16,-12 0-4-16,-4-6-4 15,-11 6 4-15,-4-10 28 16,-4 3-16-16,-16-10 12 15,-3 3-16-15,-12-6-24 16,-12 2 4-16,-7 1 12 16,-8 7 0-16,-20 0-20 15,9 7 8-15,-28 10-4 16,19 10 4-16,-26 21 76 16,19 7-36-16,3 13 16 15,5 1-32-15,11 0 52 16,12-8-36-16,23-6-8 15,0-3-12-15,39-8 16 16,11-3-16-16,20-3 32 16,-5-4-28-16,13-7-100 15,-12 4 40-15</inkml:trace>
          <inkml:trace contextRef="#ctx0" brushRef="#br0" timeOffset="-1138.5553">20177 11681 528 0,'-4'0'196'0,"4"0"-152"0,0 41-12 15,0-17 116-15,0 0-88 0,0 11 8 16,4 3-40-16,0-1 0 16,3-2-16-16,-3-8 0 15,8 1-4-15,-8-7 4 16,-4-1-8-16,8-6-408 16,-8-7 220-16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27:05.7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FE0CF7A-E149-47C5-B342-33EF81D09E6F}" emma:medium="tactile" emma:mode="ink">
          <msink:context xmlns:msink="http://schemas.microsoft.com/ink/2010/main" type="writingRegion" rotatedBoundingBox="9127,11954 10976,11748 11043,12351 9194,12556"/>
        </emma:interpretation>
      </emma:emma>
    </inkml:annotationXML>
    <inkml:traceGroup>
      <inkml:annotationXML>
        <emma:emma xmlns:emma="http://www.w3.org/2003/04/emma" version="1.0">
          <emma:interpretation id="{AC9D1A9C-778D-431E-B142-00127BC4396D}" emma:medium="tactile" emma:mode="ink">
            <msink:context xmlns:msink="http://schemas.microsoft.com/ink/2010/main" type="paragraph" rotatedBoundingBox="9127,11954 10976,11748 11043,12351 9194,125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66B41D-64B0-4CAD-87C3-BD0F3D504D3B}" emma:medium="tactile" emma:mode="ink">
              <msink:context xmlns:msink="http://schemas.microsoft.com/ink/2010/main" type="line" rotatedBoundingBox="9127,11954 10976,11748 11043,12351 9194,12556"/>
            </emma:interpretation>
          </emma:emma>
        </inkml:annotationXML>
        <inkml:traceGroup>
          <inkml:annotationXML>
            <emma:emma xmlns:emma="http://www.w3.org/2003/04/emma" version="1.0">
              <emma:interpretation id="{3EE39BDB-281A-4045-9354-FABA9E4E880E}" emma:medium="tactile" emma:mode="ink">
                <msink:context xmlns:msink="http://schemas.microsoft.com/ink/2010/main" type="inkWord" rotatedBoundingBox="9127,11954 10976,11748 11043,12351 9194,125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7480 11571 456 0,'31'-7'168'0,"-31"7"-128"0,27 45-16 0,-27-11 112 16,7 0-80-16,-14 15 24 15,3-1-48-15,-12-4 24 16,-3-2-32-16,-8-8-4 16,0 1-12-16,-16-11 12 15,8-4-12-15,-19-6 4 16,15-4-4-16</inkml:trace>
          <inkml:trace contextRef="#ctx0" brushRef="#br0" timeOffset="217.5682">7627 11361 748 0,'7'-14'276'0,"-7"14"-216"0,8 10-16 0,-8-6-372 31,4 3 168-31</inkml:trace>
          <inkml:trace contextRef="#ctx0" brushRef="#br0" timeOffset="1116.4581">7909 11498 416 0,'-8'-6'152'0,"8"6"-116"0,-7-4-12 0,7 1 92 0,0 6-68 0,-12-3 8 0,12 7-36 16,-15 0 40-1,15 0-32-15,-20 3 4 0,16 7-20 16,-15 7 20-16,11 1-20 0,-7 2 4 15,3 4-8-15,1 0-16 16,-5-3 4-16,8-4 12 16,5-4-4-16,6-6 16 15,5-4-12-15,0-6-12 16,11-1 0-16,1-10 4 16,7 0 0-16,0-10-20 15,0 3 12-15,-4-3 20 16,-4 7-4-16,5 3-28 15,-13 4 8-15,1 10 76 16,3 3-36-16,-7 7 0 16,4 7-16-16,-1-3 8 15,9 3-12-15,3-7 4 16,0 0-4-16,4-3 20 16,0-4-16-16,0-6-4 15,-7-1-4-15,-1-10 28 16,-7 4-16-16,-4-18-12 15,-8 4-8-15,0-17 4 16,-8 3 0-16,-4 0 0 16,12 3 0-16,-8-3 0 15,8 11 0-15,0-1 60 0,8 7-32 16,4 0 32-16,-4 4-32 0,7 0 16 16,-7 3-24-16,7-3 28 15,1 6-32-15,3-3-4 16,8 4-8-16,-4-4-24 15,5 3 12-15,-1 1 12 16,7 0 0-16,-3-1 8 16,4 8-8-16,-4-4-12 15,4 0 4-15,-16 0-200 16,1 0 112-16</inkml:trace>
          <inkml:trace contextRef="#ctx0" brushRef="#br0" timeOffset="1337.0442">8482 11423 332 0,'-15'-7'120'0,"15"7"-92"0,-20 10-8 15,16-3 140 1,4 0-92-16,-7 3 80 16,-1 8-88-16,4 6 32 15,-4-4-56-15,-7 18 24 16,3-7-32-16,1 14 60 0,-5-4-48 0,-3-3 20 16,11-4-40-16,-4-6-8 15,5-1-8-15,7-9 20 16,7-1-12-16,13-7-84 15,-1-3 40-15,16-4-676 16,4 1 388-16</inkml:trace>
          <inkml:trace contextRef="#ctx0" brushRef="#br0" timeOffset="3030.0549">6852 11550 404 0,'-3'-7'148'0,"3"7"-112"0,0 0-12 15,0 0 48-15,0 0-44 16,3 0 40-16,5 0-36 0,4 0 60 15,7 4-52-15,0-1 28 16,5 7-40-16,-1 4-28 16,-4 7 0-16,5 3 8 15,-13 3-4-15,-3 8 16 16,-4-1-12-16,-24 1 16 16,9-1-16-16,-16-3 16 15,0-3-16-15,-12-4-20 16,12-4 4-16,-4-6 4 15,4 0 4-15,11-7 16 16,5 3-8-16,22-10 24 16,5 3-20-16,22-3 32 15,1 4-28-15,8-1 12 16,-9 1-16-16,5-1-32 16,-4 1 8-16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34:36.786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27T18:35:43.600"/>
    </inkml:context>
  </inkml:definitions>
  <inkml:traceGroup>
    <inkml:annotationXML>
      <emma:emma xmlns:emma="http://www.w3.org/2003/04/emma" version="1.0">
        <emma:interpretation id="{E8CC1C03-DF00-4408-9794-33D5D18BF7B0}" emma:medium="tactile" emma:mode="ink">
          <msink:context xmlns:msink="http://schemas.microsoft.com/ink/2010/main" type="writingRegion" rotatedBoundingBox="3498,372 22773,-264 23309,15963 4035,16600"/>
        </emma:interpretation>
      </emma:emma>
    </inkml:annotationXML>
    <inkml:traceGroup>
      <inkml:annotationXML>
        <emma:emma xmlns:emma="http://www.w3.org/2003/04/emma" version="1.0">
          <emma:interpretation id="{6853EBDD-A0E7-45C5-8578-ED869DBF505F}" emma:medium="tactile" emma:mode="ink">
            <msink:context xmlns:msink="http://schemas.microsoft.com/ink/2010/main" type="paragraph" rotatedBoundingBox="4044,358 16805,-288 16896,1515 4135,21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FB8C8B-DF0C-4040-B556-7A058CBD37E2}" emma:medium="tactile" emma:mode="ink">
              <msink:context xmlns:msink="http://schemas.microsoft.com/ink/2010/main" type="line" rotatedBoundingBox="4044,358 16805,-288 16896,1515 4135,2162"/>
            </emma:interpretation>
          </emma:emma>
        </inkml:annotationXML>
        <inkml:traceGroup>
          <inkml:annotationXML>
            <emma:emma xmlns:emma="http://www.w3.org/2003/04/emma" version="1.0">
              <emma:interpretation id="{825DB4D0-3A0E-40A3-80E7-0630D7CF4A28}" emma:medium="tactile" emma:mode="ink">
                <msink:context xmlns:msink="http://schemas.microsoft.com/ink/2010/main" type="inkWord" rotatedBoundingBox="4044,358 7184,199 7275,2003 4135,21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743 386 496 0,'39'-38'184'0,"-12"21"-140"0,4-4-16 0,-16 7 120 16,5 7-88-16,-1-10 20 15,0 0-48-15,-11 0 12 16,11 0-24-16,-19-11 44 16,0 7-36-16,-15-6-24 15,-4 3-4-15,-24-4 24 16,0 8-12-16,-19-5-20 15,4 8 0-15,-15 4-4 16,7 2 4-16,-12 4 8 16,13 7 0-16,-13 4-12 15,16 3 8-15,-4 3-24 16,20 7 16-16,-1 0 24 16,13 4-8-16,3-4-24 15,7 0 8-15,5 1-20 16,11-1 16-16,4-3 8 0,8 3 8 15,8-3 0-15,7 3 0 16,16 0 0-16,8 4 0 0,11 6 0 16,0-3 0-16,4 14 0 15,-7-4 0-15,7 11 0 16,-12-3 0-16,4 2-12 16,-7 1 8-16,-4-4 20 15,7-3-8-15,-7-3 4 16,4-5-4-16,-16-2-8 15,-8-4 4-15,-15 0 28 16,0-3-16-16,-20-1-4 16,5 1-8-16,-20 0 4 15,0-4-4-15,-8-3 16 16,4 0-12-16,-19-8 4 16,4 1-4-16,-20-10 20 15,12-1-16-15,-8-2 12 16,12-1-12-16,0-7-8 15,19 7 0-15,-4-7-24 16,16 4 12-16</inkml:trace>
          <inkml:trace contextRef="#ctx0" brushRef="#br0" timeOffset="587.0608">-183 1394 332 0,'16'-14'120'0,"-16"14"-92"15,19-17-8-15,-7 7 52 16,0 3-44-16,-1-4 60 16,1 8-52-16,-1-7 36 15,5 6-40-15,-5-3 16 16,5 7-28-16,-4 4-36 16,-1 3 8-16,-3 3 0 15,11 0 8-15,1 1 16 16,3-1-8-16,4-3 16 15,4 3-16-15,4-10 4 16,4 4-4-16,3-8 56 16,-7 4-36-16,8-7 8 0,-12 4-24 0,3-8 28 15,-6 8-24 1,-9-7 4-16,0 6-12 0,-3-16 4 16,3 9-8-16,-3-6-468 15,-1 3 252-15</inkml:trace>
          <inkml:trace contextRef="#ctx0" brushRef="#br0" timeOffset="1156.5627">-51-409 488 0,'-4'-4'180'0,"4"4"-140"0,0 7-12 0,0-7 92 15,0 0-72-15,0 7 32 16,0-7-44-16,0 4 20 16,12-1-28-16,-1 0 8 15,9 4-20-15,30-7 20 16,8 4-24-16,24-8 12 15,-5 11-12-15,4-10 12 16,-7 6-16-16,-1 1 32 16,-7 3-24-16,0-7-4 15,-4 6-8-15</inkml:trace>
          <inkml:trace contextRef="#ctx0" brushRef="#br0" timeOffset="2641.0284">1699-144 404 0,'0'-17'148'0,"0"17"-112"0,0-14-12 0,0 10 84 16,0-3-64-16,-7 4 16 15,-5 3-36-15,-15 10-12 16,7 1-8-16,-18 23 4 16,3 4-4-16,-23 17 24 15,23 4-16-15,-11 33 4 16,7 8-8-16,0 24 36 16,24-7-20-1,3 17 4-15,12-20-16 0,8 10 28 16,11-18-24-16,4-13 4 15,1-17-12-15,3-14 20 16,4-10-16-16,3-15-180 16,-3-6 92-16</inkml:trace>
          <inkml:trace contextRef="#ctx0" brushRef="#br0" timeOffset="3017.5626">1955 516 340 0,'-4'62'128'0,"4"-62"-100"0,8 83-8 0,-8-49 8 16,4-3-20-16,-8 7 4 16,8 0-4-16,3-7-16 15,-7 0 4 1,0-10 180-16,4-4-96 0,-4-10 72 15,0-7-88-15,0-17 8 16,0 3-40-16,0-17 4 16,8 0-20-16,0-7 0 15,3 7-8-15,16-7 28 16,1 7-20-16,6 0 40 16,1 11-32-16,0-5 4 15,0 8-16-15,-8 0 12 16,-4 10-16-16,4-3 40 15,-7 6-24-15,-5-2-68 16,1 6 24-16,-12-14-364 16,11 14 212-16</inkml:trace>
          <inkml:trace contextRef="#ctx0" brushRef="#br0" timeOffset="3220.6033">2028 238 728 0,'-31'-17'268'0,"31"17"-208"0,4-18-16 16,0 18-8-1,8 0-28-15,7-7-20 16,8 7 4-16,12 0 32 0,0 0-16 0,7 0-132 16,-3 0 68-1,-1-6-272-15,1 6 184 0</inkml:trace>
          <inkml:trace contextRef="#ctx0" brushRef="#br0" timeOffset="3453.7223">2799-82 560 0,'23'13'208'0,"-23"-13"-164"0,31 52-8 0,-15-17 56 15,-5-1-56-15,5 35 12 16,-8 3-28-16,-5 31 40 16,5 0-32-16,-16 8 4 15,5-15-20-15,-21 4 36 16,5-14-24-16,-31 3 40 16,3-10-36-16,-15-6 4 15,8-11-20-15</inkml:trace>
        </inkml:traceGroup>
        <inkml:traceGroup>
          <inkml:annotationXML>
            <emma:emma xmlns:emma="http://www.w3.org/2003/04/emma" version="1.0">
              <emma:interpretation id="{EF5A1FC7-0AB5-4A92-836F-A3E90FB9788B}" emma:medium="tactile" emma:mode="ink">
                <msink:context xmlns:msink="http://schemas.microsoft.com/ink/2010/main" type="inkWord" rotatedBoundingBox="7855,1128 8270,1107 8290,1488 7874,150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836.741">3554 692 664 0,'0'7'244'0,"0"-7"-188"0,19 14-16 0,5-11 76 15,3 0-72-15,19-3 44 16,5 4-52-16,7-4 8 16,-4 0-28-16,4 0-360 15,-8 7 188-15</inkml:trace>
          <inkml:trace contextRef="#ctx0" brushRef="#br0" timeOffset="3686.342">3666 365 528 0,'70'-7'196'0,"-70"7"-152"0,74 7-12 0,-43 0 0 16,-4 3-24-16,0-6-4 15,0 9 0-15,-8 5-40 16,-3-8 20-16</inkml:trace>
        </inkml:traceGroup>
        <inkml:traceGroup>
          <inkml:annotationXML>
            <emma:emma xmlns:emma="http://www.w3.org/2003/04/emma" version="1.0">
              <emma:interpretation id="{FB754FAE-EFD6-4F2D-88AB-45F4D166B9BE}" emma:medium="tactile" emma:mode="ink">
                <msink:context xmlns:msink="http://schemas.microsoft.com/ink/2010/main" type="inkWord" rotatedBoundingBox="10432,404 13688,239 13751,1487 10496,165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899.0659">6199 568 600 0,'-35'-17'224'0,"35"17"-176"0,-4-17-12 0,8 10 52 16,4 3-56-16,19-9 68 16,0-1-60-16,19 0 20 15,-7 4-40-15,7-4 8 16,1 7-16-16,-1-7 20 31,-3 11-20-31,0-4-32 0,-1 4 12 0,1-1-280 16,-4 4 156-16</inkml:trace>
          <inkml:trace contextRef="#ctx0" brushRef="#br0" timeOffset="4670.4577">6772 83 384 0,'19'-10'140'0,"-19"10"-108"15,16-18-8-15,-12 11 136 16,3 7-92-16,1-6 60 15,4-1-72-15,-12-7 28 16,0 4-48-16,-12-8 0 16,4 8-24-16,-23-7 12 15,-4 0-16-15,-11-1-4 16,7 8 0-16,-15-4-4 16,8 4 0-16,-9-4 8 15,13 7-4-15,-5-3-28 0,9 3 12 16,-5 4 12-16,12-4 4 15,0 3-20-15,12 4 8 0,-5 0-48 16,13 11 28-16,-1-4 16 16,8 6 8-16,-3 5-8 15,7 9 8-15,-8 18 12 16,16 0-4-16,-8 10 16 16,0-4-12-16,3 18 40 15,1 0-24-15,-4 3-4 16,8 4-12-16,0-14 4 15,0-7-8-15,-12-10 8 16,15-4-8-16,-7-10-12 16,4-7 4-16,0-7 28 15,-1-3-12-15,5-4-20 16,4 4 0-16,-5-7 12 16,5 3 0-16,3-3-12 15,0 0 4-15,5 0-4 16,-1 3 0-16,4-10 24 15,0 0-8-15,0 0 16 16,4 0-16-16,0 0 16 16,-4 7-16-16,-4-7-92 15,5 0 48-15,-17-7-272 16,1 7 172-16</inkml:trace>
          <inkml:trace contextRef="#ctx0" brushRef="#br0" timeOffset="5480.6113">6296-361 528 0,'-16'-3'196'0,"16"3"-152"0,8 0-12 0,-8 0 116 16,8 0-88-16,-5 0 44 16,9 3-60-16,7-3 36 15,5 3-44-15,7-3 8 16,3 4-28-16,9-8 8 16,0 4-12-16,3-6 20 15,1 6-20-15,3 0 56 16,-8 0-36-16,-3 0-16 15,-4 0-8-15</inkml:trace>
          <inkml:trace contextRef="#ctx0" brushRef="#br0" timeOffset="6500.8578">7558-137 372 0,'0'-18'140'0,"0"18"-112"0,-8-6-4 0,0-5 20 16,8 11-28-16,-7-7 32 15,-1 7-32-15,-8-7 4 16,5 14-12-16,-16-3 12 16,3 3-12-16,-7 3-4 15,4 7 0-15,-8 4-32 16,5 3 16-16,-5 3 32 15,11 8-12-15,-7 3 16 16,8 0-12-16,-4 6 20 16,8 1-20-16,-1 17 24 15,9 0-24-15,-1 17-4 16,8-3-4-16,4-4 40 16,8-7-24-16,4-13 24 15,3-11-24-15,5-10-8 16,3-3-8-16,-4-11 20 15,4 0-12-15,-3-3-576 16,-1-4 308-16</inkml:trace>
          <inkml:trace contextRef="#ctx0" brushRef="#br0" timeOffset="6891.685">7597 410 92 0,'3'93'32'0,"-3"-93"-24"0,4 86 0 0,0-52 12 16,0-6-12-16,0-1 68 16,0 4-44-16,0-17 128 15,-4 3-88-15,0-10 132 16,4-4-116-16,-1-6-24 15,1-4-40-15,4-14 8 16,-4 4-20-16,0-24-4 16,0 0-4-16,3-14 12 15,5 10-8-15,3-7 32 16,1 18-24-16,3-1 56 16,5 11-40-16,3 4 20 15,0 6-32-15,-4 0 16 16,0 7-20-16,-3 0 20 15,-1 4-24-15,0-7 68 16,1 6-48-16,-13-3-312 16,13 4 152-16</inkml:trace>
          <inkml:trace contextRef="#ctx0" brushRef="#br0" timeOffset="7065.147">7659 165 592 0,'-4'-10'220'0,"4"10"-172"0,23-21-12 0,-12 15 32 31,5-1-44-31,7-4-20 0,4 5-4 0</inkml:trace>
          <inkml:trace contextRef="#ctx0" brushRef="#br0" timeOffset="7357.4237">8100-196 560 0,'39'-7'208'0,"-39"7"-164"0,54 31-8 0,-23-3 68 16,0 6-64-16,11 11 0 16,9 10-24-16,-13 21 8 15,-7-4-16-15,-15 21 32 16,-8-4-24-16,-24 8 56 16,-3-11-40-16,-20-17 12 15,4-4-28-15,-15-10 20 16,11-17-24-16,-3-4-232 15,7-6 116-15</inkml:trace>
          <inkml:trace contextRef="#ctx0" brushRef="#br0" timeOffset="7617.1153">8781 121 444 0,'16'-28'164'0,"-16"28"-124"0,35 11-16 0,-20-1 68 16,1 4-56-16,11 3 48 15,8-3-48-15,11 10 16 16,5 3-32-16,7 8 36 16,0 2-32-16,4 5 20 15,-12-1-24-15,-7-7 52 16,-5-3-40-16,-11-13-24 15,0-5-8-15</inkml:trace>
          <inkml:trace contextRef="#ctx0" brushRef="#br0" timeOffset="7841.2099">9401 83 540 0,'-35'-38'200'0,"35"38"-156"0,-4 7-12 16,-3-7 44-1,3 14-48-15,-12-1 68 16,5 8-56-16,-17 10 0 16,9 0-24-16,-20 21 16 15,5-1-20-15,-21 15 48 16,9 2-32-16,-8-6 20 0,11-3-28 0,-7-7 8 16,19-4-16-16,-8-14-428 15,12 0 224 1</inkml:trace>
        </inkml:traceGroup>
        <inkml:traceGroup>
          <inkml:annotationXML>
            <emma:emma xmlns:emma="http://www.w3.org/2003/04/emma" version="1.0">
              <emma:interpretation id="{F203888B-AC8F-49BE-83B0-5BB99F67917A}" emma:medium="tactile" emma:mode="ink">
                <msink:context xmlns:msink="http://schemas.microsoft.com/ink/2010/main" type="inkWord" rotatedBoundingBox="14364,278 16827,153 16890,1381 14426,150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122.4741">11759-82 372 0,'-15'-28'140'0,"15"28"-112"0,-27-17-4 0,3 10 84 16,13 7-64-16,-28 14 44 16,4 3-52-16,-15 21 24 15,3 10-32-15,-3 4-8 16,11 10-12-16,4 17 12 16,12 3-12-16,8 1 32 15,7-4-24-15,12-3 32 16,7-21-32-16,5-10 48 0,7-4-36 0,4-20-164 31,0-1 72-31</inkml:trace>
          <inkml:trace contextRef="#ctx0" brushRef="#br0" timeOffset="10433.8014">11740 258 364 0,'-4'-3'132'0,"4"3"-100"0,-4 31-12 0,-8-14 52 15,20 11-44-15,-8 6-12 16,0 0-8-16,4-3 8 16,-4 0-8-16,0 0 92 15,-4-13-52-15,4-12 76 16,0 1-72-16,0-14-8 16,8 1-28-16,-8-25 24 15,4 3-24-15,-4-6 4 16,7 3-12-16,1 0 36 15,4 7-20-15,3-4 4 16,9 14-16-16,-5 4 20 16,8 3-20-16,0 0 12 15,0 0-12-15,0 4 28 16,-3 3-24-16,-1-7-40 16,-4 7 12-16</inkml:trace>
          <inkml:trace contextRef="#ctx0" brushRef="#br0" timeOffset="10666.4195">11868 128 572 0,'-20'-14'208'0,"20"14"-160"0,-4-17-12 0,0 13 112 15,8-3-88-15,0 0-8 16,0 7-32-16,15-6-16 15,1-1 0-15,15 3 56 16,3 8-32-16,17-4-196 16,-1 7 88-16,0-4-400 15,-8 4 268-15</inkml:trace>
          <inkml:trace contextRef="#ctx0" brushRef="#br0" timeOffset="10813.3105">12433 45 436 0,'19'7'160'0,"-19"-7"-124"0,27 14-8 16,-11-1 60 0,3 5-52-16,-7 19 32 15,7 5-40-15,-11 30 16 16,-4 4-24-16,-8 10 104 16,-12 0-68-16</inkml:trace>
          <inkml:trace contextRef="#ctx0" brushRef="#br0" timeOffset="67545.9687">11058-519 436 0,'0'-4'160'0,"0"4"-124"0,8-3-8 0,-8-4 96 16,0 14-72-16,0-7 32 16,0 0-48-16,0 0 40 15,0 0-44-15,0 0 56 16,8 7-52-16,-8 3 0 15,0 7-20-15,4-10 24 16,-1 7-24-16,5 0 4 16,0 3-12-16,0-3 4 15,3 3-8-15,-3-3-4 16,4 3 4-16,-5-3 4 16,5 3-4-16,0-10 32 15,-1 0-20-15,-3-1 4 16,0 1-12-16,-8-7-8 15,0 0 4-15,0 4 12 16,4 6-8-16,0-10-172 16,-1 0 92-16,1 0-168 15,0 0 136-15,4-10-300 16,0 6 228-16</inkml:trace>
          <inkml:trace contextRef="#ctx0" brushRef="#br0" timeOffset="8878.9691">10148 420 696 0,'-46'-31'256'0,"46"31"-196"0,-12-7-20 0,24 0 24 15,-4 7-44-15,19-10 44 16,0 3-36-16,31-3 20 16,8 10-28-16,7-10 16 15,-7 3-20-15,0 3 52 16,-12 4-36-16,0-3 12 15,-3-1-28-15,-1 1-184 16,-11 3 92-16</inkml:trace>
          <inkml:trace contextRef="#ctx0" brushRef="#br0" timeOffset="8363.0967">10203 21 384 0,'-8'-10'140'0,"8"10"-108"0,0-4-8 0,0-3 76 15,0 14-60-15,0-3 0 16,0 6-24-16,0 11 32 16,0-1-24-16,-8 28 20 15,4-10-24-15,-4 21 0 16,1 6-12-16,-5 4 36 16,12 0-20-16,-8-7-4 15,8-7-12-15,-4-10 20 16,8-8-16-16,0-9 56 15,4-7-36-15</inkml:trace>
          <inkml:trace contextRef="#ctx0" brushRef="#br0" timeOffset="9551.828">10280-416 528 0,'-8'0'196'0,"8"0"-152"0,16-7-12 0,-1 4 104 15,5 3-80-15,18-4 48 16,9 1-60-16,7-4 12 15,-8 7-36-15,5-7 0 16,-13 7-12-16,9-3 20 16,-8 6-16-16,-1-3 40 15,-3 3-28-15,-15 1-164 16,-1 3 76-16</inkml:trace>
          <inkml:trace contextRef="#ctx0" brushRef="#br0" timeOffset="8647.8542">10880-120 560 0,'8'-41'208'0,"-8"41"-164"16,11-18-8-16,-11 11 12 15,4 7-32-15,-8 7 4 16,4 0-12-16,-3 21 20 16,-1-1-16-16,-4 21 12 0,4 4-12 0,-4 3 12 15,1 4-16-15,3 13 76 16,4 0-48-16,-8 4 12 15,8-7-28-15,-8-7 4 16,8 0-12-16,-4-21-176 16,4-7 92-16</inkml:trace>
          <inkml:trace contextRef="#ctx0" brushRef="#br0" timeOffset="68023.2479">11217-440 416 0,'-4'0'152'0,"4"0"-116"0,0-7-12 15,0 0 84-15,0 14-64 0,0-7-8 16,0 0-24-16,0 0 44 16,0 7-32-16,-8 0-12 15,5 3-4-15,-13 4 0 16,4 6-4-16,-11-2 60 15,4-5-36-15,-8 5-28 16,3 2-4-16,-3-3 8 16,0-3 0-16,0-7-48 15,8 3 28-15,-1-10-16 16,13 0 20-16,-5-6 8 16,12 2 4-16,-8-3-12 15,8 7 8-15,0-7 20 16,8 7-8-16,-8-3 48 15,0 3-28-15,4-4 64 16,4 4-52-16,-8-3 52 16,7-4-52-16,-7 0 24 15,12 7-36-15,-4-7 28 16,3 4-32-16,-3-4 20 16,4 4-24-16,7-4 44 15,4 7-36-15,1-7 4 16,3 7-20-16,4-4 12 15,-4 4-16-15,4-6 24 16,-4 6-20-16,0-7-92 0,0 0 44 16</inkml:trace>
        </inkml:traceGroup>
      </inkml:traceGroup>
    </inkml:traceGroup>
    <inkml:traceGroup>
      <inkml:annotationXML>
        <emma:emma xmlns:emma="http://www.w3.org/2003/04/emma" version="1.0">
          <emma:interpretation id="{A8CC45A8-47AD-4C22-B9CE-67E84975EED3}" emma:medium="tactile" emma:mode="ink">
            <msink:context xmlns:msink="http://schemas.microsoft.com/ink/2010/main" type="paragraph" rotatedBoundingBox="4220,2256 22070,1612 22149,3786 4298,4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D7797A-3279-48C1-889E-3D6F48411859}" emma:medium="tactile" emma:mode="ink">
              <msink:context xmlns:msink="http://schemas.microsoft.com/ink/2010/main" type="line" rotatedBoundingBox="4220,2256 22070,1612 22149,3786 4298,4430"/>
            </emma:interpretation>
          </emma:emma>
        </inkml:annotationXML>
        <inkml:traceGroup>
          <inkml:annotationXML>
            <emma:emma xmlns:emma="http://www.w3.org/2003/04/emma" version="1.0">
              <emma:interpretation id="{63CC32FB-A47F-41EB-8B08-200C47EBE40B}" emma:medium="tactile" emma:mode="ink">
                <msink:context xmlns:msink="http://schemas.microsoft.com/ink/2010/main" type="inkWord" rotatedBoundingBox="4244,2937 7855,2807 7892,3828 4281,395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7040.8254">2443 2110 808 0,'19'-24'300'0,"-19"24"-232"0,19 10-20 16,-19 7 132 0,8 4-108-16,-16 23 76 15,8 5-84-15,-3 9-16 16,-5-3-32-16,-4 4-4 0,5-4-4 0,-9 7-104 15,12-7 52-15,4-4-200 16,0-2 136-16,0-15-272 16,8-10 216-16</inkml:trace>
          <inkml:trace contextRef="#ctx0" brushRef="#br0" timeOffset="27505.6279">2663 2554 572 0,'31'6'208'0,"-31"-6"-160"0,43 14-12 0,-31-7-12 16,7 0-20-16,8-4 24 16,0 1-16-16,0-8-4 15,-3 1-4-15,3-4 4 16,-8 0-4-16,-11-7 32 16,3 8-20-16,-14-1-12 15,-5 0-8-15,-4-4 4 16,-3 5 0-16,-16-1 44 15,4 7-24-15,-1 3 60 16,1 7-44-16,8 8-16 16,11 6-12-16,4 7 36 15,12 3-24-15,4 4 8 16,7 0-16-16,0-7 0 16,9-7-4-16,3-10 4 15,3-7-8-15,5-18-136 16,0 4 76-16,-8-10-184 0,4 0 136 15,-8-11-100-15,0 4 116 16,-8-7-4-16,-7-3 52 16,-4 3 140-16,3 7-52 15,-3 3 256-15,0 7-168 0,7 8 112 16,5 6-140 0,11 6 36-16,3 5-84 15,1 6 0-15,0 7-36 0,8 4 12 16,-5-1-20-16,1 1-148 15,-4-1 68 1,-4-6-456-16,0-1 288 0</inkml:trace>
          <inkml:trace contextRef="#ctx0" brushRef="#br0" timeOffset="27672.5721">3554 2492 852 0,'-12'-4'316'0,"12"4"-248"0,8 21-16 0,-8-4 68 15,0 0-76-15,-8 24 60 16,5 4-60-16,-17 17-4 16,5-3-24-16,-16 3-276 15,4-7 144-15,-12 0-584 16,4-7 392-16</inkml:trace>
          <inkml:trace contextRef="#ctx0" brushRef="#br0" timeOffset="26831.2678">356 2474 548 0,'0'-3'204'0,"7"-4"-156"0,-7 0-16 16,0 0 88-1,4 4-72-15,-4-7 32 16,4-1-44-16,-12-3 40 16,1 8-44-16,-13-5-8 15,1 4-12-15,-16 0 0 16,4 7-8-16,-19 0-12 16,7 7 4-16,-11 7 12 0,15 3-4 0,-7 7 52 15,19 0-32 1,-4 7 0-16,15 4-16 0,12 3 4 15,8-4-8-15,19-6-20 16,8-4 8-16,31-14 32 16,8-3-16-16,15-14 0 15,-7-3-4-15,-5-7-24 16,-3-1 12-16,-4-6-4 16,-4 4 4-16,-16-1 24 15,5 4-8-15,-17-4-4 16,-6 7 0-16,-13 1 12 15,-3 2-8-15,-12 1 24 16,0 6-20-16,-12 8 4 16,4 6-8-16,-7 7 12 15,7 4-12-15,-4 7-20 16,12-1 4-16,0 4 20 16,8 0-4-16,12-10-4 15,3-1 0-15,15-9-24 16,5-4 12-16,4-11-48 15,-9 4 28-15,-7-14-4 16,4 4 20-16,-8-7 0 16,-7 7 4-16,-13-11 8 15,-3 7 0-15,-12-3 0 16,5 3 0-16,-17 4 0 0,1-4 0 16,-4 4 24-16,7 3-12 0,-3 0-12 15,3 7-4-15,5-7-4 16,7 7 0-16,0-7 0 15,8 7 0-15,0-7 8 16,7 4 0-16,9-4 0 16,7 0 0-16,0-3-12 15,0 3 8-15,4-3 4 16,0 6 0-16,4 1 8 16,-4 6-4-16,0 4-28 15,0 7 12-15,-16 0 24 16,5 3-8-16,-9 7 36 15,-7 3-24-15,-4 4 12 16,0 4-16-16,-8-1 0 16,4-3-4-16,-7-7-8 15,7-3 4-15,-4-7 20 16,8-4-12-16,-4-13 4 16,8-1-8-16,0-13-16 15,4 3 4-15,3-13-24 16,9 6 16-16,-1-7 12 15,0 4 4-15,1 0-4 16,3 7 4-16,-7-4-4 16,-1 11 0-16,-3 0 0 15,-1 3 0-15,1 0-12 16,-4 7 8-16,3-3 20 16,1 6-8-16,-1 0 24 0,1 8-20 15,0-4 12-15,-1 3-12 0,-7-3-16 16,4 0 0-16,-4-4 12 15,0 4-4-15,-4-7 16 16,0 0-12-16,4-3-28 16,3-1 8-16,9-6-20 15,-5 0 16-15,1-4 0 16,0 3 8-16,-1 1-20 16,1 7 16-16,-4 3 12 15,-1 7 4-15,-3 6 8 16,4 5-8-16,0 6 8 15,3 3-8-15,1 1 24 16,3-1-16-16,1-6-12 16,3-1-4-16,5-9-92 15,-1-4 48-15,8-14-92 16,0-4 80-16,4-9-16 16,-4-1 48-16,-4-10 16 15,0 0 8-15,-8 0 12 16,0 4-4-16,-7 3 84 15,0 6-44-15,-8-2 112 16,3 13-88-16,1 7 0 16,-4 14-40-16,-4 10 20 15,8 14-32-15,-1 24 12 16,1 0-16-16,-8 20 12 16,0-6-16-16,-8-7-12 0,-3-14 0 15,3-4-4-15,-11-9 0 16,-1-8-72-16,9-3 44 15,-9-21-108-15,5-3 80 16,-4-21-48-16,11 4 64 0,-4-35-36 16,12 1 48-16,16-29-32 15,-9-2 36-15,13-1 0 16,3 7 20-16,8 14 68 16,0 10-28-16,0 14 120 15,0 11-80-15,8 9 88 16,-8 8-88-16,-4 13 28 15,-8 7-56-15,4 21 4 16,-11 7-28-16,-4 3 8 16,-8 7-12-16,-8-10 28 15,-4-7-24-15,-26-7-32 16,18-7 8-16,-19-14-212 16,-3 1 124-16,19-25-148 15,-1 4 140-15</inkml:trace>
        </inkml:traceGroup>
        <inkml:traceGroup>
          <inkml:annotationXML>
            <emma:emma xmlns:emma="http://www.w3.org/2003/04/emma" version="1.0">
              <emma:interpretation id="{97168B58-9E40-48E6-A0C6-4662998165E5}" emma:medium="tactile" emma:mode="ink">
                <msink:context xmlns:msink="http://schemas.microsoft.com/ink/2010/main" type="inkWord" rotatedBoundingBox="9257,2190 13411,2040 13485,4099 9331,424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8270.7078">4987 2199 340 0,'-12'-38'128'0,"12"18"-100"0,4 2-8 0,-4 8 44 16,8 7-40 0,-8 3 32-16,0 3-28 0,0 25 80 15,0 6-60-15,0 25-4 16,7 2-28-16,-3 15 16 16,0-14-20-16,0 14-32 15,0-7 12-15,-4-7 0 16,4-7 8-16,-8-11 8 15,0-13-4-15,-4-24-268 16,4-7 148-16,-3-24-152 16,7-7 156-16</inkml:trace>
          <inkml:trace contextRef="#ctx0" brushRef="#br0" timeOffset="28480.2654">5231 2017 580 0,'58'-14'216'0,"-58"14"-168"0,81 21-12 0,-46 6 32 15,-4 4-44-15,-4 17 32 16,4 0-28-16,-27 1 80 16,4-5-60-16,-28-2 32 15,-7-8-48-15,-15-3-8 16,3 0-16-16,-15-10-8 16,3-1 4-16,-15-9-32 15,12-1 16-15,4-10-164 16,19 3 100-16,23-3-216 15,16 0 164-15</inkml:trace>
          <inkml:trace contextRef="#ctx0" brushRef="#br0" timeOffset="29877.4811">5773 2516 488 0,'0'-4'180'0,"0"4"-140"0,-20-3-12 0,5-1 84 16,11 4-68-16,-23 0 60 15,0 4-60-15,-20 3 16 16,9 6-40-16,-1 5 0 16,4 2-12-16,16 11 4 15,7-7-8-15,16 0-4 16,11 1 4-16,24-15-24 15,8 0 12-15,-1-13 20 16,8-4-4-16,-7-10-64 16,-1 3 28-16,-11-7-48 15,-8 7 40-15,-11-3-24 16,-5 0 36-16,-11 3-8 16,-4-3 20-16,-3 3 24 15,-1 7-4-15,0 1 48 16,4 2-28-16,-3 8 72 15,14 2-52-15,1 5 8 16,8-1-32-16,3 0 32 0,4 1-32 16,8-8-24-1,0 4 0-15,8-14 8 0,-4 7-4 0,-4-3-48 16,0-1 28-16,-16-3-112 16,1 4 72-16,-16-4-108 15,-4 4 96-15,-8-4 4 16,1 7 40-16,-5 0 68 15,8 3-20-15,4 1 52 16,4 6-44-16,12-3 48 16,7 0-48-16,12 0-8 15,0-1-12-15,8-6 0 16,-4 0-8-16,4-6 24 16,-4 2-16-16,-8-3-40 15,0 4 16-15,-12-7-8 16,-3 6 12-16,-8-6 24 15,0 6-8-15,-12-6-4 16,4 7 0-16,-4-1 4 16,4 4-4-16,-3 10 60 15,7 4-36-15,-4 17 40 16,8 7-36-16,-4 27 8 16,7 1-24-16,-7 13 0 15,4-7-8-15,-12 4 4 16,1-11-8-16,-17 8 60 15,-3-8-36-15,-19-7 16 16,-1-6-28-16,-11-11-16 16,4-10-4-16,-4-17 28 0,15-4-12 15,5-30-12-15,7-1-4 0,8-20-40 16,15-1 24-16,23-13-72 16,16 4 52-16,35-11-104 15,4 3 80-15,15-13-92 16,-4 14 88-16,1-8-56 15,-9 11 76-15,-3 0 12 16,-12 14 24-16,-8 0 64 16,-7 13-28-16,-12 0 156 15,-8 11-100-15,-7 4 80 16,-1 6-92-16,-3 7-28 16,3 10-24-16,-3 11 4 15,7 6-12-15,-3 8 16 16,3 2-16-16,-7-2 4 15,7-1-4-15,-11-13 12 16,3 0-12-16,-11-11 48 16,8 4-28-16,-16-21-16 15,8 0-4-15,-11-10 8 16,11-4-8-16,-12-10-48 16,12 0 24-16,0-7-40 15,4 7 32-15,0 4-8 16,7 6 20-16,1 14 24 15,4 7-4 1,3 7 60-16,4 10-40 0,0 14 24 16,1 0-32-16,3 7 0 0,0 0-12 15,0-14 56-15,12 0-36 16,-1-10-80-16,1-4 24 0,8-13-184 16,-9-1 116-16,5-16-96 15,-12-1 108-15,-4-20-16 16,0 6 60-16,-8-20 40 15,-11 10 4-15,4-16-8 16,-4 9 0-16,-5-3 116 16,13 17-60-16,-4 0 128 15,-1 21-100-15,1 14 12 16,3 9-52-16,-7 15 28 16,7 10-40-16,-11 7 20 15,4 3-28-15,-8 4 16 16,-8 7-20-16,-3 9-244 15,3-2 120-15,-11-11-360 16,11-7 260-16</inkml:trace>
          <inkml:trace contextRef="#ctx0" brushRef="#br0" timeOffset="30087.0391">7298 2498 548 0,'-19'-13'204'0,"19"13"-156"0,0 3-16 16,4-3 104-1,8 0-80-15,15 0 24 16,4-3-48-16,15 3-12 16,12 0-12-16,16-7-296 15,-1 3 156-15</inkml:trace>
          <inkml:trace contextRef="#ctx0" brushRef="#br0" timeOffset="30314.1412">7918 2560 676 0,'-39'24'248'0,"39"-24"-192"0,-27 45-16 0,23-24-12 16,4 3-24-16,-7 3 16 16,14 4-12-16,-3-3-20 15,12-4 4-15,3-10-48 16,0-4 28-16,8-13-320 16,1-4 192-16</inkml:trace>
          <inkml:trace contextRef="#ctx0" brushRef="#br0" timeOffset="30155.7204">8150 2302 860 0,'0'-24'320'0,"0"24"-248"0,-19-24-20 0,11 21 92 0,0 3-88 0,-11 0 32 15,0 7-52-15,-1-1-32 16,1 8-4-16,7 3-388 16,5 4 212-16</inkml:trace>
          <inkml:trace contextRef="#ctx0" brushRef="#br0" timeOffset="31198.1881">8232 2502 236 0,'3'3'88'0,"-3"-3"-68"0,20 7-4 0,-12-3 68 16,-1-1-48-1,-3 1 24-15,0-1-40 0,-4 4-8 16,4 0-8-16,-8 0 40 15,4 0-24-15,-8-1 44 16,4 1-36-16,-3-3 28 16,3 3-28-16,-4-4 0 15,8 4-16-15,0-7 36 16,8 3-24-16,-4-6 4 16,3 3-16-16,5-7-8 15,4 4 0-15,7-8-16 16,0 4 8-16,0-3 28 15,0 3-12-15,1-3-12 16,-1 6-4-16,-8-6-16 16,-3 3 12-16,-4-3 12 15,0 6 0-15,-8-2 24 16,3 6-16-16,-3-4 100 16,0 4-60-16,4 4 12 15,4 6-40-15,4 4-4 16,-1 3-12-16,9 0 20 15,-1 4-16-15,8-1 12 16,0 4-12-16,4-3-16 16,0-4 0-16,0-3-68 15,-4-4 40-15,0-3-112 16,-3 0 84-16,-1-7-64 16,0 0 76-16,-4-10 12 0,5 0 24 15,3-11 36-15,0 4-12 0,4 3 32 16,4-3-28-16,-8 3 76 15,4 4-56-15,-8-8 48 16,4 8-48-16,-8-4 32 16,-3 7-36-16,-12-3 8 15,0 3-24-15,-16-3 0 16,4 6-8-16,-23-2-8 16,4 2 4-16,0 4-16 15,0 0 8-15,0 0-16 16,15 7 12-16,-3 0-56 15,15 7 32-15,8 3 0 16,3 7 16-16,9 21-48 16,3 3 32-16,8 10-12 15,4 4 28-15,-12 0-160 16,0-3 100-16,-15-4 4 16,-4-7 44-16,-28 10-48 15,5-9 40-15,-27 13 0 16,11-7 20-16,-12-14 56 15,12-3-20-15,-11-14 156 16,3 0-96-16,9-17 136 16,6-7-128-16,5-7 64 15,12 0-88-15,14-17 0 16,5 0-40-16,27-17-20 0,8 6-8 16,30-13-148-16,1 10 84 15</inkml:trace>
          <inkml:trace contextRef="#ctx0" brushRef="#br0" timeOffset="12415.5844">5947 1501 288 0,'12'-25'108'0,"-5"15"-84"0,9-7-4 0,-4 7 100 15,-1 3-68-15,5-7 40 16,3 7-52-16,8-3 12 16,-4 6-32-16,1-3 0 15,3 4-12-15,-4 3-8 16,4 7 4-16,-4 3 12 16,-3 4-8-16,-9 7 24 15,1-1-20-15,-4 4 12 16,3 0-12-16,-3-3 28 15,0 0-24-15,7-11 76 16,1-3-56-16,7-10 4 16,0-4-24-16,8-11 16 15,4 1-20-15,11-14 56 0,5 14-36 0</inkml:trace>
        </inkml:traceGroup>
        <inkml:traceGroup>
          <inkml:annotationXML>
            <emma:emma xmlns:emma="http://www.w3.org/2003/04/emma" version="1.0">
              <emma:interpretation id="{353B60C5-BE2E-4543-8FFC-8AB7569D026A}" emma:medium="tactile" emma:mode="ink">
                <msink:context xmlns:msink="http://schemas.microsoft.com/ink/2010/main" type="inkWord" rotatedBoundingBox="14280,1893 17233,1787 17294,3481 14341,3588"/>
              </emma:interpretation>
            </emma:emma>
          </inkml:annotationXML>
          <inkml:trace contextRef="#ctx0" brushRef="#br0" timeOffset="32265.0237">10009 2419 560 0,'0'-3'208'0,"8"3"-164"0,-8 0-8 0,0 7 56 15,0 10-56-15,0 0 40 16,7 4-44-16,1 3 36 16,8 3-40-16,3-2 28 15,0-1-28-15,12-14 88 16,4 4-64-16,0-14 84 15,-4 0-80-15,8-14 8 16,-4 4-40-16,-4-11-4 16,-4 4-12-16,0-7 28 15,-8 6-20 1,-3-2-24-16,-5 3 4 0,-3-1-256 16,4 12 144-16,-1-1-288 0,1 3 228 15,3 1-196-15,1 10 212 0,-5-7 56 16,5 3 68-16,-8-3 136 15,-1 4-56-15,-7-4 212 16,0 0-140-16,0 0 68 16,0 0-108-16,4 0-16 15,4 6-36-15,4-2 36 16,-1 3-32-16,16 0 4 16,0-7-20-16,8 0-24 15,4 0 4-15,0 0 20 16,-4 0-4-16,-12-7 24 15,-8 0-20-15,-22 3 4 16,-1 4-8-16,-23-6 4 16,4 6-8-16,-12-7-12 15,8 7 4-15,-4 0 12 16,8 0-4-16,4 3 16 16,11 7-12-16,8 8-12 15,8-5 0-15,16 5 12 16,3 6-4-16,19-7-4 15,9 0 4-15,15-7-48 16,-1 1 24-16,13-8-372 16,-12 1 216-16</inkml:trace>
          <inkml:trace contextRef="#ctx0" brushRef="#br0" timeOffset="32453.024">11345 2426 600 0,'0'-10'224'0,"0"10"-176"0,-8 0-12 0,-4 0 96 15,12 7-80-15,-19 0 52 16,4 6-64-16,-1 1 8 16,4 3-32-16,1-3 8 15,3 3-12-15,12-6-16 16,8 2 0-16,26-9-180 16,1-1 96-16</inkml:trace>
          <inkml:trace contextRef="#ctx0" brushRef="#br0" timeOffset="33240.6176">11546 2354 416 0,'4'-14'152'0,"-4"14"-116"0,50-7-12 16,-19 7 48-1,0 7-44-15,16-3 8 0,-5-1-24 0,16-3-24 16,-3 4 4-16,3-8 20 16,-4 8-4-16,-15-8-4 15,-4 4 0-15,-16-3 28 16,-11 3-16-16,-16-7 20 15,0 7-20-15,-11 0 52 16,7 0-36-16,4 7-16 16,-3 10-8-16,7-3 8 15,8-1-8-15,7 5-12 16,9 6 0-16,7-11-16 16,-4 5 12-16,12-8 20 15,-8-3-4-15,-8-4 16 16,1 1-16-16,-5-8 4 15,-3 1-4-15,-8-8-16 16,-4 5 4-16,-4-12-4 16,4 8 0-16,-12-11-28 15,12 4 20-15,0-3-20 16,4 6 20-16,8 0-8 16,3 11 12-16,1 6 24 15,3 4-4-15,0 3 104 0,1 7-64 16,-1 1 44-16,1 2-56 15,-13-6 88-15,5 0-72 0,-4-4 28 16,-1 0-44-16,-3-6 48 16,4-1-48-16,-8-6 20 15,4 3-36-15,0-10 8 16,7-1-16-16,9-20-8 16,-1 4 0-16,20-14-16 15,15 3 8-15,-8 3-260 16,5 11 144-16,-1 10-524 15,-7 14 360-15</inkml:trace>
          <inkml:trace contextRef="#ctx0" brushRef="#br0" timeOffset="32659.5736">11864 2134 436 0,'-4'-28'160'0,"4"28"-124"0,4-3-8 0,-8 6 80 15,4 8-64-15,-12 9 16 16,4 8-36-16,-11 16 4 15,7 1-16-15,-11 7 0 16,8-4-4-16,-5-3-288 16,9-4 152-16,3-3-160 15,8-7 168-15</inkml:trace>
          <inkml:trace contextRef="#ctx0" brushRef="#br0" timeOffset="33390.014">12959 2574 728 0,'8'38'268'0,"-8"-38"-208"0,8 55-16 0,-8-27 64 15,0-1-68-15</inkml:trace>
          <inkml:trace contextRef="#ctx0" brushRef="#br0" timeOffset="11619.4538">10082 1277 352 0,'0'-4'132'0,"0"4"-104"0,0-6-8 0,0-1 132 15,8 3-88-15,8-10 28 16,3 4-56-16,4-7-12 16,12 7-16-16,4-8-8 15,0 8 4-15,3 0 12 16,-3 6-8-16,-8 8-12 15,-4 6 0-15,-4 4 40 16,0 10-24-16,-7 0 36 16,-1 0-32-16,1-3 48 15,-1-1-36-15,5-2 40 16,3-5-40 0,0-9 56-16,4-8-48 0,4-9 28 15,0 2-36-15,4-16 8 16,4-4-20-16,0-14-80 15,-5 7 36-15,-3-3-432 0,-3 13 256 16</inkml:trace>
        </inkml:traceGroup>
        <inkml:traceGroup>
          <inkml:annotationXML>
            <emma:emma xmlns:emma="http://www.w3.org/2003/04/emma" version="1.0">
              <emma:interpretation id="{5B38AA45-BD52-481A-980E-AEF8A117C24D}" emma:medium="tactile" emma:mode="ink">
                <msink:context xmlns:msink="http://schemas.microsoft.com/ink/2010/main" type="inkWord" rotatedBoundingBox="19849,2577 22102,2495 22124,3093 19870,3174"/>
              </emma:interpretation>
              <emma:one-of disjunction-type="recognition" id="oneOf6">
                <emma:interpretation id="interp6" emma:lang="" emma:confidence="1">
                  <emma:literal>84</emma:literal>
                </emma:interpretation>
                <emma:interpretation id="interp7" emma:lang="" emma:confidence="1">
                  <emma:literal>8 4</emma:literal>
                </emma:interpretation>
                <emma:interpretation id="interp8" emma:lang="" emma:confidence="0">
                  <emma:literal>g 4</emma:literal>
                </emma:interpretation>
                <emma:interpretation id="interp9" emma:lang="" emma:confidence="0">
                  <emma:literal>• 4</emma:literal>
                </emma:interpretation>
                <emma:interpretation id="interp10" emma:lang="" emma:confidence="0">
                  <emma:literal>G 4</emma:literal>
                </emma:interpretation>
              </emma:one-of>
            </emma:emma>
          </inkml:annotationXML>
          <inkml:trace contextRef="#ctx0" brushRef="#br0" timeOffset="35206.3469">17056 1889 520 0,'-4'-10'192'0,"4"10"-152"0,31-14-8 0,-31 7 104 16,0-3-80-16,-15 0 16 16,3-1-48-16,-15-6-4 15,4 7-12-15,-12-4 20 16,8 7-16-16,-8 0 32 16,16 4-28-16,-5 3-4 15,13 3-8-15,11 11-24 31,8 0 12-31,7 7 12 0,12 3 0 0,4 7-4 16,4 6 4 0,-4 15 12-16,0 0-8 0,-8 3 4 15,-3-4-4-15,-9-2-16 0,-7-5 4 16,-4-6 12-16,-8-7-4 0,-23-10 8 16,4-1-8-16,-19-16-4 15,-1-1 4-15,-3-20 4 16,11 3-4-16,8-17 16 15,12 7-12-15,23-14-4 16,11 4 0-16,28-7-32 16,-4 10 16-16,11-7 12 15,0 14 4-15,1-4-20 16,-13 4 8-16,-3 4-120 16,-8 2 72-16,4 1-452 15,-4 3 280-15</inkml:trace>
          <inkml:trace contextRef="#ctx0" brushRef="#br0" timeOffset="35447.4847">17540 1803 416 0,'-15'-3'152'0,"15"3"-116"16,-8-3-12-16,-4 3 136 15,5 6-92-15,-13 1 44 16,1 4-68-16,3 6-16 15,1 0-16-15,15 7 32 16,8 0-20-16,15 4 4 16,8 6-16-16,8-3 12 15,-1-3-16-15,5-11 24 0,3-3-20 0,-3-8-136 16,-4-2 68-16,-8-11-404 16,-4 4 256-16</inkml:trace>
          <inkml:trace contextRef="#ctx0" brushRef="#br0" timeOffset="35617.437">17703 1848 540 0,'-12'10'200'0,"12"-10"-156"0,0 21-12 0,-4-4 176 16,0 4-120-16,-7 24 104 16,-1 3-108-16,-3 21-12 15,7-4-44-15,0-3 20 16,8-10-32-16,0-8-348 15,4-9 180-15</inkml:trace>
          <inkml:trace contextRef="#ctx0" brushRef="#br0" timeOffset="34085.3673">15639 1824 704 0,'8'-3'264'0,"-16"9"-208"0,-4 8-12 0,-3-3 28 16,7 6-48-16,-11 14 0 15,-1 7-16-15,9 17 4 16,-1 0-8-16,12 7 24 16,4-7-16-16,8-4-12 15,3-13-4-15</inkml:trace>
          <inkml:trace contextRef="#ctx0" brushRef="#br0" timeOffset="34635.3262">16228 1907 464 0,'-8'-18'176'0,"8"18"-140"0,-8-13-8 15,4 6 108-15,0 3-80 16,-7-6 16 0,-1 7-48-16,-7-4 12 0,7 3-20 15,-7-3 28-15,3 7-28 0,1 0 20 16,3 4-20-16,1 3 20 16,3 3-24-16,8 7-12 15,4 0-4-15,11 14 20 16,8 0-8-16,12 21 4 15,0 0-4-15,8 6-24 16,-5-6 8-16,-3-4-4 16,-4-7 4-16,-11-3 16 15,-5-7-4-15,-11-7-72 16,0-7 36-16,-20-3-12 16,1-7 24-16,-16-7 12 15,8 3 8-15,-12-13 8 16,8 3-4-16,0-10-4 15,11 3 4-15,1-17 12 16,15 7-8-16,7-14 16 16,5 0-16-16,11-6-4 15,-3 6 0-15,3-3-4 16,0 6 0-16,-4 1 24 16,-3 6-12-16,-5 1 56 15,1 6-36-15,-4 4 4 16,0 6-24-16,-5 1-16 15,1 3 0-15,0 4-68 16,4 3 40-16,0 0-332 0,3 3 204 16</inkml:trace>
        </inkml:traceGroup>
      </inkml:traceGroup>
    </inkml:traceGroup>
    <inkml:traceGroup>
      <inkml:annotationXML>
        <emma:emma xmlns:emma="http://www.w3.org/2003/04/emma" version="1.0">
          <emma:interpretation id="{E3D8794F-B891-4609-BA6B-26DEAF756303}" emma:medium="tactile" emma:mode="ink">
            <msink:context xmlns:msink="http://schemas.microsoft.com/ink/2010/main" type="paragraph" rotatedBoundingBox="7600,3960 9935,3679 10021,4390 7685,467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780BA74-A3D8-461F-AB10-4D4BCCDA90A5}" emma:medium="tactile" emma:mode="ink">
              <msink:context xmlns:msink="http://schemas.microsoft.com/ink/2010/main" type="inkBullet" rotatedBoundingBox="7600,3960 8204,3888 8289,4598 7685,4671"/>
            </emma:interpretation>
            <emma:one-of disjunction-type="recognition" id="oneOf7">
              <emma:interpretation id="interp11" emma:lang="" emma:confidence="0">
                <emma:literal>•</emma:literal>
              </emma:interpretation>
            </emma:one-of>
          </emma:emma>
        </inkml:annotationXML>
        <inkml:trace contextRef="#ctx0" brushRef="#br0" timeOffset="139204.129">3360 3847 280 0,'0'0'104'0,"0"0"-84"0,0-3 0 15,0-1 136 1,0 8-88-16,0-4 36 15,4 0-64-15,0-4 28 0,0 1-36 0,4-4-20 16,3 0-4-16,1-3 24 16,0 3-16-16,3-3 12 15,1 6-16-15,-1-6 12 16,1 7-16-16,-5-1 4 16,1 4-4-16,-4 4 12 15,-1 6-12-15,1 4 4 16,8 3-4-16,-13-3 4 15,9 3-8-15,0-7 24 16,3 4-16-16,1-11 4 16,-1 1-8-16,5-11 12 15,-1 3-12-15,4-9-4 16,0-1 0-16,1-7-4 16,-1 4 0-16,0-7-12 15,4 3 8-15</inkml:trace>
        <inkml:trace contextRef="#ctx0" brushRef="#br0" timeOffset="138743.9054">3492 3600 572 0,'-12'0'208'0,"12"0"-160"0,4-4-12 0,0 1 32 15,4 6-44-15,4-3 76 16,7 0-52-16,4 0-8 16,0 0-24-16,8 0 8 15,0 0-16-15,4 0-4 16,0 0 0-16,-4 0 4 16,0 0-4-16,-4-3 16 15,-4 3-12-15,-7-4-20 16,-5 1 4-16,-7-4-268 15,0 7 148-15</inkml:trace>
        <inkml:trace contextRef="#ctx0" brushRef="#br0" timeOffset="138544.8762">3500 3194 424 0,'-4'-7'156'0,"4"3"-120"0,-4 1-8 15,0-1 132-15,8 8-92 0,0-4 24 16,4 0-52-16,3 0 28 15,5 0-40-15,7-4 12 16,8 4-24-16,12-3-8 16,-1 3-4-16,5-7 4 15,-5 14-4-15,-3-7 16 16,-4 0-12-16,-8 0 16 16,-8 0-16-16,-11-7 32 15,-4 7-24-15,-8-3-4 16,0 3-8-16,-7-4-112 15,-1 1 60-15,-4-1-96 16,9 8 84-16,-9-4-32 16,8 7 52-16,-7 3 32 15,3 0 8-15,-3 1-8 16,7 2 4-16,-7 5-4 16,7 2 0-16,-4 11 8 15,5 0 0-15,-5 7 8 16,12-4-4-16,0 1-12 15,8-4 4-15,-4-4-60 16,3-3 36-16,-7-3-32 16,4-4 36-16,-12-3-112 15,5 0 76-15,-17-4-96 16,5 0 88-16</inkml:trace>
      </inkml:traceGroup>
      <inkml:traceGroup>
        <inkml:annotationXML>
          <emma:emma xmlns:emma="http://www.w3.org/2003/04/emma" version="1.0">
            <emma:interpretation id="{E6A581B5-BCDC-4DDE-9EE1-76EA2BC5B908}" emma:medium="tactile" emma:mode="ink">
              <msink:context xmlns:msink="http://schemas.microsoft.com/ink/2010/main" type="line" rotatedBoundingBox="9486,3901 9955,3845 10009,4291 9539,4348"/>
            </emma:interpretation>
          </emma:emma>
        </inkml:annotationXML>
        <inkml:traceGroup>
          <inkml:annotationXML>
            <emma:emma xmlns:emma="http://www.w3.org/2003/04/emma" version="1.0">
              <emma:interpretation id="{2D0D7E2F-ED7B-4268-9603-8F4ABB52957C}" emma:medium="tactile" emma:mode="ink">
                <msink:context xmlns:msink="http://schemas.microsoft.com/ink/2010/main" type="inkWord" rotatedBoundingBox="9486,3901 9955,3845 10009,4291 9539,4348"/>
              </emma:interpretation>
              <emma:one-of disjunction-type="recognition" id="oneOf8">
                <emma:interpretation id="interp12" emma:lang="" emma:confidence="1">
                  <emma:literal>~</emma:literal>
                </emma:interpretation>
                <emma:interpretation id="interp13" emma:lang="" emma:confidence="0">
                  <emma:literal>-</emma:literal>
                </emma:interpretation>
                <emma:interpretation id="interp14" emma:lang="" emma:confidence="0">
                  <emma:literal>v</emma:literal>
                </emma:interpretation>
                <emma:interpretation id="interp15" emma:lang="" emma:confidence="0">
                  <emma:literal>_</emma:literal>
                </emma:interpretation>
                <emma:interpretation id="interp16" emma:lang="" emma:confidence="0">
                  <emma:literal>¢</emma:literal>
                </emma:interpretation>
              </emma:one-of>
            </emma:emma>
          </inkml:annotationXML>
          <inkml:trace contextRef="#ctx0" brushRef="#br0" timeOffset="134970.2465">5231 3135 288 0,'-8'0'108'0,"12"3"-84"0,-4 11-4 0,0-7 32 15,0 17-32-15,4 14 44 16,-4 0-36-16,-8 17-4 15,8-3-16-15,-4 3 12 16,4-11-12-16,0-6 84 16,0-7-48-16,0-14 48 15,0-3-52-15,0-14-12 16,4 0-16-16,4-17 8 16,-1 3-12-16,-7-31-20 15,12 8 4-15,-4-25-92 16,0 14 52-16,11-11-40 15,-7 18 52-15,15-1 12 16,0 15 12-16,11-1 12 16,1 15 0-16,8-1 8 15,-9 14-4-15,5 3-12 16,-12 11 4-16,-4 0 20 16,-8 3-8-16,-11 4 24 15,4 3-20-15,-20-7 4 16,0 7-8-16,-19-3-16 15,4-1 4-15,-16-6-164 0,4-4 92 16,-3-6-60-16,7 3 84 16,-4-14 16-16,15 3 24 15,-7-9 20-15,16 2-4 0,3-2 76 16,-4 6-44-16,5 3 120 16,7 4-88-16,0 4 44 15,7 6-64-15,-7 7 44 16,12 4-52-16,-4 6 24 15,11 1-36-15,0-1 60 16,1 1-48-16,7-4 8 16,4-3-28-16,4-4 4 15,-4-3-12-15,0-4 0 16,-4 0-4-16,0-6 20 16,-4-1-16-16,-7-3-40 15,-1 0 16-15,-7-3-360 16,0 3 204-16</inkml:trace>
        </inkml:traceGroup>
      </inkml:traceGroup>
    </inkml:traceGroup>
    <inkml:traceGroup>
      <inkml:annotationXML>
        <emma:emma xmlns:emma="http://www.w3.org/2003/04/emma" version="1.0">
          <emma:interpretation id="{ECF08A28-2E81-4E6A-A145-FA10455F6547}" emma:medium="tactile" emma:mode="ink">
            <msink:context xmlns:msink="http://schemas.microsoft.com/ink/2010/main" type="paragraph" rotatedBoundingBox="5385,5056 21314,3862 21650,8343 5721,95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6A046F6-72DB-4C55-A8FF-A674F4107760}" emma:medium="tactile" emma:mode="ink">
              <msink:context xmlns:msink="http://schemas.microsoft.com/ink/2010/main" type="line" rotatedBoundingBox="5385,5056 21314,3862 21650,8343 5721,9537"/>
            </emma:interpretation>
          </emma:emma>
        </inkml:annotationXML>
        <inkml:traceGroup>
          <inkml:annotationXML>
            <emma:emma xmlns:emma="http://www.w3.org/2003/04/emma" version="1.0">
              <emma:interpretation id="{E230991F-C5A3-4ADD-BEAD-1274462B62A3}" emma:medium="tactile" emma:mode="ink">
                <msink:context xmlns:msink="http://schemas.microsoft.com/ink/2010/main" type="inkWord" rotatedBoundingBox="5473,6225 6465,6151 6549,7269 5557,7343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26714.1417">1428 6566 540 0,'-11'-4'200'0,"11"4"-156"0,0-3-12 0,0-1 124 16,7 4-92-16,1-6 80 15,0-1-84-15,0-7 12 16,3 4-40-16,-7-4 4 16,12 3-20-16,-5-2 20 15,1 6-24-15,3 0 48 16,5 3-32-16,-9 4-32 15,13 4 0-15,-9 3 16 16,1 7-4-16,-5-4 16 16,1 4-16-16,-5-4-4 15,1 4 0-15,4-7 28 16,-4 3-16-16,-1-13 92 16,1 3-60-16,4-11-24 0,7 1-12 15,12-14-24-15,-4 3 8 0</inkml:trace>
          <inkml:trace contextRef="#ctx0" brushRef="#br0" timeOffset="126293.5226">1161 5537 488 0,'0'-21'180'0,"4"14"-140"0,0-3-12 0,-4 3 144 15,4 7-100-15,3-7 52 16,-7 0-76-16,8 4 36 16,4 3-48-16,-4 14 32 15,11 10-36-15,4 24 8 16,-3 7-24-16,14 7-16 15,-7 0-4-15,12-7 12 16,0-7-4-16,0-13 24 16,-1-5-16-16,5-12 136 15,-8-8-80-15,4-20 76 16,-1-1-84-16,9-30 48 16,-1 0-64-16,12-28 24 15,0 7-40-15,0-3 0 16,-3 10-16-16,-9 3 20 15,-7 18-20-15,-12-1 4 16,-8 15-8-16,-3-1-8 16,-5 11 4-16,-3-1 4 15,4 4-4-15,-12 7-320 16,7 4 172-16</inkml:trace>
        </inkml:traceGroup>
        <inkml:traceGroup>
          <inkml:annotationXML>
            <emma:emma xmlns:emma="http://www.w3.org/2003/04/emma" version="1.0">
              <emma:interpretation id="{3BFCDF6C-B74A-418E-B04E-D3911E9D143F}" emma:medium="tactile" emma:mode="ink">
                <msink:context xmlns:msink="http://schemas.microsoft.com/ink/2010/main" type="inkWord" rotatedBoundingBox="7023,4933 13279,4464 13615,8946 7359,9415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24430.6051">3415 4322 496 0,'-24'-17'184'0,"32"14"-140"0,-8-1-16 0,0-3 76 16,0 7-64-16,-4 0 44 15,4 0-48-15,-4 0 24 16,1 7-32-16,-1 24 88 16,4 7-64-16,0 34 4 15,4 11-36-15,-1 10 4 16,5 0-12-16,0 10 12 16,-8-10-16-16,-4 0-12 15,0-11 0-15,-7-6 12 16,11-21-4-16,-12-3 16 15,4-18-12-15,4 0 4 16,0-10-4-16,1-6-8 16,3-5 4-16,-4-2 4 15,4 3-4-15,-4-14-4 16,8 6 4-16,-4-12-4 16,7 6 0-16,-3-7 16 15,4 7-8-15,-12 0-12 16,4 0 0-16,-4-7 4 15,4 3 0-15,-11-3 8 16,3 1-4-16,-11-1-4 0,-1 3 4 16,-7 1 4-16,4 3-4 0,-16-4-20 15,12 4 8-15,-12 0 4 16,5 4 4-16,-5 3 8 16,12 6-4-16,-4-2-28 15,4 3 12-15,-1 17 4 16,5-1 8-16,-8 22-20 15,12-4 12-15,-4 21 20 16,7-4-4-16,-3 1 4 16,19-1-4-16,0-10-16 15,8 0 4-15,26 4 4 16,-3-11 0-16,43-3 16 16,3-7-8-16,9-14-4 15,3-4 0-15,4-16-4 16,-12-4 0-16,16-17-12 15,-12 3 8-15,0-10 40 16,-11 10-24-16,-16-17 16 16,-8 14-16-16,-7-14 44 15,-12 3-28-15,-16-20 12 16,-3 10-24-16,-12-37 8 16,-4 6-12-16,-23-7-8 15,4 11 0-15,-28 6-4 16,9 14 0-16,-16 11 8 15,11 6-4-15,-7 11-12 16,11 7 4-16,-7 7 4 16,15-4 0-16,-4 7-12 0,12 0 8 15,0 7-24-15,12-7 16 0,3 0-284 16,8 6 160-16</inkml:trace>
          <inkml:trace contextRef="#ctx0" brushRef="#br0" timeOffset="124806.6052">2880 5867 592 0,'-19'7'220'0,"19"-7"-172"0,4-14-12 0,0 1 56 16,3 6-56-16,1-11 12 16,4 1-28-16,3-17-4 15,1 10-8-15,-1-7 12 16,5 14-12-16,-1-4-12 16,0 4 0-16,1 17 20 15,-1 7-8-15,-3 10 40 16,-1 7-24-16,1 7 4 15,-1-4-16-15,8-3 28 16,0-6-24-16,8-5 20 16,0 5-20-16,4-18 36 15,4 0-28-15,-4-18 4 0,0 1-16 16,0-17-68-16,-4 10 28 0</inkml:trace>
          <inkml:trace contextRef="#ctx0" brushRef="#br0" timeOffset="132342.435">3209 4216 392 0,'4'-7'148'0,"0"7"-116"0,8-4-8 0,-8 1 100 16,3 3-72-16,1-4 112 15,0 4-92-15,0-3 32 16,-1 3-60-16,-3-4 28 15,4 8-40-15,-4-8 16 16,0 4-28-16,0-3 16 16,3 3-20-16,-3-3 20 15,0 6-24-15,-4-3 12 16,0 0-12-16,0 0-8 16,8 0 0-16,0-3-4 15,3 3 0-15,-3-4 16 16,4 8-8-16,-5-4 4 15,5 0-4-15,0 0-16 16,3 6 4-16,4-6 12 16,1 4-4-16,11-8-12 15,0 4 4-15,27 0 28 16,-4-3-12-16,31 0-32 16,-11 6 12-16,11-6-8 15,-4-1 8-15,16-3 8 0,0 7 0 16,7-3 16-16,-11 3-8 15,-4-7-12-15,-7 3 0 16,-16-2-4-16,-1 6 0 0,-10-4 16 16,-9 1-4-16,-15-4 32 15,4 3-20-15,-16-3 4 16,1 4-12-16,-9-4 20 16,-3 4-16-16,-8-4-12 15,8 7-4-15,-8-4-16 16,0 4 12-16,0-3 12 15,0 3 0-15,-8-3-4 16,8 6 4-16,0-3-16 16,-8 3 8-16,4 1 12 15,4-1-4-15,-7-3-12 16,7 0 4-16,-8 0 4 16,16 0 0-16,-8 0 8 15,0 0-4-15,0 0-12 16,0 0 4-16,0 0 12 15,0 0-4-15,0 0 16 16,0 0-12-16,-8 0-4 16,8 0 0-16,0-3 12 15,-8 3-8-15,4-4-20 16,4 8 4-16,-7-8-4 16,7 4 4-16,-12-3 24 15,12 0-8-15,0-4-4 16,4 7 0-16,-4-7 4 0,8 7-4 15,-8-7-4-15,7 7 4 16,-3-7 4-16,4 4-4 16,0-4 8-16,-8 3-8 0,7-3-12 15,-3 7 4-15,4-7-4 16,0 7 0-16,-4-3-12 16,3 6 12-16,1 1 12 15,4 6 0-15,-5 1-20 16,5 2 8-16,-4 5 12 15,3-1 0-15,5 3-20 16,-4 4 8-16,7-3 32 16,-4-4-16-16,5 1-8 15,-1-1-4-15,0-4 20 16,1-2-8-16,-1-8-4 16,8 4 0-16,-7-7 4 15,-1 0-4-15,8-10-4 16,-8 3 4-16,9-10-4 15,-9 3 0-15,8-14-12 16,-4 8 8-16,0-11 12 16,5 7-4-16,-9-7-4 15,8 10 4-15,-8-10 4 16,-3 14-4-16,-1-4-20 16,5 4 8-16,-5 10-4 15,1 0 4-15,-1 14-12 16,1 7 12-16,-5 0-12 15,5 6 8-15,-1 8 24 16,1-1-4-16,-5 4 4 0,5-3-4 16,-1-4-16-16,1-3 4 0,-1-1 28 15,5-2-12-15,-5-5-4 16,1-2-4-16,-1-8 4 16,5 4-4-16,3-11-12 15,-4 1 4-15,-3-7 20 16,3-1-8-16,0-13-4 15,1 4 0-15,-5-11-4 16,5 3 0-16,-5 1-12 16,1 6 8-16,-5 0-16 15,5 11 12-15,-5 3-12 16,5 11 8-16,-5 6-20 16,5 4 20-16,-1 10 48 15,1 0-16-15,3 3 0 16,8-3-12-16,-7 1 4 15,7-1-8-15,4-4 32 16,0 1-20-16,0-4-4 16,-4-3-8-16,0-7-4 15,0-4 0-15,-4-6 0 16,0-1 0-16,1-6 0 16,-5 0 0-16,-3-11 0 15,3 4 0-15,-4-4-12 16,5 1 8-16,-9 2 12 15,5 5-4-15,-5 2-4 0,1 4 4 16,-4 0-24-16,3 7 12 16,-3-6-4-16,4 12 4 0,-4-6 16 15,-1 7-4-15,1 0-12 16,0 0 4-16,-4 0 4 16,3 0 0-16,9-4 0 15,-4 4 0-15,7-3 0 16,8-1 0-16,12 1 16 15,7-4-8-15,16 3-40 16,0 7 20-16,31-10-8 16,12 0 12-16,22 0 16 15,-10 0-4-15,30 0-12 16,-8-3 4-16,12-1 12 16,-12 4-4-16,5-6 8 15,-9 6-8-15,1-4 16 16,-24 4-12-16,-19 0 48 15,-19 7-28-15,-16-7-24 16,-12 3-4-16,-15 1 36 16,-8-1-24-16,-3 1 24 15,-5-1-20-15,-3 1 8 16,-1-1-12-16,-3-3-8 16,0 4 0-16,-8-4 12 15,0 0-8-15,0 0 4 16,0 0-4-16,0 3 4 15,4 0-8-15,-4-3-4 16,0 0 4-16,0 0-16 0,4 7 8 16,0 0 20-16,-1 0-8 15,1 0-12-15,0 0 0 0,-4-4 20 16,4 1-8 0,-4-1-12-16,4 1 0 0,-4-1 4 15,8 0 0-15,-5 1 8 16,5-1-4-16,-4 1-12 15,0-1 4-15,4 1-4 16,-1 3 0-16,-7-7 16 16,4 3-4-16,0 0 8 15,0 1-8-15,0-4-12 16,0 3 4-16,0-3 20 16,0 4-8-16,-1-4-12 15,1 3 0-15,0-3 4 16,0 4 0-16,-4-1-12 15,4 1 8-15,-4-1 4 16,0 0 0-16,0 8-12 16,4 2 8-16,-4 8-4 15,4 0 0-15,-4 17 0 16,4 6 0-16,-4 8 8 16,3-4 0-16,-3 0-20 15,4-3 12-15,0 0 40 16,0-4-20-16,0 4-20 15,0-7 4-15,0 0 28 16,3-4-16-16,-7 0 0 16,0-3-4-16,0-10 4 0,4 3-4 15,0 0-4-15,0-10 4 0,4 3 4 16,-8-7-4 0,8 4-12-16,-8 0 4 15,0 0 20-15,0 3-8 16,-4-7-12-16,4 4 0 0,-8 0 20 15,4 3-8-15,-8-7-4 16,5 4 0-16,-5 0 4 16,4-4-4-16,-11-3-12 15,3 3 4-15,-3-6 12 16,7 3-4-16,-15-7-12 16,8 0 4-16,-8-11 28 15,8 11-12-15,-9-7-20 16,9 4 0-16,-4-4 4 15,7 4 4-15,-3-8 0 16,11 8 0-16,4-1-72 16,8 4 40-16,4 0 12 15,11 4 16-15,1 3-16 16,7 0 12-16,0 6-4 16,12 1 4-16,-5 7 8 15,5 0 0-15,-8 9 0 16,0 5 0-16,-11 17 0 15,-1-1 0-15,-11 11 0 16,-4 0 0-16,-16-3 0 16,4-11 0-16,-15-4 24 15,4 1-12-15,-12-10-20 0,7-4 0 16,-7-7 20-16,4-4-4 0,-8-6 16 16,12-4-16-16,-8-3-28 15,12 0 8 1,-4-7 4-16,7 0 8 0,1-3-20 15,11-1 12-15,4-3-40 16,8 0 28-16,7-3-56 16,4 7 44-16,5-4 16 15,3 7 12-15,8 0-32 16,3 7 20-16,9 0-4 16,-1 6 12-16,1 8 8 15,-1 3 0-15,-7 7 8 16,-8 7-4-16,-12 10 8 15,4 0-8-15,-19 4 16 16,-4-7-12-16,-23-4 16 16,4-3-16-16,-8 0 16 15,-4-7-16-15,0-4-4 16,-4-3 0-16,0-7 20 16,4 1-12-16,-4-8-12 15,16 0-4-15,-12-6 4 16,11-1 0-16,-7-6 8 15,8-1-4-15,0-6-28 16,3 6 12-16,8-6-64 16,4 7 40-16,8-8-8 15,4 8 24-15,8 3-12 16,3 3 16-16,4 1 28 0,0 3-8 16,8 3-24-16,8 4 8 15,-4 10-4-15,4 0 8 0,-1 14 24 16,-3 3-8-16,-15 11-4 15,-9-4 0-15,-15 0 20 16,0-7-12-16,-23-3 32 16,4-7-28-16,-16-7 4 15,5-3-12-15,-13-7 20 16,12-1-16-16,-11-13-20 16,11 4 0-16,0-4 4 15,12 0 4-15,7-4-20 16,9 4 12-16,7-6-32 15,11 6 24-15,9 0-12 16,3 0 16-16,4 0 8 16,4 6 4-16,0 5-12 15,0 3 8-15,-4-1 20 16,0 4-8-16,-8 1-4 16,-3 2 0-16,-8-2-4 15,-1 9 0-15,-10 4 8 16,3 0-4-16,-8 10-4 15,4-6 4-15,-4-1 4 16,4 4-4-16,-3 0-4 16,3 0 4-16,-4-4-16 15,4 1 8-15,-4-5 20 16,4 1-8-16,-3-3-12 0,7-1 0 16,-4-2 12-16,8-1-4 15,0-4 8-15,3 1-8 0,1-4 24 16,0 4-16-16,-4 3-32 15,0 0 12-15,-4 10 20 16,0 1-8-16,-4 6-16 16,0 0 4-16,0 4 20 15,4-4-4-15,-4-3-12 16,8-7 0-16,-4-3-4 16,8-1 0-16,-4-6 16 15,3-4-4-15,-3-7 32 16,4 1-20-16,0-8-12 15,-1 4-8-15,-7-7 12 16,0 0-4-16,0 4-12 16,0-1 4-16,-3-3-4 15,3 3 0-15,-8 1 8 16,4 3 0-16,-8-4 16 16,8 1-8-16,-7-1-4 15,3 1 0-15,-7-1 12 16,3 0-8-16,-7-6 4 15,3 3-4-15,-15-3 4 16,8-1-8-16,-24-3-20 16,5 7 8-16,-32-7 20 15,5 11-4-15,-20-8-4 16,15 8 0-16,-31-8-24 0,12 4 12 16,-19-3 20-16,19 3-4 15,-11-4-12-15,19 8 0 16,-28-1 4-16,28-3 0 0,-35 0 0 15,15 4 0-15,-18-8 0 16,14 4 0-16,-30-3-20 16,19 3 12-16,-27-4 4 15,23 4 4-15,-27 0 0 16,23 4 0-16,-12-8 0 16,28 4 0-16,-19-3 0 15,22 0 0-15,-23-1 0 16,24 4 0-16,-12 0-12 15,23 4 8-15,-27-4-16 16,20 0 12-16,-16 0 32 16,23 0-16-16,-15 0-16 15,26 0 0-15,-14-4 20 16,11 4-4-16,-12 0-12 16,24-3 0-16,-5-4 4 15,16 3 0-15,-7-3-12 16,23 4 8-16,-24-4 20 15,27 4-8-15,-18-4-12 16,10 3 0-16,-10-6 20 16,10 7-8-16,1-11-28 15,12 7 8-15,-5-7 12 16,12 4 4-16,-3-4-4 16,10 4 4-16,-3-4-4 0,12 4 0 15,-8-4 8-15,12 4-4 16,-5-4-12-16,9 4 4 15,-1-4 4-15,4 0 0 0,0 4 8 16,8-4-4-16,-3 4-4 16,3 3 4-16,-4-4-16 15,8 8 8-15,-4-4 4 16,0 0 0-16,0 4 8 16,3 3-4-16,-3-7 24 15,0 3-16-15,0-6-4 16,4 10-4-16,-4-7 28 15,4 4-16-15,-4-8-4 16,4 5-8-16,-4-12 12 16,0 8-8-16,0-11 4 15,8 11-4-15,-8-14 4 16,4 7-8-16,0-11-4 16,-1 4 4-16,1-14-4 15,4 4 0-15,-8-14 0 16,4 3 0-16,-4-13 8 15,8 6-4-15,-8-3 8 16,0 14-8-16,4-4-4 16,-4 10 4-16,0-6-16 15,0 7 8-15,3-4-4 16,-3 7 0-16,0-10 16 16,0 10-4-16,0-14-12 0,0 7 4 15,0-10 12-15,8 10-4 16,-8-3-20-16,0 10 8 0,0-4 32 15,-4 11-16-15,0-7-8 16,4 11-4-16,-3 2-4 16,3 5 0-16,-4-5 8 15,4 12 0-15,-4-8 8 16,8 10-4-16,-4-9-20 16,0 13 8-16,0-7 4 15,7 0 4-15,-3 3-20 16,0-2 12-16,-4-1 20 15,4 0-4-15,0 0-20 16,0 7 4-16,-4-7 12 16,0 7 0-16,0-10 16 15,0 3-12-15,0 0-40 16,0 0 20-16,0-10-184 16,0 10 108-16,-4 0-200 15,4 0 164-15,-4 4-264 16,0 3 216-16</inkml:trace>
        </inkml:traceGroup>
        <inkml:traceGroup>
          <inkml:annotationXML>
            <emma:emma xmlns:emma="http://www.w3.org/2003/04/emma" version="1.0">
              <emma:interpretation id="{5AEB96E5-1A89-4823-9832-A5B6DF5A519E}" emma:medium="tactile" emma:mode="ink">
                <msink:context xmlns:msink="http://schemas.microsoft.com/ink/2010/main" type="inkWord" rotatedBoundingBox="14155,6214 14486,6189 14535,6850 14205,6875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33694.5967">9897 5489 600 0,'7'-14'224'0,"-3"7"-176"0,4 0-12 0,-8 7 104 16,4 0-84-16,0-7 60 15,0 7-72-15,-1-3 4 16,5 3-28-16,-8-4 16 16,0 8-24-16,0 6 24 15,-4 0-24-15,0 18 12 16,1 3-12-16,-9 21 0 15,4-1-4-15,-7 4-16 16,11-10 4-16,-4 0 40 16,12-1-24-16,-8-9 16 15,4-8-16-15,-8-3-16 16,8-3 0-16,8-4 40 16,-4-3-24-16,4-4 8 15,-8 4-12-15,7-7 36 16,1 3-20-16,-4-3 4 15,8 0-16-15,-5 0 44 0,1 3-28 0,4-6 4 16,7-1-20 0,-3 4 12-16,11 0-16 0,0 3-4 15,-4-3 0-15,16-7 20 16,-4 7-12-16,3 0-20 16,5 0 0-16</inkml:trace>
        </inkml:traceGroup>
        <inkml:traceGroup>
          <inkml:annotationXML>
            <emma:emma xmlns:emma="http://www.w3.org/2003/04/emma" version="1.0">
              <emma:interpretation id="{3C452FD1-E897-45B1-B30A-5589E99FAF68}" emma:medium="tactile" emma:mode="ink">
                <msink:context xmlns:msink="http://schemas.microsoft.com/ink/2010/main" type="inkWord" rotatedBoundingBox="15767,7169 15875,7161 15882,7265 15775,7274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42288.1503">11519 6404 704 0,'35'3'264'0,"-31"4"-208"0,-4 14-12 0,-12-7 0 16,1-1-32-16,-28 12-64 15,0 2 24-15</inkml:trace>
        </inkml:traceGroup>
        <inkml:traceGroup>
          <inkml:annotationXML>
            <emma:emma xmlns:emma="http://www.w3.org/2003/04/emma" version="1.0">
              <emma:interpretation id="{BBBDCF3E-87C4-412B-922C-100287EE70F6}" emma:medium="tactile" emma:mode="ink">
                <msink:context xmlns:msink="http://schemas.microsoft.com/ink/2010/main" type="inkWord" rotatedBoundingBox="17453,5008 21378,4714 21500,6342 17576,6636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43152.7034">13176 4783 364 0,'12'-10'132'0,"-4"3"-100"0,7 0-12 0,-7 7 0 16,0 0-16-16,3 7 8 15,1 7-8-15,3 17 68 16,1 3-40-16,3 25 16 16,1-4-32-16,3 14 44 15,0-7-32-15,4-4 40 16,0-10-40-16,-4-10 64 15,1-10-52-15,-1-11 72 16,0-3-64-16,0-18 0 16,5-3-28-16,-1-24 24 15,4-3-28-15,0-28 32 16,3 3-32-16,5-9-32 16,-4 13 8-16,0-11 20 15,-4 15-8-15,0-8 0 16,0 14 0-16,-4-3-24 15,-4 14 12-15,0-1 12 16,-3 15 0-16,-5 2-28 16,5 12 12-16,-1 2-416 15,0 11 232-15</inkml:trace>
          <inkml:trace contextRef="#ctx0" brushRef="#br0" timeOffset="143499.1249">14241 4862 716 0,'4'11'264'0,"-4"-11"-204"0,43 3-16 0,-9 1 44 16,1-1-56-16,23 1-4 15,0 2-16-15,1 1-548 16,-5 0 292-16</inkml:trace>
          <inkml:trace contextRef="#ctx0" brushRef="#br0" timeOffset="143336.1917">14353 4666 756 0,'12'-13'280'0,"-12"13"-216"0,31 0-20 0,-15-4 32 16,-1 4-52-16,8 0-20 15,0 7-4-15</inkml:trace>
          <inkml:trace contextRef="#ctx0" brushRef="#br0" timeOffset="143934.2819">15147 4580 528 0,'-8'-31'196'0,"8"31"-152"0,8-10-12 0,-8 7 104 16,0 6-80-16,-8 4 4 15,8 7-36-15,-7 13 12 16,3 4-24-16,-4 14-4 15,0 0-4-15,-7 13-16 16,7 1 8-16,-3 6 40 16,7-3-24-16,-8-7 68 15,8-7-44-15,-4-7 64 16,8-10-60-16,-3-10 36 16,3-4-44-16,0-10 8 15,7-7-24-15,-3 0-24 16,4 0 0-16,11-7 12 15,5 11 0-15,-9-1 24 16,8 4-16-16,4 7-12 16,0-4-4-16,4 4 28 15,0 3-12-15,4-10-92 16,-4 7 44-16,12-11-360 16,3 1 220-16</inkml:trace>
          <inkml:trace contextRef="#ctx0" brushRef="#br0" timeOffset="144491.2709">16119 4298 508 0,'8'-38'188'0,"-8"38"-148"0,4-31-8 0,-4 21 60 15,0 3-56-15,-8-7 48 16,0 7-48-16,-11-3 8 16,3 7-28-16,-11 3 20 15,8 7-24-15,-12 6 4 16,8 8-8-16,-4 10-8 15,11 0 4-15,1 7 4 16,7 3-4-16,16-10 24 16,3 0-16-16,5-10 24 15,7-4-24-15,8-21 4 16,4 1-8-16,4-21-16 16,3 3 4-16,1-13-40 15,-1 3 24-15,-7-10-64 16,-4 10 48-16,-8-14 8 0,-3 10 16 15,-5-9 28-15,-3 6-8 16,-12 0 4-16,0 10-4 16,-4 4 36-16,4 14-20 0,-4 14 12 15,4 9-20-15,-8 11 8 16,8 7-12-16,-11 4-8 16,-5 3 0-16,-3 6 12 15,7 1-8-15,-3 3-4 16,3 0 0-1,-3-6 28-15,7-4-16 0</inkml:trace>
          <inkml:trace contextRef="#ctx0" brushRef="#br0" timeOffset="145105.1162">16595 4068 716 0,'0'-14'264'0,"0"14"-204"0,4-7-16 15,4 3 64 1,4 4-68-16,15-13 60 15,4 13-56-15,19-11-40 0,4 11-4 16,4-3 24-16,-3 3-16 0,-9-3 8 16,-7 6-8-16,-12-3-24 15,-4 7 8-15,-15-4-136 16,-4 1 76-16,-16-4-92 16,0 0 92-16,-19 0-44 15,4 0 64-15,-7 0 8 16,3 7 24-16,0-4 12 15,7 7 4-15,1 4-28 16,8 7 16-16,-5 3 12 16,1 0 4-16,0 0 16 15,7 0-12-15,-11 0 16 16,7 0-16-16,-3-3 32 16,3 3-24-16,-3-10 32 15,4-4-32-15,-5-3 12 16,9 0-16-16,-1-7-16 15,4 0 0-15,-3-7 56 16,7 7-28-16,4 0 24 16,4 7-28-16,3 0 80 15,5-4-56-15,11 11 32 16,4-7-44-16,8 7 8 16,0-4-24-16,4-3 20 15,3 0-24-15,-15-4 4 16,4 4-8-16,-19-7-368 15,-4 3 196-15</inkml:trace>
          <inkml:trace contextRef="#ctx0" brushRef="#br0" timeOffset="145451.0363">15898 4725 624 0,'-3'0'228'0,"3"0"-176"0,11 7-16 0,-3-7 104 15,7 3-84-15,16-3 48 16,4 4-60-16,39-4-16 15,7 3-16-15,24 0 24 16,-9 1-20-16,24-1-4 16,-11 1-8-16,7-1-128 15,-11-3 68-15,-16 7-56 16,-20-7 64-16,-11 0-64 16,-11 4 68-16,-16-4-176 15,-4 0 124-15</inkml:trace>
          <inkml:trace contextRef="#ctx0" brushRef="#br0" timeOffset="146210.8724">16398 5258 676 0,'8'-7'248'15,"-8"7"-192"-15,27 0-16 0,-8 4 112 16,-7 3-92-16,15-1 20 16,0 5-48-16,12-8-20 15,7 4-8-15,4-7 40 16,-3 4-24-16,-4-4-72 16,-5 3 28-16,-18-3-416 15,-5 3 244-15</inkml:trace>
          <inkml:trace contextRef="#ctx0" brushRef="#br0" timeOffset="146485.6037">16669 5169 560 0,'-19'-4'208'0,"19"4"-164"0,-16 7-8 0,8 0 120 16,5 3-92-16,-9 4 60 15,8 3-68-15,-4 4 36 16,4 3-52-16,-7 4 40 16,7 3-44-16,-8 3 24 15,5-3-32-15,-1 3 0 16,0 1-16-16,0 3 0 16,8-4-4-16,0-6 28 15,8-8-20-15,0-3-92 16,3-3 40-16,9-7-440 15,-1 3 264-15</inkml:trace>
          <inkml:trace contextRef="#ctx0" brushRef="#br0" timeOffset="145990.4714">16367 5279 444 0,'-35'-14'164'0,"35"14"-124"0,-58 3-16 0,31-3 168 16,8 4-112-1,-28-1 80-15,16 1-92 0,-19 6 8 16,11-6-44-16,0 9 48 16,1 1-44-16,7 0 12 15,7 3-32-15,5 4-16 16,11-4-4-16,8-3 12 15,16 6-4-15,3-9 16 16,4-4-12-16,16-14 48 16,4 7-28-16,11-7-4 15,-8-4-16-15,9-2-148 16,-9-1 76-16,-15-10-24 16,4 3 48-16,-16-20 8 15,1 6 20-15,-13-20 8 16,-3 7 4-16,-8 0-20 15,4 14 12-15,-7 10 76 16,-1 10-40-16,-4 21 0 0,4 13-16 16,-7 18 32-16,3 3-20 15,-7 8 4-15,0-1-16 0,-1 3 20 16,1 1-20 0,-8 7 24-16,4-11-24 0,-1-4 4 15,9-2-8-15,-1-15 28 16,5-3-20-16,7-20-384 15,4-8 200-15</inkml:trace>
        </inkml:traceGroup>
      </inkml:traceGroup>
    </inkml:traceGroup>
    <inkml:traceGroup>
      <inkml:annotationXML>
        <emma:emma xmlns:emma="http://www.w3.org/2003/04/emma" version="1.0">
          <emma:interpretation id="{26828794-F753-46DF-A3CB-FD8AC2BA24AF}" emma:medium="tactile" emma:mode="ink">
            <msink:context xmlns:msink="http://schemas.microsoft.com/ink/2010/main" type="paragraph" rotatedBoundingBox="17581,7216 22519,7209 22521,8416 17583,842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6989E16-7EAF-4C62-93FA-8DD75EA218B8}" emma:medium="tactile" emma:mode="ink">
              <msink:context xmlns:msink="http://schemas.microsoft.com/ink/2010/main" type="line" rotatedBoundingBox="17581,7216 22519,7209 22521,8416 17583,8423"/>
            </emma:interpretation>
          </emma:emma>
        </inkml:annotationXML>
        <inkml:traceGroup>
          <inkml:annotationXML>
            <emma:emma xmlns:emma="http://www.w3.org/2003/04/emma" version="1.0">
              <emma:interpretation id="{670D00EC-FAF8-4DDB-ABD9-3F729A4B8F65}" emma:medium="tactile" emma:mode="ink">
                <msink:context xmlns:msink="http://schemas.microsoft.com/ink/2010/main" type="inkWord" rotatedBoundingBox="17581,7216 19096,7213 19098,8390 17583,8392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48272.1433">13289 6459 404 0,'7'-3'148'0,"-7"3"-112"0,12 10-12 0,-12-10 76 15,8 14-60-15,3 3 80 16,5 7-68-16,-1 28 8 16,9-4-36-16,-5 21-4 15,4-1-12-15,0-2 20 16,4-4-16-16,-3-18 48 15,3-2-32-15,-4-11 48 16,0-7-44-16,0-10 64 16,5-8-56-16,-1-19 20 15,0 2-40-15,4-23 8 16,4 0-16-16,-1-25-8 0,1 7 0 16,0-9 4-1,-4 9-4-15,-4 0 24 0,0 18-16 16,-7 3-20-16,-5 10 0 0,-3 4 4 15,-4 7 4-15,3 3 24 16,-3 7-12-16,-4 3-216 16,4 4 112-16</inkml:trace>
          <inkml:trace contextRef="#ctx1" brushRef="#br0">14214 6710 0</inkml:trace>
          <inkml:trace contextRef="#ctx0" brushRef="#br0" timeOffset="148678.223">13281 7584 632 0,'-16'-20'236'0,"16"20"-184"0,8-14-16 16,4 4 36-1,-5 6-48-15,13-13 32 16,3-4-28-16,0 1-28 16,12 2 0-16,-8 1-8 15,0 3 0-15,-3 14 32 16,-5 11-12-16,-4 3 48 16,1 10-32-16,-4 7 20 0,3-4-28 15,-3 1 0-15,3-4-12 0,-3-7 36 16,3 0-20-1,1-10 64-15,-5-4-48 0,9-3 36 16,-5 0-44-16,5-13-8 16,-1 2-16-16,0-2 20 15,5-5-16-15,3-2-240 16,0 6 120-16</inkml:trace>
          <inkml:trace contextRef="#ctx0" brushRef="#br0" timeOffset="149069.2631">14446 7116 652 0,'27'-3'244'0,"-27"3"-192"0,74-7-12 0</inkml:trace>
          <inkml:trace contextRef="#ctx0" brushRef="#br0" timeOffset="148953.4556">14551 6972 780 0,'8'-21'288'0,"-8"21"-224"0,0 0-20 16,7-3 172-1,1 3-128-15,4-4-16 16,3 4-48-16,5 0 32 16,3 4-28-16,-4-1-180 0,1 4 80 15</inkml:trace>
          <inkml:trace contextRef="#ctx0" brushRef="#br0" timeOffset="153811.9874">14257 7075 392 0,'-4'-3'148'0,"4"3"-116"0,0 0-8 16,0 0 108 0,0 0-76-16,0 0 128 15,0 0-104-15,0 0 68 16,0 0-88-16,0 0 4 0,0 0-40 0,0 0 4 16,0 0-16-16,0 0 36 15,0 0-24-15,0 0 20 16,0 0-24-16,4 0 8 15,0 3-16-15,3-3 0 16,1 3-4-16,4-3 36 16,7 4-20-16,0-4 4 15,8 3-16-15,8 1-24 16,4-1 4-16,7 1 12 16,-7 3 0-16,8-1 24 15,-9 5-16-15,-11-8 4 16,4 4-8-16,-7-4 28 15,-5 1-20-15,-7-4 84 16,-1 0-56-16,-3-4-20 16,-8 4-16-16,0-3 36 15,0 3-24-15,-8-3-308 16,8 3 156-16,-4 3-744 16,8 7 492-16</inkml:trace>
          <inkml:trace contextRef="#ctx0" brushRef="#br0" timeOffset="153137.1071">14295 6813 476 0,'0'-6'176'0,"0"2"-136"0,0 1-12 0,0-1 144 16,4 4-100-16,-4-7 60 16,8 7-76-16,-8 0 36 15,8 0-52-15,-8-3 8 16,0 6-32-16,0-3 0 15,11 0-8-15,5 0 20 16,7 0-16-16,12 0 24 16,-4 7-24-16,11-3 12 15,5-1-12-15,-1 4-16 16,-3 0 0-16,0-4 20 16,-16 4-8-16,4-3 4 15,-8-1-4-15,-8-3 28 16,-3 4-20-16,-4-8 48 15,-1 4-36-15,-7-3 12 16,4 3-24-16,-4-4-36 16,0 8 12-16</inkml:trace>
        </inkml:traceGroup>
        <inkml:traceGroup>
          <inkml:annotationXML>
            <emma:emma xmlns:emma="http://www.w3.org/2003/04/emma" version="1.0">
              <emma:interpretation id="{6445D241-B555-476F-85AB-7715E45B799C}" emma:medium="tactile" emma:mode="ink">
                <msink:context xmlns:msink="http://schemas.microsoft.com/ink/2010/main" type="inkWord" rotatedBoundingBox="19603,7355 21319,7352 21320,8355 19605,8358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50824.9421">15968 6865 580 0,'-8'-3'216'0,"8"3"-168"0,-7 7-12 15,3-4 56-15,4 4-56 16,-16 3 4-16,5 7-24 0,-9 4 16 16,5 3-20-16,3 4 12 15,1-1-12-15,-5 1-8 16,16-4 0 0,0-4 4-16,16 1-4 0,-5-4 40 15,9-3-20-15,-1-7-4 16,8-4-12-16,-8-6-52 15,8 3 28-15,-15-4-52 16,4 1 40-16,-5-4-4 16,-3 7 20-16,-16 0-8 15,8 4 8-15,0-1 44 16,0 4-20-16,0 0 52 16,12 0-36-16,15 0 12 15,0-1-24-15,12-6 20 16,3 0-24-16,1-6 32 15,-4 2-28-15,-8-6 12 16,0-1-16-16,-24-6 20 16,5 4-20-16,-16-5-4 15,0 5-4-15,-7-8 4 16,3 4-4-16,4-4-4 16,-4 7 4-16,16 1-164 15,-4 2 88-15</inkml:trace>
          <inkml:trace contextRef="#ctx0" brushRef="#br0" timeOffset="151303.2141">16835 6604 684 0,'12'-11'252'0,"-12"11"-192"0,31 0-20 0,-23 0 128 16,3 4-100-16,-11-4-28 16,12 7-24-16,-12 6 8 15,0 5-12-15,-12 13 24 16,1 6-24-16,-12 18-4 16,7 0-4-16,-7 4 40 15,3-4-24-15,-3-7-20 16,16-10 0-16,-5-4 0 15,8-3 0-15,-8-6 16 16,12 2-8-16,-3-6 16 16,3-4-16-16,-8-3 16 15,8-4-16-15,-4-3-12 16,4 3 0-16,-4-3-4 16,8 0 0-16,-4 0 16 15,8 0-4-15,3-4 24 16,9 1-16-16,3-4 12 15,0 3-12-15,4-3 20 0,4 3-20 16,4 1 12-16,-4 3-12 16,0 0-76-16,0 0 32 0</inkml:trace>
          <inkml:trace contextRef="#ctx0" brushRef="#br0" timeOffset="150061.9138">15492 6965 540 0,'0'-10'200'0,"0"10"-156"0,15 0-12 0,-11 0 52 15,4 10-52-15,0 4 76 16,-4 3-60-16,3 14 20 16,1 0-40-16,-8 34 16 15,0-6-24-15,-15 16 28 16,11-2-32-16,-23-11-4 15,11-7-8-15,-7-4 40 16,0-13-24-16,-8-10 36 16,11-4-32-16,-15-17 48 15,12-4-40-15,0-20-172 16,4 0 72-16</inkml:trace>
          <inkml:trace contextRef="#ctx0" brushRef="#br0" timeOffset="150202.7891">15744 6610 652 0,'0'0'244'0,"0"0"-192"0,7 0-12 0,-3 4-20 16,-4 3-20-16</inkml:trace>
          <inkml:trace contextRef="#ctx0" brushRef="#br0" timeOffset="157509.1905">15987 7120 332 0,'8'0'120'0,"-8"3"-92"0,0 1-8 15,0-4 60-15,0 0-48 16,0 0 48 0,0 0-44-16,0 0 44 0,0 0-48 15,0 0 36-15,4 0-36 0,-4-4 24 16,0 4-28-16,0-3 36 16,0 6-36-16,0-3-24 15,0 0-4-15,0 0 8 16,0 0-4-16,0-3-12 15,0 3 4-15,0-4 28 16,8 4-12-16,-8-7-4 16,0 7-4-16,0-3 4 15,8 0-4-15,-8-4 32 16,0 7-20-16,0-7-4 16,0 3-8-16,0-3-16 15,3 7 8-15,-3-6-4 16,8 6 0-16,-8-7 24 15,0 3-8-15,0-6 4 16,0 6-4-16,0-2 4 16,8 2-8-16,-8-3 8 15,0 7-8-15,0-3 16 16,0-1-12-16,-8-3 4 16,8 4-4-16,0 0-24 15,0 6 8-15,0-3 12 16,0 0 0-16,0-3 8 15,0 3-8-15,0-4-4 16,0 4 4-16,0-3 4 0,0 6-4 16,-8-3 8-16,8 0-8 0,-3 0-20 15,6 0 8-15,-3 0 32 16,0 0-16-16,0 0 0 16,0 7-4-16,-3 0 4 15,3 0-4-15,0-7-4 16,-8 3 4-16,8-3 4 15,0 0-4-15,-8 0-12 16,16 0 4-16</inkml:trace>
        </inkml:traceGroup>
        <inkml:traceGroup>
          <inkml:annotationXML>
            <emma:emma xmlns:emma="http://www.w3.org/2003/04/emma" version="1.0">
              <emma:interpretation id="{E9B0328D-3BD8-47BD-912C-ADA03774F5B4}" emma:medium="tactile" emma:mode="ink">
                <msink:context xmlns:msink="http://schemas.microsoft.com/ink/2010/main" type="inkWord" rotatedBoundingBox="21802,7336 22519,7335 22521,8416 21804,8417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52327.9382">17494 7626 704 0,'-8'0'264'0,"8"0"-208"0,27-4-12 0,-15 1 96 16,3 6-84-16,5-6-12 16,-1-1-28-16,12-3-4 15,0 4-8-15,-4-4 8 16,0 7-8-16,-8-3-4 15,9 3 4-15,-13 0-32 16,1 6 16-16,-9 5 40 16,1-4-16-16,0 6 36 15,0-2-32-15,3-11 76 16,1 7-56-16,7-7 32 16,0 7-40-16,5-14-280 15,-1 7 136-15</inkml:trace>
          <inkml:trace contextRef="#ctx0" brushRef="#br0" timeOffset="151920.8558">17695 6635 756 0,'-4'-21'280'0,"4"21"-216"0,23-10-20 0,-11 6 76 16,4 4-76-16,11-7 36 15,4 4-48-15,15-4 8 16,8 3-24-16,8 1 0 16,0 6-8-16,-15-3 28 15,-1 11-20-15,-7-8 12 16,-12 4-16-16,-15-7-156 16,-5 4 76-16,-7-4-148 15,-11 0 124-15,-5-4-204 16,-3 1 168-16,-8-4-168 15,7 7 168-15,-3-4 76 16,0 8 36-16,-8 6 124 16,15 7-60-16,-7 14 192 0,8 4-136 15,-5 16 24-15,5 4-76 16,-4 0-4-16,7-6-32 0,-4-5 8 16,9-6-12-1,-5-7 0-15,8-3-4 0,-7-8 20 16,3 1-16-16,-4-7 12 15,4 0-12 1,-11-4-8-16,8 0 0 0,-13-6-4 16,13 2 0-16,-16-6-12 15,7 0 8-15,-7 0 160 16,4 0-84-16,0 0 60 16,15 7-76-16,4-7 0 15,8 7-32-15,11 0 12 16,9 3-20-16,10-10 28 15,5 7-28-15,8-10 40 16,-5 6-32-16,-3 1 20 16,-8-1-24-16,0-3-116 15,-8 4 52-15,-11-4-124 16,7 0 92-16</inkml:trace>
        </inkml:traceGroup>
      </inkml:traceGroup>
    </inkml:traceGroup>
    <inkml:traceGroup>
      <inkml:annotationXML>
        <emma:emma xmlns:emma="http://www.w3.org/2003/04/emma" version="1.0">
          <emma:interpretation id="{B6F55030-29DE-4207-8DFF-4182EF1BAEE0}" emma:medium="tactile" emma:mode="ink">
            <msink:context xmlns:msink="http://schemas.microsoft.com/ink/2010/main" type="paragraph" rotatedBoundingBox="5908,9583 14599,9467 14616,10733 5925,108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A20038B-9127-4379-B2BE-91380B85F5B5}" emma:medium="tactile" emma:mode="ink">
              <msink:context xmlns:msink="http://schemas.microsoft.com/ink/2010/main" type="line" rotatedBoundingBox="5908,9583 14599,9467 14616,10733 5925,10849"/>
            </emma:interpretation>
          </emma:emma>
        </inkml:annotationXML>
        <inkml:traceGroup>
          <inkml:annotationXML>
            <emma:emma xmlns:emma="http://www.w3.org/2003/04/emma" version="1.0">
              <emma:interpretation id="{5FAF8B76-ACAA-449D-BA67-1FE883E25A30}" emma:medium="tactile" emma:mode="ink">
                <msink:context xmlns:msink="http://schemas.microsoft.com/ink/2010/main" type="inkWord" rotatedBoundingBox="5909,9656 6791,9644 6806,10744 5924,10756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75296.0092">1734 9002 592 0,'4'-21'220'0,"-4"21"-172"0,4-10-12 15,0 3 112 1,-4 4-88-16,8-11 36 16,-8 7-56-16,7-3 12 0,-3 6-32 0,4-3 0 15,0 7-12-15,-5 7 4 32,-3 7-8-32,8 24-4 0,4 3 4 0,-1 21-4 15,5 0 0-15,3 0 16 16,5-7-8-16,3-7 16 15,0-10-16-15,0-7-12 16,4-7 0-16,4-7 28 16,-4-3-12-16,0-10 24 15,0-4-24-15,0-18 12 16,0-2-12-16,0-29 20 16,-4 5-20-16,8-25-20 15,-5 10 0-15,5-2 64 16,0 9-28-16,-8 4 68 15,0 10-56-15,-11 7 20 16,3 10-40-16,-11 1 16 16,0 9-20-16,-16 1-16 15,8 10-4-15,-8 3-92 16,1 4 48-16</inkml:trace>
          <inkml:trace contextRef="#ctx0" brushRef="#br0" timeOffset="175804.3611">1610 9990 572 0,'-4'-11'208'0,"4"11"-160"0,12-10-12 0,-4 3 112 15,-1 4-88-15,5-11 44 16,4 0-60-16,-1-7-32 16,4 4-12-16,1-3 0 15,-1 2 0-15,4 1 0 16,4 3 0-16,-7 7 16 15,3 14-8-15,-4 0 24 16,1 10-20-16,-5 4 12 16,5 3-12-16,-1 0 12 15,0-3-16-15,8-4 48 16,1-3-28-16,-1-4 20 16,4-3-28-16,0-7 28 15,-4 4-32-15,4-11 12 16,-4 0-16-16,0-10 36 15,-4 3-24-15,4-7-100 16,-7 7 40-16,-1-3-420 16,0 7 252-16</inkml:trace>
        </inkml:traceGroup>
        <inkml:traceGroup>
          <inkml:annotationXML>
            <emma:emma xmlns:emma="http://www.w3.org/2003/04/emma" version="1.0">
              <emma:interpretation id="{EBB8EE59-B9C2-41DB-A7A2-AFD804692B27}" emma:medium="tactile" emma:mode="ink">
                <msink:context xmlns:msink="http://schemas.microsoft.com/ink/2010/main" type="inkWord" rotatedBoundingBox="7774,9828 8327,9821 8332,10172 7779,10179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76369.8983">3504 9380 788 0,'-43'18'292'0,"43"-18"-228"0,4 7-16 0,4-4-8 16,3 0-32-16,28 1 16 15,8-1-16-15</inkml:trace>
          <inkml:trace contextRef="#ctx0" brushRef="#br0" timeOffset="176345.8151">3786 9088 956 0,'-11'-14'352'0,"11"14"-272"0,4 0-24 16,3-7 60 0,5 7-76-16,7-3 16 15,8 6-32-15,8 1 12 0,0 3-20 0,-4 3-140 16,0 4 68-16,-12 6-544 15,-3 4 332-15</inkml:trace>
        </inkml:traceGroup>
        <inkml:traceGroup>
          <inkml:annotationXML>
            <emma:emma xmlns:emma="http://www.w3.org/2003/04/emma" version="1.0">
              <emma:interpretation id="{AE643442-DAF5-4141-86B9-2DE9088987E0}" emma:medium="tactile" emma:mode="ink">
                <msink:context xmlns:msink="http://schemas.microsoft.com/ink/2010/main" type="inkWord" rotatedBoundingBox="9135,9573 11465,9541 11481,10775 9152,10806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77383.0729">5490 8933 404 0,'-11'-3'148'0,"11"3"-112"0,-16 41-12 0,4-3 128 15,9 3-88-15,-17 25 44 16,9-1-64-16,-5 0 4 15,8-6-32-15,-7-11-8 16,7-7-4-16,4-10-4 16,-4-7 0-16,5-10 112 15,3-7-60-15,0-14-4 16,3-3-28-16,5-25-8 16,4 4-4-16,11-44-68 15,4 2 32-15,12-13-216 16,3 14 132-16,9 14 32 15,-1 16 52-15,4 15 208 16,-7 10-96-16,-1 17 80 16,-11 13-96-16,-4 8 0 15,-8 7-44-15,-7 13-4 16,-5 0-12-16,-7 0 64 16,-4-6-40-16,-11-8 40 15,3-3-40-15,-11-10-124 16,3-4 48-16,-15-13-124 15,4-7 92-15,-12-14-24 16,8 3 60-16,0-10 32 16,8 17 8-16,4 7 44 15,7 7-20-15,8 21 64 16,8 7-48-16,4 13 64 16,7 0-64-16,1 0 36 15,3-3-44-15,1-3 36 0,3-4-40 16,-4-7 40-16,8 0-40 15,-3-10 20-15,3-1-28 0,-12-9-448 16,8-4 232-16</inkml:trace>
          <inkml:trace contextRef="#ctx0" brushRef="#br0" timeOffset="177627.7242">6129 9250 872 0,'4'-14'324'0,"-4"14"-252"0,35-4-20 0,-8 4 60 16,0 4-72-16,12-1 28 16,3 4-40-16,9-3 44 15,-5 3-40-15,8-4-52 16,-7 4 12-16</inkml:trace>
          <inkml:trace contextRef="#ctx0" brushRef="#br0" timeOffset="177806.7033">6361 8999 780 0,'-4'34'288'0,"4"-34"-224"0,0 83-20 16,-11-39 84-1,7-2-80-15,-15 9 32 16,3 1-44-16,-11-4 40 0,4-3-44 15,-8-1 20-15,8-6-32 0,-5-7-192 16,13-3 88-16</inkml:trace>
          <inkml:trace contextRef="#ctx0" brushRef="#br0" timeOffset="178479.4921">7155 9356 548 0,'-4'-17'204'0,"4"17"-156"0,0-3-16 0,0 3 116 15,0 7-88-15,-4 6 8 16,1 5-40-16,-9 30 28 16,4 7-32-16,-15 34 4 15,11-3-16-15,-7 0 36 16,3-10-24-16,-11-14 92 16,4-10-64-16,-16-11 64 15,1-14-64-15,-24-13 48 16,15-4-56-16,-7-23-20 15,11-1-16-15</inkml:trace>
          <inkml:trace contextRef="#ctx0" brushRef="#br0" timeOffset="178620.8643">7012 8964 956 0,'35'-24'352'0,"-35"24"-272"0,31 0-24 0,-24 0 32 16,9 7-60-16,-4-4-20 15,3 4-8-15</inkml:trace>
          <inkml:trace contextRef="#ctx0" brushRef="#br0" timeOffset="176800.524">5374 8840 456 0,'19'-7'168'0,"-19"7"-128"0,8-13-16 0,-8 6 168 16,0 7-112-16,-12-7 64 16,1 7-84-16,-12 0 20 15,7 3-48-15,-19 1 24 16,8 6-28-16,-31 4 0 16,8 0-16-16,-28 20 44 15,12 4-28-15,-3 31 40 16,11-1-40-16,15 12-4 15,16-8-16-15,23-7 4 16,12-3-8-16,27-7 52 16,11-10-32-16,8-4-12 15,-3 1-4-15,-9-11-432 16,1-7 232-16</inkml:trace>
        </inkml:traceGroup>
        <inkml:traceGroup>
          <inkml:annotationXML>
            <emma:emma xmlns:emma="http://www.w3.org/2003/04/emma" version="1.0">
              <emma:interpretation id="{A68010E5-246B-4C23-B2EC-03238200378A}" emma:medium="tactile" emma:mode="ink">
                <msink:context xmlns:msink="http://schemas.microsoft.com/ink/2010/main" type="inkWord" rotatedBoundingBox="11778,9504 14599,9467 14614,10629 11794,10667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80372.0202">9711 8792 540 0,'19'-10'200'0,"-19"10"-156"0,47-4-12 15,-20 1 124 1,0 6-92-16,12-6 80 15,-1 3-84-15,13 0-4 16,3 0-36-16,-4 0-4 16,-3 3-8-16,-9 1 12 0,-7-1-12 15,-11-3 48-15,-5 4-28 16,-11-4 4-16,-4 0-20 0,-8 0-52 16,1 0 24-16,-9 0-104 15,8 6 68-15,-7 5 24 16,7 3 20-16,-11 3-28 15,3 3 20-15,-7 15-20 16,7 10 20 0,1 3 8-16,3 14 8 0,-3-4 24 15,7-6-12-15,-3-7-4 16,7-4-4-16,-8-10 56 16,4-4-32-16,-3-13 16 15,-1 0-28-15,-3-14 0 16,3 0-8-16,-11-7-24 15,7 4 8-15,-7-8-12 16,8 8 8-16,-5-1 68 16,9 8-28-16,-1-1 40 15,8 8-36-15,8-1 8 16,4 4-24-16,11-1 36 16,4 1-28-16,12-4 32 15,0 1-32-15,11-4 48 16,-7 0-40-16,-4-4 20 15,-4 0-32-15,-12-3-292 16,-3 0 148-16</inkml:trace>
          <inkml:trace contextRef="#ctx0" brushRef="#br0" timeOffset="179106.6555">7573 9067 632 0,'-19'-17'236'0,"19"17"-184"15,8 0-16-15,-16 4-8 16,8 2-24-16,0 8-4 16,-8 7 4-16,4 6 20 15,-3 4-12-15,-1 4 4 16,4-4-8-16,-11 0 48 16,15-4-32-16,-12-3 8 15,4 0-20-15,0-6 12 16,1-1-16-16,3-7 24 15,4 0-20-15,4-10 12 0,3 4-12 0,5-11-16 16,4 0 0-16,3-7-16 16,0 1 12-16,1 2-12 15,-5 8 8-15,-3-1 24 16,3 11-4-16,-11 4 4 16,12 2-4-16,-9 5 12 15,5-1-12-15,0-3-12 16,7-1 0-16,4-6 28 15,0 4-12-15,4-15 24 16,1 4-24-16,-1-14 48 16,4 4-32-16,-16-18 4 15,-3 1-20-15,-5-18 0 16,-7 7-4-16,0-6-16 16,0 6 4-16,8 10 4 15,-4 11 0-15</inkml:trace>
          <inkml:trace contextRef="#ctx0" brushRef="#br0" timeOffset="179441.0445">8247 8926 624 0,'8'-7'228'0,"-8"7"-176"0,4 0-16 16,-4 4 52-1,7 3-56-15,-7 13 32 16,0 4-36-16,-7 21 16 16,-5 3-24-16,0 11 36 15,5-1-32-15,-13-3 40 0,5-3-36 0,-1-14 56 16,1 0-48-16,-1-11 56 16,13-3-56-16,-5-10 12 15,8 0-32-15,0-7 20 16,11 0-24-16,5-1-32 15,3 1 12-15,-7-3 28 16,7 3-12-16,8-4 52 16,-7 1-32-16,15-4-16 15,-4 3-4-15,3-6-292 16,-3 3 156-16,0-4-460 16,0 4 332-16</inkml:trace>
          <inkml:trace contextRef="#ctx0" brushRef="#br0" timeOffset="179784.961">8778 8737 600 0,'15'-10'224'0,"-15"10"-176"0,50 10-12 0,-19 4 160 16,0 0-116-16,24 16 20 16,-1 5-60-16,4 37 52 15,-8 7-52-15,-15 21 20 16,-16-7-40-16,-30-4 16 15,-5-9-20-15,-34 13 64 32,3-18-48-32,-14 4 76 0,18-20-60 0,-11-11-256 15,15-17 112-15</inkml:trace>
          <inkml:trace contextRef="#ctx0" brushRef="#br0" timeOffset="180850.7931">9560 9649 520 0,'-27'14'192'0,"27"-14"-152"0,-4 20-8 0,0-13 176 16,8 3-120-16,-4-6 80 15,8 3-100-15,7-7 24 16,4 0-52-16,8-4 12 15,4 1-32-15,8-7 0 16,4 6-12-16,-5 1 36 16,-3 3-20-16,-8 3-48 15,8 7 12-15,-15 4-32 16,-1 7 24-16,-11 3-8 16,11 3 16-16,-7 1 16 15,3-7 0-15,-3-4 8 16,7-3-8-16,8-11 32 15,0 1-20-15,12-11 20 16,-4 0-20-16,4-17 36 16,-1 6-28-16,1-6-12 15,-4 0-8-15,-8 4-676 0,-8 6 368 16</inkml:trace>
        </inkml:traceGroup>
      </inkml:traceGroup>
    </inkml:traceGroup>
    <inkml:traceGroup>
      <inkml:annotationXML>
        <emma:emma xmlns:emma="http://www.w3.org/2003/04/emma" version="1.0">
          <emma:interpretation id="{6492D8C8-A0E0-4896-A871-3162167C4A52}" emma:medium="tactile" emma:mode="ink">
            <msink:context xmlns:msink="http://schemas.microsoft.com/ink/2010/main" type="paragraph" rotatedBoundingBox="3951,11505 23141,10871 23183,12150 3993,127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44F55F-B0A6-4CB3-8263-72C6C7E131CF}" emma:medium="tactile" emma:mode="ink">
              <msink:context xmlns:msink="http://schemas.microsoft.com/ink/2010/main" type="inkBullet" rotatedBoundingBox="3951,11505 4506,11487 4536,12396 3981,12414"/>
            </emma:interpretation>
          </emma:emma>
        </inkml:annotationXML>
        <inkml:trace contextRef="#ctx0" brushRef="#br0" timeOffset="212138.7609">-175 10798 288 0,'-8'-31'108'0,"8"31"-84"0,0-10-4 0,-3 3 12 16,3 7-20-16,-8-7 100 16,8 4-60-16,-8 3-24 15,8 7-16-15,-8 13 64 16,4 8-40-16,-3 23 48 15,3 4-48-15,0 14 0 16,4-3-24-16,-4 9 20 16,4 1-20-16,-4 7 12 15,0-8-12-15,-7 1 44 16,11-14-28-16,-16-14 20 16,12-7-28-16,-3-13 44 15,3-4-36-15,-4-24 12 16,4-3-24-16,-7-32-124 0,7-3 60 15,-4-27-196-15,0 6 140 0,-3-13-176 16,7 10 164-16,-4-10 36 16,4 13 52-16,4-13 76 15,4 17-24-15,8-3 192 16,7 13-120-16,8 4 92 16,4 13-108-16,8 11 8 15,-1 13-52-15,17 11 4 16,-9 17-24-16,12 4 0 15,-4 10-8-15,-7 0-16 16,-8-7 4-16,-24 3 28 16,-3 4-12-16,-32-4 40 15,-3-3-28-15,-23 0-4 16,7-7-12-16,-19-10 12 16,4-4-12-16,-12-10 4 15,8 4-4-15,7-8 12 16,13 4-12-16,14-3-40 15,17 3 20-15,14-3-60 16,13 3 40-16,3 0-424 16,4 6 252-16</inkml:trace>
        <inkml:trace contextRef="#ctx0" brushRef="#br0" timeOffset="213082.2592">209 11352 600 0,'-28'14'224'0,"28"-14"-176"0,-11 55-12 16,3-27-28-1,0-11-12-15,-3 14 12 16,3-4-4-16,-8-3-20 16,9 0 8-16,-5-3 40 0,8-4-20 15,-7 4-8-15,11-11-8 0</inkml:trace>
      </inkml:traceGroup>
      <inkml:traceGroup>
        <inkml:annotationXML>
          <emma:emma xmlns:emma="http://www.w3.org/2003/04/emma" version="1.0">
            <emma:interpretation id="{2EC15A1D-8060-4E36-9012-1BB2B9944C23}" emma:medium="tactile" emma:mode="ink">
              <msink:context xmlns:msink="http://schemas.microsoft.com/ink/2010/main" type="line" rotatedBoundingBox="4561,11575 23144,10961 23183,12150 4601,12764"/>
            </emma:interpretation>
          </emma:emma>
        </inkml:annotationXML>
        <inkml:traceGroup>
          <inkml:annotationXML>
            <emma:emma xmlns:emma="http://www.w3.org/2003/04/emma" version="1.0">
              <emma:interpretation id="{E4FBF084-0AC1-417E-9EF7-E44888BA4AFC}" emma:medium="tactile" emma:mode="ink">
                <msink:context xmlns:msink="http://schemas.microsoft.com/ink/2010/main" type="inkWord" rotatedBoundingBox="4572,11914 5364,11888 5384,12493 4592,12519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13748.5138">836 11362 624 0,'-20'0'228'0,"20"0"-176"0,-34 11-16 0,14-4 116 16,9 0-92-16,-16 3-8 16,15-3-32-16,-4 7-24 15,5 3 0-15,11-3 4 16,0 3 0-16,11-4 16 15,9 8-8-15,-5-11-12 16,-3 11 0-16,3-4-4 16,1 0 0-16,-8 4 0 15,-5-4 0-15,-6 4 0 16,3 3 0-16,-12 0 60 16,4-10-28-16,-11 3 32 15,7-3-28-15,-7-7 8 16,3 3-20-16,-3-6 20 15,4-1-24-15</inkml:trace>
          <inkml:trace contextRef="#ctx0" brushRef="#br0" timeOffset="213415.127">375 11328 176 0,'-8'0'64'0,"8"0"-48"0,8 0-8 0,-8 7 148 15,4 0-88-15,-4 10 68 16,0 4-76-16,-4 3 0 15,4 3-36-15,-15 4 48 16,11 0-40-16,-12-7 12 16,5 7-28-16,-9-14 28 15,9 8-28-15,-5-12 4 16,8-6-12-16,4-7 36 16,4 0-20-16,12-14-48 15,4 8 12-15,3-12-16 16,4 1 16-16,0 3 8 15,1 8 4-15,-5 6-44 16,-3 3 24-16,-9 7 16 0,1 4 4 16,-12 3 44-16,4 0-20 0,-8-3-4 15,8 3-12-15</inkml:trace>
          <inkml:trace contextRef="#ctx0" brushRef="#br0" timeOffset="212851.6296">441 11166 684 0,'-16'-7'252'0,"16"7"-192"0,-11-3-20 0,11-4-20 15,-8 14-20-15,-4-4-264 16,5 4 144-16</inkml:trace>
          <inkml:trace contextRef="#ctx0" brushRef="#br0" timeOffset="214903.0831">890 11504 612 0,'-27'-11'228'0,"27"11"-180"0,12-7-12 15,-5 7 44 1,5 0-52-16,15 0-20 16,0 11-8-16,12-11 8 15,0 3-4-15</inkml:trace>
          <inkml:trace contextRef="#ctx0" brushRef="#br0" timeOffset="214752.6824">1053 11325 424 0,'-8'-7'156'0,"8"7"-120"0,0 7-8 0,0-7 60 16,0 0-52-16,-4 3 12 15,4 4-28-15,-8 14 32 16,1-4-28-16,-13 14-4 16,9 7-12-16,-9-1 64 15,5 1-40-15,-5 0 4 16,9 0-20-16,-1-7 16 16,8 0-20-16,4-14-12 15,8 4-4-15,4-11 28 16,3 4-12-16,12-7 24 15,-7 3-24-15,3-10-172 16,0 0 88-16</inkml:trace>
        </inkml:traceGroup>
        <inkml:traceGroup>
          <inkml:annotationXML>
            <emma:emma xmlns:emma="http://www.w3.org/2003/04/emma" version="1.0">
              <emma:interpretation id="{7BF89280-F7A9-4CAB-904E-6ECDBBC6D57C}" emma:medium="tactile" emma:mode="ink">
                <msink:context xmlns:msink="http://schemas.microsoft.com/ink/2010/main" type="inkWord" rotatedBoundingBox="5935,11530 7982,11462 8010,12304 5963,12372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15784.9277">2245 11015 404 0,'-4'3'148'0,"4"-3"-112"15,0 7-12-15,0-3 136 16,-7 6-92-16,-1 7 52 16,-4 0-72-16,-7 4 44 15,11 0-52-15,-19-4 8 16,15 14-32-16,-15-10 0 15,16 3-8-15,-5-7 4 16,5 10-8-16,3-9-4 16,8 6 4-16,8-11 28 15,11 1-16-15,0-10 20 16,5 9-20-16,7-13-156 16,3 0 72-16</inkml:trace>
          <inkml:trace contextRef="#ctx0" brushRef="#br0" timeOffset="215431.4876">1920 11125 716 0,'-27'-21'264'0,"27"21"-204"0,-4-10-16 0,12 7 88 16,3 3-80-16,20-4-12 15,4 1-24-15,16-4 4 16,-1 3-12-16,4-6 24 16,-7 10-20-16,3 0-196 15,-7-3 96-15,-13-1-344 16,-2 4 244-16</inkml:trace>
          <inkml:trace contextRef="#ctx0" brushRef="#br0" timeOffset="215952.8763">2853 10791 736 0,'31'38'272'0,"-31"-38"-208"0,35 86-20 0,-19-45 96 15,3 1-84-15,-8 9 40 16,9-2-56-16,-12 9 20 16,-8-3-32-16,-8 10 44 15,-12-6-40-15,-10-1 28 16,2-6-32-16,-10-11-192 16,-1-10 88-16,-15-17-512 15,11-7 328-15</inkml:trace>
          <inkml:trace contextRef="#ctx0" brushRef="#br0" timeOffset="215216.4158">1990 10826 436 0,'-20'-38'160'0,"20"38"-124"0,-19-21-8 0,4 14 96 16,7 7-72-16,-19 7 76 15,3 7-72-15,-10 24-12 16,3 3-28-16,-8 21 68 16,8 3-48-16,-4 8 32 15,8-8-40-15,0 18 16 16,15-11-24-16,8 7 28 16,8-7-32-16,8-6 20 15,-1-15-20-15,17-16-288 16,3-8 144-16</inkml:trace>
          <inkml:trace contextRef="#ctx0" brushRef="#br0" timeOffset="217110.4971">2168 10939 612 0,'-8'0'228'0,"8"0"-180"15,0 11-12-15,0-5 44 16,0 8-52-16,0 3 8 15,0 4-24-15</inkml:trace>
          <inkml:trace contextRef="#ctx0" brushRef="#br0" timeOffset="217798.4571">3473 11270 780 0,'-20'-7'288'0,"20"7"-224"0,12 3-20 0,-4-6 4 16,7 3-36-16,16-4 4 15,8 1-8-15,23-8-8 16,0 8 4-16</inkml:trace>
          <inkml:trace contextRef="#ctx0" brushRef="#br0" timeOffset="217686.159">3488 11101 780 0,'-8'-17'288'0,"8"17"-224"0,0-11-20 16,0 5 84-16,8 6-80 0,4-7 8 31,7 3-36-31,16-6 40 0,12 6-32 16</inkml:trace>
        </inkml:traceGroup>
        <inkml:traceGroup>
          <inkml:annotationXML>
            <emma:emma xmlns:emma="http://www.w3.org/2003/04/emma" version="1.0">
              <emma:interpretation id="{0FC4777C-3631-45C6-9BB4-6567847ADC1C}" emma:medium="tactile" emma:mode="ink">
                <msink:context xmlns:msink="http://schemas.microsoft.com/ink/2010/main" type="inkWord" rotatedBoundingBox="8981,11540 10912,11477 10933,12120 9002,12184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18174.959">4673 10956 676 0,'0'-37'248'0,"0"37"-192"0,8-38-16 15,-8 27 112 1,0 8-92-16,-8 6 0 0,8 8-36 15,0 27 0-15,0 3-12 0,0 17-16 16,0-6 0-16,8 6 4 16,0-2 0-16,3-1 88 15,5-7-48-15,-1-10 88 16,5-1-72-16,7-30 68 16,4-3-68-16,11-25 48 15,9-3-60-15,-1-21-4 16,-4 4-24-16,5-21 32 15,-16 4-24-15,3-8-32 16,-14 15 4-16,-5 2-192 16,4 15 104-16,-7 6-196 15,-5 8 160-15,-3 13-184 16,4 14 180-16</inkml:trace>
          <inkml:trace contextRef="#ctx0" brushRef="#br0" timeOffset="218474.7553">5842 10774 572 0,'-15'-21'208'0,"15"21"-160"0,-12-6-12 16,5 2 84-1,7 8-72-15,-20 2 44 16,1 8-56-16,-28 21 44 16,9 2-48-16,-9 22 28 0,1-1-32 0,7 1 44 15,4-1-40-15,12-6 20 16,15 3-32-16,16 0-8 16,4-3-8-16,15-14 56 15,4-4-32-15,4-13-188 16,3-8 88-16</inkml:trace>
          <inkml:trace contextRef="#ctx0" brushRef="#br0" timeOffset="218717.4016">5742 11056 696 0,'-12'-7'256'0,"12"7"-196"0,8-7-20 0,-4 7 84 15,11 4-76-15,5-1 16 16,-1 1-40-16,20-4-20 16,7 3-8-16,12-6 20 15,4 3-8-15,-4-7-4 16,0 3 0-16,-11-6-164 16,-12 7 88-16,-16-8-260 15,0 4 184-15</inkml:trace>
          <inkml:trace contextRef="#ctx0" brushRef="#br0" timeOffset="218985.1134">6040 10874 488 0,'-12'-7'180'0,"12"7"-140"0,-23 3-12 0,19-3 180 16,-3 7-120-16,-1 4 8 15,-4 6-56-15,1 3-20 16,-5 5-12-16,1 2 4 15,7 4-8-15,0 3 16 16,0-3-12-16,-7-3 16 16,11-1-16-16,-8-2 16 15,8-5-16-15,1-3 16 16,-5-3-16-16,8-3-4 16,11-1 0-16,-3-3 4 15,0 3-4-15,4-3 8 16,7 0-8-16,8-4-180 15,0 1 100-15</inkml:trace>
          <inkml:trace contextRef="#ctx0" brushRef="#br0" timeOffset="219262.3497">6443 10774 600 0,'11'-14'224'0,"-11"14"-176"0,27 4-12 0,-7 6 168 15,-5 4-120-15,8 24 88 16,-3 3-100-16,-1 17 16 16,4-2-52-16,-19 2-4 15,-4-6-20-15,-23 6 36 16,8-10-24-16,-16 4 32 15,-4-4-32-15,-12-10-376 16,1-7 192-16</inkml:trace>
        </inkml:traceGroup>
        <inkml:traceGroup>
          <inkml:annotationXML>
            <emma:emma xmlns:emma="http://www.w3.org/2003/04/emma" version="1.0">
              <emma:interpretation id="{10E6632F-804A-4A73-8160-3DE51B4A1CC4}" emma:medium="tactile" emma:mode="ink">
                <msink:context xmlns:msink="http://schemas.microsoft.com/ink/2010/main" type="inkWord" rotatedBoundingBox="11303,11390 13624,11313 13662,12465 11341,12541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20776.003">8092 10602 520 0,'-8'-3'192'0,"8"3"-152"0,-7-4-8 15,-5 4 80 1,4 7-68-16,-19 3 80 16,4 4-72-16,-20 21-8 15,5 2-28-15,-9 22 24 16,9 3-24-16,7 10 56 16,7-7-40-16,5-3 4 0,7-10-24 0,12-4 36 15,12-7-24-15,7-6 40 16,8-4-36-16,1-7-172 15,10 0 76-15</inkml:trace>
          <inkml:trace contextRef="#ctx0" brushRef="#br0" timeOffset="220956.9838">7999 10853 676 0,'0'-20'248'0,"0"20"-192"0,12-11-16 0,7 4 24 16,-3 7-44-16,3-3 24 15,12 6-24-15,4-3-8 16,0 4-8-16,7-1 20 16,1 4-12-16,3-3 24 15,-3 2-24-15</inkml:trace>
          <inkml:trace contextRef="#ctx0" brushRef="#br0" timeOffset="221352.5383">8243 10709 592 0,'-19'-7'220'0,"19"7"-172"0,8 3-12 0,-16 1 56 0,8 3-56 0,0 6-12 16,0 5-16-16,-8 9 52 15,8 1-32-15,-12 6 16 16,-3 4-28-16,-4 0 36 16,7 0-28-16,-3-7 12 15,-5-4-20-15,1-3 44 16,11-3-32-16,-4-1 12 15,5-2-24-15,14-5 28 16,1 8-28-16,12-4 12 16,-1-3-16-16,8-4 28 15,4 1-24-15,4-8-216 16,4 1 108-16</inkml:trace>
          <inkml:trace contextRef="#ctx0" brushRef="#br0" timeOffset="221559.0854">8658 10616 716 0,'19'-7'264'0,"-19"7"-204"0,42 10-16 16,-26 1 96-1,-1 2-84-15,13 22 68 0,-9 6-72 0,8 24-4 16,-8 1-28-16,-19 6 16 16,8-3-24-16,-27-11 68 15,-4-9-48-15,-16-5 16 16,-8-6-32-16</inkml:trace>
          <inkml:trace contextRef="#ctx0" brushRef="#br0" timeOffset="220365.9119">6996 10757 652 0,'-7'-10'244'0,"7"10"-192"0,0-14-12 15,0 7 128 1,0 3-100-16,7-2 8 16,5 2-48-16,7-6 0 0,8 6-16 0,8-3 0 15,-4 4-4-15,16 0-16 16,-9 3 4-16,5-7 28 15,4 14-12-15,-16-7-4 16,-4 6-4-16,-8-6 4 16,-7 7-4-16,-5-7 8 15,-7 7-8-15,-7 0-48 16,-5-3 28-16,4 9-24 16,4-6 24-16,-11 10 0 15,11 4 8-15,-11 10-12 16,7 7 12-16,-4 10 4 15,4-3 4-15,-3 0-56 16,3-1 32-16,-11-6-68 16,11-3 52-16,-11-8-8 15,7 4 28-15,-15-10-12 16,8-1 16-16,-9-6 8 16,9 0 8-16,-8-7 0 15,8-4 0-15,-1-3 8 16,9 4-4-16,-5-4 104 15,8 0-60-15,-3 0 24 16,11 3-40-16,-8 0 40 16,16 1-40-16,-8-1 64 15,11 1-56-15,-3-1 8 0,11 4-28 16,1-7-12-16,7 0-4 16,19-3 20-16,-7-1-12 15,15 1 24-15,4 6-24 0,-3 1-76 16,-9 3 36-16,8-4-184 15,-15-3 116-15</inkml:trace>
          <inkml:trace contextRef="#ctx0" brushRef="#br0" timeOffset="223525.428">9339 11552 892 0,'0'27'332'0,"0"-27"-260"0,0 45-20 0,-8-24-36 16,1-1-20-16,-13 1-148 16,1 0 84-16</inkml:trace>
        </inkml:traceGroup>
        <inkml:traceGroup>
          <inkml:annotationXML>
            <emma:emma xmlns:emma="http://www.w3.org/2003/04/emma" version="1.0">
              <emma:interpretation id="{D4AAA6C0-16BD-4EE1-A3A3-54D2D8032C36}" emma:medium="tactile" emma:mode="ink">
                <msink:context xmlns:msink="http://schemas.microsoft.com/ink/2010/main" type="inkWord" rotatedBoundingBox="15013,11336 20219,11164 20242,11846 15036,12019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24285.4488">11112 10829 684 0,'8'-24'252'0,"-8"24"-192"0,8 3-20 16,-12 4 76-1,4 4-72-15,-8 13 36 16,4 7-48-16,-7 7-20 16,7-1-4-16,-4 1 0 15,8-3-4-15,-8-8 16 16,8-3-12-16,-7-10 32 15,7 0-24-15,0-11 56 0,-4 1-40 0,-4-15-24 16,8 5-8-16,-8-19-52 16,8 1 24-16,-3-10-28 15,6 3 32-15,5 3-32 16,4 8 32-16,3 13-16 16,1 7 24-16,-1 14 0 15,5 6 8-15,-5 11 24 16,1 0-8-16,-9 0 16 15,1-3-16-15,-8-4 16 16,0 3-16-16,-4-6 40 16,0-4-24-16,-3-6 4 15,3-5-16-15</inkml:trace>
          <inkml:trace contextRef="#ctx0" brushRef="#br0" timeOffset="224630.8675">11705 10877 768 0,'12'-27'284'16,"-12"27"-220"-16,0-14-20 0,-8 7 40 16,0 4-56-16,-11-4 60 15,-5 7-52-15,-7 0-16 16,4 7-12-16,-7 13-20 16,10-2 8-16,5 12-32 15,11 1 20-15,12 7 4 16,12 0 12-16,7-7 44 15,4 0-24-15,-4-3-44 16,-4-4 12-16,-7-7 36 16,0 4-12-16,-20-11 44 0,0-3-32 15,-23 0 12-15,0 0-20 16,-11-7 20-16,3 3-24 16,0-3-84-16,12 0 40 0</inkml:trace>
          <inkml:trace contextRef="#ctx0" brushRef="#br0" timeOffset="224968.2679">11616 10778 800 0,'19'-28'296'0,"-19"28"-232"0,54-17-16 16,-30 10 28-1,3 3-52-15,19-2 0 16,1 2-16-16,22-3 56 0,1 4-36 0,4 3-292 16,-5 3 140-16</inkml:trace>
          <inkml:trace contextRef="#ctx0" brushRef="#br0" timeOffset="224787.2875">11902 10544 600 0,'-23'27'224'0,"23"-27"-176"0,-11 41-12 0,7-13-44 15,4 3-4-15,0 24 12 16,4 3 4-16,-8 4 60 16,4-3-36-16,-12-4-20 15,12-10-8-15</inkml:trace>
          <inkml:trace contextRef="#ctx0" brushRef="#br0" timeOffset="223912.4571">10772 11001 372 0,'-16'90'140'0,"16"-90"-112"0,-11 51-4 0,3-30-4 15,8-4-16-15,-8 4 16 16,4 6-12-16,-3-13 4 16,7 3-4-16,0-17 12 15,0 0-12-15</inkml:trace>
          <inkml:trace contextRef="#ctx0" brushRef="#br0" timeOffset="223703.903">10977 10578 612 0,'-4'3'228'0,"4"-3"-180"0</inkml:trace>
          <inkml:trace contextRef="#ctx0" brushRef="#br0" timeOffset="226237.3319">12383 10815 456 0,'0'-24'168'0,"0"24"-128"0,-8-17-16 16,4 7 88-1,4 6-68-15,-12-6 16 16,5 3-36-16,-13 0 40 16,1 4-36-16,-16 3 56 15,8 7-48-15,-16 6 12 16,5 8-32-16,-5 10 8 0,12 0-12 16,4 7 12-16,15-4-16 0,16-3 32 31,8-3-24-31,11-8 40 0,16-2-32 0,-1-15-120 15,-3 0 52-15,4-9-168 16,-12-1 116-16,0-10-164 16,-7 3 148-16,-13-3-8 15,1 3 72-15,-12 3 200 16,4 5-84-16,-4 2 128 16,8 4-112-16,-4 4-16 15,8 6-44-15,7 0 20 16,5 4-28-16,11-4 12 15,7 1-16-15,9-4 20 16,7-4-20-16,-7-3 12 16,-9 0-12-16,-3-14-8 15,-8 4 0-15,-15-4-4 16,0-7 0-16,-12-6 24 16,-4 6-12-16,-8 1-40 15,4 9 16-15,-7 4-8 16,15 7 12-16,-8 14 44 15,8 10-24-15,-4-3 8 16,8 6-12-16,-4 1 20 16,8-4-16-16,-8-10 12 0,0 0-12 15,0-4 44-15,0-10-28 16,0 0 20-16,0-7-28 0,0-7 0 16,11 4-12-16,-3-21-24 15,4 3 8-15,3-9 20 16,5 2-4-16,-5 1-40 15,4 6 20-15,-7 8-52 16,7 13 36-16,-7 10-20 16,4 11 28-16,-9 13 20 15,5 8 0-15,-4 6 20 16,3 4-12-16,1-4 40 16,0-3-24-16,-1-7 12 15,1-3-20-15,-5-8 20 16,5-3-24-16,0-13-64 15,-1-1 24-15,1-13-68 16,0 0 56-16,11-28-116 16,-4 3 92-16,8-20-228 15,0 4 164-15,4-8-64 16,0 14 112-16,8 1 12 16,-12 13 40-16,4 0 36 15,-8 7-4-15,-11-4 88 16,3 11-48-16,-11-4 188 15,-4 8-128-15,-7-5 124 16,3 5-136-16,-8-1 60 16,4 4-88-16,-3-4-16 15,7 7-32-15,-8 3 8 0,8 4-16 16,-11 11-56-16,7 3 24 16,-11 13 4-16,3 4 8 0,-7 24 36 15,8 0-12-15,-5 14 48 16,1 0-32-16,3-4 4 15,5-6-20-15,-9-15-192 16,9-6 96-16</inkml:trace>
          <inkml:trace contextRef="#ctx0" brushRef="#br0" timeOffset="226342.6118">12932 10805 756 0,'0'-86'280'0,"0"86"-216"0,8-31-20 0,-4 17 164 16,8 7-124-16,7-6 80 15,4 6-96-15,20 0-28 16,7 7-24-16,16 3 28 16,-4 4-20-16,4 4-260 15,-8 6 128-15</inkml:trace>
          <inkml:trace contextRef="#ctx0" brushRef="#br0" timeOffset="229030.5025">13618 10891 476 0,'11'-7'176'0,"-11"7"-136"0,16-10-12 0,-5 3 108 16,1 4-80-16,4-11 68 16,-1 3-72-16,1-6 40 15,-1 3-52-15,1-6-4 16,-1 3-20-16,-11-4 8 15,7 4-16-15,-22-4 16 16,7 7-16-16,-19 4-20 16,0 7 4-16,-12 3 4 15,4 3 4-15,-8 11-44 16,12 0 24-16,-4 6-36 16,12 1 32-16,3 3 28 15,12 3 0-15,8-2 28 16,8-5-20-16,7-9 24 15,0 6-24-15,16-7 4 16,-4-13-8-16,8-4-96 16,-12 3 52-16,-4-6-44 15,-3 3 48-15,-16 0-16 16,-4 7 28-16,-4 4 8 16,-4 3 12-16,0 3 52 15,8 4-28-15,12-1 52 0,3 5-44 16,16-8 12-16,8 0-28 0,7-6 20 15,5 3-24-15,-5-14 24 16,-3 3-24-16,-4-10 4 16,-8 1-8-16,-12-8-8 15,0 4 4-15,-15-11-32 16,4 8 16-16,-16-1-4 16,4 7 8-16,-11 4-12 15,11 10 12-15,-8 10-32 16,8 1 24-16,1 13 40 15,6 3-12-15,5 4 0 16,4 4-8-16,-5-8 40 16,5-3-24-16,0-10 16 15,-1 0-20-15,-3-11 64 16,0-3-48-16,-8-14-28 16,4 4-8-16,-8-21 8 15,8 4 0-15,-4-11-12 16,4 3 4-16,-4 1 4 15,11 6 0-15,1 1-64 16,11 3 36-16,-4 7-4 16,9 6 16-16,2 1 20 15,5 3 0-15,-4 7-4 16,0 0 4-16,-7-3-24 16,-5 6 12-16,-15-3 12 15,0 7 0-15,-16 0 16 16,4 7-12-16,-11-1-4 0,7 1 0 15,-7 3-32-15,7 4 16 0,1 3 12 16,7 4 4-16,4-1 16 16,4-3-12-1,19 7 32-15,4-7-24 0,0-7 40 16,8 1-32-16,0-8 32 16,0-3-32-16,-4-11-32 15,-4 4 4-15,0-13 28 16,-4 6-16-16,-4-10 8 15,5-4-8-15,-13-14-8 16,1 5 4-16,-12-19-4 16,8 18 0-16,-16-3-20 15,8 0 12-15,-8 13-40 16,4 7 28-16,-3 0-36 16,3 14 32-16,4 7-32 15,4 0 32-15,3 17 36 16,5 7-4-16,19-3 36 15,-8 6-28-15,16-3 20 16,0 0-20-16,7-10 20 16,-3-1-24-16,-5-16-64 15,-7-1 24-15,-7-17-40 16,-1 1 36-16,-8-18 0 16,-7 7 20-16,-8-4-8 15,4 8 8-15,0-1 0 16,4 11 4-16,3 3-20 0,9 10 16 15,-5 4 24-15,12 7-8 16,4 3 20-16,4 4-16 16,-12-4 4-16,4-3-4 0,-7-8 20 15,-5-2-16-15,-3-8 40 16,-5 1-28-16,-7-11-4 16,0 4-12-16,-3-14-8 15,3 7 4-15,0-7-16 16,7 6 8-16,1 1-48 15,0 10 24 1,7 0 40-16,1 7-4 0,19 4 36 16,0 6-28-16,11 7 20 15,0 4-20-15,1-4 36 16,-5 4-28-16,-7-7 20 16,-8-1-24-16,-7-9 72 15,-1-1-56-15,-7-13 24 16,-4 3-40-16,-1-10 0 15,5 7-12-15,3-8-32 16,5 11 12-16,-1 7-100 16,4 4 60-16,12 3-224 15,4 3 156-15</inkml:trace>
        </inkml:traceGroup>
        <inkml:traceGroup>
          <inkml:annotationXML>
            <emma:emma xmlns:emma="http://www.w3.org/2003/04/emma" version="1.0">
              <emma:interpretation id="{9BC7EC4E-B0F8-4734-9EB9-CC774A84B58E}" emma:medium="tactile" emma:mode="ink">
                <msink:context xmlns:msink="http://schemas.microsoft.com/ink/2010/main" type="inkWord" rotatedBoundingBox="21211,11307 23153,11243 23177,11940 21235,12004"/>
              </emma:interpretation>
              <emma:one-of disjunction-type="recognition" id="oneOf26">
                <emma:interpretation id="interp34" emma:lang="" emma:confidence="0">
                  <emma:literal>Jane</emma:literal>
                </emma:interpretation>
                <emma:interpretation id="interp35" emma:lang="" emma:confidence="0">
                  <emma:literal>Jam</emma:literal>
                </emma:interpretation>
                <emma:interpretation id="interp36" emma:lang="" emma:confidence="0">
                  <emma:literal>some</emma:literal>
                </emma:interpretation>
                <emma:interpretation id="interp37" emma:lang="" emma:confidence="0">
                  <emma:literal>jam</emma:literal>
                </emma:interpretation>
                <emma:interpretation id="interp38" emma:lang="" emma:confidence="0">
                  <emma:literal>same</emma:literal>
                </emma:interpretation>
              </emma:one-of>
            </emma:emma>
          </inkml:annotationXML>
          <inkml:trace contextRef="#ctx0" brushRef="#br0" timeOffset="229750.9278">16925 10599 580 0,'54'3'216'0,"-54"-3"-168"0,38 24-12 15,-18-10 84 1,-5 3-72-16,-3 14 0 15,0 7-32-15,-12 7-4 16,7-4-4-16,-26-3 56 16,7-4-36-16,-19-13 60 0,8-4-52 0,-19-17 28 15,11-3-36-15</inkml:trace>
          <inkml:trace contextRef="#ctx0" brushRef="#br0" timeOffset="230630.2673">17436 10678 444 0,'-24'-28'164'0,"24"28"-124"0,-34-10-16 0,14 6 36 16,9 4-40-16,-9-3 8 16,1 6-16-16,0 8-8 15,3 3 0-15,4 10 4 16,-3 0-4-16,11 7-4 15,4 0 4-15,0-4-4 16,8 1 0-16,3-11 60 16,1 0-32-16,4-13-4 15,3-4-12-15,-8-18-20 16,5 1 4-16,-4-17-244 16,-1 6 136-16,-3-10-140 15,-4 11 144-15,-8-1 68 16,12 8 28-16,-8 2 144 15,7 12-68-15,5 2 136 16,4 8-112-16,3 6 28 0,4 7-68 16,4 7-20-16,0 0-16 15,-3 4 24-15,-1-4-20 0,-8-7 32 16,-3 0-32-16,0-13 56 16,-5-1-40-16,-3-17 4 15,0 1-24 1,-4-15-32-16,4 7 8 0,0-6-56 15,0 6 36-15,0 1 16 16,3 6 12-16,5 7-40 16,-4 7 24-16,11 10 24 15,-4 4 0-15,9 10 36 16,-1 0-24-16,-4 7 4 31,1 0-12-31,-9-10 4 0,5 3-8 0,-12-17 60 16,0 0-36-16,-1-14 8 15,-3-4-24-15,-3-13 20 16,3 0-20-16,-4-7-48 16,8 7 20-16,-1 0-24 15,5 7 24-15,4 3-16 16,7 7 16-16,8 4-8 16,0 6 12-16,8 8-8 15,0 2 8-15,4 5 24 16,-4 2-4-16,3-3 24 15,-11 4-20-15,1-14 56 16,-9 3-36-16,-4-10-40 16,5 7 0-16,-9-21 8 0,9 4 4 15,-9-11 8-15,-3 4-8 0,8-10-20 16,-5 6 8-16,1-3-24 16,-1 7 20-16,-3 0-4 15,0 6 8-15,-8 4-12 16,0 7 12-16,0 7 20 15,0 7-4-15,0 7-4 16,0-1 0-16,-8 4 4 16,8 4-4-16,0-1 16 15,8-2-12-15,0-8 76 16,3 0-48-16,12-10-4 16,1-4-20-16,18-13-116 15,5 3 56-15,-5-10-76 16,5 3 68-16,-5 0 32 15,-3 4 16-15,-8-4 184 16,-4 7-96-16,-7 0 188 16,-1 1-152-16,-7 2 100 15,3-3-124-15,4 0-20 16,1 1-48-16,3-12 44 16,0 11-36-16</inkml:trace>
          <inkml:trace contextRef="#ctx0" brushRef="#br0" timeOffset="229319.7814">17002 10554 436 0,'0'-10'160'0,"0"10"-124"0,-4 10-8 0,0-3-16 15,0 3-12-15,-7 21 96 16,3 3-52-16,-11 42-8 16,3 3-24-16,5 14 60 15,3-10-40-15,4-1 4 16,8-6-20-16,-4-14 8 16,0-4-16-16</inkml:trace>
        </inkml:traceGroup>
      </inkml:traceGroup>
    </inkml:traceGroup>
    <inkml:traceGroup>
      <inkml:annotationXML>
        <emma:emma xmlns:emma="http://www.w3.org/2003/04/emma" version="1.0">
          <emma:interpretation id="{2C286B6B-2C3C-4385-982B-80853AFD2E77}" emma:medium="tactile" emma:mode="ink">
            <msink:context xmlns:msink="http://schemas.microsoft.com/ink/2010/main" type="paragraph" rotatedBoundingBox="3980,12609 20592,12744 20577,14663 3964,145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2BDB20-DE1F-41C8-9DB2-01E083D9A703}" emma:medium="tactile" emma:mode="ink">
              <msink:context xmlns:msink="http://schemas.microsoft.com/ink/2010/main" type="line" rotatedBoundingBox="3980,12609 20592,12744 20577,14663 3964,14527"/>
            </emma:interpretation>
          </emma:emma>
        </inkml:annotationXML>
        <inkml:traceGroup>
          <inkml:annotationXML>
            <emma:emma xmlns:emma="http://www.w3.org/2003/04/emma" version="1.0">
              <emma:interpretation id="{A563AAC6-FF97-46BB-AAFA-B891A63F5C5D}" emma:medium="tactile" emma:mode="ink">
                <msink:context xmlns:msink="http://schemas.microsoft.com/ink/2010/main" type="inkWord" rotatedBoundingBox="3975,13210 4792,13217 4781,14486 3964,14479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32946.9366">-152 12546 384 0,'12'-51'140'0,"-12"51"-108"0,35-28-8 0,-16 21 120 15,1 4-84-15,14-1 64 16,13 8-72-16,23 6 24 0,7 14-44 16,-7 4 16-16,-12 6-28 15,-4 4 8-15,-11-7-16 16,-8 7 20-16,-8-14-20 0,-8 3 68 16,-15-6-48-16,-8-4 48 15,-15 0-44-15,-12-3 0 16,-24 0-24-16,-14-4 12 15,-13 4-16-15,5-4-4 16,3 1 0-16,12-4-24 16,12-4 12-16,11-3 4 15,8 3 4-15,12-3 0 16,11-6 0-16,8-1-12 16,8 7 8-16,4-4-180 0,3-3 96 15</inkml:trace>
          <inkml:trace contextRef="#ctx0" brushRef="#br0" timeOffset="232586.4782">-167 12639 216 0,'-12'-17'80'15,"20"3"-60"-15,-8-7-8 0,0 11 224 16,4 7-132-16,-4-8 56 16,4 8-96-16,-4-4-40 15,0 7-12-15,0 14 12 16,0 6-12-16,0 22 40 15,4 2-28-15,-4 8 12 16,0 0-20-16,-4 6 20 0,8-3-24 16,-4 0 4-16,0 4-8 15,0-4 4-15,0-3-8 16,7-8 8-16,5-9-8 0,-4-8 52 16,-4-3-32-16,-4-7-124 0,4-3 52 15,-4-7-292 1</inkml:trace>
          <inkml:trace contextRef="#ctx0" brushRef="#br0" timeOffset="233413.6772">-322 13720 528 0,'-19'0'196'0,"15"0"-152"0,-4 0-12 16,8-4 104-16,0-3-80 15,0 0 68-15,12-6-72 16,3-5-12-16,5 1-24 15,7-3 24-15,0-1-24 0,-8 4-24 16,4-1 4-16,1 5 0 16,3-4 4-16,-8 10-12 15,0 3 8-15,-7 4-4 16,0 7 0-16,3 7 44 16,-7 3-24-16,-4 4 36 15,3 3-32-15,5-4-12 16,4 1-8-16,-5-4 64 15,9-10-32-15,3-10 32 0,8-8-32 16,4-2 8-16,3-8-20 16,1 0-68-16,0 1 24 15,-4 2-788 1</inkml:trace>
        </inkml:traceGroup>
        <inkml:traceGroup>
          <inkml:annotationXML>
            <emma:emma xmlns:emma="http://www.w3.org/2003/04/emma" version="1.0">
              <emma:interpretation id="{E23E4506-32AC-4B39-90C5-4105E3819800}" emma:medium="tactile" emma:mode="ink">
                <msink:context xmlns:msink="http://schemas.microsoft.com/ink/2010/main" type="inkWord" rotatedBoundingBox="5829,13519 6406,13524 6404,13761 5828,13757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39369.6559">1510 12997 820 0,'4'-7'304'0,"-4"7"-236"0,47 0-20 0,-24 0 80 15,0 0-80-15,16-7-12 16,3 7-20-16,20-3 4 15,0 3-12-15,12 0 24 16,-5 3-20-16,1 1-196 16,-8-1 96-16</inkml:trace>
          <inkml:trace contextRef="#ctx0" brushRef="#br0" timeOffset="239090.4138">1634 12815 684 0,'4'0'252'0,"-4"0"-192"0,8-11-20 16,-4 4 128-1,3 7-100-15,5-7 8 16,3 1-48-16,9-1 8 16,3 3-20-16,11-3-24 15,1 7 0-15,8-3 12 16,-5 3 0-16,1 0 40 16,-8 7-20-16,-12 3-84 15,-4 4 32-15,-23 3-448 16,0 0 260-16</inkml:trace>
        </inkml:traceGroup>
        <inkml:traceGroup>
          <inkml:annotationXML>
            <emma:emma xmlns:emma="http://www.w3.org/2003/04/emma" version="1.0">
              <emma:interpretation id="{65882214-C44D-47A6-BFA9-A476ED0E2D04}" emma:medium="tactile" emma:mode="ink">
                <msink:context xmlns:msink="http://schemas.microsoft.com/ink/2010/main" type="inkWord" rotatedBoundingBox="7355,13082 8205,13089 8195,14262 7345,14255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39748.1626">3163 12391 528 0,'0'-10'196'0,"0"10"-152"0,8 0-12 0,-8 7 104 16,8 3-80-16,3 25 68 16,5 9-72-16,7 25 32 15,0 0-48-15,4 7 0 16,4-11-24-16,0-3 44 16,-4-7-28-16,0-7 64 15,-3-6-52-15,-5-15 52 16,0-6-52-16,1-18 60 15,-1-6-60-15,0-18-24 16,1 0-16-16,7-23 24 16,0 2-12-16,4-40 12 15,4 6-12-15,0-3-44 16,0 10 20-16,-5 7 0 16,-2 17 12-16,-5 1 0 15,-4 20 0-15,-7-4-12 16,-1 11 8-16,-3 0 4 15,8 10 0-15,-9 3-100 16,1 4 56-16</inkml:trace>
          <inkml:trace contextRef="#ctx0" brushRef="#br0" timeOffset="240228.9409">3043 13496 624 0,'-15'-4'228'0,"19"1"-176"0,-1-4-16 0,1 7 168 16,8-7-120-16,3 0 0 16,9-3-52-16,7 0 16 0,3-7-32 15,5-1 32-15,4 5-32 0,-5-1-24 16,-7 0 4-16,0 0 8 16,-4 4 0-16,-3 6 16 15,-13 4-12-15,1 0 32 16,0 7-24-16,-5 4 32 15,-3 6-32-15,0-3 20 16,8 3-20-16,-5 0 20 16,1 0-24-16,4-3 4 15,-1-4-8-15,5-3 48 16,3-7-32-16,1 0 16 16,-1-7-24-16,4 0 44 15,0-10-32-15,4-3 20 16,-3-11-28-16,-1-4-412 15,-4 1 208-15</inkml:trace>
        </inkml:traceGroup>
        <inkml:traceGroup>
          <inkml:annotationXML>
            <emma:emma xmlns:emma="http://www.w3.org/2003/04/emma" version="1.0">
              <emma:interpretation id="{7F7EC8A3-790B-40D6-BDD1-C91E0E82A3D1}" emma:medium="tactile" emma:mode="ink">
                <msink:context xmlns:msink="http://schemas.microsoft.com/ink/2010/main" type="inkWord" rotatedBoundingBox="8857,12649 10779,12664 10763,14583 8841,14567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41975.0839">5745 11923 632 0,'0'7'236'0,"0"17"-184"0,0 21-16 0,-4-14 8 16,4 7-32-16,4 0 24 0,8 0-24 16,-8-1 4-16,3-6-8 15,9-7-148-15,-4-6 76 0,-5 2-420 16</inkml:trace>
          <inkml:trace contextRef="#ctx0" brushRef="#br0" timeOffset="241690.8277">4537 13530 476 0,'-11'-3'176'0,"15"6"-136"0,-4-10-12 0,4 4 188 15,-4 0-124-15,7-1 44 16,5-6-84-16,0 3 24 16,3 0-44-16,1-7 8 0,3 0-24 15,0 1 0-15,1 2-8 16,-5 5 4-16,1 2-8 15,-1 4 8-15,1 4-8 16,-1 6 32-16,0 4-20 16,1 3 40-16,-4 0-32 15,3 0 12-15,1-3-20 16,3 0 28-16,0-7-28 0,1-7 76 31,7 0-56-15,15-11 24-16,-3-2-40 0,-4-12-80 0,4-9 32 15,-1-11-484-15</inkml:trace>
          <inkml:trace contextRef="#ctx0" brushRef="#br0" timeOffset="241352.4257">4588 12384 748 0,'-20'-13'276'0,"20"9"-216"0,0-10-16 0,0 14 92 15,4 0-84-15,8-6 52 16,3 2-64-16,12-3-4 15,8 0-20-15,12 1 16 16,3 6-20-16,28-4-4 16,-5 1-4-16,-15 3 4 15,-11 3-4-15,-13 1 24 16,-6-1-16-16,-13 4-48 0,-11 0 20 0,-16 3-200 16,-7 0 120-16,-16 4-12 15,4 7 64-15,-8 10 24 16,5 20 8-16,-1 11 12 15,15 4 0-15,9 2 0 16,7-9 0-16,4-7 24 16,0-8-12-16,0-6 4 15,-4-7-8-15,-4-7 36 16,-7 0-20-16,-5-10 12 16,-3-7-20-16,0 0 0 15,-4-7-8-15,0-7-32 16,-4 4 12-16,8-4 12 15,3 0 4-15,5 3 52 16,-1 4-32-16,9-3 44 16,3 3-40-16,4 0 64 0,7 3-52 15,5 1 44-15,3-1-48 16,9 1 52-16,7-4-52 16,15 0 28-16,16-4-36 15,15 1-16-15,9 3-8 16,-13 7 12-16,-7 0-8 15,-8-4 32-15,-11 0-24 16,-9 4-120-16,-11 0 56 16,-7 4-272-16,-13-1 176 15,-10 4-588-15,-5 6 412 16,-4 1 108-16</inkml:trace>
          <inkml:trace contextRef="#ctx0" brushRef="#br0" timeOffset="242420.2675">5761 11899 644 0,'-35'48'236'0,"35"-48"-180"0,-12 83-20 15,5-52 16 1,-5 7-36-16,0 7 40 0,1-8-32 16,-5-6 12-16,5-7-20 15,-5-10 64-15,4-3-48 0,5-11 4 16,-5 0-20-16,4-25 32 16,8 5-24-16,0-11 12 15,8 7-20-15,15-7-16 16,4 7-4-16,20 10-4 15,19 14 0-15,0 7-176 16,19 17 96-16,-23-7-560 16</inkml:trace>
          <inkml:trace contextRef="#ctx0" brushRef="#br0" timeOffset="246838.8432">6419 13634 756 0,'19'20'280'0,"-19"8"-216"0,8 13-20 0,-8-17-20 15,-8 10-24-15,-7 8-116 16</inkml:trace>
        </inkml:traceGroup>
        <inkml:traceGroup>
          <inkml:annotationXML>
            <emma:emma xmlns:emma="http://www.w3.org/2003/04/emma" version="1.0">
              <emma:interpretation id="{075AF39F-C4E9-4D5F-8689-67E82CDC6CA3}" emma:medium="tactile" emma:mode="ink">
                <msink:context xmlns:msink="http://schemas.microsoft.com/ink/2010/main" type="inkWord" rotatedBoundingBox="12240,13243 16034,13274 16025,14309 12231,14278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48291.706">8505 12942 652 0,'-19'-24'244'0,"11"24"-192"0,-11 0-12 0,11 0 144 0,-11 7-108 16,7 6-12-1,-7 15-40-15,11 13 24 0,8 11-24 16,16 3-4-16,7 0-12 0,12-10 36 15,3-7-20-15,1-11 4 16,-8-6-16-16,0-18-68 16,-12-3 28-16,-3-17 12 15,-8-17 12-15,-5-15-8 16,-18 1 8-16,-4-10-32 16,-1 6 20-16,1 11-4 15,0 10 12-15,3 7-20 16,12 3 16-16,8 7-12 15,15 7 12-15,5 7-8 16,-1 4 8-16,12 3 8 16,-4 0 4-16,4 0 0 15,-8-1 0-15,-8-2 8 0,8-1-4 16,-4 1-4-16,-7-1 4 16,3 4-4-16,-7-3 0 15,3-1 0-15,-7 11 0 16,-4 3-28-16,-4 10 16 15,0 4-4-15,-4 4 8 16,0 3 8-16,-8-4 0 16,5-3 16-16,7-10-8 15,-12-4 40-15,4-7-24 16,5-6 32-16,-1-11-32 0,4-10-4 16,4-7-12-16,-1-7 4 15,17-7-8-15,-1 3-12 31,4 4 4-31,8-3-24 16,4 10 16-16,-4 3-4 16,8 4 8-16,-4 7-20 0,-8 10 16 15,-8 0 48-15,0 3-16 16,-7 4 36-16,-4 3-32 16,-8 1 32-16,0-1-32 0,-4 0 20 15,8-3-24-15,-4-7 8 16,8 0-16-16,3-3-140 15,9-1 72-15,-1 1 8 16,4-4 32-16,0 4 8 16,-3-1 0-16,-5 1 24 15,5-1-8-15,-1 1-20 0,-7 3 4 16,-5 0 20-16,1-4-4 16,-8 1-4-1,12 6 0-15,-5 1-4 16,5 3 0-16,3 3-12 15,-3 11 8-15,15 3 12 16,4 0-4-16,19 7-4 16,5 0 4-16,-1-11 20 15,0-2-12-15,-15-12-32 16,-1-6 12-16,-10-6-96 0,-1-8 56 16,-16-3-100-16,5-4 84 0,-5-7-48 15,5-3 64-15,-5-3-44 16,-3 0 52-16,0 6 28 31,4 4 12-31,-5 0 160 16,5 7-88-16,0 10 16 15,-1 7-52-15,-3 7 80 16,7 17-64-16,-7 17 28 0,0 21-44 16,-4 17 48-16,-4 4-48 15,-12-1 28-15,-7-9-36 16,3-8 8-16,1-10-20 0,-8-14 52 15,-1-17-36-15,1-13-192 16,-4-15 88-16,4-6-172 16,3-14 140-16,5-28-212 15,7-30 180 1</inkml:trace>
          <inkml:trace contextRef="#ctx0" brushRef="#br0" timeOffset="248455.6414">9914 12873 600 0,'47'-24'224'0,"-47"24"-176"0,54-7-12 0,-19 7 212 15,0 7-144-15,15 7 80 16,0 3-108-16,-3 10-48 16,-5 4-24-16,-11 18 48 15,-15-5-28-15,-20-2 24 16,-15-4-28-16,-16-18-96 16,-8-10 40-16,1-10-156 0,-1-17 108 15,12-7-360 1</inkml:trace>
          <inkml:trace contextRef="#ctx0" brushRef="#br0" timeOffset="248671.2142">10603 12505 716 0,'-7'24'264'0,"7"-24"-204"0,-8 83-16 15,0-39 72 1,4-2-72-16,-3 9 24 15,-9 1-36-15,5 3 40 0,7 0-40 16,0-7-8-16,0-7-12 16,8-10-144-16,0-10 76 15,-4-11-300-15,7-10 200 16,1-3-288-16</inkml:trace>
          <inkml:trace contextRef="#ctx0" brushRef="#br0" timeOffset="249003.0974">10743 12883 540 0,'35'4'200'0,"-8"-1"-156"0,11 1-12 0,-18-1 88 16,3 4-72-16,4-4 16 15,-4-3-40-15,-3 0 24 16,-5 0-32-16,-7-3-4 0,-8-4-8 16,-8-3 4-16,-7-4-4 15,-8-3-12-15,-12-4 4 16,0 4 4-1,4 3 0-15,-8 7-36 16,12 11 20-16,4 6-12 16,11 7 16-16,8 1 60 15,12 6-24-15,19 7 16 0,16 3-24 16,7 0 36 0,0-3-28-16,-3-3 32 0,-8-7-32 15,-8-11-244-15,-4-10 120 0,-8-4-260 16,-7-9 204-1,-8 2-136-15</inkml:trace>
          <inkml:trace contextRef="#ctx0" brushRef="#br0" timeOffset="249155.5026">11273 12749 644 0,'51'48'236'0,"-51"-48"-180"0,85 59-20 15,-47-28 72 1,1 0-68-16,8 17 28 0,-1 4-40 0,-3-4 28 15,-9 0-32-15,-6-17-100 16,-9-7 40-16,-15-24-484 16,0-3 288-16</inkml:trace>
          <inkml:trace contextRef="#ctx0" brushRef="#br0" timeOffset="249313.9234">11637 12811 632 0,'-15'31'236'0,"15"-31"-184"0,-28 45-16 0,5-25 88 16,4 5-76-16,-24 23 44 16,8-4-56-16,-19 12-144 15,8-5 60-15</inkml:trace>
          <inkml:trace contextRef="#ctx0" brushRef="#br0" timeOffset="247210.3296">8118 12921 508 0,'4'-7'188'0,"4"0"-148"0,0 7-8 16,-8 0 168-16,0-6-116 15,-8 6-16-15,8-4-44 16,-12 4 32-16,-3 4-28 16,-12 2-16-16,-4 8-4 0,4 10-8 15,-12 7 0-15,12 7 44 0,0 7-24 16,19 3-8-16,8-3-8 16,15-7 48-16,16-14-28 15,16-4-256-15,-1-9 124 16</inkml:trace>
        </inkml:traceGroup>
        <inkml:traceGroup>
          <inkml:annotationXML>
            <emma:emma xmlns:emma="http://www.w3.org/2003/04/emma" version="1.0">
              <emma:interpretation id="{BA58A518-CDF7-4AD5-942C-318B94EBB5BB}" emma:medium="tactile" emma:mode="ink">
                <msink:context xmlns:msink="http://schemas.microsoft.com/ink/2010/main" type="inkWord" rotatedBoundingBox="17272,13618 20585,13645 20579,14328 17266,14300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50462.4775">13023 12863 288 0,'0'0'108'0,"0"-4"-84"0,0 4-4 0,0 0 12 15,0 0-20-15,0 0 68 0,0 0-48 16,0 0 68-16,4 0-60 16,-4 0 28-16,0 0-40 15,0 0 0-15,0 0-16 16,4 11 44-16,0 6-28 15,-4 7 20-15,3 10-28 0,-3 18 16 16,4 17-20-16,-4 6 28 16,0-6-28-16,0-7-4 15,-4-10-8-15,1-11 12 16,-5-6-8-16,0-8 32 16,-4-3-24-16,1-3-4 15,-1-1-8-15,1-2-4 0,3-8 0 16,4 0 24-16,0-3-12 15,0-3-32-15,4-4 12 16,0-4-184-16,0-3 104 16,0-3-348-1,-4 3 244-15,4-7-20 16</inkml:trace>
          <inkml:trace contextRef="#ctx0" brushRef="#br0" timeOffset="250610.3699">13007 12928 612 0,'16'-7'228'0,"-1"0"-180"0,13 0-12 31,-5 7 104-31,15 0-84 0,13 4 16 0,7 6-48 16,-8 4-4-16,-3 7-12 15,-5 6-8-15,-15 4 4 0,-7 0 12 16,-13 0-8-16,-14 0 24 16,-20-3-20-16,-24-8 12 15,-7 1-12-15,0-14 12 16,4-7-16-16,7-7 4 16,16-3-4-16,12-1-76 15,19-3 36-15,27 1-320 0,24-1 192 16,10 4-292-1</inkml:trace>
          <inkml:trace contextRef="#ctx0" brushRef="#br0" timeOffset="251760.4276">13751 12983 436 0,'73'-20'160'0,"-57"16"-124"0,-5-3-8 0,-11 4 132 16,-4-1-92-16,-7 4 96 16,-8 0-96-16,-9 7-40 15,-3 4-24-15,4 13-4 0,4 10 0 16,8 11 16-16,3 3-8 15,12 0-4-15,12-3 0 16,3-7 56-16,4-11-32 0,1-3 24 16,-1-10-32-16,4-7 16 15,1-14-20 1,-5-7-68-16,-4-13 24 0,-3-11-128 16,0-7 84-16,-1-6 8 15,1 13 40-15,-4 3 24 31,7 8 4-31,1 3-36 0,-1 3 16 16,4 7 48-16,1 7-12 16,-1 4 44-16,-3 0-36 15,-1 6 12-15,-7 4-24 0,0 0 52 16,-4 0-36-16,-4 3 4 16,-4 0-24-16,4 4 12 15,-4 3-16 1,4 0 4-16,4 1-4 0,3 2 20 15,1 1-16-15,8 0 32 16,3-8-28-16,0-6 20 0,5-7-20 16,3-7-16-16,4-6-4 15,-8 2 4-15,-4-9 0 16,-3 2 16-16,-5-2-8 16,-3-4 4-16,-4 10-4 15,0 0-32-15,4 7 12 16,-1 7-76-16,5 7 52 15,3 14 48-15,12 3-4 16,4 14 40-16,8 3-32 16,0 0 4-16,-4-10-12 15,-4-3 48-15,-4-11-32 0,-8-10 32 16,-7-7-28-16,-1-10 36 16,-3-8-36-16,-4-6-32 15,-4-7 0-15,0-7-28 16,-4 1 20-16,4 2-84 15,0 8 56-15,0 6-4 16,8 4 28-16,0 7-40 16,-1 6 28-16,9 8 52 15,7 6-16-15,4 7 84 16,12 4-56-16,15 3 40 16,16 3-44-16,-1-3-8 15,-3-3-16-15,-12-11 56 31,-7 1-36-31,-12-15-12 0,-4-6-8 0,-12-4 8 16,-7-10-8-16,-8-3-4 16,-4-4 0-16,-12-4-24 0,-4 4 12 15,-3 4-48 1,0 6 28-16,-8 4-28 16,7 6 32-16,-3 8-52 15,0 3 44-15,7 14-20 16,9 6 32-16,10 15 20 15,13 10 0 1,11 3 36-16,4 3-20 0,0-6 20 16,-4 0-20-16,0-11 28 0,0-10-28 0,0-3-40 15,-3-11 12-15,-1-6-132 16,-4-11 84-16,1-17-20 16,3-18 48-16,0-6 8 15,0 7 16-15,0 10-20 31,1 7 16-31,3 10 128 16,4 0-64-16,0 21 80 16,4 7-76-16,3 7-12 15,-3 6-28-15,0 1 52 0,-8-8-40 16,-4-6 104-16,-3-17-76 16,-5-11 36-16,1-10-52 15,-5-7 40-15,1-3-48 0,7-1 28 16,16-3-32-16,31 7-16 15,3 7-8 1,21 7-180-16,2 14 96 16,13 20-1044-16</inkml:trace>
        </inkml:traceGroup>
      </inkml:traceGroup>
    </inkml:traceGroup>
    <inkml:traceGroup>
      <inkml:annotationXML>
        <emma:emma xmlns:emma="http://www.w3.org/2003/04/emma" version="1.0">
          <emma:interpretation id="{DDDBDBAD-4272-423B-8AC1-534569481713}" emma:medium="tactile" emma:mode="ink">
            <msink:context xmlns:msink="http://schemas.microsoft.com/ink/2010/main" type="paragraph" rotatedBoundingBox="4309,15032 17993,14633 18037,16137 4353,165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0C2E8C-8FA7-4F8B-B2C4-E2904F8CCEC8}" emma:medium="tactile" emma:mode="ink">
              <msink:context xmlns:msink="http://schemas.microsoft.com/ink/2010/main" type="line" rotatedBoundingBox="4309,15032 17993,14633 18037,16137 4353,16537"/>
            </emma:interpretation>
          </emma:emma>
        </inkml:annotationXML>
        <inkml:traceGroup>
          <inkml:annotationXML>
            <emma:emma xmlns:emma="http://www.w3.org/2003/04/emma" version="1.0">
              <emma:interpretation id="{9617E6DF-28A7-420C-A72A-14CE50F6EC27}" emma:medium="tactile" emma:mode="ink">
                <msink:context xmlns:msink="http://schemas.microsoft.com/ink/2010/main" type="inkWord" rotatedBoundingBox="4315,15220 6388,15160 6417,16157 4344,16217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61190.824">705 15223 580 0,'0'-10'216'0,"0"10"-168"0,-8-7-12 15,8 4 68-15,-7-1-64 16,-1 1 8 0,-12-1-28-16,5 1-12 0,-8-1-4 15,3 11-4-15,1 0 0 0,-8 4 24 16,-4-1-12-16,0 7 76 15,-4 4-52-15,4 3 4 16,4 3-24-16,4 1 8 16,7-1-16-16,9-3 32 15,10-3-24-15,9-11 40 16,4-6-32-16,3-8-12 16,4-2-8-16,0-5-84 15,-3-3 44-15,3 1-48 0,-4-1 48 16,-3 4-8-16,-1 3 28 15,1 3 0-15,-5 1 8 16,-3 3 76-16,0 3-36 16,4 4 24-16,-5 0-36 15,5 0 8-15,-1-4-16 16,1 1-8 0,0-4 0-16,-1 0-32 0,5 0 16 15,-8 0-224-15,-1-4 128 16,1 4-104-16,0 0 124 15,0-3-164-15,3-1 144 16,1 4-100-16</inkml:trace>
          <inkml:trace contextRef="#ctx0" brushRef="#br0" timeOffset="261533.7357">817 15148 404 0,'-7'-4'148'0,"7"4"-112"0,3 4-12 15,5-4 100-15,0 6-72 16,4 8 96-16,-5 3-88 16,13-3 8-16,-13 10-44 15,9 0 56-15,-5 7-44 0,1-3 56 0,0 3-56 16,-5 0 12-16,1-14-32 15,0 4 52 1,0-8-36-16,-4-9 20 0,7 3-32 16,-3-11-8-16,3-3-8 15,1-3 20-15,0-4-12 16,-1-3-4-16,1-4-4 16,3-3-4-16,1-3 0 15,-4 3 16-15,-5-14-8 16,-3-7-4-16,4 0 0 15,-4 8-112-15,3-1 60 16,-7 14-228-16,0 13 156 0,8 4-352 16,0 7 264-1,0-6-52-15</inkml:trace>
          <inkml:trace contextRef="#ctx0" brushRef="#br0" timeOffset="260480.9358">302 14452 624 0,'78'25'228'0,"-47"-8"-176"0,11 10-16 0,-14-6 72 0,-5 3-68 16,19 0-8-16,-3 0-20 15,-8-3 8-15,-12 0-12 16,-3 3 24-16,-24 0-20 0,-11 0 24 16,-8 3-24-16,-12 1-4 31,0-1-4-31,-27 8-68 16,4-4 36-16,-34-4-4 0,18-6 16 15,12-4 12-15,12-3 4 16,8-4-204-16,19-6 112 15,15-8-368-15</inkml:trace>
          <inkml:trace contextRef="#ctx0" brushRef="#br0" timeOffset="260181.6404">128 14645 464 0,'0'-14'176'0,"8"8"-140"0,-4-12-8 0,-4 11 40 0,8 1-44 16,-8-5 52-16,0 1-44 16,0 3 20-16,0 0-32 15,0 4 52-15,0-4-40 0,-8 7-16 16,4 7-8-16,-4 10 24 16,0 4-16-16,-3 10 20 15,11 17-20-15,-4 21 0 16,8 10-8-16,4 0 36 15,-1-7-20-15,1-10-4 16,-4-10-12-16,-4-8 4 16,-4-2-8-16,-4-11-36 15,-3-11 16 1,-5 1-172-16,1-14 108 0,-1-4-464 16</inkml:trace>
          <inkml:trace contextRef="#ctx0" brushRef="#br0" timeOffset="263305.6498">1669 15000 652 0,'-4'3'244'0,"8"7"-192"0,11-10-12 0,1 0 144 16,15-3-108-16,19-4-4 15,20 0-44-15,7-3-240 16,5-4 116-16,-5 0-484 16</inkml:trace>
          <inkml:trace contextRef="#ctx0" brushRef="#br0" timeOffset="263156.223">1708 14759 696 0,'-16'-11'256'15,"16"11"-196"-15,4-6-20 0,0 2 156 16,4 4-116-16,11-7 28 15,12 0-64-15,8 0-8 16,7 4-24-16,8 0-8 16,-3 6 0-16,-5 4-436 15,-7 3 236-15,-12 11-328 0</inkml:trace>
        </inkml:traceGroup>
        <inkml:traceGroup>
          <inkml:annotationXML>
            <emma:emma xmlns:emma="http://www.w3.org/2003/04/emma" version="1.0">
              <emma:interpretation id="{176E3E7D-F7D5-4BEE-A2FB-6A792695B1CF}" emma:medium="tactile" emma:mode="ink">
                <msink:context xmlns:msink="http://schemas.microsoft.com/ink/2010/main" type="inkWord" rotatedBoundingBox="6932,14908 10510,14992 10482,16193 6903,16109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64025.5692">3496 14191 416 0,'0'-10'152'0,"8"6"-116"0,-4 1-12 0,3-1 188 16,-7 4-120-16,0 0 8 16,0 0-60-16,0 0-48 15,-11 11 4-15,-1 2 28 0,-11 12-16 16,-4 5 8-16,-20 8-8 15,-18 7 12-15,-13 0-12 16,-3 6-12-16,0-6 0 16,7-10-4-16,4-4 0 15,5-4 24-15,-1-6-8 16,4-4-20-16,15-3 4 0,9-1 20 16,11-2-4-16,7-1-20 15,1 0 4-15,19-3 12 16,0-7 0-16,0 7 32 15,11 3-20-15,5 1 12 16,-4 3-16-16,7 10 36 16,4 10-24-16,0 18-12 15,4 10-8-15,4 6 20 16,-3 1-12-16,3-7-4 16,3-7-4-16,-3-7 20 15,0-3-12-15,4-7 12 16,-4-7-12-16,-4-7 36 15,-4-3-24-15,-3-11 12 16,-5-3-20-16,-7-11-412 0,-8 4 212 16,0 0-372-1</inkml:trace>
          <inkml:trace contextRef="#ctx0" brushRef="#br0" timeOffset="264790.0334">3651 14422 560 0,'-8'-14'208'0,"8"10"-164"0,-4 8-8 15,4 3 56-15,-4 10-56 16,1 14 32-16,-5 10-40 0,0 7 44 16,4 11-40-16,-4 23 4 0,1 18-24 15,3-4 20-15,-4-9-20 16,4-15 24-16,-3-14-24 15,3-6 12-15,0-14-12 16,-4-11 56-16,0-10-40 16,1-10-36-16,-1-10 0 15,-4-11-200-15,1-17 112 16,-1-20-152-16,4-29 140 16,0-2-120-16,5 3 132 15,-1 10 36-15,8 4 40 16,7-1 144-16,9 4-72 15,26 4 220-15,12 10-152 16,20 13 68-16,-9 25-112 16,5 17 12-16,-1 20-52 15,-15 8 4-15,0-1-24 0,1-3-8 16,-17 3-4-16,-11-3-4 16,-19 0 0-16,-24-3 76 15,-7-4-40-15,-12-7-4 16,-12-10-20-16,-11-10 32 15,-12-11-20-15,-4-3 4 16,12-4-16-16,4 0 0 16,16 4-4-16,14 0-316 15,13 0 172-15,26 6-556 16</inkml:trace>
          <inkml:trace contextRef="#ctx0" brushRef="#br0" timeOffset="265201.1251">4460 14931 716 0,'-15'17'264'0,"-1"11"-204"0,1 6-16 15,3-13 64-15,-4-4-68 16,5 3 80-16,-1 5-68 16,4 2 0-16,5-6-32 15,3-4 24-15,0-3-28 0,0-4-76 16,0-3 32-16,0-7-256 0,3-4 160 16,-3 4-460-1</inkml:trace>
          <inkml:trace contextRef="#ctx0" brushRef="#br0" timeOffset="265854.6105">4615 14883 268 0,'-8'-11'100'0,"12"15"-76"0,-8 3-8 0,4 3 132 16,-8 4-84-16,8 6 60 0,0 8-68 15,-7-1 0-15,3 1-32 16,0-1 24-16,4-2-32 16,-4-5 48-16,4-3-36 0,0-10 28 15,-8-3-28-15,8-4-8 16,0-4-12-16,0-3-8 16,0-3 4-16,8-4-24 15,-4-13 12-15,11 6-56 16,-7 4 32-16,8 3 0 15,-5 7 16-15,5 7 108 16,-1 11-48-16,-3 6 36 16,-1 7-48-16,1 3 0 15,0 4-20-15,-12-7 28 16,4 4-24-16,-8-7 4 16,4-4-12-16,-8 0-112 0,4-7 56 15,0-3-304 1,12-7-116-1</inkml:trace>
          <inkml:trace contextRef="#ctx0" brushRef="#br0" timeOffset="265887.6989">5002 15068 644 0,'4'-13'236'0,"-4"13"-180"0,-4-7-20 0,-4 7 104 15,4 0-84-15,-11 0 16 16,3 7-48-16,-3 0-4 15,3 6-12-15,4 11-16 0,8 0 4 16,12 7 20-16,4-10-8 16,3 3-4-16,8 0 0 15,-8-3 20-15,-7-4-12 0,-4-3 24 16,-28-14 28 0,-11-7-32-16,-3 7-4 15,-13-7-20-15,1 0 12 31,11-3-12-31,4-4-48 16,4 4 24-16,15-4-280 16,4 7 164-16,20-3-464 0</inkml:trace>
          <inkml:trace contextRef="#ctx0" brushRef="#br0" timeOffset="264937.9258">4716 14329 840 0,'11'-14'312'0,"-11"14"-244"0,0-7-16 0,-4 7 24 16,0 7-52-16</inkml:trace>
          <inkml:trace contextRef="#ctx0" brushRef="#br0" timeOffset="266982.1083">5617 14449 332 0,'8'-10'120'0,"-4"3"-92"0,8 3-8 0,-8 1 112 16,-4 0-76-16,0-4 60 15,-4 0-72-15,0 0 40 16,-8 3-48-16,-7 4 0 15,-8 11-24-15,-12 6 88 0,-7 14-52 16,-1 17 64-16,8-3-60 16,1 13 60-16,7 11-64 15,4 17 28-15,7 0-44 0,9-17 8 32,3 0-24-32,8-7 28 15,12-17-28-15,-1-1 56 16,12-16-40-16,16-11-420 0,0-3 208 15,-4-7-528-15</inkml:trace>
          <inkml:trace contextRef="#ctx0" brushRef="#br0" timeOffset="267423.7822">5579 14659 676 0,'4'-24'248'0,"-4"24"-192"0,15 3-16 0,-3 1 56 16,11-1-60-16,4 4 68 16,4 0-64-16,0-4 0 15,12 4-24 1,-1-3 24-16,-3-1-24 0,0-3-144 16,-1 0 64-16,-11 0-420 15,-7 4 264-15</inkml:trace>
          <inkml:trace contextRef="#ctx0" brushRef="#br0" timeOffset="267550.1185">5803 14566 572 0,'-23'17'208'0,"23"-17"-160"0,-15 31-12 15,3-17 68 1,8 3-64-16,-11 11 52 16,7-1-52-16,-4 15 16 15,12 2-36-15,0 4 0 16,0 1-12-16,0-5 20 16,0-6-16-16,8-7 40 15,4-7-28-15,3-10-156 16,-3 0 72-16,3-14-468 0,1-4 288 0</inkml:trace>
          <inkml:trace contextRef="#ctx0" brushRef="#br0" timeOffset="267743.6338">6094 14621 520 0,'4'17'192'0,"-4"-17"-152"0,27 42-8 0,-16-11 212 15,5 3-140-15,-5 31 0 0,1 1-60 16,-12-4-8-16,0-11-20 16,-12-6 44-16,-7-7-32 31,-8-17 48-31,11-1-44 0,-15-16-288 15,12-1 136-15</inkml:trace>
        </inkml:traceGroup>
        <inkml:traceGroup>
          <inkml:annotationXML>
            <emma:emma xmlns:emma="http://www.w3.org/2003/04/emma" version="1.0">
              <emma:interpretation id="{3F679783-E614-4BC2-964E-3856A3782FCC}" emma:medium="tactile" emma:mode="ink">
                <msink:context xmlns:msink="http://schemas.microsoft.com/ink/2010/main" type="inkWord" rotatedBoundingBox="10868,14921 13659,14839 13692,15962 10901,16044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70753.6436">7627 14786 984 0,'0'4'368'0,"11"-1"-288"0,9-3-20 0,-1 0 116 16,16-3-108-16,15-1-20 15,12 1-28-15,8-1-168 16,3 1 80-16,-7 0-316 0,-4-4 216 15</inkml:trace>
          <inkml:trace contextRef="#ctx0" brushRef="#br0" timeOffset="270438.8062">7704 14638 852 0,'0'-7'316'16,"0"7"-248"-16,27-6-16 0,-8-1 76 16,9 7-80-16,10-7-12 15,9 7-20-15,3 0-16 16,-3 7 4-16,-1-4-92 16,-3 7 48-16</inkml:trace>
          <inkml:trace contextRef="#ctx0" brushRef="#br0" timeOffset="271764.3312">8707 14700 600 0,'19'-3'224'0,"8"6"-176"0,4 1-12 16,-12 3 28-16,9 6-44 0,-1 5 8 16,0 13-16-16,4 6-16 15,-8 8 0-15,-8 7-16 16,-15-14 12-16,-7 3 40 0,-13-3-20 15,-15 0 60-15,4-14-40 16,-11-4 20-16,-8-3-32 16,-8-10 0-16,-4 0-12 15,4-14 28-15,3 4-20 16,17-11 32-16,22 4-32 16,4 0-32-16,24-1 8 15,4 4 0-15,22-3 8 16,1 7-12-16,4 3 8 15,-5 13 40-15,-7-2-24 0,4 9 24 16,-4 11-20-16,-4-14 0 16,-7 4-8-16,7 0 20 15,0-14-16-15,-8 3-108 16,8-7 48-16,0-3-392 16,4-3 240-1,8-4-204-15</inkml:trace>
          <inkml:trace contextRef="#ctx0" brushRef="#br0" timeOffset="271125.6331">8509 14625 1040 0,'-15'-7'384'0,"22"7"-300"0,21-7-20 0,-9 0 228 16,16 7-172-16,15 0-32 16,12-4-56-16,15-2-8 15,24 2-16-15,4 1-4 0,-5 3 0 16,-11 7-172-16,-19-7 92 15,-20 0-192-15,-15 0 156 0,-12 0-180 16,-11 6 168-16</inkml:trace>
          <inkml:trace contextRef="#ctx0" brushRef="#br0" timeOffset="270931.1151">9198 14088 852 0,'-4'-4'316'0,"1"8"-248"0,-9 3-16 16,8 3 48-16,-4 11-64 15,1 10-4-15,-1 13-20 16,0 8 8-16,4 3-12 16,-4 0-232-16,1-3 120 0,-13-4-548 15</inkml:trace>
          <inkml:trace contextRef="#ctx0" brushRef="#br0" timeOffset="268378.3209">6558 14253 456 0,'4'-7'168'0,"0"7"-128"0,0 0-16 0,-4 0 88 15,0 0-68-15,0 0 52 16,0 0-56-16,4 0 40 16,0 0-44-16,-4 0 32 15,0 0-36-15,0 0 0 16,0 0-20-16,0 3 56 15,0 4-40-15,0 4 60 16,3-1-52-16,1 7-8 16,8 4-16-16,-1 10 16 15,9 3-16-15,11 8 12 16,4 2-12-16,15 4 28 0,4-3-24 16,-4-4 32-16,-3-3-32 15,-4-7 12-15,-5-7-16 16,-11-10-8-1,4 0 0-15,-7-11 4 0,-5 8-4 16,-7-11 24-16,-1 0-16 0,-7 0 40 16,0 0-28-16,-4 0-32 15,0 0 4-15,-4 0 16 16,0 10-4-16,-7 4 4 16,3 6-4-16,-15 11 4 15,3 7-8-15,-26 17-4 16,-5 4 4-16,-30 3 12 15,4-11-8-15,-32 15-372 16,16-18 196-16</inkml:trace>
        </inkml:traceGroup>
        <inkml:traceGroup>
          <inkml:annotationXML>
            <emma:emma xmlns:emma="http://www.w3.org/2003/04/emma" version="1.0">
              <emma:interpretation id="{E419049C-2C01-469A-9211-C24CDDA3F194}" emma:medium="tactile" emma:mode="ink">
                <msink:context xmlns:msink="http://schemas.microsoft.com/ink/2010/main" type="inkWord" rotatedBoundingBox="14312,14947 16395,14886 16431,16112 14348,16173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73153.6249">10011 14466 424 0,'-4'-27'156'0,"12"23"-120"0,-8-3-8 0,0 4 132 16,0 3-92-16,0 0 0 0,4 7-44 15,-4 10 80-15,0 14-56 16,4 10 56-16,0 4-60 0,3 7-12 16,-3 6-20-16,4 4-12 15,-8-3 4-15,0-4 20 16,0-11-12-16,-4-9 24 15,0-15-24-15,0-9 56 16,1-15-36-16,-5-16-24 16,0-18-8-16,8-3 0 15,0-4 0-15,4-7-168 16,4-10 92-16,-1-7-104 16,13-6 108-16,11-4 8 15,15 6 40-15,12 15 80 0,4 10-32 16,0 17 176-1,-4 10-108-15,-7 21-32 0,-17 14-40 16,-3 10-8-16,-7 21-8 16,-9-4-12-16,-7 7 4 15,-16-3 28-15,-11-7-12 16,-8-7-152-16,-20-4 72 16,-11-6-140-16,-8-7 120 15,4-4 32-15,4-3 36 16,12-7 28-16,3 0-4 15,16 0 148-15,4 3-84 16,7 1 68-16,13 3-76 0,6 6 108 16,9 5-96-16,11 2 44 15,8 4-68-15,0 4 0 16,4 3-28-16,-4 0 4 16,0-4-12-16,-4-3 44 15,-4-6-28-15,1-5-128 16,-1-2 52-16,4-11-372 15,4-4 236-15,-20-3-440 16</inkml:trace>
          <inkml:trace contextRef="#ctx0" brushRef="#br0" timeOffset="273468.4632">10561 14721 652 0,'-8'-7'244'0,"8"7"-192"0,0 7-12 0,4-7 164 15,4 0-120-15,3 7-16 16,5-7-44 0,7 0 8-16,8 0-20 0,12-7 12 15,3 0-12-15,1-3 28 16,-1 3-24-16,-15-7-4 16,-4 7-8-16,-19-7-32 15,-8 8 16-15,-23-5 4 16,-1 8 8-16,-22-1 44 15,7 11-24-15,-11-7 24 16,11 7-24-16,-3 14 124 16,14-4-80-16,5 21 32 15,12 0-56-15,15 17 48 0,11-4-52 16,16-3-8-16,12-3-16 16,15-14-64-16,11-14 28 15,5 1-516-15,-4-12 296 0,-5-16-472 16</inkml:trace>
          <inkml:trace contextRef="#ctx0" brushRef="#br0" timeOffset="274129.2183">12024 14201 736 0,'27'-24'272'0,"-15"17"-208"0,-4-3-20 0,-1 10 72 0,-7-7-72 16,-7 0-28-16,-13 4-12 15,-15-1-12-15,-3 1 0 16,-9 3-12-16,1 3 12 0,-4-3 4 15,3-3 4-15,4 3 32 16,5 3-16-16,3 4 40 16,0 0-32-16,12 7 4 15,3 7-16-15,1 13 20 16,0 21-20-16,-1 10 12 16,-3 8-12-16,0-5 12 15,0 12-16-15,-4 9 16 16,0 11-16-16,3-4-12 15,5-13 0-15,3-11 20 0,1-13-8 16,3-15 24-16,5-9-20 16,3-8 84-16,4-6-52 15,8-7 68-15,15-4-64 16,8 0 0-16,11 1-28 16,5 2 48-16,3 5-36 15,0 2-8-15,-3 1-12 16,-1 0-100-16,-3-4 52 15,-4-7-412 1,-1-3 248-16,5-7-392 16</inkml:trace>
        </inkml:traceGroup>
        <inkml:traceGroup>
          <inkml:annotationXML>
            <emma:emma xmlns:emma="http://www.w3.org/2003/04/emma" version="1.0">
              <emma:interpretation id="{5DFECDBF-8B3C-4ACA-B316-6B280E7FCF16}" emma:medium="tactile" emma:mode="ink">
                <msink:context xmlns:msink="http://schemas.microsoft.com/ink/2010/main" type="inkWord" rotatedBoundingBox="16334,15904 17054,15883 17057,15996 16338,16017"/>
              </emma:interpretation>
              <emma:one-of disjunction-type="recognition" id="oneOf37">
                <emma:interpretation id="interp49" emma:lang="" emma:confidence="1">
                  <emma:literal>~</emma:literal>
                </emma:interpretation>
                <emma:interpretation id="interp50" emma:lang="" emma:confidence="0">
                  <emma:literal>_</emma:literal>
                </emma:interpretation>
                <emma:interpretation id="interp51" emma:lang="" emma:confidence="0">
                  <emma:literal>-</emma:literal>
                </emma:interpretation>
                <emma:interpretation id="interp52" emma:lang="" emma:confidence="0">
                  <emma:literal>Z</emma:literal>
                </emma:interpretation>
                <emma:interpretation id="interp53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275353.9751">12020 15247 840 0,'12'-3'312'0,"0"-1"-244"0,7-2-16 0,0 2 68 15,4 4-76-15,5-7-8 16,6 0-24-16,-3 4-20 16,0-4 4-16,0 0 4 0,0-3 0 15,-4 6 32-15,-3 1-16 16,-5 3 20-16,-7 3-20 16,-5 4 108-16,5 0-72 0,-4 7 112 15,-1-7-92-15,1 3 8 16,4-3-48-16,7 0 4 15,8-7-20-15,12-7 36 16,0 7-28-16,3-7-156 16,1-7 72-16,-4 1-548 15,-1-11 336-15,-15-32-396 16</inkml:trace>
        </inkml:traceGroup>
        <inkml:traceGroup>
          <inkml:annotationXML>
            <emma:emma xmlns:emma="http://www.w3.org/2003/04/emma" version="1.0">
              <emma:interpretation id="{B7F1B939-3E02-42D7-8EEA-BFE1FD5C3F88}" emma:medium="tactile" emma:mode="ink">
                <msink:context xmlns:msink="http://schemas.microsoft.com/ink/2010/main" type="inkWord" rotatedBoundingBox="16582,14943 17142,14927 17165,15707 16605,15723"/>
              </emma:interpretation>
              <emma:one-of disjunction-type="recognition" id="oneOf38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274690.2103">12361 14215 540 0,'-4'-34'200'0,"-4"37"-156"0,1 4-12 16,3 0 96-16,0 14-76 16,0 20 104-16,-8 28-92 15,16 6 24-15,-4 1-52 16,-4 3-12-16,8 7-16 0,0 0 28 15,4-10-20-15,-4-14 12 16,-4-14-16-16,0-17 88 0,4-17-52 16,-4-21-24-16,-4-17-12 15,0-14-32-15,4-10 12 16,-4 0 20-16,4-4-4 16,4-13-160-16,-4-11 80 15,4 0-8-15,11 7 52 16,1 11 16-16,7 6 12 15,20 14 8-15,22 7-4 16,9 21 164-16,-4 14-92 16,-12 13 104-16,-8 17-104 15,-11 7-32-15,-8 1-28 16,-20-4 12-16,-11-4-16 0,-15-10-4 16,-20-7-4-16,-23 1 12 15,-16-8-8-15,1-3 16 16,3-7-16-16,4 0 32 15,8-4-24-15,16 4-92 16,11 4 40-16,7 6-412 16,13 4 248-16</inkml:trace>
        </inkml:traceGroup>
        <inkml:traceGroup>
          <inkml:annotationXML>
            <emma:emma xmlns:emma="http://www.w3.org/2003/04/emma" version="1.0">
              <emma:interpretation id="{FE5DE71D-A426-4873-BFA3-4B5F3DC04188}" emma:medium="tactile" emma:mode="ink">
                <msink:context xmlns:msink="http://schemas.microsoft.com/ink/2010/main" type="inkWord" rotatedBoundingBox="17520,14910 18001,14896 18037,16137 17556,16151"/>
              </emma:interpretation>
              <emma:one-of disjunction-type="recognition" id="oneOf39">
                <emma:interpretation id="interp55" emma:lang="" emma:confidence="1">
                  <emma:literal>]</emma:literal>
                </emma:interpretation>
                <emma:interpretation id="interp56" emma:lang="" emma:confidence="0">
                  <emma:literal>}</emma:literal>
                </emma:interpretation>
                <emma:interpretation id="interp57" emma:lang="" emma:confidence="0">
                  <emma:literal>3</emma:literal>
                </emma:interpretation>
                <emma:interpretation id="interp58" emma:lang="" emma:confidence="0">
                  <emma:literal>,</emma:literal>
                </emma:interpretation>
                <emma:interpretation id="interp59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275532.45">13379 14253 676 0,'-8'-45'248'0,"8"35"-192"0,8-11-16 0,0 11 112 16,0 0-92-16,3 3 80 15,5 3-80-15,11 1-32 16,0 3-16-16,-4 3-40 0,8 4 16 16,4 0 12-16,-4 0 4 15,0 0 8-15,-8-4-8 16,-7 4-4-16,-5 3 4 16,-3-3 108-16,-8 17-60 0,-4 7 24 15,0 31-44 1,0 7 76-16,-3 7-60 0,-1 27-4 15,-4 35-28-15,4-4 24 16,8-21-24-16,0-9-4 16,0-5-8-16,0-16 64 15,-7-14-36-15,-5-24 112 16,-7-21-84-16,-4-17 28 16,-8-18-52-16,-35-3-848 15,-27 1 440-15,-58-35-372 16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39:34.427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27T18:42:25.655"/>
    </inkml:context>
  </inkml:definitions>
  <inkml:traceGroup>
    <inkml:annotationXML>
      <emma:emma xmlns:emma="http://www.w3.org/2003/04/emma" version="1.0">
        <emma:interpretation id="{D3C0DCB9-4D92-40B8-8973-80AC6DE0ED21}" emma:medium="tactile" emma:mode="ink">
          <msink:context xmlns:msink="http://schemas.microsoft.com/ink/2010/main" type="writingRegion" rotatedBoundingBox="-2112,618 24737,213 24957,14796 -1892,15201"/>
        </emma:interpretation>
      </emma:emma>
    </inkml:annotationXML>
    <inkml:traceGroup>
      <inkml:annotationXML>
        <emma:emma xmlns:emma="http://www.w3.org/2003/04/emma" version="1.0">
          <emma:interpretation id="{A4628C31-220D-4A67-BA41-2E84D8AEA1E0}" emma:medium="tactile" emma:mode="ink">
            <msink:context xmlns:msink="http://schemas.microsoft.com/ink/2010/main" type="paragraph" rotatedBoundingBox="2628,799 20914,220 20966,1887 2680,246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D8CF21E-01F8-4587-8420-D8788468224B}" emma:medium="tactile" emma:mode="ink">
              <msink:context xmlns:msink="http://schemas.microsoft.com/ink/2010/main" type="line" rotatedBoundingBox="2628,799 20914,220 20966,1887 2680,2466"/>
            </emma:interpretation>
          </emma:emma>
        </inkml:annotationXML>
        <inkml:traceGroup>
          <inkml:annotationXML>
            <emma:emma xmlns:emma="http://www.w3.org/2003/04/emma" version="1.0">
              <emma:interpretation id="{67D6B5A0-8A28-4B41-9A00-2A5F5C4ACD46}" emma:medium="tactile" emma:mode="ink">
                <msink:context xmlns:msink="http://schemas.microsoft.com/ink/2010/main" type="inkWord" rotatedBoundingBox="2628,799 5569,706 5597,1593 2656,16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60 496 0,'11'-20'184'0,"-3"9"-140"0,4-2-16 15,-8 2 76 1,3 11-64-16,1-6 16 15,4 6-32-15,-1 6-12 16,1 5-8-16,3 16 4 16,5 4-4-16,-1 31 8 0,0 14-8 0,1 13 24 15,3-3-16-15,-15 0 4 16,15-17-8-16,-11-10-8 16,3-11 4-16,1-10 84 15,-1-11-48-15,4-10 52 16,1-6-52-16,3-18 16 15,0-3-36-15,4-25 16 16,0 4-20-16,8-41 8 16,0 10-12-16,8-17-16 15,-1 10 0-15,1 4 4 16,-1 13 0-16,1 7-20 16,-16 14 12-16,-4 0-4 15,-3 11 4-15,-9 3 16 16,1-1-4-16,-12 5 8 15,4 2-8-15,-8 1 24 16,4 6-16-16,-4-9-4 16,8 13-4-16</inkml:trace>
          <inkml:trace contextRef="#ctx0" brushRef="#br0" timeOffset="270.2176">1486-112 424 0,'-8'0'156'0,"8"0"-120"0,-27 18-8 0,-4-8 36 31,12 4-40-31,-27 10 8 0,7 3-20 0,-19 15 36 16,11-5-24-16,1 25 32 15,3 4-32-15,5 23 32 16,10-13-32-16,5 10-4 15,8-17-12-15,3-11 12 16,12-3-12-16,0-10 16 16,4 3-16-16,4-6 32 15,7-8-24-15</inkml:trace>
          <inkml:trace contextRef="#ctx0" brushRef="#br0" timeOffset="503.3374">1277 315 780 0,'-23'-17'288'0,"23"17"-224"0,8 0-20 16,7 0-20 0,4 3-24-16,16-3 24 15,4 4-12-15,11-4 32 16,-3 0-28-16,3-7 48 15,0 3-36-15,-3-6-128 16,-4 3 52-16,-13 0-328 16,-6 4 212-16</inkml:trace>
          <inkml:trace contextRef="#ctx0" brushRef="#br0" timeOffset="753.002">1664 136 476 0,'-15'14'176'0,"15"-14"-136"0,-20 27-12 0,9-6 76 16,3 0-64-16,-7 20 16 15,3-3-32-15,-7 10 24 16,7 0-32-16,-3 0 4 16,-1-3-12-16,8 0-8 15,4-11 4-15,1-13 20 16,3 3-12-1,-4-7 12-15,8 0-12 0,-4-3 28 16,0-7-24-16,11 0 4 16,9 0-12-16</inkml:trace>
          <inkml:trace contextRef="#ctx0" brushRef="#br0" timeOffset="996.2309">2071 78 632 0,'31'0'236'0,"-31"0"-184"0,54 17-16 0,-35-7 16 16,1 11-36-16,-5 20 4 16,1 0-12-16,-13 28 48 15,-3-3-32-15,-19 6 44 16,0 0-40-16,-28-13 20 15,1-8-28-15,-20-3 16 16,12-10-20-16</inkml:trace>
          <inkml:trace contextRef="#ctx0" brushRef="#br0" timeOffset="1323.1131">2737 553 560 0,'-24'3'208'0,"24"-3"-164"0,16 10-8 16,-8-6 32 0,11 3-44-16,16-4 44 15,3 0-40-15,28-6-92 0,0 3 32 16</inkml:trace>
          <inkml:trace contextRef="#ctx0" brushRef="#br0" timeOffset="1188.255">2729 243 696 0,'23'0'256'0,"-23"0"-196"0,23 3-20 15,-7 4-4 1,-1 0-28-16,12 3 48 16,4 1-28-16,4 6-552 15,4-3 284-15</inkml:trace>
        </inkml:traceGroup>
        <inkml:traceGroup>
          <inkml:annotationXML>
            <emma:emma xmlns:emma="http://www.w3.org/2003/04/emma" version="1.0">
              <emma:interpretation id="{45C4C9C5-044C-4CD2-AA29-B3838C40E646}" emma:medium="tactile" emma:mode="ink">
                <msink:context xmlns:msink="http://schemas.microsoft.com/ink/2010/main" type="inkWord" rotatedBoundingBox="6209,943 6981,918 7012,1915 6240,193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97.1079">3577 78 548 0,'19'0'204'0,"-19"0"-156"0,27 13-16 0,-19 5 28 16,3 6-40-16,-3 10 36 16,0 14-32-16,-8 21 4 15,8 0-16-15,-8 7 0 16,-4-14-4-16,11-18 36 16,1 1-20-16,4-21 84 15,7 0-60-15,16-17 40 16,-4-7-52-16,15-24 24 15,1-7-32-15,3-34 0 16,1-8-16-16,11-2 0 16,-8 6-4-16,0 14-32 15,-8 7 12-15,-15 6 4 16,-4 15 8-16,-7 3 16 0,-1 10-8 16,-11 4-4-16,3 10 0 15,-3 0-236-15,4 7 128 0</inkml:trace>
          <inkml:trace contextRef="#ctx0" brushRef="#br0" timeOffset="2147.958">4235 859 488 0,'0'-7'180'0,"0"7"-140"0,4-10-12 0,-4 3 144 16,3 7-100-16,-3-7 88 15,0 0-96-15,-3-3 20 16,3 10-48-16,-12-7 4 15,4 14-24-15,-15-1-36 16,4 12 12-16,-8 16 0 16,7 1 8-16,1 2 0 15,11 1 0-15,12-14 60 16,8 7-32-16,19-20 16 16,7-1-28-16,9-10 20 15,3-7-24-15,-11-7 32 0,-4-3-28 16,-24-14-24-16,-3 10 4 0,-27-10 28 15,-1 11-16-15,-19-8-36 16,9 8 16-16,-1 6-8 16,11 10 12-16,16-2-196 15,16-1 112-15</inkml:trace>
        </inkml:traceGroup>
        <inkml:traceGroup>
          <inkml:annotationXML>
            <emma:emma xmlns:emma="http://www.w3.org/2003/04/emma" version="1.0">
              <emma:interpretation id="{5A101E95-2192-4987-90E3-84454A2BD445}" emma:medium="tactile" emma:mode="ink">
                <msink:context xmlns:msink="http://schemas.microsoft.com/ink/2010/main" type="inkWord" rotatedBoundingBox="7747,815 11609,693 11653,2077 7791,219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078.964">5338 418 632 0,'-4'-31'236'0,"4"31"-184"0,-19-37-16 15,3 23 88 1,8 3-76-16,-11-2 32 16,4 6-44-16,-12 7-4 15,3 10-20-15,-3 14-32 16,12 7 8-16,-1 10 4 16,9 1 8-16,-1-1 32 0,16-3-16 15,7-7 32-15,8-7-32 0,16-10 56 16,4-1-40-16,15-9 20 15,0-1-32-15,0-6-104 16,-8 3 40-16,-11-10 20 16,-4-1 16-16,-12-9-4 15,-4 2 8-15,-11-2-24 16,0 3 16-16,-8 3 24 16,0 7-8-16,0 7 20 15,0 14-16-15,0 3 16 16,0 4-16-16,4 3 48 15,11 3-28-15,-3-3 28 16,3-3-28-16,12-4 80 16,-7-3-60-16,3-7 4 15,8 0-32-15,-12-11-56 16,-3 4 20-16,-5-7-40 16,-7 0 32-16,-8-6-24 15,4 2 28-15,-11-13 0 16,7 4 12-16,-8-8-12 15,8 7 12-15,0 1-32 16,1 6 24-16,-5 4-4 16,8 10 12-16,0-11-36 15,11 11 24-15,-7-3 32 16,12 6-4-16,-9-3 28 16,5 0-24-16,0-3 32 15,7 3-28-15,-3-7 12 16,3 0-16-16,4 0 20 0,0-10-20 0,8-7-4 15,4 10-4-15,0-17 4 16,0 17-4-16,-4-10-48 16,-4 18 28-16,0-5-60 15,-8 8 44 1,-7 10-36-16,7 6 36 0,1 11 20 16,3 11 8-16,0-1 12 15,0 1-4-15,-3-1 40 16,-1 1-20-16,-7-5 12 15,3-2-20-15,-11-4 28 16,4 0-28-16,-16-10 20 16,4 3-20-16,-15-3 52 15,3 0-36-15,-15-14 12 16,4 7-28-16,-4-14 20 16,8 7-24-16,4-7-208 15,11 3 108-15,8-3-364 16,12 7 256-16</inkml:trace>
          <inkml:trace contextRef="#ctx0" brushRef="#br0" timeOffset="4729.4246">6871 88 372 0,'-8'-10'140'0,"8"10"-112"0,0 0-4 0,-4 0 100 16,-3 0-72-16,-5 0 16 16,0 3-44-16,-23 4 4 15,5 7-16-15,-21 20 20 16,9 4-20-16,-5 34 24 16,5 7-24-16,14 14 4 15,13-10-8-15,23 6 48 16,15-6-32-16,27 10 52 15,4-11-44-15,8-6 100 16,-4-10-76-16</inkml:trace>
          <inkml:trace contextRef="#ctx0" brushRef="#br0" timeOffset="3739.2182">6972 277 600 0,'0'-24'224'0,"0"24"-176"0,11-7-12 0,-11 4 88 16,0 6-76-16,-4 11-36 15,0-4-12-15,-7 21-4 32,3 4 4-32,-4 9 32 0,5 8-16 0,7-7 12 15,7-4-16-15,1-6 36 16,4-8-24-16,3-10 32 15,9 0-32-15,3-13 48 16,0 6-40-16,-4-10-16 16,0 0-8-16,-7-14-96 15,-5 8 48-15,-7-12-4 16,0 1 28-16,-4 0 12 16,0 3 4-16,0 4-44 15,4 10 24-15,4 0 32 16,7 10-4-16,8 7 60 15,8 1-36-15,8-1-8 16,0 0-12-16,7 0 60 16,1 0-40-16,-5-3 40 15,-7-10-40-15,-4-4 0 16,-4 3-20-16,-8-10-68 16,-3 7 28-16,-16-17-4 15,8 0 16-15,-8-18 12 16,0 4 4-16,0-13-20 0,0-4 12 15,4-1-12-15,3 11 8 16,13 1 24-16,-1 9-4 0,20 7 4 16,7 8-4-16,16-1 28 15,-4 14-20-15,8 0 4 16,0 3-12-16,-8-3 12 16,-12 7-12-16,1-7 40 15,-16 4-24-15,-4-4-48 16,-8 0 12-16,-3-4-192 15,-5 4 112-15,-3-14-144 16,4 11 132-16</inkml:trace>
          <inkml:trace contextRef="#ctx0" brushRef="#br0" timeOffset="4039.0785">8141 50 464 0,'-8'0'176'0,"8"0"-140"0,19 14-8 15,-11-7 76 1,-8 3-64-16,0 4 36 16,0 7-44-16,-8-4 24 15,1 7-28-15,-13 10 36 16,9 4-36-16,-1 10 28 15,-4 4-28-15,9 6 16 0,-5-9-24 16,4 2 28-16,4-16-32 16,4 2 76-16,4-6-56 15,4-3 68-15,4-4-64 0,-1-7-228 16,1-10 100-16</inkml:trace>
          <inkml:trace contextRef="#ctx0" brushRef="#br0" timeOffset="5101.4571">8601-132 560 0,'27'-28'208'0,"-27"28"-164"0,70-3-8 0,-43 10 76 16,0 10-68-16,16 10 16 16,-1 11-36-16,5 28 12 15,-1 2-20-15,-11 46 20 16,-8 0-24-16,-34 37 56 16,-13-10-36-16,-34 7 92 15,4-21-72-15,-55-13 108 16,8-21-88-16,-69 0-520 15,15-14 240-15</inkml:trace>
        </inkml:traceGroup>
        <inkml:traceGroup>
          <inkml:annotationXML>
            <emma:emma xmlns:emma="http://www.w3.org/2003/04/emma" version="1.0">
              <emma:interpretation id="{D95BD6F4-7292-42D2-A5FC-8CC68E8667B2}" emma:medium="tactile" emma:mode="ink">
                <msink:context xmlns:msink="http://schemas.microsoft.com/ink/2010/main" type="inkWord" rotatedBoundingBox="12279,1115 12633,1104 12641,1368 12288,137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860.4382">9681 425 852 0,'-27'4'316'0,"27"-4"-248"0,0 13-16 0,4-6 120 15,4 0-104-15,3 4 36 16,17 2-64-16,6-6 20 15,-3 3-32-15,20-6-80 16,-9 3 28-16</inkml:trace>
          <inkml:trace contextRef="#ctx0" brushRef="#br0" timeOffset="8709.537">9697 332 728 0,'-16'-20'268'0,"16"20"-208"0,8-14-16 16,0 4 116-16,11 6-96 0,1-3 36 16,14-3-60-16,-7 3-48 15,8 0 0-15,-4 4 20 16,4-4-8-16,-8 7 20 16,0 0-16-16,-7 7-108 15,-5 3 52-15,-7 7-456 16,0-6 280-16</inkml:trace>
        </inkml:traceGroup>
        <inkml:traceGroup>
          <inkml:annotationXML>
            <emma:emma xmlns:emma="http://www.w3.org/2003/04/emma" version="1.0">
              <emma:interpretation id="{98A3B61A-523D-48B2-AAD5-018832E9A43E}" emma:medium="tactile" emma:mode="ink">
                <msink:context xmlns:msink="http://schemas.microsoft.com/ink/2010/main" type="inkWord" rotatedBoundingBox="13519,811 14409,782 14431,1476 13541,150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773.9025">11396 411 912 0,'8'25'340'0,"-8"-25"-264"0,19 17-24 0,-7-10 80 15,3 3-84-15,16-7 32 16,-3 1-44-16,10-11 4 15,-11 4-24-15,8-11 8 16,-4 3-12-16,-12-9-8 16,-3 9 0-16,-12-9 4 15,4 3-4-15,-28-4 8 16,5 7-8-16,-24-3-20 16,0 10 8-16,-19 7 48 15,12 14-20-15,3 10 52 16,12 14-40-16,20 0 4 0,11-4-24 15,19 0 12-15,20 1-16 16,7-11 32-16,12 0-24 16,-4-14-332-16,4 4 172 0,16-10-692 15,-8-1 468-15</inkml:trace>
          <inkml:trace contextRef="#ctx0" brushRef="#br0" timeOffset="9458.5641">11063-32 600 0,'0'-14'224'0,"0"14"-176"0,0 24-12 0,-4-7 60 16,1-3-60-16,-9 24 24 15,4 6-40-15,-11 22 16 16,3-4-20-16,-3 7-8 16,4-11-4-16,-5 1 48 15,9-25-28-15,-5-10 88 16,8-3-64-16,1-18 4 16,7-6-32-16,0-28-12 15,3 0-4-15,5-35 12 16,4 11-8-16,3-20-144 15,1 9 72-15,3-6-16 16,4 24 48-16,1-4 8 16,3 18 16-16,0 20 24 15,-4 14-8-15,-7 7 16 16,-1 17-16-16,-7 0 4 16,-4-3-4-16,-8 6 56 15,0-3-36-15,-12-6 32 16,1 2-32-16,-8-6 8 0,7-7-20 15,-15 0 0-15,8-4-8 16,-4 4-32-16,8 0 12 0,3 20-12 16,12 1 12-16,8 17 88 15,8-1-44-15,7 1 28 16,8 3-40-16,0-10 36 16,4-7-32-16,-4-14 32 15,-3 4-32-15,-1-18-320 16,0 1 160-16</inkml:trace>
        </inkml:traceGroup>
        <inkml:traceGroup>
          <inkml:annotationXML>
            <emma:emma xmlns:emma="http://www.w3.org/2003/04/emma" version="1.0">
              <emma:interpretation id="{4F5B5B0F-522D-4A3B-B579-78D340C773E1}" emma:medium="tactile" emma:mode="ink">
                <msink:context xmlns:msink="http://schemas.microsoft.com/ink/2010/main" type="inkWord" rotatedBoundingBox="14996,563 16679,510 16723,1906 15041,195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419.0962">13065-153 756 0,'42'-24'280'0,"-42"24"-216"0,31-24-20 16,-19 10 128 0,-1 0-104-16,-3-3 44 15,4 0-68-15,-28 3 28 16,9-3-40-16,-20 3-36 15,3 7 0-15,-14 4 8 0,7 3 0 16,-12-3-28 0,12 9 12-16,-8-6 40 15,8 0-16-15,-3 0-8 0,6 0-8 0,1 0-32 16,12 7 20-16,-1 4-20 16,9 2 20-16,-5 11 16 15,8 7 4-15,-7 18-12 16,3-5 4-16,-12 22 4 15,9-1 0 1,-12 28 8-16,7-4-4 0,-11 11-4 16,4-21 4-16,-12 7 12 15,8-13-8-15,-12-1 16 16,12-7-16-16,0 1 24 16,8-4-20-16,-1-14 32 15,9-3-28-15,7-14 32 16,8-1-32-16,11-2 4 15,4-7-12-15,16-1 48 16,4-2-32-16,15-5 0 16,-7 1-16-16,3-4 12 15,-4 4-12-15,1-10-160 16,-5 2 80-16,5-9-324 16,-1 3 224-16</inkml:trace>
          <inkml:trace contextRef="#ctx0" brushRef="#br0" timeOffset="10904.8887">13463 60 580 0,'4'-17'216'0,"-4"17"-168"0,4-14-12 0,-4 14 100 15,4 0-80-15,-4-6 60 16,0 6-72-16,0 6 24 16,0 8-40-16,0 17 16 15,8 0-24-15,-8 31 28 16,0-3-32-16,0 9-4 15,4-9-8-15,-4-1 40 16,4-13-24-16,-1-10 52 16,5-4-40-16,-8-11 92 15,8-6-72-15,4-11 12 16,-1-3-40-16,8-17 40 16,5 0-36-16,14-31 4 15,5-4-20-15,15-23-8 16,-4 13 0-16,0-4-4 15,-7 25 0-15,-12 0 8 16,-4 17-4-16,-8-7-36 16,-4 20 16-16,-7-3-216 15,0 8 132-15,-5 6-368 0,1 0 264 16</inkml:trace>
          <inkml:trace contextRef="#ctx0" brushRef="#br0" timeOffset="11306.1618">14032 642 612 0,'-3'0'228'0,"3"0"-180"0,-8 0-12 0,0 0 140 16,4 3-104-16,-11 4 32 15,-1 4-60-15,-7 2 24 16,4 8-36-16,-1 3-28 16,5 4-4-16,7-1 8 15,12-3-4-15,11-7 32 16,5 1-20-16,7-11 4 15,4-4-12-15,-4-10 4 16,0 0-8-16,-11-7-4 16,-1 1 4-16,-11-4 4 0,0-1-4 15,-12-2 24-15,4 2-16 16,-7 5-40-16,7 2 16 0,0 1 0 16,8 3 12-16</inkml:trace>
        </inkml:traceGroup>
        <inkml:traceGroup>
          <inkml:annotationXML>
            <emma:emma xmlns:emma="http://www.w3.org/2003/04/emma" version="1.0">
              <emma:interpretation id="{1F9D62CE-D77E-42DD-91B9-FCCDFF41ED45}" emma:medium="tactile" emma:mode="ink">
                <msink:context xmlns:msink="http://schemas.microsoft.com/ink/2010/main" type="inkWord" rotatedBoundingBox="17279,948 17893,929 17919,1746 17305,176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2205.6425">14671 195 748 0,'-15'-7'276'16,"11"10"-216"-16,4 4-16 0,0-3 68 15,0 6-72-15,4 4 28 16,3 3-40-16,13 0 28 16,7 0-32-16,19-6 4 15,9-5-16-15,10-6 12 16,1 0-16-16,-4-10 4 15,-8 3-4-15,-7-10 28 16,-16 3-20-16,-12-6 20 16,-3 2-20-16,-16-9-8 15,-4 3-4-15,-19 0-16 0,3 7 8 16,-26-8-24-16,11 12 16 16,-15 9-4-16,7 4 8 15,-4 7-36-15,9 3 24 0,-5 18-12 16,8 3 20-16,1 24 0 15,6 3 4-15,5 15 0 16,12-4 0-16,3 3 24 16,12-7-8-16,11 7 16 15,12-6-16-15,31-4 40 16,4-11-24-16,12-9 20 16,7-8-24-16,-3-20-88 15,-5-11 36-15,-7-16-300 16,0-5 188-16</inkml:trace>
        </inkml:traceGroup>
        <inkml:traceGroup>
          <inkml:annotationXML>
            <emma:emma xmlns:emma="http://www.w3.org/2003/04/emma" version="1.0">
              <emma:interpretation id="{33A9EA63-58B9-41F1-A52D-1D483A6700FC}" emma:medium="tactile" emma:mode="ink">
                <msink:context xmlns:msink="http://schemas.microsoft.com/ink/2010/main" type="inkWord" rotatedBoundingBox="18404,335 20915,256 20966,1887 18456,1967"/>
              </emma:interpretation>
              <emma:one-of disjunction-type="recognition" id="oneOf7">
                <emma:interpretation id="interp7" emma:lang="" emma:confidence="1">
                  <emma:literal>]</emma:literal>
                </emma:interpretation>
                <emma:interpretation id="interp8" emma:lang="" emma:confidence="0">
                  <emma:literal>)</emma:literal>
                </emma:interpretation>
                <emma:interpretation id="interp9" emma:lang="" emma:confidence="0">
                  <emma:literal>,</emma:literal>
                </emma:interpretation>
                <emma:interpretation id="interp10" emma:lang="" emma:confidence="0">
                  <emma:literal>}</emma:literal>
                </emma:interpretation>
                <emma:interpretation id="interp11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3966.4853">18031-504 592 0,'-4'-14'220'0,"4"14"-172"0,28 0-12 0,-17-3 164 15,1 3-116-15,7 0 8 16,1 0-52-16,3 0-4 16,0 0-20-16,0 0-16 15,0 0-4-15,-3 0 4 16,-1 0 0-16,-7 3 8 16,-1 4-4-16,-3 0 32 15,0 10-20-15,-8 18 20 16,0-1-20-16,-4 42 20 15,0 0-24-15,-7 30 40 16,3 1-28-16,-8 24 20 16,9-14-24-16,-13 7 28 15,12-18-32-15,-7 4 76 16,3-13-56-16,-7-8 100 16,3-17-76-16,-18-10 16 15,7-10-44-15,-28-7-4 16,9-11-16-16,-28-6 20 0,9-4-20 15</inkml:trace>
          <inkml:trace contextRef="#ctx0" brushRef="#br0" timeOffset="12496.4156">16007-366 548 0,'27'-11'204'0,"-27"11"-156"0,42 35-16 16,-26-11 52-1,3 10-52-15,-11 11 32 16,-4 3-36-16,-8 4 44 0,-4 0-40 0,-19 3 72 16,8-7-56-16,-20 0 36 15,0 4-48-15,-3-18 32 16,11-7-36-16,-12-20 16 15,20-3-28-15,-12-25-412 16,16 4 208-16</inkml:trace>
          <inkml:trace contextRef="#ctx0" brushRef="#br0" timeOffset="12615.7328">16177-535 852 0,'12'-3'316'0,"-12"3"-248"0,7 10-16 0,1-3-40 16,0 0-16-16</inkml:trace>
          <inkml:trace contextRef="#ctx0" brushRef="#br0" timeOffset="13272.1392">16510-449 572 0,'0'0'208'0,"0"0"-160"0,0 0-12 0,0 4 68 16,0-1-64-16,-4 4 36 16,0 3-44-16,-7 7 36 15,3 8-40-15,-11 2-4 0,7 4-16 0,-7 3 12 16,7 1-12-16,0-4-4 15,8-4 0-15,8-3 12 16,4 1-8-16,11-12 16 16,9 1-16-16,10-14 16 15,1-7-16-15,7-3-4 16,-3 3 0-16,-8-10-4 16,-4 6 0-16,-12-6 8 15,-3 7-4-15,-12-4-20 16,-4 14 8-16,-8 0-12 15,4 14 8-15,4 0 0 16,4 6 4-16,7 1 96 16,9 3-48-16,15-3 0 15,-1-4-24-15,1-3 32 16,4-1-24-16,-12-9 12 16,4-4-20-16,-12-10 36 15,1 3-28-15,-12-7-12 16,-1-3-8-16,-7-4-4 15,0-3 0-15,-7-14 8 16,7 7-4-16,-12-14-4 16,16 8 4-16,-4 2-24 15,4 8 12-15,3 3-24 16,5 13 20-16,7-3 56 0,1 11-20 16,15-7 16-16,-1 3-24 0,21 0 20 15,3 7-24 1,4 0 12-16,-4 3-12 0,-8 1-8 15,-7-1 0-15,-12-3-288 16,-8 0 156-16,-15-3-152 16,7-1 164-16,-15-2-432 15,0 2 304-15</inkml:trace>
          <inkml:trace contextRef="#ctx0" brushRef="#br0" timeOffset="13527.8186">17431-562 476 0,'-27'-11'176'0,"27"11"-136"0,-15-7-12 0,7 7 144 15,4 0-100-15,-4 0 16 16,8 4-52-16,-3 3 28 16,6 3-36-16,1 4 92 15,4 10-68-15,-8 0 20 16,0 7-40-16,-12 7 40 15,5 0-40-15,-9 3 4 16,5 0-24-16,-5 1 12 16,8-8-16-16,4-3 32 15,4 0-24-15,20-10-208 16,7-1 104-16</inkml:trace>
        </inkml:traceGroup>
      </inkml:traceGroup>
    </inkml:traceGroup>
    <inkml:traceGroup>
      <inkml:annotationXML>
        <emma:emma xmlns:emma="http://www.w3.org/2003/04/emma" version="1.0">
          <emma:interpretation id="{1D8ECD09-82A5-40F1-8D99-FF835669415F}" emma:medium="tactile" emma:mode="ink">
            <msink:context xmlns:msink="http://schemas.microsoft.com/ink/2010/main" type="paragraph" rotatedBoundingBox="2812,2414 22007,2124 22034,3938 2839,422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2AB0560-7BE6-4291-B72D-F8A1162AB5B8}" emma:medium="tactile" emma:mode="ink">
              <msink:context xmlns:msink="http://schemas.microsoft.com/ink/2010/main" type="line" rotatedBoundingBox="2812,2414 22007,2124 22034,3938 2839,4228"/>
            </emma:interpretation>
          </emma:emma>
        </inkml:annotationXML>
        <inkml:traceGroup>
          <inkml:annotationXML>
            <emma:emma xmlns:emma="http://www.w3.org/2003/04/emma" version="1.0">
              <emma:interpretation id="{B6E37C77-0AF4-40AD-9546-2CC6A6C5C919}" emma:medium="tactile" emma:mode="ink">
                <msink:context xmlns:msink="http://schemas.microsoft.com/ink/2010/main" type="inkWord" rotatedBoundingBox="2814,2576 5151,2541 5167,3583 2830,361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7748.195">1494 1698 912 0,'-23'-6'340'16,"23"6"-264"-16,-39 6-24 0,16 1 64 15,7 7-76-15,-22 10-16 16,10 11-16-16,-18 16 36 16,15 11-24-16,-4 24 52 15,4-3-40-15,12 3-16 16,7-14-8-16,8-7 24 15,8-10-16-15,8-6 20 16,7-12-20-16,12-6-112 16,4-3 48-16</inkml:trace>
          <inkml:trace contextRef="#ctx0" brushRef="#br0" timeOffset="17960.4189">1583 2153 892 0,'-23'-14'332'0,"23"14"-260"0,-4 3-20 0,4 1 160 16,4 3-128-16,0 3 20 16,7 4-64-16,9-4 0 15,11 4-24-15,15-11 28 16,0 1-28-16,13-11-68 16,-1 0 28-16,4-10-328 15,-12 3 196-15,-15-7-348 16,-8 4 284-16</inkml:trace>
          <inkml:trace contextRef="#ctx0" brushRef="#br0" timeOffset="18181.5063">1804 1912 644 0,'-20'0'236'0,"20"0"-180"0,0 10-20 16,4 0 96 0,4 8-80-16,-12 23 96 15,8 4-88-15,-4 13 44 16,-8-3-64-16,-3 4-12 15,3-4-16-15,-12-4 24 16,9-3-20-16,-9-3 20 16,13-7-20-16,7-10 0 15,0-4-8-15,27-17 20 16,0-1-16-16,19-12-216 0,1-1 112 16,3-11-352-16,0 8 248 0</inkml:trace>
          <inkml:trace contextRef="#ctx0" brushRef="#br0" timeOffset="18433.1754">2237 1895 624 0,'-4'-11'228'0,"4"11"-176"0,24 4-16 0,-5-1 168 15,8 7-120-15,16 18 96 16,7 6-100-16,-4 25-20 15,-3 3-36-15,-20 10 36 16,-3-7-32-16,-48 8 20 16,5-5-28-16,-27 15 16 15,0-7-20-15,-12-4-184 16,11-7 92-16,-3-27-404 16,15-10 268-16</inkml:trace>
          <inkml:trace contextRef="#ctx0" brushRef="#br0" timeOffset="17474.743">209 1884 728 0,'-16'-20'268'0,"8"16"-208"0,12-3-16 0,0 4 124 16,4 3-100-16,15-4 52 16,8 8-72-16,12-8-8 15,-1 4-24-15,16-10 32 16,-3 7-24-16,10-8-32 16,1 8 4-16,-4-1 0 15,-4 4 4-15,-19-3-308 16,-12 6 168-16,-23-3-44 15,-4 0 112-15,-23 0 12 16,-4 0 36-16,-12 0 32 16,0 4-4-16,4-1 108 15,8 4-64-15,4 10 52 16,8 4-60-16,3 24-4 16,12-1-20-16,0 22 8 15,8-1-16-15,-8-3 4 16,0-7-4-16,-12-3 36 15,0-11-20-15,-11-3-4 16,4-7-12-16,-8-7 12 16,3-7-12-16,-18-13 4 15,11-1-4-15,0-6 12 0,8-1-12 16,11-3 40-16,4 7-24 0,16 0 56 16,11 7-44-16,9 0 28 15,6 3-36-15,9-3 16 16,3-3-24-16,13-4 28 15,-1 3-32-15</inkml:trace>
        </inkml:traceGroup>
        <inkml:traceGroup>
          <inkml:annotationXML>
            <emma:emma xmlns:emma="http://www.w3.org/2003/04/emma" version="1.0">
              <emma:interpretation id="{EF406652-9549-40FD-9DDA-27914530AB7D}" emma:medium="tactile" emma:mode="ink">
                <msink:context xmlns:msink="http://schemas.microsoft.com/ink/2010/main" type="inkWord" rotatedBoundingBox="5604,3185 6014,3179 6019,3518 5609,3524"/>
              </emma:interpretation>
            </emma:emma>
          </inkml:annotationXML>
          <inkml:trace contextRef="#ctx0" brushRef="#br0" timeOffset="18760.0445">2977 2631 788 0,'34'3'292'0,"-34"-3"-228"0,97-3-16 0,-54 3 28 16,-1 7-52-16,9 0 16 16,-9 3-24-16</inkml:trace>
          <inkml:trace contextRef="#ctx0" brushRef="#br0" timeOffset="18635.2122">2988 2345 728 0,'8'-10'268'0,"-8"10"-208"0,85-14-16 16,-46 11 108-16,0 3-92 0,7 0 8 15,4 7-40-15,-7 0-16 16,-8 6-8-16,-8 4-544 16,-4 1 296-16</inkml:trace>
        </inkml:traceGroup>
        <inkml:traceGroup>
          <inkml:annotationXML>
            <emma:emma xmlns:emma="http://www.w3.org/2003/04/emma" version="1.0">
              <emma:interpretation id="{8394CBDB-8113-4BAC-8106-86D77BF1E435}" emma:medium="tactile" emma:mode="ink">
                <msink:context xmlns:msink="http://schemas.microsoft.com/ink/2010/main" type="inkWord" rotatedBoundingBox="7003,2758 7774,2746 7789,3683 7017,3695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0644.6645">4490 2018 580 0,'-11'-44'216'0,"3"30"-168"0,8-3-12 0,0 3 128 15,0 14-96-15,0-17 60 16,8 10-72-16,-1 0 28 16,9 7-48-16,3-7 0 15,0 7-24-15,9 0 0 16,3 7-4-16,7-7 4 16,5 10-8-16,-1 1 32 15,1 2-20-15,-8-2-76 16,-8-1 32-16,-15-3-256 15,-1 3 160-15,-19-6-124 16,1-1 144-16,-17-6 20 16,1-1 52-16,-8-3 32 15,8 0 0-15,-4 1 28 16,11 2-16-16,-3 11 84 16,8 3-52-16,-1 25 48 15,4 6-52-15,0 21 32 16,5 0-40-16,-9 3-8 0,4-6-16 15,-3 3 20-15,3-14-16 16,-4 0 12 0,-3-7-12-16,-5-3 28 0,9-7-24 0,-16-10 4 15,0-4-12-15,3-14-16 16,1-3 4-16,0-10 12 16,7 3-4-16,5 0 40 15,11 7-20-15,11 7 64 16,5 0-48-16,7 10 28 15,12 7-40-15,0-3 28 16,3 3-32-16,13-10-40 16,-5-4 8-16,20-6-332 15,-12-4 184-15</inkml:trace>
          <inkml:trace contextRef="#ctx0" brushRef="#br0" timeOffset="20888.3014">5055 2500 684 0,'-15'-10'252'0,"15"10"-192"0,-16 20-20 15,5 1 128 1,3 7-100-16,-4 16 24 16,5 1-52-16,3 0-8 15,8-4-20-15,7-10 20 16,5-3-20-16,7-11 48 16,0-7-32-16,0-10 12 15,5-3-24-15,-9-8 20 16,-4 1-24-16,-7-14-4 15,-4 0-4-15,-12-14 4 16,4 7-4-16,-7 0-12 16,3 7 4-16,0 0-128 0,12 10 72 0</inkml:trace>
        </inkml:traceGroup>
        <inkml:traceGroup>
          <inkml:annotationXML>
            <emma:emma xmlns:emma="http://www.w3.org/2003/04/emma" version="1.0">
              <emma:interpretation id="{6C53F7CF-6B4D-4EC5-A2AF-8A3A2D654316}" emma:medium="tactile" emma:mode="ink">
                <msink:context xmlns:msink="http://schemas.microsoft.com/ink/2010/main" type="inkWord" rotatedBoundingBox="8497,2822 12072,2768 12084,3523 8508,3576"/>
              </emma:interpretation>
            </emma:emma>
          </inkml:annotationXML>
          <inkml:trace contextRef="#ctx0" brushRef="#br0" timeOffset="22040.5201">7579 1991 436 0,'4'-24'160'0,"-4"24"-124"16,0-21-8-16,-4 14 88 16,4 4-68-16,-4-1 44 15,-7 8-56-15,-9 16 52 16,1 11-52-16,-31 24 100 15,3 4-80-15,1 13 28 16,-4-6-48-16,15 6 20 16,4-7-28-16,23 8 0 0,8-12-16 15,12-2 56-15,15-7-40 0,8-18-240 16,-4-6 112-16</inkml:trace>
          <inkml:trace contextRef="#ctx0" brushRef="#br0" timeOffset="22626.0745">7726 2359 612 0,'-3'-7'228'0,"3"7"-180"0,-4-3-12 0,0 3 60 16,0 7-60-16,-4-1 24 16,0 8-40-16,-3 3-8 15,3 4-8-15,0 7 4 16,4-1-4-16,4 1 24 15,8-4-16-15,8-10 4 16,7 3-8-16,4-10 20 16,4-4-16-16,-4-10-92 15,0 4 44-15,-11-8 0 16,-1 1 24-16,-7-4 4 16,-4 4 0-16,-4 0 0 15,0 3 0-15,0 3 0 16,8 8 0-16,3 6 60 15,5 7-28-15,-1 7 52 16,4 4-44-16,5-1 12 16,-1-2-28-16,0-5 44 0,0-3-32 15,1-10 4-15,-1-3-20 16,-8-11 20-16,-3 3-20 16,-4-9 12-16,3 2-12 15,-11-9-24-15,4 2 4 0,-4-9-24 16,0 6 20-16,-4-6 4 15,4 3 8-15,-4 0 8 16,4 6-4-16,0-2 84 16,8 9-44-16,0 1 4 15,4 3-28-15,3-3 24 16,4 6-28-16,8-2 20 16,4 2-20-16,12-3 8 15,7 7-12-15,5-3 0 16,-5 3-4-16,0-4 4 15,-3 8-8-15,-5-8-136 16,-11 4 76-16,-4 0-140 16,0 0 112-16</inkml:trace>
          <inkml:trace contextRef="#ctx0" brushRef="#br0" timeOffset="22943.4183">8574 2108 600 0,'-8'-14'224'0,"8"14"-176"0,4 17-12 0,-4-10 88 16,4 14-76-16,-12 3 76 16,8 7-68-16,-7 0 4 15,-1 7-36-15,-8-7 68 16,1 0-56-16,-8 0 12 15,0 0-28-15,-5 3 4 16,9 0-12-16,0 4 20 16,3 0-20-16,9 0 24 15,10-4-24-15,17-6 24 16,11-7-24-16,11-11-356 16,5 0 188-16</inkml:trace>
          <inkml:trace contextRef="#ctx0" brushRef="#br0" timeOffset="23123.8985">9004 2445 736 0,'-8'-10'272'16,"8"10"-208"-16,31-7-20 0,-8 3 152 16,1 8-116-16,18-4 36 15,8 7-68-15,-3-7 8 16,-1 3-36-16,1-6 16 15,-8 3-20-15,-5 0-264 16,-3 0 136-16,-11-7-512 16,-1 14 348-16</inkml:trace>
          <inkml:trace contextRef="#ctx0" brushRef="#br0" timeOffset="23366.0423">9310 2228 612 0,'-16'-10'228'0,"16"10"-180"0,4 17-12 0,-4 0 160 16,0-3-116-16,-4 14 28 15,-4-1-64-15,1 4 24 16,7 4-36-16,-12 2 24 16,12-2-28-16,0 6 16 15,0-3-24-15,-8-4 16 16,8-6-20-16,0-7-140 15,0-4 68-15,0-14-360 16,4 1 232-16</inkml:trace>
          <inkml:trace contextRef="#ctx0" brushRef="#br0" timeOffset="21754.7579">6070 2204 600 0,'3'-10'224'0,"-3"10"-176"0,0-14-12 0,-3 7 52 15,3 7-56-15,-8-7 48 16,0 0-44-16,-7-3 24 16,3 7-32-16,-7-1-8 15,7 4-12-15,-11 11 20 16,7 6-16-16,-3 10 24 16,3 4-24-16,-3 4 32 15,8-1-28-15,-1-3-4 16,4 0-8-16,8-7 20 15,4 0-12-15,4-7 32 0,3-3-28 16,9-7 64-16,7 0-44 16,8-7-44-1,3 0 4-15,1-7-40 0,0 0 28 16,-4-7-4-16,-4 1 12 16,-8-5 8-16,-4 5 0 15,1-1-12-15,-9 7 8 0,-3 4-24 16,0 3 16-16,3 6 12 15,-3 5 4-15,-8 3 8 16,12 3-8-16,-1 0-4 16,1 0 4-16,-1 0 40 15,5 1-24-15,-4-8 16 16,3 0-20-16,-3-6 0 16,-1-1-8-16,-3-10 4 15,0 4-8-15,-4-11 32 16,-4 4-20-16,7-7-4 15,-3 3-8-15,-4-3-16 16,0 3 8-16,0 0-4 16,4 4 0-16,-4-1-12 15,0 4 12-15,0-3-4 16,4 7 4-16,0-8 16 16,4 8-4-16,3-7-20 15,1 3 8-15,7-7 12 16,1 7 0-16,7-3-12 15,4-4 4-15,3 7 4 16,1 0 0-16,0 7-44 0,-4 7 24 16,0 0-20-16,-4 7 24 15,-4 6 52-15,1 5-16 16,-5-1 16-16,0 0-20 0,-7-4 44 16,0 4-32-16,-16-10 12 15,4 3-24-15,-16-6 44 16,5 2-32-16,-17 1 4 15,9-7-20-15,-4 0 20 16,7-7-20-16,9 0-312 16,7-7 164-16</inkml:trace>
        </inkml:traceGroup>
        <inkml:traceGroup>
          <inkml:annotationXML>
            <emma:emma xmlns:emma="http://www.w3.org/2003/04/emma" version="1.0">
              <emma:interpretation id="{FD03179D-1680-4C9C-A852-E8DEEA937FBE}" emma:medium="tactile" emma:mode="ink">
                <msink:context xmlns:msink="http://schemas.microsoft.com/ink/2010/main" type="inkWord" rotatedBoundingBox="12449,2840 13977,2817 13991,3774 12463,3797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3826.7677">10169 2153 540 0,'39'-11'200'0,"-39"11"-156"0,11 21-12 0,-14-4 8 32,3 4-28-32,-16 10 12 0,1 0-12 0,-13 3 44 15,5 1-28-15,-12-1 4 16,8-3-20-16,-8 0 64 15,8 0-44-15,-7-7 16 16,10-3-32-16,-7-11 36 16,8 0-28-16,-4-10 32 15,12 0-32-15,-5-14-32 16,12 1 4-16,5-5 28 16,6 1-16-16,1-3 8 15,12 2-8-15,-5-2-32 16,9 9 12-16,-12 1-32 15,11 7 28-15,-8 3-4 16,5 3 12-16,-1 4 8 16,1 7 0-16,3 6 76 15,8 1-40-15,0 7-4 16,4 3-20-16,0 0 24 16,0 0-20-16,-7-4 40 15,-1-6-32-15,-8-8-76 16,1 1 28-16</inkml:trace>
          <inkml:trace contextRef="#ctx0" brushRef="#br0" timeOffset="24171.1826">10545 1998 580 0,'34'-28'216'0,"-34"28"-168"0,51-7-12 0,-36 14 144 16,5 7-104-16,3 24 128 15,4 7-116-15,0 13 104 16,4 4-108-16,-12 14 64 15,1-4-88-15,-36 21 12 16,5-4-40-16,-32 11 32 16,4-14-36-16,-19-10-4 15,8-18-16-15,-20-9-296 16,8-12 156-16</inkml:trace>
          <inkml:trace contextRef="#ctx0" brushRef="#br0" timeOffset="38392.9976">11075 2411 852 0,'8'3'316'16,"-8"-3"-248"-16,23 4-16 0,-8-4 32 15,5 0-56-15</inkml:trace>
          <inkml:trace contextRef="#ctx0" brushRef="#br0" timeOffset="38256.6377">11168 2235 508 0,'-12'-3'188'0,"12"3"-148"0,-4-7-8 0,1 3 168 16,3 8-116-16,-8-4 116 16,8 0-116-16,0 0-16 15,8 3-44-15,-1-3 44 16,5 7-36-16,11 0 4 15,4 0-24-15,8 0 12 16,0 3-16-16,-4-3-180 16,0 3 96-16</inkml:trace>
        </inkml:traceGroup>
        <inkml:traceGroup>
          <inkml:annotationXML>
            <emma:emma xmlns:emma="http://www.w3.org/2003/04/emma" version="1.0">
              <emma:interpretation id="{56BFAFC7-8523-4519-8F74-9B406A5C2764}" emma:medium="tactile" emma:mode="ink">
                <msink:context xmlns:msink="http://schemas.microsoft.com/ink/2010/main" type="inkWord" rotatedBoundingBox="14380,2605 17883,2552 17905,4001 14402,4053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0716.5134">14021 2166 416 0,'0'-7'152'0,"0"7"-116"0,-8-13-12 0,4 6 164 15,4 3-108 1,-4-6 100-16,1 3-104 0,3 0 92 15,0 4-96-15,0-7 24 16,3 10-56-16,5-7 28 16,8 7-36-16,3-4-20 15,8 4-4-15,-4-7 0 16,4 7-4-16,0-3 16 16,1 6-12-16,-17-6-4 15,1 3 0-15,-12-4-48 16,0-2 24-16,-12-1-72 15,4 7 52-15,-11 3-44 16,7 1 48-16,-7 9 4 16,0 8 16-16,-4 13-4 15,11 8 8-15,-7 9 0 16,7-3 4-16,-11 11-88 16,11-4 48-16,-7 4 40 15,7-4 8-15,-7-4-4 16,3-6 0-16,-7-14 20 15,8-4-8-15,-9-9-4 16,9-8 0-16,-12-13 28 16,11 3-16-16,5-14 32 15,-5 3-32-15,5 8 136 0,7 0-84 16,8 3 32-16,7 3-60 0,12 11 12 16,1 0-32-16,11 3 16 15,3 3-20 1,1-2 8-16,-4-5-12 0,3-2-324 15,-3-4 168 1,0-7-240-16,0 3 220 0,-8-6 20 16,-4-1 88-16,-7-6 68 15,-5-1-8-15,-7 1 188 16,-4 7-104-16,-7 3 172 16,3 7-148-16,-8 10 88 15,8 7-116-15,0 3 16 16,4 1-60-16,8-4-16 15,8-3-12-15,18-8 24 16,5 1-20-16,8-7 4 16,-1-4-12-16,0-9 28 15,-7 2-20-15,-12-13 4 16,-7 3-12-16,-16-13-8 16,-4 3 4-16,-16-4-16 15,4 7 8-15,-3 4 4 16,-1 7 0-16,5 6-328 15,3 8 180-15</inkml:trace>
          <inkml:trace contextRef="#ctx0" brushRef="#br0" timeOffset="38929.7288">12031 1895 488 0,'-4'-18'180'0,"4"18"-140"0,-15 28-12 0,-1 3 84 16,5 7-68-16,-13 20 8 15,1 8-32-15,-8 6 16 16,12-7-24-16,-8 4 4 15,7-14-8-15,1-3-8 16,4-8 4-16,-1-13 40 16,4-7-24-16,1-24 0 15,7-6-12-15,0-19-16 16,4-2 4-16,4-35-120 16,8 7 68-16,-1-45-92 15,9 14 84-15,18-3 16 16,-11 16 28-16,28 18 184 15,-9 21-92-15,1 10 100 16,-5 17-104-16,-7 21-8 16,-12 3-36-16,-3 14 0 15,-9 7-12-15,-3 0 44 16,-4-1-28-16,-20-9 28 16,-3 0-28-16,-24-8 8 15,8-6-20-15,-23-7-24 16,12-4 0-16,-4 4-4 15,19-3 4-15,0 6-44 16,11 7 24-16,13 11 128 16,3-1-52-16,23 4 36 0,8 0-48 0,24-3 32 15,-1-1-40 1,12-3-104-16,-8-3 44 0,-4-7-364 16,-7-1 220-16</inkml:trace>
          <inkml:trace contextRef="#ctx0" brushRef="#br0" timeOffset="39260.2266">12290 2325 748 0,'-3'-21'276'0,"3"21"-216"0,3 14-16 0,-3-14 200 15,8 7-144-15,0-4-8 16,4 7-56-16,3 1 0 16,8-4-20-16,12-7 20 15,4 0-24-15,7-7 12 16,-3 0-12-16,-4-3 20 15,-12 6-20-15,-16-13 40 16,-3 10-28-16,-23-10-24 16,-5 3 0-16,-19 4 0 15,5-4 0-15,-13 14 32 16,12 0-16-16,1 10 100 16,6 11-64-16,9 0-4 15,7 6-32-15,9 7-4 16,6-3-4-16,13 7-8 15,3-3 4-15,16-1 20 16,8-3-12-16,11-7-408 16,0 4 212-16,0-15-488 15,1 1 380-15</inkml:trace>
          <inkml:trace contextRef="#ctx0" brushRef="#br0" timeOffset="39740.5027">13568 1853 560 0,'-12'-24'208'0,"12"24"-164"0,24-17-8 0,-17 7 128 15,5 3-96-15,-8-7 60 16,4 4-72-16,-12-8-16 15,0 12-24-15,-16 2 8 16,1-3-16-16,-16 0-12 16,4 7 0-16,-11-7-4 15,3 7 0-15,-11-6 24 16,15 12-8-16,4-2-4 16,11 3 0-16,1 3 4 15,11 7-4-15,-3 21-12 16,3 7 4-16,-15 37-4 15,3 8 0-15,-11 20 24 16,1-3-8-16,-9 13-4 16,8-13 0-16,-12 3-16 15,20-17 8-15,-12-11 64 16,16-16-32-16,-4-11 68 16,11-10-56-16,0-8 8 0,12-2-28 0,8-4 16 15,4-4-24-15,11-3 4 16,12 1-8-16,11-1 12 15,1-4-12-15,-1-3-216 16,4 1 116-16</inkml:trace>
          <inkml:trace contextRef="#ctx0" brushRef="#br0" timeOffset="41423.8934">14791 2235 624 0,'-35'-3'228'0,"35"3"-176"0,-7 7-16 15,7-4 28 1,4 7-44-16,15-3 16 16,4 7-20-16,27-11 20 0,5 4-24 15,10-7-20-15,-3 4 0 0,-4-11 12 16,-7 3 0-16,-16-6 40 15,-1 3-20-15,-18-10-24 16,-4 0 0-16,-12-14 8 16,-8 3-4-16,-19-13-12 15,3 3 4-15,-22 0 4 16,7 14 0-16,-19 17-20 16,20 14 12-16,-5 28-12 15,12 6 8-15,8 17 8 16,7 1 4-16,9 6 0 15,7-6 0-15,11 10 16 16,5-4-8-16,15-3 16 16,3-10-16-16,13-11 48 15,-1-7-28-15,9-13-4 16,-9-4-16-16,12-17-164 16,-8 0 84-16</inkml:trace>
        </inkml:traceGroup>
        <inkml:traceGroup>
          <inkml:annotationXML>
            <emma:emma xmlns:emma="http://www.w3.org/2003/04/emma" version="1.0">
              <emma:interpretation id="{B5039E77-C7EB-4D6E-B3EA-D41D973EDE77}" emma:medium="tactile" emma:mode="ink">
                <msink:context xmlns:msink="http://schemas.microsoft.com/ink/2010/main" type="inkWord" rotatedBoundingBox="18320,2180 19866,2157 19889,3649 18343,3672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1665.0345">15848 1740 496 0,'23'3'184'0,"-23"-3"-140"0,8 31-16 0,-8-10 32 15,4-1-40-15,-12 18 44 16,4 4-36-16,-15 9 12 16,3-3-24-16,-18 0 8 15,6-6-12-15,-10-11 36 16,3-11-24-16</inkml:trace>
          <inkml:trace contextRef="#ctx0" brushRef="#br0" timeOffset="41819.4446">15964 1351 852 0,'-4'-21'316'0,"4"21"-248"0,-4 7-16 0,1-3-20 16,3 2-28-16,3 5-284 15,9 2 152-15</inkml:trace>
          <inkml:trace contextRef="#ctx0" brushRef="#br0" timeOffset="42172.383">16506 1303 332 0,'-11'13'120'0,"11"-13"-92"0,-4 55-8 0,0-24-28 16,4 0 0-1,-12 18 32-15,4 6-16 0,-3-7 88 16,-5-3-52-16,-15-8 100 16,4-6-80-16,-11-10 24 15,-1 3-52-15,-15-17 4 16,7 0-24-16,8-7 8 16,9-4-12-16,6-20 20 15,13 4-20-15,18-18-32 16,5 3 12-1,15 11-44-15,4 4 32 0,4 13 96 16,0 14-40-16,-4 13 76 16,-4 4-64-16,-8 7 36 15,-7 7-48-15,-4-7 32 16,-8-7-36-16,7 0 8 16,-3 4-24-16</inkml:trace>
          <inkml:trace contextRef="#ctx0" brushRef="#br0" timeOffset="42833.6325">16820 2362 696 0,'-35'0'256'0,"35"0"-196"0,-19 4-20 0,15-4 156 15,4 0-116-15,15 0-16 16,4-4-40-16,16 4 0 15,4 4-16-15,4-8 24 16,-1 4-20-16,5-6-4 16,-5 2-4-16,-7-6-32 15,-4 3 16-15,-15-3-4 16,-9 3 8-16,-14-7 32 16,-5 4-12-16,-15-8-20 15,0 8 0-15,-16 0 48 16,4 6-20-16,-11 11 24 15,8 4-24-15,-1 13 0 0,12 7-12 16,12 17 20-16,11 3-16 16,16 11 4-16,7 0-8 0,16 0 12 15,8-7-12-15,3-10 32 16,-3-11-24-16,4-13 40 16,-5-4-32-16,17-13-356 15,-5-4 180-15,8-14-416 16,-4 0 320-16</inkml:trace>
        </inkml:traceGroup>
        <inkml:traceGroup>
          <inkml:annotationXML>
            <emma:emma xmlns:emma="http://www.w3.org/2003/04/emma" version="1.0">
              <emma:interpretation id="{3C59C034-79C5-4FB6-8786-02FE1FC6C910}" emma:medium="tactile" emma:mode="ink">
                <msink:context xmlns:msink="http://schemas.microsoft.com/ink/2010/main" type="inkWord" rotatedBoundingBox="20318,2367 22010,2341 22030,3638 20338,3663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3136.9631">17745 1760 444 0,'23'-17'164'0,"-23"17"-124"0,50-10-16 15,-30 10 228 1,-1 3-144-16,-3 8 28 16,-1 2-84-16,-19 15 12 15,0 6-36-15,-19 18 36 16,4-1-36-16,-8 1 20 0,3-7-28 0,-3-14 52 15,4-4-40-15,0-20-84 16,11-7 24 0,5-24-564-16,7-3 328 0</inkml:trace>
          <inkml:trace contextRef="#ctx0" brushRef="#br0" timeOffset="43750.5946">18035 1605 488 0,'-11'4'180'0,"11"-4"-140"0,-8 27-12 0,4-16 84 16,-4 6-68-16,-3 4 24 16,7-1-36-16,0-3-4 15,4 4-16-15,8-7 12 16,3 3-16-16,5-7 24 16,-1 4-20-16,5-7-4 15,-1 3-4-15,-4-6-16 16,1-1 8-16,-4-6-32 15,-1-1 20-15,-7-6-28 0,0 3 24 16,0-3 28-16,0 3-4 16,-1 0 80-16,1 4-48 15,0 3 56-15,4 3-52 0,0 4 32 16,3 3-40-16,1-3 16 16,3 3-28-16,-7-6 16 15,4 3-20-15,-1-7 20 16,5 3-24-16,-12-6-32 15,11 3 12-15,-15-7-168 16,0 3 100-16,0-6-48 16,0 7 72-16,0-11 28 15,0 0 20-15,0-6 48 16,4 6-24-16,12-3 112 16,-5 3-72-16,16-3 36 15,8 13-56-15,8 1 20 16,3 6-32-16,16-3-8 15,-12 4-12-15,-3-4 20 16,-12 0-16-16,3-4-436 16,-18 4 232-16</inkml:trace>
          <inkml:trace contextRef="#ctx0" brushRef="#br0" timeOffset="43235.2256">17985 1523 476 0,'0'0'176'0,"0"0"-136"0</inkml:trace>
          <inkml:trace contextRef="#ctx0" brushRef="#br0" timeOffset="43974.1895">18639 1488 508 0,'0'7'188'0,"0"-7"-148"0,12 21-8 16,-12-7 168-16,-4 3-116 0,-15 11 52 16,-1 6-76-16,-19 4 32 15,12-4-52-15,-7-3 32 16,6 0-40-16,9 0 16 31,11-3-28-31,20-4 44 0,7 0-36 0,12-7-208 16,8-3 96-16,7-7-488 15,1-7 320-15</inkml:trace>
          <inkml:trace contextRef="#ctx0" brushRef="#br0" timeOffset="44456.4763">19015 1695 476 0,'15'-10'176'0,"-15"10"-136"0,35-11-12 16,-16 1 164-1,8 7-112-15,1-8 36 16,2 4-68-16,5 0 0 0,8 4-32 0,-12 0 36 16,-8 6-28-16,4 0-32 15,-7 4 4-15,-5 4 44 16,-3-1-20-16,-12 7 88 16,7 0-60-16,-10 7 20 15,3 1-36-15,-4 23 4 16,4 3-20-16,-8 35 20 15,4 4-24-15,-11 6 4 16,3-10-8-16,0 7-8 16,5-7 4-16,-17 0 64 15,1-14-36-15,8-10 60 16,-5-13-56-16,-11-8 56 16,12-10-56-16,-20-11 0 15,4-9-20-15,-23 3-124 16,8-4 56-16,-27-17-928 15,7-3 536-15</inkml:trace>
        </inkml:traceGroup>
      </inkml:traceGroup>
    </inkml:traceGroup>
    <inkml:traceGroup>
      <inkml:annotationXML>
        <emma:emma xmlns:emma="http://www.w3.org/2003/04/emma" version="1.0">
          <emma:interpretation id="{56CD4A83-C505-4EED-80FE-4F4F4064260B}" emma:medium="tactile" emma:mode="ink">
            <msink:context xmlns:msink="http://schemas.microsoft.com/ink/2010/main" type="paragraph" rotatedBoundingBox="3617,4503 14881,4188 14918,5541 3654,585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FFDA11E-6FCD-45F0-BD60-4083A02AF9B5}" emma:medium="tactile" emma:mode="ink">
              <msink:context xmlns:msink="http://schemas.microsoft.com/ink/2010/main" type="line" rotatedBoundingBox="3617,4503 14881,4188 14918,5541 3654,5856"/>
            </emma:interpretation>
          </emma:emma>
        </inkml:annotationXML>
        <inkml:traceGroup>
          <inkml:annotationXML>
            <emma:emma xmlns:emma="http://www.w3.org/2003/04/emma" version="1.0">
              <emma:interpretation id="{13DE1109-2BC1-4C3F-BC6F-9FB0A6FEBF36}" emma:medium="tactile" emma:mode="ink">
                <msink:context xmlns:msink="http://schemas.microsoft.com/ink/2010/main" type="inkWord" rotatedBoundingBox="3617,4514 4405,4492 4435,5561 3647,5584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5940.6827">1115 3663 528 0,'-8'-7'196'0,"8"7"-152"15,0-7-12-15,0 4 88 16,0 6-72-16,-4 4 8 16,4-3-36-16,-4 20 40 15,8 0-32-15,0 24 48 16,4 7-44-16,-1 7 36 15,1-3-36-15,11-1-8 16,1-3-16-16,-5 0-8 16,-3-7 4-16,7-3 40 0,1-4-24 15,-9-10 60-15,9-7-44 16,-1-17 0-16,4 0-20 0,8-17 16 16,0 0-20-16,4-18 4 15,-4 4-8-15,4-14 12 16,0 7-12-1,3-17 4-15,-7 7-4 0,0-18-8 16,-8 11 4-16,-3-7 28 16,-5 14-16-16,5-1 20 15,-9 11-20-15,5 4-24 16,-5 13 0-16,5 0-12 16,-5 11 8-16,1 6-284 15,4 4 164-15</inkml:trace>
          <inkml:trace contextRef="#ctx0" brushRef="#br0" timeOffset="56300.6734">1014 4675 748 0,'0'-7'276'0,"0"7"-216"0,8-14-16 15,-1 4 48 1,1 3-60-16,4-10-20 0,-1 3-12 0,5-3-8 16,3 6 0-16,1 5 52 15,3-1-24-15,0 14 16 16,0-4-20-16,-3 11 52 15,-1 6-36-15,-4-2 20 16,1 2-32-16,-1-2 44 16,1-1-36-16,3-7 48 15,1 0-44-15,3-6-8 16,4-1-12-16,8-10 8 16,0 4-12-16</inkml:trace>
        </inkml:traceGroup>
        <inkml:traceGroup>
          <inkml:annotationXML>
            <emma:emma xmlns:emma="http://www.w3.org/2003/04/emma" version="1.0">
              <emma:interpretation id="{14DDAFCA-8968-40DE-8453-7E2835955E0A}" emma:medium="tactile" emma:mode="ink">
                <msink:context xmlns:msink="http://schemas.microsoft.com/ink/2010/main" type="inkWord" rotatedBoundingBox="5152,4751 5468,4742 5476,5031 5160,5040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56665.6433">2539 4155 736 0,'-11'7'272'0,"11"-7"-208"0,58 7-20 0,-31-7 64 16,8 3-68-16,3-6-16 15,1 0-16-15,15-4-616 16,4 3 332-16</inkml:trace>
          <inkml:trace contextRef="#ctx0" brushRef="#br0" timeOffset="56527.7768">2558 3935 1100 0,'8'-21'408'0,"-8"21"-316"0,20-10-28 16,-5 3 168-1,4 7-140-15,1-7 0 16,7 7-60-16,4-7-4 16,-4 7-16-16,8-3-308 0,-4 6 164 15,-12 4-548-15,8 7 380 0</inkml:trace>
        </inkml:traceGroup>
        <inkml:traceGroup>
          <inkml:annotationXML>
            <emma:emma xmlns:emma="http://www.w3.org/2003/04/emma" version="1.0">
              <emma:interpretation id="{FCE5ED20-90A8-4022-8158-EDAFE39D4123}" emma:medium="tactile" emma:mode="ink">
                <msink:context xmlns:msink="http://schemas.microsoft.com/ink/2010/main" type="inkWord" rotatedBoundingBox="6130,4477 6935,4455 6959,5328 6154,5350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57021.0908">3522 3612 880 0,'0'3'328'16,"0"-3"-256"-16,0 41-16 0,-3-3 72 15,3 3-80-15,-4 25 24 16,4-1-40-16,-4 7-32 15,4-6 0-15,0 3 8 16,4-7-4-16,0-4 24 16,-1-6-16-16,13-14-20 15,7-7 0-15,-4-21 48 0,9-10-20 16,6-21 36-16,5 4-32 0,8-28 4 16,-5 7-16-16,8-10 28 15,5 4-24-15,-9-12 64 16,-3 12-44-16,-12-8-8 15,4 18-16-15,-16-4 8 16,4 10-12-16,-11 11-136 16,7 3 72-16,-15 14-432 15,8 14 272-15</inkml:trace>
          <inkml:trace contextRef="#ctx0" brushRef="#br0" timeOffset="57336.9302">4111 4262 892 0,'-12'17'332'0,"12"-17"-260"0,-19 24-20 0,11-3 124 15,8-4-108-15,-4 11-28 16,4-1-24-16,4 1-16 15,8-8 0-15,7-6 0 16,4-4 0-16,12-10 8 16,0-6-4-16,4-8-4 15,-1 3 4-15,-11-9 20 16,-7-4-12-16,-16 0 40 0,-4-4-28 16,-20-3 32-16,1 7-32 0,-8 0 48 31,8 3-40-31,-1 4-84 0,12 10 24 0</inkml:trace>
        </inkml:traceGroup>
        <inkml:traceGroup>
          <inkml:annotationXML>
            <emma:emma xmlns:emma="http://www.w3.org/2003/04/emma" version="1.0">
              <emma:interpretation id="{4CD0A6AB-D0A0-4322-B227-6ED35D852068}" emma:medium="tactile" emma:mode="ink">
                <msink:context xmlns:msink="http://schemas.microsoft.com/ink/2010/main" type="inkWord" rotatedBoundingBox="7607,5444 7667,5442 7669,5524 7610,5526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57614.1669">5024 4578 1132 0,'12'14'420'15,"-12"-14"-328"-15,-19 35-24 0,-5-22-20 16,9 8-40-16</inkml:trace>
        </inkml:traceGroup>
        <inkml:traceGroup>
          <inkml:annotationXML>
            <emma:emma xmlns:emma="http://www.w3.org/2003/04/emma" version="1.0">
              <emma:interpretation id="{02B51697-69C9-40E0-B3B5-A2FCF49E6676}" emma:medium="tactile" emma:mode="ink">
                <msink:context xmlns:msink="http://schemas.microsoft.com/ink/2010/main" type="inkWord" rotatedBoundingBox="9129,4459 10004,4434 10039,5677 9164,5702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59513.3723">6550 4768 788 0,'-20'-4'292'0,"20"4"-228"0,4 0-16 0,4-3 116 15,0 3-100-15,11-7 44 16,0 4-64-16,8-8 4 15,1 8-32-15,2-8-16 16,9 8-4-16,-8-4-16 16,0 7 12-16,-4 4-12 15,-4 2 8-15,-7 5 8 16,3-1 4-16,-7 4 60 16,0 3-32-16,-1-3 60 15,1 3-52-15,-1-7 44 16,5-3-44-16,3-10 24 15,1-1-32-15,7-13 0 16,4 3-16-16,0-6-104 16,3 3 48-16,1-1-624 15,0 8 368-15</inkml:trace>
          <inkml:trace contextRef="#ctx0" brushRef="#br0" timeOffset="59123.3348">6902 3591 404 0,'0'-7'148'0,"0"7"-112"0,-12 0-12 0,5 0 208 15,7 0-132-15,-8 0 144 16,8 0-140-16,-8 0 112 16,8 7-124-16,0-7 16 15,8 7-64-15,0-7 52 16,11 7-56-16,8 0 0 16,12-4-24-16,7-3 16 15,8 0-20-15,8 0-20 16,4 0 0-16,-8 0 40 15,-4 0-20-15,-23 0-64 16,-4 0 28-16,-19 0-160 16,-8 0 104-16,-27 0-176 15,0 3 144-15,-12 1-148 16,1 3 148-16,-9 3 12 16,12 0 64-16,4 8 48 0,4-1-4 15,8 10 88-15,-1 4-52 16,5 18 76-16,3-5-68 15,-7 11-28-15,11 0-12 0,1-3-4 16,-1-4-4-16,-8-3-4 16,9-4 4-16,-9-3 4 15,4-4-4-15,-7-6-36 16,4-1 16-16,-16-9 4 16,11-1 12-16,-15-14 32 15,4 1-16-15,4-11 152 16,8 3-92-16,0-2 92 15,11 2-100-15,16 1 116 16,3 3-104-16,16 0 32 16,4 7-68-16,4-1-16 15,4 5-16-15,0-8 8 16,-5 4-12-16,13-3-4 16,-8-1 0-16,-5-3 4 15,9 0-4-15,-12 7-4 16,-4-4 4-16,0 11-84 15,-4-7 44-15,-3 7-260 16,-1-4 164-16,-3-3-424 16,3 10 312-16</inkml:trace>
        </inkml:traceGroup>
        <inkml:traceGroup>
          <inkml:annotationXML>
            <emma:emma xmlns:emma="http://www.w3.org/2003/04/emma" version="1.0">
              <emma:interpretation id="{68C7D543-FC98-4E5C-A890-73410A733166}" emma:medium="tactile" emma:mode="ink">
                <msink:context xmlns:msink="http://schemas.microsoft.com/ink/2010/main" type="inkWord" rotatedBoundingBox="10589,4805 10922,4795 10928,5007 10595,5016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60840.2586">7966 4124 904 0,'-3'4'332'0,"3"-4"-256"0,31 7-24 0,-12-4 64 16,4 0-76-16,8 1 0 15,4-1-24-15,15-13-256 16,4 10 128-16</inkml:trace>
          <inkml:trace contextRef="#ctx0" brushRef="#br0" timeOffset="60688.3526">8052 3966 736 0,'-16'-10'272'0,"8"10"-208"0,1-4-20 16,3 1 240-1,4 3-164-15,0-4 128 16,8 1-144-16,3-1-24 16,5 4-48-16,7 0-12 15,0 4-12-15,8-4-16 16,4 0 4-16,4 7-208 16,-5 7 116-16,-6-4-392 15,-1 7 272-15</inkml:trace>
        </inkml:traceGroup>
        <inkml:traceGroup>
          <inkml:annotationXML>
            <emma:emma xmlns:emma="http://www.w3.org/2003/04/emma" version="1.0">
              <emma:interpretation id="{598FE0AC-738D-461C-B068-61021BAF5515}" emma:medium="tactile" emma:mode="ink">
                <msink:context xmlns:msink="http://schemas.microsoft.com/ink/2010/main" type="inkWord" rotatedBoundingBox="11676,4466 12452,4444 12481,5478 11705,5499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61240.3505">9314 3608 788 0,'-8'-14'292'0,"8"14"-228"0,15 7-16 16,-7-7 96 0,4 4-88-16,3-4 84 15,5 3-80-15,11 1 4 16,7-1-40-16,9-3-12 15,-1 3-8-15,12 1 12 16,-11-1-8-16,-9-3 24 16,-11 4-20-16,-7-4 24 0,-1 0-24 0,-19-4-152 15,0 1 72-15,-19-4-164 16,7 7 128-16,-23-3-52 16,4 3 88-16,-3 6-76 15,3 8 84-15,-16 17 28 16,20 7 24-16,-12 17 16 15,8 0-4-15,-3 7-72 16,18-7 36-16</inkml:trace>
          <inkml:trace contextRef="#ctx0" brushRef="#br0" timeOffset="61695.007">9759 4406 632 0,'4'-13'236'0,"-4"13"-184"0,-4-4-16 0,-4 4 192 15,0 11-132-15,-3-5 112 32,-5 5-120-32,-3 9 4 0,-1 5-52 0,1 2-16 15,11 4-16-15,8-7-24 16,8 0 8-16,4-7 32 15,15 4-16-15,0-18-16 16,0 4 0-16,0-10 12 16,0 3 0-16,-15-7 16 15,7 0-12-15,-11-10-4 16,-4 3 0-16,-8-6-136 16,-4 2 72-16,0 1-188 15,12 3 140-15</inkml:trace>
          <inkml:trace contextRef="#ctx0" brushRef="#br0" timeOffset="61450.4094">9124 4331 416 0,'-19'10'152'0,"19"-10"-116"0,-20 4-12 0,12-4 224 16,8 3-140-16,-7-3 140 15,7 3-140-15,-4 1 92 16,8 3-116-16,3 3 28 16,5 4-68-16,4 0 12 15,-1-4-36-15,12 0 8 16,-4 1-16-16,8 2-8 16,0-6 0-16,4 0-268 15,8-3 144-15,3-8-332 16,5 1 256-16</inkml:trace>
          <inkml:trace contextRef="#ctx0" brushRef="#br0" timeOffset="64827.7129">9286 3969 340 0,'-7'0'128'0,"14"0"-100"0,1 4-8 16,-8-4 68-1,0 0-52-15,0 0 24 16,0 0-40-16,0 3 36 16,0 1-32-16,0-1 48 15,0 1-40-15,0 3 56 0,0-7-52 0,-4 3 28 16,0 4-36-16,-3 0 8 15,7 6-20-15,-12-6 8 16,12 0-12-16,-4 0 28 16,8 0-24-16,-4 3 4 15,0-3-12-15,-4 0 4 16,4 0-8-16,-4-4 16 16,4 4-12-16,-7 0 4 15,3 0-4-15,-4 0-8 16,8 0 4-16,-8 3 12 15,4-6-8-15,-3 2 16 16,7 1-16-16,-4-3 16 16,4 6-16-16,-8-3-4 15,8-4 0-15,-4 4-16 16,4 0 8-16,-8 0 28 16,8 0-12-16,-3 0 12 15,3 0-12-15,-4-7-8 16,4 10 0-16,-4-10 4 15,8 7-4-15,-4 0 24 16,4 0-16-16,-4-7 4 16,0 10-8-16,0-3-16 15,0 7 4-15,0-7-4 16,0 3 0-16,0-3 0 16,0 7 0-16,0-8 24 15,3-2-8-15,-3 3-4 0,4 0 0 0,-4 0-16 31,0 6 8-31,0-2 12 0,4 2-4 0,0-6 8 16,4 4-8-16,-4-5 8 16,0 1-8-16,-1-7 16 15,1 0-12-15,-4 7-4 16,4-7 0-16,-4 0 12 16,0 0-8-16,0 7-4 15,4-3 0-15,-4-4-16 16,4 6 8-16,-4-6 4 15,0 7 0-15,0 0-20 16,4 4 12-16,-4-5 32 16,0-6-16-16,0 0-8 15,0 0-4-15,0 0 20 16,0 0-8-16,0 0-12 16,4 0 0-16,-4 0 12 15,0 0-4-15,0 0 8 16,4-6-8-16</inkml:trace>
        </inkml:traceGroup>
        <inkml:traceGroup>
          <inkml:annotationXML>
            <emma:emma xmlns:emma="http://www.w3.org/2003/04/emma" version="1.0">
              <emma:interpretation id="{34C643FE-C276-4BEF-9678-F0A7980F8403}" emma:medium="tactile" emma:mode="ink">
                <msink:context xmlns:msink="http://schemas.microsoft.com/ink/2010/main" type="inkWord" rotatedBoundingBox="12951,4242 14881,4188 14916,5465 12987,5519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62462.5477">11276 3591 728 0,'31'-17'268'0,"-31"17"-208"0,39 10-16 0,-24 4 80 16,1 6-76-16,-4 22 76 15,-1 2-68-15,-11 18-20 16,0-3-24-16,-19-7 32 16,3-4-20-16,-19-10 20 15,4-4-24-15,-11-7 0 16,11-2-12-16,0-19-208 16,8-6 108-16,11-10-484 15,12-4 324-15</inkml:trace>
          <inkml:trace contextRef="#ctx0" brushRef="#br0" timeOffset="62578.8573">11516 3384 1048 0,'12'-34'388'0,"-12"34"-300"16,19-7-28-16,-11 7-4 16,0 7-44-16,3 0-4 15,1 10-4-15,7-7-348 16,1 4 188-16</inkml:trace>
          <inkml:trace contextRef="#ctx0" brushRef="#br0" timeOffset="62982.4303">12050 3422 332 0,'16'-24'120'0,"-16"24"-92"0,35-7-8 0,-24-3 148 16,1 10-96-16,4 0 32 15,-5 10-60-15,-3 1 8 16,3 6-32-16,-11 4 36 15,4 6-32-15,-8-6 4 16,1 6-16-16,-5 1 12 16,0 3-16-16,-19-7 40 15,4-4-24-15,-16-2 12 16,12-5-20-16,-12-13 28 16,16 0-28-16,-8-13 4 15,12 2-12-15,3-9 36 16,12 2-20-16,12-6-40 15,8 7 8-15,15 0-8 16,3 7 8-16,5 3 96 16,-4 10-48-16,-4 11 8 15,4 0-28-15,-16 10 40 16,8-7-32-16,-15 7 12 16,3 4-24-16,1-8 8 15,-5 1-12-15,5 0-340 16,-4-8 176-16</inkml:trace>
          <inkml:trace contextRef="#ctx0" brushRef="#br0" timeOffset="62171.775">10359 4162 756 0,'-4'10'280'0,"4"-10"-216"0,15 14-20 0,1-7 92 32,3 0-84-32,8-7 32 0,0 3-48 0,4-6-4 15,4 0-20-15,0-4-60 16,-4 3 24-16,-12-6-60 15,1 0 48-15,-16-8 16 16,-4 8 16-16,-16-7 12 16,5 3-4-16,-17-7 32 15,5 8-20-15,-8 2 128 16,4 8-80-16,-8 10 32 16,8 7-56-16,-4 23-4 15,8 5-24-15,4 23 20 16,7 0-20-16,8 8-12 15,8-1-4-15,12-17 4 16,3-7 0-16,8-10 24 16,4-7-12-16,8-10-100 15,3-8 44-15,9-9-264 16,3-1 172-16,12-13-460 16,-1 3 336-16</inkml:trace>
        </inkml:traceGroup>
      </inkml:traceGroup>
    </inkml:traceGroup>
    <inkml:traceGroup>
      <inkml:annotationXML>
        <emma:emma xmlns:emma="http://www.w3.org/2003/04/emma" version="1.0">
          <emma:interpretation id="{5DF98C51-DD2A-42E0-853A-CD2894E1245E}" emma:medium="tactile" emma:mode="ink">
            <msink:context xmlns:msink="http://schemas.microsoft.com/ink/2010/main" type="paragraph" rotatedBoundingBox="4361,6188 23530,5605 23588,7520 4419,810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D9CF12D-CCDA-40B6-9221-E01ECEAB5DF1}" emma:medium="tactile" emma:mode="ink">
              <msink:context xmlns:msink="http://schemas.microsoft.com/ink/2010/main" type="line" rotatedBoundingBox="4361,6188 23530,5605 23588,7520 4419,8102"/>
            </emma:interpretation>
          </emma:emma>
        </inkml:annotationXML>
        <inkml:traceGroup>
          <inkml:annotationXML>
            <emma:emma xmlns:emma="http://www.w3.org/2003/04/emma" version="1.0">
              <emma:interpretation id="{8CC81BAC-0696-4703-B7F2-BBF240793E62}" emma:medium="tactile" emma:mode="ink">
                <msink:context xmlns:msink="http://schemas.microsoft.com/ink/2010/main" type="inkWord" rotatedBoundingBox="4372,6548 5170,6524 5208,7786 4410,7811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75112.0122">1818 6945 820 0,'-32'0'304'0,"32"0"-236"0,-4-11-20 16,0 0 44-1,8 8-60-15,0-15 4 0,8 0-20 0,4-14-20 16,4 6 0-16,9-6-4 15,-1 7 0-15,8 0 24 16,5 10-8-16,-1 15-20 16,1 8 4-16,-13 10 92 15,0 3-44-15,-3 4 88 16,-5 4-72-16,0-11 52 16,0 7-64-16,5-18-4 15,-1 8-24-15,4-15 52 16,5 3-40-16,3-21-36 15,0 8 0-15,13-19-500 16,-1 0 276-16</inkml:trace>
          <inkml:trace contextRef="#ctx0" brushRef="#br0" timeOffset="74737.0049">2061 5705 436 0,'-12'-15'160'0,"12"15"-124"0,0 0-8 0,0 0 104 16,0 0-76-16,-4-3 48 15,4 3-60-15,-4 0 56 16,4 3-60-16,-8 5 36 16,4 13-44-16,-13 22 8 15,9 18-24-15,-8 22 20 16,4-4-24-16,-8 0-4 16,12-7-4-16,-13-7-4 15,13-11 0-15,-4-11 16 16,4-7-8-16,-4-14 16 15,12-5-16-15,-8-13-12 16,8-4 0-16,0-18-208 16,8 4 116-16,4-22-260 15,4 0 200-15,-4-29-128 16,9 4 164-16,-5-22 204 0,4 19-36 0,4-8 308 16,9 18-200-16,-1-4 96 15,4 15-148-15,13 0 76 16,4 14-104-16,-1 8 12 15,1 10-52-15,-5 7-4 16,-7 11-20-16,-1 4 0 16,-3 4-4-16,-9 3 4 15,-8 0-8-15,-12 3 68 16,-4 1-40-16,-16-1 32 16,-8 4-36-16,-33 1 0 15,5 2-16-15,-25 1-8 16,-4-4 0-16,4 0-16 15,17-3 8-15,3 0-60 16,25 3 36-16</inkml:trace>
        </inkml:traceGroup>
        <inkml:traceGroup>
          <inkml:annotationXML>
            <emma:emma xmlns:emma="http://www.w3.org/2003/04/emma" version="1.0">
              <emma:interpretation id="{7608D5A6-5C17-47CE-BAE9-F62BE4D20014}" emma:medium="tactile" emma:mode="ink">
                <msink:context xmlns:msink="http://schemas.microsoft.com/ink/2010/main" type="inkWord" rotatedBoundingBox="5862,6912 6277,6900 6286,7171 5870,7184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75472.4697">3319 6280 880 0,'-73'7'328'0,"73"-7"-256"0,-8 7-16 0,12-3 72 16,8 0-80-16,24-1 8 15,13 1-36-15,24-4 24 16,-1 3-28-16,17-6-376 16,-8-4 196-16</inkml:trace>
          <inkml:trace contextRef="#ctx0" brushRef="#br0" timeOffset="75365.1849">3497 6072 1080 0,'12'-26'400'0,"-12"26"-312"0,8-7-24 16,-4 7 12 0,8 7-56-16,4 1 16 15,8-1-20-15,1 0-112 16,-1 11 48-16</inkml:trace>
        </inkml:traceGroup>
        <inkml:traceGroup>
          <inkml:annotationXML>
            <emma:emma xmlns:emma="http://www.w3.org/2003/04/emma" version="1.0">
              <emma:interpretation id="{8CC6E506-E043-4D20-9C59-14EC933082CD}" emma:medium="tactile" emma:mode="ink">
                <msink:context xmlns:msink="http://schemas.microsoft.com/ink/2010/main" type="inkWord" rotatedBoundingBox="7086,6678 9175,6614 9207,7674 7118,7737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76209.0611">5248 6373 832 0,'-12'8'308'0,"12"-8"-240"0,-17 14-20 16,5-3 96 0,8-4-88-16,-12 22 16 15,8-4-48-15,-4 14-4 16,8-6-12-16,8-1-40 15,4 1 16-15,20-15 32 0,-4 3-8 0,13-21 28 16,3 7-24-16,-11-21 24 16,-1 0-24-16,-20-12 40 15,4 1-28-15,-32-7 12 16,4 7-20-16,-17-4-24 16,5 11 0-16,0 11-12 15,8 0 8-15,20 7-300 16,8 0 172-16</inkml:trace>
          <inkml:trace contextRef="#ctx0" brushRef="#br0" timeOffset="75772.7686">4455 5827 728 0,'8'-14'268'0,"-8"14"-208"0,12 25-16 0,-8 4 72 16,0 3-72-16,-4 33 36 15,0-1-48-15,0 8 8 16,0-7-24-16,4 7-8 16,0-7-4-16,17-4 56 15,-1-11-32-15,8-18 96 16,1-10-72-16,11-29 28 16,4 0-44-16,9-26 56 15,-4 1-52-15,11-33 28 16,-7 8-40-16,7-30 0 0,-3 1-16 15,0 7-24-15,-9 14 4 16,-11 8 12-16,-1 17 0 0,-16 15-196 16,0 11 104-16,-11 14-476 15,-1 7 316-15</inkml:trace>
          <inkml:trace contextRef="#ctx0" brushRef="#br0" timeOffset="76963.0658">5923 5892 840 0,'-12'-25'312'0,"12"25"-244"0,32-11-16 0,-20 4 104 15,9 7-96-15,15-4 36 16,-8 4-56-16,9-4 12 16,-1 8-32-16,-3-4 8 15,-5 4-16-15,0-1-104 16,-8 1 48-16,-8-4-104 0,-3 3 84 0,-18-3 4 15,-3 0 36-15,-8 4 44 16,4 3-12-16,-4 15-36 16,8 7 16-16,-13 24-16 15,9 5 16-15,0 10 8 16,8 4 4 0,-4 0 16-16,8-7-8 0,-8-1 4 15,4-6-4-15,-17-11 56 16,5-8-36-16,-16-14 52 15,7-3-48-15,-15-22 64 16,7 0-56-16,5-14 36 16,4 3-44-16,-1-4 60 15,17 5-52-15,4 2-24 16,16 8-16-16,25 0-8 16,3 11 0-16,17 4 16 15,3 3-4-15,1 0 24 16,-5 0-16-16,1-8 40 15,-8-2-28-15,-1-8-144 16,-4 7 64-16,-7-14-52 16,-1 3 64-16,-12-7 24 15,1 4 16-15,-13-4 12 16,0 4-4-16,-8 3-28 16,0 4 12-16,-8 11 100 15,4 4-44-15,-4 13 52 16,4 5-56-16,-1 3-4 15,5 0-20-15,9-8-4 0,7-3-4 16,12-3 28-16,4-11-20 16,13-4 48-16,-5-7-36 15,-7-11 20-15,-5 4-28 0,-16-18 16 16,-4 7-20-16,-16-14 0 16,-4 3-8-16,-12 0-68 15,-1 4 32-15,-3 7-356 16,8 11 208-16</inkml:trace>
        </inkml:traceGroup>
        <inkml:traceGroup>
          <inkml:annotationXML>
            <emma:emma xmlns:emma="http://www.w3.org/2003/04/emma" version="1.0">
              <emma:interpretation id="{0D49ED8A-1AB8-4F36-A10C-118A76885FD2}" emma:medium="tactile" emma:mode="ink">
                <msink:context xmlns:msink="http://schemas.microsoft.com/ink/2010/main" type="inkWord" rotatedBoundingBox="9845,6738 10526,6718 10544,7332 9863,7352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77649.892">7237 5982 756 0,'-20'18'280'0,"20"-18"-216"0,12 32-20 0,0-18 48 15,9 4-60-15,15-3 24 16,9-1-36-16,15-14-16 16,5 7-8-16,16-14 20 15,0-4-8-15,-8-3 32 16,-9 0-24-16,-15-8 12 15,-13 8-16-15,-20-12 36 16,-12 5-24-16,-32-8 12 16,-4 4-20-16,-29-4-24 15,4 11 0 17,-11 11 4-32,15 7 4 0,-4 22 24 0,13 3-12 0,-5 21 4 15,13 12-8-15,8-4 4 16,16 3-8-16,8 8 16 15,12-15-12-15,20 1 16 0,4-1-16 16,29-10 40-16,8-1-24 16,28-21 12-16,-8 0-20 15,8-11-36-15,-8-3 12 16</inkml:trace>
        </inkml:traceGroup>
        <inkml:traceGroup>
          <inkml:annotationXML>
            <emma:emma xmlns:emma="http://www.w3.org/2003/04/emma" version="1.0">
              <emma:interpretation id="{155CF4E7-D922-4322-AC24-302E9A34A796}" emma:medium="tactile" emma:mode="ink">
                <msink:context xmlns:msink="http://schemas.microsoft.com/ink/2010/main" type="inkWord" rotatedBoundingBox="11070,5984 12649,5936 12707,7850 11128,7898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77913.095">8693 5504 852 0,'0'14'316'0,"0"-14"-248"0,4 54-16 0,-4-33-12 16,4 1-32-16,-8 3 16 15,0 4-16-15,-8 3 32 16,4-3-24-16,-16 0 56 16,0-4-40-16,-17-7-32 15,5-4-4-15,-13-17-336 16,9-1 188-16</inkml:trace>
          <inkml:trace contextRef="#ctx0" brushRef="#br0" timeOffset="78043.4391">8730 5151 1048 0,'4'-3'388'0,"-4"3"-300"0,-4 14-28 0,0-7 16 31,4 4-56-31,4 0-228 0,4 3 112 0</inkml:trace>
          <inkml:trace contextRef="#ctx0" brushRef="#br0" timeOffset="78431.4737">9405 5090 384 0,'20'0'140'0,"-20"0"-108"0,25 15-8 0,-13-5 108 15,0 1-76-15,-4 14 24 16,4 4-48-16,-12 14 68 15,-12 0-56-15,-8 8 100 16,-5-5-80-16,-15 1 16 16,8 0-48-16,-17-11 32 15,13-7-36-15,-13-12 28 16,13-6-28-16,-1-14 44 16,9-1-40-16,12-21-52 15,12 3 12-15,12-14-20 16,8 8 16-16,8 2-20 15,1 9 20-15,3 17 48 16,0 10-16-16,-3 12 52 16,-1 14-40-16,-4 0 64 15,8 3-56-15,-7-6 20 0,7-1-40 16,0-7 72-16,0-3-56 16,9-11-444-16,-9 3 220 0</inkml:trace>
          <inkml:trace contextRef="#ctx0" brushRef="#br0" timeOffset="79276.3981">10024 6837 1008 0,'20'7'372'0,"-8"1"-288"0,4 2-24 0,-16-2 0 15,0 2-44-15,-20 5 12 16,4 3-16-16,-24 0-308 16,-1 3 164-1,-3-3-240-15,3 4 212 0</inkml:trace>
        </inkml:traceGroup>
        <inkml:traceGroup>
          <inkml:annotationXML>
            <emma:emma xmlns:emma="http://www.w3.org/2003/04/emma" version="1.0">
              <emma:interpretation id="{715161D1-A6E0-4FD1-A93A-483C02D1C23F}" emma:medium="tactile" emma:mode="ink">
                <msink:context xmlns:msink="http://schemas.microsoft.com/ink/2010/main" type="inkWord" rotatedBoundingBox="13684,6494 14517,6469 14536,7089 13703,7114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80216.968">11164 5626 364 0,'0'11'132'0,"0"-11"-100"0,-4 53-12 0,0-6 176 16,4 0-112-16,-8 28-16 16,4 1-44-16,-4-1-20 15,8-6 0-15,-12-15 84 16,8-11-48-16,-8-14 124 16,4-4-92-16,-5-15 0 15,5-6-44-15,0-26-36 16,8-3 4-16,4-43 0 15,4 0 4-15,9-22-88 16,3 14 48-16,16-6-72 16,1 17 64-16,27 7 24 15,1 26 16-15,8 14 60 16,-13 18-28-16,-11 11-20 16,-13 14-4-16,-11 7 52 15,-9-3-28-15,-24 14 60 16,-4-7-48-16,-25 0 12 15,1-3-32-15,-21-15 8 16,17-4-12-16,-9-7-24 16,13-3 4-16,3 3 20 15,13 4-4-15,4 17 16 16,12 5-16-16,4 10 4 16,12 0-4-16,25 0 20 0,3-10-16 15,17-8 40-15,3-7-28 0,1-8-40 16,-8 1 8-16,-13-11-44 15,-4 0 32-15,-3-7-12 16,-5 0 20-16,-20-7 16 16,4-1 0-16,-4-10-20 15,0 11 8-15,1-12-4 16,-5 8 4-16,4-3 112 16,12 10-56-16,-8-3 44 15,4-1-56-15,-4 5 24 16,0-5-32-16,-8 1 44 15,1 7-40-15,-18-4-16 16,5 4-8-16,-28 7 0 16,0 0-4-16,-17 7-12 15,8 0 4-15,-7 4-40 16,24 7 24-16,11 7-64 16,21 0 48-16,25 4 24 15,15 7 12-15,17-11 36 16,0-7-20-16,28-4-304 15,-13 1 156-15</inkml:trace>
        </inkml:traceGroup>
        <inkml:traceGroup>
          <inkml:annotationXML>
            <emma:emma xmlns:emma="http://www.w3.org/2003/04/emma" version="1.0">
              <emma:interpretation id="{FE80926D-CD98-46B1-A533-A39E24DAA0E9}" emma:medium="tactile" emma:mode="ink">
                <msink:context xmlns:msink="http://schemas.microsoft.com/ink/2010/main" type="inkWord" rotatedBoundingBox="15223,6103 16486,6065 16528,7443 15265,7481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80817.5644">13275 5281 800 0,'8'-33'296'16,"-8"33"-232"-16,-28-18-16 0,16 11 28 15,-4 7-52-15,-13-3 0 16,1 6-16-16,-12 1-24 15,-1 3 8-15,5-3 20 16,4 3-4-16,-5 0 32 16,5 4-24-16,-5-4 12 15,17 4-16-15,0 7-8 16,4 0 0-16,0 10-24 16,3 5 12-16,-3 13 12 15,8 5 0-15,-20 17 8 0,8 0-8 0,-13 26-12 16,5-4 4-16,0 10 48 15,16-17-24 1,-9-7 68-16,9-19-48 0,8-3 28 16,8-11-40-16,16-7 28 15,1-7-32-15,15-4 12 16,0-3-20-16,9-4 28 16,-5 0-28-16,5-8-268 15,-5 1 136-15</inkml:trace>
          <inkml:trace contextRef="#ctx0" brushRef="#br0" timeOffset="81688.7748">13198 6478 780 0,'13'-4'288'0,"-13"4"-224"0,36-14-20 0,-12 3 48 16,1 4-60-16,11-8-20 16,-4 8-12-16,5-4 24 15,-5 4-12-15,-4 0-4 16,9 7-4-16,-9 4-4 15,-4 6 0-15,-7 5 32 16,-5 6-16-16,-4 8 64 16,8 0-44-16,-12 0 12 15,12-4-32-15,-4-11 20 16,0 1-24-16,17-19 40 16,-1-3-28-16,12-18-120 15,9-1 52-15</inkml:trace>
          <inkml:trace contextRef="#ctx0" brushRef="#br0" timeOffset="81358.8977">13502 5324 644 0,'0'0'236'0,"0"0"-180"0,8 61-20 16,-8-22 52 0,4 5-56-16,-8 20 32 15,4 1-36-15,-8 18 8 16,4-4-20-16,-4 3 28 0,4-10-28 0,0-14-4 15,4-11-8-15,0-15 28 16,8-14-16-16,-8-18-24 16,12-7 4-16,-12-26-228 15,0 1 124-15,-8-25-288 16,4 3 224-16,-8-15-88 16,-1 8 156-16,5-18 92 15,4 14 12-15,12-7 372 16,4 15-204-16,9 10 36 15,15 15-124-15,1 25 64 16,3 10-84-16,4 19 60 16,9 7-68-16,0-1 48 15,-5 8-56-15,-16-7 60 16,-3 0-64-16,-29-4 88 16,-8-3-72-16,-29-4 16 15,5 3-40-15,-21-7 4 16,5-3-20-16,-5-4-60 15,13 1 20-15,3-1-280 16,13 4 168-16</inkml:trace>
        </inkml:traceGroup>
        <inkml:traceGroup>
          <inkml:annotationXML>
            <emma:emma xmlns:emma="http://www.w3.org/2003/04/emma" version="1.0">
              <emma:interpretation id="{4B268F05-C6EB-4148-9574-9068942BD7DE}" emma:medium="tactile" emma:mode="ink">
                <msink:context xmlns:msink="http://schemas.microsoft.com/ink/2010/main" type="inkWord" rotatedBoundingBox="17068,6078 18086,6047 18122,7222 17104,7253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82698.9623">15229 5734 1008 0,'-21'-22'372'0,"25"18"-288"0,1 1-24 0,-1-1 64 16,8 4-80-16,8-3-28 15,8 3-12 1,13-4 20-16,-5 8-12 0,-4-4-128 16,1 3 64-16,-9 8-632 15,0 7 376-15</inkml:trace>
          <inkml:trace contextRef="#ctx0" brushRef="#br0" timeOffset="82808.7529">15229 5939 800 0,'32'28'296'0,"-32"-28"-232"0,73 11-16 0,-37-11 0 16,-3 4-36-16</inkml:trace>
          <inkml:trace contextRef="#ctx0" brushRef="#br0" timeOffset="82078.3109">14614 5295 632 0,'53'-50'236'0,"-53"50"-184"0,80-11-16 0,-51 4 28 16,-1 3-44-16,4-7 8 16,1 11-16-1,-9-7 36 1,0 7-24-16,-8-7 48 0,1 7-40 0,-13 0 64 16,4 7-56-16,-8 11-16 15,4-3-16-15,-4 31 16 16,4 8-12-16,-4 25-4 15,0 4-4-15,-16 36 48 16,4-1-28-16,-9 8-20 16,1-15-4-16,-8-13 44 15,8-12-24-15,-21-18 112 16,5-14-72-16,-17-11 12 16,13-10-48-16,-17-16-76 15,9-6 28-15,-9-11-600 16,8 4 344-16</inkml:trace>
        </inkml:traceGroup>
        <inkml:traceGroup>
          <inkml:annotationXML>
            <emma:emma xmlns:emma="http://www.w3.org/2003/04/emma" version="1.0">
              <emma:interpretation id="{36D1BC58-57F0-4666-ACEF-391EE8713A7E}" emma:medium="tactile" emma:mode="ink">
                <msink:context xmlns:msink="http://schemas.microsoft.com/ink/2010/main" type="inkWord" rotatedBoundingBox="19287,6286 20866,6238 20890,7026 19311,7074">
                  <msink:destinationLink direction="with" ref="{20A749C4-F0E2-41E3-908F-E6C72DB4B70B}"/>
                </msink:context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83294.7021">16656 5446 716 0,'0'-25'264'0,"0"25"-204"0,8 0-16 0,-8 7 88 16,4 7-80-16,-4 12 32 16,4 6-48-16,-4 11-12 15,0 0-16-15,4 8 12 16,5-1-12-16,-1 7 4 16,0-6-4-16,8-8 80 15,0-7-44-15,8-15 56 16,5-6-56-16,7-26 68 15,0-3-64-15,13-19 0 16,-5 4-28-16,1-10 16 16,-1 7-24-16,-3-12 32 15,-9 12-28-15,-8 7-24 16,-3 3 4-16,-5 4-344 16,0 11 192-16</inkml:trace>
          <inkml:trace contextRef="#ctx0" brushRef="#br0" timeOffset="83579.9618">17097 5823 508 0,'-4'26'188'0,"4"-26"-148"0,8 46-8 0,-12-20 132 16,4-1-96-16,-8 0 96 16,-4 7-96-16,4 4 28 31,4-3-56-31,8-1-4 0,0-7-24 0,8-7 12 15,8 4-16-15,0-15 16 16,5 4-16-16,-5-11 40 16,4 0-24-16,-12-11 12 15,0-4-20-15,-12-10 20 16,-4 4-24-16,-4-12 24 16,4 12-24-16,4-8-20 15,4 11 0-15,16-4-296 16,5 4 168-16</inkml:trace>
          <inkml:trace contextRef="#ctx0" brushRef="#br0" timeOffset="84271.075">17663 5536 872 0,'-4'-25'324'0,"4"25"-252"0,41-25-20 15,-17 14 48 1,0 4-64-16,13-11 32 16,3 7-40-16,-12 0-36 15,5 4 4-15,-5 0 8 0,8 7 0 0,-15 3 40 32,-9 4-20-32,-4 1-12 0,4 2-8 0,-12-2-16 15,0 2 8-15,-12 5-84 16,4 3 48-16,-4 11-4 15,8-1 28-15,-9 8-16 16,5 4 20-16,-16 17-120 16,12-6 76-16,-8 3-48 15,4-1 60-15,-17-2 32 16,9-4 12-16,-17-12 0 16,5-6 4-16,-8-11 20 15,11 0-12-15,-7-14 48 16,11-1-32-16,1-6 116 15,12-1-76-15,4 1 12 16,8 3-48-16,12 3 4 16,12 8-20-16,12 3 20 15,9 4-24-15,7 4 40 16,5-4-28-16,0-4 20 16,-5 1-24-16,-3-8-204 15,-5 4 100-15,-4-11-160 16,-3 0 136-16,-13-8 40 15,-4 1 40-15,-12-11 32 16,-4 0 0-16,-8-11 76 16,0 12-44-16,-8-1 172 15,8 7-116-15,-4 7 56 0,4 8-88 16,-1 10-8-16,9 8-32 0,5 3 4 16,7-4-12-1,12-3 0-15,8-3-4 0,13-12 56 16,3 1-36-16,-3-8 52 15,-1 4-48-15,-19-10 36 16,-9 2-36-16,-28-10-20 16,-5 4-4-16,-19-11-124 15,0 14 64-15</inkml:trace>
        </inkml:traceGroup>
        <inkml:traceGroup>
          <inkml:annotationXML>
            <emma:emma xmlns:emma="http://www.w3.org/2003/04/emma" version="1.0">
              <emma:interpretation id="{538A351C-8CCC-4BC1-9041-5EDC6ABD4919}" emma:medium="tactile" emma:mode="ink">
                <msink:context xmlns:msink="http://schemas.microsoft.com/ink/2010/main" type="inkWord" rotatedBoundingBox="21768,6412 23553,6358 23569,6873 21784,6928">
                  <msink:destinationLink direction="with" ref="{20A749C4-F0E2-41E3-908F-E6C72DB4B70B}"/>
                </msink:context>
              </emma:interpretation>
              <emma:one-of disjunction-type="recognition" id="oneOf31">
                <emma:interpretation id="interp35" emma:lang="" emma:confidence="0">
                  <emma:literal>x</emma:literal>
                </emma:interpretation>
                <emma:interpretation id="interp36" emma:lang="" emma:confidence="0">
                  <emma:literal>h</emma:literal>
                </emma:interpretation>
                <emma:interpretation id="interp37" emma:lang="" emma:confidence="0">
                  <emma:literal>•</emma:literal>
                </emma:interpretation>
                <emma:interpretation id="interp38" emma:lang="" emma:confidence="0">
                  <emma:literal>X</emma:literal>
                </emma:interpretation>
                <emma:interpretation id="interp39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85696.3641">20830 5507 932 0,'8'-11'348'0,"-8"11"-272"0,-8 0-20 0,0 8 24 16,4 2-56-16,-13 8-12 15,5 4-4-15,-16 7 8 16,0-1-8-16,-13 8 60 16,9 0-40-16,-9 0-4 15,5 0-12-15,4-11 24 16,7-3-20-16,-7-15 40 16,12-3-32-16,-8-15-32 15,7 0 4-15,1-7 8 16,12 4 0-16,8-11-12 15,0 3 4-15,16-3-60 16,0 10 36-16,21 5-48 16,3 6 40-16,29 11 56 15,0 8-12-15,-1 13 56 16,-7 8-36-16,-8 8 48 0,-9-1-44 16,-11-4-120-16,-9-6 44 15,-20-12-784-15,0-3 452 0</inkml:trace>
          <inkml:trace contextRef="#ctx0" brushRef="#br0" timeOffset="85336.9092">19398 5665 436 0,'0'-10'160'0,"0"10"-124"0,0-8-8 0,0 5 184 16,-4 3-120-16,-4-7 52 15,0 3-84-15,-12-3 40 16,12 3-56-16,-13-3 24 16,9 3-40-16,-8 1 0 15,4 6-16-15,-4 1 12 16,-1 3-16-16,-7 8 4 16,8 3-4-16,-8 7 12 15,15-4-12-15,5 4-4 16,8 11 0-16,8-18-4 15,1 7 0-15,11-17 24 16,8 6-12-16,4-14 12 16,5 7-12-16,-5-21 0 15,5 7-4-15,-17-8 36 16,0 5-20-16,-8-5-4 0,-12 4-12 0,-4 4-40 16,-4 4 16-16,0 10 16 15,0 4 0-15,4 7-8 16,-4 7 4-16,16 7-16 15,4 0 12-15,16-6 32 16,1-5-16-16,11-3 36 16,9-4-28-16,-17-14 40 15,4 0-32-15,-16-10-120 16,1 3 52-16,-21-15-36 16,-8-3 44-16,-13-8-12 15,9 1 28-15,-16-4 0 16,16 11 12-16,4-4 0 15,8 11 0-15,8 0-20 16,12 11 16-16,12 0-20 16,5 7 16-16,3 0 28 15,-3 7-8-15,-5 0-8 16,-4 0 0-16,-12-3 56 16,5 0-28-16,-9-1 32 15,0 1-28-15,-4-1 8 16,4 5-20-16,-8 2 28 15,4 5-28-15,-4 6 20 16,0 8-20-16,-4 7 0 16,0 0-8-16,-8 0 48 15,4 3-32-15,-4-13 32 0,4 2-28 16,-8-17 8 0,4 4-20-16,-8-15-52 0,12 7 20 0,-4-14-208 15,8-1 124-15,8-13-380 16,4 3 268-16</inkml:trace>
        </inkml:traceGroup>
      </inkml:traceGroup>
    </inkml:traceGroup>
    <inkml:traceGroup>
      <inkml:annotationXML>
        <emma:emma xmlns:emma="http://www.w3.org/2003/04/emma" version="1.0">
          <emma:interpretation id="{A8BCE5CE-8D78-4D5D-82BD-F0CEB323B196}" emma:medium="tactile" emma:mode="ink">
            <msink:context xmlns:msink="http://schemas.microsoft.com/ink/2010/main" type="paragraph" rotatedBoundingBox="-1991,8642 19227,8373 19245,9750 -1973,100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9856CE-3F78-498C-B1EA-B3ADDBE81EE1}" emma:medium="tactile" emma:mode="ink">
              <msink:context xmlns:msink="http://schemas.microsoft.com/ink/2010/main" type="inkBullet" rotatedBoundingBox="-1987,8881 -1973,8880 -1972,8895 -1987,8896"/>
            </emma:interpretation>
            <emma:one-of disjunction-type="recognition" id="oneOf32">
              <emma:interpretation id="interp40" emma:lang="" emma:confidence="0">
                <emma:literal>-</emma:literal>
              </emma:interpretation>
            </emma:one-of>
          </emma:emma>
        </inkml:annotationXML>
        <inkml:trace contextRef="#ctx1" brushRef="#br0">-4620 8016 0,'0'0'16</inkml:trace>
      </inkml:traceGroup>
      <inkml:traceGroup>
        <inkml:annotationXML>
          <emma:emma xmlns:emma="http://www.w3.org/2003/04/emma" version="1.0">
            <emma:interpretation id="{D9F9BA99-DE83-4925-AC7A-AEDFD68C5746}" emma:medium="tactile" emma:mode="ink">
              <msink:context xmlns:msink="http://schemas.microsoft.com/ink/2010/main" type="line" rotatedBoundingBox="2170,8589 19227,8373 19245,9750 2187,9967"/>
            </emma:interpretation>
          </emma:emma>
        </inkml:annotationXML>
        <inkml:traceGroup>
          <inkml:annotationXML>
            <emma:emma xmlns:emma="http://www.w3.org/2003/04/emma" version="1.0">
              <emma:interpretation id="{12FA68DC-4478-4DC7-912E-2F04A1AC09EE}" emma:medium="tactile" emma:mode="ink">
                <msink:context xmlns:msink="http://schemas.microsoft.com/ink/2010/main" type="inkWord" rotatedBoundingBox="2170,8589 3833,8568 3848,9730 2184,9751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92167.6712">500 8591 652 0,'0'0'244'0,"0"0"-192"0,4 8-12 0,-8 2 120 15,0-2-96-15,-8 6 36 16,4 4-60-16,-9 0 4 15,9 4-28-15,-8-8 0 16,4 0-8-16,0-7 12 16,8 4-12-16,4-11-4 15,4 0 0-15,8-11 28 16,8 4-16-16,1-14-24 16,-1 3 4-16,0-11-8 15,0 11 4-15,-4 11-28 16,-4 7 20-16,-12 7 48 15,0 11-12-15,-4 11 52 16,-4-4-40-16,-8 7 28 16,4-7-32-16,8 4 8 15,4-4-20 1,0-14 44-16,0-4-32 0,16-7-244 16,4-7 116-16</inkml:trace>
          <inkml:trace contextRef="#ctx0" brushRef="#br0" timeOffset="92449.9212">953 8494 860 0,'0'-14'320'0,"0"14"-248"0,0 0-20 0,-8 4 136 15,0 6-112-15,-9 8-12 16,1 4-40-16,-8 7 0 16,8-4-16-16,4 7-20 15,4-3 4-15,8-4 20 16,8-3-4-16,0-4 24 15,4 0-20-15,-12-4 40 16,0 4-28-16,-20-4 12 16,0 4-20-16,-13-3-8 15,5 3-4-15,-9-8 20 16,17 1-12-16,-12-7-356 16,12-11 188-16</inkml:trace>
          <inkml:trace contextRef="#ctx0" brushRef="#br0" timeOffset="91522.8898">-204 7765 404 0,'-16'-18'148'0,"12"10"-112"0,-8 1-12 0,0 0 164 16,12 7-108-16,-12-3 56 16,-1 3-80-16,1 14-16 15,4 4-24-15,-4 29 16 16,0 3-20-16,8 22 32 16,-4-4-28-16,-4 29-4 15,4-3-8-15,-13 10 4 16,9-14-4-16,-8-11 16 15,8-14-12-15,-4-15-4 16,8-11 0-16,0-13 64 16,4-1-36-16,4-25 4 15,4 0-20-15,4-25-28 16,4 7 4-16,4-36-48 16,4 0 28-16,-4-25-80 15,5 10 56-15,-1-3 20 16,0 15 16-16,8 3-20 15,1 18 20-15,3 4 60 16,4 10-24-16,5 11 36 16,-1 8-28-16,5 10 16 15,-5 4-24-15,1 3 8 16,-5 4-16-16,-4 0 0 16,-3 4-4-16,-21-1 36 0,-8 4-20 0,-20 1 20 15,-5-1-24-15,-19-4 16 16,7-3-20-16,-19-14 28 15,7-1-28-15,-3-17-4 16,15 3-8-16,25-14-40 16,16 4 20-16,25-5-392 15,11 5 228-15</inkml:trace>
          <inkml:trace contextRef="#ctx0" brushRef="#br0" timeOffset="91826.7673">277 8563 996 0,'-64'39'368'0,"64"-39"-284"0,-41 43-24 16,25-25 88 0,4 4-92-16,0-1-12 15,0 5-28-15,4-5-4 16,4-3-8-16,4-3 8 16,16-1-8-16,-4-10-240 0,8-1 128 0,-4-6-424 15,5 3 300-15</inkml:trace>
          <inkml:trace contextRef="#ctx0" brushRef="#br0" timeOffset="91631.1765">617 7905 1008 0,'0'-15'372'0,"0"15"-288"0,-24 11-24 0,4-4 20 16,8 4-56-16,-21 7 0 16,9 0-16-16</inkml:trace>
          <inkml:trace contextRef="#ctx0" brushRef="#br0" timeOffset="94528.6703">997 8692 664 0,'-28'-14'244'0,"28"14"-188"0,-4-4-16 15,0 1 156 1,8 6-116-16,0-6 0 0,16 3-48 0,9-4 16 16,3 4-32-16,12-4-48 15,5 1 16-15</inkml:trace>
          <inkml:trace contextRef="#ctx0" brushRef="#br0" timeOffset="94344.1388">1171 8361 228 0,'4'-7'84'0,"0"7"-64"0,0-3-8 15,-4-1 108 1,0 8-68-16,0-8 60 15,0 4-68-15,0-4 68 16,4 4-64-16,-4-3 52 16,0 3-56-16,0-4 16 0,0 8-40 0,0-4 28 15,0 0-32-15,0 0-12 16,0 0-8-16,-4 3 4 16,4 5 0-16,-8 6 0 15,4 4 0-15,-8 4 16 16,0 3-8-16,-8 7-4 15,4 0 0-15,-5 8-4 16,9-4 0-16,0 0-12 16,-4 0 8-16,4 0 40 15,12-4-24-15,0 0 0 16,8-3-8-16,4-4 28 16,8-3-16-16,4-8 32 15,1 1-32-15,3-8 12 16,0 0-16-16,-7-7-24 15,-9 4 4-15</inkml:trace>
        </inkml:traceGroup>
        <inkml:traceGroup>
          <inkml:annotationXML>
            <emma:emma xmlns:emma="http://www.w3.org/2003/04/emma" version="1.0">
              <emma:interpretation id="{C8D7625B-398D-4E4A-BAD7-03265B7C3789}" emma:medium="tactile" emma:mode="ink">
                <msink:context xmlns:msink="http://schemas.microsoft.com/ink/2010/main" type="inkWord" rotatedBoundingBox="4405,8835 5110,8826 5120,9616 4415,9625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95035.2689">2138 7970 464 0,'-4'-4'176'0,"4"4"-140"0,-12 0-8 0,-1 0 100 32,9 4-76-32,-12 3 24 15,-4 4-44-15,-8 7 24 0,3 7-32 0,-11 14 20 16,8 4-24-16,-13 29 44 15,9 4-36-15,-8 14-4 16,11-8-16-16,9-3 12 16,12-14-12-16,8-4 24 15,8-10-20-15,12-12 40 16,0-7-28-16</inkml:trace>
          <inkml:trace contextRef="#ctx0" brushRef="#br0" timeOffset="95338.5831">2105 8246 664 0,'-8'-7'244'0,"8"7"-188"0,4-3-16 0,0-1 120 31,5 8-96-31,7-4 16 16,8 0-44-16,8 0-8 16,5 3-16-16,11 1 20 0,1-1-20 0,-1 1 32 15,-7 0-28-15,-5-4 12 16,1 3-16-16</inkml:trace>
          <inkml:trace contextRef="#ctx0" brushRef="#br0" timeOffset="95710.5713">2356 8113 456 0,'-12'0'168'0,"12"0"-128"15,-4 4-16-15,0 0 80 16,8-1-64-16,-8 1 36 16,4 7-44-16,-8 3 52 15,0 7-48-15,-8 12 44 16,8 3-44-16,-13 10 44 15,9 1-48-15,-12 4 12 16,8-1-28-16,4-7 8 16,3-3-12-16,9-4 0 15,9-8-4-15,11-3 28 16,0-3-20-16,12-8 40 0,1-3-32 16,-1-4 20-16,0 1-24 0,-3-8-248 15,-5 0 124-15,-4-8-568 16,0 5 376-16</inkml:trace>
        </inkml:traceGroup>
        <inkml:traceGroup>
          <inkml:annotationXML>
            <emma:emma xmlns:emma="http://www.w3.org/2003/04/emma" version="1.0">
              <emma:interpretation id="{D40C491A-7C42-4D84-AA58-3E47160D7773}" emma:medium="tactile" emma:mode="ink">
                <msink:context xmlns:msink="http://schemas.microsoft.com/ink/2010/main" type="inkWord" rotatedBoundingBox="5561,8691 5727,8689 5737,9548 5572,9550"/>
              </emma:interpretation>
            </emma:emma>
          </inkml:annotationXML>
          <inkml:trace contextRef="#ctx0" brushRef="#br0" timeOffset="96033.4313">2930 7833 612 0,'41'-7'228'16,"-41"7"-180"-16,32 25-12 0,-20-4 96 16,0 5-80-16,1 13 60 15,3 1-68-15,-4 10 48 16,4 0-52-16,-8 19 8 15,0-5-32-15,-8 15 52 16,0-3-36-16,-8-1 48 16,-4-10-48-16,-12-7 28 15,4-12-32-15,-21-6-44 16,5-4 8-16</inkml:trace>
        </inkml:traceGroup>
        <inkml:traceGroup>
          <inkml:annotationXML>
            <emma:emma xmlns:emma="http://www.w3.org/2003/04/emma" version="1.0">
              <emma:interpretation id="{35CDE211-AB1C-49A6-A96B-4FE30763A4E8}" emma:medium="tactile" emma:mode="ink">
                <msink:context xmlns:msink="http://schemas.microsoft.com/ink/2010/main" type="inkWord" rotatedBoundingBox="6262,9262 6528,9259 6532,9574 6266,9578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97626.8253">3634 8685 748 0,'12'7'276'0,"-12"-7"-216"0,29 7-16 0,-13-3 24 16,4-1-48-1,16-3 24-15,1 4-24 0,19-4 8 16,-3 0-16 0</inkml:trace>
          <inkml:trace contextRef="#ctx0" brushRef="#br0" timeOffset="97427.7838">3731 8433 464 0,'-8'-18'176'0,"0"11"-140"0,4 0-8 0,4 3 196 16,0 4-128-16,0 0 120 15,0 0-124-15,-8 0-32 16,16 0-36-16,-4 0 44 16,12 8-40-16,4-5 24 15,1 4-32-15,15 1 16 16,-12-1-20-16,13 3-124 16,-9 5 60-16</inkml:trace>
        </inkml:traceGroup>
        <inkml:traceGroup>
          <inkml:annotationXML>
            <emma:emma xmlns:emma="http://www.w3.org/2003/04/emma" version="1.0">
              <emma:interpretation id="{3A5E1AAA-02AC-487D-9FE3-F3718E2BA021}" emma:medium="tactile" emma:mode="ink">
                <msink:context xmlns:msink="http://schemas.microsoft.com/ink/2010/main" type="inkWord" rotatedBoundingBox="7575,8906 8207,8898 8219,9890 7588,9898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99074.7679">5567 8811 384 0,'4'-7'140'0,"-4"7"-108"0,0-8-8 0,0 5 152 16,0 6-100-16,0-6 60 15,0-1-80-15,0-3 56 16,0 3-64-16,0-3 36 15,0 7-48-15,-4-7 16 16,-4 7-32-16,-4 0 8 16,4 7-16-16,-12 8-32 15,12 3 8-15,-13 10 12 16,13 5 4-16,4 3 16 16,4 3-12-16,4-10 16 15,4 0-16-15,9-15 48 16,-1 0-28-16,0-14-4 15,4 0-16-15,-8-14 20 16,0 0-16-16,-12-8 4 16,4 4-8-16,-16-11-8 15,4 4 4-15,-20 0-24 16,20 7 12-16,-12 0 12 16,16 7 0-16,0 1-12 15,8 2 4-15,16 5-576 16,4 3 312-16</inkml:trace>
          <inkml:trace contextRef="#ctx0" brushRef="#br0" timeOffset="98217.9715">4948 8081 632 0,'-4'-18'236'0,"4"18"-184"0,0-14-16 16,0 6 116-1,0 8-92-15,4 0 8 16,5 8-40-16,-5-5-8 0,0 8-12 0,0 7 28 15,8 4-20 1,0 17-4-16,0 4-8 0,-8 22 48 16,4 0-28-16,-4 3-28 15,4-7 0-15,0-7 8 16,5-7 0-16,-5-15 16 16,4-3-12-16,0-11 32 15,4 0-24-15,4-11 12 16,1 0-16-16,-1-10 36 15,8-1-24-15,0-21 32 16,9 3-32-16,-5-32-12 16,0 4-8-16,-3-22 4 15,-1 11-4-15,-8 0-4 16,1 14 4-16,-5 4-32 16,4 11 16-16,-8 3 4 15,4 11 8-15,-8 4-20 16,4 6 12-16,1 8-268 15,-1 4 148-15</inkml:trace>
        </inkml:traceGroup>
        <inkml:traceGroup>
          <inkml:annotationXML>
            <emma:emma xmlns:emma="http://www.w3.org/2003/04/emma" version="1.0">
              <emma:interpretation id="{CF3B45EF-8118-4F38-8C69-45ADCBE3BF4C}" emma:medium="tactile" emma:mode="ink">
                <msink:context xmlns:msink="http://schemas.microsoft.com/ink/2010/main" type="inkWord" rotatedBoundingBox="8928,8872 11391,8841 11400,9513 8937,9545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00605.7783">7711 8124 624 0,'0'-7'228'0,"0"7"-176"16,0 0-16-16,-8 4 16 15,8 3-36-15,-9 7 32 16,1 8-32-16,-12 14 20 16,8 3-20-16,4 11 8 15,-4-3-12-15,8-4 12 16,4-3-16-16,8-8 24 15,8-7-20-15,4-10 32 16,4-1-28-16,-3-10-120 0,3-1 56 16,-8-10-64-1,0 0 68-15,-8-15 12 0,0 4 20 16,-8-14 20-16,5 7-4 0,-5 0 76 16,0 7-44-16,4 7 76 15,4 11-64-15,-4 11 52 16,12 10-56-16,0 8 4 15,4 0-28-15,0 0 40 16,5-1-32-16,-1-6 28 16,4-4-28-1,-3-11 16-15,-5 0-24 0,-4-10-44 16,-4-4 12-16,-8-4-32 16,4-4 24-16,-8-17-24 15,0 7 24-15,-4-22 36 16,4 15-8-16,0-15 0 15,4 15-4-15,4-1 40 16,4 15-24-16,9-3 44 16,7 10-36-16,16-3 20 15,1 6-28-15,24 5-8 16,-9 3-8-16,9-4 12 16,-8 8-8-16,-5-4 48 15,-7 0-28-15,-13-4-60 16,-7 4 20-16,-13-3-196 15,0 3 116-15,-12-8-224 16,0 5 180-16</inkml:trace>
          <inkml:trace contextRef="#ctx0" brushRef="#br0" timeOffset="100009.1926">6542 8164 664 0,'4'-8'244'0,"-4"8"-188"0,-8-7-16 0,0 4 56 15,4 3-60-15,-13-4 56 16,1 8-52-16,-12 6-4 16,8 5-20-16,-17 17 16 15,13 8-20-15,-4 14 12 16,4 3-12-16,7-3-32 15,5-4 8-15,12-6 68 16,12-8-32-16,5-8 28 16,3-3-32-16,20-10 36 15,1-4-32-15,7-8-112 16,1 1 48-16,-9-11-64 16,-3-1 60-16,-9-13 32 15,0 3 8-15,-8-14-12 16,-7 3 8-16,-5-4 76 15,4 8-40-15,-4 4 116 0,-8 10-84 16,0 15-68-16,0 6 0 0,0 15 12 16,0 4 0-16,0 0 28 15,8 3-20-15,-8-3 32 16,8 0-28-16,0-8 40 16,0-3-32-16,0-3-100 15,4-4 40-15,-4-8-76 16,1-3 64-16,-5-11-4 15,0 1 32-15,-4-16 4 16,0 1 8-16,-4-18 8 16,8 7 0-16,-12-11 0 15,8 11 0-15,0 1 68 16,0 6-36-16,0 0 16 16,0 11-32-16,0 0-24 15,0 11 0-15,8-4 4 16,-4 4 4-16,4 0-20 15,0 7 12-15,4-7 20 16,-4 7-4-16,12-8 16 16,-3 1-16-16,7 0-4 15,4 0 0-15,0-4 4 16,1 7-4-16,-1-6 8 16,-4 10-8-16,5 7-56 15,-1 0 28-15,-8 7-16 16,0 12 24-16,-12 6-8 15,13 4 12-15,-5 3 36 16,4 1-16-16,0-4 36 0,0-4-28 16,-7-3 32-16,-5-4-32 15,-4-7 20-15,-4 0-20 16,-20-4 36-16,-1-3-28 0,-15-4-4 16,4 1-12-16,-9-5 20 15,13 1-16-15,-1-11-180 16,13-1 92-16,12-10-500 15,8 4 320-15</inkml:trace>
          <inkml:trace contextRef="#ctx0" brushRef="#br0" timeOffset="101014.866">8515 8002 624 0,'-20'-22'228'0,"20"22"-176"0,-12 4-16 0,8 0 72 16,4 6-68-16,-4 8 88 16,4 4-72-16,-8 7 52 15,8 3-64-15,-8 8 16 16,0 3-40-16,0 7 36 16,4-3-32-16,4-1 4 15,8-2-16-15,8-8 72 16,4-8-48-16,12-6 24 15,5-4-40-15,11-11-36 16,1 0 8-16,11-14-552 16,-3 0 304-16</inkml:trace>
        </inkml:traceGroup>
        <inkml:traceGroup>
          <inkml:annotationXML>
            <emma:emma xmlns:emma="http://www.w3.org/2003/04/emma" version="1.0">
              <emma:interpretation id="{074C1E2F-FFD8-4D2E-B363-40ED54B8894D}" emma:medium="tactile" emma:mode="ink">
                <msink:context xmlns:msink="http://schemas.microsoft.com/ink/2010/main" type="inkWord" rotatedBoundingBox="12320,8913 13083,8904 13093,9664 12329,9674"/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03895.1824">9700 8067 624 0,'-12'-18'228'0,"16"25"-176"0,12-7-16 0,-3 0 88 15,3 3-76-15,16 1 16 16,4 3-40-16,13-7 12 16,4 4-20-16,3-4 28 15,5 0-28-15,-13 0-24 16,1 0 4-16,-17 0 16 16,-7 0-4-16,-21 0-56 15,-4 0 24-15,-21 0-52 16,5 0 44-16,-16 0-80 15,4 0 60-15,3-4-52 16,9 4 60-16,-4 0 4 16,12 7 24-16,-4 1 4 15,4-1 4-15,-5 4 0 16,13 3 0-16,-16 11 0 16,12 4 0-16,-12 18 24 15,4-1-8-15,0 15 16 0,4-3-16 16,-9-1-72-16,5-6 32 0,4-12-32 15,-4-3 40-15,4-7-120 16,4-7 80-16,-4-8-8 16,0 0 44-16,0-10 28 15,-4 0 0-15,-9-8 188 16,13 4-104-16,-20-4 160 16,16 1-140-16,-8-1 100 15,12 4-120-15,-1 0 0 16,9 7-48-16,9 1 44 15,7 2-44-15,8 1 20 16,4 0-36-16,5-4 60 16,3 0-44-16,0-3-112 15,-3-1 36-15</inkml:trace>
          <inkml:trace contextRef="#ctx0" brushRef="#br0" timeOffset="104197.8127">10400 8631 572 0,'-16'0'208'0,"16"0"-160"0,-20 0-12 15,3 0 136 1,9 7-100-16,-12 4 52 16,4 3-76-16,0 8-8 15,4-1-24-15,12 1 8 16,8 0-16-16,12-4 40 15,4 0-24-15,4-11 32 0,1 0-32 0,-1-7 12 16,-4 0-20-16,-12-7 0 16,1 0-8-16,-17-11-8 15,0 10 4-15,-17-2 12 16,1-5-8-16,-4 1-40 16,8 10 20-16,8-3-464 15,8 0 260-15</inkml:trace>
        </inkml:traceGroup>
        <inkml:traceGroup>
          <inkml:annotationXML>
            <emma:emma xmlns:emma="http://www.w3.org/2003/04/emma" version="1.0">
              <emma:interpretation id="{AA7E23E2-BA02-4DA9-9B19-8EE9B09F324C}" emma:medium="tactile" emma:mode="ink">
                <msink:context xmlns:msink="http://schemas.microsoft.com/ink/2010/main" type="inkWord" rotatedBoundingBox="13897,8962 15061,8948 15067,9476 13903,9491"/>
              </emma:interpretation>
              <emma:one-of disjunction-type="recognition" id="oneOf3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05124.7781">11512 8142 632 0,'8'-14'236'0,"-8"14"-184"0,12-11-16 15,-12 4 160 1,0 7-116-16,-4-7 56 15,0 3-80-15,-12 0-24 16,4 4-20-16,-16 4-44 0,3 3 16 0,-15 15 32 16,8 3-8-16,-5 22-28 15,9 3 12-15,4 4 44 16,11 0-16-16,13-4 16 16,9-7-20-16,19-10 20 15,4-5-24-15,21-13 12 16,3 3-12-16,1-15-104 15,-4 1 48-15,-9-11-24 16,-4 0 40-16,-7-19 16 16,-9 5 8-16,-12-15 28 15,0 4-12-15,-4-4 68 16,-3 10-48-16,-1 8 40 16,-4 8-40-16,0 13-52 15,-4 12 8-15,4 10 28 16,4 7-8-16,4 4 44 15,-4 0-28-15,4-7 12 16,0 0-20-16,4-11 52 16,0-4-36-16,0-7-84 15,4-3 24-15,-3-12-72 16,3 1 60-16,-16-14-36 16,0 3 44-16,-8-18 20 15,4 3 8-15,-9-10-16 16,13 7 12-16,-4 0 48 15,4 11-20-15,4 4-44 16,5 6 12-16,7 5 12 16,4 10 0-16,12 0 28 0,13 3-16 0,-1 1 12 15,9-1-12-15,-5-3 20 16,-3 4-20-16,-5-11 24 16,-15 3-24-16,-1-7-4 15,-8 1-4-15,-4-8 20 16,0 7-12-16,0-4-40 15,1 5 16-15,-1 2-52 16,4 8 36-16,0 8-4 16,0 10 20-16,0 14 44 15,5 4-20-15,-1 7 8 16,-8 4-12-16,0 7 28 16,-8-11-20-16,-8-4 56 15,4-6-40-15,-20-5 56 16,-4-10-52-16,-13-3 0 15,9-8-20-15,-4-11-180 16,7-3 92-16,5-11-380 16,4 0 252-16</inkml:trace>
        </inkml:traceGroup>
        <inkml:traceGroup>
          <inkml:annotationXML>
            <emma:emma xmlns:emma="http://www.w3.org/2003/04/emma" version="1.0">
              <emma:interpretation id="{C5100121-020B-4360-9F3B-D6669358BE05}" emma:medium="tactile" emma:mode="ink">
                <msink:context xmlns:msink="http://schemas.microsoft.com/ink/2010/main" type="inkWord" rotatedBoundingBox="15592,8793 17636,8767 17645,9446 15601,9472"/>
              </emma:interpretation>
              <emma:one-of disjunction-type="recognition" id="oneOf4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05576.98">13207 7930 728 0,'-29'-4'268'0,"29"4"-208"0,-40 47-16 0,16-22 64 16,11 4-68-16,-23 18 16 15,8 0-32-15,-1 24-12 16,9 1-8-16,4 7 28 15,12-3-16-15,4-11 64 16,12-11-44-16</inkml:trace>
          <inkml:trace contextRef="#ctx0" brushRef="#br0" timeOffset="105987.5709">13348 8153 716 0,'-4'-18'264'0,"4"18"-204"16,12-7-16-16,-12 7 116 15,4 7-96-15,-8 0-52 16,4 4-12-16,-8 21-8 16,4 8 8-16,0 7 44 15,4-1-24-15,0 1 16 16,8-4-20-16,4-11 20 15,8-3-24-15,5-11 32 16,-1-3-28-16,-4-12-112 16,0 1 52-16,-3-11-88 15,-1-1 72-15,-12-17-40 16,0 11 60-16,-4-11 28 0,0 3 12 0,0 11 20 16,0 11-12-16,0 4 60 15,12 10-40-15,-4 8 68 16,8 7-56-16,0-1 20 15,1-2-40-15,-1-8 28 16,4 0-32-16,-4-8 48 16,4-10-36-16,-3-7 12 15,-1 0-24-15,-8-11 0 16,4 4-8-16,-8-19 20 16,0 8-16-16,-8-14-20 15,4-1 0-15,-4-3 4 16,4 7 4-16,-4 4-28 15,8 14 16-15,0-8 12 16,4 16 4-16,12-1 32 16,5 7-20-16,15 1 20 15,5 6-20-15,15-3 8 16,1 7-12-16,0-3 44 16,-5 0-28-16,-7-4-84 15,-9 0 28-15,-12-4-292 16,-3 0 180-16</inkml:trace>
          <inkml:trace contextRef="#ctx0" brushRef="#br0" timeOffset="106205.6515">14222 8038 716 0,'-12'0'264'0,"12"0"-204"0,-9-4-16 0,1 8 96 16,4 3-84-16,-8 7 4 15,0 4-36-15,-4 15 20 16,4-1-28-16,-4 18 20 16,3 1-20-16,1 10-8 15,8-4-4-15,4-3 48 16,4-3-28-16,8-12 24 16,5-6-28-16,7-12 8 15,4-3-16-15,9-11-508 16,3 0 268-16</inkml:trace>
          <inkml:trace contextRef="#ctx0" brushRef="#br0" timeOffset="106361.5664">14650 8218 892 0,'17'-11'332'0,"-17"11"-260"0,44 0-20 15,-20 0 96 1,1 0-92-16,11 0-12 15,-4 3-28-15,17-3-40 16,-5 4 12-16</inkml:trace>
          <inkml:trace contextRef="#ctx0" brushRef="#br0" timeOffset="108032.0086">14844 8214 612 0,'-8'-4'228'0,"8"4"-180"0,0 0-12 16,-8 0 96 0,16 0-80-16,-8 0 84 15,0 0-76-15,0 0 12 16,8 0-40-16,-4 0 12 16,5 4-24-16,7-4 36 0,0 4-32 0,0-4 4 15,0 0-16 1,0 0 36-16,1 0-24 0,-5 0 12 15,4 0-20-15,-12 0-184 16,0 0 92-16,-4 3-468 16,0 4 304-16</inkml:trace>
          <inkml:trace contextRef="#ctx0" brushRef="#br0" timeOffset="106688.936">15002 8031 624 0,'4'-11'228'0,"-4"11"-176"0,-12 3-16 0,8 1 124 16,4 0-96-16,-8 6 28 15,0 5-56-15,-12 10-12 16,12 4-16-16,-5 14 4 16,5 4-8-16,-8 10 24 15,12 1-16-15,-4-1 56 16,4-6-36-16,4-12 12 15,4-3-28-15,0-14-220 16,0-4 112-16</inkml:trace>
        </inkml:traceGroup>
        <inkml:traceGroup>
          <inkml:annotationXML>
            <emma:emma xmlns:emma="http://www.w3.org/2003/04/emma" version="1.0">
              <emma:interpretation id="{E864EB82-C614-4C07-8EFD-F81C71E5008D}" emma:medium="tactile" emma:mode="ink">
                <msink:context xmlns:msink="http://schemas.microsoft.com/ink/2010/main" type="inkWord" rotatedBoundingBox="18165,8606 19230,8593 19241,9467 18176,9481"/>
              </emma:interpretation>
              <emma:one-of disjunction-type="recognition" id="oneOf41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07136.6271">15957 7995 132 0,'20'-4'52'0,"-20"4"-44"0,20 0 4 0,-12 0 168 15,0 4-100-15,0-1 72 16,4 1-88-16,-3 3 80 16,-1 4-84-16,-8 3 52 15,0 4-68-15,-8 0 24 16,3 4-40-16,-11-1 16 16,0 5-24-16,-12 2-16 15,-1 1-8-15,-19 0 48 16,3-4-24-1,-7-3 24-15,7-5-24 0,-7-9 8 16,11-1-16-16,-3-18 36 16,16 4-24-16,-1-7-24 15,13-4 0-15,8-11 8 16,8 7-4-16,8-3 8 16,8 3-8-16,13 8-12 15,-1 0 4-15,16 14 64 16,1 7-32-16,3 14 40 15,-3 5-36-15,-5 10 0 16,-7 0-20-16,3-1 72 16,-8 1-48-16,-7-7-92 15,-1-7 28-15</inkml:trace>
          <inkml:trace contextRef="#ctx0" brushRef="#br0" timeOffset="107441.9377">16284 7779 676 0,'24'-47'248'0,"-24"47"-192"0,65 0-16 0,-33 7 100 16,9 15-84-16,-1 21 60 15,5 4-72-15,-13 21 16 16,-8 1-40-16,-15 24 16 16,-1 0-20-16,-29 8 72 15,-3-11-52-15,-20-11 48 16,-1-14-48-16,-24-11-204 16,21-11 88-16</inkml:trace>
        </inkml:traceGroup>
      </inkml:traceGroup>
    </inkml:traceGroup>
    <inkml:traceGroup>
      <inkml:annotationXML>
        <emma:emma xmlns:emma="http://www.w3.org/2003/04/emma" version="1.0">
          <emma:interpretation id="{984EA113-3FFA-4C1D-9229-4E94D3E959A6}" emma:medium="tactile" emma:mode="ink">
            <msink:context xmlns:msink="http://schemas.microsoft.com/ink/2010/main" type="paragraph" rotatedBoundingBox="4933,10322 24237,10260 24241,11586 4937,1164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480B41D-A679-4BC3-BA2B-3C1E6F5FC7C6}" emma:medium="tactile" emma:mode="ink">
              <msink:context xmlns:msink="http://schemas.microsoft.com/ink/2010/main" type="line" rotatedBoundingBox="4933,10322 24237,10260 24241,11586 4937,11648"/>
            </emma:interpretation>
          </emma:emma>
        </inkml:annotationXML>
        <inkml:traceGroup>
          <inkml:annotationXML>
            <emma:emma xmlns:emma="http://www.w3.org/2003/04/emma" version="1.0">
              <emma:interpretation id="{3F2F2649-A487-4949-A355-80284AB19B70}" emma:medium="tactile" emma:mode="ink">
                <msink:context xmlns:msink="http://schemas.microsoft.com/ink/2010/main" type="inkWord" rotatedBoundingBox="4934,10603 7643,10594 7645,11285 4936,11294"/>
              </emma:interpretation>
              <emma:one-of disjunction-type="recognition" id="oneOf42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123595.2614">2344 10198 684 0,'-32'-21'252'0,"32"21"-192"0,-8-15-20 0,8 8 156 16,4 4-116-16,8-5-24 15,4 8-36-15,8 0 0 16,0 4-12-16,9 3 16 16,-1 4-16-16,9 0 4 15,-1 0-4-15,17-1-52 16,-5 1 28-16,9-11-436 15,0 11 248-15</inkml:trace>
          <inkml:trace contextRef="#ctx0" brushRef="#br0" timeOffset="123381.6969">2461 9968 392 0,'-8'-3'148'0,"8"3"-116"0,-4-4-8 16,0 0 232-1,8 8-144-15,-4-8 96 16,0 4-120-16,0-7 100 16,0 7-108-16,0-7 84 15,0 7-96-15,4-7-32 0,0 7-24 16,0-4-12 0,8 8 0-16,9-4-20 0,3 0 12 0,20-4 32 15,1 4-16-15,16-3 8 16,-1 6-8-16,1-3 12 15,-9 8-12-15,-11-5-12 16,-5 1 0-16,-20-1-376 16,-7 4 208-16</inkml:trace>
          <inkml:trace contextRef="#ctx0" brushRef="#br0" timeOffset="123920.695">3209 9817 716 0,'-4'-11'264'0,"4"11"-204"0,0 22-16 0,4-8 64 15,5 1-68-15,3 14 16 16,8-1-32-16,4 19-4 16,0 0-12-16,5 10-8 15,-1-3 4-15,-4-3 12 16,-3-5-8-16,-5-10 32 16,0-3-24-16,-4-15 56 15,0 0-40-15,0-29-16 16,4 4-8-16,1-29 0 15,3 3-4-15,4-17 24 16,0 7-16-16,1-4-32 16,-1 15 12-16,-4-1 0 15,-4 8 8-15,-4 0 0 16,5 11 0-16,-9-1-196 16,4 8 108-16</inkml:trace>
          <inkml:trace contextRef="#ctx0" brushRef="#br0" timeOffset="124316.2967">3792 10180 560 0,'-16'15'208'0,"16"-15"-164"0,-12 25-8 0,3-7 120 15,5 0-92-15,-4 7 16 16,4 0-44-16,4 4-16 15,0-8-12-15,0-3-8 16,8-3 4-16,4-8 4 16,9 0-4-16,7-10 24 15,0-1-16-15,5-10-4 16,-1 3-4-16,-8-11 28 16,-3 8-16-16,-17-22-24 15,0 11 4-15,-17-8 0 16,1 12 4-16,-4-4-44 15,4 10 24-15,12-3-312 16,12 4 184-16</inkml:trace>
          <inkml:trace contextRef="#ctx0" brushRef="#br0" timeOffset="124971.0375">4431 9760 728 0,'-8'-11'268'0,"8"11"-208"0,40-7-16 16,-7 3 28-1,-1 4-48-15,20-3-12 16,1 3-4-16,4-4 16 16,-5 8-12-16,-7-4 4 0,-9 0-8 0,-20 0-40 15,-8 0 16 1,-20 0-144-16,0 7 88 0,-24 0-204 31,3 4 152-31,-15 0-88 0,-1 3 120 16,9 7 36-16,3 1 32 0,1 7 188 15,20 0-92-15,0 10 144 16,12 1-128-16,4 10 4 16,0 0-56-16,0 4 20 15,8-7-32-15,-12-7 12 16,-4-8-20-16,-5-7 28 15,5-3-28-15,-16-15 12 16,8 4-16-16,-8-19-8 16,3 1 0-16,1-4 4 15,4-7-4-15,0 4 84 16,8 0-44-16,0 6 4 16,8 5-28-16,4 6 32 15,4 12-28-15,8-8-12 16,8 7-8-16,13-3 20 15,-1 4-12-15,13-8 24 16,-1 4-24-16,9-11-128 16,-5 3 64-16,-3-6-96 15,-13 3 84-15,-7-8 40 16,3 1 20-16,-20-7-4 16,4-1 4-16,-8 1 108 15,0 3-56-15,-4 8 68 0,5 3-64 0,-9 14 40 16,0 4-52-1,0 7-4-15,12 8-20 16,-8-5-28-16,4 1 4 0,4-11 40 16,0 0-20-16,4-14 24 15,4-1-20-15,-3-14 20 16,3 1-24-16,-12-16 4 16,4 5-8-16,-12-19 20 15,8 4-16-15,-24 0-4 16,12 8-4-16,-8 6-84 15,4 11 44-15</inkml:trace>
        </inkml:traceGroup>
        <inkml:traceGroup>
          <inkml:annotationXML>
            <emma:emma xmlns:emma="http://www.w3.org/2003/04/emma" version="1.0">
              <emma:interpretation id="{9F7F279E-12BD-46EF-A2D4-B1A5E20F1281}" emma:medium="tactile" emma:mode="ink">
                <msink:context xmlns:msink="http://schemas.microsoft.com/ink/2010/main" type="inkWord" rotatedBoundingBox="8913,10776 9924,10773 9926,11246 8915,11250"/>
              </emma:interpretation>
              <emma:one-of disjunction-type="recognition" id="oneOf43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16975.4691">6421 10033 520 0,'24'-18'192'0,"-24"18"-152"0,20-14-8 0,-12 10 132 16,4-3-96-16,0 0 104 16,0-1-96-16,-3-10 48 15,3 11-72-15,-12-7 32 16,4 7-48-16,-8-4 16 15,0 11-32-15,-13-7-8 16,5 7-8-16,-12 7 20 16,4 0-12-16,-17 18 40 15,13 0-28-15,-8 15 4 16,8 3-16-16,3 4-8 16,1 0 0-16,8-4 20 15,12-7-12-15,12-8 24 16,8-6-24-16,17-11 24 15,7 0-24-15,21-11 12 16,-8-8-12-16,-1-10-24 0,-3 4 4 16,-13-18-24-16,-3 7 20 0,-13-11 12 15,4 7 4-15,-20 0-12 16,0 7 4-16,-8 8 84 16,4 7-48-16,-8 11 16 15,4 10-28-15,-4 11-12 16,4 7-4-16,0 4 4 15,8 0-4-15,-4-3 16 16,0-1-12-16,1-7-4 16,3-3 0-16,-4-8-32 15,0-3 16-15,-4-4-64 16,4-7 40-16,-4-18-28 16,4 4 40-16,-4-29 0 15,0 7 16-15,0-11 8 16,4 7 0-16,0 1 0 15,4 10 0-15,-4 0-12 16,4 8 8-16,4 3 12 16,0 7-4-16,5-3 8 15,-1 6-8-15,8-2-4 16,0 6 4-16,9-7-24 16,3 8 12-16,-4-8 40 15,1 7-20-15,-5-6 0 16,-8 6-8-16,-8-3 20 15,1 3-12-15,-9-3 4 16,4 3-8-16,-4 1-68 0,4 6 32 16,-4 5-16-16,4 6 28 15,0 15 0-15,4 3 8 0,0 15-12 16,4 3 12-16,1 4 4 16,-1 0 4-16,-4-7 8 15,0-8-4-15,-12-3 52 16,0-7-32-16,-20-11 24 15,4-7-28-15,-21-11 28 16,1-4-32-16,-9-14 4 16,9 4-12-16,4-11-16 15,7-1 4-15,21-2-340 16,12 2 188-16</inkml:trace>
        </inkml:traceGroup>
        <inkml:traceGroup>
          <inkml:annotationXML>
            <emma:emma xmlns:emma="http://www.w3.org/2003/04/emma" version="1.0">
              <emma:interpretation id="{8F246F10-B42A-4B2C-8C4E-CBA8BE450259}" emma:medium="tactile" emma:mode="ink">
                <msink:context xmlns:msink="http://schemas.microsoft.com/ink/2010/main" type="inkWord" rotatedBoundingBox="10409,10515 11429,10512 11431,11183 10411,11187"/>
              </emma:interpretation>
              <emma:one-of disjunction-type="recognition" id="oneOf44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117569.0432">7812 9875 624 0,'-8'-7'228'0,"8"7"-176"0,4 3-16 16,-8 1 72 0,4 3-68-16,0 7 52 15,-8 4-52-15,-1 11 8 16,5 3-32-16,0 12 20 15,4 2-24-15,0 5-12 16,4-5-4-16,0-6 64 16,5-4-32-16,3-11 16 0,0-3-28 0,0-15-60 31,4 4 20-31,0-26-8 0,4 1 20 0,1-22 0 16,3 0 4-1,-8-7 16-15,0 7-4 16,-4 3 128-16,1 16-68 0,-1 6-4 15,0 7-36-15,-4 22 20 16,4 7-28-16,-4 15 4 16,4 3-12-16,0-7 28 15,5 0-20-15,3-11 40 16,0 0-32-16,0-18 12 16,0 1-20-16,-7-19-8 15,-1-7-4-15,-8-15 4 16,0-3-4-16,-8-14-4 15,0 0 4-15,-4 0-4 16,8 10 0-16,0 4-12 16,4 11 8-16,8 0 20 15,12 10-8-15,4 5 4 16,5 6-4-16,11 4 12 16,5 4-12-16,11-1 4 15,-3 8-4-15,8-11 12 16,-9 7-12-16,-3-7-4 15,-5-3 0-15,-11-1-104 16,-9 0 56-16,-12-3-200 16,-8 4 136-16</inkml:trace>
          <inkml:trace contextRef="#ctx0" brushRef="#br0" timeOffset="117740.4995">8669 9670 632 0,'-24'-22'236'0,"24"22"-184"0,0 8-16 0,-4-1 168 16,0 7-120-16,-4 15 96 15,0 7-100-15,3 7 52 16,-3 4-76-16,0-1 32 16,4 1-52-16,0 11 8 15,12-1-28-15,-8-10 20 16,12 3-24-16,9-17 40 15,3-5-28-15,16-20-276 16,9 2 136-16</inkml:trace>
        </inkml:traceGroup>
        <inkml:traceGroup>
          <inkml:annotationXML>
            <emma:emma xmlns:emma="http://www.w3.org/2003/04/emma" version="1.0">
              <emma:interpretation id="{D423F09E-AD65-4B19-AA99-61534F1D0921}" emma:medium="tactile" emma:mode="ink">
                <msink:context xmlns:msink="http://schemas.microsoft.com/ink/2010/main" type="inkWord" rotatedBoundingBox="12130,10398 13907,10393 13911,11619 12134,11625"/>
              </emma:interpretation>
              <emma:one-of disjunction-type="recognition" id="oneOf45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127164.134">10129 9620 592 0,'-12'-8'220'0,"4"5"-172"0,-4-1-12 0,-5 1 48 16,5 6-52-16,-8-3-4 15,4 0-16-15,-16-7-12 16,11 7 4-16,-15-7-4 16,16 0 0-16,-9-1 68 15,9-2-36-15,0-5 32 16,0 8-36-16,8 0 0 16,-5 3-16-16,5 4 0 15,4 7-4-15,-12 11-24 16,8 8 8-16,-16 13 20 15,11 8-4-15,-3 14-12 16,0 0 0-16,-8 33 20 16,16 6-8-16,-9 12 4 15,5-12-4-15,-4-13-8 16,8-12 4-16,-8-10 40 16,11-11-24-16,-3-8 52 15,4-10-40-15,0-7 12 16,8-4-28-16,0-7 72 15,4 0-52-15,16-3 24 0,9-1-40 16,11-3 36-16,-12 3-32 0,21-3 4 16,-9 3-16-16,1-3-96 15,7 0 48-15,-11-7-440 16,-5-1 264-16</inkml:trace>
          <inkml:trace contextRef="#ctx0" brushRef="#br0" timeOffset="128036.3844">10550 10004 664 0,'-4'-21'244'0,"4"21"-188"0,-5-8-16 0,1 1 136 16,0 7-104-16,-8-3 44 16,0 6-72-16,-12 1 28 15,4 3-40-15,-21 7 24 16,9 8-28-16,-17 14 28 16,9 0-32-16,8 7 20 15,3-3-24-15,13-4 8 16,12-4-16-16,8-7 36 15,16-3-24-15,17-15 12 16,11 4-20-16,1-22 0 0,-9 4-8 16,13-8-112-16,-9 1 56 0,-7-8 12 15,-5 4 20-15,-12-7 40 16,0 7-12-16,-16-7-20 16,1 7 0-16,-14 11 64 15,5 7-28-15,-8 14-12 16,8 4-8-16,0 18 0 15,8 0-4-15,4 0 24 16,4 0-16-16,9-11-4 16,3-3-4-16,8-8-4 15,5 0 0-15,-1-10-160 16,-4-4 88-16,-3-7-40 16,-1 0 64-16,-16-11 20 15,8-4 16-15,-20-14 20 16,0 0-4-16,-4-7-12 15,-4 14 4-15,-8-10 28 16,-4 14-12-16,0-1 32 16,3 12-28-16,-3 3 12 15,12 4-16-15,-12 0 0 16,12 7-4-16,-12 0-16 16,16 0 4-16,-5 7 4 15,9-7 0-15,0 0 8 16,13 7-4-16,15-7 8 15,0 0-8-15,17-7 8 16,3 0-8-16,5 0-4 0,-1 3 4 16,-7 1-4-16,-5 3 0 0,-7 7-36 15,-1 4 20-15,-4 14-20 16,-3 3 20-16,-1 12 0 16,-4 0 8-16,-4 3 60 15,0-4-28-15,-7 1 68 16,-9-8-52-16,0-3 28 15,-9-4-40-15,-3-7 16 16,-4 0-24-16,-4-11 8 16,8 0-16-16,-8-7 36 15,3 0-24-15,5-14-348 16,4 3 176-16</inkml:trace>
        </inkml:traceGroup>
        <inkml:traceGroup>
          <inkml:annotationXML>
            <emma:emma xmlns:emma="http://www.w3.org/2003/04/emma" version="1.0">
              <emma:interpretation id="{D17EE760-E6CD-42D8-9405-0CB483BC3677}" emma:medium="tactile" emma:mode="ink">
                <msink:context xmlns:msink="http://schemas.microsoft.com/ink/2010/main" type="inkWord" rotatedBoundingBox="14360,10724 15409,10721 15411,11350 14362,11353"/>
              </emma:interpretation>
              <emma:one-of disjunction-type="recognition" id="oneOf46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129311.1283">11836 10040 496 0,'-8'-14'184'0,"12"10"-140"0,-8-3-16 0,-1 3 108 16,5 8-80-16,-8 0-4 16,0 6-32-16,0 12 28 15,4 7-24-15,-12 14 64 16,4 0-48-16,4 4 36 16,-4-1-44-16,4-2 0 15,-1-12-20-15,18-7 28 16,-1-7-24-16,4-14 20 15,8-1-20-15,8-14 8 16,-7 1-12-16,7-12 12 16,0 4-16-16,-8-14-28 15,-8 3 8-15,-3 0-4 16,-1 11 8-16,-8 11-28 0,0 7 20 0,-8 14 40 16,8 12-12-16,0-1 36 15,8 7-32 1,12-10 40-16,12 3-32 0,5-14 20 15,3-1-24-15,9-10 8 16,-1 0-16-16,-7-7-112 16,-5 0 52-16,-16-7-52 15,0 3 60-15,-20-11-24 16,9 4 40-16,-18-21 20 16,1 6 4-16,-4-6-8 15,4 7 4-15,8-1 84 16,8 8-48-16,4 4 88 15,9 6-68-15,-1 1 8 16,8 7-36-16,8-4 4 16,-3 7-16-16,15-3 28 15,1 3-24-15,-1-3 12 16,9 7-16-16,-4-3-164 16,-5 3 80-16,-11-4-272 15,-5 4 196-15</inkml:trace>
          <inkml:trace contextRef="#ctx0" brushRef="#br0" timeOffset="129692.6427">12584 9857 540 0,'-33'3'200'0,"33"-3"-156"0,-12 26-12 0,-4-12 132 16,8 4-96-16,-4 14 88 16,0 8-92-16,-4 14 40 15,3 3-64-15,-3 8 32 16,12-8-40-16,-12-3-8 16,16-3-16-16,-4-12 12 15,8-3-12-15,-4-7 60 16,4-7-40-16,12-8-4 15,4-3-12-15,21-8-212 16,3 1 108-16,17-8-352 16,8 4 252-16</inkml:trace>
        </inkml:traceGroup>
        <inkml:traceGroup>
          <inkml:annotationXML>
            <emma:emma xmlns:emma="http://www.w3.org/2003/04/emma" version="1.0">
              <emma:interpretation id="{DD620F53-C892-4FDC-909E-DAAF065A2796}" emma:medium="tactile" emma:mode="ink">
                <msink:context xmlns:msink="http://schemas.microsoft.com/ink/2010/main" type="inkWord" rotatedBoundingBox="15857,10799 17555,10793 17557,11305 15859,11310"/>
              </emma:interpretation>
              <emma:one-of disjunction-type="recognition" id="oneOf47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130566.9673">13514 10047 600 0,'8'-21'224'0,"-8"21"-176"0,16-11-12 15,-12 4 168 1,-4 3-120-16,0-3 72 16,-4 3-92-16,-12-3-8 0,8 7-36 0,-33 4 40 15,13 7-32-15,-12 14-24 16,-1 4-4-16,-7 17 36 15,15 5-24-15,5 3 36 16,8-4-32-16,12-3 32 31,12-11-32-31,16-8 12 0,4-6-16 0,13-11 20 16,3-1-20-16,5-13-120 16,-1 6 60-16,-7-17-44 15,-1 7 52-15,-12-11-12 16,0 0 32-16,-7-7 0 15,-1 3 12-15,-12-7 16 16,8 11-4-16,-12 8 60 16,0 6-36-16,0 11 16 15,-4 11-28-15,4 11 28 16,8-4-28-16,0 0 20 16,0 0-20-16,0-7 20 15,0 0-24-15,5-10 48 16,7-1-32-16,-12-7-84 15,4 0 28-15,-4-15-88 16,4 8 64-16,-12-11-8 16,0 11 36-16,-8-18 4 15,4 3 12-15,-4-6-12 16,8 2 12-16,-8 5-4 0,8 6 4 16,-4 1-36-16,4 10 24 15,-4 1 8-15,8 3 8 0,0 0-8 16,4 7 8-16,0-3 12 15,4-1-4-15,-4-3 32 16,0 4-20-16,4-8 4 16,-7 4-12-16,3-3-8 15,0-1 4-15,4-3 4 16,4 0-4-16,-4-8 24 16,8 8-16-16,9-7-32 15,-1 3 12-15,4 0-16 16,-3 8 12-16,-1-1 0 15,0 4 4-15,-12-4 32 16,5 8-12-16,-5-4-48 16,4 4 20-16,-4-4 72 15,0 7-28-15,-3-4 44 16,7 5-40-16,-12-1 24 16,-4 7-28-16,0 11 8 15,8-7-20-15,-12 11 44 16,4 3-32-16,-4 1 12 15,0-5-24-15,-4 1 8 16,-4-11-12-16,-4-3 36 16,4 3-24-16,-12-11 12 15,7-7-20-15,-11 0-176 16,4 0 88-16,0-11-284 0,8 4 204 16,-5-15-504-16,13 4 368 15</inkml:trace>
          <inkml:trace contextRef="#ctx0" brushRef="#br0" timeOffset="131108.4073">14885 9940 696 0,'8'-8'256'0,"-8"8"-196"0,12-3-20 0,-8 3 180 15,0 3-128-15,-8 5 44 16,4 2-84-16,-8 12 16 16,0 10-40-16,-12 15 0 15,12-4-16-15,-17 4 28 16,5 0-24-16,-12-15 48 15,8-3-36-15,-21-11 20 16,13 0-28-16,-13-15 8 16,13-3-16-16,-5-14-8 15,13-1 0-15,4-17-16 16,12 3 8-16,12-10-48 16,12 6 24-16,12 1-20 15,5 7 28-15,3 11-36 0,5 6 36 16,-5 19-12-16,0 7 20 0,1 18 112 15,-9 4-52-15,-4 10 44 16,-3-3-56-16,-9-4 0 16,8-4-24-16,-16-10 28 15,12-4-24-15,-12-7-384 16,4-3 200-16</inkml:trace>
        </inkml:traceGroup>
        <inkml:traceGroup>
          <inkml:annotationXML>
            <emma:emma xmlns:emma="http://www.w3.org/2003/04/emma" version="1.0">
              <emma:interpretation id="{BD9ACD11-10CB-4518-BB2B-4EA31039309F}" emma:medium="tactile" emma:mode="ink">
                <msink:context xmlns:msink="http://schemas.microsoft.com/ink/2010/main" type="inkWord" rotatedBoundingBox="18167,11146 18535,11144 18536,11194 18168,11196"/>
              </emma:interpretation>
              <emma:one-of disjunction-type="recognition" id="oneOf48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131717.0258">15560 10331 820 0,'-20'-18'304'0,"20"15"-236"0,-4-8-20 16,4 4 220-1,4 7-156-15,4-4 72 16,8 4-112-16,9-7 76 16,7 14-88-16,12-7-44 15,5 0-16-15,4 7 32 16,-5-3-20-16,1-4-140 16,-9 7 64-16</inkml:trace>
        </inkml:traceGroup>
        <inkml:traceGroup>
          <inkml:annotationXML>
            <emma:emma xmlns:emma="http://www.w3.org/2003/04/emma" version="1.0">
              <emma:interpretation id="{95068704-6546-486C-A87A-CE5BE78A326E}" emma:medium="tactile" emma:mode="ink">
                <msink:context xmlns:msink="http://schemas.microsoft.com/ink/2010/main" type="inkWord" rotatedBoundingBox="19053,10701 20852,10695 20854,11262 19055,11268"/>
              </emma:interpretation>
              <emma:one-of disjunction-type="recognition" id="oneOf49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132058.4323">16600 10065 756 0,'8'-32'280'0,"-8"32"-216"0,12-32-20 0,-12 17 144 15,4 8-112-15,-12-11 8 16,4 11-56-16,-16-7-8 15,-1 3-12-15,-15 7-8 16,8 4 4-16,-5 4-24 16,9 7 12-16,4 10-12 15,12 4 8-15,8 15 0 16,12 7 4-16,12 3 24 16,4-3-8-16,1-1 4 15,-1-3-4-15,-4-3-24 16,-4-11 8-16,-11-8 32 15,-5 1-16-15,-12-8 36 16,-1-3-28-16,-15-7 56 16,4-1-40-16,-8-6 4 15,3-1-24-15,1-10 12 16,8 3-16-16,0-11-204 16,12 1 104-16,4-12-704 15,8 1 444-15</inkml:trace>
          <inkml:trace contextRef="#ctx0" brushRef="#br0" timeOffset="132434.4328">16810 10001 676 0,'-24'32'248'0,"24"-32"-192"0,-4 43-16 0,0-21 48 15,4 3-56-15,-4 7-4 16,-1-3-16-16,-3-4 24 16,8 0-20-16,-8-3-4 15,8-4-8-15,-8-4-128 16,8-3 68-16</inkml:trace>
          <inkml:trace contextRef="#ctx0" brushRef="#br0" timeOffset="132235.4037">16939 9868 676 0,'8'-8'248'0,"-8"8"-192"0,0-14-16 0,-4 7 128 31,4 7-100-31,-8-4-44 0,0 8-20 0,-4-4-36 15,4 3 20-15</inkml:trace>
          <inkml:trace contextRef="#ctx0" brushRef="#br0" timeOffset="132778.849">17032 10033 632 0,'-8'-7'236'0,"8"7"-184"0,4 14-16 0,-8-3 132 16,0 3-100-16,-8 19 36 16,4 3-64-16,0 7 12 15,4 0-32-15,0-4 16 16,4-3-20-16,0-10 8 15,8-5-12-15,-4-10 36 16,4-4-24-16,0-11 20 16,4 1-24-16,0-11-8 15,9 3-8-15,-13-14-76 16,12 3 40-16,-8-10-48 16,4 6 44-16,-4 5-16 15,0 10 32-15,-7 8 36 16,3 6-8-16,-8 19 132 15,0 3-76-15,0 4-4 16,0-1-36-16,0 5 36 16,8-8-32-16,0-11-112 15,4 8 44-15,0-15-556 16,0-3 328-16</inkml:trace>
          <inkml:trace contextRef="#ctx0" brushRef="#br0" timeOffset="133397.4938">17493 9961 580 0,'4'-7'216'0,"-4"7"-168"0,-4 0-12 0,0 0 84 16,8 7-72-16,-12 4 44 15,0 3-56-15,-8 19 104 16,0-1-80-16,-4 18 20 15,7-3-48-15,1-4 4 16,4-3-20-16,4-8 8 16,4 0-12-16,4-14 36 15,4 0-24-15,4-14 4 16,9-4-16-16,-1-14-96 16,0 3 48-16,-8-11-164 15,8 1 112-15,-11-1 4 16,3 4 52-16,-12 0-12 15,4 11 24-15,-8 11 80 16,4 10-32-16,0 4 64 16,4 7-56-16,8 4 28 15,8-4-36-15,8-7 8 16,5 0-20-16,-1-7 28 16,0-4-28-16,-3-11 40 15,-5 1-32-15,-4-15-12 16,-4 3-8-16,-12-13-4 15,-4 6 0-15,-8-18 0 16,4 8 0-16,-4-15-20 0,4 11 12 16,0-3 12-16,4 10 0 15,4-3-28-15,8 17 12 16,5-3 68-16,-1 11-32 0,4 0 56 16,4 14-48-16,0-3-8 15,5 3-12-15,7-3 16 16,1-4-16-16,7 0 12 15,1 3-12-15,-1-3 20 16,1 4-20-16,-13-8-304 16,-4 4 160-16,-20-3-364 15,-4 3 280-15</inkml:trace>
          <inkml:trace contextRef="#ctx0" brushRef="#br0" timeOffset="133733.8915">18027 9868 748 0,'-16'-8'276'0,"16"8"-216"0,-8 15-16 16,0-1 100 0,8-3-88-16,0 18 48 15,-4-4-60-15,-4 14 20 16,0 5-36-16,0 6 16 15,3 0-24-15,-7 1 16 16,8-8-20-16,-8-11 44 16,4-3-32-16,0-8-92 0,8-3 32 0,8-10-200 15,0-5 128-15</inkml:trace>
        </inkml:traceGroup>
        <inkml:traceGroup>
          <inkml:annotationXML>
            <emma:emma xmlns:emma="http://www.w3.org/2003/04/emma" version="1.0">
              <emma:interpretation id="{9BB3E87A-D0DE-4FA1-96B3-83E322FE03E1}" emma:medium="tactile" emma:mode="ink">
                <msink:context xmlns:msink="http://schemas.microsoft.com/ink/2010/main" type="inkWord" rotatedBoundingBox="21567,10566 22558,10562 22560,11175 21569,11178"/>
              </emma:interpretation>
              <emma:one-of disjunction-type="recognition" id="oneOf50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134329.9938">19147 9997 704 0,'-8'-18'264'0,"8"18"-208"0,8-14-12 15,-8 3 152 1,4 7-116-16,-12-10 20 15,-4 3-60-15,-8-3 28 16,4 3-40-16,-17 0-4 16,5 4-16-16,4 3-24 0,8 4 8 0,8 8-12 15,8 6 8-15,16 11 0 32,8 7 4-32,4 15 32 0,1 0-12 15,-1 3 4-15,4 1-8 0,-15-8-32 16,-1-4 12-16,-20-10 48 15,4 0-16-15,-21-18 24 16,9-1-24-16,-28-13 52 16,3-1-40-16,-11-10 28 15,8-1-32-15,15-13-44 16,13 6 8-16</inkml:trace>
          <inkml:trace contextRef="#ctx0" brushRef="#br0" timeOffset="134497.9429">19467 10004 548 0,'-20'36'204'0,"20"-36"-156"0,0 58-16 0,0-33 72 15,4-4-64-15,-4 8 0 16,0 0-24-16,0-8 24 15,-4 1-24-15,0-8 4 16,4 1-12-16</inkml:trace>
          <inkml:trace contextRef="#ctx0" brushRef="#br0" timeOffset="134334.0075">19568 9785 892 0,'28'-54'332'0,"-28"54"-260"0,12-18-20 0,-20 11 212 16,8 0-156-16,-4 7 0 16,0 7-64-16,4 7-44 15,4 4 0-15,0 0-80 16,17 11 44-16</inkml:trace>
          <inkml:trace contextRef="#ctx0" brushRef="#br0" timeOffset="134913.5479">19843 9940 612 0,'8'-4'228'0,"-8"4"-180"0,-8 7-12 0,4-3 96 16,4 6-80-16,-8 5 68 16,4 6-68-16,-8 8-4 15,8 0-28-15,0 3 4 16,4 1-12-16,0-8 36 15,4 0-24-15,0-11 20 16,0-3-24-16,8-14 28 16,0-1-32-16,0-10-12 15,-4-1-8-15,8-10-84 16,-8 7 48-16,5-7-48 16,-1 3 52-16,-4 1 4 0,0 10 16 15,-8 4-24-15,0 7 24 0,-8 14 136 16,0 4-60-16,4 14 28 15,4 1-52-15,0 6 40 16,4-3-44-16,-4-7 28 16,12-7-32-16</inkml:trace>
        </inkml:traceGroup>
        <inkml:traceGroup>
          <inkml:annotationXML>
            <emma:emma xmlns:emma="http://www.w3.org/2003/04/emma" version="1.0">
              <emma:interpretation id="{7C0C1D0E-8C43-4ECF-81FB-7DB665887C0E}" emma:medium="tactile" emma:mode="ink">
                <msink:context xmlns:msink="http://schemas.microsoft.com/ink/2010/main" type="inkWord" rotatedBoundingBox="23084,10264 24237,10260 24241,11306 23087,11310"/>
              </emma:interpretation>
              <emma:one-of disjunction-type="recognition" id="oneOf51">
                <emma:interpretation id="interp59" emma:lang="" emma:confidence="0">
                  <emma:literal>2]</emma:literal>
                </emma:interpretation>
                <emma:interpretation id="interp60" emma:lang="" emma:confidence="0">
                  <emma:literal>L]</emma:literal>
                </emma:interpretation>
                <emma:interpretation id="interp61" emma:lang="" emma:confidence="0">
                  <emma:literal>x]</emma:literal>
                </emma:interpretation>
                <emma:interpretation id="interp62" emma:lang="" emma:confidence="0">
                  <emma:literal>t]</emma:literal>
                </emma:interpretation>
                <emma:interpretation id="interp63" emma:lang="" emma:confidence="0">
                  <emma:literal>2)</emma:literal>
                </emma:interpretation>
              </emma:one-of>
            </emma:emma>
          </inkml:annotationXML>
          <inkml:trace contextRef="#ctx0" brushRef="#br0" timeOffset="135363.7461">20773 9846 704 0,'0'18'264'0,"0"-18"-208"0,-16 25-12 16,0-10 52-1,12-1-60-15,-21 15 32 16,9-1-40-16,-12 8 8 15,4 0-20-15,-17-3 44 16,25-5-32-16,-16-17-32 16,12 0 0-16,-1-18-60 15,5 0 32-15,0-15 16 0,0 4 12 16,12-11 20 0,0 4-8-16,0-7-20 0,8 10 4 15,0 4 64-15,0 4-28 0,12 10 32 16,4 8-32-16,4 10 16 15,5 11-24-15,3 15 36 16,5 0-32-16,-5 6-32 16,8 1 4-16,-11-15-808 15,-1-6 440-15</inkml:trace>
          <inkml:trace contextRef="#ctx0" brushRef="#br0" timeOffset="135709.665">21068 9458 676 0,'-12'-36'248'0,"12"36"-192"0,29-15-16 16,-5 8 56-1,-8 7-60-15,24-3-12 16,1 6-16-16,15 1 24 16,-3 7-16-16,4-4 56 15,-9 4-40-15,1-1 48 16,-21-10-48-16,0 8 72 16,-3-1-56-16,-9-7 52 0,4 0-56 0,-16 0-4 15,0 7-24-15,8 11-12 16,-12 7 0-16,0 29 4 15,-12 7-4-15,4 22 16 16,0-4-12-16,-20 25 40 16,11-3-24-16,-19 3 48 15,16-14-40-15,-29-15 72 16,17-13-56-16,-21-12 80 16,1-14-72-16,-5-15-8 15,5-6-32-15,-5-15-152 16,4-4 72-16,-23-32-1028 15,11-3 600-15</inkml:trace>
        </inkml:traceGroup>
      </inkml:traceGroup>
    </inkml:traceGroup>
    <inkml:traceGroup>
      <inkml:annotationXML>
        <emma:emma xmlns:emma="http://www.w3.org/2003/04/emma" version="1.0">
          <emma:interpretation id="{E4B5A134-6B15-4FF8-83A7-0054532D80D7}" emma:medium="tactile" emma:mode="ink">
            <msink:context xmlns:msink="http://schemas.microsoft.com/ink/2010/main" type="paragraph" rotatedBoundingBox="4873,12019 24908,11633 24929,12761 4895,1314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4BA4C6E-E893-4E42-BE4A-A05FB849693C}" emma:medium="tactile" emma:mode="ink">
              <msink:context xmlns:msink="http://schemas.microsoft.com/ink/2010/main" type="inkBullet" rotatedBoundingBox="4882,12505 5625,12490 5630,12717 4887,12731"/>
            </emma:interpretation>
            <emma:one-of disjunction-type="recognition" id="oneOf52">
              <emma:interpretation id="interp64" emma:lang="" emma:confidence="0">
                <emma:literal>-</emma:literal>
              </emma:interpretation>
            </emma:one-of>
          </emma:emma>
        </inkml:annotationXML>
        <inkml:trace contextRef="#ctx0" brushRef="#br0" timeOffset="150224.2033">2271 11658 676 0,'-12'-15'248'0,"12"23"-192"16,-4-16-16-16,0 8 92 16,8 0-80-16,-4 0 32 15,0 0-48-15,0 0 64 16,8 0-52-16,-4-3 20 16,8 6-40-16,5-3 28 15,3 0-32-15,4 8 12 16,4-1-20-16,13-7-8 15,-1 3-4-15,17-3 4 0,-1-3-4 16,13 3 16-16,-4 0-12 0,-4 0 16 16,-5 3-16-1,-11 1 4-15,-9 0-4 16,-4-1 28-16,-11 4-20 0,-5-3 32 16,-4 0-32-16,-8-4 48 15,0 0-36-15,0 0-48 16,0 0 8-16,-4 0-368 15,4 0 208-15</inkml:trace>
        <inkml:trace contextRef="#ctx0" brushRef="#br0" timeOffset="150569.1199">2287 11834 820 0,'-8'0'304'0,"8"0"-236"0,0 0-20 16,0 0 36-1,0 0-56-15,0 0 52 16,8 7-48-16,5-7 12 15,7 11-28-15,0-7 52 16,8-1-36-16,9-3-32 0,-5 4-4 0,8-8 44 16,-3 1-20-16,11-8 0 15,-7 11-12-15,7-4 12 16,-7 4-12-16,-13 4-4 31,9-4 0-31,-17 0 28 0,0 3-16 0</inkml:trace>
      </inkml:traceGroup>
      <inkml:traceGroup>
        <inkml:annotationXML>
          <emma:emma xmlns:emma="http://www.w3.org/2003/04/emma" version="1.0">
            <emma:interpretation id="{81D64EE5-2FAF-4419-AD1E-AA2BEA8AD3EB}" emma:medium="tactile" emma:mode="ink">
              <msink:context xmlns:msink="http://schemas.microsoft.com/ink/2010/main" type="line" rotatedBoundingBox="6927,11980 24908,11633 24929,12761 6949,13108"/>
            </emma:interpretation>
          </emma:emma>
        </inkml:annotationXML>
        <inkml:traceGroup>
          <inkml:annotationXML>
            <emma:emma xmlns:emma="http://www.w3.org/2003/04/emma" version="1.0">
              <emma:interpretation id="{C85DCD52-3753-42E9-9BC8-A93E3EDF18AB}" emma:medium="tactile" emma:mode="ink">
                <msink:context xmlns:msink="http://schemas.microsoft.com/ink/2010/main" type="inkWord" rotatedBoundingBox="6927,11980 8786,11944 8804,12839 6945,12875">
                  <msink:destinationLink direction="with" ref="{1F7DFFFA-ADB9-4FB7-AB59-E2852D77A948}"/>
                </msink:context>
              </emma:interpretation>
              <emma:one-of disjunction-type="recognition" id="oneOf53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153591.4776">5025 11794 320 0,'-8'0'120'0,"8"0"-96"0,-12 4-4 0,8-4 156 16,4 4-100-16,-4-1 96 15,0 1-104-15,-4 3 20 16,0 0-52-16,-4 8 32 15,8 3-40-15,0 7 12 16,4 0-24-16,0 4-16 16,8-4-4-16,0-4 20 15,8-10-8-15,8-7 24 16,4-4-20-16,5-11 12 16,-1 0-12-16,-8-7-8 15,-3 4 0-15,-17-11 20 16,-4 7-12-16,-12-8-12 15,-1 5-4-15,-11-4 12 16,8 7-4-16,-4-4-20 16,8 11 8-16,8-3-12 15,12 3 8-15</inkml:trace>
          <inkml:trace contextRef="#ctx0" brushRef="#br0" timeOffset="154129.9092">5660 11442 424 0,'-4'72'156'0,"4"-72"-120"0,4 68-8 16,-8-43 0-1,4-3-20-15,-8-4-4 16,8 7 0-16,-12 4 12 16,8-11-8-16,-8-4 16 15,0 1-16-15,-5-5 16 16,5 1-16-16,-8-7-4 0,4 3 0 0,-4-11 92 15,8 4-52-15,4-7 132 16,8 4-100-16,4-5 72 16,4 8-88-16,4-3 12 15,4 6-40-15,4-3 12 16,0 4-24-16,1 0 16 16,-1-1-20-16,4 1 28 15,4 3-28-15,5-7-304 16,-1 4 156-16</inkml:trace>
          <inkml:trace contextRef="#ctx0" brushRef="#br0" timeOffset="153802.0375">5608 11169 580 0,'-8'-14'216'0,"8"14"-168"0,8 0-12 0,-4 0 144 15,4 0-104-15,4 0 40 16,8 0-68-16,4 0 0 15,5 3-32-15,7-3 0 16,1 4-8-16,-1-1 20 16,0 5-16-16,-7-5 4 15,-5 4-8-15,-12-7-216 16,-4 4 112-16,-16-1-304 16,0 1 224-16</inkml:trace>
          <inkml:trace contextRef="#ctx0" brushRef="#br0" timeOffset="154383.5857">6085 11708 632 0,'-28'4'236'0,"28"-4"-184"15,-21 7-16-15,5 0 148 16,8 0-108-16,-12 8-4 15,8 3-44-15,0 7-4 16,8 0-12-16,8 4 28 16,4-1-24-16,8-2 4 15,8-5-12-15,4-10 28 16,1-4-20-16,-1-10 20 16,-4-1-20-16,-3-10-8 15,-5 3-4-15,-12-11 12 16,0 4-8-16,-16-7-4 15,0 7 0-15,-9-3-4 0,5 6 0 0,0 4-20 32,4 1 12-32,12 2-384 0,8 8 216 0</inkml:trace>
          <inkml:trace contextRef="#ctx0" brushRef="#br0" timeOffset="152956.2667">4297 11176 404 0,'4'-11'148'0,"-4"4"-112"0,-4 0-12 0,4 3 100 15,4 1-72-15,-4-8 8 16,4 7-40-16,-4-3 16 16,4 7-24-16,-4-3 4 15,5 3-8-15,-5-4 4 16,0 8-8-16,0 3 60 15,4 4-36-15,0 10 40 16,4 4-36-16,0 29-8 16,4 7-16-16,-4 15 12 15,0-1-12-15,0-3-12 16,0-7 0-16,4-11 20 16,-4-7-8-16,5-8 32 0,7-10-24 15,-4-15 64 1,8-7-44-16,13-14 0 15,-5-4-20-15,13-17 32 0,-5-5-24 16,17-28 12-16,-13 4-20 0,1-15 8 16,-1 11-12-16,-12-8-8 15,-3 19 0-15,-9 3 4 16,-4 15-4-16,-8 0 24 16,0 14-16-16,-8 0-20 15,0 7 0-15,0 4-24 16,8 3 20-16</inkml:trace>
        </inkml:traceGroup>
        <inkml:traceGroup>
          <inkml:annotationXML>
            <emma:emma xmlns:emma="http://www.w3.org/2003/04/emma" version="1.0">
              <emma:interpretation id="{9FDE04D7-6292-4161-81B1-CFD6389BAE00}" emma:medium="tactile" emma:mode="ink">
                <msink:context xmlns:msink="http://schemas.microsoft.com/ink/2010/main" type="inkWord" rotatedBoundingBox="9471,12216 10324,12200 10332,12608 9478,12625">
                  <msink:destinationLink direction="with" ref="{1F7DFFFA-ADB9-4FB7-AB59-E2852D77A948}"/>
                </msink:context>
              </emma:interpretation>
              <emma:one-of disjunction-type="recognition" id="oneOf54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155541.1614">7027 11413 572 0,'4'-14'208'0,"-4"14"-160"0,-4-11-12 0,4 4 156 15,0 3-112-15,-16-6 56 16,12 2-80-16,-16 1-8 16,4 4-28-16,-5 6 4 15,13 4-12-15,-12 19-32 16,0 2 8-16,8 16 56 16,-5-5-20-16,5 11 24 15,4-6-28-15,4-5-16 16,0-7-8-16,8-6 28 15,4-1-12-15,8-18 32 16,5 4-28-16,15-11-4 0,-4 7-8 16,5-14-104-16,-1-4 56 15,-3-3 0-15,-1-8 28 0,-12-7 12 16,0 4 4-16,-3-4 0 16,-9 8 0-16,0-1 32 15,4 11-16-15,-4 8 12 16,4 6-16-16,0 12 20 15,-4 3-20-15,0 3 12 16,5 4-12-16,-5 1 44 16,0-5-28-16,-4-3 20 15,4 4-28-15,4-8-16 16,-4 0-8-16,8-6-48 16,-4-5 24-16,0-6 16 15,5-1 8-15,-9-10-8 16,0-1 8-16,-4-17 4 15,0 10 0-15,-4-6-20 16,4 6 12-16,-12-7 20 16,8 11-4-16,-4-7-28 15,4 11 8-15,-4-4 12 16,0 7 4-16,-4-3 8 16,0 6-8-16,-13-2-12 15,9 3 4-15,-4-8 4 16,4 8 0-16,-4-4 0 15,12 8 0-15,4-5-28 0,12 5 16 16,8-1-4-16,0 4 8 0,25-3 24 16,-5 6-8-1,9-3 24-15,3 4-20 0,-3-1 24 16,-1 5-24-16,-11-5-40 16,-13 1 16-16,-8-4 44 15,4 0-12-15,-20 0 0 16,0-4-12-16,-8 1-16 15,4 3 4-15,-4 3-32 16,8 8 20-16,-8 3-4 16,16 8 12-16,-12 7 32 15,8-1-12-15,-8 1 12 16,8 0-12-16,-12-4 20 16,-4-3-20-16,-8-4 32 15,4 0-28-15,-9-4 32 16,9 0-32-16,-4-6-4 15,4-1-8-15,0-7 40 16,7 0-24-16,-3-4-8 16,4 4-8-16,4-7-68 15,4 3 36-15,8-10-340 16,8 7 204-16</inkml:trace>
        </inkml:traceGroup>
        <inkml:traceGroup>
          <inkml:annotationXML>
            <emma:emma xmlns:emma="http://www.w3.org/2003/04/emma" version="1.0">
              <emma:interpretation id="{6F265E1E-2C8C-48FA-A6F2-2BEED0ECD483}" emma:medium="tactile" emma:mode="ink">
                <msink:context xmlns:msink="http://schemas.microsoft.com/ink/2010/main" type="inkWord" rotatedBoundingBox="10848,12058 11303,12050 11313,12559 10858,12567">
                  <msink:destinationLink direction="with" ref="{1F7DFFFA-ADB9-4FB7-AB59-E2852D77A948}"/>
                </msink:context>
              </emma:interpretation>
              <emma:one-of disjunction-type="recognition" id="oneOf55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155809.8762">8576 11187 676 0,'12'3'248'0,"-12"-3"-192"0,8 29-16 0,-8-7 68 15,0-1-68-15,-8 23 36 16,4-1-44-16,-16 7 24 15,0-3-28-15,-17-4 16 16,9-4-24-16,-21-6 44 16,9-4-36-16,0-15 28 15,3 0-28-15,-3-14-16 16,20 0-8-16,-1-21-16 16,13-1 8-16,8-17 20 15,8 3-8-15,4-4-48 16,9 8 24-16,7 10-24 15,0 11 24-15,13 19 72 16,-1 10-32-16,-3 10 56 16,3 8-48-16,0 4 36 15,-11-4-36-15,-1-4 36 16,0 0-40-16,-7-10 64 16,-1-4-52-16,0-4-456 15,-4 1 224-15</inkml:trace>
        </inkml:traceGroup>
        <inkml:traceGroup>
          <inkml:annotationXML>
            <emma:emma xmlns:emma="http://www.w3.org/2003/04/emma" version="1.0">
              <emma:interpretation id="{6351B8BE-BE0A-4A7B-A08E-4F294F63930A}" emma:medium="tactile" emma:mode="ink">
                <msink:context xmlns:msink="http://schemas.microsoft.com/ink/2010/main" type="inkWord" rotatedBoundingBox="12052,11995 14654,11945 14667,12609 12065,12659">
                  <msink:destinationLink direction="with" ref="{1F7DFFFA-ADB9-4FB7-AB59-E2852D77A948}"/>
                </msink:context>
              </emma:interpretation>
              <emma:one-of disjunction-type="recognition" id="oneOf56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157716.7296">10566 11137 676 0,'4'-22'248'0,"-4"22"-192"0,20-4-16 15,-12 1 48 1,4 6-56-16,0-3 32 16,1 8-36-16,-1 2 8 0,4 5-20 0,-4-1 20 15,-4 4-24-15,0 0 4 16,-8 4-8-16,-8-1 56 15,4 1-36-15,-12-1 16 16,4-3-28-16,-4-3 8 16,3-5-12-16,1 1-32 15,4 0 8-15,20-4 4 16,9-3 8-16,15-4 44 16,4 0-24-16,17 0 8 15,4 0-16-15,3 0-264 16,-11 0 140-16</inkml:trace>
          <inkml:trace contextRef="#ctx0" brushRef="#br0" timeOffset="158243.5214">11205 11241 624 0,'0'-7'228'0,"0"7"-176"0,-4 0-16 15,0 0 96 1,0 7-80-16,-4 11 32 16,-1-4-48-16,-7 19 12 15,8-1-28-15,-4 15-8 16,4-4-8-16,0 3 4 0,8-13-4 0,0-1 52 16,12 1-32-16,0-19 32 15,4 7-28-15,5-21 16 16,3 0-24-16,0 0-8 15,4-3-8-15,-3-15-84 32,-5 11 44-32,-8-11 4 0,0 14 20 0,-12-17 12 15,0 10 0-15,0-4-36 16,-4 8 20-16,-4 4 16 16,8 10 0-16,0 7 56 15,8 8-32-15,4-1 16 16,8-3-24-16,9-3 28 15,-1 3-28 1,0-8 40-16,5 1-32 0,-5-11 48 16,0 4-40-16,1-11 20 15,-9-1-32-15,-8-6 0 16,0 0-12-16,-8-11-76 16,0 3 36-16,-8-21 12 15,4 7 16-15,-8-14-16 16,16 10 12-16,-8-3-24 15,8 14 20-15,-4 0-40 16,0 15 32-16,4 0 32 16,5 14-4-16,3 0 8 15,4 7-8-15,4-7 20 16,0 7-16-16,13-7 24 0,-1 7-24 16,5-10 56-16,3 3-36 15,-3-4 20-15,-1-3-32 0,-12 0-52 16,-7 7 16-16,-17-4-260 15,0 4 152-15,-8-7-248 16,0 7 212-16</inkml:trace>
          <inkml:trace contextRef="#ctx0" brushRef="#br0" timeOffset="158641.0784">11836 11090 560 0,'0'7'208'0,"0"-7"-164"0,8 7-8 0,-8-3 100 16,0 3-80-16,-4 7 40 16,4 1-56-16,-8 3 40 15,4 0-48-15,-9 10 56 16,1 5-52-16,-4 6 12 15,8 1-32-15,-4 3 0 16,8 4-8-16,-4 0 12 16,4-1-12-16,0-6 24 15,8-4-20-15,0-8 24 16,0-2-24-16,-4-12 56 16,8 0-36-16,0-6 36 0,-4-1-36 15,12-7-140-15,-4 0 56 16,9-7-256-16,-1 3 172 15</inkml:trace>
          <inkml:trace contextRef="#ctx0" brushRef="#br0" timeOffset="157251.994">9692 11298 572 0,'8'-21'208'0,"-8"21"-160"0,4-15-12 0,-4 8 76 16,0 4-68-16,0-8 16 16,0 4-36-16,0-4 24 15,-4 7-32-15,-12-7 4 16,12 8-12-16,-16-1-24 16,-4 8 8-16,-9 7 20 15,13 3-4-15,-16 22 24 16,7 4-20-16,-11 13 32 15,20 5-28-15,-1-1 12 16,13-6-16-16,8-12-8 16,17-3 0-16,23-11 28 15,0-7-16-15,25-7 32 16,-4-4-32-16,-1-7 32 16,-3 4-32-16,-4-11 12 15,-9 0-16-15,-12-11-8 16,-3 0 0-16,-9-7 12 15,8 3-8-15,-20-3 4 16,-4 3-4-16,-4 4-60 16,0 11 28-16,0 7-16 15,0 11 24-15,0 10 8 0,0 5 8 0,-4 2 16 16,8 1-8-16,-4 0 24 16,0-4-20-16,0 0 32 15,9-3-28-15,-1-8 20 16,-4 0-20-16,4-6 28 15,4 6-28-15,-4-14-24 16,0 7 4-16,4-14-60 16,-4 7 32-16,4-18-20 15,-3 4 32-15,-9-4 0 16,0-4 12-16,0-3 8 16,0 0 0-16,-9 3-12 15,9 11 8-15,0-10-4 16,0 7 0-16,0-4 32 15,9 10-12-15,-1-10-40 16,4 4 16-16,8 0-16 16,0 3 16-16,8-4 8 15,1 5 4 1,7-5 0-16,-3 8 0 0,3-4 0 16,-4 4 0-16,-11-4-12 15,7 8 8-15,-12-4 12 16,-4 7-4-16,-12-8 60 15,8 8-36-15,-16-7-4 16,8 7-12-16,-12-3-12 16,4 3 4-16,-12-4 12 15,4 8-8-15,3-4-4 0,-3 7 0 16,4 0-40-16,12 7 20 0,0 4-4 16,8 0 12-16,4 7 8 15,9 1 0-15,7 2 24 16,-4-2-12-16,0-1-32 15,1-4 12-15,-9 4 0 16,4-7 8-16,-12 4 0 16,4-4 0-16,-12-4 16 15,0 1-8-15,0-4 16 16,-4 3-16-16,-12-7 4 16,4 4-4-16,-8-4-8 15,12 0 4-15,-21-7 56 16,9 7-32-16,0-7 8 15,0 0-24-15,-1-7-112 16,5 7 52-16,-4-7-456 16,16 7 280-16</inkml:trace>
        </inkml:traceGroup>
        <inkml:traceGroup>
          <inkml:annotationXML>
            <emma:emma xmlns:emma="http://www.w3.org/2003/04/emma" version="1.0">
              <emma:interpretation id="{8E26A9CC-EA99-4B96-B9CD-68FE22F1002C}" emma:medium="tactile" emma:mode="ink">
                <msink:context xmlns:msink="http://schemas.microsoft.com/ink/2010/main" type="inkWord" rotatedBoundingBox="15231,12469 15583,12462 15584,12515 15232,12522"/>
              </emma:interpretation>
              <emma:one-of disjunction-type="recognition" id="oneOf57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160883.9426">12600 11622 488 0,'0'-4'180'0,"0"1"-140"0,0 3-12 0,0 0 56 15,0 0-52-15,0 0 84 16,0 0-64-16,0 0 36 16,0 0-52-16,0 0 52 15,0 0-52-15,0 0 20 16,0 0-36-16,0 0 52 15,0 0-40-15,0 0 20 16,0 0-32-16,0 0 44 16,0 0-36-16,0-4-4 15,0 4-16-15,0-4 20 16,0 8-16-16,0-4-32 16,0 0 12-16,0-4-8 15,0 4 8-15,0-3-20 16,0 6 16-16,4-3 24 15,8 4-8-15,4 0 8 16,13-1-4-16,-1 1-8 16,8 3 4-16,1-3 12 15,-1 3-8-15,1-4-4 16,-5 1 0-16,-8-4 12 16,0 0-8-16,-7-4 16 15,-5 4-16-15,-8-3 40 16,0 6-24-16,-8-3 12 15,4 0-20-15,-4 0 0 0,0 4-8 0,-4-4 4 16,8 4-8-16,-4-4-4 16,8 0 4-16</inkml:trace>
        </inkml:traceGroup>
        <inkml:traceGroup>
          <inkml:annotationXML>
            <emma:emma xmlns:emma="http://www.w3.org/2003/04/emma" version="1.0">
              <emma:interpretation id="{57EA33F2-8032-4106-AF60-D58593349EA3}" emma:medium="tactile" emma:mode="ink">
                <msink:context xmlns:msink="http://schemas.microsoft.com/ink/2010/main" type="inkWord" rotatedBoundingBox="16456,12082 17057,12070 17074,12913 16472,12925"/>
              </emma:interpretation>
              <emma:one-of disjunction-type="recognition" id="oneOf58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163074.0413">14339 11830 456 0,'0'-10'168'0,"0"10"-128"0,0 0-16 16,0-4 124-1,4 0-88-15,-4-3 52 16,0 7-64-16,0-3-8 16,0 3-24-16,-4 3-28 15,4 4 4-15,-8 1 32 0,0 10-16 16,0 3 28-16,8 4-24 0,-12 4 12 16,12 3-12-16,-5-3 12 15,10-4-16-15,3-3 24 16,4-8-20-16,4-3 32 15,4-7-28-15,0-19 4 16,9 12-12-16,-13-19 4 16,-4 4-8-16,-8-11 24 15,-4 4-16-15,-8-7-12 16,0 7-4-16,-12 0-4 16,8 10 0-16,-9 1-12 15,17 7 12-15,-4-1-92 16,8 5 52-16</inkml:trace>
          <inkml:trace contextRef="#ctx0" brushRef="#br0" timeOffset="162309.9866">13825 11266 404 0,'4'-7'148'0,"-4"7"-112"0,8-7-12 15,-3 3 108 1,-1 4-76-16,0-7 60 16,4 3-72-16,-4-3 16 15,4 3-40-15,-4-3 0 0,0 7-12 16,-4-3-8-16,0 3 4 0,0 3 12 16,0 8-8-16,0 14 32 15,0 8-24-15,0 20 40 16,4 1-32-16,4 8-4 15,4-5-12-15,4-7 12 16,-4-7-12-16,9-7 16 16,3 0-16-16,-4-14 4 15,4-4-4-15,-3-7 28 16,3-4-20-16,0-11 64 16,5 4-44-16,-1-18 36 15,-4 4-40-15,0-26 16 16,-3 4-28-16,-5-21 0 15,4 7-12-15,-4-11-24 16,0 10 8-16,-8 1 32 16,5 14-16-16,-5 0-16 15,0 14 0-15,0-3-4 16,0 11 4-16,4 3 0 16,0 11 0-16,4 4-320 15,5 6 180-15</inkml:trace>
        </inkml:traceGroup>
        <inkml:traceGroup>
          <inkml:annotationXML>
            <emma:emma xmlns:emma="http://www.w3.org/2003/04/emma" version="1.0">
              <emma:interpretation id="{72DBEEF8-70A2-482E-B7BC-718C47DCEA05}" emma:medium="tactile" emma:mode="ink">
                <msink:context xmlns:msink="http://schemas.microsoft.com/ink/2010/main" type="inkWord" rotatedBoundingBox="17451,11952 20212,11899 20229,12754 17468,12807"/>
              </emma:interpretation>
              <emma:one-of disjunction-type="recognition" id="oneOf59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174656.5283">16446 11428 612 0,'-28'54'228'0,"28"-54"-180"0,-37 32-12 0,21-14 96 15,4 0-80-15,-8 0 52 16,8 0-64-16,-5-4 8 16,9 1-32-16,0-12 20 15,8 1-24-15,8-11 24 16,4 3-24-16,9-17-208 16,3 3 108-16</inkml:trace>
          <inkml:trace contextRef="#ctx0" brushRef="#br0" timeOffset="174860.5712">16632 11262 612 0,'-8'4'228'0,"8"-4"-180"0,-4 22-12 16,-4-4 88-1,0-1-76-15,0 16 44 16,4 3-56-16,-9 3-12 0,9 1-12 16,-8-4 16-1,12-4-16-15,-4-10 12 0,4-1-12 0,-4-6 56 16,4-8-40-16,-4-14 8 15,8 3-24-15,-4-17 20 16,8-1-20-16,0-7-20 16,4-3 0-16,-3 0-4 15,-1 10 4-15,-4 11-64 16,12 4 40-16,-12 14-12 16,4 11 24-16,-4 7 40 15,0 4-12-15,-4 3 28 16,4 1-24-16,-12-8 32 15,4 4-28-15,-8-11 4 16,4-4-12-16</inkml:trace>
          <inkml:trace contextRef="#ctx0" brushRef="#br0" timeOffset="164321.9213">15035 11205 476 0,'-9'11'176'0,"9"-11"-136"0,-4 32-12 16,0-7 64-1,4 4-56-15,-4 18-4 16,4-1-20-16,-4 8 24 16,4 0-20-16,-4-7 12 15,-4-4-16-15,4-11 12 16,0-6-16-16,-8-8-4 16,0 7 0-16,-4-11 4 15,3 1-4-15,-7-12-4 0,4 4 4 0,-8-7-16 16,8 0 8-16,-1-3 72 15,9-1-36-15,4 1 24 16,4 3-36-16,8 0 60 16,5 7-44-16,11 0 36 15,8 0-40-15,9-3 0 16,3 6-20-16,9-6 28 16,-1 3-24-16,1-3-276 15,-13 3 136-15,5-7-264 16,-5 0 216-16,-7-4-124 15,-9 1 172-15,-8-4 84 16,0-1 28-16,-8-2 220 16,-4 2-116-16,-4-2 220 15,0 3-180-15,-4 7 0 16,0 3-80-16,-4 8 52 16,4 7-56-16,-4 11-16 15,4-1-20-15,4 5 0 16,8-1-8-16,4-10 40 15,4-1-20-15,5-14 40 16,3-3-36-16,-4-15 4 16,0 4-20-16,-8-11 36 15,-4 0-24-15,-8-7-12 16,0 3-8-16,-16-3-4 16,4 4 0-16,-8-1-28 0,8 8 16 15,-4 6-4-15,8 5 8 0</inkml:trace>
          <inkml:trace contextRef="#ctx0" brushRef="#br0" timeOffset="163736.8014">14897 11241 496 0,'-4'-25'184'0,"4"25"-140"0,0-11-16 0,0 4 144 16,8 7-100-16,0-8 44 16,8 5-72-16,9-4 28 15,3 3-40-15,8 1-20 16,-3 3-4-16,15 0 0 16,-7 3-4-16,-1-3 8 15,1 4-8-15,-9-1 16 16,0 1-12-16,-16-1 16 15,1 1-16-15,-17 0-64 16,0-1 28-16</inkml:trace>
          <inkml:trace contextRef="#ctx0" brushRef="#br0" timeOffset="174124.6148">16175 11385 300 0,'4'-29'112'0,"-4"29"-88"0,12-18-8 0,-8 7-4 15,0 7-12-15,0-6 148 16,0 3-80-16,0-8 60 16,4 4-72-16,-4-3 44 15,5 3-56-15,-9-3 32 16,0 7-44-16,0-8-8 16,0 8-16-16,-9-4-8 15,1 8 4-15,-8-1-4 16,0 4 0-16,-4 0 8 15,0 4-4-15,-9-1-4 16,9 4 4-16,-8-3-16 16,8 3 8-16,3 0-16 15,5 4 12-15,4 0 4 0,8 3 4 0,0 8-36 32,8 0 20-32,4 13 4 0,5 1 12 0,-1 4 16 15,4 0-8-15,-4-1-4 16,4-3 0-16,-3-7 4 15,3 0-4-15,-12-8 8 16,0 1-8-16,-12-8 24 16,4 0-16-16,-12-10 4 15,0 7-8-15,-13-11 64 16,5 3-40-16,-12-13 4 16,3 6-20-16,1-10 8 15,0 3-16-15,-9-14 24 16,13 7-20-16,-4-11-40 15,8 7 16-15,-5-3 28 16,13 4-8-16,0 3 8 16,0 3-8-16</inkml:trace>
          <inkml:trace contextRef="#ctx0" brushRef="#br0" timeOffset="174264.9877">16636 11068 592 0,'-20'0'220'0,"20"0"-172"0</inkml:trace>
          <inkml:trace contextRef="#ctx0" brushRef="#br0" timeOffset="175320.8161">17582 11108 624 0,'0'-11'228'0,"0"11"-176"0,-12 4-16 16,0 3 8-1,0 0-32-15,-12 22 68 16,3 0-48-16,-7 21-12 16,4 4-12-16,-4 10 24 15,3-2-16-15,-7-12 4 0,8-7-12 0,-21-11 28 16,9-3-20-16,-21-18 32 15,9-4-32-15,-9-18 20 16,17-3-20 0,-1-22 0-16,21 4-8 0,12-19-24 15,12 8 8-15,16 0-48 16,12 14 28-16,5 15 76 16,3 14-24-16,5 25 44 15,-1 7-36-15,-11 19-36 16,3 3 0-16,-4-4 52 15,-3-7-24-15,-1-7 8 16,-4-7-20-16,1 0-528 16,-1-1 284-16</inkml:trace>
        </inkml:traceGroup>
        <inkml:traceGroup>
          <inkml:annotationXML>
            <emma:emma xmlns:emma="http://www.w3.org/2003/04/emma" version="1.0">
              <emma:interpretation id="{CAAEB227-F4BE-4FB2-8527-2626F4A98160}" emma:medium="tactile" emma:mode="ink">
                <msink:context xmlns:msink="http://schemas.microsoft.com/ink/2010/main" type="inkWord" rotatedBoundingBox="20730,11893 22852,11853 22863,12417 20741,12458"/>
              </emma:interpretation>
              <emma:one-of disjunction-type="recognition" id="oneOf60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176933.2702">18500 11306 384 0,'12'-15'140'0,"-12"15"-108"0,5-11-8 15,-10 4 84 1,5 7-64-16,0-11 52 0,-8 4-56 0,-4-4-4 16,4 4-20-16,-20-4-4 15,16 8-4-15,-25-8 12 16,13 7-12-16,-12 1-12 16,7 3 0-16,-3 0 20 15,8 7-8-15,-1-3-20 16,17 3 4-16,-8 4 40 15,16 3-20-15,8 8 24 16,8 3-20-16,5 7 0 16,3 0-8-16,-4 4-16 15,4 0 4-15,-3-3 40 16,-5-1-24-16,-12-7 24 16,0 0-20-16,-8-7 44 15,-8-3-32-15,-13-8 4 16,5-3-20-16,-12-4 28 15,12 0-24-15,-17-4 20 16,13 4-20-16,-4-7 0 16,8 3-8-16,-1-7 12 15,9 4-12-15,8-11 16 16,0 4-16-16,8-15-92 16,4 4 48-16,4-11-412 15,5 7 248-15</inkml:trace>
          <inkml:trace contextRef="#ctx0" brushRef="#br0" timeOffset="177354.3915">18699 11180 572 0,'-17'14'208'0,"17"-14"-160"0,-24 25-12 0,16-10 120 15,0-1-92-15,-4 8 0 16,4-1-40 0,-4 1 0-16,3-1-12 0,1-3 12 15,4-3-16-15,-4-8 32 16,8-4-24-16,-8-10-232 15,16 4 112-15,-8-12-404 16,4 1 280-16</inkml:trace>
          <inkml:trace contextRef="#ctx0" brushRef="#br0" timeOffset="177105.7316">18654 11057 444 0,'8'-25'164'0,"-8"25"-124"0,4-7-16 0,-4 0 8 31,0 7-24-31,0 0-40 0,0 0 20 0,0 0-176 15,0 0 108-15</inkml:trace>
          <inkml:trace contextRef="#ctx0" brushRef="#br0" timeOffset="177915.8831">18852 11119 364 0,'20'-8'132'0,"-20"8"-100"0,17 0-12 0,-13 0 80 16,0 0-60-16,-8 4 44 15,4 3-48-15,-8 4 0 16,-1 3-24-16,-3 8-24 16,4-8 4-16,-4 4 32 15,8 4-16-15,0-4 0 16,4-4-4-16,-8-3 20 16,16-4-12-16,-8-14 40 15,12 7-28-15,4-11-4 16,5 4-12-16,-1-7 4 15,4 3-8-15,0 4-20 16,-3-4 8 0,-1 4 48-16,0 7-20 0,-8 3 8 15,4 4-16-15,-16 4 20 16,4 0-20-16,-8 0 12 16,4 3-12-16,-8-3 28 15,0 3-24-15,4-3-76 16,-4 0 32-16</inkml:trace>
          <inkml:trace contextRef="#ctx0" brushRef="#br0" timeOffset="178705.4829">19350 11190 320 0,'0'-10'120'0,"0"10"-96"0,4-11-4 0,-4 4 132 31,0 7-88-31,0-7 72 0,0 7-80 16,-4-4 12-16,4 4-36 0,-4 7-4 16,-9 4-16-16,5 7 0 15,0 3-4-15,-4 8 4 16,8 0-8-16,0 3 16 15,4-3-12-15,0-4 24 16,0-3-20-16,8-8 24 16,4-3-24-16,8-7 24 15,1-1-24-15,-1-10-12 16,4 0-4-16,-4-8-92 16,1 5 48-16,-17-1-4 15,8 4 32-15,-12 7-12 16,0 7 16-16,0 4 36 15,4 7-12-15,8 0 16 16,4 3-12-16,8-6 0 16,5-1-4-16,7-10 28 15,-4-4-20-15,5-11 12 16,-13 4-16-16,0-8-8 16,-3-6 0-16,-13-5-16 15,4 1 8-15,-20-7 12 16,4 3-4-16,-8-3 24 15,8 10-16-15,-5-3-48 16,5 11 20-16,4-4 64 0,8 11-24 16,5-1 44-16,7 5-36 0,8-4-8 15,-8 7-16-15,13-8 20 16,3 8-16 0,9-3 24-16,-1 3-24 0,9-4-4 15,-5 4-4-15,1-3 28 16,-9 6-16-16,-12-6-48 15,5 3 16-15,-17-4-332 16,-4 4 192-16</inkml:trace>
          <inkml:trace contextRef="#ctx0" brushRef="#br0" timeOffset="178976.7052">20005 11043 540 0,'0'7'200'16,"0"-7"-156"-16,0 22-12 0,-4-11 104 16,4 3-80-16,-8 0 76 15,0 4-76-15,-9 4 40 16,5 3-56-16,0 0-4 15,0 0-20-15,-4 1 16 16,8-1-20-16,0 0 40 16,8-4-28-16,8-3 20 15,8 0-24-15</inkml:trace>
        </inkml:traceGroup>
        <inkml:traceGroup>
          <inkml:annotationXML>
            <emma:emma xmlns:emma="http://www.w3.org/2003/04/emma" version="1.0">
              <emma:interpretation id="{256F59AB-0EF4-4FCF-AB03-F2111E90952C}" emma:medium="tactile" emma:mode="ink">
                <msink:context xmlns:msink="http://schemas.microsoft.com/ink/2010/main" type="inkWord" rotatedBoundingBox="23207,11865 24911,11832 24922,12395 23218,12428"/>
              </emma:interpretation>
              <emma:one-of disjunction-type="recognition" id="oneOf61">
                <emma:interpretation id="interp73" emma:lang="" emma:confidence="1">
                  <emma:literal>we</emma:literal>
                </emma:interpretation>
                <emma:interpretation id="interp74" emma:lang="" emma:confidence="0">
                  <emma:literal>wh</emma:literal>
                </emma:interpretation>
                <emma:interpretation id="interp75" emma:lang="" emma:confidence="0">
                  <emma:literal>wc</emma:literal>
                </emma:interpretation>
                <emma:interpretation id="interp76" emma:lang="" emma:confidence="0">
                  <emma:literal>wk</emma:literal>
                </emma:interpretation>
                <emma:interpretation id="interp77" emma:lang="" emma:confidence="0">
                  <emma:literal>w&lt;</emma:literal>
                </emma:interpretation>
              </emma:one-of>
            </emma:emma>
          </inkml:annotationXML>
          <inkml:trace contextRef="#ctx0" brushRef="#br0" timeOffset="181728.0511">21485 11176 300 0,'4'0'112'0,"-4"0"-88"0,8 7-8 16,-8-3 136-1,0 3-88-15,-4 7 116 16,4 4-104-16,-8 4-20 16,4 3-36-16,-8 8 20 15,12-1-24-15,-4 0 4 16,8-3-12-16,-4-4 28 16,16-3-20-16,-4-8 32 15,4-3-32-15,-4-8 12 16,13-3-16-16,-21-10-8 0,8-1 0 0,0-11 4 15,-4 4-4-15,-4-7-36 16,0 4 16-16,-4-1-20 16,8 8 20-16,-8 6-44 31,4 12 32-31,-4 7 8 0,12 3 8 0,-8 11 36 16,21 1-12-16,-9-1 24 15,4-4-24-15,0-6 32 16,5-1-28-16,-9-14 32 15,0 0-32-15,-4-14 4 16,0 3-12-16,-12-18 4 16,0 4-8-16,0-15-20 15,0 8 8-15,-4-7 32 16,4 6-16-16,-8 1-8 16,16 7-4-16,-4 0-16 15,4 7 12-15,0 7-24 16,4-4 20-16,5 8 76 15,7-4-36-15,-8 4 28 16,12 7-36-16,1-7 60 16,3 7-44-16,4 0 28 15,5-7-36-15,-1 7-16 16,1 0-8-16,-5-7-4 16,-3 7 0-16,-5 0 16 15,-4 0-8-15,-8-8 16 0,0 8-16 16,-7-3-108-16,-5 6 52 0,-17-3-324 15,13 0 208-15</inkml:trace>
          <inkml:trace contextRef="#ctx0" brushRef="#br0" timeOffset="181947.1262">22100 10971 280 0,'-17'7'104'0,"17"-7"-84"0,-12 0 0 0,4 0 92 15,8 15-64-15,-8-8 112 16,0 11-88-16,4-4 68 16,4 4-80-16,-8 4 40 15,8 3-60-15,0 7 32 16,0-3-40-16,0 7 0 15,0-4-20-15,-8 4 12 16,0-7-16-16,-8-4 32 16,7-3-24-16,-7-4 32 15,12-4-32-15,-4-7 32 16,16 1-32-16,4-5-24 16,5 1 4-16,11-1 0 15,0 12 4-15,5-4 32 0,-1 3-16 16</inkml:trace>
          <inkml:trace contextRef="#ctx0" brushRef="#br0" timeOffset="180896.332">20797 11155 260 0,'9'-11'96'0,"-9"11"-76"0,4-7-4 0,-4 7 80 31,0 0-56-31,0-8 28 0,0 8-40 0,0-7 36 16,0 7-36-16,-9-7-4 15,5 7-16-15,-12-4 20 16,16 4-16-16,-16 0 4 16,8 4-8-16,-8 0 36 15,4-1-20-15,-9 4 4 16,9 4-16-16,-12 4 64 16,16 3-44-16,-12 7-4 15,4 3-16-15,-1 5 32 16,5 6-20-16,4 1-12 15,0-8-8-15,8 1 20 16,4 3-12-16,8-15 40 16,8 1-28-16,1-8 12 15,7-3-20-15,4-8-8 16,5 5-4-16,-5-16-4 16,-4 1 0-16,-3-11 0 15,-1 4 0-15,-4-11 8 16,-8 0-4-16,4-1-12 15,-3 1 4-15,-1 0 4 16,0 7 0-16,-8-3 0 16,4 13 0-16,-4 1-28 15,-4 4 16-15,0 6-32 16,0 4 28-16,0 8 16 16,0 3 0-16,-8 14-16 15,0 0 8-15,-4 1 4 0,12-1 4 16,0-3 16-16,0-4-8 0,0-7 24 15,8 0-20-15,-4-14 12 16,8-1-12-16,0-10 20 16,4 0-20-16,-4-15-12 15,5 4-4-15,-17-14-4 16,8 7 0-16,-8-15 16 16,0 15-4-16,-4-7-12 15,0 3 4-15,-9 0 4 16,13 11 0-16,-4 0 0 15,4 4 0-15,0-1-20 16,4 8 12-16,9-4 12 16,-5 11 0-16,0-14-12 15,8 14 4-15,-4-11 4 16,0 8 0-16,8-1-12 16,-3-3 8-16,-1 0 4 15,0 7 0-15,-4-7 16 16,0 7-8-16,-8-11-12 15,-4 11 0-15,0-7-16 16,0 7 12-16,-4 0 12 16,4 3 0-16,-4 1-48 15,4 7 28-15,0 3-32 16,8 4 28-16,4 11 8 16,5 3 12-16,-5 0 0 0,8 8 0 15,-12-1 8-15,4-3-4 16,-12-10 16-16,4-1-12 0,-20-11 68 15,12-3-44-15,-20-11 32 16,12 0-36-16,-17-11 0 16,13-3-16-16,-8-4-8 15,20 7 0-15</inkml:trace>
        </inkml:traceGroup>
      </inkml:traceGroup>
    </inkml:traceGroup>
    <inkml:traceGroup>
      <inkml:annotationXML>
        <emma:emma xmlns:emma="http://www.w3.org/2003/04/emma" version="1.0">
          <emma:interpretation id="{3B7E9B04-485C-44BF-A553-E8D027C26FBE}" emma:medium="tactile" emma:mode="ink">
            <msink:context xmlns:msink="http://schemas.microsoft.com/ink/2010/main" type="paragraph" rotatedBoundingBox="1299,13620 18710,13712 18704,14965 1292,148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A64F757-920F-4FAE-9C48-034B5BB294EF}" emma:medium="tactile" emma:mode="ink">
              <msink:context xmlns:msink="http://schemas.microsoft.com/ink/2010/main" type="line" rotatedBoundingBox="1299,13620 18710,13712 18704,14965 1292,14873"/>
            </emma:interpretation>
          </emma:emma>
        </inkml:annotationXML>
        <inkml:traceGroup>
          <inkml:annotationXML>
            <emma:emma xmlns:emma="http://www.w3.org/2003/04/emma" version="1.0">
              <emma:interpretation id="{7AD08BF7-6E8D-4278-AD61-3097F8D30112}" emma:medium="tactile" emma:mode="ink">
                <msink:context xmlns:msink="http://schemas.microsoft.com/ink/2010/main" type="inkWord" rotatedBoundingBox="1286,13644 4682,13592 4697,14578 1301,14629">
                  <msink:destinationLink direction="with" ref="{8423FC67-45E2-4CCF-9FCB-BABB89851DC9}"/>
                  <msink:destinationLink direction="with" ref="{4D300049-F40E-4FD0-B592-62EDE24D9CC3}"/>
                </msink:context>
              </emma:interpretation>
              <emma:one-of disjunction-type="recognition" id="oneOf62">
                <emma:interpretation id="interp78" emma:lang="" emma:confidence="1">
                  <emma:literal/>
                </emma:interpretation>
              </emma:one-of>
            </emma:emma>
          </inkml:annotationXML>
          <inkml:trace contextRef="#ctx0" brushRef="#br0" timeOffset="226755.9308">-390 12963 372 0,'-24'-25'140'0,"16"17"-112"0,-4 8-4 0,8 0 56 0,0 0-48 16,0 15 84-16,-5 3-64 15,5 14 0-15,-8 15-32 16,-4 35 48-16,-4 5-36 16,8-1 28-16,-4-18-32 0,8-3 8 15,-9-15-20-15,13-10 52 16,4-8-36-16,0-10 28 15,0-8-32-15,8-10 16 16,5-11-24-16,-1-8 0 16,4-10-12-16,-4-18-260 15,-4-18 136-15,4-11-88 16,-4 0 124-16,4 4 32 16,5 7 32-16,3 7-12 15,0 0 16-15,8 14 76 0,13 8-36 16,3 7 168-16,5 3-108 15,3 15 72-15,1 7-92 16,-5 7 24-16,-3 4-52 16,-5 3-24-16,-7 1-8 15,-13 3 8-15,-20 0-8 16,-16 3 40-16,-17 4-24 16,-11-3 12-16,-25 0-20 15,-8-8 0-15,-8-3-8 16,17-11 12-16,7-4-12 15,21-3-116-15,15 0 56 16,21 3-384-16,33 1 240 0,11 3-292 16</inkml:trace>
          <inkml:trace contextRef="#ctx0" brushRef="#br0" timeOffset="226975.0137">83 13416 572 0,'-28'39'208'0,"28"-21"-160"0,-8 15-12 0,8-19 84 15,0 0-72-15,-4 1 44 16,-4-1-56-16,0 4-20 16,0 0-8-16,4-4 16 0,-9 1-12 15,5-4-12 1,0-4-4-16,0-4-192 0,8-3 108 15,0-3-432 1</inkml:trace>
          <inkml:trace contextRef="#ctx0" brushRef="#br0" timeOffset="227379.5898">221 13502 476 0,'12'-4'176'0,"-4"4"-136"0,0 4-12 0,4 3 56 0,-4 0-52 15,-8 1 32-15,0-1-36 16,0 3 28-16,0 1-32 16,-12 0 20-16,4 0-24 0,0-4 8 15,4-3-16-15,4-4 28 16,0 0-24-16,12-8 12 0,8-2-16 15,1-5-68-15,7 1 28 16,0-4-76-16,5 0 60 16,-5 4 20-16,-8 6 16 15,0 5-4-15,-8 10 8 16,-12 7 72-16,0 1-36 16,-4-1 76-16,4 4-60 15,-8-4 0-15,8 1-28 16,0-1 24-16,8-3-28 15,5-4-4-15,3 0-8 16,12-7-384 0,4-7 208-16,9-4-276 0</inkml:trace>
          <inkml:trace contextRef="#ctx0" brushRef="#br0" timeOffset="226759.4406">423 12941 676 0,'-4'-14'248'0,"-8"14"-192"0,8-4-16 15,-4 4 136-15,-4-3-104 16,-1 6 8-16,-3 4-52 16,0 4-168-16</inkml:trace>
          <inkml:trace contextRef="#ctx0" brushRef="#br0" timeOffset="227651.3123">819 13470 540 0,'-24'-8'200'0,"8"16"-156"0,-8-1-12 16,8 0 184-16,-1 7-124 15,5-3 44-15,-4 4-84 16,12-1-12-16,-4 4-24 16,8-4 8-16,12 1-16 0,4-1 4 15,4 0-4-15,1-3 4 16,-5-4-8-16,-4 1-4 16,-12-1 4-16,-12-4 4 15,-8 5-4-15,-5-5 8 16,-7 1-8-16,4-4-4 15,-5 0 4-15,9-4-4 16,12 1 0-16,-4-1-108 0,16-3 60 16,16-8-392-1,12 1 240-15,21-8-192 16</inkml:trace>
          <inkml:trace contextRef="#ctx0" brushRef="#br0" timeOffset="229984.3101">1345 12866 312 0,'4'-11'112'0,"-16"7"-84"0,4 11-12 15,0 1 144-15,-8 6-92 16,-9 8 104-16,-3 3-96 15,-4 11 100-15,-1 14-100 16,5 15 24-16,-4 14-60 16,16-4 20-16,7-3-32 0,9-11 16 0,13-14-24 15,3-7 28-15,8-12-32 16,0-6-48-16,-3-8 16 16,3-6-368-16,4-12 212 15</inkml:trace>
          <inkml:trace contextRef="#ctx0" brushRef="#br0" timeOffset="229990.8271">1280 13117 684 0,'-4'-28'252'0,"8"20"-192"0,5 1-20 0,3 4 144 0,12-5-108 16,8 1 16-16,17 4-56 15,15-1-44-15,-3 4 4 16,-4-4-28-16,-9 1 20 0,-11 3-284 15,-9 0 160-15,-8-7-200 16</inkml:trace>
          <inkml:trace contextRef="#ctx0" brushRef="#br0" timeOffset="229993.8342">1470 12977 456 0,'-20'0'168'0,"20"0"-128"0,0 4-16 16,4 3 124-16,0 4-88 15,0 7 96-15,-4 10-88 16,0 12 48-16,-4 14-72 0,-4 3-4 16,4 4-24-16,0-10 16 0,4-4-20 15,0-8 24-15,8-7-24 16,4-10 32-16,9-4-28 16,7-7-244-16,8-15 124 15</inkml:trace>
          <inkml:trace contextRef="#ctx0" brushRef="#br0" timeOffset="229996.8439">1818 12938 652 0,'29'0'244'0,"-1"0"-192"15,12 7-12-15,-3 4 164 0,-5 10-120 16,13 26 20-16,-21 28-64 15,-20 12-8-15,-8-5-20 16,-16-3 20-16,-21-10-20 0,1-19 24 16,-1-3-24-16,-3-15 4 15,-1-3-8-15,9-11-208 16,4-7 108-16</inkml:trace>
          <inkml:trace contextRef="#ctx0" brushRef="#br0" timeOffset="226057.0732">-713 12826 260 0,'12'-14'96'0,"0"3"-76"0,4-3-4 16,-12 10 52-16,0-3-40 15,0 3 16-15,0 4-28 16,-4 0 72-16,0-3-52 0,0 3 48 15,0 0-48-15,0 7 0 16,0 0-24-16,-8 7 0 16,0 4-4-16,-12 4 4 0,-4-1-8 15,-17 1 32-15,-7 3-20 16,-9 4-4-16,-4 3-8 16,-3 8 40-16,3 10-24 15,4 11-8-15,1-3-8 16,11-11-4-16,5-4 0 15,7-7 44-15,9-8-24 0,4-10 16 16,8 0-20-16,12-7 44 16,0-11-32-16,0 4-4 15,8-1-16-15,4 4-8 16,0 4 4-16,8 7 4 16,1 7-4-16,3 4 32 15,4 0-20-15,5 0 12 16,7-1-16-16,5 5 56 15,3-1-40-15,1-3 16 16,-5 0-28-16,-3-4 36 16,-9-7-28-16,-8 0 20 15,-8-11-24-15,-4 0 16 16,-3-7-20-16,-5-3-288 16,0-5 144-16,0-2-440 15</inkml:trace>
        </inkml:traceGroup>
        <inkml:traceGroup>
          <inkml:annotationXML>
            <emma:emma xmlns:emma="http://www.w3.org/2003/04/emma" version="1.0">
              <emma:interpretation id="{F7272CF2-95CB-4254-A963-207A25DFAEDD}" emma:medium="tactile" emma:mode="ink">
                <msink:context xmlns:msink="http://schemas.microsoft.com/ink/2010/main" type="inkWord" rotatedBoundingBox="5105,13945 5665,13948 5663,14245 5103,14242"/>
              </emma:interpretation>
            </emma:emma>
          </inkml:annotationXML>
          <inkml:trace contextRef="#ctx0" brushRef="#br0" timeOffset="229999.3505">2473 13081 560 0,'25'0'208'0,"-5"0"-164"0,16 0-8 0,-3 8-20 16,19-1-16-16,13-4-188 15,0 5 104-15,-9-1-248 16</inkml:trace>
          <inkml:trace contextRef="#ctx0" brushRef="#br0" timeOffset="230002.3565">2627 13362 624 0,'69'-7'228'0,"-4"10"-176"0,15-3-16 16,-47 4-16-16,7-1-20 16,-3 5-196-16,7-1 108 15,-7-14-288-15</inkml:trace>
        </inkml:traceGroup>
        <inkml:traceGroup>
          <inkml:annotationXML>
            <emma:emma xmlns:emma="http://www.w3.org/2003/04/emma" version="1.0">
              <emma:interpretation id="{ECB1A4E3-D3D5-4638-8498-64FAF6C53A24}" emma:medium="tactile" emma:mode="ink">
                <msink:context xmlns:msink="http://schemas.microsoft.com/ink/2010/main" type="inkWord" rotatedBoundingBox="6737,13649 7558,13653 7552,14731 6731,14727"/>
              </emma:interpretation>
              <emma:one-of disjunction-type="recognition" id="oneOf63">
                <emma:interpretation id="interp79" emma:lang="" emma:confidence="1">
                  <emma:literal/>
                </emma:interpretation>
              </emma:one-of>
            </emma:emma>
          </inkml:annotationXML>
          <inkml:trace contextRef="#ctx0" brushRef="#br0" timeOffset="230874.6766">4111 13275 600 0,'-8'-21'224'0,"16"21"-176"0,13 0-12 16,-1-4 204-16,4 1-140 0,8-1 36 15,13 1-80-15,11-5 4 16,21 1-40-16,8 0-8 0,4 0-8 15,-8 3 4-15,-4 1-4 16,-16-1-12-16,-9 0 4 16,-11 1 28-16,-13 3-12 15,-8-4-128-15,-16 11-440 32</inkml:trace>
          <inkml:trace contextRef="#ctx0" brushRef="#br0" timeOffset="231146.9004">4342 13480 372 0,'24'8'140'0,"4"-5"-112"0,5 4-4 15,-13 1 56-15,0 2-48 16,4 5-28-16,-7-1-8 15,-5 8 16-15,-12-4-4 16,-8 7 16-16,-13 4-16 16,-3-1 68-16,-4 1-44 15,0-4 40-15,-5-3-40 16,1-1 96-16,4-10-72 16,3-4 136-16,5 1-112 0,8-1 60 0,24 3-12 15,8-2-68 1,17 6 4-16,15-7-44 15,13 4 8-15,8-4-16 16,0 0-376-16,-5-3 196 16,-3-8-372-1,-4-10 308-15,3-8-92 16</inkml:trace>
          <inkml:trace contextRef="#ctx0" brushRef="#br0" timeOffset="230737.311">4657 12808 384 0,'-8'-7'140'0,"0"3"-108"0,8 1-8 0,0-1 76 15,0 1-60-15,0 3 44 16,0 0-48-16,0 3 60 16,0 4-56-16,-4 11 44 15,-4 4-48-15,-4 7 44 0,-4-1-48 16,-5 1-24-16,-3 0-8 15,8 3 24-15,0 1-12 0,8-1 12 16,0-3-12-16,8 0 28 16,0-8-24-16,0-3-488 15,4-7 256 1,0-4-172-16</inkml:trace>
        </inkml:traceGroup>
        <inkml:traceGroup>
          <inkml:annotationXML>
            <emma:emma xmlns:emma="http://www.w3.org/2003/04/emma" version="1.0">
              <emma:interpretation id="{1963F80D-4A1E-4D26-B590-2425DDC4EC26}" emma:medium="tactile" emma:mode="ink">
                <msink:context xmlns:msink="http://schemas.microsoft.com/ink/2010/main" type="inkWord" rotatedBoundingBox="8066,13740 9933,13750 9929,14452 8062,14442"/>
              </emma:interpretation>
              <emma:one-of disjunction-type="recognition" id="oneOf64">
                <emma:interpretation id="interp80" emma:lang="" emma:confidence="1">
                  <emma:literal/>
                </emma:interpretation>
              </emma:one-of>
            </emma:emma>
          </inkml:annotationXML>
          <inkml:trace contextRef="#ctx0" brushRef="#br0" timeOffset="231850.7722">5442 12898 384 0,'0'-4'140'0,"0"19"-108"0,-4 6-8 15,0-6 120-15,4 10-84 16,4 18 72-16,0 25-76 15,0 19 12-15,0-1-36 16,4-11 92-16,0-14-68 0,0-10 48 16,4-12-64-16,-4-6 52 15,1-12-56-15,3-14 88 16,4-10-68-16,0-15 36 16,12-29-56-16,9-32 16 15,19-14-32-15,13 10-16 0,-4 11-8 16,-9 15 20-16,-7 3-8 15,-9 7-4-15,-7 7 0 16,-5 12-24 0,-16 10 12-16,-4 14-24 0,4 4 20 15,-12 11-408-15,-4 3 228 16,4 4-464 0,-4 11 368-16,-4 3 88 15</inkml:trace>
          <inkml:trace contextRef="#ctx0" brushRef="#br0" timeOffset="231868.8202">6109 13347 520 0,'-16'18'192'0,"8"-7"-152"0,-12 14-8 15,8-7 140-15,-5 4-100 16,1 3 44-16,4-3-72 16,4-1-24-16,4 1-12 15,12-4 8-15,4-4-8 0,8-3 32 16,5-4-24-16,-5-7 12 16,-4-4-16-16,0-6 0 15,-4-8-4-15,-8-4 12 16,-8-7-12-16,-4 1-28 0,-4 6 8 15,4 4-136-15,4 7 80 16,12 4-560 0</inkml:trace>
          <inkml:trace contextRef="#ctx0" brushRef="#br0" timeOffset="232586.7285">6659 12945 540 0,'-16'-22'200'0,"16"22"-156"0,12-7-12 0,-4 3 116 15,8 4-88-15,9-7 52 16,19 0-64-16,17 0-32 0,-1 3-16 16,9 1 16-1,-12 3-8-15,-17 0-12 0,-11 3 0 16,-17 1-16-16,-24 3 12 0,-17 0-224 15,-11 4 124-15,3-4-24 16,-3 0 80 0,8 4-36-16,3 0 48 15,1 3 40-15,0 8 0 16,7 7-12-16,13 14 4 16,-4 11 4-16,0 3 4 15,-4-3 16-15,4-7-8 16,-4-4 120-16,-5-11-72 0,-3-10 60 15,0-8-72-15,0-10 32 16,-1-1-44-16,1-13 16 16,8-8-28-16,8 3 16 15,8 5-20-15,12 2 28 16,8 8-28-16,8 4 40 0,5 10-32 16,7 4-4-16,9 0-12 15,-1 4 4-15,5-4-8 16,-5 0-92-16,1-4 52 15,-9-7-132-15,-3-3 96 16,-17 0 28-16,-8-8 24 16,-4-7 36-16,-8-7-8 0,-4-3-12 15,-4-1 0-15,-4-3 100 16,4 7-52-16,0 7 88 16,4 11-76-16,4 7 24 15,4 8-44-15,8 3-12 16,12 3-16-16,13 1 12 15,7-1-12-15,5-3 16 16,-9-3-16-16,-4-8-40 16,-3-7 20-16,-13-7-16 15,-12-8 16-15,-8-10 16 16,-4-4 0-16,-12-6-4 16,-12-1 4-16,-9 7-16 15,5 11 8-15,12 14-172 31,3 4 96-31,5 0-516 0</inkml:trace>
        </inkml:traceGroup>
        <inkml:traceGroup>
          <inkml:annotationXML>
            <emma:emma xmlns:emma="http://www.w3.org/2003/04/emma" version="1.0">
              <emma:interpretation id="{129B8334-A8F2-4E6D-8F0B-A186ADC75D78}" emma:medium="tactile" emma:mode="ink">
                <msink:context xmlns:msink="http://schemas.microsoft.com/ink/2010/main" type="inkWord" rotatedBoundingBox="10569,13811 11480,13816 11478,14207 10567,14202"/>
              </emma:interpretation>
              <emma:one-of disjunction-type="recognition" id="oneOf65">
                <emma:interpretation id="interp81" emma:lang="" emma:confidence="1">
                  <emma:literal/>
                </emma:interpretation>
              </emma:one-of>
            </emma:emma>
          </inkml:annotationXML>
          <inkml:trace contextRef="#ctx0" brushRef="#br0" timeOffset="233824.0182">8168 12995 384 0,'0'-11'140'0,"0"8"-108"0,-9-12-8 0,1 12 108 16,0-4-76-16,4-1-20 15,-12 8-24-15,4 0-12 0,-16 4 0 16,7 3 52-16,-7 4-28 0,0 3 24 16,8 11-28-16,-9 1 28 15,17 2-32-15,4 5 32 16,8-1-32-16,12 0 48 15,8 1-36-15,5-19 4 16,15 4-20-16,17-18 12 16,11 0-16-16,9-14-20 15,-8 10 4-15,-12-17-24 16,-13 3 20-16,-7-4-32 16,-9 4 28-16,-16 4 4 15,0 7 12-15,-16 3-28 16,-12 8 16-16,4 10 32 15,-4 18-12-15,-1-7-36 16,1 8 16-16,16-1 28 0,0 4-8 16,0-18-8-16,12 0-4 15,-4-4 12-15,5-3-4 16,-1-11-56-16,-4-7 28 16,0-11-52-16,0-4 44 15,4-6-64-15,-4-5 56 16,0 1 16-16,4 0 20 15,-3 10-24-15,3-3 16 16,4 11-12-16,-4-4 12 16,0 10 8-16,-4-10 4 0,0 11 8 15,4 0-4-15,-3 0 40 16,-1 0-20-16,-4 7 40 16,4-4-36-16,-8-3 4 15,0 0-20-15,0 7 12 16,0-8-16-16,0 8-20 15,0 0 4-15,12 8 4 16,-4 6 4-16,12-3 0 16,8 10 0-16,1 8-20 15,3 7 12-15,-4 0 20 16,-7 0-4-16,-1-4 76 16,-12-3-48-16,-12-7 76 15,-12-4-64-15,-13-4 20 16,1-3-40-16,4-11-8 15,-4 0-12-15,-1-4-16 16,17 4 4-16,-4-7-120 0,16 3 68 16</inkml:trace>
        </inkml:traceGroup>
        <inkml:traceGroup>
          <inkml:annotationXML>
            <emma:emma xmlns:emma="http://www.w3.org/2003/04/emma" version="1.0">
              <emma:interpretation id="{A9AF82E4-AE9A-48F7-A9AD-7E3D98B56DBB}" emma:medium="tactile" emma:mode="ink">
                <msink:context xmlns:msink="http://schemas.microsoft.com/ink/2010/main" type="inkWord" rotatedBoundingBox="12079,13701 12700,13705 12697,14119 12076,14116"/>
              </emma:interpretation>
              <emma:one-of disjunction-type="recognition" id="oneOf66">
                <emma:interpretation id="interp82" emma:lang="" emma:confidence="1">
                  <emma:literal/>
                </emma:interpretation>
              </emma:one-of>
            </emma:emma>
          </inkml:annotationXML>
          <inkml:trace contextRef="#ctx0" brushRef="#br0" timeOffset="234148.8819">10068 12840 340 0,'0'26'128'0,"-8"-12"-100"0,-12 4-8 0,12-4 80 0,-12 4-60 16,-1 4 52-16,1 3-52 15,-8 0 84-15,0 0-68 16,-13 1 60-16,1-1-64 15,-9-7-12-15,-11-4-24 0,-9-7 40 16,4-7-28-16,4-7 12 16,21-4-24-16,12-10-8 15,12-4-4-15,16-1-4 16,8-2 0-16,20 10-28 16,12 3 16-16,1 5-20 15,7 6 16-15,1 11 88 16,-13 4-40-16,-3 7 52 15,-5 7-48-15,-8 4 8 16,-4 10-28-16,5 1 44 16,-1 3-32-16,-8-3-436 15,16-8 220-15,1-14-404 16</inkml:trace>
        </inkml:traceGroup>
        <inkml:traceGroup>
          <inkml:annotationXML>
            <emma:emma xmlns:emma="http://www.w3.org/2003/04/emma" version="1.0">
              <emma:interpretation id="{245E2B07-6503-4751-9385-35A5B09DF701}" emma:medium="tactile" emma:mode="ink">
                <msink:context xmlns:msink="http://schemas.microsoft.com/ink/2010/main" type="inkWord" rotatedBoundingBox="13439,13761 16266,13776 16260,14952 13433,14937"/>
              </emma:interpretation>
              <emma:one-of disjunction-type="recognition" id="oneOf67">
                <emma:interpretation id="interp83" emma:lang="" emma:confidence="1">
                  <emma:literal/>
                </emma:interpretation>
              </emma:one-of>
            </emma:emma>
          </inkml:annotationXML>
          <inkml:trace contextRef="#ctx0" brushRef="#br0" timeOffset="240369.7995">10804 13567 704 0,'12'-4'264'0,"25"8"-208"0,11-1-12 0,-15 1 44 15,11-4-56-15,5-4-4 16,11 1-16-16,17-1-256 16</inkml:trace>
          <inkml:trace contextRef="#ctx0" brushRef="#br0" timeOffset="240220.9028">10954 13347 728 0,'-12'-14'268'16,"12"3"-208"-16,12 4-16 0,-4 3 28 0,12 4-48 16,9 0-20-16,-1 0-4 15,12 4 8-15,1-4-4 16,7 0 16-16,1 11-12 0,-9 3-336 15</inkml:trace>
          <inkml:trace contextRef="#ctx0" brushRef="#br0" timeOffset="240801.4475">11714 13455 756 0,'-16'-39'280'0,"24"39"-216"0,0-8-20 0,4 1 84 15,17 0-80-15,11-4-12 16,29 11-20-16,20-7 12 16,-4 11-16-16,-4 3-4 0,-13 7-4 15,-7 1-384-15,-16-1 208 16,-13 4-328 0</inkml:trace>
          <inkml:trace contextRef="#ctx0" brushRef="#br0" timeOffset="241500.8069">11811 13588 372 0,'0'0'140'0,"12"7"-112"0,13-3-4 16,-5 3 128-16,12 4-88 15,13 3 16-15,7 12-44 16,-7 13-8-1,-5 11-16-15,-11-3 12 0,-13 0-16 0,-24-8-4 16,-17-3 0-16,-19-7 12 16,-13-4-8-16,1-18 76 15,-1-7-48-15,13-7 244 16,11 4-160-16,17-1 76 16,12 0-120-16,24 8-24 0,33 3-32 15,24 8-24-15,4 3 0 16,3 3-224-16,-7 1 120 15,0-8-588 1,8-3 388-16,-8 0-12 16</inkml:trace>
          <inkml:trace contextRef="#ctx0" brushRef="#br0" timeOffset="240595.3993">12369 12909 612 0,'4'-4'228'0,"-16"4"-180"0,12 7-12 15,-8 4 0 1,-4 7-28-16,-4 7-4 0,4 15 0 16,4 17 40-16,-4 15-24 15,-5 0 8-15,5-4-16 0,0-6-324 16,-8-5 168-1,-16-7-212-15</inkml:trace>
          <inkml:trace contextRef="#ctx0" brushRef="#br0" timeOffset="242122.9603">12992 12999 340 0,'4'-22'128'0,"4"26"-100"0,-4-1-8 15,-4 12 36-15,-4-1-36 16,4 26 60-16,-8 28-44 16,-4 11 28-16,-4 7-36 15,0-10 44-15,0-12-40 16,-5-10 56-16,1-14-52 16,4-8 80-16,-4-10-64 0,4-4 44 15,8-15-56-15,8-10 24 0,8-14-36 16,8-8-28-16,8-25 0 15,8-22-248 1,5-6 136-16,11 6-36 0,13 12 92 16,4 13 32-16,3 12 20 15,-7 14 100-15,-8 7-52 16,-13 10-8-16,-8 8-24 16,-15 8 8-16,-9 10-12 15,-16 3 24-15,-21 4-20 0,-15 4 32 16,-9 0-28-1,-11-4 12 17,3-7-16-32,0-4 12 0,5-6-16 0,7-8-20 0,5-4 4 0,11 4-12 15,9 11 8-15,12 3 112 16,12 11-52-16,8 8 96 16,12-1-84-16,8 7 0 15,5-3-40-15,3-7-4 16,5-7-8-16,-1-4 28 15,-8 0-20-15,-3-4-4 16,-5-3-8-16,-8-4-356 16,-4 0 192-16,-4-7-244 15,-8 0 232 1,4-7-12-16,5-4 112 16,-1 1 136-16,4 2-32 15,4 1 256-15,4 0-160 16,13 0 108-16,3 7-136 0,4-4 16 15,-3 8-68-15,3-11 0 16,1 7-32-16,-1 0 28 16,-8-8-28-16,-7 1-4 15,-5 7-8-15,-12-14 4 16,-4 3-4-16,-12-3 8 16,-4-8-8-16,-12 0-20 15,-13 1 8 1,-7 3 4-16,-1 7 4 0,1 11-20 15,7 11 12-15,13 7 4 0,8 11 4 0,12-1 16 16,16 5-8-16,12-1 4 16,13 4-4-16,3-4 28 15,5 1-20-15,3-8-232 16,1-7 112-16,3-4-372 16</inkml:trace>
        </inkml:traceGroup>
        <inkml:traceGroup>
          <inkml:annotationXML>
            <emma:emma xmlns:emma="http://www.w3.org/2003/04/emma" version="1.0">
              <emma:interpretation id="{85E34B0A-61CC-4426-B1DD-1506771BA847}" emma:medium="tactile" emma:mode="ink">
                <msink:context xmlns:msink="http://schemas.microsoft.com/ink/2010/main" type="inkWord" rotatedBoundingBox="16845,13750 18710,13760 18704,14893 16839,14883"/>
              </emma:interpretation>
              <emma:one-of disjunction-type="recognition" id="oneOf68">
                <emma:interpretation id="interp84" emma:lang="" emma:confidence="0">
                  <emma:literal>I]</emma:literal>
                </emma:interpretation>
                <emma:interpretation id="interp85" emma:lang="" emma:confidence="0">
                  <emma:literal>5 ]</emma:literal>
                </emma:interpretation>
                <emma:interpretation id="interp86" emma:lang="" emma:confidence="0">
                  <emma:literal>E ]</emma:literal>
                </emma:interpretation>
                <emma:interpretation id="interp87" emma:lang="" emma:confidence="0">
                  <emma:literal>Is)</emma:literal>
                </emma:interpretation>
                <emma:interpretation id="interp88" emma:lang="" emma:confidence="0">
                  <emma:literal>} ]</emma:literal>
                </emma:interpretation>
              </emma:one-of>
            </emma:emma>
          </inkml:annotationXML>
          <inkml:trace contextRef="#ctx0" brushRef="#br0" timeOffset="243476.0591">14731 13994 384 0,'-8'-18'140'0,"8"15"-108"0,12-4-8 16,-4 3 188-16,0-3-120 15,1 0 16-15,3-4-64 16,0 0-12-16,0-3-20 16,4-1-16-16,4-3 0 0,1 0 12 15,-1 0-4-15,0 0-4 16,0 4 4-16,0 7-32 0,-3 7 16 15,-5 3 48-15,0 8-16 16,0 4 52-16,4 3-40 16,4 0 12-16,5-4-28 15,3-3 28-15,4-4-28 16,5-7 20-16,3-11-20 16,1-10-112-16,-9-8 48 15,4-7-376 1,1 4 236-16,-5 3-176 15</inkml:trace>
          <inkml:trace contextRef="#ctx0" brushRef="#br0" timeOffset="243324.6561">15051 12995 364 0,'0'-25'132'0,"0"25"-100"0,8 14-12 0,-8-3-8 16,0 0-12-16,-4 28 104 16,0 15-56-16,-4 15 8 15,0-1-36-15,-5 0 40 16,9-7-32-16,0-7 4 16,0-11-20-16,0-10 20 0,0-12-20 15,0-3 56-15,0-11-36 16,0-7 20-16,0-7-32 0,0-14-8 15,4-19-8-15,0-17-4 16,4-19 0-16,4 1-80 16,4 3 44-16,4 11-40 15,9 10 44-15,3 5 20 16,8 17 8-16,5 7 36 16,3 8-16-16,1 7 120 15,3 10-80-15,-7 8 48 0,-5 0-60 16,-4 7-8-16,-7 3-20 15,-1 1-4-15,-12 7-4 16,-12-8 36-16,-8-3-20 16,-12-3 20-16,-13-5-24 15,-15-6 8-15,-9-4-16 16,-7-7 12-16,-1 7-16 16,8 7-128-16,13 0 68 15,11 15-280-15,5 3 184 16</inkml:trace>
          <inkml:trace contextRef="#ctx0" brushRef="#br0" timeOffset="244042.0742">15762 12966 404 0,'-4'-21'148'0,"13"21"-112"0,3 0-12 15,8 0 56-15,0-4-48 16,8 11 40-16,1-3-40 16,-1 3 0-16,0 0-20 15,1 1-24-15,-1-8 4 16,-4 7 12-16,-4-7 0 15,-3 7 40-15,-5-11-20 0,-4 4 64 0,0 0-48 16,-8 0-8-16,-4 7-20 16,4 4 16-16,-4 7-16 15,0 25 4-15,0 33-8 16,-4 14 36-16,0 0-20 16,4-8 20-16,8 1-24 15,-4-4 28 1,0 7-32-16,-4-3 20 15,4-8-20-15,-9-6 36 16,1-15-28-16,-16-15 12 16,0-14-20-16,-33-3 44 15,5-11-32-15</inkml:trace>
          <inkml:trace contextRef="#ctx0" brushRef="#br0" timeOffset="242571.1527">14804 12970 372 0,'16'-11'140'0,"-8"4"-112"0,-8-7-4 0,-8 14 56 16,0-11-48-16,-12 4-12 15,-21-1-12-15,-7-2 8 16,-13 2-8-16,-8 5-20 15,13-1 4-15,3 4 32 0,9 0-16 16,20 4 36-16,-1 3-28 16,13 4 32-16,4 3-32 15,4 8 20-15,-4 7-20 16,-4 14 8-16,0 21-12 0,0 8 20 31,-9 0-20-31,1 14 24 0,4-14-24 16,4-11 12-16,0-7-12 15,4-11 44-15,4-7-28 16,4-7 40-16,0 0-40 0,4-7 20 16,4-1-28-16,-4-3-8 15,4 0-8-15,4 0-4 16,4 4 0-16,8-4 16 16,5 0-8-16,7-4 32 15,13-7-24-15,-1-7-356 0,5-7 184 16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9-27T18:41:37.4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95DEF36-F177-4986-AE3F-B0D34BC29332}" emma:medium="tactile" emma:mode="ink">
          <msink:context xmlns:msink="http://schemas.microsoft.com/ink/2010/main" type="writingRegion" rotatedBoundingBox="9517,16731 10607,16731 10607,17569 9517,17569"/>
        </emma:interpretation>
      </emma:emma>
    </inkml:annotationXML>
    <inkml:traceGroup>
      <inkml:annotationXML>
        <emma:emma xmlns:emma="http://www.w3.org/2003/04/emma" version="1.0">
          <emma:interpretation id="{4F0EFA16-A996-4112-80C4-28D314E23113}" emma:medium="tactile" emma:mode="ink">
            <msink:context xmlns:msink="http://schemas.microsoft.com/ink/2010/main" type="paragraph" rotatedBoundingBox="9517,16731 10607,16731 10607,17569 9517,175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9725A3-13EE-46DB-9753-CDB9EEF8A80B}" emma:medium="tactile" emma:mode="ink">
              <msink:context xmlns:msink="http://schemas.microsoft.com/ink/2010/main" type="line" rotatedBoundingBox="9517,16731 10607,16731 10607,17569 9517,17569"/>
            </emma:interpretation>
          </emma:emma>
        </inkml:annotationXML>
        <inkml:traceGroup>
          <inkml:annotationXML>
            <emma:emma xmlns:emma="http://www.w3.org/2003/04/emma" version="1.0">
              <emma:interpretation id="{B55C921E-9114-4A73-89F2-49B991510D11}" emma:medium="tactile" emma:mode="ink">
                <msink:context xmlns:msink="http://schemas.microsoft.com/ink/2010/main" type="inkWord" rotatedBoundingBox="9517,17454 9553,17454 9553,17569 9517,17569">
                  <msink:destinationLink direction="with" ref="{4D300049-F40E-4FD0-B592-62EDE24D9CC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-1075 838 0,'0'0'15,"32"-76"1,-28 37-1</inkml:trace>
        </inkml:traceGroup>
        <inkml:traceGroup>
          <inkml:annotationXML>
            <emma:emma xmlns:emma="http://www.w3.org/2003/04/emma" version="1.0">
              <emma:interpretation id="{56109AE3-ADA7-484A-AB7D-9EEF650F15E7}" emma:medium="tactile" emma:mode="ink">
                <msink:context xmlns:msink="http://schemas.microsoft.com/ink/2010/main" type="inkWord" rotatedBoundingBox="10592,16731 10607,16731 10607,16746 10592,1674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9127.8222">0 0 0,'0'0'0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43:07.5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337B288-834E-40BC-9B2E-0CB151CF73C9}" emma:medium="tactile" emma:mode="ink">
          <msink:context xmlns:msink="http://schemas.microsoft.com/ink/2010/main" type="writingRegion" rotatedBoundingBox="20468,12602 24658,12602 24658,14151 20468,14151"/>
        </emma:interpretation>
      </emma:emma>
    </inkml:annotationXML>
    <inkml:traceGroup>
      <inkml:annotationXML>
        <emma:emma xmlns:emma="http://www.w3.org/2003/04/emma" version="1.0">
          <emma:interpretation id="{33B7549A-0BA6-4433-8825-A331BEBB4102}" emma:medium="tactile" emma:mode="ink">
            <msink:context xmlns:msink="http://schemas.microsoft.com/ink/2010/main" type="paragraph" rotatedBoundingBox="20468,12602 24658,12602 24658,14151 20468,141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0D8DB6-AFB5-44B4-A58B-37CC651D7055}" emma:medium="tactile" emma:mode="ink">
              <msink:context xmlns:msink="http://schemas.microsoft.com/ink/2010/main" type="inkBullet" rotatedBoundingBox="20468,12602 24290,12602 24290,13040 20468,13040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17845 11737 312 0,'0'0'112'0,"-4"0"-84"0,0 0-12 16,4 0 92-16,0 0-64 16,4 7 24-16,0 0-36 15,0 4-20-15,0 3-8 16,4-3 100-16,0 11-56 16,1-4 0-16,-1 11-32 15,0-4 16-15,8 0-20 16,0-4 24-16,-4-3-24 0,4-3 12 15,9-4-12-15,7-11 12 16,12-4-16-16,17 0 24 16,8-6-20-16,4-5-12 15,-5 4-4-15,5-3 12 0,0-8-4 16,8-3-12-16,16 11 4 16,4 0 4-16,4-1 0 15,-20 12 60-15,-8-5-32 16,-12-2-20-16,-9 2-8 15,-7 16-8-15,-9 2 0 16,-7 5-12-16,-9 10 12 16,-4 4 12-16,-4 3 0 15,0 0-4-15,1-3 4 16,-1 0 28-16,-4-4-16 16,-4-7-4-16,0-4-8 0,0-3-4 15,-4-4 0-15,-4-7 32 16,4-3-16-16,4-4 4 15,5-8-12-15,3 1-24 16,12-1 8-16,4 1 4 16,13 3 4-16,3 1 0 15,5 2 0-15,8 5-20 16,11-1 12-16,25 8 12 16,21 10 0-16,-1 4-4 15,12 7 4-15,29 4 20 16,8 3-12-16,-16-6-40 15,3-5 16-15,-7-3 20 16,-17-7-4-16,-20-8 28 16,-24-10-20-16,-16 0 128 15,-16-14-76-15,-5-5 40 16,-15-2-60-16,-5-5 36 0,-4-3-44 16,-4-3-28-16,-7 6-8 15,3 5-80-15,-8 2 44 16</inkml:trace>
      </inkml:traceGroup>
      <inkml:traceGroup>
        <inkml:annotationXML>
          <emma:emma xmlns:emma="http://www.w3.org/2003/04/emma" version="1.0">
            <emma:interpretation id="{6C106458-5A68-4A27-90A4-4A1B3E1A8262}" emma:medium="tactile" emma:mode="ink">
              <msink:context xmlns:msink="http://schemas.microsoft.com/ink/2010/main" type="line" rotatedBoundingBox="20840,13037 24658,13037 24658,14151 20840,14151"/>
            </emma:interpretation>
          </emma:emma>
        </inkml:annotationXML>
        <inkml:traceGroup>
          <inkml:annotationXML>
            <emma:emma xmlns:emma="http://www.w3.org/2003/04/emma" version="1.0">
              <emma:interpretation id="{BEABA067-A019-4216-AA40-0511C7D61895}" emma:medium="tactile" emma:mode="ink">
                <msink:context xmlns:msink="http://schemas.microsoft.com/ink/2010/main" type="inkWord" rotatedBoundingBox="20840,13037 24658,13037 24658,14151 20840,1415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96.2126">19265 12600 624 0,'8'-58'228'0,"-8"47"-176"0,0-21-16 16,-8 18 60-16,0-4-60 16,4 3-4-16,-5 1-20 15,-7 3-20-15,4-3 4 16,-8 7-4-16,0-1 0 0,-1 5 24 16,5 3-8-16,-4 0-4 15,0 7 0-15,12 4 20 0,8 3-12 16,0 11-20-16,8 8 0 15,4 6 12-15,-4 8 0 16,8 7 24-16,-4-4-16 16,-4-3-4-16,-8-15-4 15,0-3 20-15,-4-11-12 16,-8-4 128-16,-4-10-76 16,-4-4 68-16,-4-14-76 15,-1-8 24-15,5-7-48 16,0 4-8-16,8-7-16 15,12-1-260-15,8 1 136 0,0 7-668 16</inkml:trace>
          <inkml:trace contextRef="#ctx0" brushRef="#br0" timeOffset="1613.2894">19471 12312 676 0,'-8'0'248'0,"-4"11"-192"0,4 0-16 15,0-4 180-15,-5 7-128 0,1 4 68 16,-4 4-92-16,4 3 24 15,4 4-56-15,0-1 16 0,4 1-32 16,-4-4 28-16,0-3-32 16,-5-4 40-16,5 0-32 15,-4-11 4-15,4-3-16 16,-4-4-236-16,-4 0 120 16,12-8-264-16,-4 8 208 15,0 0-288 1</inkml:trace>
          <inkml:trace contextRef="#ctx0" brushRef="#br0" timeOffset="2016.9083">19600 12467 632 0,'-12'7'236'0,"0"4"-184"0,-4 7-16 15,16 0 88-15,-8 7-76 16,8 0 8-16,8 7-36 16,-8 4 4-16,8-7-12 15,0-4 28-15,-4 0-24 0,0-10 4 16,4-5-12-16,0-2 48 16,4-8-32-16,1-11 0 15,7-11-16-15,-8-3-8 16,8 0 4-16,0 0 4 15,-3 7-4-15,-5 7-20 0,8 7 8 16,-16 15 48 0,12 7-20-16,-8 11 0 0,0 3-12 15,-12 1 12-15,0-5-12 16,0 1 32-16,-8-4-24 16,0-3-24-16,4-4 4 15,0-4-324-15,4-3 176 16</inkml:trace>
          <inkml:trace contextRef="#ctx0" brushRef="#br0" timeOffset="2252.0335">20450 12542 612 0,'-13'-36'228'0,"13"25"-180"0,-8-3-12 16,0 7 72-16,0 0-68 15,-12-1 28-15,-4 5-40 16,-17 10-16-16,-3 11-8 16,-13 18-24-16,9 14 12 0,-5 15 64 15,13 3-28-15,7-3 16 16,13-4-28-16,12 0 8 16,8 4-12-16,8 3 20 15,8 1-20-15,4-12-224 16,5-14 116-16,7-21-504 15</inkml:trace>
          <inkml:trace contextRef="#ctx0" brushRef="#br0" timeOffset="2628.0336">20340 12628 612 0,'13'-28'228'0,"-1"17"-180"0,-8 0-12 0,8 11 44 16,0 4-52-16,4 6-12 0,-4 8-8 16,4 4-36-16,-3 7 16 15,-5 0 24-15,-4-1-8 0,-4 1 0 16,-4 0 0-16,-8-4 64 16,-5-3-36-16,-7-5 4 15,-4 5-20-15,-5-11 8 16,-3-4-16-16,4-3 48 15,3-1-28-15,9 1 64 16,8 3-52-16,12 0 96 16,12 0-76-16,4 1 60 31,9 6-68-31,7 0-12 0,4-3-24 16,-3 0 16-16,3-4-20 15,-4-3-76-15,-3-4 36 16,7-4-280-16,-7-3 168 0,-1 0-264 15,4-4 228-15</inkml:trace>
          <inkml:trace contextRef="#ctx0" brushRef="#br0" timeOffset="590.0689">18229 12467 684 0,'-20'-15'252'0,"28"19"-192"0,4-4-20 0,-4 0 252 0,21 0-168 16,3 0 64-16,17 3-112 15,-1 5-28-15,1-1-28 16,7 0-8-16,-3 0-4 0,8 0-148 16,-9-3 76-16,-11 3-184 15,-9-3 140-15,-16 7-312 32,-16-1-36-32</inkml:trace>
          <inkml:trace contextRef="#ctx0" brushRef="#br0" timeOffset="1180.6387">18278 12765 684 0,'8'7'252'0,"16"-7"-192"0,9 4-20 0,-9-1 68 15,4 12-68-15,5-1-16 16,-1 4-16-16,-8 0-8 15,-8-4 0-15,-4 4-12 0,-7-3 8 16,-14-8-4-16,-11 4 0 16,-8-4 8-16,-13-3 0 15,-3-1 8-15,-1-3-4 16,9 0 172-16,12 7-92 16,36 1 24-1,20-1-20-15,13 0-52 0,3 4-8 16,1-4-20-16,3-3-216 15,1-4 112-15,0-4-464 16,-1 0 312 0,-7 4-116-16</inkml:trace>
          <inkml:trace contextRef="#ctx0" brushRef="#br0" timeOffset="363.9673">18654 12190 704 0,'-4'-18'264'0,"12"21"-208"0,-12 1-12 16,0 3 36-16,-4 11-52 15,-4 4 24-15,0-1-32 16,-5 8 0-16,5 0-12 0,4 0 4 16,-4-1-8-16,4 1-12 0,8-4 4 15,-8-3-296-15,4-4 164 16</inkml:trace>
          <inkml:trace contextRef="#ctx0" brushRef="#br0" timeOffset="3258.209">20777 12733 768 0,'-8'-4'284'0,"8"-3"-220"0,-4 0-20 0,4 7 84 16,0 0-80-16,-8 7-28 15,0 4-16-15,-4 3 20 16,4 8-12-16,0-1 4 0,-1 1-8 16,9-4 28-16,0 0-20 0,0-4-32 15,13 0 8-15,-5-3 36 16,0-4-16-16,8 1 36 16,0-5-32-16,0-3-4 15,1 0-8-15,-1-3-76 16,0-5 40-16,-4-2-56 15,-4 2 48-15,0 1 20 16,0 0 16-16,-4 7-24 16,8 7 16-16,1 4 68 15,-1 3-32-15,4 4 36 16,8 0-32-16,-4 0 8 16,5-3-20-16,-1-1 8 15,-4-7-12-15,-8-7 20 16,4 0-20-16,-7-7 12 15,-9 0-12-15,-5-4 0 0,1-3-4 16,-4-11-16-16,0-8 4 16,-4-10 4-16,12 7 0 15,0 7-12-15,0 4 8 16,12 7-16-16,0 7 12 16,5 8-4-16,11 3 4 15,0 7 52-15,5 0-24 16,-1 0 0-16,0 1-12 15,5-8-8-15,3 7 4 16,1-4 28-16,-1-3-16 16,0 0 4-16,1-3-12 0,-9-4-8 15,-4 3 4-15,1 0 12 16,-1 1-8-16,-8-1-12 16,-3 4 0-16,-1-3-164 15,0-1 92-15,-8 0-200 16,-4 1 156-16,-4-1-364 15</inkml:trace>
          <inkml:trace contextRef="#ctx0" brushRef="#br0" timeOffset="3579.5626">21537 12470 496 0,'9'-18'184'0,"-5"15"-140"0,-4-5-16 0,-4 8 120 16,-5 0-88-16,-3 4 36 16,12 7-56-16,-16 3 64 15,4 11-56-15,-8 15 44 0,-8 10-52 16,-1 4 8-16,9 4-32 16,-4-12 44-16,4-6-32 15,3-8-4-15,5-7-16 16,4 1 12-16,8-5-12 15,12-10 48-15,4 3-28 16,13-6 12-16,7-8-24 16,5 3-300-16,-9 1 156 15,8-1-592-15,1 5 400 16,-5-5 128-16</inkml:trace>
          <inkml:trace contextRef="#ctx0" brushRef="#br0" timeOffset="3874.9831">21829 12222 592 0,'0'-11'220'0,"0"15"-172"0,12 0-12 0,-4 6 188 16,8 8-128-16,8 11 156 16,5 18-144-16,3 36 52 15,4 28-96-15,-7-3 0 0,-17-11-40 16,-12 4-4-16,-20 6-12 16,-33-6 20-16,-20-11-16 15,-16-18-216-15,-20-22 112 16,-20-18-424-16,3-21 288 15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43:33.6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0A749C4-F0E2-41E3-908F-E6C72DB4B70B}" emma:medium="tactile" emma:mode="ink">
          <msink:context xmlns:msink="http://schemas.microsoft.com/ink/2010/main" type="inkDrawing" rotatedBoundingBox="18899,7691 24245,7764 24244,7798 18899,7725" semanticType="underline" shapeName="Other">
            <msink:sourceLink direction="with" ref="{36D1BC58-57F0-4666-ACEF-391EE8713A7E}"/>
            <msink:sourceLink direction="with" ref="{538A351C-8CCC-4BC1-9041-5EDC6ABD4919}"/>
          </msink:context>
        </emma:interpretation>
      </emma:emma>
    </inkml:annotationXML>
    <inkml:trace contextRef="#ctx0" brushRef="#br0">0 24 288 0,'4'0'108'0,"-4"0"-84"0,12 0-4 0,-8-3 76 16,0 3-56-16,4-4 60 16,0 4-56-16,1-3 16 15,-1 3-40-15,4-8 52 16,4 5-40-16,4-1 20 16,4 4-32-16,5 0 16 15,3 4-20-15,9-4 20 16,-1 3-24-16,25-3 32 15,-1 0-28-15,46 0 20 16,-1 4-20-16,65-4 8 16,-5 0-12-16,70-4 12 15,-16 12-16-15,72-1 24 16,-20 4-20-16,48-11 68 16,-23 10-48-16,31 5 24 15,-40-8-36-15,21-3 8 16,-45-1-16-16,-4-3 0 15,-49 7-4-15,4-14 12 16,-44 7-12-16,-16 0 32 0,-29 0-24 16,-28 0-4-16,-20 0-8 15,-16 0 4-15,-17-3-4 0,-19 3-4 16,-1 7 4-16,-16 3-92 16,-4-2 48-16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44:06.0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F7DFFFA-ADB9-4FB7-AB59-E2852D77A948}" emma:medium="tactile" emma:mode="ink">
          <msink:context xmlns:msink="http://schemas.microsoft.com/ink/2010/main" type="inkDrawing" rotatedBoundingBox="6644,13201 14623,13074 14624,13135 6645,13262" semanticType="underline" shapeName="Other">
            <msink:sourceLink direction="with" ref="{C85DCD52-3753-42E9-9BC8-A93E3EDF18AB}"/>
            <msink:sourceLink direction="with" ref="{9FDE04D7-6292-4161-81B1-CFD6389BAE00}"/>
            <msink:sourceLink direction="with" ref="{6F265E1E-2C8C-48FA-A6F2-2BEED0ECD483}"/>
            <msink:sourceLink direction="with" ref="{6351B8BE-BE0A-4A7B-A08E-4F294F63930A}"/>
          </msink:context>
        </emma:interpretation>
      </emma:emma>
    </inkml:annotationXML>
    <inkml:trace contextRef="#ctx0" brushRef="#br0">0 153 164 0,'8'-4'60'0,"-4"4"-44"0,4-3-8 15,1 6 68-15,-1-3-44 16,0 0 68-16,0-3-60 16,4 3 20-16,0-4-40 15,0 4 44-15,0 0-36 16,0 0 28-16,1 0-28 16,-1 0-16-16,0 4-8 0,0-4 12 15,0 0-8-15,0 3 24 16,0 1-20-16,1-4 40 15,-1 0-28-15,-4 0 4 16,4 0-16-16,0-4 0 0,4 4-4 16,-4-3-8-16,5 3 4 15,-1 0 12-15,-4 0-8 16,4 0-20-16,0 0 4 16,0 0 4-16,5 3 4 15,-1-3 0-15,4 0 0 16,0-3 8-16,5 3-4 0,-1 0 32 15,4 0-20-15,1 0-12 16,3 0-8-16,4 0 4 16,-7 0 0-16,-1 3 0 15,-8-3 0-15,5 4-20 16,-5-4 12-16,4 4 20 16,-3-4-4-16,-1-4-4 15,0 4 0-15,0 0-4 16,1-4 0-16,7 1 32 15,4-1-16-15,5 4-24 16,3-3 4-16,1 3 0 16,-1 0 4-16,1 0 0 15,-5 0 0-15,-7 0-12 16,-1 0 8-16,-4 0 12 16,1 0-4-16,-5 0-4 0,0 0 4 15,0 0 4-15,1 0-4 16,-1-4-4-16,8 4 4 15,-3-4 12-15,-1 1-8 16,4-4-12-16,5 3 0 16,-1 0 4-16,0 4 0 15,1 0 32-15,-1 4-16 16,-3 0-4-16,-1-4-8 16,0 3 4-16,1 1-4 15,-1-1-4-15,0-3 4 16,-3 4-4-16,-1-4 0 15,0-4 8-15,1 4-4 0,-5 0-12 16,0-3 4-16,0 3 4 16,1 0 0-16,3 0-12 15,0-4 8-15,5 4 4 16,-1 0 0-16,4 0 16 16,9 0-8-16,-1 0-12 15,9-3 0-15,-13 6 4 16,1-3 0-16,-5 0-12 15,-3 0 8-15,3 0 4 16,-4 0 0-16,9 0 8 16,-5 0-4-16,13-3-4 15,-9-1 4-15,9 4 4 16,-1-4-4-16,1 4-12 16,3-3 4-16,-3 3-4 0,-1-4 0 15,1 4 24-15,-9 0-8 16,9 0-12-16,-9-3 0 15,9-1 4-15,-1 0 0 16,1 1 16-16,7-1-8 16,5 1-4-16,-4-1 0 15,-5 4 12-15,-3 0-8 16,-1 0-4-16,-3-4 0 16,-5 4 12-16,1 0-8 15,-1-7-12-15,9 7 0 16,7 0-4-16,-3-3 0 15,12-1 16-15,-13 4-4 16,5 0-4-16,3 0 4 0,-15 4-4 16,-1-4 0-16,-7 3 8 15,3-3-4-15,1 0 8 16,-5-3-8-16,5 3-20 16,-1-4 8-16,9 4 12 15,-1-3 0-15,1 3-4 16,-1 0 4-16,-7 0-4 15,3 0 0-15,-4 0 16 16,-7 0-8-16,-5 7 4 16,0-14-4-16,1 7 4 15,-1 0-8-15,-4 0 8 16,-7 0-8-16,3 0-4 16,0-8 4-16,0 8 12 15,8 0-8-15,-7 0-20 0,7-7 4 16,4 7 4-16,5 0 4 15,3 0 0-15,1 0 0 16,7 0-20-16,-11 7 12 16,11-7 20-16,-16 8-4 15,5-5 4-15,3 1-4 16,-11-1-8-16,11-6 4 16,-12 3-16-16,13 0 8 15,7 0 4-15,9 3 0 16,4-3 16-16,-1 0-8 15,9 4-12-15,-12 3 0 16,-9-3 4-16,1-8 0 0,-1 4 0 16,-7 0 0-16,-9 0 8 15,4-4-4-15,5 1-4 32,-1-1 4-32,5 1 20 0,-5 3-12 0,1-4-20 15,-5 1 0-15,-4 3 4 16,5 0 4-16,-5 0-12 15,-12-4 8-15,9 0 20 16,-9 4-8-16,0 0-20 16,0 0 4-16,-3 0 12 15,15 4 0-15,-12-4 8 16,-4 0-8-16,13 0-4 16,-9 0 4-16,12 0-16 15,5 0 8-15,3 0-24 16,9 0 16-16,-1 0 40 0,1 0-16 15,-1-7-28-15,1 7 8 16,-9 0 28-16,1-7-12 16,-1 7-28-16,-4 0 12 15,-3-4 0-15,-5 4 8 16,0-4 0-16,1 4 0 16,-1 0-28-16,-8 0 16 15,-8 0 12-15,9-3 4 16,-5-1 16-16,-4 4-12 15,8 0 24-15,-12-3-20 16,4 3 12-16,4 0-12 0,-3 0-16 16,-5-4 0-16,4 0 20 15,4 1-8-15,-4-1 16 16,0 1-16-16,-4-1 16 16,-8 0-16-16,0 4 24 15,-8 0-20-15,-12 0-48 16,-12 0 20-16,3 4-816 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32:36.0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986E71B-167B-4C99-AA3E-E6C53E836F98}" emma:medium="tactile" emma:mode="ink">
          <msink:context xmlns:msink="http://schemas.microsoft.com/ink/2010/main" type="inkDrawing" rotatedBoundingBox="3516,5647 6703,5605 6703,5673 3517,5715" semanticType="strikethrough" shapeName="Other">
            <msink:sourceLink direction="with" ref="{3706E086-1C2C-4A50-8D9B-DA82CEBB1BF7}"/>
            <msink:sourceLink direction="with" ref="{2560E66C-A0A7-495A-974F-A9A6CC6AD1CB}"/>
          </msink:context>
        </emma:interpretation>
      </emma:emma>
    </inkml:annotationXML>
    <inkml:trace contextRef="#ctx0" brushRef="#br0">0 72 416 0,'0'0'152'0,"0"0"-116"0,8 0-12 16,-4 0 120-1,0 0-84-15,3 0 44 16,5 0-60-16,0 0 36 0,-1 4-44 0,5-1 24 15,-1 1-32-15,8-4-8 16,5 0-12-16,18-4 12 16,8 1-12-16,35-1 24 15,4 8-20-15,54-1 32 16,0 4-28-16,47-3 56 16,-16-1-40-16,19-3 20 15,-15-3-32-15,31-1 28 16,-27 4-32-16,8-7 32 15,-24 0-32-15,0-3 12 16,-23 0-16-16,-15 3 0 16,-20 7-4-16,-19-3 12 15,-27 6-12-15,-16-3 16 16,-11 0-16-16,-8-3 16 16,-8 6-16-16,-7-3 32 15,-5 7-24-15,1-14-32 16,0 7 8-16,-5-3-132 15,1-4 80-15,-4 3-232 16,4-3 164-16,-5-6-240 31,9 2 208-31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44:17.6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423FC67-45E2-4CCF-9FCB-BABB89851DC9}" emma:medium="tactile" emma:mode="ink">
          <msink:context xmlns:msink="http://schemas.microsoft.com/ink/2010/main" type="inkDrawing" rotatedBoundingBox="2330,15683 2584,18247 2468,18259 2214,15694" semanticType="callout" shapeName="Other">
            <msink:sourceLink direction="with" ref="{7AD08BF7-6E8D-4278-AD61-3097F8D30112}"/>
            <msink:sourceLink direction="with" ref="{D349E328-753A-446C-B2C4-73EFB540B57B}"/>
          </msink:context>
        </emma:interpretation>
      </emma:emma>
    </inkml:annotationXML>
    <inkml:trace contextRef="#ctx0" brushRef="#br0">0 309 372 0,'12'-50'140'0,"-4"21"-112"0,5-14-4 0,-5 21 120 16,0-7-84-16,-4 1 36 16,4 2-56-16,0 1 28 0,-4 4-36 15,0 3 36-15,-4 7-40 0,0 4 4 16,-4 3-20-16,0 4-24 16,-4 11 4-16,0 14 20 15,8 29-4-15,0 25 4 16,-4 18-4-16,20 4 12 15,-4 39-12-15,8 15 32 16,1-15-24-16,-1 0 20 16,0 18-20-16,-8-7 20 15,4-18-24-15,-12-18 24 16,4-7-24-16,-12 4 12 16,8 3-12-16,0-11 20 15,0-14-20-15,9-8-4 16,-1-10-4-16,4-11 20 0,4 8-12 15,0-8 4-15,-3-4-8 16,3 1-304-16,-8-19 160 16,-12-3-492-1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44:18.1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D300049-F40E-4FD0-B592-62EDE24D9CC3}" emma:medium="tactile" emma:mode="ink">
          <msink:context xmlns:msink="http://schemas.microsoft.com/ink/2010/main" type="inkDrawing" rotatedBoundingBox="1308,17885 10000,18001 9998,18157 1306,18041" semanticType="callout" shapeName="Other">
            <msink:sourceLink direction="with" ref="{B55C921E-9114-4A73-89F2-49B991510D11}"/>
            <msink:sourceLink direction="with" ref="{7AD08BF7-6E8D-4278-AD61-3097F8D30112}"/>
          </msink:context>
        </emma:interpretation>
      </emma:emma>
    </inkml:annotationXML>
    <inkml:trace contextRef="#ctx0" brushRef="#br0">20 133 748 0,'-12'-15'276'0,"12"15"-216"0,-8-7-16 16,8 7 120-16,0-3-100 15,8-1 0-15,4 0-40 16,8-3 0-16,9 0-12 16,11 0 20-16,25 0-20 0,36 0 12 15,16-4-12-15,5 4 36 16,43-4-24-16,30-4-32 16,39-3 4-16,13 15 16 15,44 3-4-15,-4 11 4 16,33 7-4-16,-9 3 12 15,37-3-12-15,-17-7-4 16,33 10 0-16,17-3 12 0,-9-14-8 16,20 7-4-16,16-8 0 15,-28-10 4-15,17 11-4 16,-25-8 24-16,-4 1-16 16,-24-1-4-16,-25 8-4 15,-80-4 20 1,-1 0-12-16,-11 7-32 15,-45 7 12-15,-41 1-132 16,-27-1 80-16,-38 0-152 16,-15 4 120-16,-21-3-424 15,-7 3 288-15,-33-8-100 0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44:21.34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349E328-753A-446C-B2C4-73EFB540B57B}" emma:medium="tactile" emma:mode="ink">
          <msink:context xmlns:msink="http://schemas.microsoft.com/ink/2010/main" type="inkDrawing" rotatedBoundingBox="2229,16220 6868,16226 6866,17787 2227,17781" shapeName="Other">
            <msink:destinationLink direction="with" ref="{8423FC67-45E2-4CCF-9FCB-BABB89851DC9}"/>
          </msink:context>
        </emma:interpretation>
      </emma:emma>
    </inkml:annotationXML>
    <inkml:trace contextRef="#ctx0" brushRef="#br0">0 62 156 0,'16'-11'56'0,"-8"8"-44"0,9-1-4 16,-5 0 120-16,0 1-72 15,4-1 76-15,0 1-76 16,4-1 24-16,-3 0-48 15,3 1-8-15,0-1-16 16,0 1 48-16,-4-1-32 16,9 0 24-16,-5 1-28 15,0 3-8-15,-4 0-8 0,4 0-16 0,1 3 8 16,-5 5-4-16,0 2 0 16,0 1 8-16,0 0 0 15,-3 3 8-15,-1 1-4 16,0 3 24-16,0 0-16 15,4 3 4-15,0 1-8 16,4 3 28-16,1 4-20 16,-1 3-4-16,-4 4-8 15,0-4-16-15,-4 1 8 16,1-1 12-16,-5 0-4 0,0 4-4 16,0-10 4-16,4-1-16 15,4 0 8-15,4-4 12 16,-3-3-4-16,-1-3-4 15,4 3 4-15,-4-4 12 16,0 1-8-16,-4 3-28 16,5-1 8-16,-9 5 4 15,-4 3 8-15,4 8 8 16,-8-5-4-16,4 5-4 16,4-1 4-16,0-7 4 15,0 8-4-15,0-8-4 16,0 3 4-16,0-2-16 15,5-1 8-15,-5-4 28 16,-4-3-12-16,-4 8-12 16,12-5-4-16,-12-3 4 0,4 4 0 15,-4 3 0 1,0-7 0-16,0-4 0 0,8 4 0 16,0 4 8-16,-8-8-4 15,4-3 8-15,8 3-8 16,-4-3 32-16,0 3-20 15,9-6 4-15,-5 6-12 16,0-3 4-16,-4-4-8 16,4 7 16-16,-4-10-12 15,-4 3-4-15,4 7 0 16,-4-6 4-16,0 2-4 16,4 5 8-16,0-8-8 15,1 4 8-15,3 3-8 0,0-7 16 16,0 1-12-16,0-5 4 15,4 4-4 1,0-7 4-16,-3 0-8 0,3 0-12 16,0 8 4-16,-4-8 20 15,0 0-8-15,0 3-12 16,9 1 0-16,-9 3 4 16,12-3 0-16,-12-1-12 15,8 1 8-15,1-1 20 16,7-3-8-16,-8 0 4 15,8-3-4-15,1-4-16 16,-9-1 4-16,0 1 20 16,0 0-8-16,-3-4 16 15,3 0-16-15,0 1 4 0,-8 2-4 16,-4-2-8-16,4-5 4 16,4 1-4-16,-11-1 0 15,11-2 16-15,-8 2-8 16,4-3 16-16,-4-3-16 15,4-1 16-15,-12-3-16 16,8-7-12-16,0-1 0 16,-4-6 4-16,0-5 0 15,0-2-12-15,5-8 8 16,-1 0 12-16,0 0-4 16,0 4 8-16,0 3-8 15,-4 7-12-15,0 1 4 0,-4 6 20 16,0 1-8-16,4 0-20 15,-4-1 4-15,4 1-4 16,4-11 4-16,4 3 8 16,4-6 0-1,5-1 0-15,3-3 0 0,0 6-12 16,0 5 8-16,-3 3 4 16,-1 7 0-16,-8 4-12 15,4 7 8-15,-4-4-4 16,5 8 0-16,-1 3-20 15,-8 1 16-15,12 2-12 16,0 1 12-16,0 0 8 16,1 3 4-16,-1 1-12 15,4-1 8-15,-4 4 4 16,1 0 0-16,-1 0-12 0,-4 0 8 16,4 7-16-1,-4 1 20-15,1 2 0 16,3 1-8-16,-8 4 4 15,-8-1 12-15,8 4-4 16,4 3-20-16,-4 1 8 16,5 3 20-16,-1 4-4 15,4 0-20-15,-4 3 4 16,0 0 20-16,5 1-4 16,-9-4-4-16,8-1 0 15,-8 1-4-15,-4-4 0 0,8 4 0 16,-4-4 0-16,-3 4-12 15,3-8 8-15,0 1 20 16,4 0-8-16,-4-1-12 16,-4-3 0-16,8 7 4 15,-3-3 0-15,-1-4 8 16,-4 3-4-16,0 5 8 16,0-1-8-16,-4 3 16 15,-4-2-12-15,4 6-20 16,-4 0 4-16,4-6 4 15,4 6 4-15,0-7 8 16,0 4-4-16,0-4-12 16,1 4 4-16,-1-4 12 15,0 4-4-15,0-4-4 16,-4 0 4-16,4 0-4 0,0 0 0 16,0 0 16-16,0 4-8 15,4 4-4-15,-8-1 0 16,13 0-32-16,-5 1 16 15,4-5 24-15,-8 8-8 16,8-11 28-16,0-3-20 16,0-4 4-16,-3-4-8 15,7-6 20-15,-8 2-16 16,4-10-12-16,0 8-4 16,0-8 20-16,5 0-8 15,-1 0-40-15,0-8 20 16,4 5 20-16,1-12-4 0,-1 8 20 15,4-7-16-15,5-1 32 16,-5-6-24-16,4 3-24 16,-3-4 4-16,-1-3 8 15,4 0 0-15,-8 0 16 16,1 3-12-16,-5 1 16 16,4-4-16-16,-4 3-12 15,1 0 0-15,-9-3-4 16,0-3 0-16,-4-8 24 15,12-4-8-15,-8-3-28 16,1-11 8-16,3-4 40 16,-4-3-16-16,8 0-8 15,4 4-8-15,1 3 20 16,-5 7-8-16,0 0-20 16,0 1 4-16,0 2-24 0,1 5 20 15,-5-1-4-15,0 8 8 16,4 0 8-16,0-4 0 15,5 3-28-15,3 1 16 16,0 0 12-16,1-1 4 16,-1 1-4-16,4 3 4 15,-3 4 4-15,-1 3-4 16,-4-3-28-16,0 7 12 16,1 4-12-16,-9 3 12 15,4 0 44-15,8 8-20 16,5-4 24-16,-5-1-20 0,21 5 20 15,-1 3-24-15,13 0 4 16,-5 7-8-16,5 0 20 16,-4 0-16-16,-17 4 40 15,-12 4-28-15,-7 13-868 16,-50 5 460 0,-23-8 48-16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44:25.7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5CA68C0-929E-4849-9FE2-40AF5DC5D9B2}" emma:medium="tactile" emma:mode="ink">
          <msink:context xmlns:msink="http://schemas.microsoft.com/ink/2010/main" type="inkDrawing" rotatedBoundingBox="14464,15608 14665,18153 14594,18159 14393,15614" semanticType="callout" shapeName="Other">
            <msink:sourceLink direction="with" ref="{01694A86-8926-408C-90B4-D3FC2E3185AC}"/>
            <msink:sourceLink direction="with" ref="{CE579146-0F5A-477A-A315-A2EB022D9AA9}"/>
          </msink:context>
        </emma:interpretation>
      </emma:emma>
    </inkml:annotationXML>
    <inkml:trace contextRef="#ctx0" brushRef="#br0">0 119 236 0,'4'-25'88'0,"0"18"-68"0,0-7-4 0,0 6 96 15,0 5-64-15,0-12 88 16,0 8-80-16,0-4 36 16,0 4-56-16,0 0 44 15,0 0-48-15,0 0-32 0,-4 7-4 16,0 7 28-1,4 0-16-15,5 18 8 0,-5 29-8 16,0 22 72-16,4 21-44 16,0 3-12-16,0 15-16 15,4 33 0-15,0-1-4 0,4-14 16 16,-4 4-12-16,-3 17 24 16,-9-6-20-16,8-12 4 15,-8-13-8-15,0 10 48 16,4 0-32-16,4-15 24 15,4-14-28-15,0-21 36 16,0-15-32-16,0-6 4 16,-4-12-16-16,1-7 20 15,-5-11-20-15,-4 4-40 0,-9-3 16 16,1-8-360-16,-8-4 204 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44:26.2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1694A86-8926-408C-90B4-D3FC2E3185AC}" emma:medium="tactile" emma:mode="ink">
          <msink:context xmlns:msink="http://schemas.microsoft.com/ink/2010/main" type="inkDrawing" rotatedBoundingBox="12874,17164 20335,17503 20330,17612 12869,17272" shapeName="Other">
            <msink:destinationLink direction="with" ref="{15CA68C0-929E-4849-9FE2-40AF5DC5D9B2}"/>
          </msink:context>
        </emma:interpretation>
      </emma:emma>
    </inkml:annotationXML>
    <inkml:trace contextRef="#ctx0" brushRef="#br0">0-2 600 0,'4'-7'224'0,"16"14"-176"0,17 1-12 16,-17-5-28-16,8-3-12 15,1 7 100-15,7-3-52 16,1 3 16-16,11 0-36 16,17 1 40-16,24-8-36 0,16 0 20 15,8 0-28-15,17 0 0 16,39 3-12-16,9 4 28 0,45 1-20 16,19 2 4-16,50 8-12 15,-5 0 4-15,56 0-8 16,9-3 32-16,20 3-20 15,37-8-32-15,-13 1 8 16,-16 4 28-16,21-1-12 16,-50-3-8-16,5 3-4 15,-52-3-16-15,7-4 12 16,-40 11 12-16,-36 0 0 16,-9 4 16-16,-24 3-12 15,-40 4-72-15,-33-1 32 0,-23 1-532 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8:44:29.60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E579146-0F5A-477A-A315-A2EB022D9AA9}" emma:medium="tactile" emma:mode="ink">
          <msink:context xmlns:msink="http://schemas.microsoft.com/ink/2010/main" type="inkDrawing" rotatedBoundingBox="14458,15677 20522,16337 20285,18512 14221,17852" shapeName="Other">
            <msink:destinationLink direction="with" ref="{15CA68C0-929E-4849-9FE2-40AF5DC5D9B2}"/>
          </msink:context>
        </emma:interpretation>
      </emma:emma>
    </inkml:annotationXML>
    <inkml:trace contextRef="#ctx0" brushRef="#br0">0 124 268 0,'4'-7'100'0,"0"0"-76"0,-4-4-8 0,0 11 88 15,4-4-60-15,0 1 132 16,0-1-100-16,4-3 52 16,-4 0-72-16,4 0 0 15,-4-1-32-15,5 1 24 0,-1 0-32 16,0 0-4-16,4 3-8 0,0 1 4 15,4 3-4-15,0 0 8 16,5 7-8-16,-1 0-12 16,4 0 4-16,0 4 20 15,1 3-8-15,-1 1-12 16,0-1 0-16,0 4 4 16,1-3 0-16,-1 3 0 15,-4 0 0-15,0-1 8 16,-8-2-4-16,1 3-4 15,-1 0 4-15,0 0-4 16,-4 3 0-16,4 1 0 16,0 3 0-16,0 4 0 15,1 3 0-15,3 8 0 16,-4-1 0-16,0-3 0 16,0 4 0-16,0 7 16 15,0-8-8-15,-4-3-4 16,-4 4 0-16,5-8 4 0,-5 0-4 15,4-3-4 1,-8 0 4-16,8-4-4 0,-4 7 0 16,4 1 0-16,4-1 0 15,-4 4 16-15,8 0-8 16,-4 0-12-16,1 3 0 16,3-3-16-16,-4 0 12 15,8 0 20-15,-4 0-4 16,-4-3-12-16,-3-1 0 0,3-7 12 15,4 7-4-15,-8-10 24 16,12 10-16-16,-8-7 12 16,4 4-12-16,1-4 12 15,-1 8-16-15,4-4 4 16,-4 3-4-16,-4 0-16 16,0 4 4-16,1 4 28 15,-1-1-12-15,0 1 4 16,-4-4-8-16,4-4 20 15,0 4-16-15,0-18 32 16,0 4-28-16,5 3 40 16,3-11-32-16,-4 4-4 15,0-7-12-15,4-4 36 16,5 0-20-16,-13-7-4 16,8 0-12-16,-4-7 4 15,0-11-8-15,1 11 16 16,-1-4-12-16,4-3-12 0,0-1 0 15,4-3 20-15,1-3-8 16,-1-1-4-16,0-14 0 16,1-10 12-16,-1-12-8 15,0 4 4-15,0 4-4 16,5-4-8-16,-9 4 4 16,8-1-16-16,0 1 8 15,-7-8 12-15,-1-6-4 16,0-12-12-16,-4-3 4 15,-4 11 12-15,9 7-4 16,-1 3-12-16,-8 4 4 0,0 0 4 16,4-3 0-16,-4 3 0 15,5-14 0-15,-1 6-28 16,-4 1 16-16,8 4 12 16,-4 3 4-16,-4 4-12 15,5 10 4-15,3 4-4 16,-4 0 0-16,0 4 8 15,0 3 0-15,1 0-12 16,-1-3 8-16,-4 7 4 16,4 3 0-16,-8 4-12 15,12 0 8-15,-3 7-16 16,3-3 12-16,0 3 4 16,4-3 4-16,1 3 0 15,-1 4 0-15,-4 0-28 16,0 7 16-16,0 0-4 0,-3 3 8 15,3 1-12-15,0 7 12 16,-4 0-4-16,0 3 4 16,5 0 8-16,-1 1 0 15,-8 3-12-15,4-4 8 16,0 0 4-16,1 1 0 16,-1-4 0-16,0-1 0 15,-4 5 0-15,0-1 0 16,0-3 0-16,0 3 0 15,1 1 0-15,3-1 0 16,-8 4 0-16,4 4 0 0,0-1 24 16,0 4-12-16,4 4-12 15,-3 7-4-15,-1 0-4 16,0 0 0-16,0 3-12 16,-4-3 12-16,0 0 12 15,0 0 0-15,0-3-4 16,0-1 4-16,0 0 20 15,1 1-12-15,-1-1-12 16,0-3-4-16,4 3 12 16,0 4-4-16,4 4-20 15,-4 3 8-15,0 7 20 16,1 4-4-16,-1 0 16 16,-4-4-16-16,0 4-28 15,0-7 8-15,4-4 4 16,0 0 8-16,4-3 0 15,-3-4 0-15,7 0 24 0,-4 3-12 16,-4 1-4-16,8-1-4 16,5 1-16-16,-9-1 8 15,4 5 20-15,-4-1-8 16,4-4 4-16,-4-3-4 16,-3 0-24-16,7-4 8 15,0-10 20-15,0 3-4 16,1-3 4-16,-1-4-4 15,0 3-8-15,-4-6 4 16,4-1 4-16,1-3-4 16,7-4-4-16,0 4 4 0,-8-8-4 15,9 8 0 1,-5-4 16-16,4-7-8 0,1 8 16 16,-1-8-16-16,0 0 4 15,5-8-4-15,-5 1 12 16,0-4-12-16,5-3 4 15,-13-8-4-15,4-10 12 16,0-7-12-16,-8-12-4 16,5-10 0-16,-1-4 4 15,0 1-4-15,4 3-12 16,-3 3 4-16,3 8-4 16,0 3 0-16,0-7 24 15,-3 7-8-15,11-10-4 16,-12-8 0-16,9 0-16 15,-5-6 8-15,0 6 12 0,-4 4-4 16,5 7-20-16,-1-4 8 16,-4 8 4-16,-4 3 4 15,4-7 8-15,-3-3-4 16,-1 6-20-16,-4-2 8 16,4 2 12-16,0 4 0 15,0 1-12-15,-3 6 4 16,3 4 4-16,0 4 0 15,0 3-28-15,4 4 16 16,13 3-12-16,-5 4 12 16,0 4-20-16,5 3 20 15,-5 4 32-15,4 0-12 0,1 3-16 16,-1 1 0-16,0 3 4 16,-3 0 4-16,3 3 0 15,0 1 0-15,-3-1 0 16,-1 1 0-16,0 3 16 15,-7 0-8-15,-1 1-20 16,0-1 4-16,-4 4 4 16,0-1 4-16,0 5 0 15,1 3 0-15,-1 0 0 16,-8-4 0-16,4 11-12 16,0 8 8-16,-4-1 12 15,0 4-4-15,5 7-4 16,-1 0 4-16,-4-7-4 15,4 7 0-15,-4 0 0 16,0-7 0-16,-8-10-44 0,8 6 24 16,-12 0 40-16,4-10-8 15,0 3 8-15,0 0-12 16,0 0-8-16,0 0 4 16,0-3-4-16,0 10 0 15,4-3 0-15,0 4 0 16,4-1 8-16,-4 0-4 15,0 4-4-15,0 0 4 16,-4-4-4-16,0 1 0 16,-4 3-12-16,0-4 8 15,0 0-4-15,0-3 0 0,4-4 16 16,0 1-4-16,4 2-4 16,0-6 4-16,4 3-4 15,5 4 0-15,3 7 44 16,0-4-24-16,0 8-44 15,0-4 12-15,0 7-16 16,-3-7 16-16,3 0 24 16,0 0-4-16,0-11 24 31,4 3-20-31,-4-2 24 16,5-5-24-16,-1-3 4 15,8 0-8-15,-8-3 4 16,9-1-8-16,-9-7 16 15,12 4-12-15,-3-7-4 16,-1 3 0-16,-8-14 28 0,8 3-16 16,1-18 12-1,-1 12-16-15,13-30 36 0,-1 0-24 0,13-39-216 16,3 4 104-16,17-15-136 16,0-11 132-16,-9-14-332 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7T17:32:42.1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2027ED2-246A-41D3-9DB5-55AF1F77A371}" emma:medium="tactile" emma:mode="ink">
          <msink:context xmlns:msink="http://schemas.microsoft.com/ink/2010/main" type="inkDrawing" rotatedBoundingBox="10795,5921 15065,5629 15071,5720 10801,6012" semanticType="underline" shapeName="Other">
            <msink:sourceLink direction="with" ref="{D74087DD-8C5A-4030-9344-B7DBED94BC07}"/>
          </msink:context>
        </emma:interpretation>
      </emma:emma>
    </inkml:annotationXML>
    <inkml:trace contextRef="#ctx0" brushRef="#br0">3 327 404 0,'-4'-7'148'0,"4"7"-112"0,0-7-12 16,0 4 92 0,0 6-68-16,0-3 60 0,0 0-64 0,0 0 24 15,0 0-40-15,4 0 28 16,7 0-32-16,24-3 40 15,8-1-36-15,50-6 12 16,3-1-24-16,79-6 36 31,-1 0-28-31,101-10 48 0,-8 2-40 0,89-9-8 16,-31 10-12-16,31-4 24 16,-42 11-20-16,15-3-12 15,-62 6-8-15,-12-3 20 16,-42 10-8-16,-23-4-4 15,-43 8 0-15,-23-4 20 16,-31 4-12-16,-27-1 24 16,-24 8-24-16,-26-1-48 15,-12 7 20-15,-24 1-228 16,-3-1 136-16,-16 0-280 16,4 4 220-16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emf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9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41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40" Type="http://schemas.openxmlformats.org/officeDocument/2006/relationships/customXml" Target="../ink/ink20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Relationship Id="rId43" Type="http://schemas.openxmlformats.org/officeDocument/2006/relationships/image" Target="../media/image2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8.xml"/><Relationship Id="rId13" Type="http://schemas.openxmlformats.org/officeDocument/2006/relationships/image" Target="../media/image80.emf"/><Relationship Id="rId18" Type="http://schemas.openxmlformats.org/officeDocument/2006/relationships/customXml" Target="../ink/ink83.xml"/><Relationship Id="rId3" Type="http://schemas.openxmlformats.org/officeDocument/2006/relationships/image" Target="../media/image75.emf"/><Relationship Id="rId21" Type="http://schemas.openxmlformats.org/officeDocument/2006/relationships/image" Target="../media/image84.emf"/><Relationship Id="rId7" Type="http://schemas.openxmlformats.org/officeDocument/2006/relationships/image" Target="../media/image77.emf"/><Relationship Id="rId12" Type="http://schemas.openxmlformats.org/officeDocument/2006/relationships/customXml" Target="../ink/ink80.xml"/><Relationship Id="rId17" Type="http://schemas.openxmlformats.org/officeDocument/2006/relationships/image" Target="../media/image82.emf"/><Relationship Id="rId2" Type="http://schemas.openxmlformats.org/officeDocument/2006/relationships/customXml" Target="../ink/ink75.xml"/><Relationship Id="rId16" Type="http://schemas.openxmlformats.org/officeDocument/2006/relationships/customXml" Target="../ink/ink82.xml"/><Relationship Id="rId20" Type="http://schemas.openxmlformats.org/officeDocument/2006/relationships/customXml" Target="../ink/ink8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7.xml"/><Relationship Id="rId11" Type="http://schemas.openxmlformats.org/officeDocument/2006/relationships/image" Target="../media/image79.emf"/><Relationship Id="rId5" Type="http://schemas.openxmlformats.org/officeDocument/2006/relationships/image" Target="../media/image76.emf"/><Relationship Id="rId15" Type="http://schemas.openxmlformats.org/officeDocument/2006/relationships/image" Target="../media/image81.emf"/><Relationship Id="rId23" Type="http://schemas.openxmlformats.org/officeDocument/2006/relationships/image" Target="../media/image85.emf"/><Relationship Id="rId10" Type="http://schemas.openxmlformats.org/officeDocument/2006/relationships/customXml" Target="../ink/ink79.xml"/><Relationship Id="rId19" Type="http://schemas.openxmlformats.org/officeDocument/2006/relationships/image" Target="../media/image83.emf"/><Relationship Id="rId4" Type="http://schemas.openxmlformats.org/officeDocument/2006/relationships/customXml" Target="../ink/ink76.xml"/><Relationship Id="rId9" Type="http://schemas.openxmlformats.org/officeDocument/2006/relationships/image" Target="../media/image78.emf"/><Relationship Id="rId14" Type="http://schemas.openxmlformats.org/officeDocument/2006/relationships/customXml" Target="../ink/ink81.xml"/><Relationship Id="rId22" Type="http://schemas.openxmlformats.org/officeDocument/2006/relationships/customXml" Target="../ink/ink8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12" Type="http://schemas.openxmlformats.org/officeDocument/2006/relationships/customXml" Target="../ink/ink27.xml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.xml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10" Type="http://schemas.openxmlformats.org/officeDocument/2006/relationships/customXml" Target="../ink/ink26.xml"/><Relationship Id="rId4" Type="http://schemas.openxmlformats.org/officeDocument/2006/relationships/customXml" Target="../ink/ink23.xml"/><Relationship Id="rId9" Type="http://schemas.openxmlformats.org/officeDocument/2006/relationships/image" Target="../media/image25.emf"/><Relationship Id="rId14" Type="http://schemas.openxmlformats.org/officeDocument/2006/relationships/customXml" Target="../ink/ink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customXml" Target="../ink/ink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customXml" Target="../ink/ink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3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12" Type="http://schemas.openxmlformats.org/officeDocument/2006/relationships/customXml" Target="../ink/ink38.xml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5.xml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5" Type="http://schemas.openxmlformats.org/officeDocument/2006/relationships/image" Target="../media/image39.emf"/><Relationship Id="rId10" Type="http://schemas.openxmlformats.org/officeDocument/2006/relationships/customXml" Target="../ink/ink37.xml"/><Relationship Id="rId4" Type="http://schemas.openxmlformats.org/officeDocument/2006/relationships/customXml" Target="../ink/ink34.xml"/><Relationship Id="rId9" Type="http://schemas.openxmlformats.org/officeDocument/2006/relationships/image" Target="../media/image36.emf"/><Relationship Id="rId14" Type="http://schemas.openxmlformats.org/officeDocument/2006/relationships/customXml" Target="../ink/ink3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13" Type="http://schemas.openxmlformats.org/officeDocument/2006/relationships/image" Target="../media/image45.emf"/><Relationship Id="rId18" Type="http://schemas.openxmlformats.org/officeDocument/2006/relationships/customXml" Target="../ink/ink48.xml"/><Relationship Id="rId3" Type="http://schemas.openxmlformats.org/officeDocument/2006/relationships/image" Target="../media/image40.emf"/><Relationship Id="rId21" Type="http://schemas.openxmlformats.org/officeDocument/2006/relationships/image" Target="../media/image49.emf"/><Relationship Id="rId7" Type="http://schemas.openxmlformats.org/officeDocument/2006/relationships/image" Target="../media/image42.emf"/><Relationship Id="rId12" Type="http://schemas.openxmlformats.org/officeDocument/2006/relationships/customXml" Target="../ink/ink45.xml"/><Relationship Id="rId17" Type="http://schemas.openxmlformats.org/officeDocument/2006/relationships/image" Target="../media/image47.emf"/><Relationship Id="rId25" Type="http://schemas.openxmlformats.org/officeDocument/2006/relationships/image" Target="../media/image51.emf"/><Relationship Id="rId2" Type="http://schemas.openxmlformats.org/officeDocument/2006/relationships/customXml" Target="../ink/ink40.xml"/><Relationship Id="rId16" Type="http://schemas.openxmlformats.org/officeDocument/2006/relationships/customXml" Target="../ink/ink47.xml"/><Relationship Id="rId20" Type="http://schemas.openxmlformats.org/officeDocument/2006/relationships/customXml" Target="../ink/ink4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2.xml"/><Relationship Id="rId11" Type="http://schemas.openxmlformats.org/officeDocument/2006/relationships/image" Target="../media/image44.emf"/><Relationship Id="rId24" Type="http://schemas.openxmlformats.org/officeDocument/2006/relationships/customXml" Target="../ink/ink51.xml"/><Relationship Id="rId5" Type="http://schemas.openxmlformats.org/officeDocument/2006/relationships/image" Target="../media/image41.emf"/><Relationship Id="rId15" Type="http://schemas.openxmlformats.org/officeDocument/2006/relationships/image" Target="../media/image46.emf"/><Relationship Id="rId23" Type="http://schemas.openxmlformats.org/officeDocument/2006/relationships/image" Target="../media/image50.emf"/><Relationship Id="rId10" Type="http://schemas.openxmlformats.org/officeDocument/2006/relationships/customXml" Target="../ink/ink44.xml"/><Relationship Id="rId19" Type="http://schemas.openxmlformats.org/officeDocument/2006/relationships/image" Target="../media/image48.emf"/><Relationship Id="rId4" Type="http://schemas.openxmlformats.org/officeDocument/2006/relationships/customXml" Target="../ink/ink41.xml"/><Relationship Id="rId9" Type="http://schemas.openxmlformats.org/officeDocument/2006/relationships/image" Target="../media/image43.emf"/><Relationship Id="rId14" Type="http://schemas.openxmlformats.org/officeDocument/2006/relationships/customXml" Target="../ink/ink46.xml"/><Relationship Id="rId22" Type="http://schemas.openxmlformats.org/officeDocument/2006/relationships/customXml" Target="../ink/ink5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.xml"/><Relationship Id="rId13" Type="http://schemas.openxmlformats.org/officeDocument/2006/relationships/image" Target="../media/image57.emf"/><Relationship Id="rId18" Type="http://schemas.openxmlformats.org/officeDocument/2006/relationships/customXml" Target="../ink/ink60.xml"/><Relationship Id="rId26" Type="http://schemas.openxmlformats.org/officeDocument/2006/relationships/customXml" Target="../ink/ink64.xml"/><Relationship Id="rId3" Type="http://schemas.openxmlformats.org/officeDocument/2006/relationships/image" Target="../media/image52.emf"/><Relationship Id="rId21" Type="http://schemas.openxmlformats.org/officeDocument/2006/relationships/image" Target="../media/image61.emf"/><Relationship Id="rId34" Type="http://schemas.openxmlformats.org/officeDocument/2006/relationships/customXml" Target="../ink/ink68.xml"/><Relationship Id="rId7" Type="http://schemas.openxmlformats.org/officeDocument/2006/relationships/image" Target="../media/image54.emf"/><Relationship Id="rId12" Type="http://schemas.openxmlformats.org/officeDocument/2006/relationships/customXml" Target="../ink/ink57.xml"/><Relationship Id="rId17" Type="http://schemas.openxmlformats.org/officeDocument/2006/relationships/image" Target="../media/image59.emf"/><Relationship Id="rId25" Type="http://schemas.openxmlformats.org/officeDocument/2006/relationships/image" Target="../media/image63.emf"/><Relationship Id="rId33" Type="http://schemas.openxmlformats.org/officeDocument/2006/relationships/image" Target="../media/image67.emf"/><Relationship Id="rId2" Type="http://schemas.openxmlformats.org/officeDocument/2006/relationships/customXml" Target="../ink/ink52.xml"/><Relationship Id="rId16" Type="http://schemas.openxmlformats.org/officeDocument/2006/relationships/customXml" Target="../ink/ink59.xml"/><Relationship Id="rId20" Type="http://schemas.openxmlformats.org/officeDocument/2006/relationships/customXml" Target="../ink/ink61.xml"/><Relationship Id="rId29" Type="http://schemas.openxmlformats.org/officeDocument/2006/relationships/image" Target="../media/image6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4.xml"/><Relationship Id="rId11" Type="http://schemas.openxmlformats.org/officeDocument/2006/relationships/image" Target="../media/image56.emf"/><Relationship Id="rId24" Type="http://schemas.openxmlformats.org/officeDocument/2006/relationships/customXml" Target="../ink/ink63.xml"/><Relationship Id="rId32" Type="http://schemas.openxmlformats.org/officeDocument/2006/relationships/customXml" Target="../ink/ink67.xml"/><Relationship Id="rId5" Type="http://schemas.openxmlformats.org/officeDocument/2006/relationships/image" Target="../media/image53.emf"/><Relationship Id="rId15" Type="http://schemas.openxmlformats.org/officeDocument/2006/relationships/image" Target="../media/image58.emf"/><Relationship Id="rId23" Type="http://schemas.openxmlformats.org/officeDocument/2006/relationships/image" Target="../media/image62.emf"/><Relationship Id="rId28" Type="http://schemas.openxmlformats.org/officeDocument/2006/relationships/customXml" Target="../ink/ink65.xml"/><Relationship Id="rId10" Type="http://schemas.openxmlformats.org/officeDocument/2006/relationships/customXml" Target="../ink/ink56.xml"/><Relationship Id="rId19" Type="http://schemas.openxmlformats.org/officeDocument/2006/relationships/image" Target="../media/image60.emf"/><Relationship Id="rId31" Type="http://schemas.openxmlformats.org/officeDocument/2006/relationships/image" Target="../media/image66.emf"/><Relationship Id="rId4" Type="http://schemas.openxmlformats.org/officeDocument/2006/relationships/customXml" Target="../ink/ink53.xml"/><Relationship Id="rId9" Type="http://schemas.openxmlformats.org/officeDocument/2006/relationships/image" Target="../media/image55.emf"/><Relationship Id="rId14" Type="http://schemas.openxmlformats.org/officeDocument/2006/relationships/customXml" Target="../ink/ink58.xml"/><Relationship Id="rId22" Type="http://schemas.openxmlformats.org/officeDocument/2006/relationships/customXml" Target="../ink/ink62.xml"/><Relationship Id="rId27" Type="http://schemas.openxmlformats.org/officeDocument/2006/relationships/image" Target="../media/image64.emf"/><Relationship Id="rId30" Type="http://schemas.openxmlformats.org/officeDocument/2006/relationships/customXml" Target="../ink/ink66.xml"/><Relationship Id="rId35" Type="http://schemas.openxmlformats.org/officeDocument/2006/relationships/image" Target="../media/image6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3" Type="http://schemas.openxmlformats.org/officeDocument/2006/relationships/image" Target="../media/image69.emf"/><Relationship Id="rId7" Type="http://schemas.openxmlformats.org/officeDocument/2006/relationships/image" Target="../media/image71.emf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1" Type="http://schemas.openxmlformats.org/officeDocument/2006/relationships/image" Target="../media/image73.emf"/><Relationship Id="rId5" Type="http://schemas.openxmlformats.org/officeDocument/2006/relationships/image" Target="../media/image70.emf"/><Relationship Id="rId10" Type="http://schemas.openxmlformats.org/officeDocument/2006/relationships/customXml" Target="../ink/ink73.xml"/><Relationship Id="rId4" Type="http://schemas.openxmlformats.org/officeDocument/2006/relationships/customXml" Target="../ink/ink70.xml"/><Relationship Id="rId9" Type="http://schemas.openxmlformats.org/officeDocument/2006/relationships/image" Target="../media/image7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customXml" Target="../ink/ink7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122184" y="444723"/>
              <a:ext cx="1916640" cy="723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624" y="430683"/>
                <a:ext cx="19389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7" name="Ink 46"/>
              <p14:cNvContentPartPr/>
              <p14:nvPr/>
            </p14:nvContentPartPr>
            <p14:xfrm>
              <a:off x="2526264" y="818403"/>
              <a:ext cx="1303200" cy="65016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10064" y="803643"/>
                <a:ext cx="133488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3" name="Ink 52"/>
              <p14:cNvContentPartPr/>
              <p14:nvPr/>
            </p14:nvContentPartPr>
            <p14:xfrm>
              <a:off x="1238904" y="1215123"/>
              <a:ext cx="1276920" cy="12204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25584" y="1197843"/>
                <a:ext cx="13042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6" name="Ink 65"/>
              <p14:cNvContentPartPr/>
              <p14:nvPr/>
            </p14:nvContentPartPr>
            <p14:xfrm>
              <a:off x="4419144" y="676563"/>
              <a:ext cx="896040" cy="527760"/>
            </p14:xfrm>
          </p:contentPart>
        </mc:Choice>
        <mc:Fallback>
          <p:pic>
            <p:nvPicPr>
              <p:cNvPr id="66" name="Ink 6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08344" y="668643"/>
                <a:ext cx="92160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7" name="Ink 66"/>
              <p14:cNvContentPartPr/>
              <p14:nvPr/>
            </p14:nvContentPartPr>
            <p14:xfrm>
              <a:off x="3775464" y="1112883"/>
              <a:ext cx="1323720" cy="51480"/>
            </p14:xfrm>
          </p:contentPart>
        </mc:Choice>
        <mc:Fallback>
          <p:pic>
            <p:nvPicPr>
              <p:cNvPr id="67" name="Ink 6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65744" y="1093443"/>
                <a:ext cx="13528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6" name="Ink 75"/>
              <p14:cNvContentPartPr/>
              <p14:nvPr/>
            </p14:nvContentPartPr>
            <p14:xfrm>
              <a:off x="1356984" y="705003"/>
              <a:ext cx="770760" cy="583560"/>
            </p14:xfrm>
          </p:contentPart>
        </mc:Choice>
        <mc:Fallback>
          <p:pic>
            <p:nvPicPr>
              <p:cNvPr id="76" name="Ink 7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44384" y="697803"/>
                <a:ext cx="79884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7" name="Ink 76"/>
              <p14:cNvContentPartPr/>
              <p14:nvPr/>
            </p14:nvContentPartPr>
            <p14:xfrm>
              <a:off x="2623464" y="1797243"/>
              <a:ext cx="1224720" cy="540000"/>
            </p14:xfrm>
          </p:contentPart>
        </mc:Choice>
        <mc:Fallback>
          <p:pic>
            <p:nvPicPr>
              <p:cNvPr id="77" name="Ink 7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14104" y="1783203"/>
                <a:ext cx="1250280" cy="5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5" name="Ink 84"/>
              <p14:cNvContentPartPr/>
              <p14:nvPr/>
            </p14:nvContentPartPr>
            <p14:xfrm>
              <a:off x="1266264" y="2017923"/>
              <a:ext cx="1147320" cy="3420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57264" y="2008563"/>
                <a:ext cx="11656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7" name="Ink 96"/>
              <p14:cNvContentPartPr/>
              <p14:nvPr/>
            </p14:nvContentPartPr>
            <p14:xfrm>
              <a:off x="3888144" y="2036643"/>
              <a:ext cx="1535400" cy="118080"/>
            </p14:xfrm>
          </p:contentPart>
        </mc:Choice>
        <mc:Fallback>
          <p:pic>
            <p:nvPicPr>
              <p:cNvPr id="97" name="Ink 9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76264" y="2020803"/>
                <a:ext cx="15631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3" name="Ink 102"/>
              <p14:cNvContentPartPr/>
              <p14:nvPr/>
            </p14:nvContentPartPr>
            <p14:xfrm>
              <a:off x="4641264" y="1534803"/>
              <a:ext cx="712800" cy="578880"/>
            </p14:xfrm>
          </p:contentPart>
        </mc:Choice>
        <mc:Fallback>
          <p:pic>
            <p:nvPicPr>
              <p:cNvPr id="103" name="Ink 10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27944" y="1526523"/>
                <a:ext cx="741600" cy="5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0" name="Ink 109"/>
              <p14:cNvContentPartPr/>
              <p14:nvPr/>
            </p14:nvContentPartPr>
            <p14:xfrm>
              <a:off x="1100304" y="3073803"/>
              <a:ext cx="1629000" cy="128880"/>
            </p14:xfrm>
          </p:contentPart>
        </mc:Choice>
        <mc:Fallback>
          <p:pic>
            <p:nvPicPr>
              <p:cNvPr id="110" name="Ink 10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90224" y="3057243"/>
                <a:ext cx="16531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9" name="Ink 118"/>
              <p14:cNvContentPartPr/>
              <p14:nvPr/>
            </p14:nvContentPartPr>
            <p14:xfrm>
              <a:off x="260064" y="62043"/>
              <a:ext cx="8730720" cy="6753960"/>
            </p14:xfrm>
          </p:contentPart>
        </mc:Choice>
        <mc:Fallback>
          <p:pic>
            <p:nvPicPr>
              <p:cNvPr id="119" name="Ink 11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6384" y="52323"/>
                <a:ext cx="8759160" cy="67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8" name="Ink 137"/>
              <p14:cNvContentPartPr/>
              <p14:nvPr/>
            </p14:nvContentPartPr>
            <p14:xfrm>
              <a:off x="3886704" y="3072003"/>
              <a:ext cx="2094480" cy="106920"/>
            </p14:xfrm>
          </p:contentPart>
        </mc:Choice>
        <mc:Fallback>
          <p:pic>
            <p:nvPicPr>
              <p:cNvPr id="138" name="Ink 13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77344" y="3052923"/>
                <a:ext cx="21200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3" name="Ink 282"/>
              <p14:cNvContentPartPr/>
              <p14:nvPr/>
            </p14:nvContentPartPr>
            <p14:xfrm>
              <a:off x="3484224" y="6036603"/>
              <a:ext cx="2557440" cy="127800"/>
            </p14:xfrm>
          </p:contentPart>
        </mc:Choice>
        <mc:Fallback>
          <p:pic>
            <p:nvPicPr>
              <p:cNvPr id="283" name="Ink 28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74864" y="6022923"/>
                <a:ext cx="25830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03" name="Ink 302"/>
              <p14:cNvContentPartPr/>
              <p14:nvPr/>
            </p14:nvContentPartPr>
            <p14:xfrm>
              <a:off x="2785104" y="2821083"/>
              <a:ext cx="1137960" cy="609120"/>
            </p14:xfrm>
          </p:contentPart>
        </mc:Choice>
        <mc:Fallback>
          <p:pic>
            <p:nvPicPr>
              <p:cNvPr id="303" name="Ink 30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75384" y="2808483"/>
                <a:ext cx="1162800" cy="6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04" name="Ink 303"/>
              <p14:cNvContentPartPr/>
              <p14:nvPr/>
            </p14:nvContentPartPr>
            <p14:xfrm>
              <a:off x="917784" y="4742043"/>
              <a:ext cx="532800" cy="972360"/>
            </p14:xfrm>
          </p:contentPart>
        </mc:Choice>
        <mc:Fallback>
          <p:pic>
            <p:nvPicPr>
              <p:cNvPr id="304" name="Ink 30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08784" y="4732683"/>
                <a:ext cx="551160" cy="9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09" name="Ink 308"/>
              <p14:cNvContentPartPr/>
              <p14:nvPr/>
            </p14:nvContentPartPr>
            <p14:xfrm>
              <a:off x="1733184" y="1674843"/>
              <a:ext cx="306000" cy="241920"/>
            </p14:xfrm>
          </p:contentPart>
        </mc:Choice>
        <mc:Fallback>
          <p:pic>
            <p:nvPicPr>
              <p:cNvPr id="309" name="Ink 30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19144" y="1666203"/>
                <a:ext cx="3362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17" name="Ink 316"/>
              <p14:cNvContentPartPr/>
              <p14:nvPr/>
            </p14:nvContentPartPr>
            <p14:xfrm>
              <a:off x="6800904" y="5341803"/>
              <a:ext cx="2025720" cy="241200"/>
            </p14:xfrm>
          </p:contentPart>
        </mc:Choice>
        <mc:Fallback>
          <p:pic>
            <p:nvPicPr>
              <p:cNvPr id="317" name="Ink 31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87224" y="5330283"/>
                <a:ext cx="20530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44" name="Ink 343"/>
              <p14:cNvContentPartPr/>
              <p14:nvPr/>
            </p14:nvContentPartPr>
            <p14:xfrm>
              <a:off x="3713544" y="6845163"/>
              <a:ext cx="786960" cy="41400"/>
            </p14:xfrm>
          </p:contentPart>
        </mc:Choice>
        <mc:Fallback>
          <p:pic>
            <p:nvPicPr>
              <p:cNvPr id="344" name="Ink 34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07424" y="6834363"/>
                <a:ext cx="8060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46" name="Ink 345"/>
              <p14:cNvContentPartPr/>
              <p14:nvPr/>
            </p14:nvContentPartPr>
            <p14:xfrm>
              <a:off x="3884544" y="6897182"/>
              <a:ext cx="799200" cy="63360"/>
            </p14:xfrm>
          </p:contentPart>
        </mc:Choice>
        <mc:Fallback>
          <p:pic>
            <p:nvPicPr>
              <p:cNvPr id="346" name="Ink 34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75904" y="6887462"/>
                <a:ext cx="8186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47" name="Ink 346"/>
              <p14:cNvContentPartPr/>
              <p14:nvPr/>
            </p14:nvContentPartPr>
            <p14:xfrm>
              <a:off x="6064344" y="6817382"/>
              <a:ext cx="1132200" cy="43920"/>
            </p14:xfrm>
          </p:contentPart>
        </mc:Choice>
        <mc:Fallback>
          <p:pic>
            <p:nvPicPr>
              <p:cNvPr id="347" name="Ink 34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56064" y="6805502"/>
                <a:ext cx="1152360" cy="6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6566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-715849" y="102723"/>
              <a:ext cx="9684720" cy="5278165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734569" y="90843"/>
                <a:ext cx="9718560" cy="5296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2" name="Ink 141"/>
              <p14:cNvContentPartPr/>
              <p14:nvPr/>
            </p14:nvContentPartPr>
            <p14:xfrm>
              <a:off x="3426311" y="6023488"/>
              <a:ext cx="387360" cy="302040"/>
            </p14:xfrm>
          </p:contentPart>
        </mc:Choice>
        <mc:Fallback>
          <p:pic>
            <p:nvPicPr>
              <p:cNvPr id="142" name="Ink 14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07591" y="6004768"/>
                <a:ext cx="42480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9" name="Ink 218"/>
              <p14:cNvContentPartPr/>
              <p14:nvPr/>
            </p14:nvContentPartPr>
            <p14:xfrm>
              <a:off x="7370831" y="4538283"/>
              <a:ext cx="1506600" cy="556405"/>
            </p14:xfrm>
          </p:contentPart>
        </mc:Choice>
        <mc:Fallback>
          <p:pic>
            <p:nvPicPr>
              <p:cNvPr id="219" name="Ink 2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61831" y="4529286"/>
                <a:ext cx="1533600" cy="576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3" name="Ink 242"/>
              <p14:cNvContentPartPr/>
              <p14:nvPr/>
            </p14:nvContentPartPr>
            <p14:xfrm>
              <a:off x="6803831" y="2773048"/>
              <a:ext cx="1924920" cy="33840"/>
            </p14:xfrm>
          </p:contentPart>
        </mc:Choice>
        <mc:Fallback>
          <p:pic>
            <p:nvPicPr>
              <p:cNvPr id="243" name="Ink 24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96991" y="2761168"/>
                <a:ext cx="19472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5" name="Ink 254"/>
              <p14:cNvContentPartPr/>
              <p14:nvPr/>
            </p14:nvContentPartPr>
            <p14:xfrm>
              <a:off x="2392391" y="4708048"/>
              <a:ext cx="2872440" cy="56160"/>
            </p14:xfrm>
          </p:contentPart>
        </mc:Choice>
        <mc:Fallback>
          <p:pic>
            <p:nvPicPr>
              <p:cNvPr id="255" name="Ink 25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86631" y="4692568"/>
                <a:ext cx="28936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8" name="Ink 257"/>
              <p14:cNvContentPartPr/>
              <p14:nvPr/>
            </p14:nvContentPartPr>
            <p14:xfrm>
              <a:off x="808391" y="5648368"/>
              <a:ext cx="117720" cy="921600"/>
            </p14:xfrm>
          </p:contentPart>
        </mc:Choice>
        <mc:Fallback>
          <p:pic>
            <p:nvPicPr>
              <p:cNvPr id="258" name="Ink 25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1191" y="5635768"/>
                <a:ext cx="137520" cy="9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9" name="Ink 258"/>
              <p14:cNvContentPartPr/>
              <p14:nvPr/>
            </p14:nvContentPartPr>
            <p14:xfrm>
              <a:off x="470711" y="6446848"/>
              <a:ext cx="3126600" cy="91800"/>
            </p14:xfrm>
          </p:contentPart>
        </mc:Choice>
        <mc:Fallback>
          <p:pic>
            <p:nvPicPr>
              <p:cNvPr id="259" name="Ink 25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6671" y="6430648"/>
                <a:ext cx="31492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1" name="Ink 260"/>
              <p14:cNvContentPartPr/>
              <p14:nvPr/>
            </p14:nvContentPartPr>
            <p14:xfrm>
              <a:off x="802631" y="5839528"/>
              <a:ext cx="1668600" cy="564840"/>
            </p14:xfrm>
          </p:contentPart>
        </mc:Choice>
        <mc:Fallback>
          <p:pic>
            <p:nvPicPr>
              <p:cNvPr id="261" name="Ink 26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6871" y="5828368"/>
                <a:ext cx="168516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64" name="Ink 263"/>
              <p14:cNvContentPartPr/>
              <p14:nvPr/>
            </p14:nvContentPartPr>
            <p14:xfrm>
              <a:off x="5184911" y="5619568"/>
              <a:ext cx="86040" cy="918000"/>
            </p14:xfrm>
          </p:contentPart>
        </mc:Choice>
        <mc:Fallback>
          <p:pic>
            <p:nvPicPr>
              <p:cNvPr id="264" name="Ink 26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78431" y="5608408"/>
                <a:ext cx="108000" cy="9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5" name="Ink 264"/>
              <p14:cNvContentPartPr/>
              <p14:nvPr/>
            </p14:nvContentPartPr>
            <p14:xfrm>
              <a:off x="4634471" y="6189808"/>
              <a:ext cx="2685240" cy="151200"/>
            </p14:xfrm>
          </p:contentPart>
        </mc:Choice>
        <mc:Fallback>
          <p:pic>
            <p:nvPicPr>
              <p:cNvPr id="265" name="Ink 26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25471" y="6179368"/>
                <a:ext cx="27046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67" name="Ink 266"/>
              <p14:cNvContentPartPr/>
              <p14:nvPr/>
            </p14:nvContentPartPr>
            <p14:xfrm>
              <a:off x="5187791" y="5758888"/>
              <a:ext cx="2159280" cy="746280"/>
            </p14:xfrm>
          </p:contentPart>
        </mc:Choice>
        <mc:Fallback>
          <p:pic>
            <p:nvPicPr>
              <p:cNvPr id="267" name="Ink 26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81311" y="5742328"/>
                <a:ext cx="2178000" cy="78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419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19704" y="78963"/>
              <a:ext cx="8385840" cy="6370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7824" y="68523"/>
                <a:ext cx="8409960" cy="63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467064" y="458043"/>
              <a:ext cx="3118680" cy="7092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7344" y="443283"/>
                <a:ext cx="31446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7" name="Ink 86"/>
              <p14:cNvContentPartPr/>
              <p14:nvPr/>
            </p14:nvContentPartPr>
            <p14:xfrm>
              <a:off x="1046304" y="1179123"/>
              <a:ext cx="334080" cy="955800"/>
            </p14:xfrm>
          </p:contentPart>
        </mc:Choice>
        <mc:Fallback>
          <p:pic>
            <p:nvPicPr>
              <p:cNvPr id="87" name="Ink 8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4064" y="1170483"/>
                <a:ext cx="353880" cy="9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4" name="Ink 93"/>
              <p14:cNvContentPartPr/>
              <p14:nvPr/>
            </p14:nvContentPartPr>
            <p14:xfrm>
              <a:off x="6188184" y="1434363"/>
              <a:ext cx="1544400" cy="957960"/>
            </p14:xfrm>
          </p:contentPart>
        </mc:Choice>
        <mc:Fallback>
          <p:pic>
            <p:nvPicPr>
              <p:cNvPr id="94" name="Ink 9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73424" y="1417443"/>
                <a:ext cx="1576080" cy="9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0" name="Ink 219"/>
              <p14:cNvContentPartPr/>
              <p14:nvPr/>
            </p14:nvContentPartPr>
            <p14:xfrm>
              <a:off x="5223024" y="4152363"/>
              <a:ext cx="1781280" cy="289440"/>
            </p14:xfrm>
          </p:contentPart>
        </mc:Choice>
        <mc:Fallback>
          <p:pic>
            <p:nvPicPr>
              <p:cNvPr id="220" name="Ink 2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11504" y="4136883"/>
                <a:ext cx="180828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1" name="Ink 230"/>
              <p14:cNvContentPartPr/>
              <p14:nvPr/>
            </p14:nvContentPartPr>
            <p14:xfrm>
              <a:off x="5805504" y="4382043"/>
              <a:ext cx="574200" cy="158400"/>
            </p14:xfrm>
          </p:contentPart>
        </mc:Choice>
        <mc:Fallback>
          <p:pic>
            <p:nvPicPr>
              <p:cNvPr id="231" name="Ink 23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93624" y="4367283"/>
                <a:ext cx="6008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91" name="Ink 290"/>
              <p14:cNvContentPartPr/>
              <p14:nvPr/>
            </p14:nvContentPartPr>
            <p14:xfrm>
              <a:off x="383184" y="4761843"/>
              <a:ext cx="1428480" cy="1125720"/>
            </p14:xfrm>
          </p:contentPart>
        </mc:Choice>
        <mc:Fallback>
          <p:pic>
            <p:nvPicPr>
              <p:cNvPr id="291" name="Ink 29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1304" y="4752483"/>
                <a:ext cx="1452960" cy="115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511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11744" y="72483"/>
              <a:ext cx="8134200" cy="6738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8424" y="64203"/>
                <a:ext cx="8166240" cy="67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7" name="Ink 306"/>
              <p14:cNvContentPartPr/>
              <p14:nvPr/>
            </p14:nvContentPartPr>
            <p14:xfrm>
              <a:off x="5767704" y="4951923"/>
              <a:ext cx="7200" cy="0"/>
            </p14:xfrm>
          </p:contentPart>
        </mc:Choice>
        <mc:Fallback>
          <p:pic>
            <p:nvPicPr>
              <p:cNvPr id="307" name="Ink 30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720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779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1" name="Ink 50"/>
              <p14:cNvContentPartPr/>
              <p14:nvPr/>
            </p14:nvContentPartPr>
            <p14:xfrm>
              <a:off x="413064" y="134763"/>
              <a:ext cx="7803360" cy="607176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304" y="121803"/>
                <a:ext cx="7828560" cy="61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44" name="Ink 243"/>
              <p14:cNvContentPartPr/>
              <p14:nvPr/>
            </p14:nvContentPartPr>
            <p14:xfrm>
              <a:off x="1050264" y="1994523"/>
              <a:ext cx="6936120" cy="1128240"/>
            </p14:xfrm>
          </p:contentPart>
        </mc:Choice>
        <mc:Fallback>
          <p:pic>
            <p:nvPicPr>
              <p:cNvPr id="244" name="Ink 24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1264" y="1981563"/>
                <a:ext cx="6958080" cy="115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371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6" name="Ink 125"/>
              <p14:cNvContentPartPr/>
              <p14:nvPr/>
            </p14:nvContentPartPr>
            <p14:xfrm>
              <a:off x="491184" y="104883"/>
              <a:ext cx="8588160" cy="6481080"/>
            </p14:xfrm>
          </p:contentPart>
        </mc:Choice>
        <mc:Fallback>
          <p:pic>
            <p:nvPicPr>
              <p:cNvPr id="126" name="Ink 12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384" y="94443"/>
                <a:ext cx="8617680" cy="65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9" name="Ink 158"/>
              <p14:cNvContentPartPr/>
              <p14:nvPr/>
            </p14:nvContentPartPr>
            <p14:xfrm>
              <a:off x="480384" y="743883"/>
              <a:ext cx="283320" cy="796320"/>
            </p14:xfrm>
          </p:contentPart>
        </mc:Choice>
        <mc:Fallback>
          <p:pic>
            <p:nvPicPr>
              <p:cNvPr id="159" name="Ink 15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344" y="738123"/>
                <a:ext cx="302760" cy="8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0" name="Ink 159"/>
              <p14:cNvContentPartPr/>
              <p14:nvPr/>
            </p14:nvContentPartPr>
            <p14:xfrm>
              <a:off x="452304" y="2128083"/>
              <a:ext cx="347400" cy="831960"/>
            </p14:xfrm>
          </p:contentPart>
        </mc:Choice>
        <mc:Fallback>
          <p:pic>
            <p:nvPicPr>
              <p:cNvPr id="160" name="Ink 15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9344" y="2118363"/>
                <a:ext cx="368280" cy="85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3" name="Ink 162"/>
              <p14:cNvContentPartPr/>
              <p14:nvPr/>
            </p14:nvContentPartPr>
            <p14:xfrm>
              <a:off x="2520504" y="1262283"/>
              <a:ext cx="181440" cy="66240"/>
            </p14:xfrm>
          </p:contentPart>
        </mc:Choice>
        <mc:Fallback>
          <p:pic>
            <p:nvPicPr>
              <p:cNvPr id="163" name="Ink 16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14744" y="1251483"/>
                <a:ext cx="1980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4" name="Ink 163"/>
              <p14:cNvContentPartPr/>
              <p14:nvPr/>
            </p14:nvContentPartPr>
            <p14:xfrm>
              <a:off x="3183984" y="1266243"/>
              <a:ext cx="217800" cy="65880"/>
            </p14:xfrm>
          </p:contentPart>
        </mc:Choice>
        <mc:Fallback>
          <p:pic>
            <p:nvPicPr>
              <p:cNvPr id="164" name="Ink 16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77864" y="1256523"/>
                <a:ext cx="2336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13" name="Ink 312"/>
              <p14:cNvContentPartPr/>
              <p14:nvPr/>
            </p14:nvContentPartPr>
            <p14:xfrm>
              <a:off x="6870024" y="6513603"/>
              <a:ext cx="360" cy="360"/>
            </p14:xfrm>
          </p:contentPart>
        </mc:Choice>
        <mc:Fallback>
          <p:pic>
            <p:nvPicPr>
              <p:cNvPr id="313" name="Ink 3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51304" y="6494883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7" name="Ink 316"/>
              <p14:cNvContentPartPr/>
              <p14:nvPr/>
            </p14:nvContentPartPr>
            <p14:xfrm>
              <a:off x="597744" y="4142643"/>
              <a:ext cx="380520" cy="2304360"/>
            </p14:xfrm>
          </p:contentPart>
        </mc:Choice>
        <mc:Fallback>
          <p:pic>
            <p:nvPicPr>
              <p:cNvPr id="317" name="Ink 3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3704" y="4132923"/>
                <a:ext cx="408960" cy="232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10784" y="140523"/>
              <a:ext cx="4662720" cy="449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9984" y="123963"/>
                <a:ext cx="46872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7" name="Ink 26"/>
              <p14:cNvContentPartPr/>
              <p14:nvPr/>
            </p14:nvContentPartPr>
            <p14:xfrm>
              <a:off x="627984" y="477483"/>
              <a:ext cx="4827960" cy="21060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264" y="464523"/>
                <a:ext cx="48502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6" name="Ink 65"/>
              <p14:cNvContentPartPr/>
              <p14:nvPr/>
            </p14:nvContentPartPr>
            <p14:xfrm>
              <a:off x="5211504" y="635523"/>
              <a:ext cx="364320" cy="270360"/>
            </p14:xfrm>
          </p:contentPart>
        </mc:Choice>
        <mc:Fallback>
          <p:pic>
            <p:nvPicPr>
              <p:cNvPr id="66" name="Ink 6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99984" y="627963"/>
                <a:ext cx="38880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3" name="Ink 72"/>
              <p14:cNvContentPartPr/>
              <p14:nvPr/>
            </p14:nvContentPartPr>
            <p14:xfrm>
              <a:off x="3008664" y="719763"/>
              <a:ext cx="893880" cy="1607400"/>
            </p14:xfrm>
          </p:contentPart>
        </mc:Choice>
        <mc:Fallback>
          <p:pic>
            <p:nvPicPr>
              <p:cNvPr id="73" name="Ink 7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94984" y="708243"/>
                <a:ext cx="915120" cy="16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1" name="Ink 210"/>
              <p14:cNvContentPartPr/>
              <p14:nvPr/>
            </p14:nvContentPartPr>
            <p14:xfrm>
              <a:off x="253944" y="3085323"/>
              <a:ext cx="1263240" cy="2284920"/>
            </p14:xfrm>
          </p:contentPart>
        </mc:Choice>
        <mc:Fallback>
          <p:pic>
            <p:nvPicPr>
              <p:cNvPr id="211" name="Ink 2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2064" y="3078843"/>
                <a:ext cx="1286640" cy="23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2" name="Ink 251"/>
              <p14:cNvContentPartPr/>
              <p14:nvPr/>
            </p14:nvContentPartPr>
            <p14:xfrm>
              <a:off x="1069704" y="874563"/>
              <a:ext cx="7318080" cy="5920560"/>
            </p14:xfrm>
          </p:contentPart>
        </mc:Choice>
        <mc:Fallback>
          <p:pic>
            <p:nvPicPr>
              <p:cNvPr id="252" name="Ink 25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54584" y="858363"/>
                <a:ext cx="7349760" cy="59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66" name="Ink 265"/>
              <p14:cNvContentPartPr/>
              <p14:nvPr/>
            </p14:nvContentPartPr>
            <p14:xfrm>
              <a:off x="6030144" y="4074603"/>
              <a:ext cx="0" cy="3960"/>
            </p14:xfrm>
          </p:contentPart>
        </mc:Choice>
        <mc:Fallback>
          <p:pic>
            <p:nvPicPr>
              <p:cNvPr id="266" name="Ink 26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0" y="0"/>
                <a:ext cx="0" cy="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89" name="Ink 288"/>
              <p14:cNvContentPartPr/>
              <p14:nvPr/>
            </p14:nvContentPartPr>
            <p14:xfrm>
              <a:off x="715824" y="4432803"/>
              <a:ext cx="1200240" cy="570960"/>
            </p14:xfrm>
          </p:contentPart>
        </mc:Choice>
        <mc:Fallback>
          <p:pic>
            <p:nvPicPr>
              <p:cNvPr id="289" name="Ink 28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3944" y="4421643"/>
                <a:ext cx="121824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86" name="Ink 385"/>
              <p14:cNvContentPartPr/>
              <p14:nvPr/>
            </p14:nvContentPartPr>
            <p14:xfrm>
              <a:off x="1226664" y="6008163"/>
              <a:ext cx="375840" cy="692280"/>
            </p14:xfrm>
          </p:contentPart>
        </mc:Choice>
        <mc:Fallback>
          <p:pic>
            <p:nvPicPr>
              <p:cNvPr id="386" name="Ink 38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15504" y="6001683"/>
                <a:ext cx="399960" cy="71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97" name="Ink 396"/>
              <p14:cNvContentPartPr/>
              <p14:nvPr/>
            </p14:nvContentPartPr>
            <p14:xfrm>
              <a:off x="4496184" y="3057243"/>
              <a:ext cx="675360" cy="1912680"/>
            </p14:xfrm>
          </p:contentPart>
        </mc:Choice>
        <mc:Fallback>
          <p:pic>
            <p:nvPicPr>
              <p:cNvPr id="397" name="Ink 39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85024" y="3038523"/>
                <a:ext cx="699120" cy="19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20" name="Ink 419"/>
              <p14:cNvContentPartPr/>
              <p14:nvPr/>
            </p14:nvContentPartPr>
            <p14:xfrm>
              <a:off x="1033344" y="5938683"/>
              <a:ext cx="3438360" cy="772920"/>
            </p14:xfrm>
          </p:contentPart>
        </mc:Choice>
        <mc:Fallback>
          <p:pic>
            <p:nvPicPr>
              <p:cNvPr id="420" name="Ink 41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21824" y="5929323"/>
                <a:ext cx="3461760" cy="7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26" name="Ink 425"/>
              <p14:cNvContentPartPr/>
              <p14:nvPr/>
            </p14:nvContentPartPr>
            <p14:xfrm>
              <a:off x="1362024" y="3228243"/>
              <a:ext cx="3303720" cy="650880"/>
            </p14:xfrm>
          </p:contentPart>
        </mc:Choice>
        <mc:Fallback>
          <p:pic>
            <p:nvPicPr>
              <p:cNvPr id="426" name="Ink 42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50144" y="3217443"/>
                <a:ext cx="3327480" cy="67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4" name="Ink 43"/>
              <p14:cNvContentPartPr/>
              <p14:nvPr/>
            </p14:nvContentPartPr>
            <p14:xfrm>
              <a:off x="7006464" y="442563"/>
              <a:ext cx="1447200" cy="32832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92784" y="428163"/>
                <a:ext cx="147276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2" name="Ink 51"/>
              <p14:cNvContentPartPr/>
              <p14:nvPr/>
            </p14:nvContentPartPr>
            <p14:xfrm>
              <a:off x="1092024" y="136203"/>
              <a:ext cx="289440" cy="92844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7624" y="123243"/>
                <a:ext cx="313920" cy="9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5" name="Ink 54"/>
              <p14:cNvContentPartPr/>
              <p14:nvPr/>
            </p14:nvContentPartPr>
            <p14:xfrm>
              <a:off x="7433064" y="91563"/>
              <a:ext cx="200520" cy="87768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16864" y="80043"/>
                <a:ext cx="229680" cy="90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0" name="Ink 59"/>
              <p14:cNvContentPartPr/>
              <p14:nvPr/>
            </p14:nvContentPartPr>
            <p14:xfrm>
              <a:off x="-90936" y="146283"/>
              <a:ext cx="545040" cy="105588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00296" y="133683"/>
                <a:ext cx="565920" cy="10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3" name="Ink 82"/>
              <p14:cNvContentPartPr/>
              <p14:nvPr/>
            </p14:nvContentPartPr>
            <p14:xfrm>
              <a:off x="1337904" y="117843"/>
              <a:ext cx="2406600" cy="165960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27104" y="104523"/>
                <a:ext cx="2431440" cy="168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9" name="Ink 88"/>
              <p14:cNvContentPartPr/>
              <p14:nvPr/>
            </p14:nvContentPartPr>
            <p14:xfrm>
              <a:off x="1482624" y="1980123"/>
              <a:ext cx="1279440" cy="68760"/>
            </p14:xfrm>
          </p:contentPart>
        </mc:Choice>
        <mc:Fallback>
          <p:pic>
            <p:nvPicPr>
              <p:cNvPr id="89" name="Ink 8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70024" y="1966803"/>
                <a:ext cx="13050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4" name="Ink 93"/>
              <p14:cNvContentPartPr/>
              <p14:nvPr/>
            </p14:nvContentPartPr>
            <p14:xfrm>
              <a:off x="891504" y="1292883"/>
              <a:ext cx="309960" cy="711720"/>
            </p14:xfrm>
          </p:contentPart>
        </mc:Choice>
        <mc:Fallback>
          <p:pic>
            <p:nvPicPr>
              <p:cNvPr id="94" name="Ink 9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0704" y="1281003"/>
                <a:ext cx="33012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3" name="Ink 112"/>
              <p14:cNvContentPartPr/>
              <p14:nvPr/>
            </p14:nvContentPartPr>
            <p14:xfrm>
              <a:off x="633744" y="213603"/>
              <a:ext cx="1080" cy="6120"/>
            </p14:xfrm>
          </p:contentPart>
        </mc:Choice>
        <mc:Fallback>
          <p:pic>
            <p:nvPicPr>
              <p:cNvPr id="113" name="Ink 1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1864" y="201363"/>
                <a:ext cx="244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4" name="Ink 113"/>
              <p14:cNvContentPartPr/>
              <p14:nvPr/>
            </p14:nvContentPartPr>
            <p14:xfrm>
              <a:off x="303624" y="254283"/>
              <a:ext cx="636120" cy="484560"/>
            </p14:xfrm>
          </p:contentPart>
        </mc:Choice>
        <mc:Fallback>
          <p:pic>
            <p:nvPicPr>
              <p:cNvPr id="114" name="Ink 11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1384" y="243483"/>
                <a:ext cx="66132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5" name="Ink 114"/>
              <p14:cNvContentPartPr/>
              <p14:nvPr/>
            </p14:nvContentPartPr>
            <p14:xfrm>
              <a:off x="1196784" y="1180563"/>
              <a:ext cx="142200" cy="38880"/>
            </p14:xfrm>
          </p:contentPart>
        </mc:Choice>
        <mc:Fallback>
          <p:pic>
            <p:nvPicPr>
              <p:cNvPr id="115" name="Ink 11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83824" y="1167243"/>
                <a:ext cx="1702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6" name="Ink 115"/>
              <p14:cNvContentPartPr/>
              <p14:nvPr/>
            </p14:nvContentPartPr>
            <p14:xfrm>
              <a:off x="1556784" y="1141683"/>
              <a:ext cx="804960" cy="642960"/>
            </p14:xfrm>
          </p:contentPart>
        </mc:Choice>
        <mc:Fallback>
          <p:pic>
            <p:nvPicPr>
              <p:cNvPr id="116" name="Ink 11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42384" y="1128363"/>
                <a:ext cx="83232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36" name="Ink 135"/>
              <p14:cNvContentPartPr/>
              <p14:nvPr/>
            </p14:nvContentPartPr>
            <p14:xfrm>
              <a:off x="476784" y="2117283"/>
              <a:ext cx="2580840" cy="1271160"/>
            </p14:xfrm>
          </p:contentPart>
        </mc:Choice>
        <mc:Fallback>
          <p:pic>
            <p:nvPicPr>
              <p:cNvPr id="136" name="Ink 13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4904" y="2107563"/>
                <a:ext cx="2605680" cy="12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7" name="Ink 146"/>
              <p14:cNvContentPartPr/>
              <p14:nvPr/>
            </p14:nvContentPartPr>
            <p14:xfrm>
              <a:off x="3701304" y="70323"/>
              <a:ext cx="3311280" cy="899640"/>
            </p14:xfrm>
          </p:contentPart>
        </mc:Choice>
        <mc:Fallback>
          <p:pic>
            <p:nvPicPr>
              <p:cNvPr id="147" name="Ink 14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86904" y="60603"/>
                <a:ext cx="3338280" cy="9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3" name="Ink 152"/>
              <p14:cNvContentPartPr/>
              <p14:nvPr/>
            </p14:nvContentPartPr>
            <p14:xfrm>
              <a:off x="580824" y="1141683"/>
              <a:ext cx="3626280" cy="1081080"/>
            </p14:xfrm>
          </p:contentPart>
        </mc:Choice>
        <mc:Fallback>
          <p:pic>
            <p:nvPicPr>
              <p:cNvPr id="153" name="Ink 15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1464" y="1130523"/>
                <a:ext cx="3646440" cy="11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61" name="Ink 160"/>
              <p14:cNvContentPartPr/>
              <p14:nvPr/>
            </p14:nvContentPartPr>
            <p14:xfrm>
              <a:off x="3376584" y="2183163"/>
              <a:ext cx="2156040" cy="676800"/>
            </p14:xfrm>
          </p:contentPart>
        </mc:Choice>
        <mc:Fallback>
          <p:pic>
            <p:nvPicPr>
              <p:cNvPr id="161" name="Ink 16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62544" y="2173083"/>
                <a:ext cx="2178360" cy="70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64" name="Ink 163"/>
              <p14:cNvContentPartPr/>
              <p14:nvPr/>
            </p14:nvContentPartPr>
            <p14:xfrm>
              <a:off x="1808424" y="3083163"/>
              <a:ext cx="3756240" cy="513000"/>
            </p14:xfrm>
          </p:contentPart>
        </mc:Choice>
        <mc:Fallback>
          <p:pic>
            <p:nvPicPr>
              <p:cNvPr id="164" name="Ink 16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02304" y="3074523"/>
                <a:ext cx="377676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73" name="Ink 172"/>
              <p14:cNvContentPartPr/>
              <p14:nvPr/>
            </p14:nvContentPartPr>
            <p14:xfrm>
              <a:off x="211824" y="3491043"/>
              <a:ext cx="7401960" cy="2375640"/>
            </p14:xfrm>
          </p:contentPart>
        </mc:Choice>
        <mc:Fallback>
          <p:pic>
            <p:nvPicPr>
              <p:cNvPr id="173" name="Ink 17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9224" y="3472323"/>
                <a:ext cx="7430760" cy="240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349344" y="101643"/>
              <a:ext cx="7792200" cy="67478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104" y="85803"/>
                <a:ext cx="7818480" cy="67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708984" y="465963"/>
              <a:ext cx="2781720" cy="3420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2144" y="452643"/>
                <a:ext cx="28018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9" name="Ink 228"/>
              <p14:cNvContentPartPr/>
              <p14:nvPr/>
            </p14:nvContentPartPr>
            <p14:xfrm>
              <a:off x="1004904" y="3471243"/>
              <a:ext cx="488880" cy="944280"/>
            </p14:xfrm>
          </p:contentPart>
        </mc:Choice>
        <mc:Fallback>
          <p:pic>
            <p:nvPicPr>
              <p:cNvPr id="229" name="Ink 22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1584" y="3462963"/>
                <a:ext cx="509040" cy="9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11" name="Ink 310"/>
              <p14:cNvContentPartPr/>
              <p14:nvPr/>
            </p14:nvContentPartPr>
            <p14:xfrm>
              <a:off x="7589304" y="4211043"/>
              <a:ext cx="1361880" cy="506520"/>
            </p14:xfrm>
          </p:contentPart>
        </mc:Choice>
        <mc:Fallback>
          <p:pic>
            <p:nvPicPr>
              <p:cNvPr id="311" name="Ink 3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77064" y="4200603"/>
                <a:ext cx="138708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8" name="Ink 337"/>
              <p14:cNvContentPartPr/>
              <p14:nvPr/>
            </p14:nvContentPartPr>
            <p14:xfrm>
              <a:off x="3305304" y="4268643"/>
              <a:ext cx="658080" cy="233280"/>
            </p14:xfrm>
          </p:contentPart>
        </mc:Choice>
        <mc:Fallback>
          <p:pic>
            <p:nvPicPr>
              <p:cNvPr id="338" name="Ink 33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92704" y="4256403"/>
                <a:ext cx="684720" cy="25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28984" y="81483"/>
              <a:ext cx="6908760" cy="5746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6384" y="71403"/>
                <a:ext cx="6940080" cy="577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864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33</cp:revision>
  <dcterms:created xsi:type="dcterms:W3CDTF">2018-08-30T17:22:35Z</dcterms:created>
  <dcterms:modified xsi:type="dcterms:W3CDTF">2018-09-27T19:57:32Z</dcterms:modified>
</cp:coreProperties>
</file>