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470" r:id="rId3"/>
    <p:sldId id="474" r:id="rId4"/>
    <p:sldId id="471" r:id="rId5"/>
    <p:sldId id="475" r:id="rId6"/>
    <p:sldId id="476" r:id="rId7"/>
    <p:sldId id="478" r:id="rId8"/>
    <p:sldId id="479" r:id="rId9"/>
    <p:sldId id="481" r:id="rId10"/>
    <p:sldId id="483" r:id="rId11"/>
    <p:sldId id="484" r:id="rId12"/>
    <p:sldId id="485" r:id="rId13"/>
    <p:sldId id="486" r:id="rId14"/>
    <p:sldId id="489" r:id="rId15"/>
    <p:sldId id="495" r:id="rId16"/>
    <p:sldId id="490" r:id="rId17"/>
    <p:sldId id="493" r:id="rId18"/>
    <p:sldId id="494" r:id="rId19"/>
    <p:sldId id="491" r:id="rId20"/>
    <p:sldId id="492" r:id="rId21"/>
    <p:sldId id="343" r:id="rId22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10" autoAdjust="0"/>
    <p:restoredTop sz="94648" autoAdjust="0"/>
  </p:normalViewPr>
  <p:slideViewPr>
    <p:cSldViewPr>
      <p:cViewPr varScale="1">
        <p:scale>
          <a:sx n="86" d="100"/>
          <a:sy n="86" d="100"/>
        </p:scale>
        <p:origin x="621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08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042" y="-96"/>
      </p:cViewPr>
      <p:guideLst>
        <p:guide orient="horz" pos="2957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3-20T12:02:14.8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11740 7297 476 0,'5'-34'176'0,"1"26"-136"0,-6-3-12 15,0 6 12-15,-6 0-28 0,-2-6 84 16,-7 3-52-16,-3 3 100 16,-3-6-80-16,6 3 40 15,3 3-60-15,3 0-8 0,3-3-20 16,6 5-36-16,3 1 8 15,-3 2 4-15,6 7 8 16,0 15 32-16,0 20-16 16,3 29 64-1,-3 11-44-15,3 19 28 0,-6 34-36 16,0-11 36-16,3 3-36 16,-6 3 12-16,6-16-24 15,0-16 0-15,3-22-8 16,0-15 28-16,3-5-20 15,-1-11 48-15,1-6-36 0,-3-2 4 16,-6-5-20-16,3 0 12 16,0 0-16-16,-6-3-260 15,-6-3 140-15,0-5-388 16,0-10 280-16,-6-14-268 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2-06T13:01:52.12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5708 6529 352 0,'0'-5'132'0,"0"5"-104"0,0-8-8 0,5 3 52 16,-2 2-44-16,-3-5 8 15,3 6-24-15,-9-6 64 16,6 2-44-16,-5-4 76 16,-1 2-60-16,-3-8 52 15,3 5-56-15,-6-15 4 16,6 5-28-16,-6-8-4 16,6 2-8-16,-9-10-16 15,3 5 4-15,-6-7 4 16,3 7 0-16,-2-2 0 15,2 10 0-15,0 0 8 16,3 5-4-16,0 1-12 16,3 7 4-16,0-2-16 0,6 5 12 15,-3-2 12 1,6 2 0-16,-9-3-12 16,9 6 4-16,-3-3 12 0,3 5-4 15,-3-2-12-15,3 5 4 0,-6-3 4 16,6 3 0-1,0 0-12-15,-9 3 8 0,4 2-48 16,-4 3 24 0,-6 3-28-16,9 2 32 15,-15 3-32-15,9 0 32 0,-6 0 28 16,3-1 0-16,-3-1 0 16,9-1 0-16,1-5-16 15,8 0 8-15,3-8-16 16,8-3 12-16,13-7 32 15,3-1-16-15,9-5-52 16,-6 6 20-16,-4-4-16 16,1 4 24-16,-15-1 16 15,0 6 4-15,-12-3 140 16,-3 5-80-16,-15-5 72 16,3 6-80-16,-21-4 24 15,16 6-48-15,-10-5-28 16,12 2-4-16</inkml:trace>
  <inkml:trace contextRef="#ctx0" brushRef="#br0" timeOffset="776.333">4925 6670 80 0,'-3'0'32'0,"3"0"-24"0,9 0-4 0,-6 0 32 15,3 5-20-15,3 0 100 16,-1 6-64-16,4 2 48 15,0 3-60-15,0 0 24 16,3 0-36-16,-3-6 124 16,3 1-84-16,-3-9 128 15,0-2-112-15,0-10 32 16,-1 2-72-16,-2-8-24 16,3 3-12-16,-6-11 8 15,3 11-8-15,-6-8-48 16,0 7 24-16,-3 4-172 15,3 7 104-15,0 6-372 16,3 2 256-16</inkml:trace>
  <inkml:trace contextRef="#ctx0" brushRef="#br0" timeOffset="1136.9801">5306 6643 332 0,'0'0'120'0,"0"0"-92"0,0 3-8 0,-3-3 52 16,3 5-44-16,-6 3 40 16,0 3-36-16,-6 4 24 15,3 1-28-15,0 0 28 16,3 3-32-16,3-6-12 15,6-5-8-15,3 0 12 16,6-6-8-16,9-7-4 16,0 0 0-16,-1-6-16 15,4 1 8-15,-9-1 4 16,0 3 0-16,-9-2 0 16,0 2 0-16,-12 0-20 15,3 5 12-15,-3-2-76 16,3 5 48-16,3-3-252 15,6 3 164-15</inkml:trace>
  <inkml:trace contextRef="#ctx0" brushRef="#br0" timeOffset="1318.811">5633 6468 520 0,'-18'11'192'0,"18"-11"-152"0,-9 21-8 0,0-8 16 15,6 3-32-15,-3 8-4 16,3 3-8-16,-2 2-16 16,5 0 8-16,-3-5 12 15,3-1-4-15</inkml:trace>
  <inkml:trace contextRef="#ctx0" brushRef="#br0" timeOffset="1697.5356">5818 6429 364 0,'-12'8'132'0,"12"-8"-100"0,-15 24-12 0,6-9 52 31,6 1-44-31,-6 13 8 0,3 0-24 0,-3 6-8 16,6-3 0-16,-3-3-76 16,3-3 40-16,0-5-252 15,3 1 160-15</inkml:trace>
  <inkml:trace contextRef="#ctx0" brushRef="#br0" timeOffset="2757.0925">5669 6662 528 0,'3'-3'196'0,"-3"3"-152"0,15-5-12 0,-6 5 52 16,3 2-52-16,5 1-12 16,4 0-12-16,9-1 8 15,0 4-8-15,5-6-12 16,-2 2 0-16,0-2 12 15,-3 0-4-15,-6-2-4 16,-4-1 4-16,-8-2 20 16,-3-1-12-16,-12-2 56 15,0 3-36-15,-9 0 28 16,0 2-32-16,-5 3 0 16,5 5-16-16,-3 1-24 15,3 4 4-15,3 4-4 16,3-1 4-16,3 0 8 15,0 3 0-15,9-3-12 0,0-2 8 16,3-3 4-16,3 0 0 16,0-6-124-1,3 1 68-15,-4-6-136 16,1 1 108-16,-3-4-64 0,3-2 84 0,-9 3-24 16,3-3 48-16,-6 3 40 15,3 0 4-15,-3-1 88 16,3 6-48-16,0-5 32 15,6 10-44-15,3-10 0 16,0 5-20-16,3-3-8 16,0 3 0-16,-1-5-4 15,4 0 0-15,0-1 0 16,-3 1 0-16,-3 5-12 16,-3 0 8-16,-6-3 4 15,0 3 0-15,-6-5 8 16,0 5-4-16,-3 0-4 15,6 0 4-15,-6 0-4 16,6 0 0-16,0 5-20 16,6-2 12-16,-3 8 4 15,3-6 4-15,0 8 0 16,0 3 0-16,0 5 8 16,0 6-4-16,-3 2-4 15,0 0 4-15,-9 8-68 16,6-8 36-16,-15 5-16 15,0 3 28-15,0-7 16 0,0-7 4 16,-6-1 84-16,6-9-44 16,-5-3 164-16,5-4-116 15,0-6 80-15,0 0-100 0,3-8 16 16,3 0-52-16,9-5-24 16,0 5-4-16,9-8-20 15,-3 3 8-15,9-3-16 16,0 0 12-16,3-3-100 15,2 3 56-15,4-7 16 16,3 4 20-16,6-5 16 16,-6 0 0-16,-1-2 0 15,1 7 0-15,-3-4 8 16,0 4-4-16,-3-5-4 16,-4 8 4-16,-5-5-4 15,0 8 0-15,-6-5 8 16,0 7-4-16,-6-2 16 15,0 5-12-15,-9 2-12 16,0 4 0-16,-6 2 4 16,4 5 0-16,-7 3 44 15,3 3-24-15,0-1 8 16,3 3-16-16,3 1 0 16,6-1-4-16,6-2 4 15,6 2-8-15,9-5-4 16,3-3 4-16,8-8-156 15,-2 3 84-15</inkml:trace>
  <inkml:trace contextRef="#ctx0" brushRef="#br0" timeOffset="3851.9741">6711 6416 268 0,'-15'7'100'0,"15"-7"-76"0,-12 27-8 0,6-11 44 15,6 2-36-15,-3 9-12 16,0 2-4-16,-3 0 8 16,6 0-8-16,-6-2 84 15,6-6-48-15,-6-5 164 16,6-3-116-16,-9-5 44 15,9 0-76-15,-6-11-20 16,0 0-24-16,3-7-36 16,6-1 8-16,3-7-92 15,0 2 56-15,9 0-4 16,0 8 32-16,3 5-4 16,0 6 12-16,2 8 24 15,-5 4-4-15,-6 4 4 16,3 0-4-16,-12-1-8 15,-6 1 4-15,-3-4 64 16,0-1-36-16,-9-6-4 16,7 0-16-16,-4-8 0 15,0 0-8-15,6-11-12 16,3 3 4-16,6-5-40 0,6 5 24 16,9-5-12-16,0 5 20 0,5 0 8 15,1 5 4-15,0 0-20 16,9 6 12-16,0-3 20 15,-7 0-4-15,1-3 16 16,0-2-16-16,-6 0 76 16,0 2-48-16,-9-7 32 15,0 2-40-15,-6-6 0 16,0 7-16-16,-12-9 0 16,9 8-4-16,-15-8-16 15,9 5 4-15,-9 3 4 16,0 3 0-16,0 8-20 15,9 2 12-15,-3 6-24 16,9 2 20-16,0 3 12 16,9 2 4-16,6-5-12 15,6 3 4-15,6-5-104 16,0-1 60-16,2-10-164 16,-2 0 116-16,0-5-236 15,0 0 188-15</inkml:trace>
  <inkml:trace contextRef="#ctx0" brushRef="#br0" timeOffset="3995.5819">7166 6524 364 0,'-15'-37'132'0,"15"37"-100"0,-9-26-12 0,3 18 244 16,0 5-148-16,3 3 8 15,-3 3-76-15,0 12-24 16,6 4-16-16,-9 13 4 16,6 2-8-16,-2 6-232 15,2-3 124-15</inkml:trace>
  <inkml:trace contextRef="#ctx0" brushRef="#br0" timeOffset="4156.4591">6961 6725 560 0,'-18'-26'208'0,"18"26"-164"0,9-16-8 0,-3 10 76 15,6 1-68-15,5-8 80 16,7 2-72-16,9-2-8 15,3 3-28-15,2 2-232 16,1 5 120-16</inkml:trace>
  <inkml:trace contextRef="#ctx0" brushRef="#br0" timeOffset="4620.2679">7303 6603 372 0,'12'11'140'0,"-12"-11"-112"0,9 18-4 0,-6-7 40 16,3 0-40-16,-3 5 0 31,3 2-16-31,-3 1 20 16,0-4-16-16,0-1-4 0,2-1-4 0,-2-8 4 15,3-2-4-15,-3-8 8 16,3 2-8-16,-3-8 16 15,3 1-12-15,-3-6-20 16,3 3 4-16,-3-3 12 16,3 5 0-16,0 3 32 15,3 3-20-15,-3 5 32 16,6 3-32-16,-6 5 4 16,0 5-12-16,0-3 12 15,0 4-12-15,0-6-12 16,0 2 0-16,0-7 20 15,0 2-8-15,-4-8 4 16,4 1-4-16,-9-6 12 16,6 0-12-16,-6-5-4 15,3 2 0-15,-3-7-4 16,1 4 0-16,-4-2 24 16,6 6-12-16,-3-1-4 15,6 3-4-15,-3 3-16 16,6 5 8-16</inkml:trace>
  <inkml:trace contextRef="#ctx0" brushRef="#br0" timeOffset="5654.8923">7666 6675 216 0,'12'-8'80'0,"-12"8"-60"0,6 0-8 0,-6-5 144 16,0 5-88-16,-3-6 88 15,3 6-92-15,-3-5 72 16,3 2-76-16,-6-7 12 15,3 10-40-15,-3-6 24 16,-3 6-32-16,-3-5-4 16,6 10-12-16,-9-5 4 15,6 11-8-15,-8-3-4 16,8 3 4-16,0 4 4 16,9-1-4-16,0-4-4 15,6 4 4-15,9-9 4 16,5 3-4-16,13-11-12 15,0 3 4-15,6-10-16 16,-4 2 12-16,1-6-56 16,-3 4 32-16,-9-3 16 15,-4 5 12-15,-5-6 12 16,-3 6-4-16,-12-2-4 0,0 2 4 16,-6 0 4-16,3 5-4 0,-12 1 60 15,6 4-36-15,-2 4 24 16,2 2-32-16,0-1-16 15,3 4-8-15,0 0 12 16,6 2-4-16,3-3-12 16,6 1 4-16,6-6 20 15,-4 3-8-15,7-8-4 16,3 3 0-16,-6-6-104 16,6 1 56-16,-3-4-32 15,3 4 40-15,-10-6 16 16,1 5 8-16,-6-5 20 15,0 3-4-15,-3-3-4 16,0 3 4-16,-3-1 12 16,3 4-8-16,0-1 60 15,3 6-40-15,0-1 16 16,3 4-28-16,-3 2 20 16,3 0-24-16,0-1-4 15,0 4-4-15,3-3 4 16,0 3-4-16,-3-6-4 15,-1 3 4-15,-5-3-4 16,3 0 0-16,-6-2 8 16,0 2-4-16,-3-5-12 15,0 3 4-15,-5-3 4 0,2 0 0 16,0-3 0-16,3 3 0 16,0-2-20-16,3-1 12 15,3-2 12-15,3 2 0 16,3-5-12-16,5 6 4 15,1-6 4 1,3 2 0-16,3-2 8 0,0 3-4 0,-3-3-4 16,-3 3 4-16,-4-3-4 15,-2 5 0-15,-6 1 8 16,0 2-4-16,-6 2 16 16,0 4-12-16,-3 1 40 15,3 1-24-15,3 6 32 16,3-1-32-16,0 0-12 15,6 0-8-15,0-5 4 16,3 3-4-16</inkml:trace>
  <inkml:trace contextRef="#ctx0" brushRef="#br0" timeOffset="7037.5959">8770 6680 320 0,'9'-3'120'0,"-3"1"-96"0,6-1-4 16,-9-2 112-1,3 2-76-15,-3-5 4 16,3 6-36-16,-6-6 20 16,3 2-28-16,-12 1-4 15,3 2-8-15,-15 3-60 16,3 3 32-16,-8 0-16 16,2 5 24-16,3-3 0 0,6 3 8 0,3-3 16 15,9 1-4-15,6-1-4 31,6 0 4-31,9-2 12 16,3-1-8-16,3-2 4 0,-4 0-4 0,-2 0-16 16,0 6 4-16,-6 2-4 15,-3 5 0-15,-9 13 16 16,0 6-4-16,-12 8-4 16,3 2 4-16,-6 3 12 15,0-5-8-15,0-6 92 16,7-5-52-16,-10-8 120 15,9-5-96-15,-6-10 20 16,9-6-56-16,-3-11-12 16,3 0-16-16,0-7-8 15,3 5 4-15,-3-11-40 16,6 0 20-16,6-5-216 16,3 2 132-16,15-4-4 15,6 4 64-15,5-2 8 16,1 5 20-16,12-2 8 15,-7 7 4-15,1-2 0 16,-3 5 0-16,-4 0 132 16,-5 6-72-16,-9-1 88 15,0 3-84-15,-12-2 56 16,-3 4-68-16,-12 1-40 16,6 5-8-16,-6 0 12 0,-3 0-8 15,-6 0-4-15,6 3 0 16,-6-3-24-16,3 2 12 0,-3 1 12 15,6 2 0-15,-8 1-12 16,8 2 4-16,-6 0-4 16,9 0 0-16,-3-1 8 15,3 4 0-15,0-3-12 16,6 0 8-16,0-5 12 16,6 2-4-16,-3-5 8 15,3 0-8-15,0-3-116 16,3 1 60-16,-6-4-40 15,3 6 52-15,-6-5 24 16,3 5 12-16,-3-3-16 16,0 3 12-16,3-2 4 15,0 4 4-15,0-2 32 16,6 6-16-16,2-4 4 16,7 1-12-16,6-3 4 15,-3 3-8-15,3-6-64 16,-3 3 32-16,2-5-180 15,-5-3 112-15,-3 2-28 16,0 1 76-16,-12-3 36 16,0-2 12-16,-9-14 64 15,0 8-36-15,-9-11 236 16,9 4-148-16,-9-1 208 16,9 3-188-16,-2 7 4 0,2 4-84 15,6 5-72-15,6 10 8 16,-1 11-4-16,4-3 12 15,3 11 16 1,-3 0-8-16,3 5-348 16,-3-6 188-16</inkml:trace>
  <inkml:trace contextRef="#ctx0" brushRef="#br0" timeOffset="7485.9294">9133 6590 372 0,'-14'11'140'0,"14"-11"-112"0,-3 2-4 0,3 4 48 15,3-1-44-15,3 0 68 16,2 1-56-16,4-4 20 15,12 3-40-15,3-5-28 16,3 6 4-16,5-12 28 16,-5 4-16-16,3-3 0 15,-3-1-4-15,-1-4 4 16,-8 2-4-16,-12 0 8 16,3 3-8-16,-12-3 32 15,-6 5-20-15,-3-2 20 16,-3 2-20-16,-3-2 72 15,-5 5-52-15,5 0 56 0,6 2-52 16,-3 6-12-16,6 3-16 16,3 5-20-16,3 0 4 0,3-1 12 15,6 1-4-15,6-5 8 16,3 0-8-16,14-6-28 16,-2-3 12-1,12-4-576-15,-1 2 320 0</inkml:trace>
  <inkml:trace contextRef="#ctx0" brushRef="#br0" timeOffset="8253.3468">10000 6781 384 0,'6'-6'140'0,"-6"6"-108"0,-6-10-8 0,3 2 76 16,3 3-60-16,-3-9-8 15,3 1-20-15,-6-8-12 16,6 5 4-16,-3-10 4 16,9 2-4-16,-6-11-4 15,3 9 4-15,0-3-16 16,3 10 8-16,2 3 40 16,-2 3-24-16,-3 8 0 15,3 0-8-15,-6 10-4 16,0 3 0-16,0 8 16 0,0-6-8 15,-9 9-4-15,3-6 0 0,-8 0 12 16,2 3-8 0,-9-3-12-16,6-2 0 0,-3 0-16 15,3-1 12 1,0-2 4-16,9 0 4 16,3-3 0-1,3 3 0-15,9-2 0 0,6-1 0 0,9-8-12 16,0 8 8-16</inkml:trace>
  <inkml:trace contextRef="#ctx0" brushRef="#br0" timeOffset="8825.1627">10494 6373 736 0,'-12'-10'272'0,"12"10"-208"0,-9 2-20 16,3 1 80 0,6 0-76-16,-6 2-44 15,6 0-8-15,0 3-460 16,6 0 252-16</inkml:trace>
  <inkml:trace contextRef="#ctx0" brushRef="#br0" timeOffset="8989.9807">10381 6566 384 0,'-15'24'140'0,"15"-24"-108"0,3 24-8 0,-3-13-4 15,6 2-16-15,0 0 8 16,5 0-8-16,-2-2-4 16,0-1 4-16,-3-4-16 31,3 2 8-31</inkml:trace>
  <inkml:trace contextRef="#ctx0" brushRef="#br0" timeOffset="9394.4808">10613 6516 644 0,'-12'5'236'0,"12"-5"-180"0,-1447 11-20 16,2879 0-8 0,-1435 4-24-16,-3 4-4 15,6-1 4-15,-3 4-4 16,6-4 0-16,-3-2 0 16,6 0 0-16,0-8 8 15,0 0-4-15,-3-6 24 16,0-2-16-16,0-5 12 15,6 5-12-15,-3-8-16 16,3 0 0-16,-3-8-24 16,0 0 16-16,-3 3-56 15,2-3 36-15,-2 11 0 0,3 2 16 0,-6 9 100 16,3 2-44 0,-3 2 28-16,6 3-40 0,0 1-8 15,3 2-12-15,3-6 28 16,0-2-20-1,0-8-312-15,3 5 160 0</inkml:trace>
  <inkml:trace contextRef="#ctx0" brushRef="#br0" timeOffset="9663.2053">10884 6585 144 0,'6'-3'52'0,"-6"3"-40"0</inkml:trace>
  <inkml:trace contextRef="#ctx0" brushRef="#br0" timeOffset="10731.6459">10776 6582 260 0,'-3'-2'96'0,"3"2"-76"0,-3 2-4 0,3-4 124 16,3 2-80-16,0 0 72 15,0 2-76-15,3 4 56 16,0 1-60-16,3 4 48 16,0 2-56-16,3 0 16 15,0 3-40-15,3-2-8 16,0 1-8-16,0-4 72 15,0-3-40-15,-4-5 120 16,4-1-88-16,-3-7 20 16,0 0-52-16,-3-9-12 15,3 4-16-15,-3-9 4 16,0 6-8-16,-3-5-124 16,3 2 64-16,-3 3-320 15,3 5 208-15</inkml:trace>
  <inkml:trace contextRef="#ctx0" brushRef="#br0" timeOffset="11075.2102">11116 6625 384 0,'3'10'140'0,"-3"-10"-108"0,12 3-8 0,-3-3 20 16,0 2-28-16,2-4 12 15,4 2-16-15,0-6 0 16,3 1-4-16,-3-3 20 15,-3 6-16-15,-6-6 100 16,0 2-60-16,-12-2 28 16,3 6-44-1,-12-6 20-15,3 5-28 0,-9 1-28 16,6 2 0-16,-6 2 36 16,7 4-24-16,-1 1 8 15,3 7-12-15,3 2-8 16,3-1 4-16,3 1-4 15,6 0 0-15,6-3 8 16,3-2-4-16,6-6 16 16,2 1-12-16,7-9-100 15,0 3 48-15,0-3-272 16,-3 1 176-16</inkml:trace>
  <inkml:trace contextRef="#ctx0" brushRef="#br0" timeOffset="11632.0209">11401 6548 300 0,'0'0'112'0,"0"0"-88"0,3 5-8 0,-6 0 204 16,1 6-124-16,-7 5 32 16,6 2-76-16,-6 1-4 31,3-1-32-31,0-2 0 0,6-2-8 0,0-7 4 15,3 1-8-15,3-8 40 16,6 3-20-16,0-11-4 16,-1 3-12-16,-5-8-8 15,9 2 4-15,-9-5-24 16,6 3 12-16,-3-3-112 16,0 5 68-16,0 1-60 15,3 2 68-15,-3 3 12 16,6 7 20-16,-6-2 4 15,2 3 0-15,-5-3 16 16,6 0-4-16,-9-3 68 16,6 3-40-16,-9-2 84 15,0 4-64-15,-3-2 0 16,3 0-32-16,-6 0-40 16,3 6 12-16,-3-1 8 15,6 5 4-15,-6 4-20 16,12-4 8-16,-3 9-4 15,3-6 4-15,3 3 24 16,0 0-8-16,-6 2-12 16,9-4 0-16,-9-4 12 15,3 1-4-15,-12-6 128 16,6 3-68-16,-15-3 4 0,6 0-40 16,-12-5-24-16,4 3-8 15,-7-6-16-15,9 1 12 0,0-6-348 16,6 3 196-16</inkml:trace>
  <inkml:trace contextRef="#ctx0" brushRef="#br0" timeOffset="11784.1711">11818 6442 996 0,'-6'-13'368'0,"6"13"-284"0,-6-6-24 0,0 4-44 15,3 4-20-15,-3-2-76 16,6 3 44-16</inkml:trace>
  <inkml:trace contextRef="#ctx0" brushRef="#br0" timeOffset="11960.4833">11821 6550 728 0,'-18'16'268'0,"18"-16"-208"0,-18 27-16 15,10-17 44 1,2 4-56-16,-3-1-4 16,3 0-16-16,3 0-20 15,6 3 4-15,3-8-136 16,6 0 72-16,-1-5-260 16,4-1 184-16</inkml:trace>
  <inkml:trace contextRef="#ctx0" brushRef="#br0" timeOffset="12575.7333">11922 6609 644 0,'-9'-3'236'0,"9"3"-180"0,0 16-20 0,0-11 16 16,3 3-36-16,-3 3 20 15,3-1-20-15,0-2-8 16,3 3-4-16,3-3 4 15,0 0-4-15,0-6-72 16,3 1 36-16,-3-6-164 16,0 3 112-16,-3-5-108 15,-3 2 112-15,-6-5-72 16,3 6 88-16,-9-9 32 16,3 6 24-16,0-6 148 15,6 6-76-15,3-8 28 16,6 5-56-16,6-3 76 15,0 3-64-15,0 0 4 16,2 6-32-16,-2-3 16 16,3 5-24-16,-3 0 4 15,-3 5-8-15,-6-3 12 16,3 4-12-16,-6-1 4 0,0 3-4 16,-6 3 12-16,3-1-12 15,-3 1 60-15,3-1-40 16,-3 1-4-16,3-1-12 15,0-2-12-15,6 0 4 16,0-2 12-16,0 2-8 16,3-8 16-16,0 2-16 15,-1-4-4 1,4-1 0-16,-3-2-4 0,3 2 0 0,-3-5 0 16,0 5 0-16,-3-5 0 15,0 3 0-15,-3-3 0 16,0 6 0-16,-3-4-12 15,0 6 8-15,3-5 72 16,3 10-36-16,0-2 24 16,3 2-36-16,0 3-8 15,3 0-8-15,0-8-216 16,-1 8 116-16</inkml:trace>
  <inkml:trace contextRef="#ctx0" brushRef="#br0" timeOffset="13549.7879">12616 6744 288 0,'6'-3'108'0,"6"3"-84"0,3-8-4 0,0 3 56 15,-1 2-44-15,10-7 4 16,3-1-20-16,3-8-4 16,3 6-4-16,-7-8-16 15,1 2 4-15,-6-4 20 16,-3 2-8-16,-12-9 16 15,0 9-16-15,-9-8 40 16,0 5-24-16,-3-2 84 16,0 7-60-16,-3 3 48 15,3 9-56-15,-6 4-28 16,6 8-12-16,-3 8 24 16,3 6-12-16,0 10 32 15,3 3-28-15,-9 2-4 16,9-2-8-16,-3-6 4 15,3-2-4-15,3-3 8 0,3 1-8 0,3-7-4 16,3-1 4-16,6-6-112 16,0 0 60-16</inkml:trace>
  <inkml:trace contextRef="#ctx0" brushRef="#br0" timeOffset="15126.4357">13080 6627 320 0,'3'-10'120'0,"-3"10"-96"0,3 0-4 16,-3-3 36 0,0 3-36-16,-3-5 44 15,0 5-36-15,-6-6 40 16,3 4-40-16,-6-6 12 16,6 3-24-16,-2-1 44 15,2 4-32-15,-3 2 56 16,3 2-48-16,-6 6-8 0,6 3-16 15,-3 2 8-15,3 3-12 0,0-3 4 16,6 0-4-16,-3-2-24 16,6-3 8-16,3-6 32 15,3 4-16-15,3-9-80 16,3 0 40-16,-3-2-184 16,2 0 120-16,-5-6-116 15,3 3 124-15,-9-2 36 16,3 2 32-16,-6 0 212 15,0 5-104-15,0 3 116 16,3 3-120-16,0 0 8 16,3 2-52-16,3 3-16 15,3 2-16-15,6-7-16 16,3 2 4-16,0-5 28 16,2 0-12-16,-2 0-32 15,-3-5 12-15,-6 2-104 16,-3-2 60-16,-6 0-56 15,-3-1 64-15,-6-1-40 16,0 1 48-16,0 6 20 16,3 0 12-16,3 0 56 15,3 6-28-15,3-4 60 16,6 9-48-16,6-1 12 16,3-2-32-16,-1-2 8 15,1 2-12-15,0-11 12 16,0 3-16-16,0-5-116 0,-3 2 56 0,-4-5-24 15,1 5 48-15,-6-5 4 16,-3 6 16-16,-9-6 0 16,3 5 0-16,-6 1 16 15,0 2-4-15,-3 2 128 16,6 6-68-16,-6 5 16 16,7 3-48-16,-4 11 68 15,6 2-56-15,0 10-12 16,3 4-20-16,0 4 8 15,-1-2-12-15,-4-2 16 16,2-9-16-16,-9-5-12 16,0-5 0-16,-9-5-192 15,0-4 108-15,-15-7 28 16,3-2 36-16,-11-12-4 16,8 1 16-16,0-13 4 15,9-6 8-15,10-5-36 16,11 0 20-16,15-11 16 15,5 11 0-15,16-8 20 16,6 13-12-16,11 0 16 16,-5 6-16-16,3-4 16 15,-7 9-16-15,1-3 16 16,-3 8-16-16,-7-2 4 16,-5 5-4-16,-6-3 80 15,-6 5-44-15,-6-5 76 16,0 5-68-16,-6-5 8 15,3 3-36-15,-9-3-12 0,3 3-8 0,0-3 20 16,3 5-12-16,-3-2-20 16,0 2 0-16,0-2 4 15,3 5 4-15,-3-3 16 32,0 3-8-32,-6-2-12 0,0 4 0 0,-6-2-4 15,3 0 0-15,-9 0 24 16,6 0-8-16,-3 0-20 15,3 3 4-15,1 0-4 16,8 2 4-16,-3 3 0 16,6 0 0-16,6 2 8 15,5 1 0-15,7 0 8 16,0 2-4-16,3-5 16 16,0 0-12-16,3-3-4 15,-1 3 0-15,-8-8-128 16,3 3 68-16,0-6-76 15,0 0 76-15,0-2-40 16,-6 0 56-16,-3-6-16 16,-3 3 36-16,-9-2 44 15,3 2-12-15,-3-3 212 16,3 6-128-16,3 2 0 16,0 6-64-16,3 2 60 15,2 3-56-15,1 3-4 16,3-1-20-16,0-2 16 15,0 3-16-15,-3-9 40 0,3 4-28 0,-3-9 56 16,3 0-44-16,-6-5 44 16,3 1-44-16,-6-9 0 15,6 5-24-15,2-7-24 16,10 2 4-16</inkml:trace>
  <inkml:trace contextRef="#ctx0" brushRef="#br0" timeOffset="135047.355">16845 8828 80 0,'6'-13'32'0,"-6"13"-24"0,6-5-4 16,-6 0 68 0,0 10-40-16,0-10 68 0,9 5-60 15,-9-3 8-15,0 3-28 0,0 3 4 16,0 2-12-16,-12 0 12 15,9 6-16-15,-14-3 4 16,2 2-4-16,-6-2 48 16,6 0-32-16,-3-3 16 15,0 3-24-15,0-2-24 16,3 2 0-16,1-1 4 16,2 1 4-16,3-2 0 15,3 2 0-15,3-6-12 16,3 1 8-16,0 0 20 15,9-1-8-15,-6 4-4 16,9-1 0-16,3 0 12 16,-7 3-8-16,4 0-4 15,3 0 0-15,-9 0-16 16,9 2 8-16,-9-2-60 16,6 3 36-16,0-3-180 15,-3 0 112-15</inkml:trace>
  <inkml:trace contextRef="#ctx0" brushRef="#br0" timeOffset="135784.658">16985 8934 104 0,'0'0'36'0,"0"0"-28"0,9 0 0 16,-9 0 84 0,0 0-52-16,3-2 60 15,0 2-56-15,-3 0 32 16,0 0-44-16,3 0 16 16,3 2-28-16,3-2 8 15,0 0-16-15,6-2 12 0,0 2-16 0,9-6-4 16,11 4 0-16,16-4-4 15,2 4 0-15,13-9 88 16,-1 6-48-16,13-1-8 16,-1 4-20-16,10-1 8 15,-7 3-12-15,-12-2 4 16,-14-1-4-16,-9 3 4 16,-7 0-8-16,-14-3 84 15,0 3-44-15,-9-2 4 16,-3 2-28-16,-6 0-12 15,0 0-4-15,-3-3-60 0,0-2 32 16,0-1-156 0,0 6 100-16</inkml:trace>
  <inkml:trace contextRef="#ctx0" brushRef="#br0" timeOffset="136204.3171">18176 8709 156 0,'3'-2'56'0,"-3"2"-44"0,3 0-4 0,-3 2 88 31,3 1-56-31,-3 5 36 0,3 2-44 0,-3 9 24 16,3 2-28-16,-3 3 28 15,0 2-32-15,0 4-4 16,0-4-12-16,3-2 48 15,0-6-32-15,-3-2 44 16,0-3-40-16,3-5 72 0,3-2-52 16,0-6-16-16,-3-3-20 15,3-2-12-15,0-1 4 16,2 1 4-16,-2 2-4 0,3 1-12 16,3-1 4-16,0 6-4 15,0-1 0 1,3 4 16-16,0-1-4 0,0 3-4 15,0-3 4-15,-1 1-180 16,1-1 96-16,-3-3-356 16</inkml:trace>
  <inkml:trace contextRef="#ctx0" brushRef="#br0" timeOffset="137184.9423">18262 8611 300 0,'0'-10'112'0,"0"10"-88"0,-3-8-8 16,0 3 72-16,6 5-52 15,-3-6 48-15,0 6-48 0,-3-5 60 16,3 5-56-16,-3 0-16 16,0 3-16-16,-3 5 0 15,3 5-4-15,-3 8 16 16,3 3-12-16,-2 13 32 16,2-3-24-16,0-2 4 15,0 0-12-15,0-6 12 16,0-2-12-16,0-3 60 0,0-2-40 15,0-3 24-15,0-3-32 16,0-3 8-16,3-2-16 0,0 0 20 16,0-2-20-1,0-6-4-15,6 0-4 0,0 0 12 16,0 0-8-16,3-3-4 16,-1 0 0-16,1 1 12 15,0 2-8-15,3 0-12 16,3 0 0-16,3 0-4 15,0 2 0-15,3 4 8 16,2-1 0-16,-2 0-12 16,0 0 8-16,-3 1-192 15,0 2 108-15,-3-3-88 16,-3 0 104-16,-3-2-348 16</inkml:trace>
  <inkml:trace contextRef="#ctx0" brushRef="#br0" timeOffset="137933.0219">18631 8834 320 0,'-3'0'120'0,"3"0"-96"0,0 0-4 16,3 5 8-16,-3-5-20 16,6 0 24-16,0 0-20 15,0 0 40-15,3-3-28 16,0 3 76-16,0 0-56 15,3 0 40-15,0 0-48 16,0 0 32-16,0-2-36 0,-1 2-20 0,1 0-4 16,6 0 8-1,3-3-8-15,0 3 48 0,3 0-28 16,8 0 4-16,10-3-20 16,9-2 36-16,14 0-24 15,-2 2 4-15,11 0-16 16,4-4-8-16,8-1 0 15,3 2 4-15,0 1-4 16,-2-3-12-16,-1 0 4 16,-3 3-4-16,-2 2 0 15,-10 1 24-15,-11-4-8 0,-10 4-12 16,-5-1 0 0,-12 6 20-16,-9-3-8 0,2 8-12 15,-2-6 20 1,-6-2-12-16,0-2 8 15,0 2-4 1,-3 0-16-16,-1 0 4 0,-2-3-4 16,0 0 0-16,0 1 16 15,-6 2-4-15,3 0-4 16,-3-3 4-16,-3 3-4 16,3 0 0-16,3 3 0 15,3-1 0-15,3-2-28 16,6 0 16-16,-7 3 24 15,7 0-8-15,-3 2 8 16,0 0-4-16,0-5-8 0,-6 0 4 16,-3 3 4-1,-3 2-4-15,-6-5-12 0,0 0 4 16,0 5-4-16,0-5 0 16,0 6 24-16,0-1-8 15,-3 0-12-15,3-5 0 16,-3 3-68-1,3-3 40-15,0 0-200 0,0 0 132 16,-6 3-344 0,-3 2 248-16,-3 0 28 15</inkml:trace>
  <inkml:trace contextRef="#ctx0" brushRef="#br0" timeOffset="138876.8573">20188 8545 332 0,'0'-16'120'0,"0"16"-92"0,9-8-8 16,-9 3 36-16,6 5-36 0,-6-2 68 15,0 2-48-15,0-3 0 16,6 3-24-16,-3 0 40 16,3 0-28-16,3 0 64 15,6 3-52-15,2-1 28 16,7 1-40-16,6 2 8 0,6 3-20 15,-1 0 0-15,7 3-8 16,-6 2-16-16,-6 0 4 16,-7 0 4-16,4-2 0 15,-12-1 8-15,-3 4-4 16,-9-4 8-16,3 1-8 16,-6-1 16-16,-6-2-12 0,3 0-12 15,0 0 0-15,0 3 4 16,-9-1 0-16,3 4 0 15,0-1 0-15,-6 3-12 16,3 2 8-16,-2-2 20 16,-7 0-8-1,-9 2 24-15,3 1-20 0,0 0-4 16,1-1-4-16,-1 1 4 16,3-1-4-16,6-5-80 15,9-5 40-15,3 0-592 16</inkml:trace>
  <inkml:trace contextRef="#ctx0" brushRef="#br0" timeOffset="143026.2987">11777 9090 312 0,'5'6'112'0,"-5"-6"-84"16,3 0-12-16,-3-3 20 15,3 3-24-15,-6-5 48 16,3 2-32-16,-3-8 12 0,1-2-24 16,-1-5 36-16,3-4-28 15,0-1 12-15,0-4-20 16,0-2 8 0,3 0-12-16,-1-11-16 15,1 9 0-15,-3-9 12 16,3 11-4-16,0 0 96 15,0 8-56-15,-3 2 0 16,3 6-28-16,-3 5-28 16,0 5 4-16,-3 1 4 15,3 4 4-15,-6 1 8 0,3 5-4 16,-5-3-4-16,5 3 4 16,-6-3-4-16,3 1 0 0,-3-4 8 15,6 1-4-15,-3-3 8 16,3 0-8-16,0 0-20 15,3 0 8-15,3 0-4 16,6 5 4 0,6 0 0-16,5 1 0 0,7-4 24 15,0 1-8-15,0-3-12 16,-3 0 0-16,-9-3 20 16,-1 1-8-16,-8-6 60 15,-3 3-40-15,-9-9 40 16,3 6-36-16,-6-5 0 15,1 5-20-15,-4 0-32 16,3 6 8-16</inkml:trace>
  <inkml:trace contextRef="#ctx0" brushRef="#br0" timeOffset="143719.3804">10250 9143 560 0,'-6'-13'208'0,"12"5"-164"0,-6 3-8 0,0 2-20 15,-6 0-16-15,3 1 8 16,-3 2-4-16,-6 2-12 16,3 6 4-16,-6 3-4 0,3 5 0 15,-3 5 8-15,0 8 0 16,6 0 0-16,3 3 0 15,1 0-20-15,16-3 12 16,-2-3 12-16,12-2 0 16,0-5 8-16,3-6-8 15,12-5-20-15,5-8 8 16,10-6-312 0,-1-7 172-16,7-5-60 15</inkml:trace>
  <inkml:trace contextRef="#ctx0" brushRef="#br0" timeOffset="144122.8755">10827 9000 488 0,'-6'-10'180'0,"6"10"-140"0,-3 2-12 15,-3-2-4 1,6 6-20-16,-9 2-12 0,3 2 4 16,-3 6 4-16,-3 5 0 15,4 11 0-15,2 2 0 16,-3 3 0-16,3 3 0 15,-3 2 0-15,-3-2 0 16,0-3 8-16,-3-5-4 16,-3-3 60-16,0-5-36 15,3-6 16-15,4-7-28 16,2-6 20-16,3-7-24 16,0-9-4-16,6-8-4 0,9-7-48 0,6-8 24 15,-1-6-28-15,-2 6 28 16,3 7 8-1,6 6 12-15,-6 5 8 16,3 8-4-16,-3 8 32 16,3 8-20-16,-7 13 20 15,-2 6-20-15,-3-1 28 16,-3 1-28-16,-3-1-4 0,-3 0-8 16,3-2-4-16,-3-3 0 0,-3-2-168 15,0-3 92-15,0-3-356 16</inkml:trace>
  <inkml:trace contextRef="#ctx0" brushRef="#br0" timeOffset="144622.3609">11077 9270 164 0,'-3'-13'60'0,"3"10"-44"0,-3-10-8 0,3 10 76 16,-3 1-48-16,3-4 76 16,0 4-64-16,-6-1 8 15,-3 1-32-15,0 4 40 16,0 1-36-16,-5 2 4 15,-1 3-20-15,-3 5 12 16,0 3-16-16,0 3-4 16,3-3 0-16,0-1 4 15,6 1-4-15,3-2-4 16,6-4 4-16,6-2-4 16,0-3 0-16,6-5-64 15,6-2 36-15,-3-1-4 16,0-2 16-16,3-3-16 0,0-3 20 15,-7 1 24-15,-2 4-8 16,0 1 28-16,-3 2-20 16,-6 3 76-16,0 6-52 15,0 2 4-15,0 0-24 16,3 2-4-16,3 1-4 16,6-3-172-16,6-8 88 15,3-3-208-15,3-2 160 16,2-3-12-16</inkml:trace>
  <inkml:trace contextRef="#ctx0" brushRef="#br0" timeOffset="145072.3531">11262 9238 268 0,'0'-10'100'0,"3"15"-76"0,3 6-8 0,-6-11 24 15,5 2-24 1,-2 9 4-16,-3 0-12 15,-3-4-8-15,-2 7 36 16,-4 2-20-16,-3-3 40 16,-3 0-32-16,0 3 40 15,0-3-36-15,3-2 12 16,0-3-24-16,3 0 8 16,3-6-12-16,3-2 12 15,3-5-16-15,3-3-12 16,3 0 0-16,6-3-16 0,3-2 12 15,0 0 20-15,3 2-4 16,-3 1-40-16,0-3 20 16,-3 2 12-1,-1 6 0-15,-2 2-16 16,-3 3 8-16,-3 5 56 0,-3 6-24 16,-3 0 32-16,0 2-28 15,3 3-16-15,0 2-8 16,0 1 4-16,3-3-4 0,3-1 8 15,0-1-8-15,0-4-4 16,0-2 4-16,0-3-4 16,0-5 0-16,-6 0-220 15,3-2 120 1,3-3-260-16</inkml:trace>
  <inkml:trace contextRef="#ctx0" brushRef="#br0" timeOffset="145940.3991">11532 9294 124 0,'-14'-8'44'0,"8"16"-32"0,3-3-4 0,-3-5 72 16,-3 11-44-16,3-3 68 15,3 2-64-15,-3 1 20 16,0 2-40-16,3 0 8 15,3 1-16-15,0-1 12 0,-3 0-16 16,3-2 16-16,3-6-16 16,-3 0 4-16,0-2-4 15,0-3 12-15,3-3-12 16,0-2 4-16,0 0-4 16,3-6-16-16,0-2 4 15,0 2 4-15,3 1 0 16,0 2-20-16,0-3 12 15,-1 11 4-15,4 0 4 16,-3 0 44-16,0 5-24 16,3 3 8-16,-3 0-16 15,-3 0 0-15,0 0-4 16,0 0 4-16,0 0-8 16,0-5-4-16,-3-1 4 15,3 1 12-15,3-6-8 16,0-2 4-16,-3-3-4 0,2 0-16 15,1-5 4-15,-3-3 20 0,-3-2-8 16,0-1-12-16,0 3 0 16,0 3 40-16,0 2-24 15,0 6 16-15,3 5-16 16,-6 0-16-16,3 11 0 16,-3 2 20-16,0 5-8 15,0 1 4-15,-3-3-4 16,3 0-16-16,-3-3 4 0,3-3 12 15,3-2-4-15,3-2 8 16,3-6-8-16,3-6 8 16,3-2-8-16,0 1-20 31,6-1 8-31,2-3 4 16,1 6 4-16,3-6-12 15,0 6 8-15,0-3 4 16,-4 3 0-16,-2-3-12 15,0 2 8-15,-6-4 12 0,0 2-4 16,-12-5-4 0,3-1 4-16,-9-7 12 15,0 3-8-15,-12-6 16 16,6 3-16-16,-6-3 76 16,6 8-48-16,-3 0 40 15,6 8-44-15,0 6-28 0,6 4-4 16,0 9 8-16,3 5-4 15,3 13-12-15,3 3 4 0,0-3 20 16,-6-3-8 0,3-2-92-16,-3-6 48 15,0 1-236-15,3-3 152 16</inkml:trace>
  <inkml:trace contextRef="#ctx0" brushRef="#br0" timeOffset="148218.2995">12312 9432 404 0,'3'-3'148'0,"-3"3"-112"0,6-8-12 0,3 3 4 16,3-6-20-16,0 3-4 16,6-8 0-16,3 3-4 15,-1-11 0-15,1-5 8 16,-6 0-4-16,-3-5-4 16,0 7 4-16,-6-10-4 15,3 8 0-15,-9-5 8 16,3 10-4-16,-6 0 76 15,3 8-44-15,-3 3 12 16,0 5-28-16,-3 5-28 16,6 9 0-16,-6 4 12 15,3 6 0-15,-6 5-12 16,3 3 4-16,-3 8 12 16,0 0-4-16,0-3-12 0,3 2 4 15,0-7 4-15,4 0 0 16,4-5 0-16,1 2 0 0,3-8 8 15,3-2-4-15,6-6-12 16,0 0 4-16,0-2 12 16,0-3-4-16,3 0 8 15,0-3-8-15,-1-2 8 16,1-3-8-16,-3 3-20 16,0-3 8-16,-3-3-4 15,0 0 4-15,-6 1 44 16,-6-1-24-16,0 3-8 15,-3-2-8-15,-3 5-16 0,0 2 12 16,0 0 4 0,0 3 4-1,0 6-12-15,3-1 8 0,3 0 4 16,0 0 0-16,6 1 8 16,3-1-4-16,6 0-20 15,0-5 8-15,6 0 20 0,-7-2-4 16,4-4-48-16,3-2 24 15,-6-2-8 1,3 5 16-16,-6-6 16 16,0 3-4-16,-6-3-28 15,3 3 12-15,-3 1 12 16,0 4 4-16,-6 0-28 16,3 3 12-16,-1 3-4 15,7 5 8-15,3 5 24 0,-3-2-8 16,6-1-4-16,3-2 0 15,-6-3-4-15,0 1 0 16,-3-4 0-16,3 1 0 16,-6-6 0-1,0 3 0-15,-6-2 8 16,3 2-4-16,-6-3 8 16,0 0-8-16,0 1-4 15,3 2 4-15,-3 2-48 16,3 4 24-16,-3 7 24 0,3 8 0 0,3 6-16 15,3 10 4-15,0 8 12 16,-1 2 0-16,1 6 8 16,-3-8-8-1,-3-5-4-15,-6-11 4 16,-2-8 84-16,-4-8-48 0,-3-5 44 16,0-16-48-16,0-5 0 15,6 0-24-15,-3-19-24 16,6-10 4-16,6-3-304 15,6 0 172-15,9 2-68 16,6 6 124-16,6 3 48 0,2-3 28 16,-5 5 24-1,3 6-8-15,-3-1 48 16,0 4-28-16,-7 1 56 16,-2 6-48-16,-9-5 0 15,0 3-20-15,-6-3 32 16,0 5-24-16,-3 0 136 15,0 8-88-15,0 0-48 16,3 8-20-16,0 8-16 0,3 8 4 16,3 0 24-16,0 8-8 15,3 5-12-15,-3 0 0 16,0-5 20-16,-3-1-8 16,-3 1 4-16,-3-5-4 15,-3-3-52-15,-3-1 28 16,-3-7-112-16,0 0 72 15,0-5-36-15,1-6 52 0,-1-10-64 16,0-11 60-16,0 6-36 16,6 2 48-16,0-5 160 15,3 7-68-15,0-1 12 16,6 7-44-16,0-6-24 16,3 9-8-16,0 0 12 15,0 5-4-15,3-3-4 16,3 1 4-16,3-1-4 15,2-2 0-15,4-3 8 16,6-3-4-16,0-2-12 16,0 2 4-16,-1 1 84 15,1 2-48-15,-9 5 96 16,3 3-72-16,-3 8 0 0,-3 5-36 16,-1 8 16-16,-5 1-24 15,-9 4 48-15,0 1-32 16,-3-9 28-16,3-2-28 0,0-5 16 15,3-4-24-15,-6-4 44 16,0-6-36-16,3-7 4 16,6-6-20-16,0-3 12 15,0-2-16-15,3 3-20 16,3 2 4-16,-3 5-24 16,3 11 20-16,0 8-12 15,0 16 12-15,0 0-528 31,0 5 292-31,-1 3-28 0</inkml:trace>
  <inkml:trace contextRef="#ctx0" brushRef="#br0" timeOffset="190374.7561">4696 9627 300 0,'-3'-8'112'0,"-3"3"-88"0,-6-3-8 0,12 5 56 15,0-2-44-15,0 0 76 0,-3 0-56 16,3-1 8-16,0 1-32 16,-6 2 40-16,0 3-36 15,-3 6-16-15,0 2-4 16,-12 5 0-16,0 3-4 16,-6 8-20-16,-5 5 8 0,-4 8 20 15,-3-3-4-15,-2 6-4 16,5 2 0-16,-3 3-16 15,7-3 8-15,-1-2 20 16,3-6-8-16,6-2-4 16,6-3 0-16,0-8-16 15,1-5 8-15,5-2-4 16,0-6 0-16,3-3-220 16,3-3 120-1,-3-4-208-15</inkml:trace>
  <inkml:trace contextRef="#ctx0" brushRef="#br0" timeOffset="190633.3428">4106 9905 320 0,'-6'-10'120'0,"6"12"-96"0,0-2-4 0,-3 0 44 16,3 0-40-16,0 5 16 15,3 3-24-15,-3 8 0 16,0 5-8-16,0 9-16 15,0 7 4-15,-3 0 20 0,0 0-8 16,-3-6 84 0,0-4-48-16,3-3 56 0,0-8-56 15,0-3-4 1,12-5 36-16,12-8-40 0,6-3-12 16,12-8-12-16,5-2-20 15,4 0 4-15,-3 0-428 16,-4 5 236-1</inkml:trace>
  <inkml:trace contextRef="#ctx0" brushRef="#br0" timeOffset="191177.2148">4755 9021 424 0,'-12'-26'156'0,"12"26"-120"0,0-21-8 0,-3 10 44 15,6 6-44-15,0-6-12 16,3 6-8-16,-3-3-20 16,3 6 8-16,-6-1 4 15,3 3 0-15,-3 5 60 16,3 3-32-16,-6 5 24 16,3 6-32-16,0 5 16 15,0 2-20-15,0 3 20 16,0-2-24-16,-3-1 32 15,0-2-28-15,0-3 32 16,3-2-32-16,-3-4 12 16,6 1-16-16,0-2 12 15,3-4-16-15,3-2-20 16,0-3 4-16,6-2 32 16,0 2-16-16,2-5 8 15,7 3-8-15,-3-3-16 0,3 0 4 16,-3 0 4-16,-3 0 0 15,-1 0 24-15,-2 3-12 0,-3-3-20 16,3 2 0-16,-3-7-172 16,3 2 100-16</inkml:trace>
  <inkml:trace contextRef="#ctx0" brushRef="#br0" timeOffset="192165.8191">5469 9000 92 0,'6'-8'32'0,"-6"8"-24"0,12-5 0 16,-12 0 28 0,3 5-20-16,-3-6 84 15,3 6-56-15,-6-5 32 16,3 3-44-16,-6-1-8 16,0 3-16-16,-6-3 12 15,1 3-12-15,-7-2 40 16,6 4-24-16,-6-2 20 15,3 0-24-15,0 0 44 16,6 0-36-16,-3 0-4 0,3 3-16 16,-3 0-8-16,7 2 4 15,-4 3-24-15,3 0 12 16,-3 2 12-16,6 1 0 16,-3-1-20-16,3 4 8 0,3-1 4 15,6 3 4-15,3 2 8 16,6 3-4-16,5 3-12 15,1-3 4-15,3 3-16 16,-3 0 12-16,-3 0 20 16,0 0-4-16,-9-3 92 15,-1-3-52-15,-8-4 56 16,0-1-60-16,-8-3 48 16,-1 1-52-16,-9-6-4 15,6 3-20-15,-9-8-4 16,6 3-4-16,-3-3-8 15,3 0 4-15,3 0-24 16,4 0 12-16,-4-3-76 16,6 1 48-16</inkml:trace>
  <inkml:trace contextRef="#ctx0" brushRef="#br0" timeOffset="192441.0296">5603 8987 332 0,'3'-3'120'0,"-3"3"-92"0,-3-2-8 0,0-1 104 15,3 6-72-15,0-3 8 16,6 0-40-16,-3-3 40 16,3 3-32-16,3-3-16 15,6 1-4-15</inkml:trace>
  <inkml:trace contextRef="#ctx0" brushRef="#br0" timeOffset="192682.1592">5874 8842 280 0,'0'-6'104'0,"0"6"-84"0,6 8 0 16,-6-5 56-1,3 2-44-15,0 6 48 0,0 5-44 0,0 5 24 16,0 5-32-16,-3 9-8 16,3-1-12-16</inkml:trace>
  <inkml:trace contextRef="#ctx0" brushRef="#br0" timeOffset="195601.7005">3445 9040 164 0,'-3'-8'60'0,"3"8"-44"0,3-5-8 0,-3 5 0 15,6 0-8-15,-6 0 0 16,6 0 0-16,-6 0 0 16,0 0 0-16,3 5 60 15,0 3-32-15,-3 8 32 16,0 2-32-16,0 11 0 16,3 6-16-16,-3 12 0 15,-3 9-4-15,-3 8 12 0,3 15-12 16,-9 6 16-16,1 7-16 15,-4-12 4-15,-3-4-4 16,0-4 48-16,-3-1-32 16,-3-10 0-16,3-11-16 15,-2-7 12-15,11-12-12 16,-3-7 4-16,6-11-4 16,0-7-140-16,0-9 76 15,6-5-244-15</inkml:trace>
  <inkml:trace contextRef="#ctx0" brushRef="#br0" timeOffset="195858.9099">3154 9868 164 0,'3'8'60'0,"6"3"-44"0,0 10-8 0,-9-5 24 15,11 7-20-15,-2 4 4 16,6 2-8-16,0 0 12 16,3-2-12-16,-6-6-12 15,0-8 0-15,3-5 160 16,3-13-84-16,5-9-20 16,7-12-32-16,9-8-52 15,8-6 16-15,1 5-304 0</inkml:trace>
  <inkml:trace contextRef="#ctx0" brushRef="#br0" timeOffset="197479.4876">2481 8646 208 0,'-3'-11'76'0,"3"6"-60"0,0 0-4 16,0 2 4-16,-6-2-12 0,0-1-4 15,0 1 4-15,-3 2 40 16,3 1-24-16,-12 2 24 16,1 0-24-16,2 0-8 15,-9 2-8-15,3 1 4 16,0 2-4-16,-3 1 24 16,4-1-16-16,5 0 12 15,-3 3-12-15,9 0-8 16,-6 3 0-16,9 2 40 15,-3 3-24-15,3 2 36 16,12 4-32-16,3 1 12 16,0 1-20-16,6 3 0 15,3-6-8-15,3 0-8 0,2-5 4 16,4-6 12-16,3-7-8 16,-9-11 4-16,9-5-4 15,-7-6-216-15</inkml:trace>
  <inkml:trace contextRef="#ctx0" brushRef="#br0" timeOffset="197960.8499">2609 8484 144 0,'-6'0'52'0,"6"0"-40"0,0 0 0 15,0 0 80-15,0 0-52 16,0 0-8-16,0 0-20 15,0 0 24-15,6 8-20 16,-6-2 20-16,0 4-20 0,3 3 20 16,-6 11-24-16,-3 5 48 15,0 6-32-15,6-1 28 16,-9-2-28-16,3-3 0 16,3 0-16-16,0-10 0 15,0-1-4-15,0-7 72 16,0-6-44-16,3-5 4 15,0-5-24-15,0-9-4 16,3-4-4-16,3-8-104 16,3 2 52-16,3-5-44 0,-3 5 52 15,3 5 20-15,0 6 12 16,6 2-24-16,-3 1 16 16,-1 10 24-1,1 0-8-15,0 10 0 16,0 6 0-16,-6 3 4 0,0 5-4 15,0-3 8-15,-3 3-8 16,-3-3-12-16,-3 0 4 16,-3-3 20-16,3-4-8 15,0-1-4-15,-3 0 0 16,3-5-156-16,0-3 84 16,0-5-208-16</inkml:trace>
  <inkml:trace contextRef="#ctx0" brushRef="#br0" timeOffset="199281.3693">2922 8664 280 0,'-9'-2'104'0,"9"-1"-84"0,-3 3 0 0,3 0 12 0,0 0-20 16,0 0-4-16,0 0-4 16,0 0-16-16,0 0 8 15,-3 3 20-15,0-1-8 16,0 1-4-16,0-3 0 15,0 3 4-15,-3 2-4 16,0-2-4-16,-3-1 4 16,0 3-4-16,0 1 0 15,0 2 0-15,3 0 0 16,3 2 16-16,0 3-8 16,6 1-4-16,3-1 0 15,0-3-4-15,0 4 0 16,3-6 8-16,0-3-4 15,3 0-4-15,-3-2 4 16,0-6 4-16,3-2-4 0,-3-3-4 16,2 0 4-16,1-3 4 15,0-2-4-15,0 0-28 16,-3 2 12-16,0 4-4 16,0-1 8-16,-3 5 0 15,0 0 0-15,0 6 24 16,0 2-8-16,3 1 4 15,-3-1-4-15,0 3 12 16,0 0-12-16,-3 0 24 16,0 0-20-16,-1-3-20 15,-2-5 0-15,0 0-4 16,0 0 4-16,0 0 8 0,0-5 0 16,0-3 16-1,3 0-8-15,0 0-20 16,6 0 4-16,-3-3 20 15,9 6-4-15,3-3-20 16,0 5 4-16,6-2 4 16,0 5 4-16,-1-3 0 15,-2 3 0-15,0-2 8 16,-3 2-4-16,-6-3-4 16,0 0 4-16,-6-2 4 15,0 5-4-15,-9-5-12 16,3 5 4-16,-9-5 12 0,3 5-4 15,-3-3-12-15,6 6 4 0,-6-1 20 16,9 6-8-16,-3 0-20 16,6 5 4-16,-3 3 4 15,3 0 4-15,3 3-12 16,-6-1 8-16,0 3 20 16,0 3-8-16,-6-5-4 15,3-1 0-15,0-2-16 16,0-3 8-16,-6-2 28 15,3 2-12-15,-6-5-12 16,3 3-4-16,-3-9 4 16,3 1 0-16,-3-6 8 15,7 3-4-15,-4-5-4 16,6 2 4-16,0-5-16 16,6 6 8-16,0-6 12 15,6 2-4-15,2-1-12 16,4 4 4-16,3-5 4 15,3 3 0-15,-3-6-12 16,6 3 8-16,0-5 12 16,-4 2-4-16,4-7 8 15,-9 5-8-15,0-9 96 16,0 9-56-16,-3 0-8 16,0 2-24-16,-6-2 0 15,5 8-8-15,-11-6-12 16,3 6 4-16,-6 0 20 15,3 5-8-15,-5-3 4 16,2 3-4-16,-6-5-8 16,3 5 4-16,-3-6-16 0,6 6 8 0,-6-5 20 15,3 5-8-15,-3 5-28 16,3 1 8-16,-6 4-4 16,6 4 8-16,-6 1 16 15,3 1-4-15,0 0 8 16,6-3-8-16,3-2-12 15,6-3 4-15,9-5-180 16,3-3 96-16</inkml:trace>
  <inkml:trace contextRef="#ctx0" brushRef="#br0" timeOffset="199792.6502">3782 8609 164 0,'-9'-8'60'0,"9"8"-44"0,-9-3-8 0,9 3 60 15,0 3-40-15,-6 2 52 16,6 3-48 0,-3 5 64-1,6 6-56-15,-3 7 52 0,6 1-52 0,-6 10 8 16,6 0-32-16,-6 0 72 15,3-5-52-15,-3-6 68 16,0-5-64-16,-3-5 52 16,3 0-52-16,-6-8 24 15,3 0-36-15,-3-6-8 16,3 1-12-16,3-6-8 16,6 3 4-16,0-2-24 15,3-1 12-15,3 1-12 16,0 4 8-16,3 1 8 15,2 2 4-15,1-2 16 16,3 2-8-16,0-5-152 16,0 3 76-16</inkml:trace>
  <inkml:trace contextRef="#ctx0" brushRef="#br0" timeOffset="200082.1894">4070 8593 684 0,'3'-3'252'0,"-3"3"-192"0,-3-2-20 0,1-1 76 16,4 6-72-16,1-3-36 16,6 2-8-16,0 1-40 15,3-3 24-15,3 0-320 16,0 0 184-16</inkml:trace>
  <inkml:trace contextRef="#ctx0" brushRef="#br0" timeOffset="200256.9837">4258 8482 320 0,'-3'-11'120'0,"3"11"-96"0,6 13-4 16,-6-7 8-1,0 2-20-15,3 8 4 16,3 5-4-16,-3 8-140 15,3 3 76-15</inkml:trace>
  <inkml:trace contextRef="#ctx0" brushRef="#br0" timeOffset="297873.3509">1219 10582 268 0,'6'-10'100'0,"0"7"-76"0,-6 3-8 0,0 0 0 16,0 0-12-16,0 0 16 15,0-3-12-15,0 1 32 0,-6 2-24 16,0 2 56-16,-3-2-40 16,-3 6-8-16,3-1-12 15,-6 0-28-15,0 6 8 16,1-3 12-16,-1 2 0 16,3 1-4-16,-6 0 4 15,6-1-4-15,-6 3 0 16,-3 1 8-16,1-1-4 15,-1 0-12-15,0 0 4 16,-6 3 12-16,-3 0-4 16,1 3-12-16,5 4 4 15,-12 1-4-15,9 5 0 16,-8 3 16-16,5 2-4 16,6 6-4-16,-6 2 4 15,9-2-16-15,-5 0 8 0,5 0-16 16,0-1 12-16,0 6 40 15,0 3-20 1,-3 5-20-16,7 5 4 0,-10 0-16 16,6-5 8-16,0-3 16 15,0 6 0-15,3 2 8 16,4 6-8-16,2 2-20 16,-3 3 8-16,3-3 12 15,0-3 0-15,0 3-4 16,3 0 4-16,0 6-24 0,0 2 12 15,0-3 32-15,-6-5-16 16,6 3-28-16,1 8 12 16,-1 2-16-16,6 3 12 15,-6-8-20-15,0-2 20 16,-3-1 12-16,3 6 4 16,0 0-12-16,0-1 4 15,6 1 12-15,-3-5-4 16,3-1 8-16,3 3-8 15,3 0-28-15,3 3 12 16,-3-3-20-16,3-8 16 16,-3-5 0-16,6 0 8 15,-9 2 8-15,9-2 0 16,-6 3 8-16,3-3-4 16,-6-3-12-16,0-3 4 0,-6 1 20 15,6-1-8-15,0 1-12 16,6-3 0-16,-6 0 12 15,0 0-4-15,6-6 16 16,0-4-12-16,6 2-4 16,-3-8 0-16,2 0-4 15,7 0 0-15,3-3 0 16,-3 3 0-16,-6-2 8 16,9-4-4-16,-3-2 8 15,-6 1-8-15,2-4 16 16,4 0-12-16,0 4 60 15,-6-4-40-15,6-2 32 16,-3-3-32-16,3 0 8 16,-1 0-20-16,-5 0-8 15,6-2-4-15,3 2-4 0,-6 0 0 16,0 0 32-16,0 1-16 16,0-1 20-16,5 3-20 15,1-6 20-15,3 1-24 16,12 2 4-16,-9 0-8 0,2-2-24 15,1-1 8-15,0 3 4 16,-3 3 4-16,2-5 8 16,-5 4-4-16,6 1-4 15,-6 0 4-15,3 0-4 16,-7 2 0-16,7 3 0 16,-6-2 0-16,0 2 16 15,0 0-8-15,0 5-4 16,-1-2 0-16,1 3-16 0,0-1 8 15,0-2 12 1,6-1-4-16,-6 1-12 16,2-8 4-16,4 0 12 0,-3 0-4 15,-3-6-4-15,-3 1 4 16,2-4-4-16,-2-1 0 16,-9-1 8-1,3 0-4-15,0 0 16 16,-3 1-12-16,0-1-188 0</inkml:trace>
  <inkml:trace contextRef="#ctx0" brushRef="#br0" timeOffset="298519.9188">1543 15855 312 0,'0'5'112'0,"-5"3"-84"0,5 0-12 0,5 0 4 15,-5 3-16-15,3 2 40 16,6 0-20-16,-6 6 40 16,3-6-36-16,-3 3 72 15,3-3-52 1,0 6-8-16,-6-4-8 16,-6 1-16-16,9-2-4 0,-6 4-4 15,0 1-8-15,-3 2 4 16,0 0-4-16,-6-3 0 15,1 6 0-15,-1-3 0 16,-3-2 32-16,0-1-16 16,0-2 32-16,3 3-32 15,0-3 4-15,0-6-12 0,3 3 12 16,0-5-12-16,0-2 4 16,1 2-4-16,-1-3-8 15,3 0 4-15,0 1 28 16,3-4-16-16,3-2 92 15,-6 0-60-15,6 0 48 16,6 0-56-16,3-8 60 16,3-5-60-16,2-6 0 15,1-7-24-15,3-6 16 16,0-2-20-16,-3 2 12 16,-3 0-12-16,0 11 64 15,-6 0-44-15,0 5-28 31,0 3-8-31,3 2-424 0,-1 6 236 16,7 5-496-16</inkml:trace>
  <inkml:trace contextRef="#ctx0" brushRef="#br0" timeOffset="300770.8701">3300 17792 424 0,'-15'0'156'0,"18"-6"-120"0,3 9-8 0,0-3-28 15,3-8-4-15,14 3-16 16,10-16 12-16,6-1-40 15,11-15 28-15,4-2-28 16,5-6 28-16,-5 0 8 16,0 2 12-16,-10 1 44 15,-5 2-24-15,-9 9 0 16,-3-9-12-16,-10 13 48 16,-2 1-32-16,-6 5 60 0,-3 2-48 15,-6 1 20-15,-3 5-36 16,-3-1 44-16,-6 9-36 15,0-3 4-15,-2 3-20 16,-4 5 12-16,0 3-16 0,0-1-12 31,-3 9 0-31,-6 5 12 16,3 7-4-16,-2 9 16 0,-1 8-12 16,6 7 4-16,6 6-4 15,0 0-8-15,9-2 4 16,6-4 4-16,6-4-4 0,9-14-12 15,3 2 4-15,3-12-400 16</inkml:trace>
  <inkml:trace contextRef="#ctx0" brushRef="#br0" timeOffset="300922.311">4225 17247 444 0,'-21'0'164'0,"10"-3"-124"0,-4-2-16 0,9-1-380 15</inkml:trace>
  <inkml:trace contextRef="#ctx0" brushRef="#br0" timeOffset="301057.2164">4047 17397 800 0,'-39'6'296'0,"30"7"-232"0,-12 19-16 0,15-11-16 0,-3 11-28 15,0 7-224-15</inkml:trace>
  <inkml:trace contextRef="#ctx0" brushRef="#br0" timeOffset="301551.6766">4270 17532 444 0,'-18'6'164'0,"3"2"-124"0,6 13-16 0,-3-8-8 15,3 5-16-15,-3 1-20 16,1 0 12-16,2-6 20 16,3 0-4-16,0-5 16 0,0-8-16 15,0-8 16-15,6-3-16 16,9-2-4-16,0-8 0 15,0-5-16-15,0-1 8 16,5 1-68-16,10 2 40 16,-9 11 4-16,0-1 16 15,3 12 36-15,0 4-12 16,0 9 24-16,-4 10-24 16,1 0 12-16,0 11-12 15,-3-6 0-15,-3 6-4 16,-9-5 12-16,0 4-12 15,-3-9 48-15,-3-4-28 16,0 3-32-16,-3-7 0 16,0-9-192-16,3-5 104 15,3-8-216-15</inkml:trace>
  <inkml:trace contextRef="#ctx0" brushRef="#br0" timeOffset="303008.0057">4594 17577 340 0,'3'6'128'0,"3"-4"-100"0,3 6-8 0,0-3 0 16,3-5-16-16,6 0-12 16,3 0 4-16,3-2 20 0,-4-9-8 15,1 3 16-15,0-2-16 16,-3-4 164-16,-6 7-96 15,-3-7 84 1,-3 4-92-16,-6-3-36 16,-3 2-20-16,-3-2-4 0,-6 2-4 0,-3 6-4 15,-3-3 4-15,0 3 20 16,0 2-12-16,-2 3 40 16,-4 3-28-16,3 10-24 15,0 3 0-15,0 5-8 16,3 5 0-16,3 1 16 15,4 7-4-15,2-7-12 16,6-4 4-16,3 4-60 16,12-1 36-16,2-7-84 15,7-1 60-15,9-10-112 16,6 0 88-16,8-2 12 16,7-6 40-16,3-6 16 15,2-2 8-15,4 3 0 16,-7-8 0-16,-5 5 16 15,-9 3-8 1,-7-3 112-16,-11 0-68 0,-6-3 76 16,-6-2-72-16,-9-6-32 15,-3 4-12-15,-6-4 4 0,-3 0-8 16,-3 1-20-16,3 5 4 16,0-1 40-16,1 7-20 15,5 7-8-15,0 0-8 16,3 7-16-16,0 4 12 0,6 2-4 15,0 1 4-15,0 1 24 16,-3 4-8-16,3-6 4 16,-3 0-4-16,0 1-32 15,3-1 12-15,0-8-120 16,-3 6 76-16,0-9 4 16,0-2 32-16,0 0 24 15,3 0 0-15,2 0-20 16,1-2 8-16,0 4 12 15,0-2 0-15,3 8-20 16,0-5 8-16,-3 0 4 16,0 2 4-16,0 3 24 15,-6-3-12-15,0-5-20 16,0 0 0-16,3 8 20 16,-3-8-4-16,0 0-4 0,0 0 0 15,3-3 4-15,3-7-4 16,3 2-4-16,0 0 4 15,3-3-4-15,-3 3 0 16,3 0 16-16,-1-2-8 16,1-3 32-16,-3 7-24 15,0-2 64-15,-3 3-44 16,0-3 28-16,-3 3-36 16,-3-3 16-16,0 3-24 15,0-3-8-15,-3 0-8 16,0-3-16-16,-3 3 8 15,0-2 12-15,3-4-4 16,-3 7-12-16,0-1 4 16,3-3 4-16,-3 6 0 0,1-3 0 15,-4 3 0-15,-3 2 8 16,0 3-4-16,0 3-12 16,0-1 4-16,-6 6 4 15,0 0 0-15,3 3-20 16,3-3 12-16,4 10 4 15,5-2 4-15,3-3-12 16,3 3 8-16,5-3-4 16,7-5 0-16,0 0 8 15,-3 5 0-15,3-7-28 16,0-1 16-16,0 3-4 0,0-8 8 16,0 0-56-16,-1-8 36 15,1-3-48-15,0 3 40 16,0-5-40-1,0 3 40-15,0-4 12 16,-3 4 12-16,3-1 64 0,-1 3-28 16,1-2 76-16,0 10-52 15,0-3 0 1,3 6-28-16,-3 2-12 16,3 3-4-16,-3 3-4 15,0-4 0-15,-4 7 8 16,-2-1-4-16,-3 0 40 0,-3 0-20 15,-3-7 56-15,0 7-44 16,0-8 72-16,0-5-60 0,0 0 72 16,6-5-68-16,0-3 72 15,9-3-72-15,0-2-16 16,0 0-24-16,12 0-20 16,2-3 4-16,7 0-16 15,-6 3 12-15,6-1-444 16,-1 7 244-16,4-7-388 15</inkml:trace>
  <inkml:trace contextRef="#ctx0" brushRef="#br0" timeOffset="344281.3149">8672 12543 312 0,'-9'0'112'0,"6"0"-84"0,3 2-12 16,0-2 92-16,0 0-64 15,0 0 0-15,3-2-28 16,-3 2-4-16,3-3-4 16,3 0 12-16,0-2-12 15,0 0 4-15,3-3-4 16,0-3-8-16,9-2 4 16,-3 0 20-16,5-3-12 15,4-2 4-15,0-4-8 16,0 4-8-16,0 2 4 15,2 0-4-15,-2 0 0 16,6 6-12-16,-3-1 8 16,-3 3 12-16,-4 3-4 0,1 0-4 15,3 2 4-15,-6 3-16 16,-3 5 8-16,-6 3 20 16,3 5-8-16,-3 1 40 15,0 4-24-15,-3-2-4 16,2 2-12-16,1 1-8 15,3-6 4-15,-3 3 4 0,3-3-4 16,0-7 8-16,6-1-8 16,3-5 16-16,5-11-12 15,1-2-4-15,3-5 0 16,0-4 4-16,3-4-4 0,-7 2-4 31,4 3 4-31,0-3-4 0,0 3 0 16,-10 5-20-16,1 6 12 15,-6 2 12-15,0 5 0 16,0 3-4-16,-3 3 4 0,0 2 4 16,0 3-4-16,-3 0 8 15,0 2-8-15,-1 9-4 16,-8-3 4-16,12 2-4 16,-6 3 0-16,6-2 0 15,0-6 0-15,3 0 0 16,0 1 0-16,6-6-20 15,11-3 12-15,13-5-32 16,15-3 24-16,11-2-28 0,12-8 24 16,10-11 44-1,8-3-12-15,6 4 168 16,-6 7-104-16,-14 5-36 0,-1 11-32 16,-6 11 8-16,-2 7-8 15,-22 6 16-15,-11 0-16 16,-12 5-4-16,-13-5 0 15,-8 0 4-15,-12-1-4 16,-6-4-328-16,0-8 176 16</inkml:trace>
  <inkml:trace contextRef="#ctx0" brushRef="#br0" timeOffset="344971.9754">9788 11622 352 0,'-3'-18'132'0,"3"12"-104"0,3-12-8 0,-3 12 36 16,3-4-36-16,0-1 68 16,-3 3-48-16,3-2 44 0,3-3-48 15,-3 2 0-15,3 0-24 16,0 9-8-16,0 2 0 15,3 0 12-15,3 10-8 0,3 11 48 16,6 6-28-16,5 10 12 16,1 11-24-16,0-1 8 15,0-2-12-15,-4-5-8 16,-2-8 0-16,3-6 84 16,-3-10-48-16,0-11 104 15,0-7-80-15,2-17-4 16,4-13-36-16,-3-7-16 15,0-6-4-15,0 2-120 16,-1 6 64-16,-5 8 4 16,-3 8 28-16,-3 3 32 15,-3 7-4-15,-3 8-28 0,-6 3 8 16,0 8-208-16,0 3 124 16,3-1-456-1</inkml:trace>
  <inkml:trace contextRef="#ctx0" brushRef="#br0" timeOffset="345453.4519">10509 11776 312 0,'-3'0'112'0,"3"0"-84"0,3 2-12 16,-3-2 56-1,0 0-44-15,-3 0 60 16,0 3-52-16,-6-3 36 15,3 5-40-15,-9 0 96 0,0 3-72 16,-6 3 20-16,3 0-44 16,0 4 12-16,4 1-24 15,2 5-16-15,3-2-8 0,9-1 12 0,6-4-4 16,6-4-4-16,5-4 4 16,4-6 20-16,9-8-12 15,-3-6-12-15,-3-1-4 16,-4-4 4-1,1-5 0-15,-9-2 8 0,-6-3-4 16,-9 2-64-16,-6 3 32 16,0 6-40-1,0 5 36-15,-3 5-220 16,4 5 140-16,5 3-260 16</inkml:trace>
  <inkml:trace contextRef="#ctx0" brushRef="#br0" timeOffset="345752.5386">10672 11701 384 0,'-3'-2'140'0,"3"2"-108"0,0 0-8 16,0 0 48-16,0 5-44 15,3 3 68-15,0 3-56 16,0 7 36-16,0 6-44 15,6 0-8-15,-3 2-16 16,3-5 12-16,-3 1-12 0,3-4 40 16,0-2-24-16,3-8 144 15,0-8-92-15,-3-5 100 16,5-11-100-16,4-3-16 16,3-5-36-16,0 1-16 15,6-1-4-15,-6 3-76 0,-1 2 40 16,1 3-648-1</inkml:trace>
  <inkml:trace contextRef="#ctx0" brushRef="#br0" timeOffset="409357.4564">18825 15474 332 0,'0'5'120'0,"0"-13"-92"0,0 6-8 0,0 2 0 16,0-3-16-16,9-2-4 15,-9-3 4-15,6 0 40 16,-3 0-24-16,3-3 104 16,-6 1-68-16,0-3 36 15,0-3-52-15,-3-3-24 16,-6-2-8-16,-3 0 0 0,-6 2-4 16,-3 4-12-16,-9 1 4 15,1 4 40-15,-1 4-24 16,0 9 8-1,0 2-12-15,-2 11 4 16,5 8-8-16,6-3-20 16,6 0 8-16,9 3 12 0,9-5 0 15,9-1-28-15,6-5 12 0,6-7-76 16,-1-6 52-16,7 0-32 16,-6 0 44-16,-3-8 12 15,0 0 8-15,0-5 12 16,-10-1-4-16,-2 4-20 15,-3 2 8-15,0 3-4 16,-6 15 4 0,0 9 8-16,-3 7-28 15,3 6 16-15,-9 5 24 16,3 13-8-16,-8 14-184 16</inkml:trace>
  <inkml:trace contextRef="#ctx0" brushRef="#br0" timeOffset="409515.9069">18459 16040 520 0,'-36'16'192'0,"27"-13"-152"0,3-9-8 16,0-1 116-16,0-9-88 0,12-3-8 15,0-2-32-15,0-8 20 16,9-6-24-16,15-4-4 0,5-1-8 16,10 3-60-16,-3 3 32 15,-7 2-96-15,1 5 68 16,-6 6 16-16,0 3 20 15,-4 2-72-15,-2 3 48 16</inkml:trace>
  <inkml:trace contextRef="#ctx0" brushRef="#br0" timeOffset="410673.4445">19039 15585 196 0,'3'-2'72'0,"-3"2"-56"0,3 0-4 16,-3 0 48-16,0 0-36 15,0 0 68-15,0 0-52 16,0 0 36-16,0 0-44 16,0 0 8-16,0 0-24 15,0 0 44-15,0 0-32 16,0 0 56-16,0 0-48 15,0 2 28-15,-3 3-36 16,-3 6 16-16,0 0-24 16,-3 2 16-16,0 3-20 0,-3-3-8 15,3 5-4-15,4-2-4 16,-4-2 0-16,3-1 0 0,6-3 0 16,-6-2-12-16,6-2 8 15,0 2 20-15,0-8-8 16,0 0-12-16,0 0 0 15,0 0-76-15,0 0 44 16,0-3-224 0,0-2 144-16,0 2-228 15</inkml:trace>
  <inkml:trace contextRef="#ctx0" brushRef="#br0" timeOffset="411079.7432">18965 15577 288 0,'-3'-2'108'0,"6"-1"-84"0,-3 3-4 16,0 0-4-16,6-3-12 16,3 1-4-16,2-4 4 15,4 6 12-15,6-5-8 16,3-3-12-16,3 8 0 15,-6 0 4-15,2 0 0 16,4 8 32-16,-18-3-16 16,0 6 100-16,-3 7-64 15,-12-2 84-15,-6 3-80 0,0 5 16 16,-9-6-40 0,-2 3-20-16,-1-7-8 0,0 1 20 15,0-1-12-15,-3-6-12 0,7-3-4 16,2 0 12-16,3-5-4 15,3 0-12-15,6 0 4 16,3 0-4-16,3 0 0 16,6 0-176-16,3 0 96 15,3 0-268 1,3 3 200-16,0-3 8 0</inkml:trace>
  <inkml:trace contextRef="#ctx0" brushRef="#br0" timeOffset="411572.5346">19471 15559 300 0,'15'-6'112'0,"-9"6"-88"0,-4-2-8 16,-2 2 172-16,0 0-108 0,0-3 80 16,-2 3-92-16,-4 0-28 15,-3 0-24-15,-3 0 4 16,-3 0-12-16,-3 0-28 0,0 3 8 16,0-1 4 15,3 4 8-31,1-1 16 0,2 0-8 0,3 1-20 15,6 2 4-15,3-3-4 16,3 3 4-16,0-3 16 16,6 6-4-16,2-1-12 15,1 3 4-15,0 3 12 16,0 0-4-16,-6-3-4 16,3 3 4-16,-6 0 48 0,-3-3-28 15,-6 1 96-15,-3-4-68 16,-3-2 28-16,0-3-44 15,-3-5-24-15,1-2-4 0,-1-1-28 16,3-2 12-16,0 0-252 16,0-3 144-16,6 5-360 15,3 0 268 1,6 1 28-16</inkml:trace>
  <inkml:trace contextRef="#ctx0" brushRef="#br0" timeOffset="411931.4191">19944 15384 548 0,'-9'-5'204'0,"9"5"-156"0,-3-3-16 0,0 3 168 0,3 0-116 15,0 0-16-15,0 0-44 16,9-5-20-16,3 5 0 15,6 0-24-15,6-8 12 0,-1 5-76 16,1 1 48-16,0-1-312 16,0 3 192-1,-9 3-168-15</inkml:trace>
  <inkml:trace contextRef="#ctx0" brushRef="#br0" timeOffset="412070.6162">19858 15479 736 0,'0'-8'272'0,"9"8"-208"0,11-2-20 16,-2-6-16-16,6 0-24 15,9 0-188-15,0 3 100 0,5-3-404 16</inkml:trace>
  <inkml:trace contextRef="#ctx0" brushRef="#br0" timeOffset="412789.4502">20688 15159 508 0,'-9'-8'188'0,"9"8"-148"0,0 0-8 16,0 0 28-16,-3 3-40 15,0 2-20-15,0 6 0 16,-3 5 0-16,0 10 0 16,-3 11 8-16,0 8-4 0,1 3 16 15,-4-3-12-15,3-8 4 0,0-5-4 16,-3-9 4-16,3-1-8 16,-3-9 104-16,6-5-60 15,0-3-20-15,3-8-16 16,3-5-12-16,6-7 0 15,3-7-44-15,6-4 24 16,9-3-100-16,0 5 68 16,-1 3-4-16,4 8 36 15,-3 2 32-15,0 11-8 16,-6 0 8-16,-4 11-4 0,-5-3-24 16,-9 2 8-16,-6 6 56 15,-5-8-24-15,-4 8 0 16,-6-3-16-16,0-5-8 15,-9 0 4-15,6-8 4 16,1 0-4-16,5-3 16 16,0 3-12-16,12-5 32 15,6 5-24-15,6 0 64 16,9 11-44-16,3-6 20 16,-1 3-36-16,4 0-8 15,3 0-8-15,0-3-40 16,-6 6 20-16,6-4-224 15,-12-1 132-15,2-1-268 16,-2 3 208 0,-6-5-4-16</inkml:trace>
  <inkml:trace contextRef="#ctx0" brushRef="#br0" timeOffset="413254.0451">20855 15543 268 0,'0'0'100'0,"3"5"-76"0,-3-5-8 0,0 0 88 0,6 5-60 16,-6 6 88-16,-6 5-76 15,3-3 16-15,-3 3-40 16,0 0 12-16,0 0-24 16,0-3 8-16,3-2-16 15,0-4 28-15,0-4-24 0,3-6-4 16,3-4-8-16,3-4-16 16,6-2 8-16,0-3 4 15,3 0 0-15,2 3-20 16,1 0 12-16,-3 5 32 15,3 0-16-15,-6 5 80 16,-6 6-52-16,3 5 56 16,0 2-52-16,-9 3 24 15,0 3-36-15,0-2 0 16,0-1-16-16,0 0 20 16,-3-5-20-16,3-3-108 15,0-5 48-15,0-2-332 16,0-4 212-16,6-2-264 15</inkml:trace>
  <inkml:trace contextRef="#ctx0" brushRef="#br0" timeOffset="415367.714">21319 15292 332 0,'-6'-6'120'0,"6"4"-92"0,3 2-8 15,3-3 44-15,0 0-40 16,3 1 0-16,0-4-16 15,3 1 12-15,0 0-12 16,3-1 76-16,-1 4-48 16,1-1 12-16,0 1-28 0,0 2-12 15,3 0-4-15,-3 2-4 16,0 3 0-16,-6 6 8 0,0-3-4 16,-6 3 40-16,2 7-20 15,-7 3-4-15,-1 3-12 16,-6-3 12-16,-3 8-12 15,0 0-20-15,3-2 4 16,3-6 12-16,0 0 0 0,6-2-12 16,0-3 4-16,3-6 28 31,6 3-12-31,3-7-4 16,3-1-4-16,5-8 4 0,-2-2-4 15,3-3-4-15,-6 0 4 16,0-2 12-16,0-1-8 15,0-2 32-15,-3-3-24 0,0-3 4 16,-4 1-12-16,1-3-16 16,3 2 4-16,3 1-4 15,0-6 0-15,0 5 16 16,3 1-4-16,3 5-4 16,-1-1 4-16,1 4 40 15,0 2-24-15,0 5 36 16,0 3-32-16,-3 3-12 15,3 5-8-15,-1-3 4 0,-2 3-4 16,3-3-196-16,-3-2 104 16,-3-3-420-1,-3 3 280-15,0-3 52 16</inkml:trace>
  <inkml:trace contextRef="#ctx0" brushRef="#br0" timeOffset="416303.5549">21774 15628 164 0,'3'0'60'0,"0"0"-44"0,3-3-8 0,-6 3 68 16,6 0-44-16,-3-3 92 15,6 3-68-15,-6-2 112 16,0-1-92-16,-3 0 60 15,0 1-80-15,0-1-4 16,0 3-32-16,-3 0-4 0,-3 0-8 16,-3 0 20-16,0 3-16 15,0 2 40-15,-2 0-28 16,2 1-4-16,-3 4-12 0,0 1-8 16,3 5 4-16,3-3 20 15,0 3-12-15,3-3-20 16,3 0 0-1,6-2 12-15,3-3 0 0,3-3-4 16,9-5 4-16,-4-5-16 16,1-3 8-16,0-3 4 15,-3 1 0-15,-3-1 16 16,-6-2-8-16,-3-1 16 16,-3 1-16-16,-3 0-4 15,-3 2 0-15,-3 1 4 16,0 2-4-16,0 0-4 15,3 3 4-15,0-1-92 16,12 4 48-16,0-1-328 16,3 0 204-1,6 3-212-15</inkml:trace>
  <inkml:trace contextRef="#ctx0" brushRef="#br0" timeOffset="416812.4152">22042 15622 196 0,'0'-5'72'0,"0"2"-56"0,3-2-4 15,-3 5 136-15,3-3-84 16,-3 3 116-16,3-2-104 16,-3 2 60-16,0 0-80 15,0 0 12-15,0 0-36 16,0 0-12-16,0 5-12 0,0 3-8 15,-3 3 4-15,0 2 20 16,3 3-12-16,0-1 32 0,3 1-28 16,0 0 4-16,0-3-12 15,-3 1 4 1,9-6-8-16,-3 0 40 0,-3-6-20 16,3-2 12-16,3-2-20 15,-3-6 64-15,3 2-48 16,3-4 40-16,0-6-40 15,3-5 8-15,-1-3-24 16,4 0-16-16,-3 3-4 16,3 2-332-16,-9 6 184 15,-3 5-484 1</inkml:trace>
  <inkml:trace contextRef="#ctx0" brushRef="#br0" timeOffset="420255.0556">18602 15850 144 0,'8'0'52'0,"-8"0"-40"16,0 0 0-16,0 0 24 0,0 0-20 15,0 0 4-15,0 5-12 16,0-2 4-16,-5 2-8 15,2 3 32-15,-3-3-20 16,0 3-12-16,-3-3-8 16,3 6 12-16,-3-3-4 15,3 5-12-15,0 6 4 16,3-3 12-16,-3-1-4 16,-6 1-4-16,3 3 4 15,0-1-4-15,3 1 0 16,-3-1 8-16,-6 4-4 15,7-9 40-15,-1 3-20 16,0 0 4-16,3-1-16 0,-3-1-16 16,3-1 0-16,-3-3 28 15,3-2-12 1,6 0 4-16,-9-2-8 0,9-1-8 16,-6-2 4-16,6-3-4 15,-6 0 0-15,6 0-36 16,0 0 20-16,0-3-248 15</inkml:trace>
  <inkml:trace contextRef="#ctx0" brushRef="#br0" timeOffset="422264.2757">20483 16032 320 0,'-9'-2'120'0,"9"2"-96"0,-3 0-4 0,3 0 132 16,0 0-88-16,6-3 44 15,3 0-64-15,3-2 56 16,-1 0-60-16,-2-3 52 16,3 5-52-16,-6 1 68 0,3-4-60 15,-6 4 0-15,3-1-28 16,3 0-20-16,6 1-4 15,3 4-4-15,6 1 0 16,8 0 0-16,13-1 0 16,9 4 24-16,2-1-8 15,-2 3-4-15,-7 2 0 16,-8-2-16-16,-3 3 8 16,-9-8 12-16,-7 4-4 0,-5-1 8 15,-6-1-8-15,-6 0-180 31,-6-2-464-15</inkml:trace>
  <inkml:trace contextRef="#ctx0" brushRef="#br0" timeOffset="422551.4129">20563 16215 520 0,'-18'-8'192'0,"21"8"-152"0,0 3-8 0,3-3 72 16,0 2-64-16,-6-2 60 16,15 3-56-16,3 2 24 15,6-5-40-15,8 0 16 0,7-5-24 16,6 5 8-16,-1 0-16 15,-5 0-16-15,-6 0 0 16,-6 0-348 0,-7 5 192-16,-8 3-272 15</inkml:trace>
  <inkml:trace contextRef="#ctx0" brushRef="#br0" timeOffset="423537.9307">21492 16953 372 0,'9'5'140'0,"-3"1"-112"0,0 1-4 15,-3-7 76-15,2 6-60 16,-5-6-16 0,-5-6 0-16,-4 1-16 15,3-3 24-15,-9-2-20 0,0-6 84 16,-6-8-52-16,-3-2 32 16,-6-14-44-1,1-13 16-15,-1-5-28 0,0 5 72 0,6 5-56 16,6 3 4-16,7 8-24 15,5 11-20 1,6 5 0-16,0 2-4 0,6 3 0 16,3 6 0-16,-4 4 0 15,1 4-12-15,0 2 12 16,-3 2 4-16,-6 12 4 16,0-1-12-16,-9 3 8 15,1-1 12-15,-1-1-4 0,-3-1 52 16,3-2-32-16,3-9-20 15,3-2-4-15,3 0-20 16,12-13 12-16,6 0-4 16,15-1 4-16,5-1-12 15,4 1 12-15,0 4 12 16,-4 2 0-16,-5 3-4 16,-9-1 4-16,-6 1 28 15,-6 2-16-15,-12-2 84 16,-12 5-56-16,-6-3 12 15,-3-2-32-15,1 0-4 16,2 0-12-16,3-3-428 16,9 2 228-16</inkml:trace>
  <inkml:trace contextRef="#ctx0" brushRef="#br0" timeOffset="424153.8646">21944 17096 464 0,'0'-13'176'0,"0"7"-140"0,6-7-8 0,-9 5 120 0,0-2-88 16,-3-4-8 0,3 4-32-16,-3-9 4 0,-6 1-16 15,-6-1-40-15,-2 6 20 16,-4 0 0-16,0 7 12 15,3-2-12-15,6 8 8 0,6 0-16 16,3 8 12-16,6-2 4 16,6 2 4-16,3-3 8 15,6 0-4-15,6 3-12 16,-6 3 4-16,6 2-48 16,-6 6 24-16,-6 10-56 15,-6 10 48-15,-6 14-88 16,-6 3 68-1,-3-3-132-15,0 8 108 16,-6-6 0-16,0-2 52 16,-3-13 52-16,0-1-12 0,-2-7 148 15,-7-11-88-15,3-2 136 16,3-11-120-16,0-8 64 16,4-8-88-16,2-5 124 15,6-11-108-15,6-5-20 0,6-8-36 16,9 2-36-16,18-2 4 0,11-3-32 15,16-2 24-15,14 0-532 16</inkml:trace>
  <inkml:trace contextRef="#ctx0" brushRef="#br0" timeOffset="424260.8923">22313 16752 288 0,'-3'0'108'0,"0"0"-84"0</inkml:trace>
  <inkml:trace contextRef="#ctx0" brushRef="#br0" timeOffset="425204.7007">22245 16940 528 0,'-12'26'196'0,"15"-2"-152"0,-3-3-12 0,3-2-16 16,3-1-16-16,0-10 8 15,3 5-4-15,3-5-12 16,2-16 4-16,4 3-40 16,0-8 24-16,9 0-4 15,-6-3 16-15,3-3 16 16,-4 1-4-16,-5-1 84 16,-3 3-44-16,-3 6 100 15,0 7-36 1,-3 3-52-16,0 11 28 0,-3 5-52 0,6 5-16 15,-3 0-8 1,6-3-8-16,0 4 0 16,0-7 16-16,-1-7-8 0,4-2-4 15,3-12 0-15,-3 1 12 16,-3-8-8-16,0 0 16 16,-3-1-16-16,-3-1 4 15,-3-9-4-15,3 5-24 16,-3 6 8-16,-3 0 64 15,0-1-28-15,3 9-4 16,3 3-12-16,5 2-12 16,7 2 4-16,3 3 4 15,6 1-4-15,6 2-4 16,2-3 4-16,1-2-4 16,0-6 0-16,0-2 8 15,-4 2-4-15,-5-2 24 0,-9-1-16 16,-3 1 12-16,-6-3-12 15,-6 6 36 1,-6-4-24-16,-6 1 4 16,-3 2-16-16,-3 1-16 0,-3 2 0 15,3 2 20-15,3 1-8 16,3 10-20-16,1 0 4 16,8 6 4-16,8 0 4 15,1 2-12-15,3-3 8 16,3-2 4-16,3-5 0 15,0-3-72-15,12-8 40 0,-4 0-84 16,-2-3 64-16,-3 3 28 16,-3-3 16-16,-3 3 24 15,-3-2-8-15,-6-4-12 16,6 4 0-16,-3-1 4 16,2 0 0-16,1 3-12 15,0 0 8-15,0 6-16 16,3 4 12-16,-6 4 20 15,9 1-4-15,-6 1 16 16,9 3-16-16,-4-6-4 16,1-2 0-16,-3-9 12 15,6 6-8-15,-6-10-28 16,-3-4 8-16,0 6-4 16,-3-2 8-16,-6-4 24 15,0-2-8-15,-3-2 92 16,3 7-52-16,-3-2 64 0,0 0-60 15,0 5 24-15,0 0-44 16,9 8-8-16,2-3-16 16,1 8-8-16,6-5 4 15,0-3-288-15,3 1 156 16,-6-6-696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2-06T13:11:49.6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9348 12585 208 0,'-3'-13'76'0,"3"13"-60"0,-3-5-4 0,0-1 64 15,3 6-44-15,-6-5 16 16,3 5-32-16,-3-5 20 15,6 5-24-15,-6-3 24 16,6 3-24-16,-3-5-12 16,6 10-4-16,-3-5 20 15,0 0-8-15,-3 3 4 16,3 5-4-16,-3 2 12 16,3 3-12-16,-3 3 32 15,0 3-24-15,-3 5 4 16,6-1-12-16,-6 7-8 15,6-1 4-15,-6 5-24 16,6-2 12-16,-6 2 20 16,6 1-4-16,-6 2 4 15,6 2-4-15,-6 9-16 16,6-3 4-16,0 10 20 16,0-2-8-16,-6 6-4 15,6-9 0-15,-6 5-4 16,6-2 0-16,-8 8 16 15,2-3-8-15,0 6-20 16,6-3 4-16,0 2 20 0,3-2-4 16,-3-3-4-16,-3 0 0 15,-3 1 12-15,3 1-8 16,-3 1 24-16,0-2-20 16,-3-7 24-16,6 1-24 15,-3-2-20-15,3-1 0 0,-3-2 12 0,6-4 0 16,-3-4 16-16,3-5-12 15,0-4 24-15,0 1-20 16,0-5 12-16,0-1-12 16,0-2-16-16,-3 0 0 15,0-3 12-15,-3-3-4 16,3 1 16-16,0-3-12 16,-3 0-56-16,0-3 24 15,0-3-112-15,3-2 76 16,0-2-248-1,0-4 172-15,3-2-60 0</inkml:trace>
  <inkml:trace contextRef="#ctx0" brushRef="#br0" timeOffset="1206.2499">7860 14754 384 0,'2'-5'140'0,"7"3"-108"0,-3-1-8 0,-6 3-24 16,3 0-4-16,3 0 4 15,0 3 0-15,3-3 0 16,3 0 0-16,-3 2 52 15,6 1-28-15,-6-3 52 16,9 0-44-16,-3 0 28 0,5 0-32 16,4-3 0-16,3 3-16 15,3-2 12-15,5-1-16 16,4 3 4-16,3 0-4 16,-6-3 28-16,8 3-20 0,1 0 4 15,5-5-12-15,7 2 4 16,11-2-8-16,4 0 8 15,2-1-8-15,4 1-12 16,11-3 4-16,6 3 4 16,0 2 0-16,1 1 8 15,2-4-4-15,6 6-12 16,6 6 4-16,-6-1 4 16,1-2 0-16,8 2-12 15,3 0 8-15,-3 3 20 16,6-3-8-16,3 1-12 15,6-1 0-15,-3-5 4 0,6-3 0 16,12 3 0-16,-12 0 0 16,3 0 8-16,12 0-4 15,-7 6 8-15,-5-9-8 16,-3 6-4-16,3 5 4 16,-12-3-16-16,3-3 8 15,6 4 4-15,-3-1 0 16,-6-5 8-16,3-3-4 15,6 1-4-15,-3 2 4 16,-15-6-4-16,4 4 0 0,-10-1 0 16,-3 3 0-16,-24-5 0 15,-2 0 0-15,-7-1 8 16,-14-2-4 0,-10 6-20-16,-11-1 8 15,-12 0 32-15,-6 1-16 0,-9-1-564 16,-9 3 304-1,-3 8 64-15</inkml:trace>
  <inkml:trace contextRef="#ctx0" brushRef="#br0" timeOffset="2077.8039">13452 14641 332 0,'-9'-6'120'0,"12"9"-92"0,0-6-8 15,-6 6 88-15,0 0-64 16,3-3 44-16,0 0-52 15,0 0 44-15,0-3-48 16,0 3 12-16,3 0-28 16,3-3 8-16,3 1-12 15,0 2-16-15,3 0 0 0,3 0 12 16,3 2-4-16,3 4-12 16,2-1 4-16,4 0-4 15,0 1 0-15,-3-1 8 16,-3-2 0-16,-3 2 32 15,-4 0-16-15,-5-2 40 0,0-1-32 16,-3-2 76-16,0 0-56 16,-6 0-12-16,0 0-20 15,-3 0 0-15,0 0-8 16,-3 0-4-16,0 0 4 16,-6 3 4-16,0 2-4 15,-2 1-20-15,-1-1 8 16,-3 3-4-16,-3 2 4 15,0 4 8-15,0-1 0 16,-2 3 0-16,2-3 0 16,3 0 8-16,-3-2-4 15,3-3 8-15,3 0-8 16,0-3 16-16,3 0-12 16,4-2-4-16,2-3 0 0,0-3-4 15,3-2 0-15,0-3 24 16,3-3-12-16,0 1 76 15,3-3-52-15,3-1-4 16,0 1-20-16,-3 3-20 16,0-1 4-16,-3 3-4 15,3 3 0-15,-3-1 24 16,0 4-8-16,0 2-84 16,0 0 44-16,0 0-200 31,5 2 128-31,-2 4-288 0,3-1 220 15,3-2-132-15</inkml:trace>
  <inkml:trace contextRef="#ctx0" brushRef="#br0" timeOffset="4313.4462">13890 14829 144 0,'-6'-6'52'0,"9"6"-40"0,-3-5 0 0,-3 5 68 16,0 0-44-16,0 0 48 15,0-3-48-15,0 1 0 16,3-1-24-16,0-2 28 15,0-1-24-15,3-1 48 16,0-1-36-16,3-6 56 16,0 4-48-16,3-1 12 15,3-2-32-15,0 2 0 16,-1 3-8-16,4-2-8 16,-3 2 4-16,3 3 4 0,-3-1-4 15,0 1-12-15,0 0 4 16,0 2 4-16,0 3 0 0,0 0 8 15,-3 0-4-15,-1 0-20 16,1 3 8 0,-3-1 20-16,-3 4-4 0,0-1 4 15,0 3-4-15,-3 5-8 16,-3 3 4-16,0 5-4 16,0 3 0-16,3 2 8 15,0 4-4-15,0-1-12 16,3-3 4-16,3-2 12 15,3-3-4-15,-3 3 8 16,3-6-8-16,0-4-4 16,0 2 4-16,0-9-16 15,0 1 8-15,0-2 12 16,0-1-4-16,0 0-4 16,-1-5 4-16,1 3 12 0,3-3-8 15,-3 0-12-15,0-3 0 16,3 1 12-1,0-4-4-15,-3-2 8 0,-3-5-8 16,3 0 8 0,-3-6-8-16,0-2 52 0,-3-5-32 15,3-6-12-15,0 0-4 16,0 1-8-16,-3 1 0 16,2 7 0-16,1 1 0 15,0 4 8-15,-3 2-4 0,3 3-4 16,0 0 4-16,-3 2-16 15,3 3 8-15,0 3 4 16,3 2 0-16,0 1-12 16,3-1 8-16,0 3 4 15,0 0 0-15,3 0 8 16,-1 3-4-16,1 2-80 16,0 0 40-16,0-2-384 15,0 2 236 1,0 3-40-16</inkml:trace>
  <inkml:trace contextRef="#ctx0" brushRef="#br0" timeOffset="5606.6884">14613 15059 164 0,'-3'-3'60'0,"6"0"-44"0,3 6-8 0,-6-3 112 16,3-5-68-16,0 2 52 16,0 0-64-16,-3-2 8 15,0-3-32-15,3 6 64 16,0-1-48-16,-3-2 4 16,0-3-20-16,0 5 8 15,0 3-16-15,-3-3 4 16,0-2-4-16,-3 3-8 15,0 2 4-15,-3 0-4 0,-3-3 0 16,3 3 0-16,0 3 0 0,-3-3 0 16,1 2 0-16,-1 3 0 15,-3 1 0 1,0-1 0-16,0 0 0 0,0 3 8 16,3 3-4-16,0-1 32 15,0 1-20-15,3 2 4 16,1 0-12-16,5 1-16 15,0-1 4-15,3 3 12 16,6 0-4-16,2 0-4 16,7-3 4-16,3 0 4 15,0 0-4-15,3-2-12 16,3-3 4-16,-3 0 12 16,-4-3-4-16,-2-2 24 31,6 2-16-31,-6-5-32 0,-3 0 12 0,0 0 20 15,-3-3-8 1,-3 1-8-16,3-4 0 16,-3 1-280-16</inkml:trace>
  <inkml:trace contextRef="#ctx0" brushRef="#br0" timeOffset="7443.7026">14783 14985 184 0,'-6'-6'68'0,"6"6"-52"0,-3 0-4 0,3 0 100 0,-6 0-64 16,6 3 32-16,-6 0-44 15,6 7-4-15,-3-2-20 16,-3 0 0-16,6-5-4 16,0 2-8-16,-6 0 4 15,6-5 84-15,0 0-48 16,6-2 36-16,3-6-44 15,6 8 8-15,-3-3-24 16,12-5 0-16,-4 8-8 16,1-2-16-16,0-1 4 0,-6 6 12 15,-6-3-4-15,3-6 32 16,-9 4-20-16,-3-1 40 16,-9 0-32-16,3-2 4 15,-3 2-16-15,-6-2-228 16,3-3 120-16</inkml:trace>
  <inkml:trace contextRef="#ctx0" brushRef="#br0" timeOffset="7891.1561">14726 14921 208 0,'0'0'76'0,"0"5"-60"0,0 6-4 0,0-6 84 15,6 6-56-15,-6 5 16 16,-6 5-32-16,3 3 12 16,-3 2-20-16,3 1-16 15,-3-1-4-15,0-2 20 16,0 2-8-16,6-4 4 0,-3-4-4 16,0-2 4-16,3-3-8 15,0-5-4-15,0 0 4 16,0-3 72-16,6 1-40 15,-3-4-20-15,-3-2-16 16,3 6 8-16,-3-6-4 16,6 5-4-16,0 0 4 15,-3 0-4-15,6-2 0 16,-3 0 8-16,9-3-4 16,-9 0 32-16,3-3-20 15,6 3-24-15,-3 0 4 16,3 0 0-16,5 0 4 15,1 3 8-15,-3-3-4 0,3 2-4 16,0-2 4-16,-6 0-4 16,-3 0 0-16,-9-2-256 15,-3-1 140-15,0 0-156 16</inkml:trace>
  <inkml:trace contextRef="#ctx0" brushRef="#br0" timeOffset="8054.3996">14735 15080 540 0,'-3'-3'200'0,"0"3"-156"0,9-2-12 0,-6 2 0 0,9 2-24 16,0 1-12-16,6 0 0 16,6-1-148-16,3 1 84 15,2-1-280-15</inkml:trace>
  <inkml:trace contextRef="#ctx0" brushRef="#br0" timeOffset="9589.5319">9232 12545 216 0,'-3'-5'80'0,"-3"0"-60"0,9 5-8 0,-6 0 116 16,3-5-72-16,-3 5 68 15,0-6-72-15,0 6 4 16,0-2-32-16,3-1 12 0,0-5-20 16,-3 3-8-16,3 5-4 15,-3-6 4-15,0 6-4 16,0-5 24-16,-3 5-16 0,0 0-20 15,0 0 0-15,-3 11 4 16,0-6 4-16,-3 8 8 16,0 3-4-16,0 3-12 15,4-4 4-15,-4 1 28 16,3-2-12-16,0-1-4 16,3-3-4-16,3-2-16 15,3-2 8-15,0-6 12 16,0 0-4-16,0 0-4 15,0 0 4-15,6 0 4 16,3-3-4-16,0 0-4 16,0 1 4-16,3-1-4 15,2 0 0-15,4 3-12 0,6-2 8 16,0 2 12-16,3 0-4 16,-1-3-12-16,-2-2 4 15,-3 0 12-15,-3-1-4 16,-3 1 16-16,-6 0-12 15,-3-3 200-15,-3 2-116 16,-3-2-8-16,-6 3-56 16,-3 0 16-16,0 0-28 15,-3 2 4-15,0 0-12 16,0-2-24-16,0-3 8 16,3 3 12-16,6 0 0 0,0-1-196 15,-3-2 104 1,0-2-448-16,6-4 300 15,0-1-4-15</inkml:trace>
  <inkml:trace contextRef="#ctx0" brushRef="#br0" timeOffset="10304.765">8764 12035 444 0,'0'-5'164'0,"-9"5"-124"0,3-3-16 0,1 6 16 15,2-3-28-15,-3 0-12 16,0 2-4-1,-9 6 4-15,0 0 0 16,0 5 0-16,0 3 32 16,3 5-16-16,3 3 40 15,3 5-32-15,6 0 4 16,6-2-16-16,3-3 0 16,6-6-4-16,3-5 4 0,-3-5-8 15,6-10-256 1</inkml:trace>
  <inkml:trace contextRef="#ctx0" brushRef="#br0" timeOffset="10529.0117">8845 11762 580 0,'-15'-10'216'0,"12"10"-168"0,-3 0-12 15,3 0 92-15,3 0-76 16,0 0-20-16,0 0-20 15,9 0-376-15,3-3 200 16,6-2-172-16</inkml:trace>
  <inkml:trace contextRef="#ctx0" brushRef="#br0" timeOffset="11039.4035">8866 12231 300 0,'-6'-3'112'0,"12"3"-88"0,-6 0-8 0,0 0 4 15,0 0-16-15,0 0 16 16,-6 3-12-16,6-3-4 15,-3 5 0-15,-3 0 84 16,0 0-48-16,-3 3 80 16,3 0-68-16,0 0 60 15,3 3-60-15,0-1-40 16,6 1-8-16,6 0 4 0,3-1-4 16,6 1-248-1</inkml:trace>
  <inkml:trace contextRef="#ctx0" brushRef="#br0" timeOffset="14582.9539">9199 14696 208 0,'3'0'76'0,"-3"-2"-60"16,3 2-4-16,-3 0 84 0,0 0-56 15,0 0 16-15,0-3-32 16,0 3-4-16,0-3-12 15,3 1-8-15,0-1 4 16,-3 0 12-16,0 3-8 16,6-2-4-16,-6-1 0 15,0 0 84-15,3 1-48 16,-3 2 44-16,0-8-48 16,3 5 0-16,0 1-24 15,-3-1-16-15,3-5 0 16,0 3 20-16,3-3-8 0,-3 0 4 15,3-3 56 1,-1 1-36-16,-2-1-16 0,0-7 0 16,-3 4-12-1,0 1 16-15,-3 0-12 16,3 0-20-16,3-3 4 16,0 3 20-16,-3-1-4 15,0 1-20-15,0-3 4 16,6 3 12-16,-6 0 0 15,0 0 8-15,0 2-8 16,3 0-4-16,0 1 4 16,-3-3-16-16,3-1 8 0,0 4 12 15,-3-1-4-15,3 1-4 16,0-4 4-16,0 4 4 16,-3-1-4-16,3 1-4 15,0-1 4-15,0 0-4 16,-3 4 0-16,3-1 8 15,-3-3-4-15,0 0-12 16,0 3 4-16,3-5 12 16,-6 0-4-16,6 0 8 15,-3 2-8-15,3-2 8 16,-6-3-8-16,6 3-12 16,0 0 4-16,0-3 12 15,0 0-4-15,-3 3-12 16,6-1 4-16,0 1 20 15,-3 0-8-15,0 0-4 16,0 0 0-16,0-3-4 0,-3 2 0 16,3-1 0-16,0 1 0 15,0 1 24-15,-3 0-12 16,3 2 12-16,3 1-12 16,-3-1-24-16,0 1 4 15,0 2 4-15,3 0 4 16,0 0 0-16,-4 0 0 15,4 0 0-15,-3 0 0 16,0 0 0-16,0-3 0 16,3 3 24-16,-3 1-12 0,0-1-4 15,0 0-4-15,3 0-4 16,0 0 0-16,0 0-20 16,0-3 12-16,0 3 20 15,0 0-4-15,0 0-4 16,0-2 0-16,0-1-4 15,0 3 0-15,0 0-12 16,3 0 8-16,0-2-4 16,0 5 0-16,-1-3 8 15,4 2 0-15,0 1 0 16,-3-3 0-16,0 3-12 16,0-6 8-16,0 6 20 15,0-3-8-15,3-3 4 16,0 6-4-16,0-5-16 15,-3-4 4-15,2 6 12 0,4 0-4 16,-3 1-20-16,-3-1 8 16,0 0 12-16,3 0 0 15,-3 0-12-15,-3 0 4 16,3 3 12-16,0-3-4 16,-3 2-12-16,0 1 4 15,3 0-4-15,0-1 0 16,-1 1 16-16,-2 0-4 15,3 2-4-15,0 1 4 16,0-1-16-16,0-2 8 16,3 2 12-16,-3 0-4 15,3 1-4-15,3-1 4 0,-6 0-16 16,3 1 8-16,-3-1 12 16,2 1-4-16,1 2-4 15,0-3 4-15,0 0-4 16,3 1 0-16,0 2-12 15,0 0 8-15,0-3 12 16,0 0-4-16,-1 3 68 16,1 0-40-16,6 0-4 15,-9 0-16-15,0 0 8 16,3 0-12-16,-3 0-20 16,3 0 4-16,-3 3 20 15,-1 0-4-15,1-1-4 16,3 1 0-16,-3 0-24 15,0-3 12-15,0 2 12 16,0-2 0-16,0 0-4 0,0 0 4 16,3 0 4-16,-1-2-4 15,-2 2-20-15,3 0 8 16,0 0 32-16,0 0-16 16,-6 0 8-16,3 0-8 15,3 0-24-15,-6 0 8 16,3 0-12-16,2 0 8 15,1 2 36-15,-3 1-16 16,0-3-8-16,3 2-4 16,0 1-16-16,3 0 12 15,-9-3 20-15,3 0-4 0,2 2-4 16,4 1 0-16,-3 0 4 16,3-3-4-16,-3 0 8 15,0 0-8-15,0 0-4 16,0-3 4-16,-1 0-16 15,1 3 8-15,0-2-4 16,6-1 0-16,-3 0 16 16,0 3-4-16,0 0-4 15,-1-2 4-15,4 2 12 16,-6-3-8-16,6 3 4 16,0 0-4-16,-3 0-32 15,3 0 12-15,-1 0 4 16,1 0 8-16,6 0 8 15,-3-2-4-15,-3 2-4 16,0 0 4-16,2 0 4 0,4 0-4 16,-12 2-12-16,3-2 4 15,0 0-4-15,3 0 0 16,-1 3 16-16,-2-3-4 16,6 0 16-16,0 0-12 15,3 0-20-15,2 0 4 16,1 0 12-16,0 0 0 15,6 0-12-15,-4 0 4 16,-5 0 12-16,-3 2-4 16,3 1-20-16,0-3 8 15,-4 3-4-15,-2-1 4 16,3 1 52-16,3 0-24 0,-3-1-44 16,8 1 12-16,-2-3 20 15,6 0-4-15,3 3-16 16,-4-1 4-16,4 1 20 15,3-3-4-15,-7 3-4 16,1-1 0-16,-6 1-16 16,3-3 8-16,-1 0 4 15,1 2 0-15,3 1-20 16,-1 0 12-16,1 2 12 16,0 0 0-16,0 1 8 15,2 2-8-15,1-3-4 16,-3 0 4-16,2 0-4 15,1 1 0-15,3-4-12 16,5 1 8-16,4 0 20 16,9-3-8-16,-7 2-28 0,1-2 8 15,-4-2 24-15,-2 2-8 16,-3 2-8-16,-1-2 0 16,1 0 4-16,0 3 0 15,-4 0 8-15,1-3-4 16,0 0 104-16,-4 0-60 15,-2 0 24-15,-6-3-40 16,2 3 4-16,-8-3-20 16,-3 1 72-16,0-1-52 15,-6 0 12-15,6 1 0 16,-1-1-28-16,-2 0-12 16,-3 1-4-16,-3-1-84 31,0 3 44-31,-3 0-620 15,-3 0-16-15</inkml:trace>
  <inkml:trace contextRef="#ctx0" brushRef="#br0" timeOffset="36893.5184">15676 14048 340 0,'-12'-10'128'0,"12"7"-100"0,0-5-8 0,3 3-8 16,0-1-12-16,0-2 0 16,0-2 0-16,0-1 16 15,0 1-8-15,-3-1 104 16,0 3-64-16,0 0 16 15,-3 6-40-15,0 2-20 16,-3 13-8-16,0 8 4 16,-3 8 0-16,0 8 0 15,-12 3 0-15,6-1 0 16,-6-2 0-16,4-2 0 16,-1-3 0-16,3-6 16 15,-3 1-8-15,6-12-12 16,6-1 0-16,0-4-4 15,3-10 0-15,3-5-72 0,6-6 44 16,0-2-84-16,3-11 68 16,0 1 20-16,0-7 16 15,0 1 8-15,3-2 0 16,-3-1 16-16,2 0-4 16,-2 0-12-16,6 3 4 15,-3 3-4-15,3 7 0 16,3 3 8-16,0 6 0 15,0 7 24-15,0 8-12 16,-1 9 4-16,1 7-8 16,-3 3 12-16,-3 2-12 0,-3 3-4 15,-6-2 0-15,-3-1 4 16,-3-2-4-16,-3-3-4 16,-6 0 4-16,0-2 4 15,-3-6-4-15,3-2 8 16,-8-6-8-1,5-5 8-15,6 0-8 0,-3 0-20 16,6 0 8-16,3 0-24 16,3 0 20-16,3 3-4 15,3 4 8-15,3 7 16 16,0-1-4-16,0 3-4 0,-3 2 4 16,-3 1 84-16,-3-3-48 15,-3 0 148-15,-6-1-104 16,-3-1 44-16,-6-4-80 15,-3 1-16-15,3-6-20 16,-3-2 8-16,1-6-12 0,5-2-40 16,0-3 20-16,9-3-208 15,3-2 120-15,6 0-344 16</inkml:trace>
  <inkml:trace contextRef="#ctx0" brushRef="#br0" timeOffset="37238.8127">16054 14014 508 0,'-12'-6'188'0,"12"9"-148"0,-3-3-8 0,0 0 80 15,0 0-68-15,3 0 0 16,6 0-28-16,0 0-36 16,6 0 8-16,6-3 12 0,5 1 4 15,4-4 16-15,6-1-12 0,6-1-4 16,-1 0 0-16,4 0 4 16,-6 2-4-16,-4 1 8 15,-11 2-8 1,-3 1 8-16,-15 7 8 15,-9 3-8 1,-6 3-236-16,-3 2 120 0,-3-3-212 16</inkml:trace>
  <inkml:trace contextRef="#ctx0" brushRef="#br0" timeOffset="37538.4209">16194 14038 260 0,'-12'2'96'0,"12"-2"-76"0,-12 0-4 16,6 0 52-1,3 3-40-15,-3-3 104 16,3 5-76-16,-3 3-24 16,6 3-20-16,-3 4-32 0,3 7 12 15,3 9-4-15,3 4 4 16,-3-1 16-16,-3 1-4 0,0-4 120 16,-3 1-68-16,0-3 148 15,-6-5-120 1,-6-8 88-1,3 2-104-15,-12-4 12 0,1-6-48 0,-4-6-12 16,-3-4-12-16,3-6 4 16,3-3-8-16,4-2-12 0,5 0 4 15,6-1-224-15,9 1 120 16,6 0-552 0,9 2 368-16,3 6 120 15</inkml:trace>
  <inkml:trace contextRef="#ctx0" brushRef="#br0" timeOffset="38096.1899">16637 13971 416 0,'-3'-10'152'0,"3"7"-116"0,-9-2-12 0,9 5 144 0,-3 0-96 15,0 0 68-15,0 0-80 16,3 0-24-1,-3 5-24-15,3-5-20 0,3 5 4 16,3 1-16-16,6-1 12 0,9-2 4 16,12-3 4-16,5 0 8 15,7 0-4-15,3 0 8 16,-10 0-8-16,1 0-4 16,-12 5 4-16,-6-5 12 15,-9 8-8-15,-6-3-4 16,-12 0 0-16,-6 6-252 15,0-6 136-15,0 6-324 16</inkml:trace>
  <inkml:trace contextRef="#ctx0" brushRef="#br0" timeOffset="38320.432">16798 14059 248 0,'3'0'92'0,"0"-3"-72"0,3 6-4 0,-3 2 8 15,-3 8-16-15,0 6 60 16,-3 7-40-16,-3 3 84 16,0 3-60-16,0 2-16 15,0 1-24-15,0-3 8 0,3-6-12 16,0-5-108-16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2-06T13:14:15.1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13479 7148 164 0,'6'-10'60'0,"-3"5"-44"0,3-1-8 0,-3 1 24 16,3-3-20-16,3-3 100 16,9-4-60-16,3-7 100 15,11-7-88-15,13-8 68 16,3-5-76-16,-1-3 32 15,7 0-52-15,-1 5 8 16,-2 3-28-16,-9 5-8 0,-4 6-4 16,-8 2 12-16,-9 8-8 0,-9 6 48 15,-3 2-28-15,-9 5-32 16,-3 3-176 0,0 0 96-16</inkml:trace>
  <inkml:trace contextRef="#ctx0" brushRef="#br0" timeOffset="568.574">14440 6450 248 0,'0'-11'92'0,"0"11"-72"0,3-8-4 0,0 0 24 16,0 6-24-16,-3-9 12 16,0 3-16-16,-3-5 100 15,0 5-64-15,-5-5 52 16,-1 2-60-16,-6-2-4 16,6 5-20-16,-6 3-12 15,6 2 0-15,-9 9-4 16,6 7 0-16,-3 11 0 15,3 2 0-15,1 11-12 16,2-3 8-16,0-2 12 16,6-8-4-16,3-3 8 0,3-8-8 15,3-5 32-15,3-8-20 0,-1-13 12 32,7 3-16-32,3-25-76 15,3 3 32-15,0-15-156 16,-3 2 108-16,-6-11-212 15,-3 9 164-15,-9-4 68 16,0 12 44-16,-3 4 368 16,0 11-188-16,-3 6 0 15,6 7-100-15,-3 11 52 16,3 11-64-16,0 10-36 0,3 6-12 16,3 2 20-16,3 5-12 15,-1 3-4-15,1 0-4 0,-3-2-4 0,0-1 0 16,-6-5 24-1,0 3-12-15,0-8-120 16,3-3 60-16,-3-5-308 16,6 0 196-16</inkml:trace>
  <inkml:trace contextRef="#ctx0" brushRef="#br0" timeOffset="1350.0119">14685 6299 352 0,'-3'-2'132'0,"3"2"-104"0,11 2-8 15,-2-4-28 1,0 2 0-16,9-6 20 16,0 1-4-16,6-8-12 15,0 2 0-15,-1-2 12 16,-2 2-4-16,-3-2 8 15,-3 2-8-15,-9-2 76 16,0 3-44-16,-12-1-4 16,0 6-20-16,-9 5 8 15,0 2-12-15,-6 4 48 16,4 4-28-16,-1 1 4 16,6-1-20-16,0 6-8 15,3 0 0-15,3 3-4 0,6 2 0 16,3-3 8-16,6-2-4 0,3 0 8 15,3-3-8-15,6-10-12 16,-1 0 4-16,16-9-84 16,-3 1 48-16,12-8-64 15,-10 0 60-15,10-11 12 16,-9 5 20-16,-7-10 4 16,-2 5 0-16,-12-2 132 15,0 5-72-15,-6 0 160 16,-3 7-120-16,-9 4 8 15,3 7-60-15,-12 6-36 16,0 7-4-16,-9 4 0 16,6 4 0-16,-3 3-12 15,4 3 8-15,2 0 12 16,12-3-4-16,6-5-4 16,8-3 4-16,13-10-16 15,3 0 8-15,6-14-84 16,-1 3 48-16,1-8-56 15,3 3 56-15,-9-3-4 16,-7 3 24-16,-8-8 12 16,-3 5 8-16,-6 0 16 15,-3 5-8-15,-6 3 104 16,3 3-64-16,-3 5-36 16,3 11-12-16,3 5 4 15,3 7 0-15,3 20 8 16,6 4-8-16,3 9 16 15,0-3-12-15,0 2 16 16,-4-7-16-16,-5-8-4 0,0-6 0 0,-9-13 28 16,0-2-16-16,-9-14-24 15,0-2 4-15,-5-25-324 16,5-1 176-16</inkml:trace>
  <inkml:trace contextRef="#ctx0" brushRef="#br0" timeOffset="2024.7356">15402 6074 528 0,'24'-26'196'0,"-24"26"-152"0,29-13-12 0,-17 10 44 16,3 3-48-16,3 3-4 15,0 5-12-15,0 7 8 16,0 4-12-16,-6 7 4 16,-4 3-4-16,-10 3-24 15,-1 0 8-15,-15-3-4 16,0-2 4-16,-12-6 8 15,6-3 0-15,-8-7 8 16,5-1-4-16,3-15 24 16,6 0-16-16,12-8 12 15,12 2-12-15,15-5-8 16,9 3 0-16,14-3 4 16,4 3-4-16,5-8-4 15,1 2 4-15,3-5 4 16,-4 6-4-16,-5-6 16 0,-7 3-12 0,-8-3 32 15,-9 5-24-15,-9-2 100 16,-6 5-64-16,-15-2 12 16,-3 5-40-16,-6 2-40 15,0 6 8-15,-6 5-8 16,4 8 8-16,-1 5 0 16,0 3 0-16,6 5 0 15,9 3 0-15,6 0-12 16,3-1 12-16,9-4 12 15,3-1 0-15,2-4 16 16,4-4-12-16,3-2-4 16,0-2 0-16,3-9 4 15,-7 3-4-15,4-11-92 16,3 3 52-16,-6-8-96 16,0 6 76-16,-10-9 12 15,4 11 24-15,-3-2 32 16,-3 5-4-16,3-1 92 15,-3 9-52-15,0 2 12 16,0 3-36-16,-3 0 24 16,3 3-32-16,-4-9 84 15,1 4-56-15,-3-12 216 16,0 4-144-16,0-14-16 16,3 3-64-16,6-17-24 15,3 1-8-15,18-8-16 16,5 6 8-16,16 1-384 15,-4 9 212-15</inkml:trace>
  <inkml:trace contextRef="#ctx0" brushRef="#br0" timeOffset="3453.2661">4121 10437 392 0,'-6'-3'148'0,"15"3"-116"0,6-5-8 0,3 0-24 16,9-11-4-16,8-8 48 15,19-10-24-15,11-14 68 16,10-10-48-16,8-6 8 16,-3-2-28-16,-2 5-20 0,-7 3-4 15,-5 10 64-15,-7 6-32 0,-8 8 76 16,-9-1-56-16,-7 11-16 15,-5 3-20-15,-6 0 8 16,-6 8-12-16,-9 2-348 16,-3 3 188-1</inkml:trace>
  <inkml:trace contextRef="#ctx0" brushRef="#br0" timeOffset="3676.2109">4797 9696 652 0,'-6'-8'244'0,"12"6"-192"0,9-1-12 16,-3 0 40-16,11 1-52 16,10-4-4-16,6 4-12 15,2 2 8-15,7 2-12 16,-6 4-12-16,-7 4 0 0,-8 6 20 16,-6-3-8-16,-9 6-12 0,-6-1 0 15,-12 3 12-15,-6 6-4 16,-6 2-12-16,0 0 4 15,0-2-296 1,7-4 164-16,-1 1-280 16</inkml:trace>
  <inkml:trace contextRef="#ctx0" brushRef="#br0" timeOffset="4261.7605">2910 10691 476 0,'-27'-8'176'0,"21"13"-136"0,-9-2-12 0,6 2 4 15,-6 3-24-15,-3 0-128 16,-8 3 68-16,2-3-140 16,0 5 108-16,0 3 24 15,6-3 36-15,12 3 56 16,6-3-20-16,12 3 176 0,15 0-104 15,12 0 40-15,5-1-72 16,1 4-12-16,6-3-24 16,-10 0-4-16,-8 0-4 15,-9-1 12-15,-12 1-12 16,-15 3 112-16,-6 5-68 16,-15-1-4-16,-3-4-28 15,-3-3-104-15,-5-6 48 0,8-10-368 16</inkml:trace>
  <inkml:trace contextRef="#ctx0" brushRef="#br0" timeOffset="4698.1724">3053 10482 416 0,'-3'-3'152'0,"3"6"-116"0,3 10-12 0,0-5 4 16,5 0-20-16,1 10 4 16,-3 4-4-16,3 1 36 15,-6 9-20-15,6-3 32 16,-3 6-32-16,-3 7 40 16,-3-2-36-16,0-1 12 15,0-7-24-15,0-3 8 0,0-10-12 16,0-3 12-16,0-11-16 0,0-16 16 15,3-7-16 1,0-9-48 0,6 1 24-16,0-14-128 0,0 8 80 15,3 3 28-15,-3 8 24 16,3 3 100-16,-6 12-48 16,2 6 52-16,1 11-52 15,0 7 24-15,-3 6-36 16,0 8-16-16,0 2-8 0,0 1 4 15,0-6-4-15,3-5 24 16,-3-6-16-16,3-5-92 16,0-5 44-16</inkml:trace>
  <inkml:trace contextRef="#ctx0" brushRef="#br0" timeOffset="5387.7149">3639 10720 364 0,'21'-16'132'0,"-15"8"-100"0,3 0-12 0,-6 3 52 15,0 0-44-15,-6-3 24 16,0 2-32-16,-6 1 16 16,-3 0-20-16,-6 5 0 15,-3 2-8-15,-6 1-8 0,-2 5 4 16,-1 5 20-16,3 3-12 15,3 3 68-15,3 2-48 16,9 3 16-16,6-1-32 16,6-1-8-16,6-4-4 0,6-5-4 15,6-5 0-15,3-5 8 16,-3-6-4-16,3-2-4 16,0-3 4-16,-7 0-40 15,-5-2 20-15,-3-1 4 16,-3 3 12-16,-6 0-28 15,-6 5 16-15,0 3 4 16,1 6 8-16,-1 4 16 16,3 1-8-16,6 2 4 15,6 3-4-15,6-3-16 16,8 0 4-16,1-5 20 16,9-2-8-16,0-6-20 0,-4-6 4 15,-2-2-40-15,-3-2 28 16,-6-3 24-16,-3-3 0 15,0-3-8-15,0-2 0 16,-6-3 12-16,-9-10-4 16,0-8-80-16,-3-3 40 15,-6-3-12-15,-3 6 28 16,6 7 172-16,3 11-84 16,0 9 72-16,3 4-80 15,3 11-44-15,9 16-12 16,3 8 32-16,0 10-24 0,3 6 8 15,0 2-12 1,-3 0 12-16,-3 1-12 16,-1-1 4-16,-2-5-4 15,0-5 4-15,-3-8-8 0,3-6 16 16,-6-5-12-16,-6-21-136 16,3-10-360-1,3-9 256 1,6-7-64-16</inkml:trace>
  <inkml:trace contextRef="#ctx0" brushRef="#br0" timeOffset="5584.9929">3898 10416 436 0,'-15'-8'160'0,"9"5"-124"0,-3 6-8 16,6 5 132-16,0 2-92 0,0 4-20 15,0 1-28-15,6 12-20 16,6 7 4-16,3 6 28 0,6-8-16 15,3 2-4 1,2 0-8-16,-2-2 4 16,0 0-4-16,-6 0-92 0,-6-3 52 15,-3 0-296 1</inkml:trace>
  <inkml:trace contextRef="#ctx0" brushRef="#br0" timeOffset="6682.3032">4228 10619 580 0,'-6'-5'216'0,"6"0"-168"0,-9 0-12 15,3 10 100-15,-3 5-80 16,-8 1-20-16,2 5-24 16,0 5-24-16,3 5 8 15,0 4 4-15,6 4 0 0,9 0-12 16,6-2 8-16,6-5 4 15,6-6 0-15,5-8 0 16,-2-8 0-16,-3-5 8 16,0-2-4-16,-6-6 16 15,0-6-12-15,-6-1-12 16,-3-7 0-16,-3-1-92 16,-3-4 48-16,-6 6-128 15,-3 2 100-15,0 4 28 16,3 1 28-16,3 4 12 15,-3 4 0-15,3 4 8 16,6-1 0-16,-3 3 0 16,6 0 0-16,3 3 8 15,0-1-4-15,0 4-12 16,0-1 4-16,-1 0 12 16,1 3-4-16,0 3-12 15,-3-1 4-15,0 1 20 16,0 0-8-16,3-1-12 15,0-2 0-15,0-3 4 16,3-5 0-16,0-5 88 16,0-3-48-16,0-2 8 15,5-4-28-15,-8 1 4 0,0 0-12 16,0 0 20-16,-3-1-20 0,0 4 32 31,0 2-28-31,-3 3 48 0,-3 5-36 16,3 5 20-16,3 3-28 15,0 2 8-15,6 4-16 16,3 2 36-16,3-3-24 0,2-3-4 16,10-2-12-16,-9-5 4 15,0-3-8-15,-3-3 24 16,3-2-16-16,-9-3-4 16,-7 3-4-16,1-3 12 15,-6-3-8-15,0 3 4 16,-3-8-4-16,-3 9-8 0,1-1 4 15,2-6-32 1,0 12 16-16,3-1-12 16,0 3 12-16,9 3 16 0,2-1 0 15,4-2 8-15,6 3-8 16,6-3 8-16,6-3-8 16,2 1-4-16,-2-4 4 15,-3-1 28-15,-6 1-16 16,-3-4 4-16,-7-1-12 15,-5 3 20-15,-9-2-16 16,-6-1 4-16,-8 0-8 16,-7 1 4-16,-3 4-8 0,0 4-28 15,3 4 12-15,3 4-12 16,3 4 12-16,10 4 0 16,7 1 4-16,13-1-28 15,6-1 20-15,9-2 16 16,3-1 0-1,5-2 12-15,1-3-8 0,0-2 8 16,-6-3-8-16,-10 3 8 16,-5-3-8-16,-3 0-28 15,-6 2 12-15,-3 1 12 16,-6-3 4-16,-3-3 16 16,-9-2-12-16,3-3-4 15,0-3 0-15,3 1 56 16,3-1-32-16,18-10 40 15,6-3-12 1,9 0-28-16,6-5-120 0,5-2 44 16</inkml:trace>
  <inkml:trace contextRef="#ctx0" brushRef="#br0" timeOffset="68060.3064">4847 14154 60 0,'-3'-8'24'0,"3"8"-20"0,-6-5 0 16,6-1 44-1,6 6-28-15,-6-10 68 16,0 7-48-16,0-2 52 16,0 5-52-16,0-5 60 15,0 5-60-15,0-6-36 16,0 6-4-16,0 0-4 15,0 0 4-15,0 0 0 0,0 0 0 16,0 0 0-16,0 6 0 16,6-1 0-16,3-2 0 15,-9-1-12-15,6 3 8 0,-3 3 4 16,3 3 0-16,-3 2 8 16,0 3-4-16,-3 3-12 15,3 4 4-15,0 1 12 16,3 5-4-16,-3 6-4 15,3-4 4-15,-3 4-4 16,0-6 0-16,-3 0 0 16,3-5 0-16,-6-8 0 15,0 5 0-15,-3-11 8 16,3 1-4-16,-3-6-4 16,3 1 4-16,-3-9-4 15,6 0 0-15,0-7 8 16,3 2-4-16,3-8-12 15,3 5 4-15,3-7-4 16,3 2 0-16,0-3 0 16,2 6 0-16,1-5 24 15,0 7-8-15,-3-2 40 16,0 2-24-16,-3 1-4 16,0 4-12-16,-3-1 12 15,3 4-12-15,-6-2 4 16,2 5-4-16,-5-3 36 15,0 6-20-15,-3 2-4 16,0 3-12-16,0 5 12 0,3 0-12 16,0 6-4-1,3-1 0-15,0 3-16 16,3-2 8-16,-3 0 20 0,0-1-8 16,-3-5-20-16,0 0 4 0,0-5 20 15,3 0-4-15,-3-5-12 16,3 0 0-16,-3-6 4 15,0 3 0-15,3-5 0 16,3 2 0-16,3-8 16 16,0 4-8-16,2-9-12 15,1 2 0-15,-3-7 20 16,3 3-8-16,-6-3 32 16,3 7-24-16,-3-4 56 15,0 7-40-15,0-2-16 16,0 8-8-16,3-3-28 15,2 5 12-15,7-2 12 16,0 5 0-16,9-3-12 16,0 6 4-16,2-6 4 15,1 3 0-15,6-5 8 16,-6 2-4-16,-1-5 96 16,-2 6-56-16,-3-9 80 15,0 6-72-15,-1-6-16 16,-2 3-24-16,-3-5 8 15,0 5-12-15,0-10 4 0,-6 2-4 16,-9-5-200-16,3 5 104 16</inkml:trace>
  <inkml:trace contextRef="#ctx0" brushRef="#br0" timeOffset="122271.504">4889 14876 464 0,'0'-10'176'0,"3"7"-140"0,0-2-8 15,-3 2 56-15,0 0-52 16,0 3 16-16,0 0-32 16,0 0 28-16,-3 6-28 15,0 4 40-15,-3 9-32 0,0 5-4 16,-3 13-12-16,-6 2-8 15,3 1 4-15,-3 0-4 16,1-3 0-16,-1-6 0 16,0 1 0-16,6-8 16 15,0-3-8-15,3-5-64 16,6-5 28-16,-3-6-252 16,6-10 156-1,3-6-212-15</inkml:trace>
  <inkml:trace contextRef="#ctx0" brushRef="#br0" timeOffset="122554.8558">4696 14823 384 0,'-15'-13'140'0,"15"10"-108"0,-6-2-8 0,3 2 128 0,0 1-88 16,0-1 16-16,3 3-44 16,3-2-24-16,3 2-8 15,3 0 28-15,6 0-16 0,-1 2 20 16,10 1-20-16,6 2-8 16,6 3-4-16,2 5 12 15,7 11-8-15,-6 8 4 16,-7 2-4-16,-5 11-8 15,-9-2 4-15,-9-1 56 16,-9-2-32-16,-9-6 68 16,-12 0-56-16,-8-5 80 15,-7-2-68-15,0-6 52 16,-9-5-60-16,4-8 32 16,5-8-44-16,6-3-20 15,1-5-4-15,8 0-116 0,15 0 60 16,3 0-140-16,12 3 108 15,3 0-164-15,5 0 136 16,1 2-192 0</inkml:trace>
  <inkml:trace contextRef="#ctx0" brushRef="#br0" timeOffset="123080.3237">5544 15011 312 0,'0'-10'112'0,"-3"7"-84"0,-3 0-12 16,3 1 84-16,0-1-60 15,0 0 60-15,-3-2-56 16,0 2 92-16,3-2-76 15,-6 0 68-15,3-1-72 16,3 1 4-16,0 3-36 16,-3-1 12-16,0 0-20 0,0 3 0 15,-3 3-8-15,-2 2 4 16,-7 0-8-16,3 3 24 16,-6 0-16-16,-3 6 32 15,0-1-28-15,4 5 4 16,-1 3-12-16,0 1 12 15,3 1-12-15,-3 1 16 0,0 3-16 16,-2-3 16-16,5 5-16 16,6-3-4-16,6 3 0 15,6-2-4-15,6-4 0 16,12 1 8-16,14-13-4 16,4 2-4-16,9-5 4 15,2-3-40-15,-5-2 20 16,-3-3 16-16,-7 0 0 15,-5 0 0-15,-3 0 4 16,-6 0 4-16,-6 0-4 16,-3 0-212-16,0 0 112 0</inkml:trace>
  <inkml:trace contextRef="#ctx0" brushRef="#br0" timeOffset="128079.9574">4207 16241 404 0,'-6'-2'148'0,"0"-4"-112"0,6-2-12 0,0 3 56 15,0-3-48-15,3-2 4 16,3 2-20-16,0-3-4 15,3 1-4-15,-3-1 4 16,-3 0-8-16,0 1 68 16,-3-1-40-16,3 3 40 15,3 0-40-15,0-2 8 0,6 4-24 16,-3-2 8-16,6 1-12 16,0-1 28-16,3 0-24 15,-4 2 12-15,4 1-16 16,0 0-16-16,0 0 0 15,-3 5 20-15,0 0-8 0,-3 5-12 16,-3 0 0-16,-3 0-4 16,-6 9 0-16,0-4 16 15,-3 9-4-15,0 2 16 16,0-3-12-16,3 6-4 16,3 5 0-16,3-5-16 15,2-3 8-15,4 0 4 16,0-5 0-16,0 0 8 15,0-3-4-15,0-2 16 16,-3-3-12-16,0-3-4 16,0 1 0-16,0-4-4 15,0 3 0-15,0-5-12 16,0-5 8-16,2 5-4 16,4 0 0-16,0-2 8 0,3-4 0 15,-3-4-12 1,3-1 8-16,-3-2-4 0,0-3 0 15,-1-3 16-15,-2-4-4 16,-3-4-4-16,0-2 4 16,0 3-4-16,0-3 0 15,3 2-12-15,0 6 8 16,0 0 28-16,0 2-12 16,0 6 56-16,-1 2-36 15,-2 1 20-15,0 5-32 16,0 2-8-16,-3 0-8 0,9 6-24 15,-9 0 12 1,9 2-24-16,-6-5 20 16,6 5-152-16,3-5 88 15,-1 0-256-15</inkml:trace>
  <inkml:trace contextRef="#ctx0" brushRef="#br0" timeOffset="128980.8107">4913 16503 476 0,'0'-2'176'0,"0"-4"-136"0,0 6-12 16,0 0 12-16,0 0-28 15,-3-2 24-15,0-4-24 16,3 1 4-16,0-3-8 16,0 3 28-16,-3-3-20 15,3-3 56-15,-3 9-40 0,0-4 36 16,0 1-36-16,0 2 24 16,0 1-28-16,-3 2 8 15,0 0-20-15,-3 0-8 16,-6 0-4-16,6 2-16 0,-3 1 8 15,1 5 20-15,-4-3-8 16,3 1-4-16,0 2 0 16,-3-1-4-16,0 1 0 15,0 3 16-15,3 5-8 16,0-3-12-16,-2 3 0 16,8 8 4-16,0-3 0 15,3 3 0-15,6 0 0 16,6-1-28-16,2-7 16 15,4 5-4-15,0-5 8 16,3-5-20-16,0-9 16 16,0 4 4-16,-3-6 8 15,0-6 0-15,-1 1 0 0,-5-5 52 16,6-6-28-16,0-5 44 16,-3-11-40-16,-3 5-32 15,-3 1 0-15,6 2 0 16,-9 3 4-16,3 5 0 15,-6 3 0-15,-3 0 16 16,-3 2-8-16,0 8 4 16,-3 1-4-16,-3-1-32 15,0 0 12-15,-3 3-100 16,6 3 60-16,3-3-224 16,0 0 156-16</inkml:trace>
  <inkml:trace contextRef="#ctx0" brushRef="#br0" timeOffset="129491.3244">5044 16477 364 0,'-3'-3'132'0,"6"0"-100"0,-3 3-12 0,0 0 52 0,0 0-44 16,0 0 40-16,0 0-36 15,0 0 36-15,0 6-40 16,0-1 48-16,3 6-44 15,0 2 28-15,3 3-32 16,-3 10 8-16,3 3-20 0,3 0 0 16,2 6-8-16,-2-6-8 15,0-8 4-15,-3 3 72 16,3-8-40-16,3-6 112 16,-3-7-88-16,0-3 108 15,-3 0-96-15,0-13 68 16,3-1-80-16,-3-7-24 15,6-8-20-15,-3-5-16 16,2 7 4-16,1 6-24 0,0 3 12 16,0-1-12-16,-3 6 8 15,0 8-116-15,-3-3 72 16,0 0-244-16,-3 2 172 16,0 4-264-1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2-06T13:17:52.5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14976 11024 52 0,'0'-2'16'0,"0"2"-12"0,0-6 0 0,0 4 104 16,0 4-60-16,0-4 88 15,0 2-80-15,0-3 68 16,0 0-68-16,0-2-12 16,6 0-28-16,-3-3 32 15,9 2-24-15,-3-1-24 16,-3 1 0-16,3 4 8 15,3 2-4-15,-3 0 8 0,-3 2-8 16,-3 6 60-16,3 0-36 16,0 3 8-16,2-3-24 15,-2 0 0-15,0 0-4 16,3-3-8-16,-9 0 4 0,9 0 4 16,-6 1-4-16,0 2-4 15,-3 0 4-15,0 0-4 16,0 5 0-16,0 0 0 15,0 0 0-15,0 3 0 16,0 0 0-16,0 0-12 16,0-3 8-16,6 0 12 15,0-2-4-15,-3-3 8 16,3-3-8-16,3 0-20 16,-3-5 8-16,-6 0 12 0,6 0 0 15,-6 0 8-15,0 0-8 16,0 0-4-16,6 0 4 15,-6 0-16-15,3 0 8 16,-3 0 4-16,6 3 0 16,-6-3 0-16,0 0 0 15,0 5 8-15,0 1-4 16,-6-4-4-16,6-2 4 16,-9 3 28-16,3 2-16 15,0-2 32-15,-3-1-32 16,0 1-24-16,3 2 4 0,0 1 0 31,3-1 4-31,-3 3-12 16,0 3 8-16,0 2 4 0,-3 3 0 15,3-1 8-15,-2 4-4 16,2-3-4-16,6 0 4 16,-6-3-16-16,6 5 8 0,0-2 4 15,6 3 0-15,-6-1 0 16,6 1 0-16,2-3 0 15,4 5 0-15,-3-3-12 16,0 4 8-16,3-1 20 16,-3 0-8-16,3 3-20 15,-3 0 4-15,3-1 12 32,-3 1 0-32,-3 3-12 15,-3-4 4-15,3 1 4 0,0 0 0 0,-6-3 0 16,0-2 0-16,-6-3 16 15,0 0-8-15,-3-1-12 16,3 1 0-16,-15 0 28 16,6-3-12-16,-15-2 100 15,9 0-60-15,-14-4 4 16,11 4-36-16,-12-6 16 16,9 3-24-16,-2-8 12 15,8 3-12-15,6-6-32 16,0 1 8-16,0-4-164 15,9-4 100-15,3-3-368 16</inkml:trace>
  <inkml:trace contextRef="#ctx0" brushRef="#br0" timeOffset="804.6548">15574 11358 268 0,'-5'-14'100'0,"5"14"-76"0,-9-8-8 0,3 3 8 16,6 5-16-16,0-5-4 16,0 5 0-16,-6-6 64 15,6 6-36-15,0-2 32 16,0 4-36-16,-3-2-8 16,6 0-12-16,-3 0 12 15,6 0-12-15,3 0-4 16,-3 0 0-16,-1 3 4 15,4 2-4-15,-3 3-20 16,3 3 8-16,-3 7 56 16,6 4-24-16,-6 1 0 15,0 4-16-15,0-1 4 16,0-2-8-16,3 0 8 16,-3-3-8-16,0-5 40 15,3 0-20-15,-9-8 56 16,6 0-44-16,0-11 64 0,-3 3-60 0,3-8 20 15,3 3-40-15,-4-11 16 16,10 0-20-16,0-13 8 16,-3 8-12-16,9-11 20 15,-3 8-20-15,0-7 32 16,-3 7-28-16,-7-3-12 16,7 6-8-16,-9-3 12 15,3 8-4-15,-9-2-4 16,6 7 4-16,-6 1-48 15,6 4 24-15,-3 1-256 16,0 3 152-16,3-1-372 16,0 3 280-16</inkml:trace>
  <inkml:trace contextRef="#ctx0" brushRef="#br0" timeOffset="1500.1559">15822 11622 520 0,'0'-3'192'0,"0"3"-152"0,0 0-8 15,5 0 8 1,-5 0-28-16,9-2 12 0,-3 2-12 0,9-3 28 15,6 3-24-15,6-5 20 16,-3 2-20-16,2-2 20 16,-2 5-24-16,6-3-4 15,-9 6-4-15,0-3 4 16,-6 3-4-16,-3-3 32 16,-4 2-20-16,-8 1 20 15,0 2-20-15,-6-2-52 16,6 2 20-16,-8-5-280 15,8 3 164-15</inkml:trace>
  <inkml:trace contextRef="#ctx0" brushRef="#br0" timeOffset="2178.8374">15923 11535 184 0,'0'0'68'0,"0"0"-52"0,0 2-4 0,0-2 116 16,0 0-72-16,0-2 24 15,6 2-48-15,-6-3 48 16,0 6-44-16,0-1 20 16,0 1-36-16,0 0 36 15,0 5-32-15,0 2 64 16,-6 1-48-16,3 2 28 16,-3 0-40-16,0 3 44 15,6 0-40-15,-9-3 12 16,9 3-28-16,-6-3-16 15,12 1-4-15,-6-4 28 0,9 1-12 0,-3-3-12 16,9 0-4 0,0-3 4-16,-1 3 0 0</inkml:trace>
  <inkml:trace contextRef="#ctx0" brushRef="#br0" timeOffset="3834.3377">15208 12220 392 0,'0'-8'148'0,"0"8"-116"0,6-5-8 15,-6-1 48 1,0 6-44-16,6-5-4 16,-3 3-12-16,3-4 16 15,0 4-16-15,-3-4-4 16,9 6-4-16,-3-2 20 15,-3 4-12-15,9-2 32 16,-3 6-28-16,3-1 12 0,-1 0-16 16,-5 3-16-1,6 0 0-15,-9 0 12 0,0 3-4 16,-6-1 32-16,0 1-20 0,-12 2 12 16,9 0-16-16,-15 0-16 15,10 3 0-15,-7 0 12 16,6 0-4-16,-3 0-12 15,3-3 4-15,-3-2 4 16,12-1 0-16,-3-4 8 16,3-4-4-16,0-2-20 15,3 0 8-15,3 0 12 16,3 3 0-16,3-3-4 16,-3 0 4-16,3 0-4 15,2 0 0-15,-5 0 0 16,6 0 0-16,0 0-12 15,0 0 8-15,-9 0 12 16,6 0-4-16,-9 0-4 16,-3 0 4-16,0 0-4 15,-3 3 0-15,-9-1 8 16,6 1-4-16,-3-1-12 16,9 1 4-16,-6 0 12 15,6 2-4-15,-3 0-12 16,6 1 4-16,-3-1 4 15,6 0 0-15,-6 3 0 16,9 0 0-16,-3 0-20 16,0 3 12-16,-6-3 12 0,0 2 0 0,-6-2 16 15,6 0-12-15,-15-3 40 16,9 3-24-16,-18 0 32 16,12 0-32-16,-11 0 12 15,2 0-20-15,0 0-8 16,6 0-4-16,-6-6-4 15,12 4 0-15,0-6-124 16,3 2 68-16,12-4-472 16,-3-1 292-16</inkml:trace>
  <inkml:trace contextRef="#ctx0" brushRef="#br0" timeOffset="5492.6835">15735 12315 144 0,'0'-2'52'15,"0"2"-40"-15,6-11 0 0,0 6 0 16,3 2-8-16,6-5 76 16,-3 5-44-16,-3-4 68 15,6 4-64-15,-3-2 44 16,2 2-48-16,-5 0 0 15,3 3-24-15,-9 0 20 16,9 3-20-16,-9-3 68 16,3 5-48-16,-6 1 24 15,6 1-36-15,-6 1-8 16,0 3-8-16,0 0-4 16,0 2 0-16,0 3 0 15,-6 0 0-15,0-1 16 0,6 4-8 0,-9-3-12 16,9 0 0-16,0-3-4 31,0 0 0-31,9-2 8 0,3-3 0 0,3-6 8 16,0 4-4-16,0-9-12 15,6 0 4 1,-10-5 4-16,7 0 0 0,-3-5 0 16,0 5 0-16,-9-5 16 15,0 2-8-15,0-10-12 16,-3 5 0-16,3-5 4 15,3 3 0-15,-9-1 16 16,6 6-8-16,3-3 24 16,-3 6-20-16,8-6 4 15,1 2-8-15,-3-1 4 16,3 4-8-16,-6 0 8 16,3 9-8-16,-3-1-12 15,0 3 4-15,-3 3 4 16,0 2 0-16,0 3 8 15,-3 3-4-15</inkml:trace>
  <inkml:trace contextRef="#ctx0" brushRef="#br0" timeOffset="6834.1617">16146 12503 236 0,'0'-5'88'0,"0"5"-68"0,0-3-4 16,-3 0 88-1,6 3-60-15,-3-2 36 16,0 2-48-16,0-5 44 16,6 5-44-16,-12-3 20 15,6 6-32-15,0-3 36 16,-3 0-32-16,-3 0 12 0,6 2-20 0,-6 1 36 15,3-1-28-15,-9 1 4 16,12 2-16-16,-9-2 20 16,3 2-20-16,-3 3 12 15,-3 3-12-15,4-1-8 16,2 1 0-16,-3 2 20 16,3 0-12-16,0 1-12 15,3 2-4-15,3-3 4 16,3 3 0-16,3-6 16 15,3 1-8-15,-3-6-20 16,8 0 4-16,-2-7 20 16,-3 2-4-16,6-5-12 15,0-1 0-15,-9-4 4 16,6 4 0-16,-6-4 8 16,3 4-4-16,0-4-4 15,-3 5 4-15,-6-3 4 16,3 2-4-16,-3-4 16 15,0 4-12-15,-3-4 24 16,-3 5-20-16,0-3 24 16,6 2-24-16,-6-2-4 15,3 6-4-15,-9-3-4 16,12 5 0-16,-9-8-36 16,9 8 20-16,0-3-320 15,0 6 184-15</inkml:trace>
  <inkml:trace contextRef="#ctx0" brushRef="#br0" timeOffset="7703.9102">16295 12487 340 0,'0'-8'128'0,"0"8"-100"0,0 0-8 0,0 0 52 16,0 0-44-16,0 0 32 15,0 3-32-15,0-3 8 16,0 0-20-16,0 0 36 16,0 5-28-16,0 0 48 15,3 1-40-15,-3 2 28 16,3 0-32-16,0 5 28 16,-3-3-32-16,6 1 12 15,-6 2-20-15,6-2 20 16,-3-1-24-16,3-4 32 15,0 2-28-15,-4-6 56 16,4 1-40-16,0-8 36 0,0 2-36 0,3-8 24 16,0 1-28-16,-3-6 0 15,9 5-16-15,-9-2 0 16,3 0-4 0,-3 2-16-1,3 6 4-15,-3-3-16 0,0 5 12 16,-3-2-208-16,0 5 120 0</inkml:trace>
  <inkml:trace contextRef="#ctx0" brushRef="#br0" timeOffset="121097.6931">11910 6990 236 0,'-17'0'88'0,"17"0"-68"0,-9 8-4 16,0-3-8-1,3 3-8-15,-9 2 0 0,3 4 0 0,-9-1 0 16,6 3 0-16,-6 5 0 16,1-3 0-16,-1 6 8 15,-3 0-4-15,3 2-4 16,3 4 4-16,0 4-16 15,1-2 8-15,2 7-16 16,-6 1 12-16,3 5 20 16,0 0-4-16,3-5-20 15,-3-3 4-15,9-3 20 16,-2 1-4-16,5-1 32 16,0 3-24-16,6-3-4 15,0 1-8-15,3-1 20 16,-3 1-12-16,6-1 12 0,-6 0-12 15,6 1 20-15,-1-4-20 16,4-1 4-16,-3-1-8 16,3 0-8-16,0 0 4 15,3-3 12-15,-3 3-8 16,6 1-12-16,0-4 0 16,6 0 20-16,-1 1-8 15,1-3-20 1,3 0 4-16,3-3 4 15,0 0 4-15,2-3 16 16,-5-2-8-16,6 0 24 0,3-3-20 16,0-2-4-16,-4 0-4 0,1-4-4 15,3 1 0 1,-6-5 16 0,-4 0-8-16,1-3 32 15,0 0-24-15,0-11 32 0,0 6-32 0,5-8 4 16,-2 2-12-16,3-13 12 15,0 6-12-15,2-11-20 16,-2 2 4-16,0-10-4 16,-3 8 4-16,-3-8 0 15,-1 5 0-15,-5-5 8 16,-3 5 0-16,-3-10 8 16,0 5-4-16,-3-13 8 15,3 7-8-15,-3-12-4 16,3 10 4-16,-3-8-4 15,2 13 0-15,-2-10-20 16,3 16 12-16,-6-14 20 16,3 8-4-16,-6-7-4 15,0 10 0-15,-6-8 4 16,0 8-4-16,-6 0 8 16,0 5-8-16,-6-5-12 15,7 8 4-15,-7-8 4 16,3 8 0-16,-6-16 24 15,6 10-12-15,-6-4 24 16,6 7-24-16,-3 3 68 16,0 5-48-16,1-3-12 15,-1 6-12-15,-12 0 16 16,6 5-12-16,-9 0-20 16,4 8 0-16,-7 0-4 0,12 3 4 15,-9 3-108-15,15 2 64 16</inkml:trace>
  <inkml:trace contextRef="#ctx0" brushRef="#br0" timeOffset="121923.7707">12970 6307 288 0,'-3'8'108'0,"3"-8"-84"0,0 34-4 0,0-10 64 16,0-5-48-16,-3 15 84 16,3 1-68-16,-3 2 8 15,0 2-36-15,-3-7 24 16,3-3-32-16,-3-8 56 16,3-2-40-16,-6-6 12 15,6-2-28-15,-3-6 0 16,3 0-8-16,-2-10 20 15,5 2-16-15,0-15-152 16,3-1 72-16,5-13-148 16,4 6 124-16,9-6 24 15,0 3 44-15,6 5-8 16,3 1 20-16,2 7 32 16,-2 8-12-16,-3-3 72 15,0 11-48-15,-12 0 68 16,-1 3-60-16,-11 2-8 15,0 3-20-15,-15 3 0 16,-2-1-8-16,-13 6-124 16,0 0 64-16,-9-8-12 15,7 2 40-15,-1-2 16 16,6 0 12-16,0-2 76 16,9-1-40-16,3 3 56 15,9 0-52-15,3 2 60 0,6 1-60 16,3 0 8-16,3 2-28 15,3 0-4-15,0 0-8 16,0-2 4 0,0-1-8-16,-3-4 8 0,2 2-8 0,-2-8-160 15,3 2 84-15</inkml:trace>
  <inkml:trace contextRef="#ctx0" brushRef="#br0" timeOffset="122330.718">13363 6556 288 0,'-6'8'108'0,"6"-8"-84"0,0 26-4 15,0-13-4 1,0 1-12-16,0 1 24 16,3 1-16-16,-6 0 76 15,3-3-52-15,-3-2 92 16,3-3-72-16,-3-5 44 16,3-1-60-16,0-7-4 15,3 2-20-15,-3-5-36 0,6 3 8 0,0-8-48 16,0 5 32-16,0-3 16 15,3 6 8-15,-3 2-16 16,0 3 12-16,-3 3 48 16,3 5-20-16,-6 3 16 15,3-1-20-15,-3 3-8 16,3 1-4-16,-3-1-252 16,0 3 136-16</inkml:trace>
  <inkml:trace contextRef="#ctx0" brushRef="#br0" timeOffset="124250.5091">11774 8902 176 0,'-15'-2'64'0,"9"2"-48"0,-6 5-8 15,6 0 24-15,-6 1-20 16,0 2-20-16,-6 2 0 15,3 3-4-15,-3 6 4 16,1-1 16-16,-4 4-4 16,3-1 52-16,0 3-32 15,6 2-20-15,3 3-4 16,0 0 0-16,-3 6 0 16,3 2 8-16,1 2-4 15,2-10-4-15,0 8 4 16,0-2 4-16,0-1-4 15,6 11 52-15,-3 0-32 0,3 5-12 16,0-2-4-16,0 5 0 16,-3-5-4-16,3-1-4 15,0-4 4-15,0-4 4 16,0 1-4-16,9-3 32 16,3-3-20-16,-1 1 4 15,4-1-12-15,3-5 12 16,3-2-12-16,0-3 16 15,3-1-16-15,0-4 4 16,-1-3-4-16,4-3 20 0,-3-2-16 16,0 2 24-16,3-5-24 15,-1-6 4-15,1 4-8 16,6-1-8-16,-3-2 4 16,-1-3 20-16,1-3-12 15,-3-5-12-15,3 0-4 16,-6-3 12-16,-1-2-4 15,-2 0 32-15,0-3-20 0,0 0 4 16,0-5-12-16,-1 0 4 16,-2-5-8-16,0-6 8 15,9 0-8-15,-6-2-12 16,-3-3 4-16,6 2 40 31,-1 3-24-31,4-10 16 0,-6 0-16 16,0 2 0-16,-3 0-4 15,-3 1 12-15,-4-4-12 0,1 6-12 16,-3 3 0-16,3-3 4 0,-6 3 0 16,-3 2 8-16,3 3-4 15,-3-3-12-15,-3 0 4 16,-3 3 40-16,3 0-24 16,-3 0 24-16,-6 0-20 15,6 2-8-15,0 1-4 16,-3 2-4-16,-3-2 0 15,3 2 8-15,0 0-4 16,-6 3-4-16,-2 0 4 16,2 2-4-16,-3-2 0 15,-3 8 8-15,-3-6-4 0,0 1-4 16,-5 2 4-16,-1 5-4 16,-6 3 0-16,0-2-12 15,0 4 8-15,1 4 4 16,-4 7 0-16,-3-2 0 15,1 2 0-15,-7 0 0 16,3 3 0-16,1 3-36 16,-4 5 20-16,3 5-196 15,1 5 116-15,5 3-372 16</inkml:trace>
  <inkml:trace contextRef="#ctx0" brushRef="#br0" timeOffset="124987.6517">12509 8408 260 0,'0'-11'96'0,"-3"11"-76"0,0 0-4 0,3 0 8 16,0 0-16-16,0 0 24 15,0 0-20-15,0 5 4 16,-3 3-8-16,0 6 36 15,0 4-20-15,0 9-12 16,0 2-8-16,0 2 12 16,0 4-8-16,-3-3 4 15,0-1-4-15,3-7 72 16,-3-3-8 0,3-5-32-16,-3-5-24 0,0-6-12 15,3-8-4-15,0-10 0 16,6-5-144-16,3-4 80 15,0 1-36-15,3 3 60 16,3 2 32-16,3 3 8 16,3-1-8-16,0 6 4 15,-4 6-16-15,1 2 12 16,-3 2 20-16,-3 4-4 16,-6 2 4-16,-6 0-4 15,-3 2 12-15,-6 1-12 16,0-1-4-16,1 1 0 15,-1-3-4-15,-3-3 0 16,3 1 16-16,3-1-8 0,3 0 40 16,3 0-24-16,3 6 4 15,3 0-16-15,3-1 0 16,3 1-4 0,3-3 28-16,0 0-20 15,3-3-4-15,-1-2-8 0,-2-3-368 16</inkml:trace>
  <inkml:trace contextRef="#ctx0" brushRef="#br0" timeOffset="125422.8952">12771 8738 208 0,'-3'11'76'0,"3"-11"-60"0,-6 3-4 16,3-6 116 0,6 3-72-16,-3-8-12 15,6 0-28-15,0-8-4 16,0 6-8-16,3-6-4 15,-1 3 4-15,4-1-4 16,0 9 0-16,3 2-12 16,3 9 8-16</inkml:trace>
  <inkml:trace contextRef="#ctx0" brushRef="#br0" timeOffset="130681.0634">17122 8881 236 0,'-12'3'88'0,"9"-3"-68"0,-6 0-4 0,6 0 44 15,0 3-36-15,1-1-36 0,-4 3 4 16,6 6 0-16,-3 2 8 16,3 6 16-16,-6 2-8 15,0 5-20-15,0 1 4 16,0 7 12-16,3 1 0 15,-6-1-4-15,3-2 4 16,-6 7-16-16,-3-1 8 16,6-4-4-16,0 3 0 15,3 0 16-15,6 3-4 16,0-1-12-16,0 4 4 16,6-4 12-16,3 4-4 15,-3-1-20-15,3-2 8 16,-3-1 12-16,3 1 0 15,0-3-12-15,3 0 4 16,-3-2 12-16,0-1-4 16,0 0-12-16,0-2 4 0,-1-3 12 15,4 0-4 1,0-5-20-16,0-3 8 0,0-2 12 16,0-3 0-16,3-3 16 15,3 0-12-15,6 0-20 16,-1-2 4-16,7-3 20 15,3 0-4-15,3 0-12 16,-4-3 0-16,4 0 4 16,-9-5 0-1,6 0 24-15,-10-5 16 0,4-6-20 16,-6 4-12-16,3-4-4 16,3-2 4-16,-7-1-4 15,4-1-4 1,3-4 4-16,3-5 12 0,0-2-8 15,-4-3 16 1,7-3-16-16,3 3 4 0,5-3-4 16,-14 0-8-16,3 1 4 15,-6-1 20-15,0-5-12 16,-6 5 32-16,-1-2-28 16,-2-3 12-16,0 0-16 15,-3 0 12-15,3-3-16 16,-3 8 16-16,0-8-16 15,-3 9-4-15,0 4 0 16,-3-2 20-16,-3 3-12 16,-3-3-4-16,-3 2-4 0,0-5 4 15,0-2-4 1,0-3 8-16,-3 0-8 0,0-3-20 0,0 3 8 16,0 3 4-16,-3 2 4 15,0 3 0-15,0 3 0 16,-3-1-12-16,-3 1 8 15,3 2 4-15,-3 5 0 16,-5-2 0-16,-4 3 0 16,0 2 8-16,-3 8-4 15,0-5-20-15,-5 5 8 16,2 5 12-16,0-2 0 16,3-3 8-1,1 8-8-15,-1-3 8 0,0 0-8 0,0 6 32 16,0 2-20-16,4 6-4 15,-1 5-8 1,-3 0-4-16,0 5 0 0,0-3 8 16,1 1-4-16,5-3-36 15,3-3 16-15,6-2-216 16,3-1 132 0,3-2-216-16</inkml:trace>
  <inkml:trace contextRef="#ctx0" brushRef="#br0" timeOffset="131385.1294">18102 7823 124 0,'-18'-21'44'0,"12"13"-32"0,-3-5-4 16,9 7 48-16,0 1-32 16,0 0 32-16,0 0-28 15,0 5-16-15,0 7-8 16,6 7 48-16,0 7-28 16,-3 11 32-16,3 10-28 15,0 8 16-15,-9 8-24 16,0 6 16-16,-3-1-20 15,-6-4 36-15,0-7-28 16,-3-7 32-16,3-7-32 16,0-9 4-16,0-11-16 0,3-10-8 15,6-11 0-15,3-12-60 16,6-15 32-16,6-9-184 16,6-12 116-16,9-1 12 15,9 4 52-15,-1 6 28 16,1 7 4-16,0 11-12 15,-1 9 4-15,-8 1 20 16,-6 14-8-16,-6 0 104 16,-9 14-64-16,-9-4 52 15,-9 11-60-15,-9 3-4 16,-9 0-20-16,4 0-12 0,-4-6 0 16,-3-2-4-16,0-3 0 15,10-5 8-15,5 0-4 16,3-2-20-16,6 1 8 15,3-1 4-15,6 2 4 16,6 2 60-16,6 6-32 16,3-3 16-16,6 1-28 15,2-1 20-15,1 0-24 16,-3-2 4-16,-3-3-8 0,-3 0 4 16,-3-3-8-16,-6 3-28 15,3-3 12-15,-4 6-384 31,-2 4 112-31</inkml:trace>
  <inkml:trace contextRef="#ctx0" brushRef="#br0" timeOffset="131800.5194">18429 8392 176 0,'0'18'64'0,"0"-4"-48"0,-3 1-8 16,3-9 96-16,-3 4-60 15,0-4 44 1,-3-4-52-16,6-2 0 0,0-2-24 16,0-4-8-16,0-10 0 15,0 1-48-15,9-1 24 16,-3-11-48-16,9 9 40 16,0-3 24-16,0 7 4 15,-1 4-24-15,4 4 12 16,-9 4 100-16,3 2-44 15,-3 8 148-15,-3 0-108 16,-3 0 16-16,-3 0-60 16,0-1-16-1,0 4-68-15,0-3 20 0,0 0-464 16</inkml:trace>
  <inkml:trace contextRef="#ctx0" brushRef="#br0" timeOffset="343446.4919">15958 6783 248 0,'6'-8'92'0,"-9"6"-72"0,3-1-4 15,0 0 104-15,0 3-68 16,0-2 84-16,0-1-76 16,0-2-32-16,3 0-16 0,6-3-12 15,-3-3 0 1,12 0-20-16,15-2 12 16,-3-8 20-16,11-8-4 0,22-5-20 15,20-11 4-15,18-16 4 16,10-5 4-16,8 2 8 15,0 14-4-15,-18 10 8 16,-18 6-8-16,-11 7 40 16,-16 6-20-16,-8 5 64 15,-15 6-48-15,-10 2 108 16,-5 2-88-16,-6 1 12 0,-6 5-48 16,0 0-40-16,0 0 8 15,12-8-332 1,0 0-160-16</inkml:trace>
  <inkml:trace contextRef="#ctx0" brushRef="#br0" timeOffset="344140.126">18295 5106 196 0,'-3'0'72'0,"3"0"-56"0,-6 3-4 0,6-3 12 15,0 5-16-15,0 6 16 16,0 2-16-16,6 8 16 16,0 3-16-16,-3 5 24 15,-3-3-20-15,-3 6 12 0,-3 0-12 16,0 2-8-1,0 1 0-15,-3-6-16 0,0-3 8 16,0-2-244 0</inkml:trace>
  <inkml:trace contextRef="#ctx0" brushRef="#br0" timeOffset="344451.3986">17956 5543 352 0,'-9'-3'132'0,"9"6"-104"0,0-1-8 15,0-2-20-15,3 5-4 16,0 1-4-16,6 2-8 16,0-3 12-16,5-2 24 15,7-6-8-15,6-2 100 16,9-6-60-16,5-2 20 15,10 0-40-15,3-1-12 16,-1 4-12 0,-8 2 4-16,-6-3-8 0,-7 6 8 0,-8 2-8 15,-6 1 24-15,-6 2-16 16,-6 0 56-16,-9 2-36 16,0 6-120-16,-3-2 44 15</inkml:trace>
  <inkml:trace contextRef="#ctx0" brushRef="#br0" timeOffset="344827.3108">18134 5730 184 0,'-15'-5'68'0,"15"2"-52"0,3 1-4 15,9 2-4-15,-3-3-8 16,6 0 0-16,6 6 0 15,3 0-20-15,0 7 12 16,-4 1 4-16,1 2 4 16,-9 3 8-16,-9 3-4 15,-6 2 24-15,-12 3-16 16,0 2 68-16,-11 0-48 16,-7-2 48-16,6-8-44 15,-3-3 76-15,9-2-60 0,7-3 0 16,5-5-32-16,9-3-20 15,9-3-4-15,11-2 40 16,16-3-24-16,0 2-8 16,3 4-8-16,2 2 20 15,-2 0-8-15,-12 2-28 16,-7 1 8-16,-2-3 4 16,-6 0 8-16,-6 0-100 15</inkml:trace>
  <inkml:trace contextRef="#ctx0" brushRef="#br0" timeOffset="345398.2232">18863 5156 332 0,'0'-13'120'0,"-2"8"-92"0,2-1-8 0,0 6 68 16,0-2-52-16,0 2 32 16,0 0-40-1,2 8 0-15,1 10-16 0,3 9 20 16,3 10-20-16,0 5 24 16,0 6-24-16,3 2 24 15,-3 6-24-15,0-11 76 0,0-8-52 16,-3-6 84-16,-3-7-68 15,3-8 0-15,0-5-32 16,-3-6 40-16,3-13-32 0,3-13-16 16,5-14-4-16,7-7 8 15,6-3-8-15,3 3-28 16,0 2 8-16,2 6 4 16,-8 2 8-16,0 8 0 15,-9 8 0-15,-6 3 24 16,-3 2-12-16,-3 6-12 15,-6 5-4-15,3 0-112 16,0 0 64-16,0 8-400 16</inkml:trace>
  <inkml:trace contextRef="#ctx0" brushRef="#br0" timeOffset="345893.6714">19307 5662 280 0,'-6'-3'104'0,"0"6"-84"0,0-6 0 15,3 8 76-15,-3 1-56 16,-3-1 28-16,-3 3-40 16,0 0 28-16,-2 5-32 15,-4 0 56-15,-3 3-44 16,3 3 64-16,3-4-60 15,0 1-16-15,6 0-16 16,6-3-20-16,9-5 8 0,3-2 20 16,12-9-8-16,0-8-4 15,3-2 0-15,-3 0-16 16,-1-3 8-16,-8-2 4 16,-6-1 0-16,-6 0 16 15,-6 4-8-15,-6 1-4 16,-3 6 0-16,-2 3 12 0,2 3-8 15,3 2-28 1,3 10 8-16,9-5-260 16</inkml:trace>
  <inkml:trace contextRef="#ctx0" brushRef="#br0" timeOffset="346229.303">19396 5603 260 0,'-21'6'96'0,"21"-6"-76"0,3 2-4 0,-3-2-20 0,6 8 0 15,3 0-4-15,3-3 0 16,0 3 44-16,6 3-24 16,0 0 36-16,-3-1-32 15,0 3 12-15,-4 1-16 16,-5-1 88-16,-6 0-52 15,0 0 32-15,-3-2-48 16,0-3 24-16,1-6-28 16,-1-4 88-16,0-3-64 15,6-9 28-15,5-7-44 16,7-5-32-16,6-1-4 0,6-2 8 16,0 3-4-16,-3 7-168 15,-1 9 88-15,-5 7-436 16</inkml:trace>
  <inkml:trace contextRef="#ctx0" brushRef="#br0" timeOffset="347413.2479">20599 5315 436 0,'12'-11'160'0,"-15"6"-124"0,3-5-8 15,0 7 80-15,0-2-64 16,3-1 0-16,-6 1-28 16,3 0-12-16,-12 2 0 15,3 0 4-15,-6 3-4 0,0 6 16 16,-6 2-12-16,0 2-20 15,4 1 4-15,2-1 12 16,6 1 0-16,6 0-28 16,9-1 12-16,6-2 12 15,5-3 4-15,7-2 8 0,3-3-8 16,-3-3-28-16,-3-2 12 16,-6 2-136-1,0-2 80 1,-10 3-4-16,-5 2 44 0,0 0 16 15,0 0 12-15,0 5 44 16,6 0-24-16,0 3 8 16,6-3-16-16,6 3 28 15,3-5-24-15,9-3 4 0,5-3-12 16,1-5 4-16,3 0-8 16,0-2 8-16,-4-1-8 15,-5-2 24-15,-3 0-16 16,-3-3 4-16,-7-8-8 15,-2-2-16-15,-3-6 4 16,-9-8 12-16,-6-7-4 16,0-1-4-16,0 8 4 15,-3 6 84-15,0 5-48 16,3 8 44-16,3 7-48 0,0 6 0 16,3 3-24-16,0 10-8 15,6 14 0-15,-9 7 4 16,3 11-4-16,-3 6 16 15,0 7-12-15,-3-5-4 16,0-5 0-16,-3-6-148 16,3-5 80-16,-3-8-192 15</inkml:trace>
  <inkml:trace contextRef="#ctx0" brushRef="#br0" timeOffset="347563.0466">21018 5080 984 0,'18'-19'368'0,"-3"6"-288"0,12-8-20 0,-6 13 0 16,9-6-44-16,2-1-12 0,10-1-8 15,3 2-852-15,-4 9 468 16,-11 0 156-16</inkml:trace>
  <inkml:trace contextRef="#ctx0" brushRef="#br0" timeOffset="348132.1669">20757 6035 236 0,'-6'-8'88'0,"6"5"-68"0,-3 0-4 16,3 3 52-16,-3 0-40 16,0 6 32-16,0 7-32 15,0 13 0-15,6 9-16 16,0 4 12-16,0 6-16 16,0 3 4-16,3 0-4 15,-3-6 4-15,-3-8-8 16,-6-2 68-16,6-11-40 15,-6-5 4-15,3-11-20 16,-9-10-284-16</inkml:trace>
  <inkml:trace contextRef="#ctx0" brushRef="#br0" timeOffset="348358.3102">20679 6013 456 0,'21'-5'168'0,"-3"2"-128"0,12 3-16 0,-10 3 24 15,10 2-32-15,3 6 12 16,3 0-16-16,-4-1-8 16,-8 6 0-16,-9 3 72 15,-12-1-40-15,-15 3 40 16,-9 0-44-16,-11 3-8 16,-4 0-16-16,3-5 12 0,6-6-12 15,6-3-144-15,7-7 72 16,11-6-420-1</inkml:trace>
  <inkml:trace contextRef="#ctx0" brushRef="#br0" timeOffset="348494.9329">21200 5754 892 0,'-24'-13'332'0,"18"10"-260"0,-3 1-20 15,3 4-8-15,0 4-36 16,-3-4-72-16,4 6 32 15,-4 8-488-15</inkml:trace>
  <inkml:trace contextRef="#ctx0" brushRef="#br0" timeOffset="348656.654">21155 5934 852 0,'-23'0'316'0,"8"11"-248"0,3 10-16 0,12-8 4 16,-3 8-40-16,0 6 12 15,3 2-16-15,3-3-8 16,3 1 0-16,3-4-104 0,0-1 56 16,0-6-308-1</inkml:trace>
  <inkml:trace contextRef="#ctx0" brushRef="#br0" timeOffset="349451.7855">21328 5921 184 0,'-6'-3'68'0,"3"3"-52"0,0 3-4 15,3 2 72-15,0 0-48 16,0 3 12-16,3 3-28 15,0 5 40-15,3 0-32 16,0 2 92-16,3 1-68 16,0-1 20-16,3-2-40 15,-9 0-4-15,3-3-16 16,0-2 12-16,0-3-16 16,-3 0 4-16,-3-8-4 0,0 0-8 0,0-8-128 15,-3-8 68 1,0 0-144-1,3 0 116-15,0 0 52 16,3 3 24-16,3 5 76 16,5 5-36-16,7 3 76 15,3 3-56-15,6 5 20 16,3 3-40-16,-4 2-8 16,1-5-12-16,-6 8-8 15,-3-8 4-15,-3 2 20 16,0-5-12-16,-3-5-12 15,-3 0-4-15,-4-10-24 16,-2-3-116-16,0-3 76 16,0 3 20-16,0-3 32 15,0 2 104-15,3 4-48 16,0 2 104-16,3-3-80 16,0 6-28-16,0 0-24 15,0 5-4-15,3-6-4 16,-3 4 16-16,0 2-12 0,-3-3 4 15,0 1-4-15,-6 2 28 32,3 0-20-32,-6-3 4 0,0 0-12 15,-3 1-16-15,0-1 4 16,0-2 12-16,-3 2-4 16,3 3-12-16,-3 0 4 0,3 3-16 15,0 7 12-15,3 9-4 16,3-3 4-16,0 2 8 0,3 1 0 15,0-3 8-15,3 2-4 16,3-7-4-16,3-3 4 16,0-8 4-1,3 2-4-15,8-10-80 16,7-10 40-16,-3-6-276 16,0-10 172-16,0-6-108 15</inkml:trace>
  <inkml:trace contextRef="#ctx0" brushRef="#br0" timeOffset="349752.3368">21983 5717 696 0,'3'-10'256'0,"-9"10"-196"0,3 2-20 16,9-2 32-16,-6 5-48 16,0 3 8-16,0 3-20 15,6 5 0-15,3 5-4 16,-3 3-8-16,-3 2 4 0,6-2 12 16,-1 0-8-16,1-6 16 15,-3-2-16-15,-3-5 16 16,0-3-16-16,-3-8-4 15,3-3 0-15,-3-5-84 16,0-2 44-16,0-1-56 16,0 1 52-16,0 2 20 15,3 2 16-15,-3 6-16 16,3 6 12-16,6 2 12 0,0 5 0 16,3 5 8-16,3 6-8 15,3-3 8-15,6 0-8 16,-7-2-72-16,4-1 36 15,0-4-488 1</inkml:trace>
  <inkml:trace contextRef="#ctx0" brushRef="#br0" timeOffset="350262.864">22688 5802 340 0,'6'-6'128'0,"-3"6"-100"0,-3 3-8 16,0 2 68-16,0 3-52 15,0 6 32-15,0 4-40 16,3 1 8-16,0 2-20 16,3 0 20-16,0-3-24 15,3-4-20-15,3-6 0 16,0-3 32-16,3-8-16 16,0-5-60-16,-1-5 24 15,1-3-60-15,0-5 52 16,-9-3-20-16,0 0 36 15,0 1 20-15,-3 1 0 0,3 4 108 16,6 2-60-16,6 6 24 16,3 2-40-16,5 2-20 15,-2-2-8-15,6 3 4 16,3 0-4-16,-1-1 8 0,1 1-8 16,-3-3-20-16,-9 8 8 15,-3-5 40-15,-1 0-20 16,-8-1 0-16,0 1-8 15,3-8-148-15,-6 2 80 0,3-2-324 16</inkml:trace>
  <inkml:trace contextRef="#ctx0" brushRef="#br0" timeOffset="350472.9452">23096 5585 404 0,'-27'2'148'0,"15"1"-112"0,-3 2-12 16,12-5 76-16,0 6-60 15,-2 2-36-15,2 2-4 16,3 9-4-16,0 10 4 16,3 3-20-16,2 7 12 15,7 9 12-15,0 5 0 16,3-3 16-16,-9-2-12 16,0-6-4-16,-6-8 0 15,-6 1 20-15,3-11-12 0,-3-11-444 16</inkml:trace>
  <inkml:trace contextRef="#ctx0" brushRef="#br0" timeOffset="350722.5822">23164 5744 424 0,'-17'-6'156'0,"17"4"-120"0,3-1-8 0,6 3-16 16,-4 0-12-16,10 0-12 0,0-3 8 16,12-2-4-16,6 2 0 15,8 1 16-15,-2-4-4 16,-3-1-4-16,-6-4 4 16,-7 3 4-16,-5 3-4 15,-6-1-48-15</inkml:trace>
  <inkml:trace contextRef="#ctx0" brushRef="#br0" timeOffset="350968.8246">23343 5519 236 0,'-27'0'88'0,"15"2"-68"0,0 6-4 0,9-2 44 16,-2 4-36-1,5 6 32-15,0 10-28 0,5 9 116 16,10 2-80-16,3 5 60 16,3 9-72-16,3-1-12 15,-6-3-24-15,3-4 24 16,-10-6-24-16,-2-5 56 0,-3-6-40 16,-12-5-24-16,-8-2-8 15,-13-9-468 1</inkml:trace>
  <inkml:trace contextRef="#ctx0" brushRef="#br0" timeOffset="366095.3814">17033 7344 92 0,'-3'0'32'0,"6"3"-24"0,-3-1 0 15,0-2 72-15,0 0-44 16,0 0 40-16,0 0-44 15,6 3-8-15,-6-3-16 16,0 0 20-16,0 0-16 16,0 0 24-16,0 0-24 15,6-3 24-15,-3 1-24 16,3-1 24-16,0-5-24 16,3-2 12-16,3-6-12 0,2-11 20 15,13-4-20-15,9-9 24 16,18-5-24-16,2 3 24 15,4-6-24-15,-1 6 4 16,-2-1-8-16,-1 4-16 16,-5 4 4-16,-9 3 40 15,-7 6-24-15,-5 2 124 16,-3 3-80-16,-6 3 48 16,-1 2-60-16,-2 0-16 0,6 3-16 15,0 2-12-15,3 3 4 0,5 0-16 16,4 3 8-16,-6 0-128 15,0-1 72-15,-3-2-172 16,-1 6 132 0,-5-1-268-16</inkml:trace>
  <inkml:trace contextRef="#ctx0" brushRef="#br0" timeOffset="367380.4394">18429 6638 92 0,'-6'0'32'15,"6"0"-24"-15,0 0 0 0,0 0 20 0,6 5-16 16,-3 3 68-16,0 8-48 16,3 5 24-16,6 6-36 15,-6 2-8-15,9 2-8 16,-7-4 12-16,4-3-8 15,3-6 68-15,-9-2-44 16,3-5 24-16,-3-6-36 16,-3-8 60-16,9-5-44 15,-6-10-8-15,9-9-16 16,-6-2 0-16,6 3-8 16,0 2-20-16,-4 3 8 15,4 2 20-15,-9 3-4 16,3 3-4-16,-9 8 0 0,0-3-16 15,0 5 8-15,-6 3-252 16</inkml:trace>
  <inkml:trace contextRef="#ctx0" brushRef="#br0" timeOffset="367725.4179">18765 6810 52 0,'-6'2'16'0,"9"4"-12"0,-3 2 0 16,0 2 8-16,0 3-8 15,0 1 16-15,0 7-12 16,0-3-12-16,-9-2 0 16,9 3 20-16,-6-9-8 15,-3 4-4-15,4-9 0 16,-1 0-76-16</inkml:trace>
  <inkml:trace contextRef="#ctx0" brushRef="#br0" timeOffset="368023.7818">18661 6847 104 0,'-15'-11'36'0,"15"11"-28"0,6-5 0 0,3 2-4 15,0-2-4-15,9-3 0 0,3 3 0 16,5 2-12-16,7-2 8 16,-3 10-4-16,-3-2 0 15,-3 5 16-15,-4 5-4 16,-5 0 140 0,-6 3-80-16,-3 3 104 0,-6-1-92 15,-6 1-24-15,-9-1-32 16,0 3-8-16,-2-5-4 15,-7-3 4-15,-6-5-8 16,9-2-4-16,3-6 4 16,6-3-120-16</inkml:trace>
  <inkml:trace contextRef="#ctx0" brushRef="#br0" timeOffset="368475.2648">19096 6757 104 0,'3'-11'36'0,"-3"11"-28"0,3-5 0 0,-3 5 84 15,3-3-52-15,-3 1 0 16,-3 2-24-16,-3 0-4 0,0 5-4 16,-3 3-24-16,-3 2 8 15,0 4 4-15,0-1 4 16,3 0 16-16,3 0-8 16,3 1-4-16,3-1 0 15,6-3-16-15,6 4 8 16,3-1-4-16,3-3 0 15,-3 4 16-15,0-1-4 16,-7 0 8-16,-2-2-8 16,-9-1 40-16,-5 1-20 15,-7-1 40-15,-6 1-36 16,-3 0 4-16,0-3-20 16,3 0-16-16,1-3 0 15,11-3-32-15,-3-2 20 16,9-2-260-16</inkml:trace>
  <inkml:trace contextRef="#ctx0" brushRef="#br0" timeOffset="368714.8816">19435 6540 488 0,'-3'-13'180'0,"6"13"-140"0,3-6-12 0,0 6 12 16,0 0-28-16,3 0-4 16,0 6-4-16,3-1-4 0,2 0 0 15,1 1-388-15</inkml:trace>
  <inkml:trace contextRef="#ctx0" brushRef="#br0" timeOffset="368849.9602">19381 6709 592 0,'-14'-5'220'0,"16"5"-172"0,13-8-12 15,0 5-48-15,9-2 0 0,6-3-460 16</inkml:trace>
  <inkml:trace contextRef="#ctx0" brushRef="#br0" timeOffset="369419.3677">19831 6423 216 0,'-3'-2'80'0,"6"-1"-60"0,-3 3-8 16,0 0 92-16,0 0-60 15,3 8 16-15,3 8-36 16,3 3 48-16,3 7-40 0,5 3 28 15,4 3-32 1,0-6 36-16,0-2-36 16,-3-3 64-16,0-5-52 15,-6-5 80-15,-3-3-68 0,-1-6 72 0,1-4-72 16,-3-9 0-16,0-5-32 16,-3-8-12-16,0-5-4 15,0 0-24-15,0 0 12 16,0 3-40-16,0 4 28 15,0 4-48-15,0 7 40 16,-3 3-64-16,-3 6 52 16,0 2-228-1,0 5 148-15,0 3-272 16</inkml:trace>
  <inkml:trace contextRef="#ctx0" brushRef="#br0" timeOffset="369931.2825">20253 6667 248 0,'0'0'92'0,"-2"-5"-72"0,-1 5-4 0,3 0 80 16,0 0-56-16,-3 0 28 15,0 0-40-15,-3 5-8 16,0 0-12-16,0 8 12 15,0-2-12-15,0 0 32 16,3 2-24-16,0 0 32 16,3 3-32-16,6-8-12 15,3 2-8-15,0-4 4 16,3-6 0-16,2-6-12 16,1-4 8-16,0 2-120 0,-3-3 68 15,-3-2-12 1,-6 3 40-16,-6-1 28 0,0 3 0 15,-6 3 88 1,0-1-44-16,0 6 56 0,3 0-56 16,-3 0-12-16,3 0-20 15,3 0-20-15,3 0 4 16,0 0-216-16</inkml:trace>
  <inkml:trace contextRef="#ctx0" brushRef="#br0" timeOffset="370415.447">20435 6625 320 0,'-3'-3'120'0,"3"0"-96"15,3 6-4-15,-3-3 80 0,0 5-60 16,0 0 28-16,3 3-40 16,3 3 28-16,0 2-32 15,6 0-12-15,0 1-8 16,3-1 28-16,-3-2-16 16,-1-1 32-16,1-5-32 0,-3-2 48 15,0-3-36-15,-3-3 12 16,0-5-24-16,-3-2 0 15,3-1-8-15,-6-2 4 16,6 0-8-16,-6 0-12 16,6 2 4-16,3-2-244 15,0 2 136-15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2-06T13:22:32.0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22066 4807 540 0,'-15'-8'200'0,"15"5"-156"0,-3 1-12 15,3-1 184-15,-6-5-124 16,3 3 24-16,3-6-68 16,3 3 4-16,3-5-32 15,0 3 0-15,3-1-12 0,6 0 4 16,0 4-8-16,6-1-12 16,9 2 4-16,2 1 4 15,7 2 0-15,3 3-12 16,-4 0 8-16,1 0 20 15,-9 3-8-15,-3 0-12 0,-7 2 0 16,-2 0 12-16,-9 6-4 16,-6-1 24-16,-6 6-16 15,-6 3 4-15,-12 5-8 16,1 2-8-16,-1 0 4 16,0 1 4-16,-3 2-4 15,12-2-20-15,0-1 8 16,3-2 20-16,6-3-4 15,3-3-20-15,6-2 4 16,3-2-84-16,12-7 52 0,0-1-92 16,0-6 76-1,3-3-8-15,-1-2 40 0,7 0 4 16,-12 2 12 0,-3 0 16-16,0 3-4 0,-6 3-12 15,0 2 4-15,-6 3 4 16,-3 5 0-16,0 6 0 15,-3 5 0-15,0 2 0 16,-3 9 0-16,3 2-12 16,3 10 8-16,0 9 4 15,3 15 0-15,9 1-12 16,0 4 8-16,2-4 4 16,-2-6 0-16,-3-13 8 31,0 0-4-31,-9-8 192 0,-3-6-108 15,-9-9 132-15,-6-12-128 16,-8-10 36-16,-16-8-80 0,0-8-24 16,-2-3-16-16,8 1-440 0,6 7 236 15,9 9-476 1</inkml:trace>
  <inkml:trace contextRef="#ctx0" brushRef="#br0" timeOffset="516.5059">21742 6643 300 0,'-21'-11'112'0,"18"11"-88"0,-3 0-8 0,3 3 64 16,0 5-48-16,3 8 76 16,0 10-60-16,9 17 28 15,6 10-44-15,3 5-8 16,8-5-16-16,-5-3 4 15,0-8-8-15,-6-7 32 0,-3-9-20 16,-3-7 84-16,-3-6-56 16,-6-10 40-16,-6-14-48 15,-6-13-232-15,0-15 108 16,-6-17-420 0</inkml:trace>
  <inkml:trace contextRef="#ctx0" brushRef="#br0" timeOffset="696.8004">21745 6548 632 0,'21'-5'236'0,"-7"5"-184"0,16 13-16 16,-9-8 116-16,3 14-92 16,6-4-8-16,-4 7-32 15,-5 4 4-15,-3 1-16 16,-15 4 24-16,-9 4-20 0,-9 2 32 16,-6-8-28-16,-11-5-4 15,-1-1-8-15,3-12-16 16,3-8 8-16,9-11-444 15</inkml:trace>
  <inkml:trace contextRef="#ctx0" brushRef="#br0" timeOffset="858.6868">22129 6299 820 0,'-21'-16'304'0,"18"14"-236"0,-3 2-20 0,3 0-16 15,0 0-28-15,-3 5-28 16,3 0 12-16,3 3-364 16,3 5 204-16,6-2-228 0</inkml:trace>
  <inkml:trace contextRef="#ctx0" brushRef="#br0" timeOffset="1004.9334">22102 6423 676 0,'-12'22'248'0,"9"1"-192"0,6 7-16 15,0-9 68-15,0 3-68 16,3-1 0-16,3 1-24 16,0-3-12-16,0-2 0 15,0-1 12-15,2-4-8 0,-8-4-276 16,0-5 144-16</inkml:trace>
  <inkml:trace contextRef="#ctx0" brushRef="#br0" timeOffset="1441.5102">22343 6376 664 0,'-6'0'244'0,"6"5"-188"0,-3 3-16 0,0 0 4 15,0 5-32-15,-3 3 48 16,6 5-32-16,6 0-24 15,0 3-4-15,0 0 16 0,0-3-8 16,0-5-20-16,0-3 4 16,0-2 20-16,3-8-4 15,-3-6 24-15,-3-2-20 16,3-9-56-16,0-1 20 16,-3-7-140-16,0-1 92 15,2 1-84-15,7 4 92 16,-6 2 8-16,3 5 32 15,0 6 104-15,3 5-40 16,0 3 80-16,-3 5-68 16,6 0 0-16,0 0-32 15,-3-3 4-15,-3 3-12 16,5-3-8-16,-2-2 0 0,-3-3 4 16,-3 2-4-16,-6-2-248 15,3-5 132 1,-6 0-220-16,0-3 192 15,0-3 12-15</inkml:trace>
  <inkml:trace contextRef="#ctx0" brushRef="#br0" timeOffset="1757.5553">22676 6294 196 0,'42'-13'72'0,"-27"7"-56"0,6 4-4 0,-6 2 40 16,-6 2-32-1,2 1 44-15,-5 0-36 0,-6 2 92 16,-6 3-68-16,3 0 4 15,-8 0-36-15,-4-3 24 16,3 0-28-16,-3-2 20 16,0 0-20-16,3-3-8 15,3 0-4-15,0 0 4 0,3 2-4 16,0 4-20-16,6-1 8 16,0 3 12-16,0 5 0 0,6 0 8 15,-3 3-8-15,-3-3 16 16,3 1-12-16,3-4 4 15,0-5-4-15,3 1 20 16,3-1-16-16,3-10-12 16,3-1-4-16,6-4-92 15,2-3 48-15,7-9-336 16</inkml:trace>
  <inkml:trace contextRef="#ctx0" brushRef="#br0" timeOffset="2102.0688">23010 6029 488 0,'-9'-10'180'0,"9"12"-140"0,0 4-12 0,0-6 100 16,0 10-76-16,0-2 60 16,6 8-68-16,0 5 24 15,0 3-40-15,0 0-16 0,0 0-8 16,2-3 28-16,-5 3-16 15,0-3 4-15,0-5-12 16,-3-3 12-16,0-3-12 16,0-4 24-16,0-9-20 15,0-5-4-15,0-5-4 16,0-6-200 0,3 1 108-16,3-6-8 0,3 6 60 15,6-1 24-15,3 8 8 16,0 6 144-16,-3 10-76 15,6 1 28-15,-4 10-56 0,1-3-4 16,3 5-20-16,-6-2-60 16,6-3 24-16</inkml:trace>
  <inkml:trace contextRef="#ctx0" brushRef="#br0" timeOffset="2405.4247">23507 6109 944 0,'-9'-16'352'0,"15"16"-276"0,-6 0-20 0,0-3 92 15,3-2-92-15,3 0-28 16,6-3-24-16,0-3-408 16,8-2 216-16,10-3-424 15</inkml:trace>
  <inkml:trace contextRef="#ctx0" brushRef="#br0" timeOffset="2837.6591">23929 5847 736 0,'-9'-8'272'0,"9"8"-208"0,-8-3-20 16,8 3 96-16,-3 0-84 16,-3 5-28-16,3 1-24 15,-6 2 4-15,0 5-4 16,0 3-12-16,-3 0 4 0,3 2-16 15,3 1 12-15,6-1 4 16,0-5 4-16,6 1 0 16,9-6 0-16,0-8 16 15,0-6-8-15,0-4-4 0,5-3 0 16,-2-3-164 0,-6-3 88-16,-6 6-60 0,-3-8 80 15,-12 2 0-15,0 6 32 16,0-3 32-16,-3 8-8 15,-2-2 184-15,-1 4-100 16,9 1 76 0,9 0-76-16,6-6-52 15,11 3 0-15,13 0-28 16,9-5 4-16,5 2-4 16,1 1-8-16,-6-1 4 15,-7 3-120-15,-8-2 64 0,-6-1-112 16,-9 3 96-16,-12-10-188 15,-3-6-208 1</inkml:trace>
  <inkml:trace contextRef="#ctx0" brushRef="#br0" timeOffset="3006.7893">24135 5484 600 0,'-12'6'224'0,"3"-1"-176"0,-3 11-12 15,6 0 72-15,0 5-68 16,0 11 96-16,6 10-76 15,6 6 8-15,6 12-44 16,0 6-4-16,9 3-12 0,0-11 20 16,-1-2-16-16,1-11-32 15,-6-11 12-15,-6-7-220 16,-9-11 128-16</inkml:trace>
  <inkml:trace contextRef="#ctx0" brushRef="#br0" timeOffset="3233.2443">24307 5725 860 0,'-6'-13'320'0,"9"10"-248"0,9-7-20 0,-3 7-40 0,3-5-16 16,3-3 4-16,12-2 0 15,3-3-124-15,8 0 68 16,-5-2-268-16,-3-3 180 16,-3 2-236-16</inkml:trace>
  <inkml:trace contextRef="#ctx0" brushRef="#br0" timeOffset="3467.9873">24406 5402 540 0,'-3'0'200'0,"3"6"-156"0,0 7-12 16,3 3 88-16,0 8-72 15,6 10 68-15,2 11-64 0,-2 8 48 16,6 0-56-16,0 5-4 16,-3 0-24-16,-3-2 40 0,-3-9-28 15,-6-7-4-15,-6-6-16 16,-9-10 20-16,-6-11-16 15,-6-5-92-15,1-8 44 16,-10-2-728 0</inkml:trace>
  <inkml:trace contextRef="#ctx0" brushRef="#br0" timeOffset="118759.367">16354 8069 300 0,'-9'-8'112'0,"6"5"-88"0,0-2-8 0,3 3 92 15,-3-1-64-15,0 0 24 0,3 1-36 16,0 2-32-16,6-3 0 16,0 3-20-16,6 0 12 15,3 0 4-15,6-3 4 16,0 1 0-16,6 2 0 15,-4 0 0-15,4 0 0 16,-3 0 32-16,-3 0-16 16,3-3-32-16,-6 0 8 15,-4 3 0-15,-5-2 8 16,3 2-220-16</inkml:trace>
  <inkml:trace contextRef="#ctx0" brushRef="#br0" timeOffset="118986.5695">16420 8204 320 0,'15'-5'120'0,"-3"2"-96"0,5 6-4 0,1-1-8 15,0 1-12-15,3 0-12 16,3-1 8-16,3 1 20 16,-7 2-8-16,4-2-84 15</inkml:trace>
  <inkml:trace contextRef="#ctx0" brushRef="#br0" timeOffset="119241.383">17331 7670 176 0,'9'29'64'0,"-6"-8"-48"0,11 11-8 16,-5-11 0-16,-3 8-8 16,-3 8 8-16,0-3-4 15,-6 3-28-15</inkml:trace>
  <inkml:trace contextRef="#ctx0" brushRef="#br0" timeOffset="119528.4316">17128 8178 72 0,'3'0'24'0,"0"2"-16"0,6-2-4 0,3 3 8 0,6 2-8 16,6-2 16-16,11 2-12 15,7 0-4-15,6-5 0 16,-1-2 12-16,-2-1-8 16,0-2 4-16,-10-1-4 15,-8 1 20 1,0-3-16-16,-6 3-12 0,-6 0-4 16,-6-1-120-16</inkml:trace>
  <inkml:trace contextRef="#ctx0" brushRef="#br0" timeOffset="119929.4856">17298 8487 144 0,'-24'-5'52'0,"24"7"-40"0,6-2 0 0,6-2-8 16,0-1-4-16,9 3 0 15,8 0 0-15,7 3 8 16,0 2-4-16,-3 6 8 16,-4 2-8-16,-5 5 8 15,-9 4-8-15,-6 7 112 16,-12 5-64-16,-12-2 84 16,-18 0-76-16,-8-3 64 15,-7-3-68-15,3-5 84 16,7-8-80-16,11-2-12 0,9-3-28 15,9-5-52-15,15-6 20 16,15-2 0-16,15-3 12 16,8 2 0-16,1-4 0 0,3 2 8 15,-1 3-4-15,-2-1-4 16,-6 1 4-16,-4 2-112 16,-5 1 60-16,-6-3-228 15,-3-6 156 1,3-5-160-16</inkml:trace>
  <inkml:trace contextRef="#ctx0" brushRef="#br0" timeOffset="120603.8519">18119 7733 332 0,'-9'-13'120'0,"9"10"-92"0,0 3-8 0,0 0 8 16,3 8-20-16,0 0 24 16,0 11-20-16,6 7 40 15,-3 6-28-15,6 7 56 0,-3 4-44 16,-3 4-16-16,-3 6-12 15,-6 3 96-15,-3-3-56 16,0-6 60-16,0-7-64 16,0-8-4-16,3-8-24 15,0-6 8-15,0-7-16 0,0-9 4 16,6-7-4-16,3-11-96 16,0-13 52-16,9-8-96 15,9 0 76-15,3 0 28 16,8 3 20-16,1 5-4 15,0-1 8-15,-6 9-4 16,-1 5 0-16,-8 6 16 16,-3 2-4-16,-3 5 52 15,-6 6-32-15,-3 2 32 16,-3 8-28-16,-6 6 0 16,-3 5-16-16,-3 2-16 0,-3-2 0 15,-9 0-4-15,0 0 0 16,-8-6-36-16,5-5 24 15,-3 1 16-15,6-6 4 16,3-3-8-16,3-3 4 16,7-2-16-16,5 0 12 15,3 0-12-15,11 6 8 16,4 2 24-16,0 0-4 16,3 2-4-16,3 1 0 15,-3-1 4-15,0-4-4 0,-4-1-4 16,1-2 4-1,-3 2 12-15,-3 0-8 16,3-5-364 0,-9 3 192-16,12 2-92 0</inkml:trace>
  <inkml:trace contextRef="#ctx0" brushRef="#br0" timeOffset="121010.5875">18599 8267 312 0,'-3'0'112'0,"3"0"-84"0,0 0-12 16,0 0 20-16,0 0-24 15,0 6 24-15,3 2-24 16,0 2 4-16,0 4-8 0,0 4-16 16,-1 1 4-16,1-4 28 15,-3 1-12-15,0-2 92 16,-3-4-56-16,1 1 32 15,2-6-48 1,0-5 8-16,0 0-24 16,5-3-16-16,4-5-4 0,0-5-68 15,9-5 40-15,0-1-12 16,3 3 24-16,3 0 12 16,-1 6 8-16,-2 5-36 15,-3 2 20-15,-3 6 104 16,0 4-48-16,-6 1 84 15,-6 3-72-15,-3 2 0 0,0 3-32 16,-6 0-4-16,6 0-8 0,0 0-104 16,-6-3 52-16,6 0-280 15,0-5 180 1,6-3-140-16</inkml:trace>
  <inkml:trace contextRef="#ctx0" brushRef="#br0" timeOffset="121594.4049">19325 7810 332 0,'6'-29'120'0,"-6"18"-92"0,0 1-8 0,6 7 60 16,-6 0-48-16,3 1 4 0,3 4-20 15,3 9 32-15,3 10-24 16,2 5 12-16,7 6-20 16,3 3 0-16,3 2-8 15,-3 0 4-15,2 0-8 16,-5-3 24-16,-3-2-16 15,0-8 48-15,-3-6-32 0,0-5 12 16,-6-5-24-16,-3-10 20 16,9-9-24-16,-1-5-12 15,1-8-4-15,6-5 4 16,6-5 0-16,0-6 0 16,-6 3 0-16,-4 3 16 15,-2-1-8-15,0 9-12 0,3 5 0 16,-9 2-128-1,0 6 72-15,-3 5-276 16,-6 8 188-16,3 8-84 16</inkml:trace>
  <inkml:trace contextRef="#ctx0" brushRef="#br0" timeOffset="122165.5528">20009 8222 248 0,'0'-5'92'0,"0"5"-72"0,0-5-4 15,0 2 68-15,6-2-48 16,-6 0-4-16,0-1-20 16,-6-2 0-16,6-2-8 15,-9 5 32-15,4-3-20 16,-10-3 4-16,3 6-12 15,-3 2-8-15,0 8 4 0,-3 9 4 16,0-1-4-16,0 11-4 16,1 5 4-16,2 0 72 15,6-3-40-15,0 1 32 16,6-1-40-16,3-5-16 16,6-2-8-16,0-3 12 15,3-6-8-15,3-2 16 0,2-10-16 16,-5-4 16-16,3-2-16 15,-3-7 16 1,3 1-16-16,-3-12 4 16,-6 2-4-16,0 0-24 0,-3 3 8 15,0 3-12-15,0 10 8 16,0 0-160-16,0 5 96 16,9 3-280-16,-3 3 204 15,9-1 24-15</inkml:trace>
  <inkml:trace contextRef="#ctx0" brushRef="#br0" timeOffset="122495.3444">20167 8196 216 0,'0'0'80'0,"-6"3"-60"0,3 5-8 15,6-3 72-15,6 0-48 0,-3 6 76 16,3 2-64-16,3 3 52 15,3 0-56 1,-3 5 32-16,-3 0-44 16,3-2 36-16,2-6-40 0,-5-3 20 15,-3 1-28-15,-3-6 36 0,3 1-32 16,-6-6 32-16,6 0-32 16,0-6-4-16,3-7-12 15,-3-3 12-15,3-2-12 16,0-1-12-16,3 1 0 15,-3-1 4-15,0 1 0 16,-3 2 8-16,-3 2-4 0,-3 4 8 16,0 2-8-16,-3 0-224 15,-3 0 124-15</inkml:trace>
  <inkml:trace contextRef="#ctx0" brushRef="#br0" timeOffset="122915.7435">20176 7484 404 0,'3'-15'148'0,"9"4"-112"0,0 6-12 0,-6 2 40 16,6 3-40-16,-3 3 16 15,0 7-24-15,3 1 8 16,-1-1-12-16,-2 1 36 15,-6 2-24-15,-3 0 84 16,0 1-60-16,-6-1 32 16,-3-3-48-16,3-4 8 0,4-1-24 15,2-5-16-15,0 0-4 0,8-3-4 16,10-2 0-16,9 0-64 16,12 0 40-16,8 5-552 15</inkml:trace>
  <inkml:trace contextRef="#ctx0" brushRef="#br0" timeOffset="235695.1988">9154 15823 352 0,'0'-5'132'0,"-3"8"-104"0,3-6-8 16,0 0 112-16,0-2-76 15,3 2 40-15,0-2-56 16,-3-3 12-16,3 0-32 16,-3 0 44-16,-3 0-36 15,3 0 64-15,-3-2-52 0,3 5 64 16,0-3-64-16,0 0 8 16,3-3-28-16,0 1-12 15,3-4-4-15,3 1-32 16,6 0 16-16,0-3-4 15,6 0 8-15,0 0 8 16,-4-5 0-16,1 5 16 0,-3-2-8 16,0-6-12-16,0 3 0 15,-6 2 4-15,3 1 0 16,3 2-12-16,-6-3 8 16,5 1 20-16,7 5-8 15,-9-1-4-15,3-4 0 16,-6 2-24-16,0 3 12 15,3-1 20-15,-6-1-4 16,3 1 4-16,-3-2-4 16,0 1-8-16,0-1 4 15,0 0-16-15,-1 3 8 16,1-1 4-16,3 1 0 0,0 5 0 16,0 0 0-16,-3 3 0 15,3 0 0-15,-3-1 8 16,6 4-12-1,0 2 0-15,0 0 12 16,0 0-4-16,0 2-12 16,2 1 4-16,-2-3-4 15,3 0 0-15,0 3 8 16,-6-3 0-16,6 0 8 16,-6 0-12-1,-9 0 0-15,9 2 4 16,-3-2 0-16,0 3 0 15,-6-3 0-15,0 0 16 16,0 5-8-16,0-5-4 16,3 6 0-16,0-1-16 15,-3 0 8-15,0 0 12 0,0 1-4 16,3-1-12-16,0 0 4 16,3 1 4-16,-3-1 0 15,2 0-12-15,1 0 8 16,-3 3 40-16,3 0-24 15,0 6 52-15,3 1-36 16,0 9-16-16,0 8-4 16,3 5 0-16,3 0-4 15,0 0-4-15,0-2 4 0,0-6 4 16,2 0-4-16,-8-5 8 16,0-6-8-16,0-2-256 15,-3-5 136-15,-3-6-456 16,-3-5 320-1,0-5 36-15</inkml:trace>
  <inkml:trace contextRef="#ctx0" brushRef="#br0" timeOffset="236354.8844">9494 16109 444 0,'-6'-8'164'0,"3"5"-124"0,0-2-16 15,3 2 16-15,-3 1-28 16,0-3-12-16,0-1-4 15,-3-2 4-15,-3 0 0 16,-3 3 24-16,-3 0-12 16,0 0 68-16,-6 5-48 15,4 5 24-15,-1 0-36 16,0 0-8-16,3 3-8 16,0 3-16-16,6-1 8 0,0 4-16 15,6 4 12-15,3-2-4 16,9 3 4-16,0 2 8 15,6 0 0-15,3-5-12 16,-3 5 8-16,0-2-4 16,-4-4 0-16,-2-1 32 15,-3-1-12-15,-6 0 48 0,-3 0-32 16,-3-5 40-16,-5 0-40 16,-4 3 20-16,-6-9-28 15,3 6 28-15,-3-5-32 16,3-3-24-16,-3-3 4 15,9 1-104-15,7-6 56 16,2-3-160-16,6 3 116 16,8-5-312-1</inkml:trace>
  <inkml:trace contextRef="#ctx0" brushRef="#br0" timeOffset="237406.9395">9663 16236 52 0,'18'-3'16'0,"-6"6"-12"0,0-6 0 0,-6 6 112 15,0-3-64-15,3-3-4 16,0 3-28-16,-3 0 28 15,0 0-24-15,0-5 76 16,-1 5-56-16,-5 0 92 16,0-5-76-16,0-3 68 15,0 5-72-15,0-2 12 16,-2-3-36-16,-1 3 12 16,0-3-24-16,-6 0 36 0,-3 0-32 0,0 3-4 15,0-3-12-15,-3 2 12 16,-3-2-12-16,0 3 16 15,-3-3-16-15,4 8-4 16,-1-2 0-16,0 2-24 16,0 0 12-16,3 2 4 15,3 9 4-15,3-1-20 16,3 6 12-16,3 3 12 16,3-3 0-16,0 5-20 15,6-3 8-15,0-4-12 16,3 1 8-16,3-9-8 15,-3 2 8-15,3-8 16 16,-3 0 0-16,0-3 8 16,-6 0-8-16,0-5 8 15,-6 0-8-15,3 1-12 0,-3 7 4 16,0 7 4 0,3 1 8-16,0 0-4 15,9 0-12-15,6 3 4 16,6-9-16-16,2 9 12 15,4-11 12-15,3-3 0 16,-3 1-4-16,-4-6 4 16,4-3-4-16,-6 1 0 15,0-4 8-15,-6 1-4 16,0-3 24-16,-6-5-16 16,-3-5 4-16,0-3-8 0,-6 0-40 15,8-1 16 1,-2 7 4-16,0 1 12 15,0 1 44-15,-3 5-24 16,6 3 96-16,-3 3-64 0,-6 2 84 16,0 0-80-16,-6 2 0 15,6 6-36-15,-9 3-12 16,-3 2-4-16,3 6-24 16,-5 2 12-16,-1 3-12 15,3 5 8-15,0 3-8 16,3 2 8-16,6 1-20 15,3 7 20-15,3-5-84 16,3-2 56-16,0-6-92 16,-3 3 76-16,0-6-112 0,0-4 92 15,0-1-76 1,-3 0 88-16,3-5-188 16,0-5 144-16,3-6-104 15</inkml:trace>
  <inkml:trace contextRef="#ctx0" brushRef="#br0" timeOffset="237721.9479">9770 16069 416 0,'6'-18'152'0,"0"13"-116"0,-3 2-12 15,3 0 136-15,0 3-92 16,0 0 148-16,3 0-120 16,0 3 56-16,0 0-88 15,3 2 72-15,3 0-80 0,6-2-20 16,5-3-20-16,7 0-16 16,3-3 4-16,-3-2-16 15,-4 0 8-15,-2-1-156 16,-6 4 88-16,-6-4-148 15,0 4 128-15,-9 2-284 16,-6 0 212 0,0 2-144-16</inkml:trace>
  <inkml:trace contextRef="#ctx0" brushRef="#br0" timeOffset="238192.032">9613 16220 444 0,'-9'-5'164'0,"9"5"-124"0,-3 5-16 0,0 0 80 16,0 6-64-16,0 2-8 15,3 3-20 1,3 3-188-16,3-4 100 15,0 7-264-15</inkml:trace>
  <inkml:trace contextRef="#ctx0" brushRef="#br0" timeOffset="525575.7239">15572 15588 208 0,'-9'-16'76'0,"-3"11"-60"0,3-6-4 15,3 8 56-15,0-2-40 16,0 0 8-16,0 2-24 16,-6 1-8-1,3 7 0-15,-3 3-4 16,0 5 0-16,3 6 0 16,0 4-12-16,1 4 8 15,-1 5 12-15,3-1-4 16,3-2 16-16,3 6-12 15,3-9 16-15,3-2-16 16,3-3 16-16,2-2-16 16,4-6-12-16,6-5 0 15,3-8 12-15,6-8-4 0,-1-5-4 16,4-3 4 0,0-8-4-16,3-5 0 0,5 0 8 15,7 2-4-15,6 4-20 16,8 9 8-16,4 9-12 15,-7 2 8-15,-5 3 8 16,-1 3 4-16,-2 2 0 16,-4 3 0-16,1 3 0 15,0-1 0-15,-1 4 0 16,-2 2 0-16,-3 2 16 0,-13 1-8 16,-2-1 24-16,-9 3-20 15,-3 3-4-15,-6 3-4 16,-3-4 12-16,-12 1-8 15,3-5-12-15,3-3 0 16,0-6 28-16,-3-2-12 16,9-5-12-16,6-6-4 15,6-8-4-15,5-4 0 16,10-12 16-16,9 6-4 16,8 0-20-16,7 5 8 15,11 3-12-15,-2 13 8 16,-1 16 0-16,10 5 4 15,2 0 0-15,13 3 0 16,-10-8 24-16,-3 2-8 16,-5-7-12-16,-4-11 0 0,-2-6 128 15,-7-9-72-15,-5-9 140 16,-7-11-108-16,-8-12 48 16,-3-4-76-16,-6-1-32 15,-7 7-16-15,-2 5-8 0,0 11 0 16,-6 8-124-1,6 2 68-15,3 3-356 16</inkml:trace>
  <inkml:trace contextRef="#ctx0" brushRef="#br0" timeOffset="527272.7364">17539 16307 72 0,'12'-15'24'0,"-9"9"-16"0,6 1-4 16,-6 5 8-16,3 0-8 16,-6 0 68-16,6 5-40 15,-3 8 76-15,-3 11-60 0,3-3-8 16,-6 3-24-16,0 3-4 16,0 2-4-16,-3 5 12 15,-3-2-12-15,0-3 60 16,3-5-40-16,0-6 24 15,3-7-32-15,0-6 16 16,3-10-20-16,6-11 8 16,3-8-12-16,6-7-44 15,6-6 20-15,2-3-24 16,4 8 20-16,0 3 8 16,0 3 8-16,-3 10 0 15,-4 8 0-15,1 2-20 0,-6 12 12 16,-3 2 40-16,-3 10-20 15,0 3 0-15,-3-2-8 16,3 5 12-16,-3-3-8 16,6-3-4-16,-3-4 0 15,2-4 4-15,-5 3-4 16,-3-2 8-16,3-6-8 16,-3 6-4-16,3-9 4 15,-6 4-4-15,6-1 0 16,3-5 8-16,-3 0-4 15,9-3-20-15,0-5 8 16,6-5 4-16,-6 0 4 16,5-5-12-16,1-4 8 15,-3 1 12-15,0 3-4 16,-9-1 24-16,-3 3-16 16,-3 0 92-16,-3 11-56 0,0-3 32 15,-3 6-48-15,3 2-28 16,-6 7-4-16,6 1-8 0,-6 6 0 15,3 2 16-15,3-1-4 16,0-1-20 0,9 4 8-16,-3-5-12 15,3-5 8-15,-3 3 8 16,9-8 4-16,0-3 24 16,-1-6-12-16,1-2 4 0,0-5-8 15,0 0-8-15,-3 0 4 16,-3-1-4-16,-3-1 0 15,-6 1 16-15,0 4-8 0,-6 2 16 16,-3 2-16-16,-3 1 32 16,3 3-24-16,0-1-4 15,3 0-8-15,6-2-312 16,9 0 168 0,6-9-264-16</inkml:trace>
  <inkml:trace contextRef="#ctx0" brushRef="#br0" timeOffset="528039.7448">18991 16276 392 0,'-23'0'148'0,"14"0"-116"0,0 2-8 16,6 1 20-16,0 2-28 15,3 1-24-15,0 1 4 16,3 1-8-16,3 3 4 16,0-3 0-16,3-3 0 15,3-2 0-15,-1 0 0 16,1-6 24-16,3-5-8 16,0-5 4-16,0-1-4 15,-3-1 4-15,-6-4-8 16,-6 1 8-16,-3-4-8 0,-6 4-4 15,-3-1 4-15,-6 9-16 16,0 2 8-16,0 3 40 16,4 5-24-16,2 0 36 15,0 5-32-15,3 3 4 16,3 5-12-16,6 6-16 16,3 4 4-16,3-1-4 15,0 7 0-15,3 0 16 16,3-5-4-16,-3-3-20 15,2-3 8-15,1-2 12 0,0-3 0 16,0-7 8-16,3 2-8 16,0-6-4-16,3-2 4 15,0-2-16-15,3-6 8 16,-1 2-32-16,7-4 20 16,-6-1-108-16,-3 1 68 15,3-1-132-15</inkml:trace>
  <inkml:trace contextRef="#ctx0" brushRef="#br0" timeOffset="528267.7045">19307 16154 508 0,'-12'0'188'0,"15"0"-148"0,0 3-8 0,3 2 0 15,3 0-24 1,3 6-28-16,6 2 8 15,5-2 4-15,7 7 8 0,3-5 16 16,3 1-8-16,-4-1 4 16,-8-3-4-16,3-2-172 15,-6-5 88-15,-9-3-224 16,-9-8 168-16,-6-10 44 16</inkml:trace>
  <inkml:trace contextRef="#ctx0" brushRef="#br0" timeOffset="528416.6679">19477 16046 520 0,'-15'-6'192'16,"12"6"-152"-16,0 3-8 0,0 0 44 0,0 2-48 16,0 3 8-16,0 5-24 15,-3 5 0-15,-3 6-4 16,0 5-8-16,0 8 4 0,-3-2-172 16,-3 5 92-16,3-3-324 15</inkml:trace>
  <inkml:trace contextRef="#ctx0" brushRef="#br0" timeOffset="528699.111">19747 16125 372 0,'-17'-8'140'0,"8"13"-112"0,-3 1-4 0,9-4 20 16,-6 9-28-16,9 2-4 15,-3 11-8-15,0 8-32 16,0 13 16-16,3 5-4 16,3 8 8-16,-9 3 16 15,3 2-4-15,-3-2 24 16,-6 3-16-16,-6-9 4 15,-3-5-8-15,-2-10-244 0</inkml:trace>
  <inkml:trace contextRef="#ctx0" brushRef="#br0" timeOffset="528983.3395">19658 16188 384 0,'0'-18'140'0,"15"13"-108"0,9 2-8 16,-9 3-12-16,6 8-12 15,-1 5-28-15,4 3 16 16,-3 0 12-16,0 10 4 16,-3-2 8-16,-6 3-8 15,-6-1 140-15,-12-5-80 16,-6 6 72-16,-9-9-80 15,-15 1-4-15,-2-11-32 0,2-3-12 16,3-5-4-16,12-5-296 16,9-3 160-16,18-6-228 15</inkml:trace>
  <inkml:trace contextRef="#ctx0" brushRef="#br0" timeOffset="529393.8851">20185 16252 392 0,'3'-11'148'0,"-6"6"-116"0,6-6-8 15,-6 9 56-15,3-6-48 16,-3 5 24-16,3-2-36 16,-3 0 8-16,-3 5-16 15,-3 0 12-15,-3 0-16 16,0 10 48-16,0 1-28 16,-2 7 20-16,-4 1-28 0,6-3 0 15,3-6-12-15,3 9-16 16,3-11 4-16,6 2 4 0,9-7 0 15,0-6 0-15,9-7 0 16,-1-4-56-16,-2-1 32 16,-3-4-184-1,0-5 116 1,-9 11-188-16,3 0 156 0,-3 0-16 16</inkml:trace>
  <inkml:trace contextRef="#ctx0" brushRef="#br0" timeOffset="530425.9794">20379 16056 260 0,'0'-13'96'0,"0"10"-76"0,0-5-4 16,0 8 36-16,0 0-32 15,0 0-8-15,0 0-8 0,2 8-16 16,1-2 8 0,0 7-4-16,0 3 0 0,0 2 60 15,0 3-28-15,-3 3 52 16,0 0-44-16,-3-3 56 16,0-2-52-16,-3-6 20 15,3 0-36-15,1 0 8 16,-1-2-16-16,0-8-8 15,0 2 0-15,3-5-4 0,0-5 0 16,0 2-12-16,3-2 8 16,3-3-60-16,2-6 36 15,1 1 4-15,3-3 12 16,0 0 4-16,0 1 0 16,3-1 8-16,-6 5 0 0,0 1 0 15,0-1 0-15,-3 11 8 16,-6 0-4-16,6 0 16 15,0 11-12-15,-3-1-28 16,0 6 8-16,3 3 24 16,-1 2-8-16,-5 0 0 15,0 0 0-15,0-2 4 16,-3 4-4-16,3-2-4 16,-2-7 4-16,-1-1-192 15,3-8 104 1,0-5-192-16</inkml:trace>
  <inkml:trace contextRef="#ctx0" brushRef="#br0" timeOffset="531462.4948">20640 16212 416 0,'6'-5'152'0,"-9"5"-116"0,3 0-12 0,0 0-24 15,3-5-4-15,3 5 28 16,3-6-12-16,0-2-4 15,-3 0-4-15,3-2-84 16,-3-3 44-16,0 5 12 16,-6-3 20-16,0 1 4 15,-6-1 0-15,0 6 24 16,-3-3-12-16,-6 5-20 16,0-2 0-16,-2 2 32 0,2 3-16 15,0 0 0-15,3 5-4 16,3 1 12-1,0 4-8-15,6 6-40 0,3 3 20 16,0 2 0-16,6 0 12 16,3 3 8-16,0-3-4 15,0-2-12-15,0 4 4 16,0-7 12-16,3-3-4 16,-4 1-4-16,1-4 4 15,9-15-40 1,0-8-120-16,0-3 80 15,0-5-44-15,0-3 72 16,0 0 44-16,-4 6 4 0,-2-1 208 16,0 3-116-1,-3 3 140-15,-6 2-132 16,0 3 8-16,-3 3-64 0,0 2-28 16,-3 3-8-16,0 6-8 0,3 2 0 15,0 0 8-15,0 0-4 16,0 0-20-16,0-1 8 15,3 1 4-15,-3-2 4 16,3-1 16-16,-3-2-8 16,0-3-20-16,6 0 4 15,0 0-4-15,0-6 4 0,0 1-36 16,0 2 24-16,0-2 8 16,0 2 8-16,-3 1-8 15,3 2 8-15,0 2-16 16,3 4 12-16,3-1 12 15,2 6 0-15,7 2-12 16,3-3 4 0,3 4 12-16,3-12-4 0,-1 6 8 15,-5-5-8-15,6-3 16 16,-3-3-12-16,-9 1-12 16,-1-4 0-16,-2-2-32 15,0-2 20-15,-6-3-48 16,0-6 36-16,0-2-80 15,-3 0 56 1,3 0 20-16,3-3 16 16,0 0 24-16,6 3-4 0,-1 2 8 15,-2-2-8-15,-3 5 68 16,0-2-40-16,-3 4 60 16,-3 1-56-16,-6 0 20 15,-3 0-36-15,-3 2 8 16,-6 3-16-16,0 0 0 15,-3 6-4-15,0 4-24 16,1 9 8-16,-1 2 4 0,3 6 4 16,6 12-20-16,6 4 12 15,6 2 4-15,6 2 4 16,3-4 0-16,-1-3 0 16,1-1 24-16,-3-4-12 0,-6-9 4 15,-3-4-8-15,-3-6-120 16,-6 2 60-16,-6-10-112 15,3-10 96 1,-11-4-200-16</inkml:trace>
  <inkml:trace contextRef="#ctx0" brushRef="#br0" timeOffset="531599.6168">21161 16090 548 0,'0'-13'204'0,"3"11"-156"0,3-6-16 16,3 8 16-16,3-3-32 15,3 0-4-15,6 3-8 16,3 0 4-16,5 0-4 15,4 0-4-15,3 0 4 0,0-2-92 16,2-4 48-16,1-1-268 16</inkml:trace>
  <inkml:trace contextRef="#ctx0" brushRef="#br0" timeOffset="531736.8665">21661 15810 632 0,'-15'-13'236'0,"13"10"-184"0,-7 3-16 0,6 0 116 15,0 3-92-15,0-1-36 16,0 4-16-16,0-1-80 16,3 8 40-16,0 6-364 15</inkml:trace>
  <inkml:trace contextRef="#ctx0" brushRef="#br0" timeOffset="531911.6926">21632 15985 676 0,'-24'13'248'0,"18"-5"-192"0,-9 2-16 16,12 1 12-16,0 5-36 16,0 2-12-16,-3 1-8 15,6 2-16-15,3 0 12 16,9-2-120-16,-3-6 72 0,3-2-232 16,3-6 160-1,0-5-136-15</inkml:trace>
  <inkml:trace contextRef="#ctx0" brushRef="#br0" timeOffset="532618.1346">21766 16067 364 0,'8'-14'132'0,"-2"4"-100"0,3-1-12 0,-3 9 44 15,0-4-40-15,3 1 16 16,-9 0-24-16,0 2 8 15,0 3-12-15,-9 3 12 16,3 7-16-16,-9-2-12 16,1 6 0-16,-1 1 4 15,0 1 0-15,0 3 0 16,6-3 0-16,6 0-20 16,-3-3 12-16,6-3 4 0,6 1 4 15,-3-6 8-15,9-2-4 16,-6-6 16-16,9 3-12 15,0-2-4-15,-6 2 0 16,-1-8-16-16,4 5 8 16,-6-8-60-16,-6 9 36 15,6-4 12-15,-6 6 12 16,0-5-32-16,0 5 20 16,0 0 48-16,0 5-12 15,6 3-20-15,6 3 0 16,3-8 8-16,6-3-4 15,9 0-12-15,8 0 4 16,-2-3 40-16,-6-2-24 16,0-1-8-16,-4-2-8 15,1 1 20-15,-3-4-8 16,0 6-40-16,-6-3 20 16,-4 0 0-16,-2-3 12 0,-3-2 0 15,-3-6 0-15,-6-4-20 16,0-6 12-16,0-9-32 15,0-4 24-15,6 8 60 16,-6-3-24-16,6 8 100 16,3 0-68-16,-3 5 56 15,3 5-64-15,-3 6 16 16,0 2-40-16,-3 11-8 0,3 8-8 16,-12 11 28-16,0 5-16 0,-3 10-12 15,0 3-8-15,-3-3 20 16,6-7-8-16,3-1-12 15,6-2 0-15,9-5-136 16,12-6 72 0,9 0-268-16,5 3 188 15,7-3-100-15</inkml:trace>
  <inkml:trace contextRef="#ctx0" brushRef="#br0" timeOffset="533429.3178">18649 17109 228 0,'-12'-5'84'0,"12"5"-64"0,0 5-8 0,0 3-4 16,0 8-8-16,0 5-12 15,0 5 8-15,0 1 20 16,0-1-8-16,0-7 84 16,-3 2-48-16,3-8 68 15,0-7-64-15,0 2 28 16,0-8-44-16,3-8 0 16,3 0-20-16,0-11-24 15,-3-2 4-15,9-3-76 0,0 3 48 16,0 2 4-1,3 1 20-15,3 5-16 16,5 5 16-16,1 2-4 16,-3 6 8-16,6 0 24 0,-3 6-8 15,-1 2 32-15,1 2-24 16,0-7-4-16,6 2-8 16,-3 1-4-16,2-4 0 15,-2-2-44-15,3 0 24 16,-3-2-268-16</inkml:trace>
  <inkml:trace contextRef="#ctx0" brushRef="#br0" timeOffset="534570.286">19224 17091 208 0,'3'-22'76'0,"-6"14"-60"0,-6-7-4 0,9 7 20 15,-3 0-20-15,-3 0 48 16,-3 2-32-16,3 1 40 16,0 5-40-16,-3 0 28 15,-3 0-28-15,3 8 36 16,0 3-36-16,-6 2-16 16,6 0-4-16,-5 8-20 15,2 3 8-15,0-3 12 0,0 6-4 16,3-1-12-1,6 1 4-15,3-4-24 0,6-1 16 16,6 1 4-16,6-4 8 16,2-3 0-16,13-6 0 15,6-2 0-15,3-5 0 16,-1-11 8-16,4-5-4 16,0-6-36-16,2-7 16 15,-2-6-28-15,-4-5 24 16,-5-5 20-16,-6-3 0 15,-9-3-8-15,-9 3 4 16,-6 11 72-16,3 2-36 16,-6 0 48-16,0 14-44 15,0-3 0-15,2 7-24 16,-5 4-16-16,3 2 0 16,0 8-4-16,0-3 0 0,0 6 8 15,-3 10 0 1,-3 0 8-16,0 11-4 0,-3 8-20 15,-2 10 8-15,-1 11 4 16,-3-3 4-16,3 1 8 16,3-4-4-16,3-7-4 15,6-8 4-15,3-6-16 16,9-5 8-16,6-10 4 16,11-6 0-16,1-10 0 15,3-8 0-15,-1-11-88 16,1 3 48-16,-6-6-20 0,-9 3 36 15,-6-2 32 1,-9 7-4-16,-9 4 160 16,-3 1-92-16,-3 9 60 0,-3 0-76 15,3 5-24-15,0 5-20 16,3 3-20-16,0 3 4 0,6 2-4 16,3-5 0-16,3 5 16 15,3-8-4-15,3 3-12 16,3-5 4-16,0-3-48 15,-4 0 24-15,-2 0-36 16,-3 0 32-16,-3-3 20 16,-3 1 8-16,-3 2-16 15,0 5 12-15,0-3-4 16,3 4 4-16,6-1 0 16,6-2 0-16,3 5 0 15,9-8 0-15,9-3 8 0,8-2 0 16,4-9 8-1,0 1-4-15,-4-5 8 16,1-9-8-16,-6 6 8 0,-4-3-8 16,-2-2-12-16,-9-1 4 15,-3 6 12-15,-15-3-4 16,-3-2-20-16,-9-1 8 16,-3 1-32-16,0-3 24 15,-3 8 112-15,3 0-52 16,0 7 48-16,7 1-56 15,2 13-44-15,3 8 0 16,8 3-8-16,4 5 8 0,0 2 16 16,-3 9-4-16,-3 4-4 15,3 9 4-15,-9 2 20 16,-6-2-12-16,0 0 12 16,-3-6-12-16,0 0-176 15,-3-4 92-15,-2-9-308 16,-1-8 212-1,-6-2 16-15</inkml:trace>
  <inkml:trace contextRef="#ctx0" brushRef="#br0" timeOffset="534769.0355">20176 17030 508 0,'-12'-6'188'0,"3"6"-148"0,-3-2-8 0,12 2 60 16,6 0-56-16,3 0-32 15,3 0-4-15,9-3 4 16,6 0 0-16,8-4-4 0,4-4 4 16,9 6-48-16,2-6 24 15,1 0-152 1,-9-2 96-16,2 8-188 16</inkml:trace>
  <inkml:trace contextRef="#ctx0" brushRef="#br0" timeOffset="534892.7244">20483 16847 592 0,'-18'-8'220'16,"15"3"-172"-16,3 0-12 0,0 5-32 0,6 0-8 15,3 0-216-15,0 0 120 16,3 10-224-16</inkml:trace>
  <inkml:trace contextRef="#ctx0" brushRef="#br0" timeOffset="535051.3124">20506 16971 780 0,'-26'6'288'0,"23"2"-224"0,-3 5-20 16,0-5 12-16,6 5-40 15,0 6-4-15,6-1-8 16,0 9-4-16,3-9 0 16,3 1-176-16,-1 2 96 0,1-3-224 15,0-10 172 1,-3 3-192-16</inkml:trace>
  <inkml:trace contextRef="#ctx0" brushRef="#br0" timeOffset="535440.1182">20774 16940 464 0,'-15'0'176'0,"13"0"-140"0,-4 5-8 0,3-2-4 16,0 2-20-16,0 0-36 0,3 3 16 16,-3 8 4-16,3 0 12 15,0 5 8-15,0-2-4 16,3-1-12-16,3 3 4 16,3-5 4-16,2-5 0 15,4-6 16 1,0-5-8-16,3-5 16 0,0-6-16 15,-3-2-56-15,-3-3 24 16,-6-2-16-16,-6-4 24 16,-9 9-36-16,-3 0 32 15,-3 0 8-15,0 5 8 16,3 2 12-16,3 1-4 16,3 3-12-16,6-4 4 15,6 1 4-15,6 2 0 16,9-7-116-16,6 4 64 0,3-2-136 15</inkml:trace>
  <inkml:trace contextRef="#ctx0" brushRef="#br0" timeOffset="535860.5288">21093 16879 268 0,'12'-5'100'0,"-12"5"-76"0,6-3-8 0,-6 3 24 0,6-3-24 16,-6 3 32 0,3 6-32-16,-3 4 4 15,0 3-12-15,-6 3-8 0,-3 3 4 16,3-1 40-16,0-2-24 16,0-3 16-16,-3-2-20 15,3-3 0-15,3-3-8 16,3-5-24-16,6-5 8 15,9-8-12-15,0-1 8 16,0-4-140-16,0 2 80 16,-1-2-128-16,1-4 116 15,-3 12 32-15,-3-3 32 16,-3 5 256 0,-6 13 4-16,0 3-116 15,0 0 4-15,0 5-84 16,3 6 4-16,3-1-32 15,3-5-16-15,0 3-4 16,3-3 12-16,3 1-4 0,0-9-92 16,-1 0 52-16,-2 1-296 15</inkml:trace>
  <inkml:trace contextRef="#ctx0" brushRef="#br0" timeOffset="536165.9311">21587 16855 476 0,'-3'-5'176'0,"6"-3"-136"0,-3 8-12 0,0-3 40 0,-3 1-44 15,0 2 8-15,-6 5-20 16,-9 3-8-16,-3 2 0 16,1 1-76-16,-1 0 40 15,6-1-12-15,6-2 24 16,6 5-4-16,9-2 12 15,15-1-8-15,0 1 8 16,2-3-8-16,4 3 8 16,-6-4 8-16,-3 1 4 15,-6-2 44-15,-6 7-24 16,-12 0 60-16,-6 0-44 16,-12 6 12-16,-3-6-32 15,-6 0-96-15</inkml:trace>
  <inkml:trace contextRef="#ctx0" brushRef="#br0" timeOffset="536687.499">21831 16641 444 0,'-15'-8'164'0,"12"8"-124"0,-3 5-16 0,0-2 8 16,0 2-24-16,0 6-4 15,3 2 0-15,0 0-32 16,6 6 16-16,6-4 4 16,3 12 8-16,3-3 44 15,-6-3-24-15,6 3 88 0,-3-3-60 16,-9-3 76-16,-3 1-72 16,0-3 16-16,-3 5-36 15,-3-5-4-15,0-3-16 0,0-2 0 16,0-6-4-16,0-5-40 15,0-3 16-15,6-7-144 16,6 2 88-16,3-5-28 16,6-6 56-16,3 6 20 15,6 5 12-15,-7 0 4 16,4 3 0-16,-6-1 68 16,-3 12-32-16,-3-1 68 15,-3-2-56-15,-6 7 8 16,-3 1-28-16,3-6-4 15,0 8-8-15,3-2-16 16,3 2 4-16,0-2 4 16,3-1 0-16,0-2-12 0,0-3 8 15,0 1-48-15,2-1 24 16,1-5-48-16,0 0 44 16,3-5-108-1,0 5 80-15,0-6-152 16,0 6 124-16,0-5-112 15</inkml:trace>
  <inkml:trace contextRef="#ctx0" brushRef="#br0" timeOffset="537045.5467">22167 16998 496 0,'-6'11'184'0,"9"-1"-140"0,3 1-16 0,0-6-12 0,3 3-16 16,9 0-12-16,6-3 8 15,6 3 28-15,2-8-12 16,1-3-32-16,9-2 12 15,-6-3-132-15,-7-2 80 16,-2-4-92-16,-3 1 88 16,-6 0-48-16,-3-3 68 15,-9 0-56-15,-3 0 372 32,-9 6-148-17,3 10-12-15,0 5-68 16,3 8 4-16,6 8-32 15,3 11 40-15,5 8-32 16,4 2-12-16,0 0-8 16,6 3 20-16,-9-5-12 0,-3 0 4 15,0-8-8-15,-12 5 28 16,-6-8-20-16,-3 2-32 16,-6-4 8-16,-3-9-228 15,3-4 128 1,-3-14-200-16</inkml:trace>
  <inkml:trace contextRef="#ctx0" brushRef="#br0" timeOffset="537234.0115">22691 16990 520 0,'21'-37'192'0,"-6"34"-152"0,6-2-8 0,-6 5 0 0,-3 3-24 15,2 2 4-15,1 8-4 16,-3 6 12-16,-6 5-12 15,-6-3-56-15,-12 0 24 16,-6-3-120-16,-8-4 80 16,-7-6-264-16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2-06T13:27:24.3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10291 12905 28 0,'3'-16'12'0,"-3"16"-8"0,0-18-4 0,0 7 12 16,3 3-8-16,-3-8 40 15,3 3-20-15,0-5-12 16,0 2-8-16,-3-8 12 16,0 5-8-16,0-7-4 15,3 5 0-15,0-8 4 16,0 5-4-16,0-8-12 16,0 8 4-16,0-7-4 15,0 4 0-15,0-5 8 16,-3 6 0-16,6-8 24 15,-3 4-12-15,-3-7 24 16,3 6-24-16,-3-9 24 16,3 6-24-16,0-9 12 15,0 6-12-15,-3-5-16 16,6 8 0-16,3-9 12 16,-3 6-4-16,-3-5-4 15,6 7 4-15,-6-4-4 16,2 7 0-16,1-5-12 0,0 5 8 15,0-7 4-15,3 7 0 16,-3-5 8-16,3 5-4 0,-3-8 16 16,3 11-12-1,0-5-20-15,0 2 4 16,0-8 4-16,0 14 4 0,0-14 8 16,3 11-4-16,-3-11 8 15,2 9-8-15,-2-9-4 16,3 6 4-16,-3-3 4 15,3 7-4-15,-3-4 16 16,3 2-12-16,-3-5 4 16,0 8-4-16,0-8 4 15,0 5-8-15,0-7 8 16,2 4-8-16,1-7-4 16,0 5 4-16,-3-5-4 15,3 10 0-15,0-8 16 16,-6 11-8-16,3-8-4 15,3 8 0-15,-9-5-4 16,6 7 0-16,0-10 16 16,0 8-8-16,0-13-12 15,2 10 0-15,1-8 12 16,3 6-4-16,0-6 8 16,0 11-8-16,0-8-12 15,3 8 4-15,0-8 56 16,-1 5-28-16,7-10-36 15,-6 7 4-15,3-12 20 16,3 7-8-16,0-8 8 0,-1 11-4 16,-2-8-24-16,0 11 8 0,0-8-4 15,-3 10 4-15,-3-8 16 16,0 9-4-16,-4-6 24 16,4 7-16-16,-3-7-20 15,3 8 0-15,-3-5 4 16,3 7 4-16,0-7-12 15,0 8 8-15,2-9 4 16,1 9 0-16,0-11 16 16,3 8-8-16,3-6 16 15,-3 6-16-15,2-5-20 16,-2 5 4-16,0-3-12 16,-3 5 8-16,0-4 16 15,3 2 0-15,-3-3 24 16,-1 5-16-16,-2-4-40 15,0 4 16-15,0-7 20 16,0 5-4-16,0-6 0 16,0 6 0-16,-3-5-4 15,3 7 0-15,-1-7 0 16,1 5 0-16,0-8 16 16,0 8-8-16,3-8-4 15,0 5 0-15,3-2-16 16,-1 4 8-16,4-9 12 15,3 7-4-15,3-8 16 16,-6 9-12-16,5-9-12 0,-2 5 0 16,0-7-4-16,0 2 0 0,-3 1 8 15,-1 7 0-15,-2-2 24 16,3 5-12-16,0-11-4 16,3 3-4-16,-1 0-4 15,4-3 0-15,6-5-12 16,3 0 8-16,2 0 12 15,-2 3-4-15,0 5-4 16,-4 0 4-16,-2 0 12 16,0-3-8-16,0 8-12 15,-1-2 0-15,1 0-4 16,3-9 0-16,5 6 16 16,4-3-4-16,3-2-12 0,-1-3 4 15,-2 3 4-15,0-3 0 16,-1-3 0-16,1 3 0 15,0 3 8-15,2 2-4 16,1 1-12-16,-4-1 4 16,7-2 4-16,-3 7 0 15,-4-2 0-15,-5 3 0 16,0 2 8-16,-4 3-4 16,4-3-28-16,3-5 12 15,2 5 4-15,7-2 8 16,0 0 8-16,2-1-4 15,-5 3-4-15,-6 1 4 16,-1-1-4-16,4-5 0 0,-6 5-12 16,11 3 8-16,-5 3 12 15,5-4-4-15,4 7-4 16,-3-6 4-16,-4-1-4 16,1-1 0-16,-4 2 0 15,1 0 0-15,3-3 16 16,5 0-8-16,1-2-20 15,2 5 4-15,4-1 4 16,-9 1 4-16,-4 3 8 16,1-1-4-16,5 4-4 15,1 1 4-15,-3 4-16 16,5-3 8-16,4 2 4 0,-4 1 0 16,-5-9 0-16,-1 9 0 15,7-9 16 1,-1 6-8-16,4-3-4 0,6 0 0 15,-1 1-24-15,-5-1 12 16,-4 3 4-16,4 0 4 16,-1 2 8-16,7 1-4 15,2 4-12-15,9-2 4 16,-11 3-4-16,-4 0 0 16,4 0 8-16,8 2 0 15,4-2 24-15,2 8-12 16,-5-3-32-16,-1-3 12 15,3 1 8-15,4-4 4 16,8 6-4-16,0 0 4 16,-8-2-4-16,5-1 0 0,6 1 8 15,12-1-4-15,-8 3-12 16,-1-2 4-16,3-4 4 16,12 9 0-16,-3-3 0 15,-11 0 0-15,8 6 8 16,-3 2-4-16,6 0-20 15,-6 0 8-15,-2 0 20 16,5 2-4-16,9 3-20 16,-6 1 4-16,-6-1 12 15,3 0 0-15,7 1-4 0,-1-4 4 16,-3 1-4-16,3 0 0 16,6 2 24-16,0-3-12 15,-6 4 4-15,6-4-8 16,3 1-16-16,-6 5 4 15,-11-3-4-15,-1 1 0 16,0 2 24-16,3 2-8 16,-9-2 16-16,-8-5-16 15,-4-6 40-15,0 3-24 16,-2 0 32-16,2-3-32 16,-8-2 32-16,-7 0-32 15,-2 0 4-15,-4-1-16 0,1 1-8 16,-4-6 0-16,1 11-4 15,-4-5 0-15,-8 5 0 16,-7-3 0-16,-5 3 24 16,-6 0-12-16,-3 3 4 15,-6 2-8-15,-4 1-24 0,-5-1 8 16,-3 3-164-16,3 2 96 16</inkml:trace>
  <inkml:trace contextRef="#ctx0" brushRef="#br0" timeOffset="2665.0523">19256 4479 208 0,'-6'-3'76'0,"6"1"-60"0,0 2-4 15,-6 0 40-15,6-3-32 16,-5 3 16-16,2-3-20 16,3 1-8-16,0 2-4 15,0-3-4-15,0 3 0 16,0-3-12-16,3 1 8 16,2-3 12-16,1 2-4 15,0-2 8-15,3-1-8 0,6 1-4 16,-6-3 4-16,9 3 12 15,-9 2-8 1,6 0-12-16,-6 1-8 16,0 2 8-16,-3 0 8 15,0 0 0-15,0 2 8 16,-6-2-8-16,0 0-12 16,5 3 4-16,1 0-4 15,-3 2 0-15,-3-5 24 16,0 0-8-16,3 5-4 15,0 1 0-15,0-1-16 0,-3-5 8 16,0 5 12-16,0 3-4 16,0-3-4-16,0 1 4 15,-3-1 4-15,3 3-4 16,0 0-12-16,-3 0 4 16,3 0-4-16,-3 2 0 15,3 1 16-15,0 2-4 16,0 0-4-16,0 3 4 15,0-2-4-15,0 1 0 16,6 1-12-16,-6 3 8 16,6-3-4-16,0 0 0 15,-3-1 8-15,3 4 0 16,-3-3 24-16,3 0-12 16,0-3-12-16,3-3-4 15,3 4 4-15,-3-4 0 16,0-2 8-16,-3-2-4 0,6-4-12 15,-3-2 4-15,-1-2 28 16,4-4-12-16,3 1 4 16,-3-3-8-1,0 0 4-15,-3-5-8 0,0 0 24 16,3 2-16-16,-3-7 4 16,0-1-8-16,0-7 4 15,0 2-8-15,-1 0 8 16,-2 0-8-16,0 0-20 15,0 6 8-15,-3-1 12 0,0 3 0 16,3-2-4-16,0 7 4 16,0-2-16-16,3-3 8 15,6 8 20-15,3-8-8 16,3 0 24-16,2-2-20 16,-2-1 24-16,0 6-24 15,3 0 12-15,-3-3-12 16,0 6-8-16,-4 4 0 15,1 1 12-15,-9 2-8 16,0 3 4-16,-3 6-4 16,-3 4-184-16,-6 9 100 15,-3 5-256-15</inkml:trace>
  <inkml:trace contextRef="#ctx0" brushRef="#br0" timeOffset="3611.2201">19977 4796 268 0,'0'-5'100'0,"3"-3"-76"0,0 3-8 0,0 0 44 15,0-1-36-15,3 1 44 16,-3 0-40-16,-1-6 28 16,1 3-28-16,-3-2 8 15,0-1-20 1,0 1 0-16,-3-1-8 0,1 0 12 16,-1 3-12-16,3 0-20 15,-9 3 4-15,3 0 12 16,0 2 0-16,-3 3 8 15,-3 3-8-15,3 0-12 16,-6 2 4-16,0 5 12 0,0 4-4 16,0-1-20-1,4 5 8-15,-1 1 12 0,3-3 0 16,3 2-20-16,3-2 8 16,3-3-4-16,6-2 4 15,0 0 8-15,6-6 0 16,-1-3-12-16,1 1 8 15,3-6-76-15,0-2 44 16,0 0-84-16,-3 0 68 16,-6-1-44-1,3 1 56-15,-6 0 4 0,-6 2 20 16,0 6 56-16,-3 2-20 16,0 3 68-16,0 5-48 15,0 6 0-15,3 5-24 16,3 5-20-16,3 8 0 0,0 2 4 15,3 1 0-15,-3-3 8 16,-3-3-4-16,-6-4 16 16,-3-4-12-16,-3-7 84 15,-6-4-48-15,0-7 56 16,-2-2-56-16,-1-14 4 16,-3-3-28-16,0-7-4 15,9-6-8-15,3 0-32 0,12-5 12 16,0 5-12-16,9-5 12 15,3 5 0-15,3 3 4 16,3 2 16-16,-3 6-4 16,3-3-136-16,0 3 76 15,-1 5-280-15</inkml:trace>
  <inkml:trace contextRef="#ctx0" brushRef="#br0" timeOffset="4212.2407">20361 4707 340 0,'3'-11'128'0,"-3"6"-100"0,0-1-8 0,0 4 16 16,0-1-24-16,0 0 4 0,-3 1-8 15,0-1 4-15,-3 3-8 16,-6 3-12-16,0 5 4 16,0 0-4-16,-3 2 0 15,-3-2 0-15,6 0 0 16,3 0 16-16,3 0-4 15,3-3-48-15,3 3 28 16,6 0 4-16,6 3 8 16,0-3 12-16,6 0-4 15,0 0-12-15,0-1 4 16,-3 1 28-16,-6-2-12 16,-3-1 40-16,-6 0-28 15,-6 3 64-15,-9 0-48 16,3-3 20-16,-3-2-40 15,-3-3 8-15,3 0-16 0,3 0-24 16,0 0 4-16,6 3-244 16,3-1 140-16,3 4-156 15</inkml:trace>
  <inkml:trace contextRef="#ctx0" brushRef="#br0" timeOffset="5075.1159">20968 5058 268 0,'-3'0'100'0,"3"-2"-76"0,3-1-8 15,0 0 112-15,3-2-72 16,-3 0 32-16,3-6-52 15,0 1 4-15,3-4-24 16,-3 1 8-16,-1-3-12 0,1-2 12 16,0-3-16-16,-3-3 4 15,-6-8-4 1,3-8-8-16,0-5 4 0,-3-10-4 0,-3-6 0 16,1 0 8-16,-1 3-4 15,-3 2 8-15,-6 1-8 16,9 2-20-16,-3 5 8 15,3 3 4-15,0 8 4 16,3 3-12-16,-3 2 8 16,6 8-4-16,3 6 0 15,-3 2 8-15,3 3 0 16,0 2-12-16,0 6 8 0,0-3 20 16,-3 8-8-16,3-5-20 15,-3 5 4-15,0 5 12 16,-3 3 0-16,0 2-4 15,-3 4 4-15,-3 2 4 16,-3 2-4-16,0 6-20 16,-3 0 8-16,0-3 4 15,1 0 4-15,-1-5 8 16,9 2-4-16,-3-4-20 16,9-4 8-16,0-2 4 15,6-3 4-15,6-2-20 16,9-3 12-16,5-3 4 15,10 3 4-15,6-2 16 16,2 2-8-16,-5 0-12 16,-6-5 0-16,-3 5 12 0,-7 0-4 15,-8-6 24-15,-6 4-16 16,-6-4 100-16,-3 1-60 16,-6-6 72-16,-3 4-68 15,-6-9 4-15,-2-3-36 16,-4 1-4-16,9-4-12 15,-3 1-16-15,6 3 4 16,0 2-4-16,3 5 0 16,3 3-256-16,0 8 144 15,-3 11-376 1</inkml:trace>
  <inkml:trace contextRef="#ctx0" brushRef="#br0" timeOffset="21680.7036">10157 14101 124 0,'3'-19'44'0,"3"12"-32"0,-3-12-4 16,-3 11-16-16,6-5 4 15,-3-3 40-15,6-3-24 16,-3-2 0-16,0-3-8 16,0 3 4-16,0 0-4 15,0-3 32-15,0 3-20 16,0 0 20-16,0-3-20 16,0 3-8-16,3-5-4 15,0-1-4-15,-1 1 0 16,4-3 8-16,0-1-4 15,-3 1-12-15,6-2 4 0,-3-1 4 16,-3-5 0-16,6 5 8 16,0 0-4-16,0 3 8 15,-4 3-8-15,4-1-12 16,0 1 4-16,0 2 4 16,0-2 0-16,3 2 0 15,0-3 0-15,3 1 0 16,-1 2 0-16,4-2 8 15,0-1-4-15,0-2-12 16,0 0 4-16,-4-3 4 16,1 0 0-16,-3 1 24 15,6-1-12-15,-6 6-4 0,0-4-4 16,3 1 12-16,-1 3-8 16,-2-1-4-16,3 1 0 15,0-1-16-15,0 4 8 16,0-6 4-16,2 5 0 15,4-3-12-15,0-4 8 16,6 1 12-16,-4 1-4 16,1 0-12-16,-3-2 4 15,3-1 12-15,-6 0-4 16,5 3-4-16,-5 2 4 16,0 1 4-16,-3 2-4 15,0 3 24-15,-3 3-16 16,2-4 24-16,4 1-24 15,-3 0 32-15,6 0-28 0,-3-3-12 16,2 0-8 0,4 0 4-16,0 1 0 0,-3-1-12 15,-1 5 8-15,-2 1 20 16,-3 2-8-16,3 3-20 16,-3-6 4-16,0 3 4 15,-4 3 4-15,7 2 16 16,3-4-8-16,0-1-4 15,9 0 0-15,-1-3-16 16,1 1 8-16,3-3 20 16,-1 2-8-16,-2 1-28 15,-3 2 8-15,0 0 24 0,-4 0-8 16,1 0 8-16,0 0-4 16,0 0-16-16,-1-2 4 15,4 5 4-15,3-3 0 16,0-3 0-16,2 3 0 15,-2 0-20-15,0 3 12 16,-4 3 20-16,1-1-4 16,-3 3-4-16,-3 0 0 15,3 0-4-15,-1 3 0 16,1 0-20-16,3-1 12 16,5 1 4-16,4 0 4 15,0-3 24-15,2 0-12 16,-2 0-12-16,-6 0-4 15,0 0-16-15,-1 0 12 16,1-5-4-16,0 8 4 0,-1-3 16 16,7 2-4-16,3 4-12 15,2 2 4-15,4-3 4 16,-3 3 0-16,-1 0 24 16,-5 0-12-16,0-2-32 15,2-1 12-15,4 0 0 16,2 1 8-16,7-4 8 15,8-2-4-15,-5 3-4 16,-3 2 4-16,-1-2-4 16,-2 2 0-16,8 3-20 15,4 0 12-15,5-2 20 16,-5-1-4-16,-7 6-12 0,-2-1 0 16,-1 1 12-16,10-3-4 15,-1 3-12-15,7-3 4 16,-1 0 4-16,-5-3 0 15,-1 3-20-15,6 0 12 16,1 0 12-16,14-3 0 16,-5 3-12-16,-1 3 4 15,-3-3 12-15,10 3-4 16,8 2-4-16,-3 6 4 16,-11-3-4-16,5-3 0 15,0 3 0-15,15 0 0 16,1 2 0-16,-10-10 0 15,9-2-12-15,9 7 8 16,3-8 12-16,-3-5-4 0,9 3-12 16,6 5 4-16,-2-3-4 15,-1 1 0-15,6-6 0 16,3 5 0-16,2 1 32 16,10 2-12-16,6-3-20 15,-6 0 0-15,12-5 12 16,3 6 0-16,-7-4-4 15,16 4 4-15,-3-1-16 16,2 0 8-16,10 3 20 16,-9-2-8-16,5-1-20 15,-2 3 4-15,-12-2 12 16,8 2 0-16,-8 2-4 0,-12 3 4 16,0-5 4-16,0 6-4 15,-12-4-4-15,-9 1 4 16,-6 0 20-16,-3-1-12 15,-15 1 32-15,-12-6-28 16,-5 3-208-16</inkml:trace>
  <inkml:trace contextRef="#ctx0" brushRef="#br0" timeOffset="23280.5789">21379 11220 208 0,'-12'-8'76'0,"9"3"-60"0,3-3-4 15,0 2 56-15,0 1-40 16,0-3 32-16,3-2-32 16,9-1-16-16,-6 1-8 15,8-1-16-15,1 0 8 16,6 3-4-16,-6 3 0 16,15 2 8-1,-9 1-12-15,-4 2 8 16,1 5 12-16,-3 3-4 15,-6 3-12-15,0 5 4 16,0 5 28-16,0 5-12 16,-9 3-4-16,6 3-4 15,3-3-16-15,-6-2 8 16,3-1 12-16,0-2-4 0,0-3-4 16,0-3 4-16,3-2 12 15,-3 0-8-15,2-3-12 16,1-2 0-16,0 0 20 15,0-6-8-15,3 0 60 16,0-5-40-16,0-2 52 16,0-6-48-16,0-6 12 15,3-1-28-15,-3-4 20 16,-4-7-24-16,-2-1-4 16,3-2-4-16,-9 0 12 0,3-5-8 15,-3-1-20-15,3 3 4 0,-3 3 4 16,9 0 4-16,-3 5 8 15,3 6-4-15,3-1 8 16,0 6-8-16,0 5-4 16,3 8 4-16,3 3-16 15,5 2 8-15,1 3 4 16,0 3 0-16,-6-1 8 16,-3 1-4-16,0-1-284 15</inkml:trace>
  <inkml:trace contextRef="#ctx0" brushRef="#br0" timeOffset="24027.4391">22057 11529 236 0,'-3'-10'88'0,"9"2"-68"15,-3 0-4-15,0-5 24 16,-3 0 20-16,-3 2-28 16,3 3-8-16,0 0-16 15,-6 3 12-15,-3 5-12 16,-3 2 48-16,-2 6-28 16,-7 6-16-16,-3 4-4 15,0 1-20-15,3-1 8 16,0 3-16-16,7-2 12 15,5-1 4-15,6-2 4 16,3-2-20-16,9-9 12 16,5-5 20-16,7-5-4 15,3-3-12-15,0-3 0 16,-3 0-92-16,-3-2 48 16,-7 3-28-16,-5-1 40 0,0 3 24 15,-6 5 8-15,-3 1 100 16,0 2-52-16,-6 5 52 15,1 6-56-15,2 5 8 16,0 7-32-16,3 6 28 16,0 11-28-16,0 5 4 15,3 8-12-15,-3-5-8 16,-6-1 4-16,-9-4 28 16,-9 2-16-16,0 0 4 15,-2-3-12-15,-7-2 4 0,0-9-8 16,6-7-4-16,-5-8 4 0,5-11 92 15,3-10-52-15,12-6 68 16,6-7-60-16,3-9-20 16,12-4-20-16,3-4-12 15,12-4 4-15,0-1-4 16,15 0 0-16,-4 3-56 16,4 3 32-16,-3 2-156 15,3 0 100-15,2 3-396 16</inkml:trace>
  <inkml:trace contextRef="#ctx0" brushRef="#br0" timeOffset="24401.6089">22346 11437 444 0,'-15'-13'164'0,"6"18"-124"0,9-8-16 0,0-2 88 16,0 0-68-16,0-1 8 15,9 1-32-15,-3 0-12 16,0 2-4-16,3 1-4 0,-3 2 0 16,-12 13-72-1,-6 0 12-15,-6 6 32 16,-6-1-4-16,-2 1 20 16,5 2 8-16,3-8 4 15,6 0-12-15,6-5 8 0,12 0-4 16,12-5 0-1,9 2 16-15,5 0-4 0,4 3-4 16,3 0 4 0,-7 0 12-16,-17 3-8 0,-12-1 68 15,-12 4-44-15,-20 1 48 16,-10 1-44-16,-6 0 16 16,4-3-32-16,2-2-8 15,6-8-8-15,12-6-340 16,15-10 184-1,15-6-160-15</inkml:trace>
  <inkml:trace contextRef="#ctx0" brushRef="#br0" timeOffset="24799.0486">23007 10910 340 0,'-9'-8'128'0,"3"6"-100"0,0 7-8 0,0-2 24 16,6 2-28-16,-6 6-24 15,0 5 4-15,3 5-8 16,3 5 4-16,-3 9 68 15,0 10-32-15,3 10 32 0,0 6-32 16,0 0 0-16,-3 2-16 16,3-7 80-16,0-9-48 15,-6-7-4-15,-3-3-24 16,-3-10 24-16,9-6-24 16,-3-5-76-16,-6-6 32 0</inkml:trace>
  <inkml:trace contextRef="#ctx0" brushRef="#br0" timeOffset="25137.8068">22632 11389 392 0,'-12'-10'148'0,"12"4"-116"0,-3 4-8 15,3 2 12-15,9 0-24 0,-3 2-4 16,9 6-4-16,-1-2 12 15,1 9-8-15,6 4 24 16,3 2-20-16,0 0 48 16,-6 3-32-16,2-3 40 15,-5-2-40-15,0-3 56 16,0-3-48-16,0-2 0 0,3-6-20 16,-3 0-12-16,9-10 8 15,5-6-8 1,4-2-4-16,-3 0 4 15,-3-3 4-15,-4-5-4 16,1-3 16-16,-9 5-12 0,3 1-4 16,-6 2 0-16,-6 3 4 15,0 5-4-15,-6-3-636 16</inkml:trace>
  <inkml:trace contextRef="#ctx0" brushRef="#br0" timeOffset="149537.6418">6776 17265 392 0,'-3'-13'148'0,"3"13"-116"0,0-5-8 0,0 2 56 16,0-2-48-16,0-1 48 16,0-2-44-16,3 1 8 15,0 1-28-15,0 1 28 16,3 0-28-16,0-3 32 0,0 2-32 16,3-2 12-16,3 3-16 0,0-3 12 15,3 0-16-15,-1-2 24 16,4 4-20-16,12-2-12 15,3 1-4-15,2-1-16 16,4-3 12-16,6 8 12 16,-1 1 0-16,1-1-4 15,3 3 4-15,-10 5 4 16,-5-5-4-16,0 8 8 16,-12-8-8-16,-3 6 8 15,2-4-8-15,-8-2 8 16,-6 0-8-16,-6 0-124 15,-3 0 64-15,0 0-276 16</inkml:trace>
  <inkml:trace contextRef="#ctx0" brushRef="#br0" timeOffset="149943.9877">7211 17083 216 0,'-15'0'80'0,"9"0"-60"0,0 8-8 0,3-3 4 16,-3 5-12-16,0 6-20 15,0 11 8-15,-3 4 20 16,-3 14-4-16,3 6 16 16,0 10-16-16,0 5 16 15,0 0-16-15,1 3-12 16,-4-9 0-16,-3-7 20 16,0-2-8-16,-6-17 4 15,0-2-4-15,3-6 4 16,-8-7-8-16,5-11 8 0,3-3-8 15,-3-5-36-15,3-5 16 16,3-3 24-16,6 0-4 16,3 3 124-16,3-1-72 15,0 6 60-15,3 0-72 16,6 11 16-16,3-3-40 16,3 0-16-16,3 2-8 15,3-2 12-15,6 0-4 0,-3 3 8 16,2-9-8-16,7 4 8 15,-3-6-8-15,3-6 8 16,0-2-8-16,-4 8-4 16,1-5 4-16,-3 5-32 0,0 0 16 15</inkml:trace>
  <inkml:trace contextRef="#ctx0" brushRef="#br0" timeOffset="150407.3283">7639 17723 312 0,'-3'5'112'0,"6"-5"-84"0,-3 0-12 16,0 0 40-16,0 0-36 16,-3 0 0-16,-3 5-12 15,0-5 4-15,-3 0-8 16,-2 3 104-16,-4 2-60 16,-3-5 76-16,-3 0-68 15,0 0 48-15,0 8-60 16,-3-2 24-16,-2 2-40 15,5 2 28-15,3-2-32 0,0 5 4 16,6 6-16-16,3-1 0 16,3 3-4-16,6 6-8 15,6-1 4-15,6 1-16 0,0-1 8 16,6-7 12-16,0-1-4 16,-3-10 8-16,3 3-8 15,-4-11-28-15,4-5 12 16,-3-3-164-16,0 2 100 15,-3-4-464 1</inkml:trace>
  <inkml:trace contextRef="#ctx0" brushRef="#br0" timeOffset="151488.6117">8226 17617 352 0,'6'0'132'0,"-9"0"-104"0,3 3-8 0,0-3 36 16,3 5-36-16,-3-5 36 15,0 0-32-15,6-3 56 16,-1-2-44-16,4-3 20 15,0-5-36-15,6-3 16 16,-3-5-20-16,0 2 28 0,3 1-28 16,3-3 48-16,0 5-36 15,-3-3-16-15,-1 6-4 16,-2 0 52-16,0 2-32 16,-6 9-4-16,3-1-12 15,-3 0 0-15,0 6-8 16,0 2 8-16,3 0-8 15,-3 3 8-15,3 6-8 0,0-4-4 16,0-2 4-16,0 3 12 16,2-3-8-16,-2 0 4 15,3-3-4-15,0 0 12 16,-3-2-12-16,0-3 40 16,0 5-24-16,0-5-4 15,3 0-12-15,3-5 12 16,3 5-12-16,-1-8-4 15,4 0 0-15,0-3-4 16,0-2 0-16,0 0 16 16,-3 0-8-16,-4 7-4 15,-2-2 0-15,3 3-24 16,-9 3 12-16,0-1-180 16,-6 3 100-16,0 0-364 15</inkml:trace>
  <inkml:trace contextRef="#ctx0" brushRef="#br0" timeOffset="153230.8885">9497 17265 476 0,'-6'-13'176'0,"6"18"-136"0,0-15-12 0,0 7 136 16,0-2-96-16,0-1 112 16,0 6-100-16,0 0-16 15,6 0-40-15,5 0-24 0,4-2-4 16,9 2 4-16,9 0 0 16,3-3 0-16,2-5 0 15,1 3 8-15,-3 2-4 16,-4-5-12-16,-2-2 4 15,-6 7 12-15,-9-2-4 0,0-1-4 16,-12 4 4 0,-6 2-136-16,-12-3 72 0,3 6-180 15,-9-1 136-15,0 6-56 16,-5-2 92 0,2 2 32-16,3 2 20 15,6-4 52-15,3 9-24 16,3-1 24-16,0-1-20 15,3 5 0-15,3 1-8 16,-3 2 4-16,0 3-8 16,0 2-12-16,-2 3 4 15,-1 3-84-15,-3 0 48 16,-3 0-4-16,0-3 28 16,-3 0 28-16,0-3-4 15,0 1 16-15,1-1-16 0,-1-5 40 16,3 3-24-1,3-8 48-15,9-5-40 0,-3-3 56 16,0-3-52-16,6-5 64 16,0 0-60-16,6-5 64 15,3 5-64-15,-9-8 0 0,6 2-24 16,-6-2 32-16,0 3-24 16,0 2 40-16,0 1-36 15,0 2-16-15,9 5-4 16,6-5-20-16,2 8 8 15,4-3 4-15,6 1 0 16,-3-1 0-16,0 3 0 16,0-3 0-16,-7-2 0 15,1-3 0 1,-3 0-20-16,-3-3 12 0,-3-2-260 16,0-3 148-16</inkml:trace>
  <inkml:trace contextRef="#ctx0" brushRef="#br0" timeOffset="153890.528">10014 17651 340 0,'3'-8'128'0,"-3"8"-100"0,0 0-8 0,0 0 96 16,0 0-68-16,0 0 88 15,0 0-80-15,-3 0 8 0,0 0-40 16,1 0-4-16,-4 0-12 16,0 0 4-16,-6 0-8 0,0 0-4 15,-6 8 4-15,0-2 4 16,0 2-4-16,3 2 16 16,3-2-28-1,4 5 4-15,5-5-8 16,0 3 4-16,3-3 8 15,3 5 0-15,-3-8-12 32,5 3 8-32,4-2 12 0,0 7-4 15,0-5-4-15,0 5 4 16,0-2 4-16,0 2-4 16,0-5-12-16,-3 5 4 0,0 0 40 15,-3 0-24-15,-3 1 68 16,-3 1-44-16,-3-4 44 15,-3 0-44-15,-3 2 32 0,-3-5-36 16,-3 2 60-16,1-2-52 16,-1-2 44-16,0-4-48 15,0-2-20-15,0 0-8 16,6-2-20-16,6-4 8 16,0 1-192-16,3-8 108 15,6 5-236-15,3-5 180 16,3 2-360-1</inkml:trace>
  <inkml:trace contextRef="#ctx0" brushRef="#br0" timeOffset="154910.5477">10532 17591 496 0,'-12'7'184'0,"15"-1"-140"0,-3 2-16 16,6 2 20-16,3-2-32 15,6 0-4-15,6-3-8 16,0 9 28-16,6-14-16 16,-1 0 20-16,1-14-20 0,-3 9 20 31,6-3-24-31,-3-10 32 0,-1 4-28 15,-2 1 20-15,0 0-20 16,-3 0 0-16,-3-6-8 16,0 6-8-16,-4-3 4 0,-5 0 20 0,0 3-12 15,-3 0 32-15,-6 0-28 16,0 5 40-16,-6-6-32 16,0 9-4-16,-6-3-12 15,1 0-8-15,-4 3 4 16,-3 0-16-16,0 2 8 15,-3 3 4-15,0-3 0 16,0 3-12-16,4 6 8 16,-1-1-16-16,0 0 12 15,3 3 4-15,-6 0 4 16,6-3-12-16,3 9 8 16,-3-1-4-16,7 5 0 0,-7 4 0 15,0 1 0-15,0-1 8 16,0 9 0-16,3-2 16 15,3 3-8-15,3 0 24 16,3 2-20-16,0-2 24 16,9-5-24-16,3 4-12 15,6-4-4-15,6-1 12 16,6-7-4-16,-1 4-20 16,7-9 8-16,3-6-4 15,-6 0 4-15,2-8 0 16,-5 0 0-16,3-8-124 15,-3 2 72-15,0-2-328 16</inkml:trace>
  <inkml:trace contextRef="#ctx0" brushRef="#br0" timeOffset="155979.1955">11110 16977 352 0,'0'-13'132'0,"6"7"-104"15,0 1-8-15,0 5 24 0,-3-5-28 16,0-3 56-16,3 5-40 15,0-8 20-15,5 6-32 16,-5-3 44-16,9 0-36 16,-6 0 28-16,6-2-28 15,-3 7 8-15,3-7-20 16,-6 7 20-16,0 0-24 0,3 1 48 16,-6-4-32-16,-3 6 12 15,3 0-24-15,-6 0 8 16,0 0-12-16,0 8-8 15,0 3 0-15,0-3-16 16,0 5 8-16,0 8 12 16,-6-2-4-16,6-1-12 15,6 6 4-15,-6-3 4 16,5 0 0-16,4-2-20 0,3-6 12 16,3-5 12-16,0-3 0 15,0 3 16-15,6-8-12 16,-6 0 16-16,-6 0-16 15,5-8 4-15,-2 3-4 16,0 2-24-16,-3-2 8 16,0-3 20-16,3-2-4 15,-3 4-20-15,-6-2 4 16,3-7 12-16,0-1 0 16,0 0-4-16,-6-3 4 15,6 1-4-15,3-3 0 0,0 2-20 16,-3 1 12-1,5 2-4-15,4 0 4 16,-3 5 0-16,0 9 0 0,3 2 8 16,0 0 0-16,-3 5-124 15,0 8 68-15,3-8-216 16,0 3 152 0,-1-2-236-16</inkml:trace>
  <inkml:trace contextRef="#ctx0" brushRef="#br0" timeOffset="156626.2133">11625 17064 332 0,'-3'-3'120'0,"6"3"-92"0,-6-5-8 16,3 5 68-16,0 0-52 15,0 0 32-15,-3 0-40 16,3 0-16-16,-3 5-8 0,0-2 4 16,0 2-4-16,0 3 32 15,0 3-20-15,-3 2 32 16,3 3-32-16,-3 2 12 15,3 1-16-15,-3 0-8 0,0-1 0 16,3-2-4-16,0-3 0 16,3-2 0-16,-6-3 0 15,6 0-64-15,0-3 36 16,0-5-112 0,-3 0 80-16,3 0-220 15,-3 0 156-15,6 0-4 0</inkml:trace>
  <inkml:trace contextRef="#ctx0" brushRef="#br0" timeOffset="157208.4959">11595 17022 144 0,'9'-11'52'0,"-3"11"-40"0,0 0 0 0,0 0 112 16,0 0-68-16,0 0 32 16,0 8-52-16,0-3 20 15,0 3-28-15,2-2 0 16,1 7-16-16,0-3 20 15,0-2-20 1,-3 6 24-16,0-4-24 0,-6 1 24 16,-3-1-24-16,0-2 4 15,-6 5-8-15,0-5-52 16,-3-2 28-16,1-1-40 16,-1 0 32-16,0-5-32 15,6-5 32-15,0 5 12 16,3 0 8-16,3 0 12 0,0 0-4 15,6 0 40-15,0 0-20 16,3 5 4-16,0 3-16 16,2 0-16-16,1-3 0 15,-3 9 20-15,-3-1-8 16,-3 0-4-16,-3 0 0 16,0 1 84-16,-3-4-48 15,-6-2 72-15,-3 3-64 16,1-9 36-16,-4-2-48 15,0 0-28-15,-3-2-8 0,3-9-28 16,3 3 16-16,0-2-188 16,6 2 108-16,6-3-284 15,6 1 208 1,3-1 8-16</inkml:trace>
  <inkml:trace contextRef="#ctx0" brushRef="#br0" timeOffset="157545.6815">11854 17096 352 0,'-3'-3'132'0,"3"3"-104"0,3-2-8 0,-3 2 24 0,3-3-28 16,3-2-12-16,0 5-8 15,0-3 12-15,3 0-4 16,3 1 40 0,-1-4-20-16,4 6 64 15,3 0-48-15,0 0-16 0,0 0-16 16,0 0 8-16,-3 0-8 16,-3 0 24-16,-3 0-20 0,-4 0-12 15,-5 0-4-15,0 0-32 16,0 0 20-16,-5 6-304 15,-7-4 180 1,-6 1-88-16</inkml:trace>
  <inkml:trace contextRef="#ctx0" brushRef="#br0" timeOffset="157915.1963">11842 17048 164 0,'-3'-2'60'0,"3"2"-44"0,-3-3-8 0,3 3 16 16,-3 3-16-16,0-1 112 16,-3 1-68-16,0 7 32 15,0-2-48-15,3 6 84 16,0-1-68-16,0 5 12 0,3 1-40 15,0-3-12-15,3-3-8 16,-3 5 4-16,0 1-4 16,3-11 40-16,0 5-20 0,0-5-4 15,3-3-12-15,0 1 4 16,3 2-8-16,0-3-20 16,0 0 8-16,3-2 20 15,3 2-4-15,3-5-20 16,2 0 4-16,-2 0-68 15,0 0 44-15,-6-5-156 16</inkml:trace>
  <inkml:trace contextRef="#ctx0" brushRef="#br0" timeOffset="158113.1848">11881 17109 404 0,'0'0'148'0,"0"0"-112"0,3 0-12 0,3 0 20 16,0 0-28-16,3 0-12 15,5 5-8-15,1-2-4 16,6-3 0-16,0 3-328 16,3-6 184-16,6-5 44 15</inkml:trace>
  <inkml:trace contextRef="#ctx0" brushRef="#br0" timeOffset="158411.3103">12449 16823 464 0,'-3'-10'176'0,"6"-1"-140"0,-3-2-8 15,3 13 56-15,-3-5-52 16,3-3 32-16,-3 8-36 16,0 5-8-16,-3 3-12 15,-6 10 48-15,-6 4-32 0,-2 9 52 16,-10 4-44-16,-6 7 4 16,3 6-24-16,3-1 12 15,4-2-16-15,2-5-100 16,3-8 48-16,3-1-308 15,9-9 196 1</inkml:trace>
  <inkml:trace contextRef="#ctx0" brushRef="#br0" timeOffset="159131.7333">12547 16966 364 0,'-3'-8'132'0,"3"8"-100"0,-3 0-12 0,3 0 0 15,0 0-16-15,0 8 40 0,-2-3-20 16,2 9 76 0,0-1-56-16,0 13 32 15,0 6-44-15,5 3 0 0,4 2-20 16,0-3 12-16,3-2-16 0,-3-1 24 16,3-9-20-16,0-4 120 15,3-7-76-15,0-9 68 16,3-4-72-16,-1-14 76 15,7-5-72-15,-6-6 16 16,0-7-40-16,0-3-20 16,3-3-8-16,-6 3-16 15,-1 11 8-15,-2-1-4 16,0 11 0-16,-3 3-80 16,3 2 48-16,-3 6-240 15,-3 5 156-15,0 0-272 16</inkml:trace>
  <inkml:trace contextRef="#ctx0" brushRef="#br0" timeOffset="159567.913">12854 17292 384 0,'3'0'140'0,"-6"0"-108"0,6 0-8 16,3 0 84-16,-3 0-64 16,6 0 16-16,3-3-36 15,3-2 40-15,2-1-36 16,4 1 40-16,3 2-40 16,0-2 20-16,0 5-28 0,-3 0-16 15,-1 0-8-15,-2 5-4 16,-3-5 0-16,-3 3 24 15,-6 0-8-15,0-6-72 16,-6 0 32-16,-3-2-444 16,0 5 260-1</inkml:trace>
  <inkml:trace contextRef="#ctx0" brushRef="#br0" timeOffset="159801.5709">13015 17212 548 0,'0'3'204'0,"3"0"-156"0,0-1-16 0,-3 3 96 0,0 3-76 16,0 6 32-16,0 4-48 15,-3-5-32-15,0 1-4 16,0 7-52-16,0-5 24 0,3-3-196 15,0-5 124-15,3 0-312 16</inkml:trace>
  <inkml:trace contextRef="#ctx0" brushRef="#br0" timeOffset="161322.5222">13018 17302 156 0,'0'-2'56'0,"3"2"-44"0,0-3-4 15,-3 3 8-15,0 0-12 16,0 0 68-16,0-5-40 15,0 5 32-15,-3 0-36 16,0 0 8-16,0 0-20 16,0 0-24-16,-3 0 0 0,3 0 20 15,0 8-4 1,3-6 16-16,0 1-16 0,0 5 60 16,0-3-40-16,0 3 24 15,-3-3-32-15,3 8 8 16,0 1-16-16,-3-4 20 15,0 4-20-15,0-1 24 16,3 0-24-16,-3 0 32 16,0 0-28-16,3-5 4 15,0 6-12-15,3-9 28 16,-3 3-20-16,3-3 20 0,-3 3-20 16,3-3-8-16,-3-5-4 15,0 0 12-15,6 0-8 16,-6 0 4-16,0 0-4 0,0 0-24 15,0 0 8-15,0 0 4 16,0 0 4-16,0 0-144 16,0 0 80-16,0-2-404 31</inkml:trace>
  <inkml:trace contextRef="#ctx0" brushRef="#br0" timeOffset="162297.0186">12914 17305 260 0,'3'-3'96'0,"-3"3"-76"0,-3-2-4 15,3 2 68-15,-3-3-48 16,3 3 56-16,-3 0-52 16,0 0 76-16,0 0-64 0,3 0 36 15,-3 0-52-15,0 0 8 16,3 0-28-16,0 0 20 16,0 0-24-1,6 3 40-15,3-3-28 16,-3 0-4-16,2-3-12 0,4 6-8 0,0-6 4 15,0 3 4-15,6-5-4 16,0 10-4-16,0-5 4 16,3 0-4-16,-1 0 0 15,-2 0 44-15,0 0-24 16,-3 0 36-16,-6-5-32 16,0 5 48-16,-3 0-40 0,-3-3 48 15,0 3-48-15,-3-11 4 16,-3 6-24-16,0-3 12 15,0 3-16-15,0 5 4 16,0-8-4-16,0 8 4 16,0 0-8-16,0 0-12 15,0 0 4-15,0 0 20 16,0 0-8-16,-3-5-4 16,0 5 0-16,0 0 12 15,0 0-8-15,0 0-12 16,0 0 0-16,0 0 4 15,-3 0 0-15,3 0-20 16,1 5 12-16,-4 3-40 16,0-3 28-16,3-5-4 15,0 5 16-15,0-2-20 16,0 0 16-16,3-1-64 0,3-2 40 16,-3 6-64-16,3-12 60 15,0 6-80-15,3-2 68 16,3-1-104-16,0 3 88 15,0 0-332 1,3 3 224-16,3-9 0 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3-20T11:54:22.0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18640 15928 444 0,'0'-13'164'0,"0"13"-124"0,-6-6-16 16,6 6 88-16,0 0-68 15,0 0 8-15,0 0-32 16,-6 8 4-16,3-2-12 15,-3 7 36-15,-3 5-24 0,-3-2 32 16,3 3-32-16,-3-1 20 16,3 1-24-16,0-1 52 0,6 1-40 15,3-1 4-15,6-2-24 16,6-3 12-16,6-5-16 16,0-2 16-16,6-6-16 15,-4-6 24-15,1-7-20 16,0 3-460-1</inkml:trace>
  <inkml:trace contextRef="#ctx0" brushRef="#br0" timeOffset="134.8685">18684 15592 748 0,'-6'-5'276'0,"12"2"-216"0,0 0-16 0,6 3-92 0</inkml:trace>
  <inkml:trace contextRef="#ctx0" brushRef="#br0" timeOffset="736.9079">18854 16230 528 0,'-6'0'196'0,"6"0"-152"0,3 0-12 16,-3 0 44-16,-3 5-48 15,3 3-4-15,-3 10-12 16,-3 3 68-16,0 3-44 16,0-3 4-16,0 3-24 0,0 0 32 15,3-3-24-15,0-10-24 0,-3 2 0 16,3-8 0-16,3-5 0 16,0 0-276-16,0-13 152 15,6-3-320 1</inkml:trace>
  <inkml:trace contextRef="#ctx0" brushRef="#br0" timeOffset="1095.3727">18756 16222 476 0,'-9'-6'176'0,"12"4"-136"0,0-1-12 0,0 3 12 0,3 0-28 16,0 0-4-1,2 0-4-15,4 0 20 0,3 3-12 16,3-1 4-16,6 4-8 16,0 2 92-16,0 10-56 15,-1 6 24-15,1 0-36 0,-3 2 48 16,-6 1-44-16,-6-4 28 16,-9-1-36-16,-9-4 52 15,-6 1-44-15,-9-6 20 16,-6 0-36-16,4-2 16 15,-1-6-20-15,3 0 8 16,3-2-12-16,6-3-16 16,3 0 0-16,6-3-48 15,4-2 24-15,2 0-48 16,2-1 44-16,4 4-308 0,3-6 184 16,6 0-344-1</inkml:trace>
  <inkml:trace contextRef="#ctx0" brushRef="#br0" timeOffset="1426.7422">19271 15978 696 0,'-9'-5'256'0,"9"10"-196"0,0-5-20 15,0 0 40-15,6 0-52 16,3 0 24-16,2 0-32 15,7-5 0-15,3 2-12 16,3 3 28-16,0-2-20 0,0 2-12 16,-1 0-8-16,-5 5-60 15,-6 0 36-15</inkml:trace>
  <inkml:trace contextRef="#ctx0" brushRef="#br0" timeOffset="1607.0142">19288 16073 716 0,'3'-5'264'0,"0"8"-204"0,3-1-16 0,0-2 8 16,3 0-36-16,0 3 12 16,3 2-16-16,6 1 20 15,3-1-20-15,3 0-240 0,2-2 120 16</inkml:trace>
  <inkml:trace contextRef="#ctx0" brushRef="#br0" timeOffset="1966.9206">19973 15637 664 0,'0'0'244'0,"-6"3"-188"0,6-3-16 16,-3 10 68-16,-3 1 28 16,0 12-68-16,0 7-16 15,3 7-36-15,-3 2-12 0,6-4 0 16,-6 2 20-16,6-8-12 16,-8 0-188-16,2-8 92 15</inkml:trace>
  <inkml:trace contextRef="#ctx0" brushRef="#br0" timeOffset="2223.4589">19699 16055 872 0,'0'0'324'0,"0"3"-252"0,0-3-20 16,6-6-12-1,9 1-40-15,6 0 0 16,6-3 0-16,5 0 0 16,4 3 8-16,0-1-4 0,0 4 16 15,-4 2-12-15,-5 2-172 16,-9 1 92-16,-9 0-484 16,-3 4 308-1,-12 4 20-15</inkml:trace>
  <inkml:trace contextRef="#ctx0" brushRef="#br0" timeOffset="2566.59">19830 16081 580 0,'0'-2'216'0,"6"2"-168"0,6 0-12 0,-3 2-12 16,3 1-20-16,0 2 52 15,0 6-32-15,9 7 0 16,-1 6-16-16,-8 3-8 15,0 4 4-15,-12-1 48 0,-6-4-28 16,-6 3 60-16,-5-5-48 0,-4-6 20 16,-9 1-36-16,6-14 28 15,3-2-32-15,3-3 56 16,7-3-40-16,2-2-40 16,9-3 0-16,9-3 28 15,11 9-12-15,4 2-28 16,0 2 12-16,6 6 8 15,2 3 4-15,-5-6 32 16,-3 3-20-16,-3-3 12 16,-3-2-16-16,0-8 28 15,-6-6-340 1,2-7 168-16</inkml:trace>
  <inkml:trace contextRef="#ctx0" brushRef="#br0" timeOffset="3196.8115">20226 15587 624 0,'-9'2'228'0,"9"1"-176"0,-6 5-16 0,0 2 16 0,6 6-36 16,-3 11 128-16,0 18-80 15,3 10 16-15,0 3-48 16,0 1-12-16,0-12-12 16,0-4 92-16,0-9-56 0,-9-2 24 15,3-14-36-15,-2-2 32 16,5-8-36-16,3-8 4 15,3-10-20-15,-3-9-8 16,5-7 0-16,10-6-200 16,0-3 108-16,15-2 0 15,0 6 56-15,6 4 12 16,-1 14 12-16,1 13 8 16,-6 8 0-16,-12 8 0 15,-9 5 0-15,-9 0 68 0,-9-2-36 16,-9 7 32-16,-12-7-36 15,0-4 0-15,3-1-16 16,-5-4 0-16,5-2-4 16,6-2-16-16,3-1 4 15,6-3 40-15,3 1-24 16,6 0 8-16,9 5-12 16,6-3 28-16,6 0-20 15,0 1 20-15,3-1-20 16,0 0 8-16,-1 0-12 15,-5 1 64-15,-3-1-44 16,0-5-72-16,-3-5 16 0,-3 5-300 16,0-6 180-16,3 4-276 15,6-1 240 1,-6 3-244-16</inkml:trace>
  <inkml:trace contextRef="#ctx0" brushRef="#br0" timeOffset="3678.9149">20521 16092 580 0,'-9'11'216'0,"3"-9"-168"0,9 9-12 16,-3 2 120-16,0 3-92 15,0 10 44-15,0 1-64 0,0-1 20 16,6 1-36-16,-3-3 36 0,0-6-36 16,3-10 40-16,-3 3-40 15,-3-11 20-15,0-6-28 16,3-4-16-16,-3-6-8 16,3-3 12-16,3-2-4 15,3-3-36-15,-3 8 16 16,2 1 4-16,-2 1 12 15,6 1-20-15,-3 8 12 16,0-3 12-16,3 3 0 16,-3-3-12-16,-3 8 4 0,3 5 56 15,-3 0-28 1,-3 6 44-16,-3 2-40 16,0 3 28-16,-3 2-28 0,-3 4 8 15,3-1-20-15,0-3 8 16,0-2-12-16,0-5 36 15,3-6-24-15,0-5-32 16,0-5 4-16,3-6-352 16,3-2 196-16,3-3-632 15</inkml:trace>
  <inkml:trace contextRef="#ctx0" brushRef="#br0" timeOffset="17402.6285">21179 15491 592 0,'3'-18'220'0,"3"13"-172"0,3-1-12 16,-3 4 48-16,-1-12-52 15,1 6 68-15,-3-2-60 16,-3-3 72-16,-3-1-64 16,0 4 44-16,-3 5-52 0,-2 2-12 15,-7 8-16-15,0 6-36 0,-3 7 12 16,-3 3 32-16,0 9-12 15,-3 1 0-15,-8 1-4 16,5 5 56-16,0 3-32 16,6 7 68-16,0 20-56 15,7-4 52-15,5 3-52 16,3-8-4-16,3-2-20 16,6 0-4-16,9-1-4 15,2 1 12-15,4-6-12 0,3-16 24 16,6-2-20-16,-6-13-224 15,-3-9 116-15,-6-10-432 16,2-10 296-16</inkml:trace>
  <inkml:trace contextRef="#ctx0" brushRef="#br0" timeOffset="19866.1424">21119 15737 340 0,'-3'0'128'0,"3"0"-100"0,0 3-8 15,0-3 44-15,0 0-40 16,0 0 76-16,0 0-52 16,0 0 20-16,0 5-40 15,3 1 8-15,-3 4-20 0,6-2 36 31,-3 5-28-31,3 6 32 0,6 2-32 16,0 6 20-16,0 2-24 0,3 2 36 16,5 1-32-1,-5 0-32-15,6-3 4 0,-6-3 8 0,0-2 0 16,-3-5 16-16,-3-6-12 16,0-2 40-16,-3-6-24 15,0-5 4-15,-3-5-16 16,0-3 12-16,0-3-16 15,-3-2-4-15,6-3 0 16,-1 3-24-16,4-6 12 16,0 1-4-16,9-3 4 0,0-9 8 15,-3-1 0-15,6-1-12 16,-3 0 8-16,-3 6 12 16,-1 2-4-16,-2 5 24 15,-3 1-16-15,-3 7 56 16,0-2-36-16,-3 8-8 15,-3-3-12-15,0 3 24 16,0-3-20-16,0 5-12 16,3-8-8-16,-3 3-16 15,3 3 12-15,0 0 20 16,0 0-4-16,0 5-100 16,0 0 48-16,-3 0-308 15,0 0 196-15</inkml:trace>
  <inkml:trace contextRef="#ctx0" brushRef="#br0" timeOffset="21105.7953">21524 16068 464 0,'0'-8'176'15,"6"8"-140"-15,-6-8-8 0,0 3 76 0,0 2-64 16,6 1 80-16,-6-1-68 15,3-2 28-15,-3 5-48 16,0-3 36-16,0 0-40 0,-3 6 40 16,-3 0-40-16,0 2 4 15,0 0-20-15,-3 3-16 16,0 0 0-16,-3 3 12 16,-3-1-4-16,1 4 52 15,-1 4-32-15,3 6 16 16,3-3-24-16,3 6 36 15,12-4-28-15,3-1-4 16,3-1-12-16,3-5 4 16,5-3-8-16,-5-5-4 15,0-3 4-15,0-5-216 0,-3-5 116 16,-3-1-208-16,3-1 172 16</inkml:trace>
  <inkml:trace contextRef="#ctx0" brushRef="#br0" timeOffset="21393.2677">21521 16166 540 0,'-3'0'200'0,"3"0"-156"0,0 0-12 0,0 0 0 16,0 0-24-16,6 0 24 0,0 0-20 16,0 0-4-16,3 0-4 15,3 0 4-15,0 0-4 0,-6 3-12 16,0 2 4-16,0 3 72 15,-6 5-36-15,-6 6 92 16,0 4-68-16,3 1 52 16,-3 3-64-16,0-3 32 15,3-1-44-15,0-4-28 16,3-6-4-16,3-2 36 16,0-3-24-16,6-8-44 15,-3 0 16-15,0-3-208 16,-6-5 124-16,6-3-452 15,-1-7 308 1,-2-1 32-16</inkml:trace>
  <inkml:trace contextRef="#ctx0" brushRef="#br0" timeOffset="21858.5674">21819 16132 392 0,'-6'0'148'0,"6"0"-116"0,-9 0-8 0,3 0 100 0,3 0-72 16,-9 0 84-16,3 5-76 15,-6 0 4-15,0 3-40 16,0-3 32-16,-2 3-32 0,8 3 20 16,0-6-24-16,-3 3-28 15,12 0 4-15,0 0 16 16,9 3-4-16,3 2-12 16,2-3 0-16,1 9-4 15,9-3 0-15,-12 0-12 16,3 5 12-16,-6-3 64 15,-3 1-28-15,-9-3 60 16,-9-6-52-16,-3-2 12 16,0 3-32-16,-6-11 36 0,6 0-28 15,-5-5-12-15,5-6-8 16,0 3-112-16,9-8 60 16,6 3-208-16,0 2 140 15,6 3-436 1</inkml:trace>
  <inkml:trace contextRef="#ctx0" brushRef="#br0" timeOffset="22384.0185">22039 16007 592 0,'-3'-2'220'0,"0"2"-172"0,6-3-12 0,-3 3 112 15,0-3-88-15,0 3 132 16,3-2-108-16,-3-1 92 16,0 0-100-16,0 3 4 0,0 0-48 15,0 0 24-15,6 0-32 16,-3 0-12-16,9 3-8 15,3-3 20-15,0-3-12 16,5 1 4-16,4-1-8 16,3 0-8-16,-3 1 4 15,-6-1 4-15,-3 3-4 16,-1-2 16-16,-8-1-12 16,-6 3 32-16,-3 0-24 0,0-3-180 15,-2 3 88-15,-1 0-456 16,0-2 296-1,3-9-336 1</inkml:trace>
  <inkml:trace contextRef="#ctx0" brushRef="#br0" timeOffset="23259.4544">22414 15714 364 0,'0'2'132'0,"0"-2"-100"0,0 0-12 0,0 0 112 0,0 0-76 15,0 0 104-15,0 0-96 16,0 0 60-16,0 0-72 16,0 0 16-16,0 0-40 15,0 0 16-15,6-2-24 0,-6 2 0 16,0 0-12-16,0 0 20 16,0 0-16-16,3-3 32 15,0 0-28-15,-3 3 40 16,0 0-32-16,0 0 20 15,0-2-24-15,0-1 8 16,0 3-16-16,0-3 0 16,0 1-4-16,0-1-8 15,9 0 4-15,-9 1-16 16,0 2 8-16,0 5 4 0,0 3 0 16,3 8 24-16,3 5-12 15,0 13 40-15,6 1-28 16,0 2-4-16,5 0-12 15,1-5 20-15,0-3-16 16,0-3 12-16,-3-7-12 16,-3-3 20-16,0-6-20 15,-3-4 24-15,-3-1-24 16,-3-5 24-16,0-5-24 16,-3-9-20-16,3 1 0 0,2-5 12 15,4-4 0-15,3-1-56 16,6-7 28-1,0-1 12-15,6-1 8 16,-3 0 4-16,0 3 0 0,-7 5 0 16,-2 3 0-16,-6 5 24 15,-3 3-12-15,0 2-20 16,0 3 0-16,-3 6-40 16,-3-1 28-16,0 3-188 15,0 3 116-15,3-3-240 16,3 5 184-16,-3 0-440 15</inkml:trace>
  <inkml:trace contextRef="#ctx0" brushRef="#br0" timeOffset="24595.3383">22658 16105 496 0,'-3'-2'184'0,"3"4"-140"0,3-2-16 16,-3 0 100-16,3-2-76 15,0-1 68-15,0 0-68 16,-3 3 48-16,0 0-56 15,0 0 24-15,0 0-40 0,6 0 28 16,0 3-32-16,3 0-4 16,6-3-12-16,0 0 20 15,-3 0-16-15,8 0 24 16,-5 0-24-16,0 0 12 16,3 0-12-16,-3 0-8 15,-3 0 0-15,-6 0 4 16,3 0-4-16,-3-6 40 15,-3 6-20-15,-3-5-40 0,-3 5 8 16,0 0-212-16,-3-5 124 16,0 5-640-1</inkml:trace>
  <inkml:trace contextRef="#ctx0" brushRef="#br0" timeOffset="24936.0735">22774 16002 624 0,'-3'5'228'0,"3"3"-176"0,-6-2-16 16,3 4 60-16,0-2-60 15,0 0 48-15,-3 13-48 16,3-5 60-16,0 5-56 16,0 6 72-16,3-1-64 0,0 1 28 15,0-1-44-15,3-2 36 16,3-3-40-16,3 0-16 16,-3-5-4-16,0-3 24 15,0-5-16-15,3 0-4 16,0-5-8-16,3-6-24 15,-3 0 12-15,0-2-84 0,-3 3 52 16,0-4-204-16,3 1 136 16,3-3-368-1,2-3 268-15,7 1-132 16</inkml:trace>
  <inkml:trace contextRef="#ctx0" brushRef="#br0" timeOffset="25596.8628">23012 15565 592 0,'0'0'220'0,"6"0"-172"0,3 3-12 0,-3-3 56 16,9 3-56-16,3 2 84 0,0 3-68 16,12 5 72-16,2 3-72 15,1 13 8-15,-6 19-36 0,3 2-4 16,-4 14-12-16,-5-12-8 16,-9 1 4-16,-3 0 56 15,-6-8-32-15,-6 6 52 16,-9-4-48-16,-3 1 12 15,-6-9-28-15,1-1 8 16,-10-7-12-16,6-4-16 16,-3-6 0-16,3-3-84 15,4-4 48-15,2-1-216 16,6-5 144-16,3-6-196 16,3-7 176-16,6-13-340 15</inkml:trace>
  <inkml:trace contextRef="#ctx0" brushRef="#br0" timeOffset="26229.5151">23185 15182 580 0,'-6'-11'216'0,"12"11"-168"0,-6-8-12 16,6 6 84-16,0-1-72 15,-6 3 88-15,0 0-80 16,6-3 44-16,3 1-60 16,0 2 16-16,3 0-36 0,3 2-8 15,-1 1-8-15,-2 2-4 16,0 6 0-16,-6-1 32 16,3 4-16-16,-3 2-12 15,-6-1-8-15,-6 4 20 16,6-1-8-16,-6 1 24 15,-3-3-20-15,0 0 48 16,-3-6-32-16,3-2-40 0,-2-2 4 16,8-4-8-16,-3-2 8 15,-3 0 8-15,9-2 0 16,0-4 8-16,9 6-4 16,-3-2 24-1,2-1-16-15,4 0-12 0,0 1-4 16,0 2 64-16,9-3-32 15,0 3 16-15,3 0-28 16,2 0-16-16,-5 0-4 0,-3 0 12 16,-6 0-4-16,-3 0 40 15,-9 0-20-15,0 0-4 16,-3 0-12-16,-3-3-40 16,6 1 16-16,-6-4-392 15,-3 1 228-15</inkml:trace>
  <inkml:trace contextRef="#ctx0" brushRef="#br0" timeOffset="32767.7206">21450 16730 392 0,'-15'-3'148'0,"15"8"-116"0,-9-5-8 16,9 0-24-16,-3 6-4 15,0-4 136-15,0 1-72 16,3-3 44-16,-3 0-60 16,3 0 80-16,0-5-68 15,0-1 88-15,0 1-84 0,0 2 32 16,0-2-52-16,3 5-40 16,3 0-4-16,3 0-16 0,3 0 8 15,3 0 44-15,2 0-20 16,7-3 8-16,12-7-12 15,3 2 28-15,8-5-20 16,-2 2-4-16,0-2-8 16,-13 8 20-16,-8-3-12 15,-9 5 56-15,-3-2-36 16,-12 5 28-16,-3 0-32 16,-6 0-52-16,0 0 12 15,-3 5-440-15,3-5 252 16,-3 3-424-16</inkml:trace>
  <inkml:trace contextRef="#ctx0" brushRef="#br0" timeOffset="33183.0343">21396 16920 508 0,'-15'-5'188'0,"15"5"-148"0,-3 0-8 0,0 0 28 15,-3 0-40-15,-3 0 104 16,-3-3-68-16,3 3 64 16,-2 3-68-16,2-3 32 0,3 0-48 15,0 0 52-15,0 0-52 16,6 0 0-16,0-3-20 15,6 1-4-15,6-1-4 16,2-5 4-16,4 3-8 16,9-1 24-16,0 4-16 15,0-9 24-15,5 3-24 16,4 3 12-16,6 0-12 0,3-1 20 16,-1 4-20-16,-2-4 4 15,-12 6-8-15,-4 0 64 16,-8-2-40-16,-3 2 60 15,-9 0-56-15,-6-3 36 16,0 0-40-16,0-2-264 16,0 0 124-16,0-8-848 15</inkml:trace>
  <inkml:trace contextRef="#ctx0" brushRef="#br0" timeOffset="43224.9153">19890 17365 572 0,'-3'-8'208'0,"3"2"-160"0,0 1-12 0,0 5 48 0,0 0-52 16,0 0 16-16,0 0-32 15,3 0 36-15,0 11-28 16,0-3 40-16,3 13-36 0,-6 5 28 16,6 17-28-16,-3 9 36 15,-3 1-36-15,-3 0 48 16,-6-8-44-16,0-5 64 16,0-3-56-16,-3-11 20 15,3-10-40-15,0 0 0 16,6-13-12-16,3-3-24 15,6-13 8-15,6-6 4 16,3-15 4-16,6-6-132 0,3-5 72 16,2 8-20-16,1 3 48 15,0 7-8-15,-6 9 24 16,0 4 36-16,-4 14-12 16,-5 6-8-16,-3 7-4 15,-3 5 64-15,-6 4-32 16,-3-1 8-16,-6 3-24 15,-3-3 12-15,-8-3-16 16,2-4 4-16,-3-4-4 16,3-2-32-16,3-3 12 15,3-5 32-15,3 3-12 16,3-3-52-16,3 8 20 16,3-3 36-16,6 6-4 0,3-3 72 15,3 5-48-15,6 0 48 16,0 0-44-1,0 1 8-15,-3-6-28 0,-6-3 28 16,2 3-28-16,-5-3 20 16,3 0-20-16,-9-5-212 15,6 0 108-15,-6 0-476 16,9-5 312 0,3 5-220-16</inkml:trace>
  <inkml:trace contextRef="#ctx0" brushRef="#br0" timeOffset="43705.9487">20202 17836 572 0,'-15'5'208'0,"15"3"-160"0,0-3-12 0,-3 3 76 16,0-3-68-16,1 9 60 15,-1-1-60-15,-3 0 40 16,0 6-48-16,3-1-12 0,-3-5-12 0,3-5 0 16,0 0-8-16,3-8-4 15,0 0 4-15,3-8 4 16,3 0-4-16,3-5-72 15,3-5 36-15,-1 4-84 16,4 6 64-16,-3-2 8 16,0 2 28-16,0 3 12 15,-3 5 4-15,0 0 88 16,0 5-48-16,-3 0 72 16,0 3-64-16,-3 0 8 15,-3 5-32-15,0 0-4 16,0 6-12-16,0-6 20 15,-3 0-16-15,0 1-32 16,3-1 12-16,0-8 8 0,6 0 4 16,-6-5-136-1,0 0 76-15,0-5-352 16,9-5 228-16,-3-1-200 16</inkml:trace>
  <inkml:trace contextRef="#ctx0" brushRef="#br0" timeOffset="43930.2544">20622 17693 808 0,'-3'-8'300'0,"6"8"-232"0,-3 0-20 16,6 0 44-16,3-3-60 15,3 3 16-15,-3-5-32 16,6 5 20-16,0-5-24 16,5-1-252-16,-5 6 132 0,0 0-512 15</inkml:trace>
  <inkml:trace contextRef="#ctx0" brushRef="#br0" timeOffset="44079.3506">20619 17809 956 0,'-3'5'352'0,"9"-5"-272"0,15 0-24 0,-6 0-40 15,6 6-20-15,-1-6-172 16,4 2 96-16,6-2-584 16</inkml:trace>
  <inkml:trace contextRef="#ctx0" brushRef="#br0" timeOffset="44890.0525">21232 17378 632 0,'-12'-5'236'0,"12"5"-184"0,-3 5-16 0,0-5 52 15,0 8-56-15,-3-3 92 16,1 6-68-16,-4 10 44 15,3 5-60-15,-3 14-4 0,0 5-20 16,0 8 8-16,0-8-16 16,-9-11 60-16,9-2-40 15,0 0 40-15,0-14-36 16,3-5 8-16,3-10-24 0,3-6-24 16,3-7 0-16,6-11-24 15,6-14 20-15,9-2-152 16,6-2 88-16,5 4 32 15,1 6 32 1,-3 8-16-16,-3 13 16 0,-7 5 24 16,-5 9-8-16,-9 7 28 15,-9 5-20-15,-9 6 68 16,-6 0-48-16,-5-5-4 16,-4-1-16-16,0-5 24 15,3 1-20-15,0-7-12 16,3-1-8-16,4-6-4 15,5 0 0-15,3 0-56 16,3 0 36-16,3 0 12 16,6 10 12-16,3-2 48 0,3 0-24 15,2 11 60-15,1-11-44 16,3 5 12-16,0-3-32 16,0-7 28-16,0 2-28 15,-3-5-48-15,-1 0 16 16,-5 0-448-16,-3-5 256 15,-6-8-396 1</inkml:trace>
  <inkml:trace contextRef="#ctx0" brushRef="#br0" timeOffset="45357.0064">21476 17783 644 0,'-3'5'236'0,"0"0"-180"0,-3 16-20 15,6-13 80-15,0 3-72 16,-3 2 104-16,3 0-84 16,0-5 40-16,-2 6-60 15,2-7-8-15,0-1-20 0,0-6 32 16,0 0-24-16,0-3-4 15,2-7-12-15,1 4-24 16,3-7 8-16,0 0 20 16,0 5-4-16,3-5-28 15,0 5 8-15,0-3-4 16,0 8 8-16,0 1-12 0,-3 2 12 16,0 0 48-16,0 2-20 15,0 1 88-15,0 2-60 16,0 3 4-16,-6-2-32 15,3 2 16-15,0-3-24 16,-3 3 12-16,0 5-12 16,0-8-16-16,0 3 0 15,0-2 20-15,0-6-8 16,0 7-84-16,0-7 44 0,3-2-192 16,0-9 124-16,0 3-316 15,3-5 232-15</inkml:trace>
  <inkml:trace contextRef="#ctx0" brushRef="#br0" timeOffset="45582.3036">21575 17280 860 0,'-3'-8'320'0,"9"11"-248"0,3-6-20 16,-9 3 40-16,2 8-60 16,-2 5 24-16,0 0-36 15,0 9 0-15,-2-4-12 0,-4 1-348 16,3 4 184-16,3 1-432 16</inkml:trace>
  <inkml:trace contextRef="#ctx0" brushRef="#br0" timeOffset="46301.2931">22015 17240 644 0,'-3'-8'236'0,"3"8"-180"0,0-5-20 15,0 5 52-15,0 0-56 16,0 0 48-16,0 8-44 16,3-3 16-16,3 8-32 15,0 9 28-15,3 1-32 0,3-1 20 16,0 1-20-16,0-7 8 16,0 3-12-16,-3-1 28 0,-1-10-24 15,-2 6 40-15,0-7-32 16,0-7 32-16,0-7-32 15,0-1-24-15,3-3 0 16,3-2 8-16,0-8-4 16,0 2-160-16,0-2 84 15,-3 2 12-15,3 4 36 16,-3 1 28-16,-3 4 0 16,-1 4 8-16,1 12-8 15,0 2 76-15,3 2-44 0,3 9 32 16,9-3-40-16,6 2-16 15,3 3-8 1,-10-2 12-16,13-6-8 16,-9 0 24-16,3-5-20 0,-3-2 24 15,-4-6-24-15,-5-6 32 16,0-2-28-16,-9-5 32 16,-6 0-32-16,0-6 32 15,-6-10-32-15,6-8-48 16,0-3 16-16,9 6-16 15,-3 2 20-15,6 9-28 16,-3 7 24-16,0 5 4 16,-3 19 12-16,3 3-248 15,-9 12 136-15</inkml:trace>
  <inkml:trace contextRef="#ctx0" brushRef="#br0" timeOffset="46723.8298">21902 17761 840 0,'-18'3'312'0,"15"-3"-244"0,3 0-16 15,0 0 112-15,0 0-100 16,0 0 0-16,9 0-40 16,6-3 36-16,3-2-32 15,6-3-24-15,14-2-4 0,19-4 36 16,14 1-24-16,1 11 24 15,-4-9-20-15,-11 6 20 16,-10 5-24-16,-8-8 4 16,-9 8-8-16,-3 0 64 15,-12 0-40-15,-9 0 60 16,-6 0-56-16,0 0 0 16,-3 0-20-16,-6 0-388 0,0 13 200 15</inkml:trace>
  <inkml:trace contextRef="#ctx0" brushRef="#br0" timeOffset="47532.416">22134 17841 704 0,'3'-5'264'0,"0"5"-208"0,0 0-12 0,-3 0 88 16,0 0-80-16,-3 5 112 0,0 0-92 15,0 3-20-15,0 5-32 16,0 1 12-16,0-1-20 0,0 5 24 16,-3 3-24-16,3-2 32 15,-3-6-28-15,0 8 32 16,1-10-32-16,-1-3 20 31,6-3-20-31,-3 3-24 0,3-3 0 16,0 1-12-16,0-6 8 15,0 2 24-15,0 4-4 16,0 2 16-16,0-3-16 0,0 3 16 16,-3-3-16-16,0 0 24 15,0-2-20-15,0 2-4 0,0 3-4 16,0-2 4-1,0 1-4-15,0-1 8 16,3-1-8-16,0-5 8 0,0 5-8 16,0-5 32-16,0 3-20 15,-3 2 4-15,3 1-12 16,-3-4 4-16,0 4-8 16,0 1-12-16,3-1 4 15,0-1 4-15,0-5 0 16,0 0 16-16,0 3-8 15,0-3 16-15,3 0-16 0,-3 0 4 16,0 0-4-16,0 0 4 16,0 0-8-16,0 0-12 15,0 0 4-15,0 0 4 16,0 0 0-16,0 0 24 16,0 0-12-16,0 0 12 15,6 0-12-15,3-3-32 16,9 3 8-16,8 0-32 15,13-5 28-15,6 5 32 16,-1 0-8-16,1-6 16 16,-6 4-12-16,2-3-16 15,-5-1 0-15,-6-2 28 16,-6 3-12-16,-6 5 56 16,-9 0-36-16,-4-3 36 15,-5 3-36-15,-3 0 0 16,-5 0-20-16,5 0-52 0,0-5 24 15,0 5-480-15,3 8 272 16,6-11-720 0</inkml:trace>
  <inkml:trace contextRef="#ctx0" brushRef="#br0" timeOffset="124119.0901">2449 13248 476 0,'0'-14'176'0,"0"7"-136"0,6-4-12 0,-3 6 12 0,0-3-28 16,3-3 4-16,-6 1-8 15,0-1 108 1,0 0-64-16,0-2 112 0,0 3-92 16,0-1 40-16,0 3-64 15,0 5-32-15,0 3-16 16,0 16 0-16,-6 13 0 0,3 11-12 16,-6 8 8-16,6-1 4 15,-12 1 0-15,3 2 32 16,-2 0-16-16,5-2 48 15,-6-3-36-15,0-11 20 16,3-7-28-16,3-3 0 16,-6-14-12-16,9-10 4 15,-3-5-8-15,9-6-56 16,0-10 28-16,3-3-60 16,9-2 48-16,3 0-8 15,6 2 24-15,3 3 20 0,11-3 4 16,7 11-28-16,-3 2 12 15,2 6 12-15,-11 2 4 16,-9 3 16-16,-9 5-12 16,-12 3 4-16,-12 3-4 15,-3 2-68-15,-15 0 32 16,1 1-60-16,-7-1 52 16,6-5 16-16,3 0 16 15,1-3 28-15,2-2-12 16,9-1 100-16,0 3-60 15,9 3 72-15,6 3-68 0,6 5 24 16,0 2-48 0,6 6 24-16,3-5-28 15,6-1 0-15,-7-2-16 16,7-3 12-16,-6-2-16 0,6-6-224 16,-6-5 120-16,-6-2-504 15,9-1 336 1,-3-2-100-16</inkml:trace>
  <inkml:trace contextRef="#ctx0" brushRef="#br0" timeOffset="124568.3295">2649 13697 632 0,'-15'19'236'0,"12"-8"-184"0,-9 10-16 0,6-8 16 16,-9 5-36-16,3 1-4 16,3-3-8-16,0 0 72 15,-3-6-40-15,6 1 56 0,6-6-52 16,6-5-28-16,6-5-12 15,-3 0 36-15,12-6-24 0,-6-5-44 16,6 0 16-16,0-5-8 16,2 0 16-16,-11 8 0 15,3 0 0 1,0 7 16-16,-6 6-4 0,0 8 8 16,-6 3-8-16,0 2 84 15,3 8-44-15,-6-2 32 16,-9-6-44-16,6 3-8 15,0-3-16-15,-3-2-16 16,-3-6 4-16,3-2-296 31,6-3 164-31,-6 0-236 0,3-6 212 16,3 4-164-16</inkml:trace>
  <inkml:trace contextRef="#ctx0" brushRef="#br0" timeOffset="124904.7032">2839 13084 748 0,'-6'2'276'0,"3"4"-216"0,3 4-16 0,0 1 68 0,0 5-72 15,0 2 16-15,-6 6-32 16,3 2-48-16,3 1 12 15,0-3-572-15,0-6 324 16,0 1-40-16</inkml:trace>
  <inkml:trace contextRef="#ctx0" brushRef="#br0" timeOffset="125608.7557">3232 13465 548 0,'6'-3'204'0,"0"3"-156"0,-3 0-16 0,-3 0 36 15,12-3 0 1,3 1-36-16,6-1 120 15,8-2-88-15,22-1 4 0,8 1-40 16,-2 3-16-16,3-4-8 16,-10 1-16-16,-14 5 8 0,-3 0 4 15,-10 0 0 1,-8 5-160-16,-9 1 88 0,-6 4-316 16,-9-2 220-1,-8 13-136-15</inkml:trace>
  <inkml:trace contextRef="#ctx0" brushRef="#br0" timeOffset="125885.463">3235 13645 644 0,'-3'0'236'0,"0"0"-180"0,9-3-20 0,-3 0-28 15,6 1-12-15,3-4 28 16,3 1-12-16,9-6 120 16,14-2-76-16,13 3 32 0,5-1-52 15,4 3-32-15,-6 3-4 16,-10 2 16-16,-8 3-8 16,-9 0-64-16,-6 5 28 15,-1-2-236-15,-11-3 148 16,6-3-384-1</inkml:trace>
  <inkml:trace contextRef="#ctx0" brushRef="#br0" timeOffset="126098.3664">3530 13306 892 0,'-3'0'332'0,"6"3"-260"0,3 4-20 15,-3 7-52-15,3-4-12 16,-6 11 24-16,0 6-8 16,-3 7 8-16,-6 17-4 15,-6 7-16-15,0 0 4 0,-3-8 12 16,0-2-4-16,3-11-372 16,12-5 200-16,-3-9-312 15</inkml:trace>
  <inkml:trace contextRef="#ctx0" brushRef="#br0" timeOffset="126776.9059">4268 13160 540 0,'-12'-16'200'0,"12"14"-156"0,3 2-12 15,-3 5 16-15,0 8-32 16,-3 11 64-16,3 11-44 16,-3 7 56-16,-3 3-56 15,-3 3 72-15,0 4-60 0,0 4 20 16,0 0-40-16,0-9 52 16,4-10-44-16,-1-8 28 15,0-5-36-15,3-13-16 16,0-22-8-16,6-10-24 15,3-8 12-15,3-6-32 16,5 1 24-16,7 2-84 0,9 3 60 16,0 8 24-1,6 5 12-15,-1 8-12 0,-8 8 8 16,-3 6-24-16,-15 4 20 16,-9 3 24-16,-15 9-8 15,-9 1 0-15,-6 1 0 16,-5-3 12-16,-1-2-8 15,0-1 16-15,3-4-16 16,7 4 76-16,2-5-48 16,12 3 32-16,6 3-40 15,12-3 0-15,3-3-16 0,6-5-24 16,6 2 4-16,-1 1 4 16,7-6 4-16,6-5-220 15,3 0 120-15,2-5-304 16</inkml:trace>
  <inkml:trace contextRef="#ctx0" brushRef="#br0" timeOffset="127015.4138">4563 13692 808 0,'-15'5'300'0,"15"1"-232"0,-6 7-20 15,0-2 28-15,-3 4-52 0,0 7 0 16,-3 1-16 0,-3 7 36-16,0 15-20 0,3 5-12 0,1 3-8 15,-1-6-16-15,9-4 8 16,-3-9 4-16,6-10 0 16,0-6 0-16,0-7 0 15,0-11-204-15,6-11 112 16,-3-7-404-1,-3-11 280-15,12-3-36 16</inkml:trace>
  <inkml:trace contextRef="#ctx0" brushRef="#br0" timeOffset="127275.9295">4503 13846 800 0,'6'-8'296'0,"9"2"-232"0,9 4-16 15,-12-4 88-15,6 6-84 16,-1-5-36-16,4 5-16 15,-3 8-20-15,0 0 8 16,-3 0 44-16,-6 5-20 0,-9 3-20 16,-6 8 4-16,-6 0 52 15,-12 0-24-15,-6-3 0 16,-5-3-16-16,-7-5 4 16,3-7-8-16,4-12-12 15,8-1 4-15,6-15-244 16,18-1 136-16,6-1-536 15,12 5 360 1,0-15 132-16</inkml:trace>
  <inkml:trace contextRef="#ctx0" brushRef="#br0" timeOffset="127542.3217">4717 12959 696 0,'-8'-8'256'0,"11"8"-196"0,-3-2-20 16,0 2 200-1,0 8-44-15,0 2-92 16,-3 6-68-16,3 5-32 16,-3 6-208-16,3 7 112 0</inkml:trace>
  <inkml:trace contextRef="#ctx0" brushRef="#br0" timeOffset="134342.0579">1904 14695 288 0,'-3'-24'108'0,"12"19"-84"0,-9-6-4 0,3 9 4 15,3-4-16-15,-3 1 60 16,-3 0-40-16,0 5 76 15,6-6-56-15,-6 6 36 16,0-5-48-16,0 5 24 16,0 0-32-16,0 11 28 15,-6 2-32-15,3 13 48 0,-3 4-40 16,3 12 4-16,-6 16-24 16,4 3-16-16,-7-3 0 15,3-5 28-15,-3-8-12 16,3-8 12-16,0-3-12 15,3-15-16-15,6-3 0 0,6-8 12 16,-3-11-4-16,9-7-4 16,-3-9 4-16,3-10-16 15,-3-11 8-15,2-5-16 16,1 3 12-16,0 8 4 16,3 4 4-16,-3 12 0 15,6 7 0-15,3 9 8 16,-6 10-4-16,0 5 8 15,-4 5-8-15,-2 4-12 16,-9-1 4-16,-9 0 20 16,-2 0-8-16,-4-5-100 15,0 0 48-15,-3-6 12 16,0-2 16-16,3-2 16 16,-3-6 0-16,6 0-12 15,3 2 8-15,4 4 116 0,5-4-60 16,5 6 68-16,-2 5-68 15,3 3 60-15,6 3-64 16,-9-3 0-16,6-3-28 16,-3 0 16-16,9-2-24 15,-9-6 12-15,9-2-12 16,-9-6-192-16,3-2 96 16,-3-3-476-1</inkml:trace>
  <inkml:trace contextRef="#ctx0" brushRef="#br0" timeOffset="134884.6195">2149 15184 508 0,'0'-5'188'0,"6"2"-148"0,-4 1-8 0,-2 2 88 15,6-3-72-15,3 3 60 16,-9 0-64-16,0 0-4 15,0 5-24-15,0 3-28 0,0 3 4 16,-9 2 4-16,3-2 4 16,4 2 16-16,-4-2-8 15,0-6-4-15,6-2 0 16,0-3 20-16,6-6-12 16,2-2 4-16,-2-2-8 15,9-3-32-15,6 2 12 16,-6-2 4-16,0 2 8 15,0 3 8-15,-3 6-4 0,-3 2 52 16,3 5-32-16,-9 3 24 16,2 5-28-16,4 3 44 15,-9 0-36-15,-9 0 4 16,7 0-20-16,-4-1 0 16,3-4-4-16,0-3-192 15,3-8 100-15,0 0-256 16,3-5 192-1,6 2-264-15</inkml:trace>
  <inkml:trace contextRef="#ctx0" brushRef="#br0" timeOffset="136282.542">2601 14973 464 0,'0'-8'176'0,"0"5"-140"0,0 1-8 16,0 2 108-16,3 0-80 0,-3-6 68 15,3 6-72-15,0-5 60 16,6 0-64-16,-9 2 88 0,6-2-76 16,3 2 16-16,0 0-44 15,3 3 40-15,2 3-40 16,1 0 12-16,6 2-28 16,3 0-16-16,-3 3-4 15,0 0 12-15,0-3-4 16,-4 3 8-16,-5-5-8 15,0-3-100-15,-6 0 52 16,0 0-280-16,-3-5 180 16</inkml:trace>
  <inkml:trace contextRef="#ctx0" brushRef="#br0" timeOffset="136569.7305">2604 15108 696 0,'-3'-6'256'0,"6"12"-196"0,3-6-20 16,3 0 84-16,-3 5-76 15,9-5 68-15,6 0-64 16,5 0-12-16,-2 0-24 15,6 0-20-15,0-5 0 0,-12 5 20 0,2-6-8 16,-2 6-180-16,0-5 96 16,-3 2-360-1,3 1 244-15,3-3-152 16</inkml:trace>
  <inkml:trace contextRef="#ctx0" brushRef="#br0" timeOffset="137314.4599">3202 14698 352 0,'0'-6'132'0,"0"4"-104"0,-9-1-8 16,6 3 36-16,0 5-36 0,0 1 60 16,-2 2-44-16,2 7 72 15,-6 9-60-15,0 11 20 16,6 7-40-16,-12 19 8 15,6 0-20-15,-6-11-16 16,-3-5-4-16,6-11 28 16,0-5-12-16,-6-10 56 0,13-6-36 15,-1-10-16-15,12-3-8 0,-1-13 0 16,13-11-4-16,0-11-56 16,6-10 28-16,0-2-68 15,-3 2 52-15,2 10 28 16,-2 6 8-16,-6 13 16 31,0 6-8-31,-3 12-12 0,-9 14 4 16,-3 0 28-16,-9 11-12 15,-6 2-12-15,-6 5-4 16,-8-7 20-16,-7-6-8 0,6-3-4 16,6-2 0-16,3-8-16 15,7 0 8-15,5-3 72 16,9 3-36-16,9 0 24 15,5 0-36-15,7 3-8 16,0 2-8-16,0-2 4 16,0-1-4-16,-3 1-240 0,-6-3 128 15,2-3-388 1</inkml:trace>
  <inkml:trace contextRef="#ctx0" brushRef="#br0" timeOffset="137712.2072">3274 15163 488 0,'-6'8'180'15,"6"-5"-140"-15,-9 7-12 0,9-4 32 0,0 2-40 16,0 2 0-16,0 1-12 15,0-1-16-15,0 1 4 16,0-3 64-16,0-3-32 0,0-5 16 16,6-2-44-1,3-6 0-15,3 0-20 16,-3-3 8-16,5 1 8 16,1-4 4-16,0 4 8 15,0 4-4-15,-3 4 8 16,-3 2-8-16,-9 8 96 15,0 5-56-15,-6 3 8 16,3 2-32-16,-3 1-12 16,0-1-4-16,3-4-4 15,-3-6 0-15,6-6-232 16,0-7 128-16,6-6-372 16</inkml:trace>
  <inkml:trace contextRef="#ctx0" brushRef="#br0" timeOffset="137929.4568">3503 14624 832 0,'-6'10'308'0,"3"-2"-240"0,0 11-20 0,3-4-24 0,-6-1-24 15,3 2-88-15</inkml:trace>
  <inkml:trace contextRef="#ctx0" brushRef="#br0" timeOffset="139275.28">3750 14698 300 0,'3'-6'112'0,"-3"6"-88"0,3-2-8 15,-3 2 48-15,0 0-40 16,0 0 24-16,0 5-28 16,0-5 72-16,0 8-56 15,3 2 84-15,-3 4-68 16,6 10 16-16,-6 7-36 15,3 9-32-15,3 5 0 16,-3-3 24-16,-3-5-12 0,3-8-20 16,0-2 0-16,0-9 48 15,0-4-20-15,3-9 8 16,0-5-16-16,3-8 0 16,-1-5-4-16,4-6-8 0,0-5 4 15,0-2-24-15,0-3 12 16,-3 0 20-16,0 5-4 15,-3 3-4-15,0 0 0 16,0 5-4-16,0 5 0 16,-3 3 44-16,0 3-24 15,0 0 0-15,-3 5-12 16,6 10 36-16,0 3-20 16,3 9-12-16,2 1-8 0,1 7-16 15,3 1 8 1,0-7 4-16,0-5 0 0,-3-1 0 15,-3-2 0-15,0-5 52 16,-3-11-28-16,0 0 16 16,0-11-24-16,0-2 36 15,3-6-28-15,-1-5-24 16,4-10 0-16,0 5 0 16,0-5 0-16,6 4 0 15,-3 1 0-15,-6 3-20 16,3 7 12-16,-3 3-24 15,-3 6 20-15,-6 5-64 16,0 5 40-16,0 0-204 16,0 5 136-16,0 3-292 15,0-8 224 1,0 10-76-16</inkml:trace>
  <inkml:trace contextRef="#ctx0" brushRef="#br0" timeOffset="139834.7918">3664 15221 176 0,'-3'-2'64'0,"3"2"-48"0,3 0-8 0,-3 0 60 15,0 0-40-15,0 0 76 16,0 0-56-16,0 0 108 15,-3 0-88-15,0-3 100 16,0 1-96-16,0-1 60 16,3 0-76-16,0-2 40 15,0 0-56-15,0 2 60 0,0 3-60 16,0 0 28-16,0 0-40 16,0 0 44-16,9 8-12 15,9-3-32-15,-1 1 0 16,16-4-16-16,24-4-8 15,23-4 0-15,0 1-4 16,-8 0 0-16,-7-3-36 16,1 0 20-16,-10 2-64 15,-11 4 44-15,-9-1-184 16,-21 1 120-16,-9 2-264 16</inkml:trace>
  <inkml:trace contextRef="#ctx0" brushRef="#br0" timeOffset="140306.0542">3842 15227 436 0,'-9'0'160'0,"12"0"-124"0,0 2-8 0,-3 4 160 16,0 2-108-16,0 2 56 15,-3 11-80-15,0 11 28 16,-3 8-48-16,-5 2-12 0,2-2-12 16,0-3 24-16,0-5-20 15,0-3 64-15,0-5-44 16,3-6 44-16,0-5-44 0,3-2-12 15,0-3-12-15,3-3-12 16,0 0 4-16,0-5 28 16,6 3-16-16,0 0-4 15,0-1-8-15,3 1 4 16,3 0-4-16,3-3 24 16,2 0-16-16,4 0 32 15,3 0-28-15,3 0 4 16,0 0-12-16,5-3-60 15,1 3 28-15,0 0-412 16,-6 0 240-16,2 3-428 16</inkml:trace>
  <inkml:trace contextRef="#ctx0" brushRef="#br0" timeOffset="141266.4907">4714 15015 416 0,'-5'-10'152'0,"5"7"-116"0,0 3-12 16,0-3 180-16,0 3-116 15,0 0 140-15,-3 0-128 16,3 0 16-16,0 6-68 16,3-1 60-16,2 0-60 0,7 0-16 15,6 1-20-15,3-4-20 16,6-2 4-16,0 0 4 15,-4 0 0-15,-2-2-240 0,-6 4 132 16,-6 1-536 0,-6 2 356-16,-9 1 80 15</inkml:trace>
  <inkml:trace contextRef="#ctx0" brushRef="#br0" timeOffset="141341.1516">4700 15153 716 0,'-3'0'264'16,"12"-3"-204"-16,2 0-16 0,-2 6 52 0,6 0-60 15,3-3 12-15,6 2-28 16,0 1-240-16,0-3 116 16,2 0-404-16</inkml:trace>
  <inkml:trace contextRef="#ctx0" brushRef="#br0" timeOffset="141990.7217">5468 14676 560 0,'-9'-18'208'0,"9"21"-164"0,-3-3-8 0,3 0 48 15,-3 5-52-15,0 11 92 16,-3 2-68-16,0 6 8 15,0 16-40-15,-12 13 4 0,3 8-16 16,3-9-8-16,-6-7 0 16,1-5 4-16,2-6-4 0,0-7 40 15,3-11-20-15,3-6-12 16,3-7-8-16,6-8-16 16,6-8 8-16,6-9-4 15,9-12 0-15,5-8-28 16,4-1 20-16,3 9-28 15,3 7 24-15,-10 9 0 16,-2 7 12-16,-12 11 16 16,-3 11-4-16,-6 5 8 15,-12 2-8-15,0 6 8 16,-12 0-8-16,-5-6-4 16,-4-2 4-16,-3-2 12 15,9-6-8-15,3-3-12 16,10 0 0-16,5-2 64 0,6 2-32 15,9 3 32-15,11 3-32 16,-2 2-28-16,3-3 0 16,3 4 16-16,-3-4-8 15,0 1-100-15,-4 2 48 16,-2-8-352 0</inkml:trace>
  <inkml:trace contextRef="#ctx0" brushRef="#br0" timeOffset="142268.3516">5631 15081 520 0,'-9'8'192'0,"6"0"-152"0,-3 5-8 0,3 1 8 0,-2 1-28 16,-1 7 4-16,0 12-8 16,0 14 12-16,0 5-12 15,-3-6-12-15,0-2 0 0,-3-5 20 16,6-3-8-16,3-8-12 16,-3-8 0-16,-6-8-48 15,3-5 24-15,3-5-136 16,6 0 92-16,-9-9-136 15,9-2 120-15,0 0-72 16</inkml:trace>
  <inkml:trace contextRef="#ctx0" brushRef="#br0" timeOffset="142556.9772">5578 15208 464 0,'0'-10'176'0,"3"7"-140"0,0 3-8 16,9 3 120-16,5-1-28 15,4 4-56-15,3 2 0 0,0 2-44 16,-3 3-16-16,-6 1-8 0,-6 1 84 16,-9 1-48-16,-9 3 80 15,-12-6-64-15,-3 0 36 16,0-5-48-16,0 0-12 15,1-8-12-15,5-10-44 16,6-4 16-16,9-2-356 16,9 3 204-16,15 0-376 15</inkml:trace>
  <inkml:trace contextRef="#ctx0" brushRef="#br0" timeOffset="152237.3198">6024 15063 756 0,'-6'-6'280'0,"6"9"-216"0,3 0-20 15,-3-3 48-15,0 0-60 16,0 0 24-16,9 0-36 16,-3 0 28-16,9 0-32 15,-3-3 12-15,12-2-16 0,0 2-8 16,-1 0 0-16,1 1-4 16,-3-1 0-16,-6 3-152 15,-6 3 84-15,-6 2-412 16</inkml:trace>
  <inkml:trace contextRef="#ctx0" brushRef="#br0" timeOffset="152454.0304">6036 15171 880 0,'0'-2'328'0,"0"2"-256"0,0-3-16 16,9 6 36-16,-3-1-24 15,3 1-32-15,3-1-28 0,6-2-12 16,3 3-148-16,2-3 84 0,4 0-412 16</inkml:trace>
  <inkml:trace contextRef="#ctx0" brushRef="#br0" timeOffset="153103.2927">6661 14655 748 0,'-18'-5'276'0,"15"5"-216"0,-3 0-16 0,3 5 32 16,1 1-52-16,-1 12 8 16,0 1-20-16,0 7 20 15,-3 11-20-15,-3 21 40 0,0 14-28 16,-3-6-12-16,0-13-8 15,0-6 40-15,0-2-24 0,0-15 24 16,3-7-24-16,0-4 72 16,3-9-56-16,3-10-20 15,3-5-16-15,6-5-8 16,0-14 0-16,9-5-12 16,9-8 12-16,6-8 4 15,6 2 4-15,2 9-28 16,-2 7 16-16,-3 17-4 15,-9 10 8-15,-10 13 24 16,-5 8-8-16,-12 3 16 16,-9 3-16-16,-8-6 16 15,-10-3-16-15,0 1 24 16,0-3-20-16,4-14 40 16,2 4-28-16,9-12 32 15,-3 6-32-15,9-2-4 16,6 2-12-16,12 0 12 0,0 2-12 15,9 4-28-15,0-1 8 16,2 0 32-16,1 6-12 16,0-3 0-16,-3-3-4 15,-3 0-288-15,3-2 156 16,-6-3-360-16,3-5 272 16,-1-1-248-1</inkml:trace>
  <inkml:trace contextRef="#ctx0" brushRef="#br0" timeOffset="153621.4933">6843 15126 780 0,'-3'8'288'0,"3"-5"-224"0,-3 2-20 16,3-5 68-16,-3 11-72 15,0 2 0-15,-3 8-24 16,-3 8-28-16,0 16 4 15,3-3 20-15,-6 6-4 0,6-6 16 16,-6-2-16-16,9-11 48 16,-6 0-28-16,1-10 12 15,-1-3-24-15,0-11-16 16,3 8-4-16,-3-13-32 16,9 0 20-16,-6-5-172 15,12-6 108-15,-6-2-100 16,9-3 104-16,3-2-16 15,-3-1 56-15,0 1 32 0,-1-6 4 16,-2 3-8-16,6 2 4 16,-6-5 64-16,6 3-32 15,-3 3 76-15,3 4-56 16,0-1 96-16,-3 7-80 16,3 2-4-16,3 6-36 15,0 6 0-15,-1 4-12 16,1 3-8-16,-3 3 0 15,-3-2 12-15,-3 4-8 16,-6-2 32-16,-3-3-24 0,0 3 48 16,-9-3-36-16,-6-2 4 15,-2-1-20-15,-7-7-8 16,6 2 0-16,0-15-156 16,6-14 84-16,6-5-572 15</inkml:trace>
  <inkml:trace contextRef="#ctx0" brushRef="#br0" timeOffset="153833.5516">6929 14610 872 0,'-3'-13'324'0,"6"16"-252"0,-6-1-20 0,6 6 104 16,-3 6-96-16,6 4 44 15,-6 3-60-15,3 3 20 16,-3-3-36-16,0-2-360 0,0-3 180 16</inkml:trace>
  <inkml:trace contextRef="#ctx0" brushRef="#br0" timeOffset="155160.382">7331 14629 528 0,'0'-8'196'0,"-6"8"-152"0,18-8-12 0,-12 5 116 16,3-5-88-16,3-5 36 16,0 0-56-16,-6 0 56 15,3-1-56-15,0 1 28 0,0 3-40 16,0 2-8-16,0 2-12 15,0 4 12-15,-3 2-12 16,0 5 40-16,6 6-24 16,-6 7 20-16,0 11-24 15,6 6 28-15,0 2-32 16,-6 5 12-16,0-5-16 0,9 3-24 16,-4-6 4-1,1-7 32-15,0-4-16 0,-3-7 36 16,3-8-28-16,-3-8 20 15,9-8-20-15,-6-5 0 16,0-3-8-16,3-2-16 16,0-4 4-16,6 4-4 15,-6-1 0-15,3-4 24 16,3-1-8-16,-7 3-40 16,4 5 20-16,0 0 0 15,-3 8 12-15,0 11-20 16,0 7-4-1,0 6 12-15,3 3 12 16,0 2 4-16,-3 0-20 16,6 0 8-16,-6 0 4 0,2-2 4 15,4-6 24-15,0-5-12 16,-3-5 12-16,3-9-12 16,0-2 12-16,0-2-16 15,0-3 40-15,0-6-24 16,-1-5-24-16,1-2 0 15,0-9 52-15,3-10-28 16,-3 6-36-16,-3 4 4 16,0 9-132-16,0 7 80 15,-3 11-188-15,-6 11 140 16,0 8-400 0,0 4 284-16,-3-1-144 0</inkml:trace>
  <inkml:trace contextRef="#ctx0" brushRef="#br0" timeOffset="155565.5036">7313 15113 780 0,'-3'0'288'0,"3"0"-224"0,6 0-20 0,-6 0-4 16,-3 5-32-16,0-2 92 16,3-3-52-16,0 5 48 15,-3-2-56-15,3-3 68 0,0 0-60 16,0 0 64-16,0 0-64 15,6-3-8-15,3-2-24 16,0 2 24-16,6 1-24 16,3-6 4-16,15 5-12 15,5-5 4-15,19 8-8 16,-1-3 16-16,4 3-12 16,-4 0 16-16,-14 6-16 0,-3-6 16 15,-3 2-16-15,-7-2 16 16,-2 0-16-16,-12 0-152 15,-6-2 76-15,-3-4-404 16,-6 1 264-16,0-3-484 16</inkml:trace>
  <inkml:trace contextRef="#ctx0" brushRef="#br0" timeOffset="155990.9034">7462 15245 832 0,'-18'11'308'0,"18"-1"-240"0,0 4-20 0,0-4 80 16,-3 17-80-16,3 4 76 15,-3 7-68-15,-3 1-12 16,0 1-28-16,0-3 24 0,0-8-24 15,0 0 32-15,0-10-32 16,1 2 48-16,-1-8-36 16,3-5 12-16,3-8-24 15,0 0 8-15,0 0-12 16,3-3-8-16,-3-2 0 16,6 0-24-16,-1 5 12 0,-2-3 12 15,3 0 0-15,0 3-12 16,3 6 4-16,-3-4 4 15,9 1 0-15,6-3-12 16,9 0 8-16,5 0 12 16,7-3-4-16,-3-2 8 15,-3 2-8-15,-10 3-4 16,-2 0 4-16,-3 0-192 16,-6 3 104-16,-3 2-336 15,-9-2 236-15,-3 5-436 16</inkml:trace>
  <inkml:trace contextRef="#ctx0" brushRef="#br0" timeOffset="160098.5641">4158 14949 436 0,'3'-5'160'0,"-6"5"-124"0,6 0-8 16,-6 0 88-16,3 0-68 16,0 0 24-16,0 8-40 15,0-3 4-15,0-5-20 16,-3 5 28-16,3 0-28 0,0-5 40 16,0 6-32-16,0-6 48 15,0 0-40-15,0 0 56 16,0 0-52-16,-3 5 28 15,0 0-36-15,0-2-28 16,-3 8-8 0,3-6 4-16,-3 0 8 15,3 3 0-15,-3-3 8 16,3 6-8-16,0-3 40 0,0-3-20 16,0 6-4-16,0-1-12 15,0-2 4 1,0-2-8-16,0-1 24 0,0 0-16 15,0-2-12-15,3 2-4 16,0-5-4-16,0 0 0 16,0-5 0-16,0 5 0 15,0 0 8-15,3-3 0 16,3-2 16-16,-3 0-8 0,3-1-28 16,0 1 8-16,0-3 4 15,3-3 8-15,-3 1 8 16,-3 2-4-16,3-3-12 15,-6-2 4-15,3 3 48 16,-3 4-24-16,0-4-8 16,-3 4-8-16,0 4 4 15,0 2-4-15,0 0 24 16,-3 2-16-16,3 1 4 16,-6 2-8-16,6 3 4 15,0 3-8-15,-3-1 40 16,3 4-20-16,0-1-12 15,0 3-8-15,0 2-16 16,0 1 8-16,3-9 20 31,0 4-8-31,-3-6-4 0,3 0 0 0,3-1-156 16,-3-7 84-16,0-2-492 16,0-3 312-16,-3-6-220 15</inkml:trace>
  <inkml:trace contextRef="#ctx0" brushRef="#br0" timeOffset="161547.4261">4140 15634 364 0,'6'-5'132'0,"-9"5"-100"0,6-5-12 16,-3 5 132-16,0 0-88 16,0 0 28-16,0 0-56 15,0 0 32-15,0 0-40 0,-3 0 40 16,3 0-40-16,-3 0 40 16,3 0-40-16,0 0 20 15,-3 0-28-15,3 0 44 0,0 0-36 16,0 0 28-16,0 0-28 15,0 0 16-15,0 0-24 16,3 5 28-16,-3 0-32 16,0 3 12-16,0 3-16 15,-6 2 12-15,3 3-16 16,0 8-4-16,0-3 0 16,-3-3 20-16,3-2-12 15,3-3-4-15,0-2-4 16,0-6-4-16,-3-5 0 0,6-2 0 15,0-6 0-15,0 0 8 16,-3-3-4-16,3-2-4 16,0 0 4-16,-3 0-4 15,0-1 0-15,0 4 0 16,0-6 0-16,0 8 16 16,0-3-8-16,3 1-12 15,-3-1 0-15,0 3 12 16,0 3-4-16,0 0-12 15,0 2 4-15,0 0 20 16,0 1-8-16,0 7 48 16,-6 3-36-1,9 3-12-15,-6 2 4 16,-3 0-8-16,0 3 16 16,3 2-12-16,0-4-4 15,3-4 0-15,0 1 4 0,0-6-4 16,-3-5 16-16,3 0-12 15,3-5-144-15,3-3 72 16,-3-3-492-16,0 6 308 16,-3 2-280-1</inkml:trace>
  <inkml:trace contextRef="#ctx0" brushRef="#br0" timeOffset="163034.606">7876 14788 476 0,'3'-6'176'0,"-3"6"-136"0,0-5-12 16,0 5 128-16,0 0-92 15,0 0 88-15,-3-3-88 16,0 3 28-16,0 0-52 16,0 0 64-16,-3-2-56 0,3 2 36 15,0 0-48-15,0 0 52 0,-3 0-52 16,6 0-8-16,3-3-16 15,-3 3 8-15,12-3 4 16,0 1-8 0,3-4 24-16,0 4-24 15,-4 2 4-15,-2 2-12 16,-6 4 12-16,-3 2-12 16,-3-3 16-16,-3 6-16 15,0 2-12-15,-2-5 0 16,5 2 28-16,-9 1-12 15,3-1-20-15,3 1 0 16,0-3-4-16,-3 0 4 0,9 0 16 16,-9-3-4-1,3 0-12-15,6 1 4 0,-6-1 4 16,6 0 0-16,-3 1-12 16,3-1 8-16,0 0 4 15,0-5 0-15,0 5 0 16,9-2 0-16,-3 0-12 15,3-1 8-15,0 1-4 16,3 0 0-16,3-1 8 16,-6 1 0-16,2-3 32 15,4 0-16-15,-9 0-144 16,3 0 64-16,-9-3-244 16,6 1 168-16,-3-4-576 15</inkml:trace>
  <inkml:trace contextRef="#ctx0" brushRef="#br0" timeOffset="164522.1682">7807 15602 644 0,'0'-7'236'0,"0"7"-180"0,-6 0-20 16,12 0 80-16,-6 0-72 16,0 0 68-16,0 0-60 15,6 0 16-15,3 0-40 16,3 0 52-16,-9-3-44 0,9 3 20 16,-3-3-36-16,6 1 16 15,0 2-20-15,0-3 0 16,2 3-8-16,-2 0 4 15,-6 3-8-15,0-3 24 16,-3 2-16-16,0 4-20 0,0-1 0 16,-6 0 32-16,-6 0-16 15,6 1-16-15,-6-1 0 16,-3 3 12-16,-3 0 0 16,3-3-20-16,0 6 8 15,-2-1-4-15,2 1 4 16,-3 2 0-16,3-2 0 15,3-3-20-15,-3 0 16 16,3 0-4-16,0-3 8 16,6 0 8-16,0 0 0 15,-3-2-12-15,3 5 8 0,-6-3 12 16,6 1-4-16,0-1-12 16,0 0 4-16,6 0 4 15,-3-2 0 1,3-3 0-16,0 0 0 0,9-3 8 15,0 1-4-15,5-1-4 16,4 1 4-16,3-1-4 16,3 0 0-16,-3 1 0 15,-4-4 0-15,4 6 0 16,-9-2 0-16,0-1 24 16,-9 0-12-16,0-2 12 15,-3 5-12-15,0-3 0 16,-6 3-4-16,0 0-120 15,0 0 60-15,0 0-480 16</inkml:trace>
  <inkml:trace contextRef="#ctx0" brushRef="#br0" timeOffset="166621.9639">4601 16174 624 0,'0'-11'228'0,"6"11"-176"0,-6-8-16 15,3 6 80-15,3-6-72 16,0 5 80-16,0-7-72 16,0 2 44-16,3-3-56 0,0 1 8 15,0-4-32-15,0 1 36 0,0-5-28 16,0-1 12-16,6-2-20 16,-6-8 0-16,-4-11-8 15,4-2 28 1,-3-3-20-16,0 2 4 0,0 4-12 15,0 10-16-15,3 0 4 16,-3 10-4-16,3-5 0 16,3 8 16-16,-3 3-4 15,0 5-28-15,-3-5 12 16,0 8 12-16,0-3 4 16,0-3-4-16,0 1 4 15,0-4-16-15,-1-2 8 16,1-5 4-16,3 3 0 15,-9 2 8-15,6 0-4 0,3 3-20 16,-9 5 8-16,0 3-4 16,0-1 4-16,0 4 24 15,0-1-8-15,0 3-12 16,0 0 0-16,0-3 12 16,-9 1-4-16,3 2-12 15,-3 0 4-15,3 0 12 16,-8 0-4-16,8 0-12 15,-9 2 4-15,0 1 12 16,0-3-4-16,0 3 24 16,9-3-16-16,-3 0-32 15,-3 0 12-15,3 0 20 0,3 0-8 16,-3 0-16 0,4 0 4-16,-1 2 20 15,0 4-4-15,-3-1 4 16,0 0-4-16,0 3 12 0,3-3-12 15,-3 6-4-15,0-3 0 16,3 2 4-16,3 6-4 16,0-8-4-16,-3-2 4 15,6 1 12-15,-3-1-8 16,3-6-12-16,0 0 0 16,0 0-4-16,6 0 0 15,3 0-12-15,-3 0 12 0,3 0 4 16,0 0 4-16,3 5-12 15,0 0 8-15,3 1 12 16,5-1-4-16,4-2-4 16,3-3 4-16,3 0 4 15,-3 2-4-15,-4-2-4 16,-2 0 4-16,-3 0 12 16,-6 0-8-16,-3 0 16 15,-9 0-16-15,0-2 24 16,-3-1-20-16,-3 0-20 15,3 3 0-15,0-5 12 16,0 0 0-16,3 2-20 16,0-2 8-16,0-3 32 15,0 3-16-15,-3-1-8 0,-3 4-4 16,0-1 12-16,0-5-4 16,-3 8 8-16,-6-5-8 15,9-1-12-15,-8 1 4 16,-1 0 64-16,9 0-32 15,-3-1-12-15,3-2-8 16,0 3 16-16,3 5-12 16,-3-3 12-16,0 1-12 15,6 2-52-15,-9 0 24 16,9 0-16-16,0 0 20 0,0 0-152 16,0 0 92-16,0 0-412 15,9-3 272-15,-3-2-360 31</inkml:trace>
  <inkml:trace contextRef="#ctx0" brushRef="#br0" timeOffset="168402.5034">4271 16579 768 0,'-3'-3'284'0,"3"3"-220"0,6-3-20 16,-3 1 112-16,-3 2-96 15,9-3 88 1,0-2-32-16,12 5-60 15,-1-3 4-15,10 1-40 0,3 2 28 16,6 0-32-16,-4 2-4 16,1 1-8-16,-9-3 4 15,0 5-4-15,-4-2 24 16,-5-3-16-16,-6 0-12 16,-3 0-4-16,-3 0 28 15,-6 0-12-15,-6 0-284 16,0-3-552-1,-3 3 432-15,-3 0 88 16</inkml:trace>
  <inkml:trace contextRef="#ctx0" brushRef="#br0" timeOffset="169681.2234">4220 16669 840 0,'-15'-21'312'0,"15"18"-244"0,0-10-16 0,0 7 40 0,6-7-60 16,0-5 24-16,3 4-36 16,0-7 36-16,0-3-32 15,3 3 64-15,-3 0-48 0,6 3 8 16,-9 2-28-16,3 5-20 15,-3 1-4-15,-6 10-4 16,-3 5 0-16,0 8-12 16,-6 14 12-16,-3 18 4 15,-6 29 4-15,0 13-12 16,6 0 8-16,0-7-120 16,3-4 68-16,4-10 32 15,7-7 16-15,-2-14 8 16,0-14 4-16,9-20 20 15,-3-19 16-15,6-5-20 16,0-14-4-16,0 1-8 16,0-1 36-16,-6-4-20 15,3 2 40-15,-3-6-36 16,-6 1 48-16,-6-6-44 16,-3 8 28-16,-3-7-32 15,0 4-16-15,-3 9-8 16,-6-1 20-16,7 4-12 15,-1 15-12-15,3-3-4 0,3-2 28 16,0 13-12-16,3-5-12 16,6-3-4-16,0 8 40 15,6 0-24-15,-3 0 8 16,9 0-12-16,3 0-16 16,0 0 4-16,8 0-4 15,16-8 0-15,3 0 24 16,8 2-8-16,-5-2 4 15,-3 3-4-15,-7 0-16 16,-5 2 4-16,0 3 4 16,-9 0 0-16,-6 3 32 15,-9 2-16-15,0-2 12 16,-6 2-16-16,-6-5-8 16,-3 0 0-16,-3 8 20 0,3-3-12 15,-3 1-32-15,-6 2 12 16,3 10-8-16,6 3 8 15,3 6-36-15,0-1 24 16,12-2-4-16,0-5 16 16,9-1 16-16,6-15-4 15,3-3 8-15,-3-6-8 16,-1-9 24-16,-5-4-16 16,0 0-4-16,-6-2-4 15,-3-3 40-15,-6 1-24 16,0 7 8-16,-12-3-16 15,3-2 20-15,-3 13-20 16,-3-5-40-16,7 5 16 16,2-3-68-16,6 6 44 0,6 0-476 15,2 2 280-15</inkml:trace>
  <inkml:trace contextRef="#ctx0" brushRef="#br0" timeOffset="170011.5385">4765 16536 676 0,'-3'0'248'0,"3"0"-192"0,-3 8-16 15,0-2 136-15,3 15-104 16,-9 3-12-16,3 13-36 15,3-3-20-15,-6-2 0 16,3-3 64-16,6-11-36 0,0 1 104 0,0-11-80 16,9-8 92-16,-3-13-88 15,9-3 68-15,6-8-72 16,0-8-12-16,3 3-28 16,-1 3-20-16,-2 2 0 15,-3 11-312-15,0-1 168 16,-3 6-588-1,-6 8 412-15,0 6-32 16</inkml:trace>
  <inkml:trace contextRef="#ctx0" brushRef="#br0" timeOffset="170597.4142">5122 16576 748 0,'0'-3'276'0,"3"6"-216"0,-3 0-16 15,-3-1 100-15,0 4-88 16,0-1 16-16,-3 3-48 16,-3 5 32-16,-2 3-32 15,-4 3-4-15,9 4-12 0,0-1 12 16,6 9-12-16,0-10-28 0,15 3 8 15,-3-5-4-15,2-6 8 16,7-5-12-16,9-5 12 16,0-6 4-16,6-2 4 15,2-9-36-15,-2 7 20 16,-3-7 16-16,-4 1 0 16,-2 2 12-16,-3-7-8 15,0-3 16-15,-6 5-12 16,-6 0 112-16,0 3-68 15,-6-3 104-15,-1 3-92 16,-2 2 24-16,-3-2-52 16,-3 10 12-16,-5-7-28 0,-4 7 44 15,0-2-36-15,-6 5 12 16,-3 5-24-16,3-2 0 16,0 5-8-16,3-3-24 15,1 3 8-15,2 5-40 16,3-2 28-16,6 5 8 15,9 2 8-15,9 1-24 16,8 2 16-16,7-3 12 16,9-5 4-16,-3 1-12 15,-7-4 4-15,-2-4-236 16,-3 2 132-16,-6-8-440 16,-3-6 308-16,-3 1-300 15</inkml:trace>
  <inkml:trace contextRef="#ctx0" brushRef="#br0" timeOffset="223853.6784">2315 5445 432 0,'0'-3'0'0,"3"-2"-4"0,0 3 184 16,3-4-100-16,-6 1 80 16,6 0-92-16,-3-6 36 15,6 3-64-15,-9-2 68 16,3 2-60-16,0 0 0 0,-3 0-28 0,0 0 24 15,0 3-28-15,0 2 4 16,0 3-12-16,-3 0 12 16,0 0-12-16,3 0-20 15,0 0 4-15,0 0 20 16,-6-3-4-16,6 3-4 16,0 0 0-16,0 6 20 15,0-6-12 1,0 0 4-16,0 0-8 0,-3 5-8 15,3-5 4-15,0 5-4 16,-3 0 0-16,0 3 8 16,0 0-4-16,0 0-4 15,3 0 4-15,-3 0 4 16,3 0-4-16,0 3-12 16,0-1 4-16,0 3 28 0,0 3-12 15,0 5-12-15,0 11-4 16,0 0 28-16,0 16-12 15,-3-3 12-15,3 0-12 16,0-3 12-16,-3-8-16 16,3 1-4-16,3-4 0 15,-6 1 20-15,3 0-12 16,3 2 12-16,0 1-12 16,0-1-8-16,0 0 0 15,3-2 12-15,-6-5-8 16,6-3-4-16,0-3 0 15,-6-3 4-15,3-5-4 16,-3 1 16-16,3-4-12 16,-3-2-20-16,3-3 4 15,-3-5 20-15,0 0-4 0,0 0-4 16,0 0 0-16,0-2-112 16,0-1 60-16,0-7-272 15,0-1 180-15</inkml:trace>
  <inkml:trace contextRef="#ctx0" brushRef="#br0" timeOffset="227710.7253">3405 4913 496 0,'-6'-8'184'0,"6"8"-140"0,-3 0-16 0,0-2 76 15,3 2-64-15,-3-3 36 16,0 6-44-16,0-6 24 15,3 3-28-15,-3-3 28 16,6 3-32-16,-3-2-4 16,0 4-12-16,0 1 20 15,0 2-16-15,0 3 24 16,0 3-24-16,0 2-4 16,9 3-4-16,-6 8 40 15,3 2-24-15,0 19 16 0,0 8-20 16,-3-3-8-16,6-5-4 15,-3-8-4-15,-1-7 0 16,-2-4 60-16,-3-5-32 0,0-5-4 16,0-3-12-16,-3-5 24 0,0 0-20 15,-2-5 4-15,-1-1-12 16,0-2-8-16,0 3 4 16,-3-3-24-16,0 0 12 15,0 3 4-15,0-3 4 16,0 2 0-16,-3-2 0 15,0 6 16-15,-3-1-8 16,0 0-28-16,-2 1 8 16,-7-4 24-16,0 1-8 0,-6 2 0 15,-8-2 0-15,-10 5-4 16,-3-3 0-16,-5 0-28 16,-1 1 16-16,7-4-4 31,5 4 8-31,-6-4 8 15,7 1 0-15,-4-1 8 0,6 1-4 16,7-3-12-16,5 3 4 16,9-3-4-16,3 0 0 15,6 0 0-15,3 0 0 0,3 0-28 16,3 0 20-16,0 0 24 16,3 0-4-16,0 0-8 31,0 0 0-31,0 2-16 15,0 1 12-15,0-3 20 0,3 5-4 16,-3-5 4-16,3 8-4 0,-3-8-24 16,6 6 8-1,0-4 20-15,-3 4-4 0,0 4-28 0,0 1 8 16,0 2-4-16,0 8 8 16,0 8 16-16,3 8-4 15,-6 8 8-15,6 0-8 16,-3-2 16-16,-3-1-12 15,0 3-4-15,0 2 0 16,0 6-16-16,0 6 8 16,-3-7 40-16,3-1-24 0,0-6-8 15,0-6-8-15,-9-4 4 16,6-3 0-16,3-3 0 16,0-3 0-16,0-2 8 15,0-3-4-15,0 0 16 16,-3-2-12-16,3-1-20 15,0-2 4-15,0-3 20 16,0 1-4-16,0-1-4 16,3 0 0-16,0-2-16 15,-3-1 8-15,3-2-4 16,3 0 0-16,-6-8 8 16,0 0 0-16,0 0-20 15,0 0 12-15,0-2-4 16,6-4 4-16,-3 1-20 15,3 0 16-15,0-1 12 16,-3 1 4-16,3-3-12 16,0 0 4-16,0 0 4 0,-3 3 0 15,3 0 0-15,-6-1 0 16,3 1-20-16,0 0 12 16,0-1-12-16,3 1 8 15,-6 0 0-15,5 0 4 16,-2 2-12-16,3-2 12 15,0-1-4-15,-3 1 4 16,0 0 16-16,0 0-4 16,-3-1-4-16,6 1 4 15,-6 5-16-15,0-5 8 16,0 5 4-16,0 0 0 0,-6 5-12 16,3-5 8-16,0 5 28 15,3-5-12-15,0 6-20 16,0-1 0-1,-3 0 4-15,0 0 4 0,0 1-36 16,-3-1 20-16,3 0-20 16,3 1 20-16,-5-1 16 15,5-3 4-15,-6 1-12 16,6 0 4-16,0-3 20 16,6 5-8-16,-6-5-4 15,0 0 0-15,0 0 4 16,0 0-4-16,5 0-4 15,-5-3 4-15,0 3 48 16,3-2-28-16,3-1 0 16,-6 0-16-16,6 1 36 0,0-1-20 15,3 1 4-15,-3-1-16 16,3 0 20-16,0 1-20 16,3-1 12-16,3 0-12 15,0 1-24-15,3-1 4 16,-1 0 12-16,4-5 0 15,3 6 32-15,9-3-20 16,6-1 4-16,11 1-12 16,7 2 4-16,-1 1-8 15,-2 2-4-15,-4-3 4 16,-2 0 4-16,-3 1-4 0,-4-1-4 16,-2-2 4-16,0 2-4 15,-3 0 0-15,-7 3 24 16,4-2-12-16,-9 2 4 15,0 0-8-15,-6 0-8 16,-7-5 4-16,1 5 4 16,-3 0-4-16,-9 0 8 15,0 0-8-15,-3 0 16 16,0-3-12-16,0 0-20 31,3 6 4-31,-3-3 12 0,0 0 0 16,3 0-28-16,0 0 12 15,0 0 4-15,6 0 8 16,-6 0 8-16,6 0-4 0,-6 0-12 16,0 0 4-16,0 0 12 0,6 3-4 15,-6-3-12-15,0 0 4 16,0 0 20-16,6 0-8 16,-6 0-4-16,0 0 0 15,0 0-24-15,0 0 12 16,6 2 12-16,-3-4 0 15,-3 2-20-15,6 0 8 16,-6 0 32-16,0 0-16 16,0 0-8-16,3-3-4 15,-3 3 4-15,0 0 0 16,0 0-12-16,0-3 8 16,0 3-4-16,0-2 0 0,0 2 0 15,0 0 0-15,0 0 8 16,0-3 0-16,0 3-12 15,0 0 8-15,0 0 20 16,-3-3-8-16,3 3-12 16,0 0 0-16,-3 0-16 15,0 0 12-15,3 0 20 16,0 0-4-16,0 0-28 16,-3 3 8-16,3 0 4 15,0-3 8-15,-3 5 24 16,0 0-12-16,3 0-4 15,-6-2-4-15,3 0-24 16,3 2 12-16,-3 0 4 16,3 1 4-16,0 4 0 15,0-2 0-15,0 3 16 0,0 2-8 16,0 8-40-16,6 6 20 16,0 2 12-16,-3 8 0 15,3-3 20-15,0 3-12 16,0 3-28-16,-3-8 8 15,6 2 40-15,-3 0-16 16,0 3 60-16,0 6-40 16,0 10-16-16,-3 2-8 15,0-2 0-15,0 0-4 16,-3 0 24-16,3-8-16 0,0 0 4 16,0 3-8-16,0 5-8 15,0-6 4-15,-3 6-16 16,0-3 8-16,0-7 28 15,0-4-12-15,0 1-20 16,3-6 0-16,0-7 12 16,-6-6 0-16,8 0 40 15,-5-8-20-15,0-2-24 16,0-3 0-16,-5-5-328 16,-1-6 180-16</inkml:trace>
  <inkml:trace contextRef="#ctx0" brushRef="#br0" timeOffset="229693.5902">3039 5300 332 0,'3'-8'120'0,"6"5"-92"16,-4-5-8-16,-2 5 140 0,0 1-92 15,0-1 24-15,-3 3-52 16,0 0 8-16,0-3-28 16,0 3 44-16,0 6-36 15,-3 2 20-15,-3 0-28 0,1 2 8 16,-7 1-16-16,0 2-16 15,-3 0 0-15,-6 3 28 16,3 3-12-16,-9-3 56 16,4-1-36-16,-1 1 12 15,3-2-28-15,-3-1 44 16,0-3-32-16,0-2 4 16,10-2-20-16,2-4 0 15,3-2-4-15,0 6 4 0,6-4-8 16,0-2-28-1,3 0 12-15,0 0 4 0,9 3 8 16,0-1-12-16,0 1 8 16,3 0-4-16,-1-1 0 15,4 1 8 1,-3 0 0-16,3 5-20 0,3-3 12 16,0 3 32-16,3 2-16 15,-3 4 0-15,-1 2-4 16,1-1-24-16,0-1 12 15,-3-1 40-15,-3-3-20 0,0-2 36 16,-3-2-32 0,0-6 48-16,-3-6-36 0,-3-2 28 15,-3-5-28-15,0-3 8 16,0-2-20-16,0-3 8 16,-3-1-12-16,0 1 0 15,0 0-4-15,-3 0-16 16,3 2 4-16,-9 4-16 15,3 1 12-15,3 1-12 16,-3 5 8-16,3 3-96 16,0 2 56-16,3 6-476 15,3-3 288 1,3 8-220-16</inkml:trace>
  <inkml:trace contextRef="#ctx0" brushRef="#br0" timeOffset="230824.7676">1982 5900 248 0,'-3'0'92'0,"6"0"-72"0,0 0-4 16,-3 0 140-16,6 0-88 15,0 0 24-15,0 0-52 16,3-2 8-16,-6-4-28 16,3 6 72-16,2 0-56 15,4-2 40-15,-9-1-44 16,6 0 8-16,0 3-24 0,0-2 8 15,-3-1-12-15,3 0 12 0,0 1-16 16,0-1 40-16,0 3-24 16,-6 0 48-16,3 0-40 15,-6 0 56-15,0 0-52 16,0 0 28-16,0 0-36 16,0 0 16-16,-6 0-24 15,3 0 8-15,3 0-16 16,-9 0 28-16,-3 3-24 15,-3 2 20-15,0-2-20 16,-12 2 36-16,4 0-28 16,-7 1 20-16,-6-1-24 15,-9 3 44-15,-8-3-36 16,-7 0 40-16,-2 1-40 0,2-1 4 16,10 0-20-16,-1-2 20 15,6 0-20-15,10-3-4 16,-1 0-4-16,12 0-32 15,6 0 16-15,6 2-32 16,4 1 28-16,8 2-48 16,0 0 36-16,5 3-240 15,1 0 148-15,9 3-416 16,6-1 300-16</inkml:trace>
  <inkml:trace contextRef="#ctx0" brushRef="#br0" timeOffset="233206.2741">2044 5927 132 0,'3'0'52'0,"-3"0"-44"0,0-3 4 0,0 3-44 15,6 0 16-15,3 0 68 16,-9 0-28-16,0 0 196 0,0 0-124 15,0 0 76-15,0 0-104 16,0 0 8-16,0 0-44 16,0 0-4-16,3 5-16 15,3-2 28-15,0-3-24 0,3 0 40 16,3-3-32-16,3 1 40 16,-6 2-36-16,6 0-24 15,0-3-4-15,-4 3 16 16,4 0-8-16,0 0 4 15,-6 0-4-15,3 0-24 16,-9 0 8-16,-3 0 40 16,0 3-20-16,-3-1 0 15,-6 4-8-15,0-1-32 16,0 0 16-16,0 0-416 16</inkml:trace>
  <inkml:trace contextRef="#ctx0" brushRef="#br0" timeOffset="236515.9959">1375 6133 520 0,'0'-8'192'0,"3"3"-152"0,-3-3-8 0,6 0 44 0,-3 5-48 16,2-5 8-16,-5 0-24 16,3-2 64-16,0 5-44 15,0-1 48-15,-3 1-44 0,0 2-20 16,0 3-8-16,0 0-8 16,0 0 0-16,6 6-12 15,0 2 8-15,0 2 12 16,-3 3-4-16,0-2-4 15,0 2 4-15,-3-2 48 16,-3 2-28-16,0-5-12 16,0-3-4-16,-3-2-20 15,0-6 8-15,0-2 12 16,3-6-4-16,0-5-4 16,3-2 4-16,6-1-16 15,0 1 8-15,3 2-16 0,-3 8 12 16,6 3-12-1,-3 2 8-15,-6 6 16 16,3 5 0-16,-3 2 32 16,0-2-20-16,3 0 84 0,-12-5-56 15,6-3 24-15,0 0-40 16,0-5-16-16,0-6-8 16,6-2-16-16,-3-1 8 15,6-1-76-15,0-4 44 16,-6 9-32-1,6 2 44-15,0 0-16 16,0 5 24-16,-1 0 16 16,-2 6 4-16,-6 0 16 15,6 2-12-15,-6 3 32 16,3 0-24-16,3-3 48 16,-6 0-36-16,6-2-16 15,0 2-4-15,-6-5 8 16,3 0-8-16,-3 0 24 15,6 0-20-15,-6-2 4 16,0 2-8-16,0-3-8 16,3 3 4-16,-6-3-32 15,6 6 16-15,-3-3-4 16,0 0 8-16,0 3 16 16,0-1-4-16,0 1-20 15,0 0 8-15,0-3 20 16,0 0-4-16,0 5-12 0,0 0 0 0,-3 0 4 15,-3 1 0-15,3-1 16 16,-6 3-8-16,6 3-20 16,-6-1 4-16,0 1 4 0,0 2 4 15,7 0-12-15,-7 6 8 16,3-1-4-16,3 3 0 16,0 3 8-16,-6 0 0 15,9 0-20-15,-6 0 12 16,3-1 12-16,0 4 0 15,0 5-4-15,-3 7 4 16,0 6-24-16,6 6 12 16,-6 2 4-16,6-1 4 15,0-7 24-15,-3-5-12 0,0-3-12 16,0 0-4-16,3 0 12 16,0 3-4-16,-6 2-4 15,3 1 4-15,3-4 4 16,0-2-4-16,-6-5 16 15,3 5-12-15,0-8-40 16,3-5 20-16,0 0 12 16,-6-3 0-16,9-2 12 15,0-6-8-15,0 3 8 16,0-3-8-16,3 3-4 16,-6-8 4-16,0 2 12 15,3-4-8-15,3-1 4 0,-6 0-4 16,0 0-8-16,0 3 4 15,0-8-4 1,3 6 0-16,-3-4 0 16,0 4 0-16,0-1-20 0,3 0 12 15,0 0 20-15,0 1-4 16,-3-6-4-16,0 0 0 16,0 0 12-16,3 5-8 15,-3-5-4-15,6 3 0 16,-6-3 12-16,0 0-8 15,0 0-28-15,6 2 8 16,0 1 4-16,-6-3 8 0,9 0 8 16,0 0-4-16,-6 0 16 15,6 0-12-15,-6 0-20 16,3 0 4-16,5 5 4 16,-2-5 4-16,0 6 0 15,-3-6 0-15,9 0 8 16,-3 2-4-16,6-2-12 15,6 0 4-15,2 0-16 16,1 0 12-16,9 0 20 16,-3 0-4-16,-1 0-4 15,4 0 0-15,-6 0-4 16,3-2 0-16,-4-4 32 16,13 4-16-16,-3-4-4 15,8 4-8-15,-5-1 28 0,0 0-16 16,-3 3-32-16,2 0 8 15,-11 0 20-15,3 0-8 16,-4 0-8-16,1 0 0 16,-9-2 12-16,3-1-4 15,0 0-12-15,8 1 4 16,-2-1 4-16,-3 1 0 16,3 2 0-16,0 0 0 15,-4 0 16-15,4-3-8 16,-6 3-12-16,3 0 0 15,-3 0 12-15,2 0-4 0,-5 0-4 16,0-3 4 0,3 1-4-16,-6-1 0 15,0 0-12-15,-1 1 8 0,7-1 12 16,0 0-4-16,3 1-4 16,3-1 4-16,2 0 4 15,1-2-4-15,-9 3-4 16,3 2 4-16,2 0-16 15,-5 0 8-15,-3 0 4 16,0 0 0-16,6 0 0 16,-3 2 0-16,-4-2 8 15,1 0-4-15,0 0-20 16,-3 0 8-16,-6 0 4 16,0 0 4-16,0 3 8 15,0-3-4-15,-4 2-4 16,-2-2 4-16,6 0-4 15,0 0 0-15,3-2-12 0,-3-1 8 16,3-2 20 0,6 2-8-16,0 1-4 0,-4-1 0 15,1 0-16-15,3-2 8 16,-6 2 12-16,0 1-4 16,0-1 8-16,-6 3-8 15,0 0-4-15,-3 0 4 16,-3-3-16-16,5 1 8 15,-8-1 12-15,3 0-4 0,0 1-4 16,-3 2 4-16,3-3 4 16,-3 1-4-16,0-1-4 15,-3 3 4-15,0 0-4 16,0 0 0-16,-8 0 0 16,2 0 0-16,-6 0 0 15,0 0 0-15,-3 0 0 16,0 3 0-16,-3-1-12 15,6 1 8-15,1 2 20 16,-1 3-8-16,3 0-12 16,3 0 0-16,3 3 28 15,0 2-12-15,6-3-12 16,6 1-4-16,3-3 40 16,3-3-24-16,3-5 0 15,2-3-8-15,4 1 4 16,3-3-4-16,-6-1 8 15,-3-2-8-15,-3 0 16 0,-3-2-12 16,-3-1 16-16,-12-2-16 16,0 2 4-16,-3 3-4 15,0 3-32-15,-3 0 12 16,3 2 84-16,0 3-40 16,3 3-52-16,0 0 8 15,6-3 8-15,9 5 4 16,3 0 20-16,-3-2-12 15,3-3 4-15,3 0-4 16,0 0 12-16,-3-3-12 16,-4 0-92-16,-2-2 48 0,3 3-208 15,-6-1 136-15,0-2-260 16,0-1 208-16</inkml:trace>
  <inkml:trace contextRef="#ctx0" brushRef="#br0" timeOffset="237139.3055">3449 7284 560 0,'-9'-5'208'0,"12"2"-164"0,0 0-8 16,-3 3-4-16,9-2-24 15,-3-1 104-15,9 0-64 16,3 1 16-16,3-1-40 16,0 1 24-16,5-1-32 0,-11-2 32 15,9-1-32-15,-12 4 20 16,-6-4-20-16,3 4 36 15,-6-1-28-15,-6 0 56 0,-3 1-44 16,-9-1 28-16,-6 3-36 16,0 3 88-16,7-1-64 15,-4 1-4 1,6 2-32-16,6 1-36 16,6-6 8-16,6 0 24 15,3 0-8-15,3-3 8 16,0 0-4-16,-4 1-148 0,1 2 76 15</inkml:trace>
  <inkml:trace contextRef="#ctx0" brushRef="#br0" timeOffset="239904.1801">4197 5064 508 0,'8'-8'188'0,"-5"6"-148"0,-3-4-8 0,0 6 160 0,6-2-112 16,-6-1 100-16,0-2-104 15,0 2 36-15,0 0-64 16,0-2 12-16,-6 0-40 0,6 2 8 16,-6 0-16-16,-2 1 20 15,2-1-20-15,-9 1 4 16,-6-1-8-16,0 3-16 16,-9-3 4-16,1 3-16 15,-1 0 12-15,3 0 32 16,3 0-16-16,6 8-8 15,3-5-4-15,6-1-4 16,4 1 0-16,2 2 0 16,3-2 0-16,5 5 24 15,1 0-8-15,6 5 4 16,9 0-4-16,-6 11-40 0,6 0 16 16,0 5 16-16,-3 0 0 15,-1 0 20-15,-5 0-12 16,-3-5 4-16,-3 0-4 15,-6-5 20-15,-6-4-16 16,0-1 32-16,-6-1-28 16,-2-2 20-16,-7-6-20 15,3 0 20-15,0 0-24 16,0-5 12-16,3 0-12 16,0-2-8-16,3-4 0 15,4 1-208-15,-1 3 112 0,-6 2-492 31,0 5 328-31,0 0-188 0</inkml:trace>
  <inkml:trace contextRef="#ctx0" brushRef="#br0" timeOffset="240764.0456">4170 6593 416 0,'-3'-8'152'0,"0"1"-116"0,-3 4-12 0,6 0 136 15,0 1-92-15,-3-4 44 16,0 4-68-16,0-1 80 16,3 0-68-16,0 1 44 0,0 2-60 15,0 0 40-15,0 10-44 16,0 6 16-16,-3 5-32 16,3 3-8-16,0 3-8 15,0-4 12-15,-3-1-8 16,3-4-12-16,0-2 0 15,-3-5 4-15,0-3 0 16,3-3-388-16</inkml:trace>
  <inkml:trace contextRef="#ctx0" brushRef="#br0" timeOffset="241011.3625">3932 6427 652 0,'14'-19'244'0,"4"14"-192"0,18-6-12 15,-15 9 92-15,9 2-80 16,2 0 32-16,4 0-48 16,0 0 12-16,-3 8-28 15,-4 7-36-15,-2 4 8 0,-6 5 88 0,-6 10-40 16,-6 3 44-16,-6-2-48 15,-6-1 32-15,-6-2-36 16,-3-3 8-16,-3-5-24 16,-6-3 44-16,-3-3-32 15,-2-4 4-15,-10-6-20 16,0-6-8-16,6 1 0 16,-5-3-172-16,5 0 92 15,6-3-312-15,12 1 216 16</inkml:trace>
  <inkml:trace contextRef="#ctx0" brushRef="#br0" timeOffset="242079.9516">1681 5403 528 0,'-6'0'196'0,"0"-6"-152"0,-3 6-12 16,9-5 140-16,-9 0-100 16,3 2 8-16,-2-2-52 15,-4 5 20-15,3-3-32 16,0 3-24-16,-3 3 4 0,3 0 44 16,-9-1-20-16,6 6 36 15,-6 3-32-15,3-1-24 16,-2 4 0-16,-1 4 24 15,9 3-12-15,3 6 24 16,-3 4-24-16,9 1-4 0,0-3-4 16,0-2 12-16,9-6-8 15,6-5 32-15,6-6-24 16,8-7-260 0,-2-8 132-16</inkml:trace>
  <inkml:trace contextRef="#ctx0" brushRef="#br0" timeOffset="242411.9167">1559 5487 716 0,'-15'0'264'0,"15"3"-204"0,0-3-16 0,0 0 8 0,6 5-36 16,3 1 32-16,6-4-32 15,0 6-24-15,6-2 4 16,-6-4 16-16,5 1-4 0,-5-1-12 15,0 1 0-15,-3 0 12 16,-3-3-4-16,3 0 40 16,-3 2-20-16,-6-2 56 15,-3 0-44-15,0 6 20 16,0-1-36-16,-3 3 0 16,-3 3-12-16,3 7 12 15,-6 3-12-15,6 3-4 16,-6 0 0-16,0 0 20 15,3-3-12-15,3-5-408 16,0-27-252 0</inkml:trace>
  <inkml:trace contextRef="#ctx0" brushRef="#br0" timeOffset="257266.3217">2690 8956 332 0,'9'-5'120'0,"-9"5"-92"0,3 0-8 0,0-3 104 15,0 1-72-15,0-4 84 0,0 4-76 16,3-1 48-1,-6-2-64-15,0-1 32 16,3-2-44-16,-3 6 36 0,-3-3-40 16,3 2 20-16,-9 0-28 15,3 3 16-15,0-2-20 0,6-1 28 16,-6 3-28-16,3-3 4 16,3 1-12-16,3-1 4 15,3-2-8-15,-3 2 24 16,0 0-16-16,0 1 4 15,0-1-8-15,-3 0 4 16,0 1-8-16,0-1 16 16,0 3-12-16,-3 0-12 15,3 0 0-15,-3 3 28 16,3-3-12-16,0 2-20 16,0-2 0-16,0 0-4 15,3 8 32 1,3 0-12-16,0 3-36 0,-6 2 16 15,3-2 12 1,0 5 0-16,-3-1 0 0,0 7 4 16,0 4 4-1,0 11-4-15,3 13 24 0,0 3-16 16,0 0-4-16,3 0-4 16,3 0-4-16,-3-8 0 15,0-3 16-15,3 1-8 16,-6 4-4-1,-3-2 0-15,3-2 12 0,-3 4-8 16,3-4 16-16,-6-12-16 16,3-4 4-1,-3-3-4-15,0-3-8 16,3-8 4-16,3 3 20 0,0-8-12 0,-3-3 12 16,0-5-12-1,-3 0 12-15,0 0-16 0,3-10-180 16,-6 4 96-16,0-7-248 15,0-5 184 1</inkml:trace>
  <inkml:trace contextRef="#ctx0" brushRef="#br0" timeOffset="258707.6386">2681 9104 612 0,'-3'-10'228'0,"3"10"-180"0,3 0-12 0,-3 0 36 0,-3 0-48 15,0 0 24-15,0 0-28 16,0 0 60-16,-2 5-44 16,2-5 20-16,0 5-36 0,0-5 36 15,3 0-32-15,-3 6 48 16,3-6-40-16,0 0 4 16,0 0-24-16,0 0 12 15,0 0-16-15,6 0 16 16,0 0-16-16,5 0 4 15,7 0-4-15,3-6 12 16,9 1-12-16,6 0-12 16,5 2 0-16,22-2 12 15,2 5-4-15,1 0 16 0,-7 2-12 16,-8 1-4-16,-9 2 0 16,-7-2 20-16,-8-3-12 15,-3 0 40-15,-9 5-28 16,0-5 32-16,-3 0-32 15,-3-5 12-15,-4 5-20 16,1-5-8-16,-6 2-4 16,3 0-4-16,-3 1 0 0,6-1 8 15,-6 0-4 1,0 3-12-16,0 0 4 0,0 0 4 16,0 0 0-1,0 0 0-15,0 0 0 0,0 0-28 16,0 0 16-1,0 0-4-15,0 0 8 0,6 6 16 16,-6-6-4 0,3 2-4-16,-3-2 4 0,6 3 12 15,-6-3-8-15,6 3-20 16,-6-3 4-16,3 0 32 16,3-3-16-16,-6 0-8 15,6-2-4-15,-6 0 12 16,6 0-4-16,-3-3 8 0,3-3-8 15,-6 0 8 1,6-2-8-16,-3-5 8 0,3-9-8 16,6-7 16-1,0-16-12-15,0-14-12 0,-1-7 0 16,4 7 20-16,-3 9-8 16,3 10-12-16,-6 8 0 15,-3 0-16-15,0 7 12 16,0 9-12-16,-3 5 8 15,3 3-28-15,0 5 24 16,0 3-12-16,3 5 16 16,0 3-184-16,3 2 104 0,-1 3-276 15,1 0 204-15,0 2-412 16</inkml:trace>
  <inkml:trace contextRef="#ctx0" brushRef="#br0" timeOffset="259447.3752">2872 9028 664 0,'6'-16'244'0,"-6"16"-188"0,6-3-16 0,-6 3 76 0,3-5-72 15,3 5 36-15,-6-6-48 16,0 6 52-16,0 0-48 16,0 0 20-16,-6 0-36 0,6 6 28 15,-9-1-32-15,3 3 12 16,-3 3-16-16,-6 2 0 15,3 3-4-15,-3 2-8 16,0 1 4-16,1-3 4 16,-1 2-4-16,0-5-4 15,0-7 4-15,9-1 4 16,0 0-4-16,6-5-4 16,6-5 4-16,3 5-4 15,3-5 0-15,3 5-36 16,5-6 20-16,-5 6 16 15,6 0 0-15,-6 0 12 0,9 6-8 16,-12-6 16-16,-3 0-12 16,3 0 4-16,-3 0-4 15,0-6 28-15,-9 4-20 16,0-9 76-16,0 1-56 16,0-1 40-16,-9-5-44 15,0 0 16-15,3-2-28 16,0 2-16-16,0 3-8 15,-3 2-4-15,9-2 0 16,-6 7-28-16,6 1 20 0,-9 5-152 16,9 0 92-1,0 5-248-15,9 1 180 16,-9 2-540 0</inkml:trace>
  <inkml:trace contextRef="#ctx0" brushRef="#br0" timeOffset="260617.4285">2783 9671 476 0,'0'-11'176'0,"-6"3"-136"0,0-3-12 16,6 11 48-16,-9-5-48 16,9 5 40-16,0-5-36 15,-6 0 68-15,3 2-52 16,-3-2 72-16,0 5-68 0,-3-6 80 16,3 6-76-16,0 0 60 15,6 0-64-15,-9 0 24 16,3 0-44-16,3 0 16 15,0 0-28-15,3 0 16 16,0 0-20-16,0 0 8 0,6 0-12 16,9 0-24-1,12 0 4-15,3-8 12 0,5 0 0 16,16-5 8-16,9 0-8 16,2 2 8-16,-5 3-8 15,-7 3-4-15,-5 0 4 16,-6 0 4-16,-16 2-4 15,1-2-12 1,-6 2 4-16,-3 0 48 0,-6 3-24 16,-3 0 16-16,-6 0-20 15,0 0 20-15,0 0-24 16,0 0-32-16,0 0 12 16,0 0-8-16,0 0 8 0,0 0-12 15,0 0 12-15,3 6-4 16,0-1 4-16,0 3 0 15,3 2 0-15,-3 1 16 16,3 2-4-16,0 6-28 16,0 2 12-16,2 3 4 15,-2 2 8-15,3 1 8 16,-3 4-4-16,0 4-12 16,3 2 4-16,0 8-4 15,0 13 0-15,3 8 16 16,3 0-4-16,-3-5 8 15,0-8-8-15,0-5-4 16,-4-6 4-16,7-5 4 0,-9-2-4 16,3-1 8-16,3 0-8 15,-6 1-4-15,0 2 4 16,3 0 12-16,-6-3-8 16,3-7 24-16,-3-1-20 15,0-5-12-15,0-2-4 16,3-6 20-16,0-2-8 15,3-9 4-15,3 1-4 16,-1-6-8-16,-2 1 4 16,-6-6-48-16,6 0 24 15,-12-6-388-15,-6-1 224 16,-8-12-612 0</inkml:trace>
  <inkml:trace contextRef="#ctx0" brushRef="#br0" timeOffset="261898.9711">2479 9382 572 0,'6'3'208'0,"0"-6"-160"0,0 3-12 16,0 0 68-16,0 0-64 16,-3 0 0-16,-3 0-24 15,0 0 40-15,0 0-28 16,6 3 4-16,-6-3-20 0,6 0 36 15,0 5-24-15,0-5 4 16,-1 3-16-16,1-3 20 16,3 0-20-16,3 0 76 15,-6 0-52-15,3 0 12 16,0 0-28-16,-3 2-4 16,0-2-8-16,-6 0 36 0,0 0-20 15,0 0 32-15,0 0-32 16,0 0 32-16,0 0-32 15,0 0 40-15,-3 3-36 16,0 0 12-16,-6-1-24 16,-3-2 20-16,-3 6-24 15,-8-1 12-15,-7 0-12 16,-3 0 20-16,-6 3-20 16,-11-2 32-16,-22-1-28 15,-20 3 20-15,0 0-20 16,-10-3 20-16,-17 3-24 15,-3 0 4-15,12-3-8 0,-3-2 28 16,-9 0-20-16,15 2 48 16,18 0-36-16,14 0 20 15,13 1-28-15,11-6-8 16,15 0-8-16,1 0-48 16,14 0 24-16,12-3-28 15,3 0 28-15,12 1-96 16,3-1 64-16,6-2-512 15,11 2 308-15,7 3-524 16</inkml:trace>
  <inkml:trace contextRef="#ctx0" brushRef="#br0" timeOffset="263525.6012">1616 9446 600 0,'-6'-3'224'0,"12"6"-176"0,-6-3-12 16,0 0 140-16,0 0-104 16,0-3 88-16,3 0-96 0,0 1-4 15,0-1-40-15,-3-2 60 0,0-3-48 16,0 0 16-16,0-3-32 15,0-5 8 1,0-5-12-16,6-8 12 0,-6-11-16 16,6-5-20-1,-6-7 4-15,0 4 4 0,0 0 4 16,-6 9 0-16,0-1 0 16,0-2 0-16,3-3 0 15,-6-3 8-15,9 0-4 16,0 3-20-16,0 6 8 0,0 4 12 15,-6 6 0-15,6 5-28 16,6 6 12-16,-6 5-12 16,0-1 12-16,0 4-8 15,0 2 8-15,9 3 24 16,-6-1-4-16,3 1-48 16,0 0 24-1,0 2 28-15,2 0-4 0,-5 3 0 16,0-2-4-16,3 2 12 15,-3-3-8-15,3 3-12 16,-6 0 0-16,0 0-4 16,0 0 0-16,0 0 16 15,6-3-4-15,0 3-20 16,3 0 8-16,0 0 4 16,-3 0 4-16,9 0 0 0,-6 0 0 15,6 0 16-15,3 6-8 16,-1-1 4-16,1 0-4 15,6-2 4-15,-3-3-8 16,0 0-12-16,-3 0 4 16,3 0 4-16,-1-3 0 15,1 3-20-15,9 0 12 16,-3-2 40-16,8 2-20 16,-2-3 0-16,3 0-8 15,0 3-24-15,2 0 12 16,-5 0 4-16,3 0 4 15,-9 3 16-15,-1-3-8 16,-2 0-20-16,3 0 4 16,-3 0 12-16,0-3 0 0,8 1-12 15,7-4 4-15,0 1 20 16,5 0-8-16,7 2-12 16,-9-5 0-16,2 6 4 15,-8-4 0-15,0 4 8 16,-6-1-4-16,-4 0-20 15,4 1 8-15,0 2 32 16,-3-3-16-16,8 1-8 16,1 2-4-16,0 0-4 15,0-6 0-15,-1 4 16 16,-5-1-4-16,0 0-12 16,-6-2 4-16,-4 2 20 0,-2 3-8 15,0-5 16-15,-3 0-16 16,0 5-20-1,3-8 4-15,-3 3-4 0,3-6 4 16,-1 6 32-16,1-1-12 16,-3 1-12-16,6 2-4 15,-3-5 20-15,-3 8-8 16,-3-2 24-16,-3-1-20 16,-3 3 56-16,-1 0-36 15,-2-2 12-15,0-1-28 16,0 0-36-16,-3 3 12 0,3-2 36 15,-3-1-16-15,0 3 24 16,0 0-20-16,0 0-36 16,0 0 12-16,0-3-8 15,-3 3 8-15,0-2 16 16,0 2-4-16,0 0-12 16,-2 2 24-1,-4 4-12-15,0-4-324 16,0 4 172-16,3-6-672 15</inkml:trace>
  <inkml:trace contextRef="#ctx0" brushRef="#br0" timeOffset="263893.9163">3384 8419 624 0,'-9'5'228'0,"9"-5"-176"0,-3 6-16 0,0-6 80 15,0 2-72-15,0 1 44 16,-3 0-52-16,6-3 0 16,0 0-24-1,9-6 12-15,-3-2 0 0,-3 3-8 16,-3-8 8-16,0 2-16 0,0 1-20 15,0 2 4-15,3-8 12 16,-3 3 0-16,3-3-4 16,-3 2 4-16,9-7-4 15,-3 5 0-15,0 1-20 16,-3 1 12-16,3 4 120 16,-6 2-64-16,0 3 28 15,-3 2-44-15,0 0 24 16,-3 1-32-16,0 2 32 15,0 0-32-15,3 0 20 16,0 0-24-16,0 0 8 16,0 0-16-16,3 0 0 15,0 0-4-15,0 0 12 16,6 8-12-16,-6 10 32 16,0 11-24-16,0 8-4 15,3-2-8-15,-9-1-4 0,3 3 0 16,0-8-320-1,9-5 176-15,3-6-708 16</inkml:trace>
  <inkml:trace contextRef="#ctx0" brushRef="#br0" timeOffset="264899.2833">3301 8213 436 0,'0'-19'160'0,"0"19"-124"0,0-10-8 15,0 2 160 1,0 8-108-16,0-3 72 16,0 3-88-16,-3-8 52 15,3 8-64-15,-3 0 48 16,6 0-56-16,-3-5-4 16,0 10-24-16,0-5 8 15,0 0-16-15,0 0-4 16,0 0 0-16,0 0 28 15,0 3-16-15,0 2 48 16,0 6-36-16,0 2-4 16,0 3-16-16,3 7 12 0,-3 1-12 0,0 5 32 31,0 0-24-31,0 6-24 0,3-6 4 0,0 0 28 16,2-2-16-16,-2-4-8 15,6 1-4-15,-3 0 4 16,0-3 0-16,0 3 8 15,0 5-4-15,0 0 8 0,0 0-8 16,0 3 8-16,0 2-8 16,-3-4 16-16,0-7-12 15,6 6-4-15,-9-10 0 0,0-1 20 16,-3-2-12-16,3-2-4 16,-3-4-4-1,0-5 28-15,0-5-16 16,-3-5-144-16,3-5 64 0,0-4-376 15,6-9 240-15,3-7-464 16</inkml:trace>
  <inkml:trace contextRef="#ctx0" brushRef="#br0" timeOffset="265513.3797">3899 8321 624 0,'15'-10'228'0,"-15"10"-176"0,18-16-16 0,-12 5 220 16,2 6-148-16,-2-8 108 15,3 2-128-15,-6-2 16 16,0 2-64-16,-9 1 12 16,0 2-32-16,-5 2 8 15,-4 6-16-15,-9 3-8 16,3 2 0-16,-3 3-16 16,6 3 8-16,-3-1 4 15,10 4 0-15,-1 2-12 0,3-1 8 16,6 1 4-16,6 3 0 15,6-3 8-15,6 2-4 16,2 1-4-16,7-1 4 0,-3 1-16 16,-3-3 8-16,-6-3 40 0,-9 0-24 15,-9-2 60-15,-6 2-40 16,-6 0 36-16,-3-5-36 16,3 0 0-16,1-3-20 15,2-5-308-15,3 0 164 16</inkml:trace>
  <inkml:trace contextRef="#ctx0" brushRef="#br0" timeOffset="266476.5042">1250 8461 664 0,'0'-2'244'0,"-3"-6"-188"0,-3 2-16 0,-3 6 68 15,0 0-68-15,-3-2 80 16,-3-1-68-16,0 3-16 16,-3 0-24-16,0 0 44 0,4 0-32 15,-7 5 8-15,6 3-20 16,0 0 12-16,3 0-16 16,3 3 32-16,-6 2-24 15,9 0 48-15,-9 1-36 16,9 4 40-16,0 1-40 0,6 2-4 15,-3-5-16-15,12 2-8 16,-3-2 4-16,9-5 12 16,0-3-8-16,12-6-4 15,-6-2 0-15,3-2-136 16,-4-1 72-16,-5-2-224 16,-3 2 160-16</inkml:trace>
  <inkml:trace contextRef="#ctx0" brushRef="#br0" timeOffset="266793.0646">1053 8604 612 0,'-12'-5'228'0,"15"5"-180"0,-3 0-12 0,0-3 28 16,0 3-44-16,3-2 8 16,3 2-16-16,9 0 44 15,-3 0-28-15,6-3-16 0,3 0-4 16,-1 1 60-16,1 2-36 15,0-3 32-15,-9 0-36 16,0 3 72-16,-6-2-56 16,3 2 56-16,-9 0-56 15,0 0 40-15,0 0-48 16,-9 2 24-16,9 4-32 16,-6-1-16-16,0 3-8 15,3 3-16-15,0 4 8 16,0 1 12-1,6 3-4-15,-3 2 8 16,-3-3-8-16,3-4-240 16,-6 2 128-16</inkml:trace>
  <inkml:trace contextRef="#ctx0" brushRef="#br0" timeOffset="268507.2497">2375 9414 632 0,'0'-5'236'0,"6"5"-184"0,-3 0-16 0,-3 0 8 0,6 0-32 15,0-3 12-15,-6 3-12 16,3-3 28-16,-3 3-24 16,3-2 20-16,-3 2-20 0,0 0 72 15,3 5-52-15,3-5 4 16,-1 3-24-16,1-3 16 16,3 0-20-16,6-3 40 15,-3 0-28-15,3 1 20 16,3-1-24-16,0-2 8 15,-3 2-16-15,0 0 0 16,-4 3-4-16,-2 0-8 16,0 6 4-16,-9-1 4 15,0 0-4-15,-6 1-4 16,3-1 4-16,0 0-4 16,0-2 0-16,3-3-144 0,0 0 80 15,9-5-684 1,0 2 408-16,-3-5 128 15</inkml:trace>
  <inkml:trace contextRef="#ctx0" brushRef="#br0" timeOffset="269293.2525">2902 10628 664 0,'-9'-2'244'0,"9"4"-188"0,-6 4-16 16,3-1 120-16,0 5-96 16,3 4 16-16,0 4-44 15,0 1 20-15,-3-1-32 16,3 1 12-16,3-3-20 0,0-3-16 15,-3-3-4-15,3-2 4 16,-3 0 0-16,0-8-364 0,0 0 200 16</inkml:trace>
  <inkml:trace contextRef="#ctx0" brushRef="#br0" timeOffset="269617.152">2678 10589 696 0,'3'-8'256'0,"-3"8"-196"0,24-8-20 0,-9 8-12 0,3 0-24 16,3 2 40-16,9 4-20 16,2 4 64-16,4 3-48 15,0 6 20-15,-1 0-40 0,-5-4 52 16,0 4-40-16,-9-1 20 15,-6-2-32-15,-15 5 52 16,-15-2-40-16,-6 5 12 16,-9 2-28-16,0 1 20 15,-2-3-24-15,-1-9-4 32,3 1-4-32,3-5-24 15,4-3 12-15,11-11-384 16,3 1 216-16</inkml:trace>
  <inkml:trace contextRef="#ctx0" brushRef="#br0" timeOffset="293733.8769">6239 6554 540 0,'0'-3'200'0,"-3"3"-156"0,-9 3-12 0,3-1-16 16,-6 4-16-16,-6-1 120 15,-3 3-64-15,-3 2 48 16,-2 9-60-16,-7 2 12 0,-3 3-36 15,-8 8 0-15,-19 5-12 16,-14 21-8-16,-7 21 4 16,-14 9-16-16,-30-1 8 15,-3 14 20-15,-9 7-8 16,-2-13 48-16,17-10-28 16,14-16 108-16,7-11-76 15,12-5-24-15,9-11-24 16,11 0 4-16,16-10-8 0,11-8-108 15,12-5 52-15,13-9-272 16,5-10 180-16,15-8-432 16</inkml:trace>
  <inkml:trace contextRef="#ctx0" brushRef="#br0" timeOffset="293934.0501">4470 7554 676 0,'-14'-5'248'0,"8"12"-192"0,3-4-16 16,-9 8-32-16,-3 2-12 0,-9 3 4 15,-6 5 0-15,0 3 24 16,1 2-12-16,-1 3 112 0,0 3-72 16,6-3 84-16,1 0-76 15,5-2 84-15,6-6-84 16,9-3 0-16,12-7-40 15,17-8 32-15,37-11-28 16,26-11 4-16,13-2-16 16,20-8-428-16,9 8 224 15,5 0-504 1</inkml:trace>
  <inkml:trace contextRef="#ctx0" brushRef="#br0" timeOffset="294823.7772">6453 6088 580 0,'0'-24'216'0,"6"14"-168"0,6-6-12 16,-6 8 32-16,0 0-44 16,0 0 52-16,3 0-44 0,-1 3 56 15,-2 2-52-15,3 6 36 0,0 10-40 16,3 13 52 0,0 11-48-16,3 6 20 0,0-1-36 15,6-5 16-15,0-5-20 16,-1-3 20-16,4-5-24 15,0-8 112-15,0-6-72 16,3-4 24-16,-4-6-44 16,1-6 32-16,-3-7-36 15,3-13 12-15,-3-9-24 16,0-12 0-16,-7-4-8 16,-2 4-24-16,-3 4 8 0,6 12-32 15,-9 7 24-15,3 5-28 16,0 6 24-16,3 8-80 15,-6 2 60-15,6 6-160 16,0 5 112-16,3 2-180 16,-4 4 152-16,4-1-420 15,0 3 300 1,-6 2 28-16</inkml:trace>
  <inkml:trace contextRef="#ctx0" brushRef="#br0" timeOffset="295495.5044">7233 6366 364 0,'0'-8'132'0,"0"5"-100"0,0-2-12 0,-6 5 8 15,0-3-20-15,-3 3 156 16,0 0-92-16,-12 0 0 16,0 3-48-16,-5 2 64 15,-4 3-52-15,0 3 100 0,0 2-76 0,3 6 76 16,4 4-76-16,8 4 40 15,0 5-60-15,9 2-20 16,6-2-12-16,3-3 36 16,3-5-24-16,9-3-8 15,6-3-8-15,5-4-32 16,1-9 16-16,0 0-152 16,-3-2 88-16,3-6-108 15,-10-2 104-15,1-6-20 16,-9 1 60-16,-3-1-12 15,-6-5 32-15,-6 0 52 32,6 6-12-32,-6-3 96 0,6 2-64 15,-3 3 84-15,12 3-80 16,-3 2 16-16,-3 6-40 0,3 5-20 16,3 8-8-16,-3-1 28 0,-6 1-16 15,0 3-4-15,0 2-8 16,6-5 4-16,-6-3-4 15,0 0 8-15,0-5-8 16,0-2-4-16,0-6 4 16,0-3-208-16,3-2 112 15,3-9-272 1,9-4 208-16,-3-9-264 16</inkml:trace>
  <inkml:trace contextRef="#ctx0" brushRef="#br0" timeOffset="295858.0357">7444 6437 768 0,'9'-13'284'0,"-9"8"-220"0,9-3-20 0,-3 3 40 0,3-1-56 16,-9 1-4-16,6 0-12 16,-6 2 0-16,-6 0-8 15,-3 3-4-15,0 3 4 0,-3 5 20 16,-3 3-12-16,0-4 48 15,0 9-32-15,4-2-4 16,2 1-16-16,0 4 12 16,12 0-12-16,3-1-12 15,3 3 0-15,2 0-4 16,4 1 0-16,0-4 8 16,0 1 0-16,0-4 16 0,-9 1-8 15,-6 0 68-15,-6 0-44 16,-6-3 24-16,-6-2-36 15,-3-1 0-15,-2-4-12 16,-10-4 28-16,3-2-20 16,9-2-56-16,6-6 16 15,9-3-304-15,9-2 176 16,12-8-540 0</inkml:trace>
  <inkml:trace contextRef="#ctx0" brushRef="#br0" timeOffset="296067.6706">7798 6186 1008 0,'9'-13'372'0,"-9"13"-288"0,-3-6-24 15,6 4 36-15,0-1-64 16,3 0 4-16,0-2-20 16,6 5-92-16,3 0 44 15,3 0-420-15,3 0 248 16,0 3-336-16</inkml:trace>
  <inkml:trace contextRef="#ctx0" brushRef="#br0" timeOffset="296216.0394">7587 6324 872 0,'-3'2'324'0,"12"-2"-252"0,15-5-20 0,-3 5-248 16,11-3 96-16,4 1-260 16,9-1 204-16,8 3-136 15</inkml:trace>
  <inkml:trace contextRef="#ctx0" brushRef="#br0" timeOffset="296610.727">8295 6189 436 0,'-5'-6'160'0,"-1"6"-124"0,-3-5-8 16,3 8 52-16,0-6-48 15,0 0 156-15,-3 3-108 16,0 0 36-16,0 3-68 15,-3 2 32-15,-3 3-44 16,3 8 44-16,0 0-48 0,0 3 56 16,12-1-52-16,6 1-16 15,3-4-12-15,6 4 24 16,6-3-16-16,0-8 12 16,9-3-16-16,5-2 12 15,1-6-16-15,0-2 24 0,-6-6-20 16,-10 1 32-1,1-1-28-15,-18-10 4 16,-3 2-12-16,-9-2-16 16,-12 0 4-1,1 5-32-15,5 6 20 0,0 4-28 0,0 6 24 16,9 8-396-16,12 5 228 16,9 1-440-1</inkml:trace>
  <inkml:trace contextRef="#ctx0" brushRef="#br0" timeOffset="306180.9707">5003 3654 164 0,'6'-3'60'0,"-6"6"-44"0,6-6-8 16,-6 3 60-16,3 0-40 15,-3 0 84-15,3 0-60 0,-3 0 16 16,3 0-36-16,-3 0-4 16,3 0-16-16,-3 0 12 15,6 0-16-15,0 0 32 16,0 6-24-16,0-1 40 15,0 3-32-15,3 2 12 16,0 6-20-16,0 8 8 16,0 8-12-16,-4 5-16 0,7 0 0 15,-3 0 4-15,-3-3 0 16,3-5 24-16,-3 3-12 16,3-11-12-16,-3 0-4 15,6-5 12-15,-3-2-4 0,0-6 8 16,3-1-8-16,0-1-12 15,-3-1 4-15,-1 0 28 16,1-5-12-16,0 0 40 16,0-10 24-1,0-1-40-15,-3-2 36 16,3-3-44-16,-3-8-16 16,3-7-4-16,0-1 8 15,3-3-8-15,3 1-4 16,-6 2 0-16,8 6-16 15,-2-1 8-15,0 6-16 16,0 3 12-16,-3-1 4 16,0 6 4-16,0 5 8 15,-3-3-4-15,-3 3 8 0,0 0-8 16,-3 3-4-16,-3 3 4 16,0-4-24-16,0 4 12 15,-3 2 20-15,3 0-4 16,-6 0-12-16,6 0 0 15,0 0-104-15,0 0 60 16,0 0-216 0</inkml:trace>
  <inkml:trace contextRef="#ctx0" brushRef="#br0" timeOffset="308102.0673">5524 4117 208 0,'3'0'76'0,"0"0"-60"0,-3-3-4 15,0 3 64-15,0 0-44 16,0 0 24-16,0 0-36 15,0 0 36-15,0 0-32 16,3-2 40-16,-3 2-36 16,-3 0 28-16,3 0-28 15,-3 0-8-15,0 0-12 16,0 0 12-16,-3 0-12 16,0 0-20-16,-3 0 4 15,0 0 20-15,0 0-4 16,-2 5 4-16,-1-5-4 15,0 0 4-15,0 0-8 16,-3 5 16-16,0-5-12 0,3 5-4 0,-3 1 0 16,0 2 28-16,4-3-16 15,2 0-24-15,-6 1 4 16,9 4 0-16,-3 1 4 16,-3-1 8-16,9 4-4 15,-3 1-12-15,0 4 4 16,6-1 28-16,0 4-12 15,0-1-12-15,6 3-4 16,0-6 12-16,3 1-4 0,3-3 32 16,3-3-20-16,3-3-12 15,2-7-8-15,1 2 28 16,3-5-12-16,0-8-4 16,-6-2-4-16,0-1 4 15,-1-13-4-15,-5 1 8 16,0-4-8-16,-3 1 8 15,-3 2-8-15,-3 3-4 16,-3 5 4-16,0 3-4 16,-3-1 0-16,-3 4 0 15,0 2 0-15,-3 3-20 16,0-1 12-16,0 4-12 16,3 2 8-16,-2 0 0 15,8 0 4-15,0 0 16 16,5 0-4-16,4 0-36 15,3-6 16-15,0 4-180 16,0-1 108-16,3 0-304 16</inkml:trace>
  <inkml:trace contextRef="#ctx0" brushRef="#br0" timeOffset="309021.9676">5640 4122 228 0,'0'-10'84'0,"6"4"-64"0,-6 4-8 16,3-1 84-16,0 0-56 16,3 3 16-16,0-2-32 15,-6 2 24-15,0 0-32 16,6 0 32-16,-6 0-32 16,0 0 48-16,0 0-36 15,6 2 12-15,0 1-24 16,-3 2 36-16,0 1-28 0,0-1 64 15,3 0-48-15,0 6-44 0,0 2 0 16,0 6 16-16,0 2-8 16,3 5 20-16,-3 1-16 15,2-1 4-15,1-2-4 16,0-3 28-16,0-2-20 16,3-6 12-16,-6-3-16 15,6-4 20-15,0-6-20 16,0-3 32-16,0-5-28 15,-3-5-12-15,6-3-8 16,-7-5-4-16,4-3 0 0,-3-2 24 16,0-1-8-16,3 1 16 15,-6 4-16-15,0 1-12 16,-3 5 0-16,0 3 12 16,-3 3-4-16,0-1-12 15,0 6 4-15,0-1 4 16,3 4 0-16,-3 2-100 15,0 0 56-15,0 2-412 16</inkml:trace>
  <inkml:trace contextRef="#ctx0" brushRef="#br0" timeOffset="309870.2585">4643 3672 216 0,'-6'-8'80'0,"3"8"-60"0,-6-5-8 15,9 5 152-15,-3-2-92 16,-3 2 8-16,0 0-52 15,6 0-16-15,0 0-8 0,0 0 40 16,0 5-24-16,3 0 16 16,3 3-20-16,-6 3 0 15,0 5-8-15,0 5-8 16,3 13 4-16,-3 11 12 0,0 8-8 16,3 5 32-16,3 0-24 15,0-2-12-15,-6 5-8 16,12 0 20-16,-9 2-8 15,3-10 16-15,-3-5-16 16,0-9 24-16,0-2-20 16,-3-7 40-16,0-9-28 15,0-3 20-15,0-5-24 0,-3-5-44 16,3-8 12-16,3-2-272 16,0-11 156-1,6-9-272-15</inkml:trace>
  <inkml:trace contextRef="#ctx0" brushRef="#br0" timeOffset="310290.7828">6212 3601 424 0,'0'-5'156'0,"3"2"-120"0,-3-2-8 0,0 5 88 16,0 0-68-16,0 0 16 15,0 0-40-15,0 0 12 0,0 0-20 16,0 5 52-16,0 3-36 0,0 0 4 16,0 0-24-16,3 2 20 15,0 4-20-15,0 2 24 16,0 5-24-16,3 13 32 15,0 8-28-15,-3 17 4 16,2 1-12-16,1-1 20 16,-3-6-16-16,6 0 4 15,-9 5-8-15,6 3 12 16,0-3-12-16,-3-5 24 16,0 0-20-16,3-14 12 15,0-4-12-15,0-9 12 16,-3-5-16-16,0-7-100 15,-3 1 48-15,0-9-112 16,-3-4 88-16,-3-2-296 16</inkml:trace>
  <inkml:trace contextRef="#ctx0" brushRef="#br0" timeOffset="310826.2158">6560 3818 456 0,'-6'-8'168'0,"6"3"-128"0,-6-1-16 0,3 4 148 16,0 2-100-16,3 0 60 16,0 0-76-16,0 0-32 15,0 0-16-15,6 2 8 0,3 1-8 16,3-3 16-16,6 0-16 15,6-3 4-15,5 1-4 16,4-1 4-16,0 0-8 16,0-2 24-16,-4 5-16 15,-2-5-32-15,-3 5 12 16,-6 0-236-16,-3 0 132 16</inkml:trace>
  <inkml:trace contextRef="#ctx0" brushRef="#br0" timeOffset="311289.8601">6530 4061 404 0,'6'3'148'0,"-9"0"-112"0,6-1-12 0,-3-2 56 16,0 0-48-16,3 6 60 16,-3-1-56-16,6 0 64 15,0-2-60-15,0-1 64 16,6-2-64-16,3 0 52 0,6-2-52 15,5-1-28-15,4 3-12 16,0-2 44-16,0-1-24 16,0 0-20-16,-7 3 0 15,-5-5 16-15,-3 5-8 16,-6 0 60-16,-9 0-40 16,-3-5-152-16,-3 5 64 0,-3 0-336 15,-9 5 216 1,3-5-224-16</inkml:trace>
  <inkml:trace contextRef="#ctx0" brushRef="#br0" timeOffset="314732.8509">7453 3662 176 0,'0'-3'64'0,"0"3"-48"0,3-2-8 0,-3-1 112 16,0 6-68-16,0-6 40 16,0 3-52-16,0-3-4 15,3 3-24-15,-3-2 36 16,6-1-24-16,0-2 64 16,-3 2-48-16,0-2-16 15,0 2-16-15,-3-2-8 16,6 5 0-16,-6-3 8 15,0 6-4-15,0-3-20 16,0 0 8-16,0 0 12 16,3 0 0-16,-3 0-20 15,3 2 8-15,-3 1-4 16,3 2 4-16,-3 3 8 16,6 6 0-16,0 4 16 15,3 1-8-15,5 15 24 16,4 3-20-16,0 3 12 15,0 5-12-15,-3-6 0 16,0-2-4-16,-3 0 12 16,0-7-12-16,-6-7-4 15,3-1 0-15,-4-7 12 16,1-1-8-16,3-6 16 16,3 0-16-16,-3-8 16 15,6 0-16-15,0-6 4 16,-3-4-4-16,6-9 20 15,-3 3-16-15,-1-16-4 0,1 3-4 16,-6-16 20-16,3 11-12 16,-9-8 4-16,3 10-8 15,-3-2-8-15,0 10 4 16,0 0-4-16,0 5 0 0,0 1 16 16,0 5-8-16,0-1-28 15,3 6 8-15,3-2-4 16,0 5 8-16,3-3-100 15,0 2 60-15,0 4-244 16,2 2 164-16</inkml:trace>
  <inkml:trace contextRef="#ctx0" brushRef="#br0" timeOffset="315421.0642">8081 4027 268 0,'0'-5'100'0,"0"-1"-76"0,3 1-8 16,0 2 24-16,0 1-24 15,-3-1 32-15,0 0-32 16,0-2 84-16,0 0-56 16,-3 0 24-16,0 2-40 15,0 3 0-15,-9 0-16 16,3 3 0-16,-6 2-4 16,-5 3-16-16,-4 2 4 15,6 4-4-15,0-1 0 16,-3 0 44-16,6 3-24 15,0 0 8-15,4 2-12 16,-4 4-8-16,6-1 4 0,3 3 4 16,6-3-4-16,0 0 60 0,15-5-36 15,11-6-4-15,10-4-12 16,3-6 16-16,6 0-16 16,-7-3 12-16,1-2-12 15,-9-1-16-15,-7-2 0 16,-2 1-120-16,-6-1 68 15,-6 0-276 1,-6 0 184-16,-9 2-100 16</inkml:trace>
  <inkml:trace contextRef="#ctx0" brushRef="#br0" timeOffset="315718.4685">8054 4098 352 0,'-15'-5'132'0,"15"8"-104"0,0-1-8 16,0-2-20-16,6 0-4 15,0 0 4-15,-3 3 0 16,6 0 16-16,3-1-8 16,0 4-20-16,0-4 4 15,0 1 64-15,0 0-28 16,-3-1 52-16,-3 1-48 16,0 2 28-16,-3 0-32 15,-3 3 52-15,-3 6-44 16,0 1-8-16,-3 1-16 15,3 0 0-15,0 0-8 0,-3-3 16 16,0 1-12-16,0-4 16 16,3-5-16-16,-3 1 4 0,3-1-4 15,0-5-8-15,3 0 4 16,0 0-128-16,0 0 68 16,0 0-232-1</inkml:trace>
  <inkml:trace contextRef="#ctx0" brushRef="#br0" timeOffset="316113.6324">8394 4053 300 0,'6'-5'112'0,"-3"0"-88"0,-3 0-8 15,0 5 20-15,-3 0-24 16,-3 0 68-16,-3 5-48 16,0-5 16-16,0 8-32 15,0-3-8-15,0 3-4 16,3 0 40-16,0-3-24 16,6 3 60-16,0 0-44 15,3 0-24-15,3 0-12 16,0 3 8-16,0 2-4 15,3 3 8-15,-3 2-8 0,0 1-4 16,-3 2 4-16,6-3 12 16,-3 1-8-16,0-6-4 0,-3-2 0 15,-3-6 28-15,0-5-16 16,-3-5 12-16,0-1-16 16,-6-2 12-16,-3-2-16 15,0 2-108-15,-3 0 52 16</inkml:trace>
  <inkml:trace contextRef="#ctx0" brushRef="#br0" timeOffset="317126.3397">7161 3633 268 0,'-6'-8'100'0,"6"8"-76"0,6 2-8 15,-3-2 80-15,6-2-56 0,0 2 16 16,-3 0-32-16,3 0 40 16,0 5-36-16,-3-5 20 15,3 5-28-15,-6-5 8 16,0 8-16-16,-3-2 0 15,0 9-4-15,0 9 48 16,0 5-32-16,0 19 32 16,0 2-28-1,0 11 8-15,9-5-20 0,-9 5-8 16,3-6-4-16,0 3-4 16,0-5 0-16,0 3 16 15,0-11-8-15,0-13 16 16,3-3-16-16,0-11 48 15,2-5-28-15,-2-10-208 16,9 0 96-16,0-14-400 16,0 1 272-16</inkml:trace>
  <inkml:trace contextRef="#ctx0" brushRef="#br0" timeOffset="317728.7295">8635 3482 216 0,'-6'-3'80'0,"6"3"-60"0,0-2-8 0,0-1 84 16,0 6-56-16,0-3 16 15,0 0-32-15,3 0 4 16,0 2-16-16,-3-2-16 16,0 0 0-16,-3 3 40 15,3 2-24-15,-3 0 16 16,3 6-16-16,-3-8 36 15,0 7-24-15,-3-4 4 16,3 2-16-16,-3-1 36 16,3 4-24-16,-3 2-4 15,6 3-12-15,-6 8 36 0,0-3-20 16,0 24 20 0,3 5-24-16,-9 27-8 0,9-3-8 15,-3-10 4-15,9-6-4 16,0-5 16-16,3-3-12 0,-3-2 4 0,0-6-4 15,-3-10 64-15,0-8-40 16,0-6 4-16,-3-5-20 16,3-7-4-16,0-6-4 15,-3-6-140-15,3-4 76 16,0-3-360 0</inkml:trace>
  <inkml:trace contextRef="#ctx0" brushRef="#br0" timeOffset="318769.5135">8897 3842 196 0,'0'-3'72'0,"0"3"-56"0,3 0-4 0,-3 0 100 15,0 0-64-15,0-3 96 16,3 3-84-16,-3-2 16 15,0 4-44-15,0-2 32 16,6 0-36-16,0-2 40 16,-3 2-40-16,3-3 20 15,0 3-28-15,-4-2 36 16,7 2-32-16,-3-6 32 16,3 6-32-16,3 0 20 15,3 0-24-15,9-8 36 16,3 6-32-16,5-6 4 15,1 2-16-15,9-2-16 16,-3-2 0-16,8-1 20 16,1 3-8-16,2-2 16 15,-2 4-16-15,-6 1 4 16,-13 3-4-16,-8-1-8 16,-6 3 4-16,-15 0 40 15,0 3-24-15,-6-1-36 16,0 3 8-16,-9-2-300 0,12 0 172 15,-3-3-368 1,1 2 284-16</inkml:trace>
  <inkml:trace contextRef="#ctx0" brushRef="#br0" timeOffset="319547.4905">10016 3392 268 0,'-6'-16'100'0,"6"16"-76"0,3-13-8 0,0 8 68 16,0 5-48-16,0-6 32 16,3 6-40-16,0-2 28 15,0 4-32-15,-3 1-32 16,3 2 4-16,-3 3 44 15,3 5-20-15,0 11 44 16,3-5-36-16,0 12 40 16,2 1-40-16,1 5 20 15,3-2-28-15,-3 2 16 16,3-6-20-16,0 4-8 16,0-3-4-16,3-1 12 15,-1-4-8-15,-2-9 48 16,3-2-28-16,0-13 4 15,0 2-20-15,6-15 56 16,-3-4-40-16,-1-12 8 16,-2 7-24-16,3-15 56 15,0 5-40-15,0-14-12 16,-3 6-8-16,-3-8-20 16,-1 3 8-16,-8 2-4 15,6 6 0-15,-9 5 8 16,9 10 0-16,-9 6-44 15,6 5 24-15,-6 6 8 0,3 4 8 16,-3 6-148-16,6 3 84 0,3-3-192 31,-3 8 148-31</inkml:trace>
  <inkml:trace contextRef="#ctx0" brushRef="#br0" timeOffset="320147.5873">10468 3961 312 0,'9'-5'112'0,"-9"5"-84"0,12 0-12 0,-6 0 136 16,0 0-88-16,0-3 80 15,3 3-84-15,-3-3 12 16,3 3-40-16,6-2 12 16,3-1-24-16,0 0 36 15,2-2-32-15,7 0-32 0,6-3 4 16,-3-3 16-16,-3 1-4 0,-4 2 16 16,-5 2-16-16,-6 1 16 15,-6 5-16-15,-6-5-152 16,-3 5 76-16,-3 0-244 15,-3 0 172 1,0-6-172-16</inkml:trace>
  <inkml:trace contextRef="#ctx0" brushRef="#br0" timeOffset="320556.3619">10638 3707 156 0,'3'0'56'0,"-3"0"-44"0,0 0-4 0,0 5 140 16,0 0-84-16,-3 3 0 15,3 3-40-15,-9 2 12 16,3 6-24-16,-3 2 56 15,3 3-36-15,-3 7 92 16,3 1-72-16,1 0 12 16,2 0-40-16,-3-3 24 0,6-3-32 15,0-5 20-15,0 1-20 0,3-4 8 16,0-2-12-16,0-3 12 16,0-2-16-16,2-6 24 15,4 6-20-15,0-9-12 16,3 4-4-16,9-6 12 15,3-6-4-15,3 4-144 16,5-6 76-16,1 5-476 16</inkml:trace>
  <inkml:trace contextRef="#ctx0" brushRef="#br0" timeOffset="320807.4585">10975 3863 196 0,'-6'-3'72'0,"6"3"-56"0,-6 8-4 0,12-3-4 15,-6 3-8-15,3 3 44 16,2 5-24-16,-5 8 124 16,-2 5-80-16,4 0-4 15,-2 0-36-15,-2 3 20 16,-4 0-28-16,3 2 4 15,3 0-12-15,-6-5 28 16,0-2-20-16,6-6 4 16,-3-5-12-16,-3-6-140 15,0-10-244-15</inkml:trace>
  <inkml:trace contextRef="#ctx0" brushRef="#br0" timeOffset="321063.664">10903 3990 464 0,'9'-16'176'0,"-9"16"-140"0,30-3-8 16,-18 3-32-16,3 0-4 16,-1 0 12-16,1 3 0 15,0 5 24-15,-3 5-16 16,-3 0 4-16,-3-2-8 15,-6 2 48-15,-6-2-32 16,-3-1 0-16,-6-2-16 0,-6-2 4 16,4-1-8-16,-10-2-12 0,12-3 4 15,-9 2-472 1</inkml:trace>
  <inkml:trace contextRef="#ctx0" brushRef="#br0" timeOffset="321937.968">9677 3418 312 0,'6'-8'112'0,"-6"8"-84"0,9-5-12 16,-9 5 20-1,6 0-24-15,-6 3 92 16,5-1-56-16,-5 6 56 16,3-2-60-16,-3 18 16 15,3-1-40-15,0 12 36 16,-3-1-32-16,0 14 48 0,6-1-40 0,-6 20-8 16,0-9-12-1,0 3 60-15,3-9-40 0,0-4-28 16,-3-11-8-16,0-8 52 15,0-8-24-15,0-2 24 16,6-6-28-16,-3-5-236 0,6-3 112 16</inkml:trace>
  <inkml:trace contextRef="#ctx0" brushRef="#br0" timeOffset="322656.5547">11409 3326 132 0,'0'-5'52'0,"0"5"-44"0,6 0 4 0,-6-6 36 16,0 12-28-16,3-6 132 15,-3 0-84-15,6 0 68 16,-6 0-80-16,6 0 48 15,3 2-60-15,-3 1 68 16,3 5-64-16,3-3 0 0,-6 8-28 16,0 6 4-16,-9 10-12 15,6 8 72-15,0 5-48 16,0 3 48-16,-3 3-48 0,3 10-12 16,2 16-12-16,1-2-12 15,-3-6 4-15,9-11 12 16,-9-10-8-16,3-8 16 15,0-5-16-15,-6-8 32 16,0-8-24-16,-3 2 56 16,0-7-40-16,3-1-40 15,0-4 0-15,-6-4-212 0,6-2 124 16,0 0-384 0,6 0 268-16,-6-2-124 15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3-20T12:02:13.1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12427 4188 384 0,'9'-18'140'0,"-3"13"-108"0,-6-1-8 0,0 1 92 15,6 0-68-15,-6-1 68 16,9 1-64-16,-9 0 40 16,6 2-52-16,-6 0-12 15,0 3-16-15,0 8 24 0,0 8-20 16,0 11 48-16,0 18-36 15,-3 13 12-15,6-2-24 16,-6 2 0-16,0 0-8 16,3 5 4-16,0-2-8 15,0-3 112-15,0-5-64 16,0-5 16-16,0-8-44 0,3-9 4 16,0-7-16-16,3-5 36 15,0-3-24-15,0-6 32 16,0-2-32-16,3-5-12 15,-6-3-8-15,6-3 4 16,-4 3-4-16,1-2-12 16,0 2 4-16,0 0-4 15,0 5 0-15,-3 0-12 16,-6 3 12-16,-3-3 20 16,-9 9-4-16,-2-4-12 15,-7 9 0-15,-3-6-4 16,-3 0 0-16,-3 0 8 15,-2-2 0-15,2 0-28 16,6-1 16-16,9 1-12 0,12-1 12 16,9 1 24-16,12 2-4 15,6 0-4-15,6 3 0 16,3 5-16 0,2 3 8-16,1 3 12 0,3 2-4 15,-3-3 8-15,-7-2-8 16,-11 0-4-16,-12-3 4 15,-12 3-4-15,-9 0 0 16,-2-1 0-16,-7 1 0 16,6-3-12-16,0 1 8 15,6-1 4-15,6 3 0 0,9-3 0 16,3-3 0-16,9 1 16 16,9-1-8-16,9 1-12 15,3 5 0-15,-4-1 4 16,-5-1 0-16,-6 1 0 15,-12 1 0-15,-15 0 16 16,-12 3-8-16,-6-4-12 16,1 1 0-16,-1-3 12 15,0-2-4-15,6-3-4 16,6 0 4-16,9-3-4 16,6-3 0-16,9 1 24 15,6-6-12-15,9-2-20 16,3-3 0-16,3 0 4 15,-4 3 4-15,-5-1 0 16,-3 1 0-16,-6 2-28 16,-3 0 16-16,-6 1 12 0,-6 2 4 15,-3 0 8-15,3 2-8 16,0 1-28-16,0-1 12 16,0 4 24-16,0-1-8 15,-3-3 0-15,0 4 0 16,0-1-16-16,0 0 8 15,-3 3 4-15,3-3 0 16,0 6-28-16,0 5 16 16,6 5-12-16,6 5 12 15,0 3 8-15,3 11 4 16,-3 13 8-16,3 7-4 0,-3-2 8 16,-6-5-8-1,0-8 8-15,0-10-8 16,-6-9 16-16,6-2-12 0,-6-8 24 15,3-3-20-15,3-5 24 16,0-3-24-16,3-3 32 16,3 1-28-16,-6-6-32 31,6 3 8-31,-6-3 28 0,0-5-12 16,3 6 0-16,-3-1-4 15,0-5 4-15,-3 3-4 16,3-3 24-16,-6 0-16 0,0 0-4 15,3 0-4-15,3 0 4 16,0-3-4-16,0 0 8 0,0 1-8 16,9-1-20-16,-3-2 8 15,-3 0 20-15,3 2-4 16,0-2-12-16,-6-3 0 16,6 2 28-1,-6 1-12-15,0 0-32 16,0 0 12-16,-6 2 0 0,6 3 8 15,0 0-36-15,0 0 20 16,0 0-4-16,0 5 12 16,0 0 0-1,0 1 0-15,0-6 16 16,0 8-4-16,6-3 8 0,3 3-8 16,0 0 8-16,3 0-8 15,3-3-20-15,0 3 8 0,2-3-4 16,-2-2 4-16,-3 0-36 15,0-3 24-15,-6 0 60 16,6 0-20-16,-6 2-40 16,-3-2 8-16,6 0 28 15,-9 0-8-15,0 0 16 16,0 0-12-16,0 0-24 16,0 0 4-16,0 0-48 15,0 0 28-15,0 0-72 16,0 0 56-16,-3 3-60 15,-3 0 60-15,0-1-136 16,-9 1 100-16,6-1-200 16,-6 1 156-16,0-3-336 15</inkml:trace>
  <inkml:trace contextRef="#ctx0" brushRef="#br0" timeOffset="448.2388">12537 6832 340 0,'0'-3'128'0,"0"0"-100"0,0 1-8 0,6-1 112 16,-3 0-76-16,3 1 60 15,0-4-72-15,3 1 60 0,-3 2-64 16,0 1 52-16,3-1-52 16,-3 0 24-16,-6 3-36 0,0 0 16 15,0 0-24 1,0 0 36-16,0 0-32 0,0-2 40 15,0 2-36-15,0 0 4 16,-6-3-20-16,6 1-16 16,-9 2 0-16,9-3 20 15,-6 3-8-15,-6 3-4 16,3 2 0-16,-6 8-16 16,-6 14 8-16,-2 12 4 15,-10 17 0-15,0 5 60 16,-9 5-32-16,-17 13 32 15,-4 14-32-15,-11-6-8 16,17-8-12-16,-2-15 72 16,2-8-44-16,7-12 56 0,-1-14-52 15,12-1 24-15,-2-11-36 16,11 1 16-16,0-9-24 16,9-4-140-1,7-6 64-15,2 0-352 16,3 5 228-16</inkml:trace>
  <inkml:trace contextRef="#ctx0" brushRef="#br0" timeOffset="89794.3959">11668 7149 248 0,'3'0'92'0,"-3"0"-72"0,3-5-4 0,-3-1 80 16,0 12-56-16,0-12 36 15,0 6-44 1,0 0 24 0,0-5-28-16,0 0 8 15,0 5-20-15,0 0 8 0,0 0-12 0,-3 0 12 16,3 0-16-16,-3 0-4 16,6 0 0-16,-3 0 12 15,0 0-8-15,0 0 4 31,0 5-4-31,0 0 4 0,3 6-8 16,-3 2 8-16,3-5-8 0,-3 8 8 16,0-5-8-16,-3 12 16 15,0-4-12-15,-3 10 24 16,3 5-20-16,0 4-4 16,3-4-4-16,3 8 4 15,3 3-4-15,3-8 16 16,0 3-12-16,3-3 16 15,-3-8-16-15,0 13 16 16,0-7-16-16,0 12-28 16,-3 4 8-16,-1 2 24 15,4-6-8-15,-9-4-8 16,9-1 0 0,-3-5 12-1,3-3-4-15,3 1-12 0,-3 4 4 0,0 4 4 0,3 4 0 0,3 6 8 16,-6-8-4-1,3 8 16-15,-6-10-12 16,0-4 4-16,2-2-4 0,-2 0-8 16,6 0 4-16,-9 0-4 15,3-2 0-15,0 2 8 16,-3-5-4-16,-3-1 8 16,0-4-8 15,0-3-4-16,0-1 4-15,-3-4 12 0,3-3-8 0,-3-3 4 0,3 0-4 0,-3-2-32 16,3-1 12-16,-3-2 32 16,6 3-12-16,-3-3 0 15,0 0-4-15,-3-3-4 16,3 0 0 0,-3 1 8-1,0-1-4-15,-3-2-12 0,6 2 4 0,-6-5-24 16,3 3 16-16,-3-9-120 15,4 4 76-15</inkml:trace>
  <inkml:trace contextRef="#ctx0" brushRef="#br0" timeOffset="96625.4654">11802 8469 268 0,'-3'-5'100'0,"3"5"-76"0,9 0-8 15,-6-3 52 1,3 3-40-16,0-2-4 16,3 2-12-16,3-3 8 15,-6 6-12-15,3-3 16 16,-6 0-16-16,0 0 16 15,0 5-16-15,-3-5 60 16,0 0-40-16,0 0 52 16,0 0-48-16,5 0 12 15,-2 0-28-15,9 0 20 16,-6 0-24-16,0 0 4 16,3 5-8-16,-3-5 4 0,3 6-8 0,0-1 8 15,3 3-8 1,-6-3-4-16,6 0 4 0,0 1 20 31,0-4-12-31,5 6 24 0,4 0-24 0,15 8 40 16,0-3-28-16,5 14-4 15,4-6-12 1,6 8 20-16,-10 5-16 16,1 6 12-16,-3-3-12 0,2 0 36 15,-2-5-24-15,6 0-4 16,-4-3-12-16,7-3-8 15,-3-2 4-15,-7 0-4 16,-5 0 0-16,-6-6 32 16,-9 1-16-16,3-6-4 15,-1 0-8-15,-11-5 20 16,-3 3-12-16,0-6 12 16,0 3-12-16,-6-5 0 15,3-1-4-15,-3 1-16 16,0 0 4-16,0-1 12 15,0 1-4-15,0-1-48 16,0 1 28-16,0-3-304 16,0 0 176-16,-3 0-372 15,0 3 292-15</inkml:trace>
  <inkml:trace contextRef="#ctx0" brushRef="#br0" timeOffset="98501.4383">12463 8850 404 0,'-9'-2'148'0,"9"2"-112"0,-3-3-12 0,0 0 56 16,6 6-48-16,-3-6 40 16,6 3-40-16,-3-5 16 15,3 2-28-15,3-2 36 16,-6 2-32-16,0-2 12 15,0 5-20-15,-3-2 28 16,0 4-28-16,0 1 32 16,0-1-32-16,0 1-12 15,3 0-8-15,0 2 12 16,3 3-4-16,3-3 16 16,2 3-12-16,4 0-12 15,0 0 0-15,3 3 4 16,3 2 0-16,-3 0-12 15,3 3 8-15,-1 0 28 16,1 0-12-16,0 0 12 16,-6 2-12-16,0 1-8 15,0-3 0-15,-3-1 12 16,-3-1-8-16,-9-4-4 16,9 1 0-16,-9-6 20 15,3-2-12-15,-3-3-12 16,0 0-4-16,-3 0 12 15,0 0-4-15,-3 0-12 0,0 0 4 16,-3-3 20-16,9 3-8 16,-9-3-4-16,3 3 0 0,-3-2-32 15,3 4 16 1,-6-2 12-16,3 3 4 0,-12 0 8 16,6 2-8-16,-11 0-12 15,2 3 4-15,-12-2 20 16,12 2-8-16,-5-3 4 15,5 0-4-15,0-5 64 16,6 0-40-16,0-5-12 16,9 0-12-16,0-6 8 15,3 3-8-15,0-5-4 16,6 2 0-16,-3-2-4 16,6 5 0-16,-3-3-20 15,3 6 12-15,0 0 12 16,0 2 0-16,0-2 16 15,0 2-12-15,3-2-20 16,0 5 4-16,0-5 20 16,3-1-4-16,0-2-40 15,3 6 20-15</inkml:trace>
  <inkml:trace contextRef="#ctx0" brushRef="#br0" timeOffset="99166.1817">12397 9123 280 0,'-6'-3'104'0,"6"3"-84"0,0-8 0 16,0 3 144-1,0 2-92-15,0-7 60 16,6 2-76-16,0-11-32 0,3 6-16 0,6-11-20 16,3 6 8-16,3-6 28 15,0 3-12-15,0-8-4 16,-4 7-4-16,-5-4 4 16,0 7-4-16,-6-2 8 15,-3 8-8-15,-9-3 60 16,3 8-36-16,-6 0 16 31,3 6-28-31,0-1 20 0,3 3-24 16,3 0 48-16,3 5-32 0,3 1-32 15,3-1 0-15,0 3 36 16,0 0-20-16,0 2-72 16,3 4 32-16</inkml:trace>
  <inkml:trace contextRef="#ctx0" brushRef="#br0" timeOffset="99753.4178">12534 8871 364 0,'3'-5'132'0,"-3"5"-100"0,0-8-12 16,0 3 124-1,3 2-84-15,0-7 44 16,6 2-60-16,3-8 4 16,0 3-32-16,9-3 8 15,-3 3-12-15,0-3-8 16,2 5 0-16,-5-2-16 15,0 8 8-15,-3-1 4 16,0 6 0-16,-6-2 8 16,-3 2-4-16,-3 0-36 15,3 5 16-15</inkml:trace>
  <inkml:trace contextRef="#ctx0" brushRef="#br0" timeOffset="101129.1815">12781 9141 216 0,'-9'-5'80'0,"9"5"-60"0,9-3-8 0,-9 1 56 31,0 4-40-31,6-2 40 0,-6 0-36 0,0 0 36 16,0 3-40-16,0 0 20 15,0-1-28-15,0 1 16 16,0 2-20-16,-6-2-8 16,6 2-4-16,0-5 20 15,0 0-12-15,0 3 24 16,6 0-24-16,-6-1 12 16,0 1-12-16,0-1 12 15,0 4-16-15,-6-1 16 16,12 0-16-16,-12 1 4 15,6 2-4-15,0 2 20 16,0 1-16-16,-9-1-4 16,15 4-4-16,-3 1-16 15,3 1 8-15,-6 3 28 16,6 2-12-16,0 0-12 16,0 0-4-16,0 3 40 15,0 0-24-15,-3 8 0 16,3-1-8-16,-3 12-16 15,3 2 8-15,0 0 20 16,0-3-8-16,0 0-4 16,0-5 0-16,0 0-4 15,3-5 0-15,-3 5 16 0,0-2-8 16,-3 7 4-16,0-2-4 16,-3 7-8-16,0-4 4 15,0 4-4-15,0-4 0 0,0 2 0 16,5-6 0-16,-5 6 0 15,3-5 0 1,0 10 24 0,3-5-12-16,-3 5-4 0,3-5-4 0,-6 0-24 15,3 0 12-15,-3-2 20 16,0-6-4-16,-3 5-12 16,3-5 0-16,-3 11 4 15,3-3 0-15,-3 5 24 16,6-5-12-16,-3 0-4 15,0-8-4-15,0 0-4 16,0-5 0-16,0 2 0 16,-3-7 0-16,0-1 32 15,3 1-16-15,-6-1 4 16,6-2-12-16,0 2-8 16,0-2 4-16,-6-3-16 15,6 3 8-15,-2 0-4 16,2 0 0-16,-6 2 8 15,6-5 0-15,-3 1 16 16,6-1-8-16,-3-5-12 16,0-1 0-16,0-1 40 15,6-6-24-15,-6 0 8 16,0 2-12-16,-3-5 4 16,3 1-8-16,0-1-12 0,3 3 4 15,-3-3 28-15,0 3-12 16,0 3 24-16,2-1-24 0,-2-4 4 15,3-1-8-15,0 3-8 16,-3-3 4-16,0 0 20 16,0 1-12-16,0-4-32 15,0 4 12-15,0 4 0 16,0-4 8-16,0 1 24 16,0 4-12-16,0-6-4 15,0 3-4-15,-6-2 4 16,6 4-4-16,0-10-4 15,-5 5 4-15,2-7-32 16,3-1 16-16,-6-5-240 16,6 3 136-16,-6 0-444 15,3 2 312-15</inkml:trace>
  <inkml:trace contextRef="#ctx0" brushRef="#br0" timeOffset="102059.1668">12826 11676 508 0,'-3'3'188'0,"3"-3"-148"0,0 5-8 0,0-2 104 15,0 2-80-15,-6 3 16 16,-3 5-48-16,-12 3-4 16,6 2-12-16,-26 4 48 15,5-1-32-15,-9 0 140 16,1 0-92-16,-1-5 56 16,18 0-72-16,6-3-68 15,13 0 4-15,28-2 8 16,10-3 0-16,30-3-8 15,5 0 4-15,16 1 4 16,-10 2 0-16,15 0-20 16,-14 0 12-16,-13 2 4 15,-17 1 4-15,-15 2 44 16,-18 3-24-16,-24 2 8 16,-6 6-16-16,-24 5 0 15,10 3-4-15,-22 8 12 16,12-3-12-16,-5 2 16 15,8-4-16-15,6-6 4 16,13-3-4-16,11-4-96 16,12-1 52-16,12-8 28 15,14 0 8-15,13-5 12 16,3 3-4-16,8-1-32 16,7 4 12-16,-12 4 4 0,-10 1 8 15,-20 4 32-15,-15 4-16 16,-21 13 20-16,-8 2-20 0,-16 11 0 15,3-3-8-15,-11-2 12 16,5-6-12-16,6-5-20 16,10-8 4-16,11-5-40 15,15-3 28-15,18-8-4 16,9 1 16-16,11-9 8 16,1 0 0-16,6-7 0 15,-1 2 0-15,-5-3-36 16,-3 3 20-16,-15 3 32 15,-6 2-8-15,-18 3 16 16,0 5-12-16,-12 6-16 16,0 2 0-16,-3 5 20 15,7 1-8-15,-1 4-28 16,9 1 8-16,3 2 48 16,6 1-16-16,3 2 16 15,6 0-20-15,0 5 8 16,3-2-12-16,-1 18 20 15,-2 0-20-15,6 11-4 16,0-5-4-16,-6-1 20 16,0-10-12-16,-3 3 32 15,0-6-28-15,-3 11-4 0,0-8-8 16,-3-6-4-16,0-7 0 16,-3-11-196-16,0-5 108 15,0-11-308-15,0-8 224 0</inkml:trace>
  <inkml:trace contextRef="#ctx0" brushRef="#br0" timeOffset="102524.9895">11862 14184 676 0,'-15'-8'248'0,"30"14"-192"0,-1-1-16 15,1 0 40-15,3 1-52 16,9 1 84-16,15-4-60 16,26 2 132-16,24-5-104 15,19-8 132-15,34-2-124 0,1 2 40 16,30 0-80-16,-12 8-8 16,-7-5-24-16,1 5-28 15,-9 0 4-15,-30 0-4 0,-18 2 4 16,-17-2 32-16,-13 6-12 15,-17-1 48-15,-16 0-32 16,-14 1 28-16,-12-4-28 16,-18 1-192-16,-6-1 88 15,-3-4-308-15,-6-3 216 16,-11-1-344 0</inkml:trace>
  <inkml:trace contextRef="#ctx0" brushRef="#br0" timeOffset="102848.4993">12490 14414 800 0,'-42'22'296'0,"33"4"-232"0,-6 19-16 16,3-16 140-16,-3 11-112 15,-2 0 68-15,-4-3-84 16,3 0 36 0,-3 0-56-16,-3 2-4 0,6-10-20 15,0-5-4-15,7-8-4 16,22-24-280-1,13-8-404-15,12-15 348 16,3-22-48-16</inkml:trace>
  <inkml:trace contextRef="#ctx0" brushRef="#br0" timeOffset="103055.2763">12909 14264 808 0,'-29'13'300'0,"23"11"-232"0,-9 7-20 0,3-1 116 0,-18 22-100 15,-3 7 72-15,-14-1-80 16,-7 0-4-16,7-5-32 16,5 0-20-16,-6 0-4 0,15-11 40 15,10 1-24 1,-1-14-52-16,15-6 16 0,3-12-252 16,18-11 152-16,12-18-592 15</inkml:trace>
  <inkml:trace contextRef="#ctx0" brushRef="#br0" timeOffset="103239.5397">13329 14512 904 0,'-9'24'332'0,"3"0"-256"0,0 8-24 16,-3-8 140-16,-17 5-116 15,-19 5 76-15,-9 3-88 16,4 3-52-16,5 2-12 0,6-5-268 0,10-2 148 15,11-17-360 1,15-7 272-16,15-17-244 16</inkml:trace>
  <inkml:trace contextRef="#ctx0" brushRef="#br0" timeOffset="103354.8328">13758 14592 924 0,'-6'42'340'0,"-6"-15"-260"0,-9 10-28 0,9-19-44 0,-12 6-16 16,-14 10-716-16</inkml:trace>
  <inkml:trace contextRef="#ctx0" brushRef="#br0" timeOffset="105107.4667">12442 4294 320 0,'0'5'120'0,"0"-5"-96"0,0 0-4 0,0 0 80 15,0-5-60-15,0 5 36 16,0-5-44-16,0-3 60 16,0-3-52-16,6-7 44 15,-6 7-48-15,0-13 32 16,0-5-36-16,0-5 44 16,-6 0-44-16,6-9 64 0,-12-4-56 15,-3-22-16-15,0-8-16 16,-5 6-8-16,-1 4 0 0,3 4-20 15,3 7 12-15,9 4-4 16,6-4 4-16,3-2 8 16,9 2 0-16,-3 3 24 15,0 8-12-15,3 8-20 16,-3 8 0-16,2 5 32 16,-8 6-16-16,3 2-8 15,-6 3-4-15,0 5 20 16,-3 5-8-16,3 3-128 15,0 3 68-15,-3 2-264 16,0 0 176-16</inkml:trace>
  <inkml:trace contextRef="#ctx0" brushRef="#br0" timeOffset="106264.5645">12546 2400 300 0,'0'-13'112'0,"6"7"-88"0,0-4-8 0,-3 7 116 16,0-5-76-16,0 3 128 16,0 5-104-16,0-8 68 15,3 10-88-15,9 17 64 16,3 5-68-16,11 23 56 16,1 1-60-16,6 10-28 15,0-5-16-15,-1 5 0 16,-5-7-4-1,-3 2 8-15,-3-8-8 0,-9-16 40 16,0-3-20-16,-4-21 56 16,1 1-44-16,0-27 0 15,3-3-20-15,3-19-28 16,0 6 4-16,6-31 40 16,5 4-20-16,-5-7-36 15,0 18 12-15,-6 5-8 16,0 14 12-16,-6 2 0 15,-3 16 0-15,-6 5-12 16,0 6 12-16,-3 5 12 16,0 5 0-16,3 3-160 15,3 6 84-15,2 2-456 16,1 2 296-16</inkml:trace>
  <inkml:trace contextRef="#ctx0" brushRef="#br0" timeOffset="106609.5705">13368 2910 436 0,'-6'-13'160'0,"6"13"-124"0,-3-13-8 15,0 5 132 1,0 5-92-16,-6-5 68 16,0 8-76-16,-6 0 36 15,3 8-56-15,-6 8 60 16,4 3-60-16,-1 5 64 16,3 5-64-16,3 5 28 15,15-2-40-15,0-6 16 16,3-2-24-16,3 0 0 15,5-6-12-15,4 1 4 16,0-14-8-16,6 1-488 16,3-4 268-16</inkml:trace>
  <inkml:trace contextRef="#ctx0" brushRef="#br0" timeOffset="106879.2185">13942 2834 540 0,'-29'-3'200'0,"29"3"-156"0,-21 8-12 0,9-3 28 15,6 1-40-15,-9 4 112 16,3 6-72-16,-3 5 44 16,3 3-60-16,-3 8 36 15,6-1-44-15,1 4 96 16,2-1-76-16,0-2 4 15,12-3-40-15,2-5-4 16,7-3-8-16,21-10 28 16,0-1-20-16,20-7-348 15,-8-3 180-15</inkml:trace>
  <inkml:trace contextRef="#ctx0" brushRef="#br0" timeOffset="109296.3261">11647 8004 176 0,'15'0'64'0,"-15"0"-48"0,6 0-8 0,-6 0 192 16,0 0-112-16,3 0 96 15,3 0-104-15,-6 0 16 16,6 0-56-16,3 0 40 16,-3 0-48-16,-12 0 48 15,-3 5-48-15,-21-5 20 16,3 8-32-16,-32-8 8 16,-1 5-16-16,-35-5 36 15,9 5-24-15,-27-7 48 16,17-1-40-16,-11 1 20 15,21-4-32-15,6 4-28 16,20-1 4-16,6 3-28 16,22 0 20-16,2 0-40 15,12 3 32-15,0-1-12 16,9 4 20-16,0-1 8 16,3 3 4-16,0 0 16 15,6 0-8-15,-6-3 4 0,3 0-4 16,-2-5 12-16,2 3-12 15,-3-8-4-15,3 2 0 0,0-8 12 16,3 1-8-16,-12-9-4 16,9 6 0-16,-9-11-4 15,3 6 0 1,-9-9 8-16,3 6-4 16,-9-5 16-16,4 4-12 0,-13-1 4 15,9 4-4-15,-6 6-32 16,6 5 12-16,-5 3-20 15,5 10 16-15,0 5 36 16,6 6-12-16,-6 13 36 16,9 6-28-16,-2 7 32 15,11-2-32-15,-6 5 4 16,3-3-12-16,-6 6 20 16,9-3-16-16,0-3 12 15,0-7-12-15,-6-12 36 16,9-4-24-16,-9-22 12 15,3-5-20-15,-6-18 0 16,7-1-8-16,-13-12-8 16,6 2 4-16,-9-16-60 15,3 5 32-15,-9-5-8 16,10 11 20-16,-4 7-8 16,6 12 8-16,-12 17-28 15,6 14 24-15,-5 16-20 16,8 8 20-16,-3 8 0 15,9-3 8-15,-3 10 8 0,9 1 0 16,-3 7 8-16,9-2-4 16,-3-2 16-16,0-9-12 0,6-10 4 15,0-6-4 1,-9-18 56-16,9-3-36 0,-5-28-4 16,-7-7-12-16,-3-17-20 15,3 2 4-15,-9-16-120 16,3 5 68-16,-9-7-48 15,7 7 60-15,-10 3 44 16,3 16 0-16,-6 14-20 16,6 4 8-16,-5 19-20 15,8 13 16-15,-3 11-8 16,9 5 12-16,0 6 0 16,3-1 4-16,7 3 16 15,5 0-4-15,3 5-12 16,3 1 4-16,0 2 20 15,5-3-8-15,1-5 16 16,0-3-16-16,-3-7 4 16,0-6-4-16,-3-8 36 15,3-5-20-15,-9-16 4 16,3-2-16-16,-3-17 20 16,-3 1-20-16,-9-11-20 15,12 2 0-15,-14 1 4 16,8 8 4-16,-6-1-12 0,3 11 8 15,-3 0 4-15,6 8 0 16,0 3-36-16,3 2 20 0,-3 1 4 16,6 4 12-1,-3-2-12-15,3 6 8 0,3-1-16 16,3 0 12 0,-3 1 32-16,3 2-16 0,-6-3 16 15,3 0-12-15,-9-2 20 16,0-1-20-16,-14-4 24 15,-1 2-24-15,-27-3-20 16,4 1 0-16,-22-1 20 16,7 6-4-16,-31-1-12 15,10 3 0-15,-30 1 4 16,18-1 0-16,-25-2 32 16,19-1-16-16,-15-2 4 15,21 0-12-15,0-2 4 16,23 2-8-16,4-8-12 15,14 0 4-15,10 0 40 16,8 3-24-16,9-1-28 16,6 6 8-16,12 0-24 15,3 3 16-15,12 2 0 16,0 3 8-16,3 0-56 16,0 0 36-16,3 3-500 15,-6 2 292-15</inkml:trace>
  <inkml:trace contextRef="#ctx0" brushRef="#br0" timeOffset="110332.3417">9218 6890 184 0,'-3'-11'68'0,"3"11"-52"0,-3 0-4 0,0 0 56 16,3 0-40-16,-3 0 112 16,6 0-80-16,-3 0 64 15,0 5-72-15,0 11 84 16,6 3-76-16,-3 21 16 16,3-3-44-16,0 10 4 15,0 1-20-15,-3 5 28 16,3-3-28-16,-3 0 12 15,3-10-16-15,-6-3 64 16,3-8-44-16,-3-13 68 16,3-3-60-16,-3-15 8 15,0-9-28-15,0-13 4 16,0 6-12-16,-3-22-32 16,3 11 8-16,0-24-84 15,3 11 56-15,0-17-48 16,3 12 52-16,6-6 12 15,3 13 12-15,8 6-8 16,4 10 12-16,6 5 4 0,0 12 4 16,-1 7 32-16,1 7-16 15,-3 7 4-15,-3 4-12 16,-9 3-8-16,-3 3 4 0,-15-3 12 16,-3 1-8-16,-18-4 4 15,0-2-4-15,-15-6 4 16,3 1-8-16,-5-6-12 15,5 1 4-15,0 2 4 16,9 0 0-16,7 2-12 16,5 1 8-1,6 2 12-15,6 3-4 0,9-3 16 16,6 6-12-16,11-9 4 16,-2 6-4-16,6-8 20 15,-3 3-16-15,-1-6 32 16,-2 3-28-16,-3-6-276 15,0 1 136-15</inkml:trace>
  <inkml:trace contextRef="#ctx0" brushRef="#br0" timeOffset="110560.7077">9700 7178 332 0,'-8'8'120'0,"8"-8"-92"0,3 29-8 0,2-13 80 16,-2 3-60-16,3 7 8 15,3 3-28-15,0 3 48 16,3 0-36-16,-3-9 12 16,3-1-28-1,-9-7 28-15,3-1-28 0</inkml:trace>
  <inkml:trace contextRef="#ctx0" brushRef="#br0" timeOffset="110980.0098">9700 7218 592 0,'0'-11'220'0,"0"11"-172"0,21-8-12 0,-12 3 12 16,6 5-32-16,12-5 40 15,3 5-32-15,2 2-4 16,1 4-12-16,-3 4 12 16,-6 3-12-16,-9 3-4 15,-3 0 0-15,-24 3 20 16,3-1-12-16,-21 1 12 16,3-3-12-16,-3-3-8 15,1-3 0-15,8-4 4 16,0-1-4-16,12-2-56 15,3 2 28-15,15 0 12 16,9 3 8-16,6 8-24 16,5 5 16-16,7 0 32 15,-6 3-12-15,-9-3 44 0,-3-2-28 16,-15-1 76-16,0-2-56 16,-18-5 32-16,-3-1-44 15,-15-4 0-15,3-1-20 16,-2-5-24-16,5 0 4 15,3-8-48-15,6 0 28 16,3-5-444-16,9 5 260 16</inkml:trace>
  <inkml:trace contextRef="#ctx0" brushRef="#br0" timeOffset="112059.9307">12915 5093 268 0,'-9'16'100'0,"9"-16"-76"0,3 69-8 15,0-35 68 1,6-5-48-16,0 11 92 16,-3-3-72-16,9 5 16 0,-6-5-40 15,3 3 12-15,3-3-24 0,-9-8 36 16,3-5-32-16,-3-11 40 16,3-2-36-16,-9-14-16 15,5-2-4-15,-5-14-176 16,0 1 92-16,0-11-112 15,0 0 108-15,-5-14-52 32,-4 9 72-32,3-14 72 0,6 6-8 0,0-11 140 15,6 11-80-15,14-3 120 16,4 13-104-16,12 0 68 16,6 11-88-16,-4 5 12 15,1 11-40-15,-3 5-32 16,-6 5 0-16,-7 6 52 15,-5 5-28-15,-12 2 8 16,0 3-20-16,-18 3 36 16,-3 0-24-16,-17-8-12 15,-4 0-8-15,-15-6-4 16,10 1 0-16,-1-6-12 16,12 1 8-16,0-1-4 15,15 3 0-15,15 2 68 16,6 4-32-16,18 1 24 15,12 4-32-15,6-3 8 16,-4 2-16-16,4 1 28 16,-3-8-24-16,-7 2 12 0,-5-3-16 15,-6-2-8 1,0 3 0-16,-3-6 20 16,-3 3-12-16,0-3-92 15,-4 3 44-15,4-2-396 0,0 2 240 16</inkml:trace>
  <inkml:trace contextRef="#ctx0" brushRef="#br0" timeOffset="112361.3456">13856 5485 436 0,'0'-13'160'0,"0"13"-124"0,6 0-8 16,-12 0 28 0,6 2-36-16,-15 1 52 15,0 2-40-15,-12 3 28 16,10 3-32-16,-16 2 124 16,9 0-84-16,-6 8 40 15,9-5-64-15,1 5 12 16,11 3-36-16,9 3 0 15,9-4-12-15,5 1 28 16,7-8-20-16,3 0-4 16,3 0-8-16</inkml:trace>
  <inkml:trace contextRef="#ctx0" brushRef="#br0" timeOffset="113499.4047">13543 12046 332 0,'-11'-13'120'0,"8"8"-92"0,-3 2-8 16,6 3 96-16,0 0-68 16,0 8 60-16,0 8-64 15,6 8 24-15,-3 18-40 16,2 14 8-16,1 7-20 16,-3-7-16-16,3-6-4 0,-9-10 40 0,3-8-24 15,-6-11 36-15,6-5-32 16,-9-8 40-16,4-14-32 15,2-7-24-15,-3-16 0 16,12-13-108-16,5-11 60 16,-2-3-272-1,12 6 180-15,6 8 8 16,-3 4 80-16,12 4 252 16,-7 10-112-16,-2 0 120 15,3 11-120-15,-9 13 4 16,-6 6-52-16,-6 4-16 15,-4 6-16-15,-13 3 36 0,2 4-20 16,-15 1 20-16,-3 3-24 0,-12-4-16 16,-14-1-8-16,8-7 20 15,-3-1-8-15,10-4-20 16,8 1 4-16,9 2 40 16,6 6-20-16,12 4 8 15,15 4-12-15,12-1 4 16,8 1-8-16,1-3 8 15,0-3-8-15,-6-3-20 16,2-2 8-16,-8-5-312 16,-9-1 172-16,6 1-332 15</inkml:trace>
  <inkml:trace contextRef="#ctx0" brushRef="#br0" timeOffset="114028.1403">14207 12465 312 0,'-9'-11'112'0,"9"11"-84"0,-9-5-12 0,3 5-4 0,-8 0-12 16,2 0-80-16,-12 0 44 16,-3-6-40-16,-3 6 44 15,0 0 144 1,7 0-64-16,2 3 128 0,0 5-100 16,9-3 48-16,3 1-68 15,3-1 44-15,6 8-56 16,0 0 4-16,0 8-28 15,0 9 16-15,0 1-24 0,-3 14-4 16,-3-2-4-16,-3-9 20 16,-3-2-12-16,6 2 12 15,-2-15-12-15,-1-3 36 16,3-3-24-16,0-8-24 16,6 0 0-16,0-5 0 15,9 0 0-15,3 0-28 0,8 0 16 16,7-5 56-1,6 5-20-15,3-5 8 0,-1 7-20 16,-2-2 0 0,-3 0-4-16,-3 0 12 15,-4-2-12-15,-5 2-284 0,-3-3 148 16,-3-2-424 0</inkml:trace>
  <inkml:trace contextRef="#ctx0" brushRef="#br0" timeOffset="114215.7645">14055 12676 476 0,'-17'-10'176'0,"20"10"-136"0,2-6-12 16,1 6 48-16,3-5-48 15,3 2 32-15,6 3-32 16,3-5-8-16,9 5-12 15,-3 0-236-15</inkml:trace>
  <inkml:trace contextRef="#ctx0" brushRef="#br0" timeOffset="118444.5776">4024 12488 164 0,'-9'-10'60'0,"15"7"-44"0,3-7-8 0,-6 2 132 16,3-6-80-16,0 1 88 15,0-8-84-15,0-3 48 16,-3-2-68-16,-3-3 68 16,0-6-64-16,-6 3 28 15,6-2-44-15,-3 8 8 0,-3-9-24 16,6 3 0-16,6-5-8 16,-6-8 4-16,6-15-8 15,0-9-4-15,3 8 4 16,-1 3-4-16,1 5 0 0,3-3-12 15,3 3 8-15,0-5 20 16,3 0-8-16,0 8 24 16,0 2-20-16,2 6-4 15,1 5-4-15,0 5 4 16,6 5-4-16,0 6 32 16,2 3-20-16,1 4-56 15,3 7 16-15,-3 4 20 16,0 8 4-16,-4 3 28 15,-5 8-16-15,-9 8 4 16,-12 13-8-16,-15 5 20 16,-15 1-16-16,-11-1-40 15,-4 0 16-15,0-7 0 16,4-6 12-16,-1-11 8 16,6-7-4-16,4-6 16 15,8-2-12-15,9-6-40 16,12-5 20-16,3 0 0 15,12 0 12-15,3 0-44 0,6 6 24 16,8-1-12-16,10 8 20 16,6 3 8-16,2 3 4 15,-2 2 0-15,0 6 0 16,-4 4-12-16,-5 1 8 16,-6 3 4-16,-12 7 0 15,-3 3 8-15,-10 3-4 16,-10-3 16-16,-13-3-12 15,-15-5 48-15,-15-5-28 16,-5-8 12-16,-1-5-24 0,4-9 44 16,11-7-32-1,6-6 12-15,9-4-24 16,6-4-24-16,9 0 0 16,7 1-120-16,7-3 72 0,4 8-488 15,15-1 300 1,6 4-52-16</inkml:trace>
  <inkml:trace contextRef="#ctx0" brushRef="#br0" timeOffset="118918.9432">4765 11464 508 0,'0'0'188'0,"9"6"-148"0,3-1-8 0,-3-2 52 0,9 2-52 16,6 0 4-1,5-2-20-15,16 2-12 16,-6 3 0-16,11 0-24 16,-8 0 12-16,6 3 4 15,-4-1 4-15,7 3 44 16,-12 1-24-16,-7-4 16 16,-2 1-20-16,-12-1 36 15,-6 4-28-15,-15-1 40 16,0 0-36-16,-18 8 20 15,0 3-28-15,-15 8 44 16,7 2-36-16,-16 3 48 16,6 0-44-16,-20 0 36 0,-4-5-36 15,13-8 52-15,8-11-48 16,12-5-16-16,12-8-12 16,12-5-108-16,18-11 56 0</inkml:trace>
  <inkml:trace contextRef="#ctx0" brushRef="#br0" timeOffset="119385.3177">5512 11398 476 0,'-18'-5'176'16,"18"5"-136"-16,-6 11-12 0,6-6 56 15,6 3-52-15,0 2 60 16,6 4-56-16,9-4 28 16,6 3-36-16,9-7 16 15,5 4-24-15,13-4 16 16,-4-1-20-16,1 0 20 15,-6-2-24-15,-7 5-4 16,-5 0-4-16,-12 5 20 16,-3-5-12-16,-12 8 40 15,-3 0-28-15,-15 2-4 16,-3 6-12-16,-18 0 48 16,0 0-32-16,-8 5 44 15,5-6-40-15,-3 7 28 16,7-7-28-16,-1 1 0 0,9-3-16 15,3-5 36-15,6-3-24 0,1-5-12 16,5 0-8-16,0-2-120 16,3-1 64-16,0-2-332 15,3-1 216-15</inkml:trace>
  <inkml:trace contextRef="#ctx0" brushRef="#br0" timeOffset="119690.1707">6450 11361 572 0,'-12'21'208'0,"12"-21"-160"0,3 45-12 16,-3-21 172-1,0 3-120-15,0 7 88 16,0 3-104-16,-3 3 8 16,3 2-48-16,-3 3 24 0,0-5-32 0,-3-3-4 15,0-3-12-15</inkml:trace>
  <inkml:trace contextRef="#ctx0" brushRef="#br0" timeOffset="126659.0367">14029 4130 464 0,'-6'-21'176'0,"-3"13"-140"0,-3 3-8 15,3-1 164 1,0 6-112-16,-6-5 100 16,3 3-104-16,0-4 72 15,3 6-84-15,3-10 28 16,6 4-52-16,3 4-16 0,6 2-12 0,9-6 24 15,6 4-20-15,9-6-4 16,-1 5-8-16,7-2-4 31,0 2 0-31,0-2 24 0,-7 2-12 16,-5-5 12-16,-3 6-12 0,-9-4 12 16,0 4-16-1,-12 2-20-15,-3 2 4 16,-3 1-180-16,-3 5 100 15,-6 0-112-15,3 3 116 16,-9-4-44-16,0 4 76 0,0-6 36 16,3 1 12-16,-2 7 84 15,2-3-44-15,-6 9 56 16,6 2-52-16,-3 16 40 16,9 11-44-16,-3 5 0 15,6-3-24-15,-3-2 0 16,6-14-4-16,-6-2 36 15,6 2-20-15,-8-15 12 16,2-1-20-16,-12-2 8 16,6-5-12-16,-9-6 12 15,3 0-16-15,-3-10-4 16,7 5 0-16,-4-5 48 16,9 5-28-16,0-6 52 15,6 4-44-15,0-1 20 16,6 3-32-16,0 0 36 15,6 5-32-15,0-2-4 16,3 0-12-16,9-1 4 16,9 1-8-16,8-8 40 15,4 5-20-15,6-6 4 16,-4 1-16-16,7-3-368 0,-9 5 192 16</inkml:trace>
  <inkml:trace contextRef="#ctx0" brushRef="#br0" timeOffset="127028.256">14660 4453 652 0,'3'-3'244'0,"-3"3"-192"0,6 6-12 0,-6-9 144 16,0 3-108-16,0-3 76 16,0 6-88-16,-3-3 0 15,0 0-40-15,-6 3 24 16,0 2-32-16,-9 0 64 16,0 3-44-16,-9 0 80 15,3 3-64-15,-8 2 28 16,8 0-48-16,0 11-20 15,9 0-4-15,12 5-28 16,6 5 12-16,15-5 12 0,9 0 0 16,12-7 60-16,-4-7-36 15,1-7-100-15,0-2 40 16,2-12-452-16,-2 1 268 16</inkml:trace>
  <inkml:trace contextRef="#ctx0" brushRef="#br0" timeOffset="128363.7518">13826 9697 860 0,'-18'-8'320'0,"18"8"-248"0,-3-5-20 0,0 2 60 15,6 3-72-15,3-3 28 16,3 1-40-16,12-3-28 16,6 2 0-16,21-5 24 15,-1-3-12-15,7 1 4 16,-4 7-8-16,-2-10 12 15,-9 8-12-15,-7-1 16 16,-5 4-16-16,-9-1 48 16,-6 3-28-16,-9 0-128 15,0 3 52-15,-9-3-152 16,0 0 116-16,-6-3-112 16,3 3 112-16,-6-5 16 15,3 5 44-15,-3-3 16 16,4 6 8-16,-4-1 60 15,3 4-32-15,-9 4-4 16,6 6-12-16,-9 11 68 16,6 2-44-16,-5 10 24 15,2 4-40-15,3 20 8 16,6 1-16-16,3 7 0 16,9-5-4-16,-3-8 12 0,3-10-12 15,-6-8 32-15,0-8-24 16,-9-6 12-16,0-5-16 15,-5-5 20-15,2-3-20 16,-9-7 4-16,9-1-8 0,-3-8 4 16,9 3-8-1,-3-2 84-15,9-1-44 16,1-2 4-16,2 5-28 0,6 0-4 16,2 2-8-16,7-2 36 15,-3 0-20-15,9-2-4 16,6 2-12-16,3-3 12 15,3 3-12-15,5-5 24 16,-2 2-20-16,6 0-260 16,-4 3 136-16</inkml:trace>
  <inkml:trace contextRef="#ctx0" brushRef="#br0" timeOffset="128936.4837">14636 10089 716 0,'6'-14'264'0,"-6"14"-204"0,3 0-16 0,-6 0 44 16,-3 3-56-16,0 0 48 16,0 5-44-16,-12-1-20 15,3 1-8-15,-12-2 60 16,4 2-36-16,-13-8 24 31,9 0-36-31,3-6 28 0,0 4-32 0,4-4 12 16,5 4-16-16,-3-4-16 15,9 6 0-15,-6 3-4 16,6 2 0-16,-3 6 16 16,6 2-4-16,-3 8 8 15,0 1-8-15,1 1 16 16,2 1-12-16,-3 0 4 15,6-3-4-15,-6 0 4 16,6-2-8-16,0-1 24 16,-3-4-16-16,0-1 12 15,6 0-12-15,0-5-8 16,0 0 0-16,-6-3 4 16,6 3-4-16,-3-3-12 15,3 1 4-15,0-1-4 16,3 0 0-16,-3-2 0 15,6 2 0-15,0-2-20 16,6 2 16-16,3-5 32 16,2 3-12-16,4-3 28 15,3 0-24-15,3 0-4 16,3 0-4-16,-1-3-48 0,4 6 24 16,-9-3-144-16,-3 0 92 15,0 0-216-15,0 0 164 16</inkml:trace>
  <inkml:trace contextRef="#ctx0" brushRef="#br0" timeOffset="129276.937">14308 10308 464 0,'-17'3'176'0,"17"-3"-140"0,-6 2-8 16,3-2 108 0,3 3-80-16,-6-3 84 15,6 5-80-15,6-5 48 16,-3 0-64-16,9 0 24 15,-4 0-40-15,4-5 80 16,3 2-60-16,-3-2-24 16,3 3-12-16,0-4-12 15,3 6 0-15,0-2 16 16,0 2-8-16</inkml:trace>
  <inkml:trace contextRef="#ctx0" brushRef="#br0" timeOffset="130451.4031">13392 9932 664 0,'-3'-23'244'0,"3"23"-188"0,0-6-16 16,-3 4 48-1,0 4-56-15,-6-2 24 16,3 3-36-16,-6 0 36 15,3 5-32-15,0 5 32 16,6 5-32-16,0 19 76 16,3 3-56-16,3 16-12 15,6-3-20-15,-3 15 8 16,3-7-12-16,-3 11 24 16,3-9-20-16,-9 1 32 15,3-9-28-15,-9-7 12 16,3-9-16-16,-6-9-236 15,6-9 120-15</inkml:trace>
  <inkml:trace contextRef="#ctx0" brushRef="#br0" timeOffset="130709.623">13115 10427 736 0,'0'13'272'0,"0"-13"-208"0,21 40-20 0,-9-21 52 15,2 4-60-15,7 12 56 16,3 2-52-16,3-3 24 16,-3 1-36-16,-6-11 28 15,-1-1-32-15,-2-9 108 16,3-4-72-16,0-10 100 16,3 0-96-16,3-16 8 15,2-2-48-15,4-30 12 16,3 6-20-16,0-16-388 15,-1 7 204-15</inkml:trace>
  <inkml:trace contextRef="#ctx0" brushRef="#br0" timeOffset="132554.5682">11876 4302 580 0,'-14'-26'216'0,"14"26"-168"0,-6-29-12 0,3 15 12 16,6 6-32-16,-3-5 20 16,0 5-20-16,-3 0 36 15,3 6-28-15,-3 12 76 16,3 9-56-16,-3 20 84 15,0 4-72-15,-3 20-44 16,3 1-12-16,-3 23 12 16,0-8-4-16,3 3-4 15,6-10 0-15,0-6-16 16,0-13 8-16,0-13 40 16,3 2-24-16,-3-13-20 15,3-5 4-15</inkml:trace>
  <inkml:trace contextRef="#ctx0" brushRef="#br0" timeOffset="132812.962">11579 4834 580 0,'-15'-19'216'0,"15"9"-168"0,0-1-12 16,0 9 68-16,12 2-64 15,-3 5 72-15,6 5-64 16,0 12 52-16,8 4-56 15,1 1 24 1,3 4-40-16,0 9 36 16,0-3-36-16,-4 3 48 15,1-6-44-15,-6-5 100 0,-3-13-76 16,-3-16 108-16,0-16-92 16,0-10-28-16,2-1-28 0,4-20-16 31,0-1 4-31</inkml:trace>
  <inkml:trace contextRef="#ctx0" brushRef="#br0" timeOffset="134806.9149">17386 7197 580 0,'-6'-3'216'0,"6"3"-168"0,6 0-12 15,-6-3 76 1,0 3-68-16,0-2 104 16,6 2-84-16,-3-3 32 15,3 0-56-15,-6 1 4 0,0 2-28 16,6-3 20-16,3 6-24 15,6-6 32-15,0 3-28 0,21-5 4 16,-1 2-12-16,13-2 20 16,3 2-16-1,-1-2-4-15,1 5-4 0,-10-3 20 16,-5 3-12-16,-12-2 24 16,-3 4-24-16,-6-7-100 15,0 5 44-15</inkml:trace>
  <inkml:trace contextRef="#ctx0" brushRef="#br0" timeOffset="135271.9819">17607 7210 392 0,'-6'5'148'0,"6"-5"-116"0,-6 24-8 15,6-3 152 1,0 3-100-16,0 24 24 15,0-1-60-15,-3 11-8 16,3-5-20-16,-6 6 12 16,-3-12-16-16,-3 3 60 15,0-5-40-15,-6-2 68 16,3-9-56-16,-6-7 8 16,7-6-28-16,-4-13 16 15,3-3-24-15,-3-10 12 16,6 2-12-16,-3-2-16 0,6-3 0 15,-3 0-40-15,6 5 24 16,-3-2 32-16,7 5-4 16,-4-5 16-16,3 5-12 15,3 0 20-15,6 5-20 0,-1-5 12 16,4 5-12-16,6-5 12 16,3 0-16-16,9 0 24 15,3 0-20-15,2 0 4 16,1 0-8-16,-3 0 12 15,0 3-12-15,-9-3 32 16,-4 3-24-16,-8-3 32 16,0 0-32-16,-9-3-112 15,3 3 52-15,-3-3-452 16,0 1 276-16</inkml:trace>
  <inkml:trace contextRef="#ctx0" brushRef="#br0" timeOffset="135886.7019">18056 7758 716 0,'0'-6'264'0,"0"6"-204"0,0-5-16 0,0 2 52 15,0 3-60-15,0-5 40 16,0 2-44-16,-6-5 0 15,3 8-20-15,-6-5 0 16,3 5-4-16,-6 0 20 16,6 0-16-16,-5-2 24 15,-1 4-24-15,-3-2 12 16,9 5-12-16,-9 1 12 16,6 2-16-16,-6 2-20 15,3 4 4-15,-3-1 12 16,9 3 0-16,-9 2 40 15,10 3-20-15,-4 3-4 16,3 0-12-16,-3 0-8 16,9 0 4-16,0-3 4 15,9 0-4-15,-3-3 16 16,5-2-12-16,-2-5 16 16,6-1-16-16,6-4 68 15,-6-1-44-15,6-2-12 0,-6-1-12 16,6-4 36-16,-1 2-24 15,-2-3-20-15,-3 0 0 16,-3-2 0-16,-3 5 0 16,-3-3-72-16,6 3 40 0,-9 0-320 15,6 3 192-15</inkml:trace>
  <inkml:trace contextRef="#ctx0" brushRef="#br0" timeOffset="136561.2271">18681 7562 696 0,'-6'-3'256'0,"6"3"-196"0,-3-3-20 0,0 1 120 16,6 4-96-16,-3-4 36 15,3 2-60-15,0-5-4 16,3 2-24-16,-3 0 20 16,3-2-20-16,3-3-32 31,0 0 12-31,0-5 36 0,6 2-16 0,-9-5-8 16,9 3-8-16,-9-3-4 15,3 3 0-15,-1 0 0 16,4 5 0-16,-6-5-12 15,3 7 12-15,-3 6 12 16,3 0 0-16,-3 3 8 16,-3 5-8-16,9 5-12 15,-6 6 4-15,9-6 20 16,-6 8-8-16,6-2 4 16,-3-9-4-16,2 3 20 15,4-7-16-15,0-1 24 16,-3 3-24-16,-6-8 24 15,3 0-24-15,-3 0 4 16,0-5-8-16,3-3-8 16,-3 2 4-16,-1-4-4 15,4 2 0-15,3-5 8 16,-6 5-4-16,3-8 16 16,3 8-12-16,-9-3-4 15,-3 3 0-15,-6 0-112 16,3 6 60-16</inkml:trace>
  <inkml:trace contextRef="#ctx0" brushRef="#br0" timeOffset="137057.6119">18660 7808 540 0,'0'-5'200'0,"0"5"-156"0,0-11-12 0,3 3 132 16,3 5-96-16,0-12 44 15,3 9-68-15,-3-7 12 16,3 5-36-16,0-3 8 15,3 6-16-15,-3-3 12 16,3 6-16-16,-3-4-4 16,0 6 0-16,-3 0 12 15,5 3-8-15,-8 0 24 16,6 5-20-16,0-1 40 16,0 4-28-16,0 0-12 15,0 2-8-15,0 0 4 16,3-2-4-16,-6-1 24 15,9 1-16-15,-9-3 68 16,6-3-48-16,-3-8 60 0,2 3-56 16,-2-10 12-16,3-1-32 15,0-7-16 1,3 2-4-16,3-8 48 0,0 3-24 16,3 0-196-16,-6 7 96 0,5-4-592 15,-5 10 368-15</inkml:trace>
  <inkml:trace contextRef="#ctx0" brushRef="#br0" timeOffset="137494.6195">19687 7226 652 0,'0'-6'244'0,"0"6"-192"0,0-2-12 16,0-1 156-1,0 3-116-15,0-2 100 16,0-1-104-16,0 0-16 15,0 3-36-15,0-2-16 0,6 2-4 0,3-3-16 16,3 3 8-16,12-5 4 16,3-1 0-16,14-2 8 15,1 6-4-15,3-4-4 16,-4 4 4-16,-2-1 12 16,0 6-8-16,-18-3 24 15,0 0-20-15,-10 0 12 16,-2 0-12-16,-9 0-96 15,3 2 48-15,-6 1-208 16,3 0 136-16,-6-1-568 16,0 6 376-16</inkml:trace>
  <inkml:trace contextRef="#ctx0" brushRef="#br0" timeOffset="137962.7204">19881 7265 592 0,'3'-2'220'0,"-3"2"-172"0,3-5-12 0,-3 2 56 15,3 3-56 1,-3-3 12-16,3 3-28 0,-3-2 32 16,0 2-28-16,0-3 40 15,0 6-36-15,-3-3 4 16,3 2-20-16,-3 4 44 15,0 4-28-15,-3 9 20 16,3 4-28-16,-6 12 28 16,3-1-32-16,-3 6-24 15,6-3 4-15,-3 3 28 16,6-9-16-16,-3-2 36 16,6-2-28-16,-6-3 32 15,3-3-32-15,-6 0 40 16,0-2-32-16,-6-1-224 15,3-2 108-15</inkml:trace>
  <inkml:trace contextRef="#ctx0" brushRef="#br0" timeOffset="138199.5036">19631 7890 860 0,'3'-3'320'0,"-3"3"-248"0,0-5-20 16,3 5 68-1,0 0-76-15,6 0-8 16,0 0-24-16,3-5 32 0,2 5-20 0,7-6-4 16,0 1-12-16,12-3 12 15,0 0-12-15,-1 0-4 16,1 6 0-16,-3-6 28 16,-3 2-16-16,-7-2 20 15,-2 3-20 1,-3 0-212-1,-3 2 108-15</inkml:trace>
  <inkml:trace contextRef="#ctx0" brushRef="#br0" timeOffset="138845.5327">20455 7818 820 0,'21'-10'304'0,"-21"10"-236"0,21-5-20 16,-15-3 88-1,3 8-84-15,-3-6 52 16,0 6-64-16,-6-5 24 15,0 5-36-15,-12-5-8 16,3 5-12-16,-15-6-16 0,3 12 4 0,-8-12 12 31,5 9-4-31,-12 0-12 16,12-3 4-16,-6-6 12 0,10 6-4 16,-7-5-4-16,9 3 4 15,-3-6 4-15,9 5-4 16,0-2 16-16,3 5-12 15,0-3-40-15,3 6 20 0,1-1-8 16,5 4 12-16,-3 4 32 16,3 3-12-16,-3 9 12 15,0 1-12-15,-3 9 20 16,6 0-20-16,-3-3-4 16,3-3-4-16,-3-2 4 15,3 0-4-15,-3-5 24 16,3-1-16-16,-3-5-12 15,6 1-4-15,-3-4 28 16,3 1-12-16,0-6 4 16,0 3-8-16,0-3 20 15,3 1-16-15,0-4-4 16,-1 1-4-16,7-3-4 16,0 2 0-16,6-2 8 15,0 3-4-15,3-3 24 16,3 0-16-16,-1 0-4 15,-2 3-4-15,-3-3-180 16,0 2 96-16</inkml:trace>
  <inkml:trace contextRef="#ctx0" brushRef="#br0" timeOffset="139144.6035">20167 8020 676 0,'-6'-3'248'0,"6"3"-192"0,3-5-16 0,-3 2 136 16,0 6-104-16,0-6 60 15,6 3-76-15,0-3 12 16,-1 3-40-16,1-2 0 15,0 4-16-15,9-4 20 16,3 2-20-16,9-6 24 16,0 4-24-16,5-1 12 15,-2 3-12-15</inkml:trace>
  <inkml:trace contextRef="#ctx0" brushRef="#br0" timeOffset="154111.6952">17345 8871 664 0,'-6'-5'244'0,"6"5"-188"0,-3-2-16 0,0-1 172 15,3 6-124-15,-3-3 28 16,6 0-72-16,-3 0-36 16,3 0-8-16,0-3 36 15,6 3-24-15,6-3 8 16,2 3-12-16,10-5 4 16,3 2-8-16,6-2 32 15,2 2-20-15,1-2-24 16,0 5 4-16,-9-5 16 15,-4 5-4-15,-11-6 32 16,-3 6-24-16,-9-2-24 16,-3 4 4-16,-12-2-116 15,0 6 68-15,-9-4-128 16,10 4 100-16,-16-1-32 16,9 3 68-16,-6 3 8 15,9-1 20-15,-6 1 12 16,9 2 4-16,-5 5 44 15,5 1-24-15,-3 10 60 16,6 0-44-16,0 11 0 16,3 0-20-16,3 5 8 0,0-6-16 15,0-2 24-15,3-5-20 16,0-6 12-16,0-4-12 0,-3-6 20 16,0-1-20-1,-3-4 4-15,0 0-8 0,-3-4 4 16,3 1-8-16,-3 0-12 15,3 3 4-15,-2-6-4 16,5 3 0-16,-3-5 76 16,0 2-36-16,3-5 32 15,6 0-36-15,-3 0 16 16,0 0-24-16,9 0 0 16,-3 3-12-16,8-3 48 15,1 0-32-15,0 0-36 16,-3 0 4-16,12 0 28 15,-3 0-12-15,8 0-236 16,1 0 120-16,6 0-476 16,-3 5 328-16</inkml:trace>
  <inkml:trace contextRef="#ctx0" brushRef="#br0" timeOffset="154441.97">17904 9353 664 0,'-6'-3'244'0,"6"3"-188"0,-6 0-16 0,0 0 68 15,6 3-68-15,-8 0 60 16,2 2-56-16,-9 0-4 15,3 1-24-15,-6 1 16 16,3 1-20-16,-6 0 84 16,0 0-52-16,3 3 12 15,7-1-32-15,2 6 32 16,9 3-32-16,9-1 12 16,2 4-20-16,10-4 36 15,3 3-28-15,3-10-144 16,0-6 64-16</inkml:trace>
  <inkml:trace contextRef="#ctx0" brushRef="#br0" timeOffset="154983.7103">18375 9163 684 0,'-6'-3'252'0,"6"3"-192"0,0 0-20 16,0-3 100 0,3 3-84-16,-3-2 24 15,6 2-48-15,0-3-12 16,5 3-12-16,4-5 20 16,3 2-16-16,12-2 24 15,-3 2-24-15,6-5-12 16,-1 5-4-16,1-2 4 15,-3 3 0-15,-6-1 0 16,-7 6 0-16,-2-1-44 0,-3 3 24 16</inkml:trace>
  <inkml:trace contextRef="#ctx0" brushRef="#br0" timeOffset="155227.4191">18348 9337 580 0,'-15'3'216'0,"15"-3"-168"0,3 2-12 0,-3-2 84 16,0 0-72-16,6-2 88 16,3 2-80-16,9-3-52 15,3 3-8-15,8-3 16 16,4 1-8-16,3-1 8 15,-1 3-4-15,4-2-16 16,-3 2 4-16</inkml:trace>
  <inkml:trace contextRef="#ctx0" brushRef="#br0" timeOffset="155793.4958">19687 8959 508 0,'-9'2'188'0,"9"-2"-148"0,-11 11-8 0,2 0 72 16,0 4-64-16,-12 12 60 15,3-1-56-15,-6 9 40 16,0-3-48-16,-11-1 44 16,-1-2-48-16,0-5 72 15,0-5-56-15,1-9 52 16,14 1-56-16,-6-11-4 15,12-5-24-15,-3-11 8 16,9 2-16-16,6-9-20 16,-2 2 4-16,5-9-68 15,8 7 44-15,4-4-24 16,3 9 36-16,6 2-44 16,0 8 36-16,-3 5-4 15,3 6 20-15,-4 15 8 16,1 6 4-16,-3 5 60 15,3 3-32-15,-3 2 16 16,6-2-28-16,-6-3 28 16,6-5-28-16,-7-3 20 15,7-2-20-15,-6-9 52 0,0 1-36 16,-9-6 4-16,3 0-24 16,6-7-376-16,-9-1 196 15</inkml:trace>
  <inkml:trace contextRef="#ctx0" brushRef="#br0" timeOffset="156074.6662">20054 8916 696 0,'0'-5'256'0,"0"5"-196"15,14-10-20-15,1 4 100 16,-3 4-84-16,12-6 32 16,-3 0-52-16,15-5 12 15,-1 7-28-15,4-4-28 16,-3 4 4-16,-1-2 28 16,-5 6-16-16,-12-4 0 15,-3 6-4-15,-15-5-216 16,-6 5 116-16</inkml:trace>
  <inkml:trace contextRef="#ctx0" brushRef="#br0" timeOffset="156514.4443">20184 8871 520 0,'-8'11'192'0,"8"-11"-152"0,0 27-8 0,-6-14 132 15,6 3-96-15,0 13 60 16,-6 2-72-16,3 14-16 15,3 3-24-15,0 0-4 16,0-6-4-16,0-2 12 16,-6-9-12-16,0-4 24 15,6-3-20-15,-9-8 12 16,3-1-12-16,-3-4-16 16,3-3 0-16,-3-3 28 15,3 1-12-15,0-1-32 16,-3 0 12-16,-3 0 8 15,3-2 4-15,-5 0-12 16,8-1 4-16,-9 1 40 16,6 0-24-16,-3-3 52 15,3 0-36-15,3 0 20 16,6 0-28-16,6-3 8 16,3 3-16-16,3-5-24 15,3 5 4-15,8-6 12 16,-2 6 0-16,9-5-12 15,-3 5 4-15,0-5 20 16,-1 5-8-16,-5-5 16 16,-3 5-16-16,-3-6 4 15,-3 6-4-15,0-8-184 16,0 8 100-16</inkml:trace>
  <inkml:trace contextRef="#ctx0" brushRef="#br0" timeOffset="157114.8353">20634 9290 540 0,'-6'-14'200'0,"6"14"-156"0,6 0-12 0,-3 3 72 16,0 0-64-16,0-3 96 15,0 2-76-15,-3-2-12 16,0 0-28-16,0 0 12 15,0 0-20-15,-6-2 24 16,3 2-24-16,-9-6 12 16,3 4-12-16,-9-6 0 15,6 5-4-15,-6-5 28 16,7 3-20-16,-4-3 4 16,3 3-12-16,3-1-24 15,3 6 8-15,3 0-24 16,3 3 20-16,-3 2 4 15,0 6 8-15,-6 2 44 16,0 3-24-16,-9 2-8 16,6 1-8-16,-3-1 48 15,4 1-28-15,2 0-12 16,6-1-4-16,0-2 36 0,6 0-24 16,-3-3 16-16,3-2-20 15,-6-6 28-15,3 3-28 0,-6-3 4 16,3 0-12-16,-6-2 12 15,0 2-12-15,-6 1-48 16,9 2 24-16,0 0-8 16,6 2 16-16,3-2 24 15,6 5-8 1,6-7 16-16,0 7-16 0,3-8 24 16,-1 3-20-16,1-8 12 15,-3 3-12-15,0-6 12 16,0 3-16-16,0-3 4 15,0 3-4-15,-3-2-60 16,3-1 28-16,-7-2-296 16,1 5 176-16</inkml:trace>
  <inkml:trace contextRef="#ctx0" brushRef="#br0" timeOffset="157287.4966">20399 9374 840 0,'3'-2'312'0,"-3"2"-244"0,27 2-16 15,-13 3-4-15,4-5-36 0,6 6 24 16,0-1-24-16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2-06T13:33:11.6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13670 5053 392 0,'3'-5'148'0,"-3"5"-116"0,3-3-8 15,-3 0 76 1,0 6-60-16,-3-6 16 15,3 3-32-15,-6-2 48 16,0-1-40-16,-6-2 48 16,6 5-48-16,-12-3 36 15,6 6-36-15,-9-3 16 16,3 0-28-16,-5 0 0 16,2 5-12-16,-6 0-16 15,9 3 4-15,-6 0 4 16,9 3 0-16,-6 0-20 0,7 2 12 0,-7 0 12 15,6 3 0 1,-3 0-4-16,3 2 4 0,0 3-4 16,3 3 0-16,-3 3 8 15,4-4-4-15,5 1-12 16,3 0 4-16,6-3 12 16,9 0-4-16,-1-2 8 15,4-3-8-15,3-3 16 16,3-2-12-16,0-6 4 15,0-2-4-15,0-6-60 16,-1 3 28-16,-2-3-244 16,0 3 148-16</inkml:trace>
  <inkml:trace contextRef="#ctx0" brushRef="#br0" timeOffset="247.1512">13298 5299 632 0,'-3'-3'236'0,"3"3"-184"0,0 6-16 16,3-6 16-16,5 0-36 0,4-3 12 15,6 3-16-15,6-5 0 16,0 2-4-16,6-5-76 15,-1 3 36-15,7-3-496 16,0 3 288-16</inkml:trace>
  <inkml:trace contextRef="#ctx0" brushRef="#br0" timeOffset="781.4991">13756 5365 248 0,'6'-8'92'0,"-6"8"-72"0,6-2-4 16,-6-1 132 0,0 6-84-16,0-3 88 15,0 0-88-15,-3 0 20 16,0 5-48-16,-3 0 20 16,0 1-28-16,-6 1 0 15,3 7-16-15,-9 2 44 16,6 2-28-16,-6 9 4 15,7-1-20-15,-4 3 28 16,6-2-24-16,3-6-12 0,9 0-8 16,3-5 28-16,6-3-12 0,3-10-4 15,2-1-4 1,1-10-4-16,0 0 0 0,-3-7 8 16,0-1-4-16,-9-8 8 15,-3 5-8-15,-9-2 16 16,3 3-12-16,-6-1-4 15,0 6 0-15,-3 0 28 16,6 7-16-16,0 1-12 16,3 5-8-16,3 0-156 15,3 3 88-15,3-3-392 16,3 2 256-16</inkml:trace>
  <inkml:trace contextRef="#ctx0" brushRef="#br0" timeOffset="1762.5301">13926 5439 340 0,'0'-2'128'0,"0"2"-100"0,0-3-8 16,-3 0 132-1,3 6-88-15,-3-3 52 16,3 3-68-16,0-1-8 16,3 4-24-16,0 2-4 15,5 5-4-15,7 3 28 16,0 2-20-16,0 3 20 15,0 1-20-15,3-1-24 16,-3-3 0-16,-3-2 32 0,0-3-16 0,-6-2-116 16,-1-3 60-1</inkml:trace>
  <inkml:trace contextRef="#ctx0" brushRef="#br0" timeOffset="1912.8803">14068 5426 372 0,'-9'13'140'0,"9"-13"-112"0,-20 29-4 0,8-10 48 15,6-1-44-15,-12 9-28 16,3-1-4-16</inkml:trace>
  <inkml:trace contextRef="#ctx0" brushRef="#br0" timeOffset="2150.3332">14458 5140 508 0,'12'3'188'0,"-12"-3"-148"0,18 5-8 0,-6 1 0 16,0-1-24-16,6 3-416 15,0 2 220-15</inkml:trace>
  <inkml:trace contextRef="#ctx0" brushRef="#br0" timeOffset="2284.8813">14363 5336 488 0,'-3'0'180'0,"3"0"-140"0,24 0-12 0,-6 0 12 16,0 0-28-16</inkml:trace>
  <inkml:trace contextRef="#ctx0" brushRef="#br0" timeOffset="2869.9914">15286 5008 600 0,'-6'-5'224'0,"6"5"-176"0,-9-3-12 0,3 1 80 16,6 4-72-16,-6-2 52 15,0 3-56-15,-9-1 8 16,6 1-32-16,-6 2 0 15,0 3-8-15,-5 6-8 16,-1 1 4-16,-6 12-4 16,3-6 0-16,-12 11 0 15,16-3 0-15,-10 3 32 16,9-1-16-16,6 1-4 16,0 0-8-16,15-3-4 15,0-3 0-15,15-4-12 16,0-1 8-16,6-11 20 15,6 1-8-15,-4-6-152 16,4-2 76-16,-6-6-340 16,0 3 224-16</inkml:trace>
  <inkml:trace contextRef="#ctx0" brushRef="#br0" timeOffset="3069.1285">14991 5286 540 0,'-15'-3'200'0,"15"3"-156"0,0 0-12 0,0 0 52 15,9 0-52-15,3-2 24 16,3 2-36-16,9-6-16 16,8 4-8-16,4-6-24 15,-3 5 16-15</inkml:trace>
  <inkml:trace contextRef="#ctx0" brushRef="#br0" timeOffset="3411.7178">15345 5331 548 0,'-15'10'204'0,"15"-10"-156"0,-17 24-16 16,8-8 88-16,6 0-72 0,-6 5 16 16,6 3-40-1,0-3-4-15,6 0-12 0,6-5-8 16,3-5 4 0,5-9 20-1,1 1-12-15,3-11-20 0,0 0 0 0,-3-5 20 16,-3 2-4-16,-9-2 4 15,-3 3-4-15,-12-4 28 16,3 6-20-16,-12 0 128 16,3 3-80-16,0 3-12 15,3 2-32-15,3-3-156 16,9 0 72-16</inkml:trace>
  <inkml:trace contextRef="#ctx0" brushRef="#br0" timeOffset="4085.2095">15807 5008 624 0,'-9'-5'228'0,"9"5"-176"0,-3-8-16 0,0 3 220 15,6 5-148-15,-3 0 44 16,6-6-88-16,3 1-32 16,3 5-20-16,8 3 0 15,-5 2-8-15,9 3-4 16,0 5 4-16,-6 0-4 15,-6 3 0-15,-6 3 16 16,-3-1-8-16,-18 1-48 16,3 2 24-16,-12-3-76 15,3-2 52-15,-9-2 0 16,10 1 24-16,-1-7-4 16,9-2 8-16,9-4-20 15,3 1 20-15,12-3-4 16,6 3 8-16,8 2-20 15,-5 3 16-15,3 0 4 16,3 8 8-16,-9-3 16 16,0 0-8-16,-10-2 32 15,-5 5-24-15,-11-3 4 16,-1 0-12-16,-12-2 4 16,3 4-8-16,-12-7-4 15,12 6 4-15,-3-9-4 0,7 5 0 16,-1-4-36-16,3-1 20 0</inkml:trace>
  <inkml:trace contextRef="#ctx0" brushRef="#br0" timeOffset="4265.9302">16229 5209 872 0,'-3'5'324'0,"3"-5"-252"0,-3 14-20 0,0-9-20 16,6 0-28-16,-3 1-4 15,6-1 4-15</inkml:trace>
  <inkml:trace contextRef="#ctx0" brushRef="#br0" timeOffset="4868.6597">16676 5013 496 0,'36'-26'184'0,"-36"26"-140"0,14-13-16 0,-8 5 136 15,-3 5-96-15,3-7 44 16,-3 2-68-16,-6-3 4 15,-3 6-32-15,-6-3-8 16,3 3-4-16,-8 5 4 16,2 2-4-16,-6 1 16 15,6 5-12-15,-6 0 48 16,3 2-28-16,-3 1 48 16,7 2-44-16,-4 3 4 15,3 2-24-15,0 4-8 16,6-1 0-16,0-3 12 15,3 1-8-15,3-3-28 16,3 0 8-16,3-8 12 16,6-1 4-16,3-7-36 15,6-2 16-15,3-6-108 16,-3 0 68-16,-4-3 16 16,4 3 24-16,-3-2-4 15,-3 2 12-15,-3 3 20 16,0 5-4-16,-6-6 32 15,0 6-24-15,-3 6 76 16,0-1-56-16,-3 8 32 16,3 3-40-16,-6 8 28 15,3 5-32-15,-6 8 32 0,3 3-32 16,-3 2-4 0,3-2-12-16,-3 2-16 15,3-2 4-15,0-6 20 0,3-5-8 16,-3-8 24-16,6-2-20 0,-3-11-128 15,3 0 64-15,-2-11-280 16,4-2 184-16</inkml:trace>
  <inkml:trace contextRef="#ctx0" brushRef="#br0" timeOffset="13280.791">17075 5233 248 0,'-3'0'92'0,"6"-5"-72"0,3-1-4 0,-6 1 52 16,6 5-40-16,-3-5 40 15,-1 5-36-15,-2-3 88 16,3 3-68-16,-3 0 40 16,0 3-56-16,0-3 8 15,0 0-28-15,0 0 0 16,0 0-8-16,0 0 36 16,0 2-20-16,0-2 32 15,0 0-32-15,0 0-4 16,0 0-12-16,0 0 28 15,0 0-20-15,0 0 20 16,6 0-20-16,-3-2 20 16,3 2-24-16,3-3 24 15,3 6-24-15,3-6-4 16,3 3-4-16,0 0-4 16,6 3 0-16,-7-1 0 15,4 1 0-15,-3-3 8 16,0 3-4-16,-3-1 16 15,-3 4-12-15,-3-6 4 16,3 2-4-16,-9-2-16 16,0 0 4-16,0 0 4 0,0 3 0 15,-3-3 24-15,0 0-12 16</inkml:trace>
  <inkml:trace contextRef="#ctx0" brushRef="#br0" timeOffset="13633.2197">17042 5400 372 0,'-12'2'140'0,"12"-2"-112"0,-6 0-4 15,6 0 180 1,0 0-116-16,0 3 16 16,6 0-60-16,-6-1 40 15,6 1-48-15,0 0 28 16,6 2-36-16,0-5 16 16,-3 2-24-16,8-2 16 15,1 0-20-15,-3-2-8 16,3 2-4-16,-3-3-4 15,0 3 0-15,-6-2 16 16,0 4-8-16,-3-2-12 0,3-2 0 0,-3-1-260 16,0 0 144-1</inkml:trace>
  <inkml:trace contextRef="#ctx0" brushRef="#br0" timeOffset="14594.2088">17896 5188 300 0,'9'-11'112'0,"-9"11"-88"0,24-5-8 15,-18 0 144 1,0 2-92-16,0-5 88 16,3 6-92-16,-6-6 64 15,3 2-72-15,-6-2 56 16,3 6-60-16,-6-6 16 15,3 5-40-15,-6-5-8 16,3 6-12-16,-6-4 4 16,0 4-8-16,-6-4 8 0,3 6-8 15,-9-2-28-15,6 4 12 16,-11 1 24 0,8 2-8-16,-9 1-8 0,6-1 0 0,-3 0-4 15,9 1 0-15,0-4 16 16,4 3-4-16,2-2-12 15,3 2 4-15,-3 1 4 16,9-1 0-16,-6 0-12 16,-1429 1 8-16,2864 1 4 15,-1423 1 0-15,-6 3 0 16,0 0 0-16,6-1 0 16,-6 1 0-16,9-1-20 15,-3 4 12-15,9-1 20 16,-7 3-4-16,7-3-12 15,0 3 0-15,3 0-4 16,-3 0 0-16,3-1 0 16,0 4 0-16,0 2 8 15,-1-5 0-15,-2 0 0 16,-6 0 0-16,-3 2 0 16,3 1 0-16,-3-1 0 15,3 1 0-15,-9-1 0 16,6-2 0-16,-12 0-36 15,3-3 20-15,-3 0 24 16,-3 1-4-16,-3-6 8 0,3-3-4 16,-12-2 4-1,7-1-8-15,-7-7 8 0,0 2-8 16,0-7 8-16,3-1-8 16,0-7-12-16,9 2 4 15,0-5-4 1,6 2 0-16,6-5-12 0,6 6 12 0,6-6 4 15,-3 8 4-15,3-5 0 16,3 5 0-16,0 0 0 16,6 3 0-16,-4 0 8 15,-5 2-4-15,0 1-4 16,-6 2 4-16,-3 0 4 16,3 2-4-16,-6-2-4 15,0 6 4-15,-3-4-68 16,3 4 36-16,-3-3-464 15,3 5 272-15</inkml:trace>
  <inkml:trace contextRef="#ctx0" brushRef="#br0" timeOffset="14873.175">18161 5347 664 0,'3'2'244'0,"-3"-2"-188"0,9 6-16 0,-6-4 48 16,0 1-56-16,3-3-4 15,0 5-16-15,0 1-320 16,3-4 172-16</inkml:trace>
  <inkml:trace contextRef="#ctx0" brushRef="#br0" timeOffset="15707.5598">18512 5188 456 0,'9'-13'168'0,"-9"13"-128"0,12-11-16 0,-9 6 140 16,3 2-96-16,0-2 80 15,0 0-88-15,-3-6 12 16,0 3-40-16,-6-2-4 16,0 2-16-16,-6-3-8 15,0 6 0-15,-6-6-4 16,3 6 0-16,-9 0-12 15,10 2 8-15,-4 3-4 16,6 5 0-16,-6 1 0 16,6 4 0-16,-3 3 16 15,3 3-4-15,0 5-12 16,3 1 4-16,0 1-4 16,3 4 0-16,6-1 0 15,3 1 0-15,3-1 8 16,6-2 0-16,-3 0-64 15,3 0 36-15,-3-1-24 16,0-1 32-16,-6 1-68 16,0-1 48-16,-9 1-52 15,0 1 52-15,-6 0 20 0,0 0 16 16,-6 0 12-16,6-6-4 16,-6-7 104-16,6-1-60 15,-3-7 104-15,6-3-88 16,0-11 24-16,3 3-52 0,0-15 4 15,6-1-24-15,-3-11-16 16,6 6-4-16,0-8 4 16,6 11 0-16,-3-1 8 15,0 6-4-15,0-3-20 16,3 11 8-16,-3-5 4 16,3 7 4-16,0-2 0 15,-1 5 0-15,4-5-344 16,3 2 188-16</inkml:trace>
  <inkml:trace contextRef="#ctx0" brushRef="#br0" timeOffset="16009.9783">18718 5072 548 0,'-3'-3'204'0,"3"3"-156"0,-15 11-16 15,9-4 60 1,0 4-56-16,0 5-20 15,3 0-16-15,-3 5 0 16,3 3 0-16,6 2 0 16,3-2 0-16,6 0 0 15,3 0 0-15,3-3 0 16,-1-3 0-16,-5 1-12 16,0-1 8-16,0 4 12 15,0-7-4-15,-9 1-4 0,0 0 4 16,-9-3 20-16,3 1-12 15,-9-4-4-15,-3-2-4 0,-3-5 4 16,7 2-4-16,-4-13-292 16,3 3 156-16</inkml:trace>
  <inkml:trace contextRef="#ctx0" brushRef="#br0" timeOffset="16143.3608">18771 5164 520 0,'9'-10'192'0,"-9"10"-152"0,15 2-8 0,-6-2 8 16,0 0-28-16,3-2-180 15,3-1 92-15</inkml:trace>
  <inkml:trace contextRef="#ctx0" brushRef="#br0" timeOffset="16365.7781">19033 5072 520 0,'-18'8'192'0,"18"-8"-152"0,-15 15-8 16,6-4 124-1,4 2-92-15,-4 6-8 16,3 2-36-16,-3 3-24 0,9 2 0 0,6-5 4 16,3 0 0-16,2-5 0 15,7 0 0-15,3-10 16 16,3 1-8-16,3-4 4 15,0 0-4 1,-4-6-184-16,-2 3 100 0</inkml:trace>
  <inkml:trace contextRef="#ctx0" brushRef="#br0" timeOffset="16567.5163">19176 5117 372 0,'-6'15'140'0,"6"-15"-112"0,-6 35-4 0,-3-14 144 16,6 0-96-16,-6 8 60 15,6 3-76-15,-3 2-32 16,6-2-16-16,-3 0-44 16,6-6 20-16,0-7-444 15,6-6 252-15</inkml:trace>
  <inkml:trace contextRef="#ctx0" brushRef="#br0" timeOffset="16803.5344">19411 5085 528 0,'-3'10'196'0,"3"-10"-152"0,9 22-12 15,-3-9 52-15,6 0-52 0,6 11 48 16,0 0-44-16,8 2-12 16,1 1-12-16,3-4 16 15,0 1-16-15,-9-3-20 16,5-2 0-16,-17-9-340 16,3 1 192-16</inkml:trace>
  <inkml:trace contextRef="#ctx0" brushRef="#br0" timeOffset="17063.7822">19655 5087 600 0,'-21'14'224'0,"21"-14"-176"0,-44 34-12 15,29-15 36 1,0-1-48-16,-6 6-12 16,3 2-4-16,0 1 0 15,7-1-4-15,-4-2 16 0,6 0-12 0,0-3-4 32,3-2 0-32,-3-4-208 15,3-4 112-15</inkml:trace>
  <inkml:trace contextRef="#ctx0" brushRef="#br0" timeOffset="17316.1534">19873 4992 624 0,'-9'3'228'0,"9"-3"-176"0,-6 18-16 0,3-2 0 16,3 3-28-16,-3 10 32 16,0 3-24-16,0 7 12 15,0-4-16-15,3-4 0 16,0-1-4-16,0-1 4 16,6-11-8-16,-6 3-312 15,0-7 172-15</inkml:trace>
  <inkml:trace contextRef="#ctx0" brushRef="#br0" timeOffset="17613.413">20069 5103 548 0,'-9'14'204'0,"9"-14"-156"0,-9 37-16 0,3-19 132 31,6 3-96-31,-3 6 0 0,3-1-44 16,3-2-16-16,6 0-4 0,6-8 4 16,3 0-4-16,6-11 16 15,-1 0-12-15,1-10-40 16,0-3 20-16,-9-13-16 16,0 2 16-16,-18-13 24 15,-3 3-4-15,-18-5-12 16,0 5 0-1,-11 0 204-15,5 10-108 0,-3 3-20 16,6 6-44-16</inkml:trace>
  <inkml:trace contextRef="#ctx0" brushRef="#br0" timeOffset="17863.6808">20292 4725 684 0,'12'-11'252'0,"-12"11"-192"0,12 3-20 16,0-3 76-16,0 0-72 0,9-5-8 15,-1 0-24-15,4-3-12 16,3 5 4-1,-6-2-676-15,3 2 368 0</inkml:trace>
  <inkml:trace contextRef="#ctx0" brushRef="#br0" timeOffset="18078.0378">20634 4482 572 0,'-8'0'208'0,"8"0"-160"0,0 8-12 0,0-3 56 16,6 3-56-16,-4 8-4 16,4 2-20-16,0 1 8 15,0 2-12-15,-3 0-172 16,3 0 92-16</inkml:trace>
  <inkml:trace contextRef="#ctx0" brushRef="#br0" timeOffset="18342.5892">20870 4450 652 0,'9'3'244'0,"-9"-3"-192"0,6 15-12 0,-6-1 4 16,0-1-32-16,-12 11 12 16,3 2-12-16,-9 3-96 15,6 0 48-15,-6-5-32 16,6-3 40-16,0-7 32 16,9-1 0-16,6-8-24 15,3-2 8-15,6-6 32 16,6 3-12-16</inkml:trace>
  <inkml:trace contextRef="#ctx0" brushRef="#br0" timeOffset="18702.2564">21010 4950 736 0,'-3'0'272'0,"3"0"-208"0,8 5-20 0,-5-2 116 15,3 5-96-15,6 8 44 16,6 2-64-16,0 9-24 16,3-1-12-16,3 6 8 15,-1-3-8-15,1 0 4 16,0-3-4 0,0-4-76-16,-3-6 36 0,-3-9-356 15,-1-1 212-15</inkml:trace>
  <inkml:trace contextRef="#ctx0" brushRef="#br0" timeOffset="18860.9042">21248 5032 704 0,'-30'16'264'0,"30"-16"-208"0,-21 42-12 0,6-21 116 16,3 3-96-16,-12 10-8 15,4 1-36-15,-10-1-24 16,6-2 0-16</inkml:trace>
  <inkml:trace contextRef="#ctx0" brushRef="#br0" timeOffset="20014.8131">20765 4468 384 0,'-3'0'140'0,"3"0"-108"0,0-5-8 0,0 2 108 15,3 3-76-15,-3-2 84 16,3-1-80-16,0-2-24 16,3 5-20-16,-6-5-16 15,6 5 4-15,0-3-4 16,3 3 0-16,-3-3 16 16,6 3-8-16,-6-2 4 15,9 2-4-15,-9 0 12 16,3 2-12-16,-3 1-4 15,3 2 0-15,-6 3 28 16,0 5-16-16,-3 3 20 16,0 0-20-16,-3 3 20 15,3 2-24-15,-3 3-4 16,0-1-4-16,-3 1 4 0,0-3-4 16,-6-2 16-16,3-3-12 0,-3 0-4 15,3-3 0-15,-3-2 4 16,6-4-4-1,0-1 16-15,3 2-12 16,0-6 40-16,3 1-24 16,3-3 40-16,3 0-36 0,3-3 28 15,3 1-28-15,3-4 0 16,0 4-16-16,6-4 44 16,0 4-28-16,-1-3-24 15,1 2-4-15,-3-2 8 16,0 5-4-16,-6-6 24 15,-3 6-16-15,0-2 84 16,0 2-52-16,-3-3-4 16,0 0-24-16,-6-2-12 15,2 5 0-15</inkml:trace>
  <inkml:trace contextRef="#ctx0" brushRef="#br0" timeOffset="20814.6269">21614 5035 464 0,'-12'-16'176'0,"12"16"-140"0,-3-16-8 16,-3 8 196 0,9 5-128-16,-6-5 68 0,6 3-96 0,-3-3-20 15,6 5-32-15,0-2 16 16,6 2-20-16,6 1-4 16,-1 2-4-16,4 2-4 15,0 4 0-15,0 4 0 16,-6 6 0-16,-15 0 0 31,3 0 0-31,-15 2-196 0,3 1 108 0,-12 0-8 31,3-4 60-31,-3-1-4 0,7-1 24 0,-1-5-16 16,9 2 16-16,3-2 0 16,6 3 8-16,6-1 16 15,3 4-4-15,2 2-4 16,1-1 4-16,0 1 72 15,3 0-40-15,-6 0 92 16,-3-3-72-16,-9-2 124 16,0 2-104-16,-15-5 72 15,6 3-88-15,-12-6-32 16,6 0-16-16,-5-5 4 16,2 3-8-16,0-3 4 15,6 0-4-15</inkml:trace>
  <inkml:trace contextRef="#ctx0" brushRef="#br0" timeOffset="20978.4919">21902 5175 820 0,'-20'0'304'0,"20"0"-236"0,6 0-20 0,-3 2-68 15,0 1 0-15</inkml:trace>
  <inkml:trace contextRef="#ctx0" brushRef="#br0" timeOffset="21410.5773">22388 5005 528 0,'12'-23'196'0,"-12"23"-152"0,2-22-12 0,-2 12 160 16,0 5-112-16,-2-6 64 15,2 3-84-15,-6-2-36 16,3 2-12-16,-15 0 4 16,6 2-8-16,-18 4-12 15,6 2 0-15,-11 2-16 16,5 6 12-16,-6 3 48 15,15-1-20-15,0 4-20 16,6 2 0-16,10-3 0 16,10 3 0-16,4-3 0 15,6-3 0-15,12-4 0 16,0-4 0-16,6-4-12 0,-1-1 8 16,-8-2-32-16,3 0 20 15,-12-1 24-15,-3 4-4 0,-9 2 8 16,-3 2-4-16,-9 9 144 15,3 5-84-15,-6 5 60 16,3 3-72 0,-6 2 0-16,9 1-32 0,-3-4 12 15,0-1-20-15,0-7-300 16,3-1 156-16</inkml:trace>
  <inkml:trace contextRef="#ctx0" brushRef="#br0" timeOffset="22497.4527">19280 6162 716 0,'0'-8'264'0,"0"8"-204"0,-3 2-16 0,6-2 88 15,3 0-80-15,3 0-4 16,6 0-28-16,3 0-8 15,0 0-4-15,5 0 4 16,-2 3-8-16</inkml:trace>
  <inkml:trace contextRef="#ctx0" brushRef="#br0" timeOffset="22656.4218">19197 6222 788 0,'3'6'292'0,"-3"-6"-228"0,21 0-16 0,-6 0 8 15,-1 2-40-15,10-4 4 16,3 2-12-16</inkml:trace>
  <inkml:trace contextRef="#ctx0" brushRef="#br0" timeOffset="23225.4035">19858 5947 716 0,'-6'-8'264'0,"6"8"-204"0,0-8-16 0,0 3 160 15,6 5-120-15,3-5 52 16,5 5-76-16,4-3-12 15,0 6-28-15,3-3-20 16,0 10-4-16,-6 1 12 16,0 2-4-16,-12 3 16 15,0 0-12-15,-15 0-84 16,0 2 44-16,-9-2-68 16,3-3 56-16,-3-5-32 15,3 0 44-15,3-5-8 16,10 2 24-16,2-2 0 15,8 2 8-15,7 1-12 16,3-1 12-16,6 5 4 16,3 4 4-16,-3 1 0 15,-3 1 0-15,-6-2 0 16,-1 1 0-16,-11-1 88 16,0 2-48-16,-14-3 80 15,2 0-68-15,-9-5-16 0,6 0-24 16,-3-8 0-16,6 3-8 15,6-9-680-15,9 1 368 0</inkml:trace>
  <inkml:trace contextRef="#ctx0" brushRef="#br0" timeOffset="23362.3331">20283 6077 1016 0,'-9'0'376'0,"9"0"-292"0,-6 5-20 0,6-2-36 16,6 0-28-16</inkml:trace>
  <inkml:trace contextRef="#ctx0" brushRef="#br0" timeOffset="23604.183">20530 5929 572 0,'-21'-8'208'0,"21"8"-160"0,-11 2-12 16,2 1 128 0,6 2-96-16,-3 3 16 15,3 3-48-15,3 2-16 16,6 3-12-16,3 0-8 16,5 2 4-16,10-2-4 15,0-2 0-15,6-4 32 16,3-2-16-16,-1-5-4 0,1-1-8 0,0-4-312 31,-3 2 168-31</inkml:trace>
  <inkml:trace contextRef="#ctx0" brushRef="#br0" timeOffset="23829.3953">20724 5905 476 0,'3'-3'176'0,"-3"3"-136"0,0 6-12 0,0 2 152 15,0 5-104-15,-3 11 104 16,0 5-104-16,-3 8 56 16,3 2-76-16,-3 1-32 15,0-3-12-15,-3-2-12 16,3-6 0-16,3-8 44 16,3-3-24-16,0-10-160 15,6-2 76-15,0-12-548 16,6 1 340-16</inkml:trace>
  <inkml:trace contextRef="#ctx0" brushRef="#br0" timeOffset="24471.2895">21221 5939 852 0,'6'-23'316'0,"-6"23"-248"0,15-16-16 0,-9 8 112 15,0 5-100-15,-6-7 192 16,3 4-140-16,-6-2 4 16,0 6-72-16,-6-4-32 31,-3 4-8-31,-6 2-36 0,3 2 16 0,-6 1-12 16,6 0 12-16,-6-1-44 15,1 1 28-15,-4 0 8 16,12-1 8-16,-3-2 4 15,6 3 0-15,3-3 24 16,-3 0-8-16,3 0-12 16,6 0 0-16,-9 0 4 15,9 3 0-15,-6-1-12 16,3 6 8-16,0 3-16 16,-3-1 12-16,1 3 4 15,5 3 4-15,-3 0-12 16,3 3 8-16,-3-3 4 15,3-1 0-15,-3-1 8 16,3-4-4-16,-3-2-4 16,6 0 4-16,-3-3-60 15,6 3 32-15,2-2-40 16,4-1 32-16,6-2-24 16,0 2 32-16,0 3 0 15,3 5 16-15,3-2-12 16,-7 2 12-16,-2 0 12 0,-3 0 0 15,-6-2-12-15,0 0 4 16,-9-4 28-16,3 4-12 0,-9-3 136 16,0 0-80-16,-6-3 24 15,4 0-56-15,-13-5 4 16,9 3-24-16,-3-3-16 16,6 0-4-16,-3-3-4 15,6 3 0-15,0-2-220 16,6 4 120-16,3-4-524 15,6 2 352-15</inkml:trace>
  <inkml:trace contextRef="#ctx0" brushRef="#br0" timeOffset="25389.6574">21569 5966 268 0,'-9'-11'100'0,"6"11"-76"0,-3 0-8 0,3 0 132 15,6 0-84-15,0 0 132 16,3 6-112-16,3 7 48 16,6 3-76-16,0 2 36 15,3 1-52-15,0 2-4 16,-1-3-20-16,1 1-4 15,3-1-4-15,-6-7 28 16,0 2-20-16,-3-5 4 16,-3 0-12-16,-6-5-340 15,0-1 180-15</inkml:trace>
  <inkml:trace contextRef="#ctx0" brushRef="#br0" timeOffset="25613.6751">21769 5889 572 0,'-15'-8'208'0,"15"8"-160"0,-12 5-12 0,0 3 128 31,6 3-96-31,-12 10 16 0,6 3-48 0,-12 0-8 16,6 5-16-16,-5 0 0 15,5 0-4-15,-3-5 4 16,6-6-8-16,-3-2 8 15,3-3-8-15,0-5-284 16,9-2 152-16</inkml:trace>
  <inkml:trace contextRef="#ctx0" brushRef="#br0" timeOffset="25868.9469">21980 5807 624 0,'-9'0'228'0,"9"0"-176"0,-3 11-16 16,0-1 28-1,3 3-44-15,-6 14 60 16,3 5-44-16,-6 5-16 15,3-3-12-15,-3 3 16 16,3-5-12-16,-3-3-12 0,6-5-4 0</inkml:trace>
  <inkml:trace contextRef="#ctx0" brushRef="#br0" timeOffset="26241.9496">22161 5873 572 0,'-12'3'208'0,"12"-3"-160"0,-5 16-12 0,2-3 48 16,0 3-52-16,-3 8 4 16,6 2-20-16,3 1-4 15,3-1-4-15,8-5-8 16,7 0 4-16,9-7 40 15,3-4-24-15,5-12-8 16,1-1-8-16,-3-10-16 16,-3-1 8-16,-10-9 20 15,4 4-8-15,-18-7 4 16,-3 2-4-16,-15-3 36 16,-3 6-20-16,-17-3 144 15,8 9-92-15,-9-1-16 16,3 8-36-16,9 0-12 15,3 5-4-15,3 0-120 16,7 3 60-16,10-2-356 16,1 4 224-16</inkml:trace>
  <inkml:trace contextRef="#ctx0" brushRef="#br0" timeOffset="26502.03">22471 5691 716 0,'-24'-8'264'0,"24"8"-204"0,-3-6-16 0,3 4 132 15,3 2-104-15,3-3 0 16,3 1-48-16,3-4 0 15,9 4-12-15,6-6-24 16,-1 2 4-16,1-2-384 16,6 6 216-16</inkml:trace>
  <inkml:trace contextRef="#ctx0" brushRef="#br0" timeOffset="26768.7314">22819 5503 520 0,'-15'-3'192'0,"15"3"-152"0,0 3-8 0,0-1 88 16,0 4-72-16,3 2 16 15,0 5-40-15,6 0-4 16,-6 3-12-16,3 3 4 15,0-1-8-15,0-2 8 16,-3 0-8-16,-3-3-20 16,0-2 8-16,-3-3-508 15,0 2 284-15</inkml:trace>
  <inkml:trace contextRef="#ctx0" brushRef="#br0" timeOffset="26981.296">23013 5471 780 0,'-3'-5'288'0,"3"5"-224"0,-3 5-20 16,3-2 128 0,6 2-104-16,-3 11 68 15,6-3-76-15,-3 11-16 16,2-6-28-16,-2 9-20 15,0-3 0-15,0 0-684 16,-3-6 376-16</inkml:trace>
  <inkml:trace contextRef="#ctx0" brushRef="#br0" timeOffset="60100.0058">17146 6762 280 0,'-3'-13'104'0,"9"8"-84"0,-3-6 0 16,3 6 48-16,0-1-40 15,3-4 8-15,6 2-24 16,9 3-8-16,5 5 0 15,10 2-16-15,15 6 8 16,11 8-4-16,7 3 0 16,11 2 16-16,12 5-4 15,0 1-12-15,-2 2 4 16,-1-3 4-16,-9-2 0 16,-5 0 8-16,-10-3-4 0,-8-2 8 15,-13-4-8-15,-8-1 24 16,-9-4-16-16,-7-2 12 15,-5 0-12-15,-3-3-228 16</inkml:trace>
  <inkml:trace contextRef="#ctx0" brushRef="#br0" timeOffset="60841.918">19042 6947 144 0,'0'6'52'0,"-3"-1"-40"0,6 5 0 16,-3-4 36-16,3 4-28 16,3 6 68-16,0 3-48 15,0 5 20-15,0 2-40 16,0 3 28-16,0 3-32 0,-6 2 20 16,0-2-20-16,-3-6 36 15,-3-2-28-15,0-5 12 16,3-6-20-16,0-2-8 15</inkml:trace>
  <inkml:trace contextRef="#ctx0" brushRef="#br0" timeOffset="61615.6123">19405 7127 216 0,'3'24'80'0,"0"-8"-60"0,0 10-8 16,-3-12 72-16,0 4-48 16,-3-2 68-16,0 0-64 15,0-3 0-15,0-2-24 16,0-3 8-16,0-8-16 0,0-6-4 16,3-7 0-1,0-5-24-15,3-6 12 16,3 0-76-16,0 0 48 0,3 6 12 15,0 2 20-15,-3 3 4 16,0 2 0-16,0 3 32 16,0 5-16-16,-3 1 56 15,-3 2-40-15,6 5-16 16,0 0-8-16,0 3-8 16,3 0 0-16,0 3 8 15,-1 2-4-15,1 0-12 0,0 0 4 16,0-2 12-16,0-3-4 15,-3 3 24-15,-3-4-16 16,0-1-4-16,3-6-4 16,-3 0 4-16,0-8-4 15,3-3-12 1,0-2 4-16,0-3 4 0,0 0 0 16,3 3-12-16,3 2 8 15,-3 4-4-15,0-1 0 16,-1 2-20-16,1 4 16 15,0 2 56-15,3 2-20 16,-6 1 8-16,0 2-20 16,0 1 12-16,3-1-16 15,-3 0-4-15,0 3 0 16,0 3 4-16,-3 2-4 16,-3 3-4-16,0 2 4 0,-3 3 4 0,0-2-4 15,0-1-4 1,3 1 4-16,0-6-4 0,0-2 0 15,3-3-160 1,3-3 88-16,6-10-280 16</inkml:trace>
  <inkml:trace contextRef="#ctx0" brushRef="#br0" timeOffset="61847.8605">19923 7111 312 0,'-15'-2'112'0,"18"4"-84"0,3-2-12 15,0 0-4-15,0-2-12 16,0-1 8-16,3 0-4 16,3-2 8-16,3 0-8 15,0 2 8-15,-1 1-8 16,4 2-136-16,-3 0 76 15,0 2-132-15</inkml:trace>
  <inkml:trace contextRef="#ctx0" brushRef="#br0" timeOffset="61993.9492">19932 7204 364 0,'-3'0'132'0,"9"0"-100"0,6-3-12 0,-3 3 0 16,6 0-16-16,3 0-64 16</inkml:trace>
  <inkml:trace contextRef="#ctx0" brushRef="#br0" timeOffset="72561.4806">20512 7011 196 0,'0'-5'72'0,"3"-1"-56"0,-3 4-4 0,0-1 108 16,0 3-68-16,-3-3 76 16,0 1-72-16,3 2-4 15,0 0-32-15,0 5-4 16,0-5-8 0,0 16-16-16,3 2 24 15,-3 1-12-15,3-1 44 16,-3 6-24-16,0 0 12 15,-3 0-20-15,0 5 0 16,0 5-8-16,-2-7-8 0,2-1 4 0,0-2 4 16,0-5-4-16,3-9 8 15,0 3-8-15,0-2 8 16,0-8-8 0,0-3-380-16,9-3 204 15,-4-13-72-15</inkml:trace>
  <inkml:trace contextRef="#ctx0" brushRef="#br0" timeOffset="73251.0904">20938 6968 332 0,'-12'0'120'0,"9"3"-92"0,-6 2-8 0,6-5 96 16,0 0-68-16,-3 0 24 15,3 3-40-15,0-3-12 16,0-3-12-16,0 6 4 0,-2 0-8 16,-1-1-4-16,-3 4 4 15,0 2-4-15,-3 5 0 16,0 0 8-16,-3 0-4 0,0 3 32 16,0 3-20-16,3-1 56 15,3 1-40-15,0 2-8 16,4 3-12-16,2 2 8 15,6 1-12-15,2-1-4 16,4 1 0-16,3-4-4 16,6-4 0-16,3-3 8 15,0-6-4-15,6-2 24 16,2-8-16-16,-2-5 4 16,0-3-8-16,-6-5-8 15,0-3 4-15,-4-3 4 16,-2-2-4-16,-9-3 8 15,0 1-8-15,-3-4-4 0,3 1 4 16,-3 2-16-16,-3-3 8 16,-3 4 4-16,3-1 0 15,-3 3 8-15,0 2-4 16,-3 6-4-16,-3 2 4 16,-3 3-4-16,1 0 0 15,-4 3-20-15,0 0 12 16,6 2 20-16,-6-2-4 15,6 2-12-15,3 3 0 0,3 0-60 16,3-2 36-16,0 2-436 16</inkml:trace>
  <inkml:trace contextRef="#ctx0" brushRef="#br0" timeOffset="73746.7701">21239 6677 312 0,'3'-2'112'0,"-3"2"-84"0,0 0-12 0,0 0 28 15,0 0-28-15,-3 5 20 16,0 0-20-16,-3 3 36 16,0 3-28-16,0 2 56 15,-3 3-44-15,0 3 20 16,0 4-36-16,0 4 28 16,-3-1-32-16,9 1 4 15,-3 2-12-15,6-5-8 0,0-1 4 16,6-1 4-16,-3-4-4 15,6-5-4-15,0 1 4 16,3-6-4-16,3-11 0 0,3-2 0 16,0-6 0-16,-1 0-12 15,-8 1 8-15,-3-3 4 16,-6-3 0-16,-6 3 0 16,-8-1 0-16,-1 1 16 15,6 2-8-15,-6 6 4 16,-3 5-4-16,9 0-16 15,3 0 4-15,6 8-60 16,6-3-428 0</inkml:trace>
  <inkml:trace contextRef="#ctx0" brushRef="#br0" timeOffset="74498.1235">21408 7503 280 0,'0'-3'104'0,"6"3"-84"16,3-8 0-16,-3 6 84 15,0-4-60-15,3-2 24 0,0-5-36 16,6-5-4-16,3-3-16 15,0-6-8-15,2 1 0 16,-2-6-24-16,3-5 12 16,-6-3 32-16,0 0-16 15,0 1-8-15,0 2-4 16,-3 8 4-16,-3 2 0 16,-4 9 76-16,-2 4-40 15,-3 1 112-15,0 5-88 16,0 0 28-16,0 3-52 15,0 2-40-15,3 9-8 0,-3 2 4 16,3 2 12-16,-3 3 0 16,0 3-12-16,-3-2 4 15,3 1 20-15,0-1-8 16,-3-1-12 0,0-3 0-16,3-2 4 0,0-2 0 15,0-6 8-15,3-6-4 16,9-2-4-16,3-7 4 15,3-4-84-15,0-2 44 16,0-6-4-16,-3 4 24 16,-3 4-4-16,-1 6 8 0,-5 2 52 15,-6 6-20-15,-3 5 68 16,-2 8-48-16,-7 3 8 16,3 2-28-16,6 3-20 15,3 0-4-15,3-3 12 16,6-3-4-16,5 4-4 15,4-4 4-15,0-2-136 16,0-3 72-16,0-2-196 16</inkml:trace>
  <inkml:trace contextRef="#ctx0" brushRef="#br0" timeOffset="75188.1805">21929 6998 164 0,'6'5'60'0,"-6"-5"-44"0,9 18-8 0,0-7 16 15,3 0-16-15,-3 2 112 16,0-3-68-16,-3-2 68 16,-3 3-68-16,0-6 60 0,-3 3-64 15,-3-3 20-15,-3 1-40 16,3-6 0-16,0-6-16 16,0 6 0-16,0-8-4 15,0-2-24-15,3-1 8 0,6-2-92 16,6-5 52-16,-3 2-4 15,3 8 32-15,-3-8 12 16,-1 5 8-16,-2 3 8 16,0 8-4-16,-3-5 68 15,-3 5-40-15,0 0 16 16,0 5-32-16,-3 1 8 16,3 2-12-16,0 2-8 15,6 3 0-15,-3-2-4 16,3 0 0-16,0-3 24 15,0-3-12-15,0 0-20 16,0 0 0-16,-6-5 20 0,0 0-4 16,6-2 16-16,0-1-16 15,-3-2-4 1,0-6 0-16,3 1-16 16,0-4 8-16,-3-1 4 0,0-1 0 15,3 5-20-15,0 0 12 16,0 4 48-16,3 4-20 15,-1 0 52-15,7 1-40 16,-6 7-8-16,3 0-12 16,-3-2 0-16,0 2-8 15,-3 3 8-15,-6 0-8 16,0 0-28-16,-3-3 12 0,0 1-444 16,3-6 248-1,3-8-80-15</inkml:trace>
  <inkml:trace contextRef="#ctx0" brushRef="#br0" timeOffset="76195.4893">19125 8170 248 0,'-3'-3'92'0,"3"3"-72"0,3 3-4 16,-3-3 36-16,0 0-32 15,0 0 60-15,0 8-44 16,0 2 28-16,0 6-36 15,-3 5 72-15,3 3-56 16,-3 5 32-16,0 0-44 16,1-2 24-16,-1-1-28 15,0-2 72-15,0-3-56 0,3-2 4 16,-3-1-28-16,3-7 16 16,-3-3-24-16,3 0-4 15,0-3-4-15,0-5-268 0,3 0 144 16</inkml:trace>
  <inkml:trace contextRef="#ctx0" brushRef="#br0" timeOffset="76899.6029">19375 8381 236 0,'-3'24'88'0,"6"-13"-68"0,6 7-4 15,-6-5 52-15,-3 3-40 16,0 3 112-16,-3-1-80 15,3 1 80-15,-3-3-80 16,0-3-24-16,0-5-20 16,3-3 20-16,0-5-20 15,0-3-4-15,3-7-8 0,0-3-48 16,3-3 24-16,3-3-124 16,0-2 80-16,3 3-36 15,0 2 60-15,0-3 24 16,-3 6 12-16,0 5 20 15,-3 3-8-15,0 2 136 16,0 0-76-16,-6 3 40 16,6 6-64-16,0-1 4 15,-1 3-32-15,1 3-8 0,0 4-4 16,-3-4-4 0,6 5 0-16,0 2 0 15,-6 4 0-15,0-1 8 0,0-5-4 16,0-3-4-16,0-3 4 15,0-4 4-15,3-6-4 0,0-6-4 16,0-4 4-16,6-6-4 16,0-3 0-1,3-2-12-15,3 3 8 0,-4-1-16 32,4 6 12-32,3 0 4 0,-3 0 4 15,-3 10-12-15,-3 8 8 16,-3 6 20-16,-3 2-8 15,-3 6 24-15,-9 4-20 0,3 1 24 16,3 0-24-16,-3-6-4 16,-3-2-4-16,0-5 4 15,3-6-4-15,0-5-152 16,0-5 80-16</inkml:trace>
  <inkml:trace contextRef="#ctx0" brushRef="#br0" timeOffset="77190.2404">19867 8114 372 0,'-9'-21'140'0,"9"16"-112"0,9-6-4 0,-3 3 32 16,-1 8-36-16,1-3 44 15,9 3-36-15,0 3-24 16,3 0-4-16,0 5 0 0,0 0 0 15,-3 2 16-15,-3 1-8 16,-7 2 32-16,-5 0-24 16,-5 3 76-16,-4 3-56 15,-3-6 24-15,3-3-40 16,3-4 16-16,6-1-20 0,0-5-8 16,6 0-4-16,9-5-84 15,5 2 44-15</inkml:trace>
  <inkml:trace contextRef="#ctx0" brushRef="#br0" timeOffset="77524.2494">20417 8339 684 0,'-21'-5'252'0,"15"2"-192"0,6-5-20 0,0 8 172 0,0 0-124 15,0 0-16-15,9 0-48 16,3 0-20-16,6 5 0 16,12 1-164-16,-3-4 88 0,-1 4-392 15</inkml:trace>
  <inkml:trace contextRef="#ctx0" brushRef="#br0" timeOffset="77637.2854">20486 8402 208 0,'20'0'76'0,"-5"6"-60"0</inkml:trace>
  <inkml:trace contextRef="#ctx0" brushRef="#br0" timeOffset="78408.3151">20402 8437 488 0,'-3'-5'180'0,"3"7"-140"15,-3-2-12-15,0 5 76 0,0 1-64 16,0-1 88-16,3 3-72 16,0-3 60-16,3 1-64 15,3-4 24-15,3 1-44 0,0-3 24 16,9-3-28-16,0 1-8 15,9-1-12-15,-6 0 12 16,-4-2-12-16,-5 2-4 16,0 1 0-16,-9-1-332 15,-3 0 180-15,0 3-424 16</inkml:trace>
  <inkml:trace contextRef="#ctx0" brushRef="#br0" timeOffset="78734.6146">20885 8222 236 0,'2'-2'88'0,"-2"-1"-68"0,-2 3-4 0,2 5 112 0,-3 3-72 16,0 3 24-16,-3 8-48 16,0 2 48-16,0 3-44 15,0 5 80-15,0 0-64 16,0-8 16-16,0 5-36 16,0 1 12-16,0-1-24 15,0-5 0-15,0-2-12 0,3-3-16 16,0-6 4-16,3-2-348 31,12-10-64-31</inkml:trace>
  <inkml:trace contextRef="#ctx0" brushRef="#br0" timeOffset="79181.4244">21167 8199 288 0,'0'8'108'0,"-6"0"-84"0,0 13-4 0,3-8 92 15,-3 8-64-15,0 11 96 16,1 0-84-16,5-1 16 15,0-2-44-15,8 3-12 0,-2-8-12 16,6-3 4-16,3-8-8 16,0-5 24-16,3-5-16 0,3-8 4 15,0-6-8 1,2-2 4-16,-2-3-8 0,-3-2 8 16,-6-6-8-16,-3-3 8 15,-9 3-8-15,-6 1 8 16,-3 1-8-16,-6 1 16 15,0 5-12-15,0 1 32 16,4-1-24-16,-1 2 4 16,0 4-12-16,3-1-8 15,3 1 4-15,0 2-40 16,0 2 20-16,3 1-284 16,0 0 164-1</inkml:trace>
  <inkml:trace contextRef="#ctx0" brushRef="#br0" timeOffset="79499.0523">21456 7847 228 0,'-3'-13'84'0,"6"13"-64"0,-3 0-8 0,0 0 40 0,0 10-32 16,-3 3 60-16,-3 6-44 16,0 7-16-16,3 6-12 15,-3-5 0-15,0 2-4 16,0-3-12-16,3-2 4 15,0-6 20-15,3-2-8 16,-3-5-240-16,9-8 124 16,-3-6-36-16</inkml:trace>
  <inkml:trace contextRef="#ctx0" brushRef="#br0" timeOffset="79800.094">21563 7820 320 0,'15'0'120'0,"-9"-2"-96"0,3 2-4 0,0 2 8 15,3 4-20-15,3-1-4 16,0 0 0-16,-1 3-4 16,1 3 0-16,-3-3 44 15,-6 0-24-15,-6 2 88 16,-6 6-60-16,-6-3 12 15,-3 1-36-15,-2-1 84 16,-1 0-60-16,3-5 64 0,6 0-60 16,3-3-28-16,6-5-16 15,9 0 0-15,6 0-4 16,6-2-20-16,5-1 8 0,7 0-628 16</inkml:trace>
  <inkml:trace contextRef="#ctx0" brushRef="#br0" timeOffset="80790.0091">21956 8577 320 0,'-15'8'120'0,"18"0"-96"0,3-3-4 15,-6-5 80-15,6 5-60 16,6-2 8-16,0-6-28 16,6-4-12-16,0-7-4 15,-1-4 12-15,4-6-8 16,3-2-4-16,-3-6 0 15,3 0-4-15,-6-8 0 16,-4 3 0-16,-2 3 0 16,-6 2 0-16,-6 3 0 15,0 3 112-15,0 7-60 0,-3 3 104 16,3 6-92-16,-3-1 16 16,3 6-48-16,0 2-32 15,6 8-8 1,0 6 4-16,-3 2 24 0,0 3-8 15,-3 3-12-15,-3 4-4 16,-3 4 20-16,0-3-8 16,0-1-4-16,0-1 0 15,0-4-4-15,6-2 0 16,0-3-20-16,3 1 12 0,6-9 4 16,3-3 4-16,9-4 0 15,0-3 0-15,0-3 8 16,0-6-4-16,-1-2 16 15,1-2-12-15,-9-3 4 16,3 0-4-16,-6-3-16 16,-3 5 4-16,-9-5 12 15,0 9-4-15,-3 1-4 16,-3 4 4-16,0 7-32 16,0 3 16-16,3 3 4 15,0 2 8-15,3 8-20 16,3 1 12-16,0-1 12 15,6 0 0-15,0 3-12 16,0-3 4-16,0 0-4 16,3 3 0-16,0-5 32 15,-3-3-12-15,0 2-428 16,3-10 228-16,-3 6-192 16</inkml:trace>
  <inkml:trace contextRef="#ctx0" brushRef="#br0" timeOffset="81433.7001">22480 8215 364 0,'3'0'132'0,"-12"-3"-100"0,6 6-12 0,3 2 0 0,0 3-16 15,3 2 16-15,-3 1-12 16,0 2-4-16,0 6 0 15,0-3 20-15,0-3-12 16,0 3 84-16,6-3-52 16,-6 3 24-16,-6-8-40 15,6-3-8-15,0 0-12 16,-3 1 12-16,-3-6-12 0,3 0-4 16,0-6-12-1,-3-10 4-15,3 3-68 16,9-3 40-16,0-2-120 15,0-1 88 1,6 1 16-16,3-1 32 16,-3 1 16-16,0 2 0 15,-1 3 44-15,1 2-24 0,-3 6 60 16,-3 2-44-16,0 6 80 16,-3 5-64-16,-3 5 16 15,0 3-36 1,0 0-4-16,3 0-16 0,3-1 0 15,-6 1-4-15,9-5-8 0,-3-3 4 16,0-6 20-16,-6-2-12 16,3-2-4-16,3-1-4 15,-3-2 20-15,0-3-12 16,-3 0-20-16,0 0 0 0,0-10-120 16,0 2-8-1,3 0 68-15,0 3 8 16,3 5 40-16,-3 0 20 15,9 2 4-15,0 4 96 16,-1 4-56-16,1 4 60 16,0 4-60-16,-3 1 24 15,-3 2-40-15,-3 0-16 16,0 6-8-16,-3-6 28 16,0 0-16-16,-3 1-144 15,0-1 64-15</inkml:trace>
  <inkml:trace contextRef="#ctx0" brushRef="#br0" timeOffset="81944.2856">22138 8106 372 0,'-12'0'140'0,"9"3"-112"0,-3-3-4 15,3 0 64-15,-3 2-52 16,0 4-4-16,-3-1-20 15,0 6 44-15,3 2-32 16,-3 5 44-16,-3 6-40 16,0 5 12-16,0 6-24 15,3 7 52-15,4 3-36 0,2 3-16 16,9 4-8-16,-1-4 0 16,10-6-4-16,6-5-92 15,6-10 52-15,9-14-500 16</inkml:trace>
  <inkml:trace contextRef="#ctx0" brushRef="#br0" timeOffset="82260.1785">22947 7990 320 0,'0'-6'120'0,"0"12"-96"0,0-1-4 15,0 3 148-15,3 5-96 16,3 8 32-16,-6 11-60 16,6 2 52-16,0 9-56 15,0-1 8-15,-3 6-28 16,-3-6 4-16,-3-2-12 0,-6-1 28 15,-12 1-24-15,-9 0 4 16,-5-8-12-16,-1-6 4 16,-3-2-8-16,4-8-204 15,-1-8 108-15</inkml:trace>
  <inkml:trace contextRef="#ctx0" brushRef="#br0" timeOffset="82637.8006">23060 7868 372 0,'12'-8'140'0,"-3"3"-112"0,0-3-4 16,0 8 120-16,6 0-84 15,3 0 36 1,3 2-56-16,-4 4 4 0,1 4-28 16,-3 1 44-16,-3 0-32 0,-6 2 92 15,-6 3-68-15,-6-3 20 16,-6-3-40-16,3 1 12 16,-6 0-24-16,0-3 44 15,10-3-36-15,-4 0 4 16,9-2-20-16,0-3-24 15,9-3 4-15,5 0 4 16,7 1 4-16,3-1-12 16,6 3 8-16,-3 0-224 15,-4 5 120-15</inkml:trace>
  <inkml:trace contextRef="#ctx0" brushRef="#br0" timeOffset="91556.2454">16307 7061 52 0,'44'0'16'0,"-14"8"-12"0,12 3 0 0,-12 2 8 0,5 3-8 15,7 10-4-15,9 11 4 16,2 8-16-16,13 11 8 16,5 2 12-16,0 3-4 15,-2 8-4-15,-1 5 4 16,4 5-4-16,2 3 0 15,7 3 8-15,-4 2-4 16,-6 3-4-16,-2 3 4 16,-4-1-4-16,4-5 0 15,-1 9 8-15,7 4-4 16,-7 11 8-16,-5-10-8 16,-4 10-4-16,-5 3 4 15,-4 2 4-15,-5-2-4 16,-3 13-12-16,-4-3 4 15,-5-5 12-15,0-10-4 16,-3-3 120-16,-7-9-68 16,1-9-4-16,-3-17-32 15,0-10-8-15,0-16-4 16,-3-11-8-16,-4-10 4 0,1-11-236 16,3-18 128-16,3-13 44 15</inkml:trace>
  <inkml:trace contextRef="#ctx0" brushRef="#br0" timeOffset="92042.007">18881 10286 340 0,'-9'-5'128'0,"9"5"-100"0,3 0-8 0,-3 0 0 16,9 0-16-16,3 0-4 16,9 0 4-16,6-6 4 0,9 6-4 15,8-5 16-15,4 3-12 16,-1 2 16 0</inkml:trace>
  <inkml:trace contextRef="#ctx0" brushRef="#br0" timeOffset="92235.6189">18863 10500 464 0,'-20'-10'176'0,"26"15"-140"0,3 3-8 16,2-5-24-16,4-3-8 15,9 5 4-15,9 0 0 16,3-2 16-16,8-3-8 15,7 3-28-15,-1-3 8 16,1-3-364-16</inkml:trace>
  <inkml:trace contextRef="#ctx0" brushRef="#br0" timeOffset="92590.1042">19736 10051 144 0,'-6'8'52'0,"-3"-8"-40"0,-3 13 0 0,9 0 8 0,-6 8-12 15,0 3 24-15,-3 2-20 16,-3 1 112-16,3 2-72 15,-3 3 128-15,1-3-100 16,2 0 12-16,6-3-52 16,3-2-8-16,3-3-20 15,6-2-16-15,9-3 0 16,2-6 12-16,10-4-4 0,6-4 8 16,0-4-8-16,-4-6-12 15,1-3 4-15,3 1-288 16,-9-4 160-1,-3 1-148-15</inkml:trace>
  <inkml:trace contextRef="#ctx0" brushRef="#br0" timeOffset="92806.3717">19825 10186 404 0,'-6'13'148'0,"3"3"-112"0,-3 10-12 0,3-5 56 15,0 11-48-15,-3 13 4 16,6 3-20-16,-3 2 16 16,0-3-20-16,3-4-4 15,3-6-4-15,-3-8 4 16,0-5-4-16,-3-3-4 0,12-5 4 16,-3-6-464-1</inkml:trace>
  <inkml:trace contextRef="#ctx0" brushRef="#br0" timeOffset="92952.1551">20131 10466 624 0,'-38'5'228'0,"32"3"-176"0,6 0-16 16,0-3-28-16,0-5-12 15,6 6-112-15,3-4 64 16,9-4-376-16</inkml:trace>
  <inkml:trace contextRef="#ctx0" brushRef="#br0" timeOffset="93384.7451">20367 10111 364 0,'12'-13'132'0,"-7"16"-100"0,4 2-12 0,-3 0 60 15,3 6-48-15,-3 2 24 0,0 6-36 16,-6 2-8-16,-6 3-8 16,-3 2 12-16,-3 1-8 15,-2-4 4-15,-1-4-4 16,0-6-8-16,3-5 4 15,6-5-24 1,6-3 12-16,9-3-4 16,6 3 4-16,9 3 8 0,8 2 0 15,1 6-20-15,0 2 12 16,-6 3 12-16,-7 0 0 16,-11 2 24-16,-15 6-16 15,-9-3 120 1,-2 0-76-16,-16 6 4 0,-3-3-36 15,6-6-16-15,10-5-4 16,2 1-16-16,9-7 8 16,9-7-172-16,9-7 96 15,9-4-356-15</inkml:trace>
  <inkml:trace contextRef="#ctx0" brushRef="#br0" timeOffset="93744.5174">20709 10151 424 0,'0'-16'156'0,"0"8"-120"0,6-5-8 0,0 10 44 0,3-2-44 16,3 0 8-16,3 5-24 15,-1 3-32-15,7 7 8 16,-6 1 12-16,0 2 4 16,0 0 40-16,-6 6-20 15,-9 2 92-15,-6 5-64 16,-9 3 28-16,-3 6-44 16,-3-3-4-16,0-1-20 15,1-2 12-15,5-5-16 0,3-5 16 16,6-6-16-16,6-5 4 15,9-5-4-15,6-6 4 16,8-2-8-16,10-1-80 16,3 4 40-16</inkml:trace>
  <inkml:trace contextRef="#ctx0" brushRef="#br0" timeOffset="94844.7258">21167 10066 184 0,'-6'0'68'0,"12"-5"-52"0,-6 3-4 0,0-1 128 16,-6 0-80-16,3 1 44 15,-3-1-60-15,0 0 48 0,0 1-56 16,-2-1 36-16,8 0-40 15,0 3-36-15,0 0 0 16,6 6 8-16,2 4 0 16,7 9 16-16,0 5-12 0,3-3 16 15,0 3-16-15,3-1 16 16,-3 1-16-16,-4 0 16 16,-2-3-16-16,0 0 16 15,-3 0-16-15,-3-2 16 16,-6 0-16-16,0-4-188 15,-3-1 96-15</inkml:trace>
  <inkml:trace contextRef="#ctx0" brushRef="#br0" timeOffset="95101.5019">21328 10127 320 0,'-9'-10'120'0,"6"2"-96"0,-9 10-4 0,12 1 80 16,-9 2-60-16,0 3 36 15,0 6-44-15,-3 4 52 16,1 6-48-16,-4 5 20 16,0 3-36-16,0-1 72 15,3 1-56-15,0-3 4 0,6-8-24 16,0-2-4-16,0-6-4 15,9-10-156 1</inkml:trace>
  <inkml:trace contextRef="#ctx0" brushRef="#br0" timeOffset="95448.5494">21608 10069 280 0,'0'3'104'0,"0"-6"-84"0,-3 3 0 0,3 0 92 16,0 0-64-16,0 0-20 15,0 8-16-15,0 5-4 16,3 6-4-16,-3 2 24 16,-3 5-16-16,0 1 32 15,0 2-28-15,-3 3-4 16,-3-1-8-16,0-4 4 16,3-3-4-16,0-6 16 15,0 1-12-15,3-14-336 16</inkml:trace>
  <inkml:trace contextRef="#ctx0" brushRef="#br0" timeOffset="95817.6091">21766 10125 208 0,'-3'-3'76'0,"3"6"-60"0,0 5-4 16,0-3-4-16,0 5-8 16,0 4 112-16,-3 2-60 15,0 7 76-15,-3 9-72 16,0 3 32-16,6-1-52 16,9 0 0-16,-3-2-24 15,3-8 0-15,5-8-4 16,4-6 20-16,3-7-16 0,3-11 12 15,6-10-12-15,-4-6 0 16,-2-3-4-16,-6-2-32 0,-9-3 12 16,-9 3-40-16,-9 0 32 15,-9 0 8-15,-6 3 8 16,-2 7 12-16,-4 9-4 16,6-1 16-16,3 6-12 15,0 5-20-15,15 2 4 16</inkml:trace>
  <inkml:trace contextRef="#ctx0" brushRef="#br0" timeOffset="96081.7055">21917 9760 676 0,'-15'-3'248'0,"18"-2"-192"0,3 2-16 16,-6 3 24-1,15 0-72-15,3 0 8 0,0 0-92 16</inkml:trace>
  <inkml:trace contextRef="#ctx0" brushRef="#br0" timeOffset="96508.8107">22158 9582 436 0,'6'-13'160'0,"0"10"-124"0,3 3-8 0,3 0 72 0,6 3-60 16,9 5-36-16,-6 3-4 16,8-1 24-16,-8 1-16 15,-6 2 8-15,-6 0-8 16,-9 3 12-16,-9-3-12 15,-9 3-4-15,-3-5 0 0,1-1 12 16,-1-2-8-16,6 0-20 16,6-5 4-16,6 2-24 15,6 0 20-15,6 1 4 16,3-1 8-16,6 3-12 16,-3 0 8-16,-4 0 20 15,-8 0-8-15,-6 2-4 16,-8 4 0-16,-7 1 20 15,-6 1-12-15,0 0 12 16,0-3-12-16,3-2-308 16,9-6 164-16,12-5-160 15</inkml:trace>
  <inkml:trace contextRef="#ctx0" brushRef="#br0" timeOffset="96994.167">22307 10156 384 0,'0'-2'140'0,"6"4"-108"0,0 6-8 0,3-2 12 16,3 4-24-16,3 3-4 15,3 6-4-15,3 0 4 16,5 2-4-16,-5 0 24 15,-6 0-16-15,0-2 4 16,-6-6-8-16,0-3-244 16</inkml:trace>
  <inkml:trace contextRef="#ctx0" brushRef="#br0" timeOffset="97199.4893">22542 10119 372 0,'-17'6'140'0,"8"2"-112"0,-9 5-4 16,0 0 92-16,3 6-68 15,-9 4-12-15,-3 9-20 16,-2 3-16-16,5-1 4 16,3-5-84-16,3-5 44 15,3-6-260-15,12-4 164 16,3-6-12-16</inkml:trace>
  <inkml:trace contextRef="#ctx0" brushRef="#br0" timeOffset="97490.9345">22673 10093 372 0,'-9'3'140'0,"6"-1"-112"0,-3 6-4 0,4 0 48 0,-1 0-44 16,0 5-12-16,3 3-8 16,0 3 36-16,-3-1-24 15,3 3-8-15,0 1-8 16,-3-1-4-1,0-3 0-15,0-2 16 0,3-3-8 16,0-5-276-16</inkml:trace>
  <inkml:trace contextRef="#ctx0" brushRef="#br0" timeOffset="97798.1756">22846 10119 312 0,'-24'6'112'0,"18"2"-84"0,-6 7-12 0,6-7 92 16,0 6-64-16,0 2 8 15,6 2-32-15,3 3-12 16,6 0-4-16,3-2 64 16,6-1-36-16,3-4 4 15,3-6-20-15,0-6 24 16,-4-4-24-16,1-6 32 0,-12-8-32 15,6 5-4-15,-6-7-8 16,-9-1 12-16,-6-5-8 16,-9-5-28-16,3 5 8 15,-6 1-40-15,-2-1 32 0,-1 13-4 16,9 6 16-16</inkml:trace>
  <inkml:trace contextRef="#ctx0" brushRef="#br0" timeOffset="97993.1016">22900 9815 548 0,'8'-10'204'0,"-2"4"-156"0,0 4-16 16,0-4-8-16</inkml:trace>
  <inkml:trace contextRef="#ctx0" brushRef="#br0" timeOffset="98234.3331">23048 9675 248 0,'-12'-5'92'0,"12"13"-72"0,0 5-4 0,0-3 60 0,0 6-44 16,6 3-12-16,-3 2-12 15,3 0 0-15,6-2-4 16,-3-4 8-1,0-4-8-15,0-3-136 0,0-5 76 16,3-3-140-16</inkml:trace>
  <inkml:trace contextRef="#ctx0" brushRef="#br0" timeOffset="98461.8072">23215 9662 320 0,'0'-8'120'0,"9"10"-96"0,0 6-4 15,3-2 124-15,-6 2-84 16,3 2 20-16,-3 1-48 0,0 5-20 16,-6-1-8-16,0 1 12 15,-9 0-8-15,-3 0 4 0,-6-3-4 16,9-2 36-16,0-3-20 16,3-3 12-16,12-8-36 15,9-2 0 1,0 3-4-16,6-1 4 15</inkml:trace>
  <inkml:trace contextRef="#ctx0" brushRef="#br0" timeOffset="99773.7025">23563 9977 436 0,'-9'-6'160'0,"6"6"-124"0,0 0-8 0,3 0 140 16,0 0-96-16,0 0 16 15,6-2-52-15,3-1-24 0,6 0-8 16,3-2 12-16,6-3-8 0,3 0 4 15,2 0-4-15,-5 3 4 16,3 2-8-16,-15-2-36 16,0 2 16-16,-12 3-188 15,-3 8 112-15</inkml:trace>
  <inkml:trace contextRef="#ctx0" brushRef="#br0" timeOffset="100013.2151">23486 10016 132 0,'-9'16'52'0,"15"0"-44"0,-12 13 4 0,6-8 148 16,0 3-88-16,6 2 24 15,-3 1-56 1,-3-1-28-16,6-2-4 0,-6-3 24 15,0 1-16-15,0-7-4 16,0-1-8-16,0-6-40 16,0-3 20-16,0-5-312 15</inkml:trace>
  <inkml:trace contextRef="#ctx0" brushRef="#br0" timeOffset="100124.9896">23528 10143 488 0,'9'-10'180'0,"2"2"-140"0,7 2-12 0,-9 1 84 0,3 5-68 16,9 0-28-16,9 3-12 16,-1-1-348-16</inkml:trace>
  <inkml:trace contextRef="#ctx0" brushRef="#br0" timeOffset="100457.4662">24019 9757 280 0,'-21'3'104'0,"15"2"-84"0,-6 5 0 0,6 4 84 16,-6 9-60-16,3 15 52 16,0 12-56-16,-6 16 40 15,-5 8-44-15,-7 8-12 16,-3 5-12-16,3-2 16 16,-3-6-16-16,-5-12 24 0,2-9-24 15,3-11 12-15,6-10-12 16,4-10-280-1</inkml:trace>
  <inkml:trace contextRef="#ctx0" brushRef="#br0" timeOffset="101266.2031">23953 10305 352 0,'0'-6'132'0,"6"9"-104"0,-3-3-8 0,-3 0 16 15,9 0-24-15,-3 0 40 16,0-3-28-16,9-2 12 0,0-3-20 15,0-5-8-15,5-3-4 16,1-3 12-16,3 1-8 16,-3-1-12-16,-3-2 0 15,0 0 12-15,-3 3-4 16,-7-4 8 0,1 4-8-16,-9-1-4 0,-6 6 4 15,3 3 56-15,3 2-32 16,-8 5 16-16,-1 3-28 15,6 8-16-15,-3 5-4 16,3 3 4-16,0 3 0 0,-3-1 0 16,6-2 0-16,0 0 8 15,0-3-4-15,0 0 16 16,0-2-12-16,0-3-4 16,9-3 0-16,-6-2 12 15,6-3-8-15,-3-3-116 0,3-2 56 16,2-3-164-1,-2-3 120-15,0-5-172 16,-3 0 152-16,3 1 44 16,-9-4 48-16,9 6 268 15,-9 5-132-15,0 0 124 16,0 3-140-16,-9 2 40 16,6 6-80-16,-3 2-16 15,6 0-24-15,0 6-12 16,-3 2 0-16,3 0-16 0,3 1 8 15,-3-1 20-15,0 0-8 16,6-2-4-16,-3-3 0 0,6-3-128 16,-6 0 68-16,6-5-296 15</inkml:trace>
  <inkml:trace contextRef="#ctx0" brushRef="#br0" timeOffset="101602.3462">24358 10114 228 0,'9'19'84'0,"-12"-4"-64"0,-3 1-8 0,6-8 152 15,0 0-92-15,0 0 44 16,0 0-72-16,-3 0 12 16,3-3-36-16,-6-2-8 15,6-3-8-15,0-3 4 16,0-2-4-16,6-3-108 15,-3-5 56-15,6-3-324 16</inkml:trace>
  <inkml:trace contextRef="#ctx0" brushRef="#br0" timeOffset="101780.4438">24406 10066 288 0,'-9'8'108'0,"12"-2"-84"0,-3 4-4 0,0-2 56 0,0 3-44 15,3 2 16-15,0 0-32 16,0-2-8-16,-3-1-4 15,9-2 12-15,-9 0-8 16,8-5-4-16,-5-3 0 16,3-3 28-16,-3 1-16 15,-3-4-128-15,9-4 60 16,-3-1-212-16</inkml:trace>
  <inkml:trace contextRef="#ctx0" brushRef="#br0" timeOffset="101885.6702">24456 10088 320 0,'0'2'120'0,"3"6"-96"0,-3 3-4 0,6-3 68 15,-3 2-52-15,9 1 12 16,-3-1-28-16,0-2 24 16,0 0-28-16,-6-2-408 15</inkml:trace>
  <inkml:trace contextRef="#ctx0" brushRef="#br0" timeOffset="102407.6571">24135 9974 184 0,'-3'-3'68'0,"3"3"-52"0,-18 0-4 0,15 3 28 15,-6 2-24-15,-9-2 48 16,6 5-36-16,-9 0 48 16,4 2-44-16,5 4 92 15,0 4-72-15,3 6-16 16,9 5-20-16,-3 3 20 15,6 2-20-15,0 8 12 16,6 3-16-16,-3 0 12 16,0 0-16-16,0-5 4 0,-3-8-4 0,9-8-16 15,-4-6 4 1,13-5-472 0</inkml:trace>
  <inkml:trace contextRef="#ctx0" brushRef="#br0" timeOffset="102713.0108">24569 10045 300 0,'9'29'112'0,"0"-10"-88"0,-6 10-8 0,9-13 136 16,-3 2-88-16,0 1 52 15,0 5-68-15,-6 5 44 16,-6 0-52 0,-6 0 60-16,-3 8-60 0,-15-3-8 0,0-2-20 15,-2-5 8-15,-1-9-12 16,0-5-172-16,3-7 92 15</inkml:trace>
  <inkml:trace contextRef="#ctx0" brushRef="#br0" timeOffset="103072.2392">24703 9765 404 0,'15'-3'148'0,"-6"6"-112"0,-3 0-12 16,3-1 56-16,-3 3-48 15,-3 3 24-15,0 3-36 16,-3 2 52-16,6-2-40 15,-6-3 28-15,0 2-32 0,0 1-8 16,-6-1-12-16,6-2-8 16,-6 0 4-16,6-2-16 15,0-1 8-15,6-2 20 0,-6-3-8 16,9-3-4 0,9 0 0-16,-6-2-4 15,0 2-564 1</inkml:trace>
  <inkml:trace contextRef="#ctx0" brushRef="#br0" timeOffset="107185.7252">18956 11567 444 0,'-6'-8'164'0,"3"5"-124"0,3 0-16 15,0 3 148-15,0 0-100 16,9 0-56 0,6-2-12-16,5 2-12 15,4-3 8-15,6 3 0 0,6 0 16 16,2-3-8-16,1 1-84 16,-6-1 44-16,-9-2-360 15</inkml:trace>
  <inkml:trace contextRef="#ctx0" brushRef="#br0" timeOffset="107367.7324">18997 11627 600 0,'-6'3'224'0,"9"-3"-176"0,0-3-12 0,3 3 28 15,3 0-44-15,6 0-20 16,6 0 0-16,3 0 24 15,3 0-12-15,-1 3-120 0,10 0 60 16,-9-1-360 0</inkml:trace>
  <inkml:trace contextRef="#ctx0" brushRef="#br0" timeOffset="107706.9324">19652 11289 176 0,'-3'-6'64'0,"3"6"-48"0,0-2-8 16,0 2 104-16,0 2-64 15,0 4 16-15,-3 4-40 0,0 6 32 16,0 8-32-1,3 0 56-15,0 8-44 16,0-3 12-16,3-3-32 16,3-2 64-16,3 0-48 0,0-3 4 15,3-3-20-15,3-4-12 16,6-6 0-16,0-3 4 0,5-5-4 16,1-3-4-16,3-2 4 15,-3 0-356 1,-3-3 192-16,-4 0-104 15</inkml:trace>
  <inkml:trace contextRef="#ctx0" brushRef="#br0" timeOffset="107940.2642">19807 11363 332 0,'0'5'120'0,"0"3"-92"0,0 5-8 16,0-2 24-16,3 13-28 15,0 2 12-15,-3 3-16 16,3 8 12-16,0 3-16 16,-3 5 24-16,-3 0-20 15,3-5-4-15,-3-6-4 16,0-8 28-16,0-4-16 16,3-9-144-16,3-8 64 15,6-15-236-15</inkml:trace>
  <inkml:trace contextRef="#ctx0" brushRef="#br0" timeOffset="108084.1822">19965 11601 488 0,'-6'8'180'0,"9"-3"-140"0,3 3-12 0,0-3-40 16,6 1 0-16,2-4-372 15</inkml:trace>
  <inkml:trace contextRef="#ctx0" brushRef="#br0" timeOffset="108535.7596">20283 11389 196 0,'-3'-18'72'0,"6"15"-56"0,3 3-4 16,0-3 56-16,0 3-40 15,0 6 40-15,0 2-36 16,3 0 16-16,0 2-28 16,0 6-16-16,0 5-8 15,-3-5 20-15,-6 3-8 16,-3-1-4-16,-3 3 0 15,-3-2 28-15,0-6-16 16,0-2 12-16,0-3-16 0,3 2-32 16,3-5 8-16,3 1 4 15,9-4 8-15,3 9-28 16,3 0 16-16,6 2 4 16,2 8 8-16,-2 5 0 15,-1443 1 0-15,2868-1 8 16,-1449 1-4-16,-6-1 68 15,-9 3-40-15,-5 0 84 16,-4-5-64-16,3-8 0 16,3-8-32-16,3 3-12 15,3-9-4-15,6-7-288 0,6-6 156 16,12-2-184 0</inkml:trace>
  <inkml:trace contextRef="#ctx0" brushRef="#br0" timeOffset="108868.4919">20593 11442 80 0,'9'-8'32'0,"12"6"-24"0,-1 2-4 0,-8 5 112 15,3 3-64 1,3 2 52-16,0 4-64 15,-3-1 84-15,-3 5-68 16,-3 1 88-16,-6-1-84 0,-6 4 44 16,-6 1-64-16,-6 4-4 15,0-3-20-15,-9-3 68 0,3-3-48 16,3-4 56 0,10-6-52-1,8-8-20-15,11-3-12 0,7-2-8 16,3-1-12-16,6 1 8 15,3 0-280-15,2 2 156 16,-2 3-360 0</inkml:trace>
  <inkml:trace contextRef="#ctx0" brushRef="#br0" timeOffset="109381.2443">21099 11336 248 0,'3'-8'92'0,"-6"3"-72"0,-3 0-4 0,6 2 156 16,0 3-96-16,0 0 24 15,12 8-60-15,-3 3 80 0,0 7-68 16,3 3 20 0,2 6-40-16,4-1 24 15,0-2-32-15,3-3 20 0,0 3-24 0,-3-5 0 16,-3-1-12-16,-4-2 12 15,1-3-12-15,-6-2 32 16,0-6-24-16,0-2-420 16</inkml:trace>
  <inkml:trace contextRef="#ctx0" brushRef="#br0" timeOffset="109603.7457">21417 11352 384 0,'-29'-10'140'0,"17"4"-108"0,-6 6-8 16,9 0 92-16,-3 6-68 0,0 2 8 15,-3 7-36-15,0 7-20 16,-3 4-4-16,1 3 4 16,-1 3 0-1,0 0 16-15,0-3-8 0,3 3-12 0,-3-3 0 16,3-6 12-16,6-4-4 15,0-3-80-15,4-11 40 16</inkml:trace>
  <inkml:trace contextRef="#ctx0" brushRef="#br0" timeOffset="111631.4782">21641 11413 92 0,'0'3'32'0,"3"-6"-24"0,-1 6 0 0,4 5 128 16,-6 2-76-16,-3 6 108 16,0 3-96-16,1 4 32 15,-1 1-60-15,-3 0 4 16,0 3-32-16,0-1-16 0,0-2-4 15,0-3 20-15,0-3-8 16,3-4-320-16,3-6 168 16,3-11-64-16</inkml:trace>
  <inkml:trace contextRef="#ctx0" brushRef="#br0" timeOffset="112105.9027">21843 11347 184 0,'-9'16'68'0,"6"-3"-52"0,-3 8-4 0,-3-2 108 16,3-1-68-1,-3 6 104-15,0 5-92 0,0 0 60 16,3 6-72-16,0 2 4 16,4 2-32-16,2-2-12 15,5-2-8-15,1-14 28 16,6 3-16-16,6-8 4 16,6-11-12-16,3-10 4 15,3-9-8-15,2-9-48 16,1-1 28-16,-6 0-16 0,-6-5 20 15,-9-3 24-15,-6 3-4 16,-6 3-4-16,-6 4 0 0,-3-1 28 16,-3 1-16-16,-6 4 92 15,-3 5-60-15,0 2-12 16,0 6-24 0,-2 0 8-16,-1-1-12 0,3 1 4 15,3 0-4-15,3 2-8 16,3-2 4-16,3-1-236 15,6 1 128-15,3 0-416 16</inkml:trace>
  <inkml:trace contextRef="#ctx0" brushRef="#br0" timeOffset="112472.759">21876 11133 444 0,'-15'-11'164'0,"15"11"-124"0,0 0-16 0,0 0 212 0,0-5-136 16,6 2 28-16,3 0-76 16,6 1-32-16,5-1-12 15,1 1 16-15,0 2-12 0,0-3-48 16,-3 3 20-16,3-3-420 15</inkml:trace>
  <inkml:trace contextRef="#ctx0" brushRef="#br0" timeOffset="112872.8653">22164 10958 364 0,'-6'13'132'0,"6"-10"-100"0,-3 13-12 0,3-8 104 15,0 2-72-15,3 1 52 16,0-3-64-16,-3 2-4 15,0 4-20-15,0-4 8 16,-3-2-16-16,0 0 16 0,0 0-16 0,0-3 4 31,1 3-4-31,-4-2-8 16,3-1 4-16,0-5 4 0,3 0-4 16,0 0-4-16,0 0 4 15,0 0-4-15,0 0 0 16,0 0-12-1,0 5 8-15,-6 0 12 0,3 1-4 16,-3-4-12 0,6 4 4-16,0-1-332 0</inkml:trace>
  <inkml:trace contextRef="#ctx0" brushRef="#br0" timeOffset="113276.9223">22304 10852 236 0,'3'-2'88'0,"-3"4"-68"0,0 4-4 0,0-1 52 15,0 3-40-15,0 8-12 16,0-1-8-16,0 4 36 15,0 2-24-15,0-2 96 16,0-1-64-16,0 1 20 0,0-3-40 16,3-3 4-16,3-3-20 15,0 1 8-15,6 0-12 16,0-3-32-16,6-1 8 0,-3 1 12 16,-3 0 4-16,5 0 16 15,-2-2-12-15,0-4 4 16,-12 6-4-16,0-3 56 15,-3 1-36-15,-6 2 16 16,-9 2-28-16,3 1-8 16,-11 2-4-16,-1 0-428 15,-6 0 232 1,3-7-92-16</inkml:trace>
  <inkml:trace contextRef="#ctx0" brushRef="#br0" timeOffset="113413.9204">22441 10868 436 0,'12'-13'160'0,"-3"13"-124"0,9 0-8 0,-6 0-60 16,3 5 12-16,3-2-312 16</inkml:trace>
  <inkml:trace contextRef="#ctx0" brushRef="#br0" timeOffset="113985.6636">22879 11223 320 0,'-21'-11'120'0,"12"8"-96"0,9 1-4 0,0 2 132 16,0 0-88-16,0 0 28 0,6-3-56 15,6 3 20-15,0 0-28 16,6 3-8-16,2-3-12 16,1 0-16-16,3 0 4 0,0 0 28 15,0-3-12-15,-3 0-56 16,5 3 20-16,-11 0-412 15,-6 0 240 1,0 6 36-16</inkml:trace>
  <inkml:trace contextRef="#ctx0" brushRef="#br0" timeOffset="114284.2146">22870 11371 196 0,'-12'47'72'0,"15"-20"-56"0,-3 2-4 0,3-13 84 15,3 0-56-15,0 0 0 16,-3-3-24-16,6-3 8 16,-6-2-16-16,0-2-12 15,-3-6 0-15,3-3-128 16,-3-2 72-16,3-6-40 15,-3-5 60-15,0 0-20 16,6-2 36-16,-6 5 152 16,2 2-68-16,4-2 144 15,3 5-116-15,6 0 20 16,6-3-64-16,6 3-20 16</inkml:trace>
  <inkml:trace contextRef="#ctx0" brushRef="#br0" timeOffset="114553.7194">23507 11043 464 0,'-9'8'176'0,"6"2"-140"0,-6 3-8 16,9 1 100-16,-3 7-76 15,-3 13 60-15,-3 16-68 0,-3 6 16 16,-3 8-40-16,-6-1 0 0,-5 1-12 16,-7-1 12-16,-9-5-12 15,4-2 4-15,2-11-4 16,3-11 12 0,3-10-12-16,15-11-392 15</inkml:trace>
  <inkml:trace contextRef="#ctx0" brushRef="#br0" timeOffset="114942.7902">23614 11326 312 0,'-6'-3'112'0,"6"6"-84"0,0-3-12 16,0 0 48-16,0 0-40 15,0 0-12-15,0 0-4 16,0 0-8-16,0 0 0 15,0 0 60-15,6-3-32 16,0 0-4-16,-6 1-12 0,3-1 8 16,0 1-12-16,0-1 40 15,3 0-24-15,-6 1 4 16,3-1-16-16,-3 0-16 16,9 1 0-16,-6 2 4 0,-3 0 0 15,6 0-264 1</inkml:trace>
  <inkml:trace contextRef="#ctx0" brushRef="#br0" timeOffset="116384.9313">23551 11781 80 0,'12'-5'32'0,"-3"-3"-24"0,3-3-4 0,-3 6 76 16,3-9-44-16,3-4 32 15,3-3-40-15,0-3 44 16,-1-2-40-16,10-4 12 0,-3-1-28 16,3-6 28-16,3 0-28 15,-4-8-4-15,-5 5-8 16,-3 0-16-16,-6 3 8 15,-9 5 12-15,6 6-4 16,-6 5 148-16,3 5-84 16,-6 5 0-16,0 6-44 15,0 5-32-15,-3 8 0 16,3 5 20-16,-3 8-4 0,0 6 16 16,0 2-16-16,3 3 48 15,3-1-28-15,-12-1 4 16,9-4-20-16,0 1 12 15,0-9-16-15,0-2-4 16,0-3 0-16,6-5 12 16,6-5-8-16,-9-6 4 0,12-8-4 15,0-2-84-15,5-8 40 16,1-11-120-16,-3 3 92 16,0 3-8-16,-6 5 44 15,-3 2 44-15,-6 3-8 16,-3 3 160-16,-3 5-96 15,-3 0 16-15,0 5-52 16,3 6-16-16,0 8-12 16,0-1-24-16,3 6 8 15,3 3 12-15,0 4 0 16,3-1-4-16,-3-4 4 16,3-2 4-16,-3 0-4 15,6 0-4-15,-6-8 4 0,3 0 4 16,-6-3-4-16,3-2-12 15,9-3 4-15,-4-6-84 16,1-4 48-16,9-11-172 16,3-3 120-1,0-5-132-15,-3 2 128 16,-3 1 56-16,2 5 28 16,-5 2 200-16,-3 3-104 15,-6 8 124-15,0 6-120 16,-6 4 0-16,-3 9-52 15,0 5 20-15,-3 2-32 16,6 6 12-16,-5-3-20 0,8 0-16 16,-3-2-4-16,3-3 12 15,0-3-4-15,3-2 16 16,-3-3-12-16,0-3 16 16,0-5-16-16,0-3 4 0,0-2-4 15,6-6-8-15,-4 1 4 16,1-6-24-16,6-5 12 15,0-1-92-15,-3 1 52 16,0 3 4-16,3 2 28 16,3 0 20-16,3 8 0 15,-3 3 24-15,-9 5-16 16,6 5 40-16,3 8-28 16,-3 1-4-16,-9-1-12 0,9 3 4 15,-6 0-8-15,-1-3 16 16,1-5-12-1,0-3-4-15,3-5 0 16,-3-5-4-16,3-3-108 16,0-5 60-1,0-6-120-15,-3-2 92 0,6 2-12 16,0 3 48-16,-6 9 72 16,-3 1-16-16,0 6 160 15,0 8-96-15,6 5 20 16,-6 3-60-16,3 0-28 15,6 3-4-15,0-6-28 16,-6-3 12-16,3-2-488 16,0 6 268-16,-6-14-12 15</inkml:trace>
  <inkml:trace contextRef="#ctx0" brushRef="#br0" timeOffset="116729.4396">23861 11162 364 0,'-21'0'132'0,"12"5"-100"0,-12 3-12 16,9 3 68-16,-5 7-52 16,-4 9 24-16,0 10-40 15,3 10 124-15,-3 3-80 16,0 1 48-16,18-1-64 16,3 3 28-16,9-3-44 15,12-7-8-15,3-9-16 0,12-8-84 16,-1-12 40-16,4-12-516 15,12-12 308 1,5-6 20-16</inkml:trace>
  <inkml:trace contextRef="#ctx0" brushRef="#br0" timeOffset="116971.9322">24581 11127 260 0,'-21'14'96'0,"21"4"-76"0,6 14-4 0,3-8 148 16,3 10-92-16,0 3 96 15,0 5-100-15,9 1 4 16,-3-4-48-16,-9-7 4 16,-9 0-16-16,-6 0 20 0,-15-3-20 15,-6-3 12-15,-18 1-12 0,4-6-244 16,-4-8 124-16,0-8-308 15</inkml:trace>
  <inkml:trace contextRef="#ctx0" brushRef="#br0" timeOffset="117224.3073">24703 10913 444 0,'0'3'164'0,"9"-1"-124"0,0 4-16 16,-3-1 8-16,0 11-24 15,0-3 60-15,3 6-40 16,-3-4 8-16,0 4-24 0,-3-3 12 16,6-3-16-16,-9-5 68 0,0 0-44 15,0-3 40-15,0-5-40 16,12-2-20-16,-3-6-4 15,11-8-64-15,10-3 32 16</inkml:trace>
  <inkml:trace contextRef="#ctx0" brushRef="#br0" timeOffset="134118.046">19006 12823 248 0,'-26'-13'92'0,"23"8"-72"0,0-1-4 16,3 4 68-16,0-4-48 15,0 1 112 1,6 5-96-16,5 3-20 16,4-1-8-16,3 4-16 15,6 2-12-15,3-3 0 0,0-5 20 16,-1 0-8-16,1 0 4 15,0 0-4-15,-6 0 12 16,-9 3-12-16,-3 5-452 16</inkml:trace>
  <inkml:trace contextRef="#ctx0" brushRef="#br0" timeOffset="134286.9978">18968 12963 704 0,'-27'-8'264'15,"24"8"-208"-15,3 0-12 0,0 0-8 0,0 0-28 16,9 6-4-16,6-1 0 16,6 0 4-16,5 1-4 15,7-1-248-15,6 5 132 16,-1-4-324-16</inkml:trace>
  <inkml:trace contextRef="#ctx0" brushRef="#br0" timeOffset="134940.1641">19617 12543 384 0,'-6'-27'140'0,"0"17"-108"0,3-4-8 16,3 9 84-16,-3 0-64 16,3 0 24-16,-3 5-36 15,3 0-32-15,0 8 0 16,3 7 24-16,-3 12-12 16,-3 5 12-16,0 2-12 0,-3 0 28 0,0-2-24 15,-3-3 32-15,-3 3-32 16,3-8 32-1,0 0-32-15,6-6 32 16,3-2-32-16,6 0-32 16,9-3 8-16,6 0 8 0,3-2 4 15,8 0 24-15,1-1-16 16,-3-2-12-16,0-5-4 16,-7-3-312-1,-2-3 168-15,-6-2-252 16</inkml:trace>
  <inkml:trace contextRef="#ctx0" brushRef="#br0" timeOffset="135135.9163">19730 12627 352 0,'-21'3'132'0,"21"8"-104"0,0 2-8 16,0 3 52-16,-3 2-44 15,3 11 32-15,0 6-32 16,0-1-8-16,0 3-12 15,3 0 12-15,3 0-12 16,-6-2 4-16,0-4-4 16,3-4 4-16,0-3-8 15,-6-6-388-15</inkml:trace>
  <inkml:trace contextRef="#ctx0" brushRef="#br0" timeOffset="135286.1629">19905 12895 508 0,'-27'5'188'0,"27"3"-148"0,-3 0-8 0,6-6-16 16,3 9-16-16,3-6-212 16</inkml:trace>
  <inkml:trace contextRef="#ctx0" brushRef="#br0" timeOffset="135720.8812">20120 12678 260 0,'6'-19'96'0,"5"9"-76"0,7-6-4 15,-6 10 124-15,3 1-80 16,0 0 44-16,0 2-60 15,0 6-24-15,0 5-12 16,-4 2 8-16,1 4-8 16,-6 1 24-16,-6 9-20 15,-3 0 4-15,-6 3-8 16,-5-4 4-16,-10-2-8 16,0-5 8-16,6-5-8 0,6 0-20 15,3-4 8-15,9-1-12 16,12-1 8-16,6 3-8 0,0 0 8 15,3 0 8-15,3 2 4 16,-7 1 0 0,-2 2 0-16,-9 3 156 0,-6 3-84 15,-9 2 44-15,-6 0-72 16,-5-3 4-16,-7-2-32 16,0-2-8-16,3-6-4 15,3-3-136-15,9-3 72 16,6-4-460-1,15-3 288-15,9-6 28 16</inkml:trace>
  <inkml:trace contextRef="#ctx0" brushRef="#br0" timeOffset="136065.2509">20340 12717 352 0,'12'-10'132'0,"0"-1"-104"0,11 1-8 0,-5 7 80 0,9 0-60 16,12 3 8-16,5 0-28 16,-5 3-4-16,-3 8-8 15,-6-1 12-15,-10 3-12 16,-8 3 148-16,-9 11-88 16,-15-1 0-16,-8 3-44 15,-13-2 20-15,-6-1-28 16,3-2-12-16,4-3-8 0,5-2 64 0,6-6-32 15,12-3-20-15,9-2-8 16,12-2-20-16,15-4 12 16,3 1 12-16,5 2 0 15,1 1 16-15,0-4-12 16,-4 1-188-16,-5-1 96 16,-6 1-448-1,3-6 296-15,3-2 76 16</inkml:trace>
  <inkml:trace contextRef="#ctx0" brushRef="#br0" timeOffset="137026.1867">21459 12495 364 0,'-6'-3'132'0,"3"3"-100"16,-6-2-12-16,6 2 60 0,0 0-48 16,0 0 112-16,0 0-84 15,-3 0 44-15,3 0-60 16,-3 0 64-16,0 0-60 15,0 0-8-15,3 0-24 0,3 0 8 16,0 0-16-16,9 0-40 16,9 0 20-16,3 0 28 15,6-3-8-15,3 1-8 16,-1-1-4-16,-2 0 20 16,0 1-8-16,-3-1-12 15,-6 3 0-15,-3 0 20 16,-7 0-8-16,-2 0 16 15,0 0-16-15,-6 0-4 0,0 0 0 16,0 0 12-16,0 0-8 16,0 0-4-16,-3 0 0 15,3 0 4-15,0 0-4 16,-3 0-12-16,0 0 4 16,3 0-4-16,0 0 0 15,0 0 0-15,-3 3 0 16,3-3 16-16,0 5-4 15,0-5-4-15,-3 3 4 16,3 2-16-16,0-5 8 16,0 0 4-16,0 0 0 15,0 0 0-15,0 0 0 0,0 0-12 16,0 0 8-16,0 0 4 16,0 0 0-16,0 0 8 15,0 0-4-15,0 0-4 16,0 0 4-16,0 0-16 15,0 0 8-15,0 0-76 16,0 0 44-16,0 0-144 16,0 0 100-16,0 0-324 15,0 0 224 1,6 2-24-16</inkml:trace>
  <inkml:trace contextRef="#ctx0" brushRef="#br0" timeOffset="137552.4989">21688 12254 320 0,'-9'-8'120'0,"3"11"-96"0,3 0-4 0,-3-3 88 16,0-3-64-16,0 0 16 16,3 3-36-16,-2 0 4 15,-1 0-16-15,-3 0 0 0,3 3-4 16,3 0-8-16,-3 2 4 16,-3 3-4-16,0 0 0 15,0 2 0-15,0 9 0 16,0 0 8-1,-3 4-4-15,3 1-4 0,6 8 4 16,0 5 12-16,0 11-8 16,9 4 24-16,3 1-20 15,-3 0 12-15,0-2-12 16,0-4 0-16,0-2-4 0,-6-5 12 16,-3-3-12-16,-3-8 32 31,0 0-24-31,-9-2 48 0,-6-9-36 15,-2-7 48-15,-4-9-44 16,-3-4 12-16,3-6-28 16,3 0-8-16,4 0-4 0,5-3-24 0,6 1 12 15,3 2-224-15,6 2 124 16,6-2-384 0,9 3 276-16,0 3 80 15</inkml:trace>
  <inkml:trace contextRef="#ctx0" brushRef="#br0" timeOffset="138248.5194">21932 12373 372 0,'-9'0'140'16,"3"-5"-112"-16,0-3-4 0,6 8 100 15,3-2-72-15,0-4 76 0,6 4-72 16,3-4 48-16,6 4-60 16,0-1 24-16,6 0-40 15,0 1-8-15,2-4-12 0,-2 6-8 16,0-5 4-16,-3 5 20 16,-3 0-12-16,-4 0 12 15,-5 0-12-15,-3 0 12 16,-6 0-16-16,-3 0-128 15,0 5 68-15,-3-5-484 16,1 6 296 0,-1-6 16-16</inkml:trace>
  <inkml:trace contextRef="#ctx0" brushRef="#br0" timeOffset="138515.8391">21959 12342 92 0,'-9'5'32'0,"9"0"-24"0,-6 6 0 0,6-3 28 16,0 5-20-16,0 6 120 15,3 2-80-15,-3 5 68 16,3 9-72-16,-3 7 68 16,0 0-68-16,-3 1 0 15,0 2-32-15,-3-3 32 0,0-8-28 16,-3-5 12-16,0-5-20 15,0-3 0-15,3-5-8 16,1-3-8-16,2-5 4 0,3 0 4 16,3-2-4-16,2-4-292 15</inkml:trace>
  <inkml:trace contextRef="#ctx0" brushRef="#br0" timeOffset="138711.2452">21911 12709 600 0,'6'-5'224'0,"6"2"-176"0,6 1-12 0,-3 2 28 16,6 0-44-16,3 0-8 16,2 0-8-16,1-3 12 15,3 1-8-15,0-4-392 16,-6 12 212-16,-4-12-112 15</inkml:trace>
  <inkml:trace contextRef="#ctx0" brushRef="#br0" timeOffset="139161.1853">22810 12183 312 0,'0'-11'112'0,"0"11"-84"0,0-5-12 15,0 2 100-15,0 1-68 16,0-1 60-16,0-2-64 16,0 5 60-16,0 0-64 15,0 0 8-15,-6 10-28 16,-3 6 32-16,-8 8-28 0,2 8 76 0,-12 8-56 16,-3 5 40-16,-6 13-48 15,-2 11 76 1,-4 7-60-16,-9-2 80 0,1-5-76 15,-1-11 52-15,4-2-64 16,5-3-4-16,9-6-24 16,3-4-20-16,10-6 0 15,5-8-148-15,3-5 84 16,6-6-396-16,3-2 260 16</inkml:trace>
  <inkml:trace contextRef="#ctx0" brushRef="#br0" timeOffset="139941.0971">22879 12958 228 0,'12'-8'84'0,"-12"0"-64"0,17-5-8 0,-2 2 4 16,6-7-12-16,3-9-4 15,9-10 4-15,2 0-4 16,7-8 0-16,-3 0-12 16,-9-2 8-16,-7 2-4 15,-11 5 0-15,-3 8 120 16,-9 6-60-16,-3 2 216 15,-3 8-148-15,0 6 40 0,0-1-92 16,3 6-52-16,0 5-12 16,0 2-24-16,3 4 12 0,0 4-12 15,0 6 8-15,-2 5 24 16,-4 1-4-16,3 1 68 16,-3 4-44-16,0-1 24 15,0-5-36-15,0 1-8 16,3-4-8-16,0-5 12 15,3-2-8-15,6-6-4 16,6-7 0-16,3-9-68 16,14-10 36-16,1-8-104 15,-3-6 76-15,0 1-20 16,-9 5 48-16,-1 5 16 16,-5 3 8-16,-6 5 12 15,-6 3-4-15,-3 7 120 16,-9 4-68-16,6 4 32 0,-8 6-52 15,5 6-32-15,6 7-4 16,0 5 8-16,3 1-4 16,6-1-4-16,3-2 4 15,5-3 4-15,1-2-4 16,3-6-28-16,-3-5 12 16,0-8-364-1,0-5 204-15,6-3-228 16</inkml:trace>
  <inkml:trace contextRef="#ctx0" brushRef="#br0" timeOffset="140528.884">23513 12424 436 0,'-9'0'160'0,"9"0"-124"0,0 2-8 15,0 4 0-15,0 2-20 16,0 2-28-16,0 6 8 15,0 5 4-15,3 6 8 16,-3-6 16-16,0 0-8 16,0-3 92-16,0-4-52 15,0-4 56-15,-3-2-60 16,3-2-12-16,0-6-20 16,0-3 0-16,0-2-8 0,3-6-108 15,3-2 56-15,3-3-68 0,-3 0 68 16,8 0-12-1,-2-2 36-15,0-1-4 16,0 3 16 0,9 3 24-16,-3 0-4 15,-6 2-4-15,6 3 0 16,-6 3 56-16,-1 0-32 0,-5 5 84 16,-3 5-60-16,6 6 88 15,-9 4-80-15,0 7 0 16,0 4-40-16,12-2-12 0,-6 0-4 15,-3-3 4-15,3-3-4 16,0-4 16-16,3-6-12 0,-3-6 24 16,-3-4-20-16,9-9-4 15,6-2-4-15,-6-6-92 16,-3-2 48-16,8 3-116 16,-2-1 88-16,-6 0 4 15,0 14 40-15,0 0 124 16,-6 10-56-16,-3 3 116 15,0 13-88-15,0-2-28 16,0-1-28-16,6 6 4 16,-6-3-12-16,3-2-92 15,-3-6 48-15,0 3-604 16</inkml:trace>
  <inkml:trace contextRef="#ctx0" brushRef="#br0" timeOffset="140976.7352">23132 12239 280 0,'-33'7'104'0,"15"1"-84"0,-6 8 0 16,9-3 84-16,-2 6-60 16,-7 2 228-16,3 8-152 15,-3 3 108-15,6 10-136 16,0 9 56-16,12 7-84 16,6-3-16-16,9 1-32 0,3-3-4 15,3-6-4-15,9-4-32 16,3-9 12-16,11-13-364 15,13-5 204-15,9-8-396 16</inkml:trace>
  <inkml:trace contextRef="#ctx0" brushRef="#br0" timeOffset="141217.8121">23891 12350 416 0,'-3'-6'152'0,"6"6"-116"0,-3 6-12 0,9-1 64 0,0 5-52 16,0 9 68-16,5 5-64 15,1 10 28-15,0 9-40 16,0 2 72-16,-3-3-56 16,-6-2 120-16,-9-3-92 0,-6-6 36 15,-6-2-64-15,-6 1-16 16,-8-4-16-16,-1-10-276 15,-6-14 148-15</inkml:trace>
  <inkml:trace contextRef="#ctx0" brushRef="#br0" timeOffset="141457.6587">24206 12228 840 0,'9'-3'312'0,"0"9"-244"0,3 2-16 0,-12-3 48 16,0 5-64-16,0 9 48 16,-9 2-48-16,3 0 0 15,-3 0-24-15,0-2 0 0,0-6-4 16,0-2 4-16,24-6-28 16,12-5 12-1,3-8-28-15,12-3 20 16,-4 6-832-1</inkml:trace>
  <inkml:trace contextRef="#ctx0" brushRef="#br0" timeOffset="144430.2917">13464 7281 208 0,'15'-27'76'0,"0"14"-60"0,3-8-4 0,-9 13 56 16,0 0-40-16,0 0 164 0,-3 3-104 15,0-1 56-15,-4 4-84 16,-2-1 36-16,0 0-56 16,-2 1 52-16,-4-3-56 15,-3-1 44-15,-3 1-44 0,-3 0 24 16,-3 2-32-16,-6 0-8 16,-6 3-12-16,-11-5 20 15,-7 5-16-15,-5-5 4 16,-4 5-8-16,6-3 4 15,4 1-8-15,8-1-4 16,6 0 4-16,7 1-4 16,5 4 0-16,3-2-20 15,6 3 12-15,3 2-200 16,6 0 116-16,3-5-244 16,9 3 188-16,6-3-228 15</inkml:trace>
  <inkml:trace contextRef="#ctx0" brushRef="#br0" timeOffset="144910.8328">13399 6913 520 0,'-6'-13'192'0,"0"7"-152"0,0 4-8 0,6 2 16 16,-6 5-32-16,-9 0 4 0,-3 6-12 15,-9 7-16-15,-8 6 4 16,-7 0 12-16,-6 0-4 0,1 0-12 16,2-3 4-1,0-3 56-15,4-2-28 0,5-5 44 16,3-3-40-16,9 0 28 16,4-3-28-16,5 0-28 15,3 1 0-15,3-1-8 16,6 0 0-16,3 0 8 15,3 1 0-15,3 2-20 16,3 0 12-16,0 2-4 16,6 3 4-16,2 3 8 15,4 0 0-15,3 3-12 16,6-1 8-16,0-2 20 16,-1 0-8-16,-5-3 16 15,-3-8-16-15,-3-2 92 0,-3-8-52 16,-6-6 84-16,0-7-76 15,-3-9 60 1,-9-4-64-16,0-4 16 16,-3-5-40-16,0 1-36 0,0 2 4 15,0 5 0-15,3 8 4 16,3 11-300-16,0 10 164 16</inkml:trace>
  <inkml:trace contextRef="#ctx0" brushRef="#br0" timeOffset="232695.4199">14926 9127 208 0,'-6'-8'76'0,"6"3"-60"0,6 2-4 15,3 1 4-15,-3-1-12 16,8 0-4-16,1 3 4 16,0-2-4-16,6 2 0 15,0 0-12-15,3 0 8 16,8 0-4-16,-2 0 0 15,6-3 16-15,-6 1-4 16,5-4-4-16,1 4 4 16,-9-4 4-16,0 1-4 15,-7 2-12-15,-2 3 4 16,-6 0 28-16,-3 0-12 0,-3 6 12 16,-3-1-12-16,-3 3-16 15,0-3 0 1,-3 6-200-16</inkml:trace>
  <inkml:trace contextRef="#ctx0" brushRef="#br0" timeOffset="233013.9512">15021 9252 164 0,'0'37'60'0,"0"-16"-44"0,0 19-8 16,0-11 16-16,0 13-16 15,-9 8 4-15,3-2-4 16,0-6 48-16,3-2-32 16,-3-8-20-16,0-9-4 15,3-4 16-15</inkml:trace>
  <inkml:trace contextRef="#ctx0" brushRef="#br0" timeOffset="233212.9629">15027 9463 300 0,'-6'-8'112'0,"6"8"-88"0,6-2-8 0,3 2-4 16,6-3-12-16,2 0-20 16,7 1 12-16,12-6 12 15,0-3 0-15,2 1-4 0,4-4 4 16,6 4-84-16</inkml:trace>
  <inkml:trace contextRef="#ctx0" brushRef="#br0" timeOffset="233552.0903">15917 9233 132 0,'21'-10'52'0,"-4"7"-44"0,7 0 4 0,-3 1-8 16,3-1-4-16,6 0 8 15</inkml:trace>
  <inkml:trace contextRef="#ctx0" brushRef="#br0" timeOffset="233731.9791">15961 9461 248 0,'6'0'92'0,"0"0"-72"0,6-3-4 15,0 3 0-15,6 0-12 16,6-3-4-16</inkml:trace>
  <inkml:trace contextRef="#ctx0" brushRef="#br0" timeOffset="234978.5182">16655 9141 20 0,'-12'-6'8'0,"12"9"-8"0,-15 0 0 15,9-1 12-15,0 3-8 16,-6 1 32-16,0 2-20 16,-2 5 4-16,2 3-12 15,-3 5 100-15,-3 0-60 16,6 0 32-16,3 6-44 16,0 2 32-16,6 3-40 15,0-3 12-15,9-3-24 16,3-2-8-16,3-3-4 15,3 0 4-15,3-7-4 0,-3-4-188 16</inkml:trace>
  <inkml:trace contextRef="#ctx0" brushRef="#br0" timeOffset="235411.5533">16798 9347 176 0,'-3'24'64'0,"3"-8"-48"0,3 7-8 15,0-9 60-15,0 4-40 16,0 3 8-16,0-2-24 16,6-3-16-16,0-6 0 15,2-4 12-15,4-9-4 16,0-8 16-16,6-10-12 16,6-11-12-16,-9 3 0 15,0 0-120-15,-9 0 68 0,-4 3 4 16,1 2 32-1,-6 3 156-15,-6 7-72 0,-2 4 80 16,-4 5-84-16,0 5-12 16,3 2-32-16,3 1-12 15,9 2 0-15,6 0-252 16,6 1 136-16,5-4-60 16</inkml:trace>
  <inkml:trace contextRef="#ctx0" brushRef="#br0" timeOffset="236208.519">17119 9220 164 0,'-9'21'60'0,"12"-16"-44"0,-3 17-8 15,6-15 24-15,-3 4-20 16,0 2-12-16,-3 3-4 16,3-8 20-16,3-3-8 15,0 6 4-15,0-11-4 0,3 0-8 16,-3 0 4-1,9-11-4-15,0 1 0 16,3-6-72-16,-7-3 40 16,-2 1-56-16,3 5 48 0,-9-1 136 15,0 6-52-15,-3 6 156 16,-3 4-116-16,0 6 76 16,3 3-92-16,-6 2-44 15,6 0-20-15,9 3-24 16,-3 0 12-16,9-3 20 15,6-2-4-15,0-3-4 16,0-3 0-16,-1 1-4 0,-2-4 0 16,-3 1-152-16,-3-1 84 15,-3-2-8-15,-3 0 48 16,0-7 0 0,3-1 0-1,0-3 16-15,3-5 4 16,6-2 8-16,-4-9-12 0,4-2 8 15,0-3 12-15,-3-5-4 16,3 0-12-16,-3 0 4 16,-3 3 12-16,-6 2-4 15,-3 6 16-15,-6 4-12 16,-3 4 4-16,-3 2-4 16,0 5 80-16,0 4-44 15,0 1 32-15,0 6-44 16,3 3 16-16,0 7-28 0,0 4 0 15,3 9-12-15,3 7-24 16,3 7 8-16,-3 5 32 16,0 6-16-16,3-1-8 15,-3-4-4-15,0-6 12 16,3-3-4-16,0-8-20 16,0-4 8-16,3-4 12 15,3-7 0-15,3-6-388 16,6-2 208-16,3-1 44 15</inkml:trace>
  <inkml:trace contextRef="#ctx0" brushRef="#br0" timeOffset="238085.0757">18018 8767 176 0,'-3'-18'64'0,"6"18"-48"0,0 3-8 16,-3-3 104-16,0 0-64 15,-3 8-20-15,0 7-16 16,0 7-4-16,-3 7-4 15,0 8-4-15,-6 16 4 16,-2 10 4-16,-10 6-4 16,-6 0 8-16,-9-1-8 15,-5 4-20-15,-1-1 8 16,3 1 64-16,4-6-28 16,8-8 8-16,6-8-24 0,6-5 12 15,3-8-16-15,9-5-12 16,3-11 0-16,6-5-148 15</inkml:trace>
  <inkml:trace contextRef="#ctx0" brushRef="#br0" timeOffset="239164.8058">18191 9043 144 0,'3'-6'52'0,"-3"6"-40"0,0 3 0 16,0-3 80-16,0 0-52 0,0 0 8 15,0 0-28-15,6 3-4 16,0 2-8-16,3 3-16 16,0 2 4-16,2 4 4 15,4 4 0-15,0 1 44 16,3-1-24-16,-3 3 16 15,0 3-20-15,0-3 0 16,0 1-8-16,-1-7-8 16,-2-1 4-1,-3-4 4-15,0 1-4 0,-6-3 16 16,-3 2-12-16,6-2 4 16,-6 0-4-16,3-3-8 15,0 1 4-15,-3-6 12 16,3 2-8-16,-3-2 84 0,6 3-48 15,-6-3 12-15,6-3-32 16,0 1-4-16,0-4-12 16,0 1 4-16,0-3-8 0,0-2 8 15,0-4-8-15,-3-1-4 16,3-7 4-16,3-4-4 16,2-6 0-16,1-5 0 15,6 0 0-15,-3 5-12 16,-3 3 8-16,0 11 12 15,-3 2-4-15,-3 8-4 16,-6 5 4-16,-3 6-4 16,0 2 0-16,-3 3 0 15,0 8 0-15,3-3-152 0,0 1 84 16,3 1-332 0</inkml:trace>
  <inkml:trace contextRef="#ctx0" brushRef="#br0" timeOffset="240652.8792">15515 10111 184 0,'-6'-10'68'0,"6"5"-52"0,-3-1-4 0,0 4 12 16,0-1-16-16,-6 3-4 15,-3 0 0-15,-3 3 4 16,-2 2-4-16,-4 6-12 0,-3 4 4 16,-3 1-4-16,3 3 0 15,-3-1 8-15,10 1 0 16,-1-1 16-16,3 4-8 16,6-1 32-16,3 2-24 15,6 1 4 1,6 3-12-16,3-1-8 0,9 1 4 15,0-6 20-15,8 0-12 16,-2-2-4-16,9-1-4 16,-3-2 4-16,-1 2-4 15,7-7-240-15,-6-3 128 16,6-8 28-16</inkml:trace>
  <inkml:trace contextRef="#ctx0" brushRef="#br0" timeOffset="240832.2343">15836 10188 216 0,'-9'-2'80'0,"12"2"-60"0,3 0-8 0,0 0-4 16,6 0-8-16,6 0-12 15,12-3 8-15,6 3-4 16,5 0 0-16,1-3-152 15</inkml:trace>
  <inkml:trace contextRef="#ctx0" brushRef="#br0" timeOffset="240968.8579">15881 10305 332 0,'-18'0'120'0,"27"0"-92"0,12 2-8 16,-3 4-8-16,9-1-12 15,8 0-144-15</inkml:trace>
  <inkml:trace contextRef="#ctx0" brushRef="#br0" timeOffset="241462.0894">16515 9836 176 0,'-18'21'64'0,"15"-5"-48"0,-12 16-8 15,9-11 104 1,-3 6-64-16,1 2 52 0,5-3-60 16,3 1 16-16,6-1-36 15,2-5 8-15,10-2-16 16,3-6-16-16,3-8 0 15,6-10 28-15,-1-8-12 16,1-14 12-16,0-2-12 16,-3-5-8-16,-6-3 0 15,-6 0 12-15,-10 0-8 16,-8 5-4-16,-5 6 0 16,-4 4-4-16,-6 7 0 15,3 7-12-15,0 5 8 16,0 3-16-16,3 5 12 15,3 6-188-15</inkml:trace>
  <inkml:trace contextRef="#ctx0" brushRef="#br0" timeOffset="241644.9978">16589 9955 312 0,'0'6'112'0,"12"4"-84"0,3 9-12 0,-3-6 12 16,0-2-20-16,6 4 4 15,3 1-4-15,0-2 4 0,-1-4-8 16,-2 1 8-16,-3-1-8 16,-6-4-4-16,-3-4 4 15,0 1-4-15</inkml:trace>
  <inkml:trace contextRef="#ctx0" brushRef="#br0" timeOffset="241992.0866">16399 10252 164 0,'9'-6'60'0,"0"6"-44"0,0-2-8 0,3 2 60 16,3 2-40-16,5 1 8 15,4 0-24-15,3-3 12 16,3-3-16-16,0-2 16 16,-1-3-16-16,1-5 4 15,-3 5-4-15,-3-3-8 16,-4 6 4-16,-5 2 12 15,-6 0-8-15,-3 3 4 16,-6 0-4-16,-3 8-8 16</inkml:trace>
  <inkml:trace contextRef="#ctx0" brushRef="#br0" timeOffset="242512.7192">16482 10477 208 0,'9'15'76'0,"3"-4"-60"0,0 10-4 15,0-5 48-15,0 0-36 0,3 5 52 16,-3 3-44-16,0-3 28 16,-4 0-32-16,1 0 28 15,0 1-32-15,-3-4 12 16,0-2-20-16,0 0 8 15,0-3-12-15,0-5 28 16,-3-3-24-16,0 1 40 0,-3-6-32 16,6 0 48-16,0-3-40 15,0-5 36-15,0-5-36 0,6-3 0 16,0-8-20-16,3-2 0 16,-1-3-4-16,1-6 4 15,0 3-8 1,-3 6 16-16,-3-1-12 15,0 9-4-15,-3 5 0 0,-3 2-16 16,-3 6 8-16,0 5 12 16,-3 8-4-16,-3 5-240 15,3 3 128-15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2-06T12:34:34.4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10726 12321 424 0,'-15'-8'156'0,"15"13"-120"0,0-5-8 16,0 0 132-16,0 0-92 15,0 0 104-15,0 0-96 0,0 5-52 16,6 0-16-16,0 1 0 0,3 4-4 16,0 1 8-16,3-3-8 15,3-3-12-15,2-2 4 16,4 2 20-16,0-5-8 15,3-5-12-15,0-8 0 16,5-3-16-16,-5-3 12 16,-3 1 12-16,-3-1 0 15,-6 1-4-15,-3 2 4 16,-6 0-4-16,-3 3 0 16,0 2-12-16,-6 3 8 15,-3 3-4-15,-3 2 0 16,-6 3 24-16,-3 3-8 15,-6 2-28-15,7 3 8 16,-4 3 4-16,-3-1 8 0,9 1 24 16,0 7-12-16,3 1 40 15,1-1-28-15,11 9-32 16,3-3 4-16,6-1 16 16,5-1-4-16,4-4-4 15,6-2 0-15,6-5 4 16,9-3-4-16,5-8-4 15,7-3 4-15,0-5-40 16,-1-5 20-16,4-1-48 16,-4-4 36-16,1-1-20 15,-3 4 28-15,-7 1 8 16,-5 1 12-16,-3 3 0 0,-15-1 0 16,0 3 76-16,0 0-40 15,-10 3 24 1,-2-1-40-16,-6 1 0 15,1 0-12-15,-1-3-16 16,-6 0 4-16,0 0-4 0,-3-2 0 16,6-1 16-16,-3 0-4 15,-3-2 16-15,3 3-12 16,0 2-28-16,-3 2 8 16,3 4 4-16,-3 2 8 15,3 5-64-15,-5 3 36 16,2 2 4-16,-3 4 12 0,6-1 4 15,3 3 0-15,6 5 8 16,0 3 0-16,0 0 0 16,6 2 0-16,6 0 0 15,0 1 0-15,0 5-12 16,2 7 8-16,1 12-4 16,-3 17 0-16,-3 4 16 15,-6-3-4-15,-6-3-12 16,-6 3 4-16,-3-3-4 15,-6-3 0-15,4-5 8 16,-4-7 0-16,6-6 24 16,0-11-12-16,6-7 76 15,0-6-52-15,6-8 32 16,0-13-40-16,12-8-16 0,6-13-8 16,6-11-60-16,2-10 32 15,4-1-8-15,3 1 20 16,-6 2-8-16,-4 3 8 15,1 3 44-15,-6 0-20 16,-6 2-8-16,-9 8-8 16,3 3 40-16,-6 2-24 15,-3 3 8-15,-3 1-12 16,-3-1-8-16,0 0 4 16,0 0 4-16,0-5-4 15,3-3-48-15,3-5 28 16,3-3-236-16,6-2 140 15,3 2-224 1,3-2 188-16,6 2-76 0,3 3 448 31,12 0-120-15,-4 5 92-16,-5 5-112 16,-3 3 20-16,-6 6-60 15,0-9 36 1,-3 3-36-16,3 3-24 0,-6-3 0 15,-4 3-16-15,1 3-4 16,-3 2 4-16,-3 5-16 16,-6 3 8-16,1 5 4 15,-1 11 0-15,-6 3 44 16,3 10-24-16,3 0 60 16,6-5-44-16,3 5 0 0,3-5-20 15,3-6 24 1,3-5-24-16,2-2 20 15,4-6-20-15,0 0-16 16,0-10-4-16,0-3-112 0,-3-2 64 16,3-6-128-16,-9-11 100 15,-1-7-208 1,-8-6 164-16,0 1 32 16,3 7 56-16,-6 5 196 15,3 9-88-15,-3 5 100 16,6 5-104-16,-3 8 72 0,6 8-80 15,3 5 56-15,0 5-64 16,3 4-28-16,0-1-16 0,-3 3-8 16,-3-3 0-16,3-3 8 15,3-5-4-15,-6-2-72 16,-3-3 36-16,9-21-364 31,-3-14-56-31</inkml:trace>
  <inkml:trace contextRef="#ctx0" brushRef="#br0" timeOffset="153.5507">12071 12072 956 0,'-27'0'352'0,"18"8"-272"0,-2 5-24 16,2-5 4-16,-6 3-44 0,0-1-172 15,9 6 84-15,0 2-636 16,12 1 396-16,15-6 120 15</inkml:trace>
  <inkml:trace contextRef="#ctx0" brushRef="#br0" timeOffset="299.3128">12095 12318 880 0,'-36'13'328'0,"27"3"-256"0,6 2-16 0,0-4 116 16,0-4-104-16,0 1 112 15,3-1-100-15,6-4-16 16,3-4-40-16,9-4-176 0,6-9 84 15,0-2-528 1,6-8 328-16,-13-11-228 16</inkml:trace>
  <inkml:trace contextRef="#ctx0" brushRef="#br0" timeOffset="1007.9823">12253 12212 520 0,'9'-11'192'0,"-6"6"-152"0,0-3-8 15,-3 8 80-15,0 0-68 16,0 13-28-16,0 9-12 16,0 4 20-1,6 3-12-15,3 11 48 0,2-3-32 16,4-3 28-16,-3-5-28 16,3-5 60-16,-3-5-48 15,6-9 96-15,0 1-76 0,-3-8-12 16,-3-11-28-16,2-3-68 15,-5-7 24-15,3-12-128 0,0-7 80 16,-3 8-60-16,0 3 72 16,6 7-80-16,-3 9 80 15,6 4-68-15,2 9 72 16,1 2-4 0,9 3 36-16,6-2 12 15,0 2 12-15,-1-6-100 16</inkml:trace>
  <inkml:trace contextRef="#ctx0" brushRef="#br0" timeOffset="1666.692">12887 12265 208 0,'9'-3'76'0,"-9"6"-60"0,-3 5-4 15,6-5-4-15,3-3-8 16,0 2-56-16,-6 3 32 15,0-5 4-15,0-2 8 16,0-1 80-16,-12 1-36 16,9-1 200-16,-9-2-132 15,-3 2 64-15,-6 3-96 16,3 0 40-16,-3 5-64 16,-5 6 32-16,5 7-44 15,-3 4 0-15,9 1-20 0,0 1 28 16,6-3-24-16,6-2 4 15,9-3-12-15,9-3 12 16,6-5-12-16,9-3-100 0,5-5 48 16,1-5-200-16,0-3 136 15,-6-3-76 1,-10-2 108-16,-5 0-4 16,-9 5 52-16,-6 3 136 15,-6 5-56-15,-9 5 168 16,1 6-124-16,2-1 84 15,3 1-100-15,9 2-20 16,6-2-36-16,9-1 0 0,8-5-12 0,13-7 0 16,15-4-4-16,5-4-68 15,7-9 32-15,-13-7-92 32,1 2 64-32,-6-10-24 0,-4-3 44 15,-17 0-4-15,-9 2 24 16,-9 1 28-16,-12 5-8 15,-9 5 132-15,0 5-72 0,0 6 92 16,9 3-88-16,0 7-32 16,3 6-24-16,6 5 40 15,9 10-28-15,3 8 96 16,-6 6-68-16,6 8-4 16,-3 5-32-16,-3-5-4 15,-9-6-4-15,0 0-40 16,-9-5 16-16,-3-5-408 15,-6-5 232-15,-9-3-396 16</inkml:trace>
  <inkml:trace contextRef="#ctx0" brushRef="#br0" timeOffset="3334.9038">13455 12294 464 0,'0'11'176'0,"0"-9"-140"0,9-4-8 0,-3 4 84 15,3 1-68-15,-3-3 36 16,9 0-48-16,-3 0-8 15,3 0-16-15,3-3 4 0,-1 1-8 16,1 2-12-16,0-3 4 16,0-2 4-1,-3 2 0-15,6-5-28 16,-9 0 16-16,-9 0-48 16,3-2 32-16,-6-4 32 15,-9 4 0-15,-3 2 0 0,-3 3 0 0,0 2-16 16,-6 6 8-16,0 5 4 15,-3 5 0-15,4 3 0 16,-1 2 0-16,6 3 52 16,6 3-28-16,-3 0 16 15,9-3-24-15,3-2 8 16,9-3-12-16,0-3-8 16,3-3 0-16,9-2 4 15,0-2-4-15,2-6-144 16,4 0 76-16,3-3-148 15,0-8 120 1,-1-5-116-16,1-5 120 0,3-3-60 16,-3 1 84-16,-6 2 328 15,-7 5-144 1,1 0 172-16,-6 5-172 16,-3 6 96-16,-3 2-124 0,-6 3 32 15,0 8-76-15,0 5-24 16,0 1-16-16,0 4-20 0,6 3 8 15,-3-5 20-15,-3-3-8 16,0-2-4-16,0-3 0 16,0-3-84-16,0-5 44 15,6-2-84-15,0-4 68 0,3-10-80 16,0-5 76-16,-3-5-148 16,6-1 116-1,-4 4 64-15,1 4 20 16,3 6 160-16,-3 5-84 15,-3 8 56-15,3 13-72 16,3 6 20-16,-3 7-44 16,6 6 8-16,6-3-24 0,-6-3 0 15,-1-7-8-15,7-1 12 16,-6-2-12-16,-3-5 24 16,-3-6-20-16,-3-5-12 15,-3-5-4-15,-3-6-4 16,-9-10 0-16,9-8-204 15,-6-3 116-15,6 1-60 16,0 1 92-16,15 7 32 16,3 4 16-16,6 3 68 0,5 8-28 15,1 3 60-15,-3 5-48 16,-3 3 88-16,-3-1-68 16,-7 1 80-16,-2-3-80 15,-3 3 68-15,-9-3-68 16,0 0-12-16,0 0-28 15,-3 0-4-15,-3-3-4 16,0-2-16-16,0-3 4 16,6 2 4-16,-3 1 0 15,-2 2-12-15,5 1 8 16,-6 2 20-16,6 2-8 16,-9 4-12-16,3-1 0 15,-3 6-16-15,-3 2 12 0,-3-3 4 16,0 4 4-16,6-1 52 15,-3 5-28-15,12 1 60 16,0-1-48-16,0 4 12 16,15-4-32-16,-3 1-8 15,3-9-4-15,6 1 12 16,0-3-8 0,2-6-12-16,-2-2 0 0,3-2 12 15,-3-1-4-15,0-2-64 16,0-3 32-16,-1-3-16 15,-5 1 28-15,0-6-8 16,-6-3 12-16,-3 1 16 16,-6 2 0-16,0 0 8 0,0 0-8 15,-6 3 16-15,3 0-12 16,-3 2 4-16,0 3-4 16,-3 6 28-1,3 4-20-15,-3 6-12 0,-3 5-8 16,4 3-16-16,2 3 12 15,6-1 12-15,6-2 0 16,8-3-4-16,7 1 4 16,9-6-92-16,6-3 48 15,-1-5-356-15,16-5 220 16</inkml:trace>
  <inkml:trace contextRef="#ctx0" brushRef="#br0" timeOffset="3843.7706">15164 12268 832 0,'-15'-8'308'0,"15"8"-240"0,-12 0-20 16,3 0 124-16,3 2-104 0,-9-2-28 15,6 6-24-15,-3 2-44 16,9 2 16-16,-3 3-40 16,12 1 32-16,-3-1-72 15,15-3 52-15,6-4-124 16,6-6 92-16,-9-3 28 15,-1-2 24-15,-5-1 20 16,-6-4 0-16,-3-3 16 16,-6 2-8-16,-6-7 32 15,-3 4-24-15,0-4 40 16,-2 5-32-16,5-1 40 16,3 4-36-16,6-1-16 15,14 3-4-15,7 0-8 16,12-2 0-16,9 2 8 15,-4 0-4-15,4 0 8 0,-3 0-8 0,-13 0-4 16,-8 0 4-16,-6 0-24 31,-6 6 12-31,-9-6-216 16,-3 5 124-16</inkml:trace>
  <inkml:trace contextRef="#ctx0" brushRef="#br0" timeOffset="4010.978">15360 11990 684 0,'6'13'252'0,"-6"-13"-192"0,-6 45-20 16,6-13 180-16,6 0-128 0,-6 20 16 15,6 4-64-15,-6 0-12 16,0-6-20-16,-6-8 0 31,6-7-4-31,-15-12-304 16,0-4 160-16</inkml:trace>
  <inkml:trace contextRef="#ctx0" brushRef="#br0" timeOffset="4850.4816">16060 11985 216 0,'-9'-3'80'0,"3"3"-60"0,-3 5-8 0,3 3 116 15,-3 5-72-15,3 9 84 0,0 7-80 16,3 8 32-16,-3 5-56 16,0 0 68-16,6-5-56 15,0 0 80-15,0-10-72 16,0-6 60-16,0-5-64 0,0-8 32 16,-3-11-48-16,3-7-36 15,0-12-4-15,3-4-192 16,3-3 104-16,9 2-100 15,6 9 108-15,3 2 40 16,2 8 24-16,10 5 72 16,-6 11-28-16,-3 8 60 15,-9 3-48-15,-1 2 116 16,-8 0-84-16,-9 0 108 16,-15-2-100-16,1-3 32 15,-13-3-64-15,-9-3-24 0,-9-7-12 16,10-6 0-16,-1-4-4 15,6-1-28-15,9 0 12 16,12 0-48-16,4 0 32 16,13 2-168-16,10 1 104 15,6 0-256-15,6 0 196 16,6 2-292 0</inkml:trace>
  <inkml:trace contextRef="#ctx0" brushRef="#br0" timeOffset="5179.7366">16491 12233 404 0,'6'-8'148'0,"-6"6"-112"16,0-4-12-16,0 4 100 0,0-4-72 16,0 1 24-16,-6 0-44 15,3 0-4-15,-3-6-16 16,0 3-8-16,0 3 0 0,-3-1-4 15,4 6 0-15,2 0-12 16,-3 0 8-16,0 6 12 16,3 7-4-16,3 3 32 15,0 2-20-15,0 1-4 16,-3 5-8-16,0-3-4 16,-3 3 0-16,6-11-12 15,0 3 8-15,0-6 20 0,0-4-8 16,0-1-100-16,6-8 48 15,0-7-96 1,-3-9 80 0,3 1-316-16</inkml:trace>
  <inkml:trace contextRef="#ctx0" brushRef="#br0" timeOffset="5302.976">16482 12212 416 0,'9'3'152'0,"-3"2"-116"0,9 8-12 0,0-7-4 15,0 1-16-15,0 4-4 16,3 0 4-16,-4-3-4 15,1-3 0-15,-6 0-176 0,6-2 96 16,-9-6-144-16</inkml:trace>
  <inkml:trace contextRef="#ctx0" brushRef="#br0" timeOffset="5930.438">16878 12082 340 0,'-6'-2'128'0,"0"4"-100"16,-3-2-8-16,3 3 80 0,-3 0-60 16,-2 2 16-16,2 3-32 15,0 0-20-15,3 2-8 0,0 1 12 16,6 2-4 0,0 6 24-16,6 2-16 15,3 0 32-15,6 3-28 0,-4 0 12 16,-2 2-16-16,6-2 12 15,-3-3-16-15,-3-2 16 16,-9-3-16-16,0-3 16 0,-6-3-16 16,3-2 4-16,-12-5-4 15,-3-3 12-15,-5-3-12 16,8-5-12-16,-6-2 0 16,6 2 20-16,9-5-16 15,6 2 0 1,12 6 24-16,-3-1-12 15,6 4 4-15,0 2-8 0,6-3 4 16,-7 3-8-16,7 3-12 16,-6-3 4-1,15 0 12 1,6 0-4-16,-4-5-4 0,-2-3 12 16,-6-3-8-16,3-5 8 15,-12-2-8-15,5-6-4 16,-11 0 4-16,0 3 12 15,-3 0-8-15,0 5-4 16,-6 3 0-16,-6 2 40 16,0 6-24-16,-3 2 24 15,0 3-24-15,-2 5 36 16,-4 3-32-16,0 0 76 16,0 3-56-16,6 2 32 15,3 3-44-15,0 2-28 0,12-2-4 16,9 0-72-16,15 0 40 15,14-8-516 1,4-8 304 0,-3-8-200-16</inkml:trace>
  <inkml:trace contextRef="#ctx0" brushRef="#br0" timeOffset="6868.0312">16426 12339 404 0,'-6'3'148'0,"6"-6"-112"0,0 0-12 0,0 3 128 16,0 0-88-16,0 0 44 16,6 3-64-16,6 2 56 15,3-2-60-15,2-3-16 0,4 0-388 16,15-5 196 0,12-14-188-16</inkml:trace>
  <inkml:trace contextRef="#ctx0" brushRef="#br0" timeOffset="8032.8874">17908 12223 372 0,'3'-6'140'0,"-3"1"-112"0,6 0-4 15,-6 5 172-15,0-3-112 16,-6 0 0-16,-3 1-52 16,3-1-28-16,-3 1-8 15,-6-1 40-15,-3 3-24 0,-5 3 112 16,8 2-68-16,-6 3 100 16,-3 2-92-16,-3 4 24 15,7 4-52-15,5-2 4 16,6 0-24-16,6 2-8 15,9 1-4-15,6-6 12 16,8-5-8-16,10 0-144 16,0-5 72-16,6-9-228 0,-4-4 164 15,1-3-164 1,-6-1 172-16,-6-4-100 16,-3-1 128-16,-12 3 180 15,3-2-40-15,-4 5 196 16,-5 7-136-16,0 1 100 15,0 5-120-15,0 5 40 16,0 6-72-16,0 2-16 0,0 6-24 16,0-3-28-16,6 2 4 0,3-2-4 15,3-3 4-15,0-2-28 16,0-6 20-16,0-5-108 16,0 0 68-16,-3-5-72 15,0-6 72-15,0 3-128 16,-3-5 104-1,0-3-192 1,2 0 152-16,1 0 84 0,6 6 28 16,6 2 236-16,-6 3-124 15,6 2 88-15,6 3-112 16,-4 3-12-16,-2-1-40 16,0 4 8-16,0 1-20 15,-12-1 8-15,0-1-12 16,-3 0 36-16,-9 3-24 0,-6-2 4 15,0-4-16-15,0 3-16 16,0 1 0-16,3-4 4 16,0 1 0-16,0-3 24 0,6 5-12 15,0-5 48-15,0 0-32 16,6 0-4-16,0-2-16 16,0-4 4-16,-3-2-8 15,3-2 8-15,0-1-8 16,-6 1 16-16,-6-1-12 15,6 3-28-15,6 0 8 16,-6 0 12-16,0 0 4 16,3 3 8-16,3 0-8 15,3 2 8-15,-3 1-8 16,9-1-4-16,-3 0 4 0,-4 1-4 16,4-1 0-16,-3 0-56 15,0-2 32-15,-3 0-244 16,3 2 148-16,-3-2-328 15</inkml:trace>
  <inkml:trace contextRef="#ctx0" brushRef="#br0" timeOffset="8470.9399">18524 12215 340 0,'6'0'128'0,"-6"10"-100"0,6 6-8 0,-6-5 36 16,0 2-36-16,-6 3 60 15,6 2-44-15,-3-2 80 16,0-3-64-16,3-2 60 16,0-3-60-16,0-3 48 15,0-5-56-15,0-5-12 0,0-3-20 16,3-3-12-16,3-2 4 16,0-5-16-16,3-3 8 0,3-3-32 15,3 3 20 1,0 2-12-16,3 3 16 15,-1 6-8-15,4 2 8 16,-6 2-8-16,6 6 8 0,-6 0-52 16,0 6 32-16,0 2-44 15,-9 0 40-15,-1-1-208 16</inkml:trace>
  <inkml:trace contextRef="#ctx0" brushRef="#br0" timeOffset="9504.7027">18846 12228 592 0,'3'0'220'0,"-3"0"-172"0,0 0-12 0,0 0 4 15,6 5-28-15,5-5-4 16,-2 0-4-16,6 0 4 15,0 0-4-15,0-5-12 16,-3 0 4-16,-9-1 20 16,9 4-8-16,-12-6-4 15,0 5 0-15,-6-2-16 16,0 5 8-16,-3-8 12 16,0 5-4-16,-9-2 16 15,9 2-12-15,-6-2-12 16,6 5 0-16,-8-5-16 15,8 5 12-15,-6 5 4 16,9 3 4-16,-3 8 52 16,3 0-28-16,0 8 8 0,6 2-20 15,0-2-8-15,3-3 0 16,3 0 28-16,0-2-16 16,0-6 12-16,6-5-16 0,-3-3-8 15,6 0 0-15,5-10-164 16,-5-6 88-16,6-2-60 15,-3-5 80-15,0-6-104 16,-3 0 88 0,0 0 48-1,-1 6 16-15,-2-1 168 0,-3 9-92 16,0-1 96-16,3 6-100 16,-9 5 64-16,3 2-76 15,-6 6 4-15,0 6-36 0,0-1 68 16,0 0-56-16,0 0-4 15,-3 3-20-15,-3-3-12 16,6-2 4-16,0-3 4 16,0-8-4-16,0 0 8 15,0 0-8-15,0 0-36 16,6-5 16-16,0-3-84 16,0 2 60-16,0-7-144 15,6 3 104-15,-9-6-16 16,9 3 56-16,-9-1 44 15,3 6 0-15,-6 3 96 16,6 2-52-16,0 6 48 16,-3 2-56-16,3 6 8 15,8 2-32-15,-5 6-8 16,9 2-4-16,0 3 4 0,0-3-4 16,6-3-28-16,-3-4 12 15,-1-7-92-15,-5-1 56 16,-6-9-20-1,3 3 40-15,-9-10-84 16,9 2 64-16,-6-14-48 16,3 4 56-16,3-14-244 15,0 3 160-15,3-5 52 0,5 7 48 16,-5 1 320-16,-3 7-160 16,-3 1 104-16,-3 7-140 15,-9 1 48-15,0 7-84 16,-3 0 0-1,-3 3-40-15,-6 0-4 0,6 6-12 16,-8-1-16-16,8 3 4 0,0 5-24 16,-3 0 16-16,3 8 4 15,3 3 8-15,0 8-12 16,6 2 8-16,0 1-84 16,6-1 48-16,6-5-196 15,3-2 132-15</inkml:trace>
  <inkml:trace contextRef="#ctx0" brushRef="#br0" timeOffset="9704.8745">19265 12215 716 0,'15'2'264'0,"-15"-2"-204"0,30 3-16 16,-9-3 160-1,-6 0-120-15,11 0 0 16,-2 0-52-16,3-3-56 16,-3 3 12-16,-3-2-712 15,0 2 396-15</inkml:trace>
  <inkml:trace contextRef="#ctx0" brushRef="#br0" timeOffset="10448.953">20200 12294 528 0,'-3'-8'196'0,"-3"11"-152"0,12-9-12 0,-6 4 116 15,6-1-88-15,0-5 44 16,3 0-60-16,6-2 12 16,-3-1-36-16,-4 1-8 0,7 2-8 0,0 0-16 15,-3 0 8 1,3 2 12-16,-6 4-4 15,3 2 8-15,-3 5-8 16,-3 3 24-16,3 3-16 0,-3 2 32 16,3 5-28-16,-6 1 40 15,3-1-32-15,2 1 32 16,1-3-32-16,3-6 48 16,3-2-40-16,0-5 20 15,6 2-32-15,-3-10 8 16,0-3-16-16,-1 3 0 15,-5-6-4-15,0-2 20 16,-6 2-16-16,0-2-128 16,-3 8 64-16,-6-6-272 15,3 3 180-15</inkml:trace>
  <inkml:trace contextRef="#ctx0" brushRef="#br0" timeOffset="10869.6816">20194 12448 352 0,'-9'2'132'0,"6"1"-104"0,0-1-8 0,3-2 228 15,6 0-140-15,0 0 72 0,-3 0-108 16,9-5 12-1,-3 3-12-15,3-1-44 16,0 0-12-16,0-2-12 0,-1 2 4 16,1 1-4-16,0-1-20 15,3 3 8-15,0 0 20 16,-3 0-4-16,0 3 32 16,0 2-24-16,0 3 4 15,0-3-12-15,-1 3 48 16,1-3-32-16,3 1 44 15,0-4-40-15,-3-2 20 16,6-2-28-16,-3-4 0 16,-3 1-12-16,0 0 4 15,-1 0-8-15,-2-1-108 16,-3 4 56-16,3-4-304 16,-3 6 192-16</inkml:trace>
  <inkml:trace contextRef="#ctx0" brushRef="#br0" timeOffset="11274.157">21224 12257 496 0,'-12'-11'184'0,"12"14"-140"0,-3 0-16 0,-3-3 164 0,-6 0-112 15,3 2 56-15,-6 4-80 16,3-1 20-16,-5 3-44 16,-1 5 60-16,0 6-52 0,6 4 8 15,9 1-28-15,3 3-20 16,12-1-4-16,6-2-4 15,11-3 0-15,7-5-108 16,6-5 64-16,2-6-128 16,-5-5 100-16,-12-5 24 15,-9-6 32-15,-9-7 124 16,-15-1-52-16,-12-7 76 16,-9-1-68-16,-3 1 40 15,1 2-56-15,5 8-28 16,9 8-12-16,12 3-680 15</inkml:trace>
  <inkml:trace contextRef="#ctx0" brushRef="#br0" timeOffset="38642.3725">10378 15881 236 0,'3'-5'88'0,"0"0"-68"0,3 0-4 16,-4 5 16-16,4-3-20 15,-3 0 92-15,0 1-56 16,-3 2 56-16,0 0-60 15,0 0 40-15,3-3-48 16,-3 3-20-16,0 0-8 16,0 0-20-16,0 0 8 15,0 0 48-15,0 0-24 0,0 0 52 16,0 0-40-16,0 0 4 0,0 0-24 16,0 5 20-16,0-5-20 15,0 0-12-15,3 6-4 16,-3-1 4-16,3 0 0 15,-3 0 8-15,3 3-4 16,-3 0 8-16,6 0-8 16,-6-5-12-16,0 8 4 15,3-9 4-15,0 6 0 16,0-3 24-16,0 3-12 16,-3-2-12-16,3 4-4 15,-3 1 4-15,3-1 0 0,-3 1-12 16,0-3 8-16,0 0 20 15,3 2-8-15,0 1-20 16,3 0 4-16,-6-3 4 16,0 7 4-16,6 1 0 15,-6 3 0-15,-3 2 0 16,6 3 0-16,-3 0 0 16,-6-1 0-16,6 1 16 15,0 0-8-15,0 0-20 16,0 0 4-16,0-1 4 15,6 1 4-15,-6-3 8 16,0 1-4-16,0-1-12 16,3 0 4-16,-6-3 4 15,3 4 0-15,0 1 0 16,6 1 0-16,-6 3 0 0,0 2 0 16,3 0 8-16,0 3-4 15,-3-1-12-15,0 1 4 16,0-3 28-16,0-2-12 15,0-4 32-15,0 9-28 16,-3-5-4-16,0-6-8 16,0 8-16-16,3-3 8 15,-3 3 12-15,0-2-4 16,3 5-12-16,0 2 4 16,0-5 40-16,0 0-24 15,0-2 16-15,0 2-16 0,0-3 12 16,0 1-16-1,0-1 16-15,0 1-16 16,0-6-12-16,-3 5 0 0,3 1 4 16,-3-3 0-16,0 2-12 15,0 8 8-15,0-2 12 16,3 0-4-16,-3 5 60 16,0-8-36-16,3 3 16 15,0 2-28-15,0-2 8 16,-3 0-12-16,6 2-8 15,-3-5 0-15,-3 0-16 16,6 3 8-16,-3 5 4 16,0-3 0-16,0 6 0 15,0 0 0-15,0-3 0 0,0-3 0 16,3 3 24-16,-3-2-12 16,0 4 48-16,3-7-32 15,0-5 4-15,0-1-20 16,0 6 0-16,0 0-4 15,-3-1 4 1,3-2-8-16,0 3 8 0,-3 0-8 16,0-6 8-16,0 1-8 15,0-1-12-15,-3-7 4 16,3 2 12-16,0-8-4 16,-3 0-4-16,0 1 4 15,3-4 4-15,-3-7-4 0,0 2-180 16,-3 0 100-16</inkml:trace>
  <inkml:trace contextRef="#ctx0" brushRef="#br0" timeOffset="40354.0484">9732 17852 444 0,'3'0'164'0,"0"-5"-124"0,0 5-16 15,-3 0 156-15,0 0-104 0,0 0 68 16,0 0-84-16,0 0-8 15,0 0-32-15,3-2-4 0,-3 2-8 16,6 0-16-16,0 0 4 16,-1 0 40-16,1 0-24 15,0 0 36-15,0 0-32 16,0 0 4-16,0 0-12 16,3 0 4-1,3 0-16-15,3 0 0 16,0 0 4-16,0 2 0 15,3-4 8-15,2 2-4 16,4 0 8-16,3 0-8 16,0 0-12-16,0 0 4 0,2 0 12 15,7 0-4-15,-3 2 8 16,0-2-8-16,-1 0-12 16,1 0 4-16,3 0-4 15,-1 0 0-15,4 0 32 16,3 5-12-16,2-5-20 15,4 0 0-15,0 0 4 16,-1 0 4-16,-2 0 8 16,6-5-4-16,2 3-4 15,4-4 4-15,-1 1-4 16,1 5 0-16,5 5 8 16,-8-5-4-16,-1 6-20 15,-2-6 8-15,0 0-4 16,5 0 4-16,4-6 16 15,-1 6-4-15,10 0 8 16,-7-5-8-16,1 2-4 0,-1-7 4 16,7 7-4-16,5-2 0 15,-2-1 8-15,-1 6-4 16,-6-5-20-16,7 3 8 16,2-4-4-16,1 6 4 15,-1 6 24-15,4-4-8 16,-7-2 4-16,-3 0-4 15,4 0-16-15,-1 0 4 0,7 0 20 16,2-2-8-16,-14-4 4 16,-1 1-4-16,1-3-8 15,-1-5 4-15,-5 5-16 16,-7-3 8-16,-5 3 4 16,-10 3 0-16,-5-3 16 15,-3 3-8-15,-9 5-20 16,-6 0 4-16,-3-3 12 15,-6 3 0-15,2 0 24 16,-2 3-16-16,-6-3-12 16,3 5-4-16,-3-5 4 15,0 0 0-15,0 8-364 16,0-8 200-16</inkml:trace>
  <inkml:trace contextRef="#ctx0" brushRef="#br0" timeOffset="44017.2578">10916 17768 300 0,'-3'0'112'0,"6"-5"-88"0,-3 5-8 0,0 0 116 0,0 0-76 16,3-3 40-16,-3-2-56 15,0 5 4-15,0-6-28 16,0 4 28-16,3-4-28 16,0 6 4-16,0-5-12 15,0-3 48-15,-3 8-32 0,3-5 32 16,0-3-28-16,0 3-8 16,0-1-12-16,3-4 36 15,0-1 4 1,0-2-24-16,3 5 4 15,-3-3-16-15,6-4 20 16,-3-1-20-16,0 0 4 16,0-3-8-16,-1 1 4 15,1 2-8-15,-3-3 8 16,0 1-8-16,0-1 16 0,0-2-12 16,3 3 4-16,0 2-4 15,0-3 4-15,0 1-8 16,0-1 16-16,0-2-12 15,0 0 16 1,0-3-16-16,0-2 24 16,-3 4-20-16,5-4 4 0,-2 2-8 15,-3-2 12-15,3 7-12 16,0-7-20-16,-3 5 4 16,3-3 40-16,0-3-20 15,3 1 8-15,3-1-12 16,-6 1-8-16,3-1 4 0,-3 6 12 15,2-3-8-15,4-2-12 16,-6 0 0-16,0 4 4 16,3-1 0-16,0-4 0 15,3 1 0-15,0 5 0 16,0-3 0-16,-3-3-12 16,2 6 8-16,-2-8 4 15,0 3 0-15,-3-1 24 16,3 6-12-16,3 0-12 15,-6 2-4-15,0-2 12 16,0 3-4-16,0-1-4 16,0 1 4-16,0 2 4 15,-1 0-4-15,-2-5-12 16,0 7 4-16,0-4 12 16,3-1-4-16,-3-2-4 15,0 5 4-15,0-2-4 0,0-3 0 16,-3-1-12-16,0 1 8 15,0 3 12-15,6-3-4 16,-3 2-12-16,0 1 4 16,0-4 12-16,-3 7-4 15,-3-1-12-15,6 0 4 16,0 0 4-16,-6 0 0 16,3 3 0-16,3 0 0 0,0-6 16 15,-3 6-8-15,0-3-20 16,-1-3 4-16,7 4 20 15,-3-7-4-15,-3 7 4 16,0-4-4-16,0 0 20 16,3 1-16-16,-3-1 32 31,3 6-28-31,0-3 20 0,0-2-20 16,0-1 0-16,-3 6-8 15,3-3-8-15,0-2 4 16,0 4-4-16,0-1 0 0,0 1 0 15,0-2 0-15,0 9-20 16,0-4 12-16,0-2 20 16,0 10-4-16,-3-7-12 15,-3 7 0-15,3-2 12 16,-1-1-4-16,1 4 40 0,0-4-20 16,0-4 40-16,-3 4-36 15,3 4 4-15,0-1-20 16,3-2 0-16,-3-3-4 15,0 3 4-15,0 5-8 16,0-6 8-16,-3 4-8 16,0-1 16-16,3 0-12 15,-3 3 16-15,0-5-16 16,0 5-4-16,0 0 0 16,0 0-4-16,0 0 0 15,0 0-320-15,0 5 176 16,-3 9-840-16</inkml:trace>
  <inkml:trace contextRef="#ctx0" brushRef="#br0" timeOffset="45743.7718">13312 17620 540 0,'3'-3'200'0,"-9"3"-156"0,3 0-12 0,3 0 148 15,0 0-104-15,0-5 68 16,0 5-84-16,0 0 88 16,0-3-84-16,0 0 76 0,0 3-80 15,-8-8 40-15,8 8-60 16,-6 0 16-16,3 8-36 16,-3-8 0-16,9 6-12 15,-6-1-16-15,9 3 4 16,0-3-4-16,11 3 0 15,-5 3 24-15,6-9-8 16,6 4-4-16,-6 2 0 16,0-3-4-1,-6 3-12-15,-1-3 0 16,1 6 8-16,-6-3 16 16,0 5-4-1,-12-5-4-15,3 5 0 0,-3-2-4 16,3 2 0-16,-8-5 8 15,-1 5-4-15,-6 0 8 16,3 6-8-16,-12-6-4 16,0 0 4-16,-5 8-16 15,8-7 8-15,0 1-4 16,6-7 0-16,6-5-388 16,9-6 216-16,3-5-580 15</inkml:trace>
  <inkml:trace contextRef="#ctx0" brushRef="#br0" timeOffset="47533.5581">13548 18173 404 0,'-3'-8'148'0,"3"2"-112"0,-3 1-12 16,3 2 120-16,-3-2-84 15,0 0 96-15,3-3-88 16,0 8 4-16,0 0-48 16,0 0-40-16,6 8 8 0,3 5 44 15,5 6-16-15,1 4 16 16,3-1-20-16,0 4 36 16,0 0-28-16,-3-2 40 15,0-3-36-15,-1 1 48 16,-2-9-44-16,-3 0-8 15,0 0-12-15,0-7 8 16,0-6-12-16,0 0-12 0,0 0 0 16,0-6 4-16,0 4 0 15,-3-9 8 1,3 3-4-16,3-5-12 16,0-6 4-16,2 3 12 0,1-2-4 15,0-6-108-15,0 3 56 16,0-11-120-16,-3 1 92 15,-3 4-24 1,3 1 60-16,-6-1 16 16,0 9 12-16,3-4 80 15,-7 9-36-15,1 5 104 0,0-2-80 16,-3 7 28-16,0-2-48 0,0-1-32 16,3 4-4-16,0-3-20 15,0 5 12-15,0-6-136 16,-3 6 76-16,0 0-568 15</inkml:trace>
  <inkml:trace contextRef="#ctx0" brushRef="#br0" timeOffset="47847.7583">13890 18252 664 0,'-12'5'244'0,"12"-5"-188"0,-6 13-16 0,3-7 156 16,0 2-116-16,0 2 64 15,3-2-84-15,0 5-44 16,0-5-12-16,0 6 12 0,0-9-8 15,0 3-4-15,0-3 0 16,0 0-40-16,-3-2 20 16,-3 2-196-16,3-5 116 15,0 6-248 1,-3-6 192-16,0-6-236 16</inkml:trace>
  <inkml:trace contextRef="#ctx0" brushRef="#br0" timeOffset="48312.0778">13943 18278 236 0,'0'0'88'0,"6"6"-68"0,0 4-4 16,0-2 168-16,-6 0-104 16,3 3 44-16,0 2-72 0,-3-5 120 15,-3 5-96-15,3-5 36 16,-3 5-68 0,-3-7-24-16,-3 4-12 0,3-7 0 15,0 2-4-15,1-5-48 0,5-5 28 16,2 2-200-16,4-2 120 15,0-6-152 1,6 3 140-16,0 0 12 16,0-2 60-16,3-3 4 15,3 5 20-15,3-6 88 16,0 9-44-16,-4-3 192 0,4 3-124 16,-12-3 80-16,3 8-108 15,-3 8 112-15,-3-3-104 16,-3 3 24-1,0 3-64-15,-3 5-24 16,3-3-8-16,0-3-8 16,0-2 0-16</inkml:trace>
  <inkml:trace contextRef="#ctx0" brushRef="#br0" timeOffset="49528.1768">10384 15831 580 0,'-3'0'216'0,"3"-2"-168"0,0 4-12 16,0-2 68-16,3-2-64 15,0-4 16-15,2 6-32 16,-2 0-20-16,-3 0-8 16,0 0 4-16,0 0 0 0,0 0 8 0,-3 11-4 15,-2 2 32-15,-4 3-20 16,-3 5 12-16,-3 3-16 15,0-3 0-15,-6-2-4 16,6-1 20-16,3-5-16 16,3-2 12-16,3-6-12 15,6 3 0-15,0-8-4 16,9-5-16-16,3 0 4 16,6-1 12-16,6-2-4 15,3 6-12-15,2-1 4 0,-2 3 4 16,0 0 0-16,-3 0 0 15,-3 3 0-15,-6-3 16 16,-4 0-8-16,-5-3 164 16,-3-2-96-16,-6-1 112 15,-3-4-108-15,1-1 12 16,-1 1-56-16,-3-1-4 16,0-2-20-16,0 8-24 15,3-1 4-15,0 1-56 16,3 0 32-16,3 2-352 15,3 0 208-15</inkml:trace>
  <inkml:trace contextRef="#ctx0" brushRef="#br0" timeOffset="50158.7826">9842 15321 372 0,'0'-8'140'0,"0"8"-112"0,0-6-4 16,3 4 144-16,-3 2-96 15,0 0 0-15,0 0-48 16,3 5-8-16,3 6-8 16,3 2 36-16,3 8-20 0,-1 5 12 15,4 6-20-15,0 0 28 16,-3-3-28-16,0-5 56 16,0-3-40-16,0-5 72 0,-3-3-56 15,-3-5 116-15,3-5-92 16,0-9 44-16,0-4-68 15,-4-11 28-15,1-11-44 16,3-2-8-16,-6-3-16 16,3-3-24-16,0 11 8 15,-6 5-32-15,3 3 24 16,0 8-4-16,0 5 12 16,-3 5-20-16,9 6 16 15,-6 2-196-15,6 0 112 16,0 0-348-16,3 1 252 0,6 2-276 15</inkml:trace>
  <inkml:trace contextRef="#ctx0" brushRef="#br0" timeOffset="50610.3696">10229 15437 436 0,'-9'5'160'0,"9"-5"-124"0,-3 3-8 0,0-3 44 15,0 0-44-15,0 8 40 16,0-3-36-16,-3-2 0 15,3 2-20-15,-3 8 72 16,0-2-48-16,0 7 24 0,0-2-40 16,6-2 0-16,0 1-12 15,6 4 12-15,3-6-12 16,3-8 4-16,0 1-4 16,3-6 12-16,0-8-12 15,-3-3 4-15,-1-2-4 16,-5-3 20-16,-3-2-16 15,-6 2 4-15,-3-3-8 16,-2 3 12-16,-4 3-12 16,0 3-12-16,6 7 0 0,3-5-24 15,0 19 16-15,9-9-304 16,3 1 176-16,6 2-324 16</inkml:trace>
  <inkml:trace contextRef="#ctx0" brushRef="#br0" timeOffset="51211.0289">10387 15437 372 0,'3'8'140'0,"-3"-11"-112"0,0 6-4 0,0 2 152 15,0 8-100-15,0 1-4 16,0 2-44 0,0-1-20-16,2 4-4 0,4-3 12 0,3-3-8 15,0-2-12-15,6-3 0 16,0-6 20-16,0-2-8 16,0-2-28-16,-3-4 8 15,-3-2-40-15,-3-2 32 16,-3-1 8-16,-3-2 8 15,-3 2-32-15,-3 3 20 16,0 6 16-16,0 4 0 0,3 4 80 16,0 2-44-1,3 0 48-15,3 5-48 0,6-3 8 16,6 1-28-16,-1 0 0 16,4-1-8-16,3-5 12 15,3-2-12 1,-6-3 24-16,0-3-20 0,-3-2-48 15,-1-3 20-15,1-2-112 16,-3-4 72-16,0-4-88 16,-6-3 80-16,0-6-124 15,-6-2 104 1,-3 0-4-16,-3 3 56 16,3 4 328-16,-3 4-160 15,6 5 96-15,0 5-136 0,0 0 32 16,0 8-72-1,0 10 44-15,9 6-56 0,-6 3-12 0,0 2-20 16,3 3 16-16,3 2-16 16,-3-5-252-16,-3-2 132 15,3-3-548 1</inkml:trace>
  <inkml:trace contextRef="#ctx0" brushRef="#br0" timeOffset="51330.8102">10666 15313 788 0,'15'-14'292'16,"6"12"-228"-16,18 2-16 0,-12 2-80 15,8 4 8-15,1-1-596 0</inkml:trace>
  <inkml:trace contextRef="#ctx0" brushRef="#br0" timeOffset="54437.5832">11500 16506 384 0,'-12'-3'140'0,"15"1"-108"0,-6-4-8 0,3 6 4 16,0 0-20-16,0 0-12 0,0 0 0 16,6 0 12-16,-6 0-4 15,9 0 16-15,-9 0-12 16,3 0 92-16,3 0-52 15,-6 0 76-15,0 0-72 16,0 0-28-16,-3 0-12 16,3 0-4-16,0 0-4 0,0 0-12 15,0 6 4-15,0-6 12 16,3 5-4-16,0-3-20 16,0 6 8-16,0-2 20 15,-3 2-4-15,3-3 16 16,-3 6-16-16,3-4 4 15,-1 1-4-15,1 6-16 16,0-4 4-16,-3-2-4 16,0 5 0-16,3 1 16 0,-6-1-4 15,9 0-4-15,-6 0 4 16,3 3 12-16,0-5-8 16,0 2 16-16,-3-2-16 15,0-4-20 1,0 7 4-16,0-1-12 0,0 0 8 15,3 0 24-15,-3 1-4 16,0 2-4-16,3-6 0 16,0 3-4-16,0-2 0 15,0-3-20-15,0 5 12 0,0-2 4 16,0-3 4-16,0 0 16 16,0-3-8-16,-3 5 4 15,0-2-4-15,-3 0-24 16,3 3 8-16,0-1 32 15,0 1-16-15,-3-3-8 16,0 5-4-16,3-2-4 16,-3-3 0-16,6 0 8 15,-3-3 0-15,3 3 0 16,-3-3 0-16,3 3 8 16,0-3-4-16,0 6 8 15,-3 0-8-15,0-1-12 16,0 3 4-16,0 1 12 15,0 4-4-15,0-2-12 16,0 0 4-16,0 0 12 16,3-3-4-16,0 3-12 15,0-3 4-15,0 0 12 0,0 1-4 16,0-1 8-16,-3 0-8 16,3 0-4-16,-3 0 4 15,0 1-4-15,-3-1 0 16,6 3-12-16,-3-11 8 15,-6 8 4-15,6-2 0 16,6-3 8-16,-6 0-4 16,0 5 8-16,0-8-8 15,0 8-4-15,3-7 4 16,0 2-24-16,-3 0 12 0,3-3 12 16,3 8 0-16,-6 0-4 15,-6-7 4 1,6 7-4-16,0-5 0 15,0 5 0-15,0 0 0 0,6-7 0 16,-6 4 0-16,0-2 8 16,0 0-4-16,3 3-4 15,-3-3 4-15,3 5-4 16,-3 0 0-16,0 0 0 16,0 0 0-16,0 1-12 15,0-1 8-15,0-2 28 16,0 2-12-16,0-5-4 15,0 0-4-15,0-3-4 16,0 8 0-16,0-8 16 16,0 3-8-16,0 3-4 0,-3-8 0 15,3 7 4-15,0-2-4 16,0 0 40-16,0-3-20 16,0 1 20-16,0 2-24 15,0-3 8-15,0-2-16 16,3 2-8-1,0 3 0-15,-3-3-4 0,0 3 0 16,0-3-12-16,6 6 8 16,-6-3 12-16,0-3-4 15,6 3 16-15,-6-3-12 16,3-2 24-16,-3-3-20 0,0 0 4 16,0 0-8-16,6 5 4 15,-6-5-8-15,0 0-12 16,0 0 4-16,0 0-60 15,0 0 36-15,0 0-552 16,5-5 320 0,-2 5-88-16</inkml:trace>
  <inkml:trace contextRef="#ctx0" brushRef="#br0" timeOffset="55177.5815">11360 16643 424 0,'0'0'156'0,"0"0"-120"0,6 0-8 0,-3 0 52 16,0 0-48-16,0 0 48 15,0 0-44-15,0 0-12 16,3 0-12-16,-3 0 0 15,0 0-8-15,-3 0-72 16,0 0 36-16</inkml:trace>
  <inkml:trace contextRef="#ctx0" brushRef="#br0" timeOffset="55383.3473">11369 16829 156 0,'3'13'56'0,"3"-8"-44"0,-3 3-4 0,3-3 8 16</inkml:trace>
  <inkml:trace contextRef="#ctx0" brushRef="#br0" timeOffset="55537.4773">11425 16926 248 0,'-6'11'92'0,"9"-8"-72"0,0 5-4 0,-3-3 88 16,0 0-60-16,0 8-28 15,3 1-12-15,0-1-296 16</inkml:trace>
  <inkml:trace contextRef="#ctx0" brushRef="#br0" timeOffset="55795.0026">11425 17323 352 0,'-6'14'132'0,"3"-7"-104"0,-3 7-8 16,6-4 0-16,0-2-16 15,0 5-12-15,6 1 4 0,3-1-200 16</inkml:trace>
  <inkml:trace contextRef="#ctx0" brushRef="#br0" timeOffset="56060.2957">11425 17612 464 0,'-15'24'176'0,"15"-11"-140"0,3 3-8 0,3-3 40 15,0 0-44-15,3 0 0 0,0-2-16 16,0 2 4-16,3-5-8 16,-6 5 8-16,0 1-8 0,-6-4-56 15,3 3 28-15,-6 1-16 16,0-7 24-16,-6 7 16 16,0-1 4-16,0-2 8 15,3-4-8-15,0 1 60 16,3-2-36-16,0-1 40 15,3-5-36-15,6 3-36 16,3 2 0-16,3-5-500 16</inkml:trace>
  <inkml:trace contextRef="#ctx0" brushRef="#br0" timeOffset="57069.7825">11637 16194 260 0,'-6'2'96'0,"6"-2"-76"0,6 6-4 0,-3-6 0 16,3 0-12-16,0-3-36 16,2 3 16-16</inkml:trace>
  <inkml:trace contextRef="#ctx0" brushRef="#br0" timeOffset="57277.3071">11619 16273 464 0,'-3'3'176'16,"3"-3"-140"-16,3 8-8 0,-3-6-4 15,0 6-20-15,6-3-4 16,-6 6 4-16,6-3-112 0,-3 0 60 15,0 3-272-15</inkml:trace>
  <inkml:trace contextRef="#ctx0" brushRef="#br0" timeOffset="57852.5899">11777 17278 352 0,'-6'27'132'0,"3"-17"-104"0,6 6-8 16,0-5 36-16,3 2-36 0,-1 0 0 15,4 3-12-15,-3 0-24 16,0 0 8-16,-3 2 12 15,-3 4 0-15,0-4 8 16,-3 1-8-16,0-1-20 16,-3-2 8-16,0 3-4 15,0-1 4-15,3-2 32 16,1-3-12-16,2 0-128 0</inkml:trace>
  <inkml:trace contextRef="#ctx0" brushRef="#br0" timeOffset="57986.057">11785 17786 352 0,'-5'3'132'0,"5"-6"-104"0,5 3-8 16,-5 0 8-16,0 0-20 16,0 0-312-16</inkml:trace>
  <inkml:trace contextRef="#ctx0" brushRef="#br0" timeOffset="59489.111">11711 16157 268 0,'-6'0'100'0,"6"0"-76"0,-3 5-8 0,3-5 24 15,0 0-24-15,0 0-12 16,3 3-8-16,3-1 12 16,0-2-4-16,0 0 8 15,-3 0-8-15,6 0-12 0,-9 0 4 16,0 0 12-16,0 0-4 15,0 0-12-15,-3 3 4 16,-3 2 12-16,6 0-4 16,0-2-12-16,0 2 4 15,0-5 4-15,0 6 0 16,0-1-132-16,0-5 72 16,0 0-100-16</inkml:trace>
  <inkml:trace contextRef="#ctx0" brushRef="#br0" timeOffset="60098.797">11657 16252 404 0,'0'-3'148'0,"6"1"-112"0,-3-4-12 0,0 6 40 16,-3 0-40-16,6 0 8 15,0 0-20-15,0 0 0 16,-3 0-4-16,6 0 4 15,-3 0-8-15,0 0 16 16,3 6-12-16,0-4-4 16,3-2 0-16,3 0-4 15,0 3 0-15,2 0-12 16,4-3 8-16,-3 0 12 16,3 5-4-16,0-3-4 0,3 1 4 15,5-3-4-15,-2 0 0 16,3 0 8-16,6 0-4 0,-1 0-4 15,10-3 4-15,6 3-16 16,2 3 8-16,4 0-4 16,-1-1 0-16,-2-2 8 15,-1 0 0-15,4-2 8 16,6-4-4-16,-1-1-12 16,3-1 4-16,4 0 4 15,-1-6 0-15,4 4-12 16,8 2 8-16,4 3 4 15,-4-1 0-15,-3 4 8 16,-2-1-4-16,5 0-12 16,-3-2 4-16,-2 0 12 15,2 0-4-15,-2-1-4 16,-7 1 4-16,4 0-4 16,-4 5 0-16,-5 0 0 0,-4 0 0 15,-5 0 0-15,-7 0 0 16,-8 0 16-16,-6-3-8 15,-1 0 4-15,-5-5-4 16,-6 6 12-16,-6-9-12 16,-3 9 16-16,-3-9-16 15,-9 6-372 1,3 5 196-16,-15 0-56 16</inkml:trace>
  <inkml:trace contextRef="#ctx0" brushRef="#br0" timeOffset="61737.2934">11399 16800 280 0,'0'-3'104'0,"0"8"-84"0,0 0 0 0,0-5 40 0,0 0-36 16,5 0 76-16,1 0-52 15,0-5 20-15,0 5-40 16,0-2-16-16,-6 2-8 16,0 0 28-16,0 0-16 15,0 0-4-15,0 0-8 16,6 2-4-16,0-2 0 15,0 5 16-15,0 1-8 0,3-6-4 16,3 0 0-16,3 0 4 16,-3 2-4-16,3-2-12 15,-1 0 4-15,-5 6 12 16,0-4-4-16,0-2 16 16,0 0-12-16,0 0 4 15,0 0-4-15,0 0-32 0,3-2 12 16,0 2 24-1,3 2-8-15,0-2-16 16,2 6 4-16,1-6 12 0,3 0 0 16,0 0 8-16,0 5-8 15,0-5-20-15,2 0 8 16,1 0 32-16,0 3-16 16,3-6-8-16,3 3-4 15,2 3 4-15,-5-1 0 16,3 1-12-16,3-6 8 15,-4 1 12-15,4-6-4 16,0 8-4-16,3-3 4 0,-1-2-4 16,1-1 0-16,0 1-20 15,-3 8 12-15,-1-3 12 16,7 2 0-16,-6 6-12 16,-1-5 4-16,1 0 4 15,3 2 0 1,-3-5 16-16,8-5-8 0,4 2-12 15,3 0 0-15,-1 1 12 16,1-4-4-16,-4 6-20 16,-2 0 8-16,0-2 12 15,-1-1 0-15,1 0 8 16,3-4-8-16,-1 1-12 16,4 1 4-16,3 0-16 15,-1-3 12-15,4 2 4 16,-1-2 4-16,-2 3-20 15,0 5 12-15,-1-5 20 0,-2-3-4 16,-1 5-4-16,1 1 0 16,-3-6-4-16,-1 5 0 15,1-8 8-15,-6 6-4 16,8-5-20-16,-5-1 8 16,6-2 32-16,8 5-16 15,-11-3 80 1,2 3-52-16,-2-2-20 15,-3 2-16-15,-7 3 8 16,-2 2-4-16,-6-8 8 16,-3 9-8-16,-6-6 32 15,-3 2-20-15,-4-1 32 16,1 1-32-16,-6-2-12 16,-3 6-8-16</inkml:trace>
  <inkml:trace contextRef="#ctx0" brushRef="#br0" timeOffset="62907.7021">11553 16559 340 0,'3'-3'128'0,"-3"3"-100"0,0-3-8 16,0 3 52-16,3-5-44 16,-3 5-4-16,0 0-12 15,0 0-12-15,0 0 4 16,0 0 20-16,0 0-12 0,0 0 56 15,3 5-36-15,-3-5 20 16,6 6-32-16,-6-6 16 16,6 2-20-16,0-2 0 0,3 0-8 15,0 0-8-15,0 0 4 16,0 0-4-16,6-2 0 16,0-1 0-16,-1 3 0 15,4 0 8 1,0 0-4-16,0 3-20 0,3-1 8 15,0-2 12-15,0 6 0 16,-1-4-4-16,4 1 4 16,-3-3-4-16,9 0 0 15,-3-5 8-15,2-1-4 0,7 4-4 16,-6-4 4-16,6 1-4 16,-4 0 0-16,-2 2 0 15,0 3 0-15,-3 3 0 16,2-3 0-16,-5 3-12 15,9-1 8-15,-3-2 12 16,-1 5-4-16,7-2-4 16,0-3 4-16,0 0-4 15,2-3 0-15,1-2 8 16,3 0-4-16,-1-3-4 16,-2 5 4-16,0 1 4 15,-1 2-4-15,-5 0-12 16,-3 0 4-16,0 2-4 15,-1-4 0-15,1 2 32 16,-3 0-12-16,6 0-12 16,-1-11-4-16,4 0 20 0,6 4-8 15,3-1 60-15,2-3-40 16,-2 8-12-16,2 1-8 16,-2 2-8-16,3 0 0 15,-4 0-12-15,1-3 8 16,9 0 20-16,5 1-8 15,1-1-4-15,8-2 0 16,-5 0-16-16,-4-3 8 16,-5-3 28-16,-7 3-12 15,-5-2 68-15,-6 2-48 16,-4 0 16-16,-8 2-32 0,-6 4 0 16,-6-1-8-16,-3 0-8 15,-9 3 4 1,-6 3-48-16,0 2 24 0,-9 3-696 15</inkml:trace>
  <inkml:trace contextRef="#ctx0" brushRef="#br0" timeOffset="63614.8377">11809 17747 404 0,'-3'0'148'0,"3"0"-112"0,3 2-12 0,-3-2 4 15,0 0-20-15,0 6-4 16,3-1 0-16,0-2-48 16,0 2 24-16</inkml:trace>
  <inkml:trace contextRef="#ctx0" brushRef="#br0" timeOffset="66419.4185">11741 17950 280 0,'9'-5'104'0,"-3"2"-84"0,-3 3 0 16,-3 0-24-16,0 0 0 15,0 0 4-15,0 0 0 16,0 0 32-16,3 3-16 16,-3 2 56-16,0 3-40 15,0-8 72-15,0 0-56 16,0 0-8-16,0 0-24 15,0 0-4-15,0 0-4 16,0 0 20-16,0 0-16 16,0 0-20-16,0 0 0 15,0 0 4-15,0 0 4 0,0 0 16 16,0 0-8-16,-3 0 32 0,3 0-24 16,0 0-12-16,-3 0-8 15,3 0 20-15,0 6-8 16,-6-6 4-16,6 8-4 15,-6-8-8-15,3 0 4 16,-3 5-4-16,0-5 0 16,3 0 76-16,-3 0-40 15,-6 0 24-15,3 0-40 16,0 8 8-16,3-3-16 16,-9-5 0-16,0 11-4 15,1-9 4-15,-1 9-8 0,3-3-4 16,-6 0 4-16,6 2 4 15,0-2-4-15,0 0-12 16,3-3 4-16,3 3 4 16,-3-2 8-1,1 2-4-15,2-8 8 16,0 5-8-16,3 0-12 16,-3-2 48-1,0 2-20-15,0-5 8 16,0 0-16-16,6 0-16 15,0 0 0-15,6 0 4 16,0 0 0-16,3 0-12 16,-3 5 8-16,6-5 20 15,-4 8-8-15,4-8-20 0,-3 11 4 16,6-8 20-16,-3 2-4 16,3-5-12-16,0 8 0 15,0-8 4-15,0 5 0 16,-1-5 8-16,-2 8-4 15,-3-8-12-15,0 5 4 16,-3 1 12-16,-3-4-4 16,-3-2 16-16,0 6-12 15,0-1-12-15,0-2 0 16,0-3-4-16,0 0 0 16,0 0 8-16,0 0 0 0,0 0 0 15,3 5 0 1,-3-5 8-16,0 0-4 15,0 0-4-15,0 0 4 0,0 0-24 16,6 0 12-16,-6 0 4 16,6 5 4-16,0-5 8 15,0 0-4-15,0 0 8 16,-6 0-8-16,0 0-20 16,3 8 8-16,-3-8 12 15,-3 5 0-15,-3 1-4 16,0-4 4-16,-3 4-4 15,-3 7 0-15,-3-5 0 16,-3-3 0-16,4 8-12 16,-4-5 8-16,0 5 12 15,-3-2-4-15,3-3-4 0,0 5 4 16,6-8 4 0,3 1-4-16,3-4-28 15,6 4 12-15,0-6 24 16,0 0-8-16,6 5-8 15,0-2 0-15,-6-3 4 0,0 0 0 16,0 5 16-16,-3-5-8 16,0 5-12-16,-3-2 0 15,4-3 4-15,2 0 0 16,0 0-12-16,0 0 8 16,11 0 4-1,1-3 0-15,-3 3 0 0,3 0 8 16,0 0-4-16,0 0-4 15,0 0 4-15,0 3-16 16,0-3 8-16,3 5 12 16,-1-5-4-16,1 0-12 15,0 0 4-15,-3-5 4 16,0 5 0-16,-3 5 24 16,-3 0-12-16,-6-5-12 15,0 0-4-15,0 0-4 16,0 3 0-16,0-3 0 15,-3 5 0-15,0-5 16 16,0 6-4-16,3-4-12 16,-3 4 4-16,0-1 12 15,-3 0-4-15,0 3-4 16,0 0 4-16,-3 3-24 0,-3-3 12 16,0 5 12-16,1 0 0 15,-1-5 8-15,-3 5-8 16,3-2-12-16,3 2 4 15,0-5 12-15,-3 2-4 16,3-2-12-16,3 6 4 16,3-9-4-16,-3-2 0 15,6-3 0-15,0 5 0 16,0-5 32-16,-3 5-12 16,3-5-12-16,0 3-4 15,0-3 20-15,-6 5-8 16,6-5-20-16,0 0 4 15,0 0 12-15,0 0 0 0,0 0-12 16,0 0 4-16,6 0 4 16,-6 0 0-16,6 0 0 15,-3 0 0-15,3 0 0 16,-6 0 0-16,6 0 0 16,-6 0 0-16,6 5 8 15,45 9-4-15,-42-6-20 16,0-8 8-16,2 5 12 15,7 0 0-15,0-2-12 16,3 2 4-16,-6 0 12 16,3-2-4-16,-9-3-4 15,-3 0 4-15,0 5 4 16,-6-5-4-16,3 8-12 16,-3-2 4-16,-3-1 4 15,0-3 0-15,3 4 0 16,-3-6 0-16,3 8 8 0,-3-8-4 15,0 5-4-15,3 0 4 16,-6 3-16-16,0-2 8 16,-3 1 12-16,3 7-4 15,-3-9-12-15,0 3 4 16,3 2 4-16,0-2 0 16,0-2 0-16,3-4 0 15,0-2-12-15,3 0 8 16,0 0 20-16,0 0-8 0,9 11-12 15,-3-8 0 1,-6-3 4-16,6 0 8 16,3 5-4-16,-3 0-12 15,-6-5 4-15,6 0 12 16,-6 0-4 0,0 0 8-16,0 0-8 0,0 0-4 15,0 0 4-15,0 0 4 16,0 3-4-16,0 7-268 15,3-7 148-15,0 8-440 16</inkml:trace>
  <inkml:trace contextRef="#ctx0" brushRef="#br0" timeOffset="69752.2289">12550 16860 332 0,'-3'0'120'0,"6"-5"-92"0,-3 5-8 0,0 0 68 0,0 0-52 16,3 0 4-16,0-3-24 16,3-2 68-16,-3 0-48 15,0-8 84-15,-3 7-68 16,0-4 60-16,0-1-60 15,3-2-12-15,0 0-24 0,0-6 16 16,3-2-20-16,0-3 4 16,0-2-8-16,3-3 20 15,0-3-16-15,-3 0-12 16,0 6-4-16,0 2 4 16,0 3 0-16,0 5 0 15,3-3 0-15,-3 3-20 16,0 1 12-16,-1 1 12 15,1-4 0-15,3 5 32 0,-3-1-20 16,3 1 4 0,-3 5-12-16,3 0 4 15,0-2-8-15,0 2-20 16,0-3 8-16,0 6 20 0,0-6-4 16,-3 1 84-16,0-4-48 15,0 7-4-15,0-1-24 16,0 0-12-16,-1 2 0 15,-2 6-4-15,3-5 0 16,0 5 8-16,0 0-4 16,-6 0-12-16,6 0 4 15,-6 0 12-15,0 0-4 0,6 5-12 16,0-5 4-16,0 0-4 16,0 3 0-16,-3 2 8 15,0 3 0-15,3 0-12 16,0 5 8-16,0 3 12 15,0 0-4-15,3 3-12 16,0 2 4-16,0-3 20 16,0 9-8-16,-1-9-20 15,1 6 4-15,0 5-4 16,3-2 4-16,-3 4 8 16,3-7 0-16,0 3 8 15,0-1-4-15,3-10-12 16,0 5 4-16,-3-10 4 15,-1 2 0-15,1-2 16 0,-3-9-8 16,0 4 4-16,0-4-4 16,-3-4 4-16,0-4-8 15,0 4-20-15,0-9 8 16,0 3 32-16,-1435-2-16 16,2870-6-8-16,-1435 0-4 15,3-8 12-15,0 0-4 16,0 3-4-16,0-8 4 15,-1 0-24-15,4-3 12 16,3-5 12-16,0-3 0 16,0 6-12-16,0 2 4 15,-3 6 4-15,-3-1 0 16,0 9 0-16,0 2 0 16,0 3-12-16,-1 2 8 0,1-2 4 15,0 8 0-15,-3-3-12 16,-6 5 8-16,6-2 12 15,3 2-4-15,-3 0 8 16,-6 3-8-16,3-2-12 16,-3 2 4-16,0 0-16 15,0 5 12-15,3 0 12 16,0 6 0-16,0 2-20 16,0 3 8-16,3 0-4 15,0 2 4-15,0 4 0 16,3-1 0-16,0 5 24 15,3-5-8-15,-1 1-12 0,1 1 0 16,-6-4 20 0,3 5-8-16,3-1-4 15,-3 1 0-15,0 3-16 16,0-3 8-16,0-1 12 0,-3-1-4 16,6-7-12-16,-3 7 4 15,-3-12 12-15,6 3-4 16,-6-5 8-16,2-8-8 15,-2 8-4-15,0-8 4 16,3 0-4-16,-6 0 0 16,3-8 0-16,0 8 0 0,0 0-12 15,0 0 8-15,3-5 12 16,-6-3-4-16,9 5 8 16,-9-7-8-16,6 2 8 15,0-11-8-15,0 11 8 16,0-10-8-16,2 5-4 15,-5-6 4-15,0-2 4 16,3-5-4-16,-9-1 8 16,6-2-8-16,-3 0-28 15,3 2 12-15,-6 4-12 16,3 1 12-16,3 4 8 16,-3 5 4-16,6-1 8 15,-9 1-4-15,6 5-12 16,3-2 4-16,-6 2 12 15,3-3-4-15,3 3-12 16,-3-5 4-16,6 8 4 0,-9-3 0 16,3 3 8-16,-6-3-4 15,6 8-20-15,-6 0 8 16,0 0-12-16,0 5 8 16,0 3 8-16,0 0 4 15,2-3 8-15,-2 8-4 16,6-2-12-16,0 5 4 15,0-3 4-15,-3 3 0 16,6 0 8-16,-3 5-4 16,3-3-12-16,-3 6 4 15,0-3-4-15,0 1 0 16,-3-4 8-16,3 1 0 16,0-1 0-16,0 1 0 15,0-4 0-15,3 7 0 0,-6-6 16 16,3-3-8-16,6-3-20 15,-7 1 4-15,1-3 32 16,0-3-16-16,3-5-8 16,-3 5-4-16,0-2 12 15,0-3-4-15,-6 0-12 16,6 0 4-16,-6 0 12 16,6 0-4-16,-3-3 8 15,3-2-8-15,-3 3 16 16,3-9-12-16,0 3-12 15,0-5 0-15,3 0-4 0,0-1 0 16,0 1 8-16,0-3 0 16,0 3 8-16,2 0-4 15,-2-3-12 1,0 0 4-16,0 0 4 16,0-5 0-16,0-3 24 0,3-2-12 15,0-6 92-15,-3 3-56 16,0 0 32-16,0 2-48 15,-3 11-8-15,0 3-16 16,-3 3-16-16,0 2 4 16,-1 5-24-16,-2 3 16 15,0 0-32-15,-2 5 28 16,2 1-240-16,0-1 140 0,0 0-628 16,-9-2 412-1,-6-8 120-15</inkml:trace>
  <inkml:trace contextRef="#ctx0" brushRef="#br0" timeOffset="76133.7611">17060 16104 476 0,'-9'-11'176'0,"3"8"-136"0,3-2-12 0,0 3-4 0,3-4-20 15,0 1 76-15,0 0-44 16,0-1 40-1,3 1-44-15,-3 0 80 0,0 0-64 16,3 2 20-16,-3 0-36 16,0 3-20-16,-6 6-8 15,3 4-24-15,0 6 12 0,3 8-12 16,0 10 8-16,3 9-8 16,0 12 8-16,3 3 16 15,-3 16 0-15,3 14-20 16,-3 12 8-16,3 6 4 15,-3 2 4-15,0 9-12 16,0 2 8-16,0-13 12 16,-3-6-4-16,3 1-4 15,0-3 4-15,3-3-4 0,-3-13 0 16,2-11 16 0,-2-2-8-16,3-13 16 15,0-6-16-15,0-10-152 16,-3-9 76-16</inkml:trace>
  <inkml:trace contextRef="#ctx0" brushRef="#br0" timeOffset="76898.8266">16104 17498 496 0,'-9'-5'184'0,"6"5"-140"0,6 0-16 0,-3 0 180 16,0 0-120-16,0 0 36 16,3 2-76-16,3 1 8 15,0 0-36-15,6-3 60 0,3 5-44 16,3-5 28-16,6-5-36 16,5 5-16-16,7-6-8 15,9-2 4-15,11 8-4 16,4-2-4-16,5 2 4 0,10 0-32 15,5 10 16-15,12 6-4 16,1 0 8-16,5 8-12 16,12-3 12-16,9 5-24 15,12-7 20-15,6-6-4 16,18-5 8-16,6-3 0 16,17 3 0-16,1-8-64 15,14 6 40-15,-5-6-84 16,2 5 64-16,4-2-16 15,-13 2 40-15,-26-5 24 32,0 8 4-32,11-6 12 0,-2 6-8 15,-15-5 120-15,-9-6-68 0,-6-2 4 16,-3 5-36 0,-12-5-24-16,-9-8-4 0,-18-1-40 15,-8 1 24-15,-22 0-100 31,4-3 68-31,-16 0-328 0</inkml:trace>
  <inkml:trace contextRef="#ctx0" brushRef="#br0" timeOffset="79271.1647">17801 17358 384 0,'12'-3'140'0,"-9"6"-108"0,6-3-8 0,-3 0 92 16,0 5-68-16,6-5 60 16,-7 8-64-16,4-8 4 15,0 5-28-15,3 1 4 16,3-4-12-16,0 3 20 0,3-5-20 15,0 0 48-15,0 0-32 16,2 0 4-16,4-5-20 16,0 5 12-16,3-8-16 15,0 3 4-15,2 5-4 0,1-3 4 16,0-2-8-16,0 5-4 16,-1-5 4-16,4 2-16 15,0-2 8-15,-6-1 20 16,-1-1-8-16,1 1-12 15,0-7 0-15,3 0 12 16,3-3-4-16,2-8 8 16,1 6-8-16,0-4-4 15,-1-4 4-15,1 2 12 16,0-2-8-16,0-1-20 16,-1 1 4-16,-5-1 4 15,3 4 4-15,-3-1 24 16,-7 0-12-16,7 3-12 0,-3-3-4 15,0 8 40-15,0-8-24 16,-1 3 16-16,7 0-16 16,-3-8 12-1,0 2-16-15,5 1 4 16,1-6-4-16,0 0 12 0,-7-2-12 16,1-3 24-16,0 0-20 15,0-3-12-15,0 6-4 16,-4-1 28-16,-2 6-12 15,0-8 68-15,-3 6-48 16,-3-1 24-16,-3-8-36 16,2 8 28-1,1 1-32-15,-3-6-12 0,3 0-8 16,0 2 20-16,-3-2-8 16,3 5-4-16,-1 1 0 15,-2-4 4-15,-3 6-4 16,-3-5 8-16,3-6-8 0,-6 3-12 15,3 0 4-15,0 3 20 16,0 2-8-16,0 3-28 16,0 0 8-16,0 2 12 15,3 1 4-15,-1 2-12 16,1-2 4-16,-3 7 40 16,-3 0-24-16,3-2 68 15,-6 3-44-15,-3 2 20 16,-3 3-36-16,3-1-8 15,0 1-8-15,0 3-4 0,0 2 0 16,6-6-12 0,-3 7 8-16,3 1 4 15,0-2-80-15,0 3 44 16,-6 5-144-16,3 3 100 16,-3-3-176-16,3 5 148 15,-3 8-240-15,0 0 196 16,3-2-324-1</inkml:trace>
  <inkml:trace contextRef="#ctx0" brushRef="#br0" timeOffset="81314.0012">18896 16977 280 0,'3'0'104'0,"-3"0"-84"0,0-6 0 0,0 1 48 16,0 10-40-16,0-5-4 16,0 0-12-1,-3 0 8-15,3 6-12 0,-6-6 24 16,6 5-20-16,0-2 4 16,0 2-8-16,-3-2 12 15,6-1-12-15,-6-2 60 16,3 3-40-16,-3-3 52 15,6 0-48-15,-3 0-8 16,0 0-12-16,0 0-20 16,0 0 4-16,-3 0-4 15,3 0 0-15,-3 0-28 16,3 5 20-16,-6-5 16 16,6 3 0-16,-3-3 44 15,3 0-20-15,-3 0 40 16,6 0-36-16,-3 0-32 15,0 0 0-15,0 0 16 0,0 0-4 16,0 0 4-16,0 0-4 16,-3 3-16-16,0-1 4 15,3 3 4-15,0 1 0 0,-3-4-20 32,3 6 12-32,-2-2 12 0,-1 4 0 15,0 3 16-15,0 3-12 16,3-2-4-16,3 1 0 15,-3 9 4-15,3-5-4 0,0 5-4 16,-1 2 4-16,-4 3-4 16,2-5 0-16,0 2 8 15,-3 1-4-15,0-1-12 0,0-2 4 16,0-3-4-16,0 6 0 16,3-3 8-16,0 2 0 15,6-5 8-15,0 0-4 16,-3-2-4-16,2-1 4 15,-2-4 20-15,-3-1-12 16,0 0-4-16,0 0-4 16,0 0 28-16,-3-5-16 15,0-2 4-15,1 7-12 16,-1-8 28-16,0 3-20 16,3-3 4-16,3 3-12 15,0-2-8-15,-1-1 4 16,-2-5-16-16,6 3 8 15,-6-3-76-15,3 5 44 0,-3-5-268 16,0-5 168 0,-3 5-256-16</inkml:trace>
  <inkml:trace contextRef="#ctx0" brushRef="#br0" timeOffset="81946.2567">18724 17096 456 0,'-3'5'168'0,"3"-5"-128"0,-3 5-16 0,3-5 36 16,6 3-40-16,3 2-116 15</inkml:trace>
  <inkml:trace contextRef="#ctx0" brushRef="#br0" timeOffset="82047.2057">18727 17337 260 0,'-6'13'96'0,"12"-8"-76"0</inkml:trace>
  <inkml:trace contextRef="#ctx0" brushRef="#br0" timeOffset="82199.0321">18738 17538 464 0,'0'13'176'0,"0"-11"-140"0,9 9-8 16,-3-8 4-16,0 7-24 15,3-2-116-15</inkml:trace>
  <inkml:trace contextRef="#ctx0" brushRef="#br0" timeOffset="83088.0111">19057 16911 424 0,'6'2'156'0,"-6"-2"-120"0,0 6-8 0,0-6 52 15,0 0-48-15</inkml:trace>
  <inkml:trace contextRef="#ctx0" brushRef="#br0" timeOffset="83221.9889">19033 17233 560 0,'-3'11'208'0,"6"-8"-164"0,3 7-8 0,-3-7-4 0,3 2-24 16,0 3-312-16</inkml:trace>
  <inkml:trace contextRef="#ctx0" brushRef="#br0" timeOffset="83354.1862">19018 17429 600 0,'0'19'224'0,"3"-14"-176"0,3 3-12 15,0 0 60-15,0 5-60 16,0-2-20-16,0 2-16 0,-3 0-212 16</inkml:trace>
  <inkml:trace contextRef="#ctx0" brushRef="#br0" timeOffset="84675.9109">18950 17826 260 0,'3'0'96'0,"0"0"-76"0,0 0-4 16,-3 0 80-16,0 0-56 15,0 0 52-15,0 8-52 0,0-3 8 16,-3 1-32-16,0-4 36 15,-3 3-28-15,0-5 48 16,0 6-40-16,-3-4 4 16,-3-2-24-16,0 6 20 0,0-1-20 15,-3 3 56-15,-5 0-36 16,2 2 36-16,0-2-36 16,-3 6 52-16,3-1-48 15,9 0 0-15,3-8-20 16,6 3-12-16,3-2 0 15,9-6 40-15,3 0-24 16,0 0-36-16,3 5 8 16,0-2-16-16,-1 2 12 0,-2 0-28 15,-3 0 24-15,-3-2 24 16,0 8-4-16,-3-3 0 16,-3-3 0-16,0 3 4 15,0 0-4-15,0-3-12 16,-3 8 16-1,0 0-8-15,0-5 0 16,-3 6 4-16,-3-1-16 16,-3-3 8-16,3-2 28 15,-3 3-12-15,-3-3-12 16,0 0-4-16,6-3-4 16,4 3 0-16,-1-3 8 15,3 1 0-15,5-4-20 16,7 4 12-16,0-1-128 15,3 3 76-15,0 2-84 0,0-2 84 16,-6 11-28-16,-9-3 48 16,-3-3 96-16,-6 5-32 15,-6-4 216-15,-3-1-132 16,3 0 160-16,0 0-152 16,1-7 40-16,5 2-92 15,6-8-48-15,12 0-12 16,5 0-100-16,4-8 48 15,9-6-436-15,6 1 268 16,-6 0-364-16</inkml:trace>
  <inkml:trace contextRef="#ctx0" brushRef="#br0" timeOffset="85443.6152">19009 16897 184 0,'3'3'68'0,"3"-3"-52"0,6 0-4 16,-6 0 144-16,3-3-88 15,3 1 88-15,-6-1-92 16,3-2 84-16,-3 2-88 16,-6 1 8-16,9 2-44 15,-9 0-20-15,0 0-8 16,6 5 4-16,6 0 0 0,-1 0 0 16,10-2 0-16,6 8 0 15,6-9 0-15,6 4 0 16,11-12 0-16,19 6 16 15,20 0-8-15,6 0 4 32,0 0-4-32,33-2-16 0,-6 4 4 15,21 4-4-15,-12-1 0 0,9-5 8 16,-18 0 0-16,9-11 8 16,-21 9-4-16,-6-9 104 15,-20 8-60-15,-10-7 0 16,-17 5-32-16,-16-3-4 15,-11 2-4-15,-12-2-128 16,-3 8 64-16,-21 0-268 16,0 6 180-16,-18 2-224 15</inkml:trace>
  <inkml:trace contextRef="#ctx0" brushRef="#br0" timeOffset="86210.4041">18765 17135 464 0,'-12'-7'176'0,"12"12"-140"0,-6-5-8 0,6 0-4 0,-3 2-20 16,-3 6-28-16,6-2 12 15,-3-1-32-15,6 3 28 16,-3 3-12-16,0-4 16 15,6-1 80-15,0-4-40 16,-3-2 132 0,6 3-88-16,-3 0 0 0,6-3-44 15,-3 5-8-15,3 0-12 16,3-2-8-16,3 5 4 0,0-3-16 16,-1 6 8-16,13-3 20 15,12 0-8-15,14 2 4 16,16-7-4-16,20-3 4 15,27-3-8-15,24-7 8 16,21-6-8-16,17-8-4 0,10 11 4 16,2-3-4-16,-11 0 0 15,-4 8 0-15,-20 3 0 16,-21 5 0-16,-15 0 0 16,-21 5 76-16,-8 0-40 15,-19-5 40-15,-3-5-44 16,-14 0 24-16,-12-9-28 15,-1 1-16-15,-8 0-8 16,-6-3-68-16,-12 0 36 16,-3 3-236-16,-7 0 148 15,-13 0-428 1</inkml:trace>
  <inkml:trace contextRef="#ctx0" brushRef="#br0" timeOffset="87244.3962">19298 16887 424 0,'0'0'156'0,"0"5"-120"0,3 0-8 0,3-2-8 15,0-3-16-15,6 0 24 0,9 5-16 16,2-5 24 0,10-5-24-16,12 5 76 15,11-3-52-15,10 3 40 0,2-2-44 16,16-6-8-16,20 8-16 15,0 5-8-15,12-5 4 0,6 3 4 16,21-1-4-16,3-4-12 16,6-6 4-16,-1 5 56 15,4-13-28-15,0-2 132 16,-3-3-88-16,-24 2 112 16,-15 3-104-16,-18 3 76 15,-17 2-88-15,-19 3 20 16,-11 3-48-16,-16 0 48 15,-11-3-48-15,0 8 12 16,-12-5-32-16,3 2-16 16,-3-2-4-16,-3 2-200 15,-3-2 112-15,3-1-264 16,-3 4 204-16,-3-9-440 16,-3 3 332-16,-6 0-12 15</inkml:trace>
  <inkml:trace contextRef="#ctx0" brushRef="#br0" timeOffset="88129.1614">21108 17204 280 0,'21'-2'104'0,"-12"4"-84"0,2 6 0 16,-2-2 12-16,0-4-20 16,0 3-4-16,6 1-4 0,3-4 28 15,6-2-16 1,6 0 64-16,5 0-44 16,4 6 12-16,6-6-32 0,5 8 0 15,-2-3-8-15,2 0 4 16,4-2-8-1,3-3-4-15,-1-3 4 0,-2-2 4 16,-10 0-4-16,-8-9 128 16,-9 9-68-16,-3-5 164 15,-9-1-128-15,-4 6 24 16,-5-3-76-16,-3 2-56 0,-6 4 4 16,3 2-224-16,-12 0-436 31</inkml:trace>
  <inkml:trace contextRef="#ctx0" brushRef="#br0" timeOffset="89300.4763">21203 16924 444 0,'6'-5'164'0,"0"5"-124"0,0-6-16 15,-6 6 52-15,6 6-48 16,0 1 32-16,0 7-32 16,3 4 8-16,0 3-20 15,2 3 36-15,1 3-28 16,3-6 40-16,0 3-36 0,3-8 92 16,-3-6-68-16,3-10 64 0,0-10-64 15,-1-6-4-15,-2-8-28 16,3-3-4-16,-6 1-8 15,-3-6-8 1,6 6 4-16,-9-1-4 0,3 1 0 16,-3 10-20-16,0 0 12 15,0 8-12-15,-6 3 8 16,9 5 16-16,0 5 0 16,-1 3-12-16,-2 11 4 15,0-1-4-15,9 3 0 16,-3 6 16-16,-3-1-4 0,6 1-4 15,-3-1 4-15,-3-7 12 16,-6-1-8 0,3 1 4-16,0-11-4 15,-3 2-16-15,3-12 4 0,0-6-16 16,2-11 12-16,4-2-12 16,3-11 8-16,0 6-36 15,3-6 28-15,0 5-28 16,3 6 28-16,0 3 0 15,-7 2 12-15,7 5 32 16,-6 11-12-16,0 0 56 16,0 11-36-16,-3 2-24 15,-6 3-8-15,6 5 8 16,0-2-4-16,-1-6-4 16,7 0 4-16,-3 0-48 15,6-13-48-15,3-8 48 16,0 1-60-16,2-9 64 15,1-6-36-15,-3 1 44 16,0 0 20 0,-3-3 8-16,-3 11 36 0,-4 3-16 15,-2 7 164-15,-3 6-104 16,0 2 120-16,3 5-112 16,0-2 20-16,3 0-64 15,6-2 4-15,3 2-28 16,-4-8-96-16,1 0 44 0,-3 0-352 15,-6-3 216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2-06T12:36:49.6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12530 7095 184 0,'0'30'68'0,"0"-30"-52"0,3 26-4 0,-3-10 12 15,3 0-16-15,0 5 16 16,5 3-16-16,1 5 4 16,0 0-4-16,3 0-8 15,3-2 4-15,0 2-16 16,3-6 8-16,3 7 20 16,-3-1-8-16,-4-3 4 15,4-2-4-15,0 0-16 16,0-3 4-16,6-3 40 15,0-2-24-15,2-3 24 16,1 1-20-16,0-4-8 16,0 4-4-16,-3-1-4 15,-1 0 0-15,1 0 0 16,-3 0 0-16,3 1 0 16,-3-1 0-16,5-5 8 15,-2 2-4-15,3-7 8 16,0 0-8-16,6-9 40 15,-4 4-20-15,7-6-24 16,0 3 0-16,2-6 24 16,-2 3-12-16,0-8-32 15,0 8 12-15,2-2 20 16,1-1-8-16,3-2 0 16,5 2 0-16,4-2 4 15,0 2-4-15,-4-2-12 0,-2 3 4 0,-7-9 12 16,-2 6-4-1,-6-8 24-15,-6 5-16 0,-6-11 40 16,-3 6-28-16,-4-8 12 16,1 3-20-16,-9-6 8 15,3 5-12-15,-9-10 0 16,3 8-4-16,-6-8-8 16,0 6 4-16,-9-7 12 15,4 9-8-15,-13-8-12 16,6 8 0-16,-18-5 20 15,0 7-8-15,-5-2-12 16,2 8 0-16,-9-3 4 16,7 8 0-16,-4-5 0 15,9 8 0-15,-8-5-12 16,5 4 8-16,-9-2 12 16,7 3-4-16,-10 0 8 15,4 5-8-15,-7-5-20 16,9 8 8-16,-5-9 4 15,8 12 4-15,-8-6 52 16,11 2-28-16,-9-2 16 16,9 6-24-16,-8-1 8 15,11 3-12-15,-6 3-8 16,10 2 0-16,-7 3-4 16,9 3 0-16,1-3-64 15,8 2 36-15,6-7-392 0,15 2 228 0</inkml:trace>
  <inkml:trace contextRef="#ctx0" brushRef="#br0" timeOffset="5365.7526">4550 4786 372 0,'-9'-50'140'0,"9"50"-112"0,0-35-4 0,0 19 4 15,0 8-20-15,-6-7 4 16,6 7-4-16,-3 0-24 15,3 2 8-15,-6 1-4 16,0 5 4-16,-9 0 8 16,0 5 0-16,-9 1 8 15,6 2-4-15,-5 2-20 16,5 1 8-16,-6 2-4 16,9 3 4-16,-6 0 16 15,6 2-4-15,-2 3-20 16,5 3 8-16,-3 3 20 15,6-1-4-15,-3 1-28 16,6-1 8-16,-9 1 24 16,6-4-8-16,-3 4-8 15,9-3 0-15,-9 2 4 16,12-2 0-16,-9 2 8 16,9 1-4-16,-6 5-4 15,6-3 4-15,-2 5-4 16,4 0 0-16,-4 3 8 15,-1-2-4-15,-6 2-28 16,6-8 12-16,-3 5 24 16,6-7-8-16,-3-1 0 15,3-2 0-15,0 5 4 16,6-5-4-16,-3 0-12 16,6 5 4-16,-3-5 4 0,2 0 0 0,4 5-28 15,3-6 16-15,0-4 12 16,3 5 4-16,3-8-20 15,3-3 8-15,2-3-12 16,1-2 8-16,0-5 16 16,-3 2 0-16,0-5 16 31,-1 3-12-31,1-3-4 0,-3 0 0 0,3-3 4 16,-3 3-4-16,5-2-4 15,1-1 4-15,0-5 12 16,0 3-8-16,3-11-4 15,-1 3 0-15,4-11 20 16,0 5-12-16,6-7-4 16,-7 2-4-16,4-8-16 15,-3 6 8-15,0-6-32 16,-4 8 20-16,1-5-4 16,0 3 12-16,0-3-12 15,-4 2 12-15,-2-7 12 16,-3 7 0-16,-6-12 32 15,-3 7-20-15,-6-10-12 16,-3 7-8-16,-6-7 20 16,3 8-8-16,-3-9-4 15,0 11 0-15,-3-13-16 16,0 6 8-16,0-14-4 16,6 11 0-16,-3-9 24 15,-3 12-8-15,-3-6-4 16,6 10 0-16,-12-2 4 0,3 11-4 0,-14-3 32 15,5 5-20-15,-15 0 4 16,6 8-12-16,-17 6-8 16,8 7 4-16</inkml:trace>
  <inkml:trace contextRef="#ctx0" brushRef="#br0" timeOffset="9073.6246">5142 3871 424 0,'3'-22'156'0,"-3"20"-120"0,6-9-8 16,-6 6 28-1,3 2-36-15,-3-2 24 16,0 2-24-16,0-5 44 16,3 6-36-16,-3 2-4 15,3 0-16-15,-6 5-40 16,0 6 16-16,-3 15 4 16,3 3 12-16,-6 11-28 0,3-3 16 0,-3 2-12 15,3-1 12-15,0-7 44 16,3-2-20-16,0-7 52 15,3-4-36-15,0-5 4 16,0-2-20-16,6-11 20 16,0-3-20-16,-3-7-56 15,6-1 20-15,0-10-252 16,3 2 152-16,-3-4-168 16,3 4 168-16,0-2 80 15,0 5 32-15,0 3 220 16,-1 5-116-16,-2 3 68 15,3 5-92-15,-3 2 48 16,3 3-64-16,0 3 16 16,0 0-40-16,0 3-8 15,0 0-12-15,0 2 4 16,-3 3-8-16,-9 2 8 16,8 3-8-16,-16 0 8 15,-1 1-8-15,-12-1-28 16,9-3 12-16,-12-4-76 15,9-1 52-15</inkml:trace>
  <inkml:trace contextRef="#ctx0" brushRef="#br0" timeOffset="9243.5614">5455 3894 756 0,'-21'-10'280'0,"21"10"-216"0,-3 2-20 0,0 1-40 16,6-6-12-16</inkml:trace>
  <inkml:trace contextRef="#ctx0" brushRef="#br0" timeOffset="9419.9323">5455 4082 340 0,'23'19'128'0,"-23"-19"-100"0,6 34-8 0,0-21-28 16,0 6 0-16,0 2-68 15,0-3 44-15</inkml:trace>
  <inkml:trace contextRef="#ctx0" brushRef="#br0" timeOffset="9704.9968">5782 4024 548 0,'0'-5'204'0,"0"5"-156"0,-15 5-16 15,3 0 72-15,6 1-64 0,-12 1-8 16,0 1-20-16,-5 3-12 15,2 0 4-15,-3-1-16 16,9 1 8-16,0-3 12 16,6 0-4-16,3 0-28 15,3-1 12-15,6 1-4 16,6 0 8-16,0 0 0 16,3 3 0-16,0-1-80 15,0 1 48-15,-3 2-144 16,0 3 104-16,-6 0-112 15,0 3 108-15</inkml:trace>
  <inkml:trace contextRef="#ctx0" brushRef="#br0" timeOffset="9828.4368">5600 4453 372 0,'-20'23'140'0,"20"-23"-112"16,-6 16-4-16,0-8-12 16,3 3-12-16,-3 2 8 15,6 0-4-15,0-8-12 16,3 6 4-16,0-11 28 15,3 3-12-15</inkml:trace>
  <inkml:trace contextRef="#ctx0" brushRef="#br0" timeOffset="10335.876">5955 3910 704 0,'9'-8'264'0,"-9"8"-208"0,2-2-12 0,-4 2 116 15,2 5-96-15,-3 0-36 16,0 6-20-16,-3 2-16 16,6 0 0-16,0 0-12 15,6 3 12-15,-6 0-32 16,3 0 24-16,-3 3-12 16,0-1 16-16,-6 3 8 15,3 0 4-15,-9 3 0 16,3 0 0-16,-9 0 0 15,9-3 0-15,-9-5 16 16,6 0-8-16,6-11 40 16,-3 0-24-16,9-13-4 15,9 0-12-15,0-7-16 16,6-1 4-16,3-5-16 16,0 5 12-16,-3-3 4 15,0 9 4-15,-7-4 0 16,1 9 0-16,-9 2-20 15,3 3 12-15,-6 6 12 16,0 2 0-16,-3 10 40 16,1 3-20-16,2 8 4 15,3 1-16-15,3-1-16 16,5-3 0-16,4-5 20 16,3-2-8-16,0-9 16 15,3 1-16-15,0-14-100 0,3-2 48 16,2-13-156-16,4 2 112 15,-3-16-112-15,0 5 116 16</inkml:trace>
  <inkml:trace contextRef="#ctx0" brushRef="#br0" timeOffset="10982.1612">6255 3955 756 0,'0'0'280'0,"0"0"-216"0,3-2-20 0,0 2 12 16,0 7-40-16,0 4-4 15,3 2-8-15,0 8 12 16,3 1-8-16,-6 9-12 15,0-2 0-15,-3 8-104 16,0-2 60-16,-6-1-52 16,3-5 60-16,-6-2-48 15,6-6 48-15,-3-10-4 16,3-3 24-16,0-14-56 16,6 1 40-16,6-14-28 15,6 4 40-15,6-4 12 16,3 3 8-16,2 3 64 15,-2 5-32-15,0 5 40 16,-3 3-36-16,-3 3-20 16,-3 5-4-16,-4 2 8 15,-2 1-8-15,-6-3 24 16,3 3-20-16,-6-6-4 16,3 3-4-16,-3-11-48 15,3 1 24-15,0-12-36 0,6 1 32 16,-6-8-8-1,3 5 20-15,0-2 68 16,0 4-28-16,-3 1 76 16,3 8-56-16,-3 2 0 0,3 3-28 15,-3 8 24-15,0 3-28 0,-3 7 40 16,0 1-32-16,-3 7-4 16,0 1-12-16,-3 2 4 15,3 0-8-15,-6 5-12 16,6-2 4-16,-6 10 4 15,3-5 0-15,-9 6-64 16,6-1 36-16,-6 0-32 16,1-2 36-16,-1-3 28 15,0-5 0-15,-6-8 140 16,6-3-76-16,-6-5 128 16,6-6-112-16,-5-7 108 15,11-3-108-15,-3-13 0 16,3-1-48-16,9-17-60 15,6 2 12-15,12-9-332 16,2 7 188-16,13-1-356 16,3 11 288-16</inkml:trace>
  <inkml:trace contextRef="#ctx0" brushRef="#br0" timeOffset="11673.3104">7359 4127 424 0,'3'-10'156'0,"-3"10"-120"0,12-11-8 0,-12 3 184 15,3 5-120-15,-3-7 88 16,0 5-108-16,-6-6 0 15,3 3-48-15,-6 0 4 16,1 5-16-16,-13 3-16 16,3 6 0-16,-15 7-16 15,3 5 12-15,-2 6 4 16,8 3 4-16,3-1-12 16,6 1 8-16,9-6 12 15,6-3-4-15,12-10 24 16,3 0-16-16,12-13-32 15,-1-3 12-15,7-13-140 16,0 2 80-16,0-7 24 16,-4 2 24-16,-8-13 28 0,-3 3-4 15,-9-14 84-15,3 8-44 0,-9-5 156 16,0 11-112-16,-3 5 80 16,3 10-96-16,-3 9-12 15,3 7-36-15,0 14-44 16,0 7 12-16,0 11-8 15,0 3 8-15,-6 5-28 16,3 0 20-16,-9 3-64 16,3-3 44-16,-9-3 8 15,6-2 16-15,-9-6-96 16,3-2 60-16,1-8-216 16,2-5 144-16,3-6-356 15,9-2 264-15</inkml:trace>
  <inkml:trace contextRef="#ctx0" brushRef="#br0" timeOffset="12023.4588">7520 4111 548 0,'-9'-8'204'0,"9"8"-156"0,6 0-16 16,-6 0 80-1,0 0-68-15,0 6-20 0,3 2-12 0,-3 7-12 32,0 4 0-32,-3 2 0 0,3 3 0 15,-3 0 8-15,3-3-4 16,3-5-12-16,6 0 4 0,-3-6 12 31,9-2-4-31,0-10-72 16,0-1 36-16,0-10 12 0,0-1 16 0,-10-9 12 15,1 1-4-15,-12-4 120 16,6 5-68-16,-8 0 32 16,2 7-52-16,6 1-48 15,3 8 4-15,5 2-588 16,7 3 324-16</inkml:trace>
  <inkml:trace contextRef="#ctx0" brushRef="#br0" timeOffset="12260.846">7806 4064 436 0,'-6'-6'160'0,"6"6"-124"0,12-5-8 16,-9 5-8 0,3 5-16-16,-3 1-28 15,3 2 12-15,-9 13-12 16,0 5 12-16,-12 24-8 15,0 6 8-15,-12 13-28 16,6-6 24-16,-5 9-4 16,5-17 12-16,-3-2 60 15,9-10-28-15,0-9 8 16,9-8-20-16</inkml:trace>
  <inkml:trace contextRef="#ctx0" brushRef="#br0" timeOffset="12577.3632">7830 4191 508 0,'3'-19'188'0,"-3"19"-148"0,27-13-8 0,-19 8 44 16,4 2-48-16,3-2 16 15,0 2-28-15,0 6-8 16,0 2-4-16,-6 6 4 16,-3 2-4-16,-9 5 32 15,3 3-20-15,-15 1 40 16,3-1-32-16,-12-3 48 16,3 1-40-16,-5-9 4 15,8 4-24-15,0-14-8 16,6 0 0-16,6-8-224 15,9 2 120-15</inkml:trace>
  <inkml:trace contextRef="#ctx0" brushRef="#br0" timeOffset="13084.0885">7970 4191 560 0,'6'-3'208'0,"-6"3"-164"0,14-3-8 0,-2 1 40 16,6 2-48-16,9-6 8 15,6 4-24-15,2-6-16 16,1 3 0-16,-3-6 20 16,-3 3-8-16,-6-5-4 15,-4 5 0-15,-8-3 12 16,-3 3-8-16,-12-2 60 16,0 2-40-16,-9-3 24 15,0 6-32-15,-8-3 36 16,5 5-32-16,-3 1 4 15,6 4-16-15,0 4-32 16,9 4 8-16,3 3 12 16,3 3 4-16,3 3-4 15,3-1 4-15,6 1-48 16,0-3 24-16,8-6-144 16,1 1 92-16,6-8-64 15,3-3 76-15,6-8-72 16,-1 0 76-16,4-8 44 15,-6 5 12-15,-13-10 12 16,1 5-4-16,-9-8 136 16,-6 6-80-16,-9-6 184 15,3 8-140-15,-12-2 32 0,3 12-88 0,-6 1-48 16,3 5-4-16,0 11-12 16,0-1 4-16,-2 9-20 15,8-1 16-15,3 1-224 16,5 2 128-16,1-3-200 15,6-4 176-15</inkml:trace>
  <inkml:trace contextRef="#ctx0" brushRef="#br0" timeOffset="13253.614">8571 4013 728 0,'-6'-42'268'0,"6"42"-208"0,-9-45-16 0,6 27 308 15,3 10-200-15,0-8 36 16,3 10-112-16,0 6-60 15,6 3-12-15,-3 16-4 16,0 4 0-16,-3 14 0 16,0 3 0-16,-6 13-388 15,0-3 212-15</inkml:trace>
  <inkml:trace contextRef="#ctx0" brushRef="#br0" timeOffset="19191.7526">18658 8492 300 0,'-42'8'112'0,"28"0"-88"0,-13 3-8 16,15-1 12-16,-6 4-20 0,0-1 4 15,3 5-4 1,-9 11-16-16,7 1 4 16,-10 7 20-16,3 8-8 0,-3-3-20 15,-3 0 4-15,4 1-4 16,5-1 4-16,3 3 8 15,6 2 0-15,6-2 0 16,9 3 0-16,9 5 44 16,15 0-24-16,6 2 8 15,5 9-16-15,10 5 0 16,17 0-4-16,4-6-8 16,11-10 4-16,-5-13 20 0,-1-11-12 15,0-16 24-15,-2-10-24 16,-7-9 48-16,-2-10-32 15,-10-10 128-15,-2-8-88 16,-12-9 48-16,-1-7-68 16,-2-11-8-16,0-8-24 15,0-13-4-15,-10-8-4 0,-2 8 20 16,-6 6-16-16,-18-1 12 16,-12 8-12-16,-6 8-32 15,-15 8 8-15,-11 6-144 16,-13 7 84-16,-5 14-100 15,-7 12 100-15,10 6-380 16</inkml:trace>
  <inkml:trace contextRef="#ctx0" brushRef="#br0" timeOffset="20955.5171">18515 10678 216 0,'-35'-8'80'0,"23"5"-60"0,-6 3-8 15,9 0 92-15,-3 3-60 16,-6 2 0-16,-3 0-28 16,-3 3-12-16,-2 0 0 15,2 8-24-15,-6 0 12 16,0 2 4-16,9 6 4 0,-5 3-12 16,5 2 8-16,3 0 4 15,3 3 0-15,3-3 8 16,3 5-4-16,3-2-28 15,3 0 12-15,6-3 12 16,3 2 4-16,6 4-12 16,6 7 4-16,6 0 4 15,9 1 0-15,5 2 8 16,1 0-4-16,0-6-4 16,-1-2 4-16,1-7-4 15,3-7 0-15,5-4 44 16,7-6-24-16,5 0 24 0,4-7-24 15,-1-1 8-15,-2-5-16 16,2 0-8-16,4 0 0 16,2 0-16-16,7 0 8 15,-4-3 4-15,1-2 0 16,-4-8 8-16,1-3-4 16,-1 0 52-16,4 5-32 15,-1-10 0-15,-6 3-16 16,-2-1 4-16,-7-2-8 15,-2-3-12-15,-9 0 4 16,-4-2 144-16,-5-3-76 16,-3 2 72-16,-3 1-80 15,-10 2 4-15,-2 0-36 16,-3 1 4-16,-6-1-16 0,-6-5 20 0,-6 0-20 16,-6-1 12-16,-6 4-12 15,-6-3 36-15,-2-3-24 16,2 6 4-16,-6 5-16 15,6 5-8-15,3 2 0 16,-2 4 4-16,-4 2-4 16,0 3-4-16,-6 2 4 15,-9 0-4-15,-8 3 0 16,-7 0-12-16,-11 0 8 16,2 0 12-16,-2 0-4 15,-1 0-12-15,1 3 4 16,-13 0 20-16,1 2-8 0,-3 6-20 15,5-6 4-15,-2 3 4 16,-4 2 4-16,-2 1 0 16,9-1 0-16,11 4 16 15,10 2-8-15,2 2-12 16,6-5 0-16,7 3-104 16,5 3 60-16,6-9-172 15,9-15 120-15,18-16-472 16</inkml:trace>
  <inkml:trace contextRef="#ctx0" brushRef="#br0" timeOffset="23376.5157">20608 11067 332 0,'-6'-14'120'0,"6"6"-92"0,-6 3-8 0,3 0 132 16,3 2-88-16,-9 0 28 15,3 3-56-15,0 0 4 16,0 0-24-16,0 0-8 16,3 0-4-16,3 0 12 0,0 8-8 15,0 6 40-15,0 2-24 16,-6 2 4-16,3 8-16 15,0 4-8-15,0 1 0 16,3-4 20-16,-6-3-12 16,0-6 100-16,3-5-60 0,3-5 40 15,0-8-56-15,-6-8 8 16,6-8-28-16,6-7-8 16,-3-4-4-16,0 1-24 15,0-3 12-15,3 5-12 16,0 3 8-16,3 5-8 15,-3 5 8-15,0 1-8 16,3 7 8-16,-6 0 0 16,9 6 4-16,-9 2 24 15,9 3-8-15,0 5 4 16,-3 3-4-16,-1 3-8 16,4 2 4-16,-6 0 20 15,3 0-12-15,-6-2 12 16,0-1-12-16,-3-2 0 15,0-3-4-15,3-2 12 0,-3-6-12 16,0-5-304-16,0-5 164 16,6-3-460-1</inkml:trace>
  <inkml:trace contextRef="#ctx0" brushRef="#br0" timeOffset="24029.8104">20816 10974 392 0,'3'-8'148'0,"-3"3"-116"0,6 2-8 0,0-2 144 16,-6 5-96-16,0 0 24 15,6 0-56-15,-6 0 8 0,6 0-28 16,3 0-8-16,-3 5-8 0,6-8 28 16,5 3-16-16,-2-2 20 15,9-1-20-15,0-5 80 16,0 0-52-16,-3 0-4 15,-4 0-24-15,1 0 8 16,-3 3-16-16,-6 0 4 16,0 2-4-16,-6 1 28 15,0-1-20-15,-3 3 4 16,0 0-12-16,-3-3-236 16,0-2 124-16</inkml:trace>
  <inkml:trace contextRef="#ctx0" brushRef="#br0" timeOffset="24258.9186">20998 10738 372 0,'3'0'140'0,"0"3"-112"0,3 0-4 0,-6 2 136 16,0 6-92-16,-3 7 52 15,3 9-72-15,-3 7 12 16,0 3-40-16,0 3 8 0,0-1-16 16,0-4-8-16,6-3 0 15,6-9-368 1</inkml:trace>
  <inkml:trace contextRef="#ctx0" brushRef="#br0" timeOffset="26626.5321">12009 6328 184 0,'6'-2'68'0,"-6"2"-52"0,6 0-4 0,-6-3 196 16,3 3-116-16,0-3 52 16,0 3-84-16,0 0-20 15,-1 3-24-15,-2 2 52 16,3 3-40-16,-6 8 24 15,9 3-32-15,-6 4-8 16,3 4-8-16,-3-6 12 16,3 0-8-16,-3-8 112 15,0 1-68-15,-3-9 140 16,3-2-112-16,-3-9 0 16,6 1-52-16,-3-11-8 15,3 3-12-15,-3-11-24 16,3 0 8-16,0-5-56 15,0 8 32-15,0-3 16 16,0 6 12-16,3-3-16 16,0 7 12-16,0-2 4 15,0 6 4-15,3-3 0 16,0 2 0-16,3 0 0 16,3 6 0-16,0-3 0 15,-1 3 0-15,1 0-28 16,0 5 16-16,-3 0 4 0,3 5 8 15,-3 0-20-15,0 3 12 16,-3 0-4-16,0 0 4 0,-3 3 16 16,0-1-4-1,0 3 40 1,0 1-20-16,-1 2-4 16,1-1-12-16,-3-1 20 0,0 1-16 0,-3-1-4 15,3-4-4-15,-3-2 20 16,3 0-12-16,-3-5 4 15,0-1-8-15,0-4 12 16,0 2-12-16,0-5-20 16,0-1 4-16,0-4-568 15,0 2 316-15</inkml:trace>
  <inkml:trace contextRef="#ctx0" brushRef="#br0" timeOffset="26970.0857">12393 6000 768 0,'-3'0'284'0,"3"0"-220"0,-9-5-20 0,6 2 76 31,6 6-76-31,-3-3-20 0,0 0-12 0,3 0-12 16,6 0 0-16,3-3 24 15,-1 3-12-15,4-2 56 16,3-1-36-16,0-2-8 16,3 5-12-16,0-6 8 15,0 6-12-15,-4-2-20 16,1 4 4-16,-6-2-252 15,0 0 144-15,-9-2-332 16,0-1 252-16</inkml:trace>
  <inkml:trace contextRef="#ctx0" brushRef="#br0" timeOffset="27201.3333">12536 5836 508 0,'-12'-10'188'0,"12"10"-148"0,-6 0-8 16,3 0-16 0,6 0-16-16,-3 0 132 15,3 5-72-15,-3 0-8 16,3 6-32-16,-6-1-16 16,3 4 0-16,-3 4 12 15,3 1-8-15,-3 4-4 16,6 4 0-16,-3 5-508 15,6-1 276-15</inkml:trace>
  <inkml:trace contextRef="#ctx0" brushRef="#br0" timeOffset="46785.1385">13586 8146 208 0,'-9'-8'76'0,"6"3"-60"0,-6-6-4 16,3 8 56-16,-2-2-40 15,-4 0 68-15,-3-6-56 16,0 1 36-16,-3 2-44 16,-3 0-8-16,-3 2-16 15,-5 4-8-15,-7 4 4 16,-6 6-4-16,-8 8 0 16,-4 5-36-16,0 11 20 15,-5 5 4-15,2 5 12 16,-5 3 0-16,-1 0 0 15,-2-2 0-15,-1-4 0 16,4 4 8-16,5 7-4 16,4 0-4-16,8 3 4 0,9 0-4 15,10 5 0-15,8-2 8 16,3-1-4-16,6 4-12 16,6 7 4-16,0 5 4 15,3 6 0-15,3-3 16 16,0-5-8-16,3 0-28 15,3-1 8-15,6 1 4 16,3 3 8-16,2-12-20 16,7-4 12-16,3-14 4 15,9-2 4-15,2-3 0 16,4-3 0-16,3-2 0 0,2 0 0 16,4-3-12-16,5-2 8 15,7-1 28-15,2-5-12 16,7-5-4-16,-4-5-4 15,15-3-4-15,7-14 0 16,5-4-20-16,3-6 12 16,0-5 32-16,3-6-16 15,-2 3 8-15,2 1-8 16,-9-4 20-16,-6 1-16 16,1 2 12-16,2-3-12 15,-9 4 0-15,1-4-4 16,-13 3 4-16,-11-5-8 15,-4 3 52-15,-5-6-32 16,-1-2 24-16,1-1-28 16,0 3 0-16,-1-2-12 0,-8 8 4 15,-4-1-8-15,-5 1-4 0,-9-6 4 16,-6 0 12 0,-6 3-8-16,3-11 60 15,-9-2-40-15,0-3 16 16,-3 3-28-16,3-1 0 15,-1 4-8-15,-5-1-8 0,0 3 4 16,-5-3-4-16,-1-2 0 16,-3 0 8-16,-6-1-4 0,-6 1-12 15,0 0 4 1,0-1 4-16,-3 4 0 0,-2 2 8 16,2 0-4-16,-3 2-12 15,-3 3 4-15,-5-2 12 16,5 2-4-16,-6 1 40 15,3 1-20-15,1 4 20 16,-4 0-24-16,0 2-8 16,0 3-8-16,-5 2-16 15,-7 3 8-15,-5 6-4 16,-4 4 0-16,0 4-36 16,-5 4 24-16,-9 1-4 15,-13 2 16-15,-5 1 8 16,-3 1 0-16,-19 1 8 15,-8 3-4-15,-3 5-12 16,-3 0 4-16,-6 8 12 16,-8 7-4-16,-4 1-160 0,-6 2 84 15,3 11-140 1,9 6 124-16,9 2-292 16</inkml:trace>
  <inkml:trace contextRef="#ctx0" brushRef="#br0" timeOffset="55790.2572">21197 4791 208 0,'-9'3'76'0,"9"-3"-60"0,-6 10-4 0,6-4 4 15,-6-1-12-15,-3 3-4 16,9 0 4-16,-9 0-4 16,6 0 0-16,-3 0 24 15,0 0-12-15,-5 0 40 16,5-1-28-16,-3 4-24 15,3 2 0-15,-3 1 8 16,6 1-4-16,-6 1-4 16,6 0 4-16,0 0-16 15,3 3 8-15,-3-4 12 16,6 4-4-16,0-3 8 16,3 0-8-16,3-3-12 15,6 0 4-15,-6-2 4 16,3 2 0-16,-1 0 0 15,1 0 0-15,0 1 0 16,3-1 0-16,0-3 8 16,0 4-4-16,0-4-4 15,3 1 4-15,-1-3-16 16,4-3 8-16,3 0 12 16,3 3-4-16,3-2-4 15,-1-1 4-15,7 0-16 0,-3 0 8 16,6 3 20-16,-10 0-8 15,7 0-20-15,-6 0 4 0,-3-3 4 16,2 1 4-16,7-1 8 16,-6 3-4-16,12-3-20 15,-1 1 8-15,4-4 20 16,0 4-4-16,-4-1-12 16,1 3 0-16,0 5-16 15,-4-2 12-15,7-1-68 16,-6 1 44-16,2-1 12 15,-5 4 16-15,3-9 4 16,-4 5 0-16,4-2 16 16,-3 0-8-16,5-5 16 15,1 2-16-15,6-7 24 16,-1 2-20-16,10-3-4 16,-1 3-4-16,7 0 4 15,-1 5-4-15,-2-2-12 16,-6 0 4-16,-4 4 12 15,1-1-4-15,-1-1-4 16,1-2 4-16,6-1 4 16,-7 4-4-16,10-6-12 15,-7 0 4-15,16-6 48 16,-4 1-24-16,7-3 16 16,-1 5-20-16,-3 1-8 15,-8 2-4-15,-9 0-4 0,-10 0 0 16,1 5 8-16,-3-5-4 0,2 3-4 15,-5-1 4-15,0-4-4 16,5 2 0-16,1-6 0 16,-3 1 0-16,8-5 8 15,-8 4-4-15,-3-7 68 16,3 5-40-16,-10-2-12 16,-2 2-12-16,0-6 8 15,3 6-8-15,-4-5-12 16,-2 8 0-16,6-8 12 15,0 2-4-15,5 1-12 16,-8 2 4-16</inkml:trace>
  <inkml:trace contextRef="#ctx0" brushRef="#br0" timeOffset="57284.8542">22033 4360 196 0,'0'-5'72'0,"3"2"-56"0,-3-2-4 15,0 5 128-15,0 0-80 16,6 0 88-16,0 0-84 16,-3-6 72-16,0-4-76 15,0 2 56-15,0 0-64 16,0 0 16-16,0-3-40 16,3 1-28-16,-3-3 0 0,3-3 0 15,-3-5 0-15,3-1 0 16,3-4 0-16,0 0 0 15,0 2 0-15,3 3 8 16,0 2-4-16,-1 6-20 16,1 0 8-16,0 2 32 0,0 0-16 15,0 3 16-15,-3 1-12 16,0 1 36-16,0 1-24 16,3 2-24-16,-3 1 0 15,-3 2-20-15,3 5 40 16,5 0-12-1,-2 1-12-15,0-1 0 16,0 0 12-16,-3 0-4 16,-3-2 24-16,-6-3-16 15,6 3 56-15,-6-3-36 0,0 0-16 16,6 0-8-16,-6 0-8 16,0 0 0-16,9 2 0 15,-3 1 0-15,0 0 32 16,-3-3-16-16,6 0-32 15,6 0 8-15,-3-3 8 16,-1-2 4-16,-2-3-4 16,3 2 4-16,-3-4 4 15,0-3-4-15,-3 2 16 16,-3-2-12-16,0-3-12 16,-3-3 0-16,0 1-24 15,3 7 16-15,-3 3-56 16,0-2 36-16,3 5-168 15,3-1 108-15,0 6-352 16,-6 0 248-16,9 6-80 16</inkml:trace>
  <inkml:trace contextRef="#ctx0" brushRef="#br0" timeOffset="58039.856">22245 4437 228 0,'3'-3'84'0,"0"6"-64"0,-3-6-8 0,0 3 84 16,0 0-56-16,0 0 80 15,0 0-68-15,0 0 80 16,3-3-76-16,-3 1 8 16,3-1-40-16,0 0 76 15,0-2-56-15,3 0 12 0,2-3-32 16,1-3 4-16,0 1-16 0,3-3 0 16,0-1-4-16,0-2 28 15,-3-5-20-15,3 5 48 16,0 1-36-16,-6 1-4 15,3 1-16-15,0 2-16 16,0 4 4-16,-1-1 4 16,1 0 0-16,0 2 0 15,3 4 0-15,-3-1 8 16,3 3-4-16,-6 0-12 16,-3 0 4-16,6 5-4 15,0 1 0-15,0-1 8 16,-3 3 0-16,-3 2 0 15,9 4 0-15,-6-1 0 16,0 3 0-16,5 0 0 16,-2-6 0-16,-3 1 0 0,6-1 0 15,-3-4 0-15,3-4 0 16,-3-7 76-16,0-3-40 16,0-8 68-16,0 3-64 15,-3-3 28-15,6-10-40 16,-6-3 0-16,0-1-16 15,-3 1-16-15,-3 11 0 16,0-3 4-16,0 7 0 16,0 7 0-16,-3 1 0 15,3 4-28-15,-3 2 16 16,3 0-208-16,0 5 124 0,0 0-448 16</inkml:trace>
  <inkml:trace contextRef="#ctx0" brushRef="#br0" timeOffset="59942.4718">23031 3619 456 0,'-3'-10'168'0,"0"7"-128"0,3-2-16 15,0 5 60-15,-3-6-52 16,3 4 32-16,0 2-36 16,0 0-16-16,0 0-8 15,0 0-16-15,0 8 8 0,3-3 4 16,-3 6 0-16,0 4-12 15,0 9 8-15,0 5 12 16,0 11-4-16,0 2 16 16,0 6-12-16,0-3 4 15,-3-8-4-15,0 0-8 16,0-5 4-16,-3-6 4 16,3-5-4-16,-3-5 40 0,3-3-20 15,3-5 64-15,-6-5-48 16,6-6 0-16,0-2-24 15,-6-3 24-15,6-2-24 16,0-1-32-16,0-5 8 16,0 0 8-16,0 0 4 15,0 1-12-15,6-1 4 16,-3-3-16-16,3 1 12 16,3-1 12-16,3 3 0 15,2 0-20-15,1 6 8 0,9 2-12 16,0 8 8-16,-3 2 8 15,0 6 4-15,-3 3-20 16,-1 5 12-16,-2 0 4 16,-3-3 4-16,-3 3 8 15,-3 0-4-15,-3-3 8 16,-3-2-8-16,-3 2-4 16,-3-3 4-16,-3 1 20 15,-3-1-12-15,-6 1-4 16,-2 0-4-16,-1-3 40 15,3 0-24-15,-3-1 96 16,-6-1-64-16,9-4 20 16,6 1-40-16,-2-3-20 15,5-3-8-15,3-2 12 16,0 0-8-16,3-3-20 16,3 0 4-16,9 0-216 0,-3-3 124 15,9 3-588 1</inkml:trace>
  <inkml:trace contextRef="#ctx0" brushRef="#br0" timeOffset="61159.8482">23534 3841 300 0,'3'-10'112'0,"2"5"-88"0,-2-1-8 0,0 4 40 15,0-1-36 1,-3 0 8-16,0 1-16 15,0 2 64-15,0-6-44 16,0 4 16-16,-3-1-32 16,0-2 8-16,-5-1-12 15,5 1 28-15,-3 0-24 16,-3-3 32-16,-3 3-32 0,3-1 4 16,-3 1-12-16,3 0 12 0,3 2-12 15,0 1-20 1,-3-1 4-16,6 3 4 0,-3 0 4 15,-6 0 0-15,9 5 0 16,-6 0-12-16,0 3 8 16,1 3 12-16,-1 2-4 15,-3 3-4-15,0 8 4 16,3 0-24-16,0 0 12 16,3-1-4-16,-3-2 4 15,3 1 16-15,6-4-4 16,6-2-4-16,-3-3 4 15,3-5 4-15,6 0-4 0,0-8-4 16,0-5 4-16,3 0-32 16,-3-6 16-16,-1 0-152 15,1-4 88 1,-3-1-72-16,0-6 84 16,-6 7 36-16,3-1 20 15,-3 3 76-15,0-1-36 16,-3 6 68-16,0 3-60 15,0-3 36-15,3 3-44 16,0 0-8-16,0 2-16 16,-3-2 12-16,6 2-12 15,-3 0-4-15,-3 3 0 16,6 0-4-16,-6 0 0 16,0 0 60-16,6 8-32 15,-6 0-12-15,0 3-8 16,-6 5 0-16,6 2-4 0,-6 1 40 0,6-1-20 15,-3 1 32-15,-3-1-32 16,6-2 20-16,0-5-24 16,0-1 8-16,6-2-16 15,-3-3 0-15,-3-5-4 16,6 3 20-16,-6-3-16 16,6-3-364-1</inkml:trace>
  <inkml:trace contextRef="#ctx0" brushRef="#br0" timeOffset="61608.9186">23801 3757 392 0,'6'-13'148'0,"-3"7"-116"0,9 1-8 16,-9 2 92-16,-3-2-68 15,0 2 52-15,0 1-60 16,0-1-12-16,0 3-16 16,-6 0-12-16,-3 5 4 15,-3 3-4-15,-5 0 0 0,2 3 8 16,-3-1-4-16,-3 4-28 0,3-1 12 15,9-3 12-15,-3-2 4 16,12 6-12 0,6-4 4-16,-3 3 4 15,9 3 8-15,3 0-4 16,0 0-4-16,6 0 4 16,0 0-4-16,-1 0 0 15,-2-3 0-15,-6-3 0 16,-3 1 16-16,0-3-8 15,-9 0 112-15,-9-5-68 16,0-1 40-16,-6 1-52 0,-6-3 12 16,-2-5-32-16,-1 2-8 15,0 0-8-15,6-2-4 16,6 0 0-16,3 2-20 16,3 0 12-16,6 1-12 15,9 2-96 1,0 0 64-16,3 0-304 15</inkml:trace>
  <inkml:trace contextRef="#ctx0" brushRef="#br0" timeOffset="62217.5454">23998 3849 476 0,'3'0'176'0,"0"-2"-136"0,6-6-12 0,-3 8 32 15,3 0-40-15,-3-3-8 16,6-2-8-16,-4 5-4 15,7 0 0-15,0-5 16 0,0-1-8 16,-3 1 16-16,-3 0-16 16,-3-9 4-16,0 1-4 0,-6-3-16 15,-3 0 4-15,0 1-4 16,3 1 0-16,-3 4 16 16,0-1-4-16,-3 3 8 15,3 3-8-15,-3 2 8 16,0 3-8-16,0 0 16 15,-3 3-12-15,3 0 4 16,-3 2-4-16,0 0 20 16,0 0-16-16,1 1-4 15,-1-1-4-15,0-2-24 16,-3 7 12-16,3-2-4 16,6-2 4-16,-3 4 16 15,0 6-4-15,0-3 16 16,3-2-12-16,0 5 48 15,0-6-28-15,3 1 28 0,3 2-28 16,3-2 16-16,3 5-24 16,3-9-16-16,9 4-8 15,2-3 12-15,1-3-4 16,3 1 8-16,0-1-8 16,0 0 8-16,-4 0-8 15,1-5 8-15,0 0-8 16,-6 0-160-16,3 0 84 15</inkml:trace>
  <inkml:trace contextRef="#ctx0" brushRef="#br0" timeOffset="95568.2411">13324 6302 184 0,'-9'2'68'0,"12"1"-52"0,-6-3-4 16,3 0 100-16,0 0-64 15,0-3 24-15,3-2-40 16,-3 0 56-16,3-3-48 16,-3-3 28-16,0-5-40 15,0-7 0-15,6-14-16 16,-6-11 20-16,0-13-20 16,6-18-12-16,0-16-4 15,0-1 4-15,3-4 0 0,0 2 8 16,0 8-4-16,3 8 8 15,-3 10-8-15,0 14 16 0,-3 11-12 16,0 10 4-16,0 5-4 16,-1 8-8-16,-2 6 4 15,3 2-4-15,0 2 0 16,0 1-292 0,3 0 160-16,6-8-160 15</inkml:trace>
  <inkml:trace contextRef="#ctx0" brushRef="#br0" timeOffset="96771.9454">12994 4648 476 0,'-12'6'176'0,"12"-1"-136"0,-3-5-12 0,3 0 4 16,3-3-24-16,-3 3-12 16,3-2 0-16,0-4 12 15,3-2-4-15,0 0-12 16,3 0 4-16,3 3 4 15,3 0 0-15,-1 0-12 16,4-3 8-16,3 0 4 16,-3-3 0-16,0-2 8 15,0-3-4-15,0-2 8 16,-4-4-8-16,1-1 8 0,-9-1-8 16,3 3-20-16,-9-1 8 15,0 4 32-15,0 5-16 16,-9 2 16-1,3 1-4-15,-3-1-12 16,3 6-4-16,-5 2 0 16,2 3-16-16,0 3 8 0,3-1 4 15,-6 9 0-15,3-6 8 16,-3 3-4-16,3-3-12 16,0 1 4-16,0 2 4 15,3 0 0-15,0-1 16 16,0 1-8-16,0 3-12 15,3 2 0-15,0 0 20 16,0 1-8-16,1 2 4 16,2 2-4-16,0 3 12 0,2 3-12 15,1-3 4-15,3 0-4 16,0 1 12-16,3-4-12 16,3-2-4-16,9-3 0 15,0-2-24-15,3-6 12 16,8-5 20-16,7-5-4 15,-3-6-40-15,6-2 20 16,-10-8-220 0,-5-3 132-16,-6-2-236 15</inkml:trace>
  <inkml:trace contextRef="#ctx0" brushRef="#br0" timeOffset="97942.3417">13393 4265 312 0,'0'-6'112'0,"-6"4"-84"0,12-1-12 16,-12 3 56-16,6-3-44 16,-3 3 24-16,3 0-32 15,0 0 36-15,0 6-32 16,0-1 48-16,3 3-40 16,3 3 48-16,0 4-48 15,3 4-8-15,-3 5-12 16,8 2-12-16,-5-2 4 0,0 0-4 15,0-3 0-15,0-2 8 16,-3-6-4-16,0-5 8 31,3 2-8-31,-3-4 8 0,0-1-8 0,0-2-12 16,3 2 4-16,-3-5 4 16,0 2 0-16,0-2 16 15,0-2-8-15,-6-6-4 16,0-3 0-16,-6-2-4 15,0-5 0-15,-6-6-12 0,-3-5 8 16,3 0-40-16,0-3 24 16,3 5 8-16,0 4 8 15,3-1-8-15,3 3 8 16,0-1 4-16,3 4 0 16,3 2 0-16,0 0 0 0,0 6-12 15,3 2 8-15,0 2-4 16,3 4 0-16,3 2 16 15,3 5-4-15,3 3-12 16,0 2 4-16,2 4 12 16,1 2-4-16,3-1 8 15,0 4-8-15,-3-1 8 16,-3-2-8-16,-4 3-4 16,-2-3 4-16,-3-6-4 15,-3 1 0-15,0-6 8 16,-6 0-4-16,0-5 8 15,-6-2-8-15,0-6-4 16,-3 3 4-16,0-6-4 16,1 0 0-16,2-2 8 15,3 3-4-15,0-4-28 0,3 1 12 16,3 0 12-16,0 2 4 16,3 1-20-16,2 2 8 15,-5 0 64-15,3 0-28 16,0 3 24-16,0-1-40 15,9 6-4 1,3 0-8 0,-3 3 0-16,3 5 0 15,-6 3 8-15,3-1-4 16,-4 3 8-16,1 1-8 16,0-1-116-16,0 0 60 0,-3-5-296 15</inkml:trace>
  <inkml:trace contextRef="#ctx0" brushRef="#br0" timeOffset="98073.3136">13920 3730 664 0,'-3'11'244'0,"0"-3"-188"0,3-3-16 16,0 6-20-16</inkml:trace>
  <inkml:trace contextRef="#ctx0" brushRef="#br0" timeOffset="98280.9332">14027 3913 788 0,'-9'40'292'0,"18"-19"-228"0,6 13-16 0,-3-18-36 15,5 8-16-15,7 0-200 16</inkml:trace>
  <inkml:trace contextRef="#ctx0" brushRef="#br0" timeOffset="98726.2654">14363 3706 364 0,'-9'0'132'0,"9"-2"-100"0,-3-3-12 15,0 2 140-15,3-2-92 16,-3-1 16-16,3 1-48 16,0 0 8-16,-3-1-24 0,3 4 52 0,3 7-40 15,3 6 28-15,6 10-32 16,6 8-8-16,6 5-12 15,3 11 20-15,2 0-16 16,4 0-4-16,0-2-4 16,-3-6-16-16,-7-8 8 15,4-5-164-15,-6-11 92 16,-9-8-200 0</inkml:trace>
  <inkml:trace contextRef="#ctx0" brushRef="#br0" timeOffset="98942.9264">14619 3619 528 0,'-18'-5'196'0,"9"0"-152"0,-3-3-12 16,6 8 8-16,0-6-28 15,1 4-12-15,2-4-4 16,0 6 4-16,6 6 0 15,5 7 0-15,10 11 0 0,6 10-12 16,3 8 8-16,3 1 20 16,-4 4-8-16,-5-2-56 15,-3-5 24-15,0-6-200 16</inkml:trace>
  <inkml:trace contextRef="#ctx0" brushRef="#br0" timeOffset="99315.5971">14342 3876 384 0,'-9'-11'140'15,"9"11"-108"-15,3-5-8 0,-3 5 76 0,6 0-60 16,0 0 28-16,6-3-40 16,6 3 0-16,3-2-16 15,3-4-16-15,8-4 0 16,4-3 4-16,0-3 0 0,2-8 16 16,7 0-8-16,-9-5-12 15,-3 8 0-15,-1-3-252 16</inkml:trace>
  <inkml:trace contextRef="#ctx0" brushRef="#br0" timeOffset="100026.1633">15048 3725 332 0,'-6'3'120'0,"6"-3"-92"0,9 0-8 0,-9 0-20 15,0 0-4 1,12-8 12-16,-4 0-4 15,-2-8-4-15,6 0 56 0,0-5-32 16,-6 0 0-16,0 2-16 16,3 1 12-16,-3-4-12 15,-6 7-4-15,-6 1 0 16,6 4 48-16,-6-1-28 16,-6 6 16-16,0 2-24 15,-3 6 36-15,-2 2-28 16,-1 3-4-16,-3 3-12 15,6-1-16-15,-6 4 4 16,6-1 12-16,0 3-4 0,6-3 16 16,-2 0-12-16,2 3 16 15,3 0-16-15,6 2-4 16,0 1 0-16,6-1 20 31,3 4-12-31,11 4-32 0,1-2 12 0,3 0 0 16,12-8 8-16,-4-3 8 15,4-3-4-15,0-7-12 0,0-6 4 16,-1-7 20-16,-2-3-8 16,-3-3-4-1,-3 0 0-15,-1-5-24 16,-2-3 12-16,-3-5 4 16,-6 5 4-16,-3 0 24 15,0 0-12-15,-3 6-20 16,0 2 0-16,0-3 32 15,0 6-16-15,-1-3 80 0,1 8-52 16,0-2 12-16,0-1-28 0,0 6-12 16,3-3-4-16,0 5 4 15,0 1-4 1,0 2-4-16,-3 2 4 0,-3 1 20 16,-6-3-12-16,0 5 56 15,0-5-36-15,-3 0 64 16,0-2-56-16,-3-4 44 15,3-7-48-15,0-3-20 16,3-2-8-16,3-4-20 16,6-4 8-16,3-3-4 15,5-3 0-15,4-7-248 16,9 1 140-16,6 4-580 16</inkml:trace>
  <inkml:trace contextRef="#ctx0" brushRef="#br0" timeOffset="106262.7056">20167 10979 280 0,'-6'8'104'0,"3"-8"-84"0,12 5 0 16,-15-10 64-16,6 5-48 16,6 0 12-16,-6 0-28 15,6 0 24-15,3 0-28 16,-6-8-4-16,3 6-8 15,0-4 12-15,0 1-8 16,3 0-20-16,0-1 4 16,3 1 4-16,6 0 4 0,-4-3 8 15,10 0-4-15,0-3 8 16,18-2-8-16,5-5-4 16,16-4 4-16,-1-1 20 15,4-4-12-15,5-5 12 16,13 1-12-16,11-1 0 15,0 0-4-15,3-2 12 16,15-3-12-16,6 0 16 0,-5-3-16 16,-4 6 68-1,3-1-44-15,18-4 4 0,-6 4-20 16,-3 3 16-16,-3 6-20 16,-12 2 12-16,-9 0-12 15,-14 3 0-15,-7 3-4 0,-15 2 20 16,-8 5-16-16,-15 3-48 15,-7 6 20-15,-11-1-68 16,-9 6 48-16,-6 5-300 16</inkml:trace>
  <inkml:trace contextRef="#ctx0" brushRef="#br0" timeOffset="107681.5906">23233 9918 404 0,'0'-8'148'0,"0"6"-112"0,0-1-12 16,0 0 92-16,0 1-68 16,-3-1 8-16,-3 1-36 15,-3-1 24-15,3-2-28 16,-9 2 136-16,0 3-84 0,0 0 32 15,-5 3-60-15,-1 2 20 16,6 5-32-16,-6 1 0 16,0 2-16-16,3 3-8 0,6 0 0 15,1 8 4 1,2-3-4-16,3 3 16 16,-3 0-12-16,9 5 4 0,-3-5-4 15,6-1 4-15,3-4-8 16,3-3 8-16,3-8-8 15,2 2-144-15,10-12 76 16</inkml:trace>
  <inkml:trace contextRef="#ctx0" brushRef="#br0" timeOffset="107973.9466">23376 9977 132 0,'-9'2'52'0,"9"1"-44"0,-3-6 4 15,3 3 0-15,0 5-8 0,-3 1 120 16,-3-1-68 0,6 3 156-16,-6 0-120 0,0 5 104 15,3 3-112-15,-3 3 44 16,6-1-72-16,6 1-44 16,3-1-8-16,-3-2 4 0,9-3-4 15,0-5-12-15,0-3 4 16,-1-10-120-16,-2-8 68 15,6-6-144-15,-6-2 112 16,-3-8 24 0,-9-5 40-16,-9-1 48 15,0 4-16-15,-6 4 148 16,0 9-84-16,-5 4 108 0,8 6-100 16,3 6-52-16,6 4-20 15,6 6-248-15</inkml:trace>
  <inkml:trace contextRef="#ctx0" brushRef="#br0" timeOffset="108550.0209">23721 9601 496 0,'-3'-3'184'0,"9"3"-140"0,-3 3-16 16,-3-3 120-16,0 8-88 15,0 5 72-15,3 6-76 16,-3 7-12-16,0 8-28 16,6 9 40-16,-6 2-28 0,3 5 4 15,-3 0-20-15,0-5 12 16,0-5-16-16,-3-6 24 15,-3-7-20-15,3-6 24 16,3-5-24-16,-12-22-128 16,6-4-588-1,12-9 376-15,-6-7 112 16</inkml:trace>
  <inkml:trace contextRef="#ctx0" brushRef="#br0" timeOffset="108911.0096">23888 9535 456 0,'0'10'168'0,"0"-2"-128"16,3 8-16-16,-3 0 104 0,0 5-76 15,0 6 104-15,6 7-92 16,-6 3 52-16,0 8-72 16,-6 3 24-16,6-1-40 0,6-2 0 15,-6 0-16-15,-6-10 44 16,3-6-28-16,-3-3 4 16,6-5-20-16,0-10-88 15,-3-6 44-15,3-5-456 16</inkml:trace>
  <inkml:trace contextRef="#ctx0" brushRef="#br0" timeOffset="109275.4359">24031 9918 372 0,'3'0'140'0,"3"3"-112"0,2-3-4 0,-2 0 76 16,3 0-60-16,3-5 16 16,6-3-32-16,0-3-20 0,0-2-8 15,-3 0 20-15,-3-3-8 16,-3 3 4-16,-1-3-4 15,-8 2 4-15,-2-1-8 16,-4 1 32-16,-3 1-20 0,0 5 4 16,-3 0-12-16,6-2 72 15,-3 4-44-15,0 6 12 16,0 0-28-16,3 3-28 16,-6 2 0-16,9 1 12 15,-3 4 0-15,-6 3 8 16,3 3-8-16,3 3-4 15,1 2 4-15,-4 3 20 16,9-3-12-16,6 0-4 16,2-2-4-16,4-3-4 15,3-6 0-15,6-5-284 0,6-7 156 16</inkml:trace>
  <inkml:trace contextRef="#ctx0" brushRef="#br0" timeOffset="109500.5875">24325 9746 444 0,'-9'-2'164'0,"6"4"-124"0,-9 9-16 0,7-3 148 0,-4 2-100 15,0 6 96-15,3 0-100 16,0 3-8-16,6 2-36 16,12-3-8-16,-3-2-8 0,11-5-128 15,-2-8 64-15</inkml:trace>
  <inkml:trace contextRef="#ctx0" brushRef="#br0" timeOffset="109764.0304">24453 9484 340 0,'-15'0'128'0,"15"3"-100"0,0 8-8 0,0-1 112 15,0 9-76-15,0 10-28 16,-3 3-24-16,-3 7 4 15,6 4-4-15,-3 2-4 16,1-3 4-16,2-2-208 16</inkml:trace>
  <inkml:trace contextRef="#ctx0" brushRef="#br0" timeOffset="110532.5949">24346 9728 592 0,'12'-11'220'0,"-12"11"-172"0,9-8-12 15,-3 3 4-15,0 5-28 16,9-5-4-16,6-1-4 16,2-1 12-16,7-4-8 15,3 3-56-15,-3-3 24 0,-4 6-84 16,-8 0 56-16,-3 2 44 15,-9 1 8-15,-6 2 128 16,-6-3-72-16,3 8 148 16,-3 3-120-16,0 5-28 15,0 1-36-15,6 1-28 0,6 1 4 16,0 3 12-16,3-1-4 16,0 1-20-1,0-1 8-15,-6 1 20 0,6-6-4 16,-9-2 16-16,0-3-16 15,-3-3 4-15,-3-5-4 16,3-3-52-16,-3-5 28 16,0-5-200-16,0-3 120 15,6 0-144 1,9-2 136-16,-6 5 64 16,3 2 28-16,-3 3 12 15,6 0 4-15,-9 3 48 16,6 2-28-16,-3 1 44 0,0-1-40 15,-3 3 4-15,0 0-20 16,0 0-16-16,6-3 0 16,-3 3 12-16,6 0-4 15,0 3-20-15,3-3 8 16,-1 3 4-16,-2 2 4 16,3 3 16-16,6 2-8 15,-6 1 60-15,-3 0-40 16,3-1 52-16,-3 1-48 15,0-3 64-15,0 0-56 16,-6-3 52-16,-6 0-52 0,3-5 16 16,-3 0-36-16,-3 0 16 15,-3-5-20-15,0-3 64 16,9-5-48-16,0 0 4 16,0-6-20-16,9 6-12 0,0-3 0 15,3 3-4-15,6-1 0 16,-7 7-408-16,-2 1 224 15,3 1-372 1</inkml:trace>
  <inkml:trace contextRef="#ctx0" brushRef="#br0" timeOffset="132046.6962">16441 7701 72 0,'-6'11'24'0,"12"-6"-16"0,9 3-4 0,-12-5-12 16,8 2 4-16,4-5 12 15,6 0-4-15,-6 0 40 16,6 0-20-16,3 0 4 16,-1 0-16-16,-2 5-8 15,3 3 0-15,-3-2 4 16,3 4-4-16,-3 1-4 0,-1-1 4 15,-2-2 4 1,3 3-4-16,-3-3-4 16,-3-3 4-16,3 0-4 0,-3-5 0 15,-1 0 0-15,1 0 0 16,-3 0 24-16,-3 0-12 16,3 0-12-16,-3 6-4 15,-3-4 12-15,-6 4-4 16,0-1-100-16,6 3 52 15,-6-3-44-15</inkml:trace>
  <inkml:trace contextRef="#ctx0" brushRef="#br0" timeOffset="132587.6808">16741 7804 196 0,'-6'-2'72'0,"6"2"-56"0,-3-3-4 15,3 1 40-15,0-1-32 16,0 0 0-16,0 1-12 16,0 2 36-16,0 0-20 15,0 0 40-15,3 2-36 16,0 4 28-16,3 1-28 16,3 4-28-16,0 2 0 0,6 3 8 15,3 3-4-15,3-6-12 16,0 3 4-16,2 0 12 15,4-3-4-15,-3 0-4 16,0-2 4-16,-3-1 4 16,-7-2-4-16,-2-2 40 15,-3-1-20-15,-9-3 120 16,3 4-80-16,-9-4 4 16,-6-2-40-16,1 3 8 15,-4 0-20-15,3-1-16 16,0 1-4-16,3 0 4 0,0-1-12 15,3 1 8-15,3-3-224 16,-3 3 120-16,0-1-296 16</inkml:trace>
  <inkml:trace contextRef="#ctx0" brushRef="#br0" timeOffset="133212.8253">16640 7799 164 0,'0'0'60'0,"3"3"-44"0,0-1-8 15,9 4 44 1,3-1 36-16,0 0-44 15,11 3 24-15,4 3-40 16,3-6 0-16,-3 8-16 16,0-2 12-16,2 5-16 15,-5-3 4-15,-3 3-4 16,-3-3-8-16,0-2 4 16,-4-1 12-16,-2-2-8 15,-3-2 16-15,-3-4-16 0,-3 4 40 16,3-4-24-1,-3 1-12-15,0-3-8 0,0 2 20 16,0 1-12-16,-6-3-12 16,6 5-4-16,-3 1 20 15,0-1-8-15,-3-5-136 16,0 0 72-16,3 5-300 16</inkml:trace>
  <inkml:trace contextRef="#ctx0" brushRef="#br0" timeOffset="133805.9385">17179 8037 104 0,'6'3'36'0,"0"0"-28"0,6 5 0 16,-6-3 64-16,3 0-40 16,-1 0 16-16,1 3-32 15,-3-2 52-15,0-1-36 16,-6 0 108-16,-3 1-80 15,-3-1 44-15,0 3-60 16,-6 0 36-16,1 0-44 16,-10 0 0-16,6 2-24 15,0 1 0-15,3-1-4 16,-3-2-24-16,6 0 8 0,0-3 4 16,6-2 4-16,0-3-408 15,12-10 224 1,3-9-20-16</inkml:trace>
  <inkml:trace contextRef="#ctx0" brushRef="#br0" timeOffset="138261.4105">19438 14096 260 0,'-3'2'96'0,"3"-2"-76"0,-3 0-4 0,3 0 36 0,0 0-32 15,0 0 0-15,0 0-12 16,0 0 28-16,0 0-20 16,0 0 40-16,0-2-32 15,0-1 20-15,0 3-24 16,0 0 8-16,0 0-16 15,0 0-32-15,0 0 8 16,0 0 4-16,6 3 8 16,0-1 0-16,0 1 0 15,3 0 0-15,3-1 0 16,0-2 8-16,2 0-4 16,4 6-12-16,3-6 4 15,0 0 12-15,3 5-4 0,-3-5 8 16,-3 0-8-16,-4 0 16 15,-5 0-12-15,0 3-4 16,0-1 0-16,-9-2-4 16,6 0 0-16,0 0 8 15,-6-2-4-15,0 2-4 16,0 0 4-16,6 0-16 16,-6 0 8-16,6 5 4 15,0-5 0-15,3 2-116 16,-3 1 64-16,0 5-268 0</inkml:trace>
  <inkml:trace contextRef="#ctx0" brushRef="#br0" timeOffset="138917.1709">19372 14154 28 0,'-5'-3'12'0,"5"14"-8"0,0-6-4 0,0 3 80 15,0 0 44-15,0-3-60 16,0 1 44-16,0-1-64 15,2 0 32-15,-2-5-44 16,6 0 44-16,3 0-44 16,6 0-8-16,6-2-12 15,3 2-12-15,6 0 4 16,2 0 4-16,1 0-4 16,-3 2-4-16,-6 1 4 15,-3-1 4-15,-4 1-4 0,-5 2 24 16,-3-5-16-16,-3 0 68 15,0 0-48-15,-6 0-4 16,0 0-16-16,0 0 8 16,6 0-12-16,-6 0-20 0,0 0 4 15,0 0 20-15,6 6-188 32</inkml:trace>
  <inkml:trace contextRef="#ctx0" brushRef="#br0" timeOffset="139424.2884">19694 14067 280 0,'-3'-3'104'0,"6"3"-84"0,0 3 0 0,-3-3 12 15,0 0-20-15,6 5 48 16,0 3-32-16,0 0 40 16,0 2-40-16,3 1 12 15,3-3-24-15,-4 0-8 16,1-6-4-16,3 4 4 15,0-4-4-15,0-2 16 16,-3 0-12-16,0 0 4 0,-3 0-4 16,0 0-8-16,-6 0 4 15,0 6 12-15,-3 2-8 16,-3 2 4-16,-3 6-4 16,-3 3-8-16,-3 4 4 15,0 1-60-15</inkml:trace>
  <inkml:trace contextRef="#ctx0" brushRef="#br0" timeOffset="140312.1071">17578 14157 208 0,'-3'2'76'0,"6"-7"-60"0,3-3-4 15,-3 5 128-15,0 1-80 16,3-6 80-16,-4 0-80 16,7 0-32-16,0 3-16 15,6 5-24-15,3 0 8 16,6 8-4-16,3-1 0 16,-1 4 24-16,7 2-8 15,-3-2 4-15,0-1-4 16,-6-2-8-16</inkml:trace>
  <inkml:trace contextRef="#ctx0" brushRef="#br0" timeOffset="140611.319">17631 14228 312 0,'-21'-3'112'0,"21"6"-84"0,0-3-12 0,0 0-4 16,6 0-12-16,0 0 0 16,6 0 0-16,3 3-12 0,6-1 8 15,3 4 12-15,3-1-4 16,-4 0-4-16,1-2 4 16,-3-3 4-16,0 0-4 15,-6 0-124-15,0 0 64 16,-4 2-120-16</inkml:trace>
  <inkml:trace contextRef="#ctx0" brushRef="#br0" timeOffset="140817.79">17908 14082 60 0,'-3'3'24'0,"9"5"-20"0,3-5 0 15,0 5 0-15,3 5-4 0,0-5 8 16,3 2-4-16,-1 1-4 16,1-3 4-16,-3 0 152 15,0 0-84-15,-6 0 120 16,-6 5-108-16,-3 5 20 16,-6 6-64-16,-6 5-24 15,0 8-8-15,-8-5-8 16,-1-3 0-16,-3-8-424 15</inkml:trace>
  <inkml:trace contextRef="#ctx0" brushRef="#br0" timeOffset="176834.9993">17991 17003 340 0,'-17'6'128'0,"8"4"-100"0,0 1-8 0,3-3 8 16,-3 2-20-16,-6 3-12 16,-3 9 0-16,-3-4 12 15,3 3-4-15,-2 6-4 16,-4 2 4-16,9 0-16 16,-3-3 8-16,3 6 4 15,3 0 0-15,0 2 0 0,-3 3 0 16,9-2-12-16,3 4 8 15,3-7 4-15,6 3 0 16,3-6 8-16,3 0-4 16,6-3-20-16,3 3 8 15,6 0 4-15,5 0 4 16,-2-2 8-16,3-1-4 16,0 1-4-16,-1-1 4 15,4-5-4-15,3 3 0 16,3-8-12-16,2 3 8 15,1-1 20-15,2-5-8 16,-5-5-4-16,3 3 0 16,-4-8 12-16,1-3-8 15,6 0-12-15,8 0 0 16,4-8 12-16,8 2-4 0,-2-7-4 16,-4-5 4-16,4 2 12 15,2-8-8-15,4 3-12 16,11-3 0-16,-12-2 28 15,-5-4-12-15,-16 4-4 16,-5-1-4-16,-6 4 12 16,-3-4-8-16,-7 1 16 15,-2-1-16-15,-6-4 16 16,-3-1-16-16,-6-3 32 16,-3-2-24-16,-3 3 48 15,-6 2-36-15,-3-7 4 0,-6 7-20 16,-6 5 36-16,-3 1-24 15,-3 2 32-15,-3 3-32 0,-5 0-4 16,-4 2-12-16,-3 1 4 16,-3 4-8-16,-5-1 8 15,-4-4-8-15,-5 1-4 16,2-1 4-16,3-2-4 16,4 0 0-16,-4 2-12 15,-3 1 8-15,1 10 28 16,-7-3-12-16,1 3-4 15,-1 3-4-15,1 5 12 16,-4 0-8-16,-5-5 16 16,-4-3-16-16,1-6-4 15,8 9 0-15,10-3-24 16,11 0 12-16,12 3-516 16,15 5 156-1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2-06T12:41:21.2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21694 3579 320 0,'-3'-15'120'0,"3"9"-96"0,3-7-4 16,0 8 96-16,0 0-68 16,0-6 104-16,0 3-88 15,3-3 32-15,-6 1-56 16,-3 2 64-16,0 3-56 15,-6 13-16-15,-9 7-40 16,-6 15 4-16,-14 4-44 16,-16 19 28-16,-5 2 8 15,-7 9 8-15,-2-1-8 16,-4-2 8-16,1-3 64 16,5-5-32-16,1-2 24 0,14-6-32 15,13-6 0-15,11-12-12 16,6-6-24-16,6-3 8 15,15-12-216-15,6-6 124 16</inkml:trace>
  <inkml:trace contextRef="#ctx0" brushRef="#br0" timeOffset="269.289">20807 4008 560 0,'-9'11'208'0,"9"-3"-164"0,-6 5-8 0,6-3-40 0,0 6-4 16,0 8 4-16,6 5 4 15,-3 3 0-15,-3 2 0 16,6-5 44-16,-6 1-24 0,0-1 60 16,6-8-44-16,0-5 88 15,6-6-68-15,6-7 44 16,12-8-60-16,11-9-28 15,16-7-12-15,2-8-64 16,7-5 36-16,11-1-656 16</inkml:trace>
  <inkml:trace contextRef="#ctx0" brushRef="#br0" timeOffset="720.2076">22438 3257 548 0,'-3'-8'204'0,"0"5"-156"0,-6 0-16 0,6 3 44 0,-3 3-48 16,-8 2 16-16,2 3-28 16,-12 3-8-1,9 2-4-15,-18 6-16 0,3 5 8 16,4-9 20-16,5 9-8 16,6-3-20-16,3-2 4 15,9-3 12 1,3 2 0-16,9-2-12 0,6 0 4 15,3-3 4-15,0 6 0 16,-1-3 0-16,-5 7 0 16,-6-4 32-16,-12 5-16 0,-9 5 108 15,-5-5-68-15,-7-1 28 16,0-1-48-16,3-6-24 16,3-3-4-16,4-11-88 0,8-4 44 15,9-11-648 1</inkml:trace>
  <inkml:trace contextRef="#ctx0" brushRef="#br0" timeOffset="1034.9309">22504 3188 444 0,'9'-8'164'0,"-6"3"-124"0,0-3-16 0,0 5 16 15,0 0-28-15,2 1-20 16,-2-1 0-16,3 1-4 0,0-1 4 16,-6 3 24-16,0 0-8 15,0 8 120-15,0 8-72 16,-3 8 68-16,-3 13-72 16,3 0 32-16,3 13-48 15,-3-3-20-15,3-4-8 0,0-4-20 16,3-1 8-16,0-7 20 15,-3-4-8-15,-6-3-4 16,6-6 0-16,0-5-508 16,-5-2 276-1,2-11-76-15</inkml:trace>
  <inkml:trace contextRef="#ctx0" brushRef="#br0" timeOffset="1231.2045">22429 3492 704 0,'-29'-2'264'0,"23"-4"-208"0,6 4-12 0,0 2 168 16,6-3-124-16,-4-8 28 15,19 1-72-15,0-3-28 16,9-3-8-16,6-5 0 0,5-1-4 16,1 4-196-16,3-1 104 15,-1 3-316 1,-5 3 228-16,0 0-228 15</inkml:trace>
  <inkml:trace contextRef="#ctx0" brushRef="#br0" timeOffset="2552.3368">22897 3482 404 0,'-21'-3'148'0,"21"8"-112"0,0 1-12 15,0-6 76-15,3 0-60 16,12 2 44-16,-3-2-48 16,2 0 24-16,1 0-32 15,-3-2 0-15,0 2-16 16,0-6 0-16,-3-2-4 0,3 3-8 15,-3 0 4-15,3-3-48 0,-6-5 24 16,0-1-100-16,0 4 68 16,-1-3-4-16,-5-1 36 15,0 4 4-15,0-1 8 16,-5 3 88-16,-1 0-48 16,3 3 72-16,0 0-64 15,-3 2 8-15,3 3-28 16,-6 0-12-16,9 3-4 15,-6-1-4-15,3 1 0 16,-9 2 0 0,-3 3-20-16,-3 0 12 0,0 3-12 15,-3 2 8-15,1 0 8 16,2 3 4-16,-3 0 0 16,9 0 0-16,0 0 32 15,6 0-16-15,3 2 56 16,9 1-40-16,0-4 20 15,12 1-32-15,-3-5 8 16,3-3-16-16,9-3-16 16,-4-5 0-16,-2-3-112 15,9-2 64-15,-3-3-524 16</inkml:trace>
  <inkml:trace contextRef="#ctx0" brushRef="#br0" timeOffset="2957.5656">23346 3333 332 0,'-6'0'120'0,"0"-5"-92"0,6 3-8 0,0-1 68 0,-3 0-52 15,-3-2 4 1,0-3-24 0,-3 8 40-1,0-5-28-15,0 5 56 0,-2 5-48 16,-4 3 80-16,0 3-64 15,-3 2 60-15,6 3-60 16,-6 5 16-16,9-3-40 0,-3 1-8 16,6-3-12-16,6-3-8 15,6-3 4-15,6-4-48 16,3-6 24-16,6-3-284 16,3-7 168-16,-3-4-332 15</inkml:trace>
  <inkml:trace contextRef="#ctx0" brushRef="#br0" timeOffset="3347.9475">23370 3326 652 0,'-3'-3'244'0,"0"6"-192"0,-6-1-12 0,15 3 144 16,0 3-108-16,3 0 8 15,6-2-56-15,6-1-16 16,8 0-8-16,7-5-16 0,15-5 8 16,-1-3-268-1,10-3 144-15,-10-2-184 16,1-3 180-16,-12-2-64 15,-16 2 116-15,-5-3 88 16,-18 1 0-16,-12-1 144 16,-14-2-84-16,2 5 112 0,-9 3-104 15,6 2 128-15,3 4-116 16,7 1 12-16,-1 1-60 16,18 5-52-16,-3 3 4 15,3 2 8-15,3 3 4 0,-3 5 16 16,6 3-12-16,-6 5-12 15,0 0 0-15,-6 3 12 16,3 0-4-16,-3 0-4 16,0 0 4-16,3-6 4 15,0-5-4-15,3-5-36 16,6-3 16-16,0-7-108 16,12-11 68-16,8-6-80 15,1-10 76-15,12 0-204 16</inkml:trace>
  <inkml:trace contextRef="#ctx0" brushRef="#br0" timeOffset="3573.1028">23918 2971 424 0,'-15'-42'156'0,"9"28"-120"0,-3-7-8 0,3 16 204 16,-6-6-132-16,3 6 56 16,-3 8-92-1,3 10-40-15,0 0-24 0,9 6-4 16,6 5-4-16,-6 2 0 15,3 3-12-15,-3 3 12 16,0 0 32-16,-9 5-16 16,0 0 16-16,-3-3-12 0,0 3-8 15,4-5 0-15,-4-3-4 16,9-5 0 0</inkml:trace>
  <inkml:trace contextRef="#ctx0" brushRef="#br0" timeOffset="4190.1334">23932 3148 216 0,'9'-10'80'0,"0"10"-60"0,-6-6-8 16,6 6 136-16,-9 0-84 16,0 0 72-16,0 6-80 0,-3 2 92 15,3 2-84-15,-6 3 52 16,3 1-72 0,0 2 16-16,3-1-40 0,0-1-16 0,3-1-8 15,6-3-24-15,3-4 16 16,0-6-240-16,9-6 136 15,3-4-128 1,-1-3 144-16,-5-1 16 16,-3 4 52-16,-3 2 252 15,-6-3-120-15,-6 3 120 16,-3 3-128-16,0 2 48 0,-9 3-80 16,6 8 44-16,-9 6-60 15,6 4 24-15,6 3-40 0,0 14-36 16,6 12 4-16,0 1-8 15,6 0 4-15,3 4 8 16,-6 7 0-16,-3 1 8 16,-3-1-4-16,-3-1-4 15,-9-5 4-15,-6-6 12 16,-2-4-8-16,-7-11 16 16,3-6-16-16,-3-10 32 15,0-16-24-15,-8 0 64 16,5-19-44-16,9-7 0 15,12-6-20-15,9-5-36 16,18-3 8-16,3 3 4 16,6 3 8-16,2 2-204 0,7 6 112 15,-3 5-616 1,3 5 396-16,-16 8 108 16</inkml:trace>
  <inkml:trace contextRef="#ctx0" brushRef="#br0" timeOffset="207825.1549">12399 8855 156 0,'-9'-5'56'0,"9"5"-44"0,-3-8-4 0,3 2 32 15,3 6-24-15,-3-2-12 16,6 4-8-16,-3 1 4 16,3 0 0-16,-3-1 24 15,0 1-12-15,2 0 24 16,4 2-24-16,3-3 4 15,0 4-8-15,3-4-24 16,0 4 8-16,3-6 4 16,0 0 4-16,8 0 8 15,1 2-4-15,12 4-4 16,3 2 4-16,8 2-4 16,1 1 0-16,2-3 0 15,-5 2 0-15,6-7-12 16,-7 2 8-16,16-7-16 0,-7-1 12 15,13-5 12-15,-4 5 0 16,10-2 8-16,-7 2-8 16,15 1-12-16,-8 4 4 0,11 4 12 31,-5 4-4-31,11 6-4 0,-9 5 4 0,21 3-4 16,-14 3 0-16,11 2 8 15,-12-3-4-15,18-2-12 16,-11 0 4-16,5-3-16 15,-9 0 12-15,3-2 40 16,-14 2-20-16,11 3-8 16,-12-1-8-16,-5-1 12 15,-13-1-4-15,1 0-28 16,-16-3 12-16,16 4 48 16,-13-4-16-16,1 3 52 15,0-2-40-15,5-1-16 16,-5 1-8-16,-1-6 0 15,-5 3-4-15,0-3 16 16,-7-2-12-16,1-3-4 16,-6 0 0-16,-1-3 12 15,-5 0-8-15</inkml:trace>
  <inkml:trace contextRef="#ctx0" brushRef="#br0" timeOffset="209349.0609">16506 9352 228 0,'-3'-8'84'0,"6"8"-64"0,-9 0-8 15,6 0 108-15,-3-2-68 16,0-1 8-16,3 0-40 16,0 1-4-16,3-1-8 15,6 0-24-15,0 1 8 16,3-1 12-16,0 0 0 15,6 3-12-15,-6 6 4 16,3-1 4-16,-7 3 0 16,1 3 16-16,-6 7-8 15,-3 3 4-15,-3 6-4 0,-3 2-8 16,-3 5 4-16,-5-7-32 16,-4-1 16-16,-3-7-12 15,3-6 12-15,6-3 0 16,3 1 4-16,9-8-20 15,0-3 16-15,9 2-4 16,6 1 8-16,0 0 0 16,3 2 0-16,3 3 8 15,-1 2 0-15,1 9 0 0,0-3 0 16,-3 2 0 0,-3 1 0-16,-3-1 24 0,-6 1-12 15,-6-1 92-15,-6-2-56 16,-6 0 32-1,-6-3-48-15,-3 1 8 16,-9-7-24-16,1 1-8 0,-4-5-4 16,6 0 4-16,9-1-4 15,3 4-20-15,6-4 8 0,6 4 4 16,3-1 4-16,6 0-28 16,6 0 16-16,3-5-208 15,0 0 124 1,3-2-164-16</inkml:trace>
  <inkml:trace contextRef="#ctx0" brushRef="#br0" timeOffset="209920.0739">17033 9347 352 0,'6'-3'132'0,"-6"3"-104"0,-12 6-8 0,12-6 68 0,-3 2-52 16,-3 3 12-16,-3 1-28 15,3-1-4-15,-3 3-8 16,-3 3 20-16,3 2-16 16,3 3-12-16,-5 2-4 15,8 6 12-15,-6 8-4 16,3-3-12-16,3 0 4 16,0 3 20-16,6-1-8 15,6-1-12-15,6-7 0 16,-1-1 4-16,7-12 0 15,0-2 8-15,3-11-4 16,0-7 8-16,3-6-8 16,-10-5-4-16,1-6 4 15,-3-4-60-15,-9-1 32 16,-6 0 12-16,-3-2 8 0,-6 13 36 16,-3-1-16-16,0 6 92 15,6 3-60-15,-6 3 48 16,4-1-36-1,2 6-36-15,0-3-12 0,3 3-8 16,12-1-120 0,3-2-392-1,5 3 268-15,1 0 60 16</inkml:trace>
  <inkml:trace contextRef="#ctx0" brushRef="#br0" timeOffset="210655.2808">17560 9519 144 0,'0'-3'52'0,"6"8"-40"0,-6 6 0 0,0-3 44 16,0 8-32-16,3 2 16 16,0 4-24-16,-3 1 28 15,-3 1-28-15,3-3 84 0,-3-2-56 16,3-3 32-16,-6-6-44 15,6-2 8-15,0-10-24 16,0-6-8-16,0-8-4 16,6-5-92-16,-3-3 48 15,6 0-20-15,-3 3 36 16,3 0 12-16,-4 2 12 16,1 6 0-16,0 2 0 15,0 3 104-15,-3 3-56 16,3 0 60-16,-3 2-64 15,6 3-20-15,-6 0-16 16,9 5-20-16,3 1 8 16,0-1 4-16,3 3 0 0,0 3 0 15,-1-1 0-15,-5 6 16 16,-3 0-8-16,-6 0 4 16,-3 0-4-16,-6 2 12 0,0-2-12 15,0-3-12-15,3-5 0 16,-3-2 4-16,6-12-116 15,6-2 64 1,-3-2-192 0,9-1 140-16,-3-2-112 15</inkml:trace>
  <inkml:trace contextRef="#ctx0" brushRef="#br0" timeOffset="211345.9455">17920 9479 260 0,'-12'8'96'0,"12"-3"-76"0,0 6-4 15,3-3 68-15,3 0-48 16,0 5 4-16,3 0-24 15,0 1 8-15,0-1-16 16,0 3-12-16,-3-3 0 16,0 0 40-16,0-2-24 15,-6-1 0 1,5 1-20-16,-5-11 4 0,0 0-76 16,0-5 44-1,0-6-92-15,0-5 72 0,0 0-24 16,6 0 44-1,0 0 24-15,3-2 8 16,-3 2 4-16,0 0 0 16,0 8 120-16,0-5-64 0,0 5 48 15,-3 3-60-15,0 2 12 16,0-2-36-16,-3 5 0 16,0 0-12-16,6 5 4 15,0 3-8-15,0 3 8 0,0 5-8 16,3 2-4-16,-3-5 4 15,0 3-4-15,3-5 0 16,-3 2 8-16,-1-8-4 16,-2 1-4-16,3-4 4 15,-3-4-4-15,3-4 0 16,-3 1 0-16,3-8 0 16,0 2-20-16,3-2 12 15,0 2-4-15,0 1 4 16,3 2 8-16,3 3 0 15,-3 2 44-15,3 3-24 16,-1 3 52-16,4 2-40 16,-3 0 4-16,0 3-24 15,-3 0 0-15,0 0-4 16,-6 3 12-16,-3 2-12 0,-3 3 4 16,3-6-4-16,-3 1-156 0,-3-1 80 15</inkml:trace>
  <inkml:trace contextRef="#ctx0" brushRef="#br0" timeOffset="213752.9978">16637 8209 208 0,'6'-10'76'0,"0"4"-60"0,3-2-4 15,-3 3 40-15,9-3-32 16,0-2-20-16,5-1 0 15,7 0 8-15,12-2-4 16,9 5-4-16,8-5 4 16,4 0-4-16,5 0 0 15,13-3-12-15,11-3 8 16,9 3 12-16,-9-5-4 16,7 0 16-16,11-5-12 15,-3-4-4-15,-6 4 0 16,3 0-4-16,4-4 0 15,5 4 24-15,-12-3-12 0,-12 2 4 16,-8-2-8-16,-10 6 4 16,-5 1-8-16,-7 7 84 15,-11 1-44-15,-10 6-4 16,-5 3-24-16,-6 2 8 16,-3 6-16-16,-9 2-40 15,0 1 20-15,-3 2-360 16</inkml:trace>
  <inkml:trace contextRef="#ctx0" brushRef="#br0" timeOffset="214560.7475">19518 7458 352 0,'0'-21'132'0,"0"18"-104"0,-3-2-8 16,3 0 104-16,0 2-72 16,-3 0 8-16,0 1-40 15,0 2 16-15,0 5-24 16,0 0-4-16,0 3-4 16,0 5-24-16,1 6 12 15,2-3 12-15,0-3 0 0,2 3-4 16,4 0 4-16,3-3-16 15,3 0 8-15,0-2-16 16,6-1 12-16,3 4 20 16,6-4-4-16,-1 3-20 0,7 1 4 15,-3-1 12-15,0 0 0 16,-6 6 8-16,-4-4-8 16,-5 1 8-16,-6 0-8 15,-9 0 52-15,-9 3-32 16,-9 4 76-16,-8 1-52 15,-10 0-8-15,3 2-24 16,3-4-12-16,-5-4 0 16,5-2-120-16,9-3 64 15,0-7-400-15,12-12 248 16,0-15 20-16</inkml:trace>
  <inkml:trace contextRef="#ctx0" brushRef="#br0" timeOffset="214746.6819">19530 7537 580 0,'-21'-10'216'0,"24"10"-168"0,6-3-12 16,-3-2-40-16,6-1-4 16,6 1 4-16,9 0 4 15,6-6-100-15,2 3 56 16,1 0-192-16,-6 1 132 15,-3 1-112-15</inkml:trace>
  <inkml:trace contextRef="#ctx0" brushRef="#br0" timeOffset="215129.7674">20096 7323 372 0,'-24'5'140'0,"21"1"-112"0,-3-1-4 0,0 3-4 16,0 0-16-16,-3 5-4 16,3 3 4-16,0 0-4 15,0 5 0-15,6-3 0 0,3 4 0 16,3-1 0-16,0 3 0 16,3 2-12-16,3 0 8 15,0-2 4-15,3-3 0 16,3-5 8-16,0-5-4 15,2-6 24-15,4-7-16 16,0-9-12-16,0-5-4 16,0-8-32-16,-7-5 20 15,-2-3-48-15,-9 1 36 16,-6 2 128-16,-3 5-52 16,-6 5 196-16,-5 1-140 15,-4 7 68-15,-3 3-100 16,0 3-24-16,3 2-28 15,3 6-96-15,9 2 44 0,3 0-464 16</inkml:trace>
  <inkml:trace contextRef="#ctx0" brushRef="#br0" timeOffset="215618.7336">20780 7424 164 0,'0'-3'60'0,"0"16"-44"0,3 3-8 16,0-8 24-16,0 3-20 0,0 2 68 16,-3 3-48-16,0-1 60 15,0-1-56-15,0-4 72 16,0-2-60-16,0-2 0 16,0-6-28-16,6-3 4 15,-3-5-12 1,0-3-68-16,3-7 28 0,3-9-180 15</inkml:trace>
  <inkml:trace contextRef="#ctx0" brushRef="#br0" timeOffset="215777.9926">20890 7347 464 0,'0'5'176'0,"0"3"-140"0,-3 5-8 0,3-2 48 0,0 2-48 16,6 3-20-16,0-3-8 15,3 3 8-15,0 0-4 16,0-5 8-16,-6-1-8 0,3 1-12 15,-6-1 4-15,0 1-180 16,-6-3 96 0,6 0-224-16</inkml:trace>
  <inkml:trace contextRef="#ctx0" brushRef="#br0" timeOffset="216128.7688">21143 7490 288 0,'-8'21'108'0,"2"-11"-84"0,-6 6-4 0,9-10 32 16,0-1-32-16,-3 0 0 16,6-5-12-16,0 0 12 0,9-2-12 15,-3-4-20 1,0-4 4-16,3-4-84 15,2-4 52-15,-2-3-152 0</inkml:trace>
  <inkml:trace contextRef="#ctx0" brushRef="#br0" timeOffset="216436.7459">21170 7416 340 0,'0'8'128'0,"-6"7"-100"0,3 1-8 16,6-10 80-16,0-1-60 15,0 0 8-15,6 0-28 16,0 1-20-16,0-1-4 15,0-2 20-15,3-3-8 16,-3 0-4-16,0 2 0 16,0-4 12-16,-3 2-8 15,-3 0-20-15,-3 0 4 16,0-3-128-16,0-2 76 0,0-6-196 16,3 1 144-1,3 2 60-15,-4 2 36 16,4 1 132-16,3 2-64 0,0 3 164 15,3 0-120-15,0 6 8 16,3 2-64-16,0 0-8 16,3 2-20-16,-3-2-8 15,-3 3 0-15,-1-1-32 16,-2 3 16-16,-3 6-400 16</inkml:trace>
  <inkml:trace contextRef="#ctx0" brushRef="#br0" timeOffset="219544.2696">10413 10566 384 0,'6'-15'140'0,"-6"15"-108"0,3 5-8 16,-3-5-12-16,3 5-12 15,-3 3 0-15,-3 8 0 16,0 5 24-16,-3 6-12 15,-6 4 48-15,1 14-32 0,-1 3 28 16,-6 0-28-16,0-6-8 16,3 6-12-16,3-14 36 15,3 0-20-15,0-5-4 0,3-2-12 16,3-11-16-16,3-3 4 16,3-2-340-1</inkml:trace>
  <inkml:trace contextRef="#ctx0" brushRef="#br0" timeOffset="220864.3889">10074 10916 320 0,'-21'-3'120'0,"21"3"-96"0,0 0-4 16,3-3 80-16,6-2-60 15,9-5-16-15,6-6-16 16,6 0-8-16,2-3 0 15,1 1-12-15,9-3 8 16,-4 7-24-16,1-2 16 16,0 11 4-16,-4 0 8 15,-2 0 32-15,-3 7-16 16,0 4 12-16,-1 1-16 16,-5 7 0-16,0 2-4 15,-3 5-16-15,-3 3 4 16,-3 2 12-16,-3-2-4 0,-3 5 24 15,-9-3-16-15,0 1 56 16,-3-1-36-16,-3-2 36 16,0-5-36-16,-3-6 8 15,0-3-24-15,6-4 0 0,3-6-8 16,0 0 20-16,3-6-16 16,6-4-4-16,3-6-4 15,3-5-16-15,2-6 8 16,4-7 12-16,9-6-4 15,3 1-12-15,2 2 4 16,1 5 4-16,-3 5 0 16,0 11-12-16,-4 3 8 15,-2 11 4-15,-9 7 0 0,3 3 0 16,0 5 0-16,3 0 0 16,-4 1 0-16,4-4 0 15,0-5 0-15,-3-2 8 16,-3-3-4-16,0-5 8 15,-7 2-8-15,-2 0 16 16,-3 1-12-16,-6-1-4 16,-3 3 0-16,0-5-4 15,-3 5 0-15,0-5 0 16,1 2 0-16,-1 3 0 16,-3 0 0-16,3 3 0 15,-3-3 0-15,0 2 0 16,-3 1 0-16,0 2 0 15,-6 3 0-15,-3 5-12 16,-3 3 8-16,4 0 20 16,-1 3-8-16,3-1-4 0,3 3 0 15,9 0-16-15,3 1 8 16,12-4 4-16,3 1 0 16,9-6 8-16,-3-3-4 15,8-7 8-15,1-8-8 16,0-3-28-16,-6-3 12 15,0-2-12-15,-6-3 12 16,-3 0 24-16,-7 3-4 16,1-5 4-16,-6 2-4 15,-3 2-16-15,0 4 4 16,-2 5 4-16,-1 10 0 0,0 0 8 16,0 11-4-16,6 0-12 15,0 5 4 1,3-2 12-16,0 4-4 15,6-4-12-15,2-3 4 0,4-6 12 16,3-2-4-16,3-8-56 16,0-5 28-16,-3-3-8 15,0-2 20-15,-4-9 24 32,4 8-4-32,-3-12-12 0,0-6 0 15,-6 2 12 1,6 3-4-16,-9 0-12 0,0 6 4 15,-3 2 12 1,3 5-4-16,-6 4 8 16,3 7-8-16,-3 5-20 0,6 5 8 15,0 12-4-15,-3 4 4 0,0-5 24 16,0 3-8 0,-1 0 4-16,-4 0-4 15,2-3-8-15,-3 0 4 16,0-5 4-16,0-6-4 0,-3-4 32 0,0-6-20 15,3-6-12-15,0-4-8 16,3-9-48-16,9-7 24 16,3-1-28-16,5-2 32 15,4 3-16-15,3 5 24 16,0 5 0-16,-3 3 8 0,-3 5 8 16,-4 5 0-16,-2 6 0 15,0 5 0-15,-6 0 88 31,3 2-48-31,0 6 8 0,-3 0-28 16,0 0-20-16,0 0-4 16,3 2 4-16,0 1 0 15,-3-4 8-15,-3 4-4 0,-3 2 8 16,0 0-8-16,-6 1-64 16,-3-4 32-16,3 1-76 15,-3-4 60-15,3-1-192 16,3-6 132-1,3-3-176-15</inkml:trace>
  <inkml:trace contextRef="#ctx0" brushRef="#br0" timeOffset="221242.0669">11997 10865 624 0,'-21'-5'228'0,"12"8"-176"0,3-6-16 0,6 3 28 16,0 0-44-16,0 0-44 16,-3 3 12-16,0-1-192 15,0 4 112-15,-6-6-48 16,-3 5 84-16,0 3 12 0,0 0 28 16,-2 0 40-16,2-3-16 15,3 3 0 1,6 0-4-16,3 0-4 15,6 3 0-15,3-1-12 0,6 9 8 16,2-1 12-16,4 1-4 16,-3-1-4-1,0-2 4-15,-6-5 12 0,-6-3-8 16,-9 2 16-16,-3-2-16 16,-12-3 76-16,-9-2-48 15,-3 0 4-15,1-1-24 16,2-4-48-16,3-4 20 15,6-2-352-15</inkml:trace>
  <inkml:trace contextRef="#ctx0" brushRef="#br0" timeOffset="221391.648">12205 10614 800 0,'-15'-3'296'0,"9"9"-232"0,0 2-16 0,3 0-176 16,-3 0 60-16,3 7-492 16</inkml:trace>
  <inkml:trace contextRef="#ctx0" brushRef="#br0" timeOffset="221526.288">12199 10852 852 0,'-27'13'316'0,"18"-2"-248"0,1 10-16 15,2-8 32-15,3 3-56 16,0 0-12-16,3 3-8 16,0-1-784-16</inkml:trace>
  <inkml:trace contextRef="#ctx0" brushRef="#br0" timeOffset="222005.4601">12580 10876 364 0,'-6'-5'132'0,"3"2"-100"0,-3 3-12 0,0 0-52 16,-3 3 12-16,0-1-100 0,1 4 68 15,-1-1 24 1,0-2 20-16,6-1 156 15,3 6-80-15,0-3 16 0,6 3-48 16,6 3-8-16,2 2-16 16,4 0 12-16,3 3-16 15,0 0-12-15,0 3 0 16,-6-3 28-16,-3-3-12 16,-12 0-4-16,-12 0-4 15,-6-2 20-15,-6-3-12 16,0 0 40-16,0-3-28 15,-5-5-24-15,-1-5 0 16,9-1-460-16</inkml:trace>
  <inkml:trace contextRef="#ctx0" brushRef="#br0" timeOffset="222269.1873">12934 10646 372 0,'-6'-5'140'0,"9"10"-112"0,-9 5-4 0,6 4-4 16,-3 7-16-16,3 11 8 16,-3 10-8-16,3 8 8 15,-2 6-8-15,-7-1 8 0,-3-4-8 16,0-6-64-16,-3-14 32 15,3-2-252-15,0-5 156 16,0-3 32-16</inkml:trace>
  <inkml:trace contextRef="#ctx0" brushRef="#br0" timeOffset="222981.5496">12669 10910 788 0,'-8'-5'292'0,"16"5"-228"0,10 0-16 15,0 3-36-15,12 2-16 16,12-5-236-16,8-8 132 0,4 0-60 16,5-2 96-16,1-9 36 15,-4 3 20-15,-8 3 24 16,-9 2-4-16,-12 3 216 15,-10 3-116-15,-11 3 88 16,-9 2-112-16,-6 2-36 16,-8 6-28-1,-4 5-4-15,-6 6-8 0,3-1-4 0,0 4 4 16,6 1-16-16,7 1 8 16,2 5-4-16,6-2 0 15,3-6 0-15,9-3 0 16,2-4 16-16,7-4-4 15,0-2-4-15,3-3 4 0,0-5-16 16,-3-2 8-16,0-3-48 16,-1-3 24-16,-8-3 8 15,-3 0 8-15,-6-7 4 16,-3-6 0-16,-3-2-88 16,0-1 48-16,3 3 4 15,3 3 28-15,6 3-16 16,3 2 20-16,3 3 12 15,3 5 4-15,3 5-20 16,0 8 8-16,0 3 20 16,-3 5-4-16,5 3 4 15,-2 3-4-15,-3 2 12 16,-3 0-12-16,3 3-4 16,-3-3 0-16,6 3-4 15,-3-6 0-15,-1-2 0 16,-2-2 0-16,0-4 8 0,-3-5-4 15,-3 1 16-15,-6-6-12 16,0-3 128-16,0-2-72 16,-3-3 4-16,3-3-40 15,0-5-16-15,0-2-8 16,6-3-4-16,12 0 0 16,9-3-20-16,3 3 12 15,8-1-312 1,1 7 172-16,0 7-272 15</inkml:trace>
  <inkml:trace contextRef="#ctx0" brushRef="#br0" timeOffset="223897.3194">14321 10892 300 0,'6'-11'112'0,"-6"11"-88"0,0 0-8 15,0 0 4-15,6 11-16 16,-6-3 8-16,0 8-8 15,0 2 76-15,0 11-44 16,-6-2 84-16,3-6-68 16,0 0 8-16,0-5-36 15,0-3 24-15,3-2-32 16,-3-6-4-16,3-5-8 0,3-5-16 16,-3-8 8-16,6-9-16 15,3-1 12-15,3-7-48 16,3-1 28-16,0 2-12 0,6 5 24 15,-6 5 8-15,0 6 8 16,-1 13 52-16,-2 3-28 16,-3 7 76-1,-3 6-52 1,3 3-24-16,3 5-16 0,-3-3 0 16,-3 0-4-16,-3 0-4 15,3-8 4-15,0-2 12 0,-6-3-8 16,0-3 4-16,0 0-4 15,0-5-8-15,-6 0 4 0,6-5 4 16,-6 0-4 0,6-8-36-16,0 7 16 15,6-4-72-15,6-4 48 16,-3 4 0-16,12-6 24 0,-1 3 4 16,10-3 4-16,-6 3 8 15,3-1 0-15,-3 4-20 16,-4 2 12-16,-5 3-48 15,0 5 28-15,-3 0-144 16,-3 0 96 0,3 2-188-16</inkml:trace>
  <inkml:trace contextRef="#ctx0" brushRef="#br0" timeOffset="224903.0454">14881 10839 132 0,'-12'8'52'0,"6"-3"-44"0,3 1 4 0,-3-6 52 15,6 0-36-15,0 0 40 16,0-3-36-16,0-2 36 16,0-1-40-16,0 1 28 15,0 0-28-15,0 2 96 16,-6 0-68-16,3 3-16 15,-3 3-24-15,0 2 4 0,-3 3-12 16,-2 3-12-16,2 2 0 16,-6 3 20-16,9-3-8 0,-3 6 32 15,3-1-24-15,0-2 12 16,3 3-16-16,3 2-8 16,0-3 0-16,3 1-4 15,3-6 0-15,3-2 16 16,3-3-8-16,-3-3-12 15,6-5 0-15,-4-3 28 16,-2-2-12-16,6-3-12 16,0 3-4-16,-3-6-48 15,-3-2 24-15,-3 0-12 16,-6-3 24-16,0 0 8 16,-6 0 8-16,3 3 8 15,-9 0-4-15,6 2 60 16,-9 3-36-16,6 0-4 0,3 3-12 15,-3 2-12-15,-2 1 4 16,11-1-4-16,0 0 0 16,0 1-12-16,5-4 8 15,10 1-4-15,6-3 0 16,6-2 0-16,6-1 0 16,2 3 8-16,7 0 0 15,0 3-12-15,-4 2 8 16,-5-2 4-1,0 5 0-15,-6-5 8 16,-3 5-4-16,-13-3 16 16,4 3-12-16,-15 0 24 15,0 3-20-15,-6-1-4 16,-3 1-4-16,-11-1 4 16,-1 6-4-16,-9-2-12 15,3 2 4-15,-11 2-4 0,11 6 0 16,-3 3-12-16,15 2 12 15,0 3-24-15,15 2 20 16,0 0 12-16,9-4 4 0,6-4-4 16,12-7 4-16,-3-3-24 15,-4-6 12-15,10-4-56 16,-3-12 32-16,-6-1 16 16,3-4 12-16,-3-10 4 15,-1-3 0-15,1-7 0 16,-6-4 0-16,-6 1 16 15,-3 2-8-15,-6 3 4 16,0 8-4-16,0 5 80 0,0 6-44 16,0 5 40-1,-6 5-48-15,6 5-12 16,-3 8-12-16,-3 6-20 0,6 5 4 16,0 7 4-16,0 7 0 15,0 4 0-15,0 0 0 16,0 1 8-16,6-3-4 15,-6-6 16-15,0-5-12 16,0-5-92-16,0 0 48 16,-3-6-376-16</inkml:trace>
  <inkml:trace contextRef="#ctx0" brushRef="#br0" timeOffset="225264.3955">15417 10937 664 0,'-9'3'244'0,"12"-3"-188"0,6 0-16 16,0 2-12-16,9 1-24 15,2-6-12-15,7-2 4 16,3-6-84-16,9-2 48 15,-13-3 32-15,-5-2 8 0,0 2 40 0,-12 0-24 16,0 0 196 0,-9 3-116-16,-3 2-12 15,-9 1-56-15,-3 4-28 0,-6 4-4 16,-5 7-4-16,-7 6 0 16,6 4-12-16,3 7 12 15,3 1-4-15,12 1 4 16,3 3 0-16,15-1 0 15,3-2-12-15,12-3 12 16,12-2-224-16,0-9 124 16</inkml:trace>
  <inkml:trace contextRef="#ctx0" brushRef="#br0" timeOffset="225607.5824">16027 10799 508 0,'-3'-13'188'0,"-6"8"-148"0,-3-6-8 16,6 11 116-16,-3 0-88 16,-3 0-24-16,0 5-24 15,-2-5-4-15,-1 6-4 16,0 4-4-16,3-2 4 0,3 8-16 15,0 3 8-15,9 2-16 16,9 0 12-16,3 8-4 16,6-5 4-16,3 0 0 15,-1 2 0-15,-5-7 32 16,0-6-12-16,-6-2 24 0,-9-4-24 16,-9-1 128-16,-12-1-76 15,0-5-12-15,-8 0-32 16,-1-3-184-16,0-2 92 15</inkml:trace>
  <inkml:trace contextRef="#ctx0" brushRef="#br0" timeOffset="226269.3416">16598 11027 228 0,'-3'8'84'0,"9"-14"-64"0,3 6-8 0,-3 0 56 16,0-2-40-16,0-1-4 0,0-5-12 15,0 0 0 1,3-2-8-16,3-4-12 16,0 1 4-16,3-3 4 0,0-2 0 15,2-1 32-15,-2 3-16 16,0 3 76-16,-3 5-56 15,0 6 12-15,0 4-28 16,-3 9 4-16,6 2-12 16,-3 6 0-16,3 7-4 15,5-7-24-15,4 2 8 16,0-3 20-16,3 1-4 16,-3-11-4-16,-1-3 0 15,4-8 152-15,-6-5-84 16,0-2 52-16,-3-1-76 15,3-5-24-15,-1-2-16 16,1-3-36-16,-3-3 16 0,0 0-628 16</inkml:trace>
  <inkml:trace contextRef="#ctx0" brushRef="#br0" timeOffset="226769.7678">18134 10604 540 0,'-12'-6'200'0,"9"17"-156"0,3 7-12 0,0-2-44 16,0 11 0-16,0 15 12 16,0 14 4-16,-3 2 8 15,3-5-8-15,-3-3-4 16,0-10 4-16,0-9 12 15,0-7-8-15,1-5 4 0,-1-6-4 16,0-8-184 0</inkml:trace>
  <inkml:trace contextRef="#ctx0" brushRef="#br0" timeOffset="227110.007">18503 10559 548 0,'-3'7'204'0,"6"7"-156"0,3 2-16 16,-3-3-16-16,0 0-16 16,-3 6 8-16,-3 2-4 15,-3 0 8-15,0 0-8 16,-6-5 32-16,4 2-20 0,2-4 128 15,-3-1-80-15,6-3-28 16,3 1-24-16,9 0-32 16,5-3 12-16,19-3 4 15,12-2 4-15,8-1-20 16,10 3 12-16,-4-2 4 16,-2-3 4-16,-9-3-72 0,-7 1 40 15,-14-1-32-15,-3-2 40 16,-15 0-120-16,-6-3 80 15</inkml:trace>
  <inkml:trace contextRef="#ctx0" brushRef="#br0" timeOffset="227336.2659">18875 10566 560 0,'-12'-2'208'0,"12"2"-164"0,-8 2-8 0,8-2 40 0,0 8-48 15,0 6 8-15,-3 7-24 16,0 8 0-16,-6 11-4 16,3 10-8-16,-6 11 4 0,3 2 4 15,-3-2-4-15,0-8 24 16,0-5-16-16,0-6-196 16,3-8 96-16,0 1-360 15</inkml:trace>
  <inkml:trace contextRef="#ctx0" brushRef="#br0" timeOffset="227984.4164">19557 10926 300 0,'-3'-10'112'0,"6"4"-88"0,-3 6-8 16,0 0 28-16,0 0-28 16,0 0-12-16,-3 6-8 15,0 4 4-15,0 4 0 16,-6 4 8-16,0 6-4 15,3-3 16-15,0-2-12 16,0-1 48-16,3-2-28 16,0-5 20-16,0-6-28 15,3-3 0-15,0-2-12 16,3-5 4-16,3-5-8 16,0-6-12-16,3-5 4 0,0-1-40 15,0 1 24-15,3 0 8 16,3 3 8-1,3 4-8-15,0 4 8 0,-1 4 4 16,1 6 0-16,3 8 52 16,0 8-28-16,-6 5 24 15,-3 1-28-15,0 1 8 16,0 1-16-16,-6-3 20 16,-6-2-20-16,0-6-32 15,0-2 12-15,0-3-300 16,0-3 172-16,0-5-96 0</inkml:trace>
  <inkml:trace contextRef="#ctx0" brushRef="#br0" timeOffset="228762.7779">19887 10913 156 0,'6'3'56'0,"-6"-3"-44"0,3 0-4 0,-3 0 8 16,6 5-12-16,0 0-20 15,-3 1 8-15,0 2 120 16,-3 5-64-16,0 5 108 15,-3 3-92 1,0 1-28-16,-3-1-24 0,0 0 4 16,3-3-8-16,-3-2 32 15,3-5-24-15,0-3 56 16,0-3-40 0,3-10 28-16,0-3-24 15,3-5-20-15,3-3-28 0,0-8 4 0,3 0-32 16,0 0 24-1,0 3-4-15,0 3 12 16,0 4 0-16,0 4 0 0,3 2 0 16,-6 3 0-16,3 5 44 15,0 0-24-15,3 2 16 16,-4 4-16-16,1-1 36 16,0 0-24-16,0 3 12 15,-3 0-20-15,3 3-16 16,-6-6-4-16,0 3 20 15,0 2-8-15,-3 1 16 16,-3-3-16-16,0 3-4 16,0-6 0-16,3-3 4 15,-6 9-4-15,6-6-4 16,6 1 4-16,-6-6-16 16,3 0 8-16,6 0 12 0,3-6-4 15,3 1-4-15,3-3 4 16,-3-2-4-16,2-6 0 15,-2 2 0-15,3 1 0 16,-9 3-12-16,3-1 8 16,3 3-16-16,-9 5 12 15,3 3 32-15,0 6-16 16,-3 2 0-16,0 8-4 16,0-1-4-16,2 4 0 15,-5-3 8-15,9 0-4 16,-6-6-12-16,3 1 4 15,-3-3-224-15,0-3 120 16,3 3-324 0</inkml:trace>
  <inkml:trace contextRef="#ctx0" brushRef="#br0" timeOffset="229829.0863">20819 10871 548 0,'-24'-8'204'0,"18"3"-156"0,-3 5-16 16,6 0-8-16,0 2-20 16,3 3-20-16,3 1 8 15,3 4-4-15,3 1 4 16,3-3 0-16,6-3 0 16,9-2-12-16,11-6 12 15,13-2 84-15,6 0-44 16,2-1 8-16,16 1-24 15,-1 2 8-15,3 1-16 16,-5 2 4-16,-13 2-4 0,-8-2 4 0,-12 0-8 16,-13 0 8-16,-5 3-8 15,-6 0 52-15,-6-3-32 16,-3 0-12-16,-9 0-4 16,3 0-336-1</inkml:trace>
  <inkml:trace contextRef="#ctx0" brushRef="#br0" timeOffset="230234.1625">21393 10797 364 0,'-26'-3'132'0,"23"3"-100"0,0-3-12 16,3 3 16-16,3-2-24 15,3-1-12-15,0-2-4 16,3-1 4-16,-1 1 0 15,-2 0 8-15,0 2-4 16,0 1 24-16,-3 2-16 16,-3 0 12-16,3 5-12 15,0 3 36-15,-3 2-24 16,3 1-24-16,6 2 0 16,0 0 8-16,6 1-4 15,3-4-12-15,6 1 4 16,2-3 20-16,1 0-8 0,-3-3 4 15,-3 6-4 1,-3-6 80-16,-3 3-44 0,-3 2 56 16,-4 1-56-16,-2-6 68 15,-9 9-64-15,-3 4-8 0,-2 1-24 16,-4 2-12-16,-6 3 0 16,0-6 4-16,-6 1-4 15,-6 2-356-15,-2-5 196 16,-7 2-304-1</inkml:trace>
  <inkml:trace contextRef="#ctx0" brushRef="#br0" timeOffset="233270.0669">22525 10590 300 0,'0'-5'112'0,"0"5"-88"0,5-3-8 0,-5 3 20 0,0 0-24 16,-5 3 40-16,5-3-28 16,-9 5 4-16,-3 3-16 15,0 3 36-15,-6 2-24 16,-9 3 12-16,-3 10-20 16,1 9 44-16,2 12-32 15,6 6-4-15,9-2-16 16,6-1 4-16,6-5-8 15,15-3-4-15,3-7 4 0,9-9-4 16,2-7 0-16,-5-9 24 16,0-7-12-16,-3-6-4 15,-6-5-4-15,-3-5 12 16,-6-3-8-16,-6-5 24 16,-9-3-20-16,-3 0-40 0,-15 3 16 15,0 3-96 1,-3 4 60-16,1 6 4 15,8 6 28-15,9 2-148 16,9 5 92-16,12 3-208 16</inkml:trace>
  <inkml:trace contextRef="#ctx0" brushRef="#br0" timeOffset="233942.6203">23016 10828 144 0,'3'-15'52'0,"0"9"-40"0,0-4 0 0,0 7 44 15,0 0-32-15,-3 1 0 16,0 2-16-16,0 5 72 16,-3 6-44-16,0 4 40 15,-3 7-44-15,0-1 0 16,3 0-20-16,0 0 20 16,-3 0-20-16,6-5 4 15,0-5-8-15,0-1 36 0,0-2-20 16,0-8-12-1,0-2-8-15,6-6-4 16,0 0 0-16,0-3-12 0,3-2 8 16,-1-6-60-16,1-2 36 15,6 0-76-15,0 5 60 16,-3 3 0-16,0 2 28 16,0 6 20-16,0 2 0 15,-3 6 8-15,6 5-8 16,-9 5 32-16,8 3-20 15,-5 0 4-15,-3 0-12 16,3 0 4-16,0 2-8 16,-6-4 8-16,-3-1-8 15,0-3 24-15,0 4-16 16,0-7-32-16,-3-1 12 0,0-1-88 16</inkml:trace>
  <inkml:trace contextRef="#ctx0" brushRef="#br0" timeOffset="234496.5756">23406 10781 196 0,'0'5'72'0,"-6"3"-56"0,6 5-4 0,3-2-4 0,0 5-8 15,3 0 0-15,-1-1 0 16,1 4 52-16,-3-3-28 16,-3-3 120-16,0-2-76 15,0-1 20 1,0-2-36-16,0-8-28 16,0 0-8-16,0 0-8 15,0-5-24-15,0-6 8 16,6-5-92-16,-3-5 52 15,3 0-72-15,3 3 64 16,-3-1 32-16,6 6 16 16,-3 2 32-16,0 9-12 15,6 4 48-15,-9 9-32 16,6 2 56-16,-3 3-48 16,-3 2 20-16,-3-2-36 0,-3 0 8 15,5-3-16-15,-2-2 12 16,0-6-16-16,3 1 4 15,-3-6-4-15,6-6 4 16,-3-4-8-16,0-4-4 16,3-1 4-16,0-1-48 15,3 3 24-15,0 2-12 16,-3 6 20-16,0 5 8 16,3 5 4-16,-3 8 52 15,-3 6-28-15,-4-1 16 16,-2-2-24-16,0 0 0 15,0-3-8-15,0-5-112 16</inkml:trace>
  <inkml:trace contextRef="#ctx0" brushRef="#br0" timeOffset="274720.7553">9681 17120 372 0,'-9'0'140'0,"3"0"-112"0,-3 2-4 16,3-2 40-16,0 6-40 15,0-4 44-15,-2 1-40 16,2-1-4-16,3-2-16 15,-3 0 20-15,3 0-16 16,3 0 40-16,0 0-28 16,0 0 48-16,-6 6-40 15,6-6 28-15,6 5-32 0,-3 3 8 16,0-3-20-16,20 3-24 16,10 3-8-1,9-9 8-15,11 6-4 16,19-5 4-16,14-3 0 0,0 0 0 15,1-3 16-15,-4 1-4 16,-5-4 16-16,-13 4-12 16,-11-3 4-16,-16-1-4 15,-11 6 28-15,-12 0-20 16,-3 0-4 0,-9 6-8-16,-6-1-296 0,-6 3 160 15,3 0-308 1</inkml:trace>
  <inkml:trace contextRef="#ctx0" brushRef="#br0" timeOffset="275075.8531">10351 16953 332 0,'-12'-3'120'0,"12"6"-92"0,3-3-8 16,3 0-8-16,3 0-12 16,3 0 0-16,3 0 0 15,2 5-20-15,4 3 12 16,3 5 40-16,3-2-20 15,0 8 16-15,2-4-16 0,-5-1 88 16,-6 4-52-16,-6 3 120 16,-9-2-96-16,-12 5 88 15,-12 5-92-15,-15 8 12 16,-5 2-48-16,-1 1-20 0,3-5-8 16,7-4-216-16,14-4 116 15</inkml:trace>
  <inkml:trace contextRef="#ctx0" brushRef="#br0" timeOffset="275753.495">11491 17133 652 0,'0'-11'244'0,"-3"11"-192"0,0-2-12 0,3 2 24 16,-6 0-44-1,-6-3-8-15,-6 3-28 16,-9 0 8-16,-5 3-4 0,-13-1 4 16,3 11 32-16,4 1-12 15,2-1 92-15,0 11-56 16,12 2-24-16,1 1-12 15,8-6-24-15,12 3 8 16,12-6 12-16,8-5-4 16,7-10-152-1,9-3 80-15,15-18-76 0,8-6 80 16,-5-8-44-16,-7 0 64 16,-11-5 32-16,-9-3 8 15,-6 6 60-15,-12-3-32 16,-6 3 52-16,-6-1-44 15,-6 11 116-15,-3 3-80 16,0 8 28-16,0 8-56 16,0 7-32-16,1 14-8 0,8 11-8 15,3 7 0-15,9 11 8 16,5 0 0-16,4-11 0 16,3 6 0-16,3-8 0 15,0-11 0-15,0-5-152 16,-3-8 84-16,5-8-384 15,4-5 248-15,3-11 4 16</inkml:trace>
  <inkml:trace contextRef="#ctx0" brushRef="#br0" timeOffset="276037.8105">11762 17061 340 0,'-6'3'128'0,"9"2"-100"0,0 9-8 0,0-4 0 16,0 6-16-16,0 5-20 16,0 3 8-16,0 8 20 0,0-6-4 15,-3-5-12 1,0 3 0-16,0-8 20 16,0-5-8-16,-3-6 200 15,0-5-116-15,0-11 8 16,3 9-60-16,3-14-20 0,3-5-12 15,2-11 4-15,10 0-8 16,3 0-28-16,6 9 12 16,0 7-20-16,-1 8 16 0,4 8-116 15,-3 5 76-15</inkml:trace>
  <inkml:trace contextRef="#ctx0" brushRef="#br0" timeOffset="276411.9922">12381 17061 416 0,'3'-10'152'0,"-3"10"-116"0,-3-5-12 0,3 2 84 16,-6-2-64-16,6 5 8 15,-9-3-32-15,-3 3 16 0,-3 0-24 16,0 3 4-16,-6 2-8 0,4 3 28 16,-7 5-20-16,0 6-4 15,3-1-8-15,3 1 12 16,3 4-8-16,3-4-12 15,12-1 0-15,6-4-24 16,9 4 16-16,3-10-196 16,6-8 112-1,3-2-204-15</inkml:trace>
  <inkml:trace contextRef="#ctx0" brushRef="#br0" timeOffset="276549.1806">12360 17143 260 0,'-12'-8'96'0,"12"19"-76"0,-3-3-4 0,6-3 24 16,3 3-24-16,0 3-4 16,9-1-8-16,0-4-244 15,11-6 132-15,4 0 36 16</inkml:trace>
  <inkml:trace contextRef="#ctx0" brushRef="#br0" timeOffset="277223.5278">12643 17024 268 0,'0'-2'100'0,"0"2"-76"0,-3 2-8 16,3-2 68-16,0 6-48 16,0 2 32-16,0 5-40 15,3 11-8-15,-9-3-12 16,3 11-8-16,-3-1 4 15,3 1 12-15,-3-3-8 16,0 3-40-16,3-8 20 0,3-8-120 16,3-3 72-16,6-3-28 15,-3-7 52 1,0-6 32-16,6-7 4 16,-3-6 100-16,2-8-56 0,1-2 132 15,0-6-100-15,-6 3 124 16,3 0-116-16,0 10 32 15,-3 3-72-15,0 3 28 16,-3 5-40-16,-3 8 8 0,3 8-24 16,0 8 0-16,3 8-8 15,0 2-16-15,3 1 4 16,6-1-128-16,-3 1 72 0,5-9-4 16,1 1 40-16,-3-11 16 15,3 0 8-15,-6-8 24 16,-3-11-12-16,0-2 128 15,-9-6-76-15,0-5 76 16,0-7-80-16,0-4-24 16,0 3-20-16,6 3-24 15,3 6 4-15,6 1-16 16,2 7 12-16,4 1-200 16,3 1 116-16,3 5-280 15,3 8 208 1,-4 0-212-16</inkml:trace>
  <inkml:trace contextRef="#ctx0" brushRef="#br0" timeOffset="277538.0516">13202 16985 540 0,'6'-6'200'0,"-6"-2"-156"0,3 3-12 0,0 3 132 16,0-4-96-16,-3 6 96 16,0-5-96-16,-6 5-32 15,-3 0-24-15,-3 5-24 0,-6 3 8 16,1 11 4-16,-1 2 0 15,3 3-12-15,6-3 8 16,3 11-16-16,6-9 12 16,6 1-112-16,6-5 68 15,6-9-40-15,3 6 52 16,-4-5-20-16,-2-3 36 16,-3 2 36-16,-9 1-4 15,-9 2 116-15,-9-2-72 0,-5 2 112 16,-4 5-92-16,-3 1 16 15,6-8-52-15,3 2-12 16,6-8-16-16,3 6-184 16,18-22-528-1</inkml:trace>
  <inkml:trace contextRef="#ctx0" brushRef="#br0" timeOffset="278409.7945">13890 17077 208 0,'3'-21'76'0,"-3"13"-60"0,0-5-4 16,0 2 84-16,0 3-56 0,0-5 16 16,3 0-32-16,-3 5 68 15,0-3-56-15,3 6 56 16,-3 5-52-16,0 0 24 15,0 5-36-15,0 9-8 16,-3 10-12-16,3 5 28 0,-6 10-20 16,-3 6 32-16,3 0-32 15,-9-5 20-15,3-3-20 16,-3-3 0-16,6-7-8 16,-3-14 56-16,9 6-36 15,-2-12-20-15,10-7-8 0,4-2 16 16,0-14-8-16,6-13-4 15,3-16 0-15,3 0-4 16,3 0 0-16,-9 11-12 16,5 2 8-16,1 13-16 15,-6 6 12-15,0 5 32 16,-6 16-16-16,3 8 8 16,-9 5-8-16,3 6 12 15,-3 4-12-15,0 1-4 16,0-5 0-16,-3-6 4 15,0 0-4-15,-3-3 16 16,0-4-12-16,0-1 16 16,0-5-16-16,0-3-372 15,3-5 196-15</inkml:trace>
  <inkml:trace contextRef="#ctx0" brushRef="#br0" timeOffset="279507.3494">14214 17154 404 0,'-6'13'148'0,"3"0"-112"0,6 6-12 0,3-14-4 16,0 3-16-16,9-2-4 15,3-6 4-15,3-3-4 0,3-5 0 16,-1-5 24-16,-2-1-12 15,0 1 84-15,-3 0-52 16,-6 0 92-16,-3-6-76 16,-3 6 24-1,-6-5-48-15,-3-4-12 0,-3 4-16 0,-3 5-24 16,0 5 8-16,-3 0 76 16,0 5-40-16,0 6-8 15,0 7-12-15,-3 6-28 16,4 5 12-16,2 6 4 15,6 7 4-15,3-5 0 16,6-2 0-16,3 2-20 16,2-11 12-16,7 1-32 15,3-11 24-15,3-3-172 16,3-5 108-16,-1-5-156 16,1-8 136-16,3-6-124 15,0-5 128-15,0-2 20 16,-4-3 48-16,1 8 196 15,-6-1-88-15,-6-1 160 16,-3 4-136-16,-3 6 88 16,-3 5-108-1,-6-5 96-15,-6 2-104 0,0 3 4 16,-3 3-44-16,0 2-8 0,-6-2-16 16,0 10-16-16,-3-2 0 15,6 2-16-15,3 8 12 0,3 1-68 16,6 9 44-16,6 7-56 15,3 1 48-15,3 9-68 16,6 5 64-16,-3-5-88 16,3 2 76-16,-6 6-156 15,-6-1 116 1,-9 3-120-16,-9 3 124 16,-12 6 28-16,-12-7 40 15,-2 7 188-15,-7-12-92 16,6-10 292-16,7-2-204 15,2-11 136-15,3-11-172 16,6 0 60-16,6-13-112 16,3-5 32-16,6-11-60 0,9-16-40 15,6-18-8-15,9-8-160 16,9-16 92-16,9 5-156 16,5 3 128-16,7 10 32 15,0 0 44-15,2 12 20 0,-5-4 4 16,-3 8 24-16,-1 1-12 15,-5 1 12-15,-6-1-12 16,-4 7 72-16,-8 0-48 16,3 3 100-16,-12 3-76 15,3 2 32-15,-9 5-52 16,3-2-4-16,3 8-24 16,-3 0-8-16,0 0 0 15,-3 7-16-15,3-2 8 16,0 3-4-16,3 5 0 0,-3 0 0 15,-1 0 0 1,-5 0 24-16,0 5-8 16,0 1 76-16,-5 2-48 15,5 2-4-15,-6 6-20 0,-3 5-12 16,-3 8 4-16,-3 6-4 16,0-1 0-16,6-2 0 15,-3-6 0-15,9-7 0 16,-3-1 0-16,12-10-256 15,3-10 140-15,6-9-508 16</inkml:trace>
  <inkml:trace contextRef="#ctx0" brushRef="#br0" timeOffset="279657.3526">15194 16842 1028 0,'-21'-3'380'0,"21"1"-296"0,0-6-20 0,-3 8 272 15,-9 0-196-15,9 0-100 16,-3-3-32-16,0 3-548 16,6 0 296-1,6 0-500-15</inkml:trace>
  <inkml:trace contextRef="#ctx0" brushRef="#br0" timeOffset="279761.0995">15214 16895 852 0,'-12'18'316'0,"1"-5"-248"0,-7 14-16 0,9-9 208 15,-6 4-152-15,3 4 28 0,3 1-84 16,9-9-656-16</inkml:trace>
  <inkml:trace contextRef="#ctx0" brushRef="#br0" timeOffset="280752.1423">15441 17003 364 0,'0'-8'132'0,"0"8"-100"0,0-2-12 0,0-1 0 16,0-2-16-16,-6-1-36 16,-6 4 16-16,-6-4-84 15,-6 1 60-15,-3 10 104 16,-3 1-32-16,4 2 156 16,5 2-104-16,3 4-36 15,6 1-32-15,6-1-28 16,21-4 8-16,9-7-92 15,12-3 48-15,5 0-100 16,4-5 84-16,-9-3-104 16,-7 2 100-16,-14 6 48 15,-6 0 16-15,-15 6 44 0,-12 7-24 16,-14 19 108-16,-7 13-68 16,-6 13 116-16,1 13-96 15,-1 22-28-15,9-1-32 16,15-2-16-1,4-13 4-15,8-11-4 0,-6-18 0 16,6-8 164-16,3-17-88 16,-6-9 236-16,3-12-176 15,-6-10 4-15,0-13-84 16,-6-16-36-16,7-11-12 0,-1-20-204 16,3 1 108-16,12 12-24 15,6 5 64-15,9 13-12 16,14 2 36-16,13 1-60 15,3-3 48-15,5 10-388 16</inkml:trace>
  <inkml:trace contextRef="#ctx0" brushRef="#br0" timeOffset="280955.0428">15768 16839 964 0,'-12'-10'360'0,"9"10"-280"15,-3 0-24-15,3 5-12 16,0-2-36-16,0 2-240 0,0-5 124 16,3 10-544-16</inkml:trace>
  <inkml:trace contextRef="#ctx0" brushRef="#br0" timeOffset="281478.1132">15750 16937 652 0,'-21'21'244'0,"12"-2"-192"0,-6 7-12 15,10-13 68-15,2 3-68 16,3 3-28-16,3-6-8 16,5-8-268-16,13-5 144 15,9-13-172-15,9-5 168 16,5-1 20-16,1-5 64 15,0 0 36-15,-7 1 4 16,-5-6 28-16,-3-3-16 16,-12 0 180-16,-6 6-104 0,0 4 244 15,-7 4-188-15,-5 2 64 16,-2 5-120-16,-1 6-36 16,0 10-32-16,-3 17-24 0,-3-4 0 15,3 9 12-15,-3 4-4 16,0 6-12-16,-3-2 4 15,3-3 4-15,3-3 0 16,0-3-12-16,0-7 8 16,0-6 40-16,6-13-40 15,3-3 4-15,3-10-8 16,6-6 0-16,6 1-28 16,0 2 20-16,3 0-12 15,2 8 16-15,-2 8-8 16,-3 13 8-1,0 6-44-15,-6 7 28 0,-3 6-100 16,-9 0 72-16,-3-3 32 16,-3-3 20-16,-6 1 68 15,-9-9-36-15,-3 1 76 16,-5-6-56-16,2-5 96 16,3-8-80-16,3-2-28 15,6-4-24-15,9-7-288 16,12-11 152-16</inkml:trace>
  <inkml:trace contextRef="#ctx0" brushRef="#br0" timeOffset="281713.9512">16459 16842 652 0,'-27'-16'244'0,"18"5"-192"0,-6-2-12 0,12 13 100 15,-3 0-84-15,3 0-56 16,0 5-4-16,6 3-32 16,3 6 20-16,0 7 0 0,-3 3 8 15,-6 10 8-15,0-2 0 16,-3 13 16-16,-6 0-8 0,-3-6-4 16,0-2 0-16,0-8-164 15,1-5 88-15</inkml:trace>
  <inkml:trace contextRef="#ctx0" brushRef="#br0" timeOffset="282134.4123">16521 17051 384 0,'-3'-5'140'0,"9"5"-108"0,-3-8-8 16,3 8 32-16,6 0-36 15,0-6-8-15,3-2-8 0,-3 6 4 16,-1-9-4-16,4 6 68 16,0-3-40-16,-3 0 136 15,-6 0-92-15,-3 3 96 16,-3-1-96-16,-3 1-32 0,-6 3-28 15,0-4-4-15,-3 6-8 16,-3 0-4-16,-5 0 4 16,2 0-4-16,-3 8 0 15,3-3 0-15,3 3 0 16,6 3-20-16,3 8 12 16,3 4-12-16,6 1 8 0,3 8 16 15,3-6 0-15,6 1-116 16,3-6 60-1,0-8-112-15,3-2 96 0,-1-9-436 16</inkml:trace>
  <inkml:trace contextRef="#ctx0" brushRef="#br0" timeOffset="283500.599">17473 17032 312 0,'6'-8'112'0,"-6"8"-84"0,3 0-12 0,-3 0 64 16,6-2-48-16,0-4 104 16,-3 1-80-16,3 0 100 15,-6-3-92-15,0 0 52 16,0 0-72-16,-3-3 4 0,-6 6-28 15,-3-3-4-15,-8 0-8 16,-7 3-8-16,-3 5 4 16,-3 3-24-16,1 2 12 15,8 8 4-15,6 0 4 16,6 3-20-16,9 0 12 16,9-3-12-16,6 1 8 15,9-1-52-15,5-13 32 16,1 0 16-16,0 0 12 0,-6-3-16 15,-3 1 12 1,-6-1-92-16,-1444 8 52 0,2864 3-40 16,-1453 19 52-16,3 10 12 15,-9 10 12 1,0 6 48-16,1 19-24 16,2 7 8-16,9-2-12 0,6-11-16 15,3-13 4-15,-3-3 4 16,9-16 0-16,-12-7 252 15,-3-17 8 1,-3-10-128-16,-2-8 60 16,-7-10-116-16,0-14-40 15,9-13-24-15,3-2-76 16,9 2 36-16,6 5-24 16,12 3 32-16,12 8-36 0,15-8 36 15,11 5-100-15,4 6 68 16,0 4-468-1,-10-1 284-15,4 7-100 16</inkml:trace>
  <inkml:trace contextRef="#ctx0" brushRef="#br0" timeOffset="284116.0837">17783 17046 612 0,'6'-8'228'0,"-6"8"-180"0,6-6-12 16,-12 4 60-16,6-4-60 16,-6 4-4-16,3-9-20 15,3 6 0-15,-6-8-8 16,-3-1 8-16,3 1-8 0,0 0-20 16,-3 5 8-16,-3 3 12 15,4 2 0-15,2 6-4 16,-9 10 4-16,6 5-4 15,3 9 0-15,-3 5-12 16,9-6 8-16,-6 6 12 16,6-11-4-16,6 3-12 15,3-14 4-15,-3 1 20 16,9-6-8-16,0-5-72 0,-1-10 32 16,7-4-92-1,-6 1 68-15,0-8-112 16,3 3 92-16,-3-1 32 15,-3 11 24-15,8 3 28 16,-5 2-4-16,0 6 68 16,3 7-40-16,-3-7-20 15,6 10-12-15,0-7 8 16,-1-6-4-16,1-6-4 16,0-7 4-16,0 5 4 15,0-5-4-15,-3 0 8 16,3-6-8-16,-4 6-4 15,-2-6 4-15,0-2-24 0,0-5 12 16,-6-6 12-16,-3-8 0 16,0 3 32-16,-3 0-20 15,0 6 196-15,0 7-116 16,3 8 4 0,-6 16-36-16,0 13-40 15,-6 11 4-15,0 8-16 0,0-1 12 16,-3 14-16-16,-3 0-320 15,0 3 168-15</inkml:trace>
  <inkml:trace contextRef="#ctx0" brushRef="#br0" timeOffset="284332.6211">17971 16842 924 0,'-3'0'340'0,"6"0"-260"0,8 8-28 0,-2-8-16 16,3 2-32-16,12 1-4 15,6 2 4-15,6 3-68 16,2-2 36-16,1-1-400 16,-3 0 232-16,-1 6-224 15</inkml:trace>
  <inkml:trace contextRef="#ctx0" brushRef="#br0" timeOffset="284657.1331">18381 17011 508 0,'12'0'188'0,"-12"0"-148"0,0 0-8 15,6 0 116-15,3-2-88 16,-3-4-36-16,3 1-16 15,3-3-8-15,0 0 0 16,0-3 16-16,-3 4-8 0,0-7 24 16,-4 1-20-16,4 0 68 15,-9 0-48-15,0-1 76 16,-6 4-60-16,1 5 28 16,-7-3-44-16,-3 8 36 15,0 5-40-15,-3 3-32 16,-3 5 0-16,0 0-8 15,6 11 4-15,7 3-12 0,-1 2 12 16,15-3 4-16,5-2 4 16,4-6-308-16,9-10 168 15</inkml:trace>
  <inkml:trace contextRef="#ctx0" brushRef="#br0" timeOffset="286172.9887">19328 16958 424 0,'0'-8'156'0,"0"3"-120"0,0-3-8 0,0 3 44 16,0-3-44-16,0-3 68 0,3 6-56 16,-3-6 116-16,0 1-88 15,0-3 72-15,0 7-80 16,-3-2 4-16,-3 3-40 0,-3 2-32 16,-3 6 4-16,-6 8 0 15,-3 2 4-15,-5 3-12 16,2 8 8-16,3 2 28 15,3 6-12 1,6 0-32-16,9-3 12 0,6-3 8 16,6-2 4-16,9-6-12 15,9-4 4-15,-1-12 20 16,4-2-8-16,-3-5-56 16,3-6 24-16,-6-2 4 15,-4-5 8-15,-2-6 20 16,-6 3-4-16,-3 0 16 15,-6 5-12-15,-3 2 48 0,0 6-28 16,0 3-16-16,0 3-4 16,0 4-44-16,3 11 20 15,0 1 4-15,3 2 12 16,0-1 8-16,3 4-4 16,0-6 16-16,0-5-12 15,3 3-12-15,-3-6 0 16,0-5-92-16,-1-5 48 15,4-1 16-15,0-7 16 16,0 3-28-16,0-6 24 0,3 5-12 16,3 1 20-16,-3-1-8 15,3 8 8 1,-1 3 8-16,4 0 4 16,-3 3 8-16,3-3-4 0,-6 5 8 15,3-2-8-15,-3 0 8 16,-1-3-8-16,-2 0-4 15,-3-3 4-15,-3 0 4 16,-3-2-4-16,0 5 16 16,3 0-12-16,-6-3-12 15,-6 3 0-15,3 3-16 16,3 2 12-16,0 3 4 16,0 0 4-16,0 3 16 15,3 2-8-15,3-5 24 16,-6 5-20-16,3-8 12 15,0 6-12-15,-3-11 44 0,0 0-28 16,3-3 128-16,0 1-88 16,-3-9-20-16,0 3-32 15,0-5-16-15,3-6 4 16,-3 1-16 0,3-6 8-16,3 0-4 0,6-2 0 15,6 2-56-15,3 3 36 16,-1 8 4-16,1 5 12 15,0 2-76-15,-3 12 48 16,-3-1-224-16,0 3 148 0,-3 0-28 16,-3 5 88-16,-4-2 16 15,1-3 24-15,-3-1 4 16,0-1 4 0,0-1 16-16,-3-5-4 15,0 3 16-15,0 7-12 16,0-2-12-16,3 5 0 15,0 6 12-15,0 2-4 16,3 0-4-16,-3-2 4 16,0-1 56-16,0 4-32 15,-3-9 128-15,-3-8-84 16,3 3 64-16,0-8-80 16,0-8 56-16,0 3-60 15,6-8 24-15,0-9-44 0,0 1-20 16,3-5-4-16,3-1-8 15,9 3 0-15,0 6-20 0,-1 5 12 16,4 5-120-16,-3-3 72 16,3 3-244-16,-6 8 172 15,0 6-352 1</inkml:trace>
  <inkml:trace contextRef="#ctx0" brushRef="#br0" timeOffset="287253.9807">20346 16998 592 0,'0'0'220'0,"9"5"-172"0,-9-2-12 0,6 0 92 0,3-3-76 16,-3 0 24-16,2 0-44 16,1-3-32-1,3 0 0-15,-3-2 16 0,3-3-8 0,-3 0-4 16,-3-3 0-16,-3 4 12 15,-3-4-8-15,-3-2 32 16,3-1-24-16,-12 12 4 16,9-9-12-16,-9 9-16 15,3 4 4-15,-6 9-4 16,1 2 0-16,-7 8 16 16,6 6-4-16,3 7-28 15,6-2 12-15,-3 5-12 16,6-5 12-16,6-6-116 15,3-10 72-15,3 0-92 16,6-14 84-16,3-2-56 16,5-5 72-16,1-8 12 15,-3 0 24 1,6-14 36-16,-6 1-12 16,-3-1 92-16,-1 6-56 0,-2 3 136 15,-6-1-104-15,0 11 36 16,-3 11-64-16,0 7-28 15,0 9-16-15,3 2-4 16,-3 6 4-16,0-1-4 16,3 0-12-16,3-7 4 15,-3-6 20-15,3-2-8 0,-1-14-4 16,4-5 0-16,-3-5 4 16,-3 2-4-16,0-10 16 15,3-5-12-15,-3-1-4 16,3 4 0-16,-6 1-4 15,3 9 0-15,0 11-20 16,0 2 12-16,2 7-4 16,4 9 4-16,0 3 0 15,3 7 0-15,6-7 16 16,6 2-4-16,-1-8 16 16,4-8-12-16,-6-5-4 15,0-5 0-15,-3-5 20 16,-1-6-12-16,-5-5 56 15,0 2-36-15,-3-7 12 0,3-6-28 16,-9-3 0-16,-3 1-8 16,0-6 80-16,-3 9-44 15,-3 2 56-15,6 5-56 16,-6 8-48 0,3 5 0-1,0 9-20-15,-3 7 12 0,0 13 0 16,-3 1 4-16,0 10 0 15,-3 3 0-15,-3 2-132 16,-3 3 72-16,-6-2-208 0,3-6 156 16,0-5-148-16,0-6 156 15,3-7-68 1,6-9 108-16,-2-4 196 16,2-9-64-16,0-2 160 15,3-8-124-15,0-3 64 0,0 3-92 16,0 2 192-16,0 6-144 15,3 0 104-15,6 7-128 0,3 4-20 16,8-4-48-16,10 6 28 16,6 0-28-16,6-5 4 15,-1-3-16-15,-2 3 0 16,-3-3-4-16,-3 5 12 16,-7-7-12-16,-5 7 4 15,-3-2-4-15,-3 0-68 16,-3-3 32-16,-3 2-420 15,-3 1 248-15,3 5-640 16</inkml:trace>
  <inkml:trace contextRef="#ctx0" brushRef="#br0" timeOffset="287422.2252">21548 16908 1068 0,'3'-8'396'0,"-12"13"-308"0,0-5-24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2-06T12:47:25.2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14563 8508 132 0,'-6'-8'52'0,"6"8"-44"0,3 0 4 16,-3 0 36-1,0 0-28-15,0 0 52 0,0 0-40 16,3 0 56-16,2 6-52 15,4 2 12-15,0-6-32 16,6 3 0-16,-3 3-8 0,0 0-8 16,0 3 4-16,0-3 20 15,3 0-12-15,-3-3 48 16,2 3-32-16,1-3 20 16,3 1-28-16,-3-4-8 15,0 1-8-15,0-8-4 16,0 2 0-16,12-10 16 15,2-1-8-15,22-12-4 16,0 5 0-16,20-21-4 16,0 2 0-16,25-26-12 15,-1 0 8-15,18-35 12 16,-12 6-4-16,30-53 104 16,-9 13-60-16,24-53 68 15,-3 11-64-15,35-59-12 0,-11 22-24 16,0 13-4-16,-12 29-4 15,-30 26-16-15,-18 22 4 16,-15 23 40-16,-15 14-24 0,-2 13-20 16,-16 11 4-16,-2 7 36 15,-6 11-20-15,-7 3 8 16,-2 5-12-16,-3 5-24 16,-1 5 8-16,-2 6 4 15,-3 5 4-15,-7 9-308 16,-5 4 168-16</inkml:trace>
  <inkml:trace contextRef="#ctx0" brushRef="#br0" timeOffset="1286.7175">17902 5199 164 0,'-3'-11'60'0,"3"6"-44"0,9-9-8 0,-6 9 16 16,6 0-16-16,0-3-4 16,0 0 0-16,-3 0 72 15,-3 0-40-15,0 3 120 0,-3 0-88 16,0 2 20-16,0 0-52 16,0 3-32-16,6 8-4 15,3 5-20-15,0 9 12 16,5 4 12-16,4 1 0 15,0-1-4-15,3-2 4 16,-3-6-16-16,0-4 8 16,-3-4 48-16,-4-2-24 15,-2-5 80-15,0-6-56 16,-3-5-4-16,0-8-24 16,-3-2-28-16,0-6 4 15,-3 0-4-15,3 3 4 0,-3 2 0 16,3 6 0-16,0 5 16 15,3 8-4-15,3 8 32 16,6 5-20-16,3 1-24 0,9 7 4 16,2-3 0-16,4-4 4 15,0 1 16-15,-3-9-8 16,-4-4 16-16,-5-4-16 16,-3-6 120-16,-6-3-72 15,-6-5 92-15,-3-5-84 16,-3-3-16-16,-3-2-28 15,0-1-16-15,0 4 0 16,0 1-16-16,3 1 8 16,3 0-332-16,6 0 184 15,6-3-416 1</inkml:trace>
  <inkml:trace contextRef="#ctx0" brushRef="#br0" timeOffset="1426.9181">18610 4667 1144 0,'-32'-11'420'0,"20"6"-324"0,-3 2-28 16,9 6 16-16,-3-3-60 16,3 3-132-16,3 2 56 15,3 5-588-15,3 6 352 16,12 6-160-16</inkml:trace>
  <inkml:trace contextRef="#ctx0" brushRef="#br0" timeOffset="1558.1948">18658 4884 1060 0,'-27'10'392'0,"27"1"-304"0,3 7-28 16,0-2-28-16,9 3-32 15,3 5-168-15,3-1 92 0,6 1-224 16,8-8 168-16,1-8-212 16</inkml:trace>
  <inkml:trace contextRef="#ctx0" brushRef="#br0" timeOffset="2067.4322">18977 4897 768 0,'-12'-24'284'0,"3"22"-220"0,0-6-20 0,3 5 180 16,0-2-132-16,0 2 16 15,0 3-64-15,0-3-40 0,0 1-4 16,0 2 0-16,0 2 0 0,0 4-44 16,0 4 24-16,0 6-92 15,-3 8 64-15,-2 5 4 16,-1 3 28-16,0 0 4 15,0-3 4-15,12-6 0 16,9-4 0-16,-3-8 0 16,6-9 0-16,2-10 0 15,7-13 0-15,3-11-64 16,6-10 40-16,0 2-120 16,-4-5 88-16,-2-5 0 15,-9 5 40-15,-6-3 44 16,-9 1-12-16,-9 5 60 15,-6 7-36-15,-3 6 136 16,1 8-96-16,-1 8 76 0,3 2-88 16,3 3 4-16,3 5-40 15,3 3-32-15,3 6 4 16,3 4-16-16,6 4 8 16,3 1 8-16,3 7 4 15,0 1 0-15,0 7 0 16,0 1 0-16,-4 6 0 15,-2 0 0-15,-3 0 0 16,0 0 16-16,-3 0-8 16,3-2-4-16,0-11 0 15,3-3-128-15,3-5 68 16,3-8-268-16,9-14 180 0,9-10-348 16</inkml:trace>
  <inkml:trace contextRef="#ctx0" brushRef="#br0" timeOffset="2637.426">19372 4720 624 0,'-20'5'228'0,"11"-2"-176"0,-3-3-16 15,12 2 104-15,-6 1-84 16,6-3-48-16,0-3-8 16,6 1-8-16,-6-4 8 15,12-4 0-15,-9-3 0 0,3-3 0 16,0 0 0-16,-3 3 0 15,-3 2 0-15,-9 6 8 16,-6 7-12 0,-6 9 0-16,-9 5 4 15,3 5 0-15,-2 5-20 16,5 1 12-16,6-3 4 0,9 0 4 16,6-1-36-16,9-2 20 15,9 1 16-15,3-4 0 16,8-5-8-16,1-5 4 15,0-2 40-15,0-6-24 16,0-3 0-16,-1-2-8 16,1-3-4-16,-6-3 0 15,-6 1-56-15,0-1 32 16,-12-8-40 0,3 4 32-16,-9-12-60 15,3 3 52-15,0 1 88 16,3 4-24-16,3 1 84 15,6 7-60-15,5 6-8 16,4 7-24-16,6 1 40 16,0 8-28-16,3 2 40 15,-4 3-40-15,-8 2 84 16,0 1-64-16,-6-9 120 0,-3-2-96 16,-18-10 96-1,3-4-48-15,-3-12-64 16,3-11-52-16,12-6-8 0,9-7-168 31,3 7 96-31,15-9-280 16,5 9 204-16,16 6-384 0</inkml:trace>
  <inkml:trace contextRef="#ctx0" brushRef="#br0" timeOffset="3989.4084">20694 4423 488 0,'-6'3'180'0,"6"-6"-140"0,0 3-12 16,0-2 100-16,0-4-76 0,0 1 52 16,0-3-64-16,-3 0 24 15,0-5-36-15,-9 3-16 0,-3-1-8 16,-6 0-4-16,-2 3 0 15,-7 8-44-15,0 6 24 16,-3 7-12-16,4 5 20 16,2 4 0-16,9 4 4 15,6 1 0-15,9-1 0 16,9-5 8-16,6-2 0 16,12-9 24-16,3-10-12 15,-1-5 24-15,4-6-24 0,-3-4 4 16,0-7-8-16,-9 1-8 15,-7-5 4 1,-5-9-32-16,-6-4 16 0,-11-6-128 16,-7 2 80-16,-3 6 40 15,3 6 16-15,3 4 148 16,3 9-76-16,6 2-4 16,3 5-40-16,6 6-44 15,3 7 12-15,9 9 0 16,6 8 8-16,-6 4 8 15,6 6-4-15,-4 3 16 16,1 0-12-16,-3 2 4 16,0-5-4-16,-6-2 4 15,3-9-8-15,-3-2 16 16,0-2-12-16,9-17-108 16,-1-5-72-16,7-5 88 15,0-6 8-15,3-2 48 16,-9 0 28-16,3 2 0 15,-7 4 72-15,-8 1-40 16,0 1 156-16,-6 5-108 16,-6 3 56-16,6 2-80 15,-6 3-32-15,6 3-16 16,0 5-20-16,6 5 8 16,3 3-4-16,6 0 0 15,3 0 8-15,6-3 0 0,3 0 0 16,5-5 0-16,-5-5 16 15,-3-3-8-15,0 0 24 16,-3-6-20-16,-3-2-12 16,-10-2-4-16,-2-3 12 15,-3 2-4-15,-6-2-48 16,0-3 28-16,-2 5-8 16,2 3 16-16,-3 3-28 15,6 0 20-15,0 5-12 16,6 5 16-16,2-5 0 15,4 5 4-15,6 1 8 16,6 2 0-16,6-3-12 16,3-5 8-16,-1 0 12 15,1 0-4-15,-3-5 24 16,-3-3-16-16,-7 0 24 0,-2-3-24 16,-9-2 12-1,-9-6-12-15,-9-4 0 0,-6-4-4 16,-2 1 12-16,-1-1-12 15,3 6 128-15,3 5-72 16,3 6-28-16,3 2-24 16,0 8-40-16,12 8 16 15,3 8-12-15,9 10 12 16,6 6 16-16,5 5 0 16,13-3-124-16,-3-2 64 15,2-3-164-15,1-13 124 16,9-11-252-1,-1-15 196-15,4-12-176 16</inkml:trace>
  <inkml:trace contextRef="#ctx0" brushRef="#br0" timeOffset="4892.6478">21426 4206 236 0,'3'-2'88'0,"0"-1"-68"0,-3-2-4 0,0 5 68 15,0 0-48-15,0 0 48 16,0-3-48-16,3-2 8 16,0 0-28-16,3-3-16 15,0-3-4-15,9-2 12 16,0-3-4-16,0-2-48 16,0-1 28-16,-4 3-24 15,-2 0 24-15,-6 3 16 16,-6 0 4-16,0 2 40 15,-8 1-20-15,2 2 64 0,3 0-48 16,0 2 8-16,3-1-28 16,3 1-4-16,-3 1-8 15,3 0-24-15,0-1 8 16,-3 1 20-16,0 0-4 0,-6 2 16 16,-3 3-16-16,-3 3-4 15,0 2 0-15,3 3-16 16,0 0 8-16,3 3-92 15,1 2 48-15,2 3-180 16,0-3 128 0,6 3-124-16</inkml:trace>
  <inkml:trace contextRef="#ctx0" brushRef="#br0" timeOffset="5183.7124">22087 3725 280 0,'-12'-3'104'0,"12"6"-84"0,-3 8 0 0,3-3-24 15,0 10 0-15,6 6 12 16,0 8-4-16,6 5-4 0,3 0 4 16,0-3 12-16,0 0-8 15,2-2-100-15,-8-5 48 16,0-4-120 0</inkml:trace>
  <inkml:trace contextRef="#ctx0" brushRef="#br0" timeOffset="5581.9516">21998 3982 496 0,'-12'-14'184'0,"21"12"-140"0,15-1-16 15,-13-2-4-15,7-3-20 16,9 0 8-16,3 0-8 16,3-5 8-16,5 2-8 15,1 3 16-15,-3 0-12 16,-10 0 4-16,1 0-4 0,-12 3 56 0,-3 3-36 15,-9-1 148 1,-6 3-100-16,-6 5 4 0,6 6-52 16,0 2-36-1,3 3 4-15,6 2-16 16,9 1 8-16,3-1 24 0,0-2-4 16,9-5-4-16,2-1 0 15,-8-7 4-15,3-6-4 16,-9-2 24-16,-6-5-16 15,-3-9 12-15,-6 3-12 16,-3-8-16-16,-9 1 0 16,-6 4 20-16,0 8-8 0,-3 4-28 15,-3 7 8-15,7 7-180 16,-1 7 104-16,9 2-488 16,0 5 320-1,0 0 84-15</inkml:trace>
  <inkml:trace contextRef="#ctx0" brushRef="#br0" timeOffset="6648.8082">18804 5852 236 0,'-15'11'88'0,"24"-1"-68"0,6 9-4 0,-9-9 16 0,3 4-20 16,3-4 92-16,0-5-56 15,-1-5 76-15,4-8-72 16,3-10 44-16,3-8-56 15,0-6 16-15,0-5-36 16,3-6 0-16,-13-2-12 16,-2 0 20-16,0 0-16 0,-12 3 4 15,-3 5-8-15,0 8 20 16,-3 5-16-16,1 6 84 16,2 4-52-16,0 4 32 15,0 2-44-15,6 3-36 16,0-1 0-16,0 4 0 15,0 2 4-15,0 8 0 16,0 5 0-16,0 8 0 16,-3 5 0-16,3 9-12 15,0 7 8-15,3 1-4 0,0-1 0 16,3-2 8-16,6-6 0 16,5-2-20-16,1-6 12 15,3-10 12-15,6-3 0 16,-3-10 8-16,8-8-8 15,1-6-20-15,3-8 8 16,-9 4-340 0,-9-4 192-16,8-5-272 0</inkml:trace>
  <inkml:trace contextRef="#ctx0" brushRef="#br0" timeOffset="7069.4646">19381 5611 384 0,'-9'8'140'0,"12"-8"-108"0,0 6-8 16,-3-6 108-16,6 5-76 16,3 0-20-16,3 0-24 15,3-2 4-15,3-3-8 16,3-3 4-16,0 1-4 0,-4-6 4 15,-2-3-8-15,-6-2-12 16,-3 0 4-16,-6 0 12 16,-3-1-4-16,-6 1 8 15,-6 0-8-15,-5 2-36 0,-1 3 16 16,-3 6-20 0,3 4 20-16,6 1 16 0,3 5 4 15,3 0-4-15,3 5 4 16,9 3-4-16,6 2 0 15,3 1 8-15,6 2-4 16,3-2-4-16,3-1 4 16,-3-5 4-16,-1-2-4 15,1 0 8-15,0-3-8 16,-3-3-284 0,0-5 152-16,0-3-124 0</inkml:trace>
  <inkml:trace contextRef="#ctx0" brushRef="#br0" timeOffset="7413.4215">19884 5336 488 0,'0'-5'180'0,"-3"0"-140"0,-8 5-12 16,5 0 48-16,-3 5-48 16,-3 0-20-16,-3 8-8 15,-6-2 0-15,12 7 0 16,-6-2-12-16,9-2 8 0,0 1-16 15,12 4 12-15,3-3-12 16,3-3 8-16,9-2 8 0,-6-1 4 16,3-2-20-1,3 0 12-15,-4-3 32 0,-2 1-16 16,-6-1 28-16,-3 3-24 16,-6 3 24-16,0-4-24 15,-6 4 32-15,-3 0-28 16,-3-3 40-16,3 2-32 15,-2 1-12-15,-4-6-8 16,6-2-4-16,-3 2 0 16,3-2 0-16,3-3 0 15,6 0-256 1</inkml:trace>
  <inkml:trace contextRef="#ctx0" brushRef="#br0" timeOffset="7773.7021">20221 5233 572 0,'6'-21'208'0,"-6"18"-160"0,-3-5-12 16,0 8 128-16,0 0-96 16,-12 0 8-1,3 6-48-15,0 1-16 16,-3 4-52-16,3 2 20 0,0 3-72 15,3-3 52-15,1 1 16 16,5 1 20-16,9-1-24 16,2-4 16-16,10 1-4 15,3-3 8-15,0 0 24 16,-3-3-8-16,-3 0 24 16,-3 3-20-16,-3-2 76 0,-6-1-52 15,-6 3 76-15,-6 2-64 16,-9 1-24-16,-6 0-16 15,-3-4-88-15,3 1 44 16,4-2-320 0,5-6 196-1</inkml:trace>
  <inkml:trace contextRef="#ctx0" brushRef="#br0" timeOffset="8584.4952">21039 5159 436 0,'3'-11'160'0,"0"9"-124"0,3-6-8 0,0 2 168 0,-3-1-112 15,-3-1 72-15,3 0-92 16,-6 0 8-16,0 0-40 16,-3 0-4-16,0 5-16 0,-15 8-24 15,-2 9-48 1,-4 2 32-16,0 2 4 16,3 3 12-16,6 0-8 15,6 1 12-15,4-7-4 16,5-4 4-16,6-3 8 15,8-3 0-15,7-10 0 16,6-8 0-16,6-6-56 16,6-5 32-16,-7-5-140 15,-5 0 92-15,-3 0-56 16,-6 0 76 0,-9 0 52-16,-9-3 4 15,-6 0-12-15,-3 6 0 0,-3 2 120 16,3 8-64-16,0 3 144 15,6 2-112 1,6 11-80-16,6 14 12 0,6 7-16 16,3 8 40-16,6 5-20 15,-6 1 12-15,3-4-16 16,-3 1 12-16,-4-5-16 16,-2-3 32-16,0-3-24 15,-3-5-268-15,0-3 136 0</inkml:trace>
  <inkml:trace contextRef="#ctx0" brushRef="#br0" timeOffset="8945.6618">21376 4966 320 0,'-15'0'120'0,"9"0"-96"0,-3-6-4 15,6 6 68-15,-6 6-52 16,6-6 32-16,-9 5-40 16,6 3-28-16,0 8 0 15,3 2 60-15,0 6-32 16,6 0 40-16,3 0-36 16,3-3 16-16,3-8-28 15,6-2-8-15,3-3-8 0,0-11 28 0,2-2-16 16,-2-6-12-1,0-2-8-15,-9-3-16 16,-9-5 12-16,-9 0-76 16,-9 0 48-16,0 2-32 0,-6 3 44 15,3 6 36-15,4 2-4 16,2 5-96 0,12 3 44-16,6-5-120 15</inkml:trace>
  <inkml:trace contextRef="#ctx0" brushRef="#br0" timeOffset="9275.41">21557 4826 332 0,'12'-3'120'0,"-12"6"-92"0,0 2-8 16,-3-3 176-16,0 1-112 16,0 2-8-16,0 3-48 15,0 0-12-15,3 8-8 16,6 5-24-16,3 11 8 0,3 13-12 16,6 8 8-16,-3-3 8 0,3 3 4 15,-6-5 0-15,2-6 0 16,1-2 24-16,-9-6-12 15,0-5 4-15,-3-5-8 16,-3-3 12-16,-9-10-424 31</inkml:trace>
  <inkml:trace contextRef="#ctx0" brushRef="#br0" timeOffset="9550.4193">21590 4921 196 0,'18'-13'72'0,"-6"13"-56"0,3 2-4 16,-4 1 28-16,7 2-24 16,3 3 56-16,0 3-40 15,0 2 92-15,-3 3-72 16,-6 0 152-16,-6 0-112 15,-9-1 120-15,-6 1-120 16,-6 0-36-16,-3-3-36 16,0-2-64-16,0-3 28 0,-3-5-420 15,4-11 240 1,5-6-164-16</inkml:trace>
  <inkml:trace contextRef="#ctx0" brushRef="#br0" timeOffset="9665.8785">21867 4662 788 0,'-15'-6'292'0,"9"6"-228"0,0 3-16 0,6 0-52 16</inkml:trace>
  <inkml:trace contextRef="#ctx0" brushRef="#br0" timeOffset="9862.281">21899 4794 904 0,'-17'5'332'0,"17"8"-256"0,0 3-24 0,0-5-36 0,9 2-20 16,2 6 20-16,4 2-8 15,3 0-4-15,3-3 0 16,-6-4-156-16,-3-4 84 0,-9-2-220 15,3-8 164-15</inkml:trace>
  <inkml:trace contextRef="#ctx0" brushRef="#br0" timeOffset="10610.3855">22004 4767 184 0,'3'11'68'0,"-6"-11"-52"0,6-3-4 0,9 9 92 15,-4 2-60-15,1-1 68 16,3 1-60-16,0-2 16 15,0 4-40-15,-6 1 36 0,3-6-36 16,-3 3 20 0,0-3-28-16,0-5 16 15,-6 0-20-15,9-2 0 0,-9-6-8 16,3-5-32-16,-6-6 12 0,3-2-76 16,0 2 52-16,0 1 24 15,3 2 8-15,6 3 4 16,3 5 4-16,5 3 12 15,7 5-8-15,6 0-12 16,9 0 0-16,2 0 20 16,4 0-8-16,-6-3-12 15,-4 0 0-15,-5 1 48 16,-12-1-24-16,-9-2 148 16,-6-1-92-16,-9 1 4 15,-6 0-52-15,-9-1-16 16,-6 1-8-16,-2 0 4 15,2 2-4-15,3 3-28 16,12 6 12-16,6 4-20 16,6 6 16-16,9 3-28 0,12 10 28 15,6 2-12-15,3 1 16 16,8 5 16-16,-5 5 0 16,-3 1 16-16,-3 2-12 15,-10-3 4-15,-5-5-4 16,-6-2 20-16,-6-4-16 15,-6-2-4-15,-9 0-4 16,-8-5-32-16,-7-5 16 0,-6-1 12 16,-8-4 4-16,8-7 104 15,3-1-60-15,9-4 88 16,6-2-80-16,9-8-44 16,15-7-12-16,15-14 4 15,15-9 0-15,9-6-20 16,8-7 8-16,-8 1-252 15,-6 8 144-15</inkml:trace>
  <inkml:trace contextRef="#ctx0" brushRef="#br0" timeOffset="67649.4169">19372 6320 944 0,'9'-5'0'0,"0"-6"-4"0,-3 9 8 15,0-3-4-15,0-1 0 16,-3 1 0-16,-3 0 52 15,3 2-28-15,-3-2-20 0,0 5-4 16,0 0-308 0,0 0 168-16,6 2-192 15</inkml:trace>
  <inkml:trace contextRef="#ctx0" brushRef="#br0" timeOffset="67992.7881">19349 6117 288 0,'-6'8'108'0,"9"-11"-84"0,-6 8-4 15,3 0 48-15,0 6-40 16,0 0 40-16,0 2-36 0,3 5 24 16,0 4-28-16,6 1 44 15,-3 1-40-15,-1 3 48 16,-2-1-48-16,0-5 20 16,0-2-32-16,0-3 0 0,0-3-12 15,-3-5 28-15,0 0-20 16,0-8-156-16,-3-3 76 15,6-10-424 1</inkml:trace>
  <inkml:trace contextRef="#ctx0" brushRef="#br0" timeOffset="68939.6234">18831 6482 496 0,'-3'0'184'0,"0"-3"-140"0,0 3-16 0,3-3 164 16,0 3-112-16,0 0-8 0,3 0-44 16,6 0 8-16,0 0-24 15,0-2 24-15,5-1-24 0,1-2 32 16,3 0-28-16,-3-1-4 15,0 1-8-15,0 0 12 16,-3-1-8-16,0 4 60 16,-3-1-40-16,0 0 8 15,-4 1-24-15,1-1 0 16,0 0-4-16,3-2-296 16,3-3 156-16</inkml:trace>
  <inkml:trace contextRef="#ctx0" brushRef="#br0" timeOffset="69628.2957">19417 6365 528 0,'-3'0'196'0,"3"0"-152"0,3 0-12 0,-3 0 60 16,6 0-56-16,-3-2 12 15,3-4-28-15,0 1 4 16,0-3-12-16,0-2 0 0,3-4-4 15,0-4-8-15,0-1 4 16,0-2 4-16,-3 3-4 16,-1-4 24-16,-2 4-16 15,0 2 24-15,-3 5-24 16,0 4 48-16,0-4-32 16,0 6 4-16,0 2-20 15,3-2-24-15,0 2 4 16,3 0 20-16,-3 1-4 0,3-1-12 15,0 3 0-15,0 0-340 16,-3-3 188-16</inkml:trace>
  <inkml:trace contextRef="#ctx0" brushRef="#br0" timeOffset="70127.4501">19750 6132 184 0,'15'3'68'0,"-9"-6"-52"0,-3-2-4 0,3 3 20 15,3-4-20-15,0 1-12 16,0 0-4-16,3-3 40 15,-6 0-24-15,-3 3 0 16,0-1-8-16,-6 1-4 16,0 0 0-16,-3-1 104 15,0 4-56-15,-6-1 32 16,0 3-44-16,3 0 76 16,0 0-64-16,0 5-12 15,3 1-24-15,0-1 0 0,1-2-8 16,2 5-4-16,0-1 4 15,-3 1 20-15,-3 3-12 16,0-3 40 0,6 0-28-16,-3 2-4 0,-3 1-12 15,0-3-16 1,6 5 4-16,6 0 12 0,3 1-4 16,-3-4-20-1,9 3 8-15,3-2 12 0,6 0 0 16,-4-3-4-16,4-3 4 15,-3-3 4-15,3-2-4 16,-3-2-212-16</inkml:trace>
  <inkml:trace contextRef="#ctx0" brushRef="#br0" timeOffset="71383.5631">20090 5844 300 0,'3'-5'112'0,"-6"5"-88"0,3-3-8 16,0 3 20-16,0 0-24 16,0 0 12-16,0 0-12 15,0 0 64-15,0 0-44 16,0 5 48-16,-3 3-44 15,0 3 52-15,6 2-52 16,-9 8 44-16,6 6-44 16,0 2 16-16,0 5-32 15,-6 1 52-15,3-4-40 0,0 4 20 16,0-6-32-16,0-5 44 16,0-8-36-16,3 2 12 15,0-7-24-15,0-3-8 0,0-3-4 16,0-5-180-16,3 0 96 15,3-5-524 1,9-1 336-16,-6-7 80 16</inkml:trace>
  <inkml:trace contextRef="#ctx0" brushRef="#br0" timeOffset="71955.223">20265 5966 404 0,'-6'-8'148'16,"12"3"-112"-16,-3-3-12 0,3 5-4 16,3 0-16-16,-3 3-12 15,0 3 4-15,-3 5 20 0,3 3-8 16,0 4 24-16,3 4-20 16,-3-1 32-16,-6-2-28 15,6 3 48-15,-3-3-36 16,3-6-16-16,0-2-4 15,3-5-8-15,3-6 0 16,-3-5-80-16,5-5 44 16,1-3-188-16,-3-2 124 15,-3-1-24-15,-9 6 72 16,6 5 252-16,-9 3-104 16,0 5 164-16,-3 5-148 15,3 3 68-15,3 5-108 0,3 3-36 16,3 5-24-16,9 8-24 0,12 6 8 15,0 4 4 1,-4 6 0-16,7 3 8 16,-9 2-4-16,-6-2 24 0,-9-6-16 15,-12 3 12-15,-6-8-12 16,-12-8 12-16,-6-10-16 16,-2-6 16-16,-4-8-16 15,3-10-12-15,3-8 0 16,10-3 12-16,5-3-4 15,9-7-20-15,12-8 8 0,9-3 4 16,11 5 4-16,7 3 8 16,-3 5-4-16,6 5-20 15,-7 6 8-15,-8 5-188 16,-6 0 104-16,-3 6-364 16,-9 2 252-1,-6-3-20-15</inkml:trace>
  <inkml:trace contextRef="#ctx0" brushRef="#br0" timeOffset="72599.7234">21271 5839 268 0,'-3'-8'100'0,"6"5"-76"0,3-2-8 15,-3 2 88-15,0-2-60 16,0 0 36-16,0-1-48 16,-3-2 24-16,-3 1-28 15,-3 1 0-15,0 1-16 16,-3 2 20-16,-5 1-20 0,2 4 48 15,0 4-32 1,0 4 40-16,-3 3-40 0,0 6 12 0,9 7-24 16,0 4 0-16,6-1-8 15,3-3 4-15,6-2-8 16,6-6-12-16,6-7 4 16,0-6 40-16,5-7-24 15,10-12-176-15,0-7 88 16,0-5-352-1</inkml:trace>
  <inkml:trace contextRef="#ctx0" brushRef="#br0" timeOffset="73006.2432">21536 5632 384 0,'6'-13'140'0,"-3"8"-108"0,3 5-8 16,-3 0 100-16,3-5-72 15,0 2 40-15,0 0-52 16,-3 1-16-16,0-1-12 15,-3 3-20-15,0 5 4 16,3 3 20-16,-3 11-8 0,0 5-4 16,-3 7 0-16,0-2 40 15,6 1-24-15,0-4 52 16,-6 0-40-16,6-7 36 16,0-3-36-16,0-3 0 15,3-13 8 1,3-8-24-16,0-8 8 0,-3-5-12 15,3-3-148-15,0-2 72 16,0 2-44-16,-4 6 64 16,1 4 32-16,0 6 12 15,0 6 116-15,-3 7-64 16,0 6 68-16,3 2-68 16,-3 3 4-16,0 2-32 15,3 1-4-15,0-1-12 16,0-2 20-16,-3 0-16 15,0 0-172-15,0-3 88 16,-3-8-440 0</inkml:trace>
  <inkml:trace contextRef="#ctx0" brushRef="#br0" timeOffset="73860.8029">21965 5683 476 0,'0'-3'176'0,"-6"3"-136"0,0 0-12 15,3-3 100-15,0 1-76 16,3-1-20-16,0-2-20 16,0-3 4-16,0 0-8 0,-3 3-4 0,-3 2 0 15,0-2 12 1,0 2-36-16,-3 0 16 16,-6 1 40-16,10 2-16 15,-10 2 0-15,0 6-12 16,0 0 4-16,3 6-8 15,0 1-12-15,0 1 4 16,6 0 4-16,3 0 0 16,6 0-12-16,9-5 8 0,3-1 12 15,9-5-4-15,6-5-12 16,5-5 4-16,-8 0-60 16,0-3 36-16,-9-3-68 15,-9 1 56-15,-9-1 8 16,-9 6 20-16,0-3-8 15,-3 5 12-15,-3 1 120 16,6 2-64-16,0 2 44 16,6 1-52-16,3-3-16 15,12 5-12-15,3-2-20 16,0-1 4-16,3 1 20 16,5 0-8-16,-8-3-4 15,0 2 0-15,-3-2 28 16,-3 0-16-16,-3 0 20 15,-6 0-20-15,0 0-88 0,0 0 40 16,0 0-8-16,0 0 24 16,0 0-4-16,0 6 36 15,3-1-8 1,-3 3 40-16,6 3-24 16,3-1 20-16,-3-2-24 15,9 0 8-15,-3 0-16 16,-3-3 0-16,2-2-4 15,-8-3 20-15,6-3-16 16,-6 1 32-16,-3-6-28 16,-3 0-4-16,-6 0-8 15,6-5 4-15,-8-3-4 0,5-6-4 16,6-1 4-16,0-6-40 16,9 2 20-16,5 1-48 15,10 2 36-15,6 5-372 16,3 3 220-1,2 11-192-15</inkml:trace>
  <inkml:trace contextRef="#ctx0" brushRef="#br0" timeOffset="74673.7116">22560 5532 488 0,'6'-19'180'0,"0"11"-140"0,-3-7-12 15,3 9 144-15,-6-2-100 16,0 0 88-16,0 1-96 16,0-1 28-16,-6 0-52 15,-3 0-16-15,3 5-12 0,-9 3-12 16,0 8 4-16,-11 3-16 16,2 4 8-16,3 4-24 15,3 2 16-15,9 0-20 16,0 0 16-16,9-2 0 15,15-1 8-15,0-4 16 16,3-4-4-16,0-2-28 0,0-5 12 16,0-8-164-16,2-1 100 15,-2-2-172 1,-6-2 140-16,0-1-148 16,-12 1 144-16,-3 2 12 15,-6 5 64 1,6 3 340-16,-6 5-164 0,3 6 76 15,3 7-124-15,3 12 4 16,6 7-56-16,6 8-4 16,6 7-24-16,3 1-16 0,0-2 0 15,-3-6 28-15,-7-8-12 16,-8-6 144-16,-9-4-84 16,-8-6 32-16,-13-10-64 0,-3-6-16 15,-12-10-12-15,-8-11-20 16,-1-13 4-16,-2-3-84 15,14-3 48-15,15 4-40 16,18-1 48-16,18 0-16 16,18-2 28-16,14 2-24 15,10-2 24-15,0 5-272 16</inkml:trace>
  <inkml:trace contextRef="#ctx0" brushRef="#br0" timeOffset="75137.9803">22712 5513 332 0,'0'0'120'0,"6"0"-92"0,-3-2-8 0,9-1 68 16,-3 0-52-16,6-2 68 16,3 0-64-16,5-3 8 15,7-3-28-15,-3-2-4 16,-3 0-8-16,-3 0-8 0,-1-3 4 16,-11 3 20-16,0 2-12 0,-9 6 76 15,-3-3-52 1,-6 2 40-16,-6 1-44 0,-2 0-8 15,-1 0-16-15,-3 2 4 16,0 3-8-16,0 0-12 16,6 3 4-16,0 2 4 15,1 3 0-15,8 2-20 16,6 4 12-16,6 2 12 16,3-1 0-16,11 1-20 15,1 0 8-15,6-5 32 16,3-3-16-16,-6-6 0 15,5-2-4-15,4-5-280 16,-3 0 152-16,0-8-308 16</inkml:trace>
  <inkml:trace contextRef="#ctx0" brushRef="#br0" timeOffset="75378.6609">23182 5185 416 0,'-6'-8'152'0,"6"6"-116"0,-3 2-12 0,0 2 100 15,-3 1-72-15,1 2 52 16,-1 3-64-16,0 3-12 16,0 5-16-16,-3 2-20 0,9 1 4 15,0-1-16-15,6 1 12 16,0-1 32-16,3-4-16 16,2-4 0-16,4-5-4 0,0-5 4 15,0-2-4-15,0-6-100 16,-6-5 52-16,3-1-120 15,-6-1 88 1,-3-9-208-16</inkml:trace>
  <inkml:trace contextRef="#ctx0" brushRef="#br0" timeOffset="75528.5596">23176 5011 612 0,'-3'-11'228'0,"6"11"-180"0,0 0-12 15,-3 0 116-15,9 8-92 16,0 5 8-16,3 6-40 15,0 5 8-15,9 5-20 16,-3 0 0-16,-3 3-8 0,2-3 12 16,1-5-12-16,-3-3-92 15,6-3 48-15</inkml:trace>
  <inkml:trace contextRef="#ctx0" brushRef="#br0" timeOffset="199362.1702">14378 17723 184 0,'-12'0'68'0,"9"-8"-52"0,3 8-4 0,0 0 56 16,0 0-40-16,0 0 60 15,0-5-52-15,0 5 72 16,0-3-60-16,0 0 108 16,-3 3-88-16,0-2 64 15,0 4-76-15,0-2 24 16,3 0-48-16,-3 6 0 0,3-6-20 16,-3 0 0-16,3 5-4 15,0-5 12-15,9 0 4 16,9 0-8-1,9-5-4-15,17 5-4 16,13-6 20-16,11-2-16 0,4 8 4 16,-4 6-8-16,1-1 12 15,-4-2-12-15,-8 2-4 16,-10 3 0-16,-8-3 64 16,-6 3-36-16,-6-3 32 15,-1 1-36-15,-5-4-16 16,0-2-8-16,-6 0-156 15,3 0 84-15</inkml:trace>
  <inkml:trace contextRef="#ctx0" brushRef="#br0" timeOffset="200005.1947">15214 17585 404 0,'-6'0'148'0,"0"0"-112"0,-5 8-12 16,2-3 64-16,-3 3-52 16,-3 3 24-16,0-3-40 15,0 5 8-15,6-8-16 0,6 3 12 16,3-8-16-16,0 6 24 15,21-6-12 1,0 0-8-16,-3 8 4 16,3-3-12-16,-7 8-12 0,7 0 4 15,-12 6 84-15,6-1-48 16,-9 4 88-16,-6-1-68 16,-3 3 28-16,-6-3-48 15,-3 5-20-15,0-2-4 16,-3-3-88-16,-2 3 44 15,5-8-304-15,3-6 188 16</inkml:trace>
  <inkml:trace contextRef="#ctx0" brushRef="#br0" timeOffset="200576.9591">15780 17657 632 0,'-12'8'236'0,"15"2"-184"0,0 6-16 0,0-11 8 16,6 6-32-16,6-3-12 15,6 0-4-15,2-8-4 16,4 5 0-16,12-10 8 15,-3-3 0-15,-4-5 16 16,-8-1-8-16,-6-4 60 16,-3 5-40-16,-15-1 24 0,-9-4-32 15,-9-1-8-15,-12 4-8 0,-8 1-60 16,-4 4 32 0,-3 10 48-16,10 0-16 0,5 5 56 15,6 8-36-15,3 8-32 16,6 9 0-16,9-1 0 15,6 10 4-15,6-7-20 16,6 5 12-16,9-5 20 16,9-6-4-16,8-10-40 15,1-3 20-15,6-7-68 16,2-12 44-16,-5-2-184 16,-3-10 120-16,-1-3-264 15</inkml:trace>
  <inkml:trace contextRef="#ctx0" brushRef="#br0" timeOffset="200787.0441">16372 17442 476 0,'-6'-13'176'0,"3"13"-136"0,-6-13-12 0,3 10 136 16,-3-2-96-16,1 0 24 16,-1-3-52-16,3 8 36 15,0 0-44-15,3 5-32 0,0 8-4 16,6 8-8-16,3 14 4 15,0-3-56-15,3 13 36 16,-6 0 12-16,-3 0 12 16,0-6-60-16,-3-4 36 15,0-9-164-15</inkml:trace>
  <inkml:trace contextRef="#ctx0" brushRef="#br0" timeOffset="201120.9407">16509 17625 520 0,'9'0'192'0,"-15"5"-152"0,3 3-8 15,6-3 140-15,0 3-100 16,3-2-44-16,-3-1-24 16,12-2-16-1,6-6-116-15,0-10 68 0,-1 2 24 0,1-10 28 16,-3 2 128-16,-6 6-64 15,-6 5 164 1,-3-2-124-16,-9 2 76 0,-6 2-100 16,0 6 0-16,-6 6-48 15,-6 2-12-15,1-3-8 16,-4 8-24 0,12-2 12-16,0 2-40 0,3 3 28 15,9 8-28 1,9-3 28-16,3 0-96 0,6-2 64 15,6-1-168-15,3-5 120 16</inkml:trace>
  <inkml:trace contextRef="#ctx0" brushRef="#br0" timeOffset="201597.6767">16920 17522 260 0,'15'-3'96'0,"3"3"-76"0,-12 3-4 0,5-1 60 15,-2 1-44-15,-3-3 32 16,-6 0-36-16,6 5 52 16,0-5-44-1,-9 8 80-15,0-2-4 16,-6-1-12-1,-6-3-56-15,1 4-24 0,-4 2-16 16,-3 5 28-16,-3 3-16 16,3 0 32-16,3 2-32 15,6 3-24-15,7 3 4 16,8-5 0-16,11-3 4 16,10-3-64-16,3-3 36 15,6-7-480 1,-1-3 276-16,1-8 4 0</inkml:trace>
  <inkml:trace contextRef="#ctx0" brushRef="#br0" timeOffset="201872.4168">17268 17403 612 0,'-12'-14'228'0,"6"9"-180"0,-6 5-12 15,9 0 44-15,-3-2-52 0,0 2-4 16,1 0-12-16,2 2-36 16,0 3 12-16,0 17-20 0,3 7 16 15,0 5-80-15,0 3 56 16,0-2-172 0,-3 4 120-16,3-4-8 15,3-6 56-15,-6-8 32 16,0-3 8-16,0-10-52 15,-3-2 32-15,-6-6-140 16</inkml:trace>
  <inkml:trace contextRef="#ctx0" brushRef="#br0" timeOffset="202273.3169">17110 17580 436 0,'-15'-29'160'0,"15"18"-124"0,3 3-8 0,-3 3 176 0,0 2-116 16,6-2-36-16,0 0-32 15,6 2 24-15,3 1-24 16,6-1 8-16,3 3-16 0,9 3 0 15,-1-1-4-15,1 1-316 16,0 2 172 0,-9 0-56-16,2-2 116 15,-8 2 48-15,-3 3 20 16,-6-2 128-16,0 7-64 16,-9 0 104-16,0 8-96 15,0 3-12-15,-6 2-32 16,3 1-16-16,-3-3 0 15,6-8-92-15,-3 2 48 16,3-5 24-16,0-5 12 16,0-2 40-16,0-6-20 15,0 0 92-15,-3 0-60 0,3-8 32 16,0 2-48 0,0-12-8-16,6-3-8 0,9-3-8 15,0-3-32-15,0 6 12 16,6 3-12-16,-1 2 12 15,4 3-88-15,-6 2 52 16,0 3-372 0,0 3 232-16,6 5 16 15</inkml:trace>
  <inkml:trace contextRef="#ctx0" brushRef="#br0" timeOffset="202814.9526">17828 17604 436 0,'-6'2'160'0,"12"-10"-124"0,0 6-8 0,-6-1 60 16,-3 3-52-16,0-2 56 15,0-4-52 1,-3 1 60-16,-3-3-60 0,-3 8 52 0,-3 0-52 15,0 5-12-15,-3 3-16 16,0 5-20-16,4 6 4 16,2 2 4-16,9-2 0 15,6 2-28-15,9-3 16 16,5-4-76-16,7-4 52 16,6-7-180-16,0-3 120 0,-3-8 28 15,-4-5 40 1,-5-6 32-16,-6 6 0 15,-6-6 104-15,-3 4-60 16,-9-9 32-16,-3 8-44 16,-3 0-4-16,3 3-20 15,0-1-88-15,9 7 44 0,-3 1-288 16,6 6 176 0,12-2-88-16</inkml:trace>
  <inkml:trace contextRef="#ctx0" brushRef="#br0" timeOffset="203250.2347">18113 17474 664 0,'0'0'244'0,"3"0"-188"0,-3 5-16 0,0 1-40 16,6-4-8-16,-3 20-56 15,0-4 32-15,0 1-72 16,0 7 60-16,0-2 0 16,3-8 28-16,-3 2 28 0,0 1-4 15,-3-6 48 1,0-10-28-16,0 10-4 15,0-13-16-15,-1437-8-16 0,2877 3 4 16,-1437-3-48-16,6-6 24 16,0-4 16-16,3-9 8 15,3 9-16-15,3 5 12 16,-4-1 40-16,1 7-20 16,0 7 68-16,0 7-44 15,-6 12 20-15,-3 2-36 16,3 3-16-16,-3-3-8 15,-6 6-24-15,-3-9 16 0,-6-5-472 16</inkml:trace>
  <inkml:trace contextRef="#ctx0" brushRef="#br0" timeOffset="204092.3729">19331 17598 508 0,'-9'-7'188'0,"6"7"-148"0,-3-6-8 15,3 4 8-15,-3-4-28 16,0-4-12-16,-3 2-4 15,-6 0 84-15,0-3-48 16,-5 3 140-16,-4 3-96 0,0 5 52 16,-3 11-72-16,0 4 20 15,1 12-44-15,8 5-28 16,6 5-4-16,12-3-36 16,12-7 20-16,11-1-348 0,25-2 204 15,6-21-352 1</inkml:trace>
  <inkml:trace contextRef="#ctx0" brushRef="#br0" timeOffset="205080.7975">19506 17625 228 0,'3'0'84'0,"3"-3"-64"0,0-2-8 0,-6 5 100 15,6 0-64-15,0-5 60 16,0 5-64-16,-3 0 112 15,0-3-88-15,0 0 36 16,-3 1-60-16,0-4 48 16,-6-1-56-16,0-1 12 0,-3-3-32 15,-3 6 36-15,-3-3-28 16,-2 8 40-16,-4 0-36 16,0 5 20-16,0 3-28 15,6 11-44-15,3 2 12 16,3 3 20-16,9-3-4 15,3-3-36-15,6-2 20 0,3-11-16 16,3 3 16-16,3-5-36 16,0-6 28-16,0-5-20 15,-3 3 24-15,-7-6 8 16,-2 1 8-16,-3-3 8 16,0 7-4-16,-3 6-20 15,0 0 8-15,0 0-12 16,9 6 8-16,3 2-8 15,9-3 8-15,6 3-36 16,6-3 28-16,-1 0-28 16,-2-5 28-16,-6-5 8 31,3 2 12-31,-7-12 8 0,-2 7-4 16,-6 0 40-16,3-3-20 15,-15 3 32-15,0-10-32 16,0 12-12-16,-6-2-8 0,0 6-24 0,6 4 12 15,0 9-12-15,6 10 8 16,0-2-20-16,0-3 20 16,3 2-20-16,6 6 16 15,-9-11 28-15,3-5-8 16,-3 0 20-16,-3-3-16 16,-3-10 40-16,-3 5-24 15,0-8 12-15,-3 0-20 16,0-8 0-16,6-5-8 15,-6 0-24-15,6-3 8 0,6-5-40 16,9 11 28-16,6 4 8 16,-1-4 8-16,10 12-16 15,-3 6 12-15,0 0 20 16,-3 6-4 0,-4 2-100-16,-2 5 48 0,-3-8-184 15</inkml:trace>
  <inkml:trace contextRef="#ctx0" brushRef="#br0" timeOffset="205381.2037">20206 17538 676 0,'0'-6'248'0,"0"6"-192"0,3 8-16 16,-3-2 24-16,0 7-44 15,-3 0-8-15,-3 6-8 16,0 2 4-16,0 5-4 15,-3-7-12-15,6 2 4 0,0-8 12 0,-3-2-4 16,3-9 68-16,0 1-40 16,6-6 156-1,-3-7-108-15,6-1 64 16,0-7-84-16,0-4-8 0,3 1-32 16,0-3-28-16,3 3 0 15,3 3-4-15,3-1 4 16,-1 6-108-16,4 5 64 15,3 0-588-15,3-2 356 16,3 4-112-16</inkml:trace>
  <inkml:trace contextRef="#ctx0" brushRef="#br0" timeOffset="205610.0241">20566 17342 716 0,'-3'-13'264'0,"12"7"-204"0,-15 1-16 16,6 5 212-16,0 0-148 15,-3 5 0-15,0-2-64 16,3 2-52-16,-3 1 4 15,3-1-352-15,0-3 196 0</inkml:trace>
  <inkml:trace contextRef="#ctx0" brushRef="#br0" timeOffset="205831.6853">20554 17527 320 0,'-12'24'120'0,"15"-16"-96"0,3 5-4 0,-6-2 88 0,3-3-64 16,-3-1 124-16,-3 1-96 16,0-2 72-16,0 7-84 15,-3-8 40-15,0 3-60 16,-3 5-12-16,3 1-16 16,3-4-264-16,0-2 136 15,6 5-264-15</inkml:trace>
  <inkml:trace contextRef="#ctx0" brushRef="#br0" timeOffset="206402.0882">20765 17572 560 0,'0'5'208'0,"6"-5"-164"0,9 3-8 0,-9-3-12 0,3 0-20 16,6 0-72-16,-3 0 36 15,3-3 20-15,-6-2 12 16,6-3 72-16,-3-3-40 15,-4 4 40 1,-2 1-40-16,0-2 16 0,-6 3-28 16,-6-8-16-16,0 8-8 15,-2-6 4-15,-7 0 0 16,-6-2 16-16,0 8-8 0,3-3 24 16,0 3-20-16,0 5 12 15,4 0-12-15,5 10-16 16,3 3 0-16,0 9-4 15,3 4 0-15,3 0-36 0,3 6 24 16,-3 8-196-16,3-8 120 16,3-6-100-1</inkml:trace>
  <inkml:trace contextRef="#ctx0" brushRef="#br0" timeOffset="206707.1959">21084 17580 444 0,'12'-21'164'0,"-3"13"-124"0,3-3-16 0,-12 11 124 16,0-2-88-16,-6 2 72 0,6 2-76 15,-3 4-32-15,-3 1-12 16,0 4-40-16,-3 5 16 16,6 2-64-16,3 1 40 0,0 0-36 15,0-6 40-15,3 0 28 16,-3-5 4-16,0-8 176 15,-6-5 4 1,-3 5-88-16,6-8 72 16,0 2-100-16,3-7 96 15,0 0-96-15,6-3-4 16,6 3-36-16,3 0-32 16,3-3 0-16,0 0-304 15,5 3 172-15</inkml:trace>
  <inkml:trace contextRef="#ctx0" brushRef="#br0" timeOffset="207108.1616">21527 17416 612 0,'9'-8'228'0,"-3"3"-180"0,-6 5-12 0,3 0 212 16,3-3-144-16,-6 3 80 16,-3 0-108-16,-3 0-32 15,-6 0-28-15,0 3-84 0,-5 5 36 0,-1-3-92 16,3 8 68-16,6 0 0 16,6 1 36-16,3 4-4 15,6 1 12-15,6-3-8 16,3 2 8-16,0-5-20 15,-3 0 20-15,-1 6 12 16,-2-11 4-16,-6 3 24 16,-9 2-16-16,-3-8 120 15,-5 8-76-15,-7-5 48 16,-3 0-60-16,0-3 36 16,0 3-44-16,3-2-36 15,7-6-4-15,2-6-316 16,3 6 172-16,9-2-500 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2-06T12:53:49.1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8580 14376 416 0,'-9'0'0'0,"-3"5"-4"16,6 1 16-16,-3 4-8 15,-3 4-4-15,0 1 4 16,-3 7-40-16,1 1 20 16,-4 6 4-16,3 9 12 15,-3 1 0-15,3 6 0 16,0 5-20-16,3 14 12 0,6 7 12 15,6 11 0-15,12 0 8 16,3 8-8-16,9-2-4 16,15-6 4-1,-1-11-16-15,19-7 8 0,5-19-4 16,4-14 0-16,5-15-36 16,4-13 24-16,-1-11-92 15,-2-13 64-15,-7-8 32 16,-8-8 12-16,-7-6 76 15,-11-4-40-15,-6 2 180 16,-10-3-116-16,-8-2 108 0,-3-3-120 16,-9-3 8-16,-6-2-52 15,-6 0-28-15,-9 0-4 16,-5 0 0-16,-7-1-4 0,-9 4 16 16,-3 7-12-16,-2 3 4 15,-4 11-4-15,4 5 20 16,2 5-16-16,3 8 4 15,3 0-8-15,7 6-104 16,8 2 52-16</inkml:trace>
  <inkml:trace contextRef="#ctx0" brushRef="#br0" timeOffset="797.09">9675 15516 40 0,'3'-5'16'0,"6"5"-12"0</inkml:trace>
  <inkml:trace contextRef="#ctx0" brushRef="#br0" timeOffset="1321.5269">9711 15477 196 0,'-12'0'72'0,"15"-3"-56"0,-3 6-4 16,0-3 92-16,0 0-60 15,0 2 0-15,-3 6-28 16,0 0 16-16,-3 5-20 15,0 3 12-15,3 13-12 16,-3 16 20-16,3 24-20 16,-3 8 32-16,6 2-28 15,-3 17 12-15,-3-1-16 0,0-11 20 16,3-7-20-16,-3-13 12 16,3-9-12-16,0-15-8 15,6-11 0-15,-3-10-368 16</inkml:trace>
  <inkml:trace contextRef="#ctx0" brushRef="#br0" timeOffset="3725.8547">9345 15868 208 0,'0'-5'76'0,"0"5"-60"0,3-3-4 0,-3 3 84 16,0 0-56-1,15 0 16-15,2 3 24 16,13 0-48-16,3-3-16 16,12-3-8-16,2-2 0 15,4-3-4-15,-4-5-12 16,-8 5 4-16,0-6 12 16,-6 1-4-16,-4 0-4 15,-8 2 4-15,-3 3-4 16,-3 0 0-16,-3 3 16 15,-3 0-8-15,-3 0-216 16</inkml:trace>
  <inkml:trace contextRef="#ctx0" brushRef="#br0" timeOffset="4249.0072">9994 15355 392 0,'-6'-3'148'0,"6"3"-116"0,0 3-8 16,0-3 4-16,6 5-20 16,0 11-12-16,0 3 0 15,2 10-16-15,-2 5 12 16,3 9 20-16,0 15-4 16,-3 8 16-16,-3 5-16 15,-6 6-4-15,-9-3 0 16,-3-2 12-16,-2-4-8 15,2-4 76-15,-3-11-48 16,9-14 4-16,0-12-24 0,6-14-12 16,9-18 0-16,3-16-68 15,6-14 36-15,6-4-172 16,-1-12 108-16,-5 6-72 16,0 0 96-16,6 6 88 15,-6 10-4-15,0 2 192 16,-9 3-116-16,3 8 112 15,6 11-48 1,-9 0-84-16,5 15-12 0,4 4-44 16,0 2-8-16,0 2-4 15,0 11 4-15,0 0-4 0,-6 3-36 16,-3 5 16-16,-6 0-20 16,-6 3 20-16,-3-1 28 15,-3-2-8-15,6-2-8 16,3-9 0-16,-3-7-92 15,6-9 48-15,6-7-216 16,9-6 148 0,0-10-168-16</inkml:trace>
  <inkml:trace contextRef="#ctx0" brushRef="#br0" timeOffset="4669.0929">10529 15762 260 0,'-12'0'96'0,"12"8"-76"0,-2 3-4 0,-1 2 60 0,0 8-44 16,3 6 48 0,0 7-44-16,0-2 0 0,-3 5-24 15,0-5 80-15,-3-6-48 16,3-5 32-16,-9-2-44 16,3-6 88-16,3-8-68 15,-3-5 48-15,3-10-60 0,0-3-4 16,6-11-20-16,3-11-12 15,6-10 0-15,9 0-4 16,9 0 0-16,2 6-36 16,4 7 20-16,0 6-128 15,0 10 84-15,-1 5-188 16,1 6 140 0,0 2-268-16</inkml:trace>
  <inkml:trace contextRef="#ctx0" brushRef="#br0" timeOffset="5090.1087">10919 15821 476 0,'3'2'176'0,"3"6"-136"0,6-2-12 0,-3-6-24 15,3 0-8-15,3 0 4 0,-3 0 0 16,6 0 16-16,-3-6-8 16,-1-2-12-16,-2 3 0 15,0-11 20-15,0 0-8 16,-6 0 32-16,3-5-24 16,-9-3 20-1,3 6-20-15,-12-6 0 16,3 8-8-16,-12-2 4 15,12 10-8-15,-9-5 8 16,1 13-8-16,-1 7 16 16,0 4-12-16,0 13 16 15,0 5-16-15,-3 16-12 0,3-5 0 16,3-1-4-16,3-2 0 16,3-10 32-1,3-1-12-15,6-5-48 0,6-7 20 16,6-1-200-16,6-8 120 0,6-10-224 15</inkml:trace>
  <inkml:trace contextRef="#ctx0" brushRef="#br0" timeOffset="5496.6539">11384 15612 444 0,'6'-19'164'0,"-6"11"-124"0,0-8-16 0,0 11 60 16,0 0-52-16,3-3-4 15,-3 0-16-15,-3 3 0 0,3 2-8 16,-3-2 16-16,-3 5-12 0,-3 10-4 16,0 1 0-16,-9 2 4 15,3 3-4-15,0 2 24 16,9 4-16-16,3-1-4 15,6 5-4-15,3-2-16 16,15 2 8-16,3 1 12 16,-3 2-4-16,5-3-4 15,-5-2 4-15,-6-3 12 16,-6 3-8-16,-9 0 68 16,-9-3-44-16,-9-2 48 15,-8-3-44-15,-7-3-20 16,-3-5-8-16,6-3-116 15,9-5 60-15,4-5-384 16,8-11 236-16,15-3-64 16</inkml:trace>
  <inkml:trace contextRef="#ctx0" brushRef="#br0" timeOffset="5974.9722">11476 15220 352 0,'-3'-5'132'0,"12"5"-104"0,3 0-8 16,-3 0 8-16,-3 2-20 15,9 6 16 1,-4 8-8-16,1 3-8 15,3 13 24-15,0 7-20 16,0 6 40-16,0 5-28 16,0 1-4-16,-3 2-12 15,-3 0 28-15,-6 2-20 16,-3-7 84-16,0-9-56 16,-3-4 84-16,0-11-72 15,3-9-20-15,0-7-20 0,0-13-4 16,6-16-8-16,0-13-28 15,5-3 12-15,7-1-12 0,0 4 12 16,3 8 8-16,-3 2 4 16,0 8 32-16,0 5-16 15,-4 11 76-15,1 11-56 16,-3 7 24-16,-6 12-40 16,0 4 0-16,0 8-12 15,-6-2-68-15,0-3 32 16,0-3-384-1,-3 1 228-15,0-3-244 16</inkml:trace>
  <inkml:trace contextRef="#ctx0" brushRef="#br0" timeOffset="6473.8314">12095 15572 444 0,'-6'-11'164'0,"9"11"-124"0,0-2-16 16,-3 2 52-16,0 0-48 0,0 0 52 15,0 0-48 1,0 0-8-16,-3 5-12 16,0 0 16-16,0 3-16 0,-3 3 4 0,-3 10-8 15,-3 5 28-15,6 9-20 16,0 5 32 0,3-1-32-16,3-4-4 0,9-9-8 15,6 1 4-15,6-14-4 16,9-5 16-16,6-16-12 15,-1-5-4-15,-2-6 0 16,-3-7-24-16,-6-4 12 16,-10 1 56-16,-8 0-24 15,-12 3 60-15,-11-1-48 0,-7 4-16 16,-3 4-12 0,0 3-20-16,6 8 8 15,4 3-84-15,2 5 48 16,9 0-380-16,12-3 232 15,9-2-160-15</inkml:trace>
  <inkml:trace contextRef="#ctx0" brushRef="#br0" timeOffset="6742.2679">12494 15090 384 0,'3'-2'140'0,"-3"2"-108"0,0-5-8 0,0 5 64 16,6 5-52-16,0 3 84 15,0 8-68-15,-3 18-8 16,-3 14-28-16,3 5 8 16,0 7-16-16,-3 4-4 15,0-6 0 1,0-10 4-16,3-9-4 0,0-2-20 0,0-10 8 15,0-3-340 1,2-11 192-16,1-2-116 16</inkml:trace>
  <inkml:trace contextRef="#ctx0" brushRef="#br0" timeOffset="7281.6947">12896 15461 488 0,'-9'-8'180'0,"6"5"-140"0,6-7-12 15,-3 2-24-15,0 2-8 16,-3 1-84-16,3-3 48 15,-6 3 16-15,0 0 16 16,-3 2 16-16,0 3-4 16,-3 5 84-1,0 6-56-15,0 5-12 0,0 8-4 16,3-1-12-16,1 6-12 16,5 1 4-1,3-4 4-15,6-2 0 0,5-3 16 16,10-8-8-16,3-7-4 15,0-9 0-15,0-8 4 16,-1-13-4-16,-2-2-36 16,-3-3 16-16,0-5-4 15,-6-9 12-15,-3-4 16 0,-9-6-4 16,0 2 8 0,3 6-8-16,-6 14 148 15,0 4-84-15,-6 6 132 16,6 5-116-16,3 6 32 0,-6 4-72 15,6 6-52-15,6 14 4 16,-3 12 4-16,3 14 4 0,0 5-4 16,6 0 4-16,0 0 12 15,3-3-8-15,2-8-224 16,1-2 120-16</inkml:trace>
  <inkml:trace contextRef="#ctx0" brushRef="#br0" timeOffset="8694.3015">10610 16752 340 0,'-21'-3'128'0,"27"9"-100"0,0-4-8 0,3 11 24 16,3 6-28-16,3 7 20 15,2 9-20-15,1-11 0 16,3 2-8-16,0-5 4 15,-3-8-8-15,-3-7 156 16,6-12-88-16,-4-7 96 16,-2-11-100-16,0-13 4 15,-3-2-48-15,-3-9-12 0,-3-8-8 16,0 4-156-16,-6 1 84 16,6 17-96-16,-6 7 96 15,0 14-264 1</inkml:trace>
  <inkml:trace contextRef="#ctx0" brushRef="#br0" timeOffset="8924.4804">11232 16577 196 0,'3'-8'72'0,"-3"8"-56"0,3-2-4 15,-3 2 4-15,6 0-12 0,-6 0-4 16,0 0 4-16,0 0-92 16</inkml:trace>
  <inkml:trace contextRef="#ctx0" brushRef="#br0" timeOffset="9352.9226">11241 16580 104 0,'0'-11'36'0,"-3"9"-28"0,0-6 0 0,0 8 72 0,-3-6-44 16,-3 6 76-16,-3 6-64 16,0-4 108-16,0 9-88 15,0 5 56-15,0 8-72 16,1 5 24-16,2 8-44 15,6-5 24-15,0-1-28 16,12 1-28-16,2-11 0 0,7-2 8 16,3-17-4-16,6-2 16 15,3-13-12-15,2-5 16 16,-2-9-16-16,-3-5-12 16,-6 3 0-16,-12 0 40 0,-12 0-24 15,-9-3 0-15,-3 17-8 16,0 1-32-16,-3 9 16 15,6 2-196-15,3 3 112 16</inkml:trace>
  <inkml:trace contextRef="#ctx0" brushRef="#br0" timeOffset="9595.4178">11616 16196 488 0,'-18'6'180'0,"18"-6"-140"0,-15 23-12 0,6-9 20 16,9 2-32-16,-6 15-4 15,3 9-8-15,6 10-16 0,3 6 8 16,3 2-4-16,3 0 0 16,3 0 8-16,-3 3 0 15,0-5-72-15,-3-3 40 16,-3-6-172-16,-3-2 112 15,-3-2-124-15</inkml:trace>
  <inkml:trace contextRef="#ctx0" brushRef="#br0" timeOffset="9912.3728">11979 16236 280 0,'-15'-11'104'0,"24"6"-84"0,3-8 0 0,-3 8 12 16,-6-1-20-16,6 6-4 15,0-5-4-15,-3 10-4 16,-3 11 0-16,0 0 112 0,0 24-60 15,-3 5 16-15,0 10-44 16,0 1-20-16,0 10-8 16,5-8-4-16,-5-5 0 15,12-11-276-15,-3-12 156 16,0-15-52-16</inkml:trace>
  <inkml:trace contextRef="#ctx0" brushRef="#br0" timeOffset="10913.3591">11824 16535 748 0,'-21'-5'276'0,"30"2"-216"0,9-8-16 16,-6 3-32-16,9 6-16 15,15-9-200-15,2-2 112 0,4-3-208 16,3 0 168-16,-4-2 72 15,7-3 44-15,-9-1 8 16,-4 9 4-16,-5 0 144 16,-3 0-76-16,-9 2 80 15,-3 11-84-15,-4-2 12 16,1 4-40-16,-6 6 48 16,-6 8-44-16,0 3-16 15,0-4-12-15,0 12-20 0,0-1 8 16,0 1 12-16,3-1-4 15,-3 1-36-15,0-4 16 16,0-1 4-16,0-6 12 16,-3-3-12-16,3-5 8 15,3-14-4-15,0 1-68 16,0-11 40-16,0-2-116 16,3-3 88-1,-3 2 16-15,0 6 32 16,3 0 40-16,0 2-12 15,0 3 68-15,0 8-48 16,3 0 4-16,6 5-20 16,0 1-20-16,5-4 0 15,1-2 4-15,3-2 0 16,0-1 8-16,3-5-4 16,0 3-4-16,-1-6 4 15,-2 1-4-15,-3-4 0 0,-3 1 60 16,-6-5-32-16,-3 2 84 15,-9-5-60 1,-3-1-28-16,0 7-12 16,-3 4 4-16,0 6-8 0,0 7-28 0,0 9 8 15,3 5 24 1,3 5-8-16,9 11-16 16,6 7 4-16,9 9 4 15,-1 8 4-15,-2 2-72 16,-3 3 40-16,-3-3 20 0,-6-5 12 0,-3-3-52 15,-6-5 28-15,-9-5 12 16,-6-3 8-16,-3-3 4 16,-3-5 0-16,0-2 88 15,-2-1-48-15,5-7 28 16,9-6-40-16,3-13-8 16,6-8-12-16,6-16-32 15,9-8 12-15,9-7-120 16,5-6 76-16,4-6-40 15,3-4 56 1,2-1 16-16,-2-5 12 16,-3-5 28-16,-9 8-8 15,-3 5 60-15,-7 11-40 16,1-3 140-16,-6 8-96 16,-3 10 128-16,0 6-116 15,-6 3 64-15,0-1-84 16,0 11 16-16,0 8-64 0,-3 8-8 15,0 11-24-15,-3 5 4 16,3 2 0-16,3 0 4 16,6-2-44-16,9-5 24 15,9-17-292-15,21-7 176 16,17-5-416 0</inkml:trace>
  <inkml:trace contextRef="#ctx0" brushRef="#br0">6020 14493 208 0,'-9'-3'76'0,"6"6"-60"0,-6-1-4 0,9 3 4 15</inkml:trace>
  <inkml:trace contextRef="#ctx0" brushRef="#br0" timeOffset="15209.168">6121 16313 384 0,'0'-19'140'0,"3"9"-108"0,-3-6-8 15,3 3 4-15,0-1-20 16,-6 1-20-16,0-5 4 15,-6-1-56-15,-9 3 32 16,-5 3-20-16,-4 2 32 16,-3 3 44-16,0 8-12 15,1 0 60-15,-1 11-40 16,6 2 20-16,3 3-32 16,9 0-16-16,9 0-8 15,3-3 12-15,15 0-4 0,0-7-4 16,9-1 4-1,0-5-92-15,2-3 48 0,-8 3-72 16,0 6 64-16,-3 7 4 16,-6 16 28-16,0 13-4 15,-3 16 8-15,3 24 0 16,-6 8 4-16,-6 0-20 16,-3-8 16-16,0-10 32 15,-6-11-12-15,-3-9 212 16,0-12-124-16,0-8 176 0,-3-8-160 15,1-11-8-15,-4-10-64 16,3-11 4-16,0-11-24 16,6-7-72-16,0-6 28 15,6-10-116-15,9-3 80 0,9 2-8 16,9-4 40-16,6 7 28 16,9-5 0-16,5 8-8 15,4-5 4-15,-1 5 4 16,4 2 0-16,0 1 8 15,-10-1-4-15,-2 6-20 16,-6 3 8-16,-6 2 20 16,-3 0-4-16,-10 3 92 15,-5 0-52-15,-3 0 40 16,-3 2-52-16,0 3-20 16,-3 1-8-16,0 1-20 15,0 1 8-15,-3 5 20 16,1 0-8-16,-1-2-12 0,0 4 0 15,0-2 20-15,-3 0-8 16,-3 1-4-16,0 1 0 16,0 6-16-16,0 3 8 15,0 5-16-15,3 5 12 16,3 6-12-16,3-1 8 16,3 9 8-16,6-4 4 15,3-2 0-15,0 3 0 16,3-8 0-16,0 3 0 0,-3-11-20 31,6 0 12-31,3-8-12 16,0-8 8-16,-1-6 16 0,1 1 0 15,0-8-28-15,-3-5 12 16,-9-4 12-16,-3-4 4 16,-3 8-4-16,0 7 4 0,-3 6 4 15,3 5-4-15,0 8-20 16,3 11 8-16,3 7 4 15,6 6 4-15,0 0 8 16,0 5-4-16,2-5-4 16,4-3 4-16,0-8 4 15,0-5-4-15,-3-3-4 16,0-7 4-16,0-9-16 16,0-5 8-16,-4-8 4 0,-2-2 0 15,0-11 0-15,-6-6 0 16,-6-7-56-16,3 3 32 15,-9-4 12-15,3 12 8 16,-2 9 116-16,-4 12-60 16,3 7 24-16,3 19-44 15,3 13-32-15,-3 9 0 16,9 7 0 0,-3 10 0-16,-3 6-20 0,12-3 12 15,-3-5-224-15,0-5 124 16,0-6-208-1</inkml:trace>
  <inkml:trace contextRef="#ctx0" brushRef="#br0" timeOffset="15586.1345">6609 16138 236 0,'30'-8'88'0,"-3"8"-68"0,9-8-4 15,-13 3 0-15,7-3-12 16,3-3-12-16,6 1 4 16,-4-3 12-16,-5-1-4 0,-9-1 184 15,0 7-104 1,-9-11 140-16,-6 6-20 15,3 8-108-15,-12-6-24 16,0 6-52-16,-3 5-4 16,-3 2-8-16,-3 4-32 15,0 4 12-15,-3 6 4 0,6 5 8 16,0 6-20-16,0 2 12 16,3-3-56-16,12-5 32 15,3 3-124-15,0-8 84 16,9-5-360-1</inkml:trace>
  <inkml:trace contextRef="#ctx0" brushRef="#br0" timeOffset="16951.5959">6874 16098 112 0,'3'0'44'0,"3"0"-36"0,-6 6 0 0,9-1 20 15,-3 0-16-15,0-2-4 16,3 5-4-16,6-5 12 16,0-6-8-16,6-5-4 15,-7-5 0-15,7 5 4 16,-6-5-4-16,-3 2-4 15,-3-2 4-15,-3-3 100 16,0 3-56-16,-9 2 24 16,0 6-40-16,3-3-12 15,0-3-12-15,-6 6 12 0,0 0-12 16,3 2 24-16,0-8-20 16,-3 11 12-16,0-5-12 15,3 0 20-15,0 2-20 16,-6 3 12-16,-3 0-12 15,1 0 28-15,2 0-24 16,-3 0 12-16,-3 8-16 16,0-3-8-16,0 3 0 15,0 0-4-15,6 3 0 0,0 5-12 16,9 2 8-16,3 11-24 16,12 6 16-16,12 4 32 15,3 4-12-15,-3-6-256 16</inkml:trace>
  <inkml:trace contextRef="#ctx0" brushRef="#br0" timeOffset="17956.6362">6127 17104 364 0,'-9'-8'132'0,"15"5"-100"0,-9-7-12 16,6 4-20-16,3-7-4 16,0 0 12-16,0 0-4 15,3-1-12-15,0-1 4 16,6 1 28-16,0 4-12 16,-3 2 12-16,3 2-12 15,-1 12 12-15,1 2-16 16,0 10 4-16,0 11-4 15,-3 8 36-15,-3 11-20 16,-3-6-24-16,-6 3 0 16,-3-2 24-16,-15-1-12 15,0-2-4-15,-12-1-4 0,7-4 20 16,-7-9-12-16,-6-2-20 16,0-11 0-16,7-5 4 15,8-13 4-15,6 2 0 16,9-7 0-16,9 2 0 15,12 0 0-15,3-3 16 16,5 6-8-16,4-3-4 16,3 8 0-16,6 0 4 15,-1 0-4-15,1 8 16 0,0-3-12 16,-3-5-12-16,-7 0 0 16,-5 0 4-16,-6 0 0 15,0-2-160-15,-3 2 88 16,-9 0-280-16</inkml:trace>
  <inkml:trace contextRef="#ctx0" brushRef="#br0" timeOffset="18556.4705">6907 17075 80 0,'18'-19'32'0,"0"14"-24"0,6-8-4 0,-10 7 0 16,4-2-4-16,3 0 0 16,-3 1 0-16,0-4 200 15,-3 6-108-15,-6-3 80 0,0 5-104 16,3-2 68-16,-10-1-76 16,-2 6 20-16,-2 0-44 15,-10 0-76-15,-3 8 20 16,3-2-28-16,-9 7 28 0,3-2 8 15,3 2 12-15,3 0 16 16,6 3-8-16,6 8-4 16,6-3 0-16,3 3-16 15,6-1 8-15,0-4 20 16,0-1-8-16,0 4-12 16,-3-6 0-16,-3-3 4 15,-3 0 0-15,-3 3 32 16,-6-3-16-16,-3 0 40 15,-9-2-32-15,-3-3 40 16,-9 2-36-16,-3-2 40 16,1-2-40-16,2-4-4 0,6 4-16 15,3-1-24-15,3-5 8 16,12 0-428 0,9-5 240-16,9-6-132 15</inkml:trace>
  <inkml:trace contextRef="#ctx0" brushRef="#br0" timeOffset="19036.6843">7312 16971 280 0,'3'-5'104'0,"-3"5"-84"0,6-2 0 16,-6 2 20-16,0 0-24 15,0 0 32-15,0 0-32 16,0 0 48-1,-6 2 16-15,0 9-40 16,0-9 56-16,-9 9-56 16,3-3-16-16,0 5-16 15,0 14-8-15,-3-4 0 16,9 7-12-16,1-1 8 0,5 0-16 16,3-5 12-16,8-9 20 0,4-1-4 15,9-9 4-15,3-5-4 16,-6-13 4-16,0-1-8 15,-1-4 16-15,1-1-12 16,-18-2 136-16,-6-5-76 16,-6-1 12-16,-3 6-44 15,-2-3-44-15,-10 11 4 16,3 5-176-16,3 3 100 16</inkml:trace>
  <inkml:trace contextRef="#ctx0" brushRef="#br0" timeOffset="19802.8151">7505 16940 332 0,'-6'-3'120'0,"6"3"-92"0,3 3-8 0,-6-3 36 15,3 5-36-15,-6-2-8 16,0-1-8-16,6 1 4 16,0 2-4-16,0 3 24 15,6 8-16-15,0 0 40 16,0-3-28-16,3 8-12 15,3-5-8-15,-3 0-16 16,0-3 8-16,3-7 20 16,0 2-8-16,0-8 4 15,0-3-4-15,0-2-24 16,-1-9 8-16,1 1 4 16,-3 0 4-16,0-6 0 15,-3 1 0-15,0 2 8 16,0 3-4-16,-6 2 40 15,3 9-20-15,-3 2 12 0,6 2-20 16,0 14-16-16,3 0-4 16,0 8 4-16,0-3 0 15,3 0 0-15,0-5 0 0,-1-3 0 16,4-5 0-16,-3-5 8 16,0-3-4-16,0-8-20 15,-3 3 8-15,0-6 20 16,-3-5-4-16,-6-5-40 15,0-3 20-15,0 3-52 32,6 5 36-32,0 0 24 15,0 3 4-15,-6 5 56 16,6 3-32-16,12 10-12 16,-4 0-4-16,-5 11-8 0,0 0 8 15,0 0-4-15,-9 5 8 0,-3-2-8 16,0-6-20-16,0-3 8 15,0-7 20-15,-3-3-4 16,3-3 16-16,0-10-16 16,3-11-12-16,3-2 0 15,12-1-68-15,3-7 40 16,3 2-32-16,3 6 40 16,0 2-44-1</inkml:trace>
  <inkml:trace contextRef="#ctx0" brushRef="#br0" timeOffset="20553.968">8172 16911 352 0,'21'-6'132'0,"-12"1"-104"0,12 5-8 0,-6-3 8 15,-7 3-20-15,7 0-12 16,-3 0 0-16,-9-2 28 15,-3 2-12-15,6 0 84 16,0-3-52-16,-6-2 12 16,0 5-32-16,0-3-4 15,-6-7-12-15,0 7-8 16,-3-2 4-16,3-6 4 0,0-2-4 16,0 8 16-16,-3-3-12 15,1 5-4-15,-1 3 0 0,-3-3-4 16,3 9 0-16,-6-1-12 15,-6 3 8 1,6 5-4-16,-6 3 0 0,1 0 16 16,2 2-4-16,3 1 52 15,3 2-32-15,12-2 0 32,3-1-16-32,12-2-8 15,6 2 4-15,17-4 12 0,7-6-8 16,0-3-12-16,-4-10 0 15,4 2-16-15,-9-8 12 16,-10 3 32-16,-2-2-16 0,-9-3-8 31,0 2-4-31,-9-5 20 16,-6 3-8-16,-6-3-4 16,6 3 0-16,-15-3 4 0,6 5-4 15,-3 1 84-15,9 2-44 16,-9 0-20-16,12 3-16 0,-9-1 0 15,3 6-4-15,1 0-20 16,2 8 8 0,-3 3 4-16,0 2 12 0,6 0-4 15,-3 1 8-15,6-1-8 16,3 0-4-16,3 0 4 16,11-5-16-16,16-8 8 15</inkml:trace>
  <inkml:trace contextRef="#ctx0" brushRef="#br0" timeOffset="22790.5776">8434 16879 332 0,'-3'3'120'0,"3"2"-92"0,-6-5-8 15,6 8 16-15,0-3-24 16,0-5-12-16,0 0-4 15,0 0-4-15,0 5 0 16,9-5 24-16,-3 0-8 16,0-5 4-16,-3 2-4 15,3 1 4-15,0-6-8 16,-3 3 24-16,3-3-16 16,0 0 12-16,0-6-12 15,-6 4 36-15,0-3-24 16,0 7-4-16,0-2-12 0,0 3 12 15,0-3-12-15,-3 3-12 16,3-3 0-16,0 0 4 16,0 0 0-1,3-3 0-15,0 6 0 0,-6-3 8 16,3 0-4-16,-3-2 40 16,0 10-20-16,-3-3 4 15,0 0-16-15,3 1-8 16,-3-4 0-16,3 6 20 0,-3-2-12 15,3-1-12-15,0 1-4 16,0-4 4-16,-3 6 0 16,3 0-20-16,-3 8 12 0,6-3 4 15,-3 3 4-15,0-2 0 16,0 4 0-16,0 1-12 16,-3-1 8-16,3 1 20 15,0 2-8 1,3-5-12-16,0 0 0 0,0 5-4 15,0 1 0-15,3-1 16 16,0 0-4-16,3 0-4 16,-12 1 4-16,12-4-4 15,-6-2 0-15,3 5 8 16,-3-2-4-16,6-3-4 16,0 0 4-16,3-3-4 15,-3-2 0-15,3-1 24 16,3 1-12-16,0-3-32 15,0 0 12-15,-1 5 8 0,1-5 4 16,3 0-4-16,0 0 4 16,3-5-16-16,6 2 8 15,0-7 12-15,-4 4-4 16,4-4-224 0</inkml:trace>
  <inkml:trace contextRef="#ctx0" brushRef="#br0" timeOffset="24188.2806">2472 16101 476 0,'-12'8'176'0,"12"-3"-136"0,-3 3-12 0,6-2 12 15,3-4-28-15,-6 9 12 0,6-9-12 16,3-2 12-16,6-2-16 16,6-11 32-16,9-11-24 15,8 0 4-15,16-10-12 0,8-9-8 16,7-4 4-16,-16-1 40 15,4 0-24 1,-4-2-8-16,-8 8-8 0,-6 7 64 16,-9 6-36-16,-10 5 32 15,-2 6-36-15,-6 5-28 16,-6 2 0-16,-3 1-336 16,-6 4 184-1,0 4-256-15</inkml:trace>
  <inkml:trace contextRef="#ctx0" brushRef="#br0" timeOffset="24500.1813">2922 15580 548 0,'-18'-3'204'0,"15"9"-156"0,6-6-16 0,-3 0 36 16,9 0-44-16,6-8 16 15,-1-3-24-15,10-10 0 16,9 0-8-16,9-6-8 0,2 1 4 15,1 2-4-15,0 8 0 16,-10 3-28-16,-2 5 16 16,-9 5 4-16,-9 6 8 15,0 2 88-15,-9 3-48 16,-6 3 96-16,0 2-76 0,-3 5 0 16,3 1-40-16,-3 5-4 15,-3 0-8-15,6 5-52 16,-3-3 28-16,0 3-228 15,-6 8 136-15,0-2-224 16,-3-4 184 0,0 1-100-16</inkml:trace>
  <inkml:trace contextRef="#ctx0" brushRef="#br0" timeOffset="25477.8501">1478 16546 404 0,'6'-14'148'0,"-6"9"-112"0,0-3-12 0,0 5-12 0,0-5-12 16,0 6 16-16,0-3-8 15,0-1-12-15,-6 1 0 16,0-3 20-16,0 5-8 16,-3 1 40-16,0-4-24 15,-3 6 40-15,-3-5-36 16,1 10-4-16,-1 1-16 16,-6-1 20-16,3 8-16 15,6 6 12-15,-3-1-12 0,9 11 20 31,3 1-20-31,18 12 24 0,0-2-24 16,12-9-12-16,3 1-4 16,8-13 20-16,-5-12-8 15,0-7 16-15,-6 0-16 0,-4-10-4 16,-5-6 0-16,0-3 4 16,-6-2-4-16,-9-2 32 15,-6-7-20-15,3 4 4 0,-9 0-12 16,-3 4-52-16,3 1 28 15,3 8-164-15,3 8 100 16</inkml:trace>
  <inkml:trace contextRef="#ctx0" brushRef="#br0" timeOffset="25853.5991">1716 16495 300 0,'0'-2'112'0,"0"-1"-88"0,3 3-8 15,0 5-4-15,0 3-12 16,3 8 24-16,0 8-12 15,-3 8-12-15,9 5-4 16,3-3 12-16,6-2-4 16,-1-6 40-16,-2-7-20 15,6-6 128-15,-3-10-84 0,3-6 100 16,-9-8-92-16,2-10 28 16,-5 3-60-16,-9-9-8 15,-6-2-20-15,3 0-4 16,0 3-4-16,-6 4-172 15,0 4 88-15</inkml:trace>
  <inkml:trace contextRef="#ctx0" brushRef="#br0" timeOffset="27401.2332">2073 16522 392 0,'-3'-3'148'0,"6"0"-116"0,0 1-8 0,-3 2 56 15,0 0-48-15,0 0-4 0,0 0-16 16,9 2 0 0,3-2-28-16,3 0 12 15,3-2 8-15,6-4 0 16,-1-1 8-16,1-4-8 16,0 0-4-16,-3 3 4 15,-3-2 4-15,0-1-4 16,-6 3 24-16,-9 0-16 15,-3-2 4-15,-3 5-8 16,-3-3-8-16,-6 2 4 16,0-2-4-16,-6 6 0 0,3-1 0 15,-3 0 0-15,3 6-28 16,0 2 16-16,3 6 4 16,-2 0 8-16,5 2 16 15,3 3-8-15,6 2-12 16,0-2 0-16,6 5 4 15,9-2 0-15,-4-6 0 0,7 5 0 16,3-10 8-16,9 3-4 16,-6-6-56-1,6-5 28-15,-4-2-216 16</inkml:trace>
  <inkml:trace contextRef="#ctx0" brushRef="#br0" timeOffset="27641.0785">2466 16450 352 0,'0'-5'132'0,"0"5"-104"0,0-8-8 0,0 8 96 16,0 0-68-16,0 8 8 15,3-3-36-15,3 14-12 0,0-1-4 16,3 1-4-16,0-3 0 16,-3 5 8-1,0-5-4-15,0-6 24 0,-6-2-16 16,0-8 92-16,0 0-56 15,-6-5 32-15,6-6-48 16,0-2-8-16,0-3-16 0,6-8 4 16,0-2-8-16,9 5-136 15,5-3 76-15</inkml:trace>
  <inkml:trace contextRef="#ctx0" brushRef="#br0" timeOffset="28272.6654">2928 16358 208 0,'5'-19'76'0,"-10"17"-60"0,5-9-4 16,-6 6 4-16,-3 5-12 15,0-8 32-15,3 8-20 16,-9 5 84-16,-3 3-56 15,0 5 40-15,-3 14-48 16,0-4 60-16,10-1-56 16,2 4-8-16,3 1-20 15,9-9-12-15,12-5 4 16,2-2 20-16,7-11-12 0,0-5-12 16,6-9-4-16,-6-2-4 15,2-7 0-15,-11-4 8 16,0 1 0-16,-3-1 0 15,-12-4 0-15,0-1 24 0,-3-3-12 16,-3 1-20-16,-3 0 0 16,3 10-4-16,0 3 4 15,3 7 76-15,-6 12-36 16,3 2-28-16,6 13-8 16,-3 8 0-16,0 14 4 15,9 2 0-15,0 2 0 16,0 1-20-16,-3-6 12 15,9-5 20-15,3-7-4 16,0-1-4-16,-3-11 0 16,6-2-376-16,3-10 204 15,8-4-72-15</inkml:trace>
  <inkml:trace contextRef="#ctx0" brushRef="#br0" timeOffset="28524.6736">3169 16270 476 0,'0'-2'176'0,"0"4"-136"0,0 12-12 16,0-4 20-16,6 6-32 16,-3 0-4-16,0 10-8 15,2-4-16-15,1-4 8 16,-3-2 4-16,-3-5 0 16,0-6 24-1,-3-5 96-15,-3-3-68 16,6-7 16-16,-8-6-44 15,5-3 12-15,-9-5-20 0,6 3-16 0,0-5-4 16,6 2-24 0,6 3 16-16,6 2-12 0,8 6 12 15,4 0-108-15,6 0 68 16</inkml:trace>
  <inkml:trace contextRef="#ctx0" brushRef="#br0" timeOffset="28661.0691">3511 16077 176 0,'-18'0'64'0,"18"0"-48"0,-27 8-8 0,18-3 60 15,3 1-40-15,-6 2-64 0,-2 0 16 16,5-3-144-16</inkml:trace>
  <inkml:trace contextRef="#ctx0" brushRef="#br0" timeOffset="29351.5302">3442 16191 312 0,'-6'16'112'0,"6"-3"-84"0,-2 6-12 16,2-6 56-16,0 3-44 15,0 0-4-15,5-1-12 16,1-1 8-16,3-1-12 16,3 0-4-16,3-8 0 15,6-2 20-15,3-11-12 16,0 3 24-16,-4-8-24 15,1-3-12-15,-3-3-4 16,-9 6 28-16,3-5-12 0,-9 4 32 16,-6 1-28-16,-3 0 20 15,0 5-20-15,0 3 36 16,-3 2-28-16,6 6-32 16,3 7 4-16,3 3 8 15,9 3 0-15,3-2 8 16,6 1-8-16,-3-7-4 0,8 0 4 15,-5 0 4-15,0-8-4 16,-3 0 32-16,-6-8-20 16,-3 0-4-16,-3 0-8 15,-6-7 4 1,0 7-4-16,-6-11-4 16,0 6 4-16,-9-8-4 15,9 5 0-15,-9-5-20 16,9 13 12-16,3-6-4 15,6 9 4-15,3 0-20 16,6 10 16-16,9 0 32 0,3 3-12 16,5 6 8-16,-2-4-8 15,3 1 12-15,6-3-12 16,-9-3-4-16,-4-5 0 0,-2-3 12 16,-3-2-8-16,-6-3 24 15,-6-2-20-15,-6-1 92 16,-6-2-56-16,-3-3-24 31,0 3-12-31,-6-3-12 0,3 3 0 16,-3-1-12-1,3 6 8-15,1 0 28 16,2 8-12-16,0 3-20 0,3 8 0 16,0 10-4-16,0 8 4 0,6 5 8 15,6 3 0-15,0-2-20 0,9-3 12 16,5-9-340-1,7-7 192-15,9-11-280 16</inkml:trace>
  <inkml:trace contextRef="#ctx0" brushRef="#br0" timeOffset="30026.2474">1707 17305 372 0,'-30'-8'140'0,"27"8"-112"0,-6 0-4 15,9 0 40-15,0 0-40 16,0 5-12-16,0 6-4 16,9 2-52-16,12 5 24 15,0 9 24-15,3 2 0 16,9-2 28-16,2-6-20 16,-2-3 112-16,3-10-72 15,0-8 112-15,-10-8-92 16,4-10 8-16,-9-1-48 15,0 3-12-15,-12-8-12 0,-6 3 12 16,3-5-12-16,-6 2-64 16,-3-2 28-16,3 10-348 15,0 0 204 1</inkml:trace>
  <inkml:trace contextRef="#ctx0" brushRef="#br0" timeOffset="30402.3233">2294 17175 372 0,'-9'0'140'0,"3"3"-112"0,-3-1-4 0,3-2-4 0,0 8-16 15,-3-2-4-15,-3 7 4 16,3 5 20-16,-6 4-12 16,3 1 68-16,3-1-48 15,9 1-4-15,3-7-16 16,9 3-20-16,9-11 4 16,6-8 12-16,12 0-4 15,-7-14 8-15,7-1-8 16,-9-9 8-16,-9 8-8 15,-1-8 24-15,-11 6-16 16,-9 4 4-16,-9 1-8 16,-3 8-84-16,-5 2 40 15,-4 6-252-15,0 2 164 0,6-5-80 16</inkml:trace>
  <inkml:trace contextRef="#ctx0" brushRef="#br0" timeOffset="30630.1657">2576 16926 444 0,'-18'0'164'0,"10"0"-124"0,-10 8-16 0,12-5 68 16,-3 0-56-16,0-3 56 0,3 8-52 16,0 2-48-1,6 9 4-15,3 7-4 0,3 9 8 16,6 4-12-16,-3 1 8 0,3-3 20 15,0 0-8-15,5-8-20 16,-2 3 4-16,-9-8-312 16</inkml:trace>
  <inkml:trace contextRef="#ctx0" brushRef="#br0" timeOffset="30975.2874">2933 16776 520 0,'-5'-3'192'0,"5"6"-152"0,0-3-8 0,0 0 0 16,2 8-24-16,-2 5-12 15,-5 11 0-15,2 2 4 16,3 9 0-16,-9 7 24 0,0 5-12 16,9 6 4-16,0-2-8 15,9-9 12-15,-6-5-12 0,3-3-304 16,5-7 164-1,-2-14-144-15</inkml:trace>
  <inkml:trace contextRef="#ctx0" brushRef="#br0" timeOffset="32248.3356">2710 17080 780 0,'-6'-3'288'0,"6"3"-224"0,3-2-20 0,0-4-32 15,6 6-16-15,3 0-4 16,12-5 0-16,12-3 8 16,5-2 0-16,7-4-44 15,2-2 24-15,1-2-56 0,-3 5 44 16,-4-1 16-16,-11-4 12 16,-9 13 4-1,3-3 0-15,-9 2 120 16,-10 4-64-16,-8-4 32 15,0 4-52-15,-8 2-12 16,2 2-16-16,-3-2-24 0,0 6 8 16,0-4 4-16,3 1 4 15,0 0-20-15,3-3 12 16,0 0 12-16,3 5 0 0,-6 0 8 16,3-2-8-16,-3 10-4 15,-3 0 4-15,0 6-60 16,-6 7 32-16,3 1 4 15,4-1 8-15,-1-2 4 16,6-5 0-16,6-4 0 16,8-4 0-16,4-8 16 15,3-3-4-15,3-6 8 16,0-4-8-16,-3-3 8 16,-6-1-8-16,0 4 8 15,-12-3-8-15,0 5-12 0,0-3 4 16,-6 8-16-16,0-2 12 15,0 5-4-15,0 0 4 16,3 5-12-16,3-2 12 16,9 2-12-16,9 1 8 15,2-6 16-15,7-6 0 16,9 1 8-16,0-3-8 16,-4 0-12-16,-5-5 4 15,-6 2 28-15,-6-2-12 0,-3 5 12 16,-9 0-12-1,-3-2-8-15,-6 10-12 16,0-3 4 0,0 3-4-16,0 3 0 15,3 7-12-15,3 6 12 16,3 11-24-16,6 4 20 0,6 17 4 16,3 2 8-16,5 8 0 15,4-5 0-15,0 6 0 16,-6-7 0-16,-6-1 16 15,-9-4-8-15,-9-7 16 16,-9-3-16-16,-6-10-48 16,-9-6 24-16,0-8-8 15,-2 0 16-15,-1-15 16 16,-6-12-4-16,0-12-48 0,4-11 28 16,8 5-16-16,12-8 20 15,15 1-8-15,15-1 8 16,9-10-8-16,8 7 8 15,4-2 8-15,6 0 4 16,-1 0 0-16,7 0 0 16,-1 11 0-1,-2 2 0-15,-12 6 0 0,-6 5 0 16,-7 5 16-16,-2 3-8 16,-6-1 172-16,-6 1-96 15,-3 5 52 1,0 3-80-16,-6-3-44 15,3 3-8-15,-3-9-4 16,3 9 0-16,-3-8 0 16,3 5 0-16,0-5 8 15,0 10-4-15,-6-7 32 16,3 7-20-16,-9-2 20 16,0 5-20-16,-9 0 0 15,0 5-8-15,-9-2 4 16,7 10-8-16,2-5-4 15,6 2 4-15,12-2-16 16,12 5 8-16,21 9-4 0,14-6 0 16,22-9-388-16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2-06T12:56:16.6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13384 6397 124 0,'-9'-5'44'0,"9"5"-32"16,0-3-4-16,0 0 4 15,0 6-8-15,-6-3 96 16,0 0-56-16,0-3 104 16,3 1-84-16,3-6-12 15,3 3-32-15,3-9-8 16,3 1-4-16,9-8-8 16,3 2 4-16,17-12 40 15,7 2-24-15,20-11 96 16,1 6-64-16,14-6 40 15,-5 8-56-15,17-2-12 16,-3 10-12-16,-2 0-20 16,-10 6 4-16,0-4 20 0,-11 9-8 15,-4-3-4-15,-11 6 0 0,-9-1-76 16,-7 3 40-16,-14-2-208 16,-3 4 136-16</inkml:trace>
  <inkml:trace contextRef="#ctx0" brushRef="#br0" timeOffset="1701.8076">14920 6008 592 0,'6'-10'220'0,"-6"10"-172"16,9-8-12-16,-9 2 4 15,6 4-28-15,2-6 4 16,-2 2-8-16,-6-1 12 16,9 1-12-16,-9-2-4 15,0 3 0-15,-9-6 4 16,3 3-4-16,-8-2 8 16,-1 5-8-16,-6-1-36 15,3 6 16-15,-9 3 32 16,12 5-8-16,-8 5 8 15,8 3-8-15,0 5-8 16,9 0 4-16,3 3-16 16,-3-3 8-16,9-2 4 15,6-3 0-15,3-6-12 16,0-2 8-16,-1-8-104 0,1 0 60 0,-3-5-156 16,3 0 116-16,-3-6-32 15,0 3 72-15,-6-5-96 16,3 5 84-16,-6 3 68 15,3 2 4-15,-3 8 68 16,0 9-44-16,0 9 64 16,3 6-60-16,-3 6 20 15,6-1-40-15,-9 6-16 16,6-3-8-16,-9-3 20 16,6-2-8-16,-15-5 68 15,9-4-44-15,-15-7 60 16,9-5-56-16,-8-9 72 15,5-2-60-15,-9-7-24 16,6-4-16-16,-3-8-20 16,9 1 8-16,6-3-24 15,6 2 16-15,9-5-32 16,6 6 28-16,12-6-56 16,6 8 40-16,8-8-88 15,4 6 64-15,6-6 0 16,-4 6 36-16,-2-6 12 15,-1 5 8-15,-2-5 16 16,-6 6-8-16,-6-3 120 16,-7 5-72-16,1-3 24 15,0 6-48-15,-6-3-20 0,0 8-8 16,-3-2-4-16,-3 4 0 0,-6-4 60 16,2 7-32-16,-5 3 24 15,0 0-32-15,-6-5 16 16,3 10-20-16,-3-5 0 15,3 0-8-15,-6-5-24 16,4 5 8-16,-4 0 4 16,3 0 4-16,-3 0-12 15,3 5 8-15,-6 3 4 16,3 5 0-16,-6 3 0 16,6 0 0-16,-6 3 0 15,6 2 0-15,-9-5 0 16,9 0 0-16,0-3-12 15,3-3 8-15,3-4-40 16,6-1 24-16,3-10-92 16,6 2 64-16,0-10-72 15,3 2 64-15,0-7 12 16,2-1 28-16,-2 1 12 16,3 4 4-16,-3 4 8 15,0 5-4-15,0 2 32 16,-3 6-20-16,0-1-4 15,-4 6-8-15,1-8-4 16,0 5 0-16,3-5 0 16,0 0 0-16,3-2 8 15,0-1-4-15,0-2-48 0,2 5 28 16,-2-3 4 0,0 3 8-16,0-2 4 0,-3 4 0 0,0-4 8 15,3-1-4-15,-1-8-12 16,1 3 4-16,0-10-40 15,3 5 24-15,0-9-28 16,0 4 28-16,-3-6 28 16,-1 3-4-16,-11-3-16 15,3 6 4-15,-9-4 40 16,6 7-20-16,-12 1 148 16,3 9-88-16,-3 2 76 15,6 9-88-15,-6 2 4 16,0 5-40-16,6 8 56 15,6 3-44-15,-6 8-16 16,9-1-12-16,-3 4 8 16,3-1-8-16,-9 1 4 15,3-6-4-15,-9 0-40 16,0-5 16-16,-9-1-116 16,6-1 72-16,-5-12-352 15,2-5 228-15</inkml:trace>
  <inkml:trace contextRef="#ctx0" brushRef="#br0" timeOffset="2162.2991">15682 5876 788 0,'-9'-3'292'0,"9"3"-228"0,-3 3-16 16,3 0 20-16,6 2-48 0,0 0-28 15,0 3 4-15,6-3 0 16,2 3 4-16,13-5-12 15,3 2 8-15,6-5-32 16,-1 0 20-16,4-2-48 16,-3 2 36-16,-6-6-12 15,-4 4 24-15,-2-9 16 16,-3 11 4-16,-9-8 16 16,-3 3-12-16,-3-6 16 15,0 6-16-15,-6 0 24 16,0 2-20-16,-3-2 40 15,3-1-28-15,-3 6-24 16,6 0 0-16,-6-5 8 16,3 5-4-16,-6 0 16 15,3 0-12-15,-3 0-12 16,-6 0 0-16,-6 0 4 16,6 5 0-16,-9-2-12 15,7 2 8-15,-4-2 12 16,6 2-4-16,0 1-4 15,3 2 4-15,6 5-24 16,6 0 12-16,9 3-4 16,3 2 4-16,14-2-12 15,1 0 12-15</inkml:trace>
  <inkml:trace contextRef="#ctx0" brushRef="#br0" timeOffset="3442.4821">16810 5865 508 0,'3'-10'188'0,"-3"10"-148"0,0-8-8 0,0 2 116 15,0 6-88-15,0-7-8 16,0 4-32-16,-3-2 12 16,0 2-20-16,-9 0-4 15,3 3-4-15,-12 0-4 16,6 6 0-16,-9 2 16 16,4 5-8-16,-4 5 60 15,6 1-40-15,0 2-12 16,9 3-8-16,3-3-8 15,9 0 0-15,9-5-28 16,3-3 16-16,18-8-12 16,2 1 12-16,10-12-72 15,0 4 48-15,-1-11-12 16,-2-1 28-16,-6-1 12 16,-7 1 8-16,-5-4 32 15,-9 2-16-15,-3-3 76 16,-9 4-56-16,-6-1 56 0,3 8-52 0,-9 0-28 15,3 5-12-15,-9 3 0 16,3 5 0-16,-5 6 0 16,5 0 0-16,-6 7-20 15,6-5 12-15,-3 3-32 16,6 3 24-16,0-9-92 16,6 4 60-16,0-4-92 15,6-2 80-15,3-5-76 16,6-1 76-16,6-4 4 15,0 2 36-15,3-3 20 16,2 6 4-16,1-3 32 16,0 0-20-16,3-3 12 15,-3 3-16-15,11-3 12 16,-5 1-16-16,0-4 4 16,3 4-4-16,-10-6-8 15,1 5 4-15,-6-2 4 16,0 2-4-16,-6-2 96 15,0 0-56-15,-3-9-8 16,3 1-24-16,-4-5 16 16,1 2-16-16,0-3 56 15,3 9-36-15,-3-1 36 16,3 6-36-16,0 8 16 16,0 4-28-16,-3 17-16 15,0 5-8-15,-3 19 28 16,0 0-12-16,-9 12 4 0,0-1-8 0,-9 4 12 15,0-7-12-15,-6-1 4 16,6-4-4-16,-3-9 20 16,3-5-16-16,-3-11-20 15,12-2 0-15,-2-11-156 16,5-2 92-16</inkml:trace>
  <inkml:trace contextRef="#ctx0" brushRef="#br0" timeOffset="3807.0273">17363 5902 684 0,'-6'-13'252'0,"6"13"-192"0,18-8-20 15,-9 3-40 1,3 2-8-16,6-7 4 15,3 4 4-15,3 1-12 16,-1 2 8-16,1 3 4 16,-3 8 0-16,-3 3-12 15,0 5 8-15,-9 2 40 16,-3 1-24-16,-15 2 168 16,0 3-104-16,-18-3 112 15,3 0-108-15,-14-8 20 16,5 1-60-16,-3-6-4 15,3-3-24-15,9-5-112 0,10 0 52 0,8-8-260 16,6 3 168-16,15-9-260 16,5 4 224-16</inkml:trace>
  <inkml:trace contextRef="#ctx0" brushRef="#br0" timeOffset="4625.6669">17932 5921 364 0,'30'-11'132'0,"-30"11"-100"0,9-8-12 0,-3 3 16 16,-1 2-24-16,-5-2 164 16,3 2-100-16,-6-4 40 15,-2 4-68-15,-10-2-20 16,0 5-16-16,-15 2-20 16,6 4 4-16,-18 4-4 15,10 6 0-15,-7 2 68 16,9 4-32-16,1 1 16 15,11 4-28-15,6-6-24 16,9 0 0-16,9-2-12 16,6-3 8-16,6-8 24 15,-1 0-4-15,4-8-64 16,3 0 28-16,-3-6-48 16,0 1 40-16,-3-6 12 15,2 1 12-15,-11-6 12 16,0 3 0-16,-3-3 16 15,0 5-8-15,-3 3 76 0,3 6-48 0,0 2 24 16,0 2-40-16,3 4 16 16,-3 1-20-16,6 4-8 15,0 2-4-15,0-2-4 16,2 2 0-16,-2-5 0 16,3 0 0-16,-3-5 0 15,0-1 0-15,3-4-36 16,-6 2 20-16,3-11-28 15,3 3 24-15,-6-13-36 16,5 2 36-16,1-10-20 16,3 6 24-16,12-4 104 15,-6 6-44-15,12 2 112 16,-7 6-84-16,1 3 24 16,0 4-56-16,0 1 4 15,-4 0-28-15,-5 5 28 16,-3 0-28-16,-6 0 20 15,0 5-20-15,-6 0 0 16,3-5-8-16,-9 0 20 16,3 3-16-16,-6-6 4 15,0 3-8-15,-6 0-32 16,0-5 12-16,-6 0-12 16,6 5 12-16,-6 0-8 15,3 5 8-15,-3 3 8 16,6 3 4-16,-2 7 32 15,2 1-16-15,0-1 12 16,3 3-16-16,0 0 28 0,6-2-24 16,-9-1 12-16,9-2-16 0,0-2-44 15,9-4 20-15,-3-5-184 16,6-2 108-16,3-11-332 16,2 3 236-16</inkml:trace>
  <inkml:trace contextRef="#ctx0" brushRef="#br0" timeOffset="4707.2201">18741 5818 1016 0,'-8'-6'376'0,"8"6"-292"0,-6-2-20 0,0-1 24 16,0 6-60-16,-9-3-64 16,3 5 16-16,-9 0-300 15,6 6 176-15</inkml:trace>
  <inkml:trace contextRef="#ctx0" brushRef="#br0" timeOffset="4833.6726">18646 5990 852 0,'6'-3'316'0,"-6"3"-248"0,3 3-16 15,-3-3 16 1,0 0-48-16</inkml:trace>
  <inkml:trace contextRef="#ctx0" brushRef="#br0" timeOffset="5390.2109">19054 5699 652 0,'-18'-14'244'0,"18"14"-192"0,-6 0-12 0,3 0 32 15,3 0-48-15,-6 11 32 16,0 0-28-16,-6 10 0 16,9 3-16-16,-6 13 0 15,4 0-4-15,-4 8 4 16,9-3-8-16,-6-2-12 15,6-6 4-15,-6-5-92 16,6-5 48-16,-6-8-260 16,3-6 172-16</inkml:trace>
  <inkml:trace contextRef="#ctx0" brushRef="#br0" timeOffset="6947.8983">18846 5879 976 0,'-15'-8'360'0,"15"8"-280"0,3 0-20 16,0 0-32 0,6 0-28-16,6 0-72 15,2 2 40-15,16-2-100 16,3 0 72-16,17 0-40 16,4 0 56-16,2-5 8 15,1 5 20-15,-9-5 12 16,-7 2 4-16,-8-5 16 15,-9 3-8-15,-6-6 128 16,-7 6-72-16,-8-6 76 16,-3 6-80-16,-6-3 4 0,3 5-40 0,-6-2-12 15,4 5-8-15,-4-3-48 16,3 6 24-16,-3-3 24 16,6 3 0-16,-6-1 0 15,0 4 0-15,-3-4-4 16,3 4 0-16,-9-1 8 15,0 0-4-15,-6 1-28 16,3 1 12-16,-2-1 24 16,11 2-8-16,-3-3-44 15,3 3 24-15,6-3-40 16,6 3 32-16,6-3-16 16,3 1 24-16,5-4-16 15,4 1 16-15,0-6-52 16,6 3 36-16,-3-5-20 15,-3 2 32-15,-7-2 0 16,1 5 12-16,-9-5 24 16,0 5-8-16,-6-3 16 15,0 6-16-15,0-3 16 16,0 0-16-16,0 3-20 16,3 2 4-16,0 0 4 15,6 3 4-15,0-5-12 16,12 2 8-16,0-5 4 15,3 0 0-15,2-3 8 16,-2 1-4-16,-3-4 8 16,0 4-8-16,-6-4 16 15,0 4-12-15,-4-6-4 0,-2 5 0 0,-3-2 4 16,0 2-4-16,-3 1 32 16,0 2-20-16,-3-3 32 15,0 6-32-15,0 2 20 31,0 6-20-31,0 2 20 0,6 3-24 0,0-1-4 16,0 4-4-16,0-6 12 16,3 0-8-16,-3-2 16 15,3-3-16-15,-3-5 4 16,3 2-4-16,-3-8-24 16,0 3 8-16,0-8-48 15,0 3 28-15,0-8-12 16,2 0 24-16,-2-3-16 15,0 5 16-15,0 1 0 16,0 2 8-16,3 5 8 16,0 6 0-16,3 2 8 15,6 3-4-15,0 2-12 16,0 1 4-16,2-3 20 16,1 3-8-16,-3-6 16 15,-3 0-16-15,-3 0-12 16,-3-2 0-16,-3-6 12 15,3 3-4-15,-6-10-48 16,0 5 28-16,-3-9-60 16,3 4 44-16,0-9-44 15,3 3 40-15,3 3 12 0,-1-3 12 16,1 8 36-16,3-2-12 0,3 4 40 16,0-2-28-16,3 6 12 15,3 2-20-15,-3-3 36 16,2 6-28-16,-5-3 32 15,-3 0-32-15,3-3 12 16,-6 3-20-16,-3-2 0 16,0 4-8-16,-6-4 12 15,3 2-12-15,-12-3 40 16,9 0-24-16,-6-2-24 16,3 5 0-16,-3-3-8 15,6 6 0-15,0-3 24 16,-6 0-8-16,0 0-4 15,6 3 0-15,-3-1-4 16,-3 1 0-16,-3 0 44 16,3 4-24-16,-8 4 16 15,8 0-20-15,-9 5 28 16,9-3-28-16,-3 3 4 16,9 2-12-16,0 1-8 15,9-3 4-15,12-6-40 16,8 3 20-16,13-13-160 15,0 0 96-15,8-8-88 16,1 0 96-16,-1-7 4 16,-5 4 40-16,-6-8 36 15,-9 6-4-15,-13-5 140 16,-2 5-76-16,-12-6 120 0,-3 6-108 0,-9 0 100 16,0 5-100-16,-5 2 80 15,2 4-92-15,3 4-68 16,3 6-4-16,12 3-52 15,6 5 36-15,17 0-212 16,4-1 128-16,18-4-276 16,2-3 216-16</inkml:trace>
  <inkml:trace contextRef="#ctx0" brushRef="#br0" timeOffset="9519.0478">16089 7553 496 0,'6'0'184'0,"-6"0"-140"0,0 0-16 0,3 3 4 16,0-1-24-16,-3-2 68 16,0 0-44-16,0 0 120 15,0 0-84-15,-6 0 64 16,6 6-76-16,-23-6 4 15,5 2-36-15,-21-4 12 16,0 4-20-16,-20-10 20 16,5 3-24-16,-14-8 68 15,8-3-48-15,-17-13 16 16,11 5-32-16,-8-13 20 16,11 5-24-16,1-2-4 15,14 8-4-15,1-1-4 16,11 11 0-16,-3 0 0 0,15 6 0 0,-2 2-108 15,11 8 60-15,6-3-200 16,3 6 140-16,12-3-172 16,3 0 160-16</inkml:trace>
  <inkml:trace contextRef="#ctx0" brushRef="#br0" timeOffset="9928.1998">15387 7101 624 0,'0'-8'228'0,"0"8"-176"0,-3 2-16 0,0 1 104 16,0 0-84-16,-6 2 16 16,0 3-48-16,-9 3-12 15,0 2-8-15,-5 0 4 16,2 3-4-16,0-3 16 16,-3 3-12-16,-3-5 16 15,7 2-16-15,2-3-4 16,3 4 0-16,-3 2-24 15,9-1 12-15,-3 7-4 16,3-1 4-16,3 5 0 16,3 1 0-16,6-4-12 15,3-1 12-15,9-7 4 16,9-1 4-16,-3-12 44 16,3 1-24-16,-7-14 68 15,1 3-48-15,-6-13 80 16,0 5-68-16,-6-5-8 15,-3 3-28-15,-6-6-12 0,0 8 0 0,-6 0-216 16,6 8 116-16</inkml:trace>
  <inkml:trace contextRef="#ctx0" brushRef="#br0" timeOffset="10567.1328">16720 7265 600 0,'0'-19'224'0,"0"19"-176"0,3-13-12 0,-6 8 96 15,3 2-80-15,-8-2 60 16,2 2-68-16,-9 3-12 15,0 5-20-15,-9 6 24 16,6 5-20-16,-9 10 12 16,6 1-16-16,4 2-8 15,8 0 0-15,6-3-16 16,9 4 8-16,6-7 4 16,2-7 0-16,10-8 16 15,0-5-8-15,3-8 40 16,-3-3-24-16,-6-8 32 15,-1 3-32-15,-11-11 20 16,0 8-24-16,-12-5-60 16,3 2 16-16,-9 3-104 15,4 6 72-15,-1 2-240 16,6 8 168-16,6 2-404 16,3 4 300-16</inkml:trace>
  <inkml:trace contextRef="#ctx0" brushRef="#br0" timeOffset="12235.8048">16970 7241 464 0,'-8'-16'176'0,"8"16"-140"0,-3-5-8 0,0 2 84 16,6 6-68-16,-3 2-20 16,6 6-12-16,-1 10 4 15,4 3-8-15,0 5 4 16,0 3-4-16,0-1-8 15,3-2 4-15,-3-2 92 16,0-6-52-16,0-5 80 16,0-3-72-16,0-8 44 15,0 1-56-15,0-17 52 16,2 1-56-16,-2-14 0 16,3 3-20-16,0-9-36 15,0 9 8-15,0 0-20 16,0 5 16-16,-3 0-52 15,3 8 36-15,-3 0-28 16,3 3 36-16,-6 3-32 16,3 2 32-16,-1-3 0 15,1 3 16-15,-3-3 0 16,3 1 0-16,0-4 8 16,0 4 0-16,0-4 8 15,3 6-4-15,3-8-20 16,0 8 8-16,3-2-4 15,2 4 4-15,4-4 24 16,0 2-8-16,0-5 4 0,-3 2-4 0,0-5-8 31,-4 5 4-31,-2-5 12 0,0 3-8 0,-6-6 24 16,0 6-20-16,-9-5 4 16,0 4-8-16,-9-4-16 15,0 2 4-15,-6 0 40 16,0 5-24-16,-5 3 0 15,5 3-8-15,-3 7 4 16,9 4-4-16,3 7-36 16,6 0 16-16,3 3 4 15,9 0 12-15,0-3-12 16,3 0 8-16,2-8-16 16,4 3 12-16,-3-13-112 15,3-1 68-15,0-4-136 16,-3-1 104-16,0-10-4 15,-4 2 56-15,4-7 8 16,-3 2 16-16,-3-3 76 16,3 6-36-16,-6 3 156 15,6 7-108-15,0 6 20 16,0 7-60-16,-4 9 8 16,4 4-28-16,-6 4-8 15,3-1-8-15,-9-2 20 16,3 3-12-16,-6-14 100 15,0-3-60-15,-3-7 28 16,0-3-44-16,0-13 40 16,3 2-44-16,0-21-8 15,6 6-12-15,-3-11-72 16,12 5 32-16,0-2-16 0,6 10 28 16,8 3-132-16,-8 10 80 0,9 3-172 15,-3 8 136-15,3 3-92 16,-1 5 112-16,1-3 12 15,-3 8 44-15,0-7 36 16,-4-1-4-16,-2-5 20 16,0 0-16-16,-6-5 92 15,0 2-52-15,-6-7 92 16,-3-1-80-16,-3-5 0 16,0 3-40-16,-6-3 16 15,0 3-24-15,-6 2 48 16,3 9-32-16,-9 4 12 15,0 6-24-15,-9 8 28 16,6 5-28-16,-5 8 64 16,8-5-44-16,3 5-24 15,6-5-12-15,6-6 8 16,3-7-4-16,9-6-28 16,6-2 12-16,5-16-108 15,4 7 64-15,0-12-44 16,-3-3 56-16,-3-6-44 15,-3 4 48-15,-9-9-4 16,-4 5 24-16,-8-4 32 16,1 4-8-16,-4 3 204 0,6 6-116 15,-3 2 36-15,6 8-80 0,-3 8-12 16,3 8-20-16,2 10-4 16,4 4-4-16,0 7 4 15,0 2-8-15,-3 4-4 16,3-3 4-16,0-1-4 15,3-4 0-15,-3-6-44 16,0-5 24-16,3-11-100 16,3 0 68-16,2-13-92 15,4-2 84-15,3-17-140 16,0 4 116-16,3-9-60 16,0 5 84-16,2 1 192 15,-5 5-68-15,-3 5 200 16,0 8-148-16,-6 5 40 15,-3 9-92-15,-4 7-4 16,-2 5-36-16,-6 9 4 16,3 2-16-16,-6 0 0 15,3-2-4-15,0-6 4 16,0-3-8-16,0-7 32 16,0-3-20-16,-6-11 12 15,6 0-16-15,-8-15 0 16,5 2-4-16,-6-16-60 15,6 6 28-15,-3-6-32 16,3 6 32-16,6 2-16 16,6 8 24-16,3 0 8 0,2 5 8 0,4 1 0 31,3 5 0-31,0-1 0 0,-6 4 0 16,0-1 8-16,0 3-4 0,-3-3 8 15,-7 3-8-15,4-5-188 16,6 5 100-16</inkml:trace>
  <inkml:trace contextRef="#ctx0" brushRef="#br0" timeOffset="12356.7397">19081 6889 780 0,'-24'-3'288'0,"24"3"-224"0,-21 3-20 0,12 0-32 16,3 2-16-16</inkml:trace>
  <inkml:trace contextRef="#ctx0" brushRef="#br0" timeOffset="13116.1453">19000 7040 748 0,'-9'5'276'0,"9"-5"-216"0,-8 11-16 15,5-3 164 1,3 2-124-16,-6 6 108 15,6 3-112-15,0 10-52 16,3-5-20-16,6 5 8 16,-1 0-8-16,4-8-12 15,3 3 0-15,0-11 4 16,0 0 0-16,-3-10-20 0,0 0 12 0,-3-11 12 16,3 0 0-16,-3-11-124 15,0 1 64-15,-4-11-136 16,4 5 108-16,-3-3-4 15,3 6 56-15,-3 3 52 16,3 7-8-16,-3 0 112 16,0 9-68-16,0 4 64 15,3 4-68-15,3 4-12 16,0 6-24-16,3 3-12 16,2 2 0-16,-2 0 12 15,0-2-8-15,-3-4 16 16,0-1-16-16,-6-6 4 15,3 0-4-15,-6-8 12 16,0 0-12-16,-3-14-40 16,0 4 20-16,-3-14-112 15,3 5 68-15,-3-4 8 16,6 4 28-16,0 1 32 16,3 4-4-16,0 1 84 15,3 8-48-15,3-1 12 16,6 6-32-16,8 0-12 15,1 6-8-15,6-1 12 16,0 0-8-16,2 1-12 16,-2-1 0-16,0-2 28 15,-3-1-12-15,-7-4 4 16,-2-1-8-16,-6-5 20 16,-3 0-16-16,-9-10 40 0,-3 4-28 0,-12-4 32 15,3 2-32-15,-9 0 64 16,6 8-48-16,-6 5 8 15,4 6-28-15,2 8-64 16,6 5 20-16,6 5-32 16,6 5 32-16,12 3-200 15,2-2 124-15,7-3-188 16,3-6 164-16,6-5-324 16,2-5 252-16</inkml:trace>
  <inkml:trace contextRef="#ctx0" brushRef="#br0" timeOffset="13815.8662">17444 7945 392 0,'-12'0'148'0,"12"0"-116"0,0 24-8 16,0-6 56-1,3 1-48-15,0 15 4 16,6 3-20-16,0 3-20 16,0-1 0-16,5-4 64 0,1-6-32 15,3-11 140-15,3-2-96 0,3-16 48 16,0 0-72-16,-1-16-8 15,1-2-24-15,-3-11 16 16,0-3-20-16,-9-5 12 16,-3 8-12-16,-9 0-16 15,3 8 0-15,-6 2 12 16,3 8-4-16,-3 4-168 16,3 7 88-16</inkml:trace>
  <inkml:trace contextRef="#ctx0" brushRef="#br0" timeOffset="14492.1182">18009 8006 592 0,'6'-6'220'0,"-6"6"-172"0,-9 0-12 0,0 0 92 16,6 6-76-16,-9 1 84 16,1 7-76-16,-4 2-32 15,3 2-16-15,0 3-56 16,3 0 24-16,9 1 8 15,0-1 8-15,6-5 4 16,6 0 0-16,0-9-12 16,3 1 8-16,-1-10 12 15,1 2-4-15,-3-6 16 16,0 1-12-16,-9-5 40 16,0-1-24-16,-9-2-4 15,3 2-12-15,0-2-16 16,0 5 4-16,0-3-92 0,6 6 48 0,12-5-116 15,3 2 88-15,18-6-100 16,-1 4 96-16,10-6 0 16,-3 3 48-16,-4-3 8 15,4 3 16-15,-9-3 192 16,-3 0-100-16,-10-3 168 16,-2 6-144-16,-6-8 72 15,-3 5-108-15,-9-5 24 16,3 8-56-16,-6-3 48 15,0 8-52-15,-6 8-24 16,9 8-12-16,-9 10-28 16,6 6 16-16,0 8-4 15,3 2 8-15,0 3 0 16,9 0 0-16,-3 0-28 16,9-5 20-16,-3-5-72 15,3-4 48-15,0-4-192 16,0-8 128-16</inkml:trace>
  <inkml:trace contextRef="#ctx0" brushRef="#br0" timeOffset="15244.8808">18774 7799 372 0,'-3'-16'140'0,"3"16"-112"0,9-18-4 15,-6 10 12 1,0 5-24-16,-3-7 120 15,0 4-76-15,-3 1 84 16,0 5-80-16,-3 5 56 16,3 6-64-16,-6 7 16 15,0 6-40-15,-3 11-36 16,6-1 4-16,4 6-16 16,2-1 8-16,0-2 36 15,5-2-16-15,-2-9-16 16,3-2 0-16</inkml:trace>
  <inkml:trace contextRef="#ctx0" brushRef="#br0" timeOffset="16185.5044">18599 7966 800 0,'-21'-11'296'0,"21"11"-232"0,-3-5-16 0,3 2 44 16,6 1-60-16,3-4-28 15,3 1-8-15,11 0-28 16,7 2 20-16,12 1-76 16,2 2 52-16,4-3-76 15,-3 3 68-15,-1-3 20 16,-5 3 16-16,-6-2 32 16,-6 2-12-16,-10-3 156 15,-5 3-96-15,-12-3 104 16,0 1-100-16,-12-1-24 15,1 6-32-15,-10-1-8 16,6 4-4-16,-6 2-16 16,6 5 4-16,0 3-32 15,6 2 20-15,3 1-20 16,6 2 20-16,3-5-44 16,3 0 32-16,3-3-4 15,3-3 20-15,3-4-36 16,3-4 28-16,0-7-20 15,0 2 24-15,-1-7-28 0,-2 2 28 16,-3-3-12 0,-3 1 16-16,-6-1 8 0,3 8 4 0,-6-2-12 15,3 5 8-15,0 0-24 16,3 5 16-16,3 1 12 16,0 7 4-16,3-5 8 15,3 8-8-15,0-6-4 16,-1 4 4-16,-5-1-4 15,0 3 0-15,-6 2-20 16,6 3 12-16,-18 14-76 16,6-1 48-16,-6 9 24 15,0-4 8-15,-3 6 4 16,4-2 4 0,-4-1 12-16,3 0-8 0,-6-7 68 15,6-6-44-15,-12-8 40 16,12-3-40-16,-9-7 24 15,6-3-28-15,-5-11 60 16,2 1-48-16,0-14-24 16,6 2-16-16,0-15-124 15,6 3 68-15,6-22-200 16,6 3 148-16,15-13-8 16,5 11 72-16,19-6 84 15,3 13-20-15,5-2 12 16,-5 5-20-1,-4 2 80-15,-2 11-48 0,-9-2 128 16,-3 10-96-16,-10 0 96 0,-2 6-96 16,-9-4 92-16,-3 6-96 0,-6 0 60 15,0 3-76 1,-15 3-20 0,6 2-24-16,-9 2-20 0,6 3 4 0,-6 3-4 15,3 0 0-15,1 6-20 16,2 1 16-16,0 4-12 15,6 2 12-15,6 0-8 16,9-2 8-16,3-3 8 16,-1-3 4-1,16-8-28-15,6-2 16 0,9-8-240 16,-4 2 136-16,1-8-416 16,-6 3 296-16</inkml:trace>
  <inkml:trace contextRef="#ctx0" brushRef="#br0" timeOffset="25479.1286">13107 10731 364 0,'3'-3'132'0,"-3"0"-100"0,0 3-12 0,0 0 44 16,0 0-40-16,0 0 16 15,0 0-24-15,0-2-24 16,0-1 0-16,0-2 48 16,0-1-20-16,0-2 24 15,0-2-24-15,0-6 44 16,-3-5-36-16,-3 0-16 15,0-6-4-15,-3-7 0 0,-3-3-4 16,0 0-4-16,0-3 4 16,1 6-4-16,-1 5 0 0,3 2 0 15,0 6 0-15,0 5-12 16,0 3 8-16,3 0 12 16,0 2-4-16,3 3-4 15,-3 3 4-15,3-1-16 16,0 4 8-16,0-1 12 15,3 3-4-15,-3 0-12 16,0 0 4-16,0 3-24 16,-3-1 16-16,3 1 12 15,0 2 4-15,-3 1-4 16,0 2 4-16,-3 2 20 16,1 6-12-16,-4 3-4 15,-3 2-4-15,3 0-4 16,3 3 0-16,0-6 16 15,6-2-8-15,3-5-20 0,6-6 4 16,12-2-4-16,3-6 4 16,5-5-132-16,7 0 72 15,0-2-108 1,3-4 96-16,-4 1 16 16,-5 3 40-16,-3-1 140 15,-6 3-64-15,-3 0 240 16,-6 0-168-16,-6 0 36 15,-3 0-96-15,-3 3 36 16,-3 0-56-16,-3-1-28 0,0 1-16 16,0 0 8-16,0 2-4 15,-3-2-56-15,-3-3 28 0,3 0 4 16,-3 0 8-16,1-3-40 16,-4 1 24-16,3 2-80 15,3 3 56-15,3-1-236 16,3 4 160-1,6 4-200-15</inkml:trace>
  <inkml:trace contextRef="#ctx0" brushRef="#br0" timeOffset="26341.8354">13595 10617 464 0,'3'-11'176'0,"-3"11"-140"0,3-5-8 0,-3 2-4 16,0-2-20-16,0 2 8 16,-3-2-8-16,-3 0-4 0,0-1 4 15,-3 4 12-15,-3 4-8 16,0-2 24-16,-2 3-20 16,-4 5 12-16,0 5-12 15,0-2 20-15,0-1-20 16,-3 1 56-16,12 5-36 0,-3-3-16 15,7 3-8-15,5-3-20 32,5 3 8-32,13-3-32 0,15-2 20 15,9-1-232-15,5-2 136 16,7-2-200-16</inkml:trace>
  <inkml:trace contextRef="#ctx0" brushRef="#br0" timeOffset="26737.4261">13875 10733 496 0,'15'-13'184'0,"-15"8"-140"0,9-3-16 15,-3 2 64-15,3-2-56 0,-3 1-12 16,0-1-16-16,-1 0-20 16,-2-3 8-1,0 3-32-15,-6 3 20 0,0-3 4 0,1-3 12 16,-1 6 24-16,-6 0-12 16,0-3-4-16,0 3-4 15,-3 2-4-15,-3 0 0 16,-3 3 8-16,6 3-4 15,-3 2-20-15,3 6 8 16,6-3-4-16,3 0 4 16,6 2 16-16,0 1-4 0,6-3-12 15,3-3 4-15,0 0 12 16,3-2-4-16,0-3-100 16,-3-3 52-16,0 3-52 15,-3 0 56 1,0-2 4-16,-3-1 20 15,0 3 40-15,-1 0-16 16,1 0 36-16,6 0-28 16,-3 0 20-16,3 3-20 15,3-1-8-15,3 1-4 16,3 2-24-16,0 1 12 16,2-4-156-16,4-2 92 15,-3 0-16-15,0 0 56 16,-3 0 0-16,-1-2 20 15,-2 2-20-15</inkml:trace>
  <inkml:trace contextRef="#ctx0" brushRef="#br0" timeOffset="27251.6074">14113 10529 144 0,'12'-5'52'0,"-6"8"-40"0,0-3 0 15,0-3 80-15,0 3-52 16,0 0 36-16,0 0-44 16,0 0-20-16,-3 5-4 15,-3-5-8 1,0 14 96-16,0 7-52 15,-3 3 52-15,6 5-56 16,-9 5-4-16,3 8-20 16,6 6-4-16,-3 0-4 0,0-1 4 15,-3-4-8-15,0-9 16 0,3-7-12 16,-3-4-12-16,-3-4 0 16,3-9-296-1,3-10 164-15,0-2-112 16</inkml:trace>
  <inkml:trace contextRef="#ctx0" brushRef="#br0" timeOffset="27591.984">14164 10548 644 0,'-21'-24'236'0,"21"24"-180"0,0-5-20 15,6 2-44-15,3-5-4 16,3 0-4-16,8-5 8 16,4 5 0-16,3 6 0 15,3 4-20-15,-3 11 16 0,-1 6-4 16,-5 5 8-16,-3 5 24 15,-6-5-8-15,-3-3 164 16,-15 3-96-16,-6-6 32 0,-6 1-64 16,-12-3-8-16,1-3-24 15,-4-3-32-15,6-2 8 16,-3-5-188-16,10-3 108 16,5-3-328-1,15 3 100 1</inkml:trace>
  <inkml:trace contextRef="#ctx0" brushRef="#br0" timeOffset="28492.821">14646 10596 176 0,'-6'-11'64'0,"3"6"-48"0,3-1-8 15,0 6 8-15,0-2-12 16,-6-1 32-16,6 0-20 15,0 1 76-15,-6-1-56 16,6 1 40-16,-9-1-44 16,3 0 16-16,-3 3-28 15,-3 0 0-15,-3 0-12 0,1 3 36 16,-1 2-20-16,0 0 76 16,6 3-56-16,-3 3-40 15,6 0-4-15,6-1-4 16,0-2 4-16,0 0 0 0,12-3 0 15,-3 1-20-15,-3-4 12 16,6 1-48-16,0-3 28 16,-6-3-80-1,-1 1 56-15,1-4-36 16,-3-2 52-16,3-2-8 0,-6 2 28 16,9-3 8-16,-3 3 8 15,0 6 24-15,3 7-12 16,6 0 40-16,0 3-28 15,6 3 12-15,0 2-20 16,-1 0-8-16,4-2-4 16,-3-1-24-16,9-4 12 15,-9-4 12-15,5-4 0 16,-2-1-12-16,-3-2 4 16,0-3 20-16,0-3-8 15,-6-2-12-15,5-3 0 16,-2-5 20-16,3-3-8 15,0 3-12-15,-6 5 0 16,0 3 100-16,0 2-52 16,-3 3 60-16,-4 0-60 15,4 6-20-15,-9 4-16 0,3 4 0 16,3-4-4-16,-6 4 8 0,-3-1-8 16,-3-2 32-16,0-3-20 15,-9 2 4-15,3 4-12 16,-5-6 4-16,-7 0-8 15,6 0-12-15,-6 2 4 16,6 1-4 0,6 2 0-16,-6 6-12 15,3 2 12-15,3 0 4 16,4 3 4-16,5 0-12 0,0 0 8 16,8 0-32-16,4-3 20 0,-3 0-40 15,6-5 36-15,0 0-92 16</inkml:trace>
  <inkml:trace contextRef="#ctx0" brushRef="#br0" timeOffset="28621.4651">15330 10395 800 0,'-14'-19'296'0,"14"19"-232"0,-9-5-16 16,-3 5-16-1,9 2-28-15,-9 4-268 16,-3 2 148-16,-6 10-372 0</inkml:trace>
  <inkml:trace contextRef="#ctx0" brushRef="#br0" timeOffset="28760.597">15164 10670 548 0,'9'13'204'0,"-9"-13"-156"0,21 3-16 0,-16-3 16 15,4 2-32-15,6-4-92 16,0 2 40-16,6-6-396 15</inkml:trace>
  <inkml:trace contextRef="#ctx0" brushRef="#br0" timeOffset="28939.3449">15548 10310 684 0,'-6'-13'252'0,"6"13"-192"0,-12 8-20 0,0 0 4 15,12 5-32-15,-9 16-12 16,3 3-4-16,-3 15-24 16,3 6 16-16,6 5-460 0,0-5 256 15,6-8-8-15</inkml:trace>
  <inkml:trace contextRef="#ctx0" brushRef="#br0" timeOffset="29668.4443">15280 10503 404 0,'0'-5'148'0,"9"2"-112"0,3 0-12 0,-3 1 136 15,2-1-92-15,-2 3-20 16,6 0-28-16,0 3-8 0,6-1-8 15,-6-2-12-15,6 0 4 0,6-2 4 16,-4-6 0-16,13 0 8 16,6 0-4-16,-4 0-64 15,1 0 32-15,-3 0-208 16</inkml:trace>
  <inkml:trace contextRef="#ctx0" brushRef="#br0" timeOffset="30710.4242">15860 10492 176 0,'-3'-10'64'0,"6"7"-48"0,0-2-8 0,0 0 16 15,-3 5-16-15,0-6 4 16,-3 1-4-16,0-3 108 16,-3-2-64-16,0 4 96 15,-3 1-88-15,0-3 32 16,-2 3-52-16,-4 5 4 16,-3 0-28-16,0 0 8 15,3 5-12-15,-3 0 20 16,3 6-20-16,-3-1 12 0,4 4-12 15,2 2-24-15,3 2 4 16,3-2 12-16,6-3 0 16,9-2-12-16,-3-6 4 0,3 0-16 15,6-2 12-15,2-3-48 16,1-5 28-16,3-1-4 16,0-2 20-16,-3-2 8 15,-3-1 4-15,-3 1 8 16,-4 10-4-16,-2-6 52 15,-6 6-32-15,3 6 16 16,0 7-24-16,0-8 8 31,3 8-12-31,3-2-24 0,3 0 4 16,3-3-32-16,6-8 24 16,-3 5-48-16,0-5 36 15,-4-5 24-15,1-3 4 0,-3-3 28 0,0 0-16 16,-3-4-12-16,-3-4-4 15,3-2-4-15,3 5 0 16,-3 0 8-16,0 6 0 16,3 4 24-16,3 6-12 15,2 3 56-15,1 5-36 16,3 0 4-16,3 2-24 16,0 1-24-16,0-3 4 15,-4 2 20-15,-5-4-4 16,-6-4 24-16,-3-2-20 0,-6-2 24 15,-6-1-24-15,-3-5 32 16,-6 3-28-16,0-3 12 16,4 0-16-16,-1 0-8 15,0 3 0-15,3 0-32 16,3 5 16-16,0 2-12 16,6 6 12-16,3 5-8 15,3 3 8-15,6 8 24 16,3 0-4-16,2-3-40 15,4-3 20-15,3 1 20 16,3-6-4-16,3 0 0 16,2-7 0-16,4-1-24 15,-3-2 12-15,0-3 4 16,-10-8 4-16,-5-5 16 16,0-1-8-1,-3-10 24-15,-3 3-20 0,-6-8 32 31,-3 8-28-31,-3-5 144 0,0 10-88 0,-6 3 32 16,-3 5-64-16,0 8-32 16,3 10-8-16,-3 6-20 15,3 3 12-15,6 4-56 0,6 1 32 16,6-3-124-16,3-5 84 16,9-3-204-16,6-2 156 15</inkml:trace>
  <inkml:trace contextRef="#ctx0" brushRef="#br0" timeOffset="31031.7026">17152 10064 548 0,'-15'10'204'0,"15"-10"-156"0,-24 51-16 0,9-22 52 16,1 3-52-16,-13 31 4 15,-15 22-20-15,-6 2-4 16,-2-5-4-16,2-13-172 16,7-11 88-16,2-8-156 15,6-13 132-15</inkml:trace>
  <inkml:trace contextRef="#ctx0" brushRef="#br0" timeOffset="32564.487">17146 10442 352 0,'0'-5'132'0,"3"2"-104"0,0 3-8 0,-3 0 16 16,0 0-24-16,0 0 4 16,6 6-8-16,-6-6-16 15,0 0 4-15,3 5 4 16,0 0 0-16,-3-5 68 15,0 5-36-15,0 3 48 16,0 0-44-16,-3 5 24 16,0-2-32-16,-3 5 16 15,3 2-24-15,-3-2-8 0,3 0-8 16,3 0-4-16,6-3 0 0,3-2 0 16,3-3 0-16,3-3 24 15,9-5-12-15,-7-5-12 31,4 2-4-31,0-7 4 16,0 2 0-16,-3-8 16 0,0 0-8 16,-6 0 4-16,-3 3-4 15,-4 0-16-15,1 5 4 16,-3 2 28-16,-6 9-12 0,3 0-4 16,0 7-4-16,3 3 4 15,0 11-4-15,3-8-28 16,6 3 12-16,3-3 4 15,0-3 8-15,0-8-28 16,0 6 16 0,0-9 4-16,0-2 8 0,-7 0 0 15,4-2 0-15,-3-9 8 16,0 6-4-16,0-14-4 16,-3 3 4-16,3-7-104 15,0 1 56-15,-3 4 12 0,-3 2 16 16,3 3 60-16,0 5-24 15,0 0 24-15,-6 8-24 16,6 10 0-16,-3 1-12 16,-3 2 12-16,-3 6-12 15,-3-6 16-15,0 3-16 0,0 0 16 16,0-3-16-16,0-5 16 16,-3 3-16-16,3-6-4 15,0-3 0-15,0-2 4 16,0-5-4-16,3-3 8 15,0-2-8-15,3-4-12 16,3-1 4-16,6 1-4 16,0 4 0-16,0-1-12 15,0 1 12-15,0 2-4 16,3 2 4-16,0 1 24 16,-3 2-8-16,0 1-28 15,-4 2 16 1,1 2 0-16,0 6 16 15,0 3-8-15,0 2 24 16,0 6-16-16,3-1-12 0,3 1-4 16,0-6 4-16,0-2 0 15,-3-4-56-15,0-1 32 16,0-4-252 0</inkml:trace>
  <inkml:trace contextRef="#ctx0" brushRef="#br0" timeOffset="32692.4041">17890 10405 196 0,'3'-5'72'0,"-3"5"-56"0,-3 5-4 0</inkml:trace>
  <inkml:trace contextRef="#ctx0" brushRef="#br0" timeOffset="32819.7928">17840 10656 768 0,'0'6'284'0,"6"-9"-220"0,11 3-20 16,-8 0 12-16,6 0-40 15,6-3-180-15,3-2 88 16,0-3-272-16</inkml:trace>
  <inkml:trace contextRef="#ctx0" brushRef="#br0" timeOffset="33143.2542">18155 10537 384 0,'30'-26'140'0,"-30"26"-108"0,15-40-8 15,-12 19 152 1,3 3-100-16,-9-12 104 0,3 7-104 0,-6-1 144 16,-3 8-124-16,-3 5-56 15,3 11-28-15,-3 16-40 16,3 5 16-16,3 16-20 16,6 6 16-16,6 2-168 15,0-8 104-15,3-5-24 16,0-9 64-16,-3-4-60 15,-6-6 56-15,0-8-192 16,-6 3 132-16,-3-10-96 16,0 2 116-16,-9-14 180 15,3 4-48-15,-3-11 260 16,4 2-172-16,-1-2 256 16,9 5-224-16,6-2-48 15,12 7-76-15,20-2-52 0,10 2 4 16,6 6-352-16,5 2 196 15,7-5-396-15</inkml:trace>
  <inkml:trace contextRef="#ctx0" brushRef="#br0" timeOffset="34935.6922">18858 10569 684 0,'-3'-5'252'0,"0"0"-192"0,0 2-20 15,3 0-20-15,0-2-20 0,-6 0 0 16,0-1 0-16,-3 1-12 16,0 0 8-16,-6 0-32 0,-6 5 20 15,3 0 32-15,0 5-8 16,-2 5 28-16,-1 4-24 15,12 1-4-15,9 1-4 16,0-2 4-16,6-1-4 16,9-3-36-16,5-4 16 15,4-4-92-15,-3 1 60 16,-3-3-12-16,0-3 36 0,-3 1 12 16,-6-1 12-1,0 3 8-15,-3 0-4 0,-1 0-4 16,10 5-8-1,6 1 4-15,3-1 4 16,6-2 0-16,3-3-12 16,2 0 8-16,1-6 4 15,-6 6 0-15,-6-5 24 16,-4 0-12-16,-5-3 112 16,-6 2-72-16,-9 4 32 15,-9 2-48-15,-3 0-24 16,-6 2-4-16,1 4-20 15,-1 4 8-15,9-4 4 16,0-4 0-16,6 4-12 16,3-6 8-16,12 5 12 0,-6-10-4 15,6 5 8-15,0-6-8 16,0 1-4 0,2-8 4-16,-5 5 12 0,-3 0-8 15,6-11 4 1,-6 1-12-16,0-1-4 15,0 1 12 1,9-1-4-16,-9 1-28 16,3 7 12-16,6 1 4 15,3 10 8-15,5 5 16 16,-5 3-8-16,18 5-20 0,3 8 4 16,2-2 12-1,4-3 0-15,0-3 8 0,-7 0-8 16,-5-2 8-16,-6-3-8 0,-3-6 16 15,-4-2-12-15,-8-2 76 16,-6-4-48-16,-3-2 12 31,0 0-28-31,-9-10-28 16,0 2 0-16,-6-5-40 16,4 5 28-16,-7-5 16 15,6 5 4-15,-6 0 12 16,3 8-8-16,-6 0 16 15,6 6-12-15,-6 4-12 16,6 6 0-16,-5 11-4 0,-1 2 0 16,3 0 8-16,0 3 0 15,6-3 0-15,6-3 0 0,6-2-12 0,6 0 8 16,9-5-48-16,9-1 24 16,8-2-124-16,13-2 80 15,3-1-8-15,-1-5 48 16,-8 0 28-16,2-3 4 15,1-2 80-15,-3 2-44 16,-12-5 100-16,-1-2-76 16,-5-1 24-16,-3-5-48 15,-6-2-12-15,-3-1-16 16,-3 1-16-16,0-1 4 16,-3 3 4-16,-6 3 0 15,0-3 0-15,0 3 0 0,0 8 24 16,-3-6-12-16,0 6-4 15,-3 2-4-15,-3 3-4 16,-6 0 0-16,-3 0 0 16,-3 3 0-16,-3 2-28 15,0 6 16-15,4-3 4 16,2 16 8-16,3-6-12 16,3 3 8-16,6 3-4 15,9 0 0-15,3-3 8 16,6-2 0-16,6-6 8 15,3-3-4-15,2-2-4 16,1-5 4-16,-3-3-4 16,-3 0 0-16,-6-5 24 15,-3-1-12-15,-3 1-4 16,-3-8-4-16,-6 2 4 16,3-2-4-16,-3 2-4 15,3 1 4 1,0 7-4-16,3 3 0 0,3 8 44 15,3-3-24-15,8 9-8 16,7 2-8-16,9-3-136 16,3 3 72-16</inkml:trace>
  <inkml:trace contextRef="#ctx0" brushRef="#br0" timeOffset="74261.4314">15051 14548 1664 0,'-9'0'0'0,"3"0"-4"15,6 0 76-15,-3 3-40 16,-3-1 4-16,6 1-20 15,-6 5-116-15,-3 8 52 16,-3 2-260-16,-3 4 168 0,0-1-316 16</inkml:trace>
  <inkml:trace contextRef="#ctx0" brushRef="#br0" timeOffset="74752.6097">16286 13757 880 0,'-3'-16'328'0,"3"14"-256"0,3-9-16 0,0 8 56 16,0-7-72-16,-3 2-16 15,0-3-116-15,-6 3 48 16,-3 0-60-16,-6 3 60 0,-6 2-12 16,-9 3 32-16,-2 3 40 15,-10 8-8-15,-6-1 80 16,-2 9-52-16,2-1 68 15,4 1-64-15,5 2 64 16,6 3-64-16,12 2 0 16,9 3-24-16,12 3-20 15,6 2 0-15,6-2-32 16,9-3 20-16,9-5-136 16,6 0 84-16,-1-8-188 0,7-3 144 15,-3-8-444 1,-1-7 312-16,1-6 112 15</inkml:trace>
  <inkml:trace contextRef="#ctx0" brushRef="#br0" timeOffset="75872.2651">16819 13328 664 0,'3'-15'244'0,"0"12"-188"0,-3-8-16 0,3 9 56 0,-3 2-60 16,0 0 4-1,-9 10-16-15,-3 6-16 16,-6 13 24-16,-6 24-20 0,-3 24-20 16,-11 16 0-16,-7 12 20 15,-18 20-4-15,-14-4 4 16,0-2-4-16,5-10 136 15,16-16-80-15,14-14-28 16,12-16-20-16,12-15-352 16,15-24 184-16</inkml:trace>
  <inkml:trace contextRef="#ctx0" brushRef="#br0" timeOffset="77444.2708">16866 13913 228 0,'-12'-13'84'0,"12"8"-64"0,3-6-8 0,-3 3 72 16,0 3-48-16,0-6 40 15,0 3-44-15,-3 3 68 16,3-6-52-16,-3 6 80 15,3 3-72-15,3-4 60 16,-3 1-64-16,0 5-4 16,-3 5-28-16,0 3 4 0,-3 8-12 0,1 3 0 15,-4 4-4-15,0 6 28 16,3-2-20-16,0-6 20 16,3-2-20-16,3-4 0 15,0-1-8-15,6-6-24 16,3-3 8-16,3-5 32 15,-1-3-16-15,7-5-60 16,-3-2 24-16,3-6-32 16,-3 3 36-16,0-6-8 15,0 3 20-15,3 3 8 16,-4 2 4-16,-2-2 68 16,-6 8-36-16,6 0 24 15,-3 5-44 1,-9 5-4-16,6 3-8 15,0 5 0-15,-3 6-12 16,-6 2 8-16,3 0-4 0,-3 0 0 16,0 0 24-16,-3-2-8 15,3-3-12-15,0-3 0 16,0-8 4-16,3-5 8 16,3-5-4-1,3-8-12-15,-3 2 4 16,9-7-24-16,0 2 16 15,0 0-4-15,0 0 8 16,3 0 16-16,-3 0-4 16,2 3-20-16,-5 2 8 0,0 1 20 15,0 2-4-15,-3 3 24 16,-3 2-20-16,-3 3 32 16,0 0-28-16,0 5 20 15,0 6-20-15,0-1-8 16,3 4-4-16,-3 1-16 15,0 1 8-15,0-2 12 16,0-4-4-16,0 1-4 16,0-1 4-16,0-2-16 15,0-8 8-15,0 0 12 16,6-5-4-16,0-3-72 16,3-5 36-16,0-3-24 15,3 0 36-15,3 3 0 16,-3 2 12-16,-1 1 32 15,1 4-12-15,0 4 4 0,3 4-8 16,-3 6-16-16,-3 6 4 16,0-4 4-16,0 3 0 15,-3 1 0-15,3-1 0 16,0-5 0-16,0-3 0 16,0-5 0-1,2-3 0-15,1-5 8 16,3 1-4-16,0-15 8 15,3 1-8-15,-3-8-20 16,3 3 8-16,0-6-12 16,-1 8 8-16,-2 0 52 15,3 6-20-15,-3 2 36 16,-3 8-32-16,-6 3-12 0,0 2-8 16,-6 8-4-16,-3 9 0 15,-3 1 8-15,0 7-4 16,0 4-12-16,0 6 4 0,3-3-4 15,0-3 0-15,3-2-100 16,0-5 60-16,6-9-104 16,0-4 88-16,0-9-104 15,-6-2 100-15,0-6-4 16,-3 0 44 0,0-2 36-16,0-3-4 15,0 0 36-15,-3-2-24 16,0-1 172-16,-3 4-104 15,3-1 236-15,3 0-180 16,3 3 76-16,9-3-128 0,3 0-16 0,6 3-44 16,6-1-324-16,12-2 160 15,5-2-652 1</inkml:trace>
  <inkml:trace contextRef="#ctx0" brushRef="#br0" timeOffset="79423.8569">18084 13879 464 0,'3'0'176'0,"-3"-3"-140"0,6 0-8 15,0 3 144-15,-3-2-100 0,2-1 0 16,-2 1-48-16,0-4 12 16,0 1-24-16,0 0 40 0,-3-1-28 15,0 1-32-15,-3 2 4 16,0-2 8-16,-3 0 0 15,-5 0 8-15,-4-1-8 16,0 4-36-16,0 2 16 16,0 2 4-16,0 6 12 15,3 3 0-15,6 5 0 16,0 2 0-16,6 1 0 16,9-1 16-16,6-2-8 0,3 0-20 15,0-3 4-15,3-5 4 16,0-3 4-16,-4-2-12 15,-2 0 8-15,0-6-4 16,0-2 0-16,-3-3 8 16,-3-5 0-16,0-3-20 15,3 0 12-15,0 3-4 16,3 2 4-16,2 0 0 16,4 4 0-16,0 1 8 15,0 4 0-15,0-1 8 16,-3 3-4-16,-4 3 8 15,-8 5-8-15,3 2 84 16,-6 3-44-16,-6 3 24 16,-3 3-40-16,-6-1 0 15,7-2-16-15,-4-3 12 0,-3-2-16 16,6-6 32-16,6-2-24 16,-6-6-12-16,6-2-8 15,9-8-16-15,3-3 12 16,0-3-4-16,5-2 4 15,1 0-28-15,0 0 20 16,-3 2-12-16,0 3 16 16,-3-2 8-16,0 7 4 15,-6 3 8-15,0 3-4 16,-3 0 52-16,-3 5-32 16,0 0 52-16,3 5-44 0,2 6-8 15,7-3-12-15,-3 8-20 16,3-9 4-16,6 4 20 15,3 0-8-15,3-9-4 16,0 4 0-16,5-9-32 16,1 3 16-16,-3-5-4 15,0-1 8-15,-1 1 16 16,-2-3-4-16,-3-2 40 16,-6-4-20-16,-3 1-4 31,0 5-12-31,-6-5-8 15,3 5 4-15,-6 0 4 16,3 3-4-16,-3-1-4 16,0 4 4-16,-6 2-4 15,3 5 0-15,-9 6-12 0,0 2 8 16,0 5-24-16,-6 4 16 0,0 1-4 16,0 4 8-16,-3-3 0 0,3-1 0 15,3-4 0-15,7-6 0 16,7-2-20-16,7-3 16 15,9-6-32-15,6-4 28 16,6-4-12-16,6-2 16 16,5-2-20-16,7-6 20 15,8 0-20-15,-5 0 16 16,-9 3-8-16,-4 0 12 16,-2 0 8-16,-12 2 4 15,-3 0 132-15,-3 1-72 16,-4-1 20-16,-8 1-48 0,0-4-12 15,0 4-12-15,-6-3-32 32,0 5 12-32,0-3 4 15,-3 3 8-15,0 0-12 16,6 6 8-16,-6-1 4 16,3 3 0-16,-6 3 0 0,0 2 0 15,-2 3-12-15,-7 2 8 16,-6 4-16-16,0-1 12 15,3 3 12-15,-3 2 0 0,6 1-12 16,4-3 4-16,5 0-4 16,6-3 0-16,6-5 8 15,8-3 0-15,7-5-36 16,0-5 20-16,6-1-56 0,0-2 40 16,-4-2-20-16,-5-1 32 15,-3 3 28-15,-3 3-4 16,-6 2 96-16,-6 3-52 15,-3 3 56 1,0 5-60-16,-3 3 4 16,0 2-28-16,3 0-12 15,3 0-4-15,9 3-60 16,6-3 32-16,6-2-340 16</inkml:trace>
  <inkml:trace contextRef="#ctx0" brushRef="#br0" timeOffset="80411.7334">19965 13760 684 0,'-3'0'252'0,"3"0"-192"0,0 0-20 16,0-3 144-16,0 3-108 15,0 0 60-15,6-3-80 16,3 1-32-16,9-1-16 16,-1-2-8-16,7 2 0 0,0-2-124 15,3 5 68-15,0-5-224 16,-4 10 156-16</inkml:trace>
  <inkml:trace contextRef="#ctx0" brushRef="#br0" timeOffset="80612.4095">19944 13903 852 0,'-18'-3'316'0,"18"3"-248"0,0-3-16 0,3 1 148 16,6-1-120-16,6-5-32 16,3 0-32-16,3 0-324 15,5 3 168-15,-2-3-508 16,0 3 364-16,3 2 112 15</inkml:trace>
  <inkml:trace contextRef="#ctx0" brushRef="#br0" timeOffset="81438.3393">21328 13162 364 0,'3'-3'132'0,"0"1"-100"0,6 2-12 16,-9 0 88-16,3-3-64 16,3-2 96-16,0 2-80 15,0-2 8 1,3 2-44-16,0-5 32 0,-3 0-32 16,-1 3 20-16,4 0-24 15,-3-1 36-15,3 1-32 16,-3 0 20-16,-3-1-24 0,3 1 16 0,-9-3-20 15,-3 8 20-15,-6-5-24 16,-3 5-20-16,-2 0 0 16,-4 5 12-1,-3 0 0-15,-6 3 24 0,0 3-16 16,4 2 12-16,2 3-12 16,0 3 0-16,6 7-4 15,0 1-16-15,6 2 4 16,3 0 4-16,12-3 0 15,6-2 0-15,6-3 0 0,6-5-264 16,9-3 144-16,0-2-280 16,-1-3 228-1,-5-3-120-15</inkml:trace>
  <inkml:trace contextRef="#ctx0" brushRef="#br0" timeOffset="81576.6281">21263 13278 612 0,'-27'-5'228'0,"21"0"-180"0,-3-1-12 16,6 6 176-16,3 0-124 16,6 0 44-16,6 0-80 15,6 0 24-15,5 0-44 16,10 3-240-16,3 0 116 0,3 2-348 16,-1 0 248-1,4-2-148-15</inkml:trace>
  <inkml:trace contextRef="#ctx0" brushRef="#br0" timeOffset="82011.1344">20849 13664 788 0,'-21'0'292'0,"18"-2"-228"0,0 2-16 15,3 0 8 1,0 0-40-16,0 0-24 0,6 8 4 16,0 0-28-16,6 0 20 15,3-6 56-15,9 4-20 0,8-1 52 16,16-2-44-16,8-6 72 15,16-8-56-15,8-2 80 16,10 2-72-16,2-2-28 16,-15 3-16-16,-8 2 4 15,-10 0-8-15,-11 3 4 16,-10 2-4-16,-5 0 20 16,-9 1-16-16,-9-1-188 15,-6 3 92-15,-9-3-344 16,-6-2 240-16,-6 10-364 15</inkml:trace>
  <inkml:trace contextRef="#ctx0" brushRef="#br0" timeOffset="82603.7525">21391 14077 756 0,'-6'5'280'0,"6"-5"-216"16,0 3-20-16,0-3 24 0,0 0-48 16,0 0 16-16,0-3-20 15,-3-2-16-15,-3 0-4 16,-3 0 12-16,-6-1-4 0,-3 4-4 15,-6 2 4-15,-3 5 4 16,4 6-4-16,-4 7 8 16,0 6-8-16,12 0 8 15,0-1-8-15,6 1-12 16,9 0 4-16,3-3-4 16,9-2 0-16,9-11 0 15,3-3 0-15,3-8-36 16,11-5 24-16,-2-5-80 15,0-5 56-15,5-6 20 0,-11-5 16 16,-6-6 16-16,-6-7-4 16,-6-6 16-16,-12 1-12 15,-9 2-12-15,3 5 0 16,-6 11 128-16,0 8-72 16,0 5 52-16,0 5-60 15,6 4-8-15,3 4-20 16,0 3-36-16,6 8 8 15,0 5-4-15,3 6 8 16,-3 7 8-16,-3 6 0 16,-6 5 16-16,3 5-8 15,-6 0 16-15,-3-2-16 16,4-3-4-16,2-2 0 0,0-6-236 16,6-8 128-16</inkml:trace>
  <inkml:trace contextRef="#ctx0" brushRef="#br0" timeOffset="83430.08">19387 15360 832 0,'-6'-2'308'0,"12"2"-240"0,-3 0-20 15,3 2-8-15,3-2-32 16,9 0-4-16,-3 0 0 16,9-2-24-16,6-4 12 15,-1 1-180-15,1 0 100 0,-3 2-224 16,-6 6 176 0,-9 2-184-16</inkml:trace>
  <inkml:trace contextRef="#ctx0" brushRef="#br0" timeOffset="83581.7427">19367 15495 840 0,'-21'6'312'0,"18"-4"-244"0,0 3-16 0,3-5 76 15,9 3-80 1,3 2-28-16,5-2-16 0,7-3-144 16,3 3 72-16,3-1-340 15,3-4 228-15,-4 2-212 16</inkml:trace>
  <inkml:trace contextRef="#ctx0" brushRef="#br0" timeOffset="84170.7857">20569 14942 488 0,'6'-10'180'0,"-3"4"-140"0,12-7-12 0,-6 8 32 16,0 0-40-16,0-3 16 15,-3-3-20-15,0 1 80 16,-1-1-52-16,-5 3 68 0,0 3-64 15,-8 5-8 1,-7 0-24-16,-3 5-12 16,-6 0-12-16,-6 9 4 15,-3-4 4-15,1 9 0 16,-1 2-12-16,-3 5 8 16,7 1 48-16,2 2-24 0,6 0-8 15,6 0-8-15,9 3-40 16,9-3 20-16,9 0 16 15,9-3 0-15,6-4-184 16,2-7 100-16,4-4-448 16</inkml:trace>
  <inkml:trace contextRef="#ctx0" brushRef="#br0" timeOffset="84540.1964">20185 15426 548 0,'-3'-7'204'0,"3"12"-156"0,0 3-16 0,0-8-28 16,6 0-8-16,0 5 4 16,-3 0 0-16,3-2 8 15,3 2-4-15,0 1 96 0,6-1-56 16,5-5 68-16,16-3-60 16,9-2 32-16,11-3-48 0,13-5-12 15,-1 5-12-15,-8 0-56 16,-4 0 28-16,-2 0-8 15,-9 3 16 1,-10-1 8-16,-8 1 0 0,-3-3-64 16,-6 6 36-16,-9-1-172 15,-9 3 108-15,-6 3-372 16</inkml:trace>
  <inkml:trace contextRef="#ctx0" brushRef="#br0" timeOffset="85110.6477">20536 15596 508 0,'0'-3'188'0,"0"6"-148"0,6-3-8 0,-9 2 16 15,0 4-32-15,-6 2 4 16,-3 8-12-16,-5 7 20 15,-1 9-16 1,-9 8 76-16,-6 2-52 0,6 0 68 0,4-2-64 16,-1-3 8-16,6-8-28 15,3-8-4-15,6-2-8 16,0-6-8-16,3-5 4 16,6-8 4-16,3-8-4 15,6-10-56-15,3-1 28 0,6-13-112 16,0-2 76-16,3-6-20 15,-1 6 52-15,4 2 4 16,6 0 16-16,-9 3 60 16,-3 8-28-16,-3 3 44 15,-1 2-40-15,-8 8 48 16,3 0-44-16,-3 3 36 16,3 5-36-16,-3 2 0 15,0 4-20-15,3 4 12 16,-3 6-16-16,6 2 4 15,-3 6-4-15,0 5-8 16,-3 6 4-16,0 2-16 16,-3 0 8-16,-3 0 20 15,0-3-8-15,-3-5-4 16,3-2 0-16,-3-3-32 0,0-6 16 16,0-2-120-16,6-5 76 15,-3-3-92-15,0-3 84 16,-3-5-212-1,3-3 152-15,-3-5-172 16</inkml:trace>
  <inkml:trace contextRef="#ctx0" brushRef="#br0" timeOffset="85290.9087">20337 15834 696 0,'-12'-11'256'0,"12"11"-196"0,0-8-20 0,0 3 136 15,6 5-104-15,0-3-28 16,0 1-28-16,12-1-16 16,5-2 0-16,4 0-28 0,9-1 16 15,0 1-340-15,-1-3 196 16,4-3-308-16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2-06T12:58:44.4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7523 7887 132 0,'0'-8'52'0,"3"2"-44"0,-3-2 4 0,3 3 0 0,0 2-8 16,-3-5 40-16,6 1-20 16,3 1 4-16,-9-2-16 15,6 0 80-15,3 0-48 16,-3-2 68-16,3-1-64 15,-3 1 20-15,9-4-40 16,2 1 28-16,1-3-32 16,12-2-4-16,-3 2-12 15,9 0-8-15,-1 0 4 16,7 3-16-16,-3 0 8 0,5 0 4 16,-2 2 0-16,9 3 0 15,5 3 0-15,10 2 0 16,2 0 0-16,-2 3 0 0,5 0 0 15,6 0 0-15,7 3 0 16,2 0 8-16,3-3-4 16,4 0-28-16,2-3 12 15,6 3-4-15,6 0 8 16,-6-3-36-16,15-2 24 16,7 2-12-16,-1-2 20 15,0 0 8-15,9 2 4 16,-3-2 0-16,2 0 0 15,10-1-20 1,6 1 12-16,-3-3-4 0,18 0 4 16,0 0-20-16,-7-5 16 15,-2 0 12-15,3-6 4 16,3 3 32-16,-1 1-20 16,1-4-40-16,3-2 12 15,3-3-8-15,2 0 12 16,1-2 8-16,3-1 0 15,-4-4-12-15,1 4 8 16,-3 1 4-16,-1-3 0 16,1 2-28-16,-3 1 16 15,-6-6 4-15,-4-8 8 16,4-2-12-16,-3-8 8 16,-3-1 12-16,3 1-4 15,-10-3-12-15,-2 3 4 16,-6 0 20-16,-3-6-8 0,-15 1 40 15,6-1-24-15,-3-2 76 16,-11 2-56-16,-7 3-4 16,-6 3-24-16,-6 8-12 15,-2 5 0-15,-16 0 4 16,1 0-4-16,-13 5 24 16,-8 3-16-16,-7 0 56 15,-2 5-36-15,0 0-16 16,-7 3-8-16,1 8-8 0,0 2 0 15,0 6 0-15,-1 2 0 0,-2 8 0 16,0 6 0-16,-4 5 0 16,-2 2 0-16,-3 9-320 15</inkml:trace>
  <inkml:trace contextRef="#ctx0" brushRef="#br0" timeOffset="1920.8771">17095 5582 384 0,'0'-13'140'15,"0"13"-108"-15,-5-5-8 0,2-1 20 16,3 6-28-16,-6-5 40 15,0 5-32-15,3-5-24 16,0 5 0-16,-6-5 0 16,3 5 0-16,-6 0 8 15,0 5-4-15,-9 0-4 16,6 6 4-16,-9-1 4 16,4 1-4-16,-10 5-12 15,0-6 4-15,-3 9-4 16,13-6 0-16,-16 8 24 15,12-2-8-15,-6 2-4 16,9 0 0-16,1 3 20 0,8-3-12 16,0 3-12-16,9 0-4 15,6 5 20-15,3-3-8 0,9 6-4 16,2-3 0-16,4 0 4 16,3-5-4-16,3-6 16 15,0-2-12-15,2-10-28 16,1 2 8-16</inkml:trace>
  <inkml:trace contextRef="#ctx0" brushRef="#br0" timeOffset="2031.8974">16780 5823 436 0,'-12'-8'160'0,"12"8"-124"0,9 0-8 16,-3 0 8-1,0 3-24-15,6-1 32 16,6 1-28-16,2-3-4 16,4 8-8-16,0-8-4 15,3 5 0-15,-3-5 0 16,3 0 0-16,-4-5-28 15,-2 5 16-15</inkml:trace>
  <inkml:trace contextRef="#ctx0" brushRef="#br0" timeOffset="2650.2634">17155 5992 248 0,'-12'-2'92'0,"12"2"-72"0,-6-8-4 16,0 5 0-1,6 6-12-15,-9-3 24 0,3 0-16 16,-6 2 24 0,3 6-24-16,1 3 120 0,2-1-76 0,-6 6 48 15,6 3-60-15,0 2-24 16,3 0-12-16,3 0 8 16,3-2-8-16,0-1-4 15,6-2 0-15,0-3 12 16,8-7-8-16,4-6-56 15,3-3 24-15,0-5-24 16,3-5 28-16,-6-8 8 16,-4 2 12-16,-8-5 8 15,-3 3-4-15,-9-3 16 16,0 9-12-16,-6-4 48 16,-2 8-28-16,-1 4-16 15,0 4-4-15</inkml:trace>
  <inkml:trace contextRef="#ctx0" brushRef="#br0" timeOffset="2827.6956">17598 5759 364 0,'-2'-21'132'0,"2"21"-100"0,20-2-12 16,-8-4 24 0,0 4-28-16,6-6-4 0,3 0-8 0</inkml:trace>
  <inkml:trace contextRef="#ctx0" brushRef="#br0" timeOffset="3005.0006">17643 5810 664 0,'-27'-6'244'0,"27"6"-188"0,0 3-16 0,3 0-20 15,6-1-20-15,6 1-152 16,3 2 84-16</inkml:trace>
  <inkml:trace contextRef="#ctx0" brushRef="#br0" timeOffset="3663.6693">18381 5484 280 0,'0'-13'104'0,"0"13"-84"0,-21-5 0 15,13 5 4-15,5 0-16 0,-9-5 4 16,0 10-4-16,-9-5 4 16,3 0-8-16,-6 0 76 15,6 5-44-15,-2 0 40 16,5 1-44-16,-3 2 0 15,9 0-20-15,-3 5-24 16,6 0 4-16,0 8-4 16,3 0 4-16,3 6 8 15,6 2 0-15,3 3 0 16,3-3 0-16,0 2-12 16,3-1 8-16,0-1 12 15,-1 0-4-15,1 0-12 16,-3-3 4-16,3-2 20 15,-6 0-8-15,-9-6-20 16,-3 1 4-16,-9-6-12 16,0-2 8-16,-12-6-8 15,4-2 8-15,-7-9 36 16,6 1-16-16,-6-8 28 16,12 2-24-16,0-5 40 15,1 3-28-15,14-8-4 16,0 3-12-16,14-6-24 15,4 5 8-15,6-7-4 16,3 2 4-16,3-5 16 16,-4 5-4-16,-2-5 104 15,0 8-60-15,-6-3 140 0,0 8-108 16,-6-2 24 0,-3 7-60-16,-6-2-36 0,3 5-8 0,-6 0 0 15,3 8 0-15,-1-5-300 16,1 10 164-16</inkml:trace>
  <inkml:trace contextRef="#ctx0" brushRef="#br0" timeOffset="3792.2092">18485 5630 612 0,'0'0'228'0,"0"0"-180"0,3 24-12 0,-3-16-256 15,6 2 112-15</inkml:trace>
  <inkml:trace contextRef="#ctx0" brushRef="#br0" timeOffset="4380.5026">18747 5466 540 0,'15'-13'200'0,"-15"13"-156"0,21-11-12 16,-15 6-16 0,0 5-16-16,-6-6 8 15,6 6-4-15,-12-2-48 16,3 2 28-16,-6 0-16 0,3 2 20 0,-6 1 8 16,6 5 4-16,0 0-12 15,3 5 8-15,0 8-4 16,3 0 0-16,3 14 0 15,3-1 0-15,3 9 0 16,0-1 0-16,3 0 8 16,0-2 0-16,-3 0-12 15,0-3 8-15,-9-3 28 16,0-5-12-16,-9-2 56 16,0-6-36-16,-6-5 48 15,3 0-48-15,-6-11 4 16,6-3-24-16,-2-9 12 15,5-1-16-15,0-11-12 16,3 3 0-16,6-5-24 16,3 5 16-16,9-8 4 15,3 6 8-15,-1-9 0 16,1 4 0-16,0-14 16 16,0 5-8-16,-3-8 4 15,-3 6-4-15,-3-1-24 16,3 11 8-16,-6 1 12 15,0 4 0-15,-3 1 8 16,0 7-8-16,-3 0-4 16,6 6 4-16,-6 3-24 15,6 2 12-15,0 0-48 16,0 5 28-16,6-3-224 16,0 4 140-16</inkml:trace>
  <inkml:trace contextRef="#ctx0" brushRef="#br0" timeOffset="4918.482">19236 5400 664 0,'-18'-14'244'0,"18"14"-188"0,-9-5-16 0,0 2-4 16,3 3-28-16,-12-2-20 15,-3 4 4-15,-3-2-12 16,7 6 8-16,-7-4-28 15,6 4 24-15,-6-4 4 16,15 4 12-16,-3-4-12 16,3 4 8-16,0-4-4 15,6 1 0-15,-3 0 24 16,6 2-8-16,-6 0-12 16,3 0 0-16,-2 6 4 15,2 2 0-15,-6 6-12 16,6 2 8-16,0 3 4 15,3-3 0-15,0 0 8 16,3 0-4-16,3-5-12 16,3 0 4-16,2-5 20 15,4-4-8-15,3-1-20 16,0-1 4-16,6-5 20 0,3 0-4 0,2 3-40 16,-2 5 20-1,6 0 28-15,-6 5-8 0,-6 3-16 16,-1 0 0-16,-5 2 20 15,-3 1-4-15,-9-4 60 16,0 1-40 0,-15-2 84-16,-3-1-60 0,-17-5 28 15,2 0-48-15,-21 0-8 16,16 0-16-16,-10-8-16 16,12 2 4-16,3-4-244 15,10-1 136-15</inkml:trace>
  <inkml:trace contextRef="#ctx0" brushRef="#br0" timeOffset="5154.7179">19480 5410 832 0,'-6'-18'308'0,"6"18"-240"0,3 0-20 15,-6 2-36 1,3 4-16-16,-3 4-16 15,0 3 12-15,-3 9-24 16,3 1 20-16,-3 4 12 16,6-3 4-16,0-3-12 15,6-3 4-15,0-2-4 16,3 0 0-16,6-5 16 16,2-3-4-16,7-6-4 15,0-2 4-15,6-5-104 0,0 0 56 16,2-6-352-16,-2 3 220 0</inkml:trace>
  <inkml:trace contextRef="#ctx0" brushRef="#br0" timeOffset="5365.8133">19518 5439 352 0,'-15'-2'132'0,"15"2"-104"0,6 16-8 0,0-3-20 15,0 5-4-15,3 17 108 16,3 2-56-16,0 5-12 16,3 0-20-16,-6-2 12 15,3-3-16-15,-9-2-4 16,-3-4-4-16,-9-4 4 16,0-6-4-16</inkml:trace>
  <inkml:trace contextRef="#ctx0" brushRef="#br0" timeOffset="5635.3038">19893 5360 444 0,'0'-24'164'0,"0"24"-124"0,0 5-16 0,0-5-20 16,6 3-8-16,-6 8-16 15,6 2 12-15,3 13 12 16,6 3 0-16,6 14 52 16,0-9-32-16,8 9 16 15,-2-9-24-15,-3-2 20 16,6-3-24-16,-15-3 12 16,6-5-12-16,-15-7-96 15,2-1 48-15</inkml:trace>
  <inkml:trace contextRef="#ctx0" brushRef="#br0" timeOffset="5877.6213">20137 5368 676 0,'-11'-16'248'0,"11"16"-192"0,-6 5-16 15,0-2-20 1,0 8-20-16,-9 4-12 15,0 4 8-15,-6 10 4 16,3 3 0-16,-6 10 0 16,4-2 0-16,-4-3 0 15,9-3 0-15,-6-5 0 16,3-5 0-16,0-5-56 16,6-3 32-16,0-3-296 15,10-8 176-15</inkml:trace>
  <inkml:trace contextRef="#ctx0" brushRef="#br0" timeOffset="6146.0107">20492 5291 268 0,'0'8'100'0,"0"-8"-76"0,-6 11-8 0,3-1 80 15,3 4-56-15,-6 9 124 16,6 4-92-16,-3 7-8 16,6 1-40-16,-3 4-8 15,0-2-8-15,-3 0 4 16,3-2-8-16,-6-4 24 16,-3-4-16-16,-3-3-92 15,6-3 44-15,-3-8-396 16,6 0 240-16</inkml:trace>
  <inkml:trace contextRef="#ctx0" brushRef="#br0" timeOffset="6535.8683">20670 5318 392 0,'0'-16'148'0,"0"16"-116"0,6 2-8 16,-6 1-12-16,3 2-12 0,0 3 52 15,-3 6-28-15,3 7-20 32,6 5-4-32,-6 3 16 0,3 6-8 0,0-6 60 15,0 2-40-15,3-4 16 16,3-3-28-16,3-6 20 16,2-2-24-16,4-11 4 15,6-2-8-15,-6-14 12 16,0-2-12-16,-3-18 24 15,-1 1-20-15,-5-12-56 16,-3 8 20-16,-9-3 20 16,0 8 4-16,-9-3 80 15,3 13-44-15,-8 1 32 16,2 5-40-16,-6 2 8 16,6 8-20-16,-3 3-24 15,3 3 0-15,-6 2 12 16,6 3 0-16</inkml:trace>
  <inkml:trace contextRef="#ctx0" brushRef="#br0" timeOffset="6866.3364">20846 4982 444 0,'-12'-14'164'0,"12"14"-124"0,6-2-16 0,-3-1 52 16,6 3-48-16,3-3-12 15,6 3-8-15,5-5 0 16,1 5-4-16,6-2-188 16,-3 4 100-16</inkml:trace>
  <inkml:trace contextRef="#ctx0" brushRef="#br0" timeOffset="7105.8228">21194 4966 104 0,'0'32'36'0,"0"-32"-28"0,9 31 0 0,-6-18 20 15,0 1-16-15</inkml:trace>
  <inkml:trace contextRef="#ctx0" brushRef="#br0" timeOffset="7466.759">21420 4852 436 0,'12'-5'160'0,"-12"5"-124"0,18 0-8 16,-12 0 60 0,3 2-52-16,-3 1 24 15,0 2-40-15,-3-2 8 16,0 2-16-16,-3 1-16 16,0-1 0-16,-3 3 28 15,0 2-12-15,-3 1-32 16,6 0 12-16,-6-4 8 15,6 1 4-15,0 0 8 16,3 0-8-16,3-5-4 0,3 2 4 0,9-2 4 16,5-1-4-16,4-2-336 15,3 0 180-15</inkml:trace>
  <inkml:trace contextRef="#ctx0" brushRef="#br0" timeOffset="8459.2688">17831 6508 424 0,'-18'-5'156'0,"18"5"-120"0,0-8-8 0,0 5 44 16,0 6-44-16,0-3 32 16,6 0-32-16,6-3 28 15,6-2-32-15,8 0 48 16,1 2-40-16,6-5 4 15,0 3-24-15,5-3-16 16,1 5 0-16,-3-2 20 16,-4 2-8-16,-8-2-20 15,-3 5 4-15</inkml:trace>
  <inkml:trace contextRef="#ctx0" brushRef="#br0" timeOffset="8812.6617">17843 6603 280 0,'0'59'104'0,"0"-59"-84"0,8 58 0 0,-2-32-4 15,0-5-12-15,-3 9-4 16,3-7 4-16,-6 1 92 15,0-5-52-15,-6-14 88 16,3 3-76-16,0-21 8 16,3 5-40-16,-3-16-20 15,6 3-8-15,0-6 4 16,3 6 0-16,3-3 24 16,0 14-12-16,6-3-12 15,0 7-4-15,9-2 4 16,0 6 0-16,8 2-64 15,1 2 36-15,12-2-268 16,-1 0 160-16</inkml:trace>
  <inkml:trace contextRef="#ctx0" brushRef="#br0" timeOffset="9073.0649">18524 6302 340 0,'0'-5'128'0,"0"5"-100"0,3 0-8 0,-3 0-8 15,3 5-12-15,-3 5-28 16,3 4 16-16,-9 9 120 31,3 12-60-31,-12 15 80 0,0 0-72 0,-14 14-20 16,-4-6-24-16,-12 11 0 15,4-8-8-15,-7 2 16 16,9-7-12-16,1-9-56 16,11-7 24-16</inkml:trace>
  <inkml:trace contextRef="#ctx0" brushRef="#br0" timeOffset="9868.4882">18605 6688 248 0,'5'-13'92'0,"-5"13"-72"0,6-3-4 0,-3 1 16 16,3 2-20-16,0-3-12 16,-3 6-4-16,-3-1 4 15,3 3 0-15,-3 3 24 16,3 3-12-16,-6 8 40 16,3-4-28-16,-3 1 56 15,3 3-44-15,-3-6 44 16,3 0-44-16,-6-5 60 15,12 0-56-15,-6-8 0 16,3 0-24-16,3-10-12 16,0 2 0-16,3-11-16 15,3 6 8-15,3-6-164 16,0 1 92-16,0 2-40 16,3 8 68-16,-7-5 48 15,10 7 0-15,-9 1 68 16,3 5-40-16,-3 0 60 15,0 5-52-15,-3-2 12 16,0 8-32-16,-3-1 20 16,3 4-24-16,-6 1 4 15,3-4-8-15,-3 0 4 0,2-1-8 16,-5-5 16-16,3-2-12 0,0-6 16 16,0 1-16-16,0-6-12 15,3 3 0-15,0-9 4 16,0 4 0-16,6-3-20 15,0 2 12-15,-3 3 12 16,0 5 0-16,-3 3 60 16,3 3-36-16,-3 2 24 15,0 3-32-15,-3 3 8 16,3-1-16-16,-3 1 0 16,0 0-4-16</inkml:trace>
  <inkml:trace contextRef="#ctx0" brushRef="#br0" timeOffset="66637.2614">15503 8757 280 0,'-3'-3'104'0,"3"3"-84"0,-3 0 0 0,3 0 12 0,6 3-20 16,0-3-12-16,0 0-4 15,9-5-24-15,12-3 16 16,2-6 12-16,7-7 4 16,3 0 8-16,2-3-8 15,4 1-12-15,3 1 4 16,-4 6-4-16,-2 3 0 15,-6 5 96-15,-3 3-48 16,-10 5 36-16,-5 3-44 16,-3 2 44-16,-6 0-44 15,-3 1-8-15,3-1-12 16,-3 0 0-16,3 0-8 16,-3-2 8-16,6 0-8 15,0-6-160-15</inkml:trace>
  <inkml:trace contextRef="#ctx0" brushRef="#br0" timeOffset="67330.3052">17024 8315 176 0,'-3'5'64'0,"-9"11"-48"0,3 5-8 16,6-5 0-16,0 5-8 16,-3 1 16-16,-3 7-8 15,3 0 16-15,0 3-16 16,4-3 16-16,-1-3-16 15,3-2-4-15,0-6 0 16,0 1 4-16,0-3-4 16,5-8-12-16,1-8-188 15</inkml:trace>
  <inkml:trace contextRef="#ctx0" brushRef="#br0" timeOffset="67973.1479">17280 8233 196 0,'0'8'72'0,"0"-3"-56"0,0 3-4 16,-3-2 12-16,0 1-16 15,0 4 48-15,-3 5-28 16,0 2 20-16,0 6-28 16,-3 0 16-16,3 0-20 15,0 2-8-15,0 6-4 0,3 0 12 16,3 2-8-16,3-2 16 15,3 0-16-15,3-3-12 16,3-5 0-16,6-3 20 16,3-5-8-1,3-6 4-15,3-2-4 0,-1-5-8 16,1-6 4-16,-3-2 4 16,0-3-4-16,-3-3 8 15,-4-2-8-15,-2-3 8 16,0-5-8-16,-3-3 32 15,0-2-20-15,-3-1 12 16,-3 4-16-16,-6-1 28 16,-3-3-24-16,0 4 48 0,-3 1-36 15,-3 1 4 1,3 3-20-16,-9-1 36 16,3 9-24-16,-9-4 4 0,1 1-16 15,-1 3-24-15,6 2 4 16,0 0 12-16,0 0 0 15,3 2-4-15,0 6 4 0,3-2-16 16,3 4 8-16,0 4 4 16,1-1 0-16,-1 0-20 15,3 1 12-15,3 2-208 16</inkml:trace>
  <inkml:trace contextRef="#ctx0" brushRef="#br0" timeOffset="68257.0567">17601 8016 352 0,'-11'-8'132'0,"11"8"-104"0,3 0-8 0,-3 0 96 16,5-5-68-16,1 2-12 0,3-2-20 15,3 0 12 1,6-1-16-16,3 1-4 0,6-3-4 16,0 3-136-16,2 0 72 15,4-1-276-15</inkml:trace>
  <inkml:trace contextRef="#ctx0" brushRef="#br0" timeOffset="68532.5518">17953 7736 144 0,'0'0'52'0,"-6"-3"-40"0,6 6 0 15,0-3 44-15,6 10-32 0,-6 1 76 16,0 5-52-16,0 2 20 16,0 9-40-1,0-1-16-15,0 3-8 0,-6 3 4 16,6 0-4-16,0-3 8 16,-6-3-8-16,3-2 16 15,0-3-12-15,0-5-100 16</inkml:trace>
  <inkml:trace contextRef="#ctx0" brushRef="#br0" timeOffset="68881.3235">18176 7696 332 0,'-27'8'120'0,"27"-8"-92"0,-9 16-8 15,9-11-8 1,0 3-12-16,0 3-12 0,0-3 8 16,0 7-4-16,0-4 0 15,9 2 8 1,-6 0 16-16,0-2-8 16,-3 2 68-16,9 1-44 15,-3-1-20-15,3 0-12 16,3 3-8-16,12 0 0 15,-1 0 24-15,1-3-8 16,0-3 4-16,-3 6-4 0,-6-8-8 16,-9 5 4-16,-6-2 84 15,-6 0-48-15,-12 4 8 16,-9-1-28-16,0-1-4 16,-2 3-8-16,-1-6-84 15</inkml:trace>
  <inkml:trace contextRef="#ctx0" brushRef="#br0" timeOffset="69036.7721">18349 7741 872 0,'-33'-29'324'0,"33"21"-252"0,0-3-20 0,0 9 48 0,0-1-64 15,12 0-20 1,3 3-304-16,5 3 152 15,10 0-452-15</inkml:trace>
  <inkml:trace contextRef="#ctx0" brushRef="#br0" timeOffset="69592.576">18634 8222 312 0,'-9'-7'112'0,"9"1"-84"0,-3 1-12 16,3 2 84-16,0 3-60 16,6-2 28-16,3-4-40 15,3 4 8-15,6-4-20 16,9 4-24-16,3-1 0 16,5-2 12-16,1 0 0 15,-3-1-4-15,-6-2 4 16,-4 0 4-16,-5 3-4 15,-6 0 60-15,-6 0-36 16,-3 2 40-16,-3 0-36 16,-6 3-44-16,-6 6 4 0,0 1-324 15,0 4 180-15,0 2-112 16</inkml:trace>
  <inkml:trace contextRef="#ctx0" brushRef="#br0" timeOffset="69832.5506">18551 8291 144 0,'-6'11'52'0,"3"-6"-40"0,0 14 0 0,3-3 112 16,0 2-68-16,3 6 24 16,0 8-48-16,-3 5-4 0,0 2-16 15,-3 4 64-15,-3-1-44 16,0-5 40-16,-6-5-40 15,6-3 0-15,0 0-20 16,-3-5 0-16,6-8-4 16,0-3-24-1,9-5-308-15</inkml:trace>
  <inkml:trace contextRef="#ctx0" brushRef="#br0" timeOffset="70057.0285">18500 8611 416 0,'-12'0'152'0,"15"-2"-116"0,0-4-12 16,9 1 56-16,-3 0-48 0,3-6 92 16,6-2-68-16,3-5 68 15,15-4-68-15,-1 4-20 16,7 5-24-16,3 2 8 0,-7 3-12 15,-2 8-380 1,-3 5 200-16,-9 6-196 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2-06T14:23:27.8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19873 10363 268 0,'2'-8'100'0,"-2"8"-76"0,3-3-8 16,-3 3 52-16,0 0-40 15,0 0 24-15,0 0-32 16,0 0 8 0,6 0-16-16,0 0-24 15,0 0 4-15,3 0 12 16,3 0 0-16,0 0 16 16,3 0-12-16,3 0-12 15,6 0 0-15,2 0 12 16,7 0-4-16,6-2 16 15,0-4-12-15,-7-2-12 0,-2 0 0 16,-6 0 12-16,-6 1-4 16,-3 1 16-16,-4 4-12 15,-2-1-4 1,-3 0 0-16,0 3 4 0,-6 0-4 0,0 0-48 16,3 6 28-16,-3-6-200 15,0 0 120-15,3-3-100 0</inkml:trace>
  <inkml:trace contextRef="#ctx0" brushRef="#br0" timeOffset="631.9217">20242 9995 124 0,'-9'3'44'0,"6"-1"-32"0,-9 1-4 16,12 0-4-16,-3 2-4 15,-6 0 0-15,0 1 0 16,3 1-12-16,0 1 8 15,3 0 20-15,-6 3-8 0,0-1 16 16,6 1-16-16,0 5-4 16,3 2 0-16,0 1 20 15,-3 2-12 1,3 6 12-16,3 7-12 16,0 3-8-16,3 5 0 0,0 1-4 0,-3-4 0 15,3 1 8-15,-6-6-4 31,-3-2 76-31,-3-3-44 0,-3-5 24 0,0-3-40 16,-3-2 44-16,0-3-36 16,-2-3 28-16,-4-5-28 15,0-6 36-15,0-2-36 16,0 0-16 0,3-2-4-16,3 2-20 0,0-5 8 15,4 5-76-15,2-6 44 16,0 6-120-16,0-8 92 15,3 6-192-15</inkml:trace>
  <inkml:trace contextRef="#ctx0" brushRef="#br0" timeOffset="1316.3496">20381 10421 196 0,'0'-3'72'0,"3"3"-56"16,0 0-4-16,3 0 40 0,-6 0-32 16,6 3-20-16,0 0 0 15,3-1 8-15,0-2-4 16,3 0 8 0,-3 0-8-16,6-2 16 15,-3-4-12-15,-3-2-12 0,3 0 0 0,-3-2-4 16,-1-1 0-16,-2 1 16 15,-6-1-4-15,-3 3 8 16,0 0-8-16,0 3-4 16,-2 0 4-16,-1-1-4 15,0 1 0-15,0 5 0 0,0-3 0 32,3 1-12-32,0 2 8 15,-3 0 12-15,0 0-4 16,0 2-4-16,0-2 4 15,0 3-4-15,0 2 0 16,0 1 8-16,0-1-4 0,0 0-4 16,3 3 4-16,0 0-4 15,0 0 0-15,3 3 0 0,0 2 0 16,0 0-12-16,0 3 8 16,0 0-4-16,0 2 0 15,0 1 16-15,3-3-4 16,3-3-12-16,3-2 4 15,3-3 4-15,9 2 0 16,0-7-12 0,3-1 8-16,-1-4-112 15,1 2 64-15,0-6-76 16</inkml:trace>
  <inkml:trace contextRef="#ctx0" brushRef="#br0" timeOffset="2302.19">20727 10305 312 0,'-6'2'112'0,"6"1"-84"0,-3 2-12 16,0 0 20-16,0 3-24 15,0 3 24-15,0 2-24 32,0 0 4-32,0 3-8 0,3 0-8 15,0 0 4-15,0-3-4 16,0-2 0-16,0-1 8 15,0 4-4-15,-3-1 32 16,0-5-20-16,0 2-4 16,6-7-8-16,-6 5-4 0,3-5 0 15,0-3-12-15,3-6 8 16,0 4 4-16,3-4 0 16,-3-2-44-16,3-5 24 15,0-3-4-15,0 3 16 0,0 0 8 16,-3 0 0-16,3-1-12 15,0 4 8-15,0-1 4 32,0 3 0-32,-4 3-12 0,4 2 8 15,-3 1-4-15,-3 2 0 16,3 0 16-16,3 0-4 16,0-3 8-16,0 3-8 15,0-3-4-15,0 1 4 16,0-1 4-16,0-2-4 15,0 2-4-15,-6 3 4 0,0 0-4 16,3 6 0-16,0 1 16 16,0 4-8-16,0 2 24 15,0 1-20-15,0 1 4 16,0 1-8 0,0-5 12-16,0-1-12 15,0-2-12-15,0 0 0 0,-3-8 12 0,0 0-4 16,6 0-20-16,0-2 8 15,-3-4 12-15,0 1 0 16,3-5-64-16,0-6 32 0,-1 0-48 16,1 3 40-16,0-1 12 15,3 1 12-15,0 0 12 32,3 2 0-32,0 1 0 0,0-1 0 15,0 3-12-15,3 0 8 16,-3 3 12-16,0 0-4 15,-4 2-4-15,4 0 4 16,-3 1 20-16,-3 2-12 16,0 2 24-16,-6-2-24 15,3 6 4-15,3 2-8 0,-6 2 20 16,0 3-16-16,0 3 32 16,3 3-28-16,-3-1 48 15,-3 3-36-15,3 1 4 16,0-4-20-16,-3-2 0 0,0 3-4 15,3-9-8-15,0-2 4 32,3 0-16-32,-3-8 8 15,0-3-268-15</inkml:trace>
  <inkml:trace contextRef="#ctx0" brushRef="#br0" timeOffset="2617.8417">21316 10040 176 0,'0'0'64'0,"0"0"-48"0,0 5-8 0,0-5 32 16,0 11-24-16,0-1 56 16,-3 6-40-16,0 8 12 15,-3 5-28-15,0 6 20 16,0 2-24 0,0 2 4-16,0-2-8 15,0-2-24-15,0-6 8 16,3-5-224-16</inkml:trace>
  <inkml:trace contextRef="#ctx0" brushRef="#br0" timeOffset="3386.6425">21224 10236 176 0,'0'-3'64'0,"6"3"-48"0,-3 0-8 0,-3 0 32 15,6 0-24-15,3 0 20 0,3-2-20 16,2-1 0-16,4 0-8 16,3 1-8-16,3-1 4 0,6-2-4 15,-6-1 0 1,-1 1 0-16,-2 0 0 0,-3 5 8 16,0-6-4-16,-6 4 32 31,-6 2-20-31,0-5 32 0,0 5-32 15,-9 0 56-15,0 0-40 16,0 0-32-16,0 0-4 16,0 0 8-16,3 0 0 15,-3 5 16-15,0-5-12 16,3 0-4-16,0 0 0 16,0 0-24-16,-6 8 12 0,0-8 20 15,0 5-4-15,-3-5-4 16,0 5 0-16,0 1 12 15,0 2-8-15,0-3-12 16,-3 0 0-16,6 3 40 16,-2 3-24-16,8-1-8 15,5-2-8-15,-2 3 28 0,9-1-12 16,3 4-32-16,3-4 12 16,0-5 8-16,3 3 4 15,0-8 16-15,-4-5-12 16,4 2-20-16,-3-7 4 0,-3-1 12 15,-3 1 0-15,0-4 8 32,-6 1-8-32,-6-3-4 0,0-2 4 15,-3 2 20-15,-6 0-12 16,6 3-12-16,-3 0-4 16,-6 7-4-16,3 4 0 15,0 2 8-15,3 0 0 16,-6 5-64-16,3 3 36 15,3-3-216-15</inkml:trace>
  <inkml:trace contextRef="#ctx0" brushRef="#br0" timeOffset="3902.215">21932 10217 288 0,'0'-5'108'0,"6"5"-84"0,-12-3-4 15,6 3 76-15,0 0-56 0,0 0 60 16,-3 3-56-16,0-3 24 16,0 0-40-16,-3 3 8 15,6-1-20-15,0 4-8 16,6-4-4-16,3 4-24 0,6-1 12 15,6-5 4-15,12 0 4 16,-4-3 8 0,4-2-4-16,3 0-12 15,3-1 4-15,-7-2 28 16,1 3-12-16,-9-3 4 16,-3 5-8-16,-6 3-8 0,-6 3 4 15,-4 0-4-15,-5-3 0 16,0 0-152-1,-5 5 84-15,2-2-316 0</inkml:trace>
  <inkml:trace contextRef="#ctx0" brushRef="#br0" timeOffset="4328.3643">22170 10125 312 0,'0'2'112'0,"6"1"-84"0,3-3-12 16,-3 0 4-16,9 0-16 0,0-3 8 16,3 3-8-16,0 0-4 15,2-2 4-15,4 2-4 0,-3-3 0 16,-3 3 0-16,-6 0 0 16,-3 3 148-16,-6 2-80 15,-6 0 80-15,-9 1-88 16,-3 4 20-16,0 1-44 15,0 2-4-15,-3 0-20 32,4-2-44-32,-1-1 20 0,0-2-96 0,9 0 60 15,-3 0-144 1,6-3 108-16,0-2-260 16</inkml:trace>
  <inkml:trace contextRef="#ctx0" brushRef="#br0" timeOffset="5631.2032">22792 10111 236 0,'-6'-5'88'0,"3"3"-68"0,-2-1-4 16,5 3 16-16,-3 3-20 16,0-3 32-16,0 0-28 0,-3-3 20 0,0 3-20 15,-3-3 20-15,6 1-24 16,-3-1 4-16,0 3-8 15,0 0 4-15,0-3-8 16,-3 1 16-16,0 2-12 16,0 2 16-16,3 1-16 15,-6 0 4-15,6-1-4 0,-3 1 12 16,1 2-12-16,-1 3-4 16,3 3 0-16,-6-3 4 15,6 0-4-15,0 5-28 16,3 0 12-16,0 3 24 15,0 0-8-15,3 0-8 32,6 0 0-32,0-3 4 0,3-5 0 15,3-3-12-15,3-5 8 16,2-3-4-16,1-5 0 16,3-2-44-16,-3-3 24 15,3-3 8-15,0 0 8 16,-12 0 12-16,2 3 0 15,-5-1 8-15,-3 1-4 0,-3 5-12 0,-3 0 4 16,0 6 20-16,0 4-8 16,0 4 32-16,0 2-24 15,-2 0 32-15,5 2-32 16,5 3-12-16,-2-2-8 16,3 0 12-16,0-4-4 31,6 1-4-31,0-2 4 0,0-4 12 15,0-2-8-15,0 0-20 16,0 0 4-16,-3-5 12 16,6 5 0-16,-9-5-12 15,5-3 4-15,-2-3-68 16</inkml:trace>
  <inkml:trace contextRef="#ctx0" brushRef="#br0" timeOffset="6019.9721">23031 9857 364 0,'-12'0'132'0,"12"6"-100"0,0-6-12 32,-3 5 36-32,0-5-36 0,0 5 24 15,0-5-24-15,-3 0 36 16,6 0-32-16,-3 0 40 16,0 0-36-16,3 0 12 15,0 0-24-15,0 0-16 16,0 3 32-16,0 8-16 15,-3-1 0-15,0 9-8 0,0-1 12 16,6 11-12-16,-3 0-4 16,0 6 0-16,0-3-4 15,0 2 0-15,0-5 0 16,0-5 0-16,-3 0-12 0,-3-1 8 16,6-7 20-16,0 3-8 31,0-9-48-31,-3 4 24 0,3-9-164 15,-3 0 100-15,0-5-320 16</inkml:trace>
  <inkml:trace contextRef="#ctx0" brushRef="#br0" timeOffset="6372.864">23179 9839 184 0,'0'-8'68'0,"0"5"-52"0,-6-2-4 15,6 2 136-15,-6 3-84 16,3 0 96-16,3 0-92 15,-5 3 12-15,5 2-48 0,-9 3-4 32,9 3-16-32,-6 5 12 15,6 8-16-15,-6 2 4 0,6 6-4 0,0 0-8 16,-6-1 4-16,6 1-4 16,-6 0 0-16,0-3-12 15,0-5 8-15,-6-3-172 16</inkml:trace>
  <inkml:trace contextRef="#ctx0" brushRef="#br0" timeOffset="7158.9046">22906 10016 392 0,'-6'-5'148'0,"6"10"-116"0,0-10-8 16,6 10-24-16,-6-5-4 15,11 0 92 1,1 0 12-16,-3-5-48 0,3 5-20 15,9-5-20-15,3 2-12 16,9-8 4-16,11-7 4 0,7-1-4 16,-1 1-4-16,7 2 4 15,-12 3-48-15,-4 2 24 0,-11 3-12 0,-3 3 20 32,-15 0 24-32,6 2-4 0,-4 3-20 15,-8 0 4-15,3 0 4 16,-9-3 4-16,3 3-44 15,-3 0 24-15,0 0-4 16,0 0 16 0,-3 0 24-16,3 0-8 0,-6 3 4 15,3 0-4-15,3-1 36 16,-6 1-20-16,6 0 32 16,-5-1-32-16,-1 4 12 15,3-4-20-15,3 1-24 16,-6 2 0-16,6-2 20 0,-6-1-4 15,0 1 4-15,3 0-4 16,3-1 36-16,0 4-20 0,-6-4-24 16,3 4 0-16,-3 1 0 15,6 4 0-15,0 2-12 16,-3 3 8-16,3 3 4 16,6-3 0-16,0-1-12 31,9 4 8-31,-6-3 12 0,-3-8-4 15,8 0-4-15,1-6 4 16,0-4 4-16,0-6-4 16,3 0-12-16,-3-5 4 15,-6 2 12-15,3-2-4 16,-6 0 16-16,-6-3-12 16,-3 0 4-16,-3-3-4 0,-3 1-16 15,6 2 4 1,-9 3 20-16,3 2-8 15,0 6-40-15,3 2 20 0,-6 3-148 16,9 5 88-16</inkml:trace>
  <inkml:trace contextRef="#ctx0" brushRef="#br0" timeOffset="8134.0373">20533 11109 392 0,'-3'-8'148'0,"3"5"-116"0,-3 1-8 0,-3 2 92 16,3-3-68-16,0 3 60 15,0-3-64 1,3 3 16-16,0 0-40 15,6 8-16 1,3 3 4 0,-3 2-8-16,3 11-16 0,0 5 8 15,-3-3 20-15,-6 6-4 16,0 0 16-16,0 0-16 16,-3-6 4-16,-3-2-4 0,3 0-52 0,-3-6 28 0,3-7-164 15,3-6 100-15,3-8-328 31</inkml:trace>
  <inkml:trace contextRef="#ctx0" brushRef="#br0" timeOffset="8629.9552">20774 11098 488 0,'-9'0'180'0,"9"3"-140"0,-8 2-12 16,5-5-4-16,0 5-20 16,3 1 16-16,-6 2-12 15,6 2 40-15,-6 6-24 16,6 5-12-16,0 6-8 15,6 5-4-15,0-1 0 0,0 1-12 0,5 2 8 16,1-7 20-16,0-6-8 0,3-2-4 16,0-6 0-16,0-5-4 15,3-6 0-15,3-7 8 16,-1-8-4-16,1-6-28 16,0-4 12-16,-3-7-20 31,-6-4 16-31,-3 0-8 0,-9-9 12 15,-3 9-8-15,-3 2 8 16,-9 3-8-16,0 3 8 16,0 10 24-16,0 5-4 15,-3 3-12-15,4 0 0 16,-1 6-4-16,6 4 0 0,-3-4-20 16,6 2 16-16,3 0-100 15,3-3 60 1,0 0-232-16</inkml:trace>
  <inkml:trace contextRef="#ctx0" brushRef="#br0" timeOffset="8907.0737">21048 10773 372 0,'-9'-3'140'0,"15"3"-112"0,0-2-4 0,-3-1 4 16,6 0-20-16,0 1-12 15,6-1 0-15,0-2 4 0,-3 2 0 16,3-2-160-16</inkml:trace>
  <inkml:trace contextRef="#ctx0" brushRef="#br0" timeOffset="9176.2269">21295 10598 488 0,'-12'8'180'0,"12"-10"-140"0,0 4-12 16,0 3-12-16,0 6-16 0,0 0-12 15,0 2 8-15,0 3 12 16,3 2-4-16,0 1-4 15,0-1 4-15,0 1-48 32,0-3 24-32,-3-3-144 0,0-3 92 15,0-2-180-15</inkml:trace>
  <inkml:trace contextRef="#ctx0" brushRef="#br0" timeOffset="9476.1613">21453 10622 320 0,'-6'-3'120'0,"12"6"-96"0,3 0-4 15,-3 2 16-15,-3 0-24 16,6 3 48-16,0 0-32 15,3 3 28-15,-3 2-28 0,2-2-8 16,4-4-12-16,-6 4 12 16,-6-6-12-16,-3 3 16 15,-3-2-16-15,0-1 4 16,-6 0-4-16</inkml:trace>
  <inkml:trace contextRef="#ctx0" brushRef="#br0" timeOffset="9635.4646">21557 10569 436 0,'15'-8'160'0,"-6"6"-124"0,6-9-8 16,-3 6-16-16,3-6-12 0,3 1-108 15</inkml:trace>
  <inkml:trace contextRef="#ctx0" brushRef="#br0" timeOffset="10308.3237">22849 10820 540 0,'0'6'200'0,"0"-1"-156"0,0 8-12 0,0 1-28 0,0 7-8 16,6 8 4-16,-3 3 0 15,0-1 0-15,-3-2 0 0,3-2 8 0,-3-3-4 16,0-6 8-16,-3-2-8 15,3-3-36-15,0-5 16 16,0-8-304 0,6-5 180-16,0-3-60 15</inkml:trace>
  <inkml:trace contextRef="#ctx0" brushRef="#br0" timeOffset="10745.7547">23057 10820 424 0,'-6'0'156'0,"6"3"-120"0,0 2-8 0,0 3 0 16,0 3-20-16,-3 5 68 15,0 5-44-15,3 5 32 0,0 1-36 16,3 5-8-16,6-6-12 16,0-2-8-16,0-3 4 0,3-2-16 15,0-6 8-15,3-5 20 16,3-6-8-16,3-4-12 16,5-9 0-16,-2-2-4 0,6-8 0 15,-9 2 16-15,0-5-4 16,-12 9 16-16,-1-4-12 15,-8 1-12-15,-8-1 0 16,-4 3 4-16,-6 3 0 16,-3 2 16-1,-3-2-8-15,-3 8-20 16,9 0 4-16,1-3-56 0,-1 0 32 16,3 2-80-1,3 1 60-15,3 0-220 16</inkml:trace>
  <inkml:trace contextRef="#ctx0" brushRef="#br0" timeOffset="11041.1504">23272 10590 652 0,'-6'-8'244'0,"6"8"-192"0,0-5-12 0,6 5-20 0,-6 0-20 15,3 0 0-15,6-3 0 16,5 3 0-16,-2-2 0 16,0 2-232-16</inkml:trace>
  <inkml:trace contextRef="#ctx0" brushRef="#br0" timeOffset="11317.6743">23486 10450 372 0,'-3'13'140'0,"3"-13"-112"0,0 8-4 16,0 3-12-16,0 2-12 15,0 6-12-15,3 4 8 16,-3 1 4 0,0-3 0-16,0 1-188 15,0-7 104-15,0 1-80 16</inkml:trace>
  <inkml:trace contextRef="#ctx0" brushRef="#br0" timeOffset="11942.0598">23706 10371 340 0,'-6'-3'128'0,"3"3"-100"0,-6 0-8 0,6 0 24 16,-3 3-28-16,-3-1 20 16,-2 1-20-16,-1 0-16 15,0 2-4-15,3 0-4 0,0-2 0 16,0 0 24-16,9-1-8 16,-3-2 4-16,3 0-4 15,3 3-24-15,9 2 8 16,-3 0-12-16,6 3 8 15,0 3 24-15,2 0-4 0,1-1-4 16,-3 6 0 0,3-5-4-16,-6-1 0 0,-3 1 8 31,3-1-4-31,-12 1 8 16,-3-3-8-16,-3 2-12 0,3-2 4 15,-6 0-76-15,-3 0 44 16,-6 0-12-16,-3 0 28 15,3 0-12-15,4 0 16 16,-4-3 8-16,6-5 8 16,6 0 24-16,3 0-12 0,3-5 40 15,3-8-28-15,3-3-4 16,6-3-12-16,3-2-8 16,-1 0 4-16,-2-3-16 15,15 0 8-15,-9 6 12 16,-3 2-4-16,3 0-36 0,-6 0 16 31,0 3-4-31,-3 2 12 16,-9 1 0-16,0 2 0 15,-3 0-212-15,-3 0 120 16,6 0 20-16</inkml:trace>
  <inkml:trace contextRef="#ctx0" brushRef="#br0" timeOffset="14410.9755">18104 10156 332 0,'-2'-5'120'0,"2"8"-92"0,0 2-8 16,0 0 24-16,0 6-28 0,0 5-12 0,2 8-8 15,7 7 12-15,-6 14-4 16,3 6-12-16,0 2 4 16,-3-1 20-16,-3 1-8 15,-3-8 4-15,-3-5-4 16,0-8-16-16,3-6 4 15,0-7 12 1,3-6-4-16,0-5-72 16</inkml:trace>
  <inkml:trace contextRef="#ctx0" brushRef="#br0" timeOffset="14767.7387">18048 10270 164 0,'3'-13'60'0,"3"5"-44"0,6-3-8 0,-3 6-12 15,3-3 0-15,2 0-4 16,10 3 0-16,-3 5 16 16,9 3-4-16,-3 7 16 0,2 3-12 31,-5 3 4-31,3 0-4 15,-12 5 80-15,0-5-44 16,-15 5 24-16,-6 3-40 16,-3 0 16-16,-6-3-24 15,0-2 44-15,0-3-36 0,-3-8 12 16,4-6-24-16,-1-2 8 0,6-2-12 16,-6-6-8-1,9 0 0-15,-3-3-68 0,6 3 36 16,0 0-112-16,3 0 80 15,3 0-204-15</inkml:trace>
  <inkml:trace contextRef="#ctx0" brushRef="#br0" timeOffset="15111.0261">18485 10019 624 0,'-8'3'228'0,"8"-3"-176"16,-3 2-16-16,3-2-28 0,0 0-12 16,0 0-40-16,0 0 24 0,6-2-364 15</inkml:trace>
  <inkml:trace contextRef="#ctx0" brushRef="#br0" timeOffset="15300.1871">18545 10191 444 0,'-3'10'164'0,"3"-10"-124"0,0 3-16 15,3 2-20-15,-3 3-8 16,6 3-4-16,-3 2 0 16,0 3 8-16,0 2 0 15,0-2-144-15</inkml:trace>
  <inkml:trace contextRef="#ctx0" brushRef="#br0" timeOffset="15660.679">18863 10191 132 0,'-2'-8'52'0,"2"5"-44"0,-9 3 4 15,6 0 52-15,0 0-36 32,-9 6 68-32,0 1-44 15,3 4-28-15,0 2 20 0,3 3-28 0,3 5-24 31,3 3 4-31,3 0 0 0,6 0 4 16,6-3 0-16</inkml:trace>
  <inkml:trace contextRef="#ctx0" brushRef="#br0" timeOffset="16143.934">19051 10223 424 0,'-3'0'156'0,"0"0"-120"0,-3 0-8 0,3 5 52 15,-3 3-48-15,0 0-20 0,0 5-12 16,0 5 24 0,0 1-12-16,6 7-12 15,0-2-4-15,3-3-4 16,3-5 0-16,3 0 16 0,3-8-4 15,3-8-4-15,0-5 4 0,3-3-4 16,-3-8 0-16,0 3 16 16,-4-3-8-16,-2-5-4 15,-6 5 0-15,-3 0 4 16,-3 0-4-16,-3 3 8 0,-3 2-8 16,1 1-4-1,-1 2 4-15,3 3-60 16,0 2 32-16,6 3-156 15,0 0 100 1,6 0-212-16</inkml:trace>
  <inkml:trace contextRef="#ctx0" brushRef="#br0" timeOffset="16846.5859">19477 10270 488 0,'0'-2'180'0,"0"4"-140"0,0-2-12 15,0 0 56-15,0 0-52 16,0 0 60-16,3 5-56 16,3 3-8-16,0 0-16 15,2 0-12-15,7-2 4 0,3-1-16 16,9-5 8-16,6-3-244 16</inkml:trace>
  <inkml:trace contextRef="#ctx0" brushRef="#br0" timeOffset="18417.2242">18274 11138 464 0,'-6'-3'176'0,"9"-2"-140"0,0 2-8 15,-6 3 40-15,3 0 8 16,0 0-36-16,0 0 4 31,0 6-28-31,0-1 8 0,3 3-12 0,0 5-8 16,3 6 0-16,-6 2-24 16,3 5 12-16,-3-2 32 31,6 3-16-31,-3-1-8 15,3-2-4-15,-3 0-4 0,3-3 0 16,-3-3-188-16,-3-5 108 0,3-5-300 16</inkml:trace>
  <inkml:trace contextRef="#ctx0" brushRef="#br0" timeOffset="19215.431">18599 11143 392 0,'-6'0'148'0,"6"0"-116"0,-3 3-8 0,3-3 64 15,-3 5-52-15,3-5-4 16,-3 5-20-16,0-2 0 16,0 2-8-1,-3 3 8-15,0 0-8 16,0 3 16-16,0 2-12 16,0-5-4-16,0 5 0 15,0 3-16-15,0 5 8 16,0-2 4-16,0 10 0 0,3 0 8 15,6 3-4-15,3 5 24 0,0 0-16 16,6-5-20-16,3-3 0 16,3-8 12-16,3-5 0 15,2-6-4-15,4-7 4 0,-3-3-4 16,0-5 0-16,3-6 0 16,-1-7 0-16,-2-6-28 15,-6 0 16-15,0-3-4 16,-6 1 8-16,-6 0-12 15,-6-1 12-15,-3-2 12 0,-3 0 0 16,-3 0-4-16,-3 0 4 16,-3 2-16-16,-3 3 8 15,3 1 4-15,1 1 0 16,-1 4 8-16,0 2-4 16,3 3-4-1,0 0 4-15,0 5 4 16,0 5-4-16,0 0 16 15,0 3-12-15,0 3 60 16,3 2-40-16,1 3-4 16,2-2-12-16,0 1-36 15,3 1 12-15,0 0-92 16,3 0 56-16,3-2-196 16,0-1 136-16,6 0-128 15</inkml:trace>
  <inkml:trace contextRef="#ctx0" brushRef="#br0" timeOffset="19537.2365">18786 10918 580 0,'-6'-2'216'0,"3"2"-168"0,3 0-12 16,0 0 4-16,0 0-28 0,9 0-4 15,-3 2-4 17,12-2 4-32,0 3-164 0</inkml:trace>
  <inkml:trace contextRef="#ctx0" brushRef="#br0" timeOffset="19800.0488">18988 10762 332 0,'0'0'120'0,"0"6"-92"0,0-1-8 15,3 0 0-15,0 6-16 16,0 5-12-16,0 2 4 16,3 3 4-1,3 0 0-15,-3-5-100 16</inkml:trace>
  <inkml:trace contextRef="#ctx0" brushRef="#br0" timeOffset="20201.4306">19102 10765 320 0,'9'-5'120'0,"2"5"-96"0,4-3-4 0,-9 3 36 0,9 0-36 15,0 0-8-15,0 0-8 16,0 3 28-16,-3-1-16 16,-3 4 48-16,-3-1-36 15,-3 3 56-15,-3 2-48 16,-3 4-16-16,-9 1-12 31,3 1 16-31,3 0-12 0,-3 0 4 0,3-5-8 16,-3 5 12-16,6-6-12 15,0-5-4-15,3 1 0 16,6-1-16-16,3-2 8 0,-3-3 4 16,0 0 0-16,3 0 0 15,6 0 0-15,0 0-176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3" y="0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r">
              <a:defRPr sz="1200"/>
            </a:lvl1pPr>
          </a:lstStyle>
          <a:p>
            <a:fld id="{0AEEDEAA-6FEA-4CF1-B01A-4617B8CA9881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1" tIns="47111" rIns="94221" bIns="4711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1" tIns="47111" rIns="94221" bIns="4711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3" y="8917422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 anchor="b"/>
          <a:lstStyle>
            <a:lvl1pPr algn="r">
              <a:defRPr sz="1200"/>
            </a:lvl1pPr>
          </a:lstStyle>
          <a:p>
            <a:fld id="{56EA2083-D45D-4233-9583-54DAF3E09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755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A2083-D45D-4233-9583-54DAF3E0958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76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36E66-82CD-463B-A3B0-8F4C53878725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556CD-085E-4BEA-80B9-4D9176F6F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81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36E66-82CD-463B-A3B0-8F4C53878725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556CD-085E-4BEA-80B9-4D9176F6F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617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36E66-82CD-463B-A3B0-8F4C53878725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556CD-085E-4BEA-80B9-4D9176F6F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359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Jaeger/Blalock   3/15/10</a:t>
            </a:r>
            <a:endParaRPr lang="en-US" b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r>
              <a:rPr lang="en-US"/>
              <a:t>Microelectronic Circuit Design, 4E McGraw-Hill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  <a:r>
              <a:rPr lang="en-US" b="1"/>
              <a:t>Chap 2 - </a:t>
            </a:r>
            <a:fld id="{F9BA00D0-7FB6-B547-B628-C930528B542D}" type="slidenum">
              <a:rPr lang="en-US" b="1"/>
              <a:pPr/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608123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36E66-82CD-463B-A3B0-8F4C53878725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556CD-085E-4BEA-80B9-4D9176F6F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01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36E66-82CD-463B-A3B0-8F4C53878725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556CD-085E-4BEA-80B9-4D9176F6F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0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36E66-82CD-463B-A3B0-8F4C53878725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556CD-085E-4BEA-80B9-4D9176F6F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13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36E66-82CD-463B-A3B0-8F4C53878725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556CD-085E-4BEA-80B9-4D9176F6F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82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36E66-82CD-463B-A3B0-8F4C53878725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556CD-085E-4BEA-80B9-4D9176F6F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69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36E66-82CD-463B-A3B0-8F4C53878725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556CD-085E-4BEA-80B9-4D9176F6F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999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36E66-82CD-463B-A3B0-8F4C53878725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556CD-085E-4BEA-80B9-4D9176F6F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29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36E66-82CD-463B-A3B0-8F4C53878725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556CD-085E-4BEA-80B9-4D9176F6F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55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36E66-82CD-463B-A3B0-8F4C53878725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556CD-085E-4BEA-80B9-4D9176F6F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277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hyperlink" Target="mailto:wcchew@purdue.edu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customXml" Target="../ink/ink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customXml" Target="../ink/ink12.xml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8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3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customXml" Target="../ink/ink14.xml"/><Relationship Id="rId4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customXml" Target="../ink/ink16.xml"/><Relationship Id="rId4" Type="http://schemas.openxmlformats.org/officeDocument/2006/relationships/image" Target="../media/image4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5.emf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emf"/><Relationship Id="rId4" Type="http://schemas.openxmlformats.org/officeDocument/2006/relationships/customXml" Target="../ink/ink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7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9.xml"/><Relationship Id="rId5" Type="http://schemas.openxmlformats.org/officeDocument/2006/relationships/image" Target="../media/image16.emf"/><Relationship Id="rId4" Type="http://schemas.openxmlformats.org/officeDocument/2006/relationships/customXml" Target="../ink/ink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13" Type="http://schemas.openxmlformats.org/officeDocument/2006/relationships/image" Target="../media/image15.wmf"/><Relationship Id="rId3" Type="http://schemas.openxmlformats.org/officeDocument/2006/relationships/image" Target="../media/image18.emf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emf"/><Relationship Id="rId11" Type="http://schemas.openxmlformats.org/officeDocument/2006/relationships/image" Target="../media/image24.emf"/><Relationship Id="rId5" Type="http://schemas.openxmlformats.org/officeDocument/2006/relationships/image" Target="../media/image20.emf"/><Relationship Id="rId15" Type="http://schemas.openxmlformats.org/officeDocument/2006/relationships/image" Target="../media/image27.emf"/><Relationship Id="rId10" Type="http://schemas.openxmlformats.org/officeDocument/2006/relationships/image" Target="../media/image23.emf"/><Relationship Id="rId4" Type="http://schemas.openxmlformats.org/officeDocument/2006/relationships/image" Target="../media/image19.emf"/><Relationship Id="rId9" Type="http://schemas.openxmlformats.org/officeDocument/2006/relationships/image" Target="../media/image22.emf"/><Relationship Id="rId14" Type="http://schemas.openxmlformats.org/officeDocument/2006/relationships/customXml" Target="../ink/ink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ECE 255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Feb 6, 2018 Lecture</a:t>
            </a:r>
          </a:p>
          <a:p>
            <a:r>
              <a:rPr lang="en-US" dirty="0" smtClean="0"/>
              <a:t>Instructor: Weng Cho Chew</a:t>
            </a:r>
          </a:p>
          <a:p>
            <a:r>
              <a:rPr lang="en-US" dirty="0" smtClean="0"/>
              <a:t>Email: </a:t>
            </a:r>
            <a:r>
              <a:rPr lang="en-US" dirty="0" smtClean="0">
                <a:hlinkClick r:id="rId2"/>
              </a:rPr>
              <a:t>wcchew@purdue.edu</a:t>
            </a:r>
            <a:endParaRPr lang="en-US" dirty="0" smtClean="0"/>
          </a:p>
          <a:p>
            <a:r>
              <a:rPr lang="en-US" dirty="0" smtClean="0"/>
              <a:t>Office: 3053 Wang Hall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4190760" y="2580480"/>
              <a:ext cx="52920" cy="55836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83920" y="2573640"/>
                <a:ext cx="68760" cy="57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5433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Small </a:t>
            </a:r>
            <a:r>
              <a:rPr lang="en-US" dirty="0" err="1"/>
              <a:t>v</a:t>
            </a:r>
            <a:r>
              <a:rPr lang="en-US" baseline="-25000" dirty="0" err="1"/>
              <a:t>DS</a:t>
            </a:r>
            <a:r>
              <a:rPr lang="en-US" baseline="-25000" dirty="0"/>
              <a:t> </a:t>
            </a:r>
            <a:r>
              <a:rPr lang="en-US" dirty="0"/>
              <a:t>Model for </a:t>
            </a:r>
            <a:r>
              <a:rPr lang="en-US" dirty="0" smtClean="0"/>
              <a:t>MOSFET, Contd.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562600"/>
            <a:ext cx="8229600" cy="563563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 smtClean="0"/>
              <a:t>i</a:t>
            </a:r>
            <a:r>
              <a:rPr lang="en-US" baseline="-25000" dirty="0" err="1" smtClean="0"/>
              <a:t>D</a:t>
            </a:r>
            <a:r>
              <a:rPr lang="en-US" dirty="0" smtClean="0"/>
              <a:t> is linearly proportional to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DS</a:t>
            </a:r>
            <a:r>
              <a:rPr lang="en-US" dirty="0" smtClean="0"/>
              <a:t>.  The slope is dependent on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GS</a:t>
            </a:r>
            <a:r>
              <a:rPr lang="en-US" dirty="0" smtClean="0"/>
              <a:t> 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203527"/>
            <a:ext cx="4844211" cy="259841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" y="2051468"/>
            <a:ext cx="4419600" cy="288459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2829600" y="4227840"/>
              <a:ext cx="3277080" cy="12697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26000" y="4224600"/>
                <a:ext cx="3287160" cy="1278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7747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DS</a:t>
            </a:r>
            <a:r>
              <a:rPr lang="en-US" dirty="0" smtClean="0"/>
              <a:t> Model for MOSFET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dirty="0" smtClean="0"/>
              <a:t>When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DS</a:t>
            </a:r>
            <a:r>
              <a:rPr lang="en-US" dirty="0" smtClean="0"/>
              <a:t> is large, then the n-channel width is a function of x.</a:t>
            </a:r>
          </a:p>
          <a:p>
            <a:r>
              <a:rPr lang="en-US" dirty="0" smtClean="0"/>
              <a:t>The channel width is thicker near the source and thinner near the drain.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3460598"/>
            <a:ext cx="4721054" cy="33974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02" y="4754148"/>
            <a:ext cx="1501249" cy="3319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0005" y="4960389"/>
            <a:ext cx="1865990" cy="24096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/>
              <p14:cNvContentPartPr/>
              <p14:nvPr/>
            </p14:nvContentPartPr>
            <p14:xfrm>
              <a:off x="971280" y="2124720"/>
              <a:ext cx="4957200" cy="39034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68040" y="2117520"/>
                <a:ext cx="4967640" cy="391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1104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</a:t>
            </a:r>
            <a:r>
              <a:rPr lang="en-US" dirty="0" err="1"/>
              <a:t>v</a:t>
            </a:r>
            <a:r>
              <a:rPr lang="en-US" baseline="-25000" dirty="0" err="1"/>
              <a:t>DS</a:t>
            </a:r>
            <a:r>
              <a:rPr lang="en-US" dirty="0"/>
              <a:t> Model for MOSFET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6257"/>
            <a:ext cx="8229600" cy="685800"/>
          </a:xfrm>
        </p:spPr>
        <p:txBody>
          <a:bodyPr/>
          <a:lstStyle/>
          <a:p>
            <a:r>
              <a:rPr lang="en-US" dirty="0" smtClean="0"/>
              <a:t>Small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DS</a:t>
            </a:r>
            <a:r>
              <a:rPr lang="en-US" dirty="0" smtClean="0"/>
              <a:t> case: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6861" y="1713898"/>
            <a:ext cx="1750277" cy="497385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24384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Large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DS</a:t>
            </a:r>
            <a:r>
              <a:rPr lang="en-US" dirty="0" smtClean="0"/>
              <a:t> case: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473" y="3119151"/>
            <a:ext cx="4310527" cy="37388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713" y="2500404"/>
            <a:ext cx="2536797" cy="4899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0" y="3205284"/>
            <a:ext cx="4655974" cy="44743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/>
              <p14:cNvContentPartPr/>
              <p14:nvPr/>
            </p14:nvContentPartPr>
            <p14:xfrm>
              <a:off x="4138920" y="1770480"/>
              <a:ext cx="4304520" cy="27889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34600" y="1764360"/>
                <a:ext cx="4313520" cy="280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402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Channel Pinch-Off and Saturation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DS</a:t>
            </a:r>
            <a:r>
              <a:rPr lang="en-US" dirty="0" smtClean="0"/>
              <a:t>=V</a:t>
            </a:r>
            <a:r>
              <a:rPr lang="en-US" baseline="-25000" dirty="0" smtClean="0"/>
              <a:t>OV, </a:t>
            </a:r>
            <a:r>
              <a:rPr lang="en-US" dirty="0" smtClean="0"/>
              <a:t>the channel width is zero at drain. The saturation current is:</a:t>
            </a:r>
          </a:p>
          <a:p>
            <a:endParaRPr lang="en-US" dirty="0"/>
          </a:p>
          <a:p>
            <a:r>
              <a:rPr lang="en-US" dirty="0" smtClean="0"/>
              <a:t>The saturation voltage is: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As a function of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OV</a:t>
            </a:r>
            <a:r>
              <a:rPr lang="en-US" baseline="-25000" dirty="0" smtClean="0"/>
              <a:t>,</a:t>
            </a:r>
            <a:endParaRPr lang="en-US" dirty="0" smtClean="0"/>
          </a:p>
          <a:p>
            <a:endParaRPr lang="en-US" baseline="-25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860" y="2644192"/>
            <a:ext cx="2534507" cy="6324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381" y="3810000"/>
            <a:ext cx="2184819" cy="3734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5105534"/>
            <a:ext cx="3283935" cy="5332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/>
              <p14:cNvContentPartPr/>
              <p14:nvPr/>
            </p14:nvContentPartPr>
            <p14:xfrm>
              <a:off x="3294360" y="1686600"/>
              <a:ext cx="5539320" cy="459504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88240" y="1679400"/>
                <a:ext cx="5548680" cy="4606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2783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I-V Relation for NMOS Transistor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856" y="1417638"/>
            <a:ext cx="6982744" cy="40687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2438280" y="1476360"/>
              <a:ext cx="5886360" cy="50090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32880" y="1470960"/>
                <a:ext cx="5898240" cy="502128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/>
              <p14:cNvContentPartPr/>
              <p14:nvPr/>
            </p14:nvContentPartPr>
            <p14:xfrm>
              <a:off x="342720" y="1193400"/>
              <a:ext cx="8095320" cy="5343120"/>
            </p14:xfrm>
          </p:contentPart>
        </mc:Choice>
        <mc:Fallback>
          <p:pic>
            <p:nvPicPr>
              <p:cNvPr id="7" name="Ink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2280" y="1190160"/>
                <a:ext cx="8114760" cy="535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4418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445400" y="843840"/>
              <a:ext cx="5987520" cy="452016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42160" y="835560"/>
                <a:ext cx="5997600" cy="4534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8088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 of Channel at Saturation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217624"/>
            <a:ext cx="6235019" cy="541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9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0"/>
            <a:ext cx="61467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4629600" y="1597320"/>
              <a:ext cx="4314240" cy="31003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23480" y="1591200"/>
                <a:ext cx="4326480" cy="3112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1985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936" y="152400"/>
            <a:ext cx="8946127" cy="452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2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PMOS Case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1194140"/>
            <a:ext cx="4419601" cy="552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9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Emergence of MOSFET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MOSFET—Metal oxide semiconductor field effect transistor.  Widely used in ICs.</a:t>
            </a:r>
          </a:p>
          <a:p>
            <a:r>
              <a:rPr lang="en-US" dirty="0" smtClean="0"/>
              <a:t>Pros:</a:t>
            </a:r>
          </a:p>
          <a:p>
            <a:pPr lvl="1"/>
            <a:r>
              <a:rPr lang="en-US" dirty="0" smtClean="0"/>
              <a:t>Its fabrication process is simpler than BJT.   More error-tolerant.</a:t>
            </a:r>
          </a:p>
          <a:p>
            <a:pPr lvl="1"/>
            <a:r>
              <a:rPr lang="en-US" dirty="0" smtClean="0"/>
              <a:t>It draws little current and hence less power.</a:t>
            </a:r>
          </a:p>
          <a:p>
            <a:r>
              <a:rPr lang="en-US" dirty="0" smtClean="0"/>
              <a:t>Cons:</a:t>
            </a:r>
          </a:p>
          <a:p>
            <a:pPr lvl="1"/>
            <a:r>
              <a:rPr lang="en-US" dirty="0" smtClean="0"/>
              <a:t>Less linear than BJT.  Does not provide high fidelity amplification.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3503520" y="4313520"/>
              <a:ext cx="4539240" cy="24519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99560" y="4309920"/>
                <a:ext cx="4549320" cy="2459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3045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Complementary MOS (CMOS)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0017" y="1600200"/>
            <a:ext cx="846866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9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Clicker Question 1 (1 Point)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5335" y="1479176"/>
            <a:ext cx="892246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Which is the major difference of a MOSFET from a  BJT?</a:t>
            </a:r>
          </a:p>
          <a:p>
            <a:endParaRPr lang="en-US" sz="3200" b="1" dirty="0"/>
          </a:p>
          <a:p>
            <a:pPr marL="457200" indent="-457200" algn="ctr">
              <a:buAutoNum type="alphaUcParenBoth"/>
            </a:pPr>
            <a:r>
              <a:rPr lang="en-US" sz="3200" dirty="0"/>
              <a:t> </a:t>
            </a:r>
            <a:r>
              <a:rPr lang="en-US" sz="3200" dirty="0" smtClean="0"/>
              <a:t>Three-terminal device</a:t>
            </a:r>
            <a:endParaRPr lang="en-US" sz="3200" baseline="30000" dirty="0" smtClean="0"/>
          </a:p>
          <a:p>
            <a:pPr marL="457200" indent="-457200" algn="ctr">
              <a:buAutoNum type="alphaUcParenBoth"/>
            </a:pPr>
            <a:endParaRPr lang="en-US" sz="3200" dirty="0" smtClean="0"/>
          </a:p>
          <a:p>
            <a:pPr marL="457200" indent="-457200" algn="ctr">
              <a:buAutoNum type="alphaUcParenBoth"/>
            </a:pPr>
            <a:r>
              <a:rPr lang="en-US" sz="3200" dirty="0" smtClean="0"/>
              <a:t> Absence of exponential relationship</a:t>
            </a:r>
            <a:endParaRPr lang="en-US" sz="3200" baseline="30000" dirty="0" smtClean="0"/>
          </a:p>
          <a:p>
            <a:pPr marL="457200" indent="-457200" algn="ctr">
              <a:buAutoNum type="alphaUcParenBoth"/>
            </a:pPr>
            <a:endParaRPr lang="en-US" sz="3200" dirty="0" smtClean="0"/>
          </a:p>
          <a:p>
            <a:pPr marL="457200" indent="-457200" algn="ctr">
              <a:buAutoNum type="alphaUcParenBoth"/>
            </a:pPr>
            <a:r>
              <a:rPr lang="en-US" sz="3200" dirty="0" smtClean="0"/>
              <a:t> Presence of a depletion region</a:t>
            </a:r>
            <a:endParaRPr lang="en-US" sz="3200" baseline="30000" dirty="0" smtClean="0"/>
          </a:p>
          <a:p>
            <a:pPr marL="457200" indent="-457200">
              <a:buAutoNum type="alphaUcParenBoth"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371736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21288"/>
            <a:ext cx="7772400" cy="990600"/>
          </a:xfrm>
        </p:spPr>
        <p:txBody>
          <a:bodyPr/>
          <a:lstStyle/>
          <a:p>
            <a:r>
              <a:rPr lang="en-US" dirty="0"/>
              <a:t>Device Structure and Physics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724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Two n</a:t>
            </a:r>
            <a:r>
              <a:rPr lang="en-US" baseline="30000" dirty="0" smtClean="0"/>
              <a:t>+</a:t>
            </a:r>
            <a:r>
              <a:rPr lang="en-US" dirty="0" smtClean="0"/>
              <a:t> </a:t>
            </a:r>
            <a:r>
              <a:rPr lang="en-US" b="1" dirty="0" smtClean="0"/>
              <a:t>source</a:t>
            </a:r>
            <a:r>
              <a:rPr lang="en-US" dirty="0" smtClean="0"/>
              <a:t> (S) and </a:t>
            </a:r>
            <a:r>
              <a:rPr lang="en-US" b="1" dirty="0" smtClean="0"/>
              <a:t>drain</a:t>
            </a:r>
            <a:r>
              <a:rPr lang="en-US" dirty="0" smtClean="0"/>
              <a:t> (D) regions.</a:t>
            </a:r>
          </a:p>
          <a:p>
            <a:r>
              <a:rPr lang="en-US" dirty="0" smtClean="0"/>
              <a:t>A p region (body).</a:t>
            </a:r>
          </a:p>
          <a:p>
            <a:r>
              <a:rPr lang="en-US" dirty="0" smtClean="0"/>
              <a:t>Current flows from S to D via channel region.</a:t>
            </a:r>
          </a:p>
          <a:p>
            <a:r>
              <a:rPr lang="en-US" dirty="0" smtClean="0"/>
              <a:t>Gate voltage controls the current flow.</a:t>
            </a:r>
          </a:p>
          <a:p>
            <a:r>
              <a:rPr lang="en-US" dirty="0" smtClean="0"/>
              <a:t>Substrate is known as the </a:t>
            </a:r>
            <a:r>
              <a:rPr lang="en-US" b="1" dirty="0" smtClean="0"/>
              <a:t>body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0" y="1326929"/>
            <a:ext cx="4343400" cy="53786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43800" y="16002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Gate electrode</a:t>
            </a:r>
            <a:endParaRPr lang="en-US" b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543800" y="1917111"/>
            <a:ext cx="152400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1500840" y="1171440"/>
              <a:ext cx="7439760" cy="52797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96520" y="1167120"/>
                <a:ext cx="7448040" cy="528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2238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Kinds of MOSFET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Enhancement-type MOSFET:  Off in quiescent state, and turned on by a gate voltage.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Depletion-type MOSFET: On in quiescent state, and turned off by a gate voltage.</a:t>
            </a:r>
          </a:p>
          <a:p>
            <a:r>
              <a:rPr lang="en-US" dirty="0" smtClean="0"/>
              <a:t>MOSFET are also called IGFET where IG stands for insulated gate.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438400"/>
            <a:ext cx="3669610" cy="21927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05200" y="2514600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Enhancement-type MOSFET.</a:t>
            </a:r>
          </a:p>
          <a:p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1630561"/>
              </p:ext>
            </p:extLst>
          </p:nvPr>
        </p:nvGraphicFramePr>
        <p:xfrm>
          <a:off x="3581400" y="2969138"/>
          <a:ext cx="3122017" cy="231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Equation" r:id="rId4" imgW="2743200" imgH="203040" progId="Equation.DSMT4">
                  <p:embed/>
                </p:oleObj>
              </mc:Choice>
              <mc:Fallback>
                <p:oleObj name="Equation" r:id="rId4" imgW="27432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81400" y="2969138"/>
                        <a:ext cx="3122017" cy="231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1567937"/>
              </p:ext>
            </p:extLst>
          </p:nvPr>
        </p:nvGraphicFramePr>
        <p:xfrm>
          <a:off x="3589338" y="3316288"/>
          <a:ext cx="1119187" cy="265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Equation" r:id="rId6" imgW="965160" imgH="228600" progId="Equation.DSMT4">
                  <p:embed/>
                </p:oleObj>
              </mc:Choice>
              <mc:Fallback>
                <p:oleObj name="Equation" r:id="rId6" imgW="9651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589338" y="3316288"/>
                        <a:ext cx="1119187" cy="265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/>
              <p14:cNvContentPartPr/>
              <p14:nvPr/>
            </p14:nvContentPartPr>
            <p14:xfrm>
              <a:off x="3458520" y="1034280"/>
              <a:ext cx="5218560" cy="53834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52400" y="1027800"/>
                <a:ext cx="5230080" cy="5397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3794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a Conducting Channel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981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First, depletion region is formed by “uncovering”.</a:t>
            </a:r>
          </a:p>
          <a:p>
            <a:r>
              <a:rPr lang="en-US" dirty="0" smtClean="0"/>
              <a:t>Higher voltage induces n-type channel, also called an </a:t>
            </a:r>
            <a:r>
              <a:rPr lang="en-US" b="1" dirty="0" smtClean="0"/>
              <a:t>inversion layer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181427"/>
            <a:ext cx="4433685" cy="33905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48400" y="2408872"/>
            <a:ext cx="259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N-channel MOSFET or NMOS with</a:t>
            </a:r>
          </a:p>
          <a:p>
            <a:r>
              <a:rPr lang="en-US" b="1" dirty="0" smtClean="0"/>
              <a:t>Positive gate voltage applied.</a:t>
            </a:r>
          </a:p>
          <a:p>
            <a:r>
              <a:rPr lang="en-US" b="1" dirty="0" smtClean="0"/>
              <a:t>Hence, the name:</a:t>
            </a:r>
          </a:p>
          <a:p>
            <a:r>
              <a:rPr lang="en-US" b="1" dirty="0" smtClean="0"/>
              <a:t>Field Effect Transistor.</a:t>
            </a:r>
            <a:endParaRPr lang="en-US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5164200" y="1339920"/>
              <a:ext cx="3240720" cy="51195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57360" y="1336320"/>
                <a:ext cx="3254040" cy="5128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00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on MOSFET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524000"/>
            <a:ext cx="4572000" cy="4876800"/>
          </a:xfrm>
        </p:spPr>
        <p:txBody>
          <a:bodyPr/>
          <a:lstStyle/>
          <a:p>
            <a:r>
              <a:rPr lang="en-US" dirty="0" smtClean="0"/>
              <a:t>The voltage at which inversion happens is the </a:t>
            </a:r>
            <a:r>
              <a:rPr lang="en-US" b="1" dirty="0" smtClean="0"/>
              <a:t>threshold voltage (0.1 to 1.0V).</a:t>
            </a:r>
          </a:p>
          <a:p>
            <a:r>
              <a:rPr lang="en-US" dirty="0" smtClean="0"/>
              <a:t>The excess voltage is </a:t>
            </a:r>
            <a:r>
              <a:rPr lang="en-US" b="1" dirty="0" smtClean="0"/>
              <a:t>overdrive voltage </a:t>
            </a:r>
            <a:r>
              <a:rPr lang="en-US" dirty="0" smtClean="0"/>
              <a:t>or </a:t>
            </a:r>
            <a:r>
              <a:rPr lang="en-US" b="1" dirty="0" smtClean="0"/>
              <a:t>effective voltage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20706" y="2438400"/>
            <a:ext cx="4084258" cy="2514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5141772"/>
            <a:ext cx="2379994" cy="4970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0" y="53340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 NMOS transistor in operation.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474120" y="5175360"/>
              <a:ext cx="4240440" cy="11746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8360" y="5171400"/>
                <a:ext cx="4250160" cy="118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1625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Math and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858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96" y="1444888"/>
            <a:ext cx="8911984" cy="38862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4626360" y="2046600"/>
              <a:ext cx="3195720" cy="37292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20600" y="2040480"/>
                <a:ext cx="3209400" cy="374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0698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Math and Physics, Contd.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3599" y="1295400"/>
            <a:ext cx="8047001" cy="23409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357" y="3704893"/>
            <a:ext cx="4121843" cy="315209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2708280" y="1744920"/>
              <a:ext cx="5061240" cy="14108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05400" y="1739880"/>
                <a:ext cx="5068080" cy="141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/>
              <p14:cNvContentPartPr/>
              <p14:nvPr/>
            </p14:nvContentPartPr>
            <p14:xfrm>
              <a:off x="6497280" y="3535200"/>
              <a:ext cx="2067480" cy="6253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94400" y="3530160"/>
                <a:ext cx="2074320" cy="635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132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505200"/>
            <a:ext cx="4283159" cy="4780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889" y="530914"/>
            <a:ext cx="7772400" cy="990600"/>
          </a:xfrm>
        </p:spPr>
        <p:txBody>
          <a:bodyPr/>
          <a:lstStyle/>
          <a:p>
            <a:r>
              <a:rPr lang="en-US" dirty="0"/>
              <a:t>Small </a:t>
            </a:r>
            <a:r>
              <a:rPr lang="en-US" dirty="0" err="1"/>
              <a:t>v</a:t>
            </a:r>
            <a:r>
              <a:rPr lang="en-US" baseline="-25000" dirty="0" err="1"/>
              <a:t>DS</a:t>
            </a:r>
            <a:r>
              <a:rPr lang="en-US" baseline="-25000" dirty="0"/>
              <a:t> </a:t>
            </a:r>
            <a:r>
              <a:rPr lang="en-US" dirty="0"/>
              <a:t>Model for MOSFET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867700"/>
            <a:ext cx="1841783" cy="351173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5562600"/>
            <a:ext cx="6553200" cy="53340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i</a:t>
            </a:r>
            <a:r>
              <a:rPr lang="en-US" baseline="-25000" dirty="0" err="1" smtClean="0"/>
              <a:t>D</a:t>
            </a:r>
            <a:r>
              <a:rPr lang="en-US" dirty="0" smtClean="0"/>
              <a:t> is linearly proportional to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DS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724400" y="2301913"/>
            <a:ext cx="4419600" cy="28845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0908" y="1794584"/>
            <a:ext cx="1969447" cy="491416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550765"/>
              </p:ext>
            </p:extLst>
          </p:nvPr>
        </p:nvGraphicFramePr>
        <p:xfrm>
          <a:off x="1378059" y="1447800"/>
          <a:ext cx="701826" cy="2738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Equation" r:id="rId7" imgW="520560" imgH="203040" progId="Equation.DSMT4">
                  <p:embed/>
                </p:oleObj>
              </mc:Choice>
              <mc:Fallback>
                <p:oleObj name="Equation" r:id="rId7" imgW="5205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78059" y="1447800"/>
                        <a:ext cx="701826" cy="2738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8958" y="2661510"/>
            <a:ext cx="916842" cy="4336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5715" y="2741779"/>
            <a:ext cx="1833685" cy="382421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2492334" y="1975953"/>
            <a:ext cx="308574" cy="1402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55555" y="1371600"/>
            <a:ext cx="766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50670" y="2450068"/>
            <a:ext cx="766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724400" y="1840468"/>
            <a:ext cx="2519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harge per unit length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814515" y="2678668"/>
            <a:ext cx="843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where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04715" y="3212068"/>
            <a:ext cx="766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then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0936" y="4495800"/>
            <a:ext cx="3325264" cy="38925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80915" y="4050268"/>
            <a:ext cx="274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And the conductance is:</a:t>
            </a:r>
            <a:endParaRPr lang="en-US" dirty="0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2463999"/>
              </p:ext>
            </p:extLst>
          </p:nvPr>
        </p:nvGraphicFramePr>
        <p:xfrm>
          <a:off x="511175" y="5062538"/>
          <a:ext cx="8250238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Equation" r:id="rId12" imgW="7175160" imgH="393480" progId="Equation.DSMT4">
                  <p:embed/>
                </p:oleObj>
              </mc:Choice>
              <mc:Fallback>
                <p:oleObj name="Equation" r:id="rId12" imgW="71751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11175" y="5062538"/>
                        <a:ext cx="8250238" cy="454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" name="Ink 3"/>
              <p14:cNvContentPartPr/>
              <p14:nvPr/>
            </p14:nvContentPartPr>
            <p14:xfrm>
              <a:off x="68040" y="2157120"/>
              <a:ext cx="8394840" cy="42483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3720" y="2150640"/>
                <a:ext cx="8403840" cy="4259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8930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6439</TotalTime>
  <Words>440</Words>
  <Application>Microsoft Office PowerPoint</Application>
  <PresentationFormat>On-screen Show (4:3)</PresentationFormat>
  <Paragraphs>78</Paragraphs>
  <Slides>21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MS PGothic</vt:lpstr>
      <vt:lpstr>Arial</vt:lpstr>
      <vt:lpstr>Calibri</vt:lpstr>
      <vt:lpstr>Office Theme</vt:lpstr>
      <vt:lpstr>Equation</vt:lpstr>
      <vt:lpstr>ECE 255</vt:lpstr>
      <vt:lpstr>Emergence of MOSFET</vt:lpstr>
      <vt:lpstr>Device Structure and Physics</vt:lpstr>
      <vt:lpstr>Two Kinds of MOSFET</vt:lpstr>
      <vt:lpstr>Creating a Conducting Channel</vt:lpstr>
      <vt:lpstr>More on MOSFET</vt:lpstr>
      <vt:lpstr>More Math and Physics</vt:lpstr>
      <vt:lpstr>More Math and Physics, Contd.</vt:lpstr>
      <vt:lpstr>Small vDS Model for MOSFET</vt:lpstr>
      <vt:lpstr>Small vDS Model for MOSFET, Contd.</vt:lpstr>
      <vt:lpstr>Large vDS Model for MOSFET</vt:lpstr>
      <vt:lpstr>Large vDS Model for MOSFET</vt:lpstr>
      <vt:lpstr>Channel Pinch-Off and Saturation</vt:lpstr>
      <vt:lpstr>The I-V Relation for NMOS Transistor</vt:lpstr>
      <vt:lpstr>PowerPoint Presentation</vt:lpstr>
      <vt:lpstr>Shape of Channel at Saturation</vt:lpstr>
      <vt:lpstr>PowerPoint Presentation</vt:lpstr>
      <vt:lpstr>PowerPoint Presentation</vt:lpstr>
      <vt:lpstr>The PMOS Case</vt:lpstr>
      <vt:lpstr>Complementary MOS (CMOS)</vt:lpstr>
      <vt:lpstr>Clicker Question 1 (1 Point)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 255</dc:title>
  <dc:creator>zchen</dc:creator>
  <cp:lastModifiedBy>Weng Chew</cp:lastModifiedBy>
  <cp:revision>331</cp:revision>
  <cp:lastPrinted>2018-02-01T01:37:47Z</cp:lastPrinted>
  <dcterms:created xsi:type="dcterms:W3CDTF">2014-01-12T04:14:42Z</dcterms:created>
  <dcterms:modified xsi:type="dcterms:W3CDTF">2018-03-20T13:47:03Z</dcterms:modified>
</cp:coreProperties>
</file>