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444" r:id="rId3"/>
    <p:sldId id="445" r:id="rId4"/>
    <p:sldId id="446" r:id="rId5"/>
    <p:sldId id="447" r:id="rId6"/>
    <p:sldId id="468" r:id="rId7"/>
    <p:sldId id="448" r:id="rId8"/>
    <p:sldId id="449" r:id="rId9"/>
    <p:sldId id="469" r:id="rId10"/>
    <p:sldId id="450" r:id="rId11"/>
    <p:sldId id="451" r:id="rId12"/>
    <p:sldId id="452" r:id="rId13"/>
    <p:sldId id="454" r:id="rId14"/>
    <p:sldId id="455" r:id="rId15"/>
    <p:sldId id="453" r:id="rId16"/>
    <p:sldId id="456" r:id="rId17"/>
    <p:sldId id="457" r:id="rId18"/>
    <p:sldId id="459" r:id="rId19"/>
    <p:sldId id="460" r:id="rId20"/>
    <p:sldId id="461" r:id="rId21"/>
    <p:sldId id="462" r:id="rId22"/>
    <p:sldId id="464" r:id="rId23"/>
    <p:sldId id="465" r:id="rId24"/>
    <p:sldId id="466" r:id="rId25"/>
    <p:sldId id="467" r:id="rId26"/>
    <p:sldId id="343" r:id="rId27"/>
  </p:sldIdLst>
  <p:sldSz cx="9144000" cy="6858000" type="screen4x3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57" userDrawn="1">
          <p15:clr>
            <a:srgbClr val="A4A3A4"/>
          </p15:clr>
        </p15:guide>
        <p15:guide id="2" pos="223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10" autoAdjust="0"/>
    <p:restoredTop sz="94648" autoAdjust="0"/>
  </p:normalViewPr>
  <p:slideViewPr>
    <p:cSldViewPr>
      <p:cViewPr varScale="1">
        <p:scale>
          <a:sx n="63" d="100"/>
          <a:sy n="63" d="100"/>
        </p:scale>
        <p:origin x="960" y="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0082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042" y="-96"/>
      </p:cViewPr>
      <p:guideLst>
        <p:guide orient="horz" pos="2957"/>
        <p:guide pos="223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2-01T13:39:05.26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16018 2439 72 0,'-9'-10'24'0,"9"10"-16"0,-3-3-4 0,0-2 0 16,3 5-4-16,0-8 0 15,3 2 0-15,-3-1 0 16,0-4 0-16,0 3 148 16,3-3-80-16,-3 1 60 15,0 5-72-15,0-3 20 16,6 5-44-16,-6 0 0 16,3 3-20-16,-3 0 0 15,3 0-4-15,3 3 12 16,3 2-12-16,9 1 40 15,3 2-24-15,8-3 12 16,1-3-20-16,12-2 20 0,-1 3-24 16,10-3-12-16,3 0-4 0,-4-3 12 15,-5 3-4-15,-6-2-12 16,-4 2 4-16,-5 0 20 16,-6 0-8-16,-3 0-4 15,-6 2 0-15,-4 1 4 31,-2 0-4-31</inkml:trace>
  <inkml:trace contextRef="#ctx0" brushRef="#br0" timeOffset="405.5171">16390 2490 260 0,'-3'0'96'0,"3"0"-76"0,0 2-4 15,0 3 16 1,3-2-20-16,-3 8 68 15,0-3-48-15,6 10 92 16,-6-2-68-16,6 8 68 16,-3 0-68-16,-3 10 12 15,0-2-36-15,0 10 12 0,0 0-24 16,-3 1 16-16,-3-4-20 16,0-2 20-16,3-5-24 15,-6-5 4-15,6-4-8 0,-3-4-8 16,-3 0 4-16,0-9-156 15,3-2 84-15,-3-8-412 16,4-3 268-16</inkml:trace>
  <inkml:trace contextRef="#ctx0" brushRef="#br0" timeOffset="1157.0118">16988 2736 312 0,'21'-14'112'0,"-21"14"-84"0,9-13-12 16,-3 10 56 0,0-2-44-16,0-3 40 0,-3 3-36 15,-3-3 36-15,6 3-40 16,-6-3-16-16,0 2-4 0,0-1 8 16,0 4-8-16,-12 0-12 31,3 3 0-31,-6-5 4 15,9 10 0-15,-15-5 0 0,6 0 0 0,-5 3 32 16,5 0-16-16,0 4 20 16,0-4-20-1,0 5-8-15,6 3-4 0,-3 2 4 16,6 0-4-16,0 6 16 16,6 2-12-16,0 0-4 15,6 0 0-15,0-2 12 16,3 2-8-16,3-5-20 15,-6 0 4-15,3-3 40 16,3 0-20-16,0-10-8 16,3-1-8-16,0-7-40 15,-1 0 24-15,1-11-72 16,3 0 52-16,-3-5-60 16,0 2 56-16,-3-2 20 15,3 5 20-15,-6 0 4 16,-3 6 0-16,-3 2 76 15,3 3-40-15,-6 2 32 16,0 3-40-16,-3 5 16 16,3 3-24-16,-3 5-16 15,0 3-8-15,3 0 4 0,0 3 0 16,0 2 0-16,9-8 0 16,-3 3 8-16,-1 0-4 15,4 0-4-15,0 0 4 0,3-1-16 16,3-1 8-16,0-6 20 15,0-1-8-15,0-7-20 16,3 3 4-16</inkml:trace>
  <inkml:trace contextRef="#ctx0" brushRef="#br0" timeOffset="1698.57">17465 2720 196 0,'8'0'72'0,"-8"0"-56"0,-5 0-4 15,5 2 40 1,3 1-32-16,-3 8 36 16,0-1-32-16,-3 9 56 15,0-3-44-15,0 2 64 16,3 1-60-16,-3-1 52 15,0-2-52-15,-3-3 8 16,6-2-32-16,-6-6 0 16,6 3-8-16,-3-8-8 15,3 0 4-15,-3-11-4 16,6 1 0-16,-3-11-44 16,0 5 24-16,3-5-80 15,3 2 56-15,6-2-8 16,-1 2 32-16,1 4 20 15,0 1 4-15,0 4 24 0,3 4-16 16,-3-1 112-16,3 4-72 0,0 0 32 16,0 6-48-16,0-3-4 15,2 3-20-15,1-3-8 16,3 7 0-16,0-4 12 16,0 8-8-16,-3 2-12 15,-4 0 0-15,-8 8-4 16,0 3 0-16,-9 3 8 15,0-1 0-15,-8 0 0 16,5 1 0-16,0-9-12 16,3 1 8-16,3-8 4 15,6-4 0-15,6-7-124 16,2-2 68-16</inkml:trace>
  <inkml:trace contextRef="#ctx0" brushRef="#br0" timeOffset="2088.5876">18271 2693 236 0,'15'-10'88'0,"-15"10"-68"0,6-6-4 0,-6 4 36 16,0 4-32-16,0-2 8 15,-6 3-16-15,-3 0-8 16,3 2 0-16,-9 0 12 16,3 1-8-16,-8 1 32 15,5 1-24-15,-9 0 76 16,6 3-56-16,-3-6-4 16,6 6-20-16,0 2 60 15,9 3-40-15,0 10-4 16,4-5-16-16,2 6 8 15,5-3-12-15,1 2 4 16,6-7-4-16,3-6-8 16,0-2 4-16,9-14 4 15,0-2-4-15,8-17-36 16,1-1 16-16,0-20-328 16,3 6 188-16</inkml:trace>
  <inkml:trace contextRef="#ctx0" brushRef="#br0" timeOffset="2359.1691">18444 2426 548 0,'0'-8'204'0,"0"8"-156"0,0 3-16 16,0-3 52-1,0 0-52-15,0 5-28 0,0 3-8 16,0 5 0-16,6 0 4 0,-6 6 8 16,3-1-4-16,-3 9 8 15,0 2-8 1,-9 8 84-1,9-3-44-15,-9 14 24 0,-3 0-40 0,-3 5 36 32,0-6-36-32,0 1 20 0,3-8-28 0,3-3 16 15,4-8-20-15,2-3-8 16,3-13-4-16,0 1-84 16,3-7 44-16,0-7-320 15,5-2 196-15</inkml:trace>
  <inkml:trace contextRef="#ctx0" brushRef="#br0" timeOffset="2884.4258">18569 2823 508 0,'0'0'188'0,"0"0"-148"0,12 2-8 16,0-4 44-1,0 2-48-15,5-5 16 16,1 5-28-16,9-14 0 16,0 1-8-16,3-3-16 0,-4 6 4 15,-5-6 12 1,-3 3-4-16,-3-3 8 0,-3 5-8 0,-6-2 16 15,-3 5-12-15,-9-3 16 16,3 6-16-16,-6-3-4 16,0 5 0-16,-3-2 4 15,3 5-4-15,-3-2-4 16,3 4 4-16,-3-2 12 16,3 5-8-16,-2-5-4 15,2 8 0-15,-6 0 12 16,6 3-8-16,-6 7-20 15,3-2 4-15,0 8 32 16,3 0-16-16,3 5 8 16,6 3-8-16,3-6 12 15,3-2-12-15,6-3 16 16,3 0-16-16,3-2-4 16,3-9 0-16,2-2 4 15,4-2-4-15,3-12-80 16,-3 4 40-16,3-9-284 15,-4 1 176-15</inkml:trace>
  <inkml:trace contextRef="#ctx0" brushRef="#br0" timeOffset="3678.2275">19143 2693 268 0,'-6'0'100'0,"6"0"-76"0,0 0-8 15,-6 0 8 1,6 6-16-16,-6 1 4 0,3-1-4 0,-3 4 48 16,4 4-32-16,-4 4 60 15,6-2-48-15,-3 8 64 16,6 0-60-16,-3 2 64 16,0-5-64-16,-3 3 44 15,3-5-48-15,-3 2 52 16,0-8-52-16,-3-3 20 15,6 4-36-15,-3-9 8 16,6-5-16-16,-3-5 12 16,0 5-16-16,0-19-40 15,3 3 20-15,0-10-132 16,3 2 84-16,3-5 4 16,2 8 36-16,-2-3 16 15,0 8 4-15,0-2 52 16,6 10-28-16,-3 2 44 15,-3 6-40-15,-3 6 20 16,3-1-28-16,0 8 8 16,0 8-16-16,-3-5 0 15,3 8-4-15,-6-8-8 16,5 2 4-16,-2-4 12 16,0-1-8-16,0-3-4 15,3-4 0-15,-6-4 4 16,3 4-4-16,-3-12-4 15,0 4 4-15,3-4-120 0,0-4 64 16,0-6-92-16,3 3 80 0,0-6 40 16,3 6 20-16,0-6 16 15,3 6-8-15,-1-3 128 16,4 6-68 0,-3-1 16-16,3 3-48 0,-3 3-32 15,3 5 0-15,-6 0 8 16,3 5-4-16,-4 1 16 15,1 4-12-15,-3 1-12 16,0 2 0-16,-3-2 20 16,0 2-8-16,-6 0-12 15,3 0 0-15,-6 0 12 16,3 6-4-16,-3-6 8 16,6 6-8-16,-3 2-12 15,0-8 4-15,0 3 12 16,3 0-4-16,0-3 8 15,0 0-8-15,0-7 8 16,0 2-8-16,-3-6-36 16,3 1 16-16,-3-6-496 15,0 3 280-15</inkml:trace>
  <inkml:trace contextRef="#ctx0" brushRef="#br0" timeOffset="5239.8989">17524 3664 208 0,'-3'-8'76'0,"6"8"-60"0,-6-2-4 16,0-1 108-1,6 3-68-15,-3-5 68 16,3 2-68-16,-3-5 48 15,3 3-56-15,0-3-4 16,0 5-24-16,-3 1-12 16,3 2 0-16,0 0-24 15,3 5 12-15,0 5 4 0,3 4 4 16,-6 7 16-16,3 3-8 16,-6 2 24-16,0 3-20 15,-3 0 32-15,0-2-28 0,-3-3 32 16,3-3-32-16,-6-3 4 15,3 1-12 1,-3-9 12-16,6 1-12 0,-3-6-4 16,6 0 0-16,-3-10 4 15,3-3-4-15,0-8-20 16,3 3 8-16,3-11 4 16,3 3 4-16,6-8-36 15,0 3 20-15,6-6 24 16,-1 8-4-16,1-2-16 15,3 4 4-15,0 1 20 16,-3 8-4-16,-3 2 4 16,-1 11-4-16,1 0-8 15,-3 6 4-15,-3 4 20 16,3 9-12-16,-3-1-12 16,0 6-4-16,-6 5 4 15,3 0 0-15,-9-5 8 16,3 5-4-16,-6-5 8 15,3-5-8-15,-3-3 8 16,0-3-8-16,-3-3 16 0,6-4-12 16,-3-9-4-16,3 3 0 15,0-13 12-15,3 5-8 16,0-8-12 0,6 3 0-16,3-6-24 0,5 9 16 15,-2-12 4-15,0 7 8 0,0-4-20 16,3 3 12-16,-3 0 32 15,0 6-16-15,-3 2 0 16,0-3-4-16,-4 6 4 16,1 2-4-16,-3 1 8 15,0 2-8-15,0-3-20 16,0 6 8-16,-3-1 12 16,0 1 0-16,0 0-12 15,0 2 4-15,0 3 4 16,3 5 0-16,-6 3 8 15,6 0-4-15,-6 8 8 16,0-1-8-16,-6 1-20 16,6 0 8-16,-3 0 4 15,3 0 4-15,-3-6 16 16,3-2-8-16,-3-5-4 16,3-1 0-16,-3-5 4 15,3 3-4-15,-3-5-92 16,3 0 52-16</inkml:trace>
  <inkml:trace contextRef="#ctx0" brushRef="#br0" timeOffset="5675.7507">18322 3714 540 0,'6'-15'200'0,"-6"15"-156"0,9-6-12 0,-9 4 96 16,0 2-76-16,0-3 16 15,0 3-44-15,-3-3-4 16,3 6-12-16,-3-3-16 16,0 5 4-16,-6 3-4 15,3 3 0-15,-6 2 24 16,6 0-8-16,-3 3 4 16,3 3-4-16,0 2-8 15,3 0 4-15,0 0 20 16,6 0-12-16,0 0-12 15,6-2-4-15,3-6 4 16,0 0 0-16,3-7 16 16,3-1-8-16,-1-10-4 15,4-1 0-15,-3-7-24 16,-3 0 12-16,-3-6 12 16,-3 4 0-16,-9-7-4 15,0 4 4-15,-6-3 12 16,0 5-8-16,-6-3 32 15,0 9-24-15,0-3 20 16,6 7-20-16,3 1-52 0,6 5 20 16,6-3-376-1,6 3 216-15</inkml:trace>
  <inkml:trace contextRef="#ctx0" brushRef="#br0" timeOffset="6201.3746">18849 3646 384 0,'0'-3'140'0,"0"3"-108"0,0-5-8 0,0-1 120 15,0 6-84-15,0-5 96 16,6 2-88-16,-12-4-16 16,6 4-32-16,-15-2 4 15,6 5-16-15,-12 5-28 16,6 0 8-16,-12 14 4 15,3 2 8-15,-8 8 16 16,11 3-8-16,0-3 40 16,9 0-24-16,6-5-12 15,9-6-8-15,9-5-16 16,3 1 8-16,3-12 12 16,3-2-4-16,2-13 8 15,1 3-8-15,-3-12-20 16,6 4 8-16,-12-9-56 15,6 6 32-15,-6-11 8 16,-7 9 12-16,4-9 12 16,-9 5 0-16,3-2 0 0,-6 8 0 15,0 0 132 1,0 5-72-16,-6 0 96 0,9 11-88 0,-6-6 36 16,6 9-60-16,-3-4-52 15,6 12 4-15,-3-1-20 16,0 8 12-16,-3 6 16 15,0 5 0-15,0 13-4 16,-3-6 4 0,-6 12-16-16,3-4 8 15,-12 1-60-15,10-3 36 0,-1-5-104 16,0-3 76-16</inkml:trace>
  <inkml:trace contextRef="#ctx0" brushRef="#br0" timeOffset="6667.4426">19090 3728 632 0,'-6'5'236'0,"6"-5"-184"0,3 5-16 16,0-5 8-1,3 3-32-15,3-3 32 16,5 0-28-16,4-8-4 15,3 3-8-15,3-9 12 16,-6 1-8-16,0 0-12 16,-3-3 0-16,-4 3 12 15,-2-3-4-15,-6 3-4 16,0 7 4-16,-6-4-4 16,0 10 0-16,-9-8 0 15,1 3 0-15,-7 5 8 0,3 0-4 0,-3 0 8 16,3 5-8-16,-6-2 68 31,9 2-40-31,-3-2 32 0,7 2-36 0,-1 3-44 16,3 0 8-16,-3 5 0 15,6 3 8-15,-3 2 8 16,3 3-4-16,-6 3-4 16,3 0 4-16,0 0-16 15,3-3 8-15,3 0-4 16,6 0 0-16,3-2 8 15,9-3 0-15,9-6 0 16,-1-2 0-16,10-5-124 16,-3 2 68-16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2-01T14:07:43.12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20572 6961 352 0,'-3'-11'132'0,"-3"8"-104"0,3 3-8 0,6-5-8 16,-6-3 84-16,3 0-52 15,0 0 8-15,-3 0-32 16,3 0 32-16,-3 0-28 16,-3 3 12-16,0 0-20 15,-3 0 0-15,-3 2-8 16,-3 0 4-16,-2 6-8 0,-1 0-4 15,-6-3 4-15,3 5 4 16,3 0-4-16,0-2-12 16,4 2 4-16,-1 0 4 15,0 1 0-15,3 2 0 16,3 2 0-16,0-5 8 16,3 3-4-16,3 3-12 15,3-6 4-15,3 6-4 16,3 2 0-16,6-2 8 0,3 2 0 15,3-3 24-15,2 4-12 16,4-4-4-16,3 9-4 16,-3-3 20-16,3-3-12 15,-9 5 24-15,-4-2-24 16,-5 3 24-16,-3-1-24 16,-6 1 12-16,-3-3-12 15,-6-3 0-15,-3-2-4 0,1-1 20 16,-4-5-16-16,0 3 12 15,-3-8-12-15,3 6 28 16,-3-6-24-16,3 5-4 16,-3-5-8-16,7 0-4 15,-1-3 0-15,0-2 8 16,0 0-4-16,3-3-4 16,6-3 4-16,0 1-4 15,3-1 0-15,3 3-160 16,6-5 88-16</inkml:trace>
  <inkml:trace contextRef="#ctx0" brushRef="#br0" timeOffset="875.4141">20715 6934 384 0,'-6'-3'140'0,"6"-2"-108"0,0 3-8 16,0-1 56-16,0 0-48 16,3 1 4-16,-3 2-20 15,0 0 8-15,0 0-16 16,0 0 32-16,0 0-24 15,0 5-4-15,3 3-8 16,0 5 48-16,3 6-28 16,0 4 44-16,3 1-40 0,0 5 12 15,-3-2-24-15,-1-3-8 16,4-3-4-16,-3-3 20 16,0-2-12-16,-3-5-12 15,3-3-4-15,-3-3 28 16,-3-5-12-16,3-5-20 0,0-6 0 15,0-2-32-15,-3-3 24 16,0 0-56-16,0-2 40 16,0-4 24-16,0 7 8 15,0-1 0-15,0 2 4 16,0 4-4-16,0-1 0 16,0 6 44-16,0 5-24 15,0 5 44-15,3 3-36 16,3 8 4-16,6 0-20 15,3 2-16-15,3 1 0 0,3-1 20 16,-1-2-8-16,-2 0-4 16,-3-3 0-16,0-5 40 15,-3-2-24 1,-6-4 16-16,3-4-20 0,-6-4-8 16,-3-4-4-16,0-6 12 15,-3-5-8 1,0 0-4-16,0-1 0 15,0-1-16-15,3-1 8 0,0 3 4 16,3 2 0-16,-3 3 8 16,0 0-4-16,-6 6 24 15,6 2-16-15,-3 0-4 16,3 3-4-16,0 2-60 16,3 0 32-16,3 1-208 0,0 2 128 15,0 0-388 1</inkml:trace>
  <inkml:trace contextRef="#ctx0" brushRef="#br0" timeOffset="1453.3079">21105 6958 436 0,'15'-3'160'0,"-15"14"-124"15,6-3-8-15,6-8 88 0,-4 2-68 16,1-2 24-16,3 3-40 16,-3-3-12-16,6 0-12 15,0-5 12-15,3-3-12 0,-9 0-12 16,6 3 0-16,-9-6-4 15,3 0 0-15,-4 1 8 16,-5-1 0-16,-5 1-12 16,5-1 8-16,-6 1 12 15,-3-1-4-15,3 3-4 16,3 0 4-16,-3 0-4 16,-3 3 0-16,3 0-12 15,0 2 8-15,0 3 4 16,-3 3 0-16,3 2 0 15,-3 3 0-15,3 0 16 0,-3 2-8 16,-3 6 32-16,9-3-24 16,-3 3 40-16,0 0-32 15,4 3 20-15,4-6-24 16,-2 5 28-16,0-2-32 16,6 0 4-16,6-3-12 15,-6 1 12-15,3-4-12 16,0 1-12-16,6-6 0 15,-6 0 12-15,3-5-4 0,-3 0-4 16,6-2 4-16,6-6-120 16,-7 0 64-16,7-3-120 15,9-2 96 1,-9 0-112 0</inkml:trace>
  <inkml:trace contextRef="#ctx0" brushRef="#br0" timeOffset="2329.3931">21560 6844 332 0,'0'-5'120'0,"0"5"-92"0,0-3-8 16,-3 1 24-16,3-1-28 15,-3 0 32-15,0 1-32 16,-3-4 56-16,0 4-40 16,3-1 36-1,-6 3 24-15,0 0-48 16,1 0 4-1,-1 3-32-15,0 2 8 0,-3 3-12 0,-3 2 72 0,6 4-48 16,0 2-12-16,3-1-16 16,3 1 24-16,3 0-16 0,3 0 4 15,3-3-12-15,3-2-16 16,6-6 4-16,0-5-48 16,0-2 24-16,2-4-92 15,1-2 68-15,-3-2-80 16,-3-1 72-16,-3 1-20 15,-3 2 44-15,-6 0 76 16,0 5-20-16,-6 3 168 16,-3 5-100-16,6 3 72 15,-3 3-92-15,3 2 44 16,6 6-68-16,9-4-4 16,0-1-24-16,9-1-12 15,3-8 0-15,-1-7-24 16,4-4 12-16,3-2-68 0,-3-2 44 15,-3-6-76-15,-1 0 64 16,-5 0-44-16,-6-5 52 16,-6-3 36-16,-9-8 4 15,-3 3-16-15,-3-5 4 16,-3 2 64-16,0 3-28 16,1 8 40-16,5 2-36 15,0 6 16-15,3 3-28 0,0-4 28 16,0 9-32-1,3 0 48-15,0 10-12 16,-6 0-24-16,0 9-8 16,-3 4-12-16,3 6-16 15,3 5 4-15,0 3-4 16,3 0 0-16,3-1 16 16,3-4-4-16,3-3-20 15,0-1 8-15,3-7-40 16,-3-3 28-1,3-2-48-15,-4-8 40 16,-2-1-80-16,-3-10-108 16,-3-2 112-16,-3-3-284 15,-3-6 220 1,1 3-36-16</inkml:trace>
  <inkml:trace contextRef="#ctx0" brushRef="#br0" timeOffset="2516.8739">21658 6812 548 0,'-9'-2'204'0,"6"2"-156"0,3-6-16 0,0 6 116 16,0 0-88-16,6-2 36 15,3-3-56-15,3-1 28 16,3 1-36-16,6-3-28 0,3-3-4 16,9-2 0-16,-4 3 0 15,7-4-144-15,-6 4 80 16,0-6-44-16,-4 8 64 15,-2-5-116 1</inkml:trace>
  <inkml:trace contextRef="#ctx0" brushRef="#br0" timeOffset="2673.1776">21998 6556 696 0,'-18'0'256'0,"21"-6"-196"0,-3 4-20 16,-6 2 100-1,0 0-48-15,3 2-40 16,-3 1-68-16,6-3 4 16,0 5-704-16</inkml:trace>
  <inkml:trace contextRef="#ctx0" brushRef="#br0" timeOffset="2893.36">21986 6722 1008 0,'-24'24'372'0,"27"-8"-288"0,9 3-24 0,-12-6-44 0,0 3-20 0,3 2 4 15,3 1 0-15,-6-1-12 16,3 1 8-16,-6-6-112 0,3-8 64 0,-3 6-92 16,0-8 80-16,-3-3-124 15,0-8 104-15,0-3-400 16</inkml:trace>
  <inkml:trace contextRef="#ctx0" brushRef="#br0" timeOffset="4003.0651">22099 6683 288 0,'6'-6'108'0,"-6"9"-84"0,0-8-4 16,9 5 56-16,-6-3-44 15,-3 3 120-15,0 0-84 0,0 0 80 16,3 5-84-16,-3 3 48 16,0 0-68-16,-3 3 76 0,0 2-68 15,3 3 28-15,0 0-48 16,0-3 8-16,-6 0-24 15,6-2-8-15,6-6-4 16,-6-5-4-16,0 0 0 16,0-2-28-16,6-6 16 15,-3-3-48-15,3 0 32 16,0-4-56-16,3-1 48 16,-1 0-64-16,4 3 60 15,-9-1 8-15,3 1 20 16,3 5 20-16,-3 3-4 15,0 2 76 1,0 3-44-16,0 0 48 16,3 3-48-16,-3 2 16 0,3 3-32 0,3 3 28 15,0 2-32-15,-3 0-12 16,0 3-8-16,5-3 12 16,4 1-4-16,-3-4-4 15,3-5 4-15,0-2-60 16,0-3 32-16,6-3-32 15,2-2 32-15,-8-3-32 16,3-2 32-16,-3-4 28 16,0 1 0-16,0-3-8 15,-1-2 0-15,-2-1 4 16,-3 1 0-16,0 2 8 16,-9 0-4-16,3 3 68 15,-6 0-40-15,-6-3 76 16,3 5-36-1,-3 3-36-15,-3 3-20 0,-6 7-12 16,3 4 4-16,1 2-4 16,-4 2-20-16,3 4 8 15,3 1 20-15,6 4-4 16,3-1-20-16,6 1 4 16,0-3-4-16,9 0 4 15,-3-3 16-15,-1-5-4 16,4-3-36-16,-3-2 16 15,0-3-72-15,-6-3 48 0,6 1-88 16,-9-4 72-16,-3-2-8 16,0 0 40-16,-6 0-12 15,-3 3 20-15,3 2 52 16,0 3-16-16,0 0 52 16,3 8-40-16,0-2 20 15,3-1-32-15,3 3-8 16,3 5-8-16,0 3 4 15,3 0-4-15,0 2 16 32,-3 6-12-32,0 0-4 15,3 5 0-15,-3 3 28 0,0 8-16 0,0-1-12 16,-3 1-8-16,-3-3 4 16,0 0 0-16,0-3 24 0,0-2-12 15,0-8 40-15,-6-6-28 16,0-4 64-16,-3-9-48 15,0-8 28-15,-6-7-40 16,-3-3 36-16,6-6-36 16,-3 1 40-16,4-9-40 15,11 6-32-15,0 0 0 16,0-3 0-16,8 0 4 16,4 6-108-16,3 4 60 15,-6 4-272-15,-3-1 180 16,6 6-580-1</inkml:trace>
  <inkml:trace contextRef="#ctx0" brushRef="#br0" timeOffset="4706.7071">20810 7627 456 0,'-3'3'168'0,"3"5"-128"0,0 5-16 0,0 3 156 15,3 2-104-15,0 17 76 16,6 5-88-16,-3 2 16 15,0-2-44-15,0-6 4 16,0 0-24-16,-3-2-8 0,-3-3-4 16,-3-5 4-16,0-6-4 15,-3-4-240 1,-3-9 128-16</inkml:trace>
  <inkml:trace contextRef="#ctx0" brushRef="#br0" timeOffset="5334.8163">20682 7908 704 0,'-3'5'264'0,"3"-10"-208"0,3 5-12 0,-3 0 44 0,9 5-56 16,3-5-20-16,9-3-12 16,3 1 0-16,11-6 0 15,4-5-12-15,3-1 8 0,2-2-16 16,1-2 12-16,-6 2-76 15,-7 0 48-15,4 0-56 16,-12 0 52-16,-6 1-60 16,-3-4 60-16,-3 0-16 15,-3 1 32-15,-7 2-4 16,1 0 16 0,-3 3 80-16,0 2-40 0,0 3 140 15,0 1-92 1,-3 4 80-16,3 3-92 15,-2 3 12-15,-1 7-44 0,3 6-12 0,5 8-12 16,-2 2 28-16,-3 9-20 16,3-4 48-16,3 1-36 15,-3-3 4-15,0-2-20 16,0-9 28-16,-3-5-24 16,0-2-24-16,0-6 4 15,0-10-44-15,0-8 28 16,0-6-92-16,3-5 64 15,0 1-92-15,-3-1 80 0,9 0 28 16,0 6 24-16,-3 4 16 16,3 9 84-1,0 8-52-15,0 5 120 16,0 10-92-16,-3-5 20 16,0 6-52-16,0-1 4 15,-3 1-24-15,0-1 8 16,0 1-12-16,-3-3-16 15,0 0 0-15,0-6-104 16,-3 1 60-16,0-3-140 31,0-3 108-31,0 0-264 16,0-5 196-16,9-8-288 16</inkml:trace>
  <inkml:trace contextRef="#ctx0" brushRef="#br0" timeOffset="5753.992">21343 7810 508 0,'6'0'188'0,"-3"0"-148"0,3-6-8 0,-6 6 44 0,9 0-48 0,3-5 16 16,2-5-28-16,4-1-8 16,3 0-4-16,-3-4 12 0,0-1-8 15,-3 0-20-15,0 3 4 16,-6-1 12-16,0 4 0 15,-9-1 8-15,0 3-8 0,0 3 68 16,-3-3-40-16,-6 3-4 16,-3 2-16-16,3 0 16 15,0 1-16-15,-3-1 4 16,0 3-8-16,3-2-16 16,0 2 4-16,0 2 28 15,0 3-12-15,0 1 40 16,0 2-28-16,1 5 56 15,2 5-44-15,3 1 20 16,0 5-36-16,3-3-8 16,6 0-8-16,3-5 4 15,2-3-4-15,7-2-20 16,9-3 8-16,6-8-144 16,0 0 80-16,-4 0-248 15,-2 0 176-15,-6-3-300 16</inkml:trace>
  <inkml:trace contextRef="#ctx0" brushRef="#br0" timeOffset="6473.7846">20703 8659 528 0,'3'-8'196'0,"-3"3"-152"0,-3-3-12 0,0 5 0 16,3 1-24-16,-3-1 48 15,-3 0-28-15,-3 1 20 16,3 2-28-16,-6 5 8 0,3 0-16 16,-3 1 0-16,6 1-4 15,-2 1 12-15,8 6-12 16,0-1 4-16,5 0-4 15,4 3-24-15,3-3 8 0,3 6 4 16,3-6 4-16,-3 0 8 16,-3 0-4-16,-3-2 24 31,-3-3-16-31,-6 5 76 16,-6-2 4-16,-3-6-48 0,-6 0 48 15,0 1-56-15,-6-6 44 16,6-3-44-16,-5-2-28 15,11-1-8-15,-3 1-20 16,0 0 12-16,9-3-112 16,6 0 68-16,0 3-148 15,-3-3 116-15,0 0-236 16,9 2 180 0,3-2-232-16</inkml:trace>
  <inkml:trace contextRef="#ctx0" brushRef="#br0" timeOffset="7255.9875">20849 8566 392 0,'0'-2'148'0,"0"-1"-116"0,3 3-8 0,-3 0 144 0,0 0-96 16,3 3 104-16,3 2-100 16,-3 6 36-16,3-1-64 15,0 3 28-15,0 3-44 0,-6 3 68 16,5-1-52-16,-5-2 44 16,6 3-52-16,-6-6 32 15,0-2-40-15,0-6-36 16,0 3 0-16,0-3 8 15,0-5 0-15,0 0-4 16,0 0 4-16,3-5-24 16,3-3 12-16,0-3-32 15,0 1 24-15,0-4-48 16,-3-1 36 0,3-4-48-16,3 1 44 15,-3 2 8-15,0 2 12 0,-3 1 12 0,0 3 0 16,0 4 8-16,3-2-4 15,-3 6 16-15,3 2-12 16,-6 0 40-16,6 5-24 16,0 6 12-16,0 2-20 15,0 3 8-15,0-6-12 16,2 4-8-16,1-4 0 16,-6-2-4-16,-3-3 0 15,3-2 8-15,3 0-4 16,-6-6-12-16,0-2 4 15,0-3-48-15,6-3 24 16,-6-5-72-16,3-2 56 0,3 2-24 16,6 0 40-16,-3 3 4 15,0 2 16-15,3 6 24 16,6 2-8-16,-9 6 104 16,0 2-64-16,0 3 32 15,-1 3-44-15,1-1 4 16,-3 4-24-16,3 1 8 15,-3 4-12-15,-3 0-8 16,-3-4 0-16,0 1-4 16,0 0 0-16,0-5 8 15,-3-3-32 1,3-3 16-16,0-5-96 16,-3-3 56-16,6-2-188 15,3-3 132-15,0-5-316 16</inkml:trace>
  <inkml:trace contextRef="#ctx0" brushRef="#br0" timeOffset="8351.2159">21420 8455 280 0,'-6'-5'104'0,"9"5"-84"15,0 0 0-15,-3 0 128 0,-3 0-84 16,0 0 80-16,3 0-84 16,-3 0 12-16,-3 0-40 15,0 0 32-15,0 0-36 16,1 0 64-16,-4 0-52 0,0 3 28 15,-3-1-40-15,3 1-8 16,0 0-12-16,0-1 12 16,0 4-12-16,3 1-12 15,0 1 0-15,0 6 28 16,0 2-12-16,3 2 48 16,3 3-32-16,0-2-40 15,3-3 4-15,3-3 8 0,3-3 4 16,3-4-28-16,0-9 12 15,3-5-92-15,6-5 56 16,-3-3-100-16,-4 0 84 16,1 0-24-16,-3 0 52 15,-6 3 32-15,-3 0 4 16,-3 5 88-16,0 5-44 16,-6 3 100-16,0 6-80 15,3 7 60-15,3 3-72 16,3 0-12-16,3-1-24 15,6 1-4-15,3-5-4 16,6-6-24-16,3-7 8 0,-1-4-156 16,-2-4 92-16,-3-4-120 15,0-1 108-15,0-4-8 16,-3-2 52-16,0 0 8 31,-4-6 20-31,-2-2-20 16,-3-10 20-16,-6 4 12 15,0 3 4-15,0 6 96 16,-6 2-56-16,3 6 112 16,0 4-84-16,0 4 52 15,-2 2-72-15,2 5 40 0,3 8-52 16,-3 6 24-16,3 8-36 16,3 7 16-16,0 8-24 15,0 3 28-15,2-2-32 16,1 5 4-16,0-6-12 15,0 0-8 1,3-7 4-16,0-6-16 0,0-8 8 16,0-5-76-16,0-11 44 15,3-2-144-15,3-11 100 16,6-5-96-16,-1-3 104 16,4-2-52-16,0-3 72 15,0-3 8-15,6 3 28 16,-10 0 20-16,-8-3 0 0,3 3 84 15,-6 3-44-15,-9 2 76 16,0 3-68-16,0 7 96 16,-3 4-84-16,-3 4 40 15,-3 4-60-15,0 4 4 16,0 6-32-16,-2 3 28 16,-1 0-28-16,3 4 20 15,3 1-20-15,3 5 44 16,0 3-32-16,-3 3 20 15,6-1-28-15,3 1 8 16,3-1-16-16,3-5-8 31,6 3 0-31,-1-8-32 0,1-11 16 16,6-5-164-16,9-5 100 16,-6-6-324-16,-3-4 228 15,2 7-384-15</inkml:trace>
  <inkml:trace contextRef="#ctx0" brushRef="#br0" timeOffset="9305.1264">21146 9286 456 0,'-6'-5'168'0,"6"5"-128"0,-2-13-16 15,4 13 96-15,1-6-72 16,-3 6 32-16,-3 0-44 16,1-5-32-16,-1 5-4 15,-9 5 16-15,-3 1-8 0,-3-1 16 16,0 3-16-16,0 2 48 0,3-4-28 16,0 2 28-1,9-1-28-15,0 1-28 0,4 0 0 16,4 3 0-16,10 2 0 15,0-2 0-15,3 5 0 16,0-3-12 0,6-3 8-16,-9 4 20 0,3-4-8 15,-9-2 4-15,-3 8-4 16,-3-8 56-16,-3 3-36 16,-6-1-4-16,-6-2-12 15,-3 3-12-15,0-6 4 16,3-5-16-16,0 5 8 15,0-5 4-15,4-2 0 16,2-1-220-16,3 0 120 0,3-2-464 16,0-6 316-1,3 1 104-15</inkml:trace>
  <inkml:trace contextRef="#ctx0" brushRef="#br0" timeOffset="9759.0694">21328 9103 216 0,'6'-13'80'0,"-6"11"-60"0,0-1-8 0,0 3 4 16,0 0-12-16,0 0 8 16,0 0-8-16,0 0 8 15,0 0-8-15,0 0 104 16,0 0-60-16,0 0 96 16,0 0-84-16,0 0 60 15,0 0-68-15,0 0 48 16,0 0-56-16,0 0 76 0,0 5-68 15,0 1 0-15,0-1-32 0,-6 3 32 16,3 8-28-16,3 0 48 16,3 7-40-16,-3 4 4 15,0 5-24-15,0-1 12 16,0 1-16-16,0 2-4 16,-3-2 0-16,0 0-4 15,0-6 0-15,3-2-12 16,0 0 8-16,0-11-288 15,0-2 160-15</inkml:trace>
  <inkml:trace contextRef="#ctx0" brushRef="#br0" timeOffset="10008.4366">21218 9368 644 0,'-12'0'236'0,"12"0"-180"0,-6-5-20 0,6-1 8 16,3 1-32-16,0 0 100 16,3 0-60-16,3-1-4 15,6 1-32-15,3-3 8 0,2 0-16 16,7 0-12-16,3 3 0 16,0 0 12-16,0-1-4 15,-1 1-64-15,7 0 32 16,-12 2-260-16,-9 0 156 0,-3-4-312 31</inkml:trace>
  <inkml:trace contextRef="#ctx0" brushRef="#br0" timeOffset="10634.7776">21593 9154 540 0,'-6'2'200'0,"6"6"-156"0,0-10-12 0,0 2 36 15,0 5-44 1,0 0 76-16,0 6-52 0,0 2 28 16,6 3-44-16,3 2 44 0,-3 1-44 15,-3 0 4-15,3 2-24 16,-3-5 20-16,-3-1-20 16,3-1 4-16,-3-4-8 15,6-2-8-15,-6-8 4 16,6-2-92-16,0-1 48 15,-1-5-100-15,1 3 80 16,3-6-24 0,3 3 32-16,-6-2 28 0,-3 2 24 15,3 0 4-15,0-3-4 16,-3 3 4-16,3 0 4 16,-6 3-4-16,6 2 32 15,-6-5-20-15,0 8 56 16,3 0-40-16,-3 0 36 15,3 6-36-15,0-1 24 16,3 0-28-16,-6 6 0 16,6 2-16-16,-6 0 12 15,3 0-16-15,-3 1 4 16,0-1-4-16,0-2-8 0,6-4 4 16,-6-1-48-16,0-1 24 15,0-5-224-15,0-5 136 16,0-6-420-1</inkml:trace>
  <inkml:trace contextRef="#ctx0" brushRef="#br0" timeOffset="10977.6661">21834 9172 444 0,'-3'0'164'0,"6"-2"-124"0,-3 7-16 16,0-5 140-16,6 3-96 16,0-9 24-16,0 4-52 15,9-1 60-15,0-5-52 16,2 3 36-16,4-3-48 0,6 0-20 15,-6 0-8-15,6 0-20 16,-6 3 8-16,-7-1 12 16,-2 4-4-16,-3 2-4 15,-3 2 4-15,-6-2-60 16,3-2 32-16,-9-4-252 16,3-7-256-1</inkml:trace>
  <inkml:trace contextRef="#ctx0" brushRef="#br0" timeOffset="11290.2473">21932 9014 268 0,'-12'5'100'0,"12"-5"-76"0,3 0-8 0,-3 0 36 15,-3 0-32-15,3 0 36 16,0 0-32-16,0 0 32 0,0 0-32 15,0 5 40-15,0 6-36 16,-3 5 92-16,0 7-68 16,3 4 92-16,-3 5-84 15,6 7 16-15,-3 6-44 16,3-2 48-16,0 4-44 0,3-7-8 16,0-3-16-16,-3-8-12 15,0-5 4-15,-3-3-16 16,0-8 8-16,-6-5-120 15,-3-5 68-15,-3-11-164 16,-2-5 124-16,-1-11-384 16</inkml:trace>
  <inkml:trace contextRef="#ctx0" brushRef="#br0" timeOffset="11698.0515">22096 9111 464 0,'-3'-5'176'0,"3"8"-140"0,0-3-8 16,0 0 64 0,3-3-56-16,0 0 76 0,0 3-64 15,3-2 44-15,0-1-52 16,3 1 24-16,6-1-36 0,2-2-36 16,4-1 4-16,3 4 8 15,3-4 0-15,-3 1-12 16,-3 0 4-16,-4 0 12 15,-2 2-4-15,-6-2 16 16,0-1-12-16,-9 1-48 16,0-3 24-16,0 0-184 15,0-2 112-15,0-4-408 16</inkml:trace>
  <inkml:trace contextRef="#ctx0" brushRef="#br0" timeOffset="12041.1299">22224 8873 496 0,'-6'0'184'0,"6"3"-140"0,-3-3-16 0,3 5 40 0,0 1-44 15,0-1 32-15,-3 3-28 16,0 5 36 0,3 6-36-16,0 7 56 0,0 8-48 15,3 3 20-15,3 0-36 0,0 0 8 16,0 1-16-16,-3-7 0 16,0 1-4-16,-3-6 28 15,-3-2-20-15,0-3 32 16,-6-5-32-16,3-2-4 15,-9-7-8-15,0-1-60 16,0-4 32-16,-6-4-228 16,-2-6 140-16</inkml:trace>
  <inkml:trace contextRef="#ctx0" brushRef="#br0" timeOffset="12839.6483">22060 8942 436 0,'-3'-3'160'0,"9"3"-124"0,-6 0-8 16,0-2 44-16,3-1-44 16,-3 3 68-16,-3-2-56 15,3 2 36-15,-3 0-44 16,0 0 88-16,0 0-68 15,-3 0-16-15,0 2-20 0,-3 1 4 16,0-3-12-16,4 0-12 16,-4 0 0-16,3 0-252 15,0 0 140-15,-3 0-376 16</inkml:trace>
  <inkml:trace contextRef="#ctx0" brushRef="#br0" timeOffset="15984.0419">22245 8884 260 0,'0'3'96'0,"0"-3"-76"0,0 0-4 0,0 0 52 0,0 0-40 15,0 0 24-15,3-3-32 16,0 0 0-16,0 1-12 16,0-1 20-16,0 0-16 15,0 1 4-15,-3 2-8 16,0 0 28-16,0 0-20 16,6 0 56-16,-3 2-40 15,5 1-8-15,-2 0-12 16,0-3 16-16,0 0-16 15,0 0-20-15,3 2 0 0,0-2 12 16,-3 0 0-16,0 0 32 16,0 3-20-16,0-3-4 15,-6 0-8-15,6 0 12 16,0 3-8-16,3-3-12 16,-9 0 0-16,0 0 28 15,6 5-12 1,0 0 32-16,0 3-28 0,0-3-4 15,0 3-8-15,-1-2 20 16,-5-6-12-16,0 5-20 16,0-5 0-16,0 0 20 0,0 0-4 15,0 0-72-15,-2 0 32 16,-4-3-384 0,0-2 232-16,0 0-68 15</inkml:trace>
  <inkml:trace contextRef="#ctx0" brushRef="#br0" timeOffset="18048.062">21977 8950 268 0,'0'-11'100'0,"6"9"-76"0,0-3-8 15,-3 5 16-15,3 0-20 16,0 0 56-1,3 0-36-15,-9 0-24 16,6 2-8-16,-1 1 16 0,-5-3-8 16,6 0-136-16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9424"/>
          </a:xfrm>
          <a:prstGeom prst="rect">
            <a:avLst/>
          </a:prstGeom>
        </p:spPr>
        <p:txBody>
          <a:bodyPr vert="horz" lIns="94221" tIns="47111" rIns="94221" bIns="4711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3" y="0"/>
            <a:ext cx="3077739" cy="469424"/>
          </a:xfrm>
          <a:prstGeom prst="rect">
            <a:avLst/>
          </a:prstGeom>
        </p:spPr>
        <p:txBody>
          <a:bodyPr vert="horz" lIns="94221" tIns="47111" rIns="94221" bIns="47111" rtlCol="0"/>
          <a:lstStyle>
            <a:lvl1pPr algn="r">
              <a:defRPr sz="1200"/>
            </a:lvl1pPr>
          </a:lstStyle>
          <a:p>
            <a:fld id="{0AEEDEAA-6FEA-4CF1-B01A-4617B8CA9881}" type="datetimeFigureOut">
              <a:rPr lang="en-US" smtClean="0"/>
              <a:t>2/1/2018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3325" y="703263"/>
            <a:ext cx="4695825" cy="3521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1" tIns="47111" rIns="94221" bIns="4711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vert="horz" lIns="94221" tIns="47111" rIns="94221" bIns="4711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69424"/>
          </a:xfrm>
          <a:prstGeom prst="rect">
            <a:avLst/>
          </a:prstGeom>
        </p:spPr>
        <p:txBody>
          <a:bodyPr vert="horz" lIns="94221" tIns="47111" rIns="94221" bIns="4711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3" y="8917422"/>
            <a:ext cx="3077739" cy="469424"/>
          </a:xfrm>
          <a:prstGeom prst="rect">
            <a:avLst/>
          </a:prstGeom>
        </p:spPr>
        <p:txBody>
          <a:bodyPr vert="horz" lIns="94221" tIns="47111" rIns="94221" bIns="47111" rtlCol="0" anchor="b"/>
          <a:lstStyle>
            <a:lvl1pPr algn="r">
              <a:defRPr sz="1200"/>
            </a:lvl1pPr>
          </a:lstStyle>
          <a:p>
            <a:fld id="{56EA2083-D45D-4233-9583-54DAF3E095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7552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EA2083-D45D-4233-9583-54DAF3E09581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7769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36E66-82CD-463B-A3B0-8F4C53878725}" type="datetimeFigureOut">
              <a:rPr lang="en-US" smtClean="0"/>
              <a:t>2/1/2018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556CD-085E-4BEA-80B9-4D9176F6F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981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36E66-82CD-463B-A3B0-8F4C53878725}" type="datetimeFigureOut">
              <a:rPr lang="en-US" smtClean="0"/>
              <a:t>2/1/2018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556CD-085E-4BEA-80B9-4D9176F6F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617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36E66-82CD-463B-A3B0-8F4C53878725}" type="datetimeFigureOut">
              <a:rPr lang="en-US" smtClean="0"/>
              <a:t>2/1/2018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556CD-085E-4BEA-80B9-4D9176F6F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359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36E66-82CD-463B-A3B0-8F4C53878725}" type="datetimeFigureOut">
              <a:rPr lang="en-US" smtClean="0"/>
              <a:t>2/1/2018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556CD-085E-4BEA-80B9-4D9176F6F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401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36E66-82CD-463B-A3B0-8F4C53878725}" type="datetimeFigureOut">
              <a:rPr lang="en-US" smtClean="0"/>
              <a:t>2/1/2018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556CD-085E-4BEA-80B9-4D9176F6F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102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36E66-82CD-463B-A3B0-8F4C53878725}" type="datetimeFigureOut">
              <a:rPr lang="en-US" smtClean="0"/>
              <a:t>2/1/2018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556CD-085E-4BEA-80B9-4D9176F6F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4135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36E66-82CD-463B-A3B0-8F4C53878725}" type="datetimeFigureOut">
              <a:rPr lang="en-US" smtClean="0"/>
              <a:t>2/1/2018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556CD-085E-4BEA-80B9-4D9176F6F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9820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36E66-82CD-463B-A3B0-8F4C53878725}" type="datetimeFigureOut">
              <a:rPr lang="en-US" smtClean="0"/>
              <a:t>2/1/2018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556CD-085E-4BEA-80B9-4D9176F6F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669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36E66-82CD-463B-A3B0-8F4C53878725}" type="datetimeFigureOut">
              <a:rPr lang="en-US" smtClean="0"/>
              <a:t>2/1/2018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556CD-085E-4BEA-80B9-4D9176F6F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999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36E66-82CD-463B-A3B0-8F4C53878725}" type="datetimeFigureOut">
              <a:rPr lang="en-US" smtClean="0"/>
              <a:t>2/1/2018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556CD-085E-4BEA-80B9-4D9176F6F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229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36E66-82CD-463B-A3B0-8F4C53878725}" type="datetimeFigureOut">
              <a:rPr lang="en-US" smtClean="0"/>
              <a:t>2/1/2018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556CD-085E-4BEA-80B9-4D9176F6F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555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236E66-82CD-463B-A3B0-8F4C53878725}" type="datetimeFigureOut">
              <a:rPr lang="en-US" smtClean="0"/>
              <a:t>2/1/2018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B556CD-085E-4BEA-80B9-4D9176F6F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277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e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e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ECE 255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Feb 1, 2018 Lecture</a:t>
            </a:r>
          </a:p>
          <a:p>
            <a:r>
              <a:rPr lang="en-US" dirty="0" smtClean="0"/>
              <a:t>Instructor: Weng Cho Chew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331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6800" y="41885"/>
            <a:ext cx="7263943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078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29044" y="0"/>
            <a:ext cx="6871956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451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4706" y="53183"/>
            <a:ext cx="8147334" cy="6793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011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8031" y="122237"/>
            <a:ext cx="8112569" cy="5440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895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0726" y="152400"/>
            <a:ext cx="8484991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153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76199"/>
            <a:ext cx="7543800" cy="6719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539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3000" y="76200"/>
            <a:ext cx="6978938" cy="6723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105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14874"/>
            <a:ext cx="7848600" cy="15091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4180" y="1143000"/>
            <a:ext cx="614822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1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0597"/>
            <a:ext cx="8229600" cy="213583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298" y="2017668"/>
            <a:ext cx="8240702" cy="7431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027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5800" y="-2590800"/>
            <a:ext cx="7941648" cy="7161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733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BJT Circuits at DC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676400"/>
            <a:ext cx="8763250" cy="5005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242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76400" y="2257"/>
            <a:ext cx="5760765" cy="6855743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5761080" y="842760"/>
              <a:ext cx="1280880" cy="58824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758200" y="838080"/>
                <a:ext cx="1290960" cy="599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6632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4250" y="76200"/>
            <a:ext cx="8335668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581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" y="609600"/>
            <a:ext cx="8556439" cy="5440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511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7288" y="76200"/>
            <a:ext cx="8521912" cy="6723012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7310520" y="2357280"/>
              <a:ext cx="835200" cy="106596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304760" y="2349360"/>
                <a:ext cx="848520" cy="1081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031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" y="0"/>
            <a:ext cx="8610600" cy="6415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957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6713" y="533400"/>
            <a:ext cx="8850573" cy="3802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046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Clicker Question 1 (1 Point)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45335" y="1479176"/>
            <a:ext cx="892246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</a:rPr>
              <a:t>Which is not the part of BJT circuits analysis at DC?</a:t>
            </a:r>
          </a:p>
          <a:p>
            <a:endParaRPr lang="en-US" sz="3200" b="1" dirty="0"/>
          </a:p>
          <a:p>
            <a:pPr marL="457200" indent="-457200" algn="ctr">
              <a:buAutoNum type="alphaUcParenBoth"/>
            </a:pPr>
            <a:r>
              <a:rPr lang="en-US" sz="3200" dirty="0"/>
              <a:t> </a:t>
            </a:r>
            <a:r>
              <a:rPr lang="en-US" sz="3200" dirty="0" smtClean="0"/>
              <a:t>Small signal analysis</a:t>
            </a:r>
            <a:endParaRPr lang="en-US" sz="3200" baseline="30000" dirty="0" smtClean="0"/>
          </a:p>
          <a:p>
            <a:pPr marL="457200" indent="-457200" algn="ctr">
              <a:buAutoNum type="alphaUcParenBoth"/>
            </a:pPr>
            <a:endParaRPr lang="en-US" sz="3200" dirty="0" smtClean="0"/>
          </a:p>
          <a:p>
            <a:pPr marL="457200" indent="-457200" algn="ctr">
              <a:buAutoNum type="alphaUcParenBoth"/>
            </a:pPr>
            <a:r>
              <a:rPr lang="en-US" sz="3200" dirty="0" smtClean="0"/>
              <a:t> Decide </a:t>
            </a:r>
            <a:r>
              <a:rPr lang="en-US" sz="3200" dirty="0" smtClean="0"/>
              <a:t>if </a:t>
            </a:r>
            <a:r>
              <a:rPr lang="en-US" sz="3200" dirty="0" smtClean="0"/>
              <a:t>the transistor is active, cutoff, or saturation</a:t>
            </a:r>
            <a:endParaRPr lang="en-US" sz="3200" baseline="30000" dirty="0" smtClean="0"/>
          </a:p>
          <a:p>
            <a:pPr marL="457200" indent="-457200" algn="ctr">
              <a:buAutoNum type="alphaUcParenBoth"/>
            </a:pPr>
            <a:endParaRPr lang="en-US" sz="3200" dirty="0" smtClean="0"/>
          </a:p>
          <a:p>
            <a:pPr marL="457200" indent="-457200" algn="ctr">
              <a:buAutoNum type="alphaUcParenBoth"/>
            </a:pPr>
            <a:r>
              <a:rPr lang="en-US" sz="3200" dirty="0" smtClean="0"/>
              <a:t> </a:t>
            </a:r>
            <a:r>
              <a:rPr lang="en-US" sz="3200" dirty="0"/>
              <a:t>Early effect is ignored</a:t>
            </a:r>
            <a:endParaRPr lang="en-US" sz="3200" baseline="30000" dirty="0" smtClean="0"/>
          </a:p>
          <a:p>
            <a:pPr marL="457200" indent="-457200">
              <a:buAutoNum type="alphaUcParenBoth"/>
            </a:pP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3717367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3558" y="140014"/>
            <a:ext cx="8711841" cy="6184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237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05000" y="40856"/>
            <a:ext cx="5410199" cy="6784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22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00" y="76200"/>
            <a:ext cx="8382000" cy="9604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863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-4527634"/>
            <a:ext cx="8382000" cy="9604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392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05000" y="0"/>
            <a:ext cx="5410199" cy="6808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791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500" y="22204"/>
            <a:ext cx="8001000" cy="9421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027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-6248400"/>
            <a:ext cx="8305800" cy="9779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09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5190</TotalTime>
  <Words>57</Words>
  <Application>Microsoft Office PowerPoint</Application>
  <PresentationFormat>On-screen Show (4:3)</PresentationFormat>
  <Paragraphs>13</Paragraphs>
  <Slides>26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9" baseType="lpstr">
      <vt:lpstr>Arial</vt:lpstr>
      <vt:lpstr>Calibri</vt:lpstr>
      <vt:lpstr>Office Theme</vt:lpstr>
      <vt:lpstr>ECE 255</vt:lpstr>
      <vt:lpstr>BJT Circuits at DC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Clicker Question 1 (1 Point)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ECE 255</dc:title>
  <dc:creator>zchen</dc:creator>
  <cp:lastModifiedBy>Weng Chew</cp:lastModifiedBy>
  <cp:revision>293</cp:revision>
  <cp:lastPrinted>2018-02-01T01:37:47Z</cp:lastPrinted>
  <dcterms:created xsi:type="dcterms:W3CDTF">2014-01-12T04:14:42Z</dcterms:created>
  <dcterms:modified xsi:type="dcterms:W3CDTF">2018-02-01T14:09:45Z</dcterms:modified>
</cp:coreProperties>
</file>