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61" r:id="rId3"/>
    <p:sldId id="382" r:id="rId4"/>
    <p:sldId id="402" r:id="rId5"/>
    <p:sldId id="403" r:id="rId6"/>
    <p:sldId id="404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4" r:id="rId18"/>
    <p:sldId id="395" r:id="rId19"/>
    <p:sldId id="401" r:id="rId20"/>
    <p:sldId id="343" r:id="rId2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0" autoAdjust="0"/>
    <p:restoredTop sz="94648" autoAdjust="0"/>
  </p:normalViewPr>
  <p:slideViewPr>
    <p:cSldViewPr>
      <p:cViewPr>
        <p:scale>
          <a:sx n="63" d="100"/>
          <a:sy n="63" d="100"/>
        </p:scale>
        <p:origin x="96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586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3T13:28:58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9208 7487 312 0,'12'-3'112'0,"-12"3"-84"0,-15-10-12 0,15 5 92 16,0 5-64-16,0-6 88 15,6 6-76-15,-6-5 44 16,3 2-60-16,-3 1 8 16,0 2-32-16,0-3 20 15,0 6-24-15,0-3 4 16,6 5-8-16,0-5-24 15,3 0 8-15,3-3 20 16,-1 3-4-16,7-2-20 16,-3 2 4-16,0-3 4 15,6 3 4-15,-3-5-12 16,3-3 8-16,5 2-48 16,-11 1 24-16,-3 0-12 15,-3 10 24-15,-3-2-88 0,-3 5 56 16,-6 5-232-16</inkml:trace>
  <inkml:trace contextRef="#ctx0" brushRef="#br0" timeOffset="332.1349">9291 7588 260 0,'-6'0'96'0,"12"2"-76"0,-6-4-4 0,0 2 68 15,0 0-48-15,0 0 4 16,0 0-24-16,3-3-4 16,3-2-4-1,0 5-16-15,0-6 32 16,9 1-16-16,0 0 16 15,6 2-12-15,2-2 0 16,1 5-4-16,3 0-8 16,0 5 4-16,-3-5 4 15,-1 3-4-15,-2-1-12 16,-3 1 4-16,-6 0-356 16</inkml:trace>
  <inkml:trace contextRef="#ctx0" brushRef="#br0" timeOffset="1139.7776">9788 7318 332 0,'-3'-3'120'0,"3"3"-92"0,0-3-8 0,0 1 36 16,3 2-36-16,0-3 16 15,3 3-20-15,0-3 0 16,6 1-8-16,0-3-16 16,3 2 4-16,-3 0 20 15,0 3-8-15,0 0-4 16,-1 6 0-16,-2-1 48 0,-3 3-28 15,0 5 24-15,0 3-28 16,0 0 28 0,0 0-32-16,0 2-12 15,3 3-8-15,0 6 20 0,3 2-8 16,0-5-20-16,-3-6 4 16,0 1 20-16,0-3-4 15,-3-6-4-15,2-2 0 0,-2 0-4 16,0-5 0-16,3-3 8 15,0-6-4-15,0-2-4 16,3-2 4-16,-3-1-16 16,3-2 8-16,-6-3 12 15,3-2-4-15,0 4 32 32,0 4-20-32,-3-3 92 0,3 5-60 15,-4-6 32-15,4 7-48 0,-3-4-20 16,3 6-4-16,-3-6-8 15,3 6 0-15,0-6 0 16,0 6 0-16,-3-6 0 16,3 1 0-16,-3-1 16 15,0 3-8-15,-3 3-48 16,0 0 24-16,-3 10-8 16,3 0 16-16,-3 8 0 15,3-2 0-15,0 0-108 16,3 4 64-16,-3 1-296 15,3-5 192-15</inkml:trace>
  <inkml:trace contextRef="#ctx0" brushRef="#br0" timeOffset="1711.2984">10211 7598 404 0,'0'-3'148'0,"-3"6"-112"0,6 0-12 0,-3-3 120 15,0 0-84-15,0 0 44 16,0 0-60-16,0 0 28 16,-3 0-40-1,3 0-20-15,0 5-4 0,0-5-20 0,-3 3 8 16,3 2-4-16,0-2 0 16,-3 2 24-16,-3 0-8 15,3 1-12-15,0 1 0 0,0 1 4 16,-3 3 0-16,3 0-12 15,3 2 8-15,6-3 12 16,0-2-4-16,6-2 16 16,0-4-12-16,6-4-4 15,0-4 0-15,-1-4 4 16,1-3-4-16,-3 2-12 16,-3-5 4-16,-6 3 12 15,-6 0-4-15,-6 2 24 16,-3 0-16-16,-6 3-20 31,3 3 0-31,-2 5 56 0,2 0-24 16,0 0 8-1,6 8-20-15,0 0-24 0,3 0 4 16,3 0-540-16,12 0 296 16,0-3-20-16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7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7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Jaeger/Blalock   3/15/10</a:t>
            </a:r>
            <a:endParaRPr 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/>
              <a:t>Microelectronic Circuit Design, 4E McGraw-Hill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r>
              <a:rPr lang="en-US" b="1"/>
              <a:t>Chap 2 - </a:t>
            </a:r>
            <a:fld id="{F9BA00D0-7FB6-B547-B628-C930528B542D}" type="slidenum">
              <a:rPr lang="en-US" b="1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1598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31.emf"/><Relationship Id="rId3" Type="http://schemas.openxmlformats.org/officeDocument/2006/relationships/image" Target="../media/image23.emf"/><Relationship Id="rId7" Type="http://schemas.openxmlformats.org/officeDocument/2006/relationships/image" Target="../media/image34.wmf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0.emf"/><Relationship Id="rId5" Type="http://schemas.openxmlformats.org/officeDocument/2006/relationships/image" Target="../media/image36.emf"/><Relationship Id="rId15" Type="http://schemas.openxmlformats.org/officeDocument/2006/relationships/image" Target="../media/image42.emf"/><Relationship Id="rId10" Type="http://schemas.openxmlformats.org/officeDocument/2006/relationships/image" Target="../media/image39.emf"/><Relationship Id="rId4" Type="http://schemas.openxmlformats.org/officeDocument/2006/relationships/image" Target="../media/image35.emf"/><Relationship Id="rId9" Type="http://schemas.openxmlformats.org/officeDocument/2006/relationships/image" Target="../media/image38.emf"/><Relationship Id="rId1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 23, 2018 Lecture</a:t>
            </a:r>
          </a:p>
          <a:p>
            <a:r>
              <a:rPr lang="en-US" dirty="0" smtClean="0"/>
              <a:t>Instructor: Weng Cho Chew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Full-Wave Rectifier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5400"/>
            <a:ext cx="5753100" cy="537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Removing Current Ripple with Capacitor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431026"/>
            <a:ext cx="4876799" cy="419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7481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Ideal Capacitor Case: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3581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Capacitor cannot discharge.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38800" y="3810000"/>
            <a:ext cx="7620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53100" y="268304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Capacitor holds charge forever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Non-Ideal Capacitor Case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371600"/>
            <a:ext cx="4598408" cy="5355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1752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Capacitor cannot hold charge forever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Smoothed Waveform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209800"/>
            <a:ext cx="7099506" cy="2666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486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full wave rectifier case.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40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of Waveform Smoothing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609600"/>
          </a:xfrm>
        </p:spPr>
        <p:txBody>
          <a:bodyPr/>
          <a:lstStyle/>
          <a:p>
            <a:r>
              <a:rPr lang="en-US" dirty="0" smtClean="0"/>
              <a:t>Diode open circuit: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01774" y="1600200"/>
            <a:ext cx="4210453" cy="2992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55" y="2438400"/>
            <a:ext cx="2711245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971800"/>
            <a:ext cx="762000" cy="389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361572"/>
            <a:ext cx="2117164" cy="505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79" y="3866877"/>
            <a:ext cx="3322686" cy="434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3920175"/>
            <a:ext cx="533684" cy="194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533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Ripple Voltage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800" y="5275614"/>
            <a:ext cx="1108421" cy="5155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4343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that: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863" y="6003639"/>
            <a:ext cx="834737" cy="3209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4600" y="5868142"/>
            <a:ext cx="1628421" cy="532658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1828800" y="60960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0179" y="4363271"/>
            <a:ext cx="4734738" cy="2147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221" y="4865132"/>
            <a:ext cx="3385278" cy="392668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5334000" y="6477000"/>
            <a:ext cx="1524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38800" y="6412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Diode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 of Waveform Smoothing, Contd.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609600"/>
          </a:xfrm>
        </p:spPr>
        <p:txBody>
          <a:bodyPr/>
          <a:lstStyle/>
          <a:p>
            <a:r>
              <a:rPr lang="en-US" dirty="0" smtClean="0"/>
              <a:t>Diode conducting: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3580" y="5096931"/>
            <a:ext cx="2182789" cy="1551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5345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KCL: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4572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Diode current during conduction interval :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514599"/>
            <a:ext cx="2254885" cy="3470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471" y="2924158"/>
            <a:ext cx="2244211" cy="320961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359259"/>
              </p:ext>
            </p:extLst>
          </p:nvPr>
        </p:nvGraphicFramePr>
        <p:xfrm>
          <a:off x="1183593" y="3416299"/>
          <a:ext cx="2016807" cy="543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6" imgW="1460160" imgH="393480" progId="Equation.DSMT4">
                  <p:embed/>
                </p:oleObj>
              </mc:Choice>
              <mc:Fallback>
                <p:oleObj name="Equation" r:id="rId6" imgW="1460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3593" y="3416299"/>
                        <a:ext cx="2016807" cy="543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979" y="3962400"/>
            <a:ext cx="2148421" cy="641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5024364"/>
            <a:ext cx="5720001" cy="3858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5334000"/>
            <a:ext cx="2107369" cy="4165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6019800"/>
            <a:ext cx="6171580" cy="6282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1000" y="571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average diode current: 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5800" y="1295400"/>
            <a:ext cx="4304001" cy="37555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9600" y="5423152"/>
            <a:ext cx="1784452" cy="58369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419600" y="5410200"/>
            <a:ext cx="1676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524000" y="5872497"/>
            <a:ext cx="2819400" cy="299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3313800" y="2624760"/>
              <a:ext cx="401040" cy="150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08760" y="2620080"/>
                <a:ext cx="412200" cy="1616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7239000" y="3505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Diode on interval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781800" y="2514599"/>
            <a:ext cx="533400" cy="1066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6781800" y="3828366"/>
            <a:ext cx="457200" cy="362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Clamping and Limiter Circuit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25" y="2667000"/>
            <a:ext cx="4058344" cy="35605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447800"/>
            <a:ext cx="3810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An ideal voltage clamping circuit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322597"/>
            <a:ext cx="4142960" cy="2468603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876800" y="1524000"/>
            <a:ext cx="3810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non ideal voltage clamping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Application of an Ideal Clamping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09" y="2209800"/>
            <a:ext cx="839930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 of Clamping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600200"/>
            <a:ext cx="5497106" cy="51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73" y="76200"/>
            <a:ext cx="8928827" cy="601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86" y="3276600"/>
            <a:ext cx="3300827" cy="361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294772"/>
            <a:ext cx="3581400" cy="353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830313"/>
            <a:ext cx="3671887" cy="5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Zener</a:t>
            </a:r>
            <a:r>
              <a:rPr lang="en-US" b="1" dirty="0" smtClean="0"/>
              <a:t> Diodes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5367" y="1600200"/>
            <a:ext cx="8229600" cy="9143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Voltage regulators, rectifiers, and clamping circuits.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514599"/>
            <a:ext cx="3900001" cy="4121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567" y="3753153"/>
            <a:ext cx="1981200" cy="2367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333520"/>
            <a:ext cx="1242055" cy="1521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66426" y="284861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Symbol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5181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 circuit approximation</a:t>
            </a:r>
          </a:p>
          <a:p>
            <a:r>
              <a:rPr lang="en-US" b="1" dirty="0"/>
              <a:t>a</a:t>
            </a:r>
            <a:r>
              <a:rPr lang="en-US" b="1" dirty="0" smtClean="0"/>
              <a:t>round Q point.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313097" y="4495800"/>
            <a:ext cx="3282987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9000" y="4495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Internal voltage</a:t>
            </a:r>
            <a:endParaRPr lang="en-US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198067"/>
              </p:ext>
            </p:extLst>
          </p:nvPr>
        </p:nvGraphicFramePr>
        <p:xfrm>
          <a:off x="5714999" y="6248400"/>
          <a:ext cx="154516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7" imgW="927000" imgH="228600" progId="Equation.DSMT4">
                  <p:embed/>
                </p:oleObj>
              </mc:Choice>
              <mc:Fallback>
                <p:oleObj name="Equation" r:id="rId7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4999" y="6248400"/>
                        <a:ext cx="154516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6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79176"/>
            <a:ext cx="86867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Which of the following is not a full-wave rectifier? </a:t>
            </a:r>
          </a:p>
          <a:p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A transformer with a center tap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A diode connected to a capacitor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Bridge circuit</a:t>
            </a:r>
            <a:endParaRPr lang="en-US" sz="3200" baseline="30000" dirty="0" smtClean="0"/>
          </a:p>
          <a:p>
            <a:pPr marL="457200" indent="-457200">
              <a:buAutoNum type="alphaUcParenBoth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173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Zener</a:t>
            </a:r>
            <a:r>
              <a:rPr lang="en-US" dirty="0" smtClean="0"/>
              <a:t> Diode As Shunt Regulator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447800"/>
            <a:ext cx="6564489" cy="4564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400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has a temperature coefficient in mV/C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744858"/>
              </p:ext>
            </p:extLst>
          </p:nvPr>
        </p:nvGraphicFramePr>
        <p:xfrm>
          <a:off x="1295400" y="6423504"/>
          <a:ext cx="528746" cy="358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4" imgW="241200" imgH="228600" progId="Equation.DSMT4">
                  <p:embed/>
                </p:oleObj>
              </mc:Choice>
              <mc:Fallback>
                <p:oleObj name="Equation" r:id="rId4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6423504"/>
                        <a:ext cx="528746" cy="358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7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5" y="0"/>
            <a:ext cx="8168306" cy="3483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1" y="3376471"/>
            <a:ext cx="6248400" cy="344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37099"/>
            <a:ext cx="8177319" cy="5987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05000"/>
            <a:ext cx="2943225" cy="3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0" y="-990600"/>
            <a:ext cx="38100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8574"/>
            <a:ext cx="7072533" cy="678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Diodes as Rectifiers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2976" y="1417638"/>
            <a:ext cx="7622310" cy="2092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1130" y="3509742"/>
            <a:ext cx="122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Full wave rectifier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426194"/>
              </p:ext>
            </p:extLst>
          </p:nvPr>
        </p:nvGraphicFramePr>
        <p:xfrm>
          <a:off x="1676400" y="3710532"/>
          <a:ext cx="1403398" cy="328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4" imgW="977760" imgH="228600" progId="Equation.DSMT4">
                  <p:embed/>
                </p:oleObj>
              </mc:Choice>
              <mc:Fallback>
                <p:oleObj name="Equation" r:id="rId4" imgW="977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3710532"/>
                        <a:ext cx="1403398" cy="328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5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Half-Wave Rectifier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67200" y="1295400"/>
            <a:ext cx="4800600" cy="4935734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304800" y="1417638"/>
            <a:ext cx="3809999" cy="1173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 constant voltage drop model for the diode.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680064"/>
            <a:ext cx="2546664" cy="2107472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304800" y="4953000"/>
            <a:ext cx="3809999" cy="117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PIV (peak inverse voltage)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028789"/>
              </p:ext>
            </p:extLst>
          </p:nvPr>
        </p:nvGraphicFramePr>
        <p:xfrm>
          <a:off x="2127250" y="5540375"/>
          <a:ext cx="13589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6" imgW="647640" imgH="228600" progId="Equation.DSMT4">
                  <p:embed/>
                </p:oleObj>
              </mc:Choice>
              <mc:Fallback>
                <p:oleObj name="Equation" r:id="rId6" imgW="647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7250" y="5540375"/>
                        <a:ext cx="135890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0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Full-Wave Rectifier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143000"/>
            <a:ext cx="5774906" cy="458336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6829"/>
              </p:ext>
            </p:extLst>
          </p:nvPr>
        </p:nvGraphicFramePr>
        <p:xfrm>
          <a:off x="3290888" y="5867400"/>
          <a:ext cx="2193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4" imgW="939600" imgH="228600" progId="Equation.DSMT4">
                  <p:embed/>
                </p:oleObj>
              </mc:Choice>
              <mc:Fallback>
                <p:oleObj name="Equation" r:id="rId4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0888" y="5867400"/>
                        <a:ext cx="21939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0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3775</TotalTime>
  <Words>212</Words>
  <Application>Microsoft Office PowerPoint</Application>
  <PresentationFormat>On-screen Show (4:3)</PresentationFormat>
  <Paragraphs>53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Office Theme</vt:lpstr>
      <vt:lpstr>Equation</vt:lpstr>
      <vt:lpstr>MathType 6.0 Equation</vt:lpstr>
      <vt:lpstr>ECE 255</vt:lpstr>
      <vt:lpstr>Zener Diodes</vt:lpstr>
      <vt:lpstr>Zener Diode As Shunt Regulator</vt:lpstr>
      <vt:lpstr>PowerPoint Presentation</vt:lpstr>
      <vt:lpstr>PowerPoint Presentation</vt:lpstr>
      <vt:lpstr>PowerPoint Presentation</vt:lpstr>
      <vt:lpstr>Diodes as Rectifiers</vt:lpstr>
      <vt:lpstr>Half-Wave Rectifier</vt:lpstr>
      <vt:lpstr>Full-Wave Rectifier</vt:lpstr>
      <vt:lpstr>Bridge Full-Wave Rectifier</vt:lpstr>
      <vt:lpstr>Removing Current Ripple with Capacitor</vt:lpstr>
      <vt:lpstr>Non-Ideal Capacitor Case</vt:lpstr>
      <vt:lpstr>A Smoothed Waveform</vt:lpstr>
      <vt:lpstr>Math of Waveform Smoothing</vt:lpstr>
      <vt:lpstr>Math of Waveform Smoothing, Contd.</vt:lpstr>
      <vt:lpstr>Clamping and Limiter Circuit</vt:lpstr>
      <vt:lpstr>The Application of an Ideal Clamping Circuit</vt:lpstr>
      <vt:lpstr>Designs of Clamping Circuits</vt:lpstr>
      <vt:lpstr>PowerPoint Presentation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192</cp:revision>
  <cp:lastPrinted>2018-01-23T02:33:45Z</cp:lastPrinted>
  <dcterms:created xsi:type="dcterms:W3CDTF">2014-01-12T04:14:42Z</dcterms:created>
  <dcterms:modified xsi:type="dcterms:W3CDTF">2018-01-23T14:37:46Z</dcterms:modified>
</cp:coreProperties>
</file>