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44" r:id="rId3"/>
    <p:sldId id="345" r:id="rId4"/>
    <p:sldId id="349" r:id="rId5"/>
    <p:sldId id="347" r:id="rId6"/>
    <p:sldId id="350" r:id="rId7"/>
    <p:sldId id="346" r:id="rId8"/>
    <p:sldId id="351" r:id="rId9"/>
    <p:sldId id="352" r:id="rId10"/>
    <p:sldId id="353" r:id="rId11"/>
    <p:sldId id="354" r:id="rId12"/>
    <p:sldId id="348" r:id="rId13"/>
    <p:sldId id="355" r:id="rId14"/>
    <p:sldId id="356" r:id="rId15"/>
    <p:sldId id="357" r:id="rId16"/>
    <p:sldId id="359" r:id="rId17"/>
    <p:sldId id="343" r:id="rId1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0" autoAdjust="0"/>
    <p:restoredTop sz="94648" autoAdjust="0"/>
  </p:normalViewPr>
  <p:slideViewPr>
    <p:cSldViewPr>
      <p:cViewPr varScale="1">
        <p:scale>
          <a:sx n="63" d="100"/>
          <a:sy n="63" d="100"/>
        </p:scale>
        <p:origin x="96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6T12:44:59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10988 11706 260 0,'24'0'96'0,"-24"-8"-76"0,-5 4-4 0,5 4 60 0,0 0-44 16,0-5 40-16,0 5-40 15,-5 0 36-15,1 0-40 16,-1 0 28-16,0 5-28 15,0 3 0-15,0 1-16 16,0-1 12-16,5 1-16 16,0 4 24-16,5-4-20 15,5 3-12-15,4-3-4 0,-4 4-4 16,0 0 0-16,14 4 16 16,-10 0-4-16,11 1-20 15,-6 3 8-15,5 1 20 16,-4-1-4-16,9-4-4 15,5 1 0-15,-1-1-4 16,-8 0 0-16,-1-4 8 0,10 4-4 16,-10-4 8-1,0 0-8-15,0 0-12 16,10-4 4-16,0-1-4 16,5-4 0-16,-5-4 8 0,14 0 0 15,-4 0 8 1,-5-4-4-16,19-4-12 0,0-1 4 15,0-4-4-15,-5-9 0 16,5 1 8-16,0-1 0 16,-4 1 0-16,4-5 0 15,0 0-12-15,0 5 8 0,0 3 4 16,5 6 0-16,-10 3 0 16,-4 5 0-1,4-1 24-15,-5 1-12 16,1-5-4-16,-10 1-4 0,-1-9 12 15,1 4-8-15,-5-9-4 16,-5 1 0-16,5-5-16 16,-5 4 8-16,0 1 4 15,-15 4 0-15,11-1 16 16,-16 5-8-16,6 0-12 16,-5 5 0-16,-1-5 20 15,1-4-8-15,4 4-28 16,1-13 8-16,9 9 24 15,10-5-8-15,-10 5-8 16,-14 0 0-16,5 4 4 16,4 9 0-16,-19-1 60 15,-10 1-32-15,10 4 32 16,-14 0-32-16,4 0 8 0,10 0-20 16,-10 0 8-16,10 0-12 15,0-4-16-15,0 4 0 16,-9-5 4-16,9 5 0 15,-5 0-144-15,5 0 80 16,-10 0-308 0,-4 0 208-16,4 0-104 15</inkml:trace>
  <inkml:trace contextRef="#ctx0" brushRef="#br0" timeOffset="1053.3919">12760 11448 372 0,'0'-8'140'0,"0"8"-112"0,0-5-4 16,0 5-4-16,0 0-16 16,0 0-4-16,0 0 4 0,0 0 20 15,-10 5-12-15,6-1 48 16,4 4-32-16,0-8-16 16,0 9-4-1,14 0-8-15,-4-5 16 16,4-4-8-16,6-4 16 15,-6-1-16-15,10-8 24 16,10 5-20-16,-10-9-4 16,10 4-4-16,0-4-16 15,5 4 8-15,-5-5-4 0,5 1 0 16,-5 0-12-16,-1 4 12 16,-13 4 12-16,-6 1 0 0,1-1 24 15,-5 5-16-15,-10 0 40 16,9-1-28-1,-9 5-12-15,-9 0-8 16,-1 0-24 0,5 5 12-16,-5-1-4 0,-4 0 4 0,-6 5 16 15,6-1-4-15,4 1-4 16,1-5 4-16,-1 5 12 16,5 0-8-16,0-1 4 15,0 1-4-15,5 8-8 16,-9-4 4-16,4 4-24 15,5-8 12-15,0 12 12 16,-10-4 0-16,10 1-4 16,0-5 4-16,0 12 4 15,-10-3-4-15,6-5 24 16,4-4-16-16,-10 13 12 16,-5-5-12-16,6-3-8 15,-1-5 0-15,-5 4 12 0,-4-4-8 16,5-5 4-16,14-3-4 15,-10 3-24-15,5 1 8 16,-5-5 4-16,10-4 4 16,0 9 0-16,0-9 0 15,0 8 0-15,0-8 0 16,0 9 8-16,10 4-4 16,-10-4-4-16,0-9 4 15,0 8 4-15,0-8-4 16,0 0-12-16,0 0 4 15,0 0 28-15,0 0-12 0,0 0 40 16,5-4-28-16,-5-5-12 16,0 5-8-16,0-13 12 15,0-1 8 1,0 6-8-16,0-6-4 16,0-3-4-16,0 4 20 15,-5 4-16-15,-5-5 24 16,1-3-24-16,-1 4 12 15,0 8-12-15,-4-12-8 16,9 3 0-16,-5 5 4 16,1 5-4-16,-1-1-28 15,10 9 12-15,0 0-92 16,0 9 56-16,10 4-240 16,9-5 160-16,-5 1-324 15</inkml:trace>
  <inkml:trace contextRef="#ctx0" brushRef="#br0" timeOffset="5720.1069">13080 7935 184 0,'0'-4'68'0,"0"-5"-52"0,-5 14-4 15,5-5 4-15,-5 8-12 16,0-3 8-16,-5 3-8 0,1-4 40 16,4-4-20-16,-10 0 76 15,6 0-56-15,-1 0 40 16,0 0-48-1,5-8-36-15,1-1 16 16,-1 1-16-16,-5-5 4 16,5 0 0-16,-4 0-24 15,-6-4 12-15,1-1 32 16,-1 1-16-16,0-4-16 16,1-1 0-16,-1-8 40 15,1 0-20-15,-5 0 16 16,4-5-16-16,-4 1-16 0,-6-5 0 15,-4 5 4-15,5-1 0 16,0 5 0-16,5-4 0 16,-6 4-44-16,6-1 24 15,-5 6 8-15,0-1 8 16,-1 4-8-16,-4 1 8 16,15-1-16-16,-1 1 12 15,-4 3 20-15,4 1-4 16,6 4-4-16,-1 5 0 15,5-1-4-15,-5 5 0 16,10 4 0-16,-9 8 0 16,9 1-28-16,0 0 16 15,0 8 4 1,0 4 8-16,0-3 0 16,-5-6-12-16,0 6 8 0,0-1 12 15,-4 0-4-15,-1 0-12 16,0 5 4-16,5-1 12 15,1 10-4-15,4-1-4 16,4 4 4-16,6 1-4 16,0-1 0-16,4-8 0 15,-4-5 0-15,0-3 16 16,-6-6-8-16,1-3 4 16,-5-9-4-16,0 0-8 0,5-9 4 15,5-3-4-15,4-6 0 16,6-3-56-16,9-5 32 15,5 0 20-15,4 0 4 16,-4 5-24-16,0-1 12 16,-5 5 24-16,0 4-8 15,-4 0 0-15,-6 5 0 16,-5-1-4-16,-4-4 0 16,-10 4 8-16,-5-3-4 15,-4-1-4-15,-1 4 4 16,0-4-24-16,1-8 12 15,-1 8-24-15,0 0 20 16,-4 4 12-16,-6 5 4 0,-4 4 84 16,-15 13-44-16,5 0 12 15,-4 0-32-15,-6 0 48 16,10-1-40 0,-5 1 20-16,6-4-32 0,4-5 8 15,-1-4-16-15,6-4-24 0,0 0 4 16,10-1-84-16,-6 1 52 15,6-5-380 1</inkml:trace>
  <inkml:trace contextRef="#ctx0" brushRef="#br0" timeOffset="54769.702">17404 12938 248 0,'9'-13'92'0,"1"13"-72"0,0-9-4 15,-1 9 16-15,1-8-20 16,5-10 12-16,-6 10-12 15,1 3-16-15,0-3 0 16,-1 8 4-16,-4 0 0 16,5 0 52-16,0 0-28 15,4 4 8-15,10 0-20 16,15-4 80-16,9 0-48 16,11-8 12-16,4 4-32 15,-1-5 4-15,6 0-16 16,-5 5-8-16,-5-5 0 15,-4 5-32-15,-16 0 16 16,-4 0 12-16,-10-1 4 0,-9 5-20 16,-5 0 8-1,-6-4-200-15,-8-5 116 16,-1 1-176-16</inkml:trace>
  <inkml:trace contextRef="#ctx0" brushRef="#br0" timeOffset="55145.9928">17195 13360 228 0,'-24'0'84'0,"29"-5"-64"0,0-8-8 0,9 1-16 0,1-6 0 16,0-3-4-16,4-5 0 16,5 4 0-16,-5 5 0 15,6 4 16-15,4 0-4 16,0 9 32-16,0 4-20 16,5 4 4-16,0 9-12 15,4-4 56-15,6 4-36 16,9 4 32-16,0-8-32 15,-4-1 16-15,-1-3-24 16,-9-5-16-16,0-5-8 16,-10-3 12-16,-10-1-4 15,-9 0-4-15,-5 1 4 0,-5-5-356 16</inkml:trace>
  <inkml:trace contextRef="#ctx0" brushRef="#br0" timeOffset="55538.4858">17767 12503 612 0,'-10'17'228'0,"10"-13"-180"0,0 9-12 0,10-4 8 0,4 0-32 15,11-5-64-15,4 0 24 16,0-4-136-16,0 0 88 15,0 0-16-15,0 5 52 16,-5 7 52-16,-5 1-4 16,1 9 80-16,-6 8-52 15,1 4 48-15,-1 5-48 16,-4 4 8-16,0 5-28 16,-1 3 28-16,1 1-28 15,-5 4 12-15,-5 0-16 0,-5-4 28 16,-9 3-24-16,-6 6 20 15,-9 3-20-15,0 1 28 16,-10-5-28-16,1-8 4 16,-1-9-12-16,5-13-104 0,10-13 52 15,9-12-252 1,10-10 160 0,10-16-192-16</inkml:trace>
  <inkml:trace contextRef="#ctx0" brushRef="#br0" timeOffset="56663.9871">18919 12202 560 0,'-24'25'208'0,"14"-7"-164"0,1 25-8 15,4-17-12-15,-5-1-20 16,0 5 8-16,1 1-8 16,4-1 16-16,5-4-12 0,0-5 32 0,5-4-24 15,4-8 56-15,11-13-40 16,9-5-16-16,5-13-8 15,5 1 8-15,4-13-8 16,6-14-28-16,-6-3 8 16,6-10-12-16,-6-3 12 0,-9-5-20 15,0 0 20 1,-5 9 12-16,-10 8 4 16,1 9-4-16,-1 8 4 15,-4 5 4-15,-1 5-4 16,-4 7-4-16,-1 1 4 15,1 4 4-15,5 0-4 0,-1-4-4 16,-4 0 4-16,0 4-4 16,4 4 0-16,-4-4 0 15,-5 5 0-15,-1-1 0 16,-4 5 0-16,0 4-12 16,0 0 8-16,-4 8 4 15,-6 5 0-15,5 0 0 16,0 4 0-16,-4 5 16 15,4 4-8-15,-5 8 4 16,0 9-4-16,6 5 4 16,-1 8-8-16,0 0 40 15,0-5-20-15,5 5-12 16,5 5-8-16,0-14 4 16,4-8-4-16,1-9 8 0,0-9-8 15,4-12 16-15,1-18-12 16,4-8-12-16,5-13 0 15,1-9-40 1,-1-8 24-16,-5-13-36 0,1-1 32 16,-6 10 12-16,1 8 8 15,-1 8 12-15,-4 14-4 16,-5 3 52-16,-1 5-32 16,-4 13 96-16,0 13-68 15,-4-4-4-15,-6 4-32 0,0 4 8 16,1-8-16-16,-1 8 16 15,0-8-16-15,1 3 32 16,-1-7-24-16,0 3 4 16,0 1-12-16,1 0-16 15,4 4 4-15,0-1 12 16,-5 6-4-16,6 8-4 16,-1-1 4-16,0 1-16 15,0 9 8-15,5-14 4 16,0-4 0-16,5-4 8 15,-5-13-4-15,10 5 8 16,4-5-8-16,1-5-124 16,-1-8 64-16,1 5-224 15,-1 3 156-15,1-3-244 16,-6 4 212 0,1-5-104-16</inkml:trace>
  <inkml:trace contextRef="#ctx0" brushRef="#br0" timeOffset="56964.3869">19878 12085 600 0,'0'0'224'0,"-5"-8"-176"0,5-1-12 0,0 9 36 16,0 0-48-16,0 0 24 15,5 9-28-15,-5 8 16 0,0 0-20 16,0 13 28-16,0 18-28 0,-5 3 56 16,-5 5-40-16,1 9-8 15,-11 12-12-15,1 5-12 16,0 0 4-16,-6-13 20 16,6-9-12-16,0-13-12 15,4-12-4-15,1-9-128 16,-6-13 72-16,11-13-232 15,-1-18 164-15</inkml:trace>
  <inkml:trace contextRef="#ctx0" brushRef="#br0" timeOffset="57280.8171">19815 12305 684 0,'-5'0'252'0,"10"0"-192"0,5 0-20 0,-1-9 32 16,6 1-48-16,9-5-20 16,5 4-4-16,5-8 0 15,5 8 0-15,0 1-44 0,-1-1 24 16,1 5-12-16,-5 4 20 16,-5 4 8-16,-10 9 4 15,-9 0 44-15,0 8-24 16,-15-3 140-16,-5-1-88 0,-4-4 4 15,-1-9-48-15,1 0 8 16,-1 1-20-16,1-10-124 16,-6-3 60-16,1-5-220 15,9 0 148-15,-4-4-400 16</inkml:trace>
  <inkml:trace contextRef="#ctx0" brushRef="#br0" timeOffset="57985.7481">18997 12598 332 0,'-5'-5'120'0,"10"5"-92"0,-5 0-8 15,0 0-8-15,0 0-12 16,0-4-12-16,0 4 8 15,5-4 4-15,4-1 0 16,-4 5 32-16,5-4-16 16,-1 4-12-16,1 0-8 15,-5 0 20-15,5 0-8 16,-10 0 40-16,0 0-24 16,9 4 40-16,1 1-36 15,0-1 48-15,4 0-44 16,6 1 20-16,14-1-32 0,9-4 44 15,10 0-36-15,10 0 40 0,15 0-40 16,9-4 12-16,10-1-24 16,9 5-16-16,6 0-4 15,-15 0 28-15,-20 0-12 16,-9 0 76-16,-10 0-52 16,-15-8-4-16,-13 3-20 15,-6 1 8-15,-10 0-12 16,-4-5-180-16,-5-4 96 15,-5 0-336 1,5 0 232-16,-5 5-136 16</inkml:trace>
  <inkml:trace contextRef="#ctx0" brushRef="#br0" timeOffset="58498.4407">19302 13131 592 0,'-20'0'220'0,"16"-8"-172"0,4 8-12 0,-5 0 32 0,0-4-44 16,0-1-12-1,5 1-4-15,-5-5-8 16,10 9 0 0,0 5 8-16,5 12-12 0,-6 9 0 15,-4 8 4 1,0 5 0-16,-4 4 0 15,4 4 0-15,-5 1-12 0,5-14 8 16,0-8-172-16,-5-17 96 16,-5-18-332-16</inkml:trace>
  <inkml:trace contextRef="#ctx0" brushRef="#br0" timeOffset="58914.994">19074 12955 716 0,'-19'13'264'0,"24"-9"-204"0,0 9-16 0,4-13 8 16,6 4-36-16,4-4-180 15,5 0 88-15,10-4-36 16,5-5 68-16,5 5 20 16,9 4 12-16,-10 0 116 15,6 4-56-15,-10 1 32 16,4 8-44-16,6 8-4 15,-6 9-20-15,1 5-8 16,-6 4 0-16,-9 4-4 16,1 4 0-16,-16-4 24 0,-14-4-12 15,-10-5 68-15,-9 1-48 16,-15-5 76-16,-9-4-60 0,-1-9 36 16,-4 9-48-16,-11-9 16 15,-4-4-32-15,5-5 8 16,10 1-16-16,4 0-24 15,6-1 4-15,13 1-40 16,6-1 28-16,5 1-160 16,9 4 100-16,5-4-132 15,14-5 120-15,10 0-244 16,1-8 188 0,13-5-108-16</inkml:trace>
  <inkml:trace contextRef="#ctx0" brushRef="#br0" timeOffset="59215.3848">19583 13566 872 0,'-25'26'324'0,"25"-22"-252"0,5 5-20 0,-5-9-12 16,0 0-32-16,10 4 4 15,0-4-4-15,-1 9-76 16,1 4 36-16,0 8-12 0,-5 14 24 0,-5 8 4 16,0 17 8-16,-5 13 44 15,-5 9-24-15,0 0 44 16,-4 0-32-16,-6-5 4 16,-4-12-16-16,5-9-32 15,-1-13 8-15,1-22-216 16,0-8 128-16,4-17-296 15</inkml:trace>
  <inkml:trace contextRef="#ctx0" brushRef="#br0" timeOffset="59515.7822">19612 13863 624 0,'0'0'228'0,"0"9"-176"0,9-13-16 16,1-1-36-16,5-3-8 16,4 3-56-16,10 1 32 0,-5 0 8 15,5 0 12-15,5 4 12 16,0 8 0-16,-10 1 0 16,0 4 0-16,-9 0 96 15,-5-1-52-15,-20 6 52 16,-5 3-56-16,-9-4 40 15,0 1-44-15,-10-5 24 0,5-5-32 0,5-8-104 16,5-8 40 0,4-5-352-1,5-5 216-15,20-7-180 16</inkml:trace>
  <inkml:trace contextRef="#ctx0" brushRef="#br0" timeOffset="60204.7415">21045 12365 332 0,'-10'-8'120'0,"5"8"-92"0,-9-5-8 15,9 5 36-15,0 0-36 16,-4-4 68-16,-6 4-48 15,-4 0 28-15,-1-9-40 16,-9 9-8-16,-10 0-12 16,1 9-8-16,-1 0 4 15,-5 3 40-15,-4 6-24 0,9 8 60 16,5 8-44-16,5 13 80 16,15 9-64-16,9 5-8 15,19 3-28-15,6-12-28 16,19-9 4-16,4-17-24 15,20-13 20-15,-5-9-40 0,5-13 32 16,-5-8-20-16,-4-9 24 16,-6-4 0-1,-9-4 8-15,-5-1-12 16,-10-4 12-16,-15 9-68 0,-9 0 44 16,-9 4-144-1,-6 5 96-15,-4 4-228 16,4 8 176-16,1-4 16 15</inkml:trace>
  <inkml:trace contextRef="#ctx0" brushRef="#br0" timeOffset="60613.2476">21001 12128 676 0,'-4'-13'248'0,"-6"9"-192"0,5 0-16 0,0 0-40 16,10 8-8-16,5-4-4 0,-10 0 4 15,0 0 0-15,0 0 0 16,5-4-64-16,-1-1 40 16,-4 1-32-16,0-9 40 15,5 0 36-15,-5 5-4 16,5-10 28-16,-5 5-24 16,0 5 48-16,-5-1-32 15,0 1 12 1,1 3-24-16,-6 5 52 0,0 9-36 15,0-1 12-15,10 5-28 16,-4 13 20-16,4 9-24 16,0 12-4-16,4 9-4 0,-4 21 28 15,0 10-16-15,-4 7-12 16,-1 18-8-16,-10-4-60 0,1-1 36 16,-6-16 40-16,11-18-8 15,-6-17 12-15,10-13-8 16,10-17-40-16,15-17 16 15,4-18-160-15,0-17 96 16,10-26-424 0</inkml:trace>
  <inkml:trace contextRef="#ctx0" brushRef="#br0" timeOffset="60969.7366">21791 11973 800 0,'-25'18'296'0,"21"-10"-232"0,-6 1-16 16,5-1-168-16,-9 5 56 15,-1-4-88-15,-4-5 88 16,-1 14 84-16,-9 3-4 15,-5 1 156-15,5 8-96 16,-5 4 64-16,5 18-80 16,5-1 20-16,10 5-48 0,-1 13-20 0,5 9-4 15,10 8 8-15,5-4-8 16,0-1-4-16,0-7 0 16,5-14 4-1,9-17-4-15,-14-13-100 16,9-8 52-16,6-18-236 0,-6-21 156 15,1-9-396 1</inkml:trace>
  <inkml:trace contextRef="#ctx0" brushRef="#br0" timeOffset="61226.1192">21868 12378 872 0,'-10'-4'324'0,"1"8"-252"0,9 0-20 16,0-4 40-16,-5 9-60 15,5 0-12-15,5-1-12 16,4 5 8-16,6 0-8 16,4 0-28-16,6 0 8 0,-1 4 40 15,5 0-16-15,-5 1 0 16,5-1-8-16,-5 4 4 16,-14-3-4-16,9 3-12 15,-14-4 4-15,5 0-104 16,-15-4 60-16,5-4-200 15,0-9 140-15,0-9-392 16</inkml:trace>
  <inkml:trace contextRef="#ctx0" brushRef="#br0" timeOffset="61482.4181">22110 12400 852 0,'-9'4'316'0,"4"0"-248"0,5 5-16 0,-5-1 24 16,0 1-52-16,-5 0-28 16,1-1 0-16,-6 5-16 15,-4 4 8-15,-5 1 8 0,-6 3 4 16,1 9 8-16,-4 5-4 16,-1-1-12-16,5 5 4 15,0 0-24-15,-1-5 16 16,11-4-108-16,9-13 64 15,6-4-176-15,4-13 128 0,9-17-340 16</inkml:trace>
  <inkml:trace contextRef="#ctx0" brushRef="#br0" timeOffset="61795.1235">22231 11995 580 0,'0'0'216'0,"20"0"-168"0,-1 9-12 0,-4-1-12 15,4 5-20-15,5 4 76 16,10 18-44-16,0 3 76 15,0 18-64-15,5 9 20 0,-6-5-40 16,1 5 0-16,-24 4-16 16,-5 0-8-16,-10 4 0 15,-29-4-16-15,0-5 8 16,-14-12-92-16,-10-5 48 16,-10-12-248-16</inkml:trace>
  <inkml:trace contextRef="#ctx0" brushRef="#br0" timeOffset="64382.2686">20837 13833 404 0,'-15'0'148'0,"20"-4"-112"0,10-5-12 16,-15 9 120-16,0 0-84 15,9 0 36-15,1 0-56 16,0 0 56-16,4 0-56 16,-4 0 44-16,9-4-48 0,5 0 32 15,10-9-36-15,0 0-8 16,5 0-16-16,0 4-8 16,-1 5 4-16,-4-5-4 15,-5 5 0-15,-4 0 0 16,-6 4 0-16,-9 0 0 15,-10 8 0-15,0-3-12 0,-5-5 8 16,0 4-268-16,-5 0 144 16,1-12-392-1</inkml:trace>
  <inkml:trace contextRef="#ctx0" brushRef="#br0" timeOffset="64710.7169">20851 14066 392 0,'-5'8'148'0,"-4"-3"-116"0,9-5-8 16,0 0-144-16,0 0 60 15,-10 0 32-15,20 0 20 16,-10 0 256-1,14 0 48-15,-4-5-144 16,14 1 0-16,0 0-100 16,5-1-48-16,10-3-4 0,-5 3 4 15,5 1 0-15,4-4-4 16,-4 3 4-16,-5 1-48 16,-10 4 24-16,10 0-124 0,-15 4 80 15,-4 1-212 1,0-1 156-1</inkml:trace>
  <inkml:trace contextRef="#ctx0" brushRef="#br0" timeOffset="65447.696">22197 13601 520 0,'-9'-5'192'0,"18"5"-152"0,16-4-8 16,-25 4 36-16,0-4-44 15,0 0 52-15,0-5-44 16,0 0 36-16,-5 1-36 16,-5-1 0-16,10 0-20 0,-19 1 28 15,-6-1-32 1,11 5 0-16,-10 0 0 16,0 8-4-16,-1-4 8 15,1 4-8-15,-5 1 8 16,5-1-8-16,0 4-4 15,9 10 4-15,-9-5-4 16,5 8 0-16,-6-4-12 16,11 1 8-16,-10 7 12 0,-1 6-4 15,-4-6 24-15,5 5-16 16,0 5 32-16,0 4-28 16,9-5 4-1,-4 5-12-15,4 0 48 0,6-1-32 16,-1 1 16-16,10 0-24 15,10 0 0-15,-10-1-8 16,9-3 28-16,6-1-20 16,4-8-4-16,-4 4-8 15,9-8 12-15,0-9-8 16,10 0-4-16,0-5 0 0,5-8-4 16,4-4 0-16,6 0 32 15,-1 4-16-15,-4-5-24 16,-6 5 4-16,6 0 16 15,4 0-4-15,-14-4 4 16,-10 4-4-16,1 0 4 16,-6 0-8-16,-4-4-12 15,-15-1 4-15,0 1-112 16,-10 8 64-16,5-8-224 16,-14 4 152-16,9 0-260 15,10 0 216 1,-5-9-164-16</inkml:trace>
  <inkml:trace contextRef="#ctx0" brushRef="#br0" timeOffset="66032.4756">22575 13980 280 0,'-10'0'104'0,"6"-5"-84"0,4-3 0 16,0 3 76-16,0 1-56 15,0-5 28-15,0-3-40 16,-10 3 96-16,10 5-68 16,0-1 92-16,0 1-88 0,0 0-12 15,0 4-28-15,10 0-8 0,9-5-4 16,5 1 36-16,5 0-20 16,15-5 64-16,4-4-48 15,10 0 20-15,0-4-40 16,10 0 8-16,-19-5-16 15,-1 9-16-15,-14 1 0 16,-10-1 12-16,0 0-4 16,-14 8-56-16,-10 5 28 15,0 0-148-15,-10-4-184 32</inkml:trace>
  <inkml:trace contextRef="#ctx0" brushRef="#br0" timeOffset="66408.9922">22996 13420 644 0,'-14'0'236'0,"14"0"-180"0,0 0-20 15,-10 4-72-15,10 1 12 16,0-5-8-16,0 0 20 0,0 4 16 16,0 13 0-16,0-4 120 0,10 4-68 15,0 5 40 1,-10 4-56-16,0 4 12 16,0 8-32-16,-10 10 44 15,0 3-36-15,-4 1 40 0,4 4-40 16,0-4 20-16,-4-1-28 15,4-3 0-15,0-10-12 16,6-3-8-16,4-5 4 16,-10-17-148-16,10-4 80 15,0-9-288-15,0-9 192 16,-5-8-312 0</inkml:trace>
  <inkml:trace contextRef="#ctx0" brushRef="#br0" timeOffset="68976.3992">23301 14044 488 0,'0'13'180'0,"0"-4"-140"0,0-1-12 0,0 1 92 15,0 0-72-15,0-1 60 16,10 1-64-16,-10-1 68 16,0-8-64-1,10 0 52-15,4-4-56 0,-4-5-4 16,5-3-24-16,4-10-36 0,5-4 8 15,0-8-40-15,10-5 32 16,0-4-36-16,-5-9 32 16,0-8-44-16,0-9 40 15,-5 0 8-15,-4 0 8 16,4 0 12-16,-9 9 0 16,-6 13 44-16,1 8-24 15,0 9 44-15,-10 4-36 0,4 9-16 16,-4 4-4-16,0 4-20 15,-4 1 8 1,-1 8-16-16,0 0 12 16,-5 4 4-16,1 5 4 0,-6-1 0 15,5 5 0-15,-4 4-20 16,4 5 12-16,-4 8-4 16,-6 9 4-16,-4 8 8 15,10 9 0-15,-6 13 0 16,6 4 0-16,-1 5-12 15,5 8 8-15,1-4 20 16,9-9-8-16,0-9 24 16,0-12-20-16,9-13 84 15,6-13-52-15,4-13 12 16,-4-13-32-16,9-9-40 16,10-8 8-16,-10-5-24 15,0-8 16-15,10 0-8 16,0 0 12-16,-10-5-36 0,1 1 28 15,-1 4 8-15,0 0 8 16,-5-1 12-16,-14 1-4 16,5 9-4-16,0 8 4 15,-10 0 12-15,0 9-8 16,-10 8 24-16,10 9-20 16,0 8-4-16,-10 5-4 15,5 9-4-15,-4 8 0 16,9 0 0-16,-10-4 0 15,5-1 8-15,-5-3-4 16,1-9 8-16,4-9-8 16,-5-4-12-16,10-5 4 0,0-12-4 15,0-9 0-15,10-4 0 16,-5-5 0-16,4-3 0 16,6-10 0-16,-5 1-20 15,14 8 16-15,-5 0 12 16,-4 9 4-16,-1 4 8 15,11 13-8-15,-16 4 52 16,1 9-32-16,0 9 24 16,-6 8-28-16,-4 4 16 15,-4 1-20-15,-6-1 52 16,10 0-36-16,-10-8-8 16,1-4-12-16,-6-5-36 15,15 0 12-15,-10-8-196 16,-4-9 112-16,14-4-268 15,0-9 208-15,0-9-292 16</inkml:trace>
  <inkml:trace contextRef="#ctx0" brushRef="#br0" timeOffset="69288.8044">24401 13540 852 0,'-15'18'316'0,"5"-10"-248"0,1 22-16 0,-1-12-64 0,10 12-4 15,-10 13-92-15,5 13 60 16,-4 26 16-16,9 17 16 15,-15 34 8-15,6 18 0 0,-16 8-12 16,1-4 12-16,10-22 32 16,-6-16-16-16,-4-23 36 15,10-16-28-15,-6-31-112 16,6-21 52-16,-6-22-484 16</inkml:trace>
  <inkml:trace contextRef="#ctx0" brushRef="#br0" timeOffset="69621.2571">24357 13743 644 0,'-15'-22'236'0,"30"27"-180"0,4-5-20 0,-4-5-36 15,-5-3-8-15,4-1-40 16,10 9 28-16,-4 9 24 16,-6 8 0-16,20 4 28 0,-10 5-20 0,-4 9 24 15,-6-5-24-15,1 4 4 16,-6 5-8-16,-9 0 36 16,-9 4-20-16,-6-4 92 15,-9-5-64-15,-10 0-16 16,0-3-20-16,0-10 4 15,-4-8-12-15,4-4-72 16,9-9 32-16,11-5-296 16,4-3 184-16</inkml:trace>
  <inkml:trace contextRef="#ctx0" brushRef="#br0" timeOffset="69997.7592">24986 13631 904 0,'-33'17'332'0,"28"-21"-256"0,-10 12-24 0,10-3-176 16,-4 3 56-16,-1-3-68 15,0-5 76-15,1 4 44 0,-1 5 12 16,0-1 76-16,1 1-40 0,-6 8 92 16,5-4-68-16,6 13 8 15,-6 4-40-15,0-4 4 16,0 4-16-16,-4 9-16 16,4 4 0-16,10 0-4 15,0 0 0-15,0-5 24 16,10-3-8-16,0-5-40 15,4-4 20-15,-4-9-120 16,4-4 72-16,6-9-212 16,-15-4 152-16</inkml:trace>
  <inkml:trace contextRef="#ctx0" brushRef="#br0" timeOffset="70314.1738">24904 13859 748 0,'-10'9'276'0,"10"-5"-216"0,0-4-16 0,0 0 4 16,0 0-36-16,10 0-64 15,5 0 24-15,-6 0 40 16,6 4-8-16,4 5 120 0,5 4-72 0,-9 4-20 15,9 0-20 1,-14 5 4-16,9-1-8 16,-14 1 4-16,5-1-4 15,4-3-24-15,-4-6 8 16,-10-7-144-16,0-5 80 0,10-9-260 16,-5-8 188-1,-1-9-236-15</inkml:trace>
  <inkml:trace contextRef="#ctx0" brushRef="#br0" timeOffset="70562.5497">25093 13825 756 0,'-10'4'280'0,"10"5"-216"0,10-9-20 16,-10 0-108-16,0 0 24 15,0 0 24-15,0 0 12 0,-10 0 156 16,5 4-84-16,-4 4 8 0,-6 5-48 16,-4 0 8-16,-5 4-20 15,-1 5 20-15,1 0-24 16,5-1 4-16,4 1-8 16,1-5-68-16,4-4 32 15,0-5-208-15,6-8 132 16</inkml:trace>
  <inkml:trace contextRef="#ctx0" brushRef="#br0" timeOffset="70959.0339">25083 13592 664 0,'0'-13'244'0,"20"13"-188"0,-6 0-16 0,-4 0 32 15,0-4-48 1,4 4-20-16,1 4-4 16,4 1 24-16,5 7-12 15,0 10 112-15,10 17-72 0,-5-1 104 16,5 10-92-16,-5-1-4 0,-4 1-36 16,-6 7-16-16,-19-7-4 15,-5 3-84-15,-19 1 44 16,-10 0-196-16,-24-5 128 15</inkml:trace>
  <inkml:trace contextRef="#ctx0" brushRef="#br0" timeOffset="86568.197">22493 14160 144 0,'0'-8'52'0,"0"3"-40"0,0-3 0 16,9 4-72-16</inkml:trace>
  <inkml:trace contextRef="#ctx0" brushRef="#br0" timeOffset="87260.7521">22502 14113 684 0,'0'4'252'0,"10"-4"-192"0,-10 0-20 0,0 0 68 15,0 0-68-15,0 0-28 16,0 0-8-16,0 0 12 15,0 0-8-15,0 0-20 0,0 0 4 16,15 0 64-16,-15 0-28 0,0 0 40 16,0 0-36-16,9 0 24 15,-9 0-28-15,0 0 36 16,0 0-36-16,0 0 28 16,0 0-28-16,0 0-16 15,0 0-8-15,0 0-16 16,0-4 8-16,0 4 4 15,0 0 0-15,0 0-12 16,0 0 8-16,0 0 4 16,0 0 0-16,0 0 0 15,0 0 0-15,0 0 8 16,0 0-4-16,0 0-4 16,0 0 4-16,0 0 12 15,0 0-8-15,0 0 40 0,-9 0-24 16,9 0 4-1,0 0-16-15,0 0 20 16,0 0-20-16,0 0 4 16,0 0-8-16,0-4-16 31,0 8 4-31,0 5 20 0,0-1-8 0,-5 1-20 16,5-1 4-16,0 5 20 15,-10 9-4-15,10 4 16 0,-10-5-16 16,1 9-4-16,-6 5 0 15,1 8-4-15,4 0 0 16,-5 4-12-16,-4-8 8 0,9 0 12 16,-4-5-4-1,4-4 8-15,10-8-8 16,0-1-4-16,-14-8 4 16,14 0 20-16,0-13-12 0,0 0-4 15,0-4-4-15,0 4-24 16,14-4 12-16,-14-5-136 15,10 0 76-15,-10 9-188 16,0-8 144-16,0-1-388 16,0 1 280-1,-10-10-156-15</inkml:trace>
  <inkml:trace contextRef="#ctx0" brushRef="#br0" timeOffset="88522.4327">19912 15288 476 0,'19'5'176'0,"-14"-5"-136"0,5-5-12 0,-10 5-4 16,14-4-20-16,-9 0-80 16,0-5 40-16,-5 5 4 15,0-1 20-15,0 1 152 16,-5 0-76-16,0 0 52 15,-9-1-68-15,4 1-60 16,-4 0 4-16,-11 8-108 16,1 0 64-16,-10 1 8 15,-9 3 24-15,-1 1 44 16,-9-1-16-16,-5 5 44 16,-5 5-28-16,-5-6 84 15,0 6-60-15,-14 8 12 0,0-1-36 16,-10 5-32-16,0 5 4 15,0 8 16-15,4-4-4 16,-4 8-12-16,0 0 0 0,-4 1 12 16,4-1-4-16,0 9 8 15,4 0-8-15,6-4-36 16,0 4 16-16,14-5 24 16,5-8-4-16,-5 0 0 15,5-4 0-15,10-4 64 16,0-1-36-16,4 5-12 15,-4-5-12-15,10 1-20 16,4-5 8-16,10-4 12 16,5-5-4-16,-1-4-80 15,11-8 40-15,4-5-108 0,5-4 80 16</inkml:trace>
  <inkml:trace contextRef="#ctx0" brushRef="#br0" timeOffset="89259.4251">17670 15986 624 0,'10'-5'228'0,"-10"5"-176"0,5-8-16 0,-1 4-124 0,6-5 40 16,-5-4-76-16,-5 9 68 15,-5-1 164-15,0 1-56 16,5 4 192-16,-5 9-136 16,5-1 92-16,-4 1-116 15,4 4-20-15,-5 4-40 0,5-4-44 16,-5 4 12-16,5 0 0 15,-5 9 8-15,-5 4 8 0,-4 1-4 16,-1 7-20 0,1 1 8-16,4 0 4 15,0-1 4-15,6-3 24 16,4-5-12-16,0-8 4 0,9-5-8 16,1 0-24-16,4-8 8 15,1-9-12-15,-1 0 8 16,-4-5-20-16,5 5 20 15,-10-4-20-15,-1 0 16 16,6 4 8-16,0-5 8 16,-1 5-12-16,-4-4 8 15,10 0 4-15,9-5 0 16,5 1 0-16,-5-1 0 16,10 0-12-16,0 1 8 15,0-1 12-15,-5 1-4 16,5 3-12-16,-5 1 4 0,-5 0 20 15,-4-1-8-15,-6 5 16 16,-4-4-16-16,-5 0 76 16,-5-1-48-16,-5 1 68 15,-5-5-64-15,0-3 28 16,-4-1-40-16,-6-9 0 16,1-4-16-16,-5 0-16 15,-5 1 0-15,-5-5 28 16,5-1-12-16,0 6 32 15,-5 3-28-15,10 5-24 16,-5 0-172 0,4 4 96-16,1 13-284 15,0 8 208-15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6T13:10:22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19858 7976 488 0,'0'3'180'0,"0"2"-140"0,6 3-12 0,-6 3 32 0,0 7-40 16,3 6-36-16,-3 8 8 15,3 5-16-15,-9-5 12 16,-6 10-72-16</inkml:trace>
  <inkml:trace contextRef="#ctx0" brushRef="#br0" timeOffset="396.3552">20682 7633 476 0,'12'0'176'0,"-3"0"-136"0,3 2-12 0,-6 3-12 16,12 6-16-16,2 2 32 16,10 6-16-16,0 5 56 15,3 2-40-15,2-2 28 0,-2 0-32 16,-6-1 52-16,-6-1-44 16,0 1 0-16,0-1-20 0,-10-9-72 15,1-3 28-15,3-2-368 16,-6-18 220-1,-6-11-112-15</inkml:trace>
  <inkml:trace contextRef="#ctx0" brushRef="#br0" timeOffset="617.9898">21045 7611 736 0,'-21'6'272'0,"15"-1"-208"0,3 0-20 15,-2 1-16-15,-1 1-24 0,-3 4-12 16,-6 5 4-16,3 2 4 16,-6 6 0-1,-3 3 0-15,-3 4 0 0,1-1-20 16,2-1 12-16,3-3-12 0,6-2 8 16,3-8-80-16,3-6 52 15,6-10-348 1</inkml:trace>
  <inkml:trace contextRef="#ctx0" brushRef="#br0" timeOffset="934.4077">21423 7580 800 0,'27'-8'296'0,"-12"8"-232"0,9-6-16 16,-12 6-24-16,11 0-24 15,1 0-12-15,3 3 8 16,0-3-4-16,-3 0 0 15,-1 0 8-15,-2 3 0 0,-3-1 0 16,-3 1 0-16,-6 0-88 16,-3-1 48-16,-6 4-328 15</inkml:trace>
  <inkml:trace contextRef="#ctx0" brushRef="#br0" timeOffset="1094.676">21471 7757 716 0,'-21'8'264'0,"21"-6"-204"0,0 4-16 0,6-4 36 16,0-2-52-16,9 0-4 15,6 0-12-15,2-2-220 0,4-1 112 16,0 0-348-16,6 1 248 16,3-1 20-16</inkml:trace>
  <inkml:trace contextRef="#ctx0" brushRef="#br0" timeOffset="4066.432">20861 12659 728 0,'21'37'268'0,"-4"-13"-208"0,7 13-16 16,-9-13 20-16,3 0-44 15,3-1 24-15,0 4-24 16,-4-1 96-16,1 1-64 0,-6-1 72 0,-3 3-68 16,0-2 48-16,3-1-60 15,-6 3-28 1,0 1-16-16,6-4 0 15,0 0 0-15,-3-2 0 16,3-5 0-16,-6-3-72 16,-4-6 40-16,-2-4-216 0,0-6 136 15,-2-3-336 1</inkml:trace>
  <inkml:trace contextRef="#ctx0" brushRef="#br0" timeOffset="4414.8524">21289 12659 312 0,'0'-5'112'0,"0"5"-84"0,-3 0-12 15,0 0 108-15,-3 0-72 16,-3 8 148-16,-2-3-116 16,-4 3 120-16,0 5-116 15,-6 0 104-15,-3 11-108 16,0 3-8-16,-2-1-48 0,-4 3-36 16,-3 0 4-16,-3 6-16 15,4-1 8-15,2-2 16 16,6-3 0-16,3-5-56 0,6-6 28 15,9-10-288 1,6-10-332 0</inkml:trace>
  <inkml:trace contextRef="#ctx0" brushRef="#br0" timeOffset="4667.2153">21536 12717 1204 0,'0'0'448'0,"3"3"-348"0,9 2-32 16,-6 1-8-16,6-1-48 16,0 0-56-16,0-2 20 15,6 2-184-15,0 0 116 16,2-5-40-16,1 0 80 0,-3 3-32 15,-3 2 48-15,-3-2-228 16,-6-3 148-16,-9 5-356 16</inkml:trace>
  <inkml:trace contextRef="#ctx0" brushRef="#br0" timeOffset="4811.3697">21563 12913 1008 0,'-3'11'372'0,"3"-9"-288"0,6 4-24 0,3-6-32 15,3 0-28-15,3 2-248 16,3-2 136-16,3 0-484 16,2-2 336-16,7-1 44 15</inkml:trace>
  <inkml:trace contextRef="#ctx0" brushRef="#br0" timeOffset="5556.3705">22123 12783 644 0,'-3'8'236'0,"0"-8"-180"0,3 0-20 0,0 0 28 16,0 0-44-16,0 0 0 16,6 0-12-16,-6 0-8 15,6 0 4-15,0-2-16 0,0-1 8 16,0 0 64-16,-1 1-32 15,1-3 24-15,0-1-32 16,0 4 36-16,0-1-32 16,-3 0 40-16,0 1-36 15,0 2 20-15,-3 0-28 0,0 0 0 16,0 0-12-16,6-3 4 16,0 3-8-16,0 0 60 15,0-5-36-15,0 5 32 16,3 0-32-16,0-6 52 31,3 6-44-31,6 0 28 0,5-5-36 16,1-3-28-16,6 3 0 15,0-3 16-15,5 0-8 16,-8 0-12-16,-3 0 0 0,-6 3 20 16,0 2-8-16,-6 1 16 15,0-1-16-15,-6 3 16 16,-6 0-16-16,0 0-20 15,0 0 4-15,0 0-172 0,0 0 100 16,0 0-252-16,0 0 188 16,0-3-268-1</inkml:trace>
  <inkml:trace contextRef="#ctx0" brushRef="#br0" timeOffset="5869.4288">22789 12397 840 0,'0'-5'312'0,"0"10"-244"0,3-2-16 0,-3-3-56 0,12 5-8 16,-3 3-4-16,6 5 8 15,3 3 8-15,12 16 0 16,-6 5 96-16,5 0-52 0,1 5 8 16,0-2-32-16,0 0 16 15,-1-6-24-15,-8-2-20 16,-3-6 0-16,-3-2 20 16,-3-5-4-16,-3-6-128 15,0-5 68-15,-3-11-280 0,0-10 184 16</inkml:trace>
  <inkml:trace contextRef="#ctx0" brushRef="#br0" timeOffset="6125.7711">23284 12453 1100 0,'-12'8'408'0,"3"0"-316"0,-3 5-28 0,3-3-316 0,-9 12 124 16,-6 1-80 0,-6 7 124-16,-8 1 80 15,-4 4 8-15,0-1 200 0,-5 6-112 16,-4-3 84-16,12-5-104 0,4-6-44 16,8-5-24-16,6-2-208 15,9-6 112-15,9-5-324 16</inkml:trace>
  <inkml:trace contextRef="#ctx0" brushRef="#br0" timeOffset="6430.1767">23516 12670 852 0,'-3'24'316'0,"3"-14"-248"0,-6 9-16 0,6-9-20 16,0 6-28-16,0 8-4 15,-3 8 4-15,0 5 64 16,-3 13-36-16,-3 11 84 0,0 8-64 16,6-1 0-16,-3-4-32 15,0-6-20-15,0-5-4 16,0-5-68-16,0-11 40 15,-3-8-100-15,6-11 72 16,-3-10-208-16,0-16 148 16</inkml:trace>
  <inkml:trace contextRef="#ctx0" brushRef="#br0" timeOffset="6654.9281">23492 12900 1060 0,'15'-3'392'0,"15"1"-304"0,11-4-28 15,-11 4 32-15,9 4-64 16,2 4-108-16,1-1 40 16,-12 3-20-16,-9 2 36 15,-12 1 84-15,-9 2-32 0,-12 0 64 16,-21 3-56-16,-12-2-32 15,-2-7-8-15,2-4-256 0,0-6 144 16</inkml:trace>
  <inkml:trace contextRef="#ctx0" brushRef="#br0" timeOffset="13716.8924">22405 7503 280 0,'-3'-3'104'0,"1"-2"-84"0,-4 2 0 16,6 3 64-16,-3-2-48 15,0 2 24-15,3 0-40 16,-3 0 52-16,0 2-40 16,3-2 36-16,0 0-36 15,12 6 8 1,8-4-4-16,1 1-24 15,3-3 32-15,-3 3-28 0,-3-1 56 16,3 1-40-16,-1 2 4 0,4 3-24 16,3 3-16-16,6 5 0 15,5 7 12 1,7 4-4-16,-3 2 8 16,2 0-8-16,-8 0-12 0,0-2 4 15,-9-6 28-15,-7-3-12 16,-5-2-12-16,-3-3-4 15,0-2 4-15,-3-3 0 16,0-6-28-16,3-4 16 16,-6-3-180-16,0-3 104 15,-3-3-188-15,-3 0 152 16,0-2-132-16</inkml:trace>
  <inkml:trace contextRef="#ctx0" brushRef="#br0" timeOffset="14265.6437">22828 7503 352 0,'-3'-3'132'0,"-3"1"-104"0,3-1-8 16,3 3 44-16,-3-3-40 15,3 3 44-15,0 0-40 0,3-2-16 16,-3-4-4-16,3 4 0 16,3 2-4-16,-3-3 40 15,-3 0-20-15,0 6 92 16,0-3-64-16,-3 0 20 15,3 0-40-15,0 0-48 0,0 0 8 16,0 0 0-16,3-3 8 16,3 1 0-16,0-1 0 15,-6 3 0-15,3-2 0 16,-3 2 76-16,0 0-40 16,-3 5-20-16,0 0-16 15,-6 3 8-15,3 3-4 0,-6-1-4 16,0 3 4-16,-8 9-4 15,2 4 0-15,-6 6 0 16,-3 2 0-16,0 3 24 16,3 0-12-16,1-5-4 15,5-3-4-15,3-5-4 16,3-3 0-16,9-8-108 16,3-7 60-16,3-4-128 15,9-7 96-15,-3-6-356 16</inkml:trace>
  <inkml:trace contextRef="#ctx0" brushRef="#br0" timeOffset="15102.7582">23141 7794 384 0,'0'0'140'0,"0"0"-108"0,3 0-8 16,-3 0 76-16,0 0-60 0,0 5 28 16,0 0-40-1,0 1 36-15,-3-1-36 16,0 0 28 0,3 6-28-16,-6 0 16 0,6 7-24 0,-6 1-8 15,3-1-8-15,0 1-16 16,0-4 8-16,-3-1 20 0,3 2-8 15,-6-11 4-15,9 0-4 16,-6-2 4-16,6-3-8 16,0-3-12-16,6-5 4 15,3-2-4-15,0-6 0 16,3-5-36-16,3-1 24 16,2 4-12-16,1 2 20 15,0 0 0-15,3 3 4 16,-6 0 32-16,6 5-12 0,-6 2 4 15,0 6-8-15,2 3 36 16,-5 5-20-16,0 0 12 16,6 0-20-16,-6 5 0 15,6 0-8-15,-6-2 4 16,6 2-8-16,-7-2 60 16,-2 2-36-16,-6-2 52 15,-3-1-48-15,-3 3 4 16,-3 3-24-16,-5-2-8 15,2-1 0-15,-3-3 20 16,9 1-12-16,-3-3-12 16,6-3-4-16,0-5-76 15,6 3 44-15,3-3-276 16,0-3 172-16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3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Jaeger/Blalock   3/15/10</a:t>
            </a:r>
            <a:endParaRPr 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Microelectronic Circuit Design, 4E McGraw-Hill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  <a:r>
              <a:rPr lang="en-US" b="1"/>
              <a:t>Chap 2 - </a:t>
            </a:r>
            <a:fld id="{F9BA00D0-7FB6-B547-B628-C930528B542D}" type="slidenum">
              <a:rPr lang="en-US" b="1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1598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16, 2018 Lecture</a:t>
            </a:r>
          </a:p>
          <a:p>
            <a:r>
              <a:rPr lang="en-US" dirty="0" smtClean="0"/>
              <a:t>Instructor: Weng Cho Chew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Hole diffusion current,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38400"/>
            <a:ext cx="3995790" cy="699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191000"/>
            <a:ext cx="4420001" cy="80923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398837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Electron diffusion current,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146720" y="2688840"/>
              <a:ext cx="1418040" cy="2137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2040" y="2682360"/>
                <a:ext cx="1430640" cy="21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1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Diffusion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03" y="4800600"/>
            <a:ext cx="822960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saturation</a:t>
            </a:r>
            <a:r>
              <a:rPr lang="en-US" dirty="0" smtClean="0"/>
              <a:t> or </a:t>
            </a:r>
            <a:r>
              <a:rPr lang="en-US" b="1" dirty="0" smtClean="0"/>
              <a:t>scaling</a:t>
            </a:r>
            <a:r>
              <a:rPr lang="en-US" dirty="0" smtClean="0"/>
              <a:t> current is,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057400"/>
            <a:ext cx="4648200" cy="153982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505200"/>
            <a:ext cx="8229600" cy="83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Substituting for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505200"/>
            <a:ext cx="4990070" cy="551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114800"/>
            <a:ext cx="7088422" cy="68630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371600"/>
            <a:ext cx="8229600" cy="838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diffusion current is sum of hole and electron diffusion currents,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5410200"/>
            <a:ext cx="3626316" cy="754599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86799"/>
              </p:ext>
            </p:extLst>
          </p:nvPr>
        </p:nvGraphicFramePr>
        <p:xfrm>
          <a:off x="5943600" y="5486400"/>
          <a:ext cx="3029383" cy="54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1333440" imgH="241200" progId="Equation.DSMT4">
                  <p:embed/>
                </p:oleObj>
              </mc:Choice>
              <mc:Fallback>
                <p:oleObj name="Equation" r:id="rId7" imgW="1333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3600" y="5486400"/>
                        <a:ext cx="3029383" cy="548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6172201"/>
            <a:ext cx="8229600" cy="83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Diffusion current &gt;&gt; </a:t>
            </a:r>
            <a:r>
              <a:rPr lang="en-US" dirty="0"/>
              <a:t>D</a:t>
            </a:r>
            <a:r>
              <a:rPr lang="en-US" dirty="0" smtClean="0"/>
              <a:t>rift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/>
          <a:lstStyle/>
          <a:p>
            <a:r>
              <a:rPr lang="en-US" dirty="0" smtClean="0"/>
              <a:t>PN Junction Biasing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381000"/>
            <a:ext cx="4553933" cy="624030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14400"/>
            <a:ext cx="4343400" cy="5562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(a) Diffusion </a:t>
            </a:r>
            <a:r>
              <a:rPr lang="en-US" sz="1800" dirty="0"/>
              <a:t>current equals drift current at zero bias (</a:t>
            </a:r>
            <a:r>
              <a:rPr lang="en-US" sz="1800" dirty="0" smtClean="0"/>
              <a:t>quiescent or equilibrium </a:t>
            </a:r>
            <a:r>
              <a:rPr lang="en-US" sz="1800" dirty="0"/>
              <a:t>case).</a:t>
            </a:r>
          </a:p>
          <a:p>
            <a:r>
              <a:rPr lang="en-US" sz="1800" dirty="0" smtClean="0"/>
              <a:t>(b) At </a:t>
            </a:r>
            <a:r>
              <a:rPr lang="en-US" sz="1800" dirty="0"/>
              <a:t>forward bias, a lower voltage drop appears across the depletion region. </a:t>
            </a:r>
            <a:r>
              <a:rPr lang="en-US" sz="1800" dirty="0" smtClean="0"/>
              <a:t>The diffusion </a:t>
            </a:r>
            <a:r>
              <a:rPr lang="en-US" sz="1800" dirty="0"/>
              <a:t>current &gt; drift </a:t>
            </a:r>
            <a:r>
              <a:rPr lang="en-US" sz="1800" dirty="0" smtClean="0"/>
              <a:t>current</a:t>
            </a:r>
            <a:r>
              <a:rPr lang="en-US" sz="1800" dirty="0"/>
              <a:t> </a:t>
            </a:r>
            <a:r>
              <a:rPr lang="en-US" sz="1800" dirty="0" smtClean="0"/>
              <a:t>due to minority carrier injection by Boltzmann’s law.</a:t>
            </a:r>
          </a:p>
          <a:p>
            <a:r>
              <a:rPr lang="en-US" sz="1800" dirty="0" smtClean="0"/>
              <a:t>(c) At </a:t>
            </a:r>
            <a:r>
              <a:rPr lang="en-US" sz="1800" dirty="0"/>
              <a:t>reverse bias, a higher voltage drop appears across the depletion </a:t>
            </a:r>
            <a:r>
              <a:rPr lang="en-US" sz="1800" dirty="0" smtClean="0"/>
              <a:t>region.  The diffusion current becomes miniscule</a:t>
            </a:r>
            <a:r>
              <a:rPr lang="en-US" sz="1800" dirty="0"/>
              <a:t> </a:t>
            </a:r>
            <a:r>
              <a:rPr lang="en-US" sz="1800" dirty="0" smtClean="0"/>
              <a:t>as few minority carriers are injected across the barrier due to Boltzmann’s law.</a:t>
            </a:r>
            <a:endParaRPr lang="en-US" sz="1800" dirty="0"/>
          </a:p>
          <a:p>
            <a:r>
              <a:rPr lang="en-US" sz="1800" dirty="0" smtClean="0"/>
              <a:t>(d) The drift current is always small, because it is due to minority carriers that “accidently” migrate into the depletion region.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64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I-V Characteristic of a Diode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6586939" cy="50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76200"/>
            <a:ext cx="7854054" cy="64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959625"/>
            <a:ext cx="2667000" cy="5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" y="152400"/>
            <a:ext cx="8915400" cy="424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3" y="4290871"/>
            <a:ext cx="8867775" cy="25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Breakdown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752600"/>
            <a:ext cx="4343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Reverse breakdown can be a </a:t>
            </a:r>
            <a:r>
              <a:rPr lang="en-US" dirty="0" err="1" smtClean="0"/>
              <a:t>Zener</a:t>
            </a:r>
            <a:r>
              <a:rPr lang="en-US" dirty="0" smtClean="0"/>
              <a:t> effect, or avalanche effect.</a:t>
            </a:r>
          </a:p>
          <a:p>
            <a:r>
              <a:rPr lang="en-US" dirty="0" smtClean="0"/>
              <a:t>It is cause by the covalent bond breakdown:</a:t>
            </a:r>
          </a:p>
          <a:p>
            <a:r>
              <a:rPr lang="en-US" dirty="0" smtClean="0"/>
              <a:t>Insulator     Conductor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76400"/>
            <a:ext cx="4446658" cy="429805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14600" y="51054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79176"/>
            <a:ext cx="8686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What causes the surge in minority carrier injection under forward bias? </a:t>
            </a:r>
          </a:p>
          <a:p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Einstein’s relationship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Boltzmann’s law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Random walk</a:t>
            </a:r>
            <a:endParaRPr lang="en-US" sz="3200" baseline="30000" dirty="0" smtClean="0"/>
          </a:p>
          <a:p>
            <a:pPr marL="457200" indent="-457200">
              <a:buAutoNum type="alphaUcParenBoth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17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 Junction, Contd.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42672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By </a:t>
            </a:r>
            <a:r>
              <a:rPr lang="en-US" dirty="0" smtClean="0"/>
              <a:t>charge neutrality: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5455" y="1317840"/>
            <a:ext cx="3818545" cy="544155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630047" y="3124200"/>
            <a:ext cx="4598761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 can be shown </a:t>
            </a:r>
            <a:r>
              <a:rPr lang="en-US" dirty="0"/>
              <a:t>that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901" y="1905000"/>
            <a:ext cx="2409301" cy="1243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93" y="3581431"/>
            <a:ext cx="4632507" cy="914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69" y="4840498"/>
            <a:ext cx="4703631" cy="798302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30047" y="4419600"/>
            <a:ext cx="4598761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With reverse bias, it is: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85800" y="5562600"/>
            <a:ext cx="4953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Junction charge storage is: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970" y="6010345"/>
            <a:ext cx="2695575" cy="74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 Junction,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err="1" smtClean="0"/>
              <a:t>pn</a:t>
            </a:r>
            <a:r>
              <a:rPr lang="en-US" dirty="0" smtClean="0"/>
              <a:t> junction has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0743" y="275548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2246" y="246973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voltage barrier is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7608" y="5638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96919"/>
            <a:ext cx="5293317" cy="617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648" y="3033301"/>
            <a:ext cx="3797152" cy="776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135" y="4572000"/>
            <a:ext cx="5339865" cy="8382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3886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width of the depletion region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86200" y="5168452"/>
            <a:ext cx="1752600" cy="6390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Einstein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 equilibrium, drift current = diffusion current.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62241"/>
            <a:ext cx="4762106" cy="812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95600"/>
            <a:ext cx="1724211" cy="44729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8420" y="2819400"/>
            <a:ext cx="136038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511" y="3486367"/>
            <a:ext cx="2914737" cy="857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251" y="4419600"/>
            <a:ext cx="2818948" cy="672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3768" y="5210739"/>
            <a:ext cx="1532632" cy="580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5344" y="5943600"/>
            <a:ext cx="2768250" cy="40353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581400"/>
            <a:ext cx="1752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Hence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267200"/>
            <a:ext cx="1752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5029200"/>
            <a:ext cx="1752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3400" y="5867400"/>
            <a:ext cx="289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And integrating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5916018"/>
            <a:ext cx="232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Boltzmann’s Law</a:t>
            </a:r>
            <a:endParaRPr lang="en-US" sz="2400" dirty="0"/>
          </a:p>
        </p:txBody>
      </p:sp>
      <p:sp>
        <p:nvSpPr>
          <p:cNvPr id="17" name="Left-Right Arrow 16"/>
          <p:cNvSpPr/>
          <p:nvPr/>
        </p:nvSpPr>
        <p:spPr>
          <a:xfrm>
            <a:off x="6393594" y="6096000"/>
            <a:ext cx="464406" cy="1143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796014" y="2569522"/>
              <a:ext cx="5195160" cy="3317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90614" y="2564842"/>
                <a:ext cx="5208480" cy="33292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/>
          <p:cNvSpPr txBox="1"/>
          <p:nvPr/>
        </p:nvSpPr>
        <p:spPr>
          <a:xfrm>
            <a:off x="5638800" y="5307792"/>
            <a:ext cx="234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Einstein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13" y="1417639"/>
            <a:ext cx="8229600" cy="715962"/>
          </a:xfrm>
        </p:spPr>
        <p:txBody>
          <a:bodyPr/>
          <a:lstStyle/>
          <a:p>
            <a:r>
              <a:rPr lang="en-US" dirty="0" smtClean="0"/>
              <a:t>At equilibrium, according to Boltzmann’s law,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20511"/>
            <a:ext cx="1981200" cy="72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42" y="3328389"/>
            <a:ext cx="2586316" cy="7102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7892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With forward biasing, assuming quasi-equilibrium,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683" y="4800600"/>
            <a:ext cx="5172633" cy="72045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038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With some manipulations,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Injection,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Excess carrier injected into the </a:t>
            </a:r>
            <a:r>
              <a:rPr lang="en-US" i="1" dirty="0" smtClean="0"/>
              <a:t>n</a:t>
            </a:r>
            <a:r>
              <a:rPr lang="en-US" dirty="0" smtClean="0"/>
              <a:t> region 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2295668"/>
            <a:ext cx="6584047" cy="75233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00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By the same token, excess carrier injected into the </a:t>
            </a:r>
            <a:r>
              <a:rPr lang="en-US" sz="2800" i="1" dirty="0" smtClean="0"/>
              <a:t>p</a:t>
            </a:r>
            <a:r>
              <a:rPr lang="en-US" sz="2800" dirty="0" smtClean="0"/>
              <a:t> region is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319900"/>
            <a:ext cx="6781800" cy="7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Biasing of PN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Diffusion current equals drift current at zero bias (quiescent case).</a:t>
            </a:r>
          </a:p>
          <a:p>
            <a:r>
              <a:rPr lang="en-US" dirty="0" smtClean="0"/>
              <a:t>At forward bias, a lower voltage drop appears across the depletion region.  Hence, much minority carriers cross the PN junction. </a:t>
            </a:r>
          </a:p>
          <a:p>
            <a:r>
              <a:rPr lang="en-US" dirty="0" smtClean="0"/>
              <a:t>At reverse bias, a higher voltage drop appears across the depletion region.  Hardly any minority carriers cross the junction.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Charge Carrier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Excess carrier as a function of x,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35626"/>
            <a:ext cx="6458534" cy="712374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33400" y="3200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corresponding diffusion current 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3909646"/>
            <a:ext cx="3152947" cy="73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949076"/>
            <a:ext cx="5254738" cy="6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Minority Carrier Injections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05000"/>
            <a:ext cx="860196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425</Words>
  <Application>Microsoft Office PowerPoint</Application>
  <PresentationFormat>On-screen Show (4:3)</PresentationFormat>
  <Paragraphs>65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Office Theme</vt:lpstr>
      <vt:lpstr>Equation</vt:lpstr>
      <vt:lpstr>ECE 255</vt:lpstr>
      <vt:lpstr>PN Junction, Contd.</vt:lpstr>
      <vt:lpstr>PN Junction, An Example</vt:lpstr>
      <vt:lpstr>Derivation of Einstein Relationship</vt:lpstr>
      <vt:lpstr>Carrier Injection</vt:lpstr>
      <vt:lpstr>Carrier Injection, Contd.</vt:lpstr>
      <vt:lpstr>Biasing of PN Junction</vt:lpstr>
      <vt:lpstr>Excess Charge Carrier</vt:lpstr>
      <vt:lpstr>Minority Carrier Injections</vt:lpstr>
      <vt:lpstr>Diffusion Currents</vt:lpstr>
      <vt:lpstr>Total Diffusion Current</vt:lpstr>
      <vt:lpstr>PN Junction Biasing</vt:lpstr>
      <vt:lpstr>I-V Characteristic of a Diode</vt:lpstr>
      <vt:lpstr>PowerPoint Presentation</vt:lpstr>
      <vt:lpstr>PowerPoint Presentation</vt:lpstr>
      <vt:lpstr>Reverse Breakdown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133</cp:revision>
  <cp:lastPrinted>2018-01-11T03:50:03Z</cp:lastPrinted>
  <dcterms:created xsi:type="dcterms:W3CDTF">2014-01-12T04:14:42Z</dcterms:created>
  <dcterms:modified xsi:type="dcterms:W3CDTF">2018-01-18T04:04:24Z</dcterms:modified>
</cp:coreProperties>
</file>