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8" r:id="rId3"/>
    <p:sldId id="315" r:id="rId4"/>
    <p:sldId id="321" r:id="rId5"/>
    <p:sldId id="322" r:id="rId6"/>
    <p:sldId id="323" r:id="rId7"/>
    <p:sldId id="324" r:id="rId8"/>
    <p:sldId id="326" r:id="rId9"/>
    <p:sldId id="327" r:id="rId10"/>
    <p:sldId id="325" r:id="rId11"/>
    <p:sldId id="328" r:id="rId12"/>
    <p:sldId id="330" r:id="rId13"/>
    <p:sldId id="332" r:id="rId14"/>
    <p:sldId id="333" r:id="rId15"/>
    <p:sldId id="331" r:id="rId16"/>
    <p:sldId id="337" r:id="rId17"/>
    <p:sldId id="338" r:id="rId18"/>
    <p:sldId id="339" r:id="rId19"/>
    <p:sldId id="340" r:id="rId20"/>
    <p:sldId id="341" r:id="rId21"/>
    <p:sldId id="343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94648" autoAdjust="0"/>
  </p:normalViewPr>
  <p:slideViewPr>
    <p:cSldViewPr>
      <p:cViewPr varScale="1">
        <p:scale>
          <a:sx n="63" d="100"/>
          <a:sy n="63" d="100"/>
        </p:scale>
        <p:origin x="9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5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2:40:30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15476 8163 520 0,'-9'-13'192'0,"14"13"-152"0,4-4-8 0,-9 4 28 0,0 0-40 16,10 0 52-16,0 0-40 15,4-4 28 1,6 4-32-16,-6-4 0 0,5-1-16 0,1 1 12 0,-1 0-16 16,1 8 40-1,-6-4-16-15,10 4-16 16,-4-4-12-1,-1 5 0-15,-4-5 12 16,-11 0-8-16,-4 0-28 31,0 0 8-31,0 0-196 0,0 0 112 0,0-5-416 16</inkml:trace>
  <inkml:trace contextRef="#ctx0" brushRef="#br0" timeOffset="232.33">15646 7884 548 0,'-15'-5'204'0,"20"10"-156"0,-10-5-16 0,5 0 124 31,0 0-92-31,0 8 8 0,0 5-44 16,10 4-16-16,0 9-8 31,0 0 12-31,-1 0-8 0,1 4-4 0,0 4 0 0,4 5-4 16,-4 0 0-16,-1 0 8 15,-9 4-4-15,0-5-212 16,0 1 112-16</inkml:trace>
  <inkml:trace contextRef="#ctx0" brushRef="#br0" timeOffset="749.4417">15525 8749 520 0,'-24'0'192'0,"33"-4"-152"0,-9-1-8 0,5 5 96 31,5 0-76-31,9-4 52 0,5 4-64 0,6-9 24 16,-1 1-36-16,-5 3-16 16,0 5-8-16,-5 0 12 0,1 0-8 15,-6 0-92-15,-14 0 48 16,10 5-272-1</inkml:trace>
  <inkml:trace contextRef="#ctx0" brushRef="#br0" timeOffset="1049.963">15685 8512 528 0,'-10'-4'196'0,"15"8"-152"0,-5-8-12 0,0 4 52 0,0 0-52 16,0 8 68-1,0 5-60-15,5 9 0 0,0 12-24 0,-5 1-28 0,9 8 4 16,1 0-24-16,0 0 20 15,-1-4-328 1,1-5 184-16,0 9-164 31</inkml:trace>
  <inkml:trace contextRef="#ctx0" brushRef="#br0" timeOffset="1601.99">15535 9726 624 0,'9'-13'228'0,"1"13"-176"0,4-8-16 16,-4 8 96-16,5 0-80 15,-1 0 24-15,6 0-44 32,4 4-4-32,5 0-16 15,0-4-16-15,5 0 0 0,0 0-84 0,-5 0 48 16,-10 0-196-16,-9 0 132 15,-5-4-340 1</inkml:trace>
  <inkml:trace contextRef="#ctx0" brushRef="#br0" timeOffset="1820.22">15699 9584 476 0,'-19'0'176'0,"19"4"-136"0,5 1-12 16,-5-5 4-16,0 8-24 0,0 1 92 16,5 4-52-16,-1 8 56 31,-4 5-60-31,5 0 32 0,0 8-44 0,0 5-20 0,-5 4-4 0,14 0-36 16,-14-4 16-16,0-5-612 15</inkml:trace>
  <inkml:trace contextRef="#ctx0" brushRef="#br0" timeOffset="2167.5055">15423 10355 808 0,'20'-22'300'0,"4"18"-232"0,-10 0-20 0,6-1 140 0,4 1-112 16,-10 0 84-16,6-1-92 15,4 1 8-15,0 0-44 16,10 4-20-16,-10 0-8 16,1 0-48-16,8-5 24 0,-8 5-248 15,9-4 148-15,-10 0-348 16</inkml:trace>
  <inkml:trace contextRef="#ctx0" brushRef="#br0" timeOffset="2536.9267">15665 10127 676 0,'5'0'248'0,"5"-5"-192"0,0 14-16 15,-10-13 92-15,14 8-80 16,-14 4 40-16,10 10-52 16,-10 7 4-16,9 1-28 15,6 4-8-15,-15 5-4 0,10-5-120 0,-10 0 64 16,-10 0-312-1,0 0 200 1,5 1-244-16</inkml:trace>
  <inkml:trace contextRef="#ctx0" brushRef="#br0" timeOffset="2780.9388">15409 10833 768 0,'24'0'284'0,"5"-5"-220"0,5-3-20 0,-15 3 156 0,10-8-120 15,0 5 56-15,5-9-80 16,-5 8-24-16,5 0-20 31,-5 5-56-31,0-5 28 0,-4 9-524 16,-6 9 296-16,0-5-244 15</inkml:trace>
  <inkml:trace contextRef="#ctx0" brushRef="#br0" timeOffset="3855.0672">15617 10686 300 0,'-10'0'112'0,"10"0"-88"0,0 0-8 16,0 0 28 0,0 0-28-16,0-4 136 0,0 4-84 0,0-9 68 15,0 5-80-15,5-13 68 31,5 17-72-31,-5-5 28 0,-1 5-48 0,-4 5 60 16,5 3-52-16,-10 10-16 16,5 7-16-16,0 14 0 0,-4 9-4 31,4 3-20-31,9-3 8 16,1-1-488-16,14 0 268 15,5-8-152 1</inkml:trace>
  <inkml:trace contextRef="#ctx0" brushRef="#br0" timeOffset="24144.1812">21122 8706 476 0,'-14'0'176'0,"4"-4"-136"0,5 4-12 15,1-5 136 1,4 5-96-16,-5-8-8 0,5 3-40 16,-5 1-16-16,5 0 0 15,0 4 4-15,10-9-4 0,-10 5 8 0,9-1-8 16,-9 5-12-16,10 9 4 15,0 0 4-15,4-1 0 0,5-3 0 16,6 3 0 0,4-8-80-16,5-4 44 15,0 0-356 1</inkml:trace>
  <inkml:trace contextRef="#ctx0" brushRef="#br0" timeOffset="24644.5824">21132 8977 352 0,'-10'-9'132'0,"10"5"-104"0,0-4-8 0,0 3 124 16,0 1-84-16,0 0 116 16,0-1-100-16,0 1 84 15,5 0-92-15,5 4 56 0,0 4-72 16,-1-4-56-16,6 4 0 0,4 5 4 15,1 0 4-15,-1-1-12 16,5 1 4-16,0-5-60 16,5 0 36-16,-4-4-288 15,-1 0 176-15</inkml:trace>
  <inkml:trace contextRef="#ctx0" brushRef="#br0" timeOffset="25307.0442">21147 9524 144 0,'-10'-4'52'0,"5"12"-40"0,5-12 0 0,0 4 68 0,0 0-44 15,0 0 48-15,5-4-48 16,5-1 52-16,-1-3-52 15,1-5 88-15,0 4-68 16,4 0 60-16,-4 1-64 16,0 4 24-16,4-5-44 15,-4 5 0-15,4-1-20 0,6 5 0 0,4 0-4 16,0 0 4-16,10-4-8 16,0 4-124-16,-5 0 64 15</inkml:trace>
  <inkml:trace contextRef="#ctx0" brushRef="#br0" timeOffset="25744.7698">21142 10148 540 0,'0'0'200'0,"5"-4"-156"0,4-5-12 16,-4 5 148-16,5 4-104 0,0-4 76 15,-1 4-88-15,6 0-36 16,4 0-16-1,0 4-12-15,1 4 0 0,-1-8-28 0,5 0 16 16,1-4-296-16,-6 4 172 16</inkml:trace>
  <inkml:trace contextRef="#ctx0" brushRef="#br0" timeOffset="26191.6325">21171 10548 464 0,'5'-8'176'0,"-5"8"-140"16,5-4-8-16,-5 4 164 0,0 0-112 15,0 0 100-15,0 0-104 16,0 0 12-16,9-5-52 16,6 1 20-16,-1 0-28 0,6-1-8 15,4 1-12-15,0 0-8 16,5-1 4 0,5 5-16-16,0 0 8 15,-5 0-324-15,0 0 180 16</inkml:trace>
  <inkml:trace contextRef="#ctx0" brushRef="#br0" timeOffset="28509.6734">17229 11048 548 0,'-4'-4'204'0,"8"8"-156"0,-8 0-16 15,4 5 80-15,0-1-68 31,-5 1 88-31,0 0-76 0,5-5 24 16,0-4-44-16,0 0 56 0,0 0-52 16,0 0-16-16,10-4-16 15,-10 4 0-15,4-5-4 16,6 1 8-16,0 0-8 16,-10 4-4-16,9 4 4 15,1 0 12-15,0-4-8 0,-1 5 16 16,6-1-16-16,4 0-4 15,6-4 0-15,4 0 4 16,9-4-4-16,6-5-4 16,4 1 4-16,6 3-24 15,4 1 12-15,0 0 4 0,0 4 4 32,-5 4 16-32,-9-4-8 0,4 0-12 15,1 0 0-15,-1-4 12 16,5-5-4-16,5 9-12 15,10-17 4-15,-5 8 4 16,5 5 0-16,0 0 0 16,-5-1 0-16,0 5 0 15,-15 0 0-15,-4 0 0 0,-6 0 0 16,6 0 0-16,-5 0 0 16,-1 0 0-16,6-4 0 15,0-5 8-15,9-3-4 16,0-6-28-16,0-3 12 15,1 12 24-15,-6-12-8 16,-4 8 8 0,-1 4-4-16,-14 5-16 15,-9 0 4-15,9 8 12 16,-10 9 12 0,-4-9-8-16,-1 5-8 15,5-5 0-15,-4-13 4 16,-5 9-4-16,4 0-4 0,1-8 4 15,-6 8-4-15,-9-9-88 16,-4 1 48-16,-6 8-436 16,-5-9 264-1,-19 9-252-15</inkml:trace>
  <inkml:trace contextRef="#ctx0" brushRef="#br0" timeOffset="29295.2149">18885 10815 600 0,'-14'0'224'0,"14"5"-176"0,-5-5-12 0,5 0 0 16,0 0-28-16,0-5 128 16,5 1-72-16,-5 4 60 15,10 4-72-15,-1-4 16 0,1 0-40 0,0 5 16 16,4-1-24-16,-4 0 28 16,4-4-32-16,6 5-12 15,-1 3-8-15,5-4 12 16,0-4-4-16,10 9 8 15,-5-5-8-15,0 1 8 16,10-5-8 0,-5 4-12-16,-5-4 4 15,0 0 12-15,0 0-4 16,-9 0-4-16,-6 0 4 16,1 0 4-16,-6 0-4 15,-9 4 60 1,-4 5-36-16,-1 0-12 15,0-1 0-15,0 1-12 0,-5-1-12 16,1-3 4-16,-1 3 12 16,5 1-4-16,-5-1 8 0,1-3-8 15,-6 8-12-15,6 0 4 16,-6 4 12-16,-4-4-4 16,-6 8-12-16,1 1 4 15,-5-1-4-15,0 5 0 0,-5-4 24 16,10-1-8-16,5-4 4 15,-6-4-4-15,6-4-8 16,5-9 4-16,4-4 4 16,0-5-4-16,-4-4 32 47,14 5-20-47,-5-14 4 0,-5 0-12 0,0-3-16 15,6 7 4-15,-6-3-4 16,10 4 0-16,-10-5 8 15,5 9 0-15,-4-4 16 16,4 8-8-16,5-4-12 16,0 5 0-16,0-5 4 15,0 9 0-15,0-5-12 16,0 9 8-16,0 0-92 0,5-4 48 16,4-1-436-16</inkml:trace>
  <inkml:trace contextRef="#ctx0" brushRef="#br0" timeOffset="30296.954">20062 11263 384 0,'19'-26'140'0,"1"18"-108"0,-1-14-8 0,-4 9 120 15,-1-4-84-15,1 0 88 16,-1 0-84-16,1 4-24 16,-6 0-24-16,-4 4 56 0,0 0-40 15,-5 1 24-15,0 4-36 32,-5-1 8-32,-4 5-16 0,-6 0-8 15,-4 5 0-15,-6-1-4 16,-4 4 0-16,-9 1-12 15,-1 4 8-15,-5 0 48 16,6 0-24-16,-1 0 96 16,10-5-64-16,5-3-4 15,4-5-32-15,6 0-12 0,4-5 0 16,5 1-4-16,0-5 0 16,5 5 8-16,0-4-4 15,0 3-4-15,0 1 4 0,-4 4-4 16,-1 4 0-16,0 5 0 15,0-1 0-15,-5 5-12 32,1 0 8-32,-1 4 20 15,0 5-8-15,1 4-12 0,-1 4 0 16,0 4-4-16,1 1 0 16,4 4 24-16,0-5-8 15,-10 0-12-15,6 1 0 16,-1-1 12-16,0 1-4 15,1-14-4-15,-6 5 4 0,5-4 4 16,1-1-4-16,-1-8 8 16,5 0-8-16,5-4-20 15,0-9 8-15,0 0 4 16,10 4 4-16,-10-4 8 16,10 0-4-16,-10 0-20 15,0 0 8 1,0 0 4-16,9 0 4 15,1 0 24-15,0 0-12 16,-1 0-40-16,6 0 16 16,9-4 12-16,0 4 0 0,5 0 12 15,5 0-8-15,5-9-20 16,-5 9 8-16,5 0 20 16,-1-4-4-16,-4 4-4 0,-10-5 0 15,1 1-4-15,-6 4 0 16,-9-4 8-16,-10 4-4 15,0 0 8-15,0 0-8 16,0 0 8-16,0 0-8 16,0 0-12-16,0 0 4 15,0 0-172-15,-5 0 96 0,5 0-356 16,0 0 244 0</inkml:trace>
  <inkml:trace contextRef="#ctx0" brushRef="#br0" timeOffset="30765.5435">19626 11508 508 0,'0'5'188'0,"5"-1"-148"0,-5 9-8 0,0-13 124 15,0 0-92 1,5 9 52-16,5-9-68 15,-1 0-8-15,1-9-24 16,0 0 40-16,-1 1-28 0,11-1 40 16,-11 1-40-16,6-1-24 15,4 9-4-15,5-4 24 16,1-1-12-16,4 5 40 16,9 0-28-16,-4-4 12 0,0 0-20 15,5-1 36-15,-5-3-28 16,-5-1-24-16,-5 1 0 15,-4-5 36-15,-6 4-24 0,-4 0 0 16,-10 1-8-16,-5-1-180 16,-5 9 96-16,-4 5-332 15,-6 3 232-15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3:35:26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23253 419 384 0,'0'-9'140'0,"0"9"-108"0,5-30-8 0,0 17 56 16,4-9-48-16,1 1-4 16,-5-1-16-16,0 1-20 15,4 4 4-15,-9 4 12 0,-4 0-4 16,-6 0 24-16,0 0-16 16,-4 4 40-16,-1-4-28 15,1 5 32-15,-1-1-32 16,1 1 4-16,4-5-16 15,-5 4-24-15,6-4 4 0,-6 9 4 16,1 0 4 0,-1 4 8-16,1 0-4 15,-1 0-4-15,5 0 4 0,-9 8-4 16,4 5 8 0,6 0-4-16,-1 4-12 15,0 5 4-15,1 4 12 16,9-1-4-16,0-3 8 15,0 4-8 1,0-5-4-16,9-4 4 0,-4-4-4 16,5-4 0-16,0-9-12 15,4 4 8-15,-4-8-16 16,4 0 12-16,1-9-76 16,4 0 48-16,-4-9-48 15,4 5 48 1,-4 4 20-16,-1 0 12 15,-4 5 20-15,0 3-8 16,-10 5 48-16,0 13-28 16,-5 9 40-1,5-1-40-15,-5 22-4 16,5 0-16-16,-5 13 12 16,0 5-12-16,-4-1-12 0,9-4 0 0,-10-17 12 15,10-5-4-15,-10-4-12 16,10-13 4-16,-5 1 4 15,5-10 0-15,-5-8-44 16,5 5 24-16,-4-14-168 16,8 9 104-16</inkml:trace>
  <inkml:trace contextRef="#ctx0" brushRef="#br0" timeOffset="131.4752">23117 599 456 0,'-9'-17'168'0,"9"17"-128"0,0 4-16 0,0-4 80 15,0 0-64-15,0 0 60 16,0 0-56-16,0 0-20 15,0 0-16-15,5 0 0 32,4 0-4-32,6-8-20 15,4-1 8-15</inkml:trace>
  <inkml:trace contextRef="#ctx0" brushRef="#br0" timeOffset="700.7469">23553 91 312 0,'0'-8'112'0,"0"8"-84"0,0 0-12 0,0 0 28 16,0 0-28-16,-9 0 48 16,9 4-36-16,-10 0 48 0,10 5-44 15,-10-5 12-15,-4 5-28 16,4 0 28-16,5 3-28 15,-5 6 40-15,1-1-32 16,4 4-12-16,0 1-8 16,0 4 12-16,-4 4-8 0,9-4-4 15,9 4 0-15,1-13 4 16,4 5-4-16,1-9-12 16,19-5 4-16,0-8 12 15,4-4-4-15,6-13 8 0,-5-1-8 16,-5-3-4-16,-10-1 4 15,-14 1 12-15,9-1-8 32,-9-8-4-32,-15 13 0 0,0 4 92 0,-5-4-52 15,-4 12-8-15,-1 1-24 16,1 0-20-16,-1 0 4 16,1 4-32-16,4 0 20 15,0 0-356 1,10-9 204-16,0 0-192 15</inkml:trace>
  <inkml:trace contextRef="#ctx0" brushRef="#br0" timeOffset="2163.7775">24134 156 332 0,'-14'-9'120'0,"9"9"-92"0,0 0-8 16,0 9 60-16,0 0-48 16,1 8 128-16,-1 13-88 0,0 4 52 15,5 5-68-15,0 8 36 16,5 1-52-16,0-9 40 15,-1 8-44-15,1-13 44 16,0-4-48-16,-5-12 4 16,0-1-24-16,0-13 12 15,0 1-16-15,-5-10-20 16,5 1 4-16,-5-5-120 0,5 1 72 0,-4-10-68 16,-1 10 76-1,0-9-4-15,5 4 32 0,5-13 4 16,4 13 8-16,6-13 8 15,9 9 0-15,5-17 8 32,0 8-4-32,10-9-4 0,-5 9 4 15,-10 5-16 1,5 12 8-16,-10-8 12 0,-4 13-4 16,-15 4 8-16,0 0-8 15,-10 8-4-15,1 5 4 16,-1-8 4-16,0 3-4 0,1 1 8 15,4-9-8-15,0 0-28 0,5 0 12 16,0 0-4-16,5 0 8 16,0-9 8-1,-1 9 0-15,-4-4 8 16,0 8-4-16,0-4-20 16,0 0 8-16,0 0 12 31,0 0 0-31,0 0 8 0,10-4-8 15,-5 0-4-15,-5 4 4 0,10 0-16 16,-1 0 8-16,-9 0-4 16,0 0 0-16,0 0 16 0,0 0-4 15,0 0-4 1,0 8 4-16,0 1 4 16,0-1-4-16,-5 5 8 0,-4 0-8 15,-1 0-12 1,0 9 4-16,-14-1 12 15,5 1-4-15,-10-5 24 16,9 4-16-16,-4-8 32 16,5 5-28-16,-1-14-12 15,11 5-8-15,-1-9 4 0,10 0 0 0,0-5 8 16,10 1-4-16,-1 0-20 16,6 4 8-16,0 0 4 15,-1 0 4-15,1 8 24 16,-1 5-12-16,1 4 120 15,4 1-76-15,-4-6 40 32,-1 1-56-32,-4-4-4 0,4 0-24 15,-4-9 12-15,0 4-16 16,-6-8-232-16,1 4 120 0</inkml:trace>
  <inkml:trace contextRef="#ctx0" brushRef="#br0" timeOffset="2748.1598">24439 496 624 0,'0'9'228'0,"0"-9"-176"0,10 4-16 15,-10 0-16 1,0 5-20-16,0-1 32 16,5 5-16-16,0 5-4 15,0-1-8-15,-5 4 12 16,9 1-8-16,-18-9-12 15,9 4 0-15,-10-8 12 16,10 4-4-16,-5-9-4 16,5 4 4-16,0-16-4 15,0 4 0-15,-10-9 0 16,10 4 0-16,0-4-20 16,10 5 12-16,-10-1 4 0,5-4 4 15,5 4 8-15,-1-4-4 0,6 1-4 16,4 3 4-16,0-4 4 15,1 9-4-15,-6-5 24 16,6 9-16-16,-15 4 4 16,4 5-8-16,-9 4 12 15,5 4-12-15,-15 0-12 16,6 5 0-16,-11-5 12 16,5 5-4-16,-9-14-20 15,9 1 8-15,-4-9-4 16,9 4 4-16,5-4 0 15,10 0 0-15,-1-4-12 32,16 4 12-32,-11 0 4 0,5 4 4 0,-4 5 0 15,4 4 0-15,-4 0 24 16,-10 4-12-16,-10 0 144 16,5 0-84-16,-15-4 92 15,6 4-96-15,-16-8-16 16,16 0-32-16,-15-9 4 15,14 0-16-15,-5-9-72 0,15 5 32 16,-9-9-296-16,18 4 184 16</inkml:trace>
  <inkml:trace contextRef="#ctx0" brushRef="#br0" timeOffset="3002.0115">24720 337 444 0,'-14'-13'164'0,"18"13"-124"0,6 0-16 16,-10 0 8-16,0-9-24 15,0 5 68-15,10 0-44 16,0-1 32-16,9-12-36 16,0 13 72-16,10-9-56 0,10 4 32 0,0-4-44 15,0 5 8-15,-6-1-24 16,6 1-8-16,-5 3-4 15,-10 1-4-15,-4 0 0 16,-6-1-28-16,-14 5 16 16,0 0-488-1</inkml:trace>
  <inkml:trace contextRef="#ctx0" brushRef="#br0" timeOffset="3164.2493">24904 246 684 0,'0'13'252'0,"10"-8"-192"0,4 20-20 0,-9-7 12 32,5 3-36-32,0 14 108 15,4-1-68-15,-9 9-16 16,5 0-24-16,-15-4-244 16,5 0 124-16</inkml:trace>
  <inkml:trace contextRef="#ctx0" brushRef="#br0" timeOffset="5266.4477">23616 91 248 0,'0'-8'92'0,"0"3"-72"0,0 1-4 0,0 4 88 16,0 0-60-16,0 0 44 16,0 0-52-16,-10 0 32 0,10 0-36 15,0 0 24-15,0 0-28 16,0 0 52-16,0 0-44 15,0-4 28-15,0 4-36 16,0-4 0-16,0 4-16 0,0 0-8 16,0 0 0-16,0 0-4 15,0 12 0 1,-4-7 0-16,4 3 0 16,0 1 8-16,-10 0-4 15,10 4-12-15,0-9 4 16,0 13 12-16,0-4-4 0,10 4-12 15,-6 5 4-15,11 8 4 16,-5 4 0 0,-5 1 8-16,-1-1-4 15,6 5 16-15,5 0-12 16,-1-1 40-16,-4 1-24 16,-1-9 20-16,1-4-24 0,-10 0 0 15,0-5-12-15,10-3-16 16,-5-1 4-1,-5-13 4-15,5 5 0 0,-5-5 16 16,0 0-8-16,0-8-20 16,4 4 4-16,1-8-76 15,5 3 48-15</inkml:trace>
  <inkml:trace contextRef="#ctx0" brushRef="#br0" timeOffset="6035.9725">23689 952 528 0,'-5'-8'196'0,"5"8"-152"0,5-5-12 0,0-3 88 15,-1 4-72-15,-4-5 44 0,10-8-56 0,5 0 24 16,-6 4-32-16,6-5-8 16,-5 5-12-16,-1-12-16 15,6 3 4-15,-1-12 12 16,1 4-4-16,-5-14 8 16,4 10-8-16,1-18-20 31,-1 5 8-31,5-22 32 0,6 5-16 15,9 8 0-15,-5 0-4 16,0 8 4-16,0 10-4 16,0-6-4-16,0 14 4 0,-5 5-32 15,-5-6 16-15,-4 6 32 16,-1 3-12-16,-4-8 0 16,0 8-4-16,0 5-4 15,-6 4 0 1,1 5 0-16,0-1 0 0,0 5 0 15,-5 4-20-15,10 4 12 16,-1 5 4-16,1-1 4 0,-5 1 0 16,0 4 0-16,-1 0-152 31,-4-5-320-15</inkml:trace>
  <inkml:trace contextRef="#ctx0" brushRef="#br0" timeOffset="8237.6575">19307 2662 404 0,'4'-5'148'0,"-4"5"-112"0,-4 17-12 0,8-8 64 15,6 0-52-15,-5 8 100 16,14 0-76-16,-4 0 16 15,-5 1-44-15,14-10 4 16,-5 1-20-16,5-18 20 16,5 5-24-16,5-18 12 31,0 5-12-31,10-22-24 0,4 5 4 0,-4-22-12 16,4 13 8-1,-14-4-8-15,-5 8 8 0,-9-9 16 16,-6 14 0-1,-9-5 8-15,-5 9-8 0,-10 0 8 16,1 8-8-16,-6 1-4 16,5 8 4-16,-9-4 4 15,19 8-4-15,-10-4-4 16,10 5 4-16,-5 3-4 16,5 5 0-16,-4 0 0 15,4 9 0-15,-5 0 0 16,0 8 0-16,-5 0 16 15,1 5-8-15,-11 8-4 16,1 4 0-16,-1 13-4 16,6 9 0-16,-5 5 24 15,14-5-12-15,0 8-4 16,10-3-4-16,0-6 20 16,9-7-12-16,1-1-20 15,-1-17 0-15,10 0 20 16,-4-12-4-16,4-10 4 0,0 5-4 15,5-21 4-15,5 3-8 16,0-3 8-16,-5-10-8 0,0-3-72 16,-5-1 36-16,0-16-24 15,1 8 36-15,-6-18 8 16,0 9 12-16,-4-8 0 16,-1 13 0-16,1-5 8 15,0 13-4-15,-6 0-12 16,6 13 4-16,-6 5 28 15,1 12-12-15,-5 13 24 16,0 5-24-16,0 8 32 16,-1 0-28-16,-4 0 56 15,5-4-40 1,-10 0 64-16,1-5-56 0,-6-8 0 16,5 0-24-16,-5-13-12 15,10-4 0-15,-4-18-24 16,8 5 12-16,-4-17-84 15,5 8 52-15,5-4-20 16,4 8 36-16,1 5 4 16,4 13 12-16,1 8 8 0,-1 13 0 15,5 5 24-15,1 8-12 16,-6 0 144-16,0 0-84 0,-9-4-4 16,4 0-44-16,-9-9 12 15,0 0-24-15,-5-8-32 16,0 4 12-16,0-9-280 31,0 0 156-31,0-12-324 16,10-1 260-16</inkml:trace>
  <inkml:trace contextRef="#ctx0" brushRef="#br0" timeOffset="8622.1849">20735 2274 488 0,'-14'9'180'0,"14"-9"-140"0,9 25-12 0,-9-3-12 16,0 0-16-16,0 25 76 16,5 5-40-16,5 12 32 31,4 9-40-31,-4 5 36 16,0-9-36-16,-10 0 56 15,0-5-48-15,-5-4 0 16,0-8-20-16,-10-5-12 15,15-8 0-15,-24-13-40 16,24-4 20-16,-9-18-292 16,4 0 168-16</inkml:trace>
  <inkml:trace contextRef="#ctx0" brushRef="#br0" timeOffset="8906.9751">20769 2377 372 0,'44'-38'140'0,"-44"38"-112"0,38-22-4 0,-18 18-12 15,4 4-12-15,0 0 24 16,0 8-12-16,0 5 136 16,-4 5-80-16,-10 3 136 15,-6 5-116-15,-13 0 64 16,-1 4-88-16,-5-9 36 15,-9 1-60-15,0-9-4 16,0 0-20-16,-10-13-20 16,10 0 0-16,-10-5-136 15,19 1 72-15,6 0-196 16,9 8 144-16</inkml:trace>
  <inkml:trace contextRef="#ctx0" brushRef="#br0" timeOffset="9369.5427">21486 2382 572 0,'-10'-9'208'0,"10"9"-160"0,10-4-12 0,-6-1 100 16,1 5-80-16,5-4 24 15,4 4-48-15,6-4 12 16,4 0-24-16,5-5-8 16,0 9-8-16,5-9-16 15,0 5 8-15,0-5 4 16,-5 9 0-16,-5-4 8 15,-5 4-4-15,-4-4-4 0,-10 8 4 16,-10 0-428-16,5 9 232 0</inkml:trace>
  <inkml:trace contextRef="#ctx0" brushRef="#br0" timeOffset="9591.2947">21466 2567 548 0,'-34'13'204'0,"34"-13"-156"0,10 8-16 16,-5-8 52 0,5 0-52-16,4-4 48 31,5 4-44-31,6-4 16 0,-1-1-32 0,0-3-28 16,5 8 4-16,-5-5 0 15,5 5 4-15,-4-4-36 16,-1 4 20-16,-5-4-312 15,5 4 180-15</inkml:trace>
  <inkml:trace contextRef="#ctx0" brushRef="#br0" timeOffset="12208.908">21878 2898 424 0,'-10'5'156'0,"10"-5"-120"0,0 0-8 0,0 0 52 16,0 0-48-16,5 0 60 16,0 0-56-16,0-9 12 15,4 5-32-15,6-14-8 0,-1 6-4 0,6-10-4 16,-1 9 0-16,5-8 0 15,1 8 0-15,-1-9-12 16,0 5 8-16,5-9 12 16,-10 9-4-16,10-13-4 31,-4 4 4-31,-1-13-4 16,0 9 0-16,-5-9-72 15,1-4 40-15,-6-4-40 16,6 8 40-16,-15-8-8 15,4 12 24-15,-9-3 0 16,0 7 8-16,-5-3 68 16,1 8-32-16,-6 0 16 0,5 9-28 0,-5-9-8 15,10 13-4-15,-5-4 4 16,5 13-4-16,-4-9 24 16,4 9-16-16,-5-5 24 15,5 9-24-15,-5 0-12 16,10 4-4-16,-10 1 28 31,5 8-12-31,-5 8 24 16,0 5-24-16,-4 13 4 15,-1-1-8-15,0 18 4 0,5 0-8 16,-4 13 24 0,4 0-16-16,10 4 24 0,4-12-24 15,1-14 4-15,5 0-8 16,9-17 4-16,-5-12-8 0,5-10-4 15,1 1 4-15,-1-26-16 16,0 4 8-16,-5-13-136 16,6 0 72-16,-11-17-64 15,1 9 72-15,-6-14 52 16,1 14 8-16,-10-5 32 16,5 13-20-16,-5 5 120 0,0 8-76 0,0 4 60 15,0 5-72-15,0 17 40 16,0 4-48-16,0 13 16 15,10 9-32-15,-6 0-16 16,6-5-8-16,-5-4 12 16,0-4-4-16,-5-4 8 31,5-5-8-31,-5-13 8 16,0-4-8-16,0-17 16 0,4 4-12 15,-4-22-40-15,5 5 20 16,0-8-76-16,5 3 48 0,-5 1 8 15,4 12 20 1,1 5 4-16,0 13 0 0,-1 8 88 16,6 5-48-16,-5 12 16 15,4 5-28-15,-4 0 4 16,4 4-12-16,-4-4 0 16,0 0-4-16,-10-1-52 15,5-3 28-15,-10-1-260 16,5-3 152-16</inkml:trace>
  <inkml:trace contextRef="#ctx0" brushRef="#br0" timeOffset="12756.0338">23171 2205 352 0,'-5'9'132'0,"5"-9"-104"0,0-13-8 0,0 9 80 16,0 8-60-16,-5-4 124 15,5 0-92-15,-10 0-8 16,5 4-40-16,-9 0 0 16,4 5-12-16,-9 0 0 15,0 8-4-15,-15 4 64 16,9 1-40-16,-8 8 92 0,8 0-68 0,1 5 16 16,14 3-40-16,6 5 48 15,13-4-44 1,11 0-16-16,9 0-12 15,5-13-8 1,4-1 0-16,6-12-80 16,-1-4 44-16,1-13-296 15,-5-1 188-15</inkml:trace>
  <inkml:trace contextRef="#ctx0" brushRef="#br0" timeOffset="13593.346">21723 3729 436 0,'-5'0'160'0,"5"0"-124"0,0-4-8 16,0 0 44-1,0 4-44-15,0-9 96 16,0 9-72-16,0-4 28 15,5 8-44-15,0-8 84 16,9 4-68-16,6-9 28 16,9 5-44-16,19-5-12 15,-4 5-16-15,-1-9-8 16,1 4 4-16,9-4-4 16,-9 9 0-16,-10-5-12 15,-1 9 8-15,-13-8 28 16,-1 8-12-16,-9-4-12 15,-5 8-4-15</inkml:trace>
  <inkml:trace contextRef="#ctx0" brushRef="#br0" timeOffset="13840.7624">21965 3479 392 0,'-5'-4'148'0,"5"4"-116"0,-5 0-8 0,0 0 108 16,5 4-76-16,0 1 92 15,5 8-84-15,-10 4 40 16,5 9-64-16,0 4 16 16,0 4-36-16,-4 9-8 15,4 5-8-15,-10 3-4 16,-5 1 0-16,1 4-56 15,9-13 32-15</inkml:trace>
  <inkml:trace contextRef="#ctx0" brushRef="#br0" timeOffset="15841.5181">21873 3708 236 0,'-15'-22'88'0,"15"22"-68"0,-9-21-4 0,4 12 80 16,5 5-56-16,-10-9 16 15,5 4-32-15,1-4-12 16,4 9-8-16,-10-9-4 15,10 4 0-15,-5-8 8 16,10 9-4-16,5-10 24 16,-6 10-16-16,11-9 48 15,4 4-32-15,15 0-16 16,-5 8-4-16,5 1-28 16,5 8 12-16,0 1 12 15,-6 8 0-15,-3 4 16 16,-6 9-12-16,-15 4 24 15,-4 0-20 1,-24 0 92-16,4-4-56 0,-14-5 32 16,5-3-48-16,-10-10 8 15,5 1-24-15,0-18-8 16,15-4-4-16,-1-17-24 16,10 0 12-16,10-4-4 15,10 3 4-15,9 1 8 16,5 13 0-16,5 4-132 0,0 9 72 0</inkml:trace>
  <inkml:trace contextRef="#ctx0" brushRef="#br0" timeOffset="16172.817">22686 3497 800 0,'-19'-5'296'16,"19"5"-232"-16,-5-4-16 0,0 0 64 15,10 8-72-15,0-8 28 16,10 4-40-16,4-9-28 16,10 5 0-16,10-5 0 0,-1 5 0 0,1-9 0 15,5 9 0-15,-15-5-204 16,0 5 112-16</inkml:trace>
  <inkml:trace contextRef="#ctx0" brushRef="#br0" timeOffset="17842.8838">23500 3467 208 0,'0'-9'76'0,"0"9"-60"0,19 0-4 0,-19-4 40 15,5 4-32-15,-5 0 16 16,10 0-20-16,-10 0 64 16,0 0-48-16,10-13 40 15,-10 13-40-15,0-9 36 16,0 9-40-16,0-8 20 16,0-1-28-16,0-8 28 0,9 8-32 0,-9-8 4 31,0 4-12-31,0-4-8 0,0 4 4 15,0-4-4 1,0 4 0-16,-9-5 24 16,9 10-12-16,0-5 24 15,-10 4-24-15,0-4 24 16,10 9-24-16,-14-13 4 16,4 13-8-16,-14 4 12 15,19 0-12-15,-14 0-4 16,4 8 0-16,-14 1-4 0,14 4 0 0,-9 8 0 15,10 1 0-15,-11 4 8 16,6-1-4-16,-5 1 8 16,9 4-8-16,1-4-12 15,4 0 4-15,5-9-4 16,10 0 0-16,0-8-28 31,0 0 20-31,14-14-144 16,5 5 88-16,10-13-100 15,0 1 100-15,-10-6-64 16,10 5 80-16,0 1 40 16,-10 7 12-16,-9 5 136 0,4 9-68 15,-14 17 48-15,-5 4-64 16,0 13-8-16,0 4-24 0,-14 13-12 16,14-4 0-16,-10 9-4 15,5 0 0-15,-5-9 24 16,10-9-12-16,-9-8-4 15,9-5-4-15,0-12-24 16,0-5 12-16,5-17-12 16,14-4 8-16,0-22-96 0,-4 0 56 0,9-21-4 15,-5 3 36-15,-4-7-244 16,-1 8 148-16,-4 4 188 16,-10 9-32-16,-10 4 252 15,-4 13-164-15,-10 5 76 16,9 3-120-16,-14 1 56 31,15 8-80-31,-11-4 4 16,16 9-40-16,-1-9-20 15,5 4-8-15,15-8 12 16,4 4-4-16,25-9 16 16,5 1-12-16,4-5-4 15,-4 4 0-15,-6-4-236 16,6 5 128-16,-20-5-240 0,10 13 196 0</inkml:trace>
  <inkml:trace contextRef="#ctx0" brushRef="#br0" timeOffset="18511.9269">24047 3105 332 0,'0'0'120'0,"0"0"-92"0,0-4-8 31,0-1 36-31,0 10-36 0,-5-10 44 16,5 5-36-16,-9-4 20 15,4 4-28-15,-5 0 28 16,0 4-32-16,-9 5 4 16,4 4-12-16,-9 4 80 15,10 5-44-15,-10 8 48 16,14 0-52-16,-5 4 32 15,15 1-40-15,0-5-28 16,10 0-4-16,5-8-8 16,9-5 0-16,5-13 24 15,0 0-8-15,5-17-4 16,0 5 0-16,-5-14-16 16,0 1 8-16,-10-9 4 15,0 4 0-15,-19-4-12 16,0 4 8-16,-14 0 20 15,-1 9-8-15,-9 0-20 16,10 8 4-16,-11 0 4 16,11 5 4-16,-1-9-232 15,6 9 128-15</inkml:trace>
  <inkml:trace contextRef="#ctx0" brushRef="#br0" timeOffset="18758.7398">23970 2816 580 0,'-10'13'216'0,"10"-13"-168"0,0 35-12 0,0-18-40 31,5 5-4-31,4 3 64 16,6 6-28-16,0 12 8 15,-1 0-24-15,-4 21-16 16,-1 1 0-16,-9 12 20 15,5-8-8-15,-10-9-4 16,5-8 0-16,-9-13-4 0,9-5 0 0,-5-8-88 16,10-13 48-16</inkml:trace>
  <inkml:trace contextRef="#ctx0" brushRef="#br0" timeOffset="19691.4078">23849 3789 436 0,'-10'0'160'0,"10"0"-124"0,0 0-8 0,0 0 60 16,0 0-52-16,-10 0 76 15,20 0-64-15,-10 0 20 16,0 0-40-16,0 0 44 16,10 0-40-16,-1 0-8 15,6 0-12-15,19-21 0 16,4 4-8-16,25-18-4 15,0 5 4-15,10-9-4 16,0 5 0-16,-6-5 16 16,-4 13-8-16,-14 1-12 15,-11 12 0-15,-13 0 4 16,-6 13 0-16,-19 4 0 16,0 5 0-16,-19-1-220 15,-1 5 120-15</inkml:trace>
  <inkml:trace contextRef="#ctx0" brushRef="#br0" timeOffset="20175.8894">23873 4009 340 0,'0'43'128'0,"0"-43"-100"0,0 52-8 16,0-22 88-1,5-4-64-15,-5 8 44 16,0 5-52-16,0-5 44 0,4-8-48 16,-4-4 64-1,5-5-56-15,-5-13 72 16,0-4-64-16,0-13 8 15,5 5-32-15,0-18-12 16,0 0-8-16,5-13-48 16,-1 5 24-16,11-1-4 15,-6 14 16-15,5-5 0 16,1 17 0-16,-6 5 0 0,6 13 0 0,-15 4 32 16,4 4-12-16,-18 4 4 15,4 5-8-15,-15 0 28 16,6 0-20-16,-10 0-4 15,9-9-8-15,-4-4-4 16,4 4 0-16,6-13-12 31,9 5 8-31,0-9 12 16,9 4-4-16,6-8-12 16,-1 4 4-16,6-4-4 15,4 8 0-15</inkml:trace>
  <inkml:trace contextRef="#ctx0" brushRef="#br0" timeOffset="20698.4179">24144 4250 372 0,'0'9'140'0,"0"-9"-112"0,5 0-4 16,-5 4 40 0,5 9-40-16,-5 4 68 15,4 0-52-15,-8 5 0 16,4-1-24-16,-5 1 8 0,0-1-16 0,-5-8-4 15,5 0 0-15,-9-13-4 16,9 9 0-16,0-22 24 16,5 9-12-16,0-14 4 15,5 6-8-15,0-6-24 16,9 5 8-16,1 0 4 31,4 9 4-31,1 0-12 16,4 8 8-16,-5 0 12 15,1 1-4-15,-11-1 8 16,6 0-8-16,-15 1-4 16,5 3 4-16,-15-3 4 15,5-1-4-15,-9-4-4 16,9 0 4-16,-5-4-24 0,10 4 12 0,0-5-4 16,10 1 4-16,-1 4-12 15,11 4 12-15,-6 1 32 16,6 8-16-16,-11-1 36 15,6 1-28-15,-20 0 152 16,5 5-92-16,-19-6 28 31,4 6-60-31,-14-10-20 0,10 1-12 0,-5-5 8 16,4 0-12-16,1-8-12 16,4 0 0-16,6-5-104 15,9 1 60-15,0-18-552 16,9 4 332-16</inkml:trace>
  <inkml:trace contextRef="#ctx0" brushRef="#br0" timeOffset="20914.5354">24454 3772 860 0,'-5'-8'320'0,"5"8"-248"0,19-9-20 0,-9 0-28 16,5 9-24-16,4-8 8 15,5-1-4-15,5-4-4 16,0 5 4-16,0-10 4 16,0 10-4-16,-4-5-80 15,-1 9 40-15,-5-1-252 16,-9 5 164-16</inkml:trace>
  <inkml:trace contextRef="#ctx0" brushRef="#br0" timeOffset="21076.9078">24536 3729 528 0,'-5'4'196'0,"5"-4"-152"0,25 22-12 0,-16-5-8 15,1 9-20-15,0 17 60 16,4 0-36-16,-9 5 8 16,5-5-24-16,-6 0 0 15,1-5-4-15,-10-8-192 16,1-8 100-16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2:49:00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13971 4526 248 0,'-5'-9'92'0,"5"9"-72"0,0 0-4 0,0 0 52 0,9-4-40 15,1-1 84-15,0-3-60 16,-1-1 0-16,6 1-32 16,-5 3 24-16,-1 1-28 31,6 0-4-31,-1-1-8 0,6 1-16 16,4 0 8-16,0-5 4 15,10 1 0-15,10-14-20 16,19-8 12-16,14 0 4 15,20-5 4-15,-10 5 0 16,0 0 0-16,-9 4 8 16,-15 5-4-16,-10 3-20 0,-9 1 8 15,-11 9 12-15,-8-1 0 16,-11 9 32-16,-4 0-20 16,-10 0-12-16,-5 9-8 15,0-5-312-15</inkml:trace>
  <inkml:trace contextRef="#ctx0" brushRef="#br0" timeOffset="700.3448">15951 3927 260 0,'-29'9'96'0,"10"-9"-76"0,-6 8-4 16,11-3 112-16,-1-1-72 15,-4 0 32-15,-5 5-52 16,9 0 4-16,-4 3-24 16,9 1 52-16,-4 5-36 15,4 3 12-15,10 9-28 0,-5-4 36 16,5 4-28-16,5 9-12 0,-5 0-8 15,10-9-4 1,-1 4 0-16,1-8-12 16,9 4 8-16,1-4-4 0,9-9 0 15,10-12-300-15</inkml:trace>
  <inkml:trace contextRef="#ctx0" brushRef="#br0" timeOffset="2048.8463">16416 4099 260 0,'-15'-4'96'0,"20"4"-76"0,-5-4-4 0,0 4 60 15,0-5-44-15,0 1 24 16,0 0-36-16,5-5-8 16,0 1-8-1,-5-1-4-15,0 0 0 16,0-3 0-16,0 3 0 15,-5 0 24-15,-5 5-12 16,1 4 12-16,-1 4-12 16,-5 5 12-16,-4 8-16 15,0 0 60-15,4 13-40 0,1-4 40 16,-1 0-36-16,10 0 0 0,-4 4-20 16,9 0 12-16,9-4-16 0,1-4-12 15,0 8 0-15,9-13 12 16,-4 0-4-16,-1-4 8 15,1-17-8-15,-1-5-12 16,-4 1 4-16,0-5-4 16,-6-9 0-16,1 14 8 0,0-5 0 15,0 0-12-15,-5 0 8 16,0 4-24-16,5 1 16 16,-5 3 24-16,-5 1-8 15,5 0-16-15,0 4 4 16,-15-5-4-1,6 5-136 1,-1 0 84 0,5-4-248-16</inkml:trace>
  <inkml:trace contextRef="#ctx0" brushRef="#br0" timeOffset="2680.4515">16595 4022 144 0,'-10'4'52'0,"10"9"-40"0,-4 0 0 16,4 0 96-16,0 8-60 0,4 5 44 16,6 4-56-16,5 5 44 0,-1-1-48 15,5-4 4-15,1-4-24 16,-6 0 0-16,-4-4-4 16,5-9 28-16,-1-5-20 15,5-4 12-15,-9-8-16 16,5-4-68-16,4-10 28 31,0-7-120-31,1-10 84 0,-1-4 8 16,-4 5 36-16,-6 4 96 15,6 4-44-15,-15 9 192 16,0 8-124-16,0 9 88 16,0 9-108-16,10 8-12 15,-10 9-40-15,14 4-8 0,5 0-12 16,1-8-24-16,9-5 8 0,0-4-56 15,5-5 32-15,0-12-308 16,-10-13 184 0,10-5-196-16</inkml:trace>
  <inkml:trace contextRef="#ctx0" brushRef="#br0" timeOffset="3080.059">17239 3764 208 0,'0'-9'76'0,"5"9"-60"0,0-4-4 0,0 4 108 16,-5 0-68-16,0 0 40 0,0 0-52 15,0 0-24-15,0 8-8 16,-5 14 8-16,0-5-8 16,0 22 40-16,5 12-24 15,-10 14 48-15,6 8-40 16,8-4-16-16,1 0-8 15,0-13 8 1,0-9-8-16,0-4-4 0,4-8 0 16,-4-5-120-16,-5-13 64 15,15-4-348-15</inkml:trace>
  <inkml:trace contextRef="#ctx0" brushRef="#br0" timeOffset="3349.0385">17515 4229 268 0,'-10'-5'100'0,"10"5"-76"0,0-4-8 0,0 4 16 15,-4-9-20-15,-1 1 48 16,0 8-32-16,0 0 20 16,0 0-28-1,0 8-36-15,0 14 8 16,1-5 0-16,4 0 8 15,4 5-20-15,6-5 12 16,5-8 12-16,-1-5 0 16,6 5 8-16,-6-9-8 15,1 0-56-15,-1-13 28 16,-4 4-200-16,0-8 124 0,-10 0-4 16</inkml:trace>
  <inkml:trace contextRef="#ctx0" brushRef="#br0" timeOffset="3564.6781">17588 4155 236 0,'9'-8'88'0,"16"8"-68"0,4 8-4 15,-10 1 96-15,5-9-64 16,10 0-12-16,5 4-20 16,-5 1-16-16,-10-5 4 15,10 8 4-15,-10-8 4 16,-5 0-4-16,1 0-68 16,-1 0 32-16,1-4-32 15,-6-5 36-15,1-4 0 16,4 0 16-16,0-4 16 31,6-4-4-31,4-1-12 0,4-4 4 16,6 1-148-16,0-6 84 15,5 1-32-15</inkml:trace>
  <inkml:trace contextRef="#ctx0" brushRef="#br0" timeOffset="3980.0004">18435 3703 288 0,'-19'-38'108'0,"9"29"-84"0,0 0-4 0,1 5 180 0,-1 0-112 15,5 12 8-15,0 10-56 16,5 3-20-16,10 9-12 16,0 9 12-16,9 13-12 15,0 8 16-15,6 0-16 0,-11 0-12 16,1-8 0-16,-11-5 12 31,1-3-4-31,-10-10 24 0,-4-12-16 16,-1-5 4-16,-9-4-8 15,-1-13-16 1,6-5 4-16,-6-16-172 16,16-5 96-16,8 0-48 15,16 5 76-15,9 8 28 16,10 8 20-16,4 5 4 0,-4 9 0 16,5 8 44-16,-6 5-24 15,-4 4 36-15,-14-5-32 16,-16 9 224-16,-4 0-136 15,-9-4 16-15,-20 0-80 16,-15-4-24-16,0-5-12 16,-4-4 8-16,4-5-12 0,11-8-28 0,8-4 8 15,16-13-320-15,23-13 180 16,20-9-288 0</inkml:trace>
  <inkml:trace contextRef="#ctx0" brushRef="#br0" timeOffset="4249.1067">19229 3535 352 0,'-19'-17'132'0,"28"13"-104"0,1 0-8 0,-10 4-8 15,0 0-12-15,0 8 16 16,10 9-8-16,-5 9 84 0,-5 13-48 15,0 4-4-15,-10 13-24 16,-9 9 96-16,-6 21-64 16,-4 0 60-16,0-4-64 15,-5-5 24-15,1-12-40 16,-1-14 0-16,5-8-16 0,4-8-96 16,11-5 48-1,-1-13-560 1</inkml:trace>
  <inkml:trace contextRef="#ctx0" brushRef="#br0" timeOffset="4565.2807">19781 3884 476 0,'5'-30'176'0,"5"17"-136"0,-10-13-12 0,0 18-24 15,-5-5-8-15,-10 0 56 16,-4 4-28-16,-5 5-12 16,-5 8-4-16,-15 9-28 0,1 9 12 15,-6 12 4-15,6 5 4 16,-1 4 88-16,10 9-48 16,10 4 60-16,14-1-56 15,10 1-4-15,10-4-24 16,14-9-4-16,10-8-4 0,10-14-32 31,4 1 12-31,5-14-284 16,5-12 160-16,-4-5-244 15</inkml:trace>
  <inkml:trace contextRef="#ctx0" brushRef="#br0" timeOffset="5734.8441">19965 3975 248 0,'5'-13'92'0,"5"13"-72"0,-10-9-4 0,5 9-8 15,-5-9-8-15,0 9 16 32,0-8-8-32,-5 8-4 15,0-9 0-15,0 5 128 16,5 4-72-16,-5-9 28 15,0 9-52-15,0-8 12 16,5-1-28-16,-4 9 44 0,4-9-36 16,0 1 48-16,0 4-44 15,4-5-8-15,-4 0-12 0,0 9 0 16,0-8-8-16,0 8 24 16,-4 0-16-16,-1 8 40 15,0 1-28-15,0 4 12 16,-5 13-20-16,10 4 36 0,0 9-28 15,0-5-32-15,-4-4 4 16,4 0 8-16,0 0 0 16,0-12 40-16,0-1-20 0,-5 0 76 15,0-13-56-15,5-4 4 16,0-8-28-16,0-5-12 31,0-4-4-31,0-5-4 16,5-4 0-16,0-4-20 0,-1 4 12 15,6 5-4-15,0 4 4 16,-1-5-12-16,1 13 12 16,0-8-4-16,0 13 4 15,-1-5 32-15,1 9-12 16,4 0-20-16,-4 0 0 0,0 9-12 16,-5 12 8-16,4-3 8 15,-9 12 4-15,0 0 0 16,10 9 0-16,5-14 8 15,-15 6-4-15,9-14-4 16,-9-4 4-16,5 4 20 16,-5-8-12-16,0-9 4 0,0-9-8 15,0 0 4-15,10 1-8 16,-1-14-12-16,1-4 4 16,-5-4-24-16,14 0 16 0,-4 4 4 15,9 5 8-15,-5-1-20 16,-4 9 12-16,-1 9 12 31,6 0 0-31,-10 8 32 16,-6 5-20-16,6 4 32 0,0 4-32 15,-10 9 4-15,5-1-12 16,4 6 4-16,-9 3-8 16,0-4-4-16,0-4 4 15,0 0 12-15,0 0-8 16,-14-9-4-16,4-4 0 0,5 0 4 15,-4 4-4-15,-1-4-12 16,0-9 4-16,0 9 4 16,6-4 0-16,4-1-64 15,0-8 36-15,0 9-340 16,-10-9 204-16,20-9-436 31</inkml:trace>
  <inkml:trace contextRef="#ctx0" brushRef="#br0" timeOffset="6335.075">20357 3088 312 0,'5'-13'112'0,"10"8"-84"0,-1 5-12 16,1 0 84-16,4 5-60 15,-4-1 88-15,-1 5-72 16,6 4 0-16,4 4-36 0,-10 0-28 16,6 5 0-16,4-5 48 0,-14 0-20 15,-6 0 16-15,-8 0-20 0,-6-4 0 32,-9 5-8-32,-11-1 4 0,-3 0-8 15,-1 0-28-15,9-4 12 16,1-4 12-16,15-1 4 15,9-8-4-15,9 9-16 0,15 0 8 16,10-1 4-16,0 5 4 16,-10 4-28-16,6 5 16 15,-1-1 12-15,-15 1 4 16,-4-1 8-16,-5 1-8 31,-20 0 24-31,5-5-16 0,-4 0 24 16,-5-4-24-16,4 0 56 15,-9-5-36-15,9-3 12 16,-4-1-28-16,-5-4-24 16,9-4 0-16,5-1-76 15,-4-3 48-15</inkml:trace>
  <inkml:trace contextRef="#ctx0" brushRef="#br0" timeOffset="45186.479">8983 6626 332 0,'10'-21'120'0,"-5"12"-92"0,4-8-8 0,1 17 104 0,-10-8-72 15,0-5 84-15,0 4-76 16,0 9 32-16,0 0-56 15,0 0 8-15,0 0-28 16,0-9-16-16,0 9-4 0,15 0 4 16,-6-8 0-16,16-1 68 15,8-4-36-15,16 5 40 0,19-10-40 16,4 6 36-16,6 7-40 0,-10 5-4 16,-6 0-16-16,-8 5 4 15,-11 3-8-15,-9-4 60 16,-5 1-36-16,-9 3 16 15,-1-3-28-15,-4-5-24 32,-15 0 0-32,4 0-340 0,1-5 192 15</inkml:trace>
  <inkml:trace contextRef="#ctx0" brushRef="#br0" timeOffset="46086.5427">10702 6467 312 0,'-5'-21'112'0,"-9"3"-84"0,4 10-12 0,5 4 20 16,-4-1-24-16,-1-3 32 16,0 3-28-16,1 5 40 15,-6 5-32-15,0-1 4 16,1 0-16-16,-1 5 28 16,1 4-24-16,-5-5 64 15,-6 1-44-15,1 4-24 0,5 4-12 16,-5-8 0-16,-1-1 0 15,1 5 8-15,0 0-4 0,5 9 16 16,9-5-12-16,0 0 24 16,10 5-20-16,0-1 56 15,0 1-36-15,0 4 4 32,5-1-24-32,5 1 28 0,-1 0-24 15,1 0-12-15,0-5-8 16,9-3 12-16,0-10-4 15,6-3 16-15,-1-5-12 16,5-5-64-16,10 1 28 16,-10 0-164-16,5-1 108 0,4-3-284 15,-9 3 208 1,5 1-32-16</inkml:trace>
  <inkml:trace contextRef="#ctx0" brushRef="#br0" timeOffset="47040.6547">11036 6648 260 0,'-9'-4'96'0,"13"4"-76"0,-8-5-4 16,4 5 24-16,0 0-24 16,-5 5 4-16,0-5-12 15,0 0 20-15,0 0-16 0,-9-5 12 0,-1 1-12 16,-4 0 36-1,-1 4-24-15,1 0 48 16,0 0-40-16,-1 4 12 16,-4 5-28-16,5-1 0 0,-5 5-8 15,4 4 56-15,6 5-36 32,-6 0 16-32,15-1-28 15,-4 1-8-15,18-1-4 0,6-4-16 16,4-4 8-16,10-4-16 15,15-9 12-15,0 0-232 16,-1-9 128 0,1-4-216-16</inkml:trace>
  <inkml:trace contextRef="#ctx0" brushRef="#br0" timeOffset="47119.0473">11060 6639 424 0,'-33'-21'156'0,"4"17"-120"0,-5-1-8 16,24 5 36-16,-5 5-40 15,6-1-124-15</inkml:trace>
  <inkml:trace contextRef="#ctx0" brushRef="#br0" timeOffset="47772.6148">11240 6644 520 0,'-29'0'192'0,"33"13"-152"0,11 0-8 16,-15-13-16-16,10 8-16 15,4 1-20-15,6 4 12 0,-1-5 12 16,5 1 0-16,0 0 8 16,1-1-8-16,-6-4-48 15,-5 1 28-15,-4 3-24 16,0-3 24-16,-10-5-44 16,0 0 32-16,0 0 16 15,9 0 8-15,6-5 4 0,4-3 0 31,10-1-56-31,5-4 32 16,0-4-16-16,0 4 24 16,0-4 8-16,-5-5 8 15,-5-4 0-15,-9 9 0 16,-1-4 60-16,-4-5-32 16,-5-4 52-16,-5 17-48 0,0-4 80 15,5 8-60-15,-5 9 16 16,0 9-36-16,9 12 40 0,1 5-40 15,0 4-8-15,-5 0-12 16,9-4 8-16,1 4-12 0,-6-4-4 16,-4-4 0-16,5-1-4 15,4-4 0-15,-4 5 8 16,-5-18-4-16,9 9-12 0,1-13 4 16,-1 0-128-16,1 0 72 15,4-13-120 1,1 5 104-16,-1-1 20 15,-4 9 36-15,4-4 68 32,-4 4-24-32,-1 4 140 0,-4 5-92 15,4-5 20-15,1 0-52 16,-1 9 16-16,-4-4-28 16,5-5-8-16,-1-4-12 0,1 0 4 15,-1 0-8-15,1-4-56 16,-1-1 28-16,1-3-236 15</inkml:trace>
  <inkml:trace contextRef="#ctx0" brushRef="#br0" timeOffset="48641.5928">12663 6545 476 0,'20'-26'176'0,"-25"30"-136"0,-5-4-12 15,5 0 144 1,5-4-100-16,-14 0-12 15,4-1-36-15,-5 1-28 16,15-5 0-16,0 5-40 0,-4 4 24 16,4 9-12-16,0-9 20 15,14 4 16-15,-9 5 0 16,5-5-4-16,-10-4 4 16,0 8-4-16,-5 1 0 0,5-5 24 15,-10 1-12-15,5 3-20 16,-4 10 0-16,-1 3 20 15,-5 1-4-15,11 3-20 16,-1 1 4-16,-5 0 32 16,5 0-16-16,0-5 16 15,1-3-12-15,4-5 44 0,0-5-28 16,0-8 28-16,0 0-28 16,-5-4-8-16,0-5-12 15,0 1-8-15,5-1 4 16,0 0-4-16,-5 5 0 0,0 4-20 15,0 0 12-15,1 0 4 32,4 0 4-32,0 0 0 15,0 0 0-15,0 0-12 0,14 4 8 16,-14-4 20-16,10 0-8 16,-10 0 24-16,5-4-20 15,-5 4-4-15,0 0-4 16,0 0-16-16,0 0 8 15,0 0-4-15,0 0 0 0,0 0 0 16,0 0 0-16,-5 4 16 16,5-4-4-16,-5 5 16 15,0-1-12-15,0 0 48 16,5-4-28-16,-5 9-4 16,5-5-16-16,0 5-16 15,-9-5 4 1,9 9 12-16,0 0-4 15,-10 0-12-15,5 4 4 16,0-4 12-16,1 0-4 16,-6 0 40-16,0-5-20 0,1 1 40 15,9-9-36-15,-5 0-16 16,0 0-4-16,5 0 0 16,0-4-4-16,0 4-4 0,0-5 4 15,0 1 4-15,5 0-4 16,-5 4-20-16,0 0 8 15,0 0 4-15,0 0 4 16,0 0 0-16,-5 4 0 16,5-4 0-16,-5 4 0 15,5-4 16-15,0 0-8 0,-5 0-20 16,5 0 4-16,0-4-252 16,5 0 144-16,10-5-192 15,-1-4 176-15,-4 0-284 16</inkml:trace>
  <inkml:trace contextRef="#ctx0" brushRef="#br0" timeOffset="48841.4081">12489 6794 280 0,'-10'9'104'0,"15"-9"-84"0,5 4 0 0,-10-4 48 0,9 5-40 15,1-1 40 1,9-4-20-16,-4 0-24 15,0 0-16-15,-6 0-4 0,1 0 4 16,-10 0-4-16,10 0-12 16,-6-4 4-16,6 4-4 15,-10 0 0-15,15 0-36 16</inkml:trace>
  <inkml:trace contextRef="#ctx0" brushRef="#br0" timeOffset="55192.9795">13980 6183 488 0,'10'-9'180'0,"0"5"-140"0,-10 0-12 16,0 4 100-16,0 0-76 16,-10 0-4-16,10 4-28 0,-10 5 4 15,-4-1-16-15,4 1-20 0,-4 13 4 16,-6-5 12-16,-4 9 0 15,-5 8 16-15,-5 13-12 16,-5 9-4-16,-9 5 0 16,-5 3 20-16,-6 1-12 15,6 4-4 1,0 4-4-16,0-4 56 16,9-5-32-16,-4-8 40 15,4-4-36-15,1-9-20 16,13-9-4-16,1-8 16 15,5 4-12-15,5-12-12 0,9-10-4 16,0 1-32-16,6 4 20 16,4-13-188-16,0 0 112 0,9 0-452 15</inkml:trace>
  <inkml:trace contextRef="#ctx0" brushRef="#br0" timeOffset="55762.4351">14508 6760 520 0,'5'-22'192'0,"0"10"-152"0,0-1-8 16,-1 8 44-16,-4-3-48 16,0-1 24-16,-4 0-32 15,-1 1 0 1,-10-1-12-16,-4 1 12 0,-5-1-12 16,-5 9 32-16,-5-4-24 15,-5-1 12-15,0 5-16 16,5 5 20-16,-4 8-20 15,-1-5 40-15,5 14-28 16,0-1 56-16,5 5-44 16,5 9 20-16,4 3-36 0,11 1 16 15,9 0-20-15,0 0 8 16,14-5-12-16,10-8-8 16,10-9 0-16,5-8-4 15,5-9 0-15,9-9-240 16,5-4 132-16,5-4-324 15</inkml:trace>
  <inkml:trace contextRef="#ctx0" brushRef="#br0" timeOffset="56479.1032">14823 6691 268 0,'0'-4'100'0,"0"4"-76"0,-10-5-8 0,10 5 60 16,0 0-44-16,0 9 92 15,-10 4-68-15,6 4 24 0,4 9-44 16,-10 4-12-16,10 13-16 16,-15-4 28-16,15 4-20 15,-4 0 56-15,-1-8-40 0,0-5 92 0,-5-9-72 16,5-4 20-16,5-8-40 15,-5-5 4-15,5-8-20 16,5-9 0-16,5-4-8 16,5-9-40-16,-1-8 16 31,1-1-84-31,-1 1 60 0,1 4-4 16,4 4 28-16,5 4 12 15,-14 5 4-15,0 8 16 16,4 1-8-16,-14 8 48 15,0 0-28-15,5 13 56 16,5 8-48-16,-1 5-8 16,-9 8-16-16,0 10-12 0,10-1 4 15,-5-5-4-15,-5-3 0 16,10-5 0-16,-6-4 0 16,1-13 24-16,0-5-12 15,-5-8 32-15,10-4-28 16,-1-13 20-16,-4-9-20 0,5-9-8 31,0-3-4-31,-1-1-16 16,-4 5 8-16,5 8-4 15,9 4 0-15,-4 14 0 0,-1 8 0 16,-4 8 16-16,4 14-4 16,1 8 32-16,-5 4-20 15,-1 5 4-15,1 0-12 16,-5-5 4-16,-5-4-8 0,0-4-12 15,0 0 4-15,-5-4 28 16,0-14-12-16,-4 1 4 16,4-9-8-16,-5-22-192 15,0-12-260 1,10-5 232-16,10-4-256 16</inkml:trace>
  <inkml:trace contextRef="#ctx0" brushRef="#br0" timeOffset="56779.7458">15220 6618 548 0,'-5'-13'204'0,"15"13"-156"0,9-9-16 31,0 5 8-31,6 4-28 16,4 0 40-16,0 0-28 0,0 0 4 15,5 9-16-15,-5-1-16 16,-5 1 0-16,-5-1 20 15,-9 5-8-15,-10 0 104 16,-15-4-64-16,-4 0 60 0,-5-1-64 16,0 1 128-16,4-5-96 0,11 0 8 15,9-4-48-15,9 5-36 16,16-5 0-16,13 4 8 16,1 5-4-16,5-5-276 15,-6-8 148-15,-4 12-548 16,10 1 376-1,-5-5 72 1</inkml:trace>
  <inkml:trace contextRef="#ctx0" brushRef="#br0" timeOffset="58012.2535">16968 6635 464 0,'14'-17'176'0,"-14"13"-140"0,-4 4-8 16,-1 0 120-16,5-5-88 15,5 1 52-15,-10 4-64 16,5-4 36-16,-5-1-48 15,0 1 24-15,-9 0-32 0,-6-1 72 16,-4 1-56-16,0-4-12 16,-5 8-20-16,0-5-20 0,4 5 4 15,1 0 12-15,5 0-4 16,-1 5-28-16,6-5 12 16,4 8 12-16,5 5 4 15,1-4-12-15,4-1 4 16,4 1-24-16,11 4 16 15,4 0 12 1,6 0 4-16,8 4-20 16,6 4 8-16,-5 14 4 0,-5-1 4 15,0-8 0 1,-5 9 0-16,-9-5 8 16,-10 4-4-16,-5-8 68 0,-5 0-40 15,-5-5 68-15,-4-3-60 16,-1-6 0-16,5-3-24 0,-4 0 8 15,-5-9-16-15,-6-9 4 16,1 0-4-16,-10 5 4 16,5-4-8-16,-10-1 8 15,1 0-8-15,9 1-20 16,-5-1 8-16,10 0-136 16,4 5 76-16,11-4-524 15,18-1 328-15,11-4-132 16</inkml:trace>
  <inkml:trace contextRef="#ctx0" brushRef="#br0" timeOffset="58296.1848">17036 6360 684 0,'0'-18'252'0,"-5"27"-192"0,5-13-20 16,0 4 112-16,0 0-92 16,10 0 80-16,-1 0-80 15,11 0-24-15,-1 0-20 16,5 0-4-16,0 0-8 0,5 0-232 15,0 0 124 1,-4-5-504 0</inkml:trace>
  <inkml:trace contextRef="#ctx0" brushRef="#br0" timeOffset="58480.9391">17530 6071 840 0,'-25'-21'312'0,"35"21"-244"0,-10 4-16 0,0 5-20 15,-10 3-28-15,10 14 16 16,-4 13-12-16,4 8-64 16,0 9 28-16,4-4-656 0</inkml:trace>
  <inkml:trace contextRef="#ctx0" brushRef="#br0" timeOffset="68053.8658">18188 6980 112 0,'0'-22'44'0,"10"13"-36"0,4 1 0 15,-4-1-4-15,0 1-4 31,-5-5 88-31,-5 8-48 16,0 1 220-16,0-5-144 0,-5 9 132 16,0-8-140-16,0-5 72 15,0 4-100-15,0 1 60 16,5-1-80-16,0 0-24 0,5-3-20 16,0 3-16-16,0 9 4 15,5-9-16-15,-1 9 8 0,6 0 12 16,4 0-4-16,5 9-4 15,10-5 4-15,10 5-4 16,19-1 0-16,0 1 0 0,9 0 0 16,15-5-12-16,-4 0 8 15,-1-4 40-15,-9 0-24 16,-15-4 16-16,0 0-16 31,-24-1 124-31,-10-3-72 0,0 3-12 16,-14 1-32-16,-5 0-164 15,-5 4 76-15,0 0-448 16,0 8 288-16,9 5-316 16</inkml:trace>
  <inkml:trace contextRef="#ctx0" brushRef="#br0" timeOffset="68602.3203">20478 6403 332 0,'-14'8'120'0,"4"-8"-92"0,-4 0-8 0,4 5 68 16,0-1-52-16,-4 4-20 16,-1 1-16-16,1 8 16 0,-6 1-8 15,1 7 136-15,-5 10-76 16,-5 4 76-16,-5 8-84 31,-5 9 4-31,0 8-40 16,-4 1 56-16,-6 0-44 0,1-9 28 15,0-13-36-15,9-9 36 0,5-4-36 16,10-13-16-16,9-8-4 16,10-13 8-16,10-9-8 15,10-13-180-15,4-13 96 16,5-8-324-16,5-1 224 16,0 1-220-16</inkml:trace>
  <inkml:trace contextRef="#ctx0" brushRef="#br0" timeOffset="68986.2749">20115 6579 456 0,'15'-26'168'0,"-6"9"-128"0,11-9-16 16,-6 13 124-16,11 0-88 16,-1-4 28-1,5 0-52-15,0 0-12 16,5 0-16-16,-5-1 28 0,-5 1-20 16,0 4 56-16,-4 0-40 0,-1 5 20 15,-4 3-32-15,-1 1 28 16,1 4-32-16,-1 0 48 15,1 0-36-15,-1 9 28 16,1 4-28-16,4 4 0 16,0 4-16-16,6 14 0 0,4 4-4 15,0-1-8-15,-5 10 4 16,10-1 20-16,-15 13-12 16,5-4-12-16,-9 0-4 15,-5 4 20-15,-6-4-8 16,6-8-4-16,0-9 0 0,0-1 4 15,-6-8-4-15,6-4-12 16,-5 4 4-16,5-8-4 16,-10-5 0-16,0 0-196 15,0-17 112-15,-5 0-384 16,0-8 264 15,-5-10-168-31</inkml:trace>
  <inkml:trace contextRef="#ctx0" brushRef="#br0" timeOffset="69233.1194">20188 6833 664 0,'0'-8'244'0,"0"3"-188"0,14 1-16 0,-4 4 128 15,9-4-100-15,6-1 132 16,9-3-116-16,9 3 4 16,15 1-52-1,0 0-24-15,0-5-8 0,1 9-40 16,-6-4 20-16,5 0-408 16,-14-1 232-16,9 1-376 15</inkml:trace>
  <inkml:trace contextRef="#ctx0" brushRef="#br0" timeOffset="70117.3119">21713 6209 340 0,'0'-13'128'0,"0"9"-100"0,0-1-8 0,0 5 68 16,0 0-52-16,0 0 24 16,5 9-40-16,-5 0 28 15,-5 4-32-15,0 8 40 16,0 9-32-16,-9 9 40 16,-5 21-36-1,-15 9 40-15,0 9-40 16,-5 3 20-16,5 10-28 0,-9-1 44 15,-1 1-36-15,0-18 40 16,-4-9-40-16,9-8-4 16,5-8-16-16,10-10 12 15,5-12-12-15,4-4-28 0,6-9 8 16,4 0-172 0,5 0 104-16,9-5-356 0,16-12 244 15,4 0-72-15</inkml:trace>
  <inkml:trace contextRef="#ctx0" brushRef="#br0" timeOffset="70517.6287">22207 6657 464 0,'15'-13'176'0,"-6"8"-140"0,1-12-8 15,0 13 64-15,-1 0-56 16,-4-1 120-16,-5 1-88 0,0 0 20 16,-5-1-52-16,-4 1 56 0,-6 0-52 15,-4-1 52-15,-5 1-52 16,-6 4 24-16,-3 4-36 0,-1 1 0 15,5 3-16-15,0 5 44 16,4 9-28-16,6 4 40 16,4-1-40-16,6 6-4 15,9-1-16-15,9-4-8 16,11-1 4-16,14-3-4 31,4-9 0-31,6-5-168 0,9-12 92 16,5-4-252-16,-4-10 184 15</inkml:trace>
  <inkml:trace contextRef="#ctx0" brushRef="#br0" timeOffset="71186.6083">22682 6575 456 0,'-10'-4'168'0,"10"-1"-128"0,-5 5-16 0,0 0 44 15,0 0-44-15,1 9 24 16,-1-1-28-16,0 5-8 16,0 5-8-1,0 3-16-15,0 5 8 16,5 0 4-16,-5 4 0 0,1-4 32 16,4 0-16-16,0-9 40 15,0-4-32-15,0-5 32 16,0-8-32-16,0-4 4 15,4-9-16-15,6-4-16 16,0 0 0-16,0-5-16 0,-1-4 12 16,1 0-48-16,0 5 28 15,-1-1 24-15,1 9 4 16,0 5 0-16,-6-1 4 16,-4 9 20-16,10 9-12 15,0 8 76-15,0 5-52 0,-1 3-4 16,1 6-20-16,0-1-12 15,4-4 4-15,1-5-4 16,-1-4 0-16,-4-8 16 16,0-9-8-16,-1-9 4 15,1-4-4-15,4-8-8 16,1-5 4-16,0 0-4 0,-6 0 0 31,6-4-12-31,-1 4 8 0,-4 9 12 16,-5 9-4-16,4 3 76 15,1 5-44-15,-5 13 92 16,0 4-72-16,5 5 8 16,4-1-40-16,1 5 4 15,-6 0-16-15,1-4-16 16,0-1 0-16,-6-4 4 0,-4 1 0 16,0-5-36-16,-4-5 20 15,-6 1-116-15,-5-1 72 16,6 1-80-16,4-5 80 15,-5 1-72-15,1-5 72 16,9-5-260 0,9-3 180-1,11-1-176-15</inkml:trace>
  <inkml:trace contextRef="#ctx0" brushRef="#br0" timeOffset="71818.4219">23190 6243 216 0,'5'-21'80'0,"-5"12"-60"0,-5-8-8 0,5 8 136 0,0 5-84 31,5-5 96-31,-5 1-92 16,-5-1 12-16,10 1-48 15,0 8 32-15,4-5-36 16,11 5 4-16,-6 0-20 0,6 5 0 16,4 3-4-16,0 5 12 15,10 0-12-15,-10 0 16 0,-9 0-16 16,4 0-12-16,-19 0 0 0,-10 4 48 16,-4 0-24-16,-5 0-20 15,-6-4 0-15,-4 0 0 16,10-4 0-16,4-1-20 15,6 1 12-15,9 4-4 16,0-4 4-16,14 8 16 31,6-9-4-31,-6 5-12 0,10 5 4 16,1-10-4-16,-16 14 0 16,6-5 8-16,-10-8 0 15,-5 3 16-15,-10 6-8 16,0-1 68-16,-4-4-44 15,-6-5 112-15,6 1-84 16,-6 0-16-16,6-1-28 0,-1-3 12 16,-4-5-16-16,14 0-152 15,-5-5 72-15</inkml:trace>
  <inkml:trace contextRef="#ctx0" brushRef="#br0" timeOffset="72919.7021">23098 6403 364 0,'0'-5'132'0,"10"5"-100"0,-20 0-12 0,20-4 124 15,-5 0-84-15,4-5 108 16,1-4-96-16,4 0-4 16,-4 0-40-16,5 0 8 15,-1-4-20-15,1 4 64 0,4 0-48 0,-4 5-4 16,-1-5-16-16,1 4 8 15,-1 1-12-15,1 3 40 16,4 1-24-16,5 0 4 16,1-1-16-16,8 1 0 15,-8 4-4-15,9 0-8 16,-10 0 4-16,-5 0 48 0,-4 9-28 31,-1-1 0-31,-4 1-16 0,0 4-8 16,-1 4 4-16,-4 5 20 15,-5-1-12-15,0 1-20 16,0 3 0-16,0-7 12 16,-5 3 0-16,-4-4 8 15,-1 5-8-15,-5-5-4 16,-9-4 4-16,-5 0 12 0,-10 4-8 16,5-8-12-16,1 4 0 15,8-5 12-15,1 1-4 16,0 0-12-16,9 4 4 15,-4-5-4-15,19-8 0 16,-5 9 16-16,5-9-4 16,0 0 8-1,0 0-8-15,0 0 8 16,5 8-8-16,5-8 52 16,4 0-32-16,-4 0 32 15,4 0-28-15,6 0 8 16,-6 0-20-16,11 0-16 0,8 0-4 15,1 0 40-15,15 0-24 16,-1 5-8-16,-4-1-8 0,-6-4 4 16,6 0 0-16,-5 4 8 15,-20-4-4-15,-4-4 52 16,-6 0-32-16,-9 4 16 16,-9 0-24-16,9-5-24 15,0 1 0-15,0 4-332 16,-5 0 188-1,-5 0-548 1,10 0 396-16,0 4-40 16</inkml:trace>
  <inkml:trace contextRef="#ctx0" brushRef="#br0" timeOffset="251537.9589">14034 10566 300 0,'0'-18'112'0,"-5"14"-88"0,-5 0-8 0,10 0-24 16,5-1 0-16,0-3-56 15,0-10 32-15,-5 10-36 0,0-5 36 16,-5 0 36-16,0 4 0 16,5 1 72-16,-10 3-44 15,5 5 32 1,-4 9-28-16,4 0-20 16,0-1-12-16,0 1 0 31,0 4-4-31,0-5 0 0,1 1 52 15,-1 0-28-15,5-1 32 16,-5 1-28-16,5 8 44 16,0-4-40-16,0 0 12 15,5 0-28-15,0 4-24 16,4-4 0-16,1 4-4 16,0-8 4-16,4 12-12 0,6-8 12 15,-6 4-4-15,5-8 4 16,1 4 8-16,-1-4 0 0,5-1-20 15,5 1 12-15,0-5 20 16,-4 0-4-16,4 9-20 16,0-4 4-16,5 4 4 31,4 4 4-31,6 0 8 0,4 0-4 16,11 1-12-16,-1-1 4 15,0-4 4-15,14-5 0 16,-4 5 0-16,-5-13 0 15,15 0-20-15,-6-8 12 16,11 3-40-16,9-7 28 16,4 3 8-16,6 0 8 0,-5 5-8 15,5 4 8-15,-6-4-4 16,6 4 0-16,5 4-36 16,4-4 24-16,0-4-28 15,-4 4 28-15,-5-5 8 0,4-3 12 16,6 3-20-16,9-3 12 15,0-9 4-15,-5 8 4 32,-10-8-20-32,-4 8 12 0,5-4 12 0,4 5 0 15,0-5-4-15,6-4 4 0,-1 4 4 16,-15 0-4-16,1-5 8 16,0-3-8-16,4 4-4 31,11-9 4-31,-6 0-16 0,0 0 8 15,-9-4 4-15,0 4 0 16,4 0 0-16,1 1 0 16,-6 3 8-16,-9 9-4 15,0 5 40-15,-9-5-20 16,-1 4 56-16,-9 5-44 16,-6 4 36-16,1-9-40 0,0 9 24 15,-5 0-28-15,-5 4 60 16,-5 1-48-16,1 3 28 15,-11 1-40-15,-4 0 8 16,-5-1-20-16,-10 1 36 0,-5-5-28 16,1-4 20-16,-6 4-24 0,1-4 80 31,-6 0-56-31,1 0 4 16,-10 0-28-16,0 0 24 15,0 0-28-15,0 0-12 16,-5 9-8-16,5 4-164 15,-5 4 92-15,1 0-312 16</inkml:trace>
  <inkml:trace contextRef="#ctx0" brushRef="#br0" timeOffset="254070.585">20212 10191 236 0,'0'0'88'0,"0"-9"-68"0,5 5-4 0,0 0 8 0,4-5-16 15,1-4 32-15,0 0-24 16,4 5 4-16,-4-1-12 15,5 1-24-15,-1-1 8 16,1 9 4-16,-1 0 4 16,6-4 8-16,4 4-4 0,5-5 32 31,14 1-20-31,6 0 20 0,9-9-20 16,5 4 0-16,9 1-8 15,-4-1-16-15,-10 0 4 16,-9 1 12-16,-6 4-4 15,-9-1-4-15,-5 5 4 16,-4 0-4-16,-6 5 0 16,-9 3 0-16,-1 9 0 0,-9-4-56 15</inkml:trace>
  <inkml:trace contextRef="#ctx0" brushRef="#br0" timeOffset="254523.1692">20178 10669 384 0,'5'-9'140'0,"5"1"-108"0,4-1-8 16,1 9 4-16,4-4-20 16,5-5-40-16,5 1 20 0,5-1 20 15,5 0-4-15,0 1-8 16,4-1 0-16,1-4 28 15,9 5-12-15,-9-10 32 16,-5 6-28-16,-1-1-12 16,1 0-8-16,0 0 20 15,-5 0-8 1,-10 4-4-16,-5 1 0 16,1 3-16-16,-1 5 8 15,-5 0-16-15,1 0 12 16,0 0-224-16,-6-4 124 15,1-5-76-15</inkml:trace>
  <inkml:trace contextRef="#ctx0" brushRef="#br0" timeOffset="254886.6052">20420 9756 112 0,'0'-4'44'0,"0"13"-36"0,-5-1 0 0,5 9 64 15,-4 1-40-15,-1 3 60 16,0 9-56-16,0 5 56 0,0 8-56 15,0 0-8-15,5 17-16 16,5 5 44-16,5 16-32 16,4 14-20-16,1 9-4 15,4-1 8-15,-4-17-4 16,-5-13-20-16,-1-4 8 0,-4-17 48 16,0-14-20-16,0-7-8 0,4-10-8 15</inkml:trace>
  <inkml:trace contextRef="#ctx0" brushRef="#br0" timeOffset="255056.3573">20672 9748 40 0,'10'-43'16'0,"-1"21"-12"0,6 1-4 0,-10 12-24 0</inkml:trace>
  <inkml:trace contextRef="#ctx0" brushRef="#br0" timeOffset="255224.4733">20817 9653 332 0,'0'34'120'0,"5"-8"-92"0,10 30-8 0,-10-17 52 16,-1 17-44-16,6 13 84 31,5 4-60-31,-6 9-16 0,1 0-24 16,5 4-12-16,-6-9 4 15,-4-4 4-15,5-4-4 16,-5-17-56-16,-5-13 28 16,0-9-252-16</inkml:trace>
  <inkml:trace contextRef="#ctx0" brushRef="#br0" timeOffset="255639.9096">22168 9722 320 0,'-9'4'120'0,"4"0"-96"0,-10 5-4 15,6 4-8-15,-6 4-12 16,-4 9 68-16,-6 8-36 15,-8 14 84-15,-6 8-64 16,-5 13 16-16,-9 12-36 16,0 14-20-16,-15 21-8 0,-5 9-4 15,-14 13 0-15,0-22 0 0,-5-12 0 16,10-5 8-16,4-5-4 16,15-12-56-16,10-9 28 15,14-25-288 16,15-5 172-31</inkml:trace>
  <inkml:trace contextRef="#ctx0" brushRef="#br0" timeOffset="256055.698">22246 10393 312 0,'-15'-12'112'0,"20"7"-84"0,-19 1-12 0,9 4 4 16,-10 4-16-16,-4 5 8 15,-10 4-8-15,-5 4 24 16,0 9-16-16,0 13 92 16,0-1-56-16,5 5 76 15,5 5-72 1,5-10 36-16,9 10-52 16,15-1-36-16,9-8-4 15,15-18 16-15,15-3-4 0,9-10-4 16,5-12 0-16,5-5-92 15,0-12 48-15,0-9-180 16,0 0 124 0,0-1-204-16</inkml:trace>
  <inkml:trace contextRef="#ctx0" brushRef="#br0" timeOffset="257122.1238">22686 10290 320 0,'-9'-8'120'0,"9"8"-96"0,0-5-4 15,0 1 44-15,0 4-40 16,0-4-20-16,0-1-4 0,0 5-8 16,0 0 0-16,0 0 16 0,0 0-4 15,0 0 8 1,5 22 88-16,-1 8-52 15,1 17 48-15,5 18-56 16,-5 12-12-16,4-12-16 16,1-5 8-16,-5-8-12 31,0-13 40-31,0-5-24 0,0-8 92 0,-5-9-64 16,0-8 20-16,4-14-40 15,1-7-20-15,0-14-8 16,0-9-104-16,0-4 56 15,-5-4-68-15,0 5 64 16,0-1 4-16,5 9 28 16,-1 0 20-16,6 4 0 0,9 0-20 15,-9 0 8-15,14 5 4 16,1-1 4-16,-1 1 0 16,0-1 0-16,0 1 8 15,5 3-4-15,-9 1-4 16,-6-4 4-16,1 3-4 15,-1 1 0 1,-4 4 8-16,-10 5-4 16,10 12-12-16,-6 5 4 15,1 8 48-15,-5 13-24 0,10 13 16 16,0 13-20-16,-1 4 20 16,1 5-24-16,0-14-4 15,4-8-4-15,-4-8 12 16,-10-9-8-16,5 0 32 0,-5-14-24 15,0-3 12-15,0-5-16 16,0-8-8-16,0-9 0 16,-5-4-16-16,-5-9 8 15,10-8-104-15,10 4 60 16,-10-1 12-16,5 6 20 16,0 3 8-1,9 5 0-15,1-5 16 0,4 1-4 16,-14 4-12-1,14 8 4-15,-14-4 28 0,5 9-12 16,4-1 24-16,-4 1-24 16,0 0-20-16,-1 4 0 31,-4 0 4-31,5 4 4 0,4 5 8 0,-14-1-4 16,10 5-4-16,0 4 4 15,-10 5 4-15,9 17-4 0,-4 0 60 16,-5 4-36-16,0 4 32 15,-5 5-32-15,5-1 16 16,0-8-24-16,0-4-16 16,0-9-8-16,0-4 12 0,5-4-4 15,-5-5-20-15,0-4 8 16,0-5-12-16,0-8 8 16,-5 0-204-16,-4 0 120 15</inkml:trace>
  <inkml:trace contextRef="#ctx0" brushRef="#br0" timeOffset="257741.1707">23418 9847 496 0,'0'-18'184'0,"0"14"-140"0,9-4-16 0,1 3-24 16,-5-8-8-16,14-4 12 15,-4 0-4-15,9-5-4 16,0 1 4-16,10 4 12 16,0 4-8-16,0 8-4 31,0 5 0-31,0 5-4 0,-5 8 0 16,-5 4 8-16,10 4-4 15,-15 1 8-15,-4 4-8 16,-15 0 40-16,9-1-20 15,-18 1-4-15,-1 0-12 0,-14 0 4 16,0-5-8-16,-1-3-12 16,-9-5 4-16,10-5 12 0,-10 1-4 15,20-1-4-15,4-8 4 16,0 5-16-16,10-5 8 0,20 0-16 16,4 8 12-16,0-3 4 15,0 3 4-15,10 9 8 16,0 5-4-16,0-1-12 31,-19 1 4-31,9 0 92 0,-14 3-48 16,-10-7 88-16,0-1-72 15,-15 0 36-15,-4-4-56 16,-6-4 0-16,-8-5-24 16,8-4-16-16,-9 0 0 15,10-9-192-15,10 1 108 16</inkml:trace>
  <inkml:trace contextRef="#ctx0" brushRef="#br0" timeOffset="259826.5495">14130 13937 332 0,'-19'-9'120'0,"24"5"-92"0,-10-1-8 16,5 5 16-16,0 0-24 16,5 9 4-16,0 0-8 15,-5-1 4-15,9 1-8 16,6-1-4-16,-1 5 4 16,6 0-4-1,4 0 0-15,10 0-12 16,9 0 8-16,16 4 4 0,18 0 0 15,15 5 0-15,19 4 0 16,-4 0 0-16,4-1 0 16,20 1 0-16,24-4 0 15,10-14 0-15,4-3 0 16,25-10-12-16,14-3 8 0,-9-9 12 16,14-5-4-16,14-4-12 15,-4-4 4-15,-5 0 4 16,14 4 0-16,-9 0 0 15,-5-8 0-15,5 4 8 16,4 0-4-16,-23-9-12 16,-1 0 4-16,10-13 12 0,-5-12-4 15,-19-5-4-15,0-4 4 16,0-5 4-16,-10 1-4 16,-14 8-4-16,-15 0 4 15,-5 4-16-15,0-3 8 16,-4 3 28-16,-11-8-12 15,-18-9-20 1,-1-17 0-16,-4 0 20 16,-6 0-4-16,-4 4-4 0,-5-4 0 15,-10-4-4-15,-4 0 0 16,-5-1-20-16,-11 5 12 16,-3 17 120-16,-11 9-64 15,0 17 20-15,-9 9-44 16,-5 12-12-16,-10 10-8 0,-4 7-4 15,-11 5 0-15,-14 9 16 16,5 0-8-16,-9 8 16 16,-1 0-32-16,5 1 4 15,-4 3-148 1</inkml:trace>
  <inkml:trace contextRef="#ctx0" brushRef="#br0" timeOffset="260527.3661">21011 11905 372 0,'-19'-9'140'0,"14"5"-112"0,10-1-4 0,-5 5 64 0,0 0-52 15,0-4 4-15,9 0-24 16,1-1-20-16,5 1 0 16,4 0 12-16,10-5-4 15,15 1-4-15,4-5 4 16,15-5-4-16,0 1 0 31,5 0 16-31,-5 0-8 0,-5-5-4 16,-10 1 0-16,-4 3 28 15,-10 6-16-15,-5-1 56 16,-10 4-40-16,-14 9 20 16,5 4-32-16,-10-4 28 0,0 13-32 15,-5 9 40-15,0 4-32 16,0 4-32-16,0 4 4 0,-4 5 8 16,4 0 0-16,-5-1 8 15,0-3-8-15,5-9-284 16,1-5 152-16,-6-4-300 15</inkml:trace>
  <inkml:trace contextRef="#ctx0" brushRef="#br0" timeOffset="261343.436">19525 10152 268 0,'-10'9'100'0,"15"4"-76"0,0-5-8 16,-5-8 96-16,9-4-64 16,1 0 88-16,4-5-80 15,1 1 8-15,-1-1-40 16,1 0-4-16,0 5-12 15,-1 0-16 1,5 4 4-16,1 13 12 0,4 8-4 16,0 5 8-16,0 0-8 15,-4 4-12-15,14 0 4 0,-5-4 4 16,0-4 0-16,0-5 52 16,0-4-28-16,-5-5 76 15,-9-3-52-15,-1-5 52 16,-4 4-56-16,-10-4 32 15,-10 0-44-15,-4 9-20 0,-15 8-4 16,-20 13-8-16,-9 13 0 16,-15 9-152-16,6 8 84 15,4 4-228 1,14-8 168-16,15-8-284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2:55:08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15607 10208 464 0,'15'-17'176'0,"-6"13"-140"0,1 4-8 0,-5 0-4 15,5 13-20-15,-1 0-20 0,6 8 8 16,-15 9 12-16,0 9 0 16,-15 13-92-16,-9 4 52 15,-10 0-288-15</inkml:trace>
  <inkml:trace contextRef="#ctx0" brushRef="#br0" timeOffset="20045.7432">16827 9468 352 0,'-9'0'132'0,"9"-4"-104"0,9-1-8 16,1 5 0-16,5 0-16 16,-6 0 8-16,6 0-8 15,-5 0-12-15,4-4 4 16,-4 8 4-16,4 5 0 16,6-1 0-16,-15 5 0 15,14 13 60 1,-9 26-32-16,9 21 32 0,-9 22-32 15,14 4-36-15,-10 0 4 16,11-9 16-16,-11-8-4 16,1-9-4-16,-1-8 0 15,-4-9-4-15,-5-13 0 16,0-9-12-16,-5-12 8 16,9-14-60-16,1-25 36 0,0-17-92 15,4-22 64-15,1-30-192 16,-1-22 140-16,6-4 64 15,-1 0 32-15,0 17 308 16,10 9-164-16,-9 9 132 16,14 4-152-16,-10 8 0 15,10 9-68-15,-10 4-28 0,10 5-8 16,-10 4-8-16,0 4 0 0,-4 5-64 16,-6 12 36-16,1 5-180 15</inkml:trace>
  <inkml:trace contextRef="#ctx0" brushRef="#br0" timeOffset="20431.3374">18358 9774 560 0,'-20'-18'208'0,"25"18"-164"0,5-8-8 16,4 3-4-16,6 5-24 15,4-4-20-15,10 0 4 16,9-1 20-16,1 1-4 0,-5-4-20 0,4-1 4 16,1 0-56-16,-5 9 32 0,-6 0-276 15,-4 5 172 1,-4 8-56-16</inkml:trace>
  <inkml:trace contextRef="#ctx0" brushRef="#br0" timeOffset="20600.6538">18275 10208 932 0,'20'5'348'0,"9"-18"-272"0,29 0-20 0,-19 8-56 16,14 5-12-16,0 0-444 16,-5 0 248-16,11 5-220 0</inkml:trace>
  <inkml:trace contextRef="#ctx0" brushRef="#br0" timeOffset="20969.5344">19747 9420 808 0,'10'0'300'0,"14"-4"-232"0,15 4-20 0,-10 9-44 0,10-9-12 16,14 0-12-16,5-13 8 15,0 0-176-15,0-4 100 16,0 0-92-16,-4-1 104 0,-11 10-92 15,-14 3 96-15,-9 5-160 16</inkml:trace>
  <inkml:trace contextRef="#ctx0" brushRef="#br0" timeOffset="21233.1428">19907 9472 540 0,'-19'9'200'0,"24"-9"-156"0,-1 13-12 16,-4 0 0-16,-4 8-24 0,4 9-12 15,0 13 0-15,4 13-16 16,-13 9 12-16,9 4 12 0,5-5 0 16,-10 1-4-16,-10-5 4 15,10-4-4-15,-4 0 0 0,-6-9 0 16,1 1 0-16,-1-5-28 15,1 4 16-15,-1-4-196 16,-9 5 112 0,9-5-180-16</inkml:trace>
  <inkml:trace contextRef="#ctx0" brushRef="#br0" timeOffset="21418.0871">19646 10622 600 0,'0'13'224'0,"4"-1"-176"0,1-7-12 0,5 3 44 31,0 1-52-31,14-5 32 0,0 5-32 15,10-9 16-15,5 0-24 16,9 0 16-16,1-4-20 0,-6-5-44 16,1 0 16-16,-6 1-132 15,-4 3 84-15,-5 1-84 16,-9 0 84-16,-1 0-136 16,-4 4 112-16,-6 0-192 15</inkml:trace>
  <inkml:trace contextRef="#ctx0" brushRef="#br0" timeOffset="21772.3547">20885 9782 352 0,'-10'-26'132'0,"6"13"-104"0,8-12-8 0,-4 12-8 0,0 0-12 15,0 0-20-15,5 0 12 16,-5 9-12-16,5 12 8 16,-10 14 16-16,5 25 0 15,0 22 32-15,0 26-20 16,0 8 12-16,0 13-16 15,0 9-16 1,5-9 0-16,0-12 4 16,0-14 0-16,-5-8 8 15,0-18-4-15,0-12-12 16,0-9 4-16,-5-17-92 0,-5-9 48 16</inkml:trace>
  <inkml:trace contextRef="#ctx0" brushRef="#br0" timeOffset="22420.869">20909 9761 392 0,'5'-74'148'0,"5"44"-116"0,14-17-8 0,-5 21-76 0,11-8 24 15,3-5-200-15,1 4 128 16,0 1 52-16,0 4 32 15,-5 8 212-15,0 9-108 16,-5 9 116-16,5 8-120 16,1 14 28-16,-11 7-68 15,5 6-16 1,-5 12-16-16,1 8 8 16,-10 14-12-16,-1 4-12 0,-9 0 0 15,-5-5-24-15,-4-8 16 0,-11-8-100 16,-9-5 60-16,-9-9-28 15,-11 5 44 1,1-18 24-16,-1-8 8 16,1-13-8-16,-1 0 8 0,11-4 4 15,9 0 0-15,0 4 88 16,0 4-48-16,9-4 28 16,6 4-40-16,4 5-8 15,0-1-12-15,15 1 4 16,5 0-8-16,-1 4 16 15,1-9-12 1,-5 5-4-16,5 3 0 0,-1 1-4 16,1 5 0-16,5-1 44 15,-1 4-24-15,1 1 16 16,4 4-20-16,5 4 20 16,5 0-24-16,0 0 48 15,5 0-32-15,5 0 40 16,0 0-40-16,-1-4 40 0,-4 0-40 15,-5-9 72-15,-4 1-52 0,-1-5 20 16,0-1-40-16,0-3-8 16,0 0-12-16,-4-1-16 15,4 1 4-15,-5-1-128 16,6-3 72-16,-11-1-452 16,5 5 284-16,-9-14-148 15</inkml:trace>
  <inkml:trace contextRef="#ctx0" brushRef="#br0" timeOffset="22673.9601">22415 11138 436 0,'10'56'160'0,"-10"-8"-124"0</inkml:trace>
  <inkml:trace contextRef="#ctx0" brushRef="#br0" timeOffset="25139.7008">21132 11866 312 0,'-10'-17'112'0,"10"12"-84"0,5-3-12 15,0 3 40-15,5 1-36 0,-1 0-8 16,11-1-8-16,4-3 4 0,5-1-4 16,5 1-20-16,5 3 8 15,-1 5 12-15,11 0 0 16,-1 5-12-16,10 3 4 15,-9-3 4-15,4-5 0 16,-4 0 0-16,-1-5 0 16,0 1 0-16,-4-5 0 0,0 1-12 15,-6 3 8-15,-9 1 4 16</inkml:trace>
  <inkml:trace contextRef="#ctx0" brushRef="#br0" timeOffset="25455.8384">21611 11952 340 0,'-19'-4'128'0,"14"4"-100"0,10 4-8 15,-5-4-52-15,0 0 12 0,5 8-72 16,0 1 52-16,9-5-60 0,-9 1 56 15,5-1 48-15,0 9 0 16,-1 8 48-16,6 14-28 16,-6 4 32-16,6 17-32 15,-5 4 12-15,-1 4-20 16,-4 5-8-16,0 5-4 31,-10-1 4-31,0-4-4 0,-9-9 8 16,-1-4-8-16,-4-9-48 15,-5-8 28-15,-5-9-192 16</inkml:trace>
  <inkml:trace contextRef="#ctx0" brushRef="#br0" timeOffset="25639.9121">21277 12791 436 0,'-9'-17'160'0,"9"13"-124"0,5 4-8 16,-5 0 36-16,9 4-40 15,6-4-12-15,4-4-4 16,5 4-8-16,10-4 0 15,0 4 8-15,10 0-4 16,-1 0-20-16,6 0 8 0,-1 0 12 16,1 0 0-16,4 0-12 0,0-5 4 15,-9 5-128-15,-1 5 72 16,-9-5-252-16</inkml:trace>
  <inkml:trace contextRef="#ctx0" brushRef="#br0" timeOffset="26325.2166">22323 12202 320 0,'-14'-9'120'0,"19"5"-96"0,14-14-4 0,-9 10 0 16,9-5-16-16,0 4-4 0,6-8 4 16,-1 4-16-16,5 5 8 15,5-1 4-15,-5 9 0 16,0 0 24-16,5 0-12 16,0-4 4-16,9-1-8 15,-14 1-16-15,15-5 4 16,-10 1 20-16,0-1-8 0,-5-4-72 15</inkml:trace>
  <inkml:trace contextRef="#ctx0" brushRef="#br0" timeOffset="26541.0301">22231 12369 444 0,'-14'-4'164'0,"19"0"-124"0,4 4-16 15,6 0 0-15,9 0-20 0,5-9-12 16,0 9 4-16,5-13-40 0,0 13 24 16,0 0-48-16,5 0 40 15,-6 0-72-15</inkml:trace>
  <inkml:trace contextRef="#ctx0" brushRef="#br0" timeOffset="27278.9856">23858 11780 268 0,'-9'-13'100'0,"9"4"-76"0,0 1-8 31,0 3 24-31,-10 1-24 0,10-5 4 16,-10 1-12-16,5-1-8 15,-14 0 4-15,-5 1-4 16,9-5 0-16,-9 4 0 16,-10 1 0-16,0-1 24 15,0 1-12-15,-14 3 4 16,0 1-8-16,4 4 36 0,-14 0-20 16,9 4 12-16,1 5-20 15,14 4 0-15,0 0-8 16,0 4 4-16,-4 4-8 15,13 1 24-15,6 8-16 16,-5 5 24-16,-5 16-24 16,9 9 4-1,6 9-8-15,-6 9-8 16,16 4 4-16,-6-5-16 0,0 1 8 0,20-5 20 16,0 4-8-16,-6-4-12 15,21-12 0-15,-11-5 4 16,15-9 0-16,5-8 8 15,5-9-4-15,-5-4-20 16,0-9 8-16,4-4 20 0,-9 0-4 16,1-5-4-16,-6-3 0 15,-5-5-24-15,-4-5 12 16,4-3-376 0,-4-14 212-16,-1-8 8 15</inkml:trace>
  <inkml:trace contextRef="#ctx0" brushRef="#br0" timeOffset="27876.4543">23248 12516 80 0,'24'-4'32'0,"1"4"-24"0,8-5-4 0,-18 5-12 0,9 0 4 16,-9 0 20-16,4 0-8 16,-4 0-12-16,4-4 0 15,-14 0 116-15,5-1-60 16,4 1 68-16,-4 0-68 0,-1-1-28 16,16-3-16-16,-11 3 0 15,6 1-4-15,4 0-20 16,0 0 8-16,0 4 4 15,-14 0 4-15,4 0 24 16,-4 0-12-16,-10 0 84 16,-10 4-52-1,10 0 48-15,-4-4-52 16,-6 0-36-16,10 0-8 16,0 0-16-16,10 0 8 15,-6 0 36-15,16-4-16 16,-15 0-8-16,4 4-4 15,6 0-4-15,-6 0 0 16,1 0 16-16,5 0-4 0,-6 4-4 16,1 0 4-16,-5 5 64 15,-5 4-36-15,10 4 68 0,-1 0-60 16,-9 9 44-16,0 4-48 16,0 9 0-16,10 4-24 0,-10 4-16 15,-10 1 0-15,10-5 4 16,15-5 0-16,-10-7 0 0,-1-1 0 15,6-4-144-15,-5-18 80 16,-5-8-272 0,0-8 188-16,10-23-136 15</inkml:trace>
  <inkml:trace contextRef="#ctx0" brushRef="#br0" timeOffset="28458.2532">24154 11930 392 0,'14'-8'148'0,"6"8"-116"0,4 0-8 15,-10 0-4-15,6 0-16 16,-1 0 16-16,0 4-12 31,-4 5 40-31,-1 4-24 0,-4 4 56 16,0 4-44-16,4 9 20 16,6 9-36-16,-1 9-16 15,-4 8-8-15,9-5 12 0,10 1-4 16,0 0 8-16,-20-5-8 15,10 0-4-15,1-4 4 16,-11-4 4-16,-4-5-4 0,4-3-4 16,-4-10 4-16,0-4 12 15,-1-8-8-15,-9-9 60 16,10-4-40-16,-5-5 52 16,0-4-48-16,0-8 56 15,-5-5-52-15,0 0-8 16,0-4-16-16,0-5 0 0,0-16-8 0,0-1-4 15,9-13 4-15,-4-16-4 16,5-18 0-16,-1 8 0 16,6 5 0-16,-5 9 0 15,4 8 0-15,-4 4 52 16,0 18-28-16,-6 8-20 31,-4 18-4-31,-4 3-80 0,-1 10 44 16,-10 8-320-16,-4 26 196 15,4-5-308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3:02:02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14847 10673 156 0,'-10'-4'56'0,"10"-5"-44"0,10 1-4 15,-10 3-20-15,10-3 4 16,-5-5 4-16,14 0 4 0,-19 0-12 16,10-4 8-16,-1 4 48 15,-4 0-24-15,5 4 16 16,-10 9-20-16,9 5 28 16,-9 12-28-16,5 4 4 15,5 14-12-15,-5-1-16 0,5 9 4 16,-1-8-4-16,-9-1 0 15,0 1 8-15,-9-1 0 16,9-4 0-16,-15-8 0 16,15-1-36-16,-10-3 20 15,-4-1-4-15,4-4 12 16,10-5-12-16,0 1 12 0,0-9 20 16,0 0-4-16,0-4-20 15,0-5 4-15,0 0 4 16,10-4 4-16,-10 1-20 15,5-1 12-15,-5-5-4 16,9 6 4-16,-9-6 8 0,10 1 0 31,5 4-28-31,-6 0 16 16,1 0 4-16,14 5 8 16,-9-1-12-16,9 1 8 15,-5-1-16-15,10-4 12 0,0 4 12 16,-4-4 0-16,4 5-20 15,0-1 8-15,-15-4 4 16,10 5 4-16,-14 8-12 0,5-5 8 16,4 5 28-16,-14 5-12 15,4 3 12-15,-9 1-12 16,0 4 56-16,10-5-40 16,-10 1-20-16,5 0-8 15,5 4 0-15,-5-5 0 16,-1 1 8-1,1-1-4-15,-5 5-12 16,0 5 4-16,-9-1 12 16,-6 0-4-16,-9 5 40 15,9-5-20-15,1 4 40 16,4-8-36-16,0-4 48 16,10 8-44-16,5-8 28 0,10-9-32 15,4 0-8-15,0-9-12 16,11 9 12-16,-1-9-12 15,-5 9-84-15,-5-8 44 16,-9 8-280-16</inkml:trace>
  <inkml:trace contextRef="#ctx0" brushRef="#br0" timeOffset="568.8249">16159 10781 548 0,'-9'9'204'0,"9"12"-156"0,9-4-16 15,1-8-36-15,0-5-4 16,4 0-164-16,1 5 96 16,-1-5 12-16,1 5 40 15,-6 0 20-15,1 4 4 0,-5-1 60 16,0 6-32-16,-5 3 68 15,-5 9-56-15,0 9-16 16,0 17-16-16,-4 17 0 16,-6 9-4-16,-4-9-12 15,-1-4 4-15,1-4-32 16,4-9 20-16,1-9-136 0,-5-8 84 16,4-9-188-16</inkml:trace>
  <inkml:trace contextRef="#ctx0" brushRef="#br0" timeOffset="1069.174">16227 10979 332 0,'24'4'120'0,"-9"-8"-92"0,14 13-8 16,-10-5-8-16,5 0-12 0,5-4-12 16,5 4 8-16,-5 1 4 15,-4-5 0-15,-1 4 0 0,-5 0 0 16,1 5 24-16,-16 0-12 15,1 4 12-15,-5-1-12 16,-9 1 0-16,-11 5-4 16,1 3-16-16,-1 1 4 15,-4-1-4-15,-5 1 0 16,0-1-72-16,-5 1 44 0,0-5-92 16</inkml:trace>
  <inkml:trace contextRef="#ctx0" brushRef="#br0" timeOffset="1500.7446">17118 10837 436 0,'5'13'160'0,"5"-13"-124"0,-1 13-8 0,6-5-36 0,-1-3 0 15,1 3-100-15,-1 1 56 16,6-9-56-16,-1 0 64 15,5 0 32-15,-4 4 8 16,4-4-20-16</inkml:trace>
  <inkml:trace contextRef="#ctx0" brushRef="#br0" timeOffset="1717.119">17186 11009 528 0,'-10'-4'196'0,"15"8"-152"0,9-8-12 0,-4 8-80 16,0 0 20-16,9-4-296 15,15-4 180-15,0 8-12 16</inkml:trace>
  <inkml:trace contextRef="#ctx0" brushRef="#br0" timeOffset="2285.816">18004 10880 216 0,'-19'17'80'0,"19"-8"-60"0,-5-1-8 16,0 5 28-16,-5 4-24 16,1-4 12-16,-1 18-16 15,0-6-16-15,-4 1 0 16,4 0-4-16,-9 0 0 15,9-5 16-15,0-8-4 16,1-4-4-16,-6-9 4 0,15-4-60 16,0-9 32-16,5-5-84 15</inkml:trace>
  <inkml:trace contextRef="#ctx0" brushRef="#br0" timeOffset="2654.4315">17961 10794 384 0,'14'-39'140'0,"-4"39"-108"0,9 0-8 15,0 0 40-15,11 0-40 16,3 0-20-16,6 9-4 16,5-1 16-16,-1 5-8 15,1 4-12-15,4-4 0 16,-4 0 4-16,-1 0 0 16,6 0-20-16,-1-9 12 0,-9 1 20 15,-5-1-4-15,-10 5 4 0,-4-1-4 16,-6 1 92-16,-9-1-56 15,-5 10 60-15,-5 3-60 16,-5-4 4-16,1 5-28 16,-1 4-12-16,-5 4-4 0,6 0-16 15,4 0 8-15,0-4-48 16,0-4 24-16,5-1-4 0,0-4 20 16,-5 0-20-16,5 5 20 15,0 0 4-15,0-1 8 16,5 5 0-16,0 4 0 15,10 0 0-15,-6 0 0 16,6-4-232 15,-1-4 128-31,6-5-204 0</inkml:trace>
  <inkml:trace contextRef="#ctx0" brushRef="#br0" timeOffset="2970.6413">18813 11496 540 0,'9'4'200'0,"-4"4"-156"0,0 10-12 0,-5-1-28 16,0 4-8-16,-5 5-40 16,0 0 24-16,1-4 24 15,4-5 0-15,0 0 0 16,4-4 0-16,6 0 4 16,0 0-4-16,4-9-12 15,1 0 4-15,-1-4-268 0,6 0 144 16,-1-8-84-16</inkml:trace>
  <inkml:trace contextRef="#ctx0" brushRef="#br0" timeOffset="3101.7521">18973 11353 684 0,'-54'-12'252'0,"45"7"-192"15,9 5-20-15,-5 0-40 16,10 0-8-16,9-4-552 0</inkml:trace>
  <inkml:trace contextRef="#ctx0" brushRef="#br0" timeOffset="3823.5316">18871 10458 260 0,'10'-13'96'0,"-1"13"-76"0,1 4-4 16,0-4 0-16,-1 5-12 15,1 3 16-15,4 1-12 16,1 4-12-16,0-5 0 0,4 1-4 16,0 4 0-16,-4 0 24 15,-1 0-8-15,1 0 16 0,-1 4-16 16,-4 0 32-16,0 0-24 16,-1 1 40-16,1-1-32 15,-5-4-12-15,-5 0-8 16,0 0 20-16,0-1-12 15,-5-3 112-15,0 0-72 16,0-5 60-16,1 5-68 0,-1-5-4 16,-5-4-24-16,5 0-20 0,5 0 0 15,15 0-48-15,9-9 24 16,20-8-168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3:12:35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20188 7901 340 0,'0'-22'128'0,"-5"14"-100"0,10-1-8 16,0 0-20-16,0 5-4 15,-1-4 4-15,1-5 0 31,-5 0 44-31,0-5-24 0,0 6 36 16,0-1-32-16,0 0-12 16,5 4-8-16,-5 5-24 15,0 4 12-15,0 0-4 16,5 8 4-16,0 5-12 16,0 13 12-16,-1 0-4 15,6 17 4-15,0 4 8 0,4 18 0 16,11 21 0-16,8 35 0 15,1 12-36-15,15 1 20 16,-15 12 16-16,4 13 0 16,-4-4 0-16,0-17 4 15,-10-13-16-15,5-13 8 16,-4-5 4 0,-1-3 0-16,0-1-12 15,5-4 8-15,-9-4 12 16,-1-9-4-16,10-9-196 0</inkml:trace>
  <inkml:trace contextRef="#ctx0" brushRef="#br0" timeOffset="738.5906">19592 9855 496 0,'-14'-8'184'0,"14"-1"-140"0,0-4-16 0,5 5 4 16,4-1-24 0,-4-4 24-16,0 0-20 15,5 0 68-15,-1 5-48 16,-4-1 4-1,10 0-20-15,4 1-12 16,10 3 0-16,0 5-16 0,10 5 8 16,5-1-16-16,14 5 12 15,14-1-4-15,6 1 4 0,28-9 0 0,44-9 0 16,30-8 24-16,18-4-8 16,49-1-12-16,-5 9 0 0,15 0-40 15,4 5 24-15,-24 8 8 16,-19 4 8-16,-5 4-8 15,-4 5 8-15,-30-4-4 16,0-5 0-16,-5-8 8 16,-4 8 0-16,-20 1-36 0,-29-5 20 15,-19 4-92 1,-30 0 60-16,-14 5 16 16,-14-1 16-16,-15 1 8 15,-5 4 0-15,-4 0-152 31</inkml:trace>
  <inkml:trace contextRef="#ctx0" brushRef="#br0" timeOffset="1138.7892">23723 9511 312 0,'-15'-4'112'0,"15"12"-84"0,-10-8-12 0,10 0 20 15,0 9-24-15,0-1 24 16,0 5-24-16,10 0 4 15,0 0-8-15,4 4 28 16,11 5-20-16,4-1-12 16,0 5-8-16,-5-4 4 15,0-1 0-15,0 1 96 0,1-1-52 16,-16 1 132-16,-18 4-100 16,-1 4 52-16,-24 0-72 15,-19 4-24-15,-5 5-20 0,-10-4-44 16,5-10 16-16,5-7-496 15</inkml:trace>
  <inkml:trace contextRef="#ctx0" brushRef="#br0" timeOffset="2741.8144">20488 7345 216 0,'-5'-4'80'0,"5"13"-60"0,0-1-8 16,0 1 28-16,0 4-24 16,0 8-4-16,5 5-8 15,-5 4-4-15,0 9 0 32,0 0 16-32,0 0-8 0,0-9 68 15,0-4-44-15,0-14 120 16,0-3-84-16,0-13 12 15,5-9-48-15,5-13-32 16,-1-8 0-16,1-5-36 16,5-4 20-16,-1 4-48 15,1 5 36-15,-6 8-12 0,6 4 24 16,-1 9 8-16,6 5 8 16,-6 8 16-16,6 8-8 15,-1 1-4-15,5 8 0 16,-4 0-4-16,-1 1 0 15,10 3 8-15,-10 5-4 16,1-4-12 0,-1 8 4-16,-9-5 4 0,-10-3 0 15,0 8 8-15,-5 5-4 16,0-10-20-16,0 1 8 16,-4-4 12-16,-1-9 0 15,10-5-256-15,5-16 136 16,4-10-68-16</inkml:trace>
  <inkml:trace contextRef="#ctx0" brushRef="#br0" timeOffset="3041.5155">20997 7182 520 0,'-5'-17'192'0,"10"17"-152"0,9-5-8 16,-4-3-52-16,-5-5 4 15,4 4-4-15,-4 5 12 16,-5 0 16-16,-5-1-4 16,0 10-12-16,-4 3 4 15,-1 14 28-15,-4-1-12 16,-1 5 32 0,5 13-28-16,10-9 48 0,0 9-36 15,10-1-4-15,0 10-16 16,-1-9-8-16,11 8 4 0,4 0-4 15,-5-8 0-15,10-9 8 16,0 5-4-16,-4-14-160 16,-1-4 84-16</inkml:trace>
  <inkml:trace contextRef="#ctx0" brushRef="#br0" timeOffset="3304.1569">21331 7337 612 0,'-10'-13'228'0,"15"13"-180"0,0 0-12 16,4 0-16-16,-4-4-20 16,5 4-20-16,4 4 12 15,6 0-4-15,-1 9 4 16,10 4 8-16,5 5 0 0,0-1 8 0,-10 5-4 15,5 0-4-15,-5-4 4 0,-4-5-4 16,-11 0 0-16,-4-4-188 16</inkml:trace>
  <inkml:trace contextRef="#ctx0" brushRef="#br0" timeOffset="3573.0761">21607 7242 592 0,'-29'-8'220'0,"38"8"-172"0,-23 12-12 0,14-12-20 15,0 9-16-15,5 0-44 16,-10 4 24 0,5-1-12-16,-5-3 20 15,10 4 8-15,-5 9 4 16,-5-5 16-16,-10 4-8 15,1 5-4-15,-6 4 0 16,-4-4-16-16,5 0 8 16,0-5-68-16,-1-8 40 15,10-13-232-15,6 5 144 0,13-18-72 0</inkml:trace>
  <inkml:trace contextRef="#ctx0" brushRef="#br0" timeOffset="3704.7703">22013 7122 728 0,'49'25'268'0,"-6"6"-208"0,15 16-16 0,-19-13-176 16</inkml:trace>
  <inkml:trace contextRef="#ctx0" brushRef="#br0" timeOffset="4489.678">24342 10286 228 0,'-4'-39'84'0,"13"30"-64"0,11 5-8 16,-6-4 72-16,1 8-48 15,-1 0 128-15,6 0-92 16,4 12 0-16,0 14-44 16,5 13-8-16,0 17-12 15,5 4-16-15,5 9 4 16,0-9 12-16,-6-8-4 16,-4-9 8-16,-4-8-8 0</inkml:trace>
  <inkml:trace contextRef="#ctx0" brushRef="#br0" timeOffset="4624.3601">24648 10260 716 0,'-44'13'264'0,"29"8"-204"0,-9 18-16 0,5-9 20 15,-10 18-44-15,-15 16-264 16</inkml:trace>
  <inkml:trace contextRef="#ctx0" brushRef="#br0" timeOffset="5827.5069">20977 8133 236 0,'0'-13'88'0,"-5"13"-68"0,0 0-4 0,1 0 68 15,-1 0-48-15,5 0 76 0,0 0-64 31,0 0 28-31,0 0-44 16,9 0 16-16,1 0-28 16,10-4 44-16,-6 0-36 15,1-5-16-15,-1 9-4 16,1 0 36-16,-1 9-24 0,-4-9 24 16,4 0-24-16,1 8 28 0,4 1-32 15,5 4-24-15,6 4 4 16,-1 9 0-16,9-5 4 15,1 10 0-15,14 16 0 16,-4-8-12-16,14 4 8 16,-5 0 4-16,10 0 0 15,9 0 0-15,20 4 0 0,5-8 0 16,-1 0 0-16,1-1 16 16,-5-3-8-16,-5-5-20 15,5 0 4-15,4 0 12 16,6 5 0-16,-1-5-12 15,6-4 4-15,-1-5 12 16,-9-4-4 0,0-4-4-16,4 0 4 0,-9-4 4 15,0 4-4-15,-20 0-4 16,-14 0 4-16,-19-5 4 16,-6 5-4-16,-4-4-4 15,-14-1 4-15,-15 1 12 31,14 0-8-31,-14-5-4 0,4 0 0 0,-9-4-4 16,10 5 0-16,-10-5-12 16,0 0 8-16,-10-5-208 15,10 5 116-15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3:16:41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20236 9240 260 0,'-19'-5'96'0,"19"-3"-76"0,-5 3-4 0,5 1 36 16,0 0-32-16,0-5-8 0,0 1-8 15,0-5-24-15,0 4 12 16,0 0 4-16,0 5 4 16,0 0 0-16,5 0 0 15,-5 4-12-15,0 0 8 16,10 8 4-16,-6 9 0 16,6 1 8-1,-5 3-4-15,5 5-12 16,-10 4 4-16,0 5 20 15,0 3-8-15,5 5 48 0,-1 5-28 16,6 3 28-16,0 14-28 16,-1 12 0-16,6 10-16 15,-1 3 20-15,1 9-20 16,-5 4-4-16,-1 31-4 0,1 16 12 16,5 1-8-16,-6 4 16 15,1 9-16-15,0 8-20 16,-1 0 4-16,1-13 20 15,5-4-4-15,-6 9 4 16,1 0-4-16,0-14 4 16,-6-8-8-16,-4 18 24 0,0-5-16 15,0-5 68-15,5-12-48 16,0-13 16-16,0-5-32 0,-5 5 8 16,-5 4-12-16,-5-8 20 15,1-13-20-15,-6-14-40 16,-4-3 16-16,-5-14 0 31,4-8 12-31,-4-22 16 0,10 1-8 16,4-18-28-16,10-4 8 15,0-5-20-15,10-12 16 0,-6-1-264 16,21-8 152 0,-6-8-200-16</inkml:trace>
  <inkml:trace contextRef="#ctx0" brushRef="#br0" timeOffset="2501.5445">17007 11526 236 0,'-15'-5'88'0,"20"1"-68"0,14-13-4 16,-4 8-28-16,4-4 4 0,5-4 4 15,5-4 4-15,-4 3-12 16,-1-3 8-16,0 4-4 0,-5 4 0 16,15 4 8-1,0 5 52-15,0 4-28 16,10 4 8-16,9 0-20 31,10 5 0-31,10 0-4 16,9-5-8-16,5-4 4 15,-9 4-4-15,-1 1 0 0,10-1 16 16,5 0-8-16,5 0-12 16,0 1 0-16,5-5 12 15,-10 8-4-15,-15 1 24 16,0 4-16-16,1 4 56 0,-1-4-36 16,1 4-8-16,9 0-12 15,-5-4 0-15,-4 0-8 16,-6 9 8-16,-4-1-8 15,-14-3 8-15,-11-1-8 16,-9 4-4-16,0-3 4 16,-5-1 40-1,-5-4-24-15,0 0-8 16,1-1-8-16,-1-3-4 16,0-5 0-16,0 5 0 15,0 0 0-15,1-1 8 16,-1 1-4-16,0-5-4 0,-5 5 4 15,1-1-16-15,-6 5 8 16,6-4 12-16,-11 0-4 16,-9-9-4-16,0 0 4 0,0 0-120 15,0 0 64-15,-4 0-268 16,-1 0 176 0</inkml:trace>
  <inkml:trace contextRef="#ctx0" brushRef="#br0" timeOffset="3101.8998">19394 11319 268 0,'14'9'100'0,"6"-1"-76"0,4-8-8 0,-5 0-8 16,5 5-8-16,6-5 24 15,-1 0-12-15,4 0 12 16,1 0-12-16,0 4 36 16,5 0-24-1,-5 5-4-15,0-1-12 16,0 1-8-16,4 8 4 16,-4-4-4-16,0 0 0 15,-5 4 8-15,-5-4-4 16,1 0 24-16,4 0-16 15,-10 0 48-15,-4-4-32 16,-1-1 40-16,1 1-40 0,-15-9 100 16,0 0-72-16,0 0 56 15,0 0-68-15,-5 0 24 0,-10 0-40 16,-9 4 36-16,-10 9-36 16,-14 0 40-16,-10 4-40 15,-10 9 4-15,-14 4-20 0,-1 0 28 16,6 9-24-16,-6-5 12 15,-4-3-16-15,15-10-16 16,9-4 0-16,9-8-128 0,16-5 72 16,4-4-452-1,5 0 284-15,0 5-156 16</inkml:trace>
  <inkml:trace contextRef="#ctx0" brushRef="#br0" timeOffset="4280.9232">17515 12408 260 0,'10'-21'96'0,"4"16"-76"0,15-3-4 0,5-1 0 16,5-4-12-16,9 0-4 15,-4 13 4-15,9-8-4 16,-4-1 0-16,-1 1 0 0,-4 3 0 16,-1-3 68-16,-4 3-36 15,-5 1 92-15,0 0-68 16,-5-1 8-16,-5 1-40 16,0 0-20-16,0 4-8 15,-4-5-76-15,-6 1 44 0,1-4-328 16</inkml:trace>
  <inkml:trace contextRef="#ctx0" brushRef="#br0" timeOffset="4665.7648">17898 12326 496 0,'-25'5'184'0,"35"-1"-140"0,-10 9-16 15,5-4-24-15,5-1-8 16,-1 5 4-16,1 0 0 0,-5 9-56 16,0 3 32-16,-1 10 28 15,-4 8 0-15,0 9 0 16,-4 8 0-16,-6 9-4 16,-5 0 0-16,6-1 24 15,-6 1-12-15,1-13 76 16,-11-8-52-16,11-10 100 0,-5-3-76 15,-6-9 24-15,-4-5-48 16,0-4 56-16,-9-4-52 0,-1-4 36 16,-5 0-44-16,-9-9 24 0,5 0-28 15,4 0 0-15,0-9-16 16,6 0 28-16,4-8-24 31,5 0-12-31,4-5-8 0,6 1-76 16,-5-9 44-16,0 4-260 15,14-4 164-15</inkml:trace>
  <inkml:trace contextRef="#ctx0" brushRef="#br0" timeOffset="7837.0389">21374 9123 496 0,'-53'39'184'0,"24"-9"-140"0,-20 18-16 0,16-18 20 16,-16 17-32-16,-9 13 4 15,-5 18-12-15,-19 17-8 0,-10 8 4 16,5 0 4-16,9-12-4 0,20-14-124 31</inkml:trace>
  <inkml:trace contextRef="#ctx0" brushRef="#br0" timeOffset="8205.5195">22575 9817 548 0,'-102'30'204'0,"64"-4"-156"0,-40 17-16 0,25-13-16 16,-29 21-16-16,-20 5 0 0,-5 13 0 15,-4 17 0-15,-20 31 0 16,-4-1-44-16,-1 13 24 15,5-13-36-15,15 9 32 0,5 8-200 16,4 1 124-16,1-14-116 16</inkml:trace>
  <inkml:trace contextRef="#ctx0" brushRef="#br0" timeOffset="8483.9303">22473 11078 476 0,'-48'69'176'0,"19"-18"-136"0,-34 36-12 0,19-36 12 0,-23 27-28 16,-21-1-4-16,-13 35-4 16,-6 13-68-16,-9 17 36 15,-15-4-104-15,5 4 76 16,5 0-220-16</inkml:trace>
  <inkml:trace contextRef="#ctx0" brushRef="#br0" timeOffset="8768.678">23640 12490 364 0,'-106'69'132'0,"43"4"-100"0,-48 39-12 0,48-43 96 0,-39 17-68 16,-39 13 24-16,-13 22-40 15,-11 3-48-15</inkml:trace>
  <inkml:trace contextRef="#ctx0" brushRef="#br0" timeOffset="19743.4661">22415 7591 228 0,'0'-9'84'0,"-5"18"-64"0,5-9-8 16,0 8 12-16,-4 5-16 16,-6 13 60-16,0 22-40 15,-4 12-4-15,-6 22-12 0,-9 17-12 16,-5 30 4-16,0 4 12 15,1 1-8-15,-1-14 4 16,0-21-4-16,5-17 28 16,9-13-20-16,6-17 20 15,4-14-20-15,5-3-52 16,0-18 20 0,1-8-316-16</inkml:trace>
  <inkml:trace contextRef="#ctx0" brushRef="#br0" timeOffset="20007.3398">21902 8633 612 0,'-34'-5'228'0,"29"5"-180"0,5-4-12 0,0 4-28 0,10 9-12 16,4 4-16-16,1 8 12 16,4 1-4-16,6 8 4 15,-1 4-12-15,0 5 12 0,0 4 32 16,-4-9-16-16,-1-8 44 15,5-9-28-15,5-12 64 16,5-14-48 0,15-12 28-16,4-14-40 15,5-16-16-15,5-1-8 16,5-4-192-16,4 0 104 16,-9 4-432-1</inkml:trace>
  <inkml:trace contextRef="#ctx0" brushRef="#br0" timeOffset="21076.2055">20643 6472 112 0,'-14'0'44'0,"14"8"-36"0,0 5 0 15,0-4 84-15,4 8-52 16,6-4 72-16,5 4-64 16,-1 13-8-16,5 9-24 15,1 8-12-15,4 18 0 0,-9 4 12 16,-1-5-8-16,-14-3 16 16,0-5-16-16,-10-9 156 0,-4-8-92 15,-5-14 112 1,4-7-104-16,0-5 12 0,6-18-56 15,-1-8-32-15,15-17-4 0,0-17-36 32,9-18 20-32,6 1-40 15,-1 3 36-15,0 1 8 16,6 17 8-16,-6 0 28 0,5 9-12 16,-9-5-32-16,9 13 12 15,-5 0 8-15,6 5 4 16,-1 3-12-16,5 10 4 15,-5 8 4-15,10-4 0 0,5 8-12 16,4 4 8-16,1-3-268 16</inkml:trace>
  <inkml:trace contextRef="#ctx0" brushRef="#br0" timeOffset="21677.3">21258 6786 600 0,'-10'-13'224'0,"20"9"-176"0,9-9-12 0,1 4-16 16,9 0-20-16,0-3 0 15,10-1 0-15,-6 0-20 16,6 0 12-16,0 0-56 16,-10 0 32-16,0 0-12 15,0-4 28-15,-5 0 8 0,-4 4 8 16,-1-5 8-16,-4 1-4 16,-1 4 8-16,-9 0-8 15,-5 0-4-15,0-4 4 16,-5 0-24-16,0 8 12 15,-9-8 4 1,4 9 4 0,-4 3 0-16,-6 1-12 15,-4 0 8-15,5-1 4 16,-6 5 0-16,6-4 8 16,-5 0-4-16,4-1 8 15,1 10-8-15,0-1-4 16,-6 5 4-16,1 4-24 0,10 8 12 15,4 1 40-15,-9-1-20 16,19 5 0-16,0 4-8 0,0 5 4 16,0 3-4-16,5 1-4 15,9 4 4-15,1-8-16 16,9-10 8-16,5-7 4 16,5-10 0-16,4-12-100 15,6-5 56 1,0 1-192-16,-1-1 132 15,1-4 36-15,4 13 44 16,-4-4-20-16</inkml:trace>
  <inkml:trace contextRef="#ctx0" brushRef="#br0" timeOffset="21992.8661">22202 6407 528 0,'0'-13'196'0,"0"9"-152"0,10-1-12 15,-5 1-8-15,-5 0-20 0,0-5-4 16,0 5 4 0,-15 0 4-16,1 4-12 0,-6 12 0 15,-4 6-4-15,-5 8 0 16,-5 4 24-16,-5 8-8 15,6 1 40-15,-1 4-24 32,5 0 48-32,9 0-40 0,11 0-16 15,13-4-8-15,11-9-20 16,14-8 8-16,10-9-156 16,9-13 88-16</inkml:trace>
  <inkml:trace contextRef="#ctx0" brushRef="#br0" timeOffset="22362.1116">22614 6416 372 0,'-20'8'140'0,"6"14"-112"0,-5-14-4 31,9 10 56-31,-5-1-48 0,1 9 24 15,-6 4-36-15,6 4-16 16,4 5-8-16,1 4 12 16,4 4-4-16,10-4-20 15,9-8 8-15,1-9 12 16,4-13 0-16,5-13 24 16,0-13-16-16,1-9-12 0,-1-8-4 15,-5-4 40-15,-9-5-24 16,-5 0 16-16,-10 5-16 15,-5-9-24-15,-4-1 4 16,-1 10-76-16,1 13 48 16,4 3 4-16,0 5 20 15,5 13-32-15,5 9 24 0,5 4-212 16</inkml:trace>
  <inkml:trace contextRef="#ctx0" brushRef="#br0" timeOffset="23278.6907">22992 6329 124 0,'-5'-8'44'0,"14"-1"-32"0,1 5-4 0,5 0-4 15,-1 4-4-15,-4 0 0 16,4 13 76-16,-4 4-40 16,9 4 84-16,-19 9-68 15,10 5 44-15,-15-1-56 16,5-4 8-16,-5 1-32 16,-4-1 28-16,-6-4-28 15,1-5 12-15,4-4-16 16,-5-8-16-16,1-5 12 15,14-4-8-15,-5-4-68 16,5-5 36-16,10 1-100 16,4-10 72-16,-4 1-84 15,0 0 80-15,4-9-36 0,1 0 56 16,-6 1 24-16,-4 7 16 16,10-3 20-1,-10 4 8-15,4 4-8 16,1 4 8-16,-5 0-16 15,4 9 24-15,6 0-20 32,-5 0 32-32,9 0-28 0,-14 13 20 15,14 5-20-15,-4-1 36 16,-6 4-28-16,6 9 12 16,-5-4-20-16,-1-4 20 0,-4 4-24 15,5-5 12-15,-10-4-12 16,0-4-16-16,0-4 0 15,0-1 20 1,0-16-16-16,14-5 0 0,6-13-124 16,4-4 68-16,-5 4-12 15,6-4 40-15,4 9 0 16,-10-5 16-16,-4 17 52 16,4-4-20-16,-14 5 80 15,4 3-56 1,-9 5 84-16,10 17-72 15,-5 1 24-15,5 3-44 16,-1 5-12-16,6 0-16 16,9-5-8-16,10-3 4 15,-10 3-16-15,10-4 8 16,-10-4 12-16,10-8-4 16,-10-1-20-16,1 0 8 0,-6-8-156 15,0-5 92-15,1-4-228 16</inkml:trace>
  <inkml:trace contextRef="#ctx0" brushRef="#br0" timeOffset="23679.3488">23931 5920 476 0,'-44'5'176'0,"44"-1"-136"0,0 9-12 0,0 0-32 16,5 8-4-16,-5 10 4 15,0 20 4-15,0 18-20 0,5 9 12 0,10 8 12 32,-6-9 0-32,6-8-12 0,-6-4 4 15,-9-9 28-15,0-5-12 16,-4-12 112-16,-1-9-72 16,0-8 32-16,-5-9-48 15,5-13 4-15,1-9-24 16,4-13-104-16,4-12 44 0,11-5-272 15,-1-8 176-15,-4 12 0 16,14 10 84-16,1 7 56 16,4 14 4-16,0 13 52 0,5 12-28 15,-1 5 152 1,-4 9-100-16,-4-1 92 0,-6 0-104 16,-9 1 64-16,-15-1-76 31,-14 1 100-31,-11-5-84 15,-8 0-12-15,-6-8-36 0,1-10-112 0,4-12 44 16</inkml:trace>
  <inkml:trace contextRef="#ctx0" brushRef="#br0" timeOffset="23816.031">24652 6635 1308 0,'-24'-17'484'0,"14"25"-376"0,1-3-28 15,14 8-144-15,-1-5 20 16,1 14-984-16</inkml:trace>
  <inkml:trace contextRef="#ctx0" brushRef="#br0" timeOffset="79527.7891">23030 9640 236 0,'-14'-13'88'0,"14"13"-68"0,5-4-4 0,-5 0 44 16,0 8-36-16,0-4 0 15,0 0-16-15,-5 0-32 16,5 0 12-16,-10 4 4 16,10 9 8-16,0 9 0 15,-10 8 0-15,1 13 52 16,4 4-28-16,-5 5 24 0,10-1-28 0,-14 1-8 15,14 0-8-15,-5-5-4 16,5-8 0-16,-5 0 44 16,0-9-24-16,-5-9 16 15,15-4-20-15,-19-8 0 16,14-5-8-16,-10-12-24 31,10 3 8-31,-19-16-24 0,14 4 20 0,-5-13-76 16,5 8 52-16,-9-12-32 15,9 8 44-15,0-9 20 16,5 10 4-16,5-10 12 16,5 14-8-16,-1-5 8 15,6 4-8-15,-5-4 24 16,4 5-16-16,5-5 4 16,1 5-8-16,-6 3-8 15,6 5 4-15,-11 5 56 16,1 3-32-16,-10 5 84 15,5 5-60-15,-10 8 8 0,5 4-36 16,-5 9 48-16,10 4-40 0,-5 4 12 31,0 14-28-31,10-1 0 16,14 0-8-16,-10 1-16 16,-4-1 4-16,5-12-4 15,-6-1 0-15,1-4-144 16,0-4 84-16</inkml:trace>
  <inkml:trace contextRef="#ctx0" brushRef="#br0" timeOffset="79759.6199">23452 10058 424 0,'0'-22'156'0,"0"22"-120"0,24-17-8 0,-15 8 0 31,6 9-20-31</inkml:trace>
  <inkml:trace contextRef="#ctx0" brushRef="#br0" timeOffset="80560.0171">22890 10729 528 0,'-15'9'196'0,"15"-9"-152"0,-19 34-12 0,14-12-8 16,10-1-20-16,-5 18-12 15,0 4 4-15,0 17-4 16,0 5 0-16,0 8 24 15,0-4-8-15,0-4-4 16,-5-9 0-16</inkml:trace>
  <inkml:trace contextRef="#ctx0" brushRef="#br0" timeOffset="80860.0748">22531 11026 436 0,'5'-34'160'0,"-5"34"-124"0,25-26-8 0,-11 9-16 16,5 17-12-16,6-13-44 31,9 4 24-31,14-4-28 0,0 9 28 0,10-13-36 16,5 8 36-16,-9-8-20 15,4 4 24-15,-15-8-44 16,-4 8 32-16,-5-5-4 16,5 10 20-16,-15-9 0 15,5 4 4-15,-14-5-80 16,9 6 48-16</inkml:trace>
  <inkml:trace contextRef="#ctx0" brushRef="#br0" timeOffset="81060.368">23277 10759 176 0,'-5'18'64'0,"5"-18"-48"0,0 25-8 15,-9-12 0 1,9 5-8-16,0-1 24 16,-10 0-12-16,5-4-12 15,0 4-4-15,-9-4 4 16,14 4 0-16,-15-4 0 16,6 9 0-16,-1-9 8 15,10 0-4-15,-5-5 8 16,5 5-8-16,0-4 8 15,5-1-8-15,-5-12-20 16,19 0 8-16</inkml:trace>
  <inkml:trace contextRef="#ctx0" brushRef="#br0" timeOffset="81176.283">23437 10906 164 0,'-10'8'60'0,"10"-8"-44"0,0 0-8 15,0 0 0 1,0 5-8-16</inkml:trace>
  <inkml:trace contextRef="#ctx0" brushRef="#br0" timeOffset="81931.2309">23510 10936 248 0,'-10'-9'92'0,"10"9"-72"0,0-13-4 16,0 5-8-1,0 8-8-15,0-13 8 16,0 4-4-16,0-4 8 15,0 5-8-15,0-5 16 16,0 4-12-16,0 1 40 16,0 8-24-16,0-5 56 15,10 5-44-15,-10-4 28 16,0 8-36-16,0-4-44 16,14 0 8-16,-4 0 28 15,0 0-12-15,-10-4-16 16,9 4 0-16,-9 0 12 15,5 9 0-15,-5 3-20 16,0 10 8-16,-5 17 76 16,5 4-40-16,-9 43 0 0,9 9-16 0,-10 25 0 15,10-4-8-15,-10 14-12 16,10-10 4-16,-14-4 64 16,-1-17-32-16,-9-8 84 15,5-22-60-15,4-22 28 16,-4-8-48-16,4-35-88 15,5-4 28-15</inkml:trace>
  <inkml:trace contextRef="#ctx0" brushRef="#br0" timeOffset="82332.371">23766 11164 144 0,'39'-47'52'0,"-39"47"-40"0,53-48 0 0,-38 27-8 16,-1 4-4-16,6-14 8 15,4 6-4-15,-14-10 60 16,4 5-36-16,-14-4 104 16,0 8-76-16,0-4 72 15,0 12-72-15,-10 1 24 16,10 9-48-16,0-5-8 0,0 8-16 0,0-3-8 16,10 8 4-16,-10-5 12 15,0 5-8-15,0-4 16 31,0 8-16-31,0-4 60 16,10 9-40-16,-5 4-4 16,4 9-12-16,11 8 32 15,-6 4-20-15,1 31 4 16,14 8-16-16,-15 22-24 16,15-5 4-16,-14 5-4 15,-1-14 4-15,-9-7 16 0,-5-10-4 0,0-8-4 16,-5-8 4-16,-4-14 4 15,-1-4-4-15,-4-17-100 16,4 0 52-16,-14-22-208 16,14-4 136-16</inkml:trace>
  <inkml:trace contextRef="#ctx0" brushRef="#br0" timeOffset="82965.0306">24037 10863 424 0,'0'-30'156'0,"0"30"-120"0,10-22-8 0,-5 13 36 16,5 9-40-16,9 5 16 15,-4 3-24-15,-1 5 0 16,5 9-8-16,-4 8-8 16,-5 0 4-16,4 9-16 15,-4 0 8-15,-10 8 12 16,0 0-4-16,-10 1-4 15,5-5 4-15,-9-5-4 16,4-3 0-16,-9-14 8 0,9 1-4 0,-14-13 8 16,19-5-8-16,-5-8 8 15,10-1-8-15,5-3 16 16,5 3-12-16,4-3-12 16,11 8 0-16,-1 0-16 15,5 4 12-15,0-4 20 31,5 4-4-31,0-8-20 16,0 0 4-16,-1-9-4 0,6 0 4 16,0-13-88-16,0 0 48 0,-1-8-12 15,-4 8 36-15,-5-9 12 16,0 14 12-16,-4-5 16 16,-6 5-8-16,-4 3 24 15,4-3-20-15,-9 4 56 16,-1 4-36-16,-4-9-24 15,0 9-8-15,-5-13 36 16,0 5-24-16,0-9 68 16,0 8-44-16,0 1 12 15,0 8-32-15,-5 0 88 16,5 4-56-16,-5 1 40 16,5 8-52-16,-14 17 16 15,4-4-32-15,-14 21 16 16,9-4-20-16,-14 9-24 15,5 0 0-15,0 0 40 16,9-1-20-16,15-7-36 16,15-6 12-16,19-25-192 15,4-8 112-15</inkml:trace>
  <inkml:trace contextRef="#ctx0" brushRef="#br0" timeOffset="84834.6352">23050 9593 320 0,'-15'0'120'0,"15"0"-96"0,0 8-4 0,5-3 132 16,-5 3-88-16,0 5 0 16,10 4-40-16,-6 1-16 15,1 3-4-15,-5 1 12 16,5 3-8-16,-5 1-4 15,0 4 0-15,0 1 12 0,0 3-8 0,0-4 40 16,0-4-24-16,10 4 64 16,-5 0-48-16,4-4 44 15,11 0-48-15,-15-9 24 16,14 0-32-16,-14-8 8 16,14-5-20-16,-14-8 0 15,-5 0-8-15,0-9-8 16,0 0 4-16,0-9 4 15,-5 5-4-15,-9-13-28 16,4 8 12-16,0-3-64 16,1 7 40-16,-6 1 36 15,15 4 0-15,-10 0-12 16,10 13 4-16,-9-4 4 16,9 4 4-16,0 0 8 15,0 0-4-15,0 0-12 16,0-9 4-16,0 1 12 15,0-1-4-15,0-8-4 16,0 8 4-16,-10-8 4 16,10 4-4-16,0-4-4 15,10 8 4-15,-5-8-24 16,4 9 12-16,6-10 12 16,-1 5 0-16,10-4-4 0,-9 4 4 15,14-4 28-15,0 8-16 16,-5-3-4-16,5 7-8 15,-4 1-16-15,-1 4 8 0,0-4 12 16,10 8-4-16,-10-4 24 16,0 9-16-16,1-1 76 15,8 5-52-15,-8 0 40 16,-1 4-44-16,-5 0 0 16,5 1-20-16,-9-1-16 15,-1 4 0-15,6 1 40 31,-6 4-24-31,6 4 60 0,-6 0-40 0,-4 4 48 16,0-3-48-16,-6 3-24 16,6-4-8-16,0 5 8 15,-5-1-4-15,-5-4-12 16,0 0 4-16,0-8 28 16,0-5-12-16,0-4 56 15,0 0-36-15,-5-5-8 16,0 1-12-16,0-5 0 0,5 1-8 15,-5-10-64-15,10 5 32 0,-5-4-252 16,5 0 156-16,-10-18-540 16,15 5 372-16</inkml:trace>
  <inkml:trace contextRef="#ctx0" brushRef="#br0" timeOffset="158028.9094">1725 7005 124 0,'-34'-8'44'0,"24"3"-32"0,-4 1-4 0,-1-4 20 16,6 8-16-16,-11-13 32 0,-4 0-28 16,0 0 4-16,0 4-12 15,-15-4-16-15,5 5 4 16,-5-1 100-16,0 5-52 15,1 4 60-15,-1 4-60 32,5 9-28-32,-10 8-16 0,11 10 8 15,8 7-4-15,-4 10-20 16,10 3 8-16,4 5 4 16,15 5 4-16,0-10-12 15,5-3 8-15,5-5-76 16,9-5 44-16,10-3-76 15</inkml:trace>
  <inkml:trace contextRef="#ctx0" brushRef="#br0" timeOffset="158444.227">1667 7001 352 0,'0'-73'132'0,"9"47"-104"0,-4-21-8 15,-5 21 8-15,0 4-20 0,-5-8 24 0,1-4-20 16,-11 4-4-16,10-1-4 15,-14 6 20-15,9-6-12 16,-4 10-4-16,4-9-4 16,0 13 12-16,5-9-8 15,-9 13 60-15,4 4-40 32,1-4 16-32,-6 13-28 0,5 0 0 15,1 5-8-15,-1 3 4 0,5 5-8 16,-14 9 24-16,4 4-16 15,1 8 24-15,4 5-24 16,5 8 24-16,0 13-24 16,5 18-4-16,10 12-4 15,5-4-24-15,-6 0 12 0,11-8 12 16,-6-9 0-16,-14-13-80 16,0-9 40-16,-10-8-56 15,-4-9 52-15,-5-8-40 16,4-10 44-1,0-12-192-15,15-8 128 16,15-22-92 0</inkml:trace>
  <inkml:trace contextRef="#ctx0" brushRef="#br0" timeOffset="158910.8301">1851 6807 392 0,'-10'0'148'0,"20"0"-116"0,4 5-8 16,-14-1-24-16,20 5-4 0,-6 3-24 15,1 10 16-15,-15 8 4 0,9 13 8 16,-9 9 0-16,-4 8 0 15,-1 0 8-15,5 9-4 16,-15 9 68-16,5 4-40 16,1 17 32-16,-1 8-36 15,5 1-8-15,-4-1-12 0,4-8-16 16,0-8 4-16,-5-9 20 16,5-9-8-16,-4-13-12 15,4-8 0-15,5-18-236 16</inkml:trace>
  <inkml:trace contextRef="#ctx0" brushRef="#br0" timeOffset="159313.8726">1807 6786 456 0,'15'-26'168'0,"-6"22"-128"0,1-1-16 16,-10 5-8-16,10 5-16 15,4 3-12 1,-14 5 8-16,15 4-4 15,-6 1 0-15,1 3 8 16,5 1 0-16,-6 3 8 16,6 1-4-16,-5 4 24 15,9 1-16-15,-5-6 56 16,1 1-36-16,-5 0 12 16,-5 4-28-16,-5-4 20 0,-5 4-24 15,-5 0 12-15,-5 0-12 0,-4 9-16 16,-15-4 0-16,5-5-216 15,-14-9 120 1,4-3-120-16</inkml:trace>
  <inkml:trace contextRef="#ctx0" brushRef="#br0" timeOffset="159914.5601">340 8176 300 0,'29'5'112'0,"0"-5"-88"0,24 4-8 0,-14 0 12 16,19 5-20-16,15-9-12 15,19 0 0-15,9-4 20 16,25-5-8-16,10 0 68 16,-5 9-44-16,-15-8 40 15,0 8-40-15,-4-5 68 0,-11 1-52 16,-4 0 28-16,-15-1-44 16,-9 1-8-16,-15 4-16 15,-5 4 4-15,-4 1-8 0,-20-5-268 16</inkml:trace>
  <inkml:trace contextRef="#ctx0" brushRef="#br0" timeOffset="160314.625">1115 8951 464 0,'-10'-17'176'0,"10"8"-140"0,0-4-8 16,0 9-4-16,0 0-20 15,-14 0-92-15,4-1 52 16,-10 1-88-16,-9 8 72 16,5 1 52-16,-5 7 4 15,-10 6 128-15,-4 3-76 16,4 9 48-16,5 18-60 16,-5 3 12-16,6 5-36 0,13 9 0 15,6-5-12-15,14-12-16 0,9-1 4 16,-4-8-68-16,10-9 40 15,14-22-172-15,-5-8 112 16,5-21-168-16</inkml:trace>
  <inkml:trace contextRef="#ctx0" brushRef="#br0" timeOffset="160577.3809">1008 8844 664 0,'0'-35'244'0,"0"18"-188"0,0 0-16 0,0 8 40 15,15 5-52-15,-10-9-28 16,9 4-4-16,1 1 0 15,-1 3 4-15,6 1-80 0,-20-5 44 16,14 5-84 0,-9 0 68-16,-5 0 20 15,0-5 16-15,-5 9 40 16,5 9-12-16,-14 3 40 16,14 6-28-16,-20 12 84 15,6 4-60-15,-11 14 40 16,16 16-52-16,-6 9-28 15,-4 13-8-15,4-8 8 0,1-9-4 16,-1 0 16-16,1-5-12 16,-1-16-232-16,1-18 120 0</inkml:trace>
  <inkml:trace contextRef="#ctx0" brushRef="#br0" timeOffset="160893.5948">1265 8848 592 0,'5'-4'220'0,"19"17"-172"0,19 8-12 0,-18-8-32 0,9 4-8 15,24 5 12-15,-10 4-4 16,1 4-12-16,-1 8 4 15,5 5 4-15,10 1 0 0,-10-1 0 16,-4-5 0-16,-15 1 24 16,4 0-12-16,-13-5 84 15,-1-4-52-15,-10 1-20 0,-4-6-16 0,0-3-20 16,-10-9 8-16,0-5-172 16,0-8 96-16</inkml:trace>
  <inkml:trace contextRef="#ctx0" brushRef="#br0" timeOffset="161078.3589">1720 8852 872 0,'-19'5'324'0,"9"-5"-252"0,-5 4-20 0,15 4-40 16,-4 18-16-16,-1 4-40 15,-19 18 24-15,-1 8-136 0,-9 13 88 16,1-1-40-16,-16 1 64 0,1-4-36 16,4-5 44-16</inkml:trace>
  <inkml:trace contextRef="#ctx0" brushRef="#br0" timeOffset="161331.6289">2408 8138 840 0,'-15'-13'312'0,"20"8"-244"0,-5-8-16 0,10 13 40 15,-6 0-60-15,11 0-40 16,-1 0 4-16,6 5-216 16,-1 3 124-16,1 1-316 15</inkml:trace>
  <inkml:trace contextRef="#ctx0" brushRef="#br0" timeOffset="161493.9643">2359 8486 944 0,'0'13'352'0,"0"-4"-276"0,10 4-20 0,4 0-40 0,11 4-20 16,-1-4-544-16,19-9 300 16,6-8-136-16</inkml:trace>
  <inkml:trace contextRef="#ctx0" brushRef="#br0" timeOffset="161979.3301">3400 8155 416 0,'0'-5'152'0,"15"1"-116"0,19 4-12 0,-10 0-24 0,15-4-4 15,-6 4-120-15,6 0 68 16,5-4-188-16</inkml:trace>
  <inkml:trace contextRef="#ctx0" brushRef="#br0" timeOffset="162448.8489">4233 7543 352 0,'0'22'132'0,"5"4"-104"0,0 13-8 16,0-9 36-16,-5 17-36 0,4 9 16 31,-13 9-20-31,-6 3-8 0,-9 1-4 16,-15 0 4-16,1 0-4 15,-1-4 32-15,-5 8-20 16,10-9 48-16,5-8-36 15,5-8-4-15,5-5-16 16,9-13-16-16,5-8 4 16,5-10-324-16</inkml:trace>
  <inkml:trace contextRef="#ctx0" brushRef="#br0" timeOffset="162818.7284">4582 7862 600 0,'0'-17'224'0,"-5"17"-176"0,0-4-12 16,5 4 16-16,-5 4-36 0,5-4 4 16,-5 4-12-16,-9 0-16 31,4 14 4-31,-14-10 20 15,0 14-8-15,-10 4-4 16,0-9 0-16,0 13-4 16,5-8-12-1,10-5 8-15,-1 4-4 0,6 9 0 16,4-8 0-16,5 4 0 16,0 0 0-16,10-1 0 0,15 1 52 0,-1 0-24 15,10 4-20-15,5-4 0 16,5 4 16-16,-6-8-8 15,6 4-84-15,0-9 44 16,-5 4-368 0</inkml:trace>
  <inkml:trace contextRef="#ctx0" brushRef="#br0" timeOffset="163182.0959">5424 7767 572 0,'-19'-21'208'0,"19"21"-160"0,5 0-12 16,-5 0-32-16,5 13-8 15,4 4-16-15,6 13 12 0,-1 9 4 16,1 21 4-16,4 5 0 0,-14 12 0 16,-5 26 0-16,-5 22 0 15,0 13 8-15,-4-13-4 16,-6-5-12-16,-4 1 4 16,9 0 20-16,0-18-8 0,6-8-48 31,-6-14 24-31,0-12-324 15,15-26 188 1,0-13-32-16</inkml:trace>
  <inkml:trace contextRef="#ctx0" brushRef="#br0" timeOffset="163498.5817">5652 7901 464 0,'48'-52'176'0,"-14"31"-140"0,19-5-8 0,-24 21 4 15,10 14-24-15,0 4-4 16,4 13 0-16,-9 4-4 15,-9 4 0-15,-6 5 8 0,-5 0-4 16,-4-5 24-16,-10-4-16 16,-24-4 128-16,0-8-76 15,-20-6 48-15,-14-3-64 16,-24-9-176-16,-15 0 68 0,5 9-480 16</inkml:trace>
  <inkml:trace contextRef="#ctx0" brushRef="#br0" timeOffset="166602.1476">1972 6846 80 0,'9'0'32'0,"-9"0"-24"0,15 4-4 0,-15-4 16 0,10 0-12 16,-10 0 76-16,0 0-48 15,9 0 24-15,-4-4-40 16,-5 0 16-16,0-1-20 16,0 5 8-16,0-4-12 15,0 4 0-15,-5 0-4 0,-4 0-8 32,9 0 4-32,-10 0 4 0,10 4-4 15,-15-4-12-15,15 0 4 16,-9 5 4-16,9-5 0 15,0 0 0-15,0 0 0 16,0 0-12-16,0 0 8 16,9 4 12-16,6 0-4 15,-15 1-12-15,10-1 4 0,14-4 4 16,-14 0 0-16,4 0 8 16,-4 0-4-16,9 4-4 15,-4 1 4-15,-1-1-24 16,6 0 12-16,9-4 20 15,-20 4-4-15,16-4-4 16,-6 5 0 0,-5-5 56-16,11 4-32 15,-1 0 8-15,-14 1-24 16,4 3-16-16,-4 1 0 16,4 4 4-16,-9 0 0 15,-5 0 24-15,5 4-12 16,-5 0-4-16,-5 0-4 0,0 1-4 15,5 3 0-15,-9 1 8 0,4-1-4 16,-19-4-4-16,4 5 4 16,-4-1 12-16,-5 1-8 15,0-5 60-15,-5 0-40 16,-5 1 84-16,5-5-60 16,0-1-16-16,1 1-24 15,3 0 0-15,1-8-8 0,5 3 16 0,0 1-12 16,0-5-20-16,9-4 4 15,-14 4 12-15,10-4 0 16,-1 0-4-16,6 0 4 16,-1 0-60-16,11 0 32 15,-1 0-244 1</inkml:trace>
  <inkml:trace contextRef="#ctx0" brushRef="#br0" timeOffset="168051.0987">1521 7109 80 0,'0'-5'32'0,"5"-3"-24"0,-10 8-4 0,5-5 8 16,0 1-8-16,0 0-4 16,0-5 4-16,0 5 20 15,-4-5-12-15,-1-4-20 0,-5 0 0 16,10-4 4-16,-24 0 4 16,14 0 132-16,-14 0-72 15,0-1 72-15,0 5-76 0,-1 5-4 16,-9 4-32-16,-9 4-4 15,4 4-8-15,-9 4-8 32,-1 5 4-32,6 5-4 0,-6-1 0 15,11 0 0-15,4 0 0 16,0 0-12-16,5 5 8 16,4-5-4-16,11 5 0 15,-1 4 0-15,15-5 0 16,0 9 0-16,0 5 0 15,15 3 8-15,-5-3 0 0,-1-1 8 16,6 1-4-16,-1-5 8 16,11-4-8-16,-1 0-20 15,10-1 8-15,0-7 12 16,0-1 0-16,14-9-12 16,-9-8 4-16,4-4 28 0,6-4-12 31,-6-10-20-31,-4-3 0 15,0-9 40-15,-1-9-20 16,-8-13 8-16,-11-4-12 0,5-17 12 16,-14-4-12-16,-5-5-20 15,-15 4 4-15,5 9-12 16,-5-4 8-16,-4 9 24 16,4 8-4-16,-4 0 24 0,4 0-20 15,0 4-12-15,1 0-4 16,4 5 48-16,-15 4-24 15,16 0 8-15,-1 4-16 16,0 5 28-16,5-1-24 16,0 14 4-16,0-9-12 15,0 12 4-15,0 6-8 0,0-1-20 0,0 4 8 16,0 9 4-16,0 0 4 16,5 9 8-16,-5 4-4 15,0-1-12-15,0 6 4 16,0 3 12-16,0-4-4 15,5 5-12-15,9 4 4 0,-14 4-4 32,0-9 0-32,10 10 24 15,-5 3-8-15,-1 5 4 16,-4 0-4-16,5 8-16 0,-5-8 4 16,0 8 4-16,0 0 0 15,-5 9 0-15,-4 13 0 16,9 0 8-16,-10 0-4 15,5 0-4-15,-4-5 4 0,9-3-4 16,-10-5 0-16,15 0 8 16,-5-9-4-16,0-8 24 15,5-5-16-15,-1-4 40 16,6-4-28-16,0 0-4 16,-10-5-12-16,0 1 4 15,5-5-8 1,-5 0-28-16,0 1 12 15,9-5-560 1</inkml:trace>
  <inkml:trace contextRef="#ctx0" brushRef="#br0" timeOffset="184735.6121">834 10337 424 0,'-5'-17'156'0,"5"17"-120"0,0 0-8 0,0 0-16 31,0 0-12-31,0 0-12 16,0 0 8-16,0 0-4 16,0 9 0-16,0 4 16 15,5 17-4-15,5 9-28 0,-6 17 12 16,6 13 12-16,9 8 4 15,-14 0-12-15,5-3 4 16,-5-10 12-16,-5-8-4 16,5-13 60-16,-5-8-36 0,4-14 32 15,-4-12-32-15,5-13-44 16,-5-18 8-16,0-21-404 16</inkml:trace>
  <inkml:trace contextRef="#ctx0" brushRef="#br0" timeOffset="185035.5196">960 10264 372 0,'0'-26'140'0,"5"18"-112"0,19-14-4 15,-5 14-12-15,1-1-12 16,13-4 0 0,11 5 0-16,-10-1-12 15,0 9 8-15,5 4-4 16,-6 9 0-16,-3 9 0 0,-11 8 0 15,-5 0 32-15,-14 4-12 16,-14 5 40-16,-15 0-28 16,-10 0 84-16,-9-5-60 15,-6-12 76-15,6-1-72 16,0-12 0-16,9-9-32 0,10-9-28 16,-5-4 0-16,14-4-128 0,11 4 76 15,4-4-260 1</inkml:trace>
  <inkml:trace contextRef="#ctx0" brushRef="#br0" timeOffset="185383.4359">1701 10015 184 0,'-20'4'68'0,"20"-4"-52"0,-14 0-4 0,14 0 4 0,0-4-12 15,-10-1 84-15,5-3-44 16,-4 3 12-16,-1 5-32 16,0 5 12-16,-4 3-20 15,-6 10 0-15,1 7-8 16,0 5 36-16,-11 9-20 0,11 4 48 15,9 5-40-15,10 8 4 16,-4 8-24 0,8 5-16-16,11 4 0 0,-1 0 12 15,1-8-4-15,9-9-4 32,5-17 4-32,0-5-32 0,5-12 16 15,15-14-164-15</inkml:trace>
  <inkml:trace contextRef="#ctx0" brushRef="#br0" timeOffset="185635.8915">1904 10238 624 0,'15'-12'228'0,"-1"12"-176"0,15 0-16 0,-19 0-88 0,14 8 20 15,-5 9-4-15,10 1 20 32,5 7 12-32,0 6 4 15,0 7 0-15,-5 5 0 16,5-4-12-16,0-4 8 0,-15-5 4 16,1-9 0-16,-6 1-144 15</inkml:trace>
  <inkml:trace contextRef="#ctx0" brushRef="#br0" timeOffset="185899.0828">2287 10088 652 0,'0'21'244'0,"0"-8"-192"0,-20 13-12 0,15-4-180 16,-4 3 68-16,-1 6-68 15,-14 3 80-15,0 0 44 0,-10 5 12 16,-5 4 16-16,-5 5-8 16,-4-1-4-16,-1 0 4 15,1-4 4-15,14-8-4 32,15-9 24-32,4-13-16 15,6-9-12-15,18-13-4 16,11-12-332-16</inkml:trace>
  <inkml:trace contextRef="#ctx0" brushRef="#br0" timeOffset="186152.3068">2393 9967 464 0,'15'-26'176'0,"-11"18"-140"0,16-5-8 15,-1 13-40-15,20 8 0 16,-5 10 12 0,14 16 4-16,5 22-20 15,1 17 8-15,-11 18 12 16,-4 21 0-16,-15 8-4 16,-14 1 4-16,-10-9 84 15,-24-18-48-15,-10-12 8 0,-5-17-28 16,-4-9-28-1</inkml:trace>
  <inkml:trace contextRef="#ctx0" brushRef="#br0" timeOffset="187884.5293">3173 10329 436 0,'0'-13'160'0,"-5"9"-124"0,5-5-8 0,0 5 124 16,-5-5-88-16,5 1 36 15,0 8-60-15,-5-9-4 0,5 0-24 16,15 9-8-16,-1 0-20 15,6 0 8-15,9 0 4 16,9 0 4-16,6 0 0 16,9-4 0-16,-4 0 0 15,4 4 0-15,-5 4-44 32,-9-4 24-32,0 0-248 15</inkml:trace>
  <inkml:trace contextRef="#ctx0" brushRef="#br0" timeOffset="188068.4897">3265 10462 676 0,'-25'-8'248'0,"30"12"-192"0,15-4-16 0,-11 0-20 16,16 4-20-16,-16 1-12 0,15 8 8 15,1-1-24-15,-1 6 16 16,5-1-136-16,0 0 80 16,5-8-296-16</inkml:trace>
  <inkml:trace contextRef="#ctx0" brushRef="#br0" timeOffset="190440.3373">4698 10040 392 0,'-5'-8'148'0,"5"4"-116"0,0-9-8 0,5 4 48 0,0 0-44 16,-5-4-28-16,0 1-4 15,0-6 28-15,0 5-16 32,0-4 28-32,-10 4-24 15,5 0 68-15,-4 5-48 16,-6-1 16-16,0 1-32 0,-4 3-8 16,0 1-4-16,-5 4-4 0,-1 0 0 15,1 0 32-15,-5 0-16 16,0 0-24-1,5 9 4-15,-10-1 8 16,5 5 0-16,-10 4-4 0,0 5 4 16,1-1-32-16,-1 5 16 15,5 0 4-15,0 4 8 16,0 5 0-16,5-5 0 0,5 0 0 16,0 0 0-16,4 0 0 15,6 0 0 1,-1-4-12-16,6 4 8 15,4 0 12-15,0 0-4 16,5 5 16-16,5 4-12 16,9-1-4-16,1 5 0 15,4 1 4 1,5-6-4-16,10 1-4 0,0 0 4 16,0 4-16-16,5-13 8 15,4-9 20-15,-4-3-8 16,0-10-12-16,0 1 0 0,-1-13 4 15,-4-5 0-15,0 0-56 0,-5-8 32 16,5-4-216 0</inkml:trace>
  <inkml:trace contextRef="#ctx0" brushRef="#br0" timeOffset="192843.3941">5105 10411 300 0,'-25'-5'112'0,"25"5"-88"0,0 5-8 0,0-5 4 0,0 8-16 16,10 1-4-16,0 8 4 15,-1-4 48-15,6 4-28 16,4-4 16-16,6 4-24 15,4-4 0-15,0 0-8 16,0-4-8-16,0-5 4 16,-5-4 4-16,5-4-4 0,0-5-4 15,5-8 4-15,0 0-4 16,5 0 0 0,-5-1-12-16,4 1 8 0,-4-4 12 31,-5 3-4-31,0 1 8 0,-5 0-8 15,-4 0-4-15,-6 4 4 16,1 0 12-16,-5 0-8 16,-6 0-20-16,-4 4 4 15,-4-3 20-15,-1-1-4 16,-5 4-12-16,0-4 0 16,1 4 4-16,-11 1 0 0,6-1 8 15,4 5-4-15,-4-5-4 16,-6 5 4-16,6 0-4 15,-11-1 0-15,11 1-12 16,-5 8 8-16,-6-4 28 0,1 9-12 16,10-5-12-16,-6-4-4 31,-4 5-4-31,10 8 0 16,-6-5 0-16,1 1 0 15,-1-1 24-15,6 1-8 0,-5-5-20 16,4 1 4-1,-4 8 40-15,4-5-8 16,1 1-12-16,-6 4-32 16,6 0 8-16,-6-1 4 0,11 1 8 15,-1 5 16-15,-9 3-8 16,-1 5-12-16,11 4 0 16,-6-8 12-16,5 8-4 15,5 4-4-15,5-4 4 16,5 9 12-16,5-9-8 15,5 5 24-15,4-5-20 0,0 0 32 16,5 0-28-16,1-4 12 16,4-5-16-16,-5 5 12 0,0-4-16 15,0-5-4-15,10-4 0 16,-19-9 20 0,9 5-12-16,5-1-12 0,0-8-4 31,0-4 28-31,10-4-12 15,-5-1-4-15,24 0-4 16,-10-4-16-16,10 0 8 0,-9 1 4 0,9 3 0 16,-5-4-100-16,0-4 56 15,-9 0-440 1</inkml:trace>
  <inkml:trace contextRef="#ctx0" brushRef="#br0" timeOffset="219283.9465">5632 9511 280 0,'0'-13'104'0,"0"13"-84"0,0-4 0 16,0-1 56-1,0 1-44-15,0 4 76 16,0 0-60-16,0 0-8 0,0 0-24 16,0 0-20-16,10 0 0 15,5 0-4-15,-1 0 0 16,1 0 8-16,4-4 0 15,0-5 24-15,1-4-12 16,-1 5 4-16,1-5-8 0,-1 4-24 16,-5 0 8-16,6 1 4 15,-6 4 4-15,1-1-12 16,-1 5 8-16,-4 5 20 16,0 3-8-16,-5 1-4 15,-1 4 0 1,11 0-4-16,-15-5 0 0,0-8-196 0</inkml:trace>
  <inkml:trace contextRef="#ctx0" brushRef="#br0" timeOffset="219715.3426">6049 9024 268 0,'0'-8'100'0,"-5"4"-76"0,5-9-8 0,0 8 44 16,0 1-36-16,0 0 76 16,0-1-52-1,0 5-24-15,0 5-16 16,-5 3-8-16,0 10 0 16,5 7 8-16,0 14-4 15,0 8 52-15,0 5-32 16,5 4 16-16,0 0-24 15,0 0-8-15,-5-4-4 16,0-5 12-16,-5-8-8 0,5-9-4 0,-5-4 0 16,0-13 4-16,5 4-4 15,0-13-180-15</inkml:trace>
  <inkml:trace contextRef="#ctx0" brushRef="#br0" timeOffset="220115.2578">6296 9050 384 0,'5'-17'140'0,"-5"13"-108"0,4-1-8 0,-4 5 100 15,-4 5-72-15,-6 3 60 16,-5 10-68-16,1 3-28 16,-5 5-16-1,-1 8-8-15,-4 1 0 16,0-1-28-16,0 1 20 0,4-1-12 15,1 1 16-15,4-14 8 16,6 1 4-16,4-5-28 16,5 4 16-16,5-3 48 15,4-10-16-15,11 1 8 16,4 8-16-16,0-8 12 0,5-1-16 16,0 1-4-16,0 4 0 15,0 0-4-15,-5 4 0 0,-4 0 0 16,-6 0 0-16,-4 5 16 15,5-9-8-15,-6 0-12 16,1 0 0-16,0-9-24 31,4-4 16-31,1-9-384 16,-1 1 220-16,6-14-20 16</inkml:trace>
  <inkml:trace contextRef="#ctx0" brushRef="#br0" timeOffset="220384.3295">6591 9162 208 0,'-10'-4'76'0,"15"0"-60"0,10-5-4 16,-10 5 20-16,4 4-20 15,6 4 100-15,-1 5-60 16,6 8-16-16,4 4-20 0,5 1-4 15,0 4-8-15,0 0-4 0,0-1 4 16,0-3 4-16,-5-1-4 16,1-3 16-16,-6-1-12 15,-4-4 4-15,-6 0-4 16,-4-5-60 15,-5-16-268-31</inkml:trace>
  <inkml:trace contextRef="#ctx0" brushRef="#br0" timeOffset="220583.9753">6959 8839 508 0,'-19'-4'188'0,"19"13"-148"0,-5-5-8 16,0 9 16-16,-5 0-32 15,1 8 40-15,-6 18-32 16,-4 17-32-16,-5 13 4 15,-10 8-124-15,-10 14 72 16,-9-1-112-16,0-4 100 16,-1 0-200-1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3:22:48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17641 3200 236 0,'-10'-5'88'0,"10"-3"-68"0,0-5-4 0,5 4 16 15,5-4-20-15,-5 0-108 16</inkml:trace>
  <inkml:trace contextRef="#ctx0" brushRef="#br0" timeOffset="334.5638">17467 3032 332 0,'-15'-9'120'0,"15"5"-92"0,10-9-8 0,-10 9 60 16,9-5-48-16,6-4-12 15,4 0-12-15,1 0 8 0,4 0-8 16,10 5-12-16,0 8 0 16,14 0 12-16,5 0-4 15,10 0-12-15,5 0 4 16,14-9 20-16,25-4-8 16,14-13-20-16,0-4 4 15,0-9 12-15,0-8 0 0,10 0 8 16,-5-5-8-16,-5 0-20 15,-5 1 8-15,-19 3 108 16,-10 5-52-16,-14 9 24 16,-10 4-40-16,-10 13-4 15,-14 4-16-15,-15 4-88 0,0 18 44 16,-14-5-432 0</inkml:trace>
  <inkml:trace contextRef="#ctx0" brushRef="#br0" timeOffset="1282.7419">20469 2227 248 0,'38'-39'92'0,"-18"22"-72"0,19-22-4 16,-25 22 24-16,10-9-24 15,1-9-4-15,-16-8-8 0,1 0 12 16,0-4-8-16,-15 0 48 16,-10 4-28-16,-4 4 56 15,-10 0-48-15,-5 9 20 0,-10 4-36 16,1 13-36-16,-1 0 8 15,1 5 28-15,4 3-12 16,0 5-8-16,10 5-4 16,5 3 12-16,0 5-4 15,4 9-4-15,6 8 4 32,4 9 4-32,5 4-4 0,5 8-20 15,10 1 8-15,0-5-32 16,-1-8 24-16,6 0-64 15,-1-9 44-15,6-4-28 16,4-13 40-16,5-13-32 16,5-9 32-16,-5-4-24 15,5-8 28-15,0-5 36 0,0-4-8 16,-5-13 8-16,0-5-8 16,-5-3 28-16,0-1-20 15,-14 0 20-15,-1-4-20 16,-4 9 44-16,-5 0-32 15,0-1-24-15,0-3-4 0,-9-1 0 32,-6 0 0-32,5 5 0 0,1 4 0 15,-1 4 96-15,0 9-52 16,6 0 44-16,4 13-52 16,0 4 8-16,0 0-28 15,4 9-36 1,-4 4 28-16,0 0-4 0,5 12 16 15,-5 6-12-15,-5 3 32 0,5 9-24 16,0 9 48-16,10 13-36 16,0 4 28-16,9 4-28 15,5 13-16-15,5 5-8 16,-4-5 4-16,13 0-4 16,-13-17-12-16,-1-22 4 0,0-3 20 15,-5-10-8-15,-19-8-40 16,5-17 20-16,5-18-324 15,-10-17 184 1,0-21-236-16</inkml:trace>
  <inkml:trace contextRef="#ctx0" brushRef="#br0" timeOffset="1452.1763">21011 875 996 0,'-10'4'368'0,"10"-8"-284"0,0 8-24 16,0-4-148-1,15 0-388-15,4 0 256 0,10-4-208 16</inkml:trace>
  <inkml:trace contextRef="#ctx0" brushRef="#br0" timeOffset="1667.7528">20861 1452 704 0,'10'8'264'0,"-10"1"-208"0,14 8-12 0,-14-8 0 15,10-1-32-15,-5 10-4 16,4 7-4-16,1-3 4 15,0 8-4-15,-5-4-12 0,4 0 4 0,1 0-164 16,-5-5 92-16,4-4-148 16</inkml:trace>
  <inkml:trace contextRef="#ctx0" brushRef="#br0" timeOffset="2437.8113">21243 1473 372 0,'-9'-21'140'0,"9"21"-112"0,9-9-4 16,-4 5 32-16,5 0-36 15,0-1-8-15,-1-8-8 16,1 5-4-16,-5 3 0 15,0 1 0-15,-5 0 0 32,-5 0 0-32,0 4 0 0,0 0-12 15,0 0 8-15,1 0 12 16,-1 0-4-16,0 0 8 16,0 0-8-16,0 4-4 15,0 0 4-15,-4 0-4 16,-1 5 0-16,0 4 0 0,-4-4 0 15,-1 3 16-15,1 10-8 16,-1 4-4-16,1 0 0 16,4-1-4-16,5 6 0 15,10-1-12-15,5 0 8 0,4-9 4 16,10-3 0-16,1-14-20 16,4-8 12-16,5-9 12 15,-1-4 0 1,-4-9 16-16,-4-4-12 15,-1-1 48-15,0-7-28 16,-5-5 12-16,-9 0-24 16,0 8 20-16,-10 1-24 15,0 4 32-15,-5-1-28 16,-5 10 20 0,5 4-20-16,-14-1 8 0,0 6-12 0,-5-1-16 15,-1 4 0-15,1 0-24 16,-10 9 16-16,0 5 4 0,-4 3 8 15,-1 5 8-15,0 4-4 16,10 5-12-16,0 4 4 16,5 0-120-16,14-1 68 0,20 1-232 15</inkml:trace>
  <inkml:trace contextRef="#ctx0" brushRef="#br0" timeOffset="3485.9175">22362 1516 236 0,'0'-17'88'0,"5"4"-68"0,0-8-4 16,-5 3-8-16,0-3-8 16,0-5 8-16,-5-4-4 15,5 0-12-15,-10-5 4 0,-4 1 28 16,-1 0-12-16,-9-1 92 16,-10 5-56-16,5 4 56 15,-5 5-60-15,-5-1 16 16,-4 5-40-16,-1 8 36 15,1 5-32-15,-1 4 4 32,0 9-16-32,6 8-32 0,4 9 8 15,0 8 4-15,15 5 8 0,-15 8-12 16,14 0 8-16,6 1 12 16,4-1-4-16,5-8-20 15,5-9 8-15,10-4 4 0,0-13 4 16,4-5-36-16,5 1 20 15,11-18-40-15,-6-12 36 0,10-9 8 16,0-5 8-16,-1-12-8 16,1-9 8-16,0 0 4 15,5-9 0-15,-10 5 60 16,-5 9-32-16,0 3 60 16,1 9-52-16,-21 5 0 15,1 4-20 1,0 0-4-16,-5 4-4 15,-5 0 4-15,0 0-8 16,5 9-4-16,-9 0 4 16,4 0-4-16,0 4 0 15,0-5 8 1,10 14-4-16,-5 4 24 0,0 0-16 16,5 9 40-16,0 8-28 15,0 0 32-15,4 9-32 16,-4 13 64-16,5 17-48 0,0 13 20 15,4 8-40-15,-9-4 16 0,9 0-20 16,1-4-16-16,-1-13-4 16,-4-8 4-16,10-5 0 15,-6-13 8-15,-4-9-4 0,4-3-12 32,-4-5 4-32,0-5-164 15,-6-12 92-15,1 0-356 16</inkml:trace>
  <inkml:trace contextRef="#ctx0" brushRef="#br0" timeOffset="3970.8414">22406 1331 560 0,'0'-13'208'0,"0"18"-164"0,0-1-8 0,0-4 56 0,4-4-56 15,11-1-32-15,4-3-4 16,6-1-4-16,8-4 4 15,11-4-108-15,9-5 60 0,5-3-104 16,-4-6 88-16,-1 1 4 16,-10 0 36-16,-9 4 80 15,0 1-32-15,-9-1 152 16,-6 4-100-16,-9 1 64 16,-10-1-80-16,0 1-24 31,0-1-24-31,-5 5-12 0,5-5 4 0,-10 9-4 15,0 1 0-15,-4-1 8 16,-1 0-4-16,-9 8 40 16,0 5-20-16,-5 0 4 15,-5 5-16-15,-5 3 12 16,-4 10-16-16,4 3 24 16,5 13-20-16,0-3-12 0,5 12-4 15,10 4-4-15,4 5 0 16,5-1-12-16,10 5 12 15,10-4 40-15,9 0-20 0,20-5 8 16,19-8-12-16,20-9-16 16,9-9 4-16,10-21 12 31,9-13-4-31,15-8-292 0,15-18 156 16,24-25-380-1</inkml:trace>
  <inkml:trace contextRef="#ctx0" brushRef="#br0" timeOffset="11192.241">21093 1262 164 0,'0'-4'60'0,"0"4"-44"0,0 0-8 0,0 0 16 16,0 0-16-16,-4 0 4 16,4 0-4-16,0 0-16 15,-5 0 4 1,0 0 48-16,5 0-24 16,0 0 16-16,0 0-20 15,0 0 0-15,0-9-8 16,0 9-16-16,0 0 4 15,0 0 28-15,0 0-12 16,-5 13 4-16,5 0-8 0,-10 0-8 16,5 0 4-16,5 0 28 0,-9 4-16 15,9-4 20-15,-10 0-20 16,10-4-8-16,0-1-4 16,0-8-4-16,0 0 0 15,0 13 0-15,10-4 0 16,-10-1 24-16,0-8-12 15,9 9-40 1,-4 0 16-16,5-1 28 16,0 1-8-16,-10 4-8 15,0-5-4-15,0 1 12 16,0 4-4-16,0-4 16 16,0-1-12-16,0 1 4 15,0-1-4-15,14-3 12 16,-14-5-12-16,10 4-4 0,0 0 0 15,-1-4 12-15,1 0-8 16,0 0 4-16,-1 5-4 16,1-5-8-16,0 0 4 15,-1 4-4-15,1 0 0 0,0-4 0 16,-1 0 0-16,1 4-12 16,0 1 8-16,-1-5 4 0,6 0 0 15,0 0 8-15,4 0-4 16,-5 0-4-16,1-5 4 15,4 1-16-15,1 4 8 16,-6-4 12-16,1-5-4 16,-1 1-4-16,1-1 4 31,-1 0 12-31,-4-3-8 0,0 3-20 16,-1-4 4-16,6 0 12 15,-5 4 0-15,-1 1 8 16,1-5-8-16,-5 0-12 15,-5 0 4-15,0-4 28 16,5 0-12-16,-1-1 40 16,-8 1-28-16,4 0-4 0,0 0-12 15,4-5-8-15,-8 5 4 0,4-4-16 16,-5 3 8-16,5 5 4 16,0 0 0-16,0 1 0 15,-5 3 0-15,0 5 16 0,-5-1-8 16,1 1-12-16,-1 0 0 31,0-1 4-31,1 1 0 0,4 0 8 16,0 0-4-16,0-1-4 15,0 1 4-15,0 0 12 16,-4-1-8-16,-1 1-28 16,0 0 8-16,6-1 32 15,-11 5-36 1,1 5 8-16,-1-1 12 0,0 0 0 15,-4 1-4-15,5 3 4 16,-1-3-16-16,1-1 8 16,4 4 4-16,0 1 0 15,-4 0 8-15,9-1-4 16,-5 1-12-16,0-1 4 16,1 5 20-16,-1-4-8 0,0 4-4 15,1 0 0-15,4 4-4 16,-5-8 0-16,0 4-12 15,1 4 8-15,-1 0 12 16,-4 0-4-16,4 0-20 0,-5 5 8 16,6 0 4-16,9-5 4 31,-10 0 0-31,10 0 0 0,0 0 0 16,0-4 0-16,10 0-12 15,-1 0 8-15,1-4 20 16,0-1-8-16,4 5-12 15,-4-4 0-15,4-1-4 16,-4 1 0-16,0 0 16 16,0-5-4-16,-1 0 16 0,1 1-12 15,0-5 4-15,-1 0-4 16,1-5 36-16,4-3-20 16,6-1 12-16,4 0-20 15,-5-3-8-15,1-1-4 16,-6 0-16-16,6 4 8 15,-6 5 12 1,1 0-4-16,-1-1-80 16,-14-3 40-16,0 8-260 15,-5 0 164-15,1 0-180 16</inkml:trace>
  <inkml:trace contextRef="#ctx0" brushRef="#br0" timeOffset="404970.7171">17965 17518 72 0,'0'-4'24'0,"0"0"-16"0,-9-1-4 0,9 5 8 16,0 0-8-16,-5-8-4 0,0-1 4 15,-10 5 48-15,1 4-28 16,-1 0 32-16,-4-4-28 15,-5 8-8-15,-10 0-12 16,0 1-8-16,-10-5 4 16,6 0-4-16,-11-5 0 15,11-3 16 1,-16-5-8-16,11 4 24 16,4 0-20-16,0-3 4 15,5-6-8-15,0 10 28 16,5-1-20-16,0 5 4 15,5 0-12-15,0 4-16 16,0 4 4-16,4-4 12 16,-4 0-24-16,0-4 12 15,5-1 36-15,-1 1-20 16,11 0 8-16,-11 4-12 16,15-5-8-16,0 1 4 15,1 4 4-15,4 9-4 16,-10-1-4-16,5 1 4 15,-5 4-4-15,1 0 0 0,-1 4 0 16,0 0 0-16,6 5 0 0,-6 3 0 16,10 6 0-16,0 7 0 15,5 10 0-15,0 8 0 16,-1 4 0-16,6 4 0 16,-5 5 8-16,-5-8-4 31,-5-1 24-31,0-8-16 0,0-9 12 15,1-5-12-15,-6-3-16 16,5-5 0-16,0-4 12 16,0-5-4-16,5-3-12 15,5-10 4-15,5-8-24 16,4-4 16-16,15-5 4 16,5-4 8-16,0 0 8 0,5 5-4 15,5-1 16-15,4 1-12 16,5 3-12-16,5 5 0 15,0 0-16-15,1 5 12 16,-11 3 4-16,0-8 4 16,-14 9 24-16,0-9-12 15,-10 0-48 1,-9 0 20-16,-10-9-272 16,-5 9 160-16,-5-8 28 15</inkml:trace>
  <inkml:trace contextRef="#ctx0" brushRef="#br0" timeOffset="405208.2107">17195 17957 196 0,'5'-34'72'0,"0"21"-56"0,5-4-4 0,-5 8 56 15,4 1-40-15,-4-1 68 0,5 5-56 16,4-1-8-16,1 5-20 16,9 5 16-16,10 3-16 15,10 1-40-15,14 0 16 16,10 4 20-16</inkml:trace>
  <inkml:trace contextRef="#ctx0" brushRef="#br0" timeOffset="405655.8882">18881 17536 372 0,'-25'0'140'0,"25"0"-112"0,-14-5-4 16,14 5 76-16,-5 0-60 0,0 0 72 15,5-4-64-15,0 0 20 0,0 4-40 16,5-9 0 0,5 9-16-16,9 0-16 0,10 0 0 15,10 0-4-15,9 9 0 16,1-9-100-16,-1 8 60 15,5 5-228-15,-4 4 156 16,-11 9-124-16</inkml:trace>
  <inkml:trace contextRef="#ctx0" brushRef="#br0" timeOffset="405855.5581">18895 17910 424 0,'-39'9'156'0,"39"-9"-120"0,-9 0-8 16,9 0 28-16,0 8-36 15,9 1-20-15,-4 0 0 16,15 3 0-16,4-3 0 16,0-9-80-16,15 0 44 0,14-4-296 15</inkml:trace>
  <inkml:trace contextRef="#ctx0" brushRef="#br0" timeOffset="406071.8703">19830 17656 944 0,'-25'13'352'0,"35"-9"-276"0,14 5-20 0,0 0-72 0,10-1-4 15,15-8-364-15,4 0 212 16,0 0-308-16</inkml:trace>
  <inkml:trace contextRef="#ctx0" brushRef="#br0" timeOffset="406872.0083">21403 17363 164 0,'-5'-13'60'0,"-4"5"-44"0,4-14-8 0,0 9 68 0,0 9-44 15,0-13 76-15,-4-5-60 16,-1 5 44-16,-5 0-52 15,1 4 24-15,-10 4-36 16,-5-8 16-16,0 9-24 16,0 8 60-16,-5 4-44 0,5 0-8 15,-5 13-16-15,10 5-12 16,4 12 4-16,1 1 12 16,9 4-8-1,0-1 4-15,10 1-4 0,5-9-8 16,5-4 4-16,9-17-4 15,6-5 0-15,8-17 0 16,6-4 0-16,10-22-64 0,-6-4 36 16,-4-9-24-16,-10 1 32 15,-10-1 8-15,-4-4 12 16,-15-4 0-16,-5 12 0 0,-5 1 8 16,-4 13-4-16,4 12 96 31,5 1-56-31,-4-5 24 15,9 17-36-15,0 1-20 16,9 8-8-16,-4 8-4 16,0 9 0-16,0 9 8 15,4 17-4-15,-9 30-20 0,-4 5 8 16,-6-1-12-16,5 1 8 16,-5-1-44-16,1 1 28 15,4-14-188-15,5-12 120 0,5-17-276 16</inkml:trace>
  <inkml:trace contextRef="#ctx0" brushRef="#br0" timeOffset="407425.3596">22023 16606 236 0,'-10'-13'88'0,"6"0"-68"0,-6 4-4 0,5 5 60 0,-5-5-44 15,1 1-4-15,-1-1-16 16,0 0 24-16,5 1-20 16,1 4 64-16,4 4-44 15,0 12 0-15,9 14-20 16,6 9-4-16,4 12-4 16,1 18 48-16,-1 21-32 0,5 9 0 15,5-5-16-15,-5-8 4 16,-4-5-8-16,-1-12 8 0,-4-14-8 15,-6-12-4-15,-4-9 4 0,0-12 4 16,0-6-4-16,-5-12-100 16,-5-12 52-16</inkml:trace>
  <inkml:trace contextRef="#ctx0" brushRef="#br0" timeOffset="408009.8724">21936 16705 332 0,'-19'13'120'0,"9"-9"-92"0,0 5-8 0,5-1 36 16,-4 1-36-16,-1-1 24 0,0 1-24 16,-4 4 44-16,-1 0-36 15,6-5 12-15,-11 5-24 16,10 0 20-16,1 4-24 16,-1 5 12-16,0 4-12 31,10 8 36-31,0 5-24 15,0 4 20-15,15 9-24 0,9-9-8 0,15 0-8 16,4-17 4-16,11-9-4 16,9-13-4-16,4-12 4 15,-4-14-16-15,-4-12 8 16,-6-5-32-16,-10-4 20 16,-18 4 24-1,-1 5-4-15,-15-5 20 0,-13 0-16 16,-11 5 4-16,-24 4-4 15,1 4-8-15,-11 4 4 16,1 9 64-16,4 9-36 0,1 4-4 16,9 4-16-16,0 5-36 15,10-1 12 1,4 5-64-16,11-4 40 16,-1 0-52-16,5-1 48 15,5-3-136 1,0-5 96-16,0 0-264 0,10 4 196 15,-1 0 48-15</inkml:trace>
  <inkml:trace contextRef="#ctx0" brushRef="#br0" timeOffset="408873.2924">21089 17604 184 0,'0'-12'68'0,"0"12"-52"0,0 0-4 0,0 0-4 0,-5 8-8 16,0-4 68-16,-5 9-36 15,0-4 60-15,1 4-56 0,-1-4 64 16,5-1-60-16,0-4 20 16,5-4-40-16,0 0-16 15,10 0-8-15,5 0 4 16,9 0 0-16,10-4-20 16,24 0 12-16,19 0 4 31,15 4 4-31,5-9-20 0,15 0 12 15,23-8 12-15,20 0 0 16,-15 0 8-16,-14-5-8 16,-14 5-4-16,-11 0 4 15,-13-1 108-15,-16 6-60 16,-14-1 24 0,-9 8-44-16,-1-3-4 0,-19 3-16 0,-14-3-16 15,4 12 0-15,-24 0-544 16</inkml:trace>
  <inkml:trace contextRef="#ctx0" brushRef="#br0" timeOffset="409490.169">21394 18366 392 0,'-59'18'148'0,"35"-5"-116"0,-10 4-8 16,20-4 120-16,-6 4-84 15,6 9-16 1,-5 8-28-16,9 5-24 16,0 4 4-16,10-4 20 0,10 0-8 15,9-5 4-15,10-13-4 0,15-8-24 16,-1-17 8-16,16-9 4 16,-6-17 4-16,-5-13-44 15,-9-13 24-15,-10-9-80 16,-5-3 56-1,-4 12-16-15,-11-5 36 0,-14 5 12 16,-9 9 12-16,-5 0 68 16,-6 8-36-16,-4 9 236 15,5 4-152-15,10 13 4 16,4-4-72-16,5 0-52 16,5 8 0-16,0 5-8 0,5-5 4 15,5 9 0-15,4 9 0 16,-9-1 8-16,5 14 0 15,-1 8 16-15,6 4-8 0,-15 18-4 16,10 13 0-16,-10 3-4 16,0 10 0-16,4-9-12 15,6-9 8 1,-5-8-24-16,5-13 16 16,4-9-224-16,1-17 128 15,-6-9-340 1</inkml:trace>
  <inkml:trace contextRef="#ctx0" brushRef="#br0" timeOffset="409743.6063">22009 18117 384 0,'-10'-5'140'0,"10"5"-108"0,10-4-8 0,-1 8-4 15,6 1-16 1,4 8-4-16,5 4 4 16,1 4-4-16,8 5 0 15,1 4-12-15,5 1 8 16,-5 3 12-16,-5-4-4 16,5-8-12-16,-10-9 4 15,0-5-252-15,-9-8 140 16,-1-13-16-16</inkml:trace>
  <inkml:trace contextRef="#ctx0" brushRef="#br0" timeOffset="409890.5453">22381 18026 600 0,'-19'0'224'0,"19"0"-176"0,0 9-12 0,0 0 88 0,-10 12-76 16,-4 5-12-16,-6 4-20 0,-9 17-16 15,-14 14 4-15,-6 8-180 0,1-1 96 16,0-7-180-1</inkml:trace>
  <inkml:trace contextRef="#ctx0" brushRef="#br0" timeOffset="410444.0603">22662 16524 248 0,'-9'-4'92'0,"9"4"-72"0,0-5-4 16,-10 10 88-16,10-1-60 15,-10 0 44-15,-4 5-52 16,-11 4 16-16,11 4-32 16,-5 0 52-16,-1 5-40 0,1 4 56 15,4 4-52-15,1 0 20 0,9 13-36 16,5 0 0-16,5 4-12 0,4 1-8 15,11-5 4-15,4-9-4 16,5-4 0-16,0-13-132 16,0-4 72-16,5-8-328 31</inkml:trace>
  <inkml:trace contextRef="#ctx0" brushRef="#br0" timeOffset="410712.8657">22735 16705 320 0,'-10'0'120'0,"10"0"-96"0,0-18-4 16,10 14-8-1,-10 8-12-15,10-4 16 16,-6 0-8-16,16 5 76 15,-6 3-48-15,10 5 24 16,10 0-40-16,0 0-28 16,0 4 4-16,-5-4 16 15,0 4-4-15,-4-4-48 16,-1 5 24-16,-10-5-148 16,-4-1 92-16</inkml:trace>
  <inkml:trace contextRef="#ctx0" brushRef="#br0" timeOffset="410975.3325">22967 16619 288 0,'-19'-5'108'0,"19"5"-84"0,-10 13-4 0,10-13 20 16,0 0-24-16,0 0 20 0,0 9-20 15,0-9 96-15,0 8-60 16,0 5 4-16,0 5-36 15,-5-1 32-15,-4 4-28 16,-1 5-12-16,-4 4-8 16,-11-4 4-16,6-4-4 31,4-1-36-31,1-4 16 0,4-8-144 16,0-13 88-16,20-5-268 15</inkml:trace>
  <inkml:trace contextRef="#ctx0" brushRef="#br0" timeOffset="411192.0215">23122 16580 464 0,'0'4'176'0,"0"0"-140"0,0-4-8 0,15-4-4 15,-6 4-20-15,6 0-12 16,4 0 4-16,-4 13-4 15,9 4 0 1,0 9 44-16,-14 0-24 16,0 0 0-16,-10 4-8 15,-10 9 72-15,-14 4-40 16,0-5-12-16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5:12:03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14891 11078 352 0,'0'-9'132'0,"0"9"-104"0,-10-8-8 0,10 3 8 16,-10 5 16-1,1-4-24 1,4 4 8-16,-5-4-16 15,-5 4-8-15,11-4 0 16,-6 4 12-16,0 0-8 16,1 4 60-16,-1-4-40 15,-5 0 16-15,-4 0-28 0,4 4 36 16,-4-4-28-16,5 4 4 0,-11 1-16 16,1 3-8-16,0-3 0 0,-10 3-16 15,10 1 8-15,0 4 4 16,-1 0 0-16,-4 4 0 15,5 0 0-15,5 5 24 32,-1-5-12-32,-4 9-12 0,0 0-4 15,9-5 12-15,6 5-4 0,-1-5-4 16,10 5 4-16,5 0-16 16,5 0 8-16,4-5-4 15,10 5 0-15,1-9 0 16,8 1 0-16,6-14 8 0,5-4 0 15,-1 0 0-15,11 0 0 16,-11-9-12 0,10 5 8-16,-4-5 4 15,-6-3 0-15,-4-1 0 16,-5 0 0-16,-5-4 8 16,0-5-4-16,-5 0-4 15,1-8 4-15,-6 0-16 0,-4 0 8 16,-1 0 12-16,-4 4-4 15,-10 0 8-15,0 0-8 0,-5 5-4 16,-5-1 4-16,1 1 12 16,-16 4-8-16,16 4 32 15,-16 4-24-15,6 1 40 16,-10 8-32-16,0 0-32 16,0 4 4-16,-5 0 8 15,0 0 0 1,10 5-4-16,0 0 4 15,-1-5 4-15,1 0-4 16,5 1-4-16,4-5 4 16,1 4-16-16,4 0 8 15,0 0-4-15,10 1 0 16,0-1-44-16,-9 0 24 16,9 5-152-16,0-9 100 0,0 0-352 15</inkml:trace>
  <inkml:trace contextRef="#ctx0" brushRef="#br0" timeOffset="468.8492">14808 10570 716 0,'-24'4'264'0,"24"-4"-204"0,-5 9-16 0,5-9-24 16,0 8-20-16,10-3-20 15,0 3 12-15,-10 1-4 16,0 4 4-16,14 0 8 0,-4 0 0 15,-10 13-28-15,0 4 16 0,0 8 32 16,0 18-12-16,0 0 0 16,-10 13-4-16,10 13-4 15,-5 8 0-15,-4-3 0 16,-6-6 0-16,5-3 0 16,-4 4 0-16,-1-13 16 15,-4-13-8 1,4-5 24-16,1-8-20 15,-1-8-12-15,6-10-4 0,4-3-4 16,0-9 0-16,0-9-116 16,5-8 68-16,5-5-208 15,0-4 148 1,-5-4-192-16</inkml:trace>
  <inkml:trace contextRef="#ctx0" brushRef="#br0" timeOffset="1115.7746">15607 10725 404 0,'-9'9'148'0,"9"-14"-112"0,4 10-12 15,-4-5 4-15,-4 0-20 16,-1 0-28-16,0 0 8 15,0 0-12-15,0 0 12 0,0 0 8 16,0 0 4-16,-4 4 76 16,-1 0-40-16,-9 0 68 15,14 5-64 1,-19 0 8-16,-1 12-20 16,-4-4-16-16,5 9 20 0,0-4-20 15,0-1 4 1,0 5-8-16,-1-4 4 31,6 3-8-31,-5 6-4 0,0 3 4 16,4 5 12-16,1 0-8 15,4 4 32-15,6 0-24 16,4-5 20-16,5 1-20 0,9-4-8 16,6-5-4-16,0 4 4 0,4-4-4 15,0-4-12-15,1 0 4 0,4 0 4 16,-5 0 0-16,1-5-12 15,-1 1 8-15,-5-1 12 16,1 1-4-16,0-5-4 16,-6-4 4-16,1 0-16 15,0 0 8-15,-6-5-84 0,-4-8 48 16,0 0-152-16,0 9 108 16</inkml:trace>
  <inkml:trace contextRef="#ctx0" brushRef="#br0" timeOffset="1553.0465">15423 10957 592 0,'0'0'220'0,"0"0"-172"0,0 0-12 15,0 0-20 1,0 9-8-16,10 0-4 16,-5-1-12-16,4 1 4 31,6-1 64-31,-5 5-32 0,4-4 32 0,6 13-32 15,4-5-16-15,0 13-8 16,5-4 4-16,-5-5-4 16,5 14-4-16,-4-5 4 15,-6 0 4-15,-5 0-4 16,1-4-12-16,-5-5 4 16,-1 10 4-16,-4-14 0 0,0 9 8 15,0-13-4-15,-5 4-64 16,0-4 32-16,-5-5-148 15,0 1 100-15,0-9-196 16</inkml:trace>
  <inkml:trace contextRef="#ctx0" brushRef="#br0" timeOffset="2185.0636">15680 11061 456 0,'-10'-13'168'0,"15"4"-128"0,5-4-16 0,-10 9 8 15,0-5-24-15,0 5-4 16,0-5 0-16,0 5-32 16,0 4 16-16,0-4 48 15,-5 0-16-15,5 4 80 16,0 0-56-16,0 0 32 15,0 0-44-15,0 0-28 16,5 8-4-16,4 1 16 0,-4-1-8 16,-5-8-12-16,10 0 0 15,0 0 4-15,-1 0 0 16,6-4-12-16,-5-5 20 16,-1 9-8-16,1-4 0 15,-5 0 4 1,-5-5-4-16,0 9 0 15,5-4 44-15,-5 0-24 16,0 4 68-16,0-5-48 0,-5 5-24 16,0-4-16-16,0 0 8 15,5 4-4-15,-5 0-12 16,0-5 4-16,1-3 20 16,-1 8-8-16,0 0-12 0,-5 8 0 15,-4 1 64-15,-6 0-32 16,1 4 8-16,-5 8-24 15,-1 1-16-15,-8 8 0 16,3 8 4-16,-3-7 0 16,-1 7 8-16,0-3-4 15,-5-5-12-15,10 0 4 0,0-4 4 16,5-9 0-16,0 0-12 16,9-4 8-16,5-4-32 15,1-9 20-15,9 0-144 16,4-4 88-16,1-5-268 15,0 0 192 17,5-4-188-32</inkml:trace>
  <inkml:trace contextRef="#ctx0" brushRef="#br0" timeOffset="2668.8966">15767 10841 384 0,'0'4'140'0,"5"-12"-108"0,-5 4-8 15,5 12 40-15,-5-8-40 16,5 9 24-16,-5-9-28 16,9 0 44-16,1-5-36 0,4 5-24 15,1-4-4-15,0 8-8 16,-1 5 0-16,1 0 24 0,-1-5-8 0,1 9 60 15,-1-4-40-15,1 3 24 16,-1 1-32-16,-4 5 28 16,0-1-32-16,-1 13 4 15,1 4-12-15,0 5-8 16,-10 8 4-16,0 5 4 0,-10 0-4 16,-5-1-4-16,-9 1 4 15,0 0-16-15,-10-9 8 16,-5 0-356-1,1-9 192-15,-25-21-168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1T13:31:13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 2347 80 0,'-9'9'32'0,"-6"-5"-24"0,6 0-4 0,9 5 16 16,0-5-12-16,-15 5 16 15,5 4-16-15,6 0-4 0,-11 4 0 32,10 5 4-32,5 3-4 15,-10 10 68-15,6 12-40 16,4 9 68-16,4 13-60 15,6 13-8-15,10 0-20 16,-20-5 0-16,0 9-8 0,0 5 8 16,-15 3-8-16,0-8 40 15,1-8-20-15,-5-13 32 0,-1-10-32 16,6-11 4-16,-1-10-16 16,10-8-8-16,-9-13 0 15,9-5-288-15</inkml:trace>
  <inkml:trace contextRef="#ctx0" brushRef="#br0" timeOffset="484.1116">287 2489 260 0,'14'-34'96'0,"1"21"-76"0,-1-4-4 16,-4 8-20-16,4 1 0 0,6 3 20 16,9 1-8-16,0 4-12 15,10-4 0-15,4 12-16 0,11 9 12 16,8-8 20-16,1 8-4 15,-9 5 4-15,9 8-4 16,-15 4-8-16,0 5 4 16,-9 4 64-16,-10 5-36 15,-14-1 48-15,-10 0-44 16,-10-8 24 0,-10 0-32-16,-14 4 16 15,-5-9-24-15,0 5 0 16,-14-9-12-16,-5 5 12 15,-5-14-12-15,-5 13-4 16,-5-3 0-16,-5-6 4 0,-4 14-4 16,14-4-4-16,10-5 4 15,14-4-84-15,5-5 44 0,10-8-180 16,19-4 120 0,19-14-148-16</inkml:trace>
  <inkml:trace contextRef="#ctx0" brushRef="#br0" timeOffset="1168.5873">998 3441 260 0,'0'-26'96'0,"0"17"-76"0,10-8-4 0,5 8 24 32,-6-3-24-32,1-1 40 0,5-5-32 15,-1 1 32-15,6-4-32 16,-6-1-48-16,-4 1 12 15,4-1 20-15,1 1-4 16,-1-1 0-16,6 5 0 16,-1 0-4-16,5-1 0 15,0 5 0-15,6 5 0 0,-1 4 8 16,-10 4-4-16,5 8 8 16,0 5-8-16,-4 4 24 15,9 5-16-15,-15 4-4 16,11-1-4-16,-6 1-16 15,5-4 8-15,-9-5 12 16,4-4-4-16,-4 0 8 0,-6-9-8 16,6-4-4-16,-6-8 4 15,6-5 20-15,-10-9-12 16,9-4 68-16,-14 0-48 16,15-4-12-16,4 0-12 15,-4 4-8-15,4 9 0 16,-4 0-12-1,-1 4 8-15,-4 4-348 0</inkml:trace>
  <inkml:trace contextRef="#ctx0" brushRef="#br0" timeOffset="3370.7643">2698 3337 176 0,'39'-4'64'0,"-29"0"-48"0,14-1-8 0,0 1 8 15,-5-4-12-15,10-1 16 16,0 0-12-16,10 1-12 16,-5-5 0-16,0 0-4 15,5 0 0-15,-5 0 24 16,-5-4-8 0,5 0 16-16,-5-1-16 15,0 6-12-15,-10-6 0 16,-4 5 12-16,4 5-4 15,-14-9 16-15,4 4-12 16,-9 4 40-16,0-4-24 16,-9 4-12-16,4-8-8 15,-5 0-16-15,1 4 8 0,-6 5 20 0,5-5-8 16,-14 4-4 0,10-4 0-16,-11 4 20 0,6 1-12 15,-5 4 24-15,0-5-24 16,-5 5 40-16,-1-1-28 15,-3 5 4-15,8 0-16 16,-13 0-8-16,9 0 0 0,-5 9 20 16,5-5-12-16,0 5-12 15,0-1-4-15,4 1-16 16,-4 0 12-16,5-1 40 16,0 5-20-16,0 0 0 15,-1 0-8-15,1 0-4 31,-5 4 0-31,10 0 24 0,-10 5-12 16,9-1 12-16,6 1-12 16,-1 4-8-16,1 0 0 15,9 12 28-15,5 1-16 16,0 0 4-16,14 4-12 0,-4 4 4 16,14 1-8-16,1-1-12 15,8 0 4-15,6-4 28 0,10-8-12 0,-1-5-12 16,20 0-4-16,-20-4 12 15,6-5-4-15,-1-3-12 16,-5-10 4-16,1 1 20 16,-1-5-8-16,-4-8-4 15,9-5 0-15,-5 1-60 32,-9-1 32-32,5-8-280 15</inkml:trace>
  <inkml:trace contextRef="#ctx0" brushRef="#br0" timeOffset="3870.9884">2771 1749 456 0,'-10'-17'168'0,"10"17"-128"0,10-13-16 0,-5 8 44 16,4 10-44-16,11-5 52 15,-11 0-44-15,16 0 4 16,-1 4-24-16,5 5 28 15,5-9-24-15,0 8-4 16,-1 1-8-16,1-1 4 16,-5 5-4-16,-4-4-12 0,-1 0 4 0,-5-9 28 15,1 4-12-15,-6-4-120 32,10 4 60-32</inkml:trace>
  <inkml:trace contextRef="#ctx0" brushRef="#br0" timeOffset="4586.2366">4325 1486 268 0,'15'-21'100'0,"-15"21"-76"0,-5-22-8 16,-5 9 36-1,10 9-32-15,-10-9 80 0,6 4-56 0,-21-3-12 31,1 3-20-31,-15-4-12 0,5 9 4 0,-19-9-16 16,10 8 8-16,-11-7 28 16,11 12-12-16,-6-13 4 15,11 13-8-15,4-9 56 16,0 9-36-16,0-4 8 16,19 4-24-16,-14 0-16 15,10 8 0-15,0 5 12 0,4 4-4 0,-4 1-12 16,9 3 4-16,-9 5 20 15,9 0-8-15,0 4 24 16,5 0-20-16,-4 5 4 16,9 3-8-16,0 14-8 15,0 8 4-15,-10 9 4 16,5 9-4 0,5-9 8-16,0-9-8 15,0-4 8-15,-5-5-8 0,1-16 16 16,-1-5-12-16,-5-4-4 15,10-5 0-15,0-3-4 16,0-6 0-16,0 6 0 16,10-5 0-16,4 0 0 15,10-5 0-15,6-4-12 0,13-8 8 16,-9 0 4-16,14 4 0 16,6-4 8-16,-1-1-4 0,-14 5-12 31,4 5 4-31,-4 3 12 0,-10-8-4 15,-5 0 24-15,-4 9-16 32,-6-5 4-32,1-4-8 0,-10 4-24 15,-5-4 8-15,0 0-216 0,-5-4 124 16</inkml:trace>
  <inkml:trace contextRef="#ctx0" brushRef="#br0" timeOffset="4901.7038">3599 1788 248 0,'-20'-13'92'0,"25"13"-72"0,0-5-4 0,-5 5 104 0,10 0-68 16,-10 0 128-16,9 0-100 16,1 0 48-16,9 0-72 15,-4 0 12-15,4 5-40 32,1-5-8-32,4 0-12 0,0-5 4 0,10 1-8 15,0 0-4-15,5-5 4 16,9 1-392-1</inkml:trace>
  <inkml:trace contextRef="#ctx0" brushRef="#br0" timeOffset="6303.0832">432 3845 184 0,'-10'5'68'0,"10"-5"-52"0,-5 4-4 0,1 0 40 0,4 1-32 15,-10-1 36-15,5 5-32 16,-5-1 12-16,10 9-20 15,0-4 36-15,0 5-28 16,10 3-4-16,-10 1-12 16,5 3 36-16,5 6-20 15,-10-6 20-15,-10 1-24 0,5-4 60 16,5-5-44-16,-10-4 12 16,6-5-32-16,4-3 8 0,-10-10-12 15,10-3 0-15,10-5-4 0,-10-9-8 16,14-3 4-16,1-6-48 15,-6 1 24-15,6 4-20 32,-1 1 24-32,1 3 8 0,-1 5 8 15,1 4 0-15,-5 0 0 16,4 0-12-16,-4 9 8 16,9 0 12-16,-14 4-4 15,14 0-4 1,6 0 4-16,-11 4-4 0,-4 0 0 15,-1 0-12-15,6 9 8 0,-15-4 12 16,5 4-4-16,0 4 32 16,-5 0-20-16,0 5 20 15,0-1-20-15,0 1 20 32,0-1-24-32,0-3-4 15,0 3-4-15,-5-4 4 0,0-4-4 0,5-4 8 16,-10-9-8-16,10-4-92 15,-5-5 52-15,10-8-456 0</inkml:trace>
  <inkml:trace contextRef="#ctx0" brushRef="#br0" timeOffset="7556.8549">4064 2364 196 0,'-5'5'72'0,"5"8"-56"0,0 0-4 0,0-5 48 0,0 9-36 16,0-4 52-16,0 17-44 15,0-4 20-15,0 4-32 16,0-4 52-16,0-4-40 16,5-5 100-16,-10-4-76 15,5-4 12-15,0-9-44 0,0-5 4 16,0-3-16-16,0-10-24 0,5-3 4 15,4-5-120-15,1 5 72 16,4-5-56 0,11 13 64-16,-16-4 44 15,1-1 4-15,5 10 4 32,4-1 0-32,-5 1 20 0,11-5-12 15,-6 4 12-15,5 9-12 16,5-9-16-16,-9 1 0 15,4 3 20-15,0 1-8 16,-5 0 4-16,-14 4-4 16,15 0 80-16,-15 8-44 15,-5-8 4-15,9 13-20 16,-4 5-16-16,5-5-8 0,-1 4 0 16,-4-4-4-16,0 0 0 15,0-1 8-15,0-3-4 0,-10 0-4 16,-5-1 4-16,1-3-208 15,-6-1 112 17,1-4-288-32</inkml:trace>
  <inkml:trace contextRef="#ctx0" brushRef="#br0" timeOffset="8003.5643">5201 1482 164 0,'25'9'60'0,"-25"-18"-44"0,-10 9-8 0,10 9 112 0,0-9-68 15,5 12-20-15,-10 6-20 32,5-1-12-32,-5 0 0 15,0 9 16-15,0 4-8 0,1 5 68 16,-16 16-44-16,-4 18 24 15,-5 21-36-15,-15 18 0 16,-4-5-12-16,-5-4 12 16,-5 9-12-16,0-9-12 15,-1-4 0-15,11-9 12 0,4-9-4 16,11-12 8-16,3-18-8 16,6-8-4-16,5 0 4 15,4-13-76-15</inkml:trace>
  <inkml:trace contextRef="#ctx0" brushRef="#br0" timeOffset="8803.6908">5124 2244 260 0,'-10'64'96'0,"10"-33"-76"0,-9 20-4 32,4-21 52-32,0 9-40 0,-5 4 68 15,1 0-56-15,-1-8 52 16,5-5-52-16,-9-9 52 15,4-3-56-15,5-10-8 0,5-8-16 16,0-4-20-16,0-9 4 16,0-4-128-16,5-5 72 15,-5 1-76-15,5-5 80 16,0 4-40-16,9 1 56 16,-9-1-4-16,9 1 24 15,-4-1-32-15,14 1 32 16,1 4 16-16,4-1 4 15,0 5 0-15,0 0 4 16,0 5-16 0,0-1 8-16,-5 5 28 0,-5 4-12 15,-4 4-4-15,-5 5-4 16,-10-1 48-16,-10 5-28 16,-14 5 8-16,-10-1-20 15,-5 0-8-15,-5 0 0 16,1-4-4-16,4-4 0 15,10-1 8-15,5 1-4 0,9 0 16 16,11-5-12-16,4 5 112 16,4 3-68-16,6 6 24 15,5 3-44-15,-1 5-20 16,1 4-8-16,-1 0 4 16,6-4-4-16,-6 0-4 15,-4-5 4-15,4 1 12 0,1-5-8 16,-6-4-20-16,6 0 4 15,-5-4-144-15,-1-5 80 16,-9-4-232-16</inkml:trace>
  <inkml:trace contextRef="#ctx0" brushRef="#br0" timeOffset="9642.0298">5245 2872 72 0,'-10'31'24'0,"10"-6"-16"0,-4 1-4 0,4-9 44 16,0-4-28-16,0 0 24 16,-5-4-24-16,0 0 28 15,5-9-32-15,-5 4-12 0,5-4-8 16,0 0-4-16</inkml:trace>
  <inkml:trace contextRef="#ctx0" brushRef="#br0" timeOffset="9958.5202">5303 2657 124 0,'15'5'44'0,"-10"3"-32"0,9 1-4 0,-9-5 20 15,5 9-16-15,4 0 4 16,1 4-8-16,-1 0 4 0,-4 1-8 15,0-1-4-15,-6 4 4 16,-4-4-4-16,-9-4 0 16,-1 0-88-16,-9 0 48 15,4-4-40-15</inkml:trace>
  <inkml:trace contextRef="#ctx0" brushRef="#br0" timeOffset="10159.087">5313 3075 144 0,'-20'-9'52'0,"16"5"-40"0,8-9 0 15,-4 9-124-15</inkml:trace>
  <inkml:trace contextRef="#ctx0" brushRef="#br0" timeOffset="10528.9046">5657 2373 184 0,'0'-9'68'0,"0"5"-52"0,9 8-4 16,-9-4 56 0,15 0 56-16,4 0-64 15,10-4 28-15,5 4-56 0,15-4 8 16,-11 0-24-16,6-1 8 0,-5 5-12 16,-5-8-16-16,-1 3 0 15,-8 1 4-15,-6 4 0 16,-4 0-20-16</inkml:trace>
  <inkml:trace contextRef="#ctx0" brushRef="#br0" timeOffset="10845.3934">5797 2382 132 0,'15'0'52'0,"-11"0"-44"0,16-5 4 15,-11 5 16-15,-9 0-16 16,10 9 144-16,0 4-84 16,0 0 56-16,-10 8-72 15,4 5 12 1,6 9-40-16,-5 3 0 0,-10 1-16 15,5 0 20-15,0 0-20 16,-10-5 12-16,6-4-12 16,-1-8-24-16,0-1 4 15,-5-8-304-15,10-13 172 16,-5-13-96-16</inkml:trace>
  <inkml:trace contextRef="#ctx0" brushRef="#br0" timeOffset="11508.8747">5206 2950 132 0,'-14'4'52'0,"9"1"-44"0,-5-1 4 0,10-4 16 16,5 8-16-16,-5-8 12 16,0 0-12-16,5 9-8 15,0 0 0 1,-5-9-4-16,9 0 0 15,-9 0 8-15,0 0-4 16,0 0 84-16,0 0-44 16,-4 0 112-16,4 0-88 15,0 0 12-15,0 0-48 16,0 0-12-16,14 4-12 0,1 0-16 16,-1-4 4-16,1 5-4 0,4 3 0 15,-4 1 8-15,-1-5 0 16,1 0 0-16,-6 5 0 15,-4 0 8-15,-5-9-4 16,0 8 76-16,-5 1-44 16,-4-1 4-16,-1-3-24 15,-9 3-28 1,-1 1 4-16,1-5 12 0,4-4 0 16,-4 5-212-1,0-5 112 1</inkml:trace>
  <inkml:trace contextRef="#ctx0" brushRef="#br0" timeOffset="12427.2222">5134 2089 60 0,'-5'0'24'0,"10"0"-20"0,-5-4 0 0,0 4 8 16,-5 0-8-16,5 0 140 16,0-5-80-16,-5 5 28 15,-5 0-56-15,5 0 32 16,1 0-40-16,-6 0 40 15,-5 5-40-15,1-1 20 0,9 5-28 16,-14-9 0-16,4 4-12 16,1 0 4-16,-1 13-8 15,1-8 16-15,-1 4-12 16,-4 0 32-16,4 8-24 16,-4 1-4-16,4 8-8 0,-4-4 28 31,0 4-16-31,-1 0-12 0,-4 0-8 0,5 0 40 15,-1 9-24-15,1 0 0 16,9 4-8-16,0 4-4 16,6 5 0-16,-1 0 0 15,5-1 0-15,5 1 16 16,4 4-8-16,6-4-20 16,4-9 4-16,5-5 4 0,10 1 4 15,-9-4-36-15,8-5 20 16,-4-5-84-16,5-7 60 15,0-1-160 1</inkml:trace>
  <inkml:trace contextRef="#ctx0" brushRef="#br0" timeOffset="12994.5628">5792 2119 72 0,'10'13'24'0,"-5"-9"-16"0,14 14-4 0,-9-10 96 16,9 9-56-16,15 1 52 15,0 12-56-15,5 0 76 0,-1 4-64 16,-4 9 8-16,-5 13-36 15,-4 17 40-15,-11 9-36 16,-9 0 28-16,-10 0-28 16,-14-5 16-16,-20-8-24 31,-14-8-36-31,-5-10 8 0,-25-3-256 16,1-10 148-16,9-8-156 15</inkml:trace>
  <inkml:trace contextRef="#ctx0" brushRef="#br0" timeOffset="13664.1332">4553 2683 312 0,'-5'4'112'0,"0"5"-84"0,0 8-12 0,5-4 20 15,0 0-24 1,5 4-268-16</inkml:trace>
  <inkml:trace contextRef="#ctx0" brushRef="#br0" timeOffset="165215.0809">19699 522 164 0,'-5'-4'60'0,"5"-1"-44"0,0 5-8 0,0 0 16 15,0 0-16-15,0 0 4 0,0 9-4 16,0-1-8-16,0 5 4 15,0 0-4-15,0 5 0 16,0 7-12-16,5-3 8 16,0 4 28-16,0 4-12 0,-1 9-4 15,-4 4-4-15,-4-5 4 16,-1 14-4-16,-5 4-4 16,0 4 4-16,1 1-4 15,-6-10 0-15,-4-3 24 0,4-10-12 16,6-3-4-16,9-9-4 15,-10-9 4-15,5 0-4 16,-5-13-12-16,5-4 4 31,5-4-120-31,0-9 68 0,5 0-68 16</inkml:trace>
  <inkml:trace contextRef="#ctx0" brushRef="#br0" timeOffset="165683.3176">19704 625 72 0,'34'-13'24'0,"-15"13"-16"0,10 0-4 0,-10 0 16 0,10 0-12 16,0 9 16-16,5-9-16 15,5 4 40-15,-5 5-24 0,0-1-12 16,0 5-8-16,5 5-4 15,-6-1 0-15,-4 4 24 16,-4-8-12-16,-6 4-4 16,-4 1-4-16,-15 3 100 15,-15-8-56-15,-9 4 60 16,-15 1-64-16,-4-6 16 0,-6 1-40 16,-4-4 8-16,0-5-16 15,19 1 0-15,5-5-4 16,9-5 4-16,15-3-8 15,20-1-80-15,9 0 40 16,10 1-320-16</inkml:trace>
  <inkml:trace contextRef="#ctx0" brushRef="#br0" timeOffset="166214.4559">20629 828 92 0,'4'0'32'0,"-4"0"-24"0,10 0 0 0,-5 4 28 0,9 4-20 15,-4-3 32 1,19-1-32-16,5-4-4 16,5 0 0-16,0 0-8 0,-6-4 24 15,6-5-16-15,-15 9-4 16,10-4-4-16,-19 0 12 15,4-1-8-15,-14 5 4 16,5 5-4-16,-20 3-84 31,10 1 40-31,-5 4-108 0</inkml:trace>
  <inkml:trace contextRef="#ctx0" brushRef="#br0" timeOffset="166567.7124">20580 1017 52 0,'15'9'16'0,"-6"-1"-12"0,6-4 0 0,-1 1 60 16,6-5-36-16,4 0 52 15,10 0-48-15,9-5 28 16,-9-3-32-16,-5 4-8 16,5-1-12-16,-10 1-8 15,1 4 4-15,-6 0 12 0,-4 0-8 16,-6 0 16-16,-9 0-16 15,0 0 16-15,0 0-16 16,0 0-12-16,0 0 0 16,0 0-224-16</inkml:trace>
  <inkml:trace contextRef="#ctx0" brushRef="#br0" timeOffset="167315.3331">21616 901 80 0,'0'0'32'0,"5"-9"-24"0,-5 5-4 0,0 4 0 16,0 0-4-16,0 0 0 16,0-9 0-16,0 9 8 0,0 0-4 15,0 0-4-15,0-8 4 16,0 8-4-16,0 0 0 16,0 0 0-16,0 0 0 15,0 0 0-15,-10 0 0 16,1-9 76-16,-1 9-40 0,-9-9 4 15,9 14-24-15,-4-10-12 16,-1 5 0-16,0 5-16 16,1-1 8-16,-1 0 4 15,1 1 0-15,-1 3-12 16,6 1 8-16,-1-1 4 0,5 1 0 16,-5 8 8-16,1 0-4 15,-1 5 32-15,5 4-20 16,0 4 4-16,10 0-12 15,5 0-8-15,9 0 4 16,10-4 4-16,5 0-4 16,0-4 8-1,5-5-8-15,-5 0 8 16,0-8-8-16,-5 4 8 16,-5-5-8-16,-5-8-12 15,-4 13 4-15,-5-13 12 16,-1 0-4-16,-4 0-4 0,5-13 4 15,-1 13-4-15,11-8 0 16,4 8-12-16,0-13 8 16,0 4-224-16</inkml:trace>
  <inkml:trace contextRef="#ctx0" brushRef="#br0" timeOffset="168131.1154">22255 1116 92 0,'20'9'32'0,"-1"-5"-24"0,5 5 0 0,-4-5 4 31,4-4-8-31,0 0-4 0,5-4 4 16,0-5-4-16,5 0 0 16,0-4 16-16,0 5-8 15,-5-14 4-15,-5 5-4 16,-4-5-8-16,-1 5 4 15,-9 0-4-15,-5 0 0 16,-5 4 8-16,-5 0-4 0,-5 0-12 16,-5 4 4-16,-4 9 12 15,0-8-4-15,-5 8-12 16,-6 0 4-16,6 8 12 16,0-8-4-16,0 5-12 0,-5 3 4 15,5-3 4-15,-1 3 0 31,1 1 0-31,5 0 0 16,-1-1 0-16,1 5 0 16,5 4 52-16,-1 0-28 0,5 5 52 15,-4 8-44-15,-1 5 4 16,6 8-24-16,4 4 28 16,-5 0-24-16,5 1-24 15,0 3 4-15,5-8 8 0,10-8 0 16,14-5 8-16,0-4-8 15,6-5 16-15,3-12-12 16,6 0-4-16,5-5 0 16,-1-4-32-16,-4-4 16 15,0-1 24-15,-5-3-8 16,-5 3 0-16,-10-3 0 0,0-1-84 16,-4-4 44-16</inkml:trace>
  <inkml:trace contextRef="#ctx0" brushRef="#br0" timeOffset="168500.4549">22449 599 268 0,'-10'-8'100'0,"15"-5"-76"0,0 9-8 0,5-1 124 16,4 1-80-16,6 0 28 16,4-1-52-16,10 1-32 15,0 4-4-15,0 0 0 0,0 4 0 16,-1-4 8-16,1 5-4 16,0-1-232-16,0-4 124 15,5 0-132-15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Jaeger/Blalock   3/15/10</a:t>
            </a:r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Microelectronic Circuit Design, 4E McGraw-Hill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r>
              <a:rPr lang="en-US" b="1"/>
              <a:t>Chap 2 - </a:t>
            </a:r>
            <a:fld id="{F9BA00D0-7FB6-B547-B628-C930528B542D}" type="slidenum">
              <a:rPr lang="en-US" b="1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1598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customXml" Target="../ink/ink6.xm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6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3.emf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7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37.emf"/><Relationship Id="rId7" Type="http://schemas.openxmlformats.org/officeDocument/2006/relationships/customXml" Target="../ink/ink9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5" Type="http://schemas.openxmlformats.org/officeDocument/2006/relationships/image" Target="../media/image39.emf"/><Relationship Id="rId10" Type="http://schemas.openxmlformats.org/officeDocument/2006/relationships/image" Target="../media/image47.emf"/><Relationship Id="rId4" Type="http://schemas.openxmlformats.org/officeDocument/2006/relationships/image" Target="../media/image38.emf"/><Relationship Id="rId9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11, 2018 Lecture</a:t>
            </a:r>
          </a:p>
          <a:p>
            <a:r>
              <a:rPr lang="en-US" dirty="0" smtClean="0"/>
              <a:t>Instructor: Weng Cho Chew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Current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3124200"/>
            <a:ext cx="5229225" cy="165306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Diffusion current </a:t>
            </a:r>
            <a:r>
              <a:rPr lang="en-US" dirty="0" smtClean="0"/>
              <a:t>is due to </a:t>
            </a:r>
            <a:r>
              <a:rPr lang="en-US" b="1" dirty="0" smtClean="0"/>
              <a:t>concentration gradient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45930"/>
              </p:ext>
            </p:extLst>
          </p:nvPr>
        </p:nvGraphicFramePr>
        <p:xfrm>
          <a:off x="2806700" y="2138362"/>
          <a:ext cx="449456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4" imgW="2336760" imgH="393480" progId="Equation.DSMT4">
                  <p:embed/>
                </p:oleObj>
              </mc:Choice>
              <mc:Fallback>
                <p:oleObj name="Equation" r:id="rId4" imgW="2336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700" y="2138362"/>
                        <a:ext cx="4494568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800600"/>
            <a:ext cx="7391400" cy="307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5290942"/>
            <a:ext cx="5029200" cy="347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856934"/>
            <a:ext cx="670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are also called </a:t>
            </a:r>
            <a:r>
              <a:rPr lang="en-US" sz="2400" b="1" dirty="0" smtClean="0"/>
              <a:t>diffusion constant </a:t>
            </a:r>
            <a:r>
              <a:rPr lang="en-US" sz="2400" dirty="0" smtClean="0"/>
              <a:t>or </a:t>
            </a:r>
            <a:r>
              <a:rPr lang="en-US" sz="2400" b="1" dirty="0" smtClean="0"/>
              <a:t>diffusivity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048080" y="2562120"/>
              <a:ext cx="1856880" cy="1282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3040" y="2557080"/>
                <a:ext cx="1867320" cy="12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2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Diffusion Current and Recombination 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0" y="2445954"/>
            <a:ext cx="3849375" cy="168804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possible </a:t>
            </a:r>
            <a:r>
              <a:rPr lang="en-US" dirty="0" smtClean="0"/>
              <a:t>concentration profile </a:t>
            </a:r>
            <a:r>
              <a:rPr lang="en-US" dirty="0" smtClean="0"/>
              <a:t>is exponential: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4810200"/>
            <a:ext cx="3581400" cy="6243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24401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above implies that: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10373"/>
              </p:ext>
            </p:extLst>
          </p:nvPr>
        </p:nvGraphicFramePr>
        <p:xfrm>
          <a:off x="4933950" y="4977360"/>
          <a:ext cx="365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5" imgW="1625400" imgH="203040" progId="Equation.DSMT4">
                  <p:embed/>
                </p:oleObj>
              </mc:Choice>
              <mc:Fallback>
                <p:oleObj name="Equation" r:id="rId5" imgW="1625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3950" y="4977360"/>
                        <a:ext cx="3657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169659"/>
              </p:ext>
            </p:extLst>
          </p:nvPr>
        </p:nvGraphicFramePr>
        <p:xfrm>
          <a:off x="1480454" y="5698066"/>
          <a:ext cx="1415146" cy="55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7" imgW="457200" imgH="177480" progId="Equation.DSMT4">
                  <p:embed/>
                </p:oleObj>
              </mc:Choice>
              <mc:Fallback>
                <p:oleObj name="Equation" r:id="rId7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0454" y="5698066"/>
                        <a:ext cx="1415146" cy="55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723900" y="5638800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                   then,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63158"/>
              </p:ext>
            </p:extLst>
          </p:nvPr>
        </p:nvGraphicFramePr>
        <p:xfrm>
          <a:off x="4231507" y="5743801"/>
          <a:ext cx="3257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9" imgW="1447560" imgH="203040" progId="Equation.DSMT4">
                  <p:embed/>
                </p:oleObj>
              </mc:Choice>
              <mc:Fallback>
                <p:oleObj name="Equation" r:id="rId9" imgW="144756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1507" y="5743801"/>
                        <a:ext cx="32575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22400" y="2131200"/>
              <a:ext cx="8768520" cy="2870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800" y="2127240"/>
                <a:ext cx="8777880" cy="28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8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Drift-Diffusion Current,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Both types of carriers contribute to diffusion current: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33" y="2743200"/>
            <a:ext cx="3955134" cy="821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72000"/>
            <a:ext cx="5120405" cy="1524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640697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Both drift and diffusion currents contribute to total electric current: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4503" y="1523759"/>
            <a:ext cx="4719497" cy="4648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Junction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910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When </a:t>
            </a:r>
            <a:r>
              <a:rPr lang="en-US" i="1" dirty="0"/>
              <a:t>n</a:t>
            </a:r>
            <a:r>
              <a:rPr lang="en-US" dirty="0"/>
              <a:t>-type and </a:t>
            </a:r>
            <a:r>
              <a:rPr lang="en-US" i="1" dirty="0"/>
              <a:t>p</a:t>
            </a:r>
            <a:r>
              <a:rPr lang="en-US" dirty="0"/>
              <a:t>-type materials are joined together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carrier depletion region </a:t>
            </a:r>
            <a:r>
              <a:rPr lang="en-US" dirty="0" smtClean="0"/>
              <a:t>(also called</a:t>
            </a:r>
            <a:r>
              <a:rPr lang="en-US" b="1" dirty="0" smtClean="0"/>
              <a:t> </a:t>
            </a:r>
            <a:r>
              <a:rPr lang="en-US" b="1" dirty="0" smtClean="0"/>
              <a:t>space </a:t>
            </a:r>
            <a:r>
              <a:rPr lang="en-US" b="1" dirty="0" smtClean="0"/>
              <a:t>charge region</a:t>
            </a:r>
            <a:r>
              <a:rPr lang="en-US" dirty="0" smtClean="0"/>
              <a:t>) is formed by diffusion.</a:t>
            </a:r>
          </a:p>
          <a:p>
            <a:r>
              <a:rPr lang="en-US" dirty="0" smtClean="0"/>
              <a:t>An internal electric field is formed to preclude further diffusion.</a:t>
            </a:r>
          </a:p>
          <a:p>
            <a:r>
              <a:rPr lang="en-US" dirty="0" smtClean="0"/>
              <a:t>An internal electric field or potential barrier is formed.  Now,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743478"/>
              </p:ext>
            </p:extLst>
          </p:nvPr>
        </p:nvGraphicFramePr>
        <p:xfrm>
          <a:off x="1905000" y="5738813"/>
          <a:ext cx="1706461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" imgW="799920" imgH="203040" progId="Equation.DSMT4">
                  <p:embed/>
                </p:oleObj>
              </mc:Choice>
              <mc:Fallback>
                <p:oleObj name="Equation" r:id="rId4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5738813"/>
                        <a:ext cx="1706461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48297" y="115442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Uncovered charges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10400" y="1523759"/>
            <a:ext cx="833297" cy="1143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125760" y="265320"/>
              <a:ext cx="2303280" cy="6478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1080" y="259200"/>
                <a:ext cx="2311560" cy="64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167080" y="3805200"/>
              <a:ext cx="591480" cy="423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1320" y="3800160"/>
                <a:ext cx="603360" cy="4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6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 Junction, Contd.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53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Boltzmann’s law: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3055" y="1371600"/>
            <a:ext cx="3818545" cy="544155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735239" y="2920269"/>
            <a:ext cx="459876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From the above, it follows that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2209800"/>
            <a:ext cx="4038600" cy="710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35" y="3255383"/>
            <a:ext cx="3777965" cy="783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572000"/>
            <a:ext cx="2133599" cy="480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650957"/>
            <a:ext cx="2841995" cy="521243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31707" y="3999226"/>
            <a:ext cx="459876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the far left: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62000" y="5202980"/>
            <a:ext cx="459876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the far right: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8840" y="184680"/>
              <a:ext cx="8139240" cy="1308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880" y="181440"/>
                <a:ext cx="8146080" cy="13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6950520" y="-21240"/>
              <a:ext cx="2081520" cy="1639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45840" y="-28080"/>
                <a:ext cx="2092680" cy="16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4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 Junction,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Finally, </a:t>
            </a:r>
            <a:r>
              <a:rPr lang="en-US" b="1" dirty="0" smtClean="0"/>
              <a:t>junction built in voltage </a:t>
            </a:r>
            <a:r>
              <a:rPr lang="en-US" dirty="0" smtClean="0"/>
              <a:t>is: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0743" y="275548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919518"/>
            <a:ext cx="3650343" cy="83596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6654" y="266759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Einstein relationship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54" y="3286770"/>
            <a:ext cx="2934123" cy="77582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649132" y="3616066"/>
            <a:ext cx="282104" cy="6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35287" y="3352800"/>
            <a:ext cx="25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Thermal</a:t>
            </a:r>
            <a:r>
              <a:rPr lang="en-US" sz="2000" b="1" dirty="0" smtClean="0"/>
              <a:t> </a:t>
            </a:r>
            <a:r>
              <a:rPr lang="en-US" sz="2800" b="1" dirty="0" smtClean="0"/>
              <a:t>voltage</a:t>
            </a:r>
            <a:endParaRPr lang="en-US" sz="2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6613" y="4038600"/>
            <a:ext cx="8229600" cy="307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Once the mobility is known, the diffusion coefficient is known.</a:t>
            </a:r>
          </a:p>
          <a:p>
            <a:r>
              <a:rPr lang="en-US" dirty="0" smtClean="0"/>
              <a:t>The higher the temperature, the higher the diffusion coefficient.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28600"/>
            <a:ext cx="8991600" cy="58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37" y="2438400"/>
            <a:ext cx="8969324" cy="4321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4238"/>
            <a:ext cx="8902700" cy="21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0"/>
            <a:ext cx="8153400" cy="69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093"/>
            <a:ext cx="8812454" cy="68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The carriers move about randomly by thermal agitation.</a:t>
            </a:r>
          </a:p>
          <a:p>
            <a:r>
              <a:rPr lang="en-US" dirty="0" smtClean="0"/>
              <a:t>They do not have a preferred direction and the average current is zero.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302020" cy="34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0" y="100258"/>
            <a:ext cx="9000650" cy="634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66800"/>
            <a:ext cx="308844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43400"/>
            <a:ext cx="2076450" cy="6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(0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479176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What causes the diffusion current to flow? 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Concentration gradient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Electric field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Random walk</a:t>
            </a:r>
            <a:endParaRPr lang="en-US" sz="3200" baseline="30000" dirty="0" smtClean="0"/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Current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An applied electric field causes the random walk to be non random.</a:t>
            </a:r>
          </a:p>
          <a:p>
            <a:r>
              <a:rPr lang="en-US" dirty="0" smtClean="0"/>
              <a:t>The carriers move in a preferred direction on average.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8879" y="2286000"/>
            <a:ext cx="4343400" cy="2877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547240" y="2836440"/>
              <a:ext cx="2172240" cy="1370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2200" y="2831400"/>
                <a:ext cx="2183040" cy="13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62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Current,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The constant         is the hole mobility. </a:t>
            </a:r>
          </a:p>
          <a:p>
            <a:r>
              <a:rPr lang="en-US" dirty="0"/>
              <a:t>The constant         is </a:t>
            </a:r>
            <a:r>
              <a:rPr lang="en-US" dirty="0" smtClean="0"/>
              <a:t>the electron </a:t>
            </a:r>
            <a:r>
              <a:rPr lang="en-US" dirty="0"/>
              <a:t>mobility.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38565"/>
            <a:ext cx="2495550" cy="121382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763000" cy="2209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charged carriers moves in a preferred direction acquiring a velocity.</a:t>
            </a:r>
          </a:p>
          <a:p>
            <a:r>
              <a:rPr lang="en-US" dirty="0" smtClean="0"/>
              <a:t>The hole carrier velocity is in the direction of E field.</a:t>
            </a:r>
          </a:p>
          <a:p>
            <a:r>
              <a:rPr lang="en-US" dirty="0" smtClean="0"/>
              <a:t>The electron carrier velocity is opposite to the direction of the E field.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559452"/>
              </p:ext>
            </p:extLst>
          </p:nvPr>
        </p:nvGraphicFramePr>
        <p:xfrm>
          <a:off x="3200400" y="4652387"/>
          <a:ext cx="5334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4" imgW="203040" imgH="241200" progId="Equation.DSMT4">
                  <p:embed/>
                </p:oleObj>
              </mc:Choice>
              <mc:Fallback>
                <p:oleObj name="Equation" r:id="rId4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4652387"/>
                        <a:ext cx="53340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08833"/>
              </p:ext>
            </p:extLst>
          </p:nvPr>
        </p:nvGraphicFramePr>
        <p:xfrm>
          <a:off x="3216275" y="5205413"/>
          <a:ext cx="5000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6275" y="5205413"/>
                        <a:ext cx="50006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1" y="6019801"/>
            <a:ext cx="2362200" cy="37877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91495"/>
              </p:ext>
            </p:extLst>
          </p:nvPr>
        </p:nvGraphicFramePr>
        <p:xfrm>
          <a:off x="1373241" y="5892483"/>
          <a:ext cx="5334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3241" y="5892483"/>
                        <a:ext cx="53340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3550" y="5978597"/>
            <a:ext cx="2657475" cy="419982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28998"/>
              </p:ext>
            </p:extLst>
          </p:nvPr>
        </p:nvGraphicFramePr>
        <p:xfrm>
          <a:off x="5105400" y="5850653"/>
          <a:ext cx="5000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05400" y="5850653"/>
                        <a:ext cx="50006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6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Current,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35" y="1600201"/>
            <a:ext cx="8229600" cy="1066800"/>
          </a:xfrm>
        </p:spPr>
        <p:txBody>
          <a:bodyPr/>
          <a:lstStyle/>
          <a:p>
            <a:r>
              <a:rPr lang="en-US" dirty="0" smtClean="0"/>
              <a:t>If the charge density is </a:t>
            </a:r>
            <a:r>
              <a:rPr lang="en-US" i="1" dirty="0" smtClean="0"/>
              <a:t>Q</a:t>
            </a:r>
            <a:r>
              <a:rPr lang="en-US" dirty="0" smtClean="0"/>
              <a:t>, then the current density is </a:t>
            </a:r>
            <a:r>
              <a:rPr lang="en-US" i="1" dirty="0" smtClean="0"/>
              <a:t>Qv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19400"/>
            <a:ext cx="4831826" cy="2209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95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Here,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715001"/>
            <a:ext cx="3705225" cy="42464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841360"/>
              </p:ext>
            </p:extLst>
          </p:nvPr>
        </p:nvGraphicFramePr>
        <p:xfrm>
          <a:off x="2895600" y="5715000"/>
          <a:ext cx="71926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5715000"/>
                        <a:ext cx="71926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233880" y="1105200"/>
              <a:ext cx="5352120" cy="4014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0280" y="1100880"/>
                <a:ext cx="5362200" cy="40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8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Current,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Total drift current: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556"/>
            <a:ext cx="7934325" cy="990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200400"/>
            <a:ext cx="1962150" cy="685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895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810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b="1" dirty="0" smtClean="0"/>
              <a:t>conductivity</a:t>
            </a:r>
            <a:r>
              <a:rPr lang="en-US" dirty="0" smtClean="0"/>
              <a:t> is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43400"/>
            <a:ext cx="5562600" cy="91176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518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b="1" dirty="0" smtClean="0"/>
              <a:t>resistivity</a:t>
            </a:r>
            <a:r>
              <a:rPr lang="en-US" dirty="0" smtClean="0"/>
              <a:t> is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670" y="5673359"/>
            <a:ext cx="5257800" cy="11084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618520" y="3303000"/>
              <a:ext cx="3289680" cy="135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4560" y="3297960"/>
                <a:ext cx="3301200" cy="13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10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87" y="244528"/>
            <a:ext cx="8229600" cy="1143000"/>
          </a:xfrm>
        </p:spPr>
        <p:txBody>
          <a:bodyPr/>
          <a:lstStyle/>
          <a:p>
            <a:r>
              <a:rPr lang="en-US" dirty="0" smtClean="0"/>
              <a:t>Drift Current,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" y="1387528"/>
            <a:ext cx="9109222" cy="50132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341320" y="3760200"/>
              <a:ext cx="1555560" cy="459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080" y="3756600"/>
                <a:ext cx="156384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8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2467459"/>
            <a:ext cx="4800600" cy="286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Current, Contd.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Drift current in a </a:t>
            </a:r>
            <a:r>
              <a:rPr lang="en-US" i="1" dirty="0" smtClean="0"/>
              <a:t>p</a:t>
            </a:r>
            <a:r>
              <a:rPr lang="en-US" dirty="0" smtClean="0"/>
              <a:t>-type material. </a:t>
            </a:r>
          </a:p>
          <a:p>
            <a:r>
              <a:rPr lang="en-US" dirty="0" smtClean="0"/>
              <a:t>The majority carrier is hole.</a:t>
            </a:r>
          </a:p>
          <a:p>
            <a:r>
              <a:rPr lang="en-US" dirty="0" smtClean="0"/>
              <a:t>Both carriers (majority and minority) contribute to the total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Current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Particles diffuse from region of high concentration to region of low concentration.</a:t>
            </a:r>
          </a:p>
          <a:p>
            <a:r>
              <a:rPr lang="en-US" dirty="0" smtClean="0"/>
              <a:t>For gas, it is the collision forces that cause them to diffuse apart.</a:t>
            </a:r>
          </a:p>
          <a:p>
            <a:r>
              <a:rPr lang="en-US" dirty="0" smtClean="0"/>
              <a:t>For charge carriers, it is the like charges they are carrying that cause them to repel each other.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5513" y="2783091"/>
            <a:ext cx="4429887" cy="21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449</Words>
  <Application>Microsoft Office PowerPoint</Application>
  <PresentationFormat>On-screen Show (4:3)</PresentationFormat>
  <Paragraphs>68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Office Theme</vt:lpstr>
      <vt:lpstr>Equation</vt:lpstr>
      <vt:lpstr>ECE 255</vt:lpstr>
      <vt:lpstr>Random Walk</vt:lpstr>
      <vt:lpstr>Drift Current</vt:lpstr>
      <vt:lpstr>Drift Current, Contd.</vt:lpstr>
      <vt:lpstr>Drift Current, Contd.</vt:lpstr>
      <vt:lpstr>Drift Current, Contd.</vt:lpstr>
      <vt:lpstr>Drift Current, An Example</vt:lpstr>
      <vt:lpstr>Drift Current, Contd.</vt:lpstr>
      <vt:lpstr>Diffusion Current</vt:lpstr>
      <vt:lpstr>Diffusion Current</vt:lpstr>
      <vt:lpstr>Diffusion Current and Recombination Rate</vt:lpstr>
      <vt:lpstr>Drift-Diffusion Current, Summary</vt:lpstr>
      <vt:lpstr>PN Junction</vt:lpstr>
      <vt:lpstr>PN Junction, Contd.</vt:lpstr>
      <vt:lpstr>PN Junction, Contd.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 1 (0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107</cp:revision>
  <cp:lastPrinted>2018-01-11T03:50:03Z</cp:lastPrinted>
  <dcterms:created xsi:type="dcterms:W3CDTF">2014-01-12T04:14:42Z</dcterms:created>
  <dcterms:modified xsi:type="dcterms:W3CDTF">2018-01-11T15:44:30Z</dcterms:modified>
</cp:coreProperties>
</file>