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760" r:id="rId3"/>
    <p:sldId id="761" r:id="rId4"/>
    <p:sldId id="779" r:id="rId5"/>
    <p:sldId id="780" r:id="rId6"/>
    <p:sldId id="781" r:id="rId7"/>
    <p:sldId id="762" r:id="rId8"/>
    <p:sldId id="763" r:id="rId9"/>
    <p:sldId id="764" r:id="rId10"/>
    <p:sldId id="765" r:id="rId11"/>
    <p:sldId id="766" r:id="rId12"/>
    <p:sldId id="767" r:id="rId13"/>
    <p:sldId id="768" r:id="rId14"/>
    <p:sldId id="770" r:id="rId15"/>
    <p:sldId id="771" r:id="rId16"/>
    <p:sldId id="772" r:id="rId17"/>
    <p:sldId id="773" r:id="rId18"/>
    <p:sldId id="774" r:id="rId19"/>
    <p:sldId id="775" r:id="rId20"/>
    <p:sldId id="776" r:id="rId21"/>
    <p:sldId id="777" r:id="rId22"/>
    <p:sldId id="778" r:id="rId23"/>
    <p:sldId id="658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78" d="100"/>
          <a:sy n="78" d="100"/>
        </p:scale>
        <p:origin x="35" y="3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61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1:35:34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17553 7120 112 0,'21'-5'44'0,"-21"5"-36"0,9-3 0 0,-9 0 4 16,0 6-8-16,0-6 76 16,0 1-44-16,-9-4 92 15,9 6-72-15,-15-5 36 16,15 5-56-16,-15-3-20 15,3 3-8-15,-3 0-20 16,0 3 8-16,-14-3 20 16,14 3-8-16,-12-3 24 15,3 0-20-15,-12 0-4 16,1 2-4-16,-16 1 48 16,1 0-28-16,-10 2 16 0,-2-5-24 15,-1 3 28-15,-2-3-28 16,-10 0-24-16,-8 5 4 15,-1 0 0-15,7-2 4 0,6-3 0 16,2 0 0-16,-2 0 16 16,8 3-8-16,4-3 24 15,8 0-20-15,9 5 12 16,4-3-12-16,8-2 12 0,6 0-16 16,3-2-12-1,3-1 0-15,9 1-4 16,-2-1 0-16,8 0-72 0,3-2 44 15,5-6-216 1,10 1 140-16,15 7-176 16</inkml:trace>
  <inkml:trace contextRef="#ctx0" brushRef="#br0" timeOffset="585.2584">16121 6969 288 0,'-47'13'108'0,"29"-5"-84"0,-3 0-4 16,6-5 40-16,-3 2-36 16,-6 3 0-16,-2-3-16 15,-1 1 12-15,3 2-12 16,6 2 16-16,-3 1-16 0,9-3 32 16,6 2-24-1,6-2-12-15,6 3-8 0,9-1 20 16,9 1-8-16,0 2-4 15,3 0 0-15,5 3-16 16,4-2 8-16,6 4 28 16,8 9-12-16,-5-4-20 15,0 4 0-15,-7-3 20 16,-5-3-4-16,-6-8 68 16,-3-5-44-16,-3-8 48 15,-9-5-44-15,-4-9 52 16,-2-9-52-16,-6-4 36 0,-1458 3-40 15,2907-5 24-15,-1454 0-28 0,-4 0 0 16,-3-5-16-16,0 7 0 16,6 1-4-16,-3 7-24 15,3 1 8-15,0 7-12 16,3 1 8-16,0 2-168 16,3 2 100-16,9 12-304 15,3 4 216 1,0-2-100-16</inkml:trace>
  <inkml:trace contextRef="#ctx0" brushRef="#br0" timeOffset="2072.8672">18434 6667 332 0,'-3'14'120'0,"3"-14"-92"0,-6 21-8 0,6-13 68 15,6 2-52-15,-6 4 68 16,3 4-64-16,0 3 0 16,12-2-24-16,-6 5 8 15,0-1-16-15,3-7 16 16,3-2-16-16,0-6 24 15,-1-8-20-15,7-3-20 0,3-5 0 16,3-3-112-16,-6-2 68 16,-3-3-16-1,-1 0 44-15,-2 3 4 16,0 0 12-16,-6-3 24 16,3 11-8-16,-9-6-20 15,3 3 4-15,-6 3 20 16,0 0-4-16,0 2 16 15,0 3-16-15,0-3-4 16,0 3 0-16,-3 3 12 16,3 0-8-16,-6 7-12 15,6-2 0-15,-6 3 28 16,3 7-12-16,-3 17 40 0,0 15-28 16,-3 8 12-16,-3 0-20 15,3 1 8-15,-2 1-12 16,2 4 0-16,-3 2-4 0,-3-2 28 15,6-9-20-15,-6-15 4 16,6-3-12 0,-3-11 4-16,0-10-8 0,0-11 32 15,-3-7-20 1,-2-9 4-16,-1-7-12 0,0-6-16 16,0-5 4-16,0 0-16 0,3 2 12 15,3 1 32-15,3-1-16 16,3 4-8-16,4-1-4 15,2 0 12-15,2 0-4 16,4-5-12-16,6 0 4 0,9 0-16 16,9 2 12-16,0 6 12 15,5 5 0-15,1 3-124 16,0 5 64-16,0 0-244 16,-7 8 172-1,4 0-140-15</inkml:trace>
  <inkml:trace contextRef="#ctx0" brushRef="#br0" timeOffset="2868.4277">18794 6882 300 0,'-6'-8'112'0,"6"8"-88"0,3-3-8 0,-3 1 84 15,0 4-60-15,3-2 44 16,3 3-48-16,6-3 0 16,3 3-24-16,3-6 0 15,3 8-4-15,6-10 12 16,-1 5-12-16,1-5 4 15,0-1-4-15,-3-7-8 16,-3 2 4-16,-7-2 4 16,1 3-4-16,-9-4-4 15,0 4 4-15,-12-3 4 16,3 2-4-16,-9 0-12 16,1 9 4-16,-10-3-4 15,6-1 0-15,-12 6 24 16,6 6-8-16,-6-4 24 15,7 3-20-15,-1 6-40 16,6 5 16-16,0-3 56 16,9 6-24-16,3 10 36 0,9 5-28 15,6 1 16-15,6-1-24 16,12-2 16-16,5-3-20 16,4-5 0-16,3-9-8 0,-4-1 36 15,7-6-20-15,-9-14-40 31,-1 1 8-31,4-21-96 16,-3 2 56-16,3-19-28 0,-1 4 40 16,-2-9-20-1,-3 14 32-15,-7-11 12 16,-5 16 8-16,-9 2 28 0,-3-2-12 0,-9 3-4 16,0 4-4-16,-6 1 40 15,0 5-24-15,-6 1 16 16,6 4-20-16,-9 0-36 15,7 11 12-15,-10 0 20 16,6 14-8-16,-3 4 64 16,3 3-40-16,-3 3 16 15,6 0-28-15,0 5-8 16,3 0-4-16,3 0 12 16,3 0-8-16,3 0-4 15,6-7 0-15,3-9 48 16,3 3-28-16,0-14-204 15,3 4 96-15,0-12-248 16,2-2 184-16</inkml:trace>
  <inkml:trace contextRef="#ctx0" brushRef="#br0" timeOffset="3052.962">19327 6739 476 0,'-18'-5'176'0,"18"5"-136"0,-9 0-12 16,6 0 76-1,3 0-64-15,6-3-8 0,3 3-20 0,12-3-20 16,6 3 4-16,12-5 28 16,-1 10-12-16,10-7-20 15,-3 2 0-15,-1 0-76 16,-2 0 48-16</inkml:trace>
  <inkml:trace contextRef="#ctx0" brushRef="#br0" timeOffset="3429.5043">20696 6488 364 0,'-5'-3'132'0,"5"3"-100"0,-12 13-12 16,3 0 156-1,9 3-100-15,-15 8 40 0,9 3-68 0,-3 4-12 16,-3-2-20-16,3 6 8 16,3-3-16-1,-6-1-84 1,6-2 44-16,-3-2-148 16,3-6 100-16</inkml:trace>
  <inkml:trace contextRef="#ctx0" brushRef="#br0" timeOffset="3845.3926">20440 6726 340 0,'3'-8'128'0,"-3"8"-100"0,21-6-8 0,-6 4 0 16,3 4-16-16,9-4 8 16,3 2-8-16,5-5-12 15,4 2 4-15,3-5-4 16,2 3 0-16,-8-3 44 15,0 5-24-15,-15-2 112 16,-1 2-68-16,-5-2 36 16,-6 5-52-16,-12 0 28 15,-3 5-36-15,-3 3 8 16,3 3-24-16,0 2 0 16,6 0-8-16,6 3 4 15,3 0-8-15,6-3 16 16,6-2-12-16,0 2 16 15,0-5-16-15,0-6-4 16,-4-2 0-16,-5-7 20 16,3-1-12-16,-6-6 24 0,3 4-24 15,-12-6-12-15,0 5-4 16,-9-5-4-16,0 6 0 16,-6 2-20-16,6 3 16 0,-2-1-20 15,2 6 16-15,0 3-344 16,6 2 200-16</inkml:trace>
  <inkml:trace contextRef="#ctx0" brushRef="#br0" timeOffset="4610.2093">21575 6361 364 0,'6'-14'132'0,"-6"14"-100"0,3-5-12 0,0 0 52 16,-1 5-44-16,1-6 16 15,3 6-28-15,0-5 64 16,0 5-48-16,-6 5 16 16,3 6-32-16,-3 13 52 15,-3 0-36-15,-6 23-8 16,3 6-12-16,-2-3 16 16,-4-5-16-16,-3-2-4 15,6-9-4-15,-3-5 40 16,6-5-24-16,-6-8 44 15,6-5-36-15,0-9 12 16,6 1-24-16,3-11-8 16,3 3-4-16,3-11-60 15,6 3 32-15,3-9-96 16,3 6 68-16,5 1 8 16,4 7 24-16,-3 5 0 15,0 8 8-15,-1 1 8 16,-2 9 4-16,-6-1 8 15,-3-1-4-15,-9 8 16 16,0-2-12-16,-9-6 48 16,0 3-28-16,-12-3 12 15,0-8-24-15,-9-5-16 0,4 6-4 16,-10-12 20-16,12 4-8 16,0-6-4-16,6 2 0 15,3-2-4-15,9 3 0 16,6-3-72-16,6 6 40 15,9-6-312-15,3 8 188 16</inkml:trace>
  <inkml:trace contextRef="#ctx0" brushRef="#br0" timeOffset="4940.3016">21988 6736 384 0,'0'-2'140'0,"0"2"-108"0,15-3-8 0,-6 0 20 16,0 3-28-16,3-2-24 15,0-1 4-15,6-2 36 16,0 2-20-16,-3-2 8 16,5 2-12-16,-8-5-8 15,-3 6 4-15,-3-6 4 16,-6 2-4-16,-12-2-12 16,9 3 4-16,-12 0 12 15,3 2-4-15,-5-2 60 16,5 5-36-16,-3 0 8 15,3 5-24-15,-3 0 44 16,6 1-28-16,-6 2 28 16,6 2-28-16,-3-2-28 15,6 3 0-15,0-3 0 16,6 2 0-16,9-2 24 0,6 0-12 16,15 0-64-16,9 3 24 15</inkml:trace>
  <inkml:trace contextRef="#ctx0" brushRef="#br0" timeOffset="5724.0931">19277 7403 268 0,'0'-24'100'0,"0"24"-76"0,-3-2-8 16,3 4 44-1,3 4-36-15,-3 7 76 16,0 5-52-16,0 19 80 0,0 8-72 16,-6 0 16-16,0 8-40 15,0 11-12-15,-3 7-12 16,3 1-8-16,-3-9 4 0,-6-18 12 31,9 0-8-31,-6-11-4 16,9-7 0-16,-3-6-236 0,-3-5 128 0,9-6-264 15</inkml:trace>
  <inkml:trace contextRef="#ctx0" brushRef="#br0" timeOffset="6024.0644">19428 7615 312 0,'54'8'112'0,"-33"0"-84"0,9 5-12 15,-19 3 56-15,-2 2-44 16,-3 6 32-16,-6 2-32 16,-9-2 0-16,-8 3-16 15,-13-11 64-15,-9-1-44 16,-3-9-20-16,7-14-12 15,-1-5 0-15,12-9 0 16,3-1-20-16,9 1 12 16,12 1-288-16,6 0 164 15,15 3-80-15</inkml:trace>
  <inkml:trace contextRef="#ctx0" brushRef="#br0" timeOffset="6380.6912">19744 7601 132 0,'-12'6'52'0,"12"-6"-44"0,-6 18 4 0,3-7 8 16,3 2-12-16,-6 3 92 16,3-3-52-16,3 0 76 15,0-7-72-15,0 2 80 16,0-8-76-16,-3-3 24 15,3-2-44-15,0-3-4 0,0-5-20 16,-3-1 36-16,0 1-24 16,3 0-4-16,3-3-12 0,3-3-8 15,3 4 4-15,6-7-4 16,6 4 0-16,3 2 44 16,5 3-24-16,1 2-28 15,3 6 4-15,-6 0-8 31,2 5 4-31,1 2-88 16,-9 6 48-16,6 0-196 16,-3 3 136-16</inkml:trace>
  <inkml:trace contextRef="#ctx0" brushRef="#br0" timeOffset="6741.9445">20161 7588 288 0,'-3'0'108'0,"3"0"-84"0,-3-2-4 0,-3 2 32 15,3 5-32-15,-9-2 52 16,3 2-40-16,-6 0 92 16,3 3-72-16,-3 3 40 15,3 2-56-15,3 3 8 16,6 5-28-16,3-8 0 15,9 3-8-15,3-5 20 16,3-3-16-16,3-8 4 0,6-6-8 16,-3-4 12-1,0 2-12-15,-1-8 4 16,-2 3-4-16,-3-9 20 16,-3 4-16-16,-6-3-32 15,-3 5 12-15,-6 0-16 16,3 5 12-16,-3 3-72 15,6 6 48-15,0 2-252 16,6 2 164-16</inkml:trace>
  <inkml:trace contextRef="#ctx0" brushRef="#br0" timeOffset="7043.9052">20551 7591 300 0,'-9'5'112'0,"9"-5"-88"0,-3 16-8 0,0-8 72 15,6 3-52-15,-3-1 68 16,6 3-64-16,0-2 44 16,8-3-48-16,-5-3 60 15,3-5-56-15,0-5 0 16,3 0-24-16,0-9 24 15,-3 4-24-15,9-9 4 16,-3 6-12-16,-1-5-8 16,-2 2 4-16,0-3-16 15,-3 6 8-15,-3 5-180 16,3 5 96-16</inkml:trace>
  <inkml:trace contextRef="#ctx0" brushRef="#br0" timeOffset="7895.7556">20979 7615 216 0,'3'-3'80'0,"-3"3"-60"0,6 3-8 16,-3-3 48-16,3 0-36 0,3 0 8 15,3 0-20-15,0 0-8 16,6 0 0-16,-3 0 4 16,2 0-4-16,1-3 16 15,0 3-12-15,-3-5-4 16,-3 2 0-16,-6-5 20 16,0 3-12-16,-12-3-12 15,3 3-4-15,-9-3-4 16,3 5 0-1,-6-2 68-15,6 5-32 0,-6 0 8 16,6 5-24-16,-2 3 36 16,5 3-24-16,0 2 20 15,6 0-24-15,6 6-8 16,3-1-8-16,5-2 4 0,7 0-4 16,6 0-20-16,9-6 8 15,8 1-100-15,4-3 56 16,-6-6-64-1,2-2 68-15,-2-5-4 16,-6 3 32-16,0-14-24 16,-7 2 28-16,-8-4-56 15,-6 2 40-15,-9-2 132 16,3 4-56-16,-15 1 92 16,3 8-76-16,-12-1 12 15,-3 6-40-15,-6 3-20 16,4 2-8-16,-10 6 4 0,9 2-4 0,0 3-4 15,12-3 4 1,9 1 4-16,9-4-4 0,6-2-12 16,6-3 4-1,0-5-112-15,0 0 64 0,-1-8-4 16,-2 0 32-16,3-7-20 16,0 1 28-16,-6-7 4 15,0 3 12-15,0-11 8 16,2 5-4-16,-8-11 68 15,6 9-40-15,-6-8 84 16,3 10-64-16,-3-3 72 16,-3 6-72-16,0 3 8 15,-3 4-36-15,-3 6 24 16,0 8-32-16,-9 14 64 16,3 7-44-16,-9 13 72 15,9 1-60-15,-9 7 0 16,6-5-28-16,3-3 4 15,-3-2-12-15,3 0 20 16,6-6-20-16,-5-5 48 16,5-2-32-16,0-6-224 15,5-2 104-15</inkml:trace>
  <inkml:trace contextRef="#ctx0" brushRef="#br0" timeOffset="8016.6121">21965 7678 780 0,'-6'-32'288'0,"6"32"-224"0,12 3-20 0</inkml:trace>
  <inkml:trace contextRef="#ctx0" brushRef="#br0" timeOffset="62066.2814">18919 11359 488 0,'18'-14'180'0,"-6"6"-140"0,0 0-12 0,-9 6 84 16,3-3-68-16,-3 2 0 0,-3 0-28 15,-9 1 16 1,6 4-20-16,-15 4 4 0,-12 4-8 16,-5 3-8-16,-10 8 4 15,-14 1 4-15,-25 1-4 16,-11-1 16-16,-9 1-12 0,-21 1 16 16,-6-3-16-16,9-2 92 15,-3-6-52-15,-3-5 20 16,6 0-36-16,14-3 24 15,16-5-32-15,3-2 4 16,3-1-16-16,5 0-8 16,7 1 0-16,14-1 12 15,13 3-8-15,14-3-136 16,6 1 72-16,36-14-464 31,9-8 84-31</inkml:trace>
  <inkml:trace contextRef="#ctx0" brushRef="#br0" timeOffset="62474.0872">17505 11266 496 0,'6'-16'184'0,"-3"16"-140"0,0 0-16 0,-6 0-4 16,-6 5-20-16,-2 1 24 15,-7 2-16-15,-12 13 24 16,-3 8-24-16,-14 3 4 15,-16 5-8-15,-8 0 4 0,2 0-8 0,1-3-20 16,8-5 8-16,10-10 76 16,-1-1-40-16,15-2 28 15,12 0-36-15,9-8-28 16,15 0 4-16,15 0 16 16,6 0-4-16,15-3 40 15,18-2-24-15,8 2-12 16,6 3-8-16,-5 0 12 15,-12-3-8-15,-10-5 24 16,-2-2-20-16,-12-6 68 16,-12-6-48-16,-9-4 120 15,-6-17-84-15,-6-15-8 16,-9-5-36-16,-3-1 0 16,0 6-12-16,0 10 0 15,6 11-4-15,6 8-60 0,9 8 28 16,9 10-568-1</inkml:trace>
  <inkml:trace contextRef="#ctx0" brushRef="#br0" timeOffset="62925.498">19988 11102 384 0,'3'-48'140'0,"3"43"-108"0,9-6-8 16,-9 9-24-16,6 2-4 16,0 8 128-16,0 8-72 15,-7 7 88-15,10 4-80 16,0 7 12-16,-3 17-40 0,-3 12 4 15,3-2-20-15,-3 8 8 0,-3-11-12 16,0-16 36 0,-6-2-24-16,3-16 48 15,0 0-40-15,15-14-260 16,8-26-364 0</inkml:trace>
  <inkml:trace contextRef="#ctx0" brushRef="#br0" timeOffset="63266.668">20598 11094 644 0,'-15'-29'236'0,"3"37"-180"0,-8 10-20 16,5-2-16-16,-12 3-20 16,-24-3 16-16,-8 2-8 15,-4 11-4-15,7-5 0 16,-1 2 4-16,4-2-4 0,2-5 16 15,6-6-12-15,4-2-40 16,11 2 20-16,9-5 0 16,12-3 12-16,21 3 88 15,12 0-48-15,6 3 36 16,5 4-44-16,10 4-20 16,9 5-4-16,5 0 0 15,1 2-4-15,-10-2 8 16,-2-3-8-16,-15-5 8 0,-7-3-8 15,-5-2 32-15,-6-3-20 16,-3-3 32-16,-6 0-32 16,-6-5-560-1</inkml:trace>
  <inkml:trace contextRef="#ctx0" brushRef="#br0" timeOffset="63716.8496">20661 11208 508 0,'-3'-27'188'0,"3"22"-148"0,9 0-8 16,3-1-28-16,-3 6-8 16,2 0 56-16,4 0-28 15,3 14 32-15,9 2-28 16,-3 13 16-16,9 16-24 15,-4 10 36-15,1 6-32 0,-3-5-4 16,-3-14-12-16,-3 0 28 16,2-13-20-16,-2 0 48 15,-3-10-36-15,3-6 40 16,-3-5-40-16,0-5 48 16,-1-9-44-16,4-7 28 15,0-8-32-15,3-16 0 16,0-16-16-16,0-5 0 15,-4 2-4-15,4 6-24 0,-9 2 8 16,0 9-4 0,0 4 4-16,0 1 0 15,-6 2 0-15,3 6 8 0,-1 7 0 16,1 3-56-16,0 14 32 16,0 4-32-16,3 6 32 15,-3 3-332-15,9-1 196 16,3 4-332-1</inkml:trace>
  <inkml:trace contextRef="#ctx0" brushRef="#br0" timeOffset="64151.9998">21857 10906 340 0,'0'5'128'0,"3"3"-100"0,0 11-8 15,0-1 184-15,3 11-116 16,-3 3 36 0,3 3-76-16,0 10 60 0,3 0-60 15,0 2 36-15,0 3-48 16,3 1 52-16,-6-6-52 15,3-3-8-15,0-8-16 0,-3-4 24 16,0-7-20-16,-3 1 32 0,0-8-32 16,5-3 40-1,-5 1-32-15,3-4 20 0,3-5-24 16,3-5 0-16,3 6-12 16,6-6-8-16,9-6 4 15,8 6-32-15,10-5 16 16,3 0 4-16,-1 0 8 15,-2 2 8-15,2-2-4 16,1-1 52-16,3 6-32 16,2 0-196-16,4 6 92 15,-1-1-752 1</inkml:trace>
  <inkml:trace contextRef="#ctx0" brushRef="#br0" timeOffset="93895.914">14734 8850 384 0,'-3'-8'140'0,"3"6"-108"0,-6-4-8 0,6 4 100 16,0-1-72-16,-6 0 52 16,0 1-64-16,3-1 8 15,-3 3-32-15,6 0 20 16,-6-2-24-16,6-1 24 0,-3 3-24 15,-3-3 4-15,6 3-8 16,6-2 4-16,-3 2-8 16,3-3-4-16,3 3 4 15,9-3-16-15,0 1 8 16,9-1 12-16,9 0-4 16,-1 1-4-16,1 2 4 15,-6 0 4-15,-1 0-4 0,1 2-4 16,-9 1 4-16,0 0-4 15,-6-1 0-15,-3 1 0 16,-9-3 0-16,3 0 8 16,3 3-4-16,-9-3 16 15,0 0-12-15,0 0-12 16,0 0 0-16,0 5 4 16,0-5 0-16,6 5-12 15,-6 3 8-15,0 3 4 16,8 2 0-16,-8 0-20 15,0 0 12-15,0 3-4 16,0 0 4-16,0 0 32 16,0 3-12-16,0 2-32 15,0 5 12-15,3 6 8 16,-6 8 4-16,3 2-4 16,0 3 4-16,0-3-4 0,6 6 0 15,-6-8 0-15,0-3 0 16,6 0 0-16,3 0 0 15,-3 5 8-15,0 6-4 16,0-1 16-16,-3 4-12 16,3-4-28-16,0-2 8 15,0-5 12-15,0-6 4 16,-3-2 16-16,-3-3-12 0,0-2 4 16,6-1-4-1,-6-2-16-15,0 0 4 0,0-1 20 16,0-1-8-16,0-1-12 15,0-3 0-15,0 1 20 16,0-3-8-16,-6 0-4 16,3-1 0-1,-9-1 12-15,3 2-8 0,-12-3-4 16,0 0 0-16,-2 0-16 16,-10-2 8-16,-3-3 12 15,-3 0-4-15,10 0-4 16,-4 0 4-16,3 2-32 15,9-5 16-15,3 1 40 16,1-1-16-16,8 0 0 16,3 1-8-16,6-1-280 15,0-5 152-15</inkml:trace>
  <inkml:trace contextRef="#ctx0" brushRef="#br0" timeOffset="95621.6062">15154 9684 260 0,'3'-8'96'0,"-6"5"-76"0,3-2-4 0,3 2 60 15,3-2-44-15,0 2 40 0,3-2-40 16,3 0 52-16,-4-1-48 15,7 4-16-15,6-1-12 16,-3 0-8 0,6 3 0-16,-3 3 0 15,3 2 0-15,2 3 0 0,4 3 0 16,-3 2 24-16,3 3-12 16,-1 3-4-16,-2 4-4 15,0 1 4-15,0-5-4 16,0 5 16-16,-4-3-12 15,1-3-20-15,3 1 4 16,0 5-12-16,0 5 8 16,-1 5 24-16,1 0-4 15,3 3-12-15,-3 6 0 16,2-4 20-16,1 1-8 16,-3-3-28-16,0-2 8 15,0-1 24-15,-1 0-8 0,1 1 20 16,-3 4-16-16,3 6-20 15,3 6 4-15,-1-4-12 16,-2-2 8 0,3 0 16-16,0-5 0 0,-1 0-4 15,4-1 4-15,-9 6 12 16,6 6-8-16,-6 4 4 16,-1 1-4-16,1-1-32 15,0-4 12-15,-3-4 4 16,-3-2 8-16,-3 0 0 0,-1 8 0 15,1 0-20-15,-6 8 12 16,3-3 20-16,0 0-4 16,-3-5-4-16,0-5 0 15,3 5-4-15,0 5 0 16,-6 5 0-16,6 4 0 16,-6-4-12-16,-3-5 8 15,3-7 12-15,-6-1-4 16,0 3-4-16,-9 10 4 15,9 3-4-15,-6 3 0 16,3-3 0-16,-9-2 0 16,9-6-12-16,-3 8 8 15,-3 3 12-15,3 5-4 16,-3-8-20-16,3-2 8 16,0-11 12-16,3-6 0 0,0 6 52 15,0-5-32-15,0 7-12 16,0 1-4-16,3-3-20 15,0-3 8-15,-3-5 28 16,3-5-12-16,-6-6 24 0,-3-5-24 16,3-2 40-16,-6-3-28 15,-2-3 20-15,-4 3-24 16,-3-1 16-16,6 1-20 16,-6 0-8-16,0 0-4 15,-2 0-4-15,2-1 0 0,-9 1 8 16,0-3-4-16,3 1 40 15,-8-7-20-15,5 1-12 16,0 0-8 0,-6-3 12-16,4-2-8 15,-4 0 4-15,-3-1-4 0,1 6-16 16,-1-3 4-16,3-2 28 16,3 2-12-16,-2-2-40 15,5-3 16-15,0 2 12 16,0-2 0-16,4 3 12 15,-1-1-8-15,0 1-12 16,3-1 4-16,-3-2 12 16,4-2-4-16,-4-1-4 15,6 0 4-15,0 1-4 16,0-1 0-16,3-3 8 16,4 1-4-16,-1 0-4 0,3-3 4 15,0 2-16-15,0 1 8 16,0 0 12-16,0-1-4 15,0-2-12-15,0 0 4 16,-3 0 4 0,6 0 0-16,-5 0 0 0,2 0 0 15,3 0-12-15,3 0 8 16,3 0 12-16,-3 0-4 16,0 3-4-16,6 0 4 15,0 2-128-15,0 0 68 16,0 1-112-16,0-1 100 15,6 0-112-15,0 0 104 16,-3 1-268-16</inkml:trace>
  <inkml:trace contextRef="#ctx0" brushRef="#br0" timeOffset="96403.5093">15449 13774 312 0,'-6'-5'112'0,"0"5"-84"0,3-3-12 0,-3 3 48 16,-3 3-40-16,-3 2 24 16,-3 0-28-16,-6 3 36 15,3 3-32-15,-9 2 32 16,1 0-32-16,2 3 4 16,-3 3-16-16,3-6 28 15,3 3-24-15,1 2 12 16,-1-4-16-16,6 2 0 0,-3 2-4 15,0-5-16-15,3 1 4 16,6-4 4-16,0 1 0 16,3-1 0-16,1-2 0 15,-1 0 8-15,3-3-4 0,3-5-20 16,0 0 8-16,0 0 40 16,3 0-20-16,3-2-20 15,-6-1 4-15,5 1 8 16,4-1 0-16,-3 0-12 15,0 3 4-15,3 0 28 16,0 0-12-16,-3 0-20 16,6 0 0-16,-9-2 20 31,9 4-4-31,-3 4-40 0,6-1 20 16,-3 3 20-16,0 0-4 15,2 2 8-15,4 4-4 0,-3-7 12 31,6 9-12-31,-6-8-4 0,6 3 0 16,-6-1-4-16,-6-2 0 16,2-2 32-16,-8-6-16 0,-3 0 64 15,0 0-44-15,0 0 28 0,0-11-36 16,-3 3 16-16,-3-8-24 16,6 3 28-16,-5-11-32 15,5 0 48-15,0-5-36 16,5 0-4-16,1 5-16 15,-3 3 20-15,3 3-16 16,3 2-12-16,-6 3-4 0,0 2 40 16,-3 6-24-16,0-1-64 15,0 12 28-15</inkml:trace>
  <inkml:trace contextRef="#ctx0" brushRef="#br0" timeOffset="156620.7533">18913 14541 176 0,'3'-18'64'0,"0"13"-48"0,0-6-8 16,0 6 76-16,0-3-48 15,0 0 68-15,3-3-64 16,0 1 20-16,0 2-40 15,-3 0-8-15,0 3-8 16,-6 2 20-16,-3 6-12 16,-6 2-20-16,-3 5 0 15,-2 1 12-15,-4 2 0 16,0 3 8-16,0 0-8 16,3 5-4-16,0-2 4 15,0-1 28-15,1 3-16 16,-1 3-24-16,0-3 4 0,3 3 44 15,3 0-20-15,0-3 24 16,0 0-24-16,0 1-16 16,0 7-8-16,3 2 48 15,4 4-24-15,-1 2 8 0,0 2-16 16,6-1 20-16,3-7-20 16,3-4 12-1,2-3-12-15,4-3 0 0,-3 0-4 16,0-8 12-16,-3 0-12 15,6-2 16-15,-6-3-16 16,3-3-312 0</inkml:trace>
  <inkml:trace contextRef="#ctx0" brushRef="#br0" timeOffset="157327.3691">19205 14732 384 0,'3'-8'140'0,"-6"5"-108"0,3-2-8 0,0 0 48 16,0-6-44-16,-3 3 8 15,-3-2-24-15,0-4 20 16,-3 1-20-16,0 0-4 16,-3 5-4-16,-2 3-32 15,-4 2 16-15,-3 8 92 16,-3 3-40-16,-3 8 72 15,3 0-64-15,4 0 28 0,5 0-44 16,3-3 24-16,6 0-28 16,6 1-16-16,6-4-8 0,3-2 40 15,3-3-24-15,0-2 0 16,5-3-12-16,-2-3-156 16,6-2 80-1,-3 0-88-15,-3 0 92 0,-3-3-80 16,0-3 80-1,-3 3-4-15,-3-3 44 16,-3 6 12-16,-3 3 12 16,0-1 52-16,0 3-28 15,-3 0 60-15,0 3-48 16,3 4 44-16,3 1-44 16,-3 3 44-16,0 2-48 15,0 0 36-15,-3 3-36 0,-3 5 16 16,-6 9-28-16,0 7 16 0,0 2-20 15,-3 4-8-15,-6-1-4 16,6-8 28-16,0-5-16 16,4-5 20-16,-1 0-20 15,0-8 8-15,3-3-12 16,0-2-164-16,9-1 80 16,0-4-360-1,6-6 244-15,0 5-120 16</inkml:trace>
  <inkml:trace contextRef="#ctx0" brushRef="#br0" timeOffset="157540.57">19256 14967 332 0,'3'-10'120'0,"0"15"-92"0,-3 0-8 16,0-5 88-16,0 0-64 16,3 6 16-16,0 4-36 15,0-7-20-15,0 2-8 16,0 1-392-16</inkml:trace>
  <inkml:trace contextRef="#ctx0" brushRef="#br0" timeOffset="158152.1311">19539 14711 416 0,'5'-8'152'0,"-2"8"-116"0,3 0-12 0,0 0 4 0,3-5-20 16,3 2 60-16,0 0-40 16,0 3 32-16,3 3-32 15,-3-3 8-15,0 8-20 16,-3-5 0-16,-3 2-8 15,-6 3 36-15,-3-3-20 0,-6 3 4 16,-6 0-16-16,-3 0-24 16,-6 0 4-16,3-3-100 15,3 0 56-15,4 1-12 16,5 2 40-16,6-3-12 16,6-2 20-16,3 2-16 15,5 5 16-15,4-2 16 16,3 0 4-16,0 0 8 0,0 3-8 15,-6-3 16-15,0 2-12 16,-3 6 24-16,3-3-20 16,-9 1 12-16,-3-4-12 15,0 6 36-15,0-8-24 16,-3 5-4-16,-3 1-12 16,-6 1 20-16,3-4-16 15,0 0-4-15,-9 2-4 16,3-3 12-16,0 1-8 15,0-3-12-15,0-3 0 16,1 0 28 0,5 3-12-16,-3-2-56 0,3-4 20 15,3-2-304-15</inkml:trace>
  <inkml:trace contextRef="#ctx0" brushRef="#br0" timeOffset="158737.8769">19854 14748 300 0,'-6'-3'112'0,"6"3"-88"0,0 0-8 0,0 0 28 16,0 0-28-16,-3 0 32 15,3 0-32-15,-6 0 56 16,6 3-40-16,-6 0 28 15,-3-3-32-15,-6 5 60 16,9 3-48-16,-8 2 0 16,5 6-24-16,0-3 52 15,3 3-40-15,3-2-12 0,0 4-8 16,12-2 8-16,0-3-8 16,12-2 24-16,-1-3-20 15,1-6-20-15,9-4 0 16,-9-1-4-16,0-2 4 0,-1-6 8 15,-5-2 0-15,-6 0 8 16,-9-3-4-16,0 0-12 16,-6-3 4-16,-3 9 12 15,0-3-4-15,-2 2-4 16,-4 3 4-16,6 3 4 16,3 0-4-16,0 2-12 15,6 0 4-15,0 3-4 16,0 0 0-16,6 3-100 15,0 0 60-15,-6-3-436 16</inkml:trace>
  <inkml:trace contextRef="#ctx0" brushRef="#br0" timeOffset="159174.6464">20170 14592 340 0,'14'-3'128'0,"-5"3"-100"0,6 5-8 15,0 3 68-15,6 8-52 16,0 8 112-16,-6 0-88 15,0 5 44-15,-3 8-60 16,-4 3 12-16,-8 13-36 16,-3-6 28-16,-2 6-32 0,-10-8 40 0,-6 0-32 15,-6-8 40 1,-3-2-36-16,0-6-324 0,-2-6 164 16</inkml:trace>
  <inkml:trace contextRef="#ctx0" brushRef="#br0" timeOffset="172809.6183">8010 15079 300 0,'-15'-6'112'0,"15"4"-88"0,-3-1-8 0,3 3 92 15,0-3-64-15,3-2 44 16,0 2-52-16,3-2 8 16,0 2-28-16,3 1-36 15,6-1 12-15,2 3 0 16,10-2 8-16,9-1 8 16,0 0-4-16,11-2-4 15,7-8 4-15,23 2-16 16,18-2 8-16,-8-3 12 0,8-2-4 15,12 2 8-15,0 2-8 16,-11 4-20-16,-10 2 8 16,-3-3 4-16,1 1 4 15,-4 4 24-15,-3 4-12 16,-17 2 4-16,-12 2-8 16,-13-2-128-16</inkml:trace>
  <inkml:trace contextRef="#ctx0" brushRef="#br0" timeOffset="173124.4754">9215 14774 268 0,'-3'-2'100'0,"6"2"-76"0,3 0-8 0,0 0 52 15,3 2-40-15,6-2 24 16,9 3-32-16,6 0 16 16,14 2-20-16,-8 3-16 15,6 2-4-15,-7 1 4 16,-2-6 0-16,-9 9 16 16,-3-4-8-16,-9 9 104 15,-9-3-64-15,-9 7 32 16,-12 9-44-16,-9 2 4 15,-6-2-24-15,-5-3-36 0,-1 0 12 0,0-2-508 16</inkml:trace>
  <inkml:trace contextRef="#ctx0" brushRef="#br0" timeOffset="174097.5695">3036 14097 164 0,'-9'5'60'0,"6"6"-44"0,-18 23-8 16,9-10 120-16,-3 10-72 15,-3 6 32-15,0 5-52 16,3 8 12-16,1 8-28 16,2 2 16-16,0-2-20 15,3-8 8-15,3-10-12 16,-9-6 28-16,3-6-24 15,0-10-224-15</inkml:trace>
  <inkml:trace contextRef="#ctx0" brushRef="#br0" timeOffset="174531.9227">2518 14459 332 0,'0'-15'120'0,"9"7"-92"0,5-6-8 0,1 9 52 16,9-3-44-16,9 0-12 0,9 0-8 16,5 3-8-16,-2 0 0 15,0-1 24-15,5 4-12 16,-2 4-12-16,-4 6-4 16,-2 8 12-16,-6 13-4 15,-3 11 24-15,-4 5-16 16,-8 3 40-1,-6-3-28-15,-6-6 4 0,-3-4-16 16,0-9 12-16,-6-5-16 16,-6-5 24-16,-3-5-20 15,3-6 4-15,3-5-8 0,0-5 4 16,0-11-8-16,6-5 24 16,9-11-16-16,0-10-20 15,6-6 0-15,6 3 12 16,2 5 0-16,4 6-36 0,-6 8 16 15,6 7 4 1,-1 6 12-16,1 7 0 0,-3 1 0 16,3 10-292-1,0 6 160-15,-1 5-148 16</inkml:trace>
  <inkml:trace contextRef="#ctx0" brushRef="#br0" timeOffset="175043.2193">3688 14452 144 0,'-3'-14'52'0,"0"14"-40"0,6-5 0 0,-6 2 44 0,0 1-32 15,0 2 0-15,-3 2-16 16,-3 4-16-16,-6 2 4 15,0 10 84-15,-9 6-48 16,0 5 88-16,-2 0-68 16,2 3 28-16,6-3-48 15,3-5 24-15,6-3-28 16,9-5 0-16,6-3-16 16,6-5 0-16,6-5-4 15,6-6-24-15,-7-5 8 0,7-5-128 16,0-3 76-1,-3 0-12-15,-6-2 44 16,-9-1-8-16,0-5 20 16,-6 8 8-16,0 3 8 15,-3 3 16-15,0 4-8 0,-3 4 92 16,0 10-52-16,3 5 40 16,3 5-52-16,3 3 8 15,3 3-28-15,3 0 8 16,0-8-12-16,3 2 0 15,-1-7-4-15,4 0 4 0,-3-6-8 16,0-5-12-16,-3-8 4 16,3 0-136-1,0-8 72-15,3-2-76 0,-3-6 84 16,3-8-180-16</inkml:trace>
  <inkml:trace contextRef="#ctx0" brushRef="#br0" timeOffset="175375.7747">3878 14444 352 0,'0'5'132'0,"0"5"-104"0,-6 14-8 15,3-5 96-15,-3 7-68 16,0 6 52-16,3 0-60 16,-3-3 8-16,0-5-32 15,0 2 28-15,0-7-28 16,0-3 12-16,3-6-16 0,0-2 20 16,3-8-12-1,6-8-8-15,6-2-68 16,-3-6 28-16,6-13-128 15,3-6 84-15,-3 6-52 16,0 0 72-16,3 5 16 16,0 3 24-16,-1 5 64 15,1 8-28-15,-3 6 112 16,-3 7-76-16,-3 16 56 16,-3 3-72-16,0 5-12 15,-3 3-20-15,0-3 8 16,-3 0-12-16,0-5 32 0,0-1-24 15,0-9-332 1,0 2 172-16,0-8-216 16</inkml:trace>
  <inkml:trace contextRef="#ctx0" brushRef="#br0" timeOffset="175675.9418">4417 14478 92 0,'-24'0'32'0,"6"5"-24"0,-12 1 0 15,15-1-16-15,-2 3 4 16,-1 5 28-16,3 3-12 16,6 0 92-16,6 5-56 15,12 3 48-15,6 2-56 16,3-2-12-16,0-3-16 15,2 0 16-15,-2-5-16 16,-9 0 48-16,-9-3-32 16,-12 1 4-16,-15-4-20 15,4-2 12-15,-7-3-16 0,3-5-84 16,0 0 44-16</inkml:trace>
  <inkml:trace contextRef="#ctx0" brushRef="#br0" timeOffset="176333.3407">4670 14552 268 0,'0'-16'100'0,"3"8"-76"0,0-5-8 0,0 8 80 16,-3-3-56-16,0 0 44 0,0 0-48 15,0 3 16-15,-3 2-32 16,-3 3-36-16,-3 5 8 15,-3 1 0-15,-3 4 8 16,-3 3 24-16,-3 6-12 16,1 2 68-16,-1 6-48 15,3-4 60-15,6 1-56 16,6-3-8-16,3-2-16 16,6-1 0-16,9-4-8 0,0-4 32 15,3-2-20-15,6-3-216 16,2-2 108-16</inkml:trace>
  <inkml:trace contextRef="#ctx0" brushRef="#br0" timeOffset="176635.7338">4804 14544 320 0,'-12'-10'120'0,"12"12"-96"0,-6-2-4 0,3 3 60 16,-6 2-48-16,3 6 16 15,-3 7-32-15,0 6 52 16,3 0-36-16,3 2 4 16,0 1-24-16,12-6 0 15,-3-5-4-15,15-3 4 16,-3-5-8-16,0-3 32 0,3-5-20 16,-1-2 12-16,-5-4-16 15,-6 1 12-15,-6-11-16 0,-3 3 4 16,-15-11-4-1,3 6-8-15,1-1 4 16,-1 6-24-16,3 5 12 0,9 3-252 16</inkml:trace>
  <inkml:trace contextRef="#ctx0" brushRef="#br0" timeOffset="177640.8702">5116 14518 208 0,'-3'5'76'15,"3"8"-60"-15,-9 11-4 0,6-5 108 0,-2 4-68 16,-1 1 52-16,0 0-64 16,0 2 32-16,0-7-40 15,3-6 36-15,3-2-40 16,0-3 12-16,3-3-24 16,3-5 20-16,0-5-24 15,3-3 4-15,-1-3-8 0,1-7-16 16,0-6 4-16,0 0-128 15,-3-5 72-15,3 5-64 16,3 0 72 0,0 0 28-16,0 9 16 15,0 1 76-15,0 9-36 16,0 5 60-16,-3 8-56 0,-1 11 28 16,1 4-36-16,0 4 0 15,0-1-16-15,-3 1 20 16,3-3-20-16,0-3 24 0,0-5-24 15,3-1 4-15,3-4-8 16,3-3-60-16,2-3 28 16,4 1-156-1,3-4 100-15,6-7-88 16,-6-8 96-16,-4-6-52 16,-2-7 76-16,-9-6 24 15,3 6 16-15,-9-12 76 0,0 9-36 16,-6 11 112-1,-6 2-84-15,-3 11 72 16,-3 10-76-16,-3 11 24 0,0 5-48 16,1 8 0-16,2 0-20 15,3-2 12-15,6-6-16 16,6 0-12-16,6-5 0 0,3-6 28 16,5-4-12-16,-2-6-64 15,0-8 24-15,0-3-68 16,0-7 56-16,-3-9-16 15,-3-7 32 1,-3-8-12-16,-6-3 20 16,-3 5 0-16,0 5 8 15,0 4 32-15,0 7-12 16,0 5 84-16,0 6-52 0,3 8 12 16,0 5-32-16,3 8 40 15,0 16-36-15,0 10 40 16,-3 8-40-1,3 11 4-15,0 0-20 0,-3-10 36 0,0-9-24 16,0 0 4-16,-3-10-16 16,0-3-500-1</inkml:trace>
  <inkml:trace contextRef="#ctx0" brushRef="#br0" timeOffset="177958.958">5679 14581 312 0,'-3'21'112'0,"6"-2"-84"0,-3 7-12 16,0-12 56-16,-3 4-44 15,0-2 16-15,3-3-28 16,0-5 8-16,0 5-12 0,6-7 28 16,0-4-24-16,3-2-68 15,3-5 28-15,3-6-240 16</inkml:trace>
  <inkml:trace contextRef="#ctx0" brushRef="#br0" timeOffset="178120.9463">5831 14544 332 0,'-3'-3'120'0,"3"17"-92"0,-6 7-8 0,3-5 96 16,0 2-68-16,0-2 44 16,3 3-56-16,3-3 16 15,3 2-32-15,6-5 28 16,3-2-32-16,-1-6-68 0,1-5 28 15,0-2-336 1,0-1 200-16,0 0-40 16</inkml:trace>
  <inkml:trace contextRef="#ctx0" brushRef="#br0" timeOffset="178332.871">6096 14565 248 0,'9'0'92'0,"-9"0"-72"0,-9 3-4 15,3 0 44 1,3 5-36-16,-12-1-12 16,6 4-4-16,-6 5 0 0,0 0-4 15,0 0 52-15,6 2-32 16,0 3 32-16,6-5-28 16,9-3 16-16,6-2-24 0,6-3-28 15,15-3 4 1,9-5-380-16</inkml:trace>
  <inkml:trace contextRef="#ctx0" brushRef="#br0" timeOffset="178529.866">6414 14356 300 0,'-6'6'112'0,"6"-6"-88"0,-15 15-8 0,15-1 48 0,-6 9-40 15,-3 12 24-15,4 13-28 16,-4-1 8-16,0-5-16 16,-6 1 44-16,-3-11-28 15,0-3-192-15</inkml:trace>
  <inkml:trace contextRef="#ctx0" brushRef="#br0" timeOffset="178696.2662">6143 14565 508 0,'12'-24'188'0,"9"14"-148"0,24-6-8 15,-21 8 96 1,5 5-76-16,16-2 8 0,0 3-40 16,5-4-348-16,1 12 180 0,-1-9-172 15</inkml:trace>
  <inkml:trace contextRef="#ctx0" brushRef="#br0" timeOffset="179911.5443">6530 14486 288 0,'-12'0'108'0,"3"5"-84"0,-2 6-4 15,8 2 64-15,-9 0-48 16,3 8 76-16,3 3-64 16,0 5 44-16,3-5-52 15,3 0-28-15,0 0-12 16,6-6 24-16,0-4-12 15,6-4 24-15,0-5-24 0,-1-5 12 16,4 0-12-16,0-8-164 16,0-2 80-16,-3 2-76 15,-3-8 84 1,-3-8-16-16,-6 8 44 16,0 3 32-16,0 5 4 15,0-2 88-15,-3 4-44 16,3 12 76-16,0 7-68 0,6-3-8 15,0 4-28-15,6 2-4 16,3-3-4-16,0-3 56 16,2 1-36-16,1-8-12 15,3-1-8-15,-3-2-20 16,0-5 8-16,3 2-40 0,-6-10 24 16,-1 5-56-16,-2-13 44 15,3 2-80 1,-9 1 60-16,3-1 28 15,3 4 16-15,-9 4 8 16,3 8 0-16,0 3 76 16,3 8-40-16,-9 3 48 0,6 2-48 15,-3 11 16-15,0-3-32 16,-3-2 16-16,3-1-20 16,-3-2 20-16,-3-3-24 15,3-2 32-15,-3-3-28 0,0-3 4 16,-3 0-12-16,0-5-24 31,6 0 8-31,-3-5-76 0,3 0 48 16,3-9-144-16,3-4 100 15,0-3-96-15,0-3 104 16,9 11 44-16,-6 2 20 16,-1 6 52-16,4 10-20 15,-3 8 76-15,-3 3-56 16,0 11 32-16,3-6-44 15,-6 0 16-15,3-2-28 16,-3-1 28-16,0-2-32 0,6-3 20 16,0-5-20-16,0-3-8 15,0-5-4-15,0-2-224 16</inkml:trace>
  <inkml:trace contextRef="#ctx0" brushRef="#br0" timeOffset="180388.0943">7224 14674 364 0,'21'5'132'0,"-21"6"-100"0,0-3-12 0,0-3 52 0,-6 0-44 15,3 0 32-15,-3 1-32 16,0-1 16-16,-3 0-24 16,3-2 0-16,-3-3-12 15,-3 0 12-15,3 0-12 16,3-3-12-16,-3 1 0 0,-3-1 20 15,3-2-8-15,1 2-28 16,2 3 8-16,0 3-40 16,0 2 32-16,3 3 8 15,-3 3 8-15,6-1-16 16,6-2 12-16,3 3 12 16,3-1 0-16,2-2 8 15,4-3-8-15,3 1 16 16,6-4-12-16,-3-2-4 0,0 0 0 15,-1-2-92 1,1-6 48-16,-3-3-4 16,0 1 28-16,-6-6 4 15,6-8 4-15,-12 3 16 16,-9 2-4-16,5 3-4 16,-5 3 4-1,-5 8 56-15,-4 8-32 0,3 10 60 16,-9-3-52-16,9 6 28 15,0 0-36-15,12 0-16 16,15 0-8-16,-1-6 20 0,19-7-12 16,12 0-524-16</inkml:trace>
  <inkml:trace contextRef="#ctx0" brushRef="#br0" timeOffset="227654.6926">18366 15954 144 0,'0'-5'52'0,"0"2"-40"0,0 1 0 0,0 2 52 0,6-3-36 15,-3 3 40-15,-3-5-36 16,6 0 16-16,-6-3-28 15,6 8 16-15,-6-3-20 16,0-2-8-16,3 5-4 16,-3 0-4-16,5-6 0 15,-5 6-12-15,0 0 8 16,0 0 20-16,0 0-8 16,6 6 4-16,-3-1-4 15,9-2-24-15,-6 10 8 16,-3 8 12-16,9 5 0 15,-3 6 60-15,-3 11-36 16,-3 15 16-16,0 11-28 16,0-1 20-16,0-7-24 15,0-11-4-15,0-7-4 16,3-6-4-16,0-8 0 16,0-11 44-16,0-2-24 15,3-2 8-15,0-4-16 0,-1-10 28 16,4 0-24-16,3-10 4 15,3-1-12-15,0-10 12 0,3-16-12 16,-3-3-4 0,3-5 0-1,5-10-24-15,-2 10 12 0,-3 0-4 16,-3 10 4-16,-3 6 8 16,-3 8 0-16,0 0 0 0,-1 5 0 15,1 3 16-15,-3 2-8 0,0 3 16 16,0 3-16-16,0 0 4 15,-3 2-4-15,0 3-172 16,-6 0 88-16,0 0-304 31,3 13 160-31</inkml:trace>
  <inkml:trace contextRef="#ctx0" brushRef="#br0" timeOffset="228400.2674">18782 16563 104 0,'-3'8'36'0,"0"-3"-28"0,1 0 0 16,-1 1 56-16,0 2-36 16,-3 2 76-16,0 3-56 15,0 3 52-15,3 8-56 16,-3-3 32-16,3 6-44 16,0-3 8-16,3-1-24 15,3-4 8-15,0-3-12 16,3-3 0-16,0-5-4 15,3-5 12-15,0-3-12 0,2-8 24 16,1 2-20-16,0-4-32 16,0-3 12-16,0-3-16 15,-3-3 12-15,-3-2 0 16,-3 2 4-16,-3-2 0 16,0 3 0-16,-3 5 8 15,-3-1 0-15,0 9 32 16,0-3-16-16,0 8-4 0,0-3-8 15,3 3-4-15,-3 0 0 16,3 0 8-16,3 0-4 16,0 0-108-16,0 3 56 15,0-3-316-15</inkml:trace>
  <inkml:trace contextRef="#ctx0" brushRef="#br0" timeOffset="228971.8614">19092 16587 236 0,'-6'-6'88'0,"12"6"-68"0,-3-2-4 0,-3 2 68 16,-3-3-48-16,-3 3 4 15,6 0-24-15,-6 0 8 16,-3 0-16-16,-6 3-12 15,0-1 0-15,1 6-4 16,2-2 0-16,0-1 24 0,3 0-8 16,3 3-12-16,3 0 0 15,3 0 12-15,6-3-4 16,3 9 8-16,0-4-8 16,3 3-36-16,-1 3 16 15,1 3 40-15,0-1-12 16,0 1 8-16,-3-3-12 15,-3 2-16-15,-3 3 4 16,-3-5 48-16,0-3-24 16,0 1 60-16,-3-1-44 15,-9-5 0-15,3 0-20 16,-9-3 8-16,1 6-16 16,-4-9-4-16,0 4 0 15,3-4 4-15,0 1-4 0,12-3-4 16,3-11 4-16,3 6-400 15</inkml:trace>
  <inkml:trace contextRef="#ctx0" brushRef="#br0" timeOffset="230292.6725">19583 16110 280 0,'-6'0'104'0,"6"0"-84"0,-3 0 0 0,3 0 56 0,0 0-44 16,0 0 32-16,-3 0-36 16,3 0 16-16,0 0-24 15,0 0 8-15,0 0-16 16,0 0 12-16,6 0-16 15,-6 0 48-15,0 0-28 16,0 0 12-16,0 0-24 16,0 0 44-1,0 0-32-15,0 0 12 0,6 0-24 16,-6 0 0-16,0 0-8 16,6 0 4-16,0 0-8 15,0 3 24-15,-6-3-16 0,6 0-20 16,0 0 0-16,-6 0 4 15,6 0 4-15,6 0 0 16,0 0 32-16,0-3-16 16,0 3-12-16,2-5-8 15,4 3 20-15,3-4-8 16,-6 4-4-16,3-1 0 16,-3 0 4-16,-3 1-4 15,-3-1-4-15,0 0 4 16,-4 3-16-16,-2 0 8 15,6 0 28-15,-3-2-12 16,0 2 24-16,0-3-24 16,0 3-92-16,-3 0 44 15,6-3-208-15,-9 3 136 16,0 0-340-16</inkml:trace>
  <inkml:trace contextRef="#ctx0" brushRef="#br0" timeOffset="231269.6497">19512 16367 300 0,'-6'0'112'0,"6"0"-88"0,-3 0-8 0,3 0 84 15,0 0-60-15,0 0 60 16,0 0-56-16,0 0 24 16,0 0-40-16,0 0 36 15,0 0-36-15,0 0-4 16,0 0-16-16,0 0 4 0,0 0-8 15,0 0 8-15,0 0-8 16,0 0-4 0,0 0 4-16,0 0 12 15,0 0-8-15,6 3 4 16,0-1-4-16,0-2-16 0,0 0 4 16,0 0 12-16,3-2-4 0,-4 2 16 15,7 0-12-15,-3-3-12 16,6-2 0-16,0 2 28 15,0-2-12-15,0 2-4 16,0 1-4-16,-3-1 20 16,0-2-12-16,-4 5-4 15,1-3-4-15,-3 0 4 16,0 1-4-16,0-4 8 16,3 6-8-16,0 0-4 15,-9-2 4-15,6-1 12 16,-3 0-8-16,0-2 40 15,0 5-24-15,-3 0-12 16,0 0-8-16,0 0-224 16,0 0 120-16</inkml:trace>
  <inkml:trace contextRef="#ctx0" brushRef="#br0" timeOffset="235021.362">20774 15618 260 0,'6'-8'96'0,"-6"6"-76"0,0-4-4 16,3 4 80-16,0-3-56 15,0-1 52-15,0 1-52 16,0 0 8-16,-3-1-32 15,0 1 20-15,0 2-24 16,0-2 12-16,0 5-12 16,0-3 0-16,0 3-4 15,0-2-8-15,0 2 4 16,0 0-16-16,0 0 8 0,3 5 20 16,0 0-8-16,0 3-28 15,0 3 8-15,0 2 68 16,3 3-32-16,-3 8 20 15,-3 10-28-15,2 11 8 16,1 6-12-16,-3-7 28 0,6 7-24 16,0-12 4-1,-3-7-12-15,3-5 12 0,3-4-12 16,-3-7 24-16,3-8-20 16,-3 3 24-16,0-8-24 15,0-3 32-15,-3-3-28 16,3-8-12-16,6 1-8 15,-3-14-4-15,6-8 0 0,5-10 32 16,4-6-12-16,-3 1-20 16,9 2 0-16,-6 5-4 15,0 5 4-15,-4 1 8 16,-2 10 0-16,-3 6-28 16,-3 2 16-16,-3 0 12 15,-3 5 4-15,0 6-12 16,0 2 4-16,-6 3 20 15,0 0-8-15,6 6-108 16,-3 4 52-16,0-4-228 16,-3 2 156-1</inkml:trace>
  <inkml:trace contextRef="#ctx0" brushRef="#br0" timeOffset="236133.2532">21134 15973 208 0,'0'0'76'0,"0"0"-60"0,0 0-4 0,0 0 64 15,0 0-44-15,0 0 16 16,0 3-32-16,0-3 36 15,-6 0-28-15,6 2-24 16,0 1 0-16,-3-3 36 16,-3 2-24-16,6 1 16 0,-6 0-16 15,3 2 20 1,-3-2-20-16,0 2 24 0,0-2-24 16,-3-1 24-16,3 4-24 15,4-1-4-15,-4 3-4 16,-3 0 20-16,3 0-12 15,0-3 4-15,0 3-8 16,3 0 20-16,-3 0-16 16,6 0-4-16,0 0-4 0,0 0 12 15,6 0-8-15,-3-6 40 16,0 6-24-16,0-3-32 16,6 1 4-16,-3-4 36 15,0 1-20-15,2-3 8 16,4 0-12-16,-3 0-8 15,6-3 4-15,6 1 4 0,-6-4-4 16,0 4-12-16,3-1 4 16,-3-5 20-16,-4 6-8 15,1-4-4-15,-3 1 0 16,-3 0-4-16,3-1 0 16,-6 1-12-16,-3 0 8 15,0-1 40-15,-3 1-24 16,0 0-28-16,-3 2 8 15,0-2-8-15,-3 2 8 16,3-2 16-16,3 0-4 16,-8 2-4-16,8 0 4 15,-9 1-4-15,9-3 0 16,-9 2 0-16,6 0 0 16,3 1-20-16,-9-4 12 0,9 12 20 15,-3-4-4-15,0 1-12 16,0 0 0-16,6 2-16 15,0 0 12-15,0-2-208 16,-3 2 120-16,-3 0-324 16</inkml:trace>
  <inkml:trace contextRef="#ctx0" brushRef="#br0" timeOffset="237516.8105">20244 16367 208 0,'-3'-5'76'0,"3"5"-60"0,0 2-4 0,0-2 108 16,0 0-68-16,0 0 24 16,0 0-44-16,3 0 56 15,-3 0-48-15,0 0 28 16,0 0-40-16,0 0 28 15,0 0-32-15,0 0 12 16,3 6-20-16,0-1-8 0,3-2-4 16,0-1 40-16,0 1-24 15,0-3 24-15,3 0-24 16,0 3 28-16,0-3-32 16,-1 0-24-16,1 0 4 15,0 5 8-15,3-2 0 16,3-3 16-16,6-3-12 0,-3 3-12 15,3 0 0-15,2-5 20 16,4 5-8 0,0 0 4-16,6 0-4 0,6 0 4 15,11-6-8-15,16 1-20 16,14 0 8-16,-3-1-4 16,-2-4 4-16,11 5 24 15,15-3-8-15,-5 5 4 16,-10 0-4-16,-9 1 4 15,16-4-8-15,-4 4-4 16,3 2 4-16,-6-3 12 16,-8 3-8-16,-7-3 4 0,-2-2-4 15,-7 3-8-15,-5-4 4 16,-10 1-16-16,-11 2 8 16,-6-2 40-16,-12 0-24 15,-3-1 24-15,-6 4-20 16,-3-1-8-16,-3 1-4 15,-3 2 28-15,-3 0-16 16,0 2-136-16,-3 6 64 16,-6 0-300-1</inkml:trace>
  <inkml:trace contextRef="#ctx0" brushRef="#br0" timeOffset="238684.9932">20384 16886 372 0,'9'-3'140'0,"-3"3"-112"0,3-8-4 16,-3 5 84-16,3-2-64 16,3 0 44-16,-7 0-52 15,4-3 24-15,0-3-32 16,0-2 28-16,-3 2-32 16,-3 1 32-16,0 2-32 0,-3-5-12 15,3-1-8-15,-3 1-4 16,-3 0 0-16,-3 0 24 15,-3 2-12-15,-6-2-32 16,1 10 12-16,-4 3 0 16,-3 3 8-16,-3 7-28 15,-3 6 16-15,3 5-40 16,4 9 32-16,2-1 24 0,6-6 0 16,6-1 8-16,6-4-4 15,6 1 12-15,3-11-12 16,6 2 32-16,2-7-24 15,4 2 12-15,0-10-16 16,3 5-156 0,-3-3 76-16,-6-7-60 0,0-4 76 15,-4 1-60 1,1 0 64-16,0 0-4 16,-6-1 32-16,3-4 32 15,-3 13-8-15,-3-3 36 0,0 8-24 16,0 5 40-16,0 3-32 15,-6 10 12-15,3-2-20 16,-3 5 28-16,-3 3-28 16,0 0 4-16,-6 5-12 15,-3 3 12-15,-2 10-12 16,-4 6 16-16,0 0-16 16,-3-3 16-16,-3-1-16 0,0-6 16 15,4-7-16-15,-7-4 4 16,6-3-4-16,0-6 20 15,6-5-16-15,1-2-12 32,2-3-4-32,0-8 4 15,6 5 0-15,0-10 32 0,6-8-16 16,0-1 12-16,6-7-16 16,3-5-24-16,3-11 4 0,3 2 40 15,-3-2-20-15,8 3-20 0,13-3 4 16,0 10-8-16,0 1 4 15,6 5 24-15,-1 2-8 16,1 9 24-16,-6-4-20 16,-3 6 4-16,-10 3-8 15,1 3 12-15,-3-4-12 16,0 6-276-16,0 0 144 16,-9 6-328-1</inkml:trace>
  <inkml:trace contextRef="#ctx0" brushRef="#br0" timeOffset="240609.0233">20568 17026 112 0,'0'0'44'0,"3"0"-36"0,-3 0 0 16,0 0 64-16,3-3-40 16,0 1 16-16,-3 2-32 15,3-3 20-15,3-2-24 16,-6 5 56-16,0 0-36 16,3 0-16-16,0-3-8 15,-3 3 16-15,0 0-12 16,0 0 4-16,0 0-8 15,0 3 28-15,0 7-20 16,-3 1 12-16,3 2-16 0,-3 3 12 16,0 0-16-16,0-3 32 15,3 0-24-15,0-2 20 16,-3-3-20-16,3 2 8 16,0-7-12-16,0-3 28 15,-3 0-24-15,6 0-32 16,-3-5 8-16,0-3 36 0,0 3-16 15,3-3-20-15,0-6 4 16,3 1-8-16,0 5 4 16,0-5-36-16,0 2 24 0,0-2-4 15,0 8 16-15,3-3 0 16,-3 5 0-16,0 1-28 16,0 2 20-16,-6 0 4 15,3 5 12-15,0 6 24 16,0-1-12-16,-3 1 32 15,0 2-28-15,0 0 12 16,0 0-16-16,3 1 36 16,0-6-24-16,0-3-4 15,-3-5-12-15,6-3 12 16,0-2-12-16,0-3-12 16,3-3 0-16,-1 3-76 15,4-5 44-15,0 0-76 16,3 0 68-16,-3 2-36 15,0 3 48 1,0 0 12-16,-3 3 8 16,0 0 152-16,0 10-76 0,-3 3 88 15,0 0-88-15,-3 2 4 16,0 4-44-16,-1-1 4 16,4 0-16-16,0-2 72 0,0-3-48 15,-3-3-144-15,-3-5 56 16,0 0-276-1,3 0 184-15,-3 0-192 16</inkml:trace>
  <inkml:trace contextRef="#ctx0" brushRef="#br0" timeOffset="241418.1382">21128 16645 236 0,'0'0'88'0,"0"3"-68"0,-6 10-4 0,3 3 36 16,0 7-32-16,0 4 112 16,-3 5-72-16,0 7 20 15,3-7-48-15,0 0-4 16,0-8-16-16,0-8 20 16,0 5-20-16,3-3 40 15,-3-7-28 1,0-9-12-16,0 9-8 0,1-8-84 15,-1-3 44-15,0-3-48 16,0-8 48-16,0 4-76 16,3-7 60-16,6-4-132 15,-3-9 104-15,2-4-60 0,4-4 372 32,36-23-128-17,3 13 128-15,-1 5-136 16,-5 17 52-16,-3 1-84 15,-1 14 8-15,-11 3-40 16,3 5 12-16,-12 8-24 0,-3 3-16 16,-6 2-8-16,0 0 56 15,-6 0-28-15,-12 11 52 16,-3-8-44-16,-6 5-60 16,-9-2 16-16,-6-3-160 15,-2-1 96-15,-4-1-56 16,3-4 80-16,3-7 16 15,4 2 24-15,8-10 20 16,6 2-4-16,6-2-20 16,6 0 8-16,9-1 48 0,3 6-20 15,6 3 44-15,3 5-36 16,2 8 20-16,1 2-28 16,0 1 52-16,0 5-40 15,3-8 12-15,-3 2-28 16,-1-5 0-16,-2-5-8 15,-3 3 56-15,-3-9-36 16,0 4 16-16,-3-6-28 16,-3 0-8-16,3 0-4 15,-3 0-244-15,0-6 132 0,0 6-324 16</inkml:trace>
  <inkml:trace contextRef="#ctx0" brushRef="#br0" timeOffset="242009.3555">21595 16952 364 0,'6'-3'132'0,"-6"3"-100"0,0 0-12 16,0 0 60-16,0 0-48 16,0 0 24-16,0 0-36 15,0 5-8-15,-6 1-8 16,6 2 40-16,-3 2-24 16,-2 4 0-16,-1-1-12 15,6 3 4-15,-3-3-8 16,0 0 52-16,-6-2-32 0,9 2-124 15,-6-5 52-15,6-8-388 32</inkml:trace>
  <inkml:trace contextRef="#ctx0" brushRef="#br0" timeOffset="242769.8575">21512 16941 312 0,'0'-2'112'0,"-3"4"-84"0,3-4-12 0,0 2 40 0,0 0-36 16,6 0 8-16,0 0-16 15,-6 0 28-15,6 2-24 16,0-2 20-16,0 0-20 16,3 0-8-16,3 0-4 15,0 0 20-15,3 0-12 16,-1 0 4-16,1 6-8 15,0-6-32-15,-3 2 12 16,3 1 12-16,-6-1 4 16,3 4 32-16,-3-1-20 0,0-2-4 15,-3 2-8-15,3 0 4 16,-4 1-4-16,1-4 16 16,0 6-12-16,0-3 16 15,0 1-16 1,-3-1-4-16,0-2 0 0,-3 5 12 0,0-3-8 15,-3 0-20-15,0 3 4 16,0 0 12-16,0-3 0 16,0 6-12-16,3-3 4 15,-3 0 28-15,-3-3-12 0,6 6-12 16,-6-3-4-16,1 0 28 16,-4 0-12-16,0-3-4 15,-3 5-4-15,-3-2-16 16,-6 0 8-16,6-2 12 15,-3-1-4-15,3-2-20 16,1 2 8-16,-1-5 40 31,3 5-20-31,3-2 16 0,0-3-16 16,0 0 12-16,0 0-16 16,3-3 24-16,3-2-20 15,0 0-4-15,-3 2-4 0,3-2 20 16,3-3-12-16,-6-3-4 15,3 8-4-15,0-2-76 16,0 0 40-16,-3 5-288 16,6 8 180-1,0-3-196-15</inkml:trace>
  <inkml:trace contextRef="#ctx0" brushRef="#br0" timeOffset="273785.9646">19771 17444 132 0,'0'-3'52'0,"0"3"-44"0,-3 0 4 0,3 0 0 16,0 0-8-16,0 0 60 15,0 0-36-15,0 0 40 16,0 0-36-16,0 0-28 16,0 0-4-16,0 0 8 15,0 0-4-15,0 8 8 16,0-2-8-16,3 1-12 16,0 7 4-16,3-1 28 15,0 0-12-15,3 6 4 16,-1-6-8-16,10 5 4 15,6-2-8-15,3-2 8 0,6-4-8 16,2-2 24-16,1-3-16 16,0-5 4-16,3-5-8 15,-1 2 4-15,7-7-8 16,5 5-36-16,4-3 16 16,3 0 32-16,-4-3-8 15,-2 11-36-15,-7-8 16 16,-5 3 0-16,-6 5 12 15,-6 5-28-15,-4-5 16 16,-5 8 32-16,-3 5-12 16,-3-2-28-16,-3 5 12 15,-6 2 20-15,-3 1-8 16,-3 2 0-16,0-2 0 16,0-1 28-16,-3-2-16 15,0 0-24-15,-3-3 4 0,6-10 8 16,0 2 0-16,0 0 8 15,0-5-8-15,3-5-4 16,0 0 4-16,3-3 4 16,0-13-4-16,3 7 8 15,3-4-8-15,6-1 8 16,0-7-8-16,6 7-4 16,3-2 4-16,5 3-40 15,4-1 20-15,3 6 24 16,6 5-4-16,-1 3-16 0,-2 5 4 15,3 5 4-15,-1-5 4 16,10 5 16-16,2-2-8 16,16 7-28-1,2-2 8-15,1 6 24 16,-1-9-8-16,1 0 8 0,2-2-4 16,1-3-52-16,-4 0 28 15,-12-3 12-15,-8 1 4 16,-6-6 88-16,-10 0-44 15,-8-3 48-15,-9-2-52 16,-3 5 8-16,-3-5-32 16,-3 2 0-16,-3 1-8 15,-3-1-164-15,-3 3 84 16</inkml:trace>
  <inkml:trace contextRef="#ctx0" brushRef="#br0" timeOffset="274445.5474">19681 18063 352 0,'6'-18'132'0,"-6"4"-104"0,6 6-8 0,-3 3 60 16,0 2-48-16,6-2 32 15,-6 5-36-15,-3 0-16 16,3 5-8-16,0 9 48 16,3 2-28-16,-6 15 16 15,3-4-24-15,3-1-24 16,0 1 0-16,0-3 20 0,3-6-4 16,0-5 24-16,6-10-20 15,0-6 56-15,5-2-36 16,1-14 20-16,6 1-32 15,-6-11 8-15,3-3-16 0,-1 0 12 16,-5 1-16-16,0 4 16 16,-6 9-16-1,-3 2-64-15,-3 5 28 16,0 3-172-16,-6 8 108 0,6 8-240 16,-3-3 188-1,-3 9-64-15</inkml:trace>
  <inkml:trace contextRef="#ctx0" brushRef="#br0" timeOffset="274822.5077">20056 18148 268 0,'-17'32'100'0,"17"-19"-76"0,0 8-8 15,0-8 60-15,0-2-44 0,3-3 16 16,6 0-32-16,-1-3 36 16,4 0-28-16,0-2 40 15,3-6-36-15,-3-2-4 16,-3-8-16-16,0 5-24 15,-3-6 8-15,-3 1-4 16,-3-5 4-16,-9 5 16 16,3-1-4-16,3 1-48 0,0 2 28 15,0 9-40 1,9 2 76-16,9-5-12 16,0-1-100-16,12 4 52 15,2-9-248-15</inkml:trace>
  <inkml:trace contextRef="#ctx0" brushRef="#br0" timeOffset="275031.0626">20420 17960 280 0,'-12'-13'104'0,"9"10"-84"0,0-8 0 16,3 11 48-16,0-2-40 16,0-3 16-16,0 5-28 15,0 0 36-15,3 7-28 16,0 7 12-16,-3 9-20 0,-3 7 44 15,3 1-32-15,-6 6 4 16,6-2-20-16,-3-3 20 16,-3 2-20-16,3-10 24 0,0-3-24 15,0-3-136-15,3-4 68 16</inkml:trace>
  <inkml:trace contextRef="#ctx0" brushRef="#br0" timeOffset="275275.0339">20744 17881 332 0,'-6'5'120'0,"3"-3"-92"0,-9 12-8 15,9-4 52-15,-3 9-44 16,-3 10 8-16,-5 11-24 15,5 2 44-15,0-2-28 16,0-1-16-16,0 1-4 16,0-8 52-16,-3-11-32 15,3 3-204-15</inkml:trace>
  <inkml:trace contextRef="#ctx0" brushRef="#br0" timeOffset="275873.8537">20548 18076 384 0,'6'-13'140'0,"0"8"-108"0,-1-3-8 0,1 8 32 16,0-5-36-16,6 5 0 16,3-3-12-16,3 3 4 15,9-5-8-15,6-1 24 16,5 4-16-16,-2-4 32 15,0 1-28-15,-7-3-12 16,-2 3-8-16,-9 2 4 16,-6-7 0-16,-3 7 24 0,-3-2-12 15,-6-1 4-15,-3 1-8 16,0 5-16-16,0 0 4 16,0 5-4-16,-3 1 0 0,0-1 8 15,0 3 0-15,-3 0-12 16,0 10 8-16,-3 1 20 15,0 2-8-15,1 0 40 16,2 3-24-16,0 3-24 16,3-6 0-16,0-8 44 15,3 5-24-15,3-4 8 16,3-1-16-16,3-3 36 16,0-2-24-16,3-8-156 15,3 0 72-15,-1-5-116 16,1-8 96-16,-3 0-116 15,0-1 112 1,-3 1-48-16,-3-5 80 0,-3 4 204 16,0 7-80-16,0-1 96 15,-3 2-96-15,3 6 16 16,0 6-52-16,3 2-12 16,3-1-16-16,3 7 20 15,6-1-16-15,3 0 40 16,6-2-28-16,-1-3-136 15,1-3 60-15,0 0-236 16,-6-5 160-16,0-5-64 16</inkml:trace>
  <inkml:trace contextRef="#ctx0" brushRef="#br0" timeOffset="276352.1842">21042 18116 288 0,'-12'-3'108'0,"12"6"-84"0,-3 16-4 15,3-12 12-15,3 17-20 16,-3 3 76-16,0-1-52 15,3 9-20-15,3-4-16 16,-3 1 16-16,0 8-8 16,-3-1 48-16,-3 6-28 15,-3-10 40-15,-9 2-40 16,-6-11-84-16,-6-4 28 16,-8-9-72-16,-7-8 60 15,0-5 52-15,1-13-4 16,11-6 4-16,3 6-8 15,21-8 28-15,12 2-16 0,18 1 12 16,20-3-16 0,7 7 12-16,3-4-16 15,8 2 32-15,10-2-24 0,-1 4-48 16,-5 1 16-16,-10 2-40 16,-8-2 32-16,-13 5 20 15,-11 0 4-15,-9-5 28 16,-6-5-16-16,-9-6-20 15,-6 3 0-15,-3-1 40 16,-6-1-20-16,3 4 52 16,3 3-36-16,1 6 48 15,5 2-44-15,-3 13-68 0,3 3 16 16,0 13 16-16,6-2 4 0,3-1 28 16,5 3-16-16,1-2 4 15,6-1-8-15,6-4 72 16,-3 4-44-16,9-10-284 31</inkml:trace>
  <inkml:trace contextRef="#ctx0" brushRef="#br0" timeOffset="276641.8667">22033 18090 624 0,'-18'-19'228'0,"12"19"-176"0,-6-13-16 16,6 10 44-16,0-7-52 0,0 7-4 15,-2-2-12-15,2 5-20 16,0 0 4-16,-3 5-4 0,0 3 0 16,3 0-28-1,6 2 20-15,3 4 24 16,3-6-4-16,9-1 8 15,2-4-4-15,7 0-164 16,3-3 84-16,0-3-208 16,-3 0 156-16,-6 3-108 15</inkml:trace>
  <inkml:trace contextRef="#ctx0" brushRef="#br0" timeOffset="277088.5099">22063 18182 332 0,'-36'37'120'0,"24"-16"-92"15,-6 16-8-15,6-15 96 0,0 9-68 16,1 4-28-16,2 10-16 15,0-6 4-15,0 6-4 16,0-13 52-16,3-11-32 16,-6-2 68-16,-6-14-52 15,-3-10-16-15,-5-8-16 16,-4-14 16-16,3 1-12 16,6-6-20-16,9 0 0 0,9 3-4 15,18 0 4-15,18 2-20 16,12 1 16-16,11-8-20 15,21 2 16-15,10 0 16 16,-4 3 4-16,-8 0 8 16,-10-5-8-16,-5 2 8 15,-13 5-8-15,-14 1 24 0,-6 7-16 16,-12-2 4-16,-9 3-8 16,-6 4 4-16,-6 6-8 15,0-2-4-15,-3 7 4 16,0-2 4-1,6 5-4-15,-3 8-20 16,-3-3 8-16,3 3-24 16,-3 3 20-16,3 2 12 15,0 0 4-15,0 0 24 0,0 1-16 16,3-6-4-16,-6 5-4 0,9-8 48 16,0 8-28-16,0-7-196 15,0-4 92-15,6-4-364 16</inkml:trace>
  <inkml:trace contextRef="#ctx0" brushRef="#br0" timeOffset="277194.4863">22417 18005 600 0,'-3'-5'224'0,"9"7"-176"0,0 1-12 16,-6 2-8-16,9 0-24 16,3 3 60-16,3 0-36 15,0-2-100-15</inkml:trace>
  <inkml:trace contextRef="#ctx0" brushRef="#br0" timeOffset="277328.4123">22685 17886 144 0,'-12'-5'52'0,"15"5"-40"0,-3 0 0 16</inkml:trace>
  <inkml:trace contextRef="#ctx0" brushRef="#br0" timeOffset="277480.7465">22634 17973 176 0,'-15'16'64'0,"6"-3"-48"0,4 8-8 0,5-2 32 0,0 2-24 16,0-2 12-16,5-1-16 15,-2-2-200-15</inkml:trace>
  <inkml:trace contextRef="#ctx0" brushRef="#br0" timeOffset="277883.6396">22780 18015 488 0,'0'8'180'0,"0"6"-140"0,12-1-12 0,-12-5 4 16,-6 5-24-16,6-2 48 16,-6 4-28-16,6-9 12 15,-3 7-24-15,-3-2-80 16,6-9 36-16,-3 4-16 15,3-6 24-15,0-6 12 16,3-7 8-16,6 0 0 16,3 7 0-16,-6-7-28 15,3 5 16-15,6 0 48 16,-6-2-16-16,6 2 60 16,-3 8-44-16,2 0 0 0,-8 0-20 15,6 8 8-15,-3-3-16 16,-6 3 40-16,3 3-24 15,-6-3 48-15,0-1-40 16,0-1-76-16,3 4 20 0,3-2-564 16</inkml:trace>
  <inkml:trace contextRef="#ctx0" brushRef="#br0" timeOffset="298215.2309">16473 9131 364 0,'0'-6'132'0,"5"6"-100"0,-8-2-12 15,3 2 96-15,0-3-68 16,0 3 44-16,0-2-56 16,0 2-28-16,0 0-8 0,3-3 36 15,6 0-24-15,-6 1 36 16,3-1-32-16,3 0 48 0,0 1-36 16,3-1-4-16,3-2-16 15,12-3-16-15,11 0 4 16,10 0 28-1,9 0-12 1,17-8 56-16,0 6-36 0,19-6 20 16,-7 5-32-16,0 3-28 15,-2 5 4-15,-19-4 16 16,-5 4-4-16,-10-5 32 16,-8 5-24-16,-9-5 32 15,-6 6-32-15,-10-4-40 16,-2 4 12-16</inkml:trace>
  <inkml:trace contextRef="#ctx0" brushRef="#br0" timeOffset="298650.0973">17363 8877 404 0,'-3'0'148'0,"3"0"-112"0,0 2-12 16,0-2 76 0,0 0-60-16,0-2 16 0,6 2-32 0,-1-3 12 15,4 6-20-15,6-3 8 16,0 5-12-16,6-2-16 16,3 2 0-16,3-2 12 31,2-1-4-31,-2 4-12 0,3-1 4 0,-12 0 20 15,0 0-8-15,-9 3 32 16,0 0-24-16,-12 3 4 16,3-1-12-16,-15 6 20 15,3 0-16-15,-6 5 32 16,3 1-28-16,-3 1 4 16,3-1-12-16,-3-1 12 15,7 0-12-15,-4-5 60 16,6-3-40-16,-3-5 8 15,6-3-24-15,0-5 12 16,6 3-16-16,0-6-100 16,6 1 48-16,6-6-484 15,6 0 292-15</inkml:trace>
  <inkml:trace contextRef="#ctx0" brushRef="#br0" timeOffset="299175.0497">18154 8623 416 0,'3'-13'152'0,"-3"13"-116"0,3-11-12 0,3 6 20 16,0 5-28-16,3 0 40 16,-3 2-32-16,0 6 64 15,3-2-48-15,0 17 64 16,3 1-64-16,-3 5 28 15,0 8-40-15,0-2 8 16,3-1-20-16,-1-5 44 16,1 0-32-16,0-10 84 15,0-6-64-15,0-8-12 16,0-2-24-16,3-14 44 16,0 1-32-16,3-17 8 15,2 1-20-15,1-16-8 16,3 7 0-16,0-5-4 15,-9 9 0-15,0 2-12 16,0 7 8-16,-4 4 4 16,-2 5 0-16,0-3-20 15,-3 11 12-15,9 2-156 0,-3-2 92 16,3 5-216 0,0 5 160-16</inkml:trace>
  <inkml:trace contextRef="#ctx0" brushRef="#br0" timeOffset="299655.4782">18637 8927 488 0,'0'0'180'0,"0"0"-140"0,0 0-12 16,-3 0 84-1,3 0-68-15,-6 0 36 16,3 5-48-16,-6 1 8 15,6-1-24-15,-6 3 36 16,3 0-28-16,0 2 4 16,3 1-16-16,6 0-16 15,3 2 0-15,3-5 40 0,6 0-24 16,0-3 0 0,5 0-8-16,-5-7 28 0,9-1-16 0,-12-2-4 31,3-1-8-31,-3-4-4 0,-9 4 0 0,-6-7 16 15,3 5-8-15,-9-2-4 16,0 2 0-16,-3-3-32 16,6 6 16-16,0-3-32 15,3 5 28-15</inkml:trace>
  <inkml:trace contextRef="#ctx0" brushRef="#br0" timeOffset="300153.5646">17866 9305 364 0,'0'0'132'0,"0"0"-100"0,14 0-12 0,-2-2 88 16,0 2-64-16,18-6 52 15,6 1-56-15,26-5 40 16,4 4-44-16,35-7 68 16,-3 2-56-16,18-2-16 15,-6 5-20-15,7-5 24 16,-13 8-20-16,-3-1 20 15,-15 4-20-15,-20-3-8 16,-10 2-4-16,-14-2-32 16,-12 5 16-16,-21-6-408 15,0 6 228-15</inkml:trace>
  <inkml:trace contextRef="#ctx0" brushRef="#br0" timeOffset="300630.4518">17880 9681 444 0,'-2'-3'164'0,"2"3"-124"0,5-13-16 0,-2 5 112 16,0 3-80-16,-3-8 40 15,0 2-56-15,0-2-16 16,0 0-12-16,-3-6 0 16,3 9-8-16,-6-1 8 15,1 3-8-15,-7-2-12 16,0 7 4-16,-9 6-24 16,6 2 16-16,-6 3 4 15,0 2 8-15,3 4 8 16,7 1-4-16,8-1-12 15,6-1 4-15,11-5 12 16,4 0-4-16,6-8-36 16,0 2 16-16</inkml:trace>
  <inkml:trace contextRef="#ctx0" brushRef="#br0" timeOffset="300932.661">17892 9678 560 0,'-3'30'208'0,"3"-30"-164"0,-3 63-8 0,3-34 24 15,3-2-40-15,-3 18-8 16,-6 0-8-16,6 5 48 16,0-3-28-16,-20-4 52 15,11-6-44-15,-18-8 72 16,12-5-56-16,-21-11 36 16,12-5-48-16,-8-11 32 15,14-2-36-15,-3-16-8 16,9 0-16-16,9-14-8 15,9 4 4-15,9-7-16 16,0 7 8-16,15-6-4 16,-1 10 0-16,7-2 24 15,-3 11-8-15,-3-6-180 16,-4 8 96-16,-2 0-272 16,0 5 196-16</inkml:trace>
  <inkml:trace contextRef="#ctx0" brushRef="#br0" timeOffset="301502.2997">18000 9829 496 0,'-9'11'184'0,"9"-11"-140"0,-6 10-16 0,3-2 56 15,3 3-52-15,-6-3 76 16,3 2-60-16,-3-2 72 16,3 0-68-16,-3-5 16 15,6 0-36-15,-3-6-32 16,6 3 0-16,-3-5 24 16,3-1-12-16,0-4-12 15,6 5-4-15,6-6-112 16,-3 3 64-16,-1-3 12 15,4 6 24-15,-3 0-4 16,3 0 12-16,-6-1 40 16,3 6-20-16,-6 0 80 15,3 6-56-15,-6-1 4 16,0 0-24-16,0-2 16 16,3 5-20-16,3-6 4 15,0 4-8-15,0-6 20 16,5 2-16-16,4-4-84 15,-3 2 40-15,0-6-60 16,-1453 4 52-16,2900-4 4 16,-1450 4 20-16,-9-4 40 15,3 6-16-15,0 0 104 16,-3 3-60-16,-3 0 40 16,6 2-56-16,-6 3 0 15,11 3-24-15,-2-3 20 16,-3 2-20-16,3-5 40 15,6 3-28-15,-9-8-156 0,9 3 72 16,-9-6-216-16,3 1 156 0</inkml:trace>
  <inkml:trace contextRef="#ctx0" brushRef="#br0" timeOffset="301807.7254">18607 9485 508 0,'-21'24'188'0,"21"-24"-148"0,-9 53-8 16,6-29 52 0,3 5-52-16,-6 8 32 15,6-5-36-15,0-1 28 16,6-4-32-16,-6-6 12 15,0-2-20-15,-6-6 64 16,6-3-48-16,0-4 16 16,-6-4-32-16,0-4-16 15,6 2-4-15,-3-11-92 16,6 3 48-16,-3-13-224 16,6 3 152-16</inkml:trace>
  <inkml:trace contextRef="#ctx0" brushRef="#br0" timeOffset="302089.8317">18696 9504 652 0,'24'-19'244'0,"-24"19"-192"0,27-8-12 0,-18 3 76 16,3 5-72-16,-4 5 8 16,4 3-32-16,-9 8 24 15,6 5-28-15,-15 8 12 16,6 1-16-16,-9-1 36 16,-5 2-24-16,-7-1-32 15,0-9 4-15,-9-8 0 16,6-3 4-16,-8-10 0 15,8 0 0-15,3 0 8 16,12-2-4-16,3-3-48 16,6 5 28-16,9 2 28 15,3 6-4-15,9 5 8 16,-6 3-8-16,8 0 12 16,-2 3-12-16,-6-6 32 15,0 3-24-15,0-6-144 16,-9-2 64-16</inkml:trace>
  <inkml:trace contextRef="#ctx0" brushRef="#br0" timeOffset="302422.8602">18806 9821 496 0,'-6'0'184'0,"6"0"-140"0,-6 6-16 0,3-1 128 15,6 3-92-15,-6 2 60 16,3 6-68-16,0 5-52 15,0-2-4-15,-6 0 40 16,6-4-20-16,0-1 24 16,0-4-24-16,0-2 16 15,0-3-20-15,-6-7-184 16,6-1 92-16</inkml:trace>
  <inkml:trace contextRef="#ctx0" brushRef="#br0" timeOffset="302689.8219">18744 9880 580 0,'-3'-8'216'0,"3"8"-168"16,9-3-12-16,-3 0 76 15,-6 3-68-15,9-2 24 16,2-4-36-16,4 4 4 16,0 4-20-16,6 4-16 15,0 7-4-15,-3 3 20 16,3 2-8-16,-6 11 16 0,-4-2-16 15,-11-1 84-15,0-2-48 0,-20-5 56 16,2 2-56-16,-9-13 16 16,3 5-40-16,-3-13 8 15,6 0-16 1,4-8-16 0,5 0 0-16,6-5-348 0,6 5 192 15</inkml:trace>
  <inkml:trace contextRef="#ctx0" brushRef="#br0" timeOffset="303469.2885">17985 9911 364 0,'-6'3'132'0,"6"-3"-100"0,6 0-12 15,-6 0 80 1,0 0-60-16,0 0 28 16,0 3-40-16,0-1 8 15,6 4-20-15,-6-1 20 16,0 3-24-16,-6 0 40 15,12 2-28-15,-12 3 40 16,6 3-36-16,0 3 48 16,6 2-44-16,-6 0-16 15,3-2-8-15,-3-3 16 16,6-1-12-16,-6-4 40 16,0-3-28-16,0-5 12 0,0-1-20 0,-6-4 0 15,6-1-8-15,0-8-128 16,0 3 64-16</inkml:trace>
  <inkml:trace contextRef="#ctx0" brushRef="#br0" timeOffset="304159.3561">18151 9917 372 0,'0'0'140'0,"0"0"-112"0,0 0-4 0,0 0 64 15,0 0-52-15,0 0 68 16,0 0-64-16,-6 0 28 16,6 5-40-16,-3 0 28 15,3 0-32-15,-6 3 20 16,1 3-24-16,2-3 28 16,3 2-32-16,-6 4 40 15,6 2-32-15,0-1 12 16,0 4-20-16,-6 0 20 15,6-4-24-15,-6-1 40 16,6-4-28-16,0-2-12 16,0 3-8-16,0-9-24 15,0 6 12-15,6-5 48 16,-6 2-20-16</inkml:trace>
  <inkml:trace contextRef="#ctx0" brushRef="#br0" timeOffset="307734.5493">19515 9202 332 0,'-3'0'120'0,"3"0"-92"0,-6 0-8 15,6-2 140 1,0 2-92-16,0-3 112 16,0 3-100-16,0-5 12 15,6 5-56-15,-3-3-4 16,3 3-20-16,0-5 28 15,-3 5-24-15,9-3 20 16,-4 6-20-16,4-6 20 0,3 3-24 0,6-5 4 16,-3 5-8-16,3-3-16 15,-6 6 4 1,5-3 28-16,-5 5-12 0,-3 0 4 31,-3 1-8-31,-3-1 12 0,3 3-12 0,-9-3-144 16,0 3 72-16,0-5-564 15,0-1 348-15</inkml:trace>
  <inkml:trace contextRef="#ctx0" brushRef="#br0" timeOffset="307958.668">19571 9342 548 0,'0'0'204'0,"0"0"-156"0,0 6-16 16,6-6 132 0,3 0-96-16,-3 0 68 15,3 2-76-15,3-4 0 16,3 2-36-16,0-3-12 16,6 3-8-16,-7-5-16 15,7 2 8-15,3 0-128 16,-3 3 72-16</inkml:trace>
  <inkml:trace contextRef="#ctx0" brushRef="#br0" timeOffset="308513.4632">20292 8501 436 0,'3'-16'160'0,"-3"16"-124"0,9-5-8 0,-6 2 88 15,-1 3-68-15,1-2 68 16,0-1-64-16,0 3-40 16,3 3-8-16,3 5 56 15,0 2-32-15,0 19 8 16,3 3-24-16,3 13 12 16,9 3-16-16,-6 2 24 15,-1-8-20-15,4-7 48 16,0-6-32-16,0-8 56 15,0-5-48-15,-3-8 44 0,-6-3-44 16,2-10 0-16,1-3-24 16,-3-16 44-16,-3 3-28 15,0-16-4-15,3 2-16 0,-3-7-8 32,3 13 4-32,-9-8-16 15,9 13 8-15,-9-2 4 0,9 7 0 0,-9-5-12 16,9 11 8-16,-7-3 4 15,4 6 0-15,-3 2-20 16,3 2 12-16,-3 1-156 16,3 5 92-16</inkml:trace>
  <inkml:trace contextRef="#ctx0" brushRef="#br0" timeOffset="309114.1373">20848 8927 560 0,'0'-3'208'0,"0"3"-164"0,0-5-8 0,-6 0 24 15,6 5-40-15,-3 0 44 16,-3 0-36-16,-3-5-16 16,4 10-4-16,-10-5 16 15,6 0-12-15,-12 0 32 16,9 5-28-16,-3-2 64 16,0 5-44-16,6 0-16 15,-3 2-12-15,12 1 8 16,0-1-8-16,6 1 24 15,3 0-20-15,6-6 40 16,6 3-28-16,6-8 12 16,3-3-20-16,-7-2 0 15,4 5-8-15,-6-5-24 16,-6-3 8-16,-9-3-12 16,3 6 8-16,-21-9 8 15,3 9 4-15,-6-5-12 16,-6 4 8-16,6 1-16 15,0 5 12-15,9-3-172 16,12 6 100-16</inkml:trace>
  <inkml:trace contextRef="#ctx0" brushRef="#br0" timeOffset="309805.7155">20155 9229 560 0,'6'0'208'0,"-6"0"-164"0,9-3-8 16,-9-2 24-1,6 10-40-15,-6-5 16 16,0 0-20-16,0 0 8 16,5 3-12-16,-2-3 36 0,3 0-24 0,0 0 4 15,-3 0-16-15,9 0 0 16,-3-3-4-16,3 3-8 16,-3 0 4-16,6 0-4 15,6 0 0-15,-6-3 44 16,5 3-24-16,4-2-8 31,3 4-8-31,9-4 12 0,-6 2-8 16,5-3-4-16,1 6 0 15,15-6-4-15,-4 3 0 0,25-5 8 16,-1 2-4-16,12-5-4 16,-8 0 4-16,17-8 12 15,-6 3-8-15,1-5 16 16,-7 4-16-16,-8 1 32 15,-19 5-24-15,1 0 32 16,-16 3-32-16,4 0-4 16,-6 2-8-16,-6 0 28 15,-7 6-16-15,-2-3 12 16,-3 3-16-16,-6-3 20 16,-3 2-20-16</inkml:trace>
  <inkml:trace contextRef="#ctx0" brushRef="#br0" timeOffset="311071.874">20408 9620 580 0,'-3'-13'216'0,"3"13"-168"0,0-8-12 16,0 3 48 0,6 2-52-16,-3-2 48 15,3 5-44-15,3-5 0 16,2 5-24-16,7-3-8 15,0 6 0-15,6-3 4 16,3 0-4-16,-3 0 24 16,5 0-16-16,-5-3 24 15,-3 3-24-15,-3-3 24 16,-3 1-24-16,-9-1-12 16,-3 3-4-16,-9 0-180 15,0 5 96-15</inkml:trace>
  <inkml:trace contextRef="#ctx0" brushRef="#br0" timeOffset="311489.7061">20530 9636 488 0,'3'13'180'0,"-3"-13"-140"0,3 32-12 0,0-16 64 16,0 2-56-16,-3 9 4 16,3-1-24-16,-3 4 8 15,3-1-16-15,-3 2 24 16,-3-2-20-16,0 1-4 15,3-4-4-15,-12-2 20 16,3-3-12-16,-12-5 4 16,6 0-8-16,-12-6-8 15,4-4 4-15,-4-6-4 16,9 5 0-16,-6-10 0 16,12 5 0-16,0 0-20 15,9 0 12-15,-3-6 84 16,6 6-44-16,3-2 44 15,3 4-44-15,6-2 16 16,9 0-28-16,6 0 28 16,0 0-32-16,2 0 32 15,-5 3-32-15,3-3-24 16,0 3 4-16,-6-3 28 16,-1 2-16-16,-8-2 28 15,0 0-24-15,-6-2 32 0,3 2-28 16,-3-6-100-16,0 4 40 0,-3-4-472 15,3 4 280-15</inkml:trace>
  <inkml:trace contextRef="#ctx0" brushRef="#br0" timeOffset="322280.1638">21119 8453 280 0,'0'-8'104'0,"0"8"-84"0,0 3 0 16,0-3 40-16,0 0-36 16,0 0 8-16,3 5-20 15,3 3 64-15,-6 3-44 16,6 2 48-16,-3 8-44 16,9 3 32-16,-3 5-36 15,3 3 24-15,-3 0-28 16,6-3 8-16,-1 0-20 15,-2-11 36-15,0-7-28 0,0-6 64 16,0-5-48-16,3-10 20 16,0-9-40-16,0-7 0 15,-3-3-12-15,3 0 20 16,-1-1-16-16,1 4-12 16,0 0-4-16,-3-1 20 0,0 9-8 15,-3 2-28 1,-3 2 8-16,0 7 4 0,0 1 8 15,-3 4 8-15,3 2-4 16,3 2-116-16,3 4 60 16,-1-1-244-16,4 0 168 15,3 0-308 1</inkml:trace>
  <inkml:trace contextRef="#ctx0" brushRef="#br0" timeOffset="322911.249">21569 8639 312 0,'-3'-6'112'0,"3"6"-84"0,-3 0-12 0,3 0 4 15,0 0-16 1,0 0 40-16,-3 6-20 0,0-1 40 16,0 0-36-16,0 1 48 15,-3-1-44-15,0 0 12 16,-3 3-28-16,3 0 64 16,-6 0-48-16,0 8 4 15,0 2-20-15,3-2 8 0,0-3-16 16,3 9 24-16,3-7-20 15,1 1-4-15,4-2-4 0,7-7 4 16,3-1-4-16,3-9 60 16,0-5-36-16,3-2 16 15,-3-4-28-15,-3-1 28 16,-3-4-28-16,0 0 20 16,-3 4-20-1,-6-4 0-15,-3 1-8 0,0 7-16 16,-3 0 4-16,0 3 48 15,0 1-24-15,0 4-52 16,0 0 16-16,3 3-16 16,3 0 20-16,0 6-132 15,0-6 76-15,6 2-232 16</inkml:trace>
  <inkml:trace contextRef="#ctx0" brushRef="#br0" timeOffset="323360.9358">21676 8591 312 0,'3'-3'112'0,"-3"3"-84"0,0 0-12 0,0 0 144 0,0 6-92 16,-3 2 0-16,0 2-44 15,0 6 36 1,3 0-32-16,3 2 48 16,0 1-44-16,3-1 12 0,6 4-28 15,-3-9 44-15,3 5-32 0,-1-7-16 16,1-6-4-16,0 3 36 16,0-2-24-16,-3-1 16 15,0-5-20-15,0 0 8 16,0-5-12-16,0-3-16 15,0-3 0-15,0 0 20 16,0-7-8-16,2-1-4 16,4 3 0-16,-3-7 20 15,0 4-12-15,0-2 12 16,-3 2-12-16,0 4 0 16,0 4-4-16,-6 3-16 15,-3 3 4-15,0 5-104 0,0 5 60 16,-3 3-280-1,3 3 184-15,-3-1-300 16</inkml:trace>
  <inkml:trace contextRef="#ctx0" brushRef="#br0" timeOffset="343734.7179">21110 9432 268 0,'0'0'100'0,"0"6"-76"0,-3-1-8 15,0 0 0-15,0 1-12 16,0 7-4-16,0-3 4 16,0 9 100-16,0 2-56 15,0 8 44-15,3 6-56 16,0 2 52-16,0-6-52 15,3 1 12-15,0-5-32 16,-3-6 0-16,0-3-8 16,0-2 48-16,0-5-32 0,-3-3 24 15,3 0-28-15,0-3 28 16,0-5-32-16,-3 0-4 16,3-3-8-16,0-2-4 0,3-3 0 15,-3-3 24-15,3-4-12 16,-3-4-12-16,3-2-4 15,-3-6-48-15,6-2 24 16,-3-5-4-16,6-3 20 16,0 2-8-16,9-2 8 15,3 3 0-15,6 8 4 16,2 2-20-16,1 3 16 16,-3 7-32-16,-3 6 28 15,-3 6 32-15,-4 2-8 0,-5 2 8 16,-3 6-8-16,-9 0 20 31,0 6-16-31,-12 4 4 0,-2 3-8 16,-4 3 20-16,0-3-16 15,-3 3 4-15,3-8-8 16,3-3-8-16,0-5 4 0,6-3-16 16,0-2 8-16,4-3 12 15,2 3-4-15,0-3-36 16,3 5 16-16,0 0-20 15,0 6 20-15,0 5-8 16,3-3 12-16,0 5-8 16,2-2 8-16,1 3 24 15,3-3-4-15,0-3 40 16,0-3-24-16,0-2 12 16,0-2-20-16,0-6 20 0,-3 5-24 15,0-5 4-15,0 5-8 16,0-5 12-16,0 3-12 15,0 5-172-15,0-5 92 16</inkml:trace>
  <inkml:trace contextRef="#ctx0" brushRef="#br0" timeOffset="344086.2547">21444 9819 436 0,'-9'10'160'0,"0"-4"-124"0,6 4-8 16,0-2 44-16,0 3-44 15,3-1 8-15,0 1-24 0,0-1 12 16,0 1-16-16,-3-3 16 16,3 0-16-16,-3 0-4 0,-3-3 0 15,3-2-392 1</inkml:trace>
  <inkml:trace contextRef="#ctx0" brushRef="#br0" timeOffset="344365.3899">21411 9829 464 0,'30'-10'176'0,"-15"12"-140"0,5-2-8 0,-5 3-24 0,3 2-8 16,0 3 28-16,-3 3-12 16,-3 5 4-16,-3 0-8 15,-3 2 56-15,-6 3-36 16,-6 0 76-16,-6 1-56 16,0-1 8-16,-6-5-32 15,3-3 12-15,-3-5-20 0,3-3 0 16,1-5-8-16,2-5-16 15,9-3 4-15,3-3-216 16,3 1 120-16</inkml:trace>
  <inkml:trace contextRef="#ctx0" brushRef="#br0" timeOffset="345492.3444">22846 8398 476 0,'-3'0'176'0,"3"-3"-136"0,0-2-12 16,0 2 40-16,-3 6-44 16,3-3 52-16,-9 0-44 15,9 3-32-15,-9-1-4 16,3 4 16-16,-9-1-4 0,6 3-4 16,-6 2 0-16,-3 1-16 15,-3 2 8-15,1 0 12 0,-4 3-4 16,-3 5-4-16,0 3 4 15,0 3-16 1,1 4 8-16,2 6 20 0,3 8-8 16,-3-2-28-16,3 2 8 15,7-3 32-15,-4 3-12 16,0-5-8-16,-3 2-4 16,6 19 28-16,-6 8-12 15,3 2-4-15,1-2-4 16,-4-6 12-16,3 12-8 15,6 4 24-15,0 8-20 16,0-5 24-16,12-8-24 16,0-2 12-16,0-1-12 15,0-5 12-15,6-5-16 0,0-11-12 16,0-10 0-16,0-8 56 16,3-3-28-16,0-10 32 15,0-9-28-15,3-5 28 16,-3-5-32-16,2-10-100 15,1-3 40-15,3-16-244 16,-3-14 156-16</inkml:trace>
  <inkml:trace contextRef="#ctx0" brushRef="#br0" timeOffset="345808.7691">22792 8768 488 0,'-6'-16'180'0,"0"14"-140"0,12-1-12 0,0 0 12 15,0-2-28-15,-3 5 76 16,12-5-52-16,-6 5 24 15,3-5-40-15,0 5 28 0,0 0-32 16,-1 0 12-16,-2 0-16 0,3 0 44 16,-3 0-28-16,0 0-16 15,-9 0-4-15,0 0-196 16,-3 5 104-16,-3-5-424 16</inkml:trace>
  <inkml:trace contextRef="#ctx0" brushRef="#br0" timeOffset="345973.7055">22813 8803 488 0,'3'18'180'0,"-6"-5"-140"0,9 14-12 15,-6-14 40-15,3 3-44 16,-3 0 16-16,0 2-24 16,0-2 8-16,0 0-12 15,-9 0 36-15,6-3-24 0,0 0-92 16,-9-2 36-16,3 0-96 0,-3-1 72 15</inkml:trace>
  <inkml:trace contextRef="#ctx0" brushRef="#br0" timeOffset="346173.8226">22640 9078 704 0,'0'-5'264'0,"0"-1"-208"0,9-2-12 0,-3 6 52 15,6-4-60-15,0 1 24 16,9 0-40-16,0 2 0 0,2 3-12 15,1 0 20-15,0 3-16 0,-6 2 32 16,0 0-28-16,-6 1-172 16,-3-1 84-1,-6 0-220-15,-3-5 164 16,0 6-300-16</inkml:trace>
  <inkml:trace contextRef="#ctx0" brushRef="#br0" timeOffset="346454.6194">22554 9303 548 0,'-3'5'204'0,"6"-10"-156"0,12-8-16 15,-6 7 116-15,3 6-88 16,11-10 52-16,4 2-64 0,6-3 0 15,3 3-28-15,-1 3-4 0,-2 0-8 16,-3-1 4-16,-6 1-8 16,-3 0 16-1,-1 2-12-15,-11-2 60 0,6 2-40 16,-9 6-20-16,-6 2-8 16,0 0-308-16,-6 3 168 15,3 3-420 1</inkml:trace>
  <inkml:trace contextRef="#ctx0" brushRef="#br0" timeOffset="346876.0469">22655 9374 352 0,'21'0'132'0,"-9"0"-104"0,3 5-8 15,-3 3 44-15,0 3-40 16,5 2 24-16,-5 6-28 16,0-3 44-16,-6 7-36 15,-9 1 28-15,-6 0-28 16,-3 0 28-16,-11 0-32 16,5-1 12-16,-12-7-20 15,6-2 20-15,3-1-24 0,0-5-20 16,-2 0 0-16,17-8 32 15,0 0-16-15,6-3 16 16,6 0-12-16,0 1 28 16,17-1-24-16,-2-2 12 0,3-3-16 15,6 3 36-15,3-1-24 16,-7 4 12-16,-2-4-20 16,-3-2 20-1,-3 3-24-15,-3 0 32 0,-9 2-28 16,3 3-48-16,-3 0 16 15,0 0-420 1,3-5 240-16,5-3-236 16</inkml:trace>
  <inkml:trace contextRef="#ctx0" brushRef="#br0" timeOffset="347627.0475">23408 8953 404 0,'0'0'148'0,"0"0"-112"0,0-5-12 0,0 5 76 15,0 0-60-15,0 0 52 16,0-2-52-16,0 2-4 16,0 0-20-16,0 0-4 15,0 2-4-15,0 3 12 0,-6 6-12 0,0 2 40 16,-3 6-24-16,-2 5 4 16,-1 2-16-16,-3 1 20 15,-6-4-20-15,12 1 40 16,-6-5-28-16,-3-9-24 15,15-2 0 1,-6-2 0-16,9-6 0 0,9-3 16 16,3 0-8-16,0-2-40 15,6 0 20-15,6-3 20 16,-3 5-4-16,-4-2-16 16,13 10 4-16,-9-5 4 15,0 5 4-15,-3-2 8 16,-6-3-4-16,3 0 40 15,-10-3-20-15,-5-2 64 16,0-3-48-16,-3-2 0 0,-5-4-24 16,-1-4 24-16,-3-1-24 15,-6 1 12-15,9 2-16 16,-3 3-16-16,0-1 0 16,9 4-4-16,0 2 0 15,3 3-20-15,3-1 16 16,3 4-100-1,9-1 60-15,0 0-424 16,12 3 260-16,-4 0-152 16</inkml:trace>
  <inkml:trace contextRef="#ctx0" brushRef="#br0" timeOffset="348570.4703">23762 8893 332 0,'0'-8'120'0,"0"8"-92"0,9 0-8 15,-9 0 8-15,0 0-20 16,0 0 68-16,-3 5-44 16,-3 3 48-16,-2 3-44 15,5 2 68-15,0 3-56 16,-3 2 28-16,6 3-44 15,0 0 16-15,0 3-28 16,0-3 0-16,0-2-12 0,0-3 48 16,0-3-32-16,0-5 68 15,0-3-52-15,0-5-16 0,0 0-16 16,0-2-8-16,0-1 0 16,0-2 8-16,0 2-4 15,0 0-4-15,0 1 4 16,6-1-48-16,-6 0 24 15,0 1 52-15,0-1-16 16,0 1 12-16,0-4-16 16,0 1 12-16,0 0-16 15,6-1-28-15,-6-2 8 16,8 3-40-16,-8 0 32 0,6 0 8 16,-6-1 8-16,3 1 4 15,0 0 0-15,0-1-12 16,0 1 8-16,0 0 12 15,-3 0-4-15,0-3 16 16,6 0-12-16,-3 2-12 16,-3-2 0-16,9 0 4 15,-9 1 0-15,3-1-12 16,-3-3 8-16,9 3 4 16,-3-5 0-16,0 0-12 15,0-1 8-15,3-1-4 16,0-1 0-16,3-3-44 15,0 6 24-15,0 0 16 16,2 7 8-16,1 6 12 16,0 6-4-16,-3 2-12 15,0 7 4-15,0-1 28 0,-3 4-12 16,-3-5 24-16,-3 1-24 16,-3-1 32-16,-6 0-28 15,-6-2 48-15,0-3-36 16,-6 2 40-1,-3-2-40-15,6-3-24 0,-2-2-4 16,-1-3 16-16,6 0-8 16,0-3-20-16,3 1 4 15,3-1-32-15,3 1 24 16,0 2-40-16,3 0 36 16,6 2-28-16,0 1 28 0,-3 5-24 15,6 0 24-15,0 2 28 16,0 1-4-16,0 2 28 15,-3 0-20-15,0 1 68 16,-3-1-48-16,5 0-20 16,-8-2-12-16,6-1 60 15,-3 1-32-15,0-1-28 16,6-2-4-16,6-2-360 16,3-4 196-16,0-4-396 15</inkml:trace>
  <inkml:trace contextRef="#ctx0" brushRef="#br0" timeOffset="348783.2688">24155 9033 580 0,'-17'-8'216'0,"17"8"-168"0,-3 0-12 0,3 0 24 16,-3 8-40-16,0 8 16 15,0 2-20-15,3 1-8 16,0 10-4-16,3-5 12 0,-3 2-8 15,3-5 16-15,-3 0-16 16,-3-7 32-16,-3 7-24 16,0-8 20-16,-3-2-20 15,-3-3-192-15,3-3 92 16</inkml:trace>
  <inkml:trace contextRef="#ctx0" brushRef="#br0" timeOffset="349079.4161">23992 9176 464 0,'-18'-19'176'0,"18"11"-140"0,3-2-8 15,3 4 48-15,3 1-48 16,6 0 24-16,5 0-32 16,7 5-28-16,6 2 4 15,-3 11 0-15,5 3 4 0,-8 0 24 16,0 3-12-16,-15-6 40 31,9 5-28-31,-12-2 92 0,-6 3-64 16,-6-3 64-16,-9-3-64 15,-6 3 32-15,0-8-48 16,-9 2 24-16,0-4-32 0,-2-1-28 16,8-5 0-16,3-3-96 15,6-2 48-15,12-8-416 16</inkml:trace>
  <inkml:trace contextRef="#ctx0" brushRef="#br0" timeOffset="349452.9931">24379 8525 548 0,'12'-13'204'0,"5"7"-156"0,16-4-16 15,-12 10 80-15,9 0-68 16,6 8 44-16,-1 8-52 15,4 15-36-15,-9 22-4 16,-1 16 104-16,-11 5-52 0,-3-5 8 16,-9 8-36-16,-6 5 48 15,-15-3-36-15,-14-5 48 0,-13-10-48 16,-9-11 48-16,1-6-48 16,-4 1 36-16,6-9-36 15,7-7-388-15,11-8 192 16</inkml:trace>
  <inkml:trace contextRef="#ctx0" brushRef="#br0" timeOffset="352760.2551">15835 9078 352 0,'12'-8'132'0,"-3"5"-104"0,0-2-8 0,-3 2 44 15,0 1-40-15,3-1 24 16,0-2-28-16,0-1 16 16,0 4-20-16,3-3 20 15,3-1-24-15,0 1 12 16,2 2-12-16,7-2-32 15,3-3 8-15,6 0 32 16,11-2-12-16,13-1 44 16,8 8-28-16,1-5-12 15,-1 0-8-15,4-2 12 0,11-3-8 16,4 2 24-16,-4 3-20 16,-6 3 4-16,-5-6-8 0,-10-2 12 15,-2 2-12-15,-12 3-12 16,-16 1 0-16,-5 1 40 15,-24 6-4 1,-3 6-16-16,-9 1-192 16,3 1 92-16</inkml:trace>
  <inkml:trace contextRef="#ctx0" brushRef="#br0" timeOffset="353165.1883">16666 8758 424 0,'-9'-11'156'0,"6"8"-120"0,0-2-8 0,3 0 52 15,0 5-48-15,6 0-12 16,6 5-12-16,6-5-8 16,12 8 0-16,5-3 0 0,1 3 0 15,3 6 8-15,2-6-4 16,-5 2 16 0,-3-2-12-16,-6 0 24 15,-6 0-20-15,-7-3-4 0,-8 0-4 16,0 1 64-16,-12-1-36 0,-3 3-4 15,-2 3-16-15,-1-1 8 16,-6 3-12-16,3 3 16 16,0-2-16-16,-3 4-512 15,6 3 272 1,-3-2 12-16</inkml:trace>
  <inkml:trace contextRef="#ctx0" brushRef="#br0" timeOffset="375819.4009">22893 8356 216 0,'3'-3'80'0,"0"0"-60"0,0-2-8 16,3 2 116-16,-6-2-72 16,3 0-20-16,0-1-24 15,0-2-4-15,3 1-4 16,0-4 16-16,-3 0-12 15,6-2-20-15,0 0 4 16,0 0 12-16,3-1 0 0,0-1-4 16,5-1 4-16,1 2-24 15,3-4 12-15,6 2 20 16,-3 3-4-16,6 0-4 16,2-1 0-16,-2 4-16 15,-6-1 8-15,6 1 12 16,-1 4-4-16,-8 1-12 15,0 2 4-15,0 1 4 16,-3 2 0-16,-6 0 0 16,-3 5 0-16,0 3 68 15,-7 3-36-15,7 7 68 0,-3 1-60 16,0 2-16-16,0 0-16 16,-3 0 16-16,15-5-12 15,-6-3-20-15,6-7 0 0,-3-4 48 16,0-4-20-16,0-4 16 15,-7-4-20-15,7-4 36 16,-9 1-28-16,3-3-24 16,0 3 0-16,-9 0 16 15,6-3-8-15,-6 8-20 16,0-3 4-16,0 6-12 16,0 0 8-16,0 2 8 15,0 1 4-15,0-1 16 16,0 3-8-16,0 0-4 15,0 0 0-15,0 0-4 16,0 0 0-16,6 3 16 0,-6-1-8 16,12 1 32-16,-6 0-24 15,3-1-32-15,0 1 8 16,6-1-16-16,0 4 12 16,8-6 36-16,1 0-16 15,3-6-8-15,6 4-4 16,-4-3 4-16,1-1 0 15,6 1 0-15,0 0 0 16,11-1 24-16,-2 4-12 16,6 2-32-16,-1 5 12 0,-5 3-16 15,-9 5 12 1,-1 3 8-16,-5 0 4 16,-3 2-28-16,-3 6 16 0,-4-3 4 15,4 1 8-15,-3-1 8 16,-9 0-4-16,3-3 24 15,-9 1-16-15,-3 2 4 16,-3-2-8-16,0-3 28 16,0-3-20-16,0-3 4 15,-3 1-12-15,3-6 28 16,0-5-20-16,0 0-444 16,9-10 232-1,0-6-164-15</inkml:trace>
  <inkml:trace contextRef="#ctx0" brushRef="#br0" timeOffset="376538.481">23554 7461 340 0,'3'-5'128'0,"0"10"-100"0,3-2-8 0,0 2 16 16,0 0-24-16,3 6 100 16,0 8-60-16,3-6 20 15,6 8-40-15,-4-8 24 16,13 3-32-16,-12 0 4 15,3-3-16-15,6-5 36 0,-6 0-24 16,2-8 20-16,-2-3-24 16,-6-2 16-16,6-5-20 15,-6-4 44-15,-3-10-32 16,3-5-24-16,-3-5-4 16,3-14 8-16,-3 1-4 15,3 2-36-15,5 5 16 0,-5 6-12 16,6 5 16-16,-3 7 8 15,-6 7 4-15,6 4 0 16,-3 3 0-16,-9 8-12 16,6 5 8-16,-6 3-508 15,3 5 280 1,-3 3-12-16</inkml:trace>
  <inkml:trace contextRef="#ctx0" brushRef="#br0" timeOffset="377334.7102">23950 7750 300 0,'6'-6'112'0,"-6"6"-88"0,0-2-8 16,0 2 92-16,0 0-64 16,0-3 24-16,0 0-36 15,0 1-4-15,0-1-16 16,0 0 28-16,0 1-24 15,0 2 4-15,0 0-12 16,-3 0 12-16,0 0-12 16,0 2 4-16,-3 4-4 0,0-1 12 15,0 3-12-15,0 0 24 0,-3 3-20 16,9-1 24-16,-3 3-24 16,6 1-4-16,-3-4-4 15,9 1 12-15,3-3-8 16,6-3 24-16,3-5-20 15,3-3 4-15,2-2-8 16,7-3 36 0,-6 0-20-16,-3-2-12 0,6 2-8 15,-13-3 28-15,-5 0-16 16,0 1 12-16,-12-1-16 16,0 1-16-16,0-1 0 15,-6 1 12-15,-9-1-4 0,9 0-4 16,-8 1 4-16,5-1-4 15,-3 3 0-15,-3 3 0 16,0 0 0-16,0 2-28 16,0 3 16-16,3 0 4 15,0 0 8-15,0 5 0 16,-2 1 0-16,8 2 24 16,3-1-12-16,3-1-240 15,9-1 120-15,0 0-412 16</inkml:trace>
  <inkml:trace contextRef="#ctx0" brushRef="#br0" timeOffset="467520.6931">20158 8445 248 0,'0'-5'92'0,"0"8"-72"0,0-6-4 0,0 3 24 0,0 0-24 16,0 0-32-16,0 0 8 16,0 0 0-16,3 0 8 15,-3 0 60-15,0 0-32 16,6 0 24-16,0 0-32 16,-6 0 16-16,3 0-20 15,-3 0 0-15,0 0-8 16,0 0 12-16,5 3-12 15,-5-3 16-15,6 5-16 16,0 0-4-16,-3 1 0 16,3-4-4-16,3 4 0 15,3-1 24-15,-3 0-12 16,3 1 12-16,3-1-12 16,0 0-24-16,3 6 4 15,-3-3 32-15,-1 0-16 16,1 2 8-16,-3 1-8 0,3-1 12 15,0 4-12-15,9-1 16 16,-3 0-16-16,5 3 4 16,-2 0-4-16,3 2 12 0,-6-2-12 15,3-3-4-15,-4 3 0 16,-5 3-16-16,-3-3 8 16,-3 2-16-16,0-5 12 15,6 9 4-15,-9-4 4 16,9 1 8-16,0-1-4 15,6-5-4-15,8 1 4 16,-2-4 12-16,3-2-8 0,0-3 4 16,-4 6-4-16,-2-6-8 15,-3 3 4-15,-6 3-16 16,0-6 8-16,-9 0 4 16,3 3 0-16,-3 3-12 15,0-6 8-15,3 0 4 16,-3 3 0-16,2-2 16 15,-2-1-8-15,0-5 32 16,3 3-24-16,-3 2 32 16,3-5-32-16,-9 0-304 15</inkml:trace>
  <inkml:trace contextRef="#ctx0" brushRef="#br0" timeOffset="468422.4381">20455 8414 340 0,'3'5'128'0,"0"0"-100"0,3 1-8 0,-6-6 16 16,6 5-24-16,0 3 32 15,0-3-28-15,3 3 32 16,3-3-32-16,-3 3 20 16,-3 0-20-16,3 0 0 0,6-3-8 15,-3 6 12-15,-4-6-12 16,1 3-4-16,3-2 0 16,-3 2-4-16,3-3 0 15,-3 3 8 1,-3 0-4-16,9 2-12 0,-6 1 4 15,3-1 4-15,3 1 0 16,-6 2 24-16,5 0-12 16,-2 1-32-16,-3 2 12 15,3-1 28-15,-3-1-12 16,0 4 0-16,3-2-4 16,-3 3-16-16,3-4 8 15,3 1 20-15,-6 3-8 0,6-3 4 0,-4-6-4 16,-2 1-8-1,0 5 4-15,0-11 20 0,0 6-12 16,0-9 4-16,0 9-8 16,-3-11 4-16,-3 5-8 15,3 0-20-15,-6-5 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1:46:11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7968 11845 144 0,'-3'0'52'0,"3"0"-40"0,0 0 0 0,0 0 168 16,9 0-100-16,-3-2 36 15,9-1-68-15,-6 0 60 16,12 1-60-16,5-3 72 15,4-1-68-15,-6 4 0 16,9-1-32-16,-9-2 16 0,2 2-24 16,-2 0-20-16,3 1 0 15,-12-1 12-15,6 0 0 16,-12 3-4-16,5-2 4 16,-8-1 4-16,0 3-4 0,-6 0-28 15,0 0 12 1,0 0-276-1,0 5 156-15,-6-2-236 0</inkml:trace>
  <inkml:trace contextRef="#ctx0" brushRef="#br0" timeOffset="315.0589">8200 11967 340 0,'-9'45'128'0,"9"-18"-100"0,-6 4-8 15,6-17-8-15,3 4-12 16,-3 3 8-16,-6 0-4 15,6 1-4-15,0-1 4 16,-6-3 40-16,-3-2-24 16,1-3-28-16,-4-2 4 0,-3-3 16 15,-6-6-4-15,6-2 4 16,0-2-4-16,0-1 72 16,3 1-44-16,3 2 136 15,3 0-96-15,6 2 52 16,6 3-72-1,3 1 12-15,3-1-40 0,9 0 16 0,3-2-24 16,-3 0-8-16,6-1-8 16,-10-2-92-16,4 0 48 15,0 3-392 1,0 0 240-16,0 2-164 0</inkml:trace>
  <inkml:trace contextRef="#ctx0" brushRef="#br0" timeOffset="604.364">8477 12287 404 0,'0'11'148'0,"0"-3"-112"0,0 8-12 15,3-6 128-15,-3 3-88 16,0 6 36-16,-3 2-60 16,3-2 20-16,0-1-32 15,0-2-16-15,0-3-8 0,0 1 28 0,0-9-16 16,0 3 4-16,0-8-12 16,0 0-104-16,0 0 52 15,6-3-308 1</inkml:trace>
  <inkml:trace contextRef="#ctx0" brushRef="#br0" timeOffset="945.0651">8688 12126 540 0,'0'-5'200'0,"6"5"-156"0,0-3-12 15,3 3 52-15,-3 0-52 16,9-3 16-16,0 1-32 16,0-1 0-16,0 0-8 15,6 1-24-15,-1-1 8 0,1 0-136 16,0 1 76-16,3-1-340 16</inkml:trace>
  <inkml:trace contextRef="#ctx0" brushRef="#br0" timeOffset="1248.5671">9168 11919 364 0,'0'-2'132'0,"3"2"-100"0,6-5-12 15,-3 5 96-15,-1-3-68 16,7 0 32-16,3-2-44 16,3-3-4-16,9 3-20 15,-6-1 0-15,3 1-4 16,2 0-60-16,-11 5 28 15,-6 0-412-15</inkml:trace>
  <inkml:trace contextRef="#ctx0" brushRef="#br0" timeOffset="1665.3772">9191 12036 340 0,'-8'32'128'0,"8"-16"-100"0,-6 7-8 0,0-7 0 16,6 3-16-16,-3 5-4 15,-3-1 4-15,6 6 20 16,-6-5-12-16,6-5 24 16,-6-1-24-16,-3-2-12 0,3-5-4 15,3-3 4 1,-3-3 0-16,6-5 0 15,-6 5 0-15,0-5 24 0,3-5-12 16,-3 5 48-16,6-5-32 16,-6 5 152-16,6-3-100 15,-3-2 116-15,-3 5-112 16,6-6 96-16,0 1-100 16,0 5 0-16,0 0-44 0,9 0-16 15,-3 0-12-15,6 0 20 16,-3 0-16-16,6 0-4 15,6 0-4-15,-12 0 12 16,6 5-8-16,-1-5-72 16,-2 6 32-16,-3-1-428 15,3 3 256-15</inkml:trace>
  <inkml:trace contextRef="#ctx0" brushRef="#br0" timeOffset="2074.6132">9361 12377 372 0,'15'-10'140'0,"-6"10"-112"0,3-3-4 0,-3 3 64 0,0 0-52 15,-3 3 12-15,6 2-28 16,-3 0-4-16,-1 0-8 16,-2 6 4-16,-3-3-8 15,3 3 8-15,-6 2-8 16,0-3 32 0,0-2-20-16,-9 3-12 0,0 0-8 15,-2-4 12-15,-4-1-4 0,6-1 76 16,0-5-44-16,3 5 92 15,6-5-72-15,0 0 8 16,9 0-40-16,6 0 4 16,6 0-16-16,2 0 12 15,4 0-16-15,0 0 4 16,-3 0-4-16,0 0-332 16,-1-5 176-16</inkml:trace>
  <inkml:trace contextRef="#ctx0" brushRef="#br0" timeOffset="2656.4505">10129 12134 384 0,'-6'-6'140'0,"12"6"-108"0,-6 0-8 0,0 0 136 16,0-2-92-1,0 2 68-15,0 0-76 0,0 0 28 16,0-3-52-16,0 3 52 0,6 0-52 16,3-2 20-16,3-1-36 15,6 0-8-15,9 1-8 16,2-1-4-16,7 0 0 16,0 3 8-16,0 0-4 15,-10 3-4-15,-8-3 4 16,-3 3-4-16,-3-1 0 0,-12-2-144 15,-6 0 80-15,0 3-352 16,-3 0 232 0,0 4-140-16</inkml:trace>
  <inkml:trace contextRef="#ctx0" brushRef="#br0" timeOffset="2975.52">10084 12287 312 0,'-5'6'112'0,"5"-1"-84"0,0-5-12 0,0 0 160 16,0 0-100-16,0 0 76 15,0 0-88-15,5 0 96 16,4 0-88-16,3 0 40 16,3 0-64-16,6-5 28 0,3-1-44 15,12-2 8 1,-1 3-24-16,7 0 0 0,-3 2-8 16,-4 3-348-16,-8 5 184 15,-12 3-424 1</inkml:trace>
  <inkml:trace contextRef="#ctx0" brushRef="#br0" timeOffset="28420.7954">14767 12390 352 0,'0'0'132'0,"0"0"-104"0,0-5-8 0,9 5 60 16,-3 0-48-16,0 0 32 16,-3 0-36-16,9 0 36 15,-3 0-36-15,5 0 4 16,7-5-20-16,9 5 28 16,6 0-24-16,-1-5 12 0,7 2-16 15,3 0 20-15,2 1-20 0,-2-1 4 16,6 0-8-16,-7 3-8 15,-2 0 4 1,-12 3 4-16,-3 2-4 0,-10 1 32 16,-5-4-20-16,-3 1-164 15,-9-3 80-15</inkml:trace>
  <inkml:trace contextRef="#ctx0" brushRef="#br0" timeOffset="28751.4661">14868 12562 416 0,'0'0'152'0,"6"0"-116"0,-3 0-12 0,-3 0 20 15,6 0-28-15,6 0 92 16,3-2-60-16,0 2-32 16,8 0-12-16,4 2 40 15,3 1-24-15,6 0 24 0,-1-3-24 16,1 0 0-16,3-3-12 16,8 0 12-16,-8 1-12 15,-3 2 16-15,-6 0-16 0,-4 0-56 31,-2 0 24-31,-6-3-420 0</inkml:trace>
  <inkml:trace contextRef="#ctx0" brushRef="#br0" timeOffset="29097.1551">15237 12322 340 0,'-9'-3'128'0,"9"0"-100"0,9 3-8 16,-3 0 52-16,3 3-44 15,12 0 24-15,6 2-32 16,2 3-8-16,13 0-8 0,-6 2-16 16,-3 1 8-16,-7 2 12 15,-2 0-4-15,-3 1 16 16,-6 2-12-16,-9-1 92 15,0 1-52-15,-6 0 64 16,-12 3-60-16,-3-1 4 16,-6 1-32-16,-9-1 12 0,1 6-20 15,-7 0 0-15,6 2-8 16,3-5 4-16,10-2-8 16,5-6-152-16,6-5 80 15,6-8-484 1</inkml:trace>
  <inkml:trace contextRef="#ctx0" brushRef="#br0" timeOffset="29906.892">16633 12139 312 0,'0'-8'112'0,"6"5"-84"0,-3-2-12 16,3 3 40-16,3-1-36 15,-3 0 0-15,3 3-12 16,-3 0 48-16,0 3-32 15,-6 2 44-15,6 6-40 16,-3 7 48-16,3 17-44 16,0 7 28-16,3 6-32 15,6 2 16-15,-1-8-24 16,1-5 16-16,0-8-20 0,-3-5 44 16,3-5-32-16,0-6 12 15,0-8-24-15,0 3 20 16,-1-8-24-16,-2-8 24 0,-3-2-24 15,6-9-4-15,-3-5-4 16,-3-10 12-16,-3-14-8 16,3 1-12-16,3 4 0 15,-3 4 12-15,3 4-4 16,-3 1-12-16,5 7 4 16,7 4-24-16,0 4 16 15,-3 3 4-15,3 3 8 0,0 5 0 16,-3 3 0-1,-4 5-144-15,-2 0 80 16,0 5-476-16,-6 8 300 16,-6 6 52-16</inkml:trace>
  <inkml:trace contextRef="#ctx0" brushRef="#br0" timeOffset="30522.4724">17080 12613 228 0,'-6'-6'84'0,"6"1"-64"0,0 2-8 0,0 3 72 0,0 0-48 16,-6-2 56-16,6-1-52 15,-3 3-4-15,3 0-20 16,-6 5 24-16,0 3-24 16,0 3 56-16,-3 2-40 15,0 3 12-15,-3 5-28 16,9 0-16-16,0 1-4 15,6-4 28-15,6-2-12 0,6-5 12 16,6-6-12-16,0-5 28 31,3 0-24-31,2-11-4 16,-5-2-8-16,0-8-4 0,-6-3 0 16,-6 3 0-16,-3 0 0 15,-12 0 8-15,0 2-4 16,0 1 8-16,6 4-8 0,-3 4-4 0,6 2 4 15,3 2-524 1,6 12 284-16,-9 2 48 16</inkml:trace>
  <inkml:trace contextRef="#ctx0" brushRef="#br0" timeOffset="31054.0377">17657 12356 384 0,'0'-3'140'0,"6"1"-108"0,-3-1-8 0,9 3 64 15,-3-3-52-15,6-2 40 0,6 3-44 16,0-4-20-16,2 1-4 16,4 2 16-16,-3-2-12 15,-3 5-196-15</inkml:trace>
  <inkml:trace contextRef="#ctx0" brushRef="#br0" timeOffset="31257.0315">17565 12467 508 0,'6'3'188'0,"0"-3"-148"0,3-3-8 15,6 3 96-15,0 0-76 0,5 0-48 16,7 0-4-16,-3 3-220 15,6 2 124-15,-3 3-260 16</inkml:trace>
  <inkml:trace contextRef="#ctx0" brushRef="#br0" timeOffset="32173.7434">18452 12084 436 0,'-9'-6'160'0,"15"9"-124"0,-6-3-8 0,3 0 72 0,12 0-60 16,3-3 28-16,0 3-40 15,14-2-16-15,-2 2-8 16,6 0-16-16,-12 0 8 0,5 0 12 16,-2 2-4-16,-12-2 16 15,0 0-12-15,-9 0-12 16,-12 0-96-1,-3 0 56-15,-3 0-12 16,-3-2 36-16,0-1 12 16,-5 3 8-16,2 0-44 15,-3 3 24 1,0 2 8-16,6 3 8 16,0 8-16-16,3 7 12 15,-3 12 56-15,10 7-24 16,-4 1-20-16,3-1-4 0,3-2 16 15,-6-6-8-15,6-5-4 16,-3-5 0-16,-3-6-4 16,3-2 0-16,-9-5 32 15,6-1-16-15,-6-2-4 16,-6-5-8 0,12 0-32-16,-2-1 16 15,8 1 32-15,0-3-12 0,3 0 72 16,6 0-48-16,5 0 76 15,7 0-60-15,3 0 8 16,9 0-32-16,-3 3 4 0,2-3-16 16,1 0-244-16,-3 0 124 0,-3 8-344 15</inkml:trace>
  <inkml:trace contextRef="#ctx0" brushRef="#br0" timeOffset="32389.0469">18726 12496 248 0,'-9'3'92'0,"3"5"-72"0,6 2-4 16,-3-4 124-16,3 7-80 16,0-2 20-16,0-4-48 15,3 4-40-15,3 0 4 16,0-3 52-16,0-3-24 15,3-5-188-15,0-5 92 16,-3 5-216-16</inkml:trace>
  <inkml:trace contextRef="#ctx0" brushRef="#br0" timeOffset="32570.2327">19027 12353 404 0,'-6'-31'148'0,"6"25"-112"0,0-2-12 0,6 3 120 16,-1 0-84-16,4 2-24 0,6 3-24 15,6 0-4-15,3 0-4 16,-3 0-476-16</inkml:trace>
  <inkml:trace contextRef="#ctx0" brushRef="#br0" timeOffset="32808.9216">19452 12084 352 0,'24'-3'132'0,"-3"3"-104"0,6 0-8 16,-12 0 140-16,8-3-92 15,-2 3 24-15,6-2-52 16,-3 2-8-16,-3 0-20 0,-6 0-24 16,-1 0 4-16,-8 5-348 15,-6-5 196-15,0 8-80 16</inkml:trace>
  <inkml:trace contextRef="#ctx0" brushRef="#br0" timeOffset="33103.7644">19527 12271 280 0,'-15'69'104'16,"18"-42"-84"-16,-3 4 0 0,0-15 4 0,-3-3-16 16,0 3 4-16,-3-2-4 15,0-4 20-15,-9-2-16 16,0-5-4-16,0-3-4 15,-6 0 28-15,1-3-16 16,2-2-12-16,0 0-8 16,9-1 48-16,3 1-24 15,12-3 96-15,3 3-64 16,6-1 20-16,6 4-40 16,-1-1 12-16,10 3-24 15,-9-3 0 1,3 9-12-16,3 4-552 0</inkml:trace>
  <inkml:trace contextRef="#ctx0" brushRef="#br0" timeOffset="33404.7519">19631 12499 164 0,'3'0'60'0,"9"0"-44"0,-6 3-8 0,3-3 96 15,0 2-60-15,-1 3-28 0,-2 1-12 16,0 2 4-16,-9 2-4 16,-3-2 16-16,-3 0-12 15,-5 0 68 1,2-3-44-16,-3 3 136 0,6-5-92 15,3 0 36-15,9-1-68 16,9 1 12-16,6 2-36 16,0 1-104-16,2 1 40 0</inkml:trace>
  <inkml:trace contextRef="#ctx0" brushRef="#br0" timeOffset="34096.7674">18300 12007 340 0,'-27'18'128'0,"18"-4"-100"0,-11-1-8 0,11-3 112 16,3 6-76-16,-9 8 84 16,0 16-80-16,6 15 76 15,-3 9-80-15,9-3 8 16,-3-6-40-16,12-2 24 0,3 0-32 16,6 3-128-16,12-1 60 15,9 1-544 1</inkml:trace>
  <inkml:trace contextRef="#ctx0" brushRef="#br0" timeOffset="34725.348">19872 12023 288 0,'27'-16'108'0,"-12"8"-84"0,5-8-4 16,-8 8 84-16,3 0-60 16,0 3 36-16,0 2-48 15,0 8 16-15,3 6-28 16,-3 8 28-16,2-1-32 15,1 11 12-15,-6 8-16 16,3 29-8-16,-9 19 0 16,-6-8 48-16,-6-11-28 0,-6-5 0 15,-9-3-16-15,-8-5 28 16,-13-5-20-16,-6-4-100 0,-2-12 40 16,2-13-252-1,6-14 160-15,7-5-140 16</inkml:trace>
  <inkml:trace contextRef="#ctx0" brushRef="#br0" timeOffset="35086.7658">20497 12144 268 0,'-12'48'100'0,"3"-6"-76"0,3 17-8 16,-3-30-8-16,3 0-8 15,-3 0 8-15,0-8-4 16,1-2 60-16,-4-12-36 16,3 4 32-16,0-19-32 15,0-2 0-15,3-9-16 16,3-13 12-16,6-10-16 16,3-6-84-16,3 1 44 15,3 4-264-15</inkml:trace>
  <inkml:trace contextRef="#ctx0" brushRef="#br0" timeOffset="35461.8226">20607 11917 456 0,'51'-35'168'0,"-18"22"-128"0,14 8-16 0,-20 10 24 16,6 11-32-16,-1 5 4 15,-2 14-12-15,-6-6 4 16,-6 0-8-16,-12-3 16 16,-6 1-12-16,-15-3 40 0,-15-1-24 15,-12-1-48-15,-8-4 12 16,8-5-156-16,-2-7 92 15,-1-6-12 1,3-6 56-16,7-2 0 0,5-2 20 16,3 2 8-16,12 0 4 15,0 3-12 1,15-1 8-16,-6 6 28 0,6 0-12 16,0 8 120-16,6 5-76 15,-6 9 48-15,9 7-60 16,3 5 48-16,3 3-56 15,6 3 64-15,-6-8-60 16,8-3 28-16,-5-5-40 0,0-3 16 16,3-5-24-16,-3-3 28 15,-3-3-32-15,-3-2-56 16,-3 0 16-16,0-2-304 16,2-4 176-1,1 6-276-15</inkml:trace>
  <inkml:trace contextRef="#ctx0" brushRef="#br0" timeOffset="52984.5071">20893 12547 404 0,'-3'-6'148'0,"3"6"-112"0,-3-2-12 0,6-1 136 15,0 0-92-15,-3 3-8 16,3-2-40-16,-3-1 36 16,0 0-28-16,0 1 72 0,0-1-52 15,0 0-8-15,0 3-24 16,-3-2 24-16,3-1-24 16,0 3-4-16,0 0-8 15,-3 0 4-15,0 3-4 16,0 2 24-16,0 3-16 15,-3 3-12-15,3 2-4 16,-3 3 48-16,0 2-24 0,0 9-28 16,0-9 4-16,0 6 0 15,3-5 4-15,0-4 32 16,0-1-16-16,0-9 20 16,0 0-20-16,3-5-88 15,3 0 40-15,3-5-288 16,3-6 176-16</inkml:trace>
  <inkml:trace contextRef="#ctx0" brushRef="#br0" timeOffset="53524.2283">20798 12496 528 0,'-6'-2'196'0,"6"-1"-152"0,0 3-12 0,0 0 52 15,0 0-52-15,0 0 32 16,6 0-36-16,0 0 28 15,3 0-32-15,-1 0 20 0,1-3-24 16,0 3 16-16,6 0-20 0,-3 0-8 16,3-2-4-16,0 4 4 15,0 1-4-15,0 2-4 16,-3-2 4 0,-1 5-4-16,4 0 0 0,-3 0 8 15,-3 2-4-15,0-2-12 16,0 0 4-16,-3 5-4 15,-3-2 0-15,-3 2 16 16,0 3-4-16,-6 5 24 16,-3 0-16-16,-6 1 12 15,-6 1-12-15,-5 1 0 16,-4-5-4-16,-3 2 56 16,3-8-36-16,4 0 52 15,2-5-48-15,3-5-16 16,3 2-8-16,6-10-8 0,6 5 0 15,3-5 0-15,6-3 0 16,3-3-188-16,3 6 104 16</inkml:trace>
  <inkml:trace contextRef="#ctx0" brushRef="#br0" timeOffset="73761.1178">17541 13438 424 0,'-3'-5'156'0,"3"8"-120"0,3-6-8 15,3 0 36-15,0-2-40 16,3 2 88-16,0 1-64 16,0-4-4-16,0 4-28 15,-3-1-20-15,-3 0 0 0,-3 3 12 16,0 0-4-16,0 0-4 16,-3 6 4-16,0 2 28 0,3-3-16 15,0 8 64-15,0 11-44 16,6 10 28-16,6 11-36 15,-3 6 52-15,11-1-44 16,-5-5 44-16,6-5-44 16,0-6-20-16,-3-5-8 15,0-5 16-15,-3-6-12 16,-1-4 68-16,-8-6-48 16,9-6 48-16,-6-7-44 15,0-6 0-15,3-10-24 16,-6-11 20-16,3-10-20 15,0-6 4-15,3-2-8 16,-9 5-16-16,3 11 4 0,0 5-32 16,0 8 20-16,-3 2-28 15,3 6 24-15,-6 2 0 16,5 3 12-16,-5 3 8 16,3 0 0-16,3 2 8 15,-6 0-4-15,6 1-232 16,-6 2 124-16,3 0-536 31,9 10 232-31</inkml:trace>
  <inkml:trace contextRef="#ctx0" brushRef="#br0" timeOffset="74435.983">17904 14004 476 0,'3'-8'176'0,"0"8"-136"0,-3-5-12 15,0 5 40-15,0 0-44 16,3 0 24-16,-3 0-28 15,3-2 44-15,0-1-36 16,-3 0 4-16,-3 3-20 0,0 0-8 16,0 3 0-16,-3 2 20 15,0 0-12-15,-3 6 24 16,3 5-24-16,-2 2 56 16,-1 4-36-16,0 4 36 15,3-2-36-15,0 0 24 0,3-1-28 16,3 1 16-16,3-5-24 15,3-1-8-15,3-7-8 16,3-3 40-16,2-5-24 16,1-6 8-16,3-2-16 15,0-6-44-15,-3-2 20 16,-3 0-44-16,-9-6 36 16,3 3 16-16,-9-5 4 15,-6 0 0-15,0-3 4 16,0 8 4-16,0 0-4 15,0 0-28-15,3 8 12 16,3 0-32-16,3 3 28 0,0-3 24 16,6 8-4-16,0-2-272 15,6-1 144-15,6 0-432 16</inkml:trace>
  <inkml:trace contextRef="#ctx0" brushRef="#br0" timeOffset="74785.0443">18241 14007 236 0,'-6'0'88'0,"-3"3"-68"0,-3 5-4 0,6 0 80 16,-3 2-56-1,-3-2 36-15,3 8-44 0,0-3 44 16,6 0-44-16,6 1 56 16,9-1-52-16,0 3 12 15,6 0-32-15,0 2 0 16,0 1-8-16,-1-1 4 0,-5-2-8 16,0-3 76-16,-6 1-44 15,-6-4 68-15,-9 1-64 16,-3-6 44-16,-8-2-48 0,-4-1 32 15,-3-2-36-15,3-2-8 16,6-6-16-16,6 0-140 16,12 0 76-16</inkml:trace>
  <inkml:trace contextRef="#ctx0" brushRef="#br0" timeOffset="75023.5692">18806 13774 800 0,'-12'-13'296'0,"24"13"-232"0,3-8-16 0,0 5 8 16,0 1-40-16,9 2 12 16</inkml:trace>
  <inkml:trace contextRef="#ctx0" brushRef="#br0" timeOffset="75187.0931">18794 13843 956 0,'6'3'352'0,"0"-11"-272"0,12 0-24 0,0 8 4 0,15 0-44 15,14 0-84-15,10 2 36 16,-6 4-748-16</inkml:trace>
  <inkml:trace contextRef="#ctx0" brushRef="#br0" timeOffset="75952.3746">19431 13248 464 0,'0'-11'176'0,"0"11"-140"0,0-5-8 16,0 5 172-16,3 0-116 16,3 0-8-16,0 5-48 15,0 6 60-15,3 2-52 16,0 8 48-16,3 3-48 0,0 2 32 0,6 1-36 15,-3-1 16-15,0 3-28 16,-1-2 28-16,1-3-32 16,-9-3 12-16,3-5-16 15,0-6 44 1,-3-7-28-16,6-8 28 0,-3-6-28 16,6-2 8-16,-6-6-20 15,3 1 0-15,0-6-8 16,-1 3-8-16,1-6 4 15,0 1-40-15,3 2 20 16,0 6-12-16,-6 4 16 0,-3 1 16 16,0 8 0-16,0-1-20 15,-6 6 8-15,3 6-260 16,-3-1 148-16,3 3-464 16</inkml:trace>
  <inkml:trace contextRef="#ctx0" brushRef="#br0" timeOffset="76402.9402">19851 13518 560 0,'-18'0'208'0,"15"0"-164"0,-3 0-8 0,0 2 136 16,-3 3-100-16,0 3 88 15,4 6-96-15,-7 4-4 16,9 3-40-16,3 3 4 0,3 3-12 15,9-6 20-15,2-3-20 16,7 1 32-16,15-11-28 16,-6-3 40-16,0-5-32 15,-4-3-76-15,-2-7 28 16,-9-6-8-16,-9-5 16 16,-6-6 12-16,-9 1 4 15,-12-1 16-15,-6 4-8 0,4-1-12 16,-4 11 0-16,12 2-32 15,0 6 20-15,6 5-160 16,12 5 96-16,3 8-584 16</inkml:trace>
  <inkml:trace contextRef="#ctx0" brushRef="#br0" timeOffset="76973.2107">19303 13859 540 0,'0'-5'200'0,"0"2"-156"0,3 3-12 0,-3 0 80 0,0 0-68 16,6 0 68-16,-6 0-60 15,6 0 48-15,-6-3-56 16,9 3 60-16,-3-2-64 0,0 2 28 15,3 0-40-15,6-3 0 16,-6 0-16-16,6 3-16 16,3 0 0-16,-1 0 12 15,10-2-4-15,9 2-12 16,0 0 4-16,5 0-16 16,19-6 12-16,17 4 4 15,27-6 4-15,-2 0 32 16,14 3-16-16,18-3 12 15,-9 8-16-15,-9-3 28 16,3-5-24-16,-3 5-12 0,-24 3-8 16,-11-2-4-16,-25 2 0 15,-11 0 44-15,-9 0-24 16,-22 2-44 0,-8 4-496-16,-12-1 284 15,-8-2-276 1</inkml:trace>
  <inkml:trace contextRef="#ctx0" brushRef="#br0" timeOffset="78013.2664">19940 14026 456 0,'6'-14'168'0,"0"9"-128"15,-3 0-16-15,-3 2 104 0,0 3-76 16,6-3-4-16,-6 3-28 15,-9 6 28-15,3 7-24 16,-9 5 48-16,-8 12-40 0,-4 7 36 16,-3 2-36-16,-3 4 16 15,1-4-28-15,2 1 28 16,0-3-32-16,3-5 56 16,3-3-40-16,4-5 36 15,5-8-36-15,6-1-8 16,3-15-8-1,9-10-8-15,3-3-216 16,3-3 112-16</inkml:trace>
  <inkml:trace contextRef="#ctx0" brushRef="#br0" timeOffset="78282.3685">19866 14044 488 0,'18'-29'180'0,"0"21"-140"0,-3-3-12 0,-1 9 108 15,1-1-80-15,0 1 48 16,-3 4-60-16,3 3-16 16,0 3-16-16,0 6 24 0,0 7-20 15,-3 3 64-15,-1 5-44 16,1 8 56-16,0-3-56 16,0 6 28-16,0-3-36 15,-3 3-16-15,0 2-8 16,0 0 20-16,-3-2-12 0,-3-6 48 15,0-5-32-15,-6-5-268 16,-3-8 128 0</inkml:trace>
  <inkml:trace contextRef="#ctx0" brushRef="#br0" timeOffset="78465.9957">19726 14311 684 0,'-12'-16'252'0,"21"16"-192"0,0-8-20 16,0 8 100-16,6-2-84 0,6-1 4 15,5 1-36-15,13 2 0 16,6 0-12-16,2 5-104 0,1 0 48 16,0 0-624-1</inkml:trace>
  <inkml:trace contextRef="#ctx0" brushRef="#br0" timeOffset="79181.0418">20387 14510 540 0,'-6'-3'200'0,"6"3"-156"0,-3-5-12 15,3 5 52-15,0-5-52 0,0-1 4 16,0-2-20 0,-3 3-20-16,-3-6 0 15,-6 3 56-15,0 3-28 0,-3 5 76 0,-3 0-52 16,-2 5 8-16,-1 9-32 15,0 4 68-15,0 3-56 16,6 3 48-16,9 0-48 16,0-5 8-16,6-1-28 15,12-7 28-15,3-1-28 16,6-2 32-16,3-8-32 16,9-2 4-16,-4-9-12 15,1-5-84-15,-3-8 40 16,-3 3-20-16,-9-8 32 0,2-3-12 15,-5-2 20-15,-6 2 8 16,0 3 8 0,3 8-12-16,-9 0 8 15,9 5 4-15,-3 0 0 0,-3 5 16 16,0 1-8-16,3 4 40 16,-3 4-24-16,-3-4-4 15,-3 4-12-15,0 4-8 16,0 4 4-16,-6 4 20 15,0 6-12-15,-3 8 32 16,6 10-28-16,-3 3-4 16,12 3-8-16,3-3 48 15,0-2-28-15,3-4-176 0,3-2 80 16</inkml:trace>
  <inkml:trace contextRef="#ctx0" brushRef="#br0" timeOffset="79968.7775">18455 15565 652 0,'-21'-5'244'0,"21"5"-192"0,-6-3-12 16,6 3 144-16,0 0-108 16,9-5-12-16,6 3-40 15,9 2-20-15,6 0 0 16,5 0 12-16,7 0-8 0,-6 2-172 16,-7 6 92-16,1 0-556 15</inkml:trace>
  <inkml:trace contextRef="#ctx0" brushRef="#br0" timeOffset="80130.44">18330 15703 832 0,'6'-5'308'0,"9"5"-240"0,9-8-20 0,2 5 8 15,13 0-40-15,9 6 40 16,5-3-32-16,4 3-452 0,-7-3 232 15,7 2-260-15</inkml:trace>
  <inkml:trace contextRef="#ctx0" brushRef="#br0" timeOffset="80592.565">19190 15081 444 0,'0'-16'164'0,"3"8"-124"0,3 6-16 15,0-1 96-15,0 0-72 0,-6 3 88 16,9 8-80-16,-3 6 52 15,-3 7-64-15,3 5 48 0,3 6-52 16,-6 2 32-16,3 6-40 16,6 2 16-16,0 1-28 15,-1-9 36-15,4-5-32 16,-3-8 40-16,0-7-36 16,0-14 64-16,3-14-52 15,0-7 8-15,0-10-28 16,3-4 16-16,-1-2-24 15,1 3-12-15,0-1-4 0,3 1 12 16,-3 2-4 0,3 6-20-16,-6 5 8 15,-1 2-24-15,1 11 20 16,-3-3-252-16,-9 11 148 0,9 6-316 16,-3-4 244-16,-3 4-296 15</inkml:trace>
  <inkml:trace contextRef="#ctx0" brushRef="#br0" timeOffset="80970.1912">19637 15293 652 0,'-6'-5'244'0,"6"5"-192"0,-9 2-12 0,0 4 84 15,9 1-76-15,-6 9 52 16,3 6-60-16,3 1 8 16,3 4-32-16,3-3-8 0,9-6-4 15,0 3 72-15,0-7-40 16,2-7-4-16,-2-7-20 15,0-5 24-15,3-3-20 16,-12-8-4-16,3 3-8 16,-12-5 12-16,-3-4-8 0,-3 4 4 15,-3-1-4 1,-3 4-32-16,6 9 12 0,-3 1-32 16,4 10 28-16,2 1-292 15,6 7 168-15</inkml:trace>
  <inkml:trace contextRef="#ctx0" brushRef="#br0" timeOffset="81373.6122">19137 15642 780 0,'0'0'288'0,"9"-5"-224"0,-3 5-20 0,0 0 76 15,2 0-76-15,7 0-8 16,0 0-24-16,0 0 16 15,0 0-16-15,-3 0 4 0,3 0-8 16,9-3 20-16,11-2-16 16,19 5 4-16,14 0-8 15,10-3 20-15,23-2-16 16,27 5 40-16,-6 5-28 0,12-5 32 16,9 8-32-16,-12-2-24 15,-9-4 0-15,-9-2-240 16,-9 5 132-16,-18-5-652 15</inkml:trace>
  <inkml:trace contextRef="#ctx0" brushRef="#br0" timeOffset="82021.7538">19035 16261 600 0,'18'-13'224'0,"-3"5"-176"0,3-5-12 16,-6 2 88-16,3 6-76 15,-3-8 16-15,3 2-40 16,-3-2 56-16,-1-6-44 16,-2 6 12-16,-3 3-32 0,-3-4-8 15,-6-1-4-15,-3 1 4 16,-3 1-4-16,-5-3 32 15,-4 3-20-15,-6 8-48 16,-3 2 16-16,-6 6-8 16,4 2 16-16,2 6 0 0,6 2 0 15,6 8 44-15,6 5-24 16,6 1-20-16,12 7 4 16,6-10 8-16,6 0 0 15,3-8 40-15,-1-3-20 16,4-2-4-16,-3-14-12 15,-3-5-236-15,-6-5 124 16,-3 5-220 0</inkml:trace>
  <inkml:trace contextRef="#ctx0" brushRef="#br0" timeOffset="82287.8634">19062 16158 644 0,'-27'32'236'0,"27"-32"-180"0,-8 85-20 15,5-41 96-15,3 7-80 16,0 4 24-16,3 17-44 15,-3 2 4-15,-6-3-20 16,-6-10 52-16,-12-11-36 0,0-13 92 16,-6-10-72-16,-2-14 72 15,-4-8-68-15,9-13 24 16,0-15-48-16,3-17 0 16,7-5-20-16,5 0-52 15,12 5 24-15,12 6-40 16,11-3 32-16,16 5-8 15,15-2 20-15,8 10 36 16,-2 0-16-16,-4 6-184 16,-8 4 92-16,-9 1-432 15</inkml:trace>
  <inkml:trace contextRef="#ctx0" brushRef="#br0" timeOffset="82949.6345">19345 16399 528 0,'0'0'196'0,"0"5"-152"0,-3 3-12 16,3 0 80-16,0 3-68 15,-3 4 36-15,0-4-48 16,-3 2 60-16,0 1-52 16,0-1 36-16,-3 0-44 0,6-5 36 15,-3-3-40-15,0-5-4 16,6 0-16-16,-3 0-8 15,3-5 4-15,0-3-4 16,3 3 0-16,-3-9 16 16,9-1-8-16,-3 4-40 0,3-2 20 15,-3 5-16-15,6-5 16 16,-3 5-20-16,3 5 20 16,-3 3 4-16,0 3 8 15,0-1 60 1,0 12-32-16,0-7 8 15,0 4-24-15,5-3 20 0,-8-3-20 16,6 1 32-16,-3-1-28 16,-3-2 20-16,-3-3-20 15,6 0 28-15,-3 0-28 16,0-6-68-16,0 1 28 0,0-3-52 16,3 0 40-16,0 3 4 15,0 2 16-15,3 6-16 16,-1 5 20-1,4 0 4-15,-6 2 84 16,6 1-40-16,-3-3-12 16,3 5-16-16,-3-2 44 15,0-1-28-15,-3-7-276 16,-3-1 140-16,0-2-588 16</inkml:trace>
  <inkml:trace contextRef="#ctx0" brushRef="#br0" timeOffset="83986.8747">19881 16079 476 0,'-9'-8'176'0,"9"8"-136"0,0 0-12 0,0 0 100 15,-3 0-76-15,-3 2 60 16,0 4-68-16,0 4 92 15,-3 6-76-15,6 5 24 0,-3 8-48 16,-3 6-24-16,6-1-4 16,-3-2 36-16,3-6-24 15,-3-7 16-15,3 2-20 16,-2-10 28-16,2-3-28 0,0-8 20 16,3-6-20-1,3-4-24-15,-3-6 0 0,3-8-92 16,-1-5 52-16,1-3-84 15,0 0 76-15,6 3-8 16,-3-2 40-16,9 9-12 16,0-1 20-16,3 1 16 15,6 1 4-15,6 3 52 16,-1-1-32-16,4 11 60 16,0 0-48-16,-3 8-16 15,-4 6-12-15,-2 2 24 16,-3 0-16-16,-6 5-4 15,-9-5-8-15,0 2 56 16,-12 4-32-16,-9-4 16 16,-6 1-28-16,-6-3-8 15,-11 2-4-15,-7-4-16 0,9-4 8 16,1-2-4-16,5 0 0 16,9 0-20-16,6 0 16 15,12 0 32-15,6 8-12 16,12-3 0-16,12 9-4 15,-3 7 20-15,-1 0-12 16,4 3 12-16,0 0-12 16,-3-3 28-16,-9-3-24 15,0 1 48-15,-4-6-36 16,-8-5 20-16,-3 5-28 0,3-5-220 16,-3 3 108-16,-6-6-292 15,3-2 216-15</inkml:trace>
  <inkml:trace contextRef="#ctx0" brushRef="#br0" timeOffset="84380.9324">20205 16349 696 0,'-9'-8'256'0,"9"5"-196"0,-3 3-20 16,3 0 76-16,0 8-72 0,0-3-20 16,0 6-12-16,0 2 12 15,0 3-12-15,0-3 24 0,0 6-24 16,0-3 24-16,0-6-24 16,-3 1 24-16,0-1-24 0,0-7 24 15,0 0-24-15,1-3-188 16,2-3 92-16,2 0-588 15</inkml:trace>
  <inkml:trace contextRef="#ctx0" brushRef="#br0" timeOffset="84675.3645">20134 16351 592 0,'-9'-18'220'0,"6"12"-172"0,6-7-12 16,-3 8 136-16,3-3-100 15,3 5 24-15,3 1-56 16,3-1-44-16,6 3 0 16,5 5 0-16,7 6 4 0,3 2 8 15,3 3-4-15,-7 0 16 16,-8 8-12-16,-6-6 40 16,-15-2-24-16,-15-3 48 0,-6 1-40 15,-8-1 80-15,-4 0-60 16,3-8 0-16,0-5-32 15,9 0-4-15,7-5-8 16,2 0-32-16,9-6 12 16,6 1-532-16,18-6 296 15,2-3-284 1</inkml:trace>
  <inkml:trace contextRef="#ctx0" brushRef="#br0" timeOffset="102242.323">18589 17738 676 0,'3'0'248'0,"3"-3"-192"0,-3-8-16 15,3 3 32-15,3 3-48 16,0-3 32-16,-3-2-28 16,0-4 28-16,0-1-32 15,2-4 4-15,-5 1-16 0,-3-1 12 16,0-2-16-16,0-6 16 15,-3 9-16-15,-2-3-4 16,-7 0 0-16,0 2-4 16,-6 0 0-16,-6 12-12 15,0-4 8-15,0 8-32 16,1 3 20-16,-1 3 16 16,9 10 0-16,0 0 20 15,3 6-12-15,3 2 16 0,9-2-16 16,6 4 32-16,3-7-24 15,3 0 12 1,3-8-16-16,3-13 28 16,3 0-24-16,-1-9-100 0,1 1 40 15,0-3-88-15,-6-2 76 16,-6 4-16-16,-3 4 44 16,0 2 4-16,-6 5 16 15,-6 6-36-15,3 8 24 16,-6 10 40-16,-3 13-8 0,0 11 44 15,-3 8-32-15,3-3-24 16,3 3 0-16,-6 0 24 16,-2 5-12-16,-4 8 32 15,-3-2-28-15,0-11 4 16,0 0-12-16,-2-14 12 16,5-7-12-16,3-5 32 15,-3-4-24-15,0-9 100 16,3-6-64-16,3 0 20 15,4-16-40-15,5 0 4 16,6-11-20-16,6-13-24 16,-1 1 0-16,10-9 40 15,-6 0-20-15,3 6-20 16,0-3 4-16,3 10-140 16,-3 1 76-16,3 7-76 0,-3 6 84 15,0 0-400 1,5 10 256-16,7 6-152 15</inkml:trace>
  <inkml:trace contextRef="#ctx0" brushRef="#br0" timeOffset="102842.4314">18607 17854 384 0,'0'0'140'0,"6"0"-108"0,0 0-8 0,-6 0 40 15,0 5-40-15,3-2 60 0,-3 2-48 16,-3 9 72-16,-3-4-60 16,0 1 28-16,0-1-44 15,-3 4 44-15,3-1-44 0,3-5 12 16,0-3-28-16,3-5 20 15,3-5-24-15,6 2 24 16,3-8-24-16,0 4-12 16,0-7-4-16,0 4 4 15,2-4 0-15,-2 1-64 16,-3 0 36-16,0 5-4 16,0 3 16-16,-6 2-16 15,-3 3 20-15,0 3 56 16,-3 10-20-16,3-2 60 0,0 2-48 15,0-5 36 1,0 5-40-16,6-2 0 16,0-9-20-16,0 4 56 0,0-6-40 15,3-6 16-15,0 4-28 16,0-9-44-16,-3 6 16 16,3-6-148-16,0 1 88 15,-3-4-92-15,2 1 96 16,-2 8 8-16,-3 2 36 15,3 3-8-15,-6 0 16 16,0 8 132-16,-3 0-64 0,0 5 88 16,0 0-80-16,0 1 12 15,3-4-40-15,0-2 24 16,3 3-32-16,-3-9 48 16,0 4-40-16,0-6-324 15,0 0 160-15</inkml:trace>
  <inkml:trace contextRef="#ctx0" brushRef="#br0" timeOffset="103117.9486">19169 17502 716 0,'15'-13'264'0,"-9"13"-204"0,3 0-16 0,-3 0-24 15,3 5-20-15,3 1 16 16,0 1-8-16,0 1-620 15</inkml:trace>
  <inkml:trace contextRef="#ctx0" brushRef="#br0" timeOffset="103261.4655">19101 17730 800 0,'-9'-6'296'0,"18"4"-232"0,3-9-16 16,0 11 20-16,3 5-48 15,0-5-108-15,5 6 48 16,1-6-600-16</inkml:trace>
  <inkml:trace contextRef="#ctx0" brushRef="#br0" timeOffset="104404.1304">20089 17021 540 0,'-6'-11'200'0,"3"6"-156"0,6-1-12 15,-3 6 168-15,6-2-116 16,0-3 36-16,0-1-72 15,3 6 24-15,3-5-40 16,3 2 8-16,3-7-24 0,6 7 0 16,-1-8-8-16,1 9 20 15,-3-1-16-15,-3-5-20 16,-6 8 0-16,-12 0-120 16,-6 8 72-16,-3-8-216 15,-3 5 152-15,-3 1-104 16,0-1 132-1,0-2 32-15,3 2 36 16,0 6 28-16,1 2 0 16,2 3 148-16,6 10-84 0,-3 11 16 15,3-2-48-15,0 4-16 16,-3-7-12-16,6 0 12 16,-6-6-12-16,3-5 24 0,0-2-20 15,0-1 24-15,-9-10-24 16,3 6-56-16,-3-6 20 15,0-3-104-15,0 0 72 16,0-5-36 0,1 5 52-16,-1-5 60 15,3 0-12-15,3 0 152 0,6 3-88 16,0-3 76-16,6 5-88 16,9-5 48-16,-6 0-64 15,2 0 32-15,4 0-44 0,0 0-20 16,0 0-4-16,0 0 68 15,0 6-40-15,0-6-372 16,-3 0 176-16,3 2-396 16</inkml:trace>
  <inkml:trace contextRef="#ctx0" brushRef="#br0" timeOffset="104868.4863">19803 17457 580 0,'-5'0'216'0,"5"0"-168"0,2 0-12 0,-2 0 92 16,6 0-76-16,0 0 96 15,0 0-88-15,0 0 32 16,0 0-52-16,0 0 28 0,3-2-36 0,0 2 0 16,3 0-20-16,9 0 20 15,3 0-20-15,11 0 24 16,10 0-24-16,18-6 12 15,23 6-12-15,18-5 0 16,-6 5-4-16,0 0 36 16,-5-8-20-16,-4 8 4 15,-12 0-16-15,-14 0 12 16,-15 0-16-16,-13 0-4 16,-11-5 0-16,-9 5-104 15,-9-3 56-15,-9 0-316 16,-3 1 200-16,-9 7-504 15</inkml:trace>
  <inkml:trace contextRef="#ctx0" brushRef="#br0" timeOffset="105409.8575">19908 17809 644 0,'3'-8'236'0,"3"8"-180"0,0-8-20 15,-6 6 16-15,3-1-36 16,-1-2 56-16,4 10-40 16,-3 0 20-16,0 6-32 15,0-1 16-15,0 4-20 0,3 7 36 16,0-3-28-16,3 9-4 15,0-3-12-15,3-3-8 16,3-3 4-16,-3-10 64 16,0 0-36-16,3-8 16 0,-1-8-32 15,1 3 8-15,3-8-12 16,-3-1 28-16,3 1-24 16,0-8-24-16,0-3 4 15,0-2 16 1,-4-1-4-16,-2 9-12 0,0-3 0 15,-3 13-24-15,-3-6 16 16,0 17-260 0,0 8-448-1</inkml:trace>
  <inkml:trace contextRef="#ctx0" brushRef="#br0" timeOffset="105910.1482">20190 18116 436 0,'0'-3'160'0,"0"-2"-124"0,0-3-8 16,0 5 160-16,0 1-108 15,0-3 12-15,-3 5-56 0,0 0-24 16,3 0-8-16,-8 7 20 0,2-1-12 16,-3 7 84-16,0 0-52 15,0 6 12-15,0-6-32 16,3 8-4-16,0-2-12 15,6-6 20-15,6 0-16 16,0-2 32-16,3-9-28 16,6-2 12-16,0-8-16 15,-1 0-76-15,1-2 32 16,-3-3-4-16,-3-6 20 0,-3 6 20 16,-6-3 0-16,-3-2-20 15,-3 4 8 1,0 9-24-16,0 2 20 15,3 3-12-15,0 3 12 0,0-3-132 32,6 11 76-32,9-3-504 0</inkml:trace>
  <inkml:trace contextRef="#ctx0" brushRef="#br0" timeOffset="106283.5767">20396 18140 488 0,'-3'0'180'0,"3"0"-140"0,-3 2-12 0,3 4 120 16,-3 2-88-16,3-3 52 15,0 8-64-15,3 6 44 16,6 2-52-16,-6-3 8 0,6-4-32 16,-3 4 8-16,9-5-12 15,-10-5 20-15,7-2-20 16,-3 2 68-16,6-8-48 16,-9-8 4-16,6 2-20 15,-3-7-20-15,0 0 0 0,0-6 28 16,0-7-12-16,0 5-12 15,0-3-4-15,-3 3-48 16,0 8 24-16,-6 7-408 16,6 4 240-16</inkml:trace>
  <inkml:trace contextRef="#ctx0" brushRef="#br0" timeOffset="109511.8147">15574 13359 372 0,'-6'-3'140'0,"9"6"-112"0,0 5-4 0,0-3-4 0,2 0-16 16,1 3-4-16,3 0 4 15,6 0-16-15,3 0 8 16,6 0 28-16,15 0-12 16,11 3 48-16,7 4-32 15,8 4 4-15,-5 2-20 16,-4 8-8-16,10 8 0 15,5 8-4-15,-5 3 0 16,-1-1 16-16,-2-2-8 16,-7-2 4-16,-5 4-4 15,3 9-8-15,-4 10 4 16,1 3 12-16,2-6-8 16,-2-4-4-16,0-1 0 15,-7 5-4-15,1 11 0 16,-6 3 16-16,-4 0-8 0,-5-14 32 0,0 1-24 15,0 10 32 1,-4 3-32-16,-2 2 4 0,0 0-12 16,-6-7 20-1,-9-1-16-15,-3 14-12 16,-9 8-4-16,3-1 12 0,-6-7-4 16,-3-6-28-16,-3 11 12 15,3 8 12-15,0-3 4 16,3-7 24-16,0-1-16 15,0 3 12-15,3 5-12 0,3-5 12 16,0-8-16-16,0-8 24 16,-6 3-20-16,0 5-20 15,3 3 0-15,-3-1 20 16,3-10-4-16,3-5-20 16,-3 5 4-16,3 11 4 15,0 0 4-15,3-9-20 16,3-4 12-16,9-11-4 15,3 5 4-15,6 5 8 16,6 1 0-16,8-1 0 16,1-5 0-16,6-2 32 15,-4-1-16-15,-2-2 20 16,9 18-20-16,-4-2 0 16,16 3-8-16,5-17 4 15,7 3-8-15,-1 6 16 16,-2 2-12-16,2-5-320 15,21-3 168-15,-5-13-320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1:49:08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14764 6154 312 0,'9'-10'112'0,"-9"10"-84"0,18-11-12 16,-6 3 108-1,-1 5-72-15,7-7-12 16,3 5-24-16,3-9 40 15,-3 6-32-15,9-7 24 16,5 1-28-16,7-7 0 16,3 3-12-16,32-9 12 0,6 3-12 0,42-7 24 31,-3 4-20-31,42-7 4 0,-12 5-8 0,33-8 36 16,-22 2-20-16,16-2-24 15,-27 11 0-15,-6-3 16 16,-30 7-8-16,-12-1 16 15,-21 7-16-15,-5 3 4 16,-22 5-4-16,-11 0 48 16,-12 2-32-16,-13 4-100 15,1 4 44-15</inkml:trace>
  <inkml:trace contextRef="#ctx0" brushRef="#br0" timeOffset="1078.7244">17782 5061 228 0,'3'-5'84'0,"-3"5"-64"0,9-5-8 0,-6 2 92 16,3 3-60-16,0-2-8 16,3 2-24-16,0 0 32 15,-3 5-20-15,3 8 4 16,0 6-16-16,3 15 36 15,-6 6-24-15,3 10 20 16,5-2-24-16,-8-6 0 16,9-2-12-16,-9-3 48 15,6-8-32-15,0-5 52 16,-3-3-44-16,6-13 80 16,6 2-60-16,-1-10 28 15,4-5-48-15,3-8 24 16,-3 2-28-16,3-13 8 15,-3 6-20-15,-1-17-8 16,-2 12-4-16,0-20-4 16,-3 9 0-16,-3-3 16 0,-3 2-8 15,-3 1-12-15,2 10 0 16,-2 0-4-16,0 9 0 16,-3-1-12-16,3 8 12 0,3 0 4 15,-3 8 4-15,-3 0-188 16,3 5 104-16,3 3-280 15,0 3 200-15</inkml:trace>
  <inkml:trace contextRef="#ctx0" brushRef="#br0" timeOffset="1725.2947">18339 5472 196 0,'6'-6'72'0,"-6"6"-56"0,3 0-4 0,-3 0 40 15,0 0-32-15,0 0 80 16,0 0-56-16,-3 0 32 16,3 0-44-16,-6 0-20 15,3 6-4-15,-6 2 8 16,0 2-8-16,-6 6 60 16,3 2-40-16,-3 6 32 15,6-5-32-15,1 2-28 16,2 3 0-16,6-6 24 15,3-2-12-15,5-5 48 16,4-3-32-16,3-11 12 16,3-2-24-16,0-8 36 15,0-6-28-15,-3-7-12 16,0 7-8-16,-6-13-4 16,-3 14 0-16,-6-6 24 15,0 8-12-15,-3 0-32 16,3 8 12-16,-6-5-8 15,6 8 8-15,-3 5-56 16,6 0 36-16,0 0-252 16,3 2 156-16</inkml:trace>
  <inkml:trace contextRef="#ctx0" brushRef="#br0" timeOffset="2460.0692">18559 5461 384 0,'-6'0'140'0,"6"0"-108"0,0 5-8 0,0 1-12 16,0-4-12-16,0 6 16 16,6 5-8-16,-3 1 76 15,3 4-48-15,0 6 24 16,3 2-40-16,0-2 16 16,0 0-20-16,0 0-24 15,0-8 0-15,-3-3 100 16,0-2-48-16,-3-6 8 15,3-3-32-15,-3-9 32 16,2 1-28-16,1-12-4 16,3 2-12-16,0-8-8 15,0 0 4-15,0 0-16 16,3 1 8-16,-6-1 4 16,3 8 0-16,-6-3 0 15,3 9 0-15,-3-3 16 16,3 5-8-16,-3 0-20 15,0 2 4-15,-3 4-68 16,0 2 44-16</inkml:trace>
  <inkml:trace contextRef="#ctx0" brushRef="#br0" timeOffset="3063.0764">18654 4662 332 0,'-3'-24'120'0,"3"24"-92"0,12-16-8 15,-3 11 16 1,3 2-24-16,-3-5 68 16,6 6-48-16,0-4 16 15,3 6-32-15,-6 0-8 16,6 6-4-16,-10-1 12 16,4 0-8-16,-6 1 40 15,-3 7-24-15,-6 5-32 0,3 1 4 16,-12 7 36-16,3-7-20 15,-8 5-8 1,2-8-8-16,-3 2 20 0,3-5-8 16,0-2 16-16,6-1-16 0,3 1-4 15,6-8 0-15,6 2 12 16,3-5-8-16,9 5 24 16,6 1-20-16,0-4 12 15,2 4-12-15,1-6 12 16,0 5-16-16</inkml:trace>
  <inkml:trace contextRef="#ctx0" brushRef="#br0" timeOffset="4383.3591">17562 6533 392 0,'0'-6'148'0,"0"6"-116"0,3-5-8 0,0 5 48 15,0 0-44-15,0-3 68 16,0 1-56-16,3-6 28 16,0 8-40-16,6-6-8 15,0 6-12-15,5-5-16 16,4 5 4-16,6-2 12 15,0 2-4-15,0-6-12 16,-4 6 4-16,-2-5 48 16,0 5-24-16,-9-5-8 15,0 10-8-15,-6-5-68 16,-3 0 36-16</inkml:trace>
  <inkml:trace contextRef="#ctx0" brushRef="#br0" timeOffset="4613.7506">17494 6667 384 0,'14'-2'140'0,"-14"2"-108"0,30-8-8 0,-15 3 64 15,3 5-52-15,6-6 12 16,3 6-28-16,2 0 4 15,-2 3-12-15,0-3 28 16,-3 0-24-16,-6 5-428 16,2-2 224-16</inkml:trace>
  <inkml:trace contextRef="#ctx0" brushRef="#br0" timeOffset="5448.8142">18208 6279 392 0,'6'-3'148'0,"-6"3"-116"0,6 3-8 16,-3-3 20-1,3 5-28-15,3 3 48 0,-3 5-36 16,3 8 40-16,5 3-40 0,-2 13-4 16,3 3-16-16,0 2 48 15,0-2-32 1,0-9 32-16,0-4-28 0,-3-9 44 16,3-4-40-1,-1-9 56-15,1-5-52 0,0-5 28 16,-3-1-36-16,12-12-28 15,-6-1 0-15,6-15 36 16,-1 5-24-16,4-13 36 16,0 7-32-16,-3-2-24 15,0 5 4-15,-6-2-16 16,-4 10 8-16,-5-5-20 16,6 8 20-16,-9 0-4 15,9 5 8-15,-6 3-12 16,-3 5 12-16,6 5-164 15,-3 6 96-15</inkml:trace>
  <inkml:trace contextRef="#ctx0" brushRef="#br0" timeOffset="5944.1514">18809 6723 300 0,'-3'-8'112'0,"3"8"-88"0,3 0-8 0,-6 0 48 16,3 0-40-16,-6 0 0 16,3 0-16-16,-6 0 92 15,3 0-56-15,-8 0 0 16,2 5-28-16,-9-5 60 15,6 6-44-15,-6-1 32 16,6 3-36-16,0 5-8 16,9-2-12-16,3-1 12 15,6 4-12-15,6-4 40 16,3 3-24-16,3-2 32 16,3 2-32-16,0-5 40 15,3-3-36-15,-6-5-268 16,-1 6 128-16,-2-12-356 15,-3 6 268-15</inkml:trace>
  <inkml:trace contextRef="#ctx0" brushRef="#br0" timeOffset="6142.6706">18794 6784 332 0,'9'-8'120'0,"-9"8"-92"0,12 0-8 0,-6 3-8 15,0-1-12-15,-6 1 0 16,3 5 0-16,-3 2 24 15,3 4-12-15,-6-1 76 16,3 3-52-16,-6 0 48 16,3 0-48-16,-3-3-12 15,6-3-12-15,-3-4 32 16,3 2-20-16</inkml:trace>
  <inkml:trace contextRef="#ctx0" brushRef="#br0" timeOffset="6534.5425">18976 6816 352 0,'-12'5'132'0,"12"-5"-104"0,-3 13-8 0,0-8 0 16,6 1-16-16,0 4 8 16,3 4-8-16,3 1-4 15,3 4 4-15,3-1 4 16,0 4-4-16,-4-4 16 15,1-2-12-15,-9-5 32 16,-3-1-24-16,-12-4 100 16,1-4-64-16,-13-7-4 15,3 2-32-15,-6-7 8 16,9 2-16-16,0-3-4 16,6 6 0-16</inkml:trace>
  <inkml:trace contextRef="#ctx0" brushRef="#br0" timeOffset="6835.1879">19416 6630 548 0,'-2'-13'204'0,"2"13"-156"0,14-5-16 0,-5 2 44 15,3 1-48-15,6-9 52 31,3 6-48-31,6-3-16 0,2 5-8 0</inkml:trace>
  <inkml:trace contextRef="#ctx0" brushRef="#br0" timeOffset="7716.5201">20048 6220 416 0,'3'-16'152'0,"-3"16"-116"0,5-7-12 16,-5 4 4-1,3 3-20-15,-3-3-4 16,0 3 0-16,0 0-4 16,3 6 0-16,-3 1 68 15,3 9-36-15,0 3 24 0,3 5-36 0,3 10 16 16,0 3-20-16,3 3 28 16,3-3-28-16,-3-3 48 31,3 1-36-31,-3-17 64 0,3-5-52 0,-4-13 36 15,4 0-44-15,-3-13 52 16,0-3-48-16,0-13 12 16,0 3-32-16,0-6-8 15,6 8-4-15,-3-5-16 16,5 5 8-16,1-2-4 16,3 5 0-16,-3-6 0 15,0 3 0-15,3 6 16 16,-7 2-4-16,1 3-80 15,-3 5 40-15,0 2-216 16,-3 9 140-16</inkml:trace>
  <inkml:trace contextRef="#ctx0" brushRef="#br0" timeOffset="8079.4288">20372 6691 476 0,'0'-5'176'0,"0"5"-136"0,15 0-12 0,-3 0 56 16,0 0-52-16,3 0 32 16,2 0-36-16,4 0-16 15,0 0-8-15,3-3-4 16,-6 3 0-16,9-2 24 16,-7-1-12-16,-5-2 24 15,6 5-24-15,-6-6-56 16,-6 4 20-16,3-3-480 15,-9 5 272-15</inkml:trace>
  <inkml:trace contextRef="#ctx0" brushRef="#br0" timeOffset="8397.0005">20551 6625 488 0,'-12'27'180'0,"12"-27"-140"0,-15 21-12 0,9-13 64 15,3 0-56-15,-3 2 48 31,6 1-48-31,0-3 8 0,0 2-28 0,3-2 20 16,3 0-24-16,3-2 48 16,0 1-32-16,0-1 40 15,6-1-40-15,-7 0-224 16,4 1 104-16</inkml:trace>
  <inkml:trace contextRef="#ctx0" brushRef="#br0" timeOffset="8577.5468">20827 6694 404 0,'-26'3'148'0,"26"-3"-112"0,-15 8-12 0,6-3-32 15,6 5 0-15,-3 4-4 16,9 2 4-16,-3 2 44 15,6 3-24-15</inkml:trace>
  <inkml:trace contextRef="#ctx0" brushRef="#br0" timeOffset="9426.2181">18267 5961 392 0,'-11'-3'148'0,"11"3"-116"0,-6 0-8 0,0 0 20 16,3 0-28-16,-9 3-4 15,3 2-8-15,-9 3 28 16,3 0-16-16,-12 8 20 15,6 0-20-15,-8 8 8 16,5 0-12-16,-9 7 20 16,12 1-20-16,0 2 32 15,13 1-28-15,-7 10 20 16,12 0-20-16,6 18 28 16,3 1-28-16,11 10 20 15,7-11-20-15,18 4 44 16,3-7-32-16</inkml:trace>
  <inkml:trace contextRef="#ctx0" brushRef="#br0" timeOffset="10344.0988">20952 6040 444 0,'21'45'164'0,"-21"-45"-124"0,33 72-16 0,-24-27 24 15,3-8-32-15,0 40 20 16,6-1-20-16,-9 17 28 16,0-16-28-16,-12-1 40 31,0-12-32-31,-27-3 64 0,6-11-48 0,-27-8 20 15,1-10-40-15,-10-13 36 16,13-9-32-16</inkml:trace>
  <inkml:trace contextRef="#ctx0" brushRef="#br0" timeOffset="10809.6466">21203 5831 268 0,'8'-2'100'0,"-8"2"-76"0,12-8-8 0,-6 5 124 16,3 3-80-16,0-2 44 15,0 2-60-15,3 0 12 16,0 0-36-16,3 5 8 16,-3-5-16-16,3 8 20 15,-1-6-20-15,-2 6-4 16,-3-2-4-16,-9 10 12 15,0-1-8-15,-12 4 40 16,-2 2-24-16,-16 0-4 16,9 0-12-16,-6-5 20 15,9-2-16-15,0-4 56 16,9-2-36-16,1-8-8 16,11 3-12-16,11-6-12 15,4 3 4-15,6 0 20 16,0 3-12-16</inkml:trace>
  <inkml:trace contextRef="#ctx0" brushRef="#br0" timeOffset="11965.07">18979 5469 260 0,'0'-5'96'0,"0"5"-76"0,0-3-4 15,0 0 80 1,0 6-56-16,0-6 96 0,0 3-76 0,0-5 32 16,-6 5-52-1,3-3 48-15,-3 6-52 0,0 0-16 16,3-3-12-16,-3 0-20 16,6 0 8-16,-6 0 28 15,6 0-12-15,-3 0 56 16,6 0-36-16,-3 0 4 15,0 0-24-15,-3 0-16 16,3 5 0-16,-6-5-4 16,3 11 0-16,-3-1 32 15,3 3-12-15,-6 1-4 16,6 1-4-16,-5 4-16 16,5 0 8-16,0-4 48 15,0 1-24-15,3-2 0 16,6-4-12-16,-6-2 36 15,3 3-20-15,2 2-172 16,10-5 80-16</inkml:trace>
  <inkml:trace contextRef="#ctx0" brushRef="#br0" timeOffset="60171.8472">9156 9155 248 0,'0'-11'92'0,"3"6"-72"0,0 2-4 0,-3-2 68 15,3-1-48-15,0 1 24 16,0 3-40-16,0-1 16 16,-3 0-20-16,0 3-24 15,0 0 0-15,0 0 12 16,6 8 0-16,-6 3-4 15,6 2 4-15,-6 3 40 16,0 2-24-16,5 1 16 16,-2 2-20-16,9-2-24 0,-6-4 0 15,3 4 40-15,3 0-20 16,0-1 0-16,3-2-8 16,3-3 40-16,-3 0-24 15,6-2 0-15,8-3-12 16,-5-3 12-16,3 0-12 15,9-2 4-15,-7 0-4 0,4-1 12 16,6-4-12-16,-3-4-4 16,-1-1 0-16,4-4 12 15,6-5-8-15,11-2-4 16,13-6 0-16,2-5-32 16,3 2 16-16,1-2 4 15,8 0 8-15,-2 5 0 16,-7 6 0-16,-5 4-12 0,-10 9 8 15,-11 2-24-15,-10 9 16 16,-2 4 12-16,-12 4 4 16,-3 9-20-16,-6 6 8 15,-1 1 4-15,-2-7 4 16,-3 4 24-16,-3-6-12 16,-6-2 24-16,3-6-24 15,-3-3 24-15,6-4-24 16,-6-6 24-16,0-3-24 15,0-2 12-15,6-3-12 16,-6-3-24-16,6-2 4 16,3-3 4-16,0-5 4 15,6-3-12-15,6 0 8 16,5-7-4-16,4 1 0 0,3 4-12 16,0 2 12-16,8 6-12 15,-2 2 8-15,3 0 8 16,5 3 4-16,4 2 32 15,6 1-16-15,-7 2-12 32,7 5-8-32,8 3-24 0,4 3 16 15,-1-3 24-15,16-3-8 16,8 6 20-16,0-1-16 16,-9-2 4-16,-5-5-4 0,-7 0 20 15,1-3-16-15,-13 0 4 16,-8-5-8-16,-9 5 48 0,-7 2-32 15,-5-4-20-15,-6-4-4 16,-3 4 24-16,-1-6-12 16,-2-2-4-1,-3-1-4-15,3-2-24 16,-3 0 12-16,0 2 4 0,-3 6 4 16,-3 8-452-1,-18-1 248-15,-9-4-120 16</inkml:trace>
  <inkml:trace contextRef="#ctx0" brushRef="#br0" timeOffset="63024.4439">14103 9813 332 0,'-3'-2'120'0,"-3"2"-92"0,6-3-8 15,0 3 36-15,0 0-36 16,0 0 16-16,0-3-20 16,0 3 44-16,3-2-32 15,-6-1-4-15,0-5-16 16,-3 0 28-16,-3 0-20 15,-6-2 32-15,-5-6-32 16,-7 3 12-16,-9-3-16 16,-3-3-16-16,-2 1 0 0,-4-1-16 15,0 3 12-15,-2 0-12 16,-19 3 8-16,-5 3 8 16,-4-1 4-16,4 6-20 0,-3-3 12 15,-10 3 20 1,-17-1-4-16,6 4-28 15,2 2 8-15,1-6 68 0,-6 1-32 16,0 0-24-16,8-6-4 16,7 3 16-16,9-5-4 15,-1-3 24-15,1 3-20 16,-1-6 12-16,7 9-12 16,11-3-8-16,7 2 0 0,11 0 12 31,3 1-8-31,7-3-4 0,2 2 0 15,6-2 12-15,3 0-8 16,6 2-48-16,6 3 24 16,3 3-8-16,-3-1 16 0,6 4 0 15,0 2 0-15,9 2-204 16,-3 4 116 0,-6 2-252-16</inkml:trace>
  <inkml:trace contextRef="#ctx0" brushRef="#br0" timeOffset="63595.413">12100 9268 208 0,'-9'3'76'0,"3"0"-60"0,-6 2-4 0,3 0 84 16,-3 1-56-16,-3 1 16 15,3 4-32-15,-6-3-12 16,-2 0-8-16,-7 0 4 16,6 0-4-16,-9-3 16 15,0 0-12-15,1-2-12 16,2 0 0-16,-3-1 28 15,9 1-12-15,6 2 32 16,1-2-28-16,8-3-4 16,6 0 8-16,6 5-12 15,2 0-4-15,4 1 0 16,3-1 4-16,0 3-4 16,-3 0 8-16,-3 3-8 15,0-1 8-15,3 1-8 16,-6-3-4-16,3 0 4 15,-3-1-4-15,-3-1 0 16,3-4 16-16,2-2-8 16,-2 0 24-16,3-2-20 15,-3-4 56-15,0-4-36 16,3-1 36-16,-3-2-36 0,0-3 24 16,3-2-28-16,3-3-44 0,-3 2 8 15,0 0 44-15,-3 1-16 16,9 5-28-16,-3 2 4 15,-4 6-96 1,1 5 52-16,-3 10-496 16</inkml:trace>
  <inkml:trace contextRef="#ctx0" brushRef="#br0" timeOffset="85874.9647">19607 9379 340 0,'0'-2'128'0,"-6"-1"-100"0,6 3-8 0,0 0 8 15,0 0-20-15,6 0 16 16,-6 0-16-16,6 0 32 16,3 0-24-16,-9 0 32 15,0 0-32-15,0 0 20 16,6 0-20-16,-6 0 20 15,0 0-24-15,0 0 32 16,0 0-28-16,0 0-4 0,0 0-8 16,0 0 12-16,0 0-8 0,0 0-4 15,0 0 0-15,0 0-4 16,9 5 0-16,-9-2 44 16,0-3-24-16,0 5-8 15,0 3-8-15,0 3 12 16,0 2-8-16,-9 3 24 15,9 5-20-15,-6 6-4 16,6 4-4-16,-6 4 40 16,3-1-24-16,3-2 8 15,-6-6-16-15,0-2 44 16,3-3-28-16,-3-2 20 16,0-3-28-16,-3-3-28 15,3-2 4-15,0 2 8 0,3-8 0 16,0 0 24-16,3 1-16 15,-3 2 48-15,0-8-32 16,3 0 28-16,0 0-28 16,0 0-80-16,0 0 28 15,6 0-284-15,3-6 172 16</inkml:trace>
  <inkml:trace contextRef="#ctx0" brushRef="#br0" timeOffset="86673.0342">19729 9657 364 0,'0'3'132'0,"0"-6"-100"0,0 6-12 16,0-3 112-16,9-3-76 15,-9 3 40-15,6 0-56 16,0 0 12-16,0 0-32 15,3-2 28-15,3-1-32 16,0 0 12-16,5 3-16 0,1-2 12 16,3-1-16-16,6 0 32 15,3 3-24-15,-1 0-12 16,7 3-8-16,-6 0 12 16,-3-1-4-16,-3-2 16 15,-4 3-12-15,1-6 24 16,-6 1-20-16,0-1 12 0,-3-2-12 15,-3-1 28-15,-3 1-24 16,-3 0 4-16,-3 0-12 16,0 2 28-16,0 0-20 15,-3-2-12-15,-3 2-8 16,6 1-172-16,0-1 96 16,0 0-276-1,0-5 200-15,6 3-204 16</inkml:trace>
  <inkml:trace contextRef="#ctx0" brushRef="#br0" timeOffset="87137.0895">19923 9414 384 0,'-6'5'140'0,"6"0"-108"0,-6 3-8 0,6-2 48 15,-3 2-44-15,-3 5 60 16,0 5-52-16,0 4 36 16,-3 12-40-16,9 0 0 15,-9-2-20-15,3-3 28 0,0 0-24 16,-3-5 12-16,3 3-16 16,0-4 28-16,0-4-24 15,0-1 12-15,0-2-16 16,0-2 12-16,0-4-16 15,3 1 4-15,0-1-4 16,0-2 48-16,1-3-32 16,2 1-12-16,2-1-4 0,4 0-204 15,3-5 108-15,3 3-476 16</inkml:trace>
  <inkml:trace contextRef="#ctx0" brushRef="#br0" timeOffset="87752.2944">20235 9414 456 0,'6'-5'168'0,"-6"-1"-128"0,6 4-16 0,0 2 68 0,0-3-56 16,0 3 12-16,-3-3-28 16,0 1 48-1,0 4-36-15,-3-2 12 16,6 0-28-16,0 0 0 0,3 0-8 16,0 6 12-16,2 2-12 15,4 0-4-15,3 5 0 0,0 3 20 16,6 2-12-16,-3 6 32 15,3 8-28-15,-10-1-12 16,10-1-8-16,-6-4 28 16,0 3-12-16,-3-5 12 15,0-3-12-15,-6 0 36 16,0-5-24-16,-1-3-4 16,1-2-12-16,-3 0 28 15,-6-4-20-15,6 1 32 16,-6-8-32-16,0 6 64 0,0-6-44 15,0 0-8 1,0-3-16-16,0 0-196 0,0-2 100 16,0 0-220-1,0-6 172-15,0-5-396 16</inkml:trace>
  <inkml:trace contextRef="#ctx0" brushRef="#br0" timeOffset="88098.3662">20589 9406 592 0,'0'-3'220'0,"-3"3"-172"0,-3-2-12 16,0 4 32-16,3 4-44 15,-5-4 0-15,-1 4-16 16,-6 1 36-16,0 1-20 16,-3 3 40-16,-3 2-36 0,-3 3 12 15,-2 3-24-15,2-1 28 16,0 6-28-16,0-3 20 16,3-2-20-16,3-4 36 15,1 1-28-15,8-8 12 16,0 6-20-16,-3-7-140 15,9 1 68-15,-3-2-420 16,6-6 264-16,3-6-148 16</inkml:trace>
  <inkml:trace contextRef="#ctx0" brushRef="#br0" timeOffset="88894.0982">19470 9192 332 0,'-6'0'120'0,"-3"2"-92"0,-6 6-8 15,9-8 96-15,0 5-68 16,-3 1 8-16,-5 2-36 16,-7 2 40-16,6 4-32 15,-3 7 28-15,0-3-28 16,-3 1 36-16,6 5-36 16,1-3 20-16,-1 3-28 0,0-1 16 15,3 9-20-15,3 8 36 16,3 7-28-16,-3 6-32 15,9 3 4-15,0-6 28 16,9-5-16-16,-3-5 60 16,3-6-36-16,6-5 28 15,6-2-32-15,11-6 36 0,7-3-36 16,12-2-260-16,5-2 124 16</inkml:trace>
  <inkml:trace contextRef="#ctx0" brushRef="#br0" timeOffset="89538.1979">20601 9139 488 0,'9'-11'180'0,"-9"11"-140"0,6-8-12 16,0 3 56-16,0 5-52 0,0-3-4 16,3 3-16-16,3 3-20 15,0 2 4-15,6 3 12 16,-1 5-4-16,4 6 32 15,3 2-20-15,0 5-4 16,0 1-8-16,0 2 20 16,-4-2-12-16,-2 2 4 15,0-3-8-15,-3 8 48 16,-3-2-32 0,0 13 0-16,0-2-16 0,-6 12 20 15,3-7-16-15,-6-3 24 16,0-6-24-16,-12 1 48 15,-9-6-32-15,-12-2 12 16,-9-3-24-16,-2-2 36 0,-1-3-28 16,6-3 20-16,6-8-24 0,4-2 28 15,2-3-32-15,9-6-100 16,9-2 40-16,6-5-220 16,0-3 148-16,21-3-476 15</inkml:trace>
  <inkml:trace contextRef="#ctx0" brushRef="#br0" timeOffset="90501.551">20958 8871 456 0,'-6'-5'168'0,"6"5"-128"0,3 5-16 16,-9 1-28 0,6-4-4-16,0 9 56 15,0 0-24-15,-5 2 24 16,5-3-28-16,-3-4 36 15,3 7-32-15,0-8 40 16,0 3-36-16,-6-3 28 16,6 1-28-16,0-1 28 15,0 0-32-15,-6-5 32 16,6 0-32-16,-3 0 32 0,6 0-32 0,-6 0-4 16,3-5-12-16,0 0-8 15,3-1 4-15,-3-2 4 16,6 8-4-16,-6-10-4 15,6 5 4-15,-6-6-16 16,3 8 8-16,2-7 12 16,-5 5-4-16,6-3-28 15,-6 2 12-15,6 1-4 16,3 0 8-16,-3-3-12 16,-3 5 12-16,6-5-4 15,0 6 4-15,-3-6 0 16,0 5 0-16,3-2-12 15,0 2 12-15,-3-2 12 16,6-1 0-16,-6 6-12 16,3 0 4-16,-3-5-4 15,0 10 0-15,-3-5 32 16,2 0-12-16,1 0 24 16,0 6-24-16,0-6-4 15,3 5-4-15,-3-2-16 16,0 2 8-16,-3-2 12 15,0 2-4-15,0 0-4 16,0 3 4-16,3-3 28 16,0 3-16-16,-6 0-4 15,3 0-8-15,-3-2 4 0,3 1-4 16,-3-1 8-16,3-1-8 16,-6 0 16-16,3 1-12 15,-3-4 4-15,6 4-4 0,-6-4 20 16,3 3-16-1,-3-2 24-15,6 0-24 0,-3-1 68 16,0 1-48-16,0 2-128 16,0 1 52-16,0-1-408 15,6 0 248-15</inkml:trace>
  <inkml:trace contextRef="#ctx0" brushRef="#br0" timeOffset="91897.6022">19268 10747 488 0,'3'0'180'0,"-3"0"-140"0,0 3-12 15,0-3 56-15,0-3-52 16,6 1 48-16,-6-1-44 0,3 0 24 16,0-2-32-1,5 0-16-15,-5 2-8 0,3-5-4 0,0 0 0 16,3 3 16-16,3 0-8 15,-3-3-4-15,3-3 0 16,0 1 28-16,3 2-16 16,0-3 4-16,3 1-12 15,-4 2 12-15,1 2-12 16,-3 1-4-16,0 0 0 16,-3 2-16-16,0 3 8 15,0 0-4-15,-3 3 0 16,3-1 8-16,0 4 0 15,-3 2 16-15,0 0-8 16,0-1-20-16,0 4 4 0,-3-3 32 16,-3 0-16-16,3 0 8 15,2 0-8-15,-2-3 12 16,-3 0-12-16,6-2 32 16,3 0-24-16,0-3 4 15,-3-3-12-15,3 0 20 16,3 1-16-16,-3-4 4 15,0 1-8-15,0 0-16 16,3 0 4-16,-3-3 28 16,-3 0-12-16,0 2-12 15,3 1-4-15,-4 0-252 16,-2 2 140-16,-3 3-484 16</inkml:trace>
  <inkml:trace contextRef="#ctx0" brushRef="#br0" timeOffset="92601.7945">19262 10996 384 0,'9'-16'140'0,"-3"14"-108"0,-3-4-8 0,3 4-4 15,-1-4-16-15,4-2 60 16,3 0-36-16,-6 1 52 15,3-1-48-15,-3 0 28 16,3 0-32-16,0 2 8 16,-3 1-20-16,3 0 20 0,3 2-24 15,-6 1 12-15,3 2-12 16,-3 0 12 0,-3 2-16-16,9 1-4 0,-10 2 0 15,4 0 12-15,0 3-8 16,0 3-4-16,0 0 0 15,3-1 12-15,-6 1-8 16,3-3 24-16,0 0-20 16,-6-3-4-16,3 3-4 0,0-3 28 15,3-2-16-15,0-1-32 16,3-2 8-16,3-2 28 16,-3-4-12-16,6-2 16 15,2-2-12-15,-2-3 20 16,-3-1-20-16,3 1 32 15,-9 0-28-15,3 2-24 16,6 1 4-16,-12 2-204 16,6 3 116-16</inkml:trace>
  <inkml:trace contextRef="#ctx0" brushRef="#br0" timeOffset="127947.8942">20125 10599 248 0,'3'-8'92'0,"0"6"-72"0,-3-4-4 0,3 4 68 16,0-1-48-16,0 0 56 16,0 1-52-16,-3-1 24 15,3 0-36-15,-3 1 0 0,0 2-16 16,0 0-16 0,3 5 0-16,-3 0 28 0,0 3-12 15,0 3 40-15,0 5-28 16,0 5 12-16,-3 0-20 15,0 3 8-15,-3 0-12 16,0 2 20-16,0 1-20 0,0 2 32 16,-3 0-28-16,9 0 4 15,-6 0-12-15,3 0 4 16,0-5-8-16,3-3 16 16,-6-2-12-16,6-1 32 15,0-7-24-15,6-1-4 16,-3-4-8-16,3-4-340 15</inkml:trace>
  <inkml:trace contextRef="#ctx0" brushRef="#br0" timeOffset="128273.0835">20330 10827 300 0,'-3'-3'112'0,"6"6"-88"0,3-3-8 16,0 0 72-16,0 0-52 15,12 0 100-15,0-3-76 16,9 3 16-16,-3 0-44 15,8 0 4-15,1-3-20 16,-12 1 28 0,9-1-28-16,-4 1-12 0,1 2-8 15,-3 0 20-15,0 0-8 16,-3 0-4-16,-3 0 0 16,-4 0-136-16</inkml:trace>
  <inkml:trace contextRef="#ctx0" brushRef="#br0" timeOffset="128606.8645">20580 10700 228 0,'-9'0'84'0,"15"8"-64"0,-6 2-8 0,-6 1 100 0,6 2-64 16,0 8 52-16,-6 6-60 16,4 4 40-16,2 4-44 15,-3-1-20-15,0-2-8 16,0-3 36-16,0-5-24 15,3-6 16 1,-3-4-20-16,0-4-44 0,3-7 16 16,-3-6-296-16</inkml:trace>
  <inkml:trace contextRef="#ctx0" brushRef="#br0" timeOffset="129430.0343">20944 10747 280 0,'-6'11'104'0,"0"0"-84"0,6 7 0 15,-3-5 64-15,3 3-48 16,-3 3 40-16,0-1-44 15,3 1 36-15,0-3-40 16,-3-6 40-16,3-2-40 16,0-8 28-16,0-3-28 15,3-2-8-15,3-5-12 16,-3-4 12-16,-3 1-12 0,9-3-28 0,-3 0 8 16,-6 3 12-16,5 0 4 15,1 0-20-15,0-1 8 16,3 4-24-16,-3-1 20 15,3 1-4-15,6-1 8 16,-3 3 0-16,0 3 0 16,6 0-12-16,-3-1 12 15,0 4 12-15,-1 2 0 16,1 2-20-16,0 1 8 16,0 2 32-16,0 1-16 0,-3 1 36 15,-3 4-28-15,3 2 32 16,-9 6-32-16,0 2 20 15,-3 3-20 1,-3 2 20-16,-3 3-24 16,-3-2 12-16,6-3-12 0,-3-6 20 15,0-2-20-15,0-3-12 16,0-5-4-16,3-3 28 16,3-5-12-16,3-5-76 15,6-5 36-15,0-1-160 16,0 0 108-16</inkml:trace>
  <inkml:trace contextRef="#ctx0" brushRef="#br0" timeOffset="129819.5026">21488 10718 300 0,'0'-2'112'0,"-3"4"-88"0,0-2-8 0,3 0 84 0,0 0-60 15,0 0 80-15,3 8-68 16,3-3 36-16,3 1-52 15,0 7 44-15,3-2-48 16,-3 7 12-16,6-2-28 16,6 8 36-16,-6-6-28 0,2 6-24 15,1-5 0-15,-3-1 8 16,-3-5-4-16,-3-7 16 16,0 2-12-16,-3-8 16 15,0 0-16-15,3 0-196 16,-3 0 100-16,3-6-332 15</inkml:trace>
  <inkml:trace contextRef="#ctx0" brushRef="#br0" timeOffset="130094.6029">21732 10731 416 0,'-9'3'152'0,"3"0"-116"0,-11 5-12 0,8 0 92 16,-12 8-68-16,6 5 52 0,-9 8-60 15,3 8-4-15,0 0-20 16,4-5-12-16,-1-3 0 0,0 5-40 15,6-13 20 1,-3 0-468-16</inkml:trace>
  <inkml:trace contextRef="#ctx0" brushRef="#br0" timeOffset="136186.1836">19351 12205 216 0,'0'3'80'0,"0"0"-60"0,0-1-8 16,0-2 136-16,0 5-84 15,6 1 0-15,-3 4-40 16,3-7 44-16,3 2-36 0,3-5 64 16,3 0-56-1,8 0 28-15,4-5-40 0,9 2 8 16,-6 3-20-16,5 3-8 0,-5 2-4 15,0 1 12-15,-3 4-8 16,-3-5 4-16,-4 3-4 16,1-2-16-16,-6-1 4 15,0-5 28-15,-9 0-12 16,0-5 32-16,-6 5-28 16,0-6 4-16,0-4-12 15,3 2-96-15,3-3 52 16,-6 3-500-1</inkml:trace>
  <inkml:trace contextRef="#ctx0" brushRef="#br0" timeOffset="136712.3232">19771 12039 280 0,'-9'-3'104'0,"3"8"-84"0,-9 0 0 15,15-2 12-15,-6 0-20 16,-9 2 24-16,6-2-24 0,3 2 56 15,-3-5-36-15,-3 5 20 16,-2 1-32-16,5-1 0 16,-3 3-12-16,3-3 28 15,0 6-20-15,-3 5 20 16,-3 5-20-16,6 8 0 16,-3 8-8-16,3 3 12 15,-3 7-12-15,9-2 4 0,-3 0-4 16,3-3 12-16,0 1-12 0,0-4-4 15,3 4 0-15,-2-3 12 16,-1 4-8-16,-6-14 24 31,3 1-20-31,-9-2 4 16,-3-7-8-16,0-4-16 0,-3-5 4 16,0-5 64-16,1-8-32 15,2-5 16-15,-3-3-28 0,3-3 28 16,3-4-28-16,3-4-76 15,3 1 32-15,3-1-352 16</inkml:trace>
  <inkml:trace contextRef="#ctx0" brushRef="#br0" timeOffset="137102.1143">20137 12131 488 0,'0'-5'180'0,"-6"5"-140"0,-3 0-12 0,3 0 76 15,6 0-64-15,-9 0 36 16,-3 2-44-16,-3 4-20 16,0 2-4-16,-14 5 24 0,2 8-16 15,3 3 48-15,-3 13-36 16,12 0 28-16,0 5-28 16,7-5 16-16,-1-2-24 0,9-6-8 15,3-3-8-15,6-4 12 16,2-4-8-16,4-2 16 15,0-3-16-15,3-2 48 16,-3-3-28-16</inkml:trace>
  <inkml:trace contextRef="#ctx0" brushRef="#br0" timeOffset="137391.6783">20137 12271 404 0,'0'-8'148'0,"0"8"-112"0,6 0-12 0,-6 0 76 16,3 6-60-16,3 2 80 16,0 5-68-16,3 5 0 15,3 1-32-15,2 2 48 16,-2 0-36-16,6-2 20 0,0-3-32 15,0-3 8-15,0 0-16 0,-3-2 28 16,0-3-24 0,-7 0 32-16,-2 0-32 15,0-3-92-15,-6-5 40 16,0 0-264-16,0-3 168 0</inkml:trace>
  <inkml:trace contextRef="#ctx0" brushRef="#br0" timeOffset="137651.0105">20298 12279 340 0,'-9'6'128'0,"9"-1"-100"0,0 0-8 0,0 3 68 15,0 0-52-15,0 3 32 16,-6 5-40-16,-3-1 16 15,-3 7-24-15,-6-1-16 16,0 0-8-16,0-5 40 16,0 0-24-16,4-3 8 15,2-5-12-15,0 0-8 16,6-3 4-16,3-5-148 16</inkml:trace>
  <inkml:trace contextRef="#ctx0" brushRef="#br0" timeOffset="138139.3635">20470 12155 384 0,'-3'-5'140'0,"3"5"-108"0,3 0-8 0,3 0 84 16,3 5-64-16,9 3 60 15,0 8-60-15,0 10 40 16,0 14-48-16,2 5 8 15,1 0-28-15,-12 0 20 0,0-3-24 16,-9-5 12-16,-6 0-12 16,-9 3 64-16,-12 2-44 15,-8 1-260-15,-10-9 124 16,3-13-412-16</inkml:trace>
  <inkml:trace contextRef="#ctx0" brushRef="#br0" timeOffset="139779.4161">18860 13655 520 0,'0'-8'192'0,"0"6"-152"0,6-4-8 0,-6 6 60 0,6 0-56 16,9 0 48-16,0 0-48 15,5 0 0-15,1 0-24 16,9 3-8-16,0-3 0 0,-3 3 28 16,-4-1-16-16,4 3-24 15,-6 1 4-15,-9-1-308 16,-6 8 172 0,-12-7-244-16</inkml:trace>
  <inkml:trace contextRef="#ctx0" brushRef="#br0" timeOffset="139943.4971">18872 13803 384 0,'-6'-5'140'0,"12"5"-108"0,0 0-8 0,3 0 144 16,0 0-96-16,5 0-12 15,4 0-36-15,6 0 8 16,3 5-20-16,-3-2-64 0,3 0 24 15</inkml:trace>
  <inkml:trace contextRef="#ctx0" brushRef="#br0" timeOffset="140274.5317">19369 13629 404 0,'-6'-16'148'0,"12"16"-112"0,3-8-12 16,0 3 144-16,3-1-96 15,8 1 68-15,1 0-80 16,12-1 28-16,0 1-52 15,5 2-12-15,-2-2-12 0,0 3 8 16,0-4-12-16,-1 1 32 16,1 2-24-16,-9 1-4 15,-3-1-8-15,-9 0-128 0,-4 1 68 16,-2-4-252 0</inkml:trace>
  <inkml:trace contextRef="#ctx0" brushRef="#br0" timeOffset="140646.7377">19747 13316 312 0,'-12'0'112'0,"9"0"-84"0,-3 3-12 16,0 0-40-16,3-1 8 15,0 6 16-15,-3 0 0 16,0 6 88-16,0 1-44 16,0 4 48-16,3 7-52 15,-6 11 32-15,3 22-40 16,-2 4 8-16,8 6-24 16,-6-11 0-16,-6-8-8 15,3-5 12-15,0-5-12 0,-6-6 4 16,-6-2-4-16,-3-3 20 15,-2-5-16-15,-1-13 4 32,3 2-8-32,-6-8-8 15,3-5 4-15,-2-8-48 0,2-2 24 16,9-9-268-16,6 3 160 0,9 3-164 16</inkml:trace>
  <inkml:trace contextRef="#ctx0" brushRef="#br0" timeOffset="140968.6306">19988 13470 572 0,'-36'26'208'0,"15"-2"-160"0,-5 26-12 16,17-18 40-16,-6 8-48 16,0 2 32-16,3-2-32 15,9-11-16-15,-3 0-8 16,6-5 40-16,6-6-24 0,3-2-124 15,-3-2 56-15,9-6-492 16</inkml:trace>
  <inkml:trace contextRef="#ctx0" brushRef="#br0" timeOffset="141276.5162">20068 13597 592 0,'-14'3'220'0,"8"2"-172"0,0 8-12 0,3 6 48 16,3-6-52-16,0 8-12 15,3 3-12-15,9 0-8 16,-4-6 0-16,7 3 24 0,6-7-12 16,-6-4 24-16,6-2-24 15,0-3 24-15,-6-5-24 0,-6-5 4 16,2 0-8-16,-11-3-40 15,0-5 16-15,-11 2-12 16,2-7 16-16,-6 2 8 16,0 0 4-16,-3 3 0 15,3 2 0-15,6 8-20 16,15-2-268 0</inkml:trace>
  <inkml:trace contextRef="#ctx0" brushRef="#br0" timeOffset="141554.4941">20327 13451 456 0,'24'14'168'0,"-3"2"-128"0,0 15-16 0,-15-2 124 16,3 6-88-16,-3 7 64 16,3 6-72-16,-15-9 48 15,-3-4-56-15,-3-3 24 0,-12-3-40 16,-6-6 8-16,3-1-20 16,4-4-236-16,-7-5 116 15,12 1-476 1</inkml:trace>
  <inkml:trace contextRef="#ctx0" brushRef="#br0" timeOffset="141881.4795">20625 13750 572 0,'-6'-10'208'0,"12"10"-160"0,0-5-12 0,3 2 56 16,6 0-56-16,12-2 12 15,8-3-28-15,16 0 4 16,0-3-12-16,-7 6 0 0,-2 0-4 15,-12 2 4-15,-4 3-8 16,-8-2 16 0,0 2-12-16,-18 0-336 15,-6-6 176-15,-9 1-240 16</inkml:trace>
  <inkml:trace contextRef="#ctx0" brushRef="#br0" timeOffset="142089.9412">20839 13467 548 0,'-20'-5'204'0,"14"10"-156"0,0 6-16 16,-3 2 44-16,0 8-48 16,3 11 68-16,-3 8-56 15,9 7-8-15,-6-4-20 16,6-6 32-16,-6-6-20 0,3-1-260 15,-3-1 128-15,6 0-364 16</inkml:trace>
  <inkml:trace contextRef="#ctx0" brushRef="#br0" timeOffset="142777.1231">21238 13578 444 0,'-3'-10'164'0,"3"5"-124"0,0-3-16 0,0 5 96 16,0-2-72-16,0-1 24 16,0 1-40-16,0 0 24 15,3 2-32-15,3 3 48 0,3 5-40 16,3 6-16-16,3 8-8 16,0 10 36-16,6 5-24 15,-6-2 8-15,-1 2-16 16,7-2 12-16,-6-6-16 15,-3-4 32-15,0-7-24 16,0 1 32-16,-6-5-32 16,-6-3 84-16,0-3-56 15,0-5-128-15,0-3 44 0,-6 1-356 16,0-1 216-16,3-2-308 31</inkml:trace>
  <inkml:trace contextRef="#ctx0" brushRef="#br0" timeOffset="143050.5817">21459 13578 364 0,'-6'-10'132'0,"6"7"-100"0,-6 1-12 0,6 2 104 15,0 0-72-15,-3 0 24 16,0 7-44-16,0 4 92 15,-3 8-68-15,-9 7-8 16,0 3-28-16,-6 3 72 0,0-3-48 16,0-3 4-16,4 1-28 15,-4-6-12-15,0-5-4 16,6-3 4-16,0-2-4 16,0-3-312-16,9-6 172 15,6 4-356 1</inkml:trace>
  <inkml:trace contextRef="#ctx0" brushRef="#br0" timeOffset="143671.9975">21670 13570 664 0,'-9'-5'244'0,"9"3"-188"0,0-4-16 0,0 6 92 0,0 0-80 16,3 0-28-16,9 0-20 15,3 3 40-15,9-3-24 16,8 3 0-16,4-3-12 0,0 2 12 15,2 1-12-15,-2-3 4 16,-9 0-4-16,-3 0 4 16,-3-3-8-16,-7 1-20 15,-8-4-44 1,-6 1 32-16,-6 0-156 16,0-3 104-16,4 0-452 15</inkml:trace>
  <inkml:trace contextRef="#ctx0" brushRef="#br0" timeOffset="144142.5918">21908 13364 456 0,'-12'-3'168'0,"15"6"-128"0,-9-3-16 0,3 0 24 16,0 0-32-16,-3 3 32 16,0-1-32-16,0-2 20 15,0 6-20-15,0-1 20 0,-3 0-24 16,4 1 24-16,-4 1-24 0,3 7 12 16,-3 2-12-16,-3 7 12 15,3 9-16-15,-6 8-4 16,3 7 0-16,3 6 4 15,-3-2-4-15,3-6-12 16,3-3 4-16,3-2 20 16,-3 2-8-16,6 6-4 15,-9-3 0-15,4-3 12 16,-7-2-8-16,3-6 24 16,-3-2-20-16,3-11 12 15,-6-3-12-15,0-4 28 16,3-6-24-16,-3-6 32 15,0-4-32-15,1-6 20 16,5-6-20-16,-3-7-8 0,3-8-4 16,-3-3-4-16,9-2 0 15,3-6-540 1,6 6 296-16,3-27-104 16</inkml:trace>
  <inkml:trace contextRef="#ctx0" brushRef="#br0" timeOffset="144422.2148">22113 13097 632 0,'-6'-5'236'0,"6"5"-184"0,-6 5-16 16,4 5 60-16,-1 6-60 15,0 8 24-15,3 5-40 16,-3 3 44-16,3-3-36 16,0 0-296-16,3-2 144 15,-3-4-364-15</inkml:trace>
  <inkml:trace contextRef="#ctx0" brushRef="#br0" timeOffset="144688.0233">22310 13425 540 0,'-36'3'200'0,"27"2"-156"0,-18 5-12 0,13 4 96 0,-7 10-76 16,6 10-12-16,-6 11-24 16,6 3 4-16,0 4-12 15,0-9 32-15,9-9-24 0,-3 1-208 16,3-9 104-16</inkml:trace>
  <inkml:trace contextRef="#ctx0" brushRef="#br0" timeOffset="145028.7068">22381 13668 704 0,'-12'-31'264'0,"9"25"-208"0,-3 4-12 0,1 2 72 16,5 5-72 0,-9 6-64-16,9 4 12 0,0 7 4 15,9 1 4-15,-4-1 12 0,10-4-8 16,6-5 52-16,-3-2-32 16,9-8-12-16,-6-3-4 15,-6-3-88-15,-1-2 44 16,-5-6-12-16,-9-2 28 15,-3-3 12-15,-9-8 8 16,4 6 8-16,-7-6-4 16,0 3 8-16,3 2-8 15,9-2-48-15,-3 13 28 16,6-3-112-16,6 6 72 0,9 2-440 31</inkml:trace>
  <inkml:trace contextRef="#ctx0" brushRef="#br0" timeOffset="145335.3021">22616 13396 612 0,'-3'0'228'0,"9"5"-180"0,3 6-12 0,0-3 140 16,9 13-104-16,0 5 24 16,9 19-56-16,-6 6 0 15,-1 7-24 1,-11-8 44-16,-9-8-32 0,-9-5-112 0,-11-5 44 15,-16-5-356 1</inkml:trace>
  <inkml:trace contextRef="#ctx0" brushRef="#br0" timeOffset="146623.0216">19827 14917 444 0,'-3'-10'164'0,"3"7"-124"0,0-5-16 0,0 5 112 16,0-2-80-16,9 0 32 16,-3 0-52-16,9-3 32 15,0 2-40-15,12 1 64 0,3-3-52 16,-1 3 8-16,7-3-28 16,0 5 4-16,-1-2-12 15,-5 0 12-15,-3-1-16 16,-3 1 4-16,-9 2-4 0,0 1 20 15,-4-1-16-15,-2 3 32 16,-3-3-28-16,-6 3-376 16,3 3 196-16,-3-3-376 15</inkml:trace>
  <inkml:trace contextRef="#ctx0" brushRef="#br0" timeOffset="146878.9601">20122 14698 404 0,'-3'-3'148'0,"3"6"-112"0,-6-3-12 15,6 5 108-15,0 0-76 0,0 6 48 16,0 2-60-16,-6 6 28 16,6 4-40-1,0 6 8-15,-6 6-24 0,0-1 8 16,3 1-12-16,-3-4 20 0,-3-4-20 15,3-6 32-15,6-5-28 16,-6-6-92-16,6-4 40 16,6-6-500-1,9-13 296-15,6-6 12 16</inkml:trace>
  <inkml:trace contextRef="#ctx0" brushRef="#br0" timeOffset="147124.3342">20440 14724 352 0,'3'0'132'0,"0"3"-104"0,9 2-8 16,-3 0 124-16,3 6-84 16,3 5 64-16,3 8-72 15,3 7-20-15,-3 6-20 16,-1 3 16-16,1 0-16 15,-6-6 32-15,0-2-28 0,-6-8 40 16,-3-6-32-16,-3-2-128 16,-3-5 56-16,0-14-492 15</inkml:trace>
  <inkml:trace contextRef="#ctx0" brushRef="#br0" timeOffset="147375.769">20604 14764 496 0,'-15'2'184'0,"12"4"-140"0,-3 2-16 0,6 0 84 16,-6 5-68-16,6 3-36 15,-9 5-8-15,4 3 12 16,-4 2-4-16,-3 3 24 0,0-2-20 15,-3-6 12-15,0-3-12 0,0-2 12 16,3-8-16-16,3-8-84 16,6-5 44-16,6-8-484 15</inkml:trace>
  <inkml:trace contextRef="#ctx0" brushRef="#br0" timeOffset="147674.6695">20696 14594 644 0,'0'-10'236'0,"9"2"-180"0,6 0-20 16,-3 8 80-16,3 3-72 16,6 2-52-16,3 3 0 15,-3 2-4-15,-1 1 12 16,1 2 32-16,-12 0-16 0,-3 1 32 0,-12 4-32 15,-15-2 32-15,-2-3-32 16,-4 1-4-16,0-4-8 16,3-2 12-16,6 0-8 15,6-3-20-15,9-2 4 16,9-3-32-16,12-3 24 16,9 1 16-16,6-1 0 15,-1 0-96-15,1 3 52 16</inkml:trace>
  <inkml:trace contextRef="#ctx0" brushRef="#br0" timeOffset="148242.972">21066 14848 664 0,'3'0'244'0,"-3"0"-188"0,0 0-16 0,0 0-4 0,6-5-28 16,2 2 32-16,7 1-24 16,9-6 20-16,9 3-20 15,6 2 8-15,5 0-12 0,-2 3 12 16,-6-2-16-16,-7-1 24 15,-5 0-20-15,-9 1 32 16,-6-1-28-16,-6 0 12 16,-6 1-16-16,-3-1-208 15,-3 0 104-15</inkml:trace>
  <inkml:trace contextRef="#ctx0" brushRef="#br0" timeOffset="148633.5032">21259 14676 456 0,'-12'-5'168'0,"9"10"-128"0,-3-5-16 0,6 0-8 15,-3 0-16-15,3 6 8 16,-3-1-4-16,3 3 32 15,-3-3-20-15,3 6 40 0,-3 2-32 16,0 6 32-16,0 4-32 16,3 12 4-16,0 7-16 15,0 6 36-15,0-3-24 0,3-3-4 16,0-5-12-16,-3-8 48 16,0-8-32-16,-3-2 24 15,-3-6-28-15,-3-5 44 16,-5-8-36-16,-1-3-16 15,0 1-4-15,-6-4 16 16,6-4-12-16,0-1-20 16,3 1 0-16,3-1-144 15,3-2 80-15,3-6-336 16</inkml:trace>
  <inkml:trace contextRef="#ctx0" brushRef="#br0" timeOffset="148966.2236">21479 14478 528 0,'0'-5'196'0,"-3"7"-152"0,0 1-12 0,6 2 36 0,0 3-44 16,-3 5 16-16,3 1-24 16,0-1 36-16,0 0-28 15,-3 3-4-15,0-8-12 0,0 0 48 16,0 0-32-16,0-3-320 15,0-5 164 1,0-8-272-16</inkml:trace>
  <inkml:trace contextRef="#ctx0" brushRef="#br0" timeOffset="149112.2628">21545 14430 600 0,'-12'0'224'0,"12"3"-176"0,3 2-12 0,0 3-28 16,0 5-12-16,0 6 40 16,3 2-24-16,0 0-248 15</inkml:trace>
  <inkml:trace contextRef="#ctx0" brushRef="#br0" timeOffset="149537.3683">21908 14724 540 0,'-21'-3'200'0,"9"3"-156"0,-15 3-12 0,16 2 0 15,-13 6-24-15,-9 5 32 16,0 10-24-16,1 9-12 16,5 7-8-16,6 6 12 15,6-3-4-15,12-3 8 16,9-8-8-16,12-2-80 0,0-8 40 16,3-3-416-1</inkml:trace>
  <inkml:trace contextRef="#ctx0" brushRef="#br0" timeOffset="149893.0516">21976 14846 612 0,'-5'-8'228'0,"-1"8"-180"0,3 0-12 15,0 2 28-15,0 4-44 16,0 7 36-16,0 3-32 16,-3 2-4-16,6 4-12 15,9-4 12-15,0-2-12 0,2-3 32 16,7-5-24-16,3-11 40 16,3-4-32-16,0-7-120 15,-6-4 52-15,-9 2-64 16,-6-3 64-16,-12 1 12 15,-6 2 20-15,0 0 48 32,0 3-24-32,-3 2 8 0,3 1-12 0,6-1-40 15,6 6 16-15,3 5-12 16,9 0 16-16,12 0-492 16</inkml:trace>
  <inkml:trace contextRef="#ctx0" brushRef="#br0" timeOffset="150156.783">22244 14692 664 0,'39'11'244'0,"-21"-1"-188"0,6 12-16 15,-9-9 76-15,0 8-72 16,-4 3 0-16,-2 5-28 16,-9 3 68-16,-3-1-48 15,-12 4 68-15,-8-11-64 0,-10-6-168 16,0-2 68-16,3-11-280 16,4-10 192-16</inkml:trace>
  <inkml:trace contextRef="#ctx0" brushRef="#br0" timeOffset="150500.8289">22593 14819 768 0,'-9'-10'284'0,"12"10"-220"0,0-6-20 0,3 4 76 0,3-1-76 16,8 0-36-16,10-2-8 15,3 5 4-15,6-5 0 16,-1 5 16-16,-5 0-12 0,3-5-4 16,-6 5 0-16,-3-3-296 15,-7 3 160-15</inkml:trace>
  <inkml:trace contextRef="#ctx0" brushRef="#br0" timeOffset="150707.1478">22825 14690 528 0,'-9'0'196'0,"12"13"-152"0,-6 3-12 0,0-8 96 16,0 8-76-16,0 2 8 15,6 1-40-15,-3 4 24 16,0 4-28-16,0-6 20 0,6-2-20 15,-3-1-96-15,-3-7 44 16</inkml:trace>
  <inkml:trace contextRef="#ctx0" brushRef="#br0" timeOffset="151098.2575">23128 14758 652 0,'-14'-5'244'0,"14"8"-192"0,0-3-12 15,0 2-4-15,0 4-28 16,0-1-12-16,6 0 0 16,2 1 28-16,4-4-12 15,0-2 40-15,3-2-28 0,0-1-128 16,-6-2 56-16,-3-1-28 0,-6-2 48 16,-12 1-4-16,0-1 20 15,-6 0 36-15,6 2-16 16,-3 1 16-16,4 2-12 15,-1 3-44-15,12 0 20 16,12 3-264 0</inkml:trace>
  <inkml:trace contextRef="#ctx0" brushRef="#br0" timeOffset="151469.5026">23393 14729 580 0,'-9'0'216'0,"3"3"-168"0,-5 2-12 16,8 1 40-16,-3-4-48 15,6 4-20-15,0-6-8 16,6 5 8-16,3-5-4 16,5 0 32-16,1-3-20 0,0-2 20 15,-6-3-20-15,-6 0-16 0,-3 3-4 16,0-1 20-16,-9-2-8 16,-3 6-4-16,6-1 0 15,-3 1-40-15,3-1 20 16,3 6-12-16,3-3 16 15,3 5-256 1,18 3 148-16,0 0-252 16</inkml:trace>
  <inkml:trace contextRef="#ctx0" brushRef="#br0" timeOffset="151757.5605">23783 14719 528 0,'-9'-6'196'0,"9"6"-152"0,0 3-12 15,-6 2 124-15,0 1-92 16,6-1 0-16,0 0-40 15,6 3 0-15,6-2-12 16,0-4 64-16,6-2-44 0,3-2-108 16,0-4 36-16,0-2-180 15,-9 0 124-15,-7 3-360 16</inkml:trace>
  <inkml:trace contextRef="#ctx0" brushRef="#br0" timeOffset="171619.1877">19128 14888 404 0,'-12'-13'148'0,"12"10"-112"0,0 1-12 0,0 2 120 15,0-3-84-15,0 0 88 16,0 1-84-16,3-1-16 15,-3 3-28 1,3 5 12-16,3 3-20 0,3 8-4 16,3 8-4-16,-3 5-4 0,5 5 0 15,-2 3 8-15,3 0-4 16,0-5 16-16,6-3-12 16,0-2-12-16,6-9 0 15,2 6 12-15,13 0-4 16,6 2 32-16,5 1-20 15,-2-3-4-15,5-3-8 16,4-3-32-16,8-7 16 16,13 0-32-16,-4-6 28 0,-8-5 4 15,-4-3 12-15,-2-5-12 16,2-2 8-16,1-9 12 16,-1 3-4-16,-8 3 32 15,-4 8-20-15,-11-6-40 16,-12 9 12-16,-10-1 12 15,-5 3 0-15,-6 0 44 16,-3 5-20-16,-6 3-56 16,-3 11 16-16,0 2 4 15,0 5 8-15,-3 3 12 16,3-5-4-16,-3 0-12 16,3-3 4-16,0-2 40 15,0-3-24-15,3-3-28 16,3-3 8-16,-3-2 8 0,6-2 4 15,3-1 24-15,6-2-16 16,-3-3-20-16,9-3 0 16,-6 0-12-16,9-2 8 15,-4 0 8-15,16-6 4 16,9-2-12-16,14-3 8 16,4 5 12-16,8 3-4 15,-5 0-28-15,20 3 12 16,15 3 24-16,7 7-8 15,2-3-8-15,30 6 0 16,2 8 20-16,19-2-8 16,12 4-20-16,2 1 4 15,19-1 20-15,-15 3-4 0,5-2 16 16,-2-6-16-16,-19-5-12 16,-11-8 0-16,6 0 20 15,-21-5-8-15,-15-9 40 16,3-1-24-16,-9-4 56 15,-15-10-44-15,-17 5 0 16,-16-8-20-16,-11 6 8 16,-13 2-16-16,-14 8-284 15,-12 3 148-15</inkml:trace>
  <inkml:trace contextRef="#ctx0" brushRef="#br0" timeOffset="172235.7589">21045 15764 560 0,'-3'-19'208'0,"3"11"-164"0,0 3-8 0,0 0 136 15,3 0-100-15,6 2 32 16,6-8-60-16,11 6-20 16,19 0-12-16,18 5 8 0,11 0-12 15,-3-3 32-15,4-2-24 16,2-3 56-16,-5 8-40 15,-10-5 48-15,-11 5-48 16,-19-3-252-16,-17 3 116 16,-18 0-592-1</inkml:trace>
  <inkml:trace contextRef="#ctx0" brushRef="#br0" timeOffset="172462.6218">21470 15658 464 0,'-14'3'176'0,"5"10"-140"0,-9 11-8 15,12-3 152-15,-3 13-104 16,0 9 16-16,0 4-56 16,0-2 28-16,0-2-36 15,3-9-16-15,0-5-4 0,-3-2 44 16,3-6-28-16,3-3 24 15,0-5-28-15,-6-2-236 16,6-6 112-16</inkml:trace>
  <inkml:trace contextRef="#ctx0" brushRef="#br0" timeOffset="172878.6282">21631 16028 456 0,'0'-7'168'15,"6"7"-128"-15,-12-3-16 0,6 3 36 0,0-5-40 16,-6-1 36-16,3 6-32 16,-9-5 4-16,6 5-16 15,-3-3-24-15,-5 3 4 16,5 3 20-16,-3 2-4 0,-3 3-12 16,9 5 0-16,-3 1 48 15,-3-1-24-15,3 3 24 16,9 0-24-16,-3 0 8 15,6-3-16-15,3-3 20 16,3-4-20-16,6-1 40 0,6-10-28 16,8-3-252-16,-2-3 124 15,-3 1-364 1</inkml:trace>
  <inkml:trace contextRef="#ctx0" brushRef="#br0" timeOffset="173047.945">21601 15991 560 0,'-12'6'208'0,"12"4"-164"0,3-2-8 0,0-2 12 0,9 4-32 16,0-7 4-1,6 10-12-15,0-2 20 0,6-6-16 16,-3 0 48-16,2 0-32 0,-2-5-68 16,-3 0 20-16,0 0-528 15</inkml:trace>
  <inkml:trace contextRef="#ctx0" brushRef="#br0" timeOffset="173231.2399">21908 15973 384 0,'3'21'140'0,"0"-8"-108"0,-3-2-8 15,3-1 40-15,3 4-40 16,-3-4 0-16,3 1-16 15,0-1 20-15,0-2-16 16,-3-2-164-16,3-4 84 16,3 4-220-16</inkml:trace>
  <inkml:trace contextRef="#ctx0" brushRef="#br0" timeOffset="173554.8629">21985 16026 300 0,'-6'5'112'0,"3"-2"-88"0,0 2-8 0,3-2 64 0,-2 2-48 16,-1 0 60-16,0 3-56 16,0 3 56-16,0 7-56 15,3 11 20 1,-6 16-36-16,3 8 44 15,0 8-36-15,-3-5 4 0,-3-11-20 0,-6-6 44 16,-6-7-28-16,-6-8 84 16,3-8-64-16,-8-3 20 15,8-10-36-15,-3-3 4 16,12-3-20-16,0-8-36 16,15-4 12-16,6-4-236 15,9 1 132-15,0-9-472 16</inkml:trace>
  <inkml:trace contextRef="#ctx0" brushRef="#br0" timeOffset="173888.3546">22238 15894 404 0,'-6'-3'148'0,"6"8"-112"0,-5-2-12 0,5 2 56 0,-9 8-48 16,3 3 84-16,-6 5-64 15,0 6 60-15,0-1-60 16,-3 9 32-16,0-1-48 15,3 3 0-15,0 3-24 0,3-3 20 16,0-5-20-16,4-11 48 16,-1 0-32-16,6-13-244 15,8-11 116 1,7-10-480-16</inkml:trace>
  <inkml:trace contextRef="#ctx0" brushRef="#br0" timeOffset="174261.0466">22393 16042 560 0,'-9'-8'208'0,"12"13"-164"0,-3-5-8 0,0 0 4 16,3 5-28-16,0 3 12 15,-3-2-12-15,3 7 12 16,0-3-16-16,0 1-4 0,-3 0 0 15,3-4 4-15,0 1-4 16,0-2 52-16,3-4-32 16,3-2 24-16,3-2-28 15,-3-4 0-15,0 4-12 16,-3-9-68-16,-3 6 32 16,-3-3-4-16,-3-3 16 15,-6 1 56-15,3-3-20 16,-3 7-28-16,3-2 4 0,0-2 0 15,6 2 4-15,0 0-12 16,9-3 8-16,0 6 28 16,3-6-12-16,0 6-416 15,5 2 216 1,4 1-108-16</inkml:trace>
  <inkml:trace contextRef="#ctx0" brushRef="#br0" timeOffset="174531.0763">22691 15999 352 0,'12'3'132'0,"-6"2"-104"0,0 9-8 15,-3-9 36-15,-6 3-36 0,0 2 36 16,-3 1-32-16,0-1 40 16,0-2-36-1,0 0 100-15,3-5-72 16,3-3-8-16,3-3-28 0,6-5 20 15,6-2-24-15,0-6 40 0,-1 0-32 16,4-8-12-16,3 8-8 16,-3 3-40-16,0-3 20 15,-3 8 48-15,-3 8-12 16,-3 3-416 0,11 2 216-16,-2-2-176 15</inkml:trace>
  <inkml:trace contextRef="#ctx0" brushRef="#br0" timeOffset="175400.6662">21744 15994 488 0,'-3'0'180'0,"0"5"-140"0,3-5-12 15,0 0 4-15,0 0-24 16,0 0 40-16,0 0-24 15,3 3 20-15,0 2-24 16,-3 1 0-16,0 2-12 16,0-1 28-16,0-1-20 0,0 7 20 15,-3-5-20-15,3 5 52 16,3-8-36-16,0 6-16 16,3-8-8-16,3 2 8 15,-3 0-8-15,9-5 16 16,-3 0-16-16,3 0 4 0,0 0-4 15,0-5 28-15,-7 2-20 16,7 1 20-16,-9-4-20 16,6 1-24-16,-6-3 0 15,-3 3 32-15,0 0-16 16,-3-1 0-16,3 1-4 16,3 0-40-16,-6 2 20 15,0 3-28-15,0 0 24 16,0 0 8-16,0 0 12 0,0 0 8 15,0 0-4-15,0 5-4 16,0-2 4-16,-6 8-16 16,3-4 8-16,0 4 28 15,-3 0-12 1,6 2 32-16,0 3-28 16,0 0-744-16</inkml:trace>
  <inkml:trace contextRef="#ctx0" brushRef="#br0" timeOffset="230397.0059">19238 16880 364 0,'0'-5'132'0,"6"5"-100"0,-3-3-12 15,-3 3 88-15,6-2-64 16,0-1 44-16,-3-2-52 16,0 0 24-16,0 5-32 15,0-6 16 1,0-2-24-16,0 3 8 0,0-6-16 0,3 6-8 16,-6-5 0-16,2 2 20 15,-2-6-12-15,0 7-12 0,0-7-4 16,0 4-4-16,0-4 0 15,0 1 32-15,-2-3-12 16,2 6 4-16,-3-3-8 16,0-1-24-16,0 4 8 15,0 2 20-15,3 3-4 16,-3-3-4-16,0 0 0 16,0 2-4-16,-3 1 0 0,6-3 0 15,-3 5 0 1,0-2 0-16,-3 0 0 0,3 5-20 15,-3 0 12-15,3 0 4 16,0 0 4 0,0 5 0-16,-3-2 0 15,0-1 0-15,-3 1 0 0,6 5 0 16,-3-3 0-16,0 3 8 16,-6 3-4-16,3-3-12 15,-5 8 4-15,5-3-4 16,-3 3 0-16,6-6-28 31,-3 6 20-31,9-3 24 0,-3 6-4 16,3-6 28-16,0 6-20 15,0-6 12-15,0 0-12 16,-3 0 0-16,6-5-4 0,0 6 20 16,0-9-16-16,0 5-12 0,0-7-4 15,6 5 20-15,-3-8-8 16,3 0-12-16,2-3 0 15,4-2 40-15,-3 0-24 16,3-3 0-16,0-3-8 16,0-2-4-1,3 2 0-15,-6-2 8 0,0-11-4 16,-4 17 16-16,-5-7-12 16,0 4-4-16,-3-4 0 15,-3 9-4-15,3-3 0 16,-3 8-12-16,1-2 8 0,-1 2 4 15,0 0 0-15,-3 0-20 16,6 0 12-16,0 0-4 16,0 0 4-16,0 0 24 15,0 0-8-15,0 2 4 16,-3 9-4-16,0-3-52 16,0 5 28-16,-3 0 4 15,6 8 8-15,0 3 28 16,-3-3-12-16,3 8-4 15,6-13-4-15,0 6 20 16,0-4-12-16,3-7 48 16,-1-1-32-16,1-5-48 15,0 1 8-15,-3 2-472 16,3-8 264 0,0 0-148-16</inkml:trace>
  <inkml:trace contextRef="#ctx0" brushRef="#br0" timeOffset="231101.2138">19494 16838 404 0,'0'0'148'0,"0"0"-112"0,0 0-12 0,0 0 84 16,0 0-64-16,0 0 60 15,0 0-60-15,0 0-4 16,0 0-24-16,0 0 8 16,0 0-16-16,0 0 48 0,0 0-28 15,6 5 12-15,0-5-24 16,3 0 20-16,0 0-24 15,3 0-4-15,5 0-4 0,4 0 12 16,0 0-8-16,0 0 4 16,0 0-4-16,0 0 4 15,-1 0-8-15,-2 0 8 16,3 0-8-16,-6 0 32 16,-3 0-20-16,-3 0-12 15,0 0-8-15,-3 0 56 16,-6 0-28-16,0 0 24 15,0-2-28-15,-3 2-16 16,0-3-8-16</inkml:trace>
  <inkml:trace contextRef="#ctx0" brushRef="#br0" timeOffset="231511.1247">19619 16600 372 0,'-6'0'140'16,"0"3"-112"-16,6 2-4 0,-3 0 12 0,0 3-24 16,0 11 76-16,0 2-52 15,0 16 40-15,0 3-44 16,-3-3 52-16,3 5-48 16,-3-8 12-16,-3-5-32 15,3-2 52-15,-3-6-36 0,1 3 36 16,-4-8-36-16,3 2 0 15,0-5-20-15,0-5 36 16,3-2-24-16,3-6-12 16,0 0-8-16,3-6-200 31,3-2 108-31,6 1-508 0</inkml:trace>
  <inkml:trace contextRef="#ctx0" brushRef="#br0" timeOffset="232768.2013">19887 16521 320 0,'-6'-6'120'0,"6"6"-96"0,0-5-4 0,0 5 60 16,0-3-48-16,0 3 48 16,0-2-44-16,0 2 32 15,0 0-36-15,-3 2 0 16,0 1-20-16,0 8 72 16,0 2-48-16,0 3 12 0,0 15-28 15,-3 6 40-15,0 6-32 16,0 2-4-16,0-8-16 15,0-3 28-15,-3-7-20 16,3-1 20-16,0-7-20 16,0-6 28-16,0 0-28 0,4-5 12 15,-1-3-16-15,0-13 28 16,0 0-24 0,3-7-4-16,3-1-52 15,3-8 20-15,-1 5-92 16,7-2 64-16,3 3 4 15,3 2 28-15,3 3-32 16,3 7 28-16,0 6-64 16,2 8 48-16,-2 11 60 15,0 2-8-15,-3-3-4 16,-3 6-8-16,-6-3 12 16,-6-2-8-16,-3-3 48 15,-6-3-28-15,-9-2 4 16,-9-3-20-16,-3-3 0 15,-6-2-4-15,0-3 12 0,4-3-12 16,5-2 24-16,3 2-20 16,6-2-164-16,9-1 84 15,6-2-432 1,9 0 276-16,0-2 20 16</inkml:trace>
  <inkml:trace contextRef="#ctx0" brushRef="#br0" timeOffset="233597.212">19181 16462 436 0,'-3'-5'160'0,"3"0"-124"0,0 5-8 16,0-3 16-16,0 3-28 16,0-3 48-16,-3 3-36 15,-3 0 20-15,0 3-28 16,-2 0 16-16,-1-3-20 16,-3 8 20-16,0-3-24 0,-3-2 12 15,-3 2-12-15,0 3 36 16,-6 2-24-16,-2 1-4 15,5 2-12-15,-9 1 12 16,0 7-12-16,3 5 40 16,4 6-24-16,2 8 12 0,9 2-20 15,6 0 28-15,9 3-28 16,9-5 12-16,6-8-16 16,14-6 44-16,7 6-28 15,3-11 40-15,-4 5-40 16,4-7-4-16,-12 7-16 15,0-12-404-15,-4 7 220 16,10-11-400 0</inkml:trace>
  <inkml:trace contextRef="#ctx0" brushRef="#br0" timeOffset="234223.8344">20054 16484 488 0,'-6'-3'180'0,"12"-2"-140"0,2-1-12 0,-2 4 76 0,0-1-64 16,3-2 28-1,3 2-40-15,0-2 0 0,3 5-16 16,0 5-8-1,3 8 0-15,0-2-16 0,2 5 8 16,-2 5 12-16,0 8-4 0,0 3 40 16,-3 10-20-16,-3 3 4 15,-3 0-16-15,-6-3 28 16,-9-5-24-16,-6 0 56 16,-6-7-40-16,-3 1 20 15,0-7-32-15,-3 0 16 16,-2-8-20-16,2-3-148 15,0-5 68-15,6-3-332 16,6-10 216 0,3-8-188-16</inkml:trace>
  <inkml:trace contextRef="#ctx0" brushRef="#br0" timeOffset="234840.1926">20390 16282 340 0,'0'14'128'0,"0"-4"-100"0,-3 9-8 16,0-9 96-16,0 6-68 15,-3 0 52-15,-3 0-60 16,3 0 32-16,-6-3-40 15,6 0 16-15,3-5-28 16,0-2 44-16,3-6-36 0,0 0-16 16,0-6-4-16,3-4 8 15,0-4-8-15,0-4 16 0,3-3-16 16,6 0-12-16,-3-1 0 16,3 1-16-16,0 3 12 15,0 5-4-15,0 2 4 16,0 3-28-16,-1 3 20 15,1 5-4-15,0 2 12 16,-3 6 24-16,3 3-8 16,-3 2 24-16,3 0-20 15,-3 3 12-15,-3-3-12 16,0 6 20-16,-3-3-20 16,-6 0 48-16,0 0-32 0,-3-3 4 15,3 0-20 1,0 0 12-16,-3-2-16 15,3-3-100-15,3 0 48 16,-3 0-616-16</inkml:trace>
  <inkml:trace contextRef="#ctx0" brushRef="#br0" timeOffset="236027.5778">17627 17783 340 0,'-2'-6'128'0,"2"4"-100"0,0-4-8 0,0 6 88 16,-3 0-64-16,3 0 96 16,0-5-80-16,-3 5 60 15,3-3-68-15,0 3-12 16,3-5-24-16,-3 5 16 0,5 5-20 16,4-5 40-16,3 0-28 15,3 0-12-15,3 3-8 0,0-3 28 16,3 5-16-1,0-5-12-15,5 0-8 16,-8 0 48-16,-3 0-24 0,-3 0 16 16,-3 0-20-16,-9 0 52 15,0 0-36-15,0 6-112 16,-3-4 40-16,0 4-336 16,0 2 208-1</inkml:trace>
  <inkml:trace contextRef="#ctx0" brushRef="#br0" timeOffset="236316.16">17473 17904 384 0,'-6'3'140'0,"9"-3"-108"0,0 0-8 0,-3 0 144 16,0 0-96-16,6 5 44 16,3-5-72-16,2 0 12 15,4 0-36-15,0 0 36 0,3 0-32 16,3 0-4-16,0 0-12 16,0 0 36-16,-1 0-20 15,1 6-224-15,0-4 108 16,0 4-432-1</inkml:trace>
  <inkml:trace contextRef="#ctx0" brushRef="#br0" timeOffset="237017.4211">18262 17875 444 0,'5'-8'164'0,"-5"8"-124"0,0 0-16 15,6-5 44-15,0 5-44 0,-3 0-12 16,-3-8-4-16,6 8 52 16,-3-5-32-16,-3 2 40 15,-3-2-36-15,3-3-8 16,-6-3-16-16,3 3 12 0,-9-2-12 16,1-1-12-16,-1 1 0 15,0 2-4-15,-3 2 0 16,0 6 0-16,0 0 0 15,-3 6 44-15,3 2-24 16,0-3 0-16,-2 11-8 0,2-6 28 16,0 9-16-16,3-6 64 15,0 3-44-15,6 3-52 16,3-1 8 0,3-5 32-16,6 1-12 15,3-1 36-15,3-5-32 0,3-8 40 16,3 0-32-16,-1 0 12 15,4-8-20-15,-3-5-68 16,3 5 24-16,-6-6-48 16,3 1 40-16,-6 3 28 15,-6-4 8-15,-6 6-44 16,6-2 28-16,-6 7-16 16,-6 3 20-16,6 3-8 0,-3 2 8 15,0 8 36-15,0 1-16 16,3-1-16-16,6 5 0 15,3-4 56-15,0 4-24 16,-1-10 52-16,4 0-44 16,-3-3 36-16,-3-5-36 15,3-5-292-15,-3-3 140 16,0 3-444 0</inkml:trace>
  <inkml:trace contextRef="#ctx0" brushRef="#br0" timeOffset="237483.4078">18348 17507 488 0,'-3'-5'180'0,"3"5"-140"0,3 0-12 15,-3 8 12-15,6-3-28 16,0 9 32-16,-3 4-28 16,0 3 48-16,0 3-36 15,-3-3 20-15,0-2-28 16,0-6 60-16,0-5-44 0,3-3 12 16,0-5-32-16,0-8 20 15,3-5-24-15,0-5 12 16,-1-4-12-16,-2-1 12 15,12-4-16-15,-9 6-28 16,6 2 8-16,-3 1-32 0,0 10 28 16,0-3-64-16,0 9 44 15,-6 2 88-15,6 2-28 16,-3 12 4-16,-6-1-16 16,6 3 32-16,-6 0-20 15,3-3 20-15,-3 0-24 16,0 6 96-16,-3-11-64 15,-3 2-236-15,3 3 100 16,3-13-608 0</inkml:trace>
  <inkml:trace contextRef="#ctx0" brushRef="#br0" timeOffset="238072.8114">18711 17875 664 0,'0'-2'244'0,"3"2"-188"0,0-6-16 16,-3 6 24-16,6 0-44 15,0-5 60-15,3 5-44 16,3 0-8-16,3-8-16 16,5 3 0-16,7 2-8 0,0-2 16 15,3 0-12-15,-6 5 24 16,-4 0-20-16,-2 0 12 16,-6 0-12-16,-3 0 28 15,-9 0-24-15,0 0-312 16,0-8 160-16,0 8-424 15</inkml:trace>
  <inkml:trace contextRef="#ctx0" brushRef="#br0" timeOffset="238296.9005">18803 17685 352 0,'-9'-8'132'0,"15"3"-104"0,-6 5-8 0,0 0 140 15,3 7-92-15,3 4 8 16,0 5-48-16,0 8 0 0,0 2-16 16,0-5 20-16,-3 6-20 0,-3-3 24 15,0-3-24-15,-3 3 32 16,0-3-28-16,0 3 40 16,0-3-32-1,6-8-640-15</inkml:trace>
  <inkml:trace contextRef="#ctx0" brushRef="#br0" timeOffset="240425.7763">19238 17796 300 0,'3'0'112'0,"-6"-3"-88"0,3 1-8 0,0 2 28 16,0 0-28-16,0 0 64 15,0 0-44-15,3 5 56 16,-3 5-56-16,0 6 28 16,0-2-36-16,0-1 28 15,0 0-32-15,0 0 4 16,0-2-16-16,-3-3 28 0,0-3-24 16,3 0 40-16,0-5-32 15,0 0 20-15,3 0-24 16,0-5 0-16,0-3-12 0,0-2 12 15,3-4-12-15,3 1 4 16,-6 0-4-16,3-6 12 16,0 1-12-16,0-3-28 15,2 7 8 1,1-4-20-16,3 5 16 0,3-1-28 16,-6 1 28-16,3 0 24 15,3 10-4-15,-6 3 20 16,3 11-16-16,-3 5 16 15,-3 0-16-15,-3 2 16 16,-3 3-16-16,0-2 16 16,-3-1-16-16,-3 4 4 15,3-9-4-15,3 0 20 0,-3 0-16 16,3-7 68-16,0 1-48 16,0-7-84-16,0 0 28 15,6-2-724 1</inkml:trace>
  <inkml:trace contextRef="#ctx0" brushRef="#br0" timeOffset="241206.4998">19777 17822 444 0,'0'-8'164'0,"6"8"-124"0,3-5-16 16,-9 5 80-16,6-3-64 16,-1 1 16-16,4-9-32 0,-6 6 24 15,-3-6 12 1,0 3-28-16,0-5 16 16,0 0-28-16,0 5 8 15,-6-3-16-15,0-2-8 0,3 8 0 16,-2-3-4-16,-4 3 0 15,-3-3 0-15,3 5 0 16,0 6-36-16,-3 5 20 16,0-3 4-16,0 8 12 15,6 0-12-15,-9 6 8 16,-3 7 40-16,9-2-24 16,1-8 44-16,5 11-32 15,-3-14-32-15,6 13 4 0,6-7 28 16,-3-6-16-16,5-2 52 15,-5-3-32-15,9-1 20 16,-3-7-28-16,6-7 36 16,0-1-32-1,0-3-24-15,3 3 0 0,0-5-80 16,-3-6 44-16,-4 6-12 16,-2 0 28-16,-3 0-4 15,-6-1 12-15,0 4-20 16,0 2 20-16,-3 5-4 15,0 3 8-15,3 0-12 16,-3 3 12-16,-3 10-4 16,3-8 4-16,3 9 24 15,0-1-8-15,3-5 4 16,3 10-4-16,-3-4 4 0,9-1-8 16,-6-3 24-16,9-2-16 15,-6-8 48-15,6 0-32 16,0 0 40-16,6-5-40 15,-6 2-244-15,-1-7 116 16</inkml:trace>
  <inkml:trace contextRef="#ctx0" brushRef="#br0" timeOffset="241761.0694">19943 17423 436 0,'9'-5'160'0,"-15"5"-124"0,12 0-8 15,-6 0 28-15,0 7-36 0,0 4 60 16,0-3-44 0,0 10 20-16,0 1-36 15,0-3 16-15,0 2-20 0,0 1 36 16,-6 2-28-16,3-8 32 15,0-7-32-15,3-6 40 16,0 0-36-16,3-8 20 0,6-6-28 16,-3-4-8-16,3-1-8 15,0 4 4-15,3-4-4 16,-6 0-72-16,3 6 36 16,-6 0-32-16,3 8 40 15,0-3-16-15,-6 3 24 16,0 5-28-16,6 5 28 15,0 3 24-15,-3-3-4 0,3 8 28 16,0 0-20-16,3 1 40 16,-7-1-28-1,4 0 64-15,0 0-48 0,-6-2-148 16,-3-3 56-16</inkml:trace>
  <inkml:trace contextRef="#ctx0" brushRef="#br0" timeOffset="241943.8064">20167 17431 560 0,'-3'0'208'0,"6"0"-164"0,0 0-8 0,-3 0 12 15,0 0-32-15,6 5 40 16,8 0-32-16,-5-5-144 15</inkml:trace>
  <inkml:trace contextRef="#ctx0" brushRef="#br0" timeOffset="242124.5762">20262 17383 424 0,'-3'3'156'0,"3"-1"-120"0,0 1-8 0,0 5 8 0,0-3-24 16,0 9-4-16,0-4-4 15,-3 3 48-15</inkml:trace>
  <inkml:trace contextRef="#ctx0" brushRef="#br0" timeOffset="242781.1252">20577 17462 248 0,'-9'-5'92'0,"6"5"-72"0,-5 5-4 0,2 1 104 0,0 2-68 15,0 5 68-15,0 13-68 16,6 14 32-16,-3 5-48 16,3 0-12-16,3-5-12 15,0 5 16 1,-3-11-16-16,-3-7 40 0,0-9-28 0,-6 1 48 16,9-11-40-16,-3-3 48 15,3-5-48-15,-3 0 12 16,3-5-28-16,0-3-16 15,3-6-4-15,3 4-112 16,3-3 64-16,0-1-4 16,3 6 32-16,2 8-28 15,1 6 32-15,0 2-4 16,3 0 16-16,0 7 0 16,3-7 0-16,-3 6-28 15,-6-1 20-15,-1-5 68 0,-2 5-28 16,-15-2 44-16,-8-3-36 15,-7 5 0-15,0-5-20 16,-9-6 12 0,-6-2-16-16,7 0 4 15,-1-5-4-15,3 0 12 0,15-1-12 16,3-1-436 0,21 7 236-16,6 0-120 15</inkml:trace>
  <inkml:trace contextRef="#ctx0" brushRef="#br0" timeOffset="245425.1047">21075 17791 496 0,'-6'-3'184'0,"6"6"-140"0,-3-3-16 15,3 0 48-15,3 0-48 16,3-3 68-16,-1-2-56 15,4-1 44-15,3-2-48 16,3 3 8-16,9 2-28 0,3-2 0 16,6 0-8-16,2 5 20 15,-2 0-16-15,0-3 32 16,-9 3-28-16,-4-5 40 0,-5 5-32 16,-3 0-4-16,-9-5-12 15,-3 5-172-15,-6-3 88 16</inkml:trace>
  <inkml:trace contextRef="#ctx0" brushRef="#br0" timeOffset="245672.2515">21265 17542 488 0,'-12'0'180'0,"12"0"-140"0,-6 5-12 0,3 3 76 0,0 11-64 15,3 4 8-15,0 7-28 16,0 1 32-16,0 6-28 16,0-2-24-16,0-9 0 0,0 6 44 15,0-11-24-15,-3-2 80 16,-3-1-56-16,0-2-188 16,0-5 76-16,3-3-496 15</inkml:trace>
  <inkml:trace contextRef="#ctx0" brushRef="#br0" timeOffset="247873.2321">21759 17457 312 0,'3'-8'112'0,"-3"8"-84"0,3 0-12 0,-3 0 28 16,6 0-28-16,0 0 12 16,0-5-16-16,-3 5 44 15,3-3-28-15,-6 3 40 16,0 0-40-16,0 0-4 15,0 0-16-15,0 0 12 16,0 0-12-16,0 3-4 16,0 2 0-16,-3 3 40 0,0 5-24 15,3 3 0-15,-3 0-12 0,3 5 12 16,0-2-12 0,0-6 48-16,0 6-28 0,0-6 4 15,0-5-20-15,0-3 64 16,0 0-44-16,0-5 4 15,0 0-20-15,0-5 24 16,0 0-24-16,-3-3 4 16,3-5-12-16,0 5-24 15,0-6 8-15,6-4-4 16,0 5 4-16,0-6 8 16,9 6 0-16,-3 0 0 15,0 5 0-15,-1-3-12 16,1 3 8-16,-3 3-24 15,0 5 16-15,-3 0-48 0,-6 0 32 16,3 5-4-16,3 1 20 16,-3 1 8-16,3 1 4 15,-3 8 8-15,3 0-4 16,0-3 32-16,-6 6-20 16,0-1 32-16,0-2-32 15,-3 0 48-15,0-3-36 16,-3-2 12-16,3-6-24 15,-3 1 28-15,3-6-28 0,3-6-120 16,3-2 56-16,-3-2-484 16,9-1 292-1,3 1-56-15</inkml:trace>
  <inkml:trace contextRef="#ctx0" brushRef="#br0" timeOffset="248179.6876">22167 17359 488 0,'-9'0'180'0,"6"6"-140"0,-6-6-12 0,3 8 12 15,-3-3-28-15,-3 8 48 16,-3 0-32-16,4 1 28 16,-4 12-28-16,6-2 8 15,0 5-20-15,6 3 20 0,3-1-24 16,3 1 48-16,3-11-32 16,0 3 72-16,0-8-52 15,3-11-288-15,-3 1 128 16</inkml:trace>
  <inkml:trace contextRef="#ctx0" brushRef="#br0" timeOffset="248612.2199">22185 17462 364 0,'-9'8'132'0,"6"3"-100"0,-3 10-12 16,6-13 52-16,0 8-44 15,0 0 84-15,6-3-60 16,-6 0 16-16,3-2-36 16,0-6 56-16,3-5-48 15,0-2 8-15,0-6-28 0,0-6 4 0,0 1-12 16,0-5 20-1,3 4-20-15,-1-1-12 16,4 1-4-16,-3-2-16 0,0 8 12 16,3 1-24-16,-3 1 20 15,0 1-32-15,-6 5 28 16,-3 0-4-16,0 5 12 16,0 3 44-16,0 3-24 15,0-3 8-15,-3 5-12 16,3-2 28-16,-3-1-20 15,0-5 40-15,0 6-32 16,0-3-12-16,3-3-8 0,-6-2-420 16</inkml:trace>
  <inkml:trace contextRef="#ctx0" brushRef="#br0" timeOffset="249014.0065">22411 17507 520 0,'-6'0'192'0,"12"0"-152"0,-6 3-8 0,0-3 96 16,0 0-76-16,0 0 16 15,0 0-44-15,0 0 4 16,0 0-16-16,6 3 20 0,3-3-20 16,-3 0 56-16,3-3-36 0,-3 0-148 15,0-2 64-15,3 5-540 32</inkml:trace>
  <inkml:trace contextRef="#ctx0" brushRef="#br0" timeOffset="249243.6723">22515 17444 320 0,'-6'0'120'0,"0"5"-96"0,6 3-4 15,0 3 68-15,0-3-52 0,-6 2 24 16,6 1-40-1,0-1 16-15,0-2-20 16,0 3 36-16,0-3-28 0,0-8 20 16,0 0-24-16,0-5-492 15</inkml:trace>
  <inkml:trace contextRef="#ctx0" brushRef="#br0" timeOffset="249523.4221">22655 17391 508 0,'15'8'188'0,"-6"-3"-148"0,9 9-8 15,-12-7 44-15,-3 4-48 16,6 10 32-16,-6-2-32 16,-3 7 36-16,-3 6-36 15,-6-6 56-15,0 6-48 0,-12-3-68 16,0-5 12-16,-6-3-592 16</inkml:trace>
  <inkml:trace contextRef="#ctx0" brushRef="#br0" timeOffset="250093.2819">21744 17809 384 0,'-6'0'140'0,"3"-3"-108"0,3 3-8 16,0 0 120-16,0 0-84 16,0 0 36-16,0 0-56 15,3-2 48-15,3-1-52 16,0-2 0-16,3 5-20 0,0 0 16 16,0 5-20-16,3-5 4 15,3 3-8-15,0-1-8 16,6 1 4-16,2 2 12 15,10 1-8-15,6-6 32 16,14 0-24-16,19-6-24 0,8 14 4 16,-5-16 52-16,-4 8-24 15,-2 0 32-15,-4-5-28 16,-8 2-8-16,-10 1-12 16,-11-6 20-16,-12 3-16 15,-9-3 4-15,-9 2-8 16,-9-2-24-16,-3 8 8 15,-6 0-200-15,0 8 116 16,0-2-552 0</inkml:trace>
  <inkml:trace contextRef="#ctx0" brushRef="#br0" timeOffset="250542.7891">21935 18005 268 0,'6'-3'100'0,"-3"1"-76"0,6-1-8 15,0-2 60-15,2 5-44 16,1-6 40-16,3 6-40 15,3 6 24-15,-3 2-28 0,0 2-28 16,-3 3 0 0,-3 6 0-16,-9-3 0 0,-3 8 52 15,-6-3-28-15,-3-3 0 16,-3 1-16 0,-3-3-8-16,0-3 4 15,-3 0 12-15,1-2-8 0,-1 2-4 16,6-8 0-16,3 3 48 0,6-8-28 15,3 0 44-15,9 5-40 16,3-5 28-16,3 0-28 16,0 0 0-16,0 3-16 15,3-3 36-15,-1 0-24 0,1-3 32 16,3-2-32-16,0 5-364 16,6-8 184-16,0-5-304 15</inkml:trace>
  <inkml:trace contextRef="#ctx0" brushRef="#br0" timeOffset="250746.7072">22363 17947 696 0,'-8'0'256'0,"-1"0"-196"0,3 5-20 16,3 0-40-16,6 8-8 15,0-5 40-15,3 14-20 16,0 1-80-16,-1-4 36 16,1 2-456-16,-3 0 268 0,0-5 40 15</inkml:trace>
  <inkml:trace contextRef="#ctx0" brushRef="#br0" timeOffset="250863.1702">22295 18317 560 0,'6'8'208'0,"3"-8"-164"0</inkml:trace>
  <inkml:trace contextRef="#ctx0" brushRef="#br0" timeOffset="252420.3597">22994 17793 364 0,'6'-5'132'0,"-6"0"-100"0,9 5-12 0,-9 0 44 15,6 0-40-15,3 0 76 16,-6-6-52-16,0-2-16 16,-3 8-20-16,0-5 32 15,0-3-20-15,0 0 12 0,-3 3-20 0,0-3 8 16,-12-3-12-16,6-2-8 15,-2 8 0 1,-1-6-4-16,-6 6 0 0,3 5-36 16,9 0 20-16,-6 8-12 15,0 5 16-15,6 11 0 16,-3-3 4-16,0 0 32 16,0 3-12-16,3-3 32 15,3-2-28-15,3-6-4 31,0 0-8-31,0 1 56 0,6-4-32 16,3-7 24-16,6 2-32 16,6-10 28-16,-3-1-32 15,6-7-144-15,5 11 64 0,-14-9-96 16,3-2 92-16,-6 5 24 16,-9-11 28-16,0 11 8 0,-9 0 0 15,-3 3 8-15,3 0 0 16,-9 13 76-16,6-3-40 15,3 6 24-15,1 5-40 16,-4-3 8-16,9 5-16 16,9-4 28-1,-4 4-24-15,10 1 40 0,0-11-32 16,0 5 40-16,6-5-36 16,-6-3-244-16,6-10 116 15,-6 5-384 1</inkml:trace>
  <inkml:trace contextRef="#ctx0" brushRef="#br0" timeOffset="253035.4346">23096 17320 476 0,'-3'-3'176'0,"0"6"-136"0,3-3-12 16,6 13-4-16,-6 0 32 16,0 0-28-16,6 1 12 15,-6 1-24-15,0-1 36 16,0-4-28-16,0-4 32 0,0 4-32 16,-6-7 20-16,6-3-24 15,0 0 28-15,0 0-32 16,6-6 48-16,3-1-36 15,-3-7-4-15,8 6-16 16,-11-10 4-16,9-1-8 0,-3 3-64 16,3 1 32-1,0 1-16-15,-9 1 28 16,0 5-16-16,9 3 16 0,-12-3-36 16,0 8 32-16,0 0-12 31,6 8 20-31,-6-3 8 15,9 8 4-15,-3 6-28 0,0-1 16 16,-3-2 12-16,3-2 4 16,-6 4 24-16,0-5-16 15,0 1 32-15,-6-4-28 0,3-2 40 16,-3-3-32-16,0-2 40 0,-3-3-36 16,9 0-244-1,0-3 116-15</inkml:trace>
  <inkml:trace contextRef="#ctx0" brushRef="#br0" timeOffset="253233.0717">23283 17383 488 0,'-15'-5'180'0,"21"5"-140"0,3 5-12 0,-6-5 120 15,9 0-88-15,-3-5-8 0,9 5-32 16,-6-5 12-16,6 5-20 16,5-3-516-16</inkml:trace>
  <inkml:trace contextRef="#ctx0" brushRef="#br0" timeOffset="253623.1328">23518 17280 320 0,'6'-8'120'0,"0"8"-96"0,12-5-4 0,-9 5-8 16,0 5-12-16,0 0 44 15,3 3-24-15,-3 0-28 16,0 5 4-16,-3 1 8 16,-9-1 0-16,3 0 84 15,-12 0-44-15,3 1 56 16,-6-9-56-16,3 5 24 16,-9-2-40-16,6-2 28 15,0-4-32-15,7 6 4 0,2-5-16 16,6 0 20-16,0-3-20 15,11 0-4-15,4 5-4 0,9-5 48 16,3 2-28 0,3 1-204-16,0 0 96 15,-4 2-424-15</inkml:trace>
  <inkml:trace contextRef="#ctx0" brushRef="#br0" timeOffset="254266.2552">23819 17502 280 0,'-9'13'104'0,"3"-7"-84"0,3 7 0 0,0 0 64 15,-3 14-48-15,6 7 24 16,0 3-40-16,0 3 0 0,0-1-12 16,0-2 56-16,0-10-36 15,0-6 32-15,0-2-32 16,0-6 44-16,0 0-40 16,0-8 56-16,0-5-52 15,0 0 20-15,0-5-36 0,0 0-28 16,0-8 4-16,9 5-8 15,-6 0 4-15,6-3-36 16,6 3 24-16,0 3-20 16,6 5 24-16,5 0-28 15,4 13 28-15,-3-2 16 16,-3-3 0-16,-3 0 12 16,-6 5-8-16,-9-8 32 15,-12 3-20-15,-15 3 4 16,-3-3-12-16,-9 2 20 0,-3 1-16 15,4-6-4-15,5 0-4 16,3 3-4-16,6-8 0 16,6 0-12-16,6-2 8 15,9-4-16-15,3 1 12 16,12 2-552 0</inkml:trace>
  <inkml:trace contextRef="#ctx0" brushRef="#br0" timeOffset="255183.0541">24072 17346 8 0,'12'5'4'0,"-9"-5"-4"0,-3-5 0 0,0 5 72 0,6 0-40 15,-6 0 208-15,0 0-132 16,0 0 48-16,0 0-92 16,0 0-64-16,0 0-4 15,0 0-4-15,0 0 8 16,0 0 0-1,6 0 0-15,-6 0 24 0,0 0-12 16,0 0 68-16,6 0-48 16,-3 0 32-16,6 0-36 15,-3-3-8-15,3 3-12 16,-3 0 20 0,5 3-16-16,-2-3-20 0,0 5 0 15,-3 3-24-15,0 3 20 16,3-3 24-16,-9 2-8 0,0-2 20 15,0 0-16-15,0 0 24 0,-9-2-20 16,3 4 24-16,-3-2-24 16,0-3 12-16,-2-2-12 15,-1-3 28-15,3 5-24 16,3-5-4-16,-3 0-8 16,9 0-4-16,-3-5 0 15,6 5-12-15,-3 0 8 16,15 0 12-1,-3 0 4-15,-1 0-4 16,1 0-8-16,-3 0 4 16,9 0-4-16,-6 5 0 15,0-5 52-15,-3 0-28 16,-3 6 0-16,-6-6-16 0,0 0 28 16,0 0-20-16,-6 2-320 15,6-2 160-15</inkml:trace>
  <inkml:trace contextRef="#ctx0" brushRef="#br0" timeOffset="256150.8302">24260 17899 508 0,'0'-8'188'0,"9"5"-148"0,2-4-8 15,-5 7 104 1,3 0-80-16,12-6 32 0,3 6-52 0,12-8-12 16,-4 8-16-1,1-5 48-15,-3 5-32 0,-3 0 8 16,-12 0-20-16,2 5-316 0,-14-5 168 16</inkml:trace>
  <inkml:trace contextRef="#ctx0" brushRef="#br0" timeOffset="256340.8115">24328 17809 456 0,'-9'19'168'16,"9"-6"-128"-16,0 0-16 0,6 0 36 0,0-5-40 15,0 8 24-15,3 0-24 16,-3-3 44-16</inkml:trace>
  <inkml:trace contextRef="#ctx0" brushRef="#br0" timeOffset="256808.5619">24066 18584 736 0,'-9'-5'272'0,"18"5"-208"0,-9 0-20 16,0 0 28-16,6 0-48 15,-3 0-44-15,9 0 8 16,0-5-632-16</inkml:trace>
  <inkml:trace contextRef="#ctx0" brushRef="#br0" timeOffset="256937.2731">24361 18500 664 0,'0'-6'244'0,"9"6"-188"0</inkml:trace>
  <inkml:trace contextRef="#ctx0" brushRef="#br0" timeOffset="257062.1492">24766 18468 1040 0,'-21'-19'384'0,"30"25"-300"0,3-6-20 16,-3 8-864-16</inkml:trace>
  <inkml:trace contextRef="#ctx0" brushRef="#br0" timeOffset="265213.0401">17848 18357 184 0,'0'0'68'0,"0"0"-52"0,9 0-4 0,-9 0-4 16,0 0-8-16,0 0 8 15,0 0-4-15,0 0-4 16,0 0 4-16,0 0-4 16,0 0 0-16,0 0 96 15,0 0-52-15,0 0 16 16,0 0-36-16,0 0-4 15,0 0-12-15,0 0 12 16,0 0-12-16,0 0-20 0,0 0 4 16,0 0 32-16,0 0-16 15,0 0 36-15,0 0-28 16,0 0 32-16,0 0-32 16,0 0 20-16,0 0-20 15,0 0 0-15,0 0-8 16,0 0-16-16,0 0 4 15,0 0-16-15,0 0 12 16,0 0 32-16,0 5-16 16,0 3 36-16,-9 16-28 15,9 5 4-15,0 11-12 16,0 5 12-16,-6 5-12 16,6-5 16-16,-9-11-16 0,39 14-4 15,-30-16 0-15,0-1 20 0,0-17-12 16,0 4 48-16,6-5-32 15,-6-5 40-15,-6-8-40 16,6-8 12-16,0 3-24 16,0-13-24-16,0 2 0 15,0-8 4-15,0 11 4 16,0-9-20-16,6 4 12 16,-6 5-12-16,9 5 8 15,-4-3-28-15,4 9 24 16,3 2-40-16,3 7 36 15,0 7 24-15,0 4 0 16,0 3 28-16,0 3-20 16,-9-8-4-16,3-3-4 15,-9 6 40-15,-3-1-24 0,-9-4 0 16,-3-1-12-16,3 0 4 16,-3-8-8-16,3 3 24 15,0-8-16-15,0 0-12 16,3-5-4-16,0-3-16 15,9 3 12-15,6-3-40 16,-3-5 28-16</inkml:trace>
  <inkml:trace contextRef="#ctx0" brushRef="#br0" timeOffset="265413.7459">18092 18396 664 0,'-6'-2'244'0,"6"2"-188"0,0 0-16 0,0 0-40 15,6 2-8-15,-3 4 48 16,3 2-20-16,-6 5-212 16,0 0 104-16,-6 0-344 15</inkml:trace>
  <inkml:trace contextRef="#ctx0" brushRef="#br0" timeOffset="265589.1431">18035 18605 444 0,'-6'14'164'0,"6"-1"-124"0,21 13-16 0,-15-7 88 0,-6-1-68 16,0 4 0-16,0 1-28 15,0-1-4-15,0-4-4 16,0 3 36-16,0-7-20 0,0-1 48 15,-3-8-40-15,3-5-376 16</inkml:trace>
  <inkml:trace contextRef="#ctx0" brushRef="#br0" timeOffset="266067.1634">18214 18669 436 0,'3'34'160'0,"-3"-15"-124"0,-3-1-8 0,6-4 52 16,-3-1-48-16,0 0 60 0,0 0-56 15,0-5 44 1,0-8-44-16,0 0 24 16,6 0-32-16,0-8 8 0,-3-10-20 15,3-1 0-15,0-7-8 0,3-3 20 16,-3-8-16-16,2 5-48 16,-2 5 20-16,6 9-40 15,-9 5 32-15,3 5-16 16,-6 8 24-16,6 8 16 15,-3 10 4-15,3 6 24 16,-6-3-16-16,6 11 32 16,-3-6-28-16,-3-4-4 15,6-4-8-15,-6 1 72 16,6-6-40-16,-6-5 24 16,0 5-40-16,0-13-160 15,0 5 76-15,0-5-212 16,0 0 152-16,0 0-292 15</inkml:trace>
  <inkml:trace contextRef="#ctx0" brushRef="#br0" timeOffset="266457.7754">18455 18619 520 0,'-6'0'192'0,"6"-3"-152"0,0-2-8 0,0 5 8 0,0 8-28 15,-3 5-4-15,0 5-4 16,0 1 4-16,0 2-4 16,3 3 8-16,-6-3-8 0,6-2 24 15,6-3-16-15,3 2-4 16,-3-13-4-16,-3 3 48 15,9-8-28-15,3 0 16 16,0-8-24-16,-6-5-36 16,3 0 12-16,2-6-8 15,-14 1 8-15,6-3-12 16,-12-3 12-16,6 3 40 16,-9 7-20-16,1 7 36 15,2-4-32-15,0 3-32 16,3 8 8-16,3 0-52 15,9-5 32-15,-3-3-504 16</inkml:trace>
  <inkml:trace contextRef="#ctx0" brushRef="#br0" timeOffset="267434.4942">18678 18611 404 0,'0'-6'148'0,"-3"6"-112"0,3 0-12 0,0 0 12 16,0 0-24-16,0 0 40 16,0 11-28-16,3-3 40 15,-3 13-36-15,0-2-16 16,0 7-4-16,3 1 16 15,-3-4-12-15,3 4 4 0,0-6-8 16,0-2 12-16,-3-6-12 16,-3 0 40-16,6-5-24 15,-9-8 32-15,6 0-32 16,6 0 32-16,-3-8-32 0,0-5-24 16,0 5 0-16,0-5 8 15,0-11-4-15,0 5 8 16,3-2-8-1,-3 3-20-15,3-4 8 0,-3 9-4 16,3 3 4-16,-6 2-36 16,3 2 24-16,0 4-20 15,-3 2 24-15,3 8 36 16,-3 5-12-16,3 5-36 16,0 4 16-16,3-4 12 15,-3-5 0-15,3 1 0 16,-3 4 4-16,3-5 20 15,-3-5-12-15,-3-2 56 16,0-6-36-16,0 0 20 0,0 0-32 16,0 0 16-16,0-6-20 15,2 4 20-15,1-9-24 16,-3-2-20-16,6-6 0 16,-3 3 4-16,-3-7 4 15,3 1-20-15,0-1 12 16,3 9-12-16,-6 1 8 15,6 5-36-15,-6 8 28 16,0 0-28-16,3 19 28 16,0-3-8-16,0 7 16 15,-3-1 52-15,3-4-20 16,-3 3-28-16,0 3 4 0,3-5 16 16,-3-6-4-16,3-5 84 15,-3-8-48-15,6 0-164 16,-3 0 64-16</inkml:trace>
  <inkml:trace contextRef="#ctx0" brushRef="#br0" timeOffset="267599.4602">19035 18402 572 0,'-14'-19'208'0,"11"25"-160"0,0-12-12 16,3 6 32-16,0 0-44 0,6 6-64 16</inkml:trace>
  <inkml:trace contextRef="#ctx0" brushRef="#br0" timeOffset="267732.5607">18976 18547 612 0,'-21'19'228'0,"18"-6"-180"0,-3 0-12 0,6 0 72 16,0 1-68-16,3 4 44 16,24 3-48-16,-24 3-20 15</inkml:trace>
  <inkml:trace contextRef="#ctx0" brushRef="#br0" timeOffset="268471.3044">19223 18637 384 0,'-6'-5'140'0,"6"5"-108"0,-3 0-8 0,3 0 56 0,-3 0-48 15,-3 5 40-15,-3 3-40 16,0 5 16-16,0-7-28 16,3 7-8-16,-3 0-8 15,4 0 12-15,-1 6-8 0,3-6 16 16,9-5-16-16,2 5 24 16,1-7-20-16,3-1 24 15,0-5-24-15,-3-5-64 16,0 5 24-16,0-8-216 15,-3-3 132 1,0 8-144-16,-6-7 148 16,0 2 48-16,0 3 36 15,0 2 180-15,0 3-84 16,0 0 104-16,0 8-100 16,6 5 4-16,-3-5-48 0,3 5-20 15,3-7-8-15,0-1 20 16,3 3-12-16,2-8 32 15,4-8-28-15,0 3-224 16,-3-1 112-16,0-7-212 16</inkml:trace>
  <inkml:trace contextRef="#ctx0" brushRef="#br0" timeOffset="268710.617">19428 18561 436 0,'-3'-22'160'0,"6"4"-124"0,3-3-8 0,-3 10 96 0,0-2-72 16,-3 0 52-1,3-1-64-15,0 6 52 0,-3 1-56 16,0 1 12-16,0-2-32 16,0 8 0-16,-3 8-8 15,-3 0-8-15,0 11 4 0,-3 7 20 16,1 11-12-16,-1-2-12 16,3-4-4-16,3 4 20 15,6-9-8-15,26 14 68 16,-11-11-44-16,6-8 76 15,6-8-60-15,0-5-564 16</inkml:trace>
  <inkml:trace contextRef="#ctx0" brushRef="#br0" timeOffset="269715.5363">20033 18669 352 0,'3'8'132'0,"3"-3"-104"0,8 3-8 15,-5-3 60-15,3-5-48 16,6-5 32-16,0-3-36 16,3-5 28-16,-12-6-32 15,6 1 20-15,-3 5-24 16,-6-3 8-16,-6-3-16 15,3 1 0-15,-3-1-4 0,-18 25 72 16,12-20-44-16,0 1 12 16,-3 0-28-16,3 5-20 15,-6-3-4-15,3 11 4 16,0 0 0-16,-3 11 8 16,6 5-4-16,-3 2-20 15,9 9 8-15,-6-1-12 16,6 1 8-16,21 10 16 15,-9-11 0-15,-3 1 32 0,3-6-20 16,0-11 40-16,0-7-32 16,3-3 48-16,2-3-40 15,1-7-84-15,-3 2 24 16,6-5-96-16,-3-1 68 16,0 1-8-16,-3 0 40 15,-6 0-40-15,3-6 36 16,-7 11-108-1,4-5 76-15,-3 2-300 0,3 4 200 16,-6 1 56-16</inkml:trace>
  <inkml:trace contextRef="#ctx0" brushRef="#br0" timeOffset="269853.0094">20327 18521 404 0,'-6'-16'148'0,"6"11"-112"16,0-1-12-16,0 1 84 0,3 2-64 15,9 6 0-15,-3 2-28 16,9 9 8-16,3-1-16 15,3 11 4-15,-3-8-4 16,2-3 72-16,1 5-44 0,-3-5-120 16,0-2 44-16</inkml:trace>
  <inkml:trace contextRef="#ctx0" brushRef="#br0" timeOffset="270048.7355">20568 18447 560 0,'-8'2'208'0,"8"4"-164"0,-12 15-8 0,3-8 68 15,-3 11-64-15,-3 8 28 16,-3-3-40-16,0 2 28 16,3 1-32-16,18 0 40 0,-9-11-36 15,0-2-268-15,12-6 128 16</inkml:trace>
  <inkml:trace contextRef="#ctx0" brushRef="#br0" timeOffset="270336.4135">20699 18396 404 0,'-3'-2'148'0,"0"4"-112"0,1 9-12 15,-1 2 12-15,-3 8-24 16,3 11 24-16,0 8-24 16,-3 8 24-16,3-4-24 0,18 9 24 15,-15-2-24 1,3-4 56-16,0-4-36 15,-3-9-172-15,0-13 72 0,0-2-320 16</inkml:trace>
  <inkml:trace contextRef="#ctx0" brushRef="#br0" timeOffset="270601.3921">20664 18489 560 0,'18'-16'208'0,"-9"11"-164"0,11-8-8 0,-5 13 24 0,9-6-40 16,3 6 8-16,3 14-16 15,-7-1 28-15,-2 11-24 16,-6 7 48-16,-3-1-36 0,-12-4 48 16,-9 3-44-16,-9-2 36 15,3 2-36-15,-14 0-8 16,-4-8-16-16,6-3-76 15,3-10 36-15,6 0-112 16,9-8 84-16,4-8-292 16</inkml:trace>
  <inkml:trace contextRef="#ctx0" brushRef="#br0" timeOffset="270962.8919">21095 18476 384 0,'-3'-8'140'0,"3"8"-108"0,-3 0-8 0,0 0 4 15,0 0-20-15,0 0 48 16,0 0-28-16,-2 0 20 0,-1 0-28 16,0 0 16-16,0 5-20 15,0-2 8-15,-6 7-12 16,6-2-8-16,3 11 0 16,-6-1 20-16,9 4-12 0,3-4-4 15,-3-5-4-15,3 1 48 16,3-1-28-16,3-8 8 15,-3-2-20-15,0-3-404 16</inkml:trace>
  <inkml:trace contextRef="#ctx0" brushRef="#br0" timeOffset="271488.2066">21092 18486 528 0,'3'-5'196'0,"-3"5"-152"0,0 5-12 0,6-2 28 16,0 8-40-16,3-3 0 15,3 5-12-15,-3-3 36 16,6-2-20-16,3 6 56 16,3-6-44-16,-4-3-60 15,1 3 12-15,-3-8-204 16,0-8 120-16,0 8-116 16,-3-5 120-16,-3-3-4 15,0-6 56-15,-3-4 36 16,0 2 4-16,0-3 44 15,-3 6-20-15,0 3 144 16,0 2-92-16,-3 2 40 16,0 6-72-16,0 6-8 0,3 12-20 15,-3-2-4-15,0 8-4 16,0 2 28 0,0-7-20-16,-3 2-4 0,0-2-8 0,0-12 48 31,3 7-28-31,0-9 32 0,0-5-28 15,0-5 0-15,6-3-16 16,-1-5 20-16,4-11-20 16,3 3-32-16,3-1 12 0,3-1 28 15,-3 1-12-15,0 4-60 16,0 10 24-16,-3-3-68 16,-3 11 56-16,-6 14 44 15,0 4 0-15,-1 9 56 16,1-1-32-16,0 1 20 15,-3-1-28-15,6-2 96 0,-3-3-64 16,3-10-48-16,3-9-8 16,6-4-688-1</inkml:trace>
  <inkml:trace contextRef="#ctx0" brushRef="#br0" timeOffset="271879.3318">21616 18436 268 0,'-15'5'100'0,"15"1"-76"0,0-4-8 16,0 4-28-16,3 2 4 15,3 2 12-15,3-2 0 16,3 11 8-16,3-1-8 16,6-2-4-16,-3 3 4 15,0-1 4-15,-6-5-4 16,-4 1 60-16,-5-7-36 15,-9 4 128-15,-5-3-84 0,-7-3 0 16,0-2-44-16,-3 2 28 16,-3-10-32-16,9 5-4 15,9-8-100 1</inkml:trace>
  <inkml:trace contextRef="#ctx0" brushRef="#br0" timeOffset="272030.3146">21857 18394 560 0,'-12'-5'208'0,"12"10"-164"0,0-3-8 16,0 4 4-16</inkml:trace>
  <inkml:trace contextRef="#ctx0" brushRef="#br0" timeOffset="272178.6906">21840 18558 664 0,'-9'16'244'0,"9"-6"-188"0,0 4-16 15,3-7 4-15,0-1-32 16,0 2 112-16</inkml:trace>
  <inkml:trace contextRef="#ctx0" brushRef="#br0" timeOffset="273093.9962">21991 18539 364 0,'0'14'132'0,"0"-6"-100"0,0 10-12 0,6-5 8 0,-6 0-20 16,3-2-12-16,-3 2 0 16,6-5 28-16,-6 0-12 15,15 5 40-15,-15-13-28 16,3-2-48-16,0-4 12 15,0 1-96-15,3-8 60 16,0 5-84-16,-3-11 76 16,0-2 0-16,0 8 36 15,-3 0 12-15,0 2 8 16,0-2 120-16,-9 32-64 16,9-25 40-16,0 4-56 15,0-4 20-15,0 1-32 16,0 5 0-16,0-3-16 15,0 3-8-15,-6 0 0 16,6 0-4-16,-3 0 0 16,3 0 8-16,0-5-4 0,0 5-12 15,3 0 4-15,3-5 12 16,0 5-4-16,-3-8-12 16,3 8 4-16,0-5 28 15,3 2-12-15,-9-2-20 16,6 5 0-16,-6-6 20 15,0 6-4-15,0 0-48 16,0 0 24-16,9 0 12 16,-3 0 4-16,0 0-8 15,2 0 4-15,-2 0 12 16,3 0-4-16,3 0-12 16,-3 6 4-16,-3-6 12 15,-3 8-4-15,3-3-48 0,-6 3 28 16,6 5 12-16,-6-2 4 15,0-3 36-15,0 5-20 16,0-5 48-16,-6-3-36 16,6 0-16-16,0 3-4 15,-6-8 16-15,3 6-12 16,3-6 24-16,3-6-24 16,3 1 4-16,0-3-8 15,0 3-8-15,-3-3 4 16,9 3 12-16,-3-9-8 0,0 6-12 15,3-5 0-15,2 5-24 16,-2-2 16-16,0 2-12 0,0-3 12 16,3 8-36-16,0-2 28 15,0 0 60-15,-3 5-20 16,-3 5 48 0,-6 3-40-16,0 3 28 0,0 2-28 15,-3 0 0-15,3 0-16 16,-3 1 64-16,0-6-44 15,-3 2 76-15,0-2-60 16,3-3-448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1:57:1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5405 13377 416 0,'3'-8'152'0,"-3"8"-116"0,0-2-12 16,3-1 64-16,3 0-52 15,-3-2 32-15,6 0-40 0,-9 0 52 16,3-1-44-16,-3 4 36 16,3-1-40-16,-3 3 16 15,3-3-28-15,-3 3 16 0,0 0-20 16,0 0 28-16,0 0-28 15,0-2 20-15,3-1-20 16,0 0 20-16,0 1-24 16,-3 2 4-16,3-3-8 15,-3 3 20-15,0 0-16 16,6 0-40-16,-6 0 16 16,0 0 12-16,6 3 0 15,-6-3-8-15,6 8-4 16,0 2 8-16,2 1 8 15,4 2 0 1,0 6 8-16,3-4-8 0,0 4 24 16,0 2-16-16,0 3 12 15,0 2-12-15,0 4-8 16,-1 1 0-16,1 1 12 16,0-3-8-16,0-2 4 15,0 2-4-15,-3-8 4 16,3-3-8-16,0 1 16 15,3-3-12-15,-4 0 32 16,1-3-24-16,0 0 12 16,0-2-16-16,-6-3 28 15,0-3-24-15,0 0 20 16,-3-2-20-16,-6-3-124 16,0 0 60-16,3 0-184 0,0-8 128 15,-6-5-460 1</inkml:trace>
  <inkml:trace contextRef="#ctx0" brushRef="#br0" timeOffset="409.0017">5834 13401 496 0,'-9'-5'184'0,"3"10"-140"0,0-5-16 15,3 0 56-15,0 0-52 16,-3 5 40-16,0-2-40 16,-3 2 16-16,-3 1-28 15,-6 4 44-15,0 3-36 0,-8 6 28 16,-4 7-28-16,6 6 36 15,-9 8-36-15,4 0 4 16,-1-3-20-16,-3-3 20 16,6-8-20-16,1-2 24 15,5-5-24-15,6-1-4 16,6-7-4-16,6-1 4 16,3-10-4-16,0 0-100 15,6 0 52-15,0 0-184 0,-6 0 128 16,3 6-324-1,-3-6 236-15,0 8-44 16</inkml:trace>
  <inkml:trace contextRef="#ctx0" brushRef="#br0" timeOffset="1065.2557">5896 13867 560 0,'0'-3'208'0,"0"6"-164"0,0-6-8 0,0 3 84 16,0 0-72-16,0 0 32 15,0 0-44-15,0 0 32 0,0 0-40 16,3 0-24-16,3 0-4 0,0 0 36 16,6 0-24-16,3 0-8 15,0-2-8-15,0 2 40 16,3 0-24-16,-1 0-8 16,1-3-8-16,-3-2 28 15,3 2-12-15,-6 3-12 16,-6 0-4-16,9 0 48 15,-15 0-24-15,0 0 0 16,0 0-12-16,0 0-164 16,-3 5 84-16,0-5-436 15</inkml:trace>
  <inkml:trace contextRef="#ctx0" brushRef="#br0" timeOffset="1357.995">5986 13904 404 0,'-3'2'148'0,"3"6"-112"0,0 3-12 0,0 0 56 16,0 2-48-16,-3 0 48 15,-3 6-44-15,3 2 8 0,0 0-28 16,-3-5 8-16,0 0-12 16,-3-6 20-16,9 1-20 0,-6-3 12 15,6-8-12 1,0-3-456-16,6-2 240 16,-6-3-24-16</inkml:trace>
  <inkml:trace contextRef="#ctx0" brushRef="#br0" timeOffset="2928.6798">6795 13597 384 0,'-3'0'140'0,"0"0"-108"0,-3 0-8 0,6 0 84 16,0 0-64-16,-3 0 60 15,0 0-60-15,0 0 48 16,0 3-52-16,3-3 16 16,0 0-36-16,0 2 16 0,0-2-20 15,3 6 8-15,-3-6-12 16,6 5 44-16,-6-5-28 15,6 2 4-15,0-2-20 16,3-2 20-16,0-1-20 16,3 1-4-16,0-4-4 15,3 1 48-15,3 0-28 16,0-1-56-16,2 1 20 16,-2 0 16-16,0 2 0 0,0 0 20 15,3 3-16-15,-9 0-4 16,-3 0 0-16,0 3 20 15,-4 0-12-15,-5-3 24 16,0 5-24-16,0 0-224 16,0 3 116-16</inkml:trace>
  <inkml:trace contextRef="#ctx0" brushRef="#br0" timeOffset="3544.4768">6754 13851 424 0,'0'0'156'16,"0"0"-120"-16,3 0-8 0,-3 0 96 0,0 0-72 15,0 0 60 1,5 0-68-16,1 0-4 0,-3 0-24 16,-3 0 32-16,0 0-24 15,6 0 4-15,-6 0-16 16,0 0 36-16,0 0-24 0,9 0 4 16,-3 3-16-16,0-1 12 15,3 1-16-15,0-3 24 16,0 0-20-16,3 0 12 15,6-3-12-15,0 1 12 16,-1-1-16-16,1-2 16 16,0 2-16-16,-3-2-12 15,-3 2 0-15,0 0 4 16,-3 3 0-16,-3 0 44 0,-6 0-24 16,0 0-20-16,0 0 0 15,0 0 24-15,-3 0-12 16,3 0-108-16,-3 0 48 15,3 0-536 1,6 0 324-16,3 0-68 16</inkml:trace>
  <inkml:trace contextRef="#ctx0" brushRef="#br0" timeOffset="5959.3325">8150 13348 392 0,'-9'3'148'0,"9"-8"-116"0,3-1-8 15,-3 6 40-15,0 0-40 16,0 0 24-16,0 0-28 16,6-2 80-16,-6 2-56 15,0 0 32-15,6-3-44 16,-6 3 24-16,6-3-28 16,-6 3 0-16,5 0-16 0,1 0-8 15,3 6 0-15,0 2 4 16,6 0-4-16,0 7 16 0,3 1-12 15,0 3 40-15,3 2-24 16,-1 0-4-16,10 6-12 16,0 4-8-16,3 4 4 15,-4-4 12-15,-5 1-8 16,-3-3-28-16,-3 0 8 16,-6-7 56-16,0-1-20 15,-6-5 8-15,0-3-20 16,-3-3 28-16,0-2-24 15,0-2 40-15,-3-1-32 0,0-5 20 16,0 0-24-16,0 0 36 16,0-3-32-16,3 1-188 15,0-4 88-15,-3-4-404 16</inkml:trace>
  <inkml:trace contextRef="#ctx0" brushRef="#br0" timeOffset="6320.6539">8557 13369 384 0,'3'-5'140'0,"0"5"-108"0,-6-3-8 0,3 3 92 16,-3 3-68-16,0 0 32 16,-3-1-44-16,-5 4 56 15,-4 4-52-15,-6 3 36 16,-3 3-44-16,-12 6 24 0,7 1-28 16,-4 6 0-16,-3 6-16 15,0 2 12-15,-2 0-16 16,-4-3 4-16,0 1-4 15,4-9 12-15,5 1-12 16,9-6-28-16,9-5 8 16,6-6 56-16,12-4-20 0,9-4-36 15,9-2 4-15</inkml:trace>
  <inkml:trace contextRef="#ctx0" brushRef="#br0" timeOffset="6640.2999">8650 13803 404 0,'0'14'148'0,"0"-7"-112"0,6 7-12 0,-6-6 120 15,3 2-84-15,-3 3 20 16,0 3-48-16,-3 0 24 16,0 3-32-16,-3-3 32 0,0-1-32 15,3-1 32-15,0-1-32 16,3-2-40-16,0-6 8 15</inkml:trace>
  <inkml:trace contextRef="#ctx0" brushRef="#br0" timeOffset="7221.349">9186 13684 612 0,'-12'-2'228'0,"9"2"-180"0,0 0-12 0,3 0 116 0,0-3-92 16,6 3 8-16,3 0-40 15,2-3-8-15,1 1-12 16,12-1 20-16,9-2-16 0,3-1 4 15,5 1-8-15,-2 0 12 16,-3 2-12-16,-7 3 24 16,-8-5-20-16,-6 0 40 15,-6-1-28-15,-9 6-156 16,-6-5 72-16,-3-3-436 16</inkml:trace>
  <inkml:trace contextRef="#ctx0" brushRef="#br0" timeOffset="7490.8412">9293 13449 352 0,'-15'0'132'0,"9"0"-104"0,0 0-8 0,6 0 176 15,0 0-112-15,-3 8 8 16,3 2-52-16,0 6 32 15,0 11-40-15,0 7 28 0,-6 11-32 16,3 0 28-16,0 5-32 0,0-10 12 16,-3-6-20-1,0-5 36-15,0-5-28 0,3-3 32 16,0-5-32-16,0-5 32 16,3-3-32-1,3-3-408-15,6-5 208 16</inkml:trace>
  <inkml:trace contextRef="#ctx0" brushRef="#br0" timeOffset="7912.0202">9962 13425 436 0,'6'0'160'0,"-3"0"-124"0,-3 0-8 0,0 0 96 15,6 5-72-15,-3 1 76 16,3 4-72-16,6 6 12 15,-3 5-36-15,3 8 40 0,6 11-40 16,-3 2-16-16,9 1-8 16,-4-1 36-16,1-8-24 15,-3-7 24-15,-3-6-24 0,0-3 36 16,-6-4-32-16,0-6 76 16,0-3-56-16,0-2-20 15,0-3-16-15,2-3-240 16,4-2 128-16,-3-1-344 15,3-2 252 1,0-2-184-16</inkml:trace>
  <inkml:trace contextRef="#ctx0" brushRef="#br0" timeOffset="8173.0471">10195 13451 436 0,'-6'-2'160'0,"6"4"-124"0,-3 6-8 0,-3-2 140 15,0 2-96-15,0 5 68 16,3 5-80-16,-12 6 28 16,0 5-52-16,-3 0 52 0,-6 3-52 15,1 2-8-15,-7-4-16 16,-3-4 24-16,-3-2-20 15,7-6 20-15,2 1-20 16,6-6-368-16,6-5 188 16</inkml:trace>
  <inkml:trace contextRef="#ctx0" brushRef="#br0" timeOffset="8814.9179">10284 13880 624 0,'-9'-3'228'0,"9"-2"-176"0,3 2-16 0,3 1 88 15,0-1-76-15,3 1-28 16,6-1-16-16,3 0 4 16,-1 3-4-16,4 0-28 0,0 0 12 15,-3 3 24-15,0 2-8 0,-3 6 8 16,-6-6-4 0,0 3 4-16,-3 3-8 0,-4 2 8 15,-4 3-8-15,-7 0 24 16,-3-1-16-16,-3 1 40 15,0-2-28 1,0-4-40-16,3 1 8 0,3-3 0 16,3-3 8-16,3-2 16 15,6-3-8-15,6-3 32 16,3 0-24-16,6-2-32 16,6 0 8-16,0 5 8 15,2-6 4-15,1 6-4 16,-3 0 4-16,0 3 4 15,-6 2-4-15,-4-2 8 16,-2 0-8-16,-6 2-284 16,0 0 152-16,3-2-404 15</inkml:trace>
  <inkml:trace contextRef="#ctx0" brushRef="#br0" timeOffset="20312.3101">5471 14769 384 0,'3'-11'140'0,"-3"14"-108"0,6-6-8 0,-6 3 40 16,2-2-40-16,4-1 44 0,0-2-40 15,0 5 20 1,-3-5-28-16,0 2 44 0,3 0-36 16,-6 3 12-1,6-2-24-15,-3-1 36 0,3 0-28 0,0 3-40 16,0 0 8-16,3 3-8 15,-3 2 8-15,3 6-12 16,0-3 12-16,3 5 20 16,3 3-4-16,2 2-4 15,-2 6 0-15,6 3 28 16,0-1-16-16,3 3 12 16,-3-2-16-16,-6-6 36 15,-1-3-24-15,-2-7 12 16,-3 2-20-16,-3-2 8 15,-6-1-12-15,0 1 0 16,0-3-4-16,0 0-148 16,0-8 76-16,6 2-300 15</inkml:trace>
  <inkml:trace contextRef="#ctx0" brushRef="#br0" timeOffset="20586.8415">5774 14761 300 0,'-9'0'112'0,"6"3"-88"0,-6 7-8 0,3-2 92 0,-5 3-64 15,-7 10 52-15,-3 3-56 16,-3 2 52-16,0 3-56 15,6 0 36-15,0 1-40 16,1-7-20-16,-4-1-4 16,9-7 8-16,-3-4-8 0,3 2-28 15,0-2 8-15,3-3-524 16</inkml:trace>
  <inkml:trace contextRef="#ctx0" brushRef="#br0" timeOffset="20888.9486">5697 15150 464 0,'3'0'176'0,"9"-3"-140"0,12 1-8 0,-7-1 64 16,10-5-56-16,9 6 32 0,6-9-40 16,-4 3-8-16,-5 0-12 15,-6 3-52-15,-3 2 28 16,-10 3-316-1</inkml:trace>
  <inkml:trace contextRef="#ctx0" brushRef="#br0" timeOffset="21110.7461">5869 15190 464 0,'-20'18'176'0,"14"-5"-140"0,-3 6-8 16,6-8-24-16,0 2-8 0,-3 8 48 15,0-5-24-15,0-3 44 16,0-2-36-16,3-6-104 16,0-8 44-16,6-2-380 15</inkml:trace>
  <inkml:trace contextRef="#ctx0" brushRef="#br0" timeOffset="21529.1952">6114 14602 384 0,'-3'-16'140'0,"6"16"-108"0,2-7-8 16,1 4 164-16,3 0-108 15,3 1 12-15,3 2-56 16,6 0-16-16,3 2-12 15,0 4 4-15,-1 1-8 0,-2 4 8 16,-6 0-8-16,-9 2 40 16,-6 0-20-16,-9 0 40 15,-6 1-36-15,-6-1-32 16,1-5 0-16,-1 0 0 0,6-3 4 16,3 0 16-1,6-2-8-15,12-3 4 0,12-3-4 16,9-2 20-16,11 2-16 15,4-2 40-15,0 0-28 16</inkml:trace>
  <inkml:trace contextRef="#ctx0" brushRef="#br0" timeOffset="22134.7149">7274 14785 592 0,'-14'-3'220'0,"14"3"-172"16,-6-2-12-16,12 2 76 0,0 0-68 16,8 0 16-16,7-3-36 15,-3 3-4-15,0 0-12 16,6-3 4-16,-3 1-8 0,-1 2 52 16,1-3-32-16,-6 3-364 15,0 3 188 1,0 10-288-16</inkml:trace>
  <inkml:trace contextRef="#ctx0" brushRef="#br0" timeOffset="22283.662">7260 14960 572 0,'23'-3'208'0,"-11"3"-160"0,15-3-12 0,-12 1 12 16,6-1-32-16,12 0-92 15,8-2 40-15,10 2-412 16</inkml:trace>
  <inkml:trace contextRef="#ctx0" brushRef="#br0" timeOffset="22661.0195">8150 14711 444 0,'-15'-11'164'0,"18"11"-124"0,3 6-16 15,3-1 132-15,0-3-92 16,2 9 52-16,13 8-68 16,0 2 20-16,3 3-40 15,0 10 28-15,2 6-32 0,-2-6 4 16,3 0-16-16,-12-2 20 16,-3-5-20-16,0-6 76 15,-9-8-52-15,-3-5-172 16,-3-8 72-16,2-8-552 15,7-10 344-15,0-9 44 16</inkml:trace>
  <inkml:trace contextRef="#ctx0" brushRef="#br0" timeOffset="22853.5833">8412 14761 560 0,'-21'-3'208'0,"15"11"-164"0,-6 0-8 0,6-2 40 0,-6 4-48 15,0 3-28-15,-3 9-4 16,-6 4 16-16,-5 3-4 16,-4 3 16-16,-3 2-16 0,-6-2 4 15,7-3-4-15,-1-5-16 16,12-6 4-16,6-2 12 16,6-5-4-16</inkml:trace>
  <inkml:trace contextRef="#ctx0" brushRef="#br0" timeOffset="23124.8482">8504 15049 340 0,'-24'6'128'0,"24"2"-100"0,0 2-8 0,0 1 132 16,6 5-88-16,-3 0 28 16,3 0-56-16,0 2-4 15,-3 1-20-15,-3-4 36 16,-3-1-24-16,-3-4 12 0,0 1-20 16,3-6 28-16,-3-5-28 15,0-3-488 1</inkml:trace>
  <inkml:trace contextRef="#ctx0" brushRef="#br0" timeOffset="23526.4461">8647 14465 436 0,'9'-11'160'0,"6"11"-124"0,5 5-8 16,-11 3 60-16,0 3-52 15,0 5 4-15,0 5-24 0,-3 0 8 16,-3 0-16-16,-6-5 60 16,3 3-40-16,-9-1 32 15,-6-4-32-15,-3-1 8 16,-2-3-20-16,5-2 28 16,3 0-28-16,6-3 32 0,12-10-32 15,12 5-4-15,11-5-8 16,10 2 4-16,15 1-4 15,11-1-312-15,1 0 172 16</inkml:trace>
  <inkml:trace contextRef="#ctx0" brushRef="#br0" timeOffset="24129.3491">9486 14938 664 0,'-9'-5'244'0,"12"5"-188"0,-6-3-16 16,3 3 40-16,9 0-52 15,3 3 32-15,6-3-32 16,6 0 8-16,3 0-20 16,2-5 20-16,1 2-24 0,3-7 24 15,0 4-24-15,-10 4 24 16,4-4-24-16,-9 1-196 16,-12 5-412-1,0 0 308 1,0-5 72-16</inkml:trace>
  <inkml:trace contextRef="#ctx0" brushRef="#br0" timeOffset="24343.9417">9686 14732 520 0,'-6'0'192'0,"-3"16"-152"0,-3-3-8 0,6 0 88 16,6 3-72-16,-3 13 24 15,-3 8-40-15,6 3-4 16,3 2-16-16,0-7 36 16,-3-6-24-16,0-5 12 0,3-6-20 0,0-2-132 15,-3-8 64 1,3-3-528 0</inkml:trace>
  <inkml:trace contextRef="#ctx0" brushRef="#br0" timeOffset="24625.7009">10177 14684 404 0,'-9'-8'148'0,"12"11"-112"0,9 2-12 15,-6 3 144-15,9 6-96 0,8-1 60 16,10 3-76-16,9 5 36 16,-1 3-52-16,1 5-12 0,-6 0-16 15,-12 0 16 1,-3-3-16-16,-7-2 48 0,-8-5-32 16,-6-6-136-16,-6-5 56 15,6-8-600 1</inkml:trace>
  <inkml:trace contextRef="#ctx0" brushRef="#br0" timeOffset="24807.5448">10445 14706 684 0,'-30'10'252'0,"12"-5"-192"0,-18 9-20 15,18-4 32-15,-2 3-48 16,-4 9 8-16,0 7-20 15,3 5 72-15,0 3-48 16,12-2-152-16,-3-4 56 0,7-2-556 16</inkml:trace>
  <inkml:trace contextRef="#ctx0" brushRef="#br0" timeOffset="25149.4804">10546 14991 508 0,'3'-8'188'0,"0"11"-148"0,0-3-8 0,3 0 140 16,3 3-100-16,3 2 24 15,2 6-56-15,4 2 8 16,6 5-28-16,-6 3-8 0,-6 1-8 15,-6-1 40-15,-6 0-24 16,-9-3 24-16,-6-2-24 16,-3 0-8-16,-3-3-8 15,3-5-4-15,4-2 0 16,2-4 0-16,12-2 0 16,6 0 0-16,6-5 0 0,5 0 52 15,16-1-28-15,0 1-20 16,-3-3-4-16,-4 6-792 15</inkml:trace>
  <inkml:trace contextRef="#ctx0" brushRef="#br0" timeOffset="25539.7367">10585 14409 456 0,'17'-16'168'0,"-8"14"-128"0,6-1-16 0,-6 3 80 15,3 3-64-15,3 5 36 16,0 0-44-16,0 5-20 16,-6 0-4-16,0 3 24 0,-9 0-16 15,-6 0 40-15,0-3-32 16,-3-3 40-16,3-2-36 16,0-2-24-16,6-6-4 0,6 0 24 15,6 0-12-15,9 2 12 16,8 4-12-16,7 2-288 15,9-1 148 1,2-4-352-16</inkml:trace>
  <inkml:trace contextRef="#ctx0" brushRef="#br0" timeOffset="26158.0371">11716 14782 488 0,'-21'-10'180'0,"18"10"-140"0,0-3-12 15,3 3 120-15,0 0-88 16,9-3 28 0,9 1-16-16,3 2-44 15,2 0-4-15,7 2-16 0,3 1 12 16,-3-3-12-16,-4 0 40 16,-2 0-24-16,0 0 12 0,-6 0-20 15,-6 0-132-15,-3 0 64 16,-6-3-536-1,3 6 324-15,0-3 68 16</inkml:trace>
  <inkml:trace contextRef="#ctx0" brushRef="#br0" timeOffset="26335.8231">11850 14690 352 0,'-15'-3'132'0,"12"3"-104"0,-6 3-8 15,6 5 112-15,0 2-76 16,0 6 32-16,0 3-52 16,3 4 20-16,3 9-28 15,3 3 16-15,0 2-24 16,0-3-60-16,0-2 16 0</inkml:trace>
  <inkml:trace contextRef="#ctx0" brushRef="#br0" timeOffset="27039.2065">12603 14698 312 0,'6'-19'112'0,"-6"11"-84"0,6-13-12 16,0 13 144-16,3-3-92 16,0 1 44-16,2 2-68 15,4-3 64-15,3-2-60 16,0 8-16-16,3 0-20 16,3 7-12-16,-6 9 4 0,-10 5-32 31,7 5 16-31,-12 16 56 0,-6-5-20 0,-6 2 32 15,-8 0-28-15,-7 3-8 16,-9 0-12-16,3-5-24 0,6-3 8 16,4-5-24-16,8-5 20 15,6 4-4-15,12-7 8 16,9-2 88-16,17-9-48 16,4 3 16-16,6-6-28 15,-4-4 24-15,4-1-28 0,3-2 12 16,-10-3-16-16,1 0-384 15,0-3 200 1,-12-2-308 0</inkml:trace>
  <inkml:trace contextRef="#ctx0" brushRef="#br0" timeOffset="27328.9354">13139 14608 424 0,'-12'-11'156'0,"18"6"-120"0,9 2-8 15,-7 6 96-15,-2 2-72 0,9 3 16 16,6 8-44-16,0 5 4 16,0 5-16-16,0-2 36 0,5 0-24 15,1-3 48-15,3 0-40 16,0 1-16-16,-3-4-8 15,-4-2 80 1,-5-3-48-16,-3-5 0 0,-3-10-464 31,3-4 228-31,-6 1-212 16</inkml:trace>
  <inkml:trace contextRef="#ctx0" brushRef="#br0" timeOffset="27552.5338">13451 14557 488 0,'-15'-5'180'0,"15"5"-140"0,-9 5-12 16,3 6 56-16,-3 5-52 15,-2 5 16-15,-4 5-32 16,6 6-8-16,-9-3-4 16,6-2 20-16,-3-3-12 0,0-1 32 15,0-1-28-15,0-1 40 16,6-3-32-16,-5-2 12 15,-1-3-20-15,6-2-140 16,0-3 68-16,3 0-484 16</inkml:trace>
  <inkml:trace contextRef="#ctx0" brushRef="#br0" timeOffset="27810.5302">13686 14843 384 0,'-24'3'140'0,"19"5"-108"0,-7 8-8 0,6-3 84 16,0 5-64-16,3 6 24 16,3 5-36-16,3 0-4 15,3-2-16-15,0-6 20 16,-3-3-20-16,-6-4 40 0,0-1-28 15,-3-8 20-15,0-5-24 16,-3-5-528 0,3-6 276-16,0-10 28 0</inkml:trace>
  <inkml:trace contextRef="#ctx0" brushRef="#br0" timeOffset="28124.632">13895 14621 476 0,'15'-21'176'0,"-12"15"-136"0,11 4-12 0,-8 2 100 16,3 2-76-16,-3 9 40 15,9 5-52-15,0 2 4 16,0 9-28 0,6-1 64-16,6 3-48 0,2 1 16 0,4 1-32 15,-3-2 36-15,-3 0-28 16,-7-5 32-16,-5-5-32 16,-3-9 40-16,-9-2-36 15,-3-8-368-15,-6-2 188 16</inkml:trace>
  <inkml:trace contextRef="#ctx0" brushRef="#br0" timeOffset="28393.7299">14198 14629 456 0,'-15'-3'168'0,"4"11"-128"0,2 3-16 15,-3 5 80-15,0-3-64 16,0 3 28-16,-3 0-40 16,0-1 0-16,-3 1-16 15,-3-2 12-15,-8 4-16 0,-4 3 24 16,-3 3-20-16,0-3 24 16,7-2-24-16,-1-1 4 15,9-5-8-15,6 1-208 0,9-4 108 16,15-7-368-1</inkml:trace>
  <inkml:trace contextRef="#ctx0" brushRef="#br0" timeOffset="28840.7189">14255 14864 612 0,'-3'-5'228'0,"6"5"-180"0,0-3-12 15,3 3 8-15,0-2-32 16,3 2 12-16,3 0-12 15,5 0 12-15,7 5-16 16,0 3-20-16,3 0 4 0,-3 2 12 16,-6 4 0-16,-7-1-12 15,-8 3 4-15,-9 0 28 16,-5 0-12-16,-7-1 4 16,-3 1-8-16,0-2 28 15,0-1-20-15,3-5 12 16,9 2-16-16,0-2 20 15,6-3-20-15,9-2 40 16,6 0-28-16,3-3-4 0,6 0-12 16,3-3 12-16,6 3-12 15,-1-3 24-15,1 1-20 16,-3 4-284-16,9 1 144 16</inkml:trace>
  <inkml:trace contextRef="#ctx0" brushRef="#br0" timeOffset="39605.5611">5116 15759 392 0,'6'-11'148'0,"-6"11"-116"0,3-8-8 0,-3 8 40 16,3-3-40-16,-3 1 60 0,0-1-48 15,0 3-8-15,0 0-16 16,0 5 8-16,-3 6-12 16,-3 5-12-16,-6 10 0 0,-5 6 12 15,-4 2-4-15,-3-2 24 16,-3-3-16-16,-3 0-12 16,4-2-4-16,-7-3 12 15,6-6-4-15,0 1-4 16,9-6 4-16,-2 3-16 15,5-6 8-15,0 4-24 16,6-4 16-16,0-2 24 16,3 5-8-16,3-5-8 15,3-2 0-15,6-1 28 16,3 0-12-16,3 3-20 16,0 0 0-16,3 5 12 15,-1 8 0-15,1 3-4 0,0 3 4 16,0 5-4-16,-3-6 0 15,3 0 32-15,-3-2-16 16,0-8 20-16,-3-3-20 16,0-2 20-16,-1-3-24 15,1-3 24-15,0-2-24 16,0-1-136-16,-3-2 68 16</inkml:trace>
  <inkml:trace contextRef="#ctx0" brushRef="#br0" timeOffset="40400.3059">5167 15981 196 0,'3'-8'72'0,"0"3"-56"0,0-1-4 16,-3 6 136-16,3 0-84 15,-3-5 88-15,0 5-88 16,0 0 40-16,0 0-64 15,-3 0 24-15,0 0-36 16,3 0 0-16,0 5-16 16,0-5 20-16,0 0-20 0,3 8-4 15,3-2-4-15,0 1 12 16,3 4-8-16,0 2-20 16,3-2 4-16,-1 5 4 15,4-3 4-15,0 5 0 16,3 1 0-16,-3 2 8 15,0 3-4-15,3 0 16 0,0 0-12 16,-4-9 32-16,4 7-24 16,0-6 20-16,-3-3-20 15,3-3 8-15,-3-2-12 16,0-2 12 0,-9-1-16-16,3 0-4 0,-9-5 0 15,-6 3-60 1,3-3-144-16,0-3 108 15,0-2-428 1</inkml:trace>
  <inkml:trace contextRef="#ctx0" brushRef="#br0" timeOffset="40747.4038">5438 16021 372 0,'-3'0'140'0,"6"-3"-112"0,-6 0-4 16,3 3 108-16,-3 3-76 16,0-3 4-16,-3 3-36 15,0-3 20-15,-6 10-28 16,-3 1 12-16,-3-6-16 15,-2 8 20 1,-1 0-20-16,-12 9 40 0,0 1-28 0,3 1-12 16,1 0-8-16,5-3 4 15,0-5-4 1,9 3 8-16,0-6-8 0,3-5 24 0,3 0-16 16,6 2-100-16,0-2 44 15,3-2-272 1</inkml:trace>
  <inkml:trace contextRef="#ctx0" brushRef="#br0" timeOffset="41261.6616">5465 16243 404 0,'9'-8'148'0,"-1"3"-112"0,1 5-12 0,-3 0 32 15,3 0-36-15,0 0 24 16,0 0-24-16,0 0 60 15,0 0-44-15,0 0 0 16,3 0-20-16,-3-3 24 16,6 3-24-16,6-3 12 15,-7-5-16-15,7 8 12 16,-6-2-16-16,0-1 16 0,-3 0-16 16,-6 3 4-16,-6 0-4 0,0 0 4 15,-3 3-8-15,-3 2-248 16,3 1 132-16</inkml:trace>
  <inkml:trace contextRef="#ctx0" brushRef="#br0" timeOffset="41547.2132">5593 16214 300 0,'0'0'112'0,"0"2"-88"0,0 4-8 0,0 2 116 16,0 5-76-16,0 5 40 15,0 9-56-15,0-1 56 16,0 1-56-16,0-1 28 16,0 1-40-16,0-4 28 15,0-4-32-15,0-3 48 0,-3-3-40 16,0-5 12-16,0-3-28 15,0-5-112-15,0-2 48 16,0-9-412 0</inkml:trace>
  <inkml:trace contextRef="#ctx0" brushRef="#br0" timeOffset="42218.1215">5533 15817 424 0,'-3'-13'156'0,"3"7"-120"0,3 1-8 0,-3 2 80 0,0-2-64 16,0 0 44-16,-3-1-52 16,3 1 52-16,3 0-52 15,3 0 0-15,3-1-20 0,0 4-4 16,0-1-4-16,0 0 4 15,3 3-8-15,-3 0 8 16,0 3-8-16,-4 2 8 16,1 6-8-16,-6 2 8 15,-6 6-8-15,1 2 32 16,-4 0-20-16,-3 0 12 16,-3-2-16-16,3-3-24 15,0-3 4-15,3-5 12 16,3-3 0-16,6-5-28 15,6-3 12-15,3-5-12 16,0 3 12-16,6-3 0 16,3 0 4-16,0 3 24 0,-1 2-8 15,1 3-152-15,0 3 76 16,0 2-472 0</inkml:trace>
  <inkml:trace contextRef="#ctx0" brushRef="#br0" timeOffset="43403.604">5908 15706 392 0,'3'0'148'0,"-3"0"-116"0,3 0-8 16,-3 0 84-16,0 0-64 15,0 0 24-15,0 0-36 16,3 2 4-16,3 9-20 16,0-8 28-16,-3 2-28 15,0 0 40-15,3 0-32 0,0 3-32 16,3 0 4-16,-3 3 36 16,0-1-20-16,-3 1 0 0,9 2-8 15,-4 0-16-15,-2 6 8 16,9 0 28-16,0-1-12 15,0 1-4-15,6-1-4 16,9 1 4-16,-4 2-4 16,10-5 24-16,0-3-16 15,0 0-12-15,-1 0-4 16,-2-5 12-16,-6 6-4 16,-6-4-4-16,-6-2 4 15,0 0 4-15,-7-3-4 0,-2 1-4 16,0-1 4-16,-6-5 4 15,0 5-4-15,0 0 8 16,0-2-8-16,-6 0 8 16,6-3-8-16,0 2-12 15,-6 1 4-15,-2 0 12 16,2-3-4-16,-3 2-12 16,-3 4 4-16,3-4-16 15,-3 4 12-15,-3 4-12 16,-6 3 8-16,0 6 8 15,-2 2 4-15,-4 5 16 16,-3 6-8-16,3 0 40 16,0-3-24-16,1 0-40 15,2-5 8-15,3 0 28 16,6-8-12-16,3-3 0 16,3-5-4-16,3 2-4 0,3-7 0 15,3-3 16-15,0 0-8 16,0 0-180-1,6 0 96-15,3-8-512 16</inkml:trace>
  <inkml:trace contextRef="#ctx0" brushRef="#br0" timeOffset="44800.2562">7102 16047 236 0,'6'0'88'0,"-6"0"-68"0,3 5-4 0,-3-5 132 15,0 0-84-15,0 0 96 16,0 0-92-16,3 0 48 16,-3 0-72-16,0 0 32 15,3 0-44-15,-3 0 36 0,3 0-40 0,3 0-4 16,0 0-16-1,3 0 4-15,5 0-8 0,4 0 40 16,3-5-20 0,6 5-4-16,6-3-12 15,-4 3 12-15,-2 0-12 0,0 0 16 16,-3 0-16-16,0 0-4 16,-10 0 0-16,-2 0 28 15,-3 3-16-15,-3-3 20 16,-6 0-20-16,0 0 8 15,0 11-12-15,-3-9 0 16,3-2-4-16,0 0-340 16,-3 0 180-16</inkml:trace>
  <inkml:trace contextRef="#ctx0" brushRef="#br0" timeOffset="45414.868">7072 16216 372 0,'0'0'140'0,"0"0"-112"0,0-2-4 15,0 2 108-15,0-3-76 16,-3 0 84-16,6-2-80 16,0 5 20-16,0-3-44 0,-3 3-24 15,0 0-4 1,0 0 44-16,0 0-28 0,0 0 0 0,0 3-16 15,0-3 28-15,0 0-20 16,0 8 20 0,0-8-20-16,9 5 28 15,6-5-28-15,0 0 32 0,11 0-32 16,4-5 48-16,9-3-36 16,0 3 4-16,-7-1-20 15,1 4 28-15,-9-3-24 16,-6-1-136-16,0 6 64 15,-9 0-44-15,-9 8 60 16,-3-3-180-16,-9 6 124 0</inkml:trace>
  <inkml:trace contextRef="#ctx0" brushRef="#br0" timeOffset="73850.3706">8239 15870 436 0,'9'-21'160'0,"-9"15"-124"0,0-4-8 15,6 2 44-15,0 2-44 16,-3-2 60-16,3 1-52 16,0-1 28-16,3 2-36 15,-9 1 72-15,6 2-56 16,-6 3 40-16,0 6-48 0,-6 7-28 16,-9 11-8-16,0 2 16 15,-9 11-8-15,-9-2 24 16,-5 2-20-16,-1-6 4 0,-6-1-8 15,4-4-16-15,2-2 4 16,12-6 12-16,3-2-4 16,9-3 8-16,3-2-8 15,6-3-56-15,4-5 28 16,2-3 20-16,0 0 4 16,5 2-16-16,1-2 8 15,3 3-4-15,0 2 4 16,0 3 8-16,3 5 0 15,3 3-20-15,3 0 12 16,0 11 32-16,6-1-16 16,-4 0 36-16,1 1-28 15,-3-9 12-15,0 4-16 16,0-7-228-16,-3-4 120 0,0-3-476 16</inkml:trace>
  <inkml:trace contextRef="#ctx0" brushRef="#br0" timeOffset="74165.7155">8307 15989 488 0,'-15'-11'180'0,"15"11"-140"0,0 0-12 0,3-5 120 15,-3 5-88-15,0 0 20 16,0 0-48-16,9 5 32 16,0 3-36-16,3 5-4 0,3 1-16 15,6-1 20 1,6 3-16-16,3 2 12 0,-1-5-12 16,-2 3 36-16,3-5-24 15,-12 2 48-15,0 3-40 16,-7-8 56-16,-2-3-52 15,-9-2-236-15,0-3 108 16,-3-3-436 0</inkml:trace>
  <inkml:trace contextRef="#ctx0" brushRef="#br0" timeOffset="74414.1275">8525 15949 548 0,'-24'-13'204'0,"21"13"-156"0,-6 0-16 15,3 0 104-15,0 8-80 16,-3-3 48-16,-3 6-60 16,0 2-16-16,-3 8-16 15,-2-2 0-15,-1 2-8 0,0 5 24 16,0-2-16-16,0-5 12 16,0 2-12-16,0-3 0 15,6-2-4-15,1-3 12 16,-1-5-12-16,9-2-276 15,3-6 144-15,12 5-416 16</inkml:trace>
  <inkml:trace contextRef="#ctx0" brushRef="#br0" timeOffset="74679.6106">8608 16166 456 0,'-9'0'168'0,"6"11"-128"0,3-3-16 0,0 2 124 0,3 9-88 15,-6 2 52-15,3 0-64 16,-3 11 28 0,3-1-44-16,0-9 16 0,0 4-28 0,-3-7 8 15,0 2-16-15,0-11 44 16,3-2-28-16,-3-2 64 15,0-6-52-15,0-6-288 16,0-7 128-16,3-3-508 16</inkml:trace>
  <inkml:trace contextRef="#ctx0" brushRef="#br0" timeOffset="75336.2367">8587 15851 508 0,'-9'-8'188'0,"9"3"-148"0,6-3-8 16,-3 3 60-16,3 5-56 16,0 0 4-16,9 0-24 15,0 8 8 1,0 2-16-16,0 3 32 0,5 3-24 15,-5-2 4-15,0-1-12 16,-9-3 36-16,-6 4-20 16,0-1 32-16,-6-3-32 0,-9 1 12 0,0-3-20 15,1-3 8 1,-7 1-12-16,12-1-24 0,-3-5 4 16,9 2-56-16,-3 4 32 15,15-1 0-15,3-5 16 16,3 3 4-16,0-1 4 15,5 1 24-15,4-3-8 16,-3 0 16-16,-6 0-16 16,6 5 40-16,-6 1-24 15,0-1-312-15,-1-5 156 16,-2 3-336 0</inkml:trace>
  <inkml:trace contextRef="#ctx0" brushRef="#br0" timeOffset="75847.923">9034 15804 488 0,'-24'5'180'0,"24"-5"-140"0,-12 2-12 0,12 4 92 15,0-1-72 1,0-2 0-16,6 5-32 0,0-3-12 16,9 0 0-16,0 3-4 0,5 3 0 15,4 5 16-15,-3 0-8 16,0-1-12-16,6 4 0 15,-3-1 12-15,-10 1-4 16,7-1 24-16,-6 1-16 16,0-6 4-16,-3 3-8 15,-6-5 28-15,0-1-20 16,-3-2 20-16,-3 0-20 16,0 0 20-16,-6 3-24 0,0-1 24 15,-3 3-24-15,-3 3 40 16,-6 8-28-1,-6 5 20-15,-5 8-24 16,-10 3 16-16,-3-3-20 16,4-3 0-16,2-2-8 0,6-8 20 15,9-3-16-15,9-5-196 16,15-11 96-16,9-13-608 16</inkml:trace>
  <inkml:trace contextRef="#ctx0" brushRef="#br0" timeOffset="76524.1302">9745 16087 540 0,'-6'0'200'0,"12"0"-156"0,-6-3-12 0,0-2 80 16,6 5-68-16,-3 0 36 15,3 0-48-15,9 0 8 16,0 0-24-16,12 0 20 0,8 0-24 16,4-3 12-16,3 0-12 15,8 3 20-15,-14-2-20 16,0-4 12-16,-12 6-12 16,-4-5 80-16,-5 5-48 0,-3-2-76 15,-9 2 16 1,-3-3-368-16,-9-5 212 15,3 8-308 1</inkml:trace>
  <inkml:trace contextRef="#ctx0" brushRef="#br0" timeOffset="76767.4407">9945 15878 508 0,'-12'8'188'0,"6"2"-148"0,6 11-8 16,0-5 44-16,6 5-48 16,-6 3 8-16,6 0-24 0,-6 0 28 15,-6-3-24-15,0 8-24 0,6 0 4 16,-9-2 36-16,-3-1-20 16,3 3 24-16,3-8-20 15,3-2 8-15,6-6-12 16,6-10-604-1</inkml:trace>
  <inkml:trace contextRef="#ctx0" brushRef="#br0" timeOffset="77173.7762">10543 15867 424 0,'0'-5'156'0,"3"5"-120"0,0-6-8 16,3 1 132-16,-6 5-92 15,9 5-20-15,0 6-28 16,0 5 24-16,5 5-20 0,4 6 20 0,9 2-24 16,0-3 8-16,3-5-16 15,-1 6 28-15,-2-6-24 16,-3-3 40-16,-9-2-32 15,3-2 76-15,-9-4-56 16,0-5-128-16,-3-5 44 16</inkml:trace>
  <inkml:trace contextRef="#ctx0" brushRef="#br0" timeOffset="77432.333">10790 15859 612 0,'-21'0'228'0,"12"5"-180"0,-6 9-12 16,6-4 96-16,-3 6-80 15,-2 3-4-15,-1 7-28 16,-3 6-8-16,0-6-4 16,0 1 12-16,0-3-12 0,-3-3 32 15,1 0-24-15,-1-3 12 16,6-4-16-16,-6-1-32 15,12-3 8-15,3-7-680 16,6-3 376 0,0 0 120-16</inkml:trace>
  <inkml:trace contextRef="#ctx0" brushRef="#br0" timeOffset="77711.1421">10805 16063 508 0,'-6'8'188'0,"6"-3"-148"0,12 3-8 0,-9 0 36 16,9 0-44-16,-3 5-12 15,5 3-4-15,-8-3 52 16,3 3-32-16,-9 3 8 16,-3-1-24-16,-9-2 12 15,-2-3-16-15,-1-7 4 16,0 1-4-16,3-1 48 0,9-6-32 0,6-3-12 15,9-2-4-15,12-3 0 16,8-3-4-16,4 11 24 16,-3-2-16-16,-6 2-164 15,-4 2 84-15,4-2-484 16</inkml:trace>
  <inkml:trace contextRef="#ctx0" brushRef="#br0" timeOffset="78180.6381">10829 15679 444 0,'-18'-5'164'0,"21"5"-124"0,6-5-16 0,-3 5 104 0,6 0-76 15,2 0-4-15,7 5-28 16,-3-2 4 0,-3 10-16-16,6 0 24 0,-12 3-20 0,-3 0 32 15,-3 2-28-15,-6 1 4 16,-6-3-12-16,-3-3 36 16,-3-3-20-16,3-2-24 15,3-2 0-15,6-6 8 16,9-6-4-16,9 4-36 15,6-4 16-15,6 1 40 16,-4 5-12-16,1 0-168 16,-3 3 84-16</inkml:trace>
  <inkml:trace contextRef="#ctx0" brushRef="#br0" timeOffset="78778.1434">10227 15679 684 0,'-6'-5'252'0,"6"5"-192"0,-6 5-20 16,6 3 4-16,-3 5-32 15,-2 9-20-15,-4 9 0 16,0 6 40-16,-3-2-20 16,3-1 36-16,-3-5-32 0,0-8-12 15,3 6-8-15,3-14 28 16,-3-2-12-16,3-1-32 16,0-2 12-16,3 3 0 15,-3-6 8-15,12 8-20 16,-3-7 12-16,-3 2 12 15,6 2 0-15,6 1-20 0,-3 2 8 16,12 3-12-16,3 2 8 16,3-2 8-16,8 21 4 15,-5-2 8-15,6 4-4 16,-6 1-4-16,-1-3 4 16,-8-5 20-16,0-6-12 15,-6-2 32-15,-6-3-28 16,3-5-172-16,-9-5 84 15,3-3-476 1</inkml:trace>
  <inkml:trace contextRef="#ctx0" brushRef="#br0" timeOffset="79380.0672">11174 15642 488 0,'-18'-2'180'0,"9"2"-140"0,3-3-12 0,3 3 136 16,3-3-96-16,0-2 44 15,-6 5-68-15,6-3 64 16,0 1-60-16,0-1-24 0,-6 3-16 15,6 0-36-15,6 5 16 0,0-2 4 16,3 10 8 0,12 0 8-16,3 9-4 0,3 9-20 15,2 6 8-15,13 3 32 16,-6 0-16-16,-6-3 16 16,-1-3-12-16,-8-7 12 15,-6-9-16 1,0 1 60-16,-6-3-40 0,-3-6 16 15,-3-2-28-15,-3 3-16 16,-6 2-4-16,0 0-40 16,-3 3 24-16,-3 2 8 15,-9 6 8-15,0 5 48 16,-8 19-24-16,-10 2 88 16,3 11-60-16,-8-3-472 15,2-2 228-15,0 2-392 16</inkml:trace>
  <inkml:trace contextRef="#ctx0" brushRef="#br0" timeOffset="83205.7925">11996 16031 372 0,'0'-10'140'0,"3"10"-112"0,-1-6-4 0,-2 6 64 15,3-8-52-15,-3 8 92 16,0 0-72-16,0 0 44 16,0 0-60-16,0 0 40 15,0 0-44-15,0 0-44 0,0 0 0 16,3-5 36-16,0 5-16 16,0-5 8-16,-3 5-12 15,0 0 20-15,6 0-16 16,0 0 24-16,3 0-24 0,3 0-12 15,6 0-4-15,6 0 20 16,9 0-8 0,8 0 16-16,4-6-16 0,-3 1 16 15,-4 2-16-15,-2-2 16 16,-9 3-16-16,-3-4-12 16,-7 4 0-16,-2-1 56 15,-6 3-28-15,-3-3 44 16,-6 3-40-16,0 0 4 15,0 0-20-15,0 0 36 16,-3 3-24-16,3-3-92 16,0 0 36-16,0-5-528 15,0-6 308 1,0-7-192-16</inkml:trace>
  <inkml:trace contextRef="#ctx0" brushRef="#br0" timeOffset="83493.6802">12302 15751 424 0,'6'-11'156'0,"-3"11"-120"0,6-5-8 0,-9 5 52 16,3 0-48-16,3 0 4 16,-6 0-20-16,3 5 52 15,0 14-40-15,-3 4 24 16,-3 12-32-16,0 7 28 0,-3 0-32 0,0-2 32 15,-3-3-32-15,3-8 32 16,0 3-32-16,0-3-4 16,3-10-8-1,3-3 56-15,0-3-32 0,0-11 40 16,0-2-36-16,9 0-220 16,3-5 100-16,-6-3-520 15</inkml:trace>
  <inkml:trace contextRef="#ctx0" brushRef="#br0" timeOffset="84737.3619">13022 15846 268 0,'12'-13'100'0,"-6"5"-76"0,3-6-8 0,0 9 52 16,3-3-40-16,3-2 40 16,6-4-36-16,-6 4 36 15,0-1-40-15,-1 11 4 16,7 0-20-16,-9 6 28 16,0 7-24-16,3 8 40 15,0 5-32-15,-6 4 40 16,-6 4-36-16,-6 0 4 0,-3-2-20 15,-9 2 28-15,-3-10-24 16,-9 3 40-16,-2-6-32 16,-1-3-4-16,-3-4-12 15,0-1 4-15,7-8-8 16,5 3 16-16,3-8-12 0,9-3-4 16,6-2 0-16,6 0-68 15,9-3 36-15,3 0 20 16,9 3 8-16,2 2 20 15,7 3-12-15,-3 3 16 16,3-1-16-16,-1 4 16 16,-5 2-16-16,-3 0 48 15,-6-6-28-15,-6 6 48 16,-3-3-44-16,-3 3-76 16,0-2 20-16,-1 2-220 15,-5-8 132-15</inkml:trace>
  <inkml:trace contextRef="#ctx0" brushRef="#br0" timeOffset="85276.7336">13823 15563 476 0,'12'-8'176'0,"-12"8"-136"0,3 2-12 16,-3-2 92-16,0 6-72 15,-6 2 24-15,0 2-40 16,-3 6 32-16,-3 3-36 15,-5 2 12-15,-4 3-24 16,-6 5 8-16,-3 0-12 0,-6-3-8 16,4 1 0-16,-1-1 12 15,6-5-8-15,0-5 16 16,9 0-16-16,7-5-28 16,5-3 8-16,-3 0-12 15,9 2 12-15,9 1-44 16,5-1 28-16,1 4 40 15,12-1-4-15,3 8 0 16,0 0-4-16,-4 0 28 0,1-2-16 16,-3-3 12-16,-3-3-16 15,-3 3 0-15,-6-6-4 16,-3 1 72-16,0-6-44 16,-3 1 24-16,-1-4-40 15,-5-2 0-15,3-2-12 16,0-1-524-1,6-2 280-15,3-3-180 16</inkml:trace>
  <inkml:trace contextRef="#ctx0" brushRef="#br0" timeOffset="85577.415">13835 15674 560 0,'-9'-8'208'0,"6"8"-164"0,0-3-8 16,3 3 76-16,6 0-68 15,-6 0-8-15,6 3-24 16,3 2 32-16,9 8-20 16,6 1 12-16,3 4-20 0,5 6 28 15,4 5-28-15,-3 0 12 16,0-2-16-16,-4-1 44 15,-2-5-28-15,-6-5 72 0,-6-3-52 16,-3-5 52 0,-6 3-56-16,-6-11-48 15,0-3 0-15,0-5-424 0,3 0 232 16</inkml:trace>
  <inkml:trace contextRef="#ctx0" brushRef="#br0" timeOffset="85820.3313">14151 15655 384 0,'-21'-8'140'0,"21"11"-108"15,0 2-8-15,-3-5 172 0,0 6-112 16,0-1 20-16,-3 13-64 16,0-4 0-16,-3 12-24 15,-6 3 36-15,-6 6-28 0,-5 2 20 16,-4-3-24-16,-6 1 0 15,0-6-12-15,7-3 12 16,2-2-12-16,6-8 16 16,6-6-16-16,15-7-276 15,3-8 144-15</inkml:trace>
  <inkml:trace contextRef="#ctx0" brushRef="#br0" timeOffset="86094.7129">14270 15973 652 0,'-3'13'244'0,"3"3"-192"0,-6 3-12 0,3-9 48 16,0 3-56-16,0 3 40 15,3-3-40-15,-6 3-20 16,0-2-4-16,3-4 60 0,0-7-36 16,0-1 24-16,3-4-308 15,0-9 140 1,9 9-464-16</inkml:trace>
  <inkml:trace contextRef="#ctx0" brushRef="#br0" timeOffset="86348.2666">14532 15719 416 0,'-3'0'152'0,"6"3"-116"0,3 7-12 16,0-2 144-16,0 13-96 15,5 3 52-15,4 10-76 0,3-2 20 16,0 3-40-16,-3-4 16 0,3-2-24 16,0-2 44-1,-3-6-36-15,-1-8 56 16,-5 1-48-16,3-4-200 0,-9-7 84 16</inkml:trace>
  <inkml:trace contextRef="#ctx0" brushRef="#br0" timeOffset="86588.8177">14719 15724 520 0,'-24'-2'192'0,"18"7"-152"16,1 5-8-16,-1-7 104 0,-3 18-80 15,0 3 16-15,0 2-48 16,-3 14-4-16,0-5-12 15,-6-1 20-15,3 0-16 0,-3-10 40 16,-2 0-28-16,5-5 4 16,-6-6-16-16,6 0-140 15,0 0 72-15,9-5-536 16</inkml:trace>
  <inkml:trace contextRef="#ctx0" brushRef="#br0" timeOffset="86928.0333">14794 16034 392 0,'23'5'148'0,"-8"-2"-116"0,6-1-8 0,-15 1 32 16,3 5-36-16,-9 0 8 16,-9 0-16-16,3 2 36 15,-9 1-24-15,-6 0 92 16,7 2-64-16,-7 3 40 0,3-3-56 16,3 0 8-16,3 0-28 15,12-2-24-15,0-6 0 16,12-5 32-16,6-5-16 0,9-3 36 15,11-3-28-15,-2 3 4 16,6-2-12-16,-12 10-324 16,-4 0 172-16</inkml:trace>
  <inkml:trace contextRef="#ctx0" brushRef="#br0" timeOffset="87831.7819">15130 15597 392 0,'-3'-5'148'0,"3"8"-116"0,0-3-8 0,0 0 100 16,0 0-72-16,0 0 68 16,0 0-68-16,0 0 24 15,-6 0-44-15,6 0 0 0,0 0-20 16,9 5 20-16,-9 0-20 16,6 0-4-16,3 1-4 15,3-1 12-15,3 0-8 16,0 6-48-16,5 5 24 0,4 2 28 15,3 14-4 1,3 2 28-16,0 3-24 0,-4-2-12 16,-5-6-4-16,-3 3 28 15,-9-8-12-15,-3-9 40 16,-6 4-28-16,-3-3 12 16,-6-3-20-16,-3 0 0 15,-3 0-8-15,-6 3-8 16,-8 3 4-16,-7 2 28 15,-6 5-16-15,1 6 40 16,-16 11-32-16,-3 12 20 16,-2 3-24-16,5 3-396 15,19-11 204-15</inkml:trace>
  <inkml:trace contextRef="#ctx0" brushRef="#br0" timeOffset="143107.599">20027 12494 404 0,'6'-6'148'0,"0"6"-112"0,0-5-12 0,-6 5 20 16,3-3-28-16,-3 3 48 15,3-2-36 1,-3 2 64-16,0 0-52 0,0 0-16 15,0 0-16-15,0 0-20 16,0 0 8-16,0 0 20 0,0 0-8 16,0 0-4-16,3 5 0 15,-3 0 28-15,0 1-16 16,0-1 32-16,0 0-32 0,0 3 12 16,0 3-16-16,0 2 20 15,2 5-20-15,1 6-4 16,3 13-4-1,0 6 12-15,3 4-8 0,0 6 24 16,0-3-20-16,-3 3 12 16,0 0-12-16,0 11 12 15,-6 10-16-15,3-3-4 16,-3-2 0-16,0-5 28 16,-3-4-16-16,3 7 4 15,-3 4-12-15,0-2-40 16,6-6 16-16,6-2 4 15,-6-8 12-15,6-11 24 16,0-7-12-16,3-3 4 16,-6-9-8-16,3 4 20 15,-9-11-16-15,6 2 4 0,-6-7-8 16,-6-1-500 0,6-2 268-16,-12-8-200 15</inkml:trace>
  <inkml:trace contextRef="#ctx0" brushRef="#br0" timeOffset="143753.4239">18550 13512 392 0,'6'-16'148'0,"0"14"-116"0,3-4-8 15,-3 4 164-15,0-3-108 0,-3 2 72 16,3 0-88-16,0 1 52 16,9-1-64-1,-6 0-12-15,6 1-24 0,-1 2 24 16,4 0-24-16,3 2 20 0,3-2-20 15,0 0 20-15,12-2-24 16,14-1 32-16,19 6-28 16,11-3 4-16,6-3-12 15,36-2-24-15,15 2 8 16,15-2 32-16,27 5-16 16,11-3 8-16,19 3-8 15,-16 0 4-15,15 3-8 16,-26 2-4-16,-9-8 4 0,-13 1 48 15,-11 7-28-15,-33-5-44 16,-20 3 8-16,-10-3-8 16,-9 0 12-16,-17 5 24 15,-4-2-8-15,-14-3 32 16,-3 2-24-16,-12 1-4 16,-7 0-8-16,-2-1-288 15,0 4 156-15,-9 1-600 16</inkml:trace>
  <inkml:trace contextRef="#ctx0" brushRef="#br0" timeOffset="144939.4987">21768 13359 340 0,'-6'-3'128'0,"6"3"-100"0,0-5-8 16,0 5 132-16,0-3-88 16,0 3 96-16,0 0-92 15,0 0 4-15,0 0-48 16,0 0 32-16,0 0-32 15,0 0 40-15,0 0-36 0,9 3 4 16,3 2-20-16,3-2-16 16,3-1 0-16,3 1-16 15,2 0 12-15,1 2 12 16,0-2 0-16,-6 2-12 16,-3-2 4-16,0 2 12 15,-6-2-4-15,-3 2 8 16,-1-3-8-16,-8 6 16 15,-2-2 24-15,-1-1-24 16,-3 3-28-16,0 0 4 16,-3 2-28-1,0 1 20-15,0 5 12 0,-3 2 4 16,0 4-4-16,0 4 4 16,0 1-4-16,1-4 0 15,-1-1 0-15,3-1 0 16,3-8 8-16,-3-3-4 0,9-2 24 15,-3-5-16-15,0-3 32 16,3-8-28-16,3-5-4 16,0-6-8-16,0-7-24 15,0-1 12-15,0-2 32 16,0 3-16-16,0 2 36 16,3 6-28-16,3 2-32 15,0 2 8-15,-3 1-8 16,3 3 8-16,0 2 16 15,0 0-4-15,0 2-4 16,0 1 4-16,3 3-216 16,0-1 116-16,-3 6-544 15</inkml:trace>
  <inkml:trace contextRef="#ctx0" brushRef="#br0" timeOffset="147630.9268">20649 12271 416 0,'0'3'152'0,"0"5"-116"0,-6 8-12 16,6-3 100-16,0 3-72 16,0 2 32-16,0 6-48 15,3-3-4-15,0 1-20 16,3-4 20-16,3-2-20 0</inkml:trace>
  <inkml:trace contextRef="#ctx0" brushRef="#br0" timeOffset="150854.9503">19902 12808 280 0,'-3'-2'104'0,"3"2"-84"0,0 0 0 16,0 0 64-16,0 0-48 15,0 0 48-15,0 0-48 16,3 0 8-16,-3 0-28 15,0 0 0-15,0 0-8 16,-3 5 12-16,0 0-12 16,0 3-4-16,-3 3 0 15,0 2 48-15,0 6-28 16,0 2 8-16,3 5-20 16,3 9 20-16,3 12-20 15,3 6 4-15,0 8-8 0,0-5 20 16,0-9-16-16,0-4-4 15,0-12-4-15,-6-4 40 0,0-3-24 16,-3-8 24-16,0-1-24 16,0-7 8-16,0 3-16 15,-3-6 12-15,0-2-16 16,0-3-160-16,3 0 80 16,-3 0-368-1</inkml:trace>
  <inkml:trace contextRef="#ctx0" brushRef="#br0" timeOffset="151234.6778">19634 13036 248 0,'0'0'92'0,"0"3"-72"0,0 2-4 16,3 0 80-16,0 1-56 15,-3 9 52-15,0 7-52 16,0 9 40-16,3 6-44 0,0 3 24 15,-3 0-32-15,0-3 0 16,3-5-16-16,-3-6 0 16,-3-5-4-1,3-2 12-15,0-6-12 0,-3-3 32 0,-3-4-24 16,0-6-136 0,3-3 64-16,-3-2-396 15</inkml:trace>
  <inkml:trace contextRef="#ctx0" brushRef="#br0" timeOffset="151459.9469">19500 13348 416 0,'3'21'152'0,"0"-7"-116"0,-3-4-12 15,3-2 20-15,-3 0-28 16,3 0 20-16,0 0-20 16,0-3 28-16,-3-5-28 15,3 6-40-15,3-6 12 16,3 0-404-16</inkml:trace>
  <inkml:trace contextRef="#ctx0" brushRef="#br0" timeOffset="152325.7267">20181 12906 196 0,'-5'-2'72'0,"2"4"-56"0,0 1-4 0,3-3 116 16,3-3-72-16,0 1 40 0,0-1-56 15,-1-2 40 1,1 2-48-16,0-2 12 16,0 2-28-16,0-2 20 15,0 2-24-15,-3 1-4 16,3 2-4-16,-6 0 12 15,3 5-8-15,-3 0 32 16,0 3-24-16,0 3 32 16,3 5-32-16,0 2 4 0,3 3-12 15,0 8 4-15,-3 8-8 16,3 11 8-16,0 2-8 16,0-2 24-16,0-3-16 0,-3-3 24 15,0-5-24-15,0-5-4 16,-3-5-4-16,9-4 4 15,-3-2-4-15,3-2 32 0,3-3-20 16,0-3 20-16,0-5-20 16,3-8-156-1,-3 3 72 1,3-9-492-16</inkml:trace>
  <inkml:trace contextRef="#ctx0" brushRef="#br0" timeOffset="152882.3845">20452 12954 144 0,'-3'-3'52'0,"3"3"-40"0,-3 0 0 15,3 0 0-15,0 0-8 0,0 0 96 16,-3 0-56-16,3 0 36 16,0 0-48-16,0 0 24 15,0 0-28-15,0 0 0 16,0 0-16 0,-3 3 28-16,0 2-24 0,1 1 32 15,2 4-32-15,0 6 84 16,-3 10-56-16,3 12-4 15,3 4-24-15,-1 3-12 16,-2-3 0-16,0-2 40 16,3-6-24-16,-3-5 8 0,0-7-16 15,0-4 20-15,3-5-20 0,-6-2 56 16,3-6-36-16,0-5-32 16,0 0-4-16,0-5-324 15,6-3 176 1,-3 0-252-16</inkml:trace>
  <inkml:trace contextRef="#ctx0" brushRef="#br0" timeOffset="153173.427">20580 13134 444 0,'0'18'164'0,"3"1"-124"0,-3 13-16 0,0-14 96 16,0 9-72-16,0-4 16 16,3 1-40-16,-3 0 24 15,0-5-32 1,-3-1 20-16,3-5 8 0,3-5-24 15,-3 0-4-15,0-8-8 16,0 0-216-16,6-2 112 16</inkml:trace>
  <inkml:trace contextRef="#ctx0" brushRef="#br0" timeOffset="153369.7648">20798 13282 364 0,'0'29'132'0,"3"-16"-100"0,3 3-12 15,-3-2 68-15,3-4-52 16,-1 3 32-16,1-2-40 16,0 2 8-16,0-2-20 15,0-1-96-15</inkml:trace>
  <inkml:trace contextRef="#ctx0" brushRef="#br0" timeOffset="156517.299">22060 13354 456 0,'-3'-8'168'0,"3"10"-128"0,0-4-16 16,0 2 132-16,-3 0-92 16,3 0 44-16,0 0-64 15,0 0 20-15,9 0-36 16,0 5 8-16,3 0-20 0,3 6 36 15,2-1-28-15,7 6 20 16,3 5-24-16,3 3 0 16,-3 5-12-16,-4 0 36 15,4 0-20-15,-6-2-4 16,-3-6-12-16,0-2 48 16,-3-9-32-16,-6 1 8 15,-9-11-20-15,5-5-184 16,-5-1 96-16,3-7-292 0,-3-3 208 15</inkml:trace>
  <inkml:trace contextRef="#ctx0" brushRef="#br0" timeOffset="156788.9311">22399 13356 372 0,'6'0'140'0,"-15"0"-112"0,-3 0-4 0,9 5 100 0,-6 6-72 16,-3-3 32-16,-5 8-48 16,-4-3 64-16,-12 8-52 15,-9 6 8-15,-2 4-32 16,2 4 32-16,3-3-32 0,7-3 48 16,8-3-40-16,0-2-16 15,12-8-8-15,6-11 8 16,12-5-368-1,15-5 192-15,0-14-296 16</inkml:trace>
  <inkml:trace contextRef="#ctx0" brushRef="#br0" timeOffset="156935.9213">22483 13555 780 0,'-12'0'288'0,"12"23"-224"0,6 17-20 0,-6-21 4 15,-6 7-36-15,3-2-4 16,3 5-4-16,-6 0-588 16,0 3 320-16,6-8 12 15</inkml:trace>
  <inkml:trace contextRef="#ctx0" brushRef="#br0" timeOffset="160453.1112">20506 12390 332 0,'-3'0'120'0,"3"0"-92"0,-3 6-8 16,3-6 36-16,0 2-36 15,3 4-20-15,-3-6 0 16,6 5 16-16,3 0-8 16,0-5-28-16,6 6 8 15,-3-1 4-15,-1-5 8 16,-2 5 32-16,0 3-16 16,-3 0-24-16,-6 0 4 15,0 0 28-15,-3 0-16 16,-3 0-8-16,0-3-4 0,0-2 12 15,1 2-4-15,2-5 32 16,11-8-52 0,4 3 8-16,3-3-164 15,6 0 92-15,3 0-144 16</inkml:trace>
  <inkml:trace contextRef="#ctx0" brushRef="#br0" timeOffset="162040.9488">20545 12017 488 0,'0'-18'180'0,"-3"13"-140"0,0-6-12 16,6 6 48-16,-3-1-48 16,3 4 32-16,-3-4-32 15,0 1 44-15,0 0-40 0,0 5-40 16,0 0 0-16,3 5 0 0,-3 6 8 15,-3 2 52-15,-3 5-28 16,0 6 0-16,0 0-16 16,0 8 48-1,6 5-32-15,0 8 8 0,6 5-20 16,-6-2-8-16,6-9 0 16,-6-1 20-16,0-4-12 15,0-10 32-15,0-11-28 16,0 3 64-16,0-11-44 15,0 3-44-15,-3-8 4 0,3-13-292 16,0 2 160 0</inkml:trace>
  <inkml:trace contextRef="#ctx0" brushRef="#br0" timeOffset="162385.9351">20485 12046 600 0,'6'-15'224'0,"-6"12"-176"0,15 0-12 16,-9 1 36-16,9-6-48 16,3 0 24-16,5 0-28 15,7 3 0-15,12-1-12 16,3 6 20-16,5 6-16 0,-5 4-32 16,-6 3 12-16,-7 1-8 15,-11 1 8-15,-6 1 68 16,-15 0-32-16,-15 3 40 0,-12 5-36 15,-17 2-8-15,2 0-16 16,-3-2 48-16,10-3-32 16,-4-2-20-16,3-3-4 15,3-6 0-15,16-2 0 16,2 0-28-16,3-2 16 16,6-1-4-16,12-5 8 15,6 0-36-15,3 3 24 16,-1-3-312-16,1 0 184 15</inkml:trace>
  <inkml:trace contextRef="#ctx0" brushRef="#br0" timeOffset="162760.6046">21205 12062 456 0,'-8'-5'168'0,"8"5"-128"0,-6 0-16 16,-3 0 68-16,3 0-56 15,-9 3 32-15,0 2-40 16,3 0-28-16,-6 6 0 0,-3-6 0 0,-5 6 0 15,2-1 60-15,-3 4-32 16,3 4 32-16,3 6-32 16,6 5 36-16,9 11-36 15,6-3-24 1,0 0-4-16,6-3 36 0,6-2-24 16,0-3 52-16,3-5-36 15,0-3-136-15,3-8 56 16,-3-5-404-1</inkml:trace>
  <inkml:trace contextRef="#ctx0" brushRef="#br0" timeOffset="163053.787">21146 12121 176 0,'0'-3'64'0,"0"8"-48"0,9-2-8 16,-3 2 176-16,9 0-104 15,0 3 100-15,5 6-104 16,1 4 12-16,9 3-52 16,0 3 12-16,3 3-28 15,-10-4 28-15,-2 1-32 0,0-3 20 16,-6-5-20-16,-6-3-44 0,0-2 16 15,-3-6-384 1,-6-5 216-16,-3-13-104 16</inkml:trace>
  <inkml:trace contextRef="#ctx0" brushRef="#br0" timeOffset="163276.9678">21384 12131 496 0,'-6'3'184'0,"-3"-1"-140"0,-3 6-16 0,3 0 56 0,-6 6-52 16,7 4-28-16,-10 9-8 15,3-1 28 1,0 3-16-16,0-2 28 0,6-4-24 16,-3-1 12-16,0-9-12 0,6 3-8 15,3-3 0-15,3-5-16 16,0-3 8-16,6-5-524 15</inkml:trace>
  <inkml:trace contextRef="#ctx0" brushRef="#br0" timeOffset="163501.0964">21530 12308 464 0,'0'0'176'0,"0"8"-140"0,0 8-8 0,0-8 84 16,-6 5-68-16,3 1-8 16,0 1-24-16,0 1 16 15,3-2-16 1,0-1-4-16,3-3-4 0,0-2 4 0,0 3-4 16,-3-6-284-1,0-5 152-15</inkml:trace>
  <inkml:trace contextRef="#ctx0" brushRef="#br0" timeOffset="163753.901">21649 12105 476 0,'18'5'176'0,"3"8"-136"0,8 19-12 16,-17-3 100-16,12 19-76 15,-9 10 24-15,3-5-44 16,-9-3 24-16,-6-5-32 16,-12 0 32-16,-12-3-32 0,-12 1-312 15,1-4 156 1,-1-15-284-16</inkml:trace>
  <inkml:trace contextRef="#ctx0" brushRef="#br0" timeOffset="164698.0442">20119 14351 436 0,'-3'-8'160'0,"3"5"-124"0,3-2-8 16,-3 5 60-16,0 0-52 15,0 0-12-15,6 0-16 16,0 3-20-16,-3 2 8 16,0-2 12-16,-3 2-4 15,3 8 32-15,-3-2-20 16,0 10 4-16,-3 3-12 15,0 10 20-15,3 9-16 0,-6-1 32 32,6-2-28-32,0 12 40 0,0 1-32 15,0 11 4-15,0 10-16 0,-3 3 12 16,6-6-16-16,-9-5 4 16,0 0-4-16,0 11 4 0,0 3-8 15,0-4-12-15,-3-2 4 16,6-10 40-1,0-14-24-15,0-8 36 16,-3-7-32-16,6-6 4 0,0-8-12 16,0-2-236-16,0-6 124 15,-6-5-440 1</inkml:trace>
  <inkml:trace contextRef="#ctx0" brushRef="#br0" timeOffset="165312.7791">18422 15311 488 0,'-12'-5'180'0,"18"5"-140"0,0 0-12 0,0 0 56 15,3 0-52-15,0 0 60 16,12 5-56-16,9 1 36 0,14 2-40 16,4 0 16-1,3 0-28-15,8-6 36 0,27 3-32 16,16 3 12-16,-1-2-20 15,36-4-8-15,18 9-4 0,5 0 12 16,40 4-8-16,11-4 4 16,12 2-4-16,24 3 48 15,-8-5-32-15,20 2 8 16,-21 0-20-16,-6 0-8 16,-21-2 0-16,4-3-16 15,-19 2 8-15,-29-2 28 16,-7-5-12-16,-8 5 4 15,-30 3-8-15,-21-4-112 16,-17-4 56-16,-19 0-192 16,-11 2 136-16,-18-2-464 15</inkml:trace>
  <inkml:trace contextRef="#ctx0" brushRef="#br0" timeOffset="165958.3508">22816 15473 496 0,'-6'-3'184'0,"9"-2"-140"0,-9 5-16 0,6 0 100 16,0-3-76-16,-6 1 24 15,6 2-44-15,0 0-64 16,9 5 16-16,-3 0 28 0,6 6-4 16,3-3 28-16,3 5-24 15,-7 0-4-15,7 3-4 16,3-3-4-16,-6-2 0 16,-3-1 24-16,-3 1-12 15,-9 0 24-15,0-1-24 0,-15 1 4 16,3-1-8-16,-9 1-8 15,-3 2 4 1,1-2-4-16,-4-1 0 0,3 1 32 16,3-6-16-16,12 0-32 15,15 1-240 1,9-4 140-16</inkml:trace>
  <inkml:trace contextRef="#ctx0" brushRef="#br0" timeOffset="166205.1706">23146 15531 540 0,'-12'-11'200'0,"18"11"-156"0,0 8-12 0,3-5 88 15,3 10-72-15,6 3 32 16,3-3-44-16,6 6 12 15,-4-1-28 1,7 1 16-16,-9-1-20 0,0-2 28 0,3 0-28 16,-9 0 40-16,-4-8-32 15,-2-3-136-15,-3-5 60 16</inkml:trace>
  <inkml:trace contextRef="#ctx0" brushRef="#br0" timeOffset="166396.8729">23396 15510 580 0,'-18'-5'216'0,"18"10"-168"0,-8 5-12 15,5-2 128-15,-6 6-96 16,3 1 36-16,-9 4-64 16,6 0-24-16,-6-1-8 15,0-2 44-15,0 5-28 0,3-2-116 16,-3-4 48-16,4-7-408 15</inkml:trace>
  <inkml:trace contextRef="#ctx0" brushRef="#br0" timeOffset="166663.3747">23468 15737 476 0,'27'11'176'0,"-21"0"-136"0,-3 7-12 0,-6-5 56 16,-9 6-52-16,-6 5 32 15,-3 2-36-15,0-2 80 16,0-3-60-16,0-2 20 0,7 2-36 16,-1-5-4-16,12-3-16 15,3-3 20-15,12-2-20 0,14 0 24 16,10-2-24-1,12 2-92-15,-1 0 44 16,-5 2-624 0</inkml:trace>
  <inkml:trace contextRef="#ctx0" brushRef="#br0" timeOffset="168001.1499">20560 14060 416 0,'-6'-16'152'0,"3"13"-116"0,3 3-12 0,0 0 32 15,0 8-36 1,3 8 124-16,-3 8-80 0,0 8 60 16,3 5-72-16,-3-3 4 15,3 1-32-15,-3-4-4 0,-3 1-12 16,0-5 20-16,3-1-16 16,-6-7 68-16,3-6-48 15,3-5 40-15,0-8-40 16,-6-6-116-16,6-4 44 15,0-3-160-15,3-9 112 0,-3 4-120 16,3-9 120-16,-3-4-68 16,0-6 88-1,0 0 72-15,3 2 0 16,3 4 32-16,3 4-20 16,5 3 140-16,4 6-84 15,6 4 40-15,3 9-68 16,3 10-32-16,-1 9-12 15,-5 4 24-15,-3 3-12 0,-12 1 40 16,-12-1-28-16,-15 0 20 16,-9-3-24-16,-2 1 16 15,-4-6-20-15,0-2 0 16,6-6-8-16,3-2-76 16,13-6 36-16,8 0-376 15,15-7 228-15,14-6-136 16</inkml:trace>
  <inkml:trace contextRef="#ctx0" brushRef="#br0" timeOffset="168272.4649">21027 14041 528 0,'-15'-10'196'0,"15"5"-152"0,-6 5-12 0,0 0 52 15,3 0-52-15,-3 0-12 16,-3 7-12-16,3 1-20 15,0 6 8-15,-3-1-16 0,-3 5 12 16,-2 4 40-16,-4 4-20 16,-3 0 60-16,-3-2-40 0,9 0 36 15,0 0-36-15,3-6 24 16,9 1-28-16,6-3-16 16,6 0-8-16,6-3 28 15,3 0-16-15,0 0-400 16,0 1 208-1,3-4-252-15</inkml:trace>
  <inkml:trace contextRef="#ctx0" brushRef="#br0" timeOffset="168484.9614">21027 14131 456 0,'9'0'168'0,"-3"8"-128"0,9 8-16 0,-9-3 88 16,3 3-68-16,11 0 24 15,1 0-36-15,3 0 12 16,-3-3-24-16,0 0 36 0,-6-5-32 16,-1 0-48-16,-11-2 12 15</inkml:trace>
  <inkml:trace contextRef="#ctx0" brushRef="#br0" timeOffset="168660.688">21152 14078 592 0,'-9'14'220'15,"0"-4"-172"-15,-6 9-12 0,9-9 24 16,0 6-40-16,0 3 8 0,3-1-16 15,-3 1-16-15,6-3 0 16,0-3-384-16</inkml:trace>
  <inkml:trace contextRef="#ctx0" brushRef="#br0" timeOffset="168932.08">21325 14243 444 0,'14'2'164'0,"1"3"-124"0,0 3-16 0,-3-2 68 16,-3 2-56-16,-3 0-12 15,-6 2-16-15,0 1 36 16,-12-1-24-16,-3 1-8 0,0-1-8 16,-6 1-16-16,4-3 8 15,5 0 28-15,6-3-12 16,9 1 24-16,12-4-24 15,5 3 12-15,7-2-12 16,6 0-44-16,-3-3 20 16,5 0-516-16</inkml:trace>
  <inkml:trace contextRef="#ctx0" brushRef="#br0" timeOffset="169159.4312">21595 14108 592 0,'18'-14'220'0,"-6"14"-172"0,3 8-12 16,0 3 84-16,0 5-72 16,0 13 76-16,6 3-68 15,-7-3 4-15,1 8-36 16,-9 2 84-16,-15 14-60 0,-8-2-252 15,-16-4 108-15,-3-10-564 16</inkml:trace>
  <inkml:trace contextRef="#ctx0" brushRef="#br0" timeOffset="169898.6828">18300 15124 464 0,'-6'5'176'0,"6"5"-140"0,0 4-8 15,0-4 48-15,0 3-48 16,0 3 16-16,6 3-28 16,-3-3 8-16,3 0-12 15,0-3 36-15,-3-3-24 0,3-2 20 16,-6-2-24-16,0-6-132 15,0-6 60-15</inkml:trace>
  <inkml:trace contextRef="#ctx0" brushRef="#br0" timeOffset="170182.3124">18571 14904 436 0,'3'42'160'0,"3"-10"-124"0,3 16-8 0,-3-25 36 0,3 4-40 16,0-1 44-16,-3-2-40 15,0 0 20 1,-6-3-28-16,0-2 44 0,-6-3-36 15,6-6 12-15,0-5-24 0,0-5-184 16,6-2 92-16,0-6-380 16</inkml:trace>
  <inkml:trace contextRef="#ctx0" brushRef="#br0" timeOffset="170411.9773">18815 14833 528 0,'0'13'196'0,"3"16"-152"0,0 16-12 0,3-13 16 15,0 2-32-15,0 8 12 16,-3-7-16-16,9 2 12 16,-3-8-16-16,-3-13 32 31,-3 8-24-31,3-11 56 0,3-3-40 0,-6-10 12 15,0 0-28-15,8-10-184 16</inkml:trace>
  <inkml:trace contextRef="#ctx0" brushRef="#br0" timeOffset="170659.7185">19199 14676 456 0,'0'8'168'0,"-3"8"-128"0,-3 8-16 15,6-8 124-15,0 13-88 16,3 16 28-16,0 19-52 16,3 2 12-16,0-5-28 15,-3-9-8-15,6-9-8 0,-3-9 28 16,0-2-16-16,-6-11 64 16,6-5-44-16,-6-11 64 15,9-5-60-15,-3-8-60 16,3-5 8-16,3-11-196 31,0-5 116-31,2-32-232 0</inkml:trace>
  <inkml:trace contextRef="#ctx0" brushRef="#br0" timeOffset="170889.7732">19470 14549 404 0,'6'-23'148'0,"-6"17"-112"0,0 6-12 0,0 6 76 15,3 12-60-15,-3 6 52 16,6 13-52-16,0 3 68 15,0 13-60-15,3 13 44 16,0 13-52-16,6-7-4 0,-1-9-20 16,-5-13 16-16,3-10-20 15,-6-6 40-15,3-10-28 16,-3-8 56-16,-3-8-44 0,0-8-192 16,15-13 84-1,-12-14-252-15,0-15 184 16,9-11-292-16</inkml:trace>
  <inkml:trace contextRef="#ctx0" brushRef="#br0" timeOffset="171094.9135">19726 14444 508 0,'6'-8'188'0,"0"16"-148"0,0 13-8 16,0 0 88-16,-3 16-72 15,3 11 24-15,0 5-40 16,-3 10 32-16,3 19-36 15,3 5 40-15,3-10-40 0,-4-11-4 16,7-13-16-16,-9-13 20 16,3-6-16-16,3-5 92 15,-9-8-56-15,0-10-188 0,3-8 72 16,0-9-260-16,3-7 184 16</inkml:trace>
  <inkml:trace contextRef="#ctx0" brushRef="#br0" timeOffset="171303.1569">20027 14510 424 0,'0'18'156'0,"6"11"-120"0,-9 16-8 0,3-10 140 0,3 7-96 16,6 11 0-16,-3 24-48 15,0 5 28-15,11-6-28 16,-8-9 32-16,3-12-32 0,-3-10 32 15,0-8-32-15,-3-8-252 16,0-13 124-16,3-5-392 16</inkml:trace>
  <inkml:trace contextRef="#ctx0" brushRef="#br0" timeOffset="171549.068">20408 14637 392 0,'-12'53'148'0,"12"-30"-116"0,6 15-8 0,0-12 40 15,3 22-40-15,3 12 16 16,-1 1-24-16,1-8 36 15,-3-8-28-15,-3-10 12 16,0-1-20-16,-6-10-200 16</inkml:trace>
  <inkml:trace contextRef="#ctx0" brushRef="#br0" timeOffset="171806.2369">20536 14740 456 0,'-21'29'168'0,"24"0"-128"0,-6 35-16 16,6-19 68-16,3 15-56 15,0-4-12-15,3-6-16 16,3-5 24-16,0-5-16 15,-7-8 40 1,4-1-32-16,0-4-92 0,-3-11 36 16,0-8-448-16</inkml:trace>
  <inkml:trace contextRef="#ctx0" brushRef="#br0" timeOffset="172059.2631">20878 14766 520 0,'-21'6'192'0,"15"12"-152"0,-3 19-8 0,6-5 96 16,0 16-76-16,3 5 16 16,9-1-44-16,3-4 4 15,0-3-16-15,0-5 20 0,0-6-20 0,-3-5 56 16,-6-8-36-16,6-5 64 15,-9-8-56-15,-3-5-148 16,-3-8 56-16,6-3-304 16</inkml:trace>
  <inkml:trace contextRef="#ctx0" brushRef="#br0" timeOffset="172256.2794">21045 14965 540 0,'0'0'200'0,"-3"13"-156"0,0 14-12 16,3-9 96-16,0 11-76 16,-3 3 76-16,3-3-72 15,0 0-20-15,3 0-24 16,0-2 32-16,-3-4-20 0,6-4 56 0,-3-6-44 16,0-5-200-16,6-5 84 15,0-8-532 1</inkml:trace>
  <inkml:trace contextRef="#ctx0" brushRef="#br0" timeOffset="172434.271">21316 15121 768 0,'-6'24'284'0,"12"-8"-220"0,0 2-20 0,-3-10 24 0,3 8-48 16,-1 2 16-16,4 1-20 15,0 2 44-15,3-8-32 16,-3 3-368-16,-3-10 188 16,3 1-360-16</inkml:trace>
  <inkml:trace contextRef="#ctx0" brushRef="#br0" timeOffset="172581.0126">21685 15261 464 0,'6'13'176'0,"0"3"-140"0,12 8-8 16,-10-11 12-16,4 8-28 15,0-5 4-15,0-2-8 0,0-9-428 16</inkml:trace>
  <inkml:trace contextRef="#ctx0" brushRef="#br0" timeOffset="182698.8368">14192 16515 436 0,'0'-5'160'0,"3"5"-124"0,0 0-8 16,-3 0 28-16,0 0-36 16,0 0 8-16,6 0-16 15,-6 0 20-15,3-3-20 16,-3 3 68-16,0 0-48 15,0 0 16-15,0 0-32 16,0 0 8-16,0 0-12 0,3 8-8 16,3 0 0-16,0 3 4 15,0 5-4-15,3 5 24 16,3 0-16-16,0 0 24 16,3 0-24-16,0 1 32 15,-1-4-28-15,-2-5 48 0,-3-2-36 16,0-3 48-16,-3 0-44 15,-6-8 36-15,0-3-36 16,0-2-220-16,-6-3 100 16,0 0-540-1,3-3 352-15,6 6 64 16</inkml:trace>
  <inkml:trace contextRef="#ctx0" brushRef="#br0" timeOffset="183029.0982">14270 16476 456 0,'-6'-6'168'0,"9"6"-128"0,0-2-16 16,-3 2 88-16,6-3-68 15,0 0 52-15,3 1-56 16,0 2-20-16,-1 0-12 15,1 2 0-15,0 4-4 0,3 4 32 16,0-4-20-16,0 7 20 16,0 0-20-16,0 6 44 15,3-6-32-15,0 3 4 16,-1-3-20-16,1-3 28 16,0 1-24-16,0-8 108 15,-3-3-68-15,-3 0 4 0,-9 0-40 16,0 0-532-1,-3 0 280-15,-6 10-252 16</inkml:trace>
  <inkml:trace contextRef="#ctx0" brushRef="#br0" timeOffset="183915.1783">14758 16843 456 0,'9'-8'168'0,"-9"8"-128"0,6-5-16 0,-6 5 80 15,0 0-64-15,0-3 16 16,-3 1-32-16,0 2 40 16,0 0-36-16,-3 0-4 0,-3-3-16 15,0 3-8-15,0 3 4 16,0-1 4-16,0-2-4 15,-3 3 24-15,6 2-16 0,-3 1-12 16,-5-4-4-16,8 9 4 16,-9-3 0-16,6 5 8 15,-6-5-4-15,3 3 40 16,0-3-20 0,0 5-24-16,0 0 0 0,6-5 8 15,0 3-4-15,3 2-12 16,0 0 4-16,3 0 40 15,6 0-24-15,3 1 8 16,-3-1-12-16,15-2 12 16,-6-1-12-16,0-5 16 15,0 6-16-15,0-8 24 16,0-3-20-16,5 0 12 16,1-3-12-16,3-2 20 15,-3-3-20-15,6-3 12 16,-4-2-12-16,-2 5 12 0,-6-3-16 15,0-2 16-15,0 0-16 16,-6 0-12-16,-3-1 0 16,0-1 12-16,-6 1-4 15,-6 1 16-15,0-3-12 16,-9 3-12-16,0 2 0 16,0 1 12-16,-6 5-4 15,1 2-12-15,-1 3 4 16,6-3 20-16,0 1-8 0,6-4 4 15,3 6-4-15,0 0-360 16,6-5 196-16</inkml:trace>
  <inkml:trace contextRef="#ctx0" brushRef="#br0" timeOffset="203464.4987">5096 17161 228 0,'-6'-13'84'0,"6"7"-64"0,-3-4-8 16,3 2 144-16,0 3-88 15,3-3 24-15,0 0-52 16,0 0 60-16,-1-3-52 16,-2 6 44-16,0-3-52 15,0 3 32-15,-2-3-40 16,2 8 36-16,0-6-40 0,0 6-32 15,0-2 0-15,2-1 8 16,-2 3 0-16,6 3-20 16,0 5 8-16,3 5 4 15,0 5 4-15,6 9 0 0,6 5 0 16,6-1 24 0,3-2-12-16,2 3 4 0,1-5-8 15,-3-3 28-15,-3-9-20 16,-7-1 40-16,-5-1-32 15,-3-8 76-15,-3 3-56 16,-3-8 24-16,-6 0-40 16,0 0 0-16,-3 5-16 15,0-10-360 1,6 5 192-16,3-13-480 0</inkml:trace>
  <inkml:trace contextRef="#ctx0" brushRef="#br0" timeOffset="203702.2842">5423 17005 528 0,'-15'-11'196'0,"15"9"-152"0,-3-4-12 15,0 12 124-15,3-6-92 16,-3 7-44-16,-3 4-16 16,0 2 28-16,-3 3-20 15,-3 3 24-15,-2 7-20 0,-7 6 8 16,-3 2-12-16,-3-2 20 15,0 0-20-15,6-6 12 16,1-5-12-16,5-2-16 16,6-6 0-16,-3 0-16 15,12-2 12-15,0-8-508 16</inkml:trace>
  <inkml:trace contextRef="#ctx0" brushRef="#br0" timeOffset="204011.5343">5402 17359 624 0,'-3'6'228'0,"3"2"-176"0,6-8-16 16,3 0 60-16,9 0-60 16,0 0 12-16,3 0-28 15,2-3 24-15,1-2-28 16,-3 5 56-16,-6-6-40 0,0 4-24 16,-6 2-8-16,-3-6-336 15,-6 14 184-15,3-2-316 16</inkml:trace>
  <inkml:trace contextRef="#ctx0" brushRef="#br0" timeOffset="204167.763">5542 17396 372 0,'-18'8'140'0,"15"3"-112"0,-6 5-4 0,-3-6 152 15,6 4-100-15,-3 1 24 16,1 4-60-16,2-6-28 15,0 6-4-15,0-11 24 0,6 2-16 16,0-10-384 0</inkml:trace>
  <inkml:trace contextRef="#ctx0" brushRef="#br0" timeOffset="204618.2244">5515 16896 496 0,'0'0'184'0,"6"0"-140"0,9 0-16 0,-12 0 32 15,9 3-40-15,-3-3 8 16,-3 8-16-16,3-3 0 16,3-2-4-16,-3 5 20 0,-9-3-16 15,-6 0 24 16,6 3-24-31,-9 3 12 0,0-3-12 0,-3 0-24 16,9-3 4-16,0 3 48 16,3-3-20-16,6-5 16 0,9 8-20 15,3-5 28-15,-1-1-28 16,7-2 64-16,3 6-44 16,-3-1-236-16,-6-2 108 15,-3 10-464-15</inkml:trace>
  <inkml:trace contextRef="#ctx0" brushRef="#br0" timeOffset="205490.5754">4926 16981 600 0,'6'-3'224'0,"-6"-2"-176"0,6 5-12 0,-6 0 80 16,0 0-72-16,-6 5-20 15,-6 3-12-15,-9 5 12 16,-6 6-12-16,-3 2 24 0,-2 11-24 16,2-6-12-16,0 1-4 15,9-1 40-15,4-7-24 16,2-6-36-16,6-2 12 16,3 2-44-16,0 0 36 15,6-5-4-15,6 0 16 16,0 5-28-16,6 6 20 15,2-6 40-15,10 5-12 0,3 4 8 16,3 1-12-16,3-7 36 16,-1 3-20-16,1-1 48 15,-9 1-40 1,0-3 20-16,0-3-32 0,-1-8-248 16,1 3 124-16,0-3-460 15</inkml:trace>
  <inkml:trace contextRef="#ctx0" brushRef="#br0" timeOffset="206049.7566">5834 16886 488 0,'0'-11'180'0,"0"11"-140"0,0 5-12 0,0-10 64 16,0 5-56-16,0 0-4 15,6 11-4 1,3-9-16-16,3 12 28 0,2-4-24 0,1 3 4 16,6-2-12-16,-3 2-8 15,0-2 4-15,0 2 4 16,0-2-4-16,-4-1 16 16,1 1-12-16,-6-3 16 15,-3-3-16-15,-6 0 32 16,6-2-24-16,-6 5 12 15,0-3-16-15,0 0-8 16,-6 3 0-16,6-2-16 16,0 7 8-16,-6 8-32 15,3 3 20-15,0 8 40 16,-3 7-12-16,-6 6 44 16,-8 0-32-16,-4-2 12 15,-12 2-20-15,-6 5 64 16,1-3-48-16,-4 6 40 15,3-8-40-15,4-8-272 0,8-10 128 16,9-19-540 0</inkml:trace>
  <inkml:trace contextRef="#ctx0" brushRef="#br0" timeOffset="207335.4478">3816 17404 436 0,'-12'0'160'0,"15"6"-124"0,3 7-8 0,-1 0 44 16,16 13-44-16,3 9 32 15,6 10-32-15,6 8 28 16,-1-8-32-16,-5-6 32 15,-3-7-32-15,-3-5 84 0,-3-4-60 16,-7-15 76-16,1-2-72 0,-3-12 44 16,-3-2-56-16,6-18 16 15,-3-14-36-15,0-10 36 16,-6 2-32-16,3-2-12 16,-3-16-8-16,0-16-156 15,0-11 84-15,3 9-8 16,-4 10 48-16,4-3 8 15,0 11 12-15,-3 0-28 16,3 2 20-16,0 14-20 16,0 10 20-16,0 0 0 15,6 9 8-15,-9 2-12 16,9 5 12-16,-6 8-12 16,3 3 8-16,-3-1 16 15,-1 4 0-15,1-3 24 16,3 7-16-16,0-2-4 15,0 3-4-15,0 0-24 0,-3-3 12 16,6 8-4-16,-9-5 4 16,3 2 0-16,3 3 0 15,-3 0 0-15,-1 0 0 16,-2 0 16-16,6 0-4 16,-3-5-4-16,6 5 4 15,-3 8-4-15,-3-8 0 16,3 2-12-16,3 1 8 15,0 2 20-15,3-2-8 16,-4 2-12-16,-2 0 0 0,3 3 12 16,0-2-4-16,6-1-4 15,0-5 4-15,3 3 28 16,5-3-16 0,4-3-24-16,6-2 4 0,-4 5 36 15,7 0-20-15,-3 0 36 16,-3 0-32-16,-1 0-40 15,-2 0 12-15,-6 0-16 16,-6 0 16-16,2 0 8 16,-2 0 4-16,0 0 0 15,0-3 0-15,6 3 16 16,3-5-8-16,2 5-4 16,4-6 0-16,6 6 4 15,2 0-4-15,-2 0 16 16,3 6-12-16,-4-6-12 0,1 0 0 15,3 2 12-15,5-2-4 16,4 0 8-16,2 0-8 16,-2 0 16-16,-3 0-12 15,-7-2-4 1,-2-4 0-16,-6 6-16 16,-4-2 8-16,-2-4 12 0,-3 6-4 15,-6 0 16-15,-6 0-12 16,-6 0 40-16,-9 0-24 15,-3 0 4-15,-3 0-16 16,0 0 12-16,0 0-16 0,0 0 4 16,-3-2-4-16,3 2-184 15,3 0 100-15,9 2-616 16</inkml:trace>
  <inkml:trace contextRef="#ctx0" brushRef="#br0" timeOffset="208707.9236">7138 17261 560 0,'-15'-15'208'0,"9"9"-164"0,12-7-8 15,0 8 84-15,3-1-72 16,-1-2 0-16,19 6-32 15,3-1-28-15,6 1 4 16,-9 2 32-16,5 0-16 0,1 0 44 16,-9 2-28-16,3 3 48 0,-10 1-40 15,-5 2-60-15,-6 10 16 16</inkml:trace>
  <inkml:trace contextRef="#ctx0" brushRef="#br0" timeOffset="208904.9872">7215 17396 624 0,'-9'-5'228'0,"12"5"-176"0,3 0-16 0,3 0 116 0,6 0-92 16,3 8-8-16,5-3-32 15,7 1 92-15,6-4-64 16,9 1-512-16,11 0 248 15,1 7-200-15</inkml:trace>
  <inkml:trace contextRef="#ctx0" brushRef="#br0" timeOffset="209768.255">8126 17547 560 0,'-33'35'208'0,"33"-12"-164"0,3 17-8 0,6-13 56 16,6 4-56-16,6 4 12 16,8-4-28-16,-5 1 16 15,3-11-24-15,-6-2 76 0,-3-6-52 16,0-8 68-16,-4-5-64 15,1-10 80-15,-3-6-68 16,0-13 0-16,0-19-32 16,0-15 4-16,0-3-12 15,0-1-132-15,0-12 68 16,3-11-44-16,-6 5 56 16,-1 11 8-16,1 6 16 0,3 15 4 15,-3 8 4-15,-6 10-12 16,3 3 12-16,0 11-4 15,0-3 4-15,0 9 16 16,3 1-4-16,-3 1-28 16,3 3 12-16,-3 7-12 15,3 3 12-15,0 0 8 16,0 3 4-16,0-3-20 16,-1 8 12-16,4-3-4 15,3 0 4-15,0-5 60 16,3 5-28-16,0-2-12 15,-3-3-4-15,3 8 8 16,2-5-8-16,-2-3-12 16,0 0 0-16,0 2 12 15,3-2-4-15,6 6-12 16,5-6 4-16,10 0 12 16,6 2-4-16,5 1-4 0,4-1 4 15,-1 4 12-15,4-6-8 16,17 0 16-16,19 0-16 15,5 0 4-15,-3 0-4 16,15-6 12-16,15 6-12 16,-3 6 4-16,24-12-4 15,0 6-24-15,0 0 8 16,17 0 32-16,1 0-16 16,3 6-8-16,14-6-4 15,-11 5 56 1,-3-5-28-16,26 0-12 15,-17 3-4-15,32-3 44 16,-29-3-28-16,20-2 16 16,-32 5-24-16,17-6 36 15,-32 6-28-15,0-2 12 16,-30 2-20-16,-15-11 64 16,-24 9-48-16,-29-12-128 15,-21 4 52-15,-28-3-172 16,-8 7 120-16,-17-2-332 15,-10 6 240-15,-24 2-248 0</inkml:trace>
  <inkml:trace contextRef="#ctx0" brushRef="#br0" timeOffset="210511.2744">8992 17346 424 0,'-6'-8'156'0,"9"8"-120"0,-3-5-8 0,0 5 96 0,6 0-72 16,6 5-28-16,3 0-20 15,3 9 4-15,2 2-4 16,4 2 32-16,0 3-20 0,0 3 12 16,0-3-16-16,0 6 28 15,-4-9-24-15,-2 3 40 16,0-5-32-16,-3-3 64 16,-6-5-48-16,0 0 28 15,-3-8-40-15,0-8-740 16</inkml:trace>
  <inkml:trace contextRef="#ctx0" brushRef="#br0" timeOffset="210718.4902">9299 17365 456 0,'-9'-8'168'0,"6"8"-128"0,-3 0-16 0,3 2 104 15,0 4-76-15,-6 7-28 16,-3 0-20-16,-3 11 20 15,0-3-12-15,-6 5 24 16,1 1-24-16,-10 7 40 16,0-2-28-16,-3 0 12 15,12-8-20-15,7-8 52 16,8-3-36-16,6-3-332 16</inkml:trace>
  <inkml:trace contextRef="#ctx0" brushRef="#br0" timeOffset="210928.2052">9379 17582 520 0,'-6'37'192'0,"-3"-16"-152"0,-3 21-8 16,9-18 52-16,-3 5-52 15,6-3 32-15,-6 1-36 16,0-6 16-16,0-2-24 15,0-1 36-15,1-5-32 0,-1-5-216 16,-3 0 104-16,3-2-388 16</inkml:trace>
  <inkml:trace contextRef="#ctx0" brushRef="#br0" timeOffset="211509.6293">8927 17190 436 0,'11'-34'160'0,"-5"28"-124"16,0-7-8-16,-3 13 132 15,-6 11-108-15,-6 10-20 16,-5 5-8-16,-4 14-16 15,-6-3-4-15,3-3 0 0,-6-2 28 16,3-5-16-16,4-1-4 16,-4-7-8-16,0-4 28 15,9-4-16-15,3 2 32 16,-3-7-32-16,6-4-32 16,3 3 8-16,6 3-8 15,-6-2-36 16,12 4 32-31,0 6-20 0,0 3 24 16,9 7 0-16,-6 14 8 16,6-6 44-16,6 3-24 0,6 14 44 15,-1-12-32-15,4-4 12 16,3-9-20-16,-3 6 52 16,-4-11-36-16,-2-2 56 0,0-1-52 15,0-10-8-15,-3-3-16 16,3-5-760-16</inkml:trace>
  <inkml:trace contextRef="#ctx0" brushRef="#br0" timeOffset="211990.5752">9700 17222 444 0,'-14'5'164'0,"11"-5"-124"0,0 5-16 16,0-2 96-16,0 2-72 16,3 1 16-16,3-4-40 15,3 3 24-15,0 9-32 0,-3-6-4 16,5 2-8-16,4 3 4 15,0 6-4-15,3-3-4 16,0-3 4-16,6 6 12 16,-3-6-8-16,9 0 24 0,-4 0-20 15,1 1-4-15,-3-1-4 16,-3 0 4-16,-6 0-4 16,-3 0 40-16,-6 3-20 15,-6 5-12-15,-9 11-8 16,-6 3 20-16,-6 15-12 15,-3-2-40-15,1-4 16 16,2 1-16-16,-3-10 16 16,12-3 52-16,-6-6-20 15,12-5 16-15,-3-10-20 0,3 2 72 16,4-8-52-16,2-5 48 16,3-5-48-16,3 0-336 15,2-8 160-15</inkml:trace>
  <inkml:trace contextRef="#ctx0" brushRef="#br0" timeOffset="212552.954">10596 17600 716 0,'-3'0'264'0,"12"-5"-204"0,3-3-16 0,3 5 20 16,9-2-44-16,9-6 16 15,8 3-20-15,4 3-8 16,0 2-4-16,-4-2-676 16</inkml:trace>
  <inkml:trace contextRef="#ctx0" brushRef="#br0" timeOffset="212713.0194">10790 17418 560 0,'-27'5'208'0,"24"8"-164"0,-3 13-8 0,6-2 32 0,0 19-44 15,6 7 24-15,6 8-28 16,3-5 116-16</inkml:trace>
  <inkml:trace contextRef="#ctx0" brushRef="#br0" timeOffset="213317.7177">11546 17373 592 0,'-6'-3'220'0,"6"3"-172"0,0 3-12 16,3 2 48-16,3 3-52 16,6 2 4-16,6 4-20 15,6 4 16-15,5 3-20 16,7 11 68-16,0 2-48 0,-3 3 32 15,-7-7-36-15,-2-1 52 0,-6-8-44 16,-3-8-32-16,-6-8-8 16,-3-15-468-1</inkml:trace>
  <inkml:trace contextRef="#ctx0" brushRef="#br0" timeOffset="213554.2286">11805 17298 520 0,'-15'0'192'16,"9"0"-152"-16,-6 8-8 0,3 0 96 15,3 6-76-15,-8 4 8 0,-4 1-40 16,-3 2-4-16,0-3-8 16,-3 6 28-16,6-3-20 15,0 0 48-15,1-2-36 0,2 7 28 16,0-7-28-16,3 2 52 15,0-8-44-15,6 1-484 16,-3-4 244 0,12-5-240-16</inkml:trace>
  <inkml:trace contextRef="#ctx0" brushRef="#br0" timeOffset="213839.2547">11882 17568 548 0,'21'19'204'0,"-15"-9"-156"0,9 6-16 0,-9 3 0 16,3-1-24-16,0 4 32 16,-3-1-24-16,-9 2 48 15,-3 4-36-15,-3-6 4 0,-6-2-20 16,-9-1-32-16,0-10 8 15,4 3 40-15,8-9-16 16,6 4 8-16,6-6-12 16,15 0-8-16,6 0 4 15,2-6-192-15,13-2 104 0,0 3-380 32</inkml:trace>
  <inkml:trace contextRef="#ctx0" brushRef="#br0" timeOffset="215324.002">11376 17253 248 0,'-17'0'92'0,"17"0"-72"0,-12 0-4 15,6 8 140-15,-3-2-88 16,-15 12 16-16,-3-2-48 16,-3 3-8-16,-5 7-16 15,5-7 28-15,0 4-24 16,3-7 40-16,6-2-32 15,4-4 48-15,5-2-40 16,3 0 28-16,3-3-32 0,3-5-16 16,3 6-8-16,3-4-32 15,3 3 16-15,0 3-32 32,6 8 28-32,11 8 24 0,7 8-4 15,9 10 8-15,3 1-4 0,-4 2 20 16,10-1-16-16,-6-4 48 15,-10-13-32-15,-2-1 48 0,-12-7-44 16,3-1 4-16,-6-10-24 16,-6 0-412-1,3-3 216-15,5-5-240 16</inkml:trace>
  <inkml:trace contextRef="#ctx0" brushRef="#br0" timeOffset="216020.4102">12028 17261 312 0,'-15'6'112'0,"18"-6"-84"0,0 0-12 16,-3 0 172-16,6 0-108 0,0 0 12 16,3 0-56-1,-3 0 28-15,0 0-36 0,0 0 40 16,0 5-40-16,-6-5-4 0,0 0-16 16,0 5 20-16,0-5-16 15,0 3 32-15,0-3-28 16,0 0-4-1,0 0-8-15,0 0 12 0,6 5-8 16,0-2-4-16,0-3 0 16,0 0-4-16,0 0 0 15,3 0 8-15,0 0-4 16,-3 3-12-16,0-3 4 16,-1 0-16-16,1 0 12 15,-6 0 40-15,0 0-20 0,0 0 36 16,0 0-32-16,0 0-12 15,0-3-8-15,3 0-4 16,-3 3 0-16,3-5 24 16,-3 5-8-16,0 0-12 15,0 0 0-15,0 0 12 16,0 0-4-16,0 0-12 16,0-3 4-16,-3 3 28 15,0 0-12-15,3-5-4 16,0 5-4-16,-3-5-4 15,3 5 0-15,0-6 0 16,-3 6 0-16,-2 0 24 16,5-2-12-16,-6-4 12 15,6 6-12-15,-3-5 36 16,0 5-24-16,0-8-12 0,-3 8-8 16,6 0 4-16,6-5-4 15,-6 5-488-15,6-3 268 16,-6-10-260-1</inkml:trace>
  <inkml:trace contextRef="#ctx0" brushRef="#br0" timeOffset="217127.1403">9293 17206 384 0,'6'-16'140'0,"-3"8"-108"0,0 3-8 0,-3-3 76 16,0 3-60-16,0 2 52 15,0-2-52-15,0-1-20 16,0 6-12-16,3-2-8 0,3-1 0 15,2 0 8-15,1 3-4 16,3 0-28-16,0 6 12 0,0 2 4 16,0 5 8-16,0 0-12 15,-3 6 8-15,-6 2 28 16,-3-3-12-16,-3 3 32 16,-3-2-28-16,-3 2-4 15,-3-2-8-15,3-6 4 16,0-3-4-16,0-7 16 31,6 8-12-31,3-9 16 0,0-2-16 16,6 0 16-16,3-2-16 15,3-4 32-15,3 1-24 16,3 5 20-16,0-3-20 0,3-2 52 16,-1 5-36-16,4-5 36 15,3 5-36-15,0-3-160 16,5 1 68-16</inkml:trace>
  <inkml:trace contextRef="#ctx0" brushRef="#br0" timeOffset="218176.6841">11972 17301 392 0,'3'-8'148'0,"0"8"-116"0,3-8-8 0,-3 3 76 15,3 2-60-15,0-2 16 16,2 0-32-16,1-1 24 16,3 4-32-16,0 2 4 15,0 2-12-15,0 4-8 0,0 7 4 16,-6 0 20-16,-3 0-12 15,-3 6 12-15,-9-6-12 16,-3 0 20-16,-3 9-20 16,0-9 12-16,0-3-12 0,0-2-24 15,-2 0 4 1,11-2 4-16,-3-6 4 0,3 5-20 16,6-5 12-16,6 0 20 15,6-5-4-15,5 5 16 16,4-3-16-16,6 0 60 15,0 1-40-15,0-4-180 16,-1 6 84-16,1 8-452 16</inkml:trace>
  <inkml:trace contextRef="#ctx0" brushRef="#br0" timeOffset="218580.7012">12305 17267 464 0,'0'0'176'0,"0"0"-140"0,0 0-8 0,6 0 32 16,3 0-40-16,-3 5 36 15,6 0-32-15,3-2 32 16,0 10-32-16,2-5-12 0,1 3-8 16,0-3-4-16,0 2 0 0,6-2 8 15,0 5-4-15,-3-7-12 16,-4 2 4-16,-2 0 4 16,-3-3 0-16,0 8 44 15,-12-2-24-15,-3 2 24 16,-9 3-24-16,-3 15 16 15,-8 9-20-15,-1 18 44 16,-6 6-32-16,3-6 20 16,0-5-28-16,1-11 80 15,-4 3-56-15,-3 6-824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2:04:45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16217 12753 416 0,'2'-11'152'0,"1"6"-116"0,0 0-12 0,3 5 152 0,0-3-100 16,0 3 40-16,0 3-68 16,0 5 60-16,0 10-60 15,0 6 20-15,-6 10-40 0,0-2 0 16,-12 0-16-16,3-3 20 16,0-3-20-16,3-4 56 15,-3-4-36-15,4-5 80 16,-1-5-60-16,6-8 80 15,6-5-76-15,2-6-28 16,4-7-16-16,12-9 32 16,-3-4-24-16,9-12-8 15,-3-4-8-15,2-1-40 16,-2 11 20-16,3 3 32 16,0 5-8-16,-1 10 8 15,-8 3-8-15,9 3-24 16,-3 2 8-16,-3 6 32 0,8 5-16 15,-2 8-404-15,6 0 212 16</inkml:trace>
  <inkml:trace contextRef="#ctx0" brushRef="#br0" timeOffset="984.3032">16621 12928 560 0,'-6'-3'208'0,"3"3"-164"0,-3 3-8 15,6-3 172-15,0 0-120 16,0 0 16-16,0 0-60 16,9 5 12-16,3-3-28 15,6-2 28-15,6-2-32 0,9-1-12 16,-1-2-8-16,4 2 20 16,-6-2-12-16,-3-3 12 15,-3 0-12-15,-10-3-8 16,-2-2 0-16,-6-3 20 15,3 1-12-15,-9-7-4 16,-6-1-4-16,-6-4 12 16,3 3-8-16,1 3-20 0,-1 3 4 15,-3 4-4-15,3 4 4 16,-3 7 8-16,-9 8 0 16,-3 9-28-16,-3 9 16 15,-2 9 24-15,-1 5-8 16,3-2 44-16,6-1-24 15,6-5 4-15,6-2-16 16,6-4 36-16,15 1-24 16,12-3 40-16,9-2-36 0,12-9 12 15,-1-2-24-15,1-2-156 16,0-6 72-16,-7-6-384 16,4-4 248-16,3-1-384 15</inkml:trace>
  <inkml:trace contextRef="#ctx0" brushRef="#br0" timeOffset="1600.7734">17229 12771 456 0,'-9'-15'168'0,"6"9"-128"0,0 1-16 16,3 2 132-16,0 3-92 15,-3 0-16-15,0 3-32 16,-3 5 48-16,3 5-36 0,0 6 32 0,-3 7-32 15,-3 1 44 1,-3-1-40-16,3-2 20 0,0-3-32 16,3-2 28-16,0-4-32 15,3-4 48-15,0 0-36 16,3-6 40-16,0-5-40 16,9-3 12-16,3-2-24 15,6-6 8-15,3-7-12 16,3-9-164-16,0-4 80 15,-7-9-52-15,4 0 76 16,-3 8-20-16,-6 6 44 16,-3 8 0-16,0 10 16 0,-6 2 104 15,0 17-52-15,-3 10 52 16,-3 11-56-16,0 2 24 16,0 3-36-16,3-10 16 15,0-1-24-15,3-2-8 16,3-8-8-16,0 0 56 15,0-6-32-15,3 1 24 16,0-11-32-16,-1-5 28 16,-2-1-32-16,3-4 4 15,0-9-12-15,-3-7-172 16,0-6 88-16,0-5-68 16,0 3 84-16,0 2 44 15,0 8 12-15,0 8 16 16,0 6-8-16,0 10 140 15,3 15-80-15,0 4 36 0,0 7-60 16,0 6-16-16,-3-3-12 16,0-2 24-16,-4-1-20 15,-2-5 32-15,0-2-32 16,-2-3 40-16,-1-3-32 16,0-2-276-16,0-6 136 15,3-3-240 1,6 1 204-16,5-6-468 15</inkml:trace>
  <inkml:trace contextRef="#ctx0" brushRef="#br0" timeOffset="2094.159">17815 12660 592 0,'0'11'220'0,"0"-1"-172"0,-6 14-12 15,6-5 48-15,-3 5-52 16,-3 5 40-16,3 0-40 16,-3 0 68-16,3-3-52 15,-3-4 8-15,0 1-32 0,-3-9 32 16,3-4-32-16,3 1 32 15,3-9-32-15,-3-2 76 16,3 0-56-16,6-8-48 16,3-7 0-16,3-4-100 0,0-10 56 15,0-11-136-15,0-2 104 16,0 2-16-16,-3 9 56 16,-3 7-8-16,3 5 28 15,-3 6 108-15,0 5-48 16,-3 8 100-16,3 8-80 15,-1 10 60-15,-2 9-68 16,0 5-12-16,0 2-24 16,0 0-4-16,0-2-4 15,-3-5 28-15,0-4-20 0,0-1 20 16,-3-4-20-16,3-5 20 16,0-2-24-16,0 0-180 15,9-9-428 16</inkml:trace>
  <inkml:trace contextRef="#ctx0" brushRef="#br0" timeOffset="3055.8276">18297 12742 424 0,'-3'-18'156'0,"6"13"-120"0,0-1-8 0,-3 4 72 15,-3-1-60-15,-3 0 88 16,0-2-72-16,-3 2-20 16,-3 3-20-16,-2 3 28 15,-4 2-20-15,-3 9 40 16,0-1-36-16,0 3 56 0,3 7-48 15,1 1 36-15,5 0-40 16,6 0 0-16,6-3-20 16,6-5 0-16,6 2-4 15,2-7 36-15,1 0-20 0,3-6-24 16,6 0 0-16,-3-5-168 16,-3-5 92-16,0-3-68 15,-10-8 84-15,1-2 8 16,-3 2 32-16,-3 0 20 15,-3 3 4-15,0 2 68 16,0 6-40-16,3 2 60 16,0 8-56-16,3 9 28 15,0 1-36-15,0 4-8 16,3-1-12-16,0-2 20 16,-3-2-16-16,3-1 4 15,0-3-8-15,-3-4 12 16,3-4-12-16,0-2-84 15,0-5 44-15,-1 0-44 16,-2-6 44-16,0-5-8 16,-3-2 24-16,-3-1 16 0,3 6 4 15,0 0-20-15,0 2 8 16,6 9 84-16,0 2-44 16,3 8 28-16,3-1-40 15,0 4-8-15,3 2-8 16,0-2 20-16,-1-1-12 15,-2-2 4-15,0 0-8 16,0-2 20-16,-3-1-16 16,-3-2-48-16,0-3 20 15,-3-3-68-15,0 0 48 16,0-2-8-16,0-6 24 0,0 3 20 16,3 3 4-1,-1-3-56-15,1 6 28 16,0 2 4-16,0 5 8 0,-3 0 12 15,0 3 0-15,0 0-20 16,3 0 12-16,-6-3 32 16,0 1-16-16,3-1 8 15,0 0-8-15,-3-2 4 16,-3-3-8-16,6 0-4 16,3 0 4-16,0-3-4 15,0 0 0-15,3 1 0 16,-1-3 0-16,4-3-64 15,0 0 36-15,3-3-156 16,3-2 104-16,0 0-264 16,0-3 192-1,2 0-44-15</inkml:trace>
  <inkml:trace contextRef="#ctx0" brushRef="#br0" timeOffset="3236.4428">19163 12306 600 0,'-14'-19'224'0,"14"14"-176"0,-6-6-12 0,0 9 88 15,-3 2-76-15,3 8 16 16,-9 10-40-16,0 6 24 0,0 10-32 16,-3 6 12-16,9-3-16 0,0 3 36 15,9 7-24-15,3 6-48 16,3 3 12-16,-3-16-280 15,0-6 160-15</inkml:trace>
  <inkml:trace contextRef="#ctx0" brushRef="#br0" timeOffset="3386.7905">18916 12531 780 0,'-20'-19'288'0,"14"19"-224"0,15-5-20 16,-4 5 136-16,19 0-108 15,3 0 8 1,9 0-52-16,14 5 28 16,1-2-32-16</inkml:trace>
  <inkml:trace contextRef="#ctx0" brushRef="#br0" timeOffset="4649.9971">15627 13801 540 0,'0'8'200'0,"9"-3"-156"0,6-2-12 16,-3-3 88-16,6 0-72 0,8 2 16 16,10-2-40-16,3 0-4 15,3-2-12-15,-4-1 20 0,-5-5-16 16,-6 0 12-16,-6-3-12 15,-6-4 28-15,-7-4-24 16,-5-5 4-16,-6-2-12 16,-8-1 12-16,-4 1-12 15,-6 5-28-15,0 7 8 16,-9 12 24-16,0 12-8 16,1 12 28-16,8 4-20 15,6 6 48-15,3 0-32 16,12-1 4-16,9-4-20 15,9-3 36-15,9-3-24 0,8-3 40 16,1-2-36-16,0-5 20 16,0-6-28-16,5-10 28 15,7-3-32-15,5-3-252 16,1-7 128-16,0-6-84 16,-10-8 116-16,-5-13 32 15,-9-5 28-15,-6 0 16 16,-13-1 0-16,-2 12 60 15,-9 4-32-15,0 9 84 16,0 5-60-16,-3 5 8 16,0 8-36-16,0 5 32 15,-8 11-32-15,2 13 4 16,0 19-16-16,-6 10 0 16,3 3-4-16,-3-3-8 0,0-7 4 15,0-9 20-15,0-5-12 16,3-5 48-16,3-5-32 15,1-4-136-15,2 1 56 16,3-10-652 0,9 4 388-16,0-2 4 15</inkml:trace>
  <inkml:trace contextRef="#ctx0" brushRef="#br0" timeOffset="4933.1566">16467 13814 572 0,'6'-8'208'15,"2"13"-160"-15,-2-5-12 0,0 0 112 0,0 0-88 16,0-2 8-16,3-1-40 16,0-2 8-1,0-1-20-15,3-4 8 0,-3 2-12 0,-3-3-8 16,-3-2 0-16,-6 2 4 16,-6 6-4-16,-3-3-36 15,-3 3 16-15,-6 0 24 16,0 5-4-16,-2 5 52 15,8 3-28-15,0 2-24 16,3 1-4-16,9 8 0 16,9-9 0-16,12 9 60 15,9-11-32-15,11 2-344 16,16-5 168-16,2 3-392 16</inkml:trace>
  <inkml:trace contextRef="#ctx0" brushRef="#br0" timeOffset="5158.4958">16961 13748 652 0,'-6'-6'244'0,"0"6"-192"0,-9 3-12 0,9-3 112 16,-6 5-92-16,0 6-8 15,-3-3-32-15,-3 8 4 16,4-3-16-16,2-2-20 0,6 7 4 0,3-5 12 15,9-2 0-15,11 0 32 16,4-4-20-16,6-1-188 16,3-12 88-16,12 4-520 15</inkml:trace>
  <inkml:trace contextRef="#ctx0" brushRef="#br0" timeOffset="5330.3836">17267 13494 676 0,'-3'-3'248'0,"3"8"-192"0,-6 9-16 15,-3 1-12-15,3 17-24 16,-2 8 32-16,-4 10-20 16,-3-2-252-16,-9-6 128 0,3-2-320 15</inkml:trace>
  <inkml:trace contextRef="#ctx0" brushRef="#br0" timeOffset="5461.3192">16987 13859 664 0,'6'-19'244'0,"0"6"-188"0,12-8-16 0,3 8 188 16,15-6-132-16,17-2 44 16,1 3-88-16,3 2-4 15,-1 5-28-15,-5 3-392 0,8 5 204 16</inkml:trace>
  <inkml:trace contextRef="#ctx0" brushRef="#br0" timeOffset="6045.8547">17482 13764 404 0,'-6'5'148'0,"3"3"-112"0,-3 10-12 0,6-7 144 0,-6 5-96 15,3 2-12-15,0 1-36 16,0-3 52-16,3-3-44 16,-6-2 112-16,6-11-84 0,6 0 80 15,3-8-80 1,3-6 4-16,6-4-40 0,2-3-4 15,7-6-12-15,-3-2-16 16,6 3 4-16,-3 5-16 16,-4 5 12-16,-2 8-32 15,0 8 24-15,0 10-248 16,-6 4 144-16</inkml:trace>
  <inkml:trace contextRef="#ctx0" brushRef="#br0" timeOffset="6359.9913">17901 13756 508 0,'-15'-3'188'0,"12"3"-148"0,-11 5-8 0,8 1 104 16,0 2-80-16,-9 2 60 15,0 1-72-15,0 2 60 16,0 0-64-16,9 0 8 0,0 1-28 15,12 2 4-15,0-6-12 16,9 1 56-16,0-3-40 16,6-8 16-16,3-3-28 0,2-5 8 15,4-3-12 1,-9 1 12-16,0-1-16 0,-12-2 24 16,-9 0-20-16,0 2-56 15,-9 9 20-15,3 2-720 16,12 5 408-1,-3 3 24-15</inkml:trace>
  <inkml:trace contextRef="#ctx0" brushRef="#br0" timeOffset="7275.1594">18193 13737 464 0,'-6'0'176'0,"12"-2"-140"0,3-1-8 16,-9 3 48-16,0 5-48 15,0 6 52-15,0 2-48 16,6 0 36-16,-6 3-36 16,-6 0 44-16,6 0-44 0,-6 0 64 15,0 0-56-15,3-8 28 16,3 2-40-16,-6-5 72 15,6-5-56-15,0 0 4 16,6-5-28-16,0-5-4 0,3-1-8 16,6-8-104-16,-6-4 52 15,6-7-176-15,3 1 124 16,-10 3 16-16,4-1 52 16,3 14 20-1,-6-3 8-15,-3 6 16 0,-3 15 88 16,3 11-56-1,0 0 0-15,-6 10-32 16,6-2 32-16,-3 0-24 16,3-3 4-16,-6-2-16 15,0-1-8-15,6-7 0 0,-3 2 28 16,-3-5-16-16,6 0 40 16,-6-3-32-16,0-5 12 15,6-5-20-15,-3 0-36 16,9-1 12-16,-6-7-124 15,8 0 76-15,1-3-112 16,9 3 100-16,3-3 4 16,3-3 40-16,-1 9 24 15,4 2 4-15,-3 5 164 16,-9 8-92-16,3 1 60 16,-12 10-80-16,-4-3 28 15,-5 3-48-15,-3-3 0 16,-3 5-24-16,-2-4 28 15,-4-1-24-15,3-3 40 16,-3 1-32-16,3-3-128 16,6-5 56-16,0-3-336 0,9-3 216 15</inkml:trace>
  <inkml:trace contextRef="#ctx0" brushRef="#br0" timeOffset="8196.499">18943 13729 456 0,'3'-18'168'0,"3"12"-128"0,-6-2-16 0,0 3 112 0,-6-3-80 16,6 0 16-16,-3 0-48 16,-3 0 24-16,-6 0-32 15,3 3 48-15,0 3-36 0,-2 2 20 16,2 2-28-16,-6 6 44 15,3 5-36-15,3 3 28 16,-6 3-28-16,6 5 28 16,3-6-32-16,0 1 12 15,-3-4-20-15,9 1 36 16,-6-5-28-16,6 0-4 16,0-6-12-16,6 0 28 15,-3-2-20-15,3-3-32 16,3 0 8-16,3-3-148 15,-3 0 84-15,3-2-64 16,3-3 76-16,-9 0 28 16,3 3 16-16,0 0 24 0,2-1-4 15,-5 1-20-15,3 2 8 16,-6 1 32-16,3-1-16 16,-6 3 44-1,6 5-28-15,-6 1-12 16,-6-1-8-16,0-2 20 0,3 2-12 15,-6 0-12-15,3-2-4 16,6 2 12-16,-5-2-4 16,5 0-12-16,0-3 4 15,0 0 4-15,5 0 0 16,4 0-12-16,6 2 8 0,6-2 4 16,9 3 0-16,6 2-12 15,5 0 8-15,1-2-68 16,-3-3 40-16,-4-3-12 15,-5 1 24-15,0-4 20 16,-3 1 4-16,-6-3-4 16,-7-2 4-16,1-1 28 15,-15-2-16-15,0 0 12 16,-6-9-16-16,-3 9 12 16,0-5-16-16,4 2-28 15,-7 3 8-15,9 2-20 16,3 6 16-16,-6 7-28 15,6 6 28-15,-6 8 4 16,12 8 12-16,-6 2-12 16,6 4 8-16,-6 1 20 0,-6 4-8 15,-3 7 16-15,0 8-16 16,-3 1 40-16,-6-4-24 16,-3-7-4-16,-6-8-12 15,-2-9-8-15,-4-4 4 16,0-14 12-16,0-5-8 15,4-2 32-15,5-6-24 16,6-3 136-16,9-5-84 16,9-2-20-16,12-6-32 15,12-3-24-15,9 1 4 16,2 2 20-16,10 0-8 0,0 1-488 16,8-1 264-1</inkml:trace>
  <inkml:trace contextRef="#ctx0" brushRef="#br0" timeOffset="9032.5681">19470 13615 508 0,'0'-7'188'0,"0"7"-148"0,-6 7-8 0,6 4 72 16,-9 5-64-16,3 2 28 15,-9 4-40-15,3 1 44 16,4-7-40-16,-1 3 12 0,-3-1-28 16,6-10 20-16,6 0-24 15,0-8 40 1,3 0-28-16,6-8 20 0,6 0-24 15,5-10-88-15,-5-3 36 16,6-3-140-16,0-5 96 16,-3 0-80-16,-3 2 92 15,-9 9 68-15,6 4 0 16,-10 14 76 0,-2 8 44-16,0 6-64 0,6 4 40 15,0 9-60-15,3-4-4 16,3 1-20-16,3-3 40 15,3-2-28-15,3-9-4 16,6-2-16-16,-4-5-84 16,4-6 40-16,3-2-48 15,-3 0 48-15,-3-6 12 16,-4 1 12-16,-5-6 36 16,-6-8-12-16,-6-3-4 15,-3 1-4-15,-6-3 12 16,0 5-8-16,-9 8 48 15,4 3-28-15,-4 5 28 16,6 8-28-16,0 5-28 16,3 9 0-16,0 7 8 0,12 5-4 15,3 6 40-15,6-3-20 16,2 0 4-16,13-2-16 16,0-4-76-16,0-7 32 15,3-2-164-15,-1-9 112 16,1 0-168-16,-9-10 144 15,3-6-60 1,-7-2 96-16,-2-16 60 16,-3-16 8-16,-3-5 28 15,-3-3-16-15,0 5 40 16,-3 8-24-16,-6 11 208 16,6 6-128-16,-6 4 16 15,0 8-72 1,-6 17-4-16,-3 7-8 15,-3 8-24-15,-3 14 32 0,-3 12-28 0,6-2-76 16,4 0 32-16,2-8-248 16,0-10 156-16,3-4-304 15</inkml:trace>
  <inkml:trace contextRef="#ctx0" brushRef="#br0" timeOffset="9234.2491">19884 13491 716 0,'-24'-32'264'0,"18"27"-204"0,12 5-16 16,0-5 160-16,3 5-120 16,12-3 52-16,14 3-76 15,1 3-36-15,3-3-16 0,3 2 24 0,2 1-16 16,4-3-276-16,2-3 136 16,1 1-196-16,-15-1 184 15,2-2-232 1,-11-3 212-16,-6 3-16 15</inkml:trace>
  <inkml:trace contextRef="#ctx0" brushRef="#br0" timeOffset="9797.0808">20452 13364 540 0,'3'-3'200'0,"0"6"-156"0,-3-3-12 0,0 0 52 0,-6 0-52 15,-6 3 4-15,-5 5-20 16,-4 0-4-1,3 2-4-15,-15 11-104 0,3 11 52 16,16 10 0-16,-7 6 28 16,15-6 12-16,6-2 4 15,6-6 16-15,6-7-8 16,2-11 92 0,1 0-52-16,6-11 40 0,3-8-52 15,-9-5-12-15,6 3-12 16,-6-8 0-16,-3-8-8 15,2-3 24-15,4-5-16 0,-3 0-12 16,3 10-4-16,-3 1-40 16,3 7 24-16,0-2 52 15,-1 8-16-15,4-1 20 0,0 1-20 16,0 5 64 0,0 0-48-16,-6 0 32 0,-6 0-36 15,3 0 28-15,-9 0-32 16,-3 0 20-16,0 5-24 15,-3-5 28-15,3 6-32 16,-6-6-4-16,0 0-8 16,3-6 28-16,0 6-16 15,0-5-24-15,-6 5 4 16,3 0 8-16,-6 5-36 16,3 1 20-1,-6 4-16-15,0 6 16 16,0 0-8-16,3 0 8 0,3 5 60 15,-2 0-24-15,8 0 8 16,3 0-20-16,9-5 28 16,5 0-24-16,7-5 40 15,9-3-32-15,3 2-348 16,5-2 176-16</inkml:trace>
  <inkml:trace contextRef="#ctx0" brushRef="#br0" timeOffset="10775.5075">21667 13258 444 0,'0'-34'164'0,"6"29"-124"0,3 2-16 0,-6 3 44 0,3 5-44 16,-3 8 68-16,0 11-52 16,-6 8 20-16,-6 10-40 15,-12 30 72-15,-9 28-56 16,6-7-4-16,-2-3-20 0,11-8 0 15,0 0-8-15,3-5 32 16,9-14-20-16,-3-13 48 16,15-13-36-16,3-10 48 15,3-14-44-15,5-13 12 16,4-13-28-16,-3-14 28 16,-6-7-28-16,-15 0-12 15,-3-3-8-15,-12 8 4 16,-6-1 0-16,-5 7-12 15,5-1 8-15,3 3 56 0,3-3-28 16,9 8-20-16,0 0-4 16,12-5-360-16,12 2 192 15</inkml:trace>
  <inkml:trace contextRef="#ctx0" brushRef="#br0" timeOffset="10929.8548">21976 13330 956 0,'-17'-14'352'0,"5"14"-272"0,0 0-24 0,6 0-28 0,-3 3-28 15,3 5-308-15,-3 8 168 16,0 0-440-16</inkml:trace>
  <inkml:trace contextRef="#ctx0" brushRef="#br0" timeOffset="11074.4573">21908 13428 996 0,'-21'10'368'0,"15"-2"-284"0,-6 3-24 16,6-1 144-16,-3 4-124 15,3 4 0-15,1 8-48 16,5 4 48-16,0-1-44 16,5-3-420-16,4-2 204 0,6-11-640 15</inkml:trace>
  <inkml:trace contextRef="#ctx0" brushRef="#br0" timeOffset="12020.3331">21991 13523 580 0,'0'2'216'0,"9"4"-168"0,6 2-12 0,0-6 76 15,6 1-68-15,9-3 16 16,5-3-36-16,1 1 12 15,6-1-20-15,-7-2 8 0,-2-3-12 16,-6 0 12-16,-6 0-16 16,-6-3-4-16,-6 3 0 0,-9-7-24 15,-9-4 12-15,-6 3 92 16,-3 6-44-16,-3-4 36 16,-3 4-44-16,1 4 36 15,-1 4-40-15,3 2-4 16,3 5-16-16,3 3 12 15,6 8-12-15,9 5 4 16,6 3-4-16,9 5 36 16,6 0-20-16,9 0 20 15,5-2-24-15,-5-9 44 16,6-7-36-16,3-9-164 16,2-9 72-16,1-7-56 15,3-7 72-15,5-5 44 16,1-9 4-16,-10 1 24 15,-2-1-16-15,-9 1-28 0,-6 5 8 16,-6 0 12-16,-4 5 4 16,-8 8-28-16,-6 8 12 15,-6 14 4-15,-2 7 8 16,-7 8 0-16,-3 0 0 16,0 8 16-16,3 11-8 15,3 5 24-15,12 2-20 16,15 1-76-16,18-8 36 15,2-11-236-15,1-13 144 16,9-8-140-16,5-11 148 16,-5-10 52-16,3-11 36 15,-4-8 84-15,-14-2-32 16,-9 5 156 0,-15 5-104-16,-12 5 80 15,-6 6-92-15,-6 8 52 0,-9 5-68 16,4 13-28-16,2 6-16 0,6 4 0 15,3 7-4-15,12-4 32 16,12-2-20-16,3-3-12 16,15-10-8-16,-7-6-112 15,10-8 64-15,-9-5-76 16,3-2 72-16,-12-9 24 16,-1-2 16-16,-8-3 32 15,-6-2-8-15,0-1-20 16,-6-2 4-16,1 3 4 0,-1-3 4 15,6 2 24-15,0 1-12 16,6 2 112-16,2 8-72 16,-2-2 32-16,6 12-48 15,-3 6-24-15,-9 6-4 16,0 4 80 0,-9 9-48-16,-3-1 80 0,-2 6-68 15,-1 2-8-15,0 9-28 16,6 2 68-16,3 0-48 15,6-8-48 1,0 0 4-16,6-2-820 16,-6-12 452-16,0-7-24 0</inkml:trace>
  <inkml:trace contextRef="#ctx0" brushRef="#br0" timeOffset="13807.9366">14689 15026 384 0,'6'-19'140'0,"3"19"-108"0,3-13-8 16,-3 5-12-16,0 0-12 16,12 0 60-16,0-2-32 15,0 2 52-15,8 5-48 16,-2 8 56-16,-3 8-52 16,3 3 44-16,-9 3-44 15,2-3 32-15,-5 0-36 0,-3-6 80 16,-3-2-64-16,3-11 40 15,3-7-16 1,0-3-40-16,0-6-16 16,6-2-12-16,-1 0 4 15,-2 2-4-15,3 6-408 16,9 8 220-16,3 2-348 16</inkml:trace>
  <inkml:trace contextRef="#ctx0" brushRef="#br0" timeOffset="14620.5613">16291 14616 384 0,'3'-19'140'0,"0"11"-108"0,-3 0-8 0,0 3 180 0,0 0-116 16,0-3 60-16,-3 0-84 15,0 2-4 1,-3 1-36-16,-3 0 40 0,-3 5-36 15,0 0-4-15,-6 8-16 0,-2 2 4 16,-7 6-8-16,-3 5 8 16,-3 9-8-16,6 4 52 15,-2 0-32-15,-1 6 60 16,15 5-48-16,3 5 12 16,3 3-32-16,18-3 36 15,3-10-28-15,6-8 40 16,12-11-36-16,-1-10 12 31,7-1-24-31,6-15 44 0,-12-6-32 16,-10-7-16-16,-14-9-4 15,-9-2 8-15,-17 0-8 16,-10 3-12-16,-3 5 0 0,3 5-24 16,1 2 16-16,5 6-20 15,9 6 16-15,3 2-212 0,12 0 128 16,15 2-488-1,12 4 328-15,11-4-140 16</inkml:trace>
  <inkml:trace contextRef="#ctx0" brushRef="#br0" timeOffset="14992.9255">16681 14666 684 0,'-6'-5'252'0,"6"-6"-192"0,-6 3-20 16,0 8 128-16,-3 0-100 16,-6 5 36-16,-3 6-64 15,-2 5-24-15,-4 5-8 16,-3 3 68-16,6 5-40 0,3 3-4 16,6 5-20-16,6 2 32 15,18-2-20-15,3-5 48 16,15-5-40-16,21-17 28 15,-1-7-32-15,1-8-132 16,-7-6 56-16,-8-10-8 16,-9-6 32-16,-12-2 44 15,-15-3-12-15,-15 1-8 16,-15-4-4-16,-12-2-24 0,-2 6 16 16,2 7-12-16,18 5 12 15,6 6-8-15,15 8 8 16,24 2-492-1,21-2 272-15,6-1-240 16</inkml:trace>
  <inkml:trace contextRef="#ctx0" brushRef="#br0" timeOffset="15247.3822">17089 14605 508 0,'-9'-5'188'0,"12"-3"-148"15,6-3-8-15,-3 6 116 0,0 5-88 16,3 0 52-16,2 5-64 16,-8 11 36-16,-6 5-48 15,-6 8 24-15,-2 8-32 0,-10 3 72 16,0 8-56-16,6 5 4 16,0 0-28-16,6-6 24 15,-3-10-28-15,6-8 56 16,3-10-40-16,3-11-280 15,6-14 136-15,12-9-648 16</inkml:trace>
  <inkml:trace contextRef="#ctx0" brushRef="#br0" timeOffset="15466.1549">17407 14489 664 0,'-27'-14'244'0,"24"25"-188"0,0 13-16 0,-2-6 56 16,-1 11-60-16,3 8 84 16,0 3-68-16,0 5-16 15,3-3-24-15,3 3 32 0,0 0-20 16,-6-2-56-16,3-6 16 16,0-6-376-16,-6-4 216 15,-12-9-288 1</inkml:trace>
  <inkml:trace contextRef="#ctx0" brushRef="#br0" timeOffset="15627.5442">17038 14838 892 0,'-6'-16'332'0,"21"8"-260"0,0-3-20 16,0 6 140-16,15-3-116 15,11 3-4-15,7 5-44 16,5 0-12-16,-2 0-8 15,12 3-824-15,-1 10 444 16,-8 0 16-16</inkml:trace>
  <inkml:trace contextRef="#ctx0" brushRef="#br0" timeOffset="16118.022">17520 14790 624 0,'-15'-5'228'0,"7"5"-176"0,2-3-16 0,3 3 204 15,3 0-140-15,0 0 20 16,6 0-72-16,8 6 4 16,4-1-32-16,6 5-8 0,6 4-8 15,0 4 28-15,-1 1-16 16,1-1 4-16,-9-2-12 15,-6-3 28-15,-12-2-20 0,-15-1-68 16,-9 1 28-16,-3 0-96 16,-5 2 64-16,2 3-8 15,3 0 40-15,9 5-4 16,3 8 16-16,6 3 8 16,12-1 4-16,9 4-36 15,0 4 20-15,0 4-12 16,-3 4 16-16,-9 1 60 15,-9-6-24-15,-9-7 16 16,-12-6-24-16,-3-11-8 16,1-10-4-16,-4 0 20 15,3-16-12-15,0-5 48 16,6-8-32-16,10-8 84 16,-1-6-64-16,15 6 40 15,15 6-52-15,-1-1-28 0,7-5-8 16,15 5-264-16,0 3 144 15,5 2-640 1</inkml:trace>
  <inkml:trace contextRef="#ctx0" brushRef="#br0" timeOffset="16753.4518">18366 14737 404 0,'-18'16'148'15,"15"3"-112"-15,-6 15-12 0,6-2 152 0,0 23-100 16,3 14 16-16,-6-3-56 16,12-7-16-16,-6-7-12 15,0-7 36-15,0-8-20 0,0-10 20 16,0-9-24-16,0-10-16 15,0-13-8-15,-6-5-348 16</inkml:trace>
  <inkml:trace contextRef="#ctx0" brushRef="#br0" timeOffset="16991.6467">18336 14748 652 0,'9'-16'244'0,"-9"16"-192"0,36-8-12 0,-16 8 84 15,7 0-76-15,0 8-28 16,3 5-16-16,-6 6 12 16,-4 5-8-16,-8-1 24 0,-9 6-20 15,-9 1 24-15,-12-1-24 16,-5-6 32-16,-7-4-28 16,0-6 32-16,0-5-32 15,7-8 12-15,2-5-16 16,9-6-220-16,6-5 116 15,12 1-556 1</inkml:trace>
  <inkml:trace contextRef="#ctx0" brushRef="#br0" timeOffset="17306.6187">18717 14721 788 0,'-3'0'292'0,"3"0"-228"0,-9 6-16 16,9-6 28-1,-6 13-52-15,3 3-12 16,0 2-4-16,3 11-8 16,6 3 24-16,6 3-12 0,3-4 12 15,0-4-12-15,3-9 28 16,-1-7-24-16,1-11 12 16,0-5-16-16,-3-6-32 15,-3-8 8-15,-6-4-4 16,-6-1 8-16,-6 5 16 15,-6-2-4-15,-3 3-4 0,-3 4 4 16,0-1-40-16,1 7 20 16,-1-3-4-16,3 6 12 15,6 5 8 1,6-3 0-16,9 0-220 0,9 1 120 16</inkml:trace>
  <inkml:trace contextRef="#ctx0" brushRef="#br0" timeOffset="18295.84">18961 14740 352 0,'3'-5'132'0,"3"5"-104"0,6 2-8 16,-3 1 132-16,0 2-88 15,0 6 36-15,-3 2-60 16,-6 6 4-16,0 2-28 15,-3 3 88-15,-3-1-56 16,0-1 40-16,3-7-52 0,0-1 16 16,3-6-32-16,0-8 28 15,9-8-32-15,3-6 12 16,3-4-16-16,-1-3-104 16,-2 0 48-16,6 2-52 15,-6 3 56-15,0 3 40 16,-6 2 0-16,0 6 40 15,-3 2-24-15,-3 3 92 0,0 11-60 16,3 7 64-16,6 6-60 16,3 5 32-16,0 3-48 15,2-3 24-15,4-5-32 16,0-5 44-16,0-9-40 16,-3-12 48-16,0-6-48 15,-3-6-32-15,-3-4-4 16,-6-1-52-1,0 1 28 1,-3-6-64-16,-6 3 52 0,3 0 8 16,0 2 20-16,0 6-8 15,3 2 12-15,3 3-32 0,6 0 24 16,3 6-12-16,2 2 16 0,4 2 24 16,6 1-4-16,3 2 4 15,3 1-4-15,2-1 28 16,1-2-20-16,-3-3 32 15,-3 0-32-15,-3-6 12 16,-4 4-16-16,-5-4-8 16,-9 1 0-16,-3-5-16 15,-6 2 8-15,-9-3 12 16,-6-2-4-16,-2 2-12 16,-1-2 4-16,0 5-32 15,0 5 20-15,3 6-48 16,3 2 36-16,3 6-12 15,6 2 24-15,6 3 0 16,9 5 8-16,9 3 52 0,12 2-24 16,0 1 24-16,0-3-24 15,-1-6-148 1,7-10 64-16,-12-3-176 0,3-5 136 16,-7-2-136-16,-2-9 136 15,-6-5 48-15,-3 3 32 16,0-5 48-16,-9 2-12 15,-6 0 180-15,3 3-104 16,3 7 84-16,6-2-100 16,-6 8 24-16,6 6-56 15,6 4-16-15,0 6-12 0,0 0 16 16,0 0-16-16,-6-3 24 16,0-5-24-16,0-3 56 15,-12-7-36-15,0-6 4 16,3-5-24-16,-3 2-8 15,3-8 0-15,3 6 4 16,3-8-4 0,12 3 8-16,11-1-8 0,4 6-48 15,6 2 28-15,0 6-824 16</inkml:trace>
  <inkml:trace contextRef="#ctx0" brushRef="#br0" timeOffset="18866.1823">20598 15060 560 0,'12'0'208'0,"-6"-8"-164"0,9-2-8 15,-3 4 92-15,12-7-76 16,5-3 60-16,4-8-68 16,3-5-40-16,3-5-4 15,-7-1 12-15,-5-2-4 0,-3 0 4 16,-6-10-4-16,-9-11-32 16,-6-9 12-16,-6 7 12 15,-3 9 4-15,-3 12-28 16,-6 9 12-16,-6 15 32 15,0 15-12-15,-2 15 52 16,-4 20-32-16,3 12 40 16,3 4-40-16,6-4 56 15,0 6-48-15,6 0 20 16,9 5-36-16,6-5 16 0,3-8-20 16,6-5 52-16,9-8-36 15,3-8-76-15,5-14 20 16,-2 1-476-16,6-11 276 15,-3-16-316 1</inkml:trace>
  <inkml:trace contextRef="#ctx0" brushRef="#br0" timeOffset="19002.3946">21116 14489 780 0,'-30'-8'288'0,"24"10"-224"0,-2 6-20 15,2 0-20-15,0 5-24 16,12 3-652-16</inkml:trace>
  <inkml:trace contextRef="#ctx0" brushRef="#br0" timeOffset="19169.2063">21051 14848 1068 0,'-15'40'396'0,"9"-16"-308"0,3 13-24 15,3-16 72-15,3 6-88 0,-3-4 8 16,3-1-36-16,3-4-216 16,3-5 108-16,0-7-620 15,6-12 396-15,2-10-44 16</inkml:trace>
  <inkml:trace contextRef="#ctx0" brushRef="#br0" timeOffset="19557.1209">21229 14814 520 0,'-3'19'192'0,"0"2"-152"0,-3 16-8 0,3-19 116 0,0 14-88 15,0-6 36-15,0 1-56 16,1-6 64-16,-1-5-56 15,3-5 52-15,0-11-56 0,8-6-28 16,4-7-16-16,0-8-44 16,3-8 24-16,3-6-180 15,0-4 112-15,-3 7-56 16,-3 3 80-16,0 8 84 16,-3 5-8-16,-1 10 176 15,-2 1-104-15,-6 10 76 16,0 9-92-16,0 12 8 15,0 3-44-15,3 6-4 16,3-1-16-16,0-5 56 16,0-5-40-16,0-5-100 15,0-4 40-15,-3-9-444 16,9-6 264-16,-3-6-288 16</inkml:trace>
  <inkml:trace contextRef="#ctx0" brushRef="#br0" timeOffset="19858.3964">21587 14907 508 0,'8'5'188'0,"1"-2"-148"0,15-3-8 0,-12 0 80 0,3 0-68 16,6-6 36-16,-6 1-48 15,0-3-8-15,-1-3-16 16,-8-2-8-16,-9 0 4 0,-5-3 56 15,-10 0-32-15,-6 3 60 16,-9 2-52-16,6 3 100 16,3 3-80-16,4 5 36 15,2 5-52-15,6 6-24 16,6 10-8-16,6 8 36 16,12 8-24-16,18 3 88 15,14-3-60-15,10-2-288 16,-1-6 132-16,4-11-732 15</inkml:trace>
  <inkml:trace contextRef="#ctx0" brushRef="#br0" timeOffset="45396.9673">16511 15917 404 0,'-3'-8'148'0,"6"14"-112"0,-3-6-12 15,0 0 108-15,-3 0-76 16,0 2 60-16,0 4-72 0,0 2-4 15,-3 2-24-15,-3 6 32 0,-2 0-24 16,-10 5 32-16,-3 0-32 16,-6 6 48-16,-9 2-40 15,-5 5 20-15,-4 11-32 16,3-3 8-16,7-4-16 16,2-1-8-16,9-11 0 15,6-5 40-15,7-8-24 16,2 1 16-16,3-6-20 15,6-8-176-15,-6 0 88 16,9-11-248-16,3-2 180 16,3-3-320-1</inkml:trace>
  <inkml:trace contextRef="#ctx0" brushRef="#br0" timeOffset="45949.911">16368 15653 352 0,'6'-13'132'0,"-3"10"-104"0,6-5-8 0,-3 5 80 16,3-2-60-16,-3 2 52 15,0 1-52-15,-3-1 60 16,-3 3-60-16,6 0 36 15,-6 0-44-15,6 3 16 0,0-1-28 16,3 4 44-16,-3-1-36 16,3 8 40-16,3 0-40 0,-1 1 40 15,1 9-40 1,0 7 12-16,3 7-24 16,3 5 52-16,0 3-36 0,6 0 4 15,-3-3-24-15,-4-2-8 16,-2-6 0-16,3 6 20 15,-3-3-12-15,3-3 4 16,-3 6-8-16,-6 2 12 16,0-5-12-16,0-7 24 15,-1 1-20-15,1-4-32 16,-3-11 12-16,0-3-220 16,-9 5 128-16,3-7-224 15,0-3 184-15</inkml:trace>
  <inkml:trace contextRef="#ctx0" brushRef="#br0" timeOffset="47437.1182">17288 16055 236 0,'0'-3'88'0,"6"6"-68"0,-6-3-4 0,0 0 96 16,0 0-64-16,0 0 44 15,0 0-56-15,3 3 52 16,-3-3-52-16,0 0 100 15,0 0-80-15,0 0-16 16,0 0-24-16,3 5 28 16,-3-5-20-16,0 0 12 0,0 0-20 15,0 0 36-15,0 0-28 16,0 0 12-16,6 0-20 16,-6 0 36-16,0 0-28 0,0 0 40 15,0 0-36-15,0 0 20 16,0 0-28-16,0-3 8 15,0 1-16-15,0-1 0 16,0 3-4-16,0 0 20 16,0-3-16-16,-3 3 12 15,3 0-12-15,3-5-8 16,-3 5 0-16,0 0 12 16,0 0-8-16,0-3 4 15,0 3-4-15,0 0 48 16,0 0-32-16,0 0-36 15,0 0 4-15,0 0-8 16,0 0 8-16,6 0 16 16,0 3-4-16,0-3 16 15,0 0-12-15,0 0-4 0,0 0 0 16,0 0-4-16,0 0 0 16,0 0 0-16,3 0 0 15,-4 0 32-15,1-3-16 16,0 1-32-16,3 2 8 15,0 0 0-15,0 0 8 16,0-3 0-16,3-2 0 16,3 5 8-16,6 0-4 15,0-6 24-15,2 6-16 16,1 0-4-16,0-7-4 0,-3 7 4 16,-6 0-4-16,-3 0 24 15,-3 0-16-15,-3 0-4 16,-6 0-4-16,0 0-4 15,0 0 0-15,0 0-12 16,5 0 8-16,-5 0-32 16,0 0 20-16,0 0-248 15,0 0 144-15,0 0-336 16,-8 7-104 0</inkml:trace>
  <inkml:trace contextRef="#ctx0" brushRef="#br0" timeOffset="48773.6688">17282 16251 416 0,'-3'-3'152'0,"6"3"-116"0,-6 0-12 0,3 0 92 0,0 0-68 16,0 0 32-16,0 0-44 15,6 0 20-15,-3 0-28 16,3 0 28-16,-6 0-32 0,0 0 32 16,0 0-32-16,0 0 20 15,0 0-24-15,0 0 36 16,-3 0-32-16,3 0 12 16,0 0-20-16,0 0 28 15,-3 0-28-15,0 3 48 16,0-3-36-16,3 0-16 15,-3 2-4-15,0-2 8 16,0 3-8-16,-3-3 24 16,0 0-20-16,0 0 12 15,0 0-12-15,0 0 28 16,1 0-24-16,-1 5 32 16,0-5-32-16,3 0-24 15,0 3 4-15,0 0 0 0,0-3 4 16,3 0-12-16,-3 0 8 15,3 0 56-15,0 0-28 16,0 0 8-16,0 0-20 16,0 0 0-16,0 0-4 15,0 0 20-15,0 0-16 16,0 0-12-16,0 0-4 16,6-3 12-16,-3 0-4 15,3-2-4-15,0 5 4 0,0-3-4 16,2 1 0-16,-2-1 16 15,0-2-8-15,0 5 4 16,0 0-4-16,0 0-8 16,0 0 4-16,0 0 20 15,0 0-12-15,3 0-32 16,3 0 12-16,0 0 20 16,0-3-8-16,3 0-16 15,0 1 4-15,-4-3 20 16,4 5-4-16,0-3 4 15,-3 3-4-15,0 0 4 16,-3 0-8-16,0 0 8 16,-3 0-8-16,0 0 16 15,0 0-12-15,-6 0-28 16,6 3 8-16,0-3-4 16,0 5 8-16,0-5 24 0,2 0-8 15,1 0 24-15,3 0-20 16,3 0-32-16,3 0 12 15,0 0-192-15,0 5 108 16,0-2-364-16,-9 5 252 16,-9-3-416-1</inkml:trace>
  <inkml:trace contextRef="#ctx0" brushRef="#br0" timeOffset="97536.1999">18699 15690 164 0,'6'-3'60'0,"-6"3"-44"0,6-3-8 0,-6 1 96 16,0 4-60-16,0-2 60 15,0 0-60-15,0-2 48 16,9 2-52-16,-9-3 52 16,6 1-56-16,-6-6 20 15,0 8-36-15,0-6 8 16,0 4-16-16,-6-6 12 16,0 5-16-16,-3-5-20 0,3 6 4 15,-3-9 12 1,-3 6 0-16,3-3-4 0,-6 2 4 15,7 4 20-15,-10-1-12 0,9 0 12 16,-6 3-12-16,0 0-8 16,0 0 0-16,0 3 4 15,-6 0-4-15,6-1 16 16,1 4-12-16,-4-6-4 16,3 5 0-16,0-2 28 15,3 2-16-15,3 0-4 16,0-2-8-16,3 2 20 15,0 0-12-15,-3 1-4 16,3-1-4-16,3 3 4 16,3 5-4-16,0-2 8 15,0 2-8-15,0 0 32 0,9 3-20 16,3-3-24-16,3 3 4 16,3-5 8-16,9-6 0 15,9-2 8-15,-7-1-8 16,1-2 16-1,-3 0-12-15,-3-2-4 0,-4 2 0 16,-5 5-136-16,-3 0 72 16,-3 1-284-1,-3-1 192-15,-12 3-208 16</inkml:trace>
  <inkml:trace contextRef="#ctx0" brushRef="#br0" timeOffset="98527.2818">18128 16060 392 0,'0'-2'148'0,"3"2"-116"0,2 0-8 15,-5 0 12-15,6 0-24 16,0 0 48-16,-6 0-32 16,3 0 40-16,3 0-40 15,0 0 48-15,-6 0-44 16,9 0 48-16,-3 0-48 15,-3 0 20-15,3 0-32 0,0 0 28 16,0 0-32-16,3 0 48 16,-3 0-36-16,3 0-16 15,-3 0-4-15,3 0 0 16,-3 0-4-16,9 0 8 0,-10 0-8 16,10 0 32-16,-6-3-20 15,3 3-32 1,3-3 8-16,0-2 8 15,0 5 4-15,6-5-20 0,3 2 8 16,8-2 32-16,-2 5-16 16,0 0-36-16,0-3 16 15,-1 3 20-15,4-3-4 16,-3 3 20-16,-3-2-16 16,2-3-12-16,1 2 0 0,0-2 4 15,3-1 0-15,2 1 0 16,4 0 0-16,-3-1-12 15,-6 4 8-15,2-1 12 16,-2 3-4-16,-3 0 8 16,-3 0-8-16,0 3-4 15,-4-1 4-15,4-2-4 16,-9 0 0-16,3 0 0 16,-6 0 0-16,0-2 0 15,-3-4 0-15,-3 6 16 16,-3 0-8-16,3 0-20 15,-6 0 4-15,0 0 40 16,3-5-20-16,-3 5 24 16,-3 0-20-16,0-5-220 15,0 5 112-15</inkml:trace>
  <inkml:trace contextRef="#ctx0" brushRef="#br0" timeOffset="106771.2712">18291 16536 312 0,'0'-2'112'0,"0"2"-84"0,0-3-12 16,0 3 48-16,0 0-40 15,0 0 52-15,0 0-44 16,0 0 48-16,0 0-48 15,-3 0 28-15,3 0-32 16,0 0-8-16,0 0-12 16,0 0 28-16,0 0-20 15,0 0 56-15,0 0-40 0,0 0 56 16,0-2-52-16,6-4-8 16,-3 6-16-16,3-2 16 15,0-1-16-15,0 0 32 16,0-2-28-16,3 5 12 15,3-5-16-15,6-3 0 0,9 5-4 16,11-2 48 0,10-3-32-16,-1 5 16 0,-2-7-24 15,-9 7 8-15,-3-2-12 16,-7 2-16-16,-8 3 0 16,-3 0 40-16,-15 8-4 15,-3-5-16 1,-3 2 0-16,0 0-8 15,3-2-8-15,0 0 4 16,3-3-200-16,0 0 108 16,6 0-360-1</inkml:trace>
  <inkml:trace contextRef="#ctx0" brushRef="#br0" timeOffset="107565.3125">18702 16267 332 0,'0'-11'120'0,"-3"11"-92"0,3-8-8 0,0 3 36 16,3 5-36-16,-3-6 44 16,0-1-36-16,0 4 28 15,0-2-28-15,-3-1-8 0,0 6-12 16,-3 0-8-16,0 0 4 16,-3 0 20-16,0 8-12 15,-3-2 12-15,1 1-12 16,-1 4 20-16,0-3-20 15,0 5-12-15,0-2-4 0,0-3 12 16,0 2-4-16,0 1 24 16,6-1-16-16,-6-2-20 15,3 6 0-15,3-4 20 16,-2 3-4-16,2 1 24 16,0 2-20-16,0 2-4 15,0 1-4-15,0 2 4 16,3 0-4-16,3-5 8 15,0 5-8-15,3 3-12 16,3 2 4-16,0 3 28 0,0 3-12 16,0 3-4-16,0-4-4 15,-6 1 12-15,-3-6-8 16,-6 1 16-16,-3-3-16 16,-3-3 4-16,-3-8-4 15,-3 8 80-15,0-10-44 16,0 2 56-16,7-5-56 15,2-5 40-15,0-3-48 16,3-6 16-16,0 1-32 16,0-8-16-16,0 2-8 15,0-2-76-15,0 0 44 16,-3-3-384-16,3 5 236 16</inkml:trace>
  <inkml:trace contextRef="#ctx0" brushRef="#br0" timeOffset="108171.7175">19303 16687 852 0,'6'-26'316'0,"6"23"-248"0,0 1-16 0,-6 4 164 16,-3 9-128-16,3 7-28 15,-6 11-36-15,-9 6-332 16</inkml:trace>
  <inkml:trace contextRef="#ctx0" brushRef="#br0" timeOffset="116049.3825">16672 17833 488 0,'0'-5'180'0,"6"-1"-140"0,-6-2-12 15,3 8 84-15,-3-5-68 16,0 2 8-16,0-2-32 0,-3 0-4 16,-3 2-8-1,0-2 56-15,0 0-36 0,-3-3 16 0,0 2-28 16,-3 1 8-16,-3 5-12 15,1-3 0-15,-1-2-4 16,0 5 20-16,-6 0-16 16,6 0-32-16,3 5 64 15,-6-2-28 1,6 2 24-16,-3 3-24 16,1 6 8-16,-1-1-12 15,3-3 56-15,3 4-40 16,3 4 40-16,3-2-36 15,3-3 8-15,3 6-24 16,12-6 20-16,-9 0-24 0,9 0 12 16,0 1-12-16,-4-9-68 15,4 0 28-15,6-5-368 16,0 0 220-16</inkml:trace>
  <inkml:trace contextRef="#ctx0" brushRef="#br0" timeOffset="116292.2856">16985 17806 748 0,'-9'-5'276'0,"18"0"-216"0,2 2-16 16,-2 1 84-16,6 2-80 0,6 0-12 16,9-3-20-16,3 6-412 15,-1 2 220-15,-11 8-276 16</inkml:trace>
  <inkml:trace contextRef="#ctx0" brushRef="#br0" timeOffset="116455.1748">16976 17881 696 0,'-21'0'256'0,"27"0"-196"0,-6 0-20 0,0 0 180 0,9 0-128 15,11 0 8-15,7-6-60 16,6 6-160-16,6 0 64 16,-4 0-640-16,1 11 384 15,-9-3 96-15</inkml:trace>
  <inkml:trace contextRef="#ctx0" brushRef="#br0" timeOffset="117009.7197">17583 17682 820 0,'0'-10'304'0,"3"10"-236"0,9-6-20 0,-3 6 80 0,6 0-80 15,2 6 0 1,4 1-32-16,0-1-4 16,-6 7-4-16,-3-2-76 0,-3-4 36 0,-12 7-136 15,-9-1 92-15,-12 0-68 16,-6 0 80-16,-2-5 20 16,-1-2 24-16,9-1 8 15,6 0 4-15,3-2-20 16,15 5 16-16,9-6 40 15,6 1-16-15,15 8 36 16,6-3-32-16,-1 5-4 16,1 0-8-16,-6 6 28 15,-6-4-16-15,-10 1 64 16,-5 0-44-16,-18 3 80 16,-8 2-64-16,-13-3 36 15,-9-4-52-15,-3-1-12 0,4-3-12 16,5-7-28-1,9 2 8-15,9-5-92 16,9-5 52-16,12 5-312 16</inkml:trace>
  <inkml:trace contextRef="#ctx0" brushRef="#br0" timeOffset="117284.0956">18020 17769 832 0,'-3'6'308'0,"9"2"-240"0,6 13-20 15,0-11 108-15,6 12-96 16,9-4 28-16,6 9-52 15,-4 4 4-15,-2 1-24 16,0-3 20-16,-6-2-24 0,-3-4-152 16,-9-9 72-16,-3-6-316 15,-6-8 216-15</inkml:trace>
  <inkml:trace contextRef="#ctx0" brushRef="#br0" timeOffset="117508.2853">18253 17769 664 0,'-9'-13'244'0,"0"13"-188"0,-9 8-16 0,9-3 112 16,-6 3-92-16,-6 8 36 16,-6 0-56-16,-2 3-40 15,-1 2-4-15,0-3 0 0,0 9 4 16,4-9-56-16,5 1 32 15,6-3-192-15,0-6 120 16,6-7-348 0</inkml:trace>
  <inkml:trace contextRef="#ctx0" brushRef="#br0" timeOffset="117808.4991">18434 17730 652 0,'-15'5'244'0,"15"-10"-192"0,-3 13-12 16,3-3 128-16,-3 16-100 15,0-8 36-15,-3 14-64 16,0-3 108-16,3-3-80 15,0 16 20-15,1-3-52 0,-4 3-4 16,3-2-20-16,3-9 36 16,-3 1-24-16,0-14-172 0,6-13-484 31,3-8 332-31,5-11-148 16</inkml:trace>
  <inkml:trace contextRef="#ctx0" brushRef="#br0" timeOffset="118150.5368">18705 17764 632 0,'-9'-8'236'16,"6"16"-184"-16,-6-3-16 0,3 3 148 0,-3 6-108 16,-3 1 24-16,3 1-60 15,4 8 0 1,2 3-24-16,9 2 20 0,2 2-24 0,10-4 24 15,3 2-24-15,3-13 12 16,0-3-12-16,3-13-16 16,-1-8 0-16,1-2-112 15,-6-12 64-15,-6 4 40 16,-12-9 8-16,-12 1 8 16,-9 5 0-16,-3-3 100 15,0-2-56-15,-5 4 68 16,2 4-64-16,6-1-28 15,3 6-16-15,9 0-44 0,6 0 20 16,6 5-480 0,9-11 276-16,6 3-328 15</inkml:trace>
  <inkml:trace contextRef="#ctx0" brushRef="#br0" timeOffset="118750.9471">19122 17370 664 0,'-6'-11'244'0,"3"11"-188"0,-6-13-16 15,9 13 76-15,0-8-72 16,-3 0 0-16,-3-2-28 15,0 7-12-15,-3 0 0 16,3 1-4-16,-6 2 0 0,0 2 24 16,3 4-12-16,0 2 12 15,4 2-12-15,2-2-16 16,9 3 0-16,2 5 20 16,10-3-8-16,0 3-40 15,6 0 20-15,-3 2 56 16,-6 3-24-16,3 3-24 15,-4-3 0-15,-5-2 0 16,-15-1 4-16,-3-2-132 16,-8-3 72-16,-13-7-12 0,-9-6 44 15,-11 0 16 1,2-8 12-16,9-3 24 0,4-2-12 16,11 0 12-16,15-1-12 15,12 1-8-15,12-3 0 16,11 6-4-16,13-4 0 15,0 9 8-15,0-3-4 16,5 0-4-16,-11 3 4 16,-6-3 12-16,-6-2-8 15,-7 4 24-15,-2-2-20 0,-6 0 92 16,-6-2-56 0,-3-3 84-16,-3-1-76 15,-3 1 24-15,-2 0-44 16,2 5 4-16,3 3-24 0,0-1-44 15,3 4 16-15,3 2-280 16,6 2 160-16</inkml:trace>
  <inkml:trace contextRef="#ctx0" brushRef="#br0" timeOffset="119787.4049">19550 17793 364 0,'0'-10'132'0,"3"4"-100"0,3-2-12 0,0 8 124 16,0-5-84-16,0 5 44 15,3 0-60-15,-6 0 12 16,9 5-36-16,-9 3 80 16,3 8-56-16,0 0 40 15,0-3-48-15,-6 6 16 16,0-6-32-16,-6 6 28 0,3-6-32 16,0 0 40-16,3-5-32 15,-6-3 32-15,6-5-32 16,0 0-12-16,0-8-8 0,0-2-4 15,6-3 0-15,0-1-12 16,3-4 8-16,3-3-40 16,-3 2 24-16,6-2-28 15,-4 2 28-15,-2 6 36 16,3 8-8-16,-3 5 52 16,0 10-32-16,-6 4 48 15,6-1-44-15,-6 3-8 16,0-6-12-16,0 4 0 15,-3-1-8-15,0-8 40 16,6 3-20-16,-6-8 4 16,0 0-16-16,3 0-52 15,6-5 24-15,0-3-76 0,6 3 52 16,-6-9-52 0,6 1 52-16,-1 10-32 15,1 1 40-15,3 4 100 0,-3 1-40 16,0 8 92-16,0-3-68 15,0 5-28-15,0 0-12 16,-4 0 12-16,-2-5-12 16,-3 3-348-16,0-3 184 15,-6 0-532 1</inkml:trace>
  <inkml:trace contextRef="#ctx0" brushRef="#br0" timeOffset="120283.5553">20295 17436 704 0,'3'-8'264'0,"0"5"-208"0,0 1-12 0,-3 2 88 16,0 0-80-16,0 0 8 15,-3 5-40-15,-3 8 84 16,-3 8-56-16,-6 27 20 0,-3 10-36 16,0 6 48-16,0-3-44 15,0-3-16-15,3-5-12 16,4-8 24-16,-1 5-16 0,0-10 56 15,6-6-40-15,0-10-184 16,0-11 84-16,3-5-472 16,3-8 300-16,3-3-272 15</inkml:trace>
  <inkml:trace contextRef="#ctx0" brushRef="#br0" timeOffset="120588.1519">20613 17748 664 0,'3'-24'244'0,"-3"16"-188"0,0 3-16 0,-3 0 68 16,-3 5-68 0,-9 5 36-1,-6 0-36-15,1 9-20 16,-4-1 20-16,3 5-24 0,6-2 56 0,6 0-40 15,6 0 72-15,9-3-56 16,9 6 8-16,3-1-32 16,0-2 40-16,-3-3-36 15,-1 1 12-15,-2-4-24 16,-12-2 88-16,0 3-56 16,-14-9-12-16,-13-2-24 15,-3-7-380-15,-12 1 200 0</inkml:trace>
  <inkml:trace contextRef="#ctx0" brushRef="#br0" timeOffset="160118.1118">19803 16058 508 0,'-5'-6'188'0,"7"1"-148"0,1 5-8 0,0-3 148 16,3 1-104-16,3 2 16 16,0 0-56-16,3 0 20 15,3-3-32-15,0 6 32 0,6-1-32 16,-6 1 12-16,8-3-20 16,-11 0 28-16,3 0-28 15,0 5 12-15,-9 1-16 16,3-1-164-16,-12 0 80 15,-3 0-612-15</inkml:trace>
  <inkml:trace contextRef="#ctx0" brushRef="#br0" timeOffset="160262.8546">19714 16227 768 0,'-12'3'284'0,"15"-3"-220"0,12 0-20 16,0-3 120-1,0 3-100-15,6-5-8 16,8-1-36-16,10 4-456 0,-3-1 240 16,-6 0-288-16</inkml:trace>
  <inkml:trace contextRef="#ctx0" brushRef="#br0" timeOffset="160849.2198">20515 15658 644 0,'0'-8'236'0,"0"8"-180"0,6-8-20 0,-6 8 160 16,6-2-116-16,-3-9 0 16,12 11-48-16,0-5 32 15,-4 2-36-15,10-2-4 16,-3 5-16-16,3-6 4 15,0 12-8-15,0-6 16 16,-6 5-12-16,-15 0 40 16,0 3-24-16,-15 5-92 15,6-2 36-15,-18 0-132 16,6 2 92-16,3-8-72 0,-3 0 84 16,9 3-40-16,10-2 60 15,4-1 4-15,4 6 20 16,9 2 4-16,6 3 4 0,0 2 24 15,-3 3-8-15,-6 0 76 0,-3 1-48 16,-9-4 128-16,-9 3-92 16,-3-7 52-16,-3 1-68 15,-3-1-8-15,0-6-28 16,0 0 4-16,6-8-12 16,-2 2-16-16,11-2 0 15,3 0-436-15,9-5 240 16,5-6-300-1</inkml:trace>
  <inkml:trace contextRef="#ctx0" brushRef="#br0" timeOffset="161074.9586">20941 15629 696 0,'0'-3'256'0,"0"3"-196"0,17 16-20 15,-8 0 56 1,0 5-60-16,9 8 4 0,6 11-24 16,0 2 8-16,3-2-16 15,-4-6 40-15,-5-2-24 16,-3-8-4-16,-12-8-12 0,-3-3-260 16,0-5 136-16,0-16-448 15</inkml:trace>
  <inkml:trace contextRef="#ctx0" brushRef="#br0" timeOffset="161272.3077">21164 15589 748 0,'-36'-2'276'0,"36"2"-216"0,-24 15-16 0,9-1 156 15,6-4-120-15,-11 14-24 16,-1 10-36-16,3-2 0 15,0 3-12-15,6-1 16 16,3-2-16-16,0-11 24 0,3 3-20 16,0-8-188-16,0-6 92 0</inkml:trace>
  <inkml:trace contextRef="#ctx0" brushRef="#br0" timeOffset="161557.9271">21393 15563 592 0,'-9'0'220'0,"9"0"-172"0,-15 5-12 0,6 0 84 31,3 1-72-31,-6 7 44 15,3 8-56-15,-2 8 8 0,2 8-28 16,3 0 20-16,6 0-24 0,0 3 40 16,9-8-28-16,-3-6 12 0,3-7-20 15,-4-6-192-15,7-8 92 16,3-7-564 0</inkml:trace>
  <inkml:trace contextRef="#ctx0" brushRef="#br0" timeOffset="161854.8428">21539 15618 756 0,'-12'-2'280'0,"6"4"-216"0,-3 9-20 15,3-3 144-15,-3 8-112 16,3 13 40-16,3 3-68 16,3 7-28-16,6 1-12 15,6-3 8-15,12-8-8 16,6-5 48-16,5-6-28 0,1-12 48 15,3-6-44-15,-12-11-16 16,-9-10-8-16,-13-11 0 16,-8-5-4-16,-11-2 24 15,-10-1-16-15,-6 8-20 16,6 3 0-16,3 5-4 16,6 6 4-16,10 4-196 31,5 4 112-31,17-1-484 15,7 3 324-15,18-2-180 0</inkml:trace>
  <inkml:trace contextRef="#ctx0" brushRef="#br0" timeOffset="162304.2338">21914 15221 488 0,'-3'-13'180'0,"3"13"-140"0,6-5-12 0,-6 0 4 15,0 10-24-15,0-5 16 16,0 0-16-16,-3 0-4 16,0 5 0-16,-3 1 12 15,6 1-8-15,-6-1 40 16,0 4-24-16,0 1-24 16,6 2 0-16,3 11 52 15,3 0-28-15,3 10-12 16,6 1-4-16,0 2 16 15,3-6-12-15,0 4 12 0,-7-6-12 16,-5-8 36-16,-12-2-24 16,-5-6-24-16,-4-5 0 15,-9-8 36-15,-9-8-24 0,0-11 16 16,4 3-16-16,8-7-24 16,9 1 4-16,12 1-48 31,6 5 28-31,15-2 8 15,5 5 8-15,4-1 12 16,0 6 0-16,-6 1-28 0,0 1 16 16,-13-2-56-16,1 6 36 15,-18-6-12-15,0 5 28 0,-11-8-228 16,2 6 132-16</inkml:trace>
  <inkml:trace contextRef="#ctx0" brushRef="#br0" timeOffset="163177.6732">20429 16227 624 0,'14'-11'228'0,"-2"11"-176"0,12-8-16 0,-6 3 132 16,6 5-100-16,18-3 36 15,26-2-64-15,24 2 56 16,15-4-56-16,39-4 124 16,12 8-92-16,9-2-24 0,5 5-32 15,-23-8 56-15,-12 0-40 16,-15-2-20-16,-21-1-12 15,-26 0 88-15,-25 3-48 16,-23-2-28-16,-18-1-8 16,-18 6-208-16,-12 0 112 15,-5 5-352-15,-1 2 252 16,6 9-424 0</inkml:trace>
  <inkml:trace contextRef="#ctx0" brushRef="#br0" timeOffset="163896.9798">21021 16412 528 0,'-9'-8'196'0,"9"3"-152"0,0 10-12 16,0-5 80-16,0 0-68 16,-15 13 8-1,3 1 12-15,0 4-36 16,-3-2 92-16,-2 3-68 0,2 4 4 15,3 6-36-15,9-2-4 16,9 2-8-16,3-5 12 16,6 0-12-16,5-8 16 15,-5-11-16-15,3 3 24 16,0-16-20-16,-3 0-12 0,-9-11-4 16,-6 1-16-16,0 2 12 15,-12-3 40-15,3 6-20 16,-12 0-28-16,12 2 8 15,-6 3-68-15,12 3 40 16,3 5-228-16,18 5 144 16,0 9-424-1</inkml:trace>
  <inkml:trace contextRef="#ctx0" brushRef="#br0" timeOffset="164844.6274">21235 16502 572 0,'0'-5'208'0,"0"5"-160"0,0 0-12 0,0-3 40 16,0 6-48-16,0-3 32 16,0 0-32-16,0 0 0 15,-3 0-16-15,-3 0 20 16,-6 5-20-16,6 0 32 0,-5-2-28 15,-1 8 48-15,-3-1-36 16,6 1 12-16,3 2-24 16,3 3 20-16,3 2-24 15,12-2 32-15,3 0-28 16,9-3 32-16,5-2-32 16,4-8-4-16,3-3-8 15,-6-3-16-15,-4-8 8 16,-11 3-60-16,0-5 36 0,-9 0 20 15,0-6 8-15,-12 6 28 16,-3-5-16-16,-6 4-4 16,-6-1-4-16,1 1-4 15,-1 4 0-15,6-3 0 16,6 7 0-16,6 1-56 16,9 0 32-16,9-1-684 15,0 4 388 1,-3-6 76-16</inkml:trace>
  <inkml:trace contextRef="#ctx0" brushRef="#br0" timeOffset="167712.4409">22444 16039 436 0,'3'0'160'0,"0"-5"-124"0,0 2-8 16,-3 3 88-16,0 0-68 15,3 0 52 1,0 0-60-16,-3 0 40 0,3-3-44 16,-3 3 60-16,0 0-56 15,0 0 36-15,6 3-44 16,-6-3 8-16,6 0-24 0,-3 0 20 15,8-3-24-15,1 3 40 16,3-2-28-16,3-3 4 0,0 5-16 16,3-3-8-16,-3 0 0 15,-3 1 28-15,-4-4-16 16,-2 6-12-16,-6 6-8 16,-3-6-172-16,6 5 96 15,-6-2-464 1</inkml:trace>
  <inkml:trace contextRef="#ctx0" brushRef="#br0" timeOffset="167892.4272">22441 16132 592 0,'-3'0'220'0,"9"8"-172"0,-3-8-12 16,6 0 120-1,3-8-32-15,5 8-56 16,1 0-152-16,0 0 36 16,3-6-564-16</inkml:trace>
  <inkml:trace contextRef="#ctx0" brushRef="#br0" timeOffset="168180.2644">22932 15692 696 0,'-3'-5'256'0,"3"2"-196"0,3 3-20 0,-3 0 92 15,0 8-80-15,-3 6 24 16,0 7-44-16,0 5-12 16,0 9-12-16,-3-1-8 0,3-5 4 15,0 6 48-15,-3-6-28 16,6-8-212-16,-6 3 100 0</inkml:trace>
  <inkml:trace contextRef="#ctx0" brushRef="#br0" timeOffset="168450.7256">22750 16073 904 0,'0'0'332'0,"9"0"-256"0,12 0-24 15,-9 0 44-15,6-5-64 0,0 5 32 16,3-5-36-16,-1 5 0 16,1-3-16-1,-3 1-16-15,-3 2 0 0,-6 0-192 16,3-3 108-16,-9 3-192 0,-6 0 156 16,3 0-396-1</inkml:trace>
  <inkml:trace contextRef="#ctx0" brushRef="#br0" timeOffset="168806.4683">22774 16163 464 0,'0'3'176'0,"12"0"-140"0,3-1-8 16,-3 1 144-16,3 0-100 15,-6 2 0-15,6 0-48 16,-3 3-24-16,-4 0-4 16,-2 5 40-16,-6 6-24 0,-6-3 0 15,0 2-8-15,-14 1-4 16,5-6 0-16,-6 5 52 16,-3-2-28-16,12-2 112 15,3-1-76-15,3-3 44 16,12-2-60-16,6-2 56 15,6-6-60-15,3 0-8 16,3-6-20-16,0 1-12 16,-1 0 4-16,-2-1-244 15,-3 1 132-15,-3 0-212 16,-3 0 184-16,3-3-376 16</inkml:trace>
  <inkml:trace contextRef="#ctx0" brushRef="#br0" timeOffset="169939.0425">23328 15846 456 0,'0'-3'168'0,"0"6"-128"0,0 0-16 16,0-3 112-16,0 7-80 15,0 7 112-15,0 7-96 16,0 3 40-16,0 2-64 15,0-2 0-15,-3 0-28 0,0-6 32 16,0 1-28-16,-3-3 4 16,6-3-16-16,-6-3 12 15,6-4-16-15,0-1-144 16,0-5 72-16,0 0-640 16</inkml:trace>
  <inkml:trace contextRef="#ctx0" brushRef="#br0" timeOffset="170353.7965">23527 15880 528 0,'0'-16'196'0,"3"8"-152"0,-3-2-12 0,0 2 104 0,0 5-80 15,0-2 76-15,0 0-76 16,0 5 12-16,-3 0-36 15,-3 10 24-15,0 6-32 16,0 5 40-16,-2 3-36 0,-4 3 40 16,9-1-40-16,-3 3 20 15,6-5-28-15,9-5 28 16,6-6-32-16,5 0 32 16,7-2-32-16,0-4 40 15,6-4-32-15,-4-3-12 16,-2-5-8-16,-6-3-24 15,-6-8 12-15,-9-5 4 16,-6-6 4-16,-6-4 8 16,0-6-4-16,-9 0-28 15,0 2 12-15,0 9 24 16,3 7-8-16,4 3-24 0,2 3 8 16,3 5-20-16,6 3 16 15,3 5-280-15,2 0 160 16,-2 5-584-1</inkml:trace>
  <inkml:trace contextRef="#ctx0" brushRef="#br0" timeOffset="170868.387">22962 15933 508 0,'0'0'188'0,"3"0"-148"0,3 0-8 0,0 0 140 16,6 3-100-16,-1 5 68 15,4 5-80-15,0-2 0 16,0 7-36-16,0-2 24 0,0-3-32 16,-6-2 32-16,6 2-32 15,-9-5 40-15,0 0-32 16,0-3-136-16,-6-5 60 15,0 0-388 1</inkml:trace>
  <inkml:trace contextRef="#ctx0" brushRef="#br0" timeOffset="171057.3706">23072 15909 652 0,'-3'-5'244'0,"3"5"-192"0,0 5-12 16,0 6 100-16,0 0-84 16,-3 2-12-16,-3 5-28 15,0-2-24-15,-3-3 4 0,3 3-156 16,0-8 88-16</inkml:trace>
  <inkml:trace contextRef="#ctx0" brushRef="#br0" timeOffset="171449.9801">23599 15552 768 0,'-3'-10'284'0,"12"10"-220"0,15-11-20 15,-13 11 120-15,7-3-100 16,0 1 16 0,-3 2-44-16,6-6-24 15,0 6-8-15,0-5 12 16,-1 5-8-16,-2 0-12 0,-6 0 0 15,-3 0 20-15,-3 0-8 16,-6 0 48-16,0 0-28 16,0 5-4-1,0 1-16-15,-6 7 12 0,6 3-12 16,-3 2 24-16,-3-2-20 0,3-3 32 31,0 6-28-31,-3 0-320 0</inkml:trace>
  <inkml:trace contextRef="#ctx0" brushRef="#br0" timeOffset="172424.5816">23950 15931 464 0,'6'-16'176'0,"-6"10"-140"0,6 4-8 0,-3-4 64 0,-3 6-56 16,9 0 40-16,-6 8-44 16,-3 0 36-16,0 3-40 15,-3 5 56-15,0 2-48 0,-3-2 12 16,6 0-32-16,-3-3 28 16,-3-2-28-1,6-3 56-15,0-3-40 0,0-2 20 16,0-3-32-16,0 0 16 15,6-3-20-15,-3-2-8 16,6-6-4-16,0-5-16 16,0 0 8-16,3-2-76 15,0-1 44-15,-4 6-12 16,1 3 28-16,0 4 4 16,-3 6 8-16,0 6 52 15,-3 7-24-15,3 5 60 16,-3 1-44-16,-3-3 12 15,9-3-32-15,-6 0 28 0,3-2-28 16,-3-3 20-16,6-3-20 16,-3-2 20-16,0-3-24 15,0-3 24-15,-3-2-24 16,6-3-4-16,-3-3-4 16,0-7-24-16,2-3 12 15,1 5-48-15,3 5-32 16,-3 11 80-1,0 8 4 1,-6 3 52-16,6 7-24 16,-3-5 12-16,0-5-20 0,3 6 64 15,-9-4-48-15,0 1-644 16,6-6 328-16</inkml:trace>
  <inkml:trace contextRef="#ctx0" brushRef="#br0" timeOffset="202076.2706">2744 14922 228 0,'0'-5'84'0,"6"3"-64"0,3-4-8 0,-9 6 92 15,0-2-60-15,6-1 68 16,3 0-60-16,-3 1-12 16,0-4-24-16,3 1 52 15,2-3-40-15,-2 0 24 16,-3 0-32-16,9 0 16 15,-6 3-20-15,3-3-16 0,-3 3-4 16,-3 0 12-16,3-1-4 16,6 1-4-16,-3 0 4 0,-3-3 4 15,5 2-4-15,4-2 16 16,6 1-12 0,-3-1 16-16,3 0-16 0,3 0-12 15,2 0 0-15,1 3 40 16,0-1-24-16,3 1-8 15,-10-3-8-15,4 3 12 16,-3-9-4-16,3 4-12 16,-6 5 4-16,5-9 4 15,1 4 0-15,3-3 0 16,3-1 0-16,5 4 0 16,4-1 0-16,-6 1 8 15,3-1-4-15,-4 3 16 16,1-3-12-16,-3 6-28 0,-7-3 8 15,-2-2 4-15,3-4 8 16,3 6 8-16,9-5-4 16,-4 0 16-16,4 0-12 15,3 0-20-15,2 2 4 16,-5 0 4 0,3 3 4-16,-10-2-28 0,1 5 16 15,-3 2 24-15,-3 0-8 16,-3 1 0-16,2-1 0 15,1 3-16-15,0-3 8 16,3 1 12-16,2-1-4 0,1 0-4 16,3 1 4-16,0-1-4 15,-1 0 0-15,-5 3-20 16,3 0 12-16,-6 3 4 16,-1-3 4-16,1 0 16 15,0 0-8-15,0 0-12 16,0 0 0-16,2 0-16 15,4 3 12-15,3 2 12 16,-3 0 0-16,2 1-4 16,4-1 4-16,-3 0 4 15,-1 3-4-15,1-3 8 16,-3-5-8-16,0 3 8 16,-1 0-8-16,1-1 8 15,3 1-8-15,3 5-20 16,2-3 8-16,1 3 4 15,0 0 4-15,2 3 24 0,1-1-12 16,-6 1-32-16,-4 2 12 16,-2 0 0-16,3 1 8 15,2-4-20-15,4 6 12 16,6-5 20-16,2-1-4 16,1-2 24-16,3 5-20 15,-7 1-4-15,-5-4-4 16,-1 3-24-16,1-2 12 15,6 0 4-15,-1-3 4 16,4-1 8-16,0 4-4 0,-4 0 16 16,1-1-12-1,-3 1 4-15,-7 2-4 16,-2-2-16-16,-3-1 4 16,2-2 20-16,1 3-8 15,6-1-20-15,-1 4 4 0,1-4 20 16,3 6-4-16,-1 3-4 15,-5-6 0-15,3 5 4 16,-6-2-4-16,-1-3-4 16,1 6 4-16,3-9-4 15,2 9 0-15,1-3 16 16,6 0-8-16,-1 0-4 16,-11-1 0-16,6 1-24 15,-7 0 12-15,-2 0 12 16,-3 0 0-16,3-3-4 15,-4-2 4-15,4-1-16 0,3 1 8 16,3-3 12-16,2 0-4 16,7 2 8-16,-3 1-8 15,-4 0-12-15,1-1 4 16,-6 1 4 0,-4 2 0-16,-2 0-20 0,3-2 12 15,0 2 32-15,-1 0-16 16,4 3 0-16,3 0-4 15,2 3-32-15,1-1 16 16,-3 1 12-16,2-1 4 16,-5 1 8-16,0-1-8 15,-3-5 16-15,2 6-12 0,1-6-20 16,6 3 4-16,-1 3 4 16,4-1 4-16,3-5 24 15,-1 6-12-15,-2-3-12 16,-3-3-4-16,-1 0 20 15,-2-2-8-15,6-3-12 16,2-3 0-16,7 6 12 16,2-4-4-16,1 4 16 15,-3 0-12-15,-4 2-4 16,-5 0 0-16,-3-2-24 16,2-1 12-16,7-2 4 15,5 3 4-15,4 2 0 16,-4 0 0-16,1 0 8 15,-6 1-4-15,-1-4 8 16,1 1-8-16,5-1-20 0,10-4 8 16,-1 4 20-16,1-7-4 15,-1 5 16-15,-5-5-16 16,2-1-20-16,7-2 4 16,5 0 20-16,4 0-4 15,-7 0 16-15,-5 0-16 16,-4-5 4-16,4-3-4 15,8 3-16-15,3-3 4 16,-2 0-4-16,-10 0 0 16,-2-5 16-16,5 2-4 0,4-2 8 15,8-6-8 1,-3 6-4-16,1 0 4 16,-7 2 4-16,10-7-4 15,8-3 8-15,3 5-8 0,-2-5-4 16,-1-3 4-16,12-5-16 15,0 2 8-15,3-2 20 16,-8 0-8-16,-1 0 4 16,9-11-4-16,3 14-8 15,-8-3 4-15,-13 2-24 16,9 1 12-16,0 4 40 16,-2 7-20-16,-13 4-168 15,-9 3 84-15</inkml:trace>
  <inkml:trace contextRef="#ctx0" brushRef="#br0" timeOffset="203892.926">2372 15105 456 0,'0'-16'168'0,"0"8"-128"0,-3 0-16 15,0 3 80-15,3 2-64 16,0-5 52-16,0 0-52 16,0 1 24-16,0-1-36 15,3 0-16-15,-3 0-8 0,3 2-32 16,0 4 16-16,3-1 32 16,0 3-12-16,3 0-16 0,-3 5 0 15,3-2 4-15,-1 0 4 16,1-1 8-16,3 1-4 15,3 0 8-15,6 2-8 16,0-5-20-16,6 5 8 16,2-2 4-16,7 0 4 15,0-1 8-15,8 3-4 16,-8 1-4-16,3-6 4 16,0 5 12-16,2-5-8 0,10 0-12 15,5 3 0-15,7-1 4 16,-1 1 0-16,1 2 16 15,-6 3-8-15,-4-2-12 16,7-1 0-16,5 0-4 16,4-2 0-1,2 2 8-15,0 0 0 0,-8 1-12 16,-3-1 8-16,11-5 12 16,9 3-4-16,1 2-12 15,-4 0 4-15,-5-5-4 16,11 0 0-16,6 3 8 15,3-3 0-15,-2 5-12 16,-7-2 8-16,6-1 4 16,7 1 0-16,8 2 0 15,-9 1 0-15,-3-4 16 0,13-2-8 16,8 3-20-16,-6 2 4 16,-6-5 20-16,15 0-4 15,3 0-4-15,-9 3 0 16,-5-3 4-16,8 0-4 15,9 2-20-15,-12 6 8 16,-9-5 4-16,6 0 4 16,12-1 24-16,-6 9-12 15,3-11-32-15,21 3 12 16,-6 5 36-16,-9-3-16 16,3-3 8-16,6-2-12 15,-6 8-32-15,-8-2 12 0,5-4 40 16,6 4-16-16,-9-1-8 15,3-5-8-15,6 0-4 16,9 3 0-16,-15 2 16 16,15-5-4-16,11 0-4 15,-17 0 4-15,12-5-16 16,3 5 8-16,-3 2 12 16,-6-7-4-16,15 8-4 15,-9-3 4-15,-6-3-16 16,20 3 8-16,-11 0-16 15,3-3 12-15,9 3 12 16,-6 3 0-16,-7-3-4 16,16 5 4-16,-12-2 12 15,6-3-8-15,6 0 24 16,-10 0-20-16,1-3-12 16,15 3-4-16,-15-2-4 0,8-4 0 15,4 4 24-15,-9-1-8 16,0-2-48-16,9 2 24 15,-19 0 4-15,7-2 8 16,0 2-8-16,-12 3 8 16,-6-2 12-16,6 4-4 15,-12-2-12-15,-21 0 4 16,-9 3 40-16,-6-3-24 16,-8 0 8-16,-10 3-12 0,-11-1 28 15,-16 1-20-15,-11 0 12 16,-12-3-16-16,-3 0 56 15,-21 0-180 1,-15 0 64-16,-9 8-584 31</inkml:trace>
  <inkml:trace contextRef="#ctx0" brushRef="#br0" timeOffset="204884.8461">4643 13904 488 0,'0'21'180'0,"6"-5"-140"0,-6 24-12 16,0-6 76-16,0 22-64 16,9 7 0-16,-15 8-24 0,9 19 32 15,-3 8-24-15,3-2 12 16,0-14-20-16,-3-8 44 0,3 0-32 15,0-8-84-15,3-3 28 16,-3-7-556 0</inkml:trace>
  <inkml:trace contextRef="#ctx0" brushRef="#br0" timeOffset="206057.1843">10192 14343 312 0,'6'40'112'0,"0"-1"-84"0,2 33-12 15,1-27 56-15,0 8-44 16,3 5 68-16,0 21-56 16,6 17 20-16,0 1-40 15,0-1 8-15,-3 20-16 16,0 9 20-16,-1-17-20 15,-5-2-12-15,-6 10-4 0,-6-2 40 16,-6-13-24-16,-5-17 8 0,-4-7-12 16,-3-3 12-16,0-3-12 15,0-4 24-15,0-20-20 16,6-7-92-16,9-16 44 16</inkml:trace>
  <inkml:trace contextRef="#ctx0" brushRef="#br0" timeOffset="208442.728">5298 13817 392 0,'-24'-16'148'0,"15"13"-116"0,-12 6-8 0,9 2-24 16,-5 0-4-16,-4 3-4 15,0 3 0-15,-6-1 0 16,0-2 0-16,4 3 132 15,-1-3-72-15,3 2 72 16,3-2-72-16,3 3 16 16,9-1-40-16,3 4 8 15,6-1-20-15,3 3-8 0,9 0-4 16,6 0 40-16,9-1-24 16,-4 1-8-16,13 0-8 15</inkml:trace>
  <inkml:trace contextRef="#ctx0" brushRef="#br0" timeOffset="208712.708">5471 13938 560 0,'0'-5'208'0,"0"5"-164"0,3 0-8 15,3 3 68-15,11-3-64 16,1 0 8-16,18 0-28 16,15-6-12-16,20 6-4 15,15 3-16-15,-2 0 8 0,2-3 48 0,9 2-24 16,0-2 8-16,-14 6-16 16,-16-6-184-16,-14 0 96 15,-15-6-292 1</inkml:trace>
  <inkml:trace contextRef="#ctx0" brushRef="#br0" timeOffset="208922.1055">6215 13859 548 0,'-27'0'204'0,"24"-5"-156"0,-3-1-16 0,6 6 16 0,12 6-32 16,3-6 92-16,9 5-60 15,11-2 4-15,13 7-32 16,-3 1-4-16,-1 2-8 0,1 3 56 15,-6 2-36 1,-10 1 24-16,-14-1-32 0,-12 6 8 16,-15 5-16-16,-8-5 12 15,-10-5-16-15,-3-4-160 16,-3 4 80-16</inkml:trace>
  <inkml:trace contextRef="#ctx0" brushRef="#br0" timeOffset="210731.3935">6935 13658 436 0,'0'0'160'0,"6"8"-124"0,-3 10-8 0,3-2 88 15,0 8-68-15,3 5 8 16,-3 0-36-16,3 0 40 16,-3-2-32-16,-3-1 4 0,0 1-20 15,-3-4 44-15,-3-1-28 16,0-4 40-16,-3-5-40 16,6-2 4-16,-3-3-20 15,9-13-316 1,6-3-212-1</inkml:trace>
  <inkml:trace contextRef="#ctx0" brushRef="#br0" timeOffset="211039.2537">7316 13729 560 0,'3'0'208'0,"-12"0"-164"0,-3 8-8 16,3-3-4-16,-3 3-24 15,-5 3 4-15,-4 2-4 16,0 0 12-16,-9 1-12 16,0-1-4-16,1-3 0 0,2-2 20 15,-3 0-12-15,3-2 4 32,9 4-8-32,1-2-16 0,2-3 4 15,0 1 40-15,9-4-24 16,9 4 36-1,6-1 24-15,6 3-40 0,5-3-4 0,4 3-20 16,-3 3 28-16,6 2-20 16,-3-2 20-16,-3-1-20 15,-1 1-344-15,-5-1 180 16</inkml:trace>
  <inkml:trace contextRef="#ctx0" brushRef="#br0" timeOffset="212015.1823">7358 13843 364 0,'3'-8'132'0,"-3"8"-100"0,3-3-12 0,-3 3 132 0,0 0-88 16,0 6-52-16,0 2-12 15,0 0 12-15,3 2-8 16,0 6 72-16,-3 0-44 16,0 2 40-1,0 1-40-15,0-1 24 0,6 1-28 16,-6-3 0-16,0-3-16 0,0-2 44 15,0-6-28-15,0-5 28 16,6-5-28-16,-3-6 8 16,-3-2-20-16,6-3-8 15,0-5-4-15,-1 0-4 16,-2-1 0-16,3 1-88 16,3 0 48-16,-6 3-12 15,3 2 32-15,0 5-12 16,0 6 16-16,3 10 0 15,-3 6 44-15,0 2-12 16,0 0 36-16,3 3-28 16,3 3-4-16,-3-1-12 15,0-2 12-15,6-3-12 16,-10-2 32 0,4-1-24-16,-3-18 64 15,0 1-8-15,0-7-36 16,3 1-12-16,0-5-16 15,-3-4-112-15,3 4 56 16,3-6-16-16,0 6 40 0,0 7-84 16,0 3 60-16,3 8 84 15,-4 11-16-15,1 4 76 16,0 1-56-16,3 3-8 16,-6 5-20-16,3-6 44 15,-3 3-32-15,0 1 68 16,-3-1-52-16,0-11 72 15,0 4-64-15,-3-12-264 16,-3-4 116-16,0-4-704 16</inkml:trace>
  <inkml:trace contextRef="#ctx0" brushRef="#br0" timeOffset="221938.9551">6411 13192 372 0,'-3'-3'140'0,"6"3"-112"0,-3 0-4 15,0 0-4-15,0 0-16 16,0 0-4-16,0 0 4 16,0 0-4-16,0 0 0 15,0 8 8-15,0 0-4 16,0 3 96-16,-3 5-56 16,3 2 8-16,-3 6-32 15,0 0 24-15,3-3-28 16,0 0-4-16,0 0-8 15,-3-2 28-15,0-3-16 0,0-6 12 16,6 4-16 0,-6-6-8-16,0-3 0 15,3 0 12-15,0-5-8 0,0 0 24 16,0 0 0-16,6-2-20 16,0-6-4-1,3 2 4-15,-3-4-8 16,0 2-12-16,0-5 4 15,0-1 28-15,0-7-36 16,0 0 4 0,0 2 12-16,0-2 0 0,0 3-20 15,0 2 8-15,-3 3 4 16,0 2 4-16,3 3-12 16,-3 0 8-16,3 3-24 15,-3 5 16-15,-3 0-12 16,6 5 12-16,-4 6 8 15,1 5 4-15,3 2-36 16,0 6 20-16,-3-3 40 16,3 0-12-16,-3 3 16 15,3-5-16-15,-3-3 20 16,0-3-20-16,0-3-4 16,-3-4-4-16,0-6 56 15,0 0-32-15,3-3 16 0,3-5-28 16,0-5 20-16,0-3-24 15,0-3-12-15,0-4-4 16,0 1-16-16,0 4 12 16,0 2-12-16,0 3 8 15,0 2-44-15,0 6 28 16,-3 5-4-16,-3 0 20 16,6 11 0-16,0-1 4 15,-1 9 32-15,1-1-12 16,0 1 24-16,-3-1-24 0,0 1 24 15,0-6-24-15,-3 3 24 16,0-6-24-16,-3 1 40 16,0-6-28-1,0 1-4-15,3-6-12 16,0 0-332-16,9-3 176 0,0 0-344 16</inkml:trace>
  <inkml:trace contextRef="#ctx0" brushRef="#br0" timeOffset="222080.5997">6879 13081 676 0,'-9'-16'248'0,"3"13"-192"0,-3 3-16 16,6 3 12-16,-3 2-36 16,3 3-24-16,0 3 4 0,-3 5-580 15</inkml:trace>
  <inkml:trace contextRef="#ctx0" brushRef="#br0" timeOffset="222224.3291">6882 13213 612 0,'-12'8'228'0,"12"8"-180"0,-3 0-12 0,3 0 96 16,0-3-80-16,0 6 16 16,0-1-44-16,6 1 48 15,3-3-40-15,2-3-24 0,1-5-8 16,0-6-300-16,3-2 164 0</inkml:trace>
  <inkml:trace contextRef="#ctx0" brushRef="#br0" timeOffset="222489.2543">6998 13097 352 0,'-3'0'132'0,"6"5"-104"0,6 6-8 15,-6-1 8-15,-3 6-20 16,5 8 84-16,-2 5-48 16,0 0 24-16,0 3-40 15,-3 0 16-15,0-6-24 16,0-7 60 0,3 2-44-16,-3-5-44 0,0-6 4 15,0 1 76-15,3-6-40 0,-3-5-192 16,6-5 80-16,6-6-384 15</inkml:trace>
  <inkml:trace contextRef="#ctx0" brushRef="#br0" timeOffset="222679.8855">7173 12999 540 0,'-9'11'200'0,"9"-1"-156"0,0 17-12 0,0-12 52 15,6 12-52-15,0 2 16 16,6 5-32-16,3 3 28 0,0-2-28 16,0-3 32-16,-3-3-32 15,-6-5 40 1,-3-6-32-16,-3-2-156 0,0-5 72 0</inkml:trace>
  <inkml:trace contextRef="#ctx0" brushRef="#br0" timeOffset="222858.9232">7402 13047 696 0,'-8'-16'256'0,"5"16"-196"0,3 0-20 16,-3 0 32-16,-6 5-48 0,-3 6-20 15,-3-1-4 1,9 11-196-16,3 11 108 0,3 5-396 15</inkml:trace>
  <inkml:trace contextRef="#ctx0" brushRef="#br0" timeOffset="223200.2196">7423 13295 612 0,'9'-2'228'0,"-9"2"-180"0,3 0-12 0,-3-3 44 16,0 0-52-16,0 1-12 15,3-1-8-15,3-2 0 16,0 5-4-16,0 0-28 0,6 5 12 15,0-10-12 1,6 2 12-16,6 0-20 0,-1-4 20 16,-2-1 12-16,-3-3 4 15,-6 0 24-15,-3 6-16 16,0 0-4-16,-3-3-4 0,-6 3 4 16,0-1-4-16,0 6-56 15,6 0 28-15,0 6-8 16,3-1 20-16,5 8 80 15,7-2-40-15,-1450 5 28 16,2906-6-36-16,-1450 3 16 16,0-7-20-16,-4-1 36 15,-5 0-28-15,-3-5 20 16,-3 0-24-16,-3 0-388 16,-3-2 200-1</inkml:trace>
  <inkml:trace contextRef="#ctx0" brushRef="#br0" timeOffset="262686.1768">4381 16629 436 0,'12'-13'160'0,"-6"10"-124"0,6-5-8 16,-6 6 104-16,3-1-76 15,-3-2 68-15,0 2-72 16,3 0 48-16,-3 1-56 15,2-4 4-15,-2 6-28 0,0 0-20 0,3 0-4 16,-3 0 20-16,0 0-8 16,-6 8 4-16,0-2-4 15,-6-1 12-15,-3 3-12 16,-3 2-12-16,-2-7 0 16,-7 5 40-16,6-5-24 15,-3-3-8-15,0-3-8 16,3 0 12-16,6-5-4 15,6-2-28-15,6 2 12 16,6-3-4-16,6 3 8 16,0 0-12-16,3 3 12 15,0 0-12-15,-3 10 8 16,-9 0 24-16,-6 3-4 0,-3 3 24 16,-9 0-20-16,3-6-4 15,-3 5-4 1,0-7 20-16,0-3-12 0,0-5-4 15,3-3-4-15,3-5 4 16,6 5-4-16,6-3-36 16,3-2 16-16,9 10-12 15,-3-2 16-15,3 5-572 16,-12 8 316 0,3 5-4-16</inkml:trace>
  <inkml:trace contextRef="#ctx0" brushRef="#br0" timeOffset="263817.1743">4712 16616 652 0,'0'-3'244'0,"0"3"-192"0,-6-5-12 16,6 5 48-16,0 0-56 16,0-3 48-16,0 1-44 15,0-1 0-15,0-2-24 16,0 5-8-16,6-6 0 0,-1-2-4 15,1 8 0-15,-3-5 0 16,9 2 0-16,-3 1-28 16,0-1 16-16,-3 6 24 15,6 2-8-15,-3 0-16 0,-6 9 4 16,-3-4 4-16,-3 1 4 16,-3-1 32-16,-3-2-16 15,-6 6 4-15,6-6-12 16,3-3 20-16,-9-5-16 15,6-5-4-15,-2-3-4 16,5 0 4-16,-3-3-4 16,3 0 8-16,0 1-8 15,6 2-48-15,6 3 28 16,-3-1-16-16,3 4 20 0,0 2 8 16,0 2 4-1,3 1 8-15,-4 0-4 0,1 7 32 16,-3-2-20-16,-3 0 20 15,-3 0-20-15,-3-3 8 16,-8 6-12-16,5-8 12 16,3-3-16-16,-3-3-20 15,6-8 4-15,3 3-172 16,0-2 100-16,15-1-576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2:18:05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18541 10745 384 0,'-15'-14'140'0,"18"12"-108"0,3-3-8 0,6 2 4 0,9 0-20 16,6 1-4-16,6-4 0 15,2 1 100 1,7 2-56-16,6-2 24 0,8 0-40 16,7 2 12-16,5 1-24 15,-5 4-36-15,-4 1 8 0,-5 2 0 16,-12-2 8-16,-7-1 16 15,-2 1-8-15,-15 2 4 16,-6 3-4-16,-12 0 12 16,-15 5-12-16,-12 1-4 15,-21 4 0-15,-23 14-4 16,-6 16 0-16,-1 10 0 16,4-3 0-16,-4-2-28 15,7-2 16-15,8-1 4 0,13 0 8 16,11 3 0-16,15-3 0 15,18-2-44-15,21-6 24 16,21-7 24-16,9-9 0 16,5-5 20-1,10-8-16-15,8-2 4 0,10-6-4 16,-10-2 20-16,-8-3-16 16,-10 3-76-16,-8-1 36 15,-18 1 0-15,-12 10 16 16,-12-2 4-16,-12 7 0 0,-12 3 24 15,-12 3-8-15,-5 8-12 16,2 13 0-16,6 16 4 16,0 10 0-16,10 3-12 15,5 0 8-15,12 19 12 16,12 15-4-16,9-2-4 16,11 13 4-16,13 16-16 15,9 3 8-15,2 2 4 16,4 16 0-16,-4-13 44 15,1 3-24-15,3 7 36 16,-4-21-32-16,-2-7 40 16,-12 12-36-16,-19-12 64 15,-11-14-52-15,-18-21 88 16,-17 2-72-16,-4-7 44 16,0-14-60-16,0-10 68 15,1-16-60-15,-1-10-24 16,0-17-16-16,6-15-264 0,7-22 140 15,8-12-596 1</inkml:trace>
  <inkml:trace contextRef="#ctx0" brushRef="#br0" timeOffset="749.7316">20571 11097 404 0,'0'-19'148'0,"0"11"-112"0,0-5-12 0,6 8-32 16,0-3 0-16,0 0 4 0,3 0 4 16,-6-3 24-16,0-2-12 15,-3 2 40-15,-3 3-28 16,-3 3-24-16,-3 3 0 16,0 2-8-16,-3 5 0 15,1 3 8-15,-1 2 0 16,3 1-20-16,3 5 12 15,6 0 12-15,9 5 0 16,3-3 16-16,0 4-12 16,-1-1 32-16,1-3-24 15,0-2-4-15,-9 3-8 16,0-3 28-16,-6-3-16 16,-6 0 32-16,-3-2-32 15,-2-1 20-15,-4-5-20 16,-9-2 0-16,0-3-8 0,3-5 20 31,6 2-16-31,4-5-144 0</inkml:trace>
  <inkml:trace contextRef="#ctx0" brushRef="#br0" timeOffset="1470.4257">20792 10935 184 0,'-3'19'68'0,"3"-1"-52"0,0 11-4 15,0-13 92-15,-3 5-60 16,3-2 44-16,-3 5-52 15,3-3 68-15,0-5-56 16,-6-3 36-16,0-2-48 16,3-3 16-16,0-3-32 15,3-5-8-15,0-3-8 16,3 1 4-16,3-12-4 0,3 6-12 16,0-13 4-16,3-3-84 15,3 6 48-15,-7-6-28 16,7 3 40-16,-3 2 4 15,0 6 16-15,0 3 16 16,-3 2-4-16,0 5-12 16,0 8 4-16,-3 8 56 15,-3 6-28-15,-3 5 44 0,0 2-40 16,-3 1 4-16,0-3-20 16,6-1-16-16,-6-1 0 15,3-7 12-15,0-1-4 16,0-4 40-16,-3 1-20 15,6-9 20-15,6-2-24 16,-3-2-28-16,9-9 4 16,-4 1-16-16,4-9 8 15,0 6-96-15,6-8 56 0,-9 0-20 16,9-1 44-16,0 9 16 16,-6-3 8-16,2 11 28 15,1 2-12-15,-9 3 48 16,0 8-32-16,-3 6 48 15,-6-1-44 1,0 3 12-16,-3 2-28 0,6-2-8 16,-6 0-4-16,3-3 40 15,0 3-24-15,3-5-28 16,3-1 4-16,0-2-184 16,9-5 100-16,3-3-320 15,3 0 224 1,5 2 68-16</inkml:trace>
  <inkml:trace contextRef="#ctx0" brushRef="#br0" timeOffset="2354.9608">21500 11046 60 0,'-6'-18'24'0,"-3"18"-20"0,0-5 0 0,6 2 68 15,0-2-40-15,0-1 76 16,0 1-60-16,0 2 64 0,-2 1-64 16,2-1-8-1,-3 6-24-15,3-1 24 16,-3 4-24-16,0 2 40 0,-3 2-32 16,-3 6-4-16,0-3-12 15,3 6-16-15,3-3 4 16,6-3 40-16,6-3-24 15,3-4 16-15,9-4-16 16,0-2-24-16,0-2 4 16,-1-4-84-16,1-1 52 15,-3-9-64-15,-3 2 60 16,-3-1-4-16,-3 1 28 16,-6 9 20-16,-6 0 4 15,0 10 76-15,-6 0-44 16,3 3 92-16,3 11-72 15,3-3 0-15,6-6-36 16,6-2 16-16,6 3-24 16,6-6 4-16,12-5-8 15,5 0 20-15,4-5-16 0,3-3-4 0,-7 0-4 16,-2-3 4-16,-6-5-4 16,-6-2-28-16,-3-11 12 15,-7-8-84-15,-2-8 56 16,-3 0-56-1,0 5 56-15,-3 3 48 16,-6 11-4-16,3 4 32 16,0 7-24-16,-3 4 76 15,0 8-52-15,-6 9 32 0,0 10-40 16,-3 10 36 0,-3 16-36-16,3 11-4 0,-3-2-16 0,7-4 12 15,2-5-12-15,6-7-20 16,5-6 4-16,4-5 32 15,6-6-16 1,-3-7-52 0,6-3 20-16,3-11-128 0,6-10 80 15,2-11-212-15,4-13 160 16,0-8-100-16,-1-3 464 31,7-15-132-15,-15 13 108-16,-15 18-120 15,-6 0 64-15,-9 11-92 16,-3 8 48-16,-3 8-72 0,-3 7 4 16,0 14-28-16,0 16 4 0,6 10-12 15,3 6 20-15,9 2-20 16,3-5-4-16,6-8-4 16,3-5-32-16,0-3 16 15,0-5-372 1,-1-3 208-16,1-3-272 15</inkml:trace>
  <inkml:trace contextRef="#ctx0" brushRef="#br0" timeOffset="3046.379">20110 12263 436 0,'6'-26'160'0,"0"15"-124"0,0-7-8 0,-3 7 116 16,6 1-84-16,-3-4 20 0,-6 4-48 15,6-1-4-15,-6 3-16 16,0 0 0-16,0 3-4 15,-9 2-16 1,-3 3 4-16,6 0 4 0,-3 3-20 16,3 2 12-16,3 6 20 15,3 2-4-15,3 3-28 16,3 5 8-16,3 0-12 16,-3 3 12-16,-6-3 24 15,0 1-4-15,0-7 24 16,-6-1-20-16,-9-4 24 15,0-2-24-15,0-2 12 16,0-6-12-16,1-3 0 16,-1 0-4-16,9-2-340 15,12 0 180-15,0-9-212 16</inkml:trace>
  <inkml:trace contextRef="#ctx0" brushRef="#br0" timeOffset="3166.9672">20467 12065 520 0,'-21'-16'192'0,"10"16"-152"0,2 0-8 0,0 3-28 15,-6 2-8-15,3 3-288 16</inkml:trace>
  <inkml:trace contextRef="#ctx0" brushRef="#br0" timeOffset="3286.3114">20354 12237 404 0,'-36'5'148'0,"27"11"-112"0,-2 5-12 0,11-10 20 0,-3 2-28 15,-3 3 40-15</inkml:trace>
  <inkml:trace contextRef="#ctx0" brushRef="#br0" timeOffset="3546.2016">20622 12176 300 0,'0'-16'112'0,"0"14"-88"0,6-4-8 16,-6 6 64-16,0 0-48 0,-6-2 32 16,6 2-36-16,-3 0-36 15,-3 0 4-15,-3 2 28 16,-3 1-16-16,-3 2 0 15,1 3-4-15,-1 0-24 16,3 3 12-16,-3 2-48 16,15 3 28-16,-3 2-80 15,6-2 56-15,12 0-104 16</inkml:trace>
  <inkml:trace contextRef="#ctx0" brushRef="#br0" timeOffset="4427.1146">20685 12393 176 0,'-15'21'64'0,"3"-8"-48"0,-9 9-8 0,9-6 16 16,-6 5-16-16,-6 2 84 0,-2 12-48 15,-4 2 48-15,3 13-52 16,6-2 84-16,6-6-68 16,3 3 60-16,6-8-64 15,0-5 60-15,6-11-64 16,3-5 96-16,3-8-80 15,0-11 68-15,0-10-76 0,0-13-20 16,0-14-24-16,0-5 8 16,3-11-12-16,3 9-64 15,3-1 28-15,3-18-348 16,3-3 204-16,2 0-152 16,13 6 184-1,9 7 60-15,5 9 52 16,-2 12 52-16,-3 6-16 15,-10 8 116-15,-5 5-72 0,-3 3 120 16,-6 5-96-16,-12 3 48 16,0 2-68-16,-3 3-8 15,3 3-28-15,-7 5-12 0,-2 2-4 16,0 6 4-16,0 8-4 16,-2 5 16-16,-1 5-12 15,-3 1-12-15,0-3 0 16,-3-1 40-16,-6-4-24 0,0-6 16 15,3-5-16-15,0 0 44 16,3-6-28-16,3-2 4 16,12-18-12-1,6-6-12-15,3-8-20 16,6-5 4-16,3 0 4 16,2 0 4-16,-2 2-12 15,3 3 8-15,-3 6-16 16,-3 2 12-16,-6 5 4 15,-4 3 4-15,-2 6-12 16,-3 4 8-16,-6 9 12 16,-6 5-4-16,0 8 40 15,6 7-20-15,-3 4 4 16,3-6-16-16,3 3-8 16,9-6 0-16,9-5 4 15,15-5-4-15,9-5 40 16,8-1-20-16,-2-4-172 0,-4-9 80 15,-5 6-12-15,-6-9 52 16,-6-12 0-16,-10-3 16 16,-5-11 8-16,0-2 4 15,-15-1 0-15,0 3 0 16,-6 6 0-16,0 5 0 16,3 5 32-16,-9 5-16 15,9 6 4-15,-3 5-12 16,0 8-32-16,3 8 12 15,3 5 56-15,3 0-20 16,3 3 0-16,9-3-16 0,0-5-192 16,0 0 100-16,0-6-264 15,0-4 196 1,-3-1-108-16</inkml:trace>
  <inkml:trace contextRef="#ctx0" brushRef="#br0" timeOffset="4773.5683">21515 12330 352 0,'-3'5'132'0,"6"0"-104"0,6 6-8 16,3-6 8-16,9 3-20 16,14-5 24-16,13 2-20 15,12-5 4-15,-4 0-8 16,-5 0 20-16,-10-8-16 16,1-3-20-16,-6-2 0 0,-6-8-40 15,-10-8 28-15,-5 0 8 16,-9-6 8-1,0 1 48-15,-6 2-24 16,0-2 44-16,0-1-36 0,0 1 136 16,0 8-92-16,0 10 56 15,3 2-72-15,0 9-24 16,0 13-20-16,-3 8 44 0,-3 3-32 16,0 4 24-16,0 12-28 15,-3 4 0-15,3 4-12 16,0 4 20-16,3-7-16 0,6 0 24 15,9-11-24-15,15-5-436 16,18-16 232-16,2 2-296 16</inkml:trace>
  <inkml:trace contextRef="#ctx0" brushRef="#br0" timeOffset="5869.2638">19863 13396 248 0,'9'-11'92'0,"3"9"-72"0,3-9-4 0,-6 11 80 16,3-8-56-1,5-2 28-15,-2 4-40 16,0 1 28-16,0 0-32 0,0 2-12 16,-3 8-8-16,0 3 12 15,-3 0-8-15,3 8 4 16,-6 3-4-16,0-1 12 16,-6 3-12-16,0 0 60 15,0-2-40-15,0-3-12 16,0-3-8-16,0-2 44 15,2-6-28-15,4-8 8 0,6-5-20 16,-3-2 28-16,6-3-24 0,-6-1-48 16,3-4 16-16,3-1-148 15,-3 3 92-15,0 0 24 16,0 3 28-16,-1 5 12 16,-2 3 0-1,-3 5 52-15,0 5-24 0,-3 6 80 16,-3 5-56-16,0 2 12 15,0 3-32-15,0 1 32 16,0 1-32-16,6-1 4 16,-3-4-16-16,9-5 28 15,-3-7-24-15,6-9 20 16,6-5-20-16,0-5-96 16,8-3 44-16,-8-3-176 15,0-2 120-15,3 3-96 16,0-1 104-1,-9 6 48-15,-4 2 24 0,-2 6 132 16,-6 5-64-16,-3 0 120 16,-3 8-100-16,-3 5 68 15,1 3-84-15,-1 5-12 16,0-5-32-16,6 3 32 16,0-1-24-16,0 1 12 15,6-3-20-15,2-3-124 0,4-3 60 16,-3-7-272-1,-3-3 176-15,3 3-244 16</inkml:trace>
  <inkml:trace contextRef="#ctx0" brushRef="#br0" timeOffset="6200.5122">20762 13417 268 0,'-30'-3'100'0,"18"6"-76"0,-3-3-8 16,6 5 68-16,-2 3-48 16,-1-2 32-16,0 4-40 15,6 3 0-15,3 1-16 16,-3 1-8-16,6 4 0 16,6-8 12-16,3 2-8 15,3 0 16-15,3-5-16 16,2-3 32-16,4-5-24 15,0-2-4-15,0-9-8 0,0 0 20 16,-12-2-12-16,0-3 12 16,-9 3-12-16,-9-5-24 15,0 2 4-15,3 0-24 16,0 11 20-16,3-6-92 16,9 8 56-16,6 1-312 15</inkml:trace>
  <inkml:trace contextRef="#ctx0" brushRef="#br0" timeOffset="7159.6519">21113 13430 288 0,'9'-10'108'0,"-3"7"-84"0,0-2-4 15,-3 2 40-15,0-2-36 16,-3 2 0-16,-3-2-16 15,-6 5 12-15,-3 0-12 16,-3 5 16-16,-6 0-16 16,-2 1 24-16,-1 2-20 15,3 0 76-15,6 2-52 16,3 1-32-16,12-1-4 16,12-2 24-16,3-2-16 15,15-6 44-15,0-6-28 16,11-2-100-16,4-2 40 15,-3-1-104-15,-7 1 80 16,-8-1 12-16,-6-2 28 0,-6 0 24 16,-9-1 0-16,-9-2 16 15,-9 1-12-15,-3-1 48 16,-3 0-28-16,3 5 84 16,0 6-64-1,3 5-4-15,1 5-28 0,2 6 16 16,3 5-20-16,3 0-4 0,0-1-4 15,6 1 20-15,3 0-12 16,0 0 4-16,2 0-8 16,1 0 20-16,0 0-16 0,6-3 12 15,3 0-12-15,6-2 0 16,0-6-4-16,3-5 12 16,-7-5-12-16,10-3 16 15,-9-3-16-15,0-5-4 16,-3-2 0-16,-3 2-4 15,-1-5 0-15,-2 10-20 16,-3-2 12-16,-3 2 12 16,-6 3 0-16,0 6 16 15,-6 4-12-15,-6 6-12 16,-3 3 0-16,-2 2 4 16,-4 3 0-16,3 0 16 15,0 0-8-15,9 2-12 16,0 1 0-16,9 2 4 15,15 0 0-15,0 0 16 16,9 1-8-16,9-7 16 0,-4-1-16 16,10-6 24-16,9-8-20 15,-10-6-12-15,4-4-4 16,0-6 12-16,-7-3-4 16,-5-2-4-16,0 0 4 15,-6 0 4-15,-3-6-4 16,2 1 8-16,-5-9-8 15,-3-2 8-15,-3-2-8 16,0 2-12-16,-6 5 4 16,0 8-32-16,0 6 20 0,-6 23-40 15,-6 11 52 1,-3 13 0-16,-3 3 76 16,0-1-40-1,3-1 60-15,6-1-56 0,3 0 28 16,3-3-36-16,9-2 28 15,3-5-32-15,9-9-100 16,11-10 40-16,13 0-748 16,-3 3 432-1,-4-11 120-15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0T12:38:14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16300 17494 156 0,'-9'-8'56'16,"6"8"-44"-16,0-5-4 0,3 5 192 0,0 0-112 15,3-5 16-15,0 5-60 16,3-6 24-16,3-2-40 16,0 8 72-16,0 0-52 15,6-5 28 1,2 5 16-16,-2 0-48 16,12 5 12-16,-3-10-8 15,-3 5-28-15,3 0 36 16,-1 0-32-16,-8 0-24 15,0-2 0-15,0 2-8 16,-3 0 0-16,-3 0 32 16,-3-6-12-16,-6 6 32 15,0 0-28-15,0 0-40 16,0 0 12-16,-3 0-272 0,3 0 156 16,-3 0-140-1,-3 0 156-15,0 6-28 16,0-6 84-16,-3 2 12 15,-3-2 28-15,3 5 4 16,-6 3 4-16,3-2 24 16,-2 4-8-16,-4 4 32 15,6 1-24-15,-3 12 64 16,0 5-44-16,0 13 44 16,6 0-44-16,3-11 8 15,0 6-28-15,-3-3 44 16,3-3-32-16,-3-7-32 0,-2-1 0 15,-4-2 28-15,-3-3-16 16,0 3 16-16,-3-3-12 16,0-3 0-16,-3-2-4 15,1-5-8-15,2-3 4 16,3-3-4-16,0 0 0 0,3-2 16 16,0-3-8-16,6 5 120 15,0-5-72-15,1 6 104 16,2-4-96-16,6-2 76 15,-6 6-80-15,6-6 64 16,0 0-68-16,9 5 4 16,8-10-36-16,10-1 40 15,9-2-36-15,3 3 12 16,-1-3-24-16,1 3-8 0,-6 5-4 16,-3 0 20-16,-10 0-12 15,1 5-4-15,-9 0-4 16,0-2-4-16,-9 8 0 15,3-9-20 1,-6 4 12-16,6 2-348 16,-3-3 196-16</inkml:trace>
  <inkml:trace contextRef="#ctx0" brushRef="#br0" timeOffset="849.007">16723 17973 268 0,'-6'5'100'0,"0"-5"-76"0,6 11-8 0,0-3 60 0,0 0-44 15,-3 5 120-15,-3 6-84 16,0 2 44 0,0 5-64-16,-3-2-16 0,0-3-20 15,0-2 32-15,-3-1-20 16,3-4-4-16,-3-7-12 0,3 4 12 15,0-8-12-15,3-3-144 16,3-3 72-16,1-2-324 16</inkml:trace>
  <inkml:trace contextRef="#ctx0" brushRef="#br0" timeOffset="1205.3577">16586 18015 332 0,'0'-23'120'0,"0"20"-92"0,9-8-8 0,-3 6 104 15,2 2-72-15,4-2 40 16,3 0-52-16,6 2 20 16,3 3-32-16,3 3 0 15,2 10-16-15,1 0-8 0,0 6 0 16,-3-1-4-16,-3 4 0 16,-7 4 24-16,-2-2-12 15,-6-3 40-15,-3 3-28 16,-12-3 40-16,-3 0-36 15,-6-2 48-15,-8-6-44 0,-4 0 28 16,-3 0-32-16,0-2 36 16,4-8-36-16,2-3-4 15,3 0-16-15,3 0 12 16,0-8-12-16,3 2-4 16,0 6 0-16,0-2-4 15,4-4 0-15,-1-2-100 16,0 8 56-16,3-5-296 15,3 5 184-15,3 0-332 16</inkml:trace>
  <inkml:trace contextRef="#ctx0" brushRef="#br0" timeOffset="1584.8937">17342 17769 560 0,'-9'-5'208'0,"9"5"-164"0,0 0-8 16,6 0 144-16,-6 0-104 15,9-3 32-15,-3 3-64 16,9 0-28-16,-7 0-8 15,7 0 8-15,3 3-8 0,-3 2-364 16,-6 3 192-16</inkml:trace>
  <inkml:trace contextRef="#ctx0" brushRef="#br0" timeOffset="1731.307">17267 17867 488 0,'-21'6'180'0,"27"-6"-140"0,-6 2-12 15,9-2 136-15,6 0-24 16,6 6-68-16,-6-6-40 16,6 7-24-16,0-4-248 15</inkml:trace>
  <inkml:trace contextRef="#ctx0" brushRef="#br0" timeOffset="1986.8518">18047 17378 456 0,'-30'-5'168'0,"27"5"-128"0,-3 0-16 15,4 5 112-15,-4 0-80 16,0 3 32-16,3 11-52 15,3-6 4-15,0 5-24 16,-3 3 8-16,0 3-12 0,0 5-8 16,-3-2 0-16,0-3-236 15,-3-3 128-15</inkml:trace>
  <inkml:trace contextRef="#ctx0" brushRef="#br0" timeOffset="2246.4145">17672 17783 932 0,'-9'5'348'0,"15"-5"-272"0,9-11-20 0,-3 11 68 15,6 0-80-15,6 0 0 16,8-8-28-16,-5 3 16 15,0 5-20-15,0-3-12 0,0-2-4 0,-4 5-260 16,-2 5 144-16,-6-2-316 16,-9 2 248-1,0 9-200 1</inkml:trace>
  <inkml:trace contextRef="#ctx0" brushRef="#br0" timeOffset="2571.3741">17720 17873 540 0,'-3'0'200'0,"12"2"-156"0,6-4-12 16,-6 2 72 0,5 2-64-16,4 4 16 0,3 4-32 15,-3 1-4-15,0-1-12 16,-6 9 12-16,-6-3-12 15,-3 7 24-15,-6-1-20 0,-6 1 24 0,-3-1-24 16,-9-1 12 0,-3-3-12-16,-3 3 116 15,1-5-72-15,8-2 60 16,6-6-72-16,6 5-12 0,12-5-20 16,9-3 24-16,6 3-20 15,5-3 12-15,1 3-16 16,-3 3-8-16,0-3 0 15,0 2-296-15,2-2 160 16</inkml:trace>
  <inkml:trace contextRef="#ctx0" brushRef="#br0" timeOffset="5692.3844">18378 17399 144 0,'3'-8'52'0,"-3"13"-40"0,3-10 0 15,-3 5 36-15,0 0-28 0,0 0 68 16,0 0-48-16,0 0 0 16,0 0-24-16,0 0 24 15,0 8-24-15,0-3 40 16,-3 3-32-16,0 3 40 15,0 2-36-15,0 8 48 16,-3 11-44-16,3 8 28 16,0 13-32-16,0-3 0 15,0-3-16-15,-3-15 20 16,6 13-20-16,-6-13 12 16,-3-6-12-16,6-7 28 15,0-6 12-15,3-5-24 16,-6 5 20-16,-3-13-32 0,9 8-12 15,-3-16-8-15,0 8 4 16,0-5 0-16,3-3 0 16,0-5 0-16,3-6-28 15,-3 1 16-15,6-11-32 16,0 5 28-16,6-11-12 16,6 4 16-16,6 4-8 15,2 1 8-15,10 2 36 16,-6 8-16-16,-3 6 0 15,-6 7-4-15,-7 3-4 16,-5 8 0-16,-9 2 24 16,-9 6-12-16,-5 3 12 0,-7 2-12 15,-6-2-8 1,3-6 0-16,0 5 4 0,0-5-4 16,7 1-4-16,2-6 4 15,3-8 12-15,3 5-8 16,3 3-56-16,6-8 24 15,0 10 124-15,6-2-52 16,0-2 0-16,3 7-28 16,0-5 4-16,3 5-16 15,-3-8 32-15,-1 9-24 16,1-9 32-16,0-2-32 16,-3 2 20-16,0-5-20 15,0 0-96-15,0 0 44 0,0 0-376 16,3-5 228-16</inkml:trace>
  <inkml:trace contextRef="#ctx0" brushRef="#br0" timeOffset="6716.4147">18601 17867 312 0,'0'-5'112'0,"0"10"-84"0,0-10-12 16,0 5 40-16,0 0-36 15,0 0 36-15,0 0-32 16,0 0 32-16,0 0-32 16,-3 0 32-16,0 0-32 15,0 0-12-15,3 0-8 16,-3 5 48-16,0 1-28 15,0-4 44 1,0 4-40-16,0 4 28 0,3 1-28 16,0-1 0-16,-3 4-16 15,0-1 36-15,3-5-24 16,-3 5-12-16,0-8-8 0,0 3 20 16,0-8-12-16,0 5 4 15,0-5-8-15,0 0-8 0,3 0 4 16,0 0-24-16,0 0 12 15,0-5 12-15,0 5 0 16,3-3-4-16,0-2 4 16,0 0-4-16,3-3 0 15,0 0 0-15,0-3 0 16,0 4 8-16,0 1-4 16,0-7-4-16,0 8 4 15,0-3-16-15,0 2 8 16,0-1 12-16,0 7-4 0,0-6-48 15,0 6 28 1,0 0 4-16,2-2 8 16,-2 2-8-16,0 0 8 0,0 0 4 15,3 0 0-15,-3 0 0 16,0 2 0-16,0-2 8 16,0 0-4-16,0 6 8 15,-3 1-8-15,3-1 8 16,0-1-8-16,0 3 32 15,-3 3-20-15,0-3 12 16,0 5-16-16,-3 0 28 16,-3 0-24-16,-3 0 20 31,6 1-20-31,-3-1 36 16,0 0-28-16,-3-2-12 15,3-3-8-15,0 0 12 0,3-3-8 16,-3-10-12-16,0 5 0 15,0-8-92 1,3 2 48-16,-3-15-292 0,3 8 184 16,-3-6-332-16</inkml:trace>
  <inkml:trace contextRef="#ctx0" brushRef="#br0" timeOffset="7060.7044">18771 17293 436 0,'0'0'160'0,"0"11"-124"0,0-3-8 16,3 0 96-16,-3 10-72 0,0-5-4 16,0 9-28-1,0-4 20-15,0 1-24 0,0-1-208 16,0-2 104-16,0 8-292 15</inkml:trace>
  <inkml:trace contextRef="#ctx0" brushRef="#br0" timeOffset="8138.6337">19092 17391 320 0,'3'-3'120'0,"-3"3"-96"0,6-2-4 0,-6 2 68 0,3-3-52 16,0-2 24-16,-3 5-40 15,0 0 36-15,0 0-32 16,0 0 48-16,3 5-40 16,0 3 28-16,3 5-32 15,0 6 28-15,0 2-32 16,3 11 12-16,-6 2-20 0,6-2 20 15,-1 0-24-15,-5-1 48 16,3-4-32-16,0-9-24 16,-3-4-4-16,0-6 36 15,6-8-24-15,-9-6 24 16,0-7-20-16,0-3-8 16,3-8-4-16,-3-5-24 15,0-3 12-15,0 3-40 16,3 3 28-16,-3-1-20 0,6 12 24 15,0-4 8-15,-3 6 8 16,0 2-44-16,0 3 24 16,3 6-4-16,0 4 16 15,0 6 8-15,3 8 0 16,-3 5 16-16,6 6-8 16,3 7-4-16,5 3 0 15,-5-2 20-15,3-6-12 16,0-8 12-16,-3-3-12 15,-3-10 56-15,0-8-40 16,0-5 24-16,-6-16-32 0,3-3 16 16,-4-10-20-1,1-1 28-15,0-2-28 0,0 5-4 16,0 3-8-16,0 0-32 16,0 5 16-16,0 1-12 15,0 4 12-15,3 11-28 16,0 3 24-16,-3 5 16 15,0 10 0-15,-3-2-472 16</inkml:trace>
  <inkml:trace contextRef="#ctx0" brushRef="#br0" timeOffset="8383.7711">19038 17867 572 0,'0'-5'208'0,"6"5"-160"0,12 0-12 0,-6 0 144 16,3 0-104-16,6 0 60 15,3-3-80-15,2-2 36 16,10 5-52-16,9-5 16 0,11 5-36 15,-2-3 8-15,3-2-16 16,-1 5 12-16,-11 0-16 16,-12 0 16-16,-1-5-16 0,-14 5-160 15,-6 0 80-15,-6 0-272 16,-12 0 196-16</inkml:trace>
  <inkml:trace contextRef="#ctx0" brushRef="#br0" timeOffset="8772.0356">19196 17920 384 0,'-3'6'140'0,"0"1"-108"0,-6 7-8 15,9 4 128-15,3 9-88 16,3 12 36-16,-9 1-60 15,3-3 28-15,0-3-36 16,-6 4 52-16,3-12-48 0,0 0 56 0,-6-12-56 16,-2 4 20-16,2-10-36 15,0 5 16-15,0-13-20 16,3 0 8 0,3 0-12-16,3 0-44 0,6 0 20 15,6 0 0-15,9 0 12 16,-1 0-12-16,1 0 8 15,9 0 28-15,-3 0-12 16,3 0 12-16,-1 0-12 16,-8 0-68-16,-3 0 28 15,-6 0-200-15,-3 0 128 0,-9-5-380 16,-3 2 268 0,-3-2 0-16</inkml:trace>
  <inkml:trace contextRef="#ctx0" brushRef="#br0" timeOffset="9873.1592">19137 17314 144 0,'-3'-2'52'0,"3"2"-40"0,0 2 0 0,0-2 52 0,-3 6-36 16,-3-6 60-16,0 0-52 15,0 8 28-15,0-3-36 16,-3 0 36-16,0 0-36 16,-6-2-16-16,3 8-4 15,-6-9 24-15,1 12-16 16,-4-9 56-16,3 8-40 16,-6 0 20-16,3 1-32 15,3 4 52-15,0 16-40 16,4 9 4-16,8 18-24 0,-3 2 36 15,9-2-24-15,0 5-12 16,-3 6-8-16,3 10 20 16,0-8-12-16,3-3 32 15,0-7-28-15,3-11-32 16,3-6 8-16,5-2-200 0,10-5 112 16,6-8-100-1,9-1 112-15,-1-4-244 16</inkml:trace>
  <inkml:trace contextRef="#ctx0" brushRef="#br0" timeOffset="10355.1016">19610 17338 392 0,'6'5'148'0,"-3"3"-116"0,6 14-8 0,-6-12 56 15,3 3-48-15,3 9 40 16,3 9-40-16,0 27 36 16,-1 9-40-16,1-9 20 15,-3 3-28-15,0 10 16 16,-9 1-20-16,-3 4 28 0,-15 4-28 16,-5-4 20-16,-16-9-20 15,-15-15-176-15,-11 1 88 0,-4-8-372 16,4-5 252-1,8-8 20-15</inkml:trace>
  <inkml:trace contextRef="#ctx0" brushRef="#br0" timeOffset="13445.796">18259 17248 340 0,'-6'-8'128'0,"6"8"-100"0,-6-5-8 16,6 2 24-16,0-2-28 16,-3 0 12-16,-3-1-16 15,0-2 28-15,3 6-24 16,-6-3 4-16,-3-1-12 16,0-2-52-16,-3 0 28 15,0 3 36-15,0 0-8 16,0 0 36-16,4 5-32 15,2 0 20-15,3 5-20 16,0 5 20-16,3 4-24 0,0 1-4 16,0 12-4-16,-3 5 48 15,0 5-28-15,3 2 44 16,3 14-40-16,-6 13 28 0,3 6-28 16,3-1 36-16,0-10-36 15,0-5-4-15,0-3-16 16,3-6 12-16,0-2-12 15,3 8 16-15,0 5-16 16,3-7-12-16,3 2 0 0,3-14 12 16,-4 1-4-16,4-8-28 15,3-11 12-15,0-3-108 16,0-4 64-16,3-1-220 16</inkml:trace>
  <inkml:trace contextRef="#ctx0" brushRef="#br0" timeOffset="14388.7827">19726 17277 236 0,'0'-16'88'0,"9"8"-68"0,3 3-4 0,-3-3 68 16,0 3-48-16,3 0 4 15,0-3-24-15,-1 5 24 16,1-2-24-16,-3 5-24 16,0 0 4-16,-3 0 28 15,0 0-16-15,-3 5 28 16,0 3-24-16,0 0 48 16,0 10-32-16,3 4-24 0,0 7-4 15,0 0 16-15,9 8-8 16,-6 18 32-16,3 22-24 15,-3 8 12-15,0-6-16 16,-4-15 0 0,1 2-4-16,-3 5 12 15,-3-5-12-15,6 3-12 16,-6-8 0-16,3-8 4 16,0-13 0-16,-9-3 24 15,6-11-12-15,-15 1 4 16,7-6-8-16,-13-11 20 15,6-2-16-15,-12-2-56 16,6-6 20-16,-6-6-244 0,4-7 148 16,-4-8-196-16</inkml:trace>
  <inkml:trace contextRef="#ctx0" brushRef="#br0" timeOffset="16894.5655">20702 17248 364 0,'-6'-8'132'0,"3"8"-100"0,-2-5-12 16,2 5 36-16,0 0-36 15,0 0 52-15,0 0-40 16,-6 0 28-1,0 5-16-15,-3 3-24 16,0 3 8-16,0 2-20 16,-3 0 4-16,-3 3-4 0,0 0-8 15,-2 5 4-15,-7-8-16 16,-3 1 8-16,0 7 12 16,-2-5-4-16,2 0 24 15,0 10-16-15,0 6 32 16,3 7-28-16,4 1 20 0,2 10-20 15,3-2 44-15,6-3-32 16,3 0 40-16,3-5-40 16,6 5 4-16,3 2-20 15,3 4-8-15,3 1 0 16,6 1-4-16,0 0 0 16,3-10 24-16,2-9-12 15,1-8 4-15,0-2-8 16,-3-8-8-16,-3-5 4 0,-6-9-340 15,6-4 184-15</inkml:trace>
  <inkml:trace contextRef="#ctx0" brushRef="#br0" timeOffset="18030.1329">20628 17592 300 0,'3'-5'112'0,"0"5"-88"0,-3 8-8 15,0-3 56-15,3 8-44 16,0 6 60-16,0 7-52 16,3 6 72-16,3 2-60 15,6-2 0-15,-3 0-28 16,2-6 24-16,-2 1-28 16,0-9 4-1,3-2-12-15,-6-3 20 0,3-2-16 16,-3-6 56-16,0-2-36 15,-3-6-16-15,3-2-8 16,0-3 16-16,0-8-12 0,0 3-12 0,5-8-4 16,4 0 20-1,-3-6-8-15,6-2-20 0,-6 0 4 16,0-3 4-16,0 6 4 16,0 2-12-16,-1 3 8 15,-2 2 72-15,-3 3-36 16,3 3-40-16,-3 3 4 15,0-4-4-15,6 9 8 0,-9-3 16 16,6 3-8-16,-3 5-304 16,0-3 164-16</inkml:trace>
  <inkml:trace contextRef="#ctx0" brushRef="#br0" timeOffset="19253.3396">21045 17952 208 0,'3'-5'76'0,"0"5"-60"0,-3-8-4 0,0 8 72 16,0 0-48-16,0 0 56 15,0 0-52-15,3 0 52 16,0-6-56-16,-3 6 28 16,0-2-36-16,0-3 0 15,0 5-16-15,0-6 0 16,-3 6-4-16,3 0 20 15,0 0-16-15,-3 0-12 0,0 0-4 16,-3 0 4-16,0 6 0 16,0-6 8-16,-3 5-4 0,0-3-4 15,-6 9 4-15,3-3-16 16,0 0 8-16,0-3 12 16,0 14-4-16,4-1 24 15,-1 3-16-15,0 6 40 16,6-1-28-16,3-2 12 15,3 3-20-15,3-12 0 16,3 4-8-16,2-6 20 16,4 0-16-16,-3-7 12 15,0-6-12-15,-3 0-280 16,3 0 144-16</inkml:trace>
  <inkml:trace contextRef="#ctx0" brushRef="#br0" timeOffset="19571.7253">21015 18108 196 0,'6'-8'72'0,"0"8"-56"0,3 3-4 0,-3-3 12 16,0 0-16-16,0 5 16 15,0 8-16-15,-3-5 92 16,0 5-52-16,-3 1 84 16,0-1-76-16,-3 5 52 15,0 1-64-15,-3-6-4 16,0 0-24-16,3 1 16 0,0-6-20 16,0 2-4-16,3-7-4 0,-3 2 20 15,3-5-12-15,0 0-136 16,0 0 68-16,3-5-396 15</inkml:trace>
  <inkml:trace contextRef="#ctx0" brushRef="#br0" timeOffset="20066.2236">21313 18045 352 0,'0'-14'132'0,"0"14"-104"0,-3-2-8 0,3 2 52 15,-6 0-44-15,0-6-20 16,-3 6-8-16,-3 0 36 15,0-5-24-15,0 5 8 16,0 0-12-16,0 0 56 16,3 5-36-16,0-5-36 0,3 6 0 15,1-4 8 1,2 4 4-16,0-1-4 0,3 3 4 16,3 0 4-16,3 5-4 15,-1-2-20-15,7 4 8 16,0-4 12-1,3 8 0-15,-3-4 24 0,0 4-16 16,-3-6 12-16,0 0-12 16,-12 1 0-1,-3-1 20-15,-3-3-16 0,-3-2 0 16,0-2-8-16,0-4 20 31,0-2-16-31,0 6-12 0,1-1-4 16,2-5-16-16,3 0 12 15,0-5-216-15</inkml:trace>
  <inkml:trace contextRef="#ctx0" brushRef="#br0" timeOffset="20623.3786">21598 17862 528 0,'-14'0'196'0,"14"0"-152"0,-3 0-12 0,3 0 192 15,6 0-128-15,5 0 0 16,7-3-64-16,6-2 4 16,12 5-20-16,0-5 8 0,5 5-12 15,4 0-428 1</inkml:trace>
  <inkml:trace contextRef="#ctx0" brushRef="#br0" timeOffset="21166.1816">22060 17529 352 0,'-6'-3'132'0,"6"-2"-104"0,3 5-8 16,-3 0 88-16,0 0-64 0,6 5 52 15,0 3-56-15,0 13 40 16,0 11-44-16,3 8 60 16,0 5-56-16,5-6 52 0,4 6-52 15,0-10 24-15,3-4-36 16,0-4 0-16,0-3-16 15,-4-3 44-15,-2-11-28 16,0-2 48-16,0-8-44 16,-3-5-8-16,6-3-12 15,-6-3 16-15,-3-15-16 16,0 0-4-16,3-17-4 0,-3-12-24 16,-1 2 12-16,1 13 20 15,3 3-4-15,0 8-40 16,-9 2 20-16,9 9-8 15,-9 5 12-15,3 5 0 16,-3 5 0-16,-3 3-264 16,3 11 144-16,-3 2-436 15</inkml:trace>
  <inkml:trace contextRef="#ctx0" brushRef="#br0" timeOffset="21387.3181">22423 17907 488 0,'0'-5'180'0,"9"5"-140"0,3-8-12 0,-3 8 180 16,6-6-120-16,5-1 36 15,7 1-76-15,3-2 0 16,3 3-32-16,-3 2 8 0,-1-2-12 16,-8 5-112-16,-6 0 52 15,-9 0-368-15,-9 0 232 16,-9 8-144 0</inkml:trace>
  <inkml:trace contextRef="#ctx0" brushRef="#br0" timeOffset="21570.0457">22533 17907 488 0,'-6'11'180'0,"6"-3"-140"0,-3 10-12 15,3-5 100-15,-3 3-76 16,0 3 16-16,-3-1-44 16,6 3 12-16,0-7-20 15,0-1 20-15,0-8-24 0,0-5-188 16,6 0 92-16,0-8-388 15</inkml:trace>
  <inkml:trace contextRef="#ctx0" brushRef="#br0" timeOffset="21908.4929">22941 17391 288 0,'12'5'108'0,"-6"-2"-84"0,12 2-4 0,-12 3 128 16,11 3-84-16,-2 7 88 0,12 17-88 15,-3 15 48-15,0 11-68 16,-3 5 92-16,-7-3-76 15,-8-2 0-15,-3 3-40 0,-6 2 16 16,-6 0-24-16,-17-8 56 16,2-5-36-16,-9-8-32 15,-6-8-4-15,7-10-388 16,-7-9 216-16</inkml:trace>
  <inkml:trace contextRef="#ctx0" brushRef="#br0" timeOffset="22346.9227">23221 17084 508 0,'6'-21'188'0,"3"16"-148"0,8-1-8 0,-8 4 96 15,3-1-76-15,0 6 140 16,9-3-112-16,0 2 16 16,0 9-56-16,0 7-28 0,-4 4-4 0,1-1 36 15,-9 5-24-15,-6 1 36 16,-6-1-32-16,-6-7 40 31,0-1-36-31,-9-5-16 16,10 6-4-16,-4-11 16 15,6 0-12-15,0-3 56 16,3 0-36-16,12-10-8 16,9 5-12-16,14-5 16 15,10 5-16-15,15-3 24 0,-4-2-24 16,1 5-944-16,-13-5 504 15,-8-11 76-15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42:57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9105 8255 132 0,'-3'-5'52'0,"3"5"-44"0,0 5 4 0,0-5 88 0,-6 5-56 15,6 1-28-15,0 2-12 16,0-1-12-16,0-1 0 15,0 2 8-15,0-3 0 16,0 0 16-16,0-5-8 16,0 0-180-16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customXml" Target="../ink/ink6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Apr 10,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Mirror Load for Diff. Amps.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34" y="1981200"/>
            <a:ext cx="8216933" cy="26399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51760" y="4416840"/>
              <a:ext cx="7869240" cy="208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640" y="4410720"/>
                <a:ext cx="7881840" cy="20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0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Single-Ended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18" y="2299785"/>
            <a:ext cx="8702762" cy="312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Naïve 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004" y="1478432"/>
            <a:ext cx="6987992" cy="51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658" y="762000"/>
            <a:ext cx="5360684" cy="264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Differential-to-Single-Ended Conversion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05" y="3477671"/>
            <a:ext cx="3416190" cy="2542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767" y="6051103"/>
            <a:ext cx="6212633" cy="7306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669360" y="3847320"/>
              <a:ext cx="1341000" cy="1370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5040" y="3841560"/>
                <a:ext cx="1348920" cy="13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5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Differential Gain of the Current-Mirror-Loaded </a:t>
            </a:r>
            <a:r>
              <a:rPr lang="en-US" sz="3200" dirty="0" smtClean="0"/>
              <a:t>MOS Pair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72" y="1404119"/>
            <a:ext cx="8345654" cy="46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Gain of the Current-Mirror-Loaded MOS </a:t>
            </a:r>
            <a:r>
              <a:rPr lang="en-US" dirty="0" smtClean="0"/>
              <a:t>Pair,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88" y="2193920"/>
            <a:ext cx="8371423" cy="3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Gain of the Current-Mirror-Loaded MOS Pair,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71" y="1924343"/>
            <a:ext cx="8476057" cy="27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Two-Stage CMOS Op Amp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528351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47" y="6019800"/>
            <a:ext cx="6062106" cy="2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Gain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81" y="2495187"/>
            <a:ext cx="8413036" cy="2735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267200"/>
            <a:ext cx="2357438" cy="5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smtClean="0"/>
              <a:t>Offset </a:t>
            </a:r>
            <a:r>
              <a:rPr lang="en-US" dirty="0"/>
              <a:t>Voltage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936" y="1396836"/>
            <a:ext cx="7746128" cy="49326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85560" y="6136920"/>
              <a:ext cx="2740320" cy="488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280" y="6131160"/>
                <a:ext cx="275148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1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Offsets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16" y="1368081"/>
            <a:ext cx="7370768" cy="541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Offset </a:t>
            </a:r>
            <a:r>
              <a:rPr lang="en-US" dirty="0" smtClean="0"/>
              <a:t>Voltage,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77" y="2022513"/>
            <a:ext cx="8179844" cy="36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5238"/>
            <a:ext cx="6483779" cy="654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29005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411" y="43258"/>
            <a:ext cx="5785177" cy="67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In order to connect differential amplifiers to other </a:t>
            </a:r>
            <a:r>
              <a:rPr lang="en-US" sz="3200" b="1" dirty="0" err="1" smtClean="0">
                <a:solidFill>
                  <a:srgbClr val="0000FF"/>
                </a:solidFill>
              </a:rPr>
              <a:t>amplifers</a:t>
            </a:r>
            <a:r>
              <a:rPr lang="en-US" sz="3200" b="1" dirty="0" smtClean="0">
                <a:solidFill>
                  <a:srgbClr val="0000FF"/>
                </a:solidFill>
              </a:rPr>
              <a:t>, it needs a: 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Single-ended output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Double-ended output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None of the above.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74560" y="2970000"/>
              <a:ext cx="3600" cy="2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0960" y="2967120"/>
                <a:ext cx="1008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</a:t>
            </a:r>
            <a:r>
              <a:rPr lang="en-US" dirty="0" smtClean="0"/>
              <a:t>Offsets,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84" y="1937006"/>
            <a:ext cx="8363832" cy="27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371600"/>
            <a:ext cx="1506443" cy="93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24" y="3870385"/>
            <a:ext cx="2179045" cy="108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81" y="3092329"/>
            <a:ext cx="1294530" cy="79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10" y="2276161"/>
            <a:ext cx="1796675" cy="695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732" y="5133332"/>
            <a:ext cx="1815468" cy="50546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 Offsets, Contd.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733" y="6103008"/>
            <a:ext cx="1572067" cy="526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7124" y="5715000"/>
            <a:ext cx="169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00324" y="1143000"/>
            <a:ext cx="245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Resistor mismatch: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06480" y="2277360"/>
              <a:ext cx="7985880" cy="441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2520" y="2271960"/>
                <a:ext cx="7997040" cy="44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 Offsets, Contd.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21731"/>
            <a:ext cx="2269661" cy="1216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467844"/>
            <a:ext cx="1996869" cy="1342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114800"/>
            <a:ext cx="1052992" cy="632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5257800"/>
            <a:ext cx="2286030" cy="6056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6524" y="838200"/>
            <a:ext cx="367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MOSFET geometry mismatch: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867400" y="4246200"/>
              <a:ext cx="4697280" cy="243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3800" y="4240080"/>
                <a:ext cx="4707720" cy="24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0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581" y="1143000"/>
            <a:ext cx="1380839" cy="105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138" y="2234333"/>
            <a:ext cx="3253725" cy="11184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 Offsets, Contd.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227" y="4114800"/>
            <a:ext cx="2669545" cy="1235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009" y="3448858"/>
            <a:ext cx="1761982" cy="51354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436" y="5486400"/>
            <a:ext cx="2127129" cy="605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6324600"/>
            <a:ext cx="1094098" cy="412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6524" y="838200"/>
            <a:ext cx="367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V</a:t>
            </a:r>
            <a:r>
              <a:rPr lang="en-US" i="1" baseline="-25000" dirty="0" err="1" smtClean="0"/>
              <a:t>t</a:t>
            </a:r>
            <a:r>
              <a:rPr lang="en-US" dirty="0" smtClean="0"/>
              <a:t> mismatch: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296160" y="1655280"/>
              <a:ext cx="5623200" cy="513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2560" y="1650240"/>
                <a:ext cx="5631840" cy="51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8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Offsets,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99" y="1785108"/>
            <a:ext cx="8336802" cy="271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24400"/>
            <a:ext cx="7250011" cy="10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Offsets, Contd.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2133600"/>
            <a:ext cx="8518750" cy="2514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69440" y="4303440"/>
              <a:ext cx="7114680" cy="214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120" y="4297320"/>
                <a:ext cx="7123320" cy="21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1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Offsets,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773" y="1524000"/>
            <a:ext cx="8154454" cy="254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2" y="4047695"/>
            <a:ext cx="8259777" cy="27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13401</TotalTime>
  <Words>164</Words>
  <Application>Microsoft Office PowerPoint</Application>
  <PresentationFormat>On-screen Show (4:3)</PresentationFormat>
  <Paragraphs>39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ECE 255</vt:lpstr>
      <vt:lpstr>DC Offsets</vt:lpstr>
      <vt:lpstr>DC Offsets, Contd.</vt:lpstr>
      <vt:lpstr>PowerPoint Presentation</vt:lpstr>
      <vt:lpstr>DC Offsets, Contd. </vt:lpstr>
      <vt:lpstr>DC Offsets, Contd. </vt:lpstr>
      <vt:lpstr>DC Offsets, Contd.</vt:lpstr>
      <vt:lpstr>DC Offsets, Contd.</vt:lpstr>
      <vt:lpstr>DC Offsets, Contd.</vt:lpstr>
      <vt:lpstr>Current Mirror Load for Diff. Amps.</vt:lpstr>
      <vt:lpstr>Conversion to Single-Ended Output</vt:lpstr>
      <vt:lpstr>A Naïve Way</vt:lpstr>
      <vt:lpstr>Differential-to-Single-Ended Conversion </vt:lpstr>
      <vt:lpstr>Differential Gain of the Current-Mirror-Loaded MOS Pair </vt:lpstr>
      <vt:lpstr>Differential Gain of the Current-Mirror-Loaded MOS Pair, Contd.</vt:lpstr>
      <vt:lpstr>Differential Gain of the Current-Mirror-Loaded MOS Pair, Contd.</vt:lpstr>
      <vt:lpstr>A Two-Stage CMOS Op Amp</vt:lpstr>
      <vt:lpstr>Voltage Gain</vt:lpstr>
      <vt:lpstr>Input Offset Voltage</vt:lpstr>
      <vt:lpstr>Input Offset Voltage, Contd.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580</cp:revision>
  <cp:lastPrinted>2018-02-20T02:36:19Z</cp:lastPrinted>
  <dcterms:created xsi:type="dcterms:W3CDTF">2014-01-12T04:14:42Z</dcterms:created>
  <dcterms:modified xsi:type="dcterms:W3CDTF">2018-04-10T13:07:29Z</dcterms:modified>
</cp:coreProperties>
</file>