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735" r:id="rId3"/>
    <p:sldId id="739" r:id="rId4"/>
    <p:sldId id="740" r:id="rId5"/>
    <p:sldId id="742" r:id="rId6"/>
    <p:sldId id="741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4" r:id="rId19"/>
    <p:sldId id="755" r:id="rId20"/>
    <p:sldId id="756" r:id="rId21"/>
    <p:sldId id="757" r:id="rId22"/>
    <p:sldId id="758" r:id="rId23"/>
    <p:sldId id="759" r:id="rId24"/>
    <p:sldId id="658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46:28.4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6">
        <inkml:traceFormat>
          <inkml:channel name="X" type="integer" max="6984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268.61539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8-04-05T13:47:05.246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16726 13258 800 0,'3'-21'296'0,"-1"16"-232"0,4-8-16 16,-3 7 96-16,0-4-88 16,3 2 32-16,-3 0-52 15,0 0-24-15,0 3-4 16,0-1-8-16,-3 1 0 0,0 5 16 15,-3 5-8-15,0 9 16 16,-3 7-16-16,-6 10 40 16,-2 12-24-16,-1-6 32 15,-3 8-32-15,0-3 4 16,0 6-16-16,9-1 20 0,-6-2-20 16,6-2 12-16,3-9-12 15,-6 0 0-15,4-10-4 16,-1-5-96-1,3-6 52-15,-6-13-516 0,9-8 304 16</inkml:trace>
  <inkml:trace contextRef="#ctx0" brushRef="#br0" timeOffset="1715.1119">16407 13531 912 0,'-12'-13'340'0,"15"13"-264"0,-3-3-24 0,0 3 64 0,9 0-76 16,-3-3-8-16,9 1-20 16,0-1-12-16,6 0 4 15,-1 1-4-15,10-4 0 0,0-2 0 16,6 1 0-16,-1-1 8 16,10 0-4-16,-9 2-20 15,5 1 8-15,-11 5 20 16,0-5-4-16,-9 5-12 15,-6 0 0-15,0 2 4 16,-1 6 0-16,-2 6 0 16,-3 7 0-16,-9-3 0 15,0 11 0-15,0-5 0 16,-6 5 0-16,-3-5 8 16,0 0-4-16,4 0 8 15,-7-8-8-15,3-6 32 0,3-10-20 16,3-5-4-16,3 0-8 15,-6-14-16-15,12-2 8 16,9-8-76-16,0 5 44 16,5-5-20-16,4 5 32 15,3 0 12-15,-12 6 12 16,6 2 0-16,3-3 0 16,-4 9 32-16,1-3-16 15,0 7 32-15,0 1-32 16,0 0 4-16,3 10-12 15,5 0-24-15,-2 3 8 0,-3 0 12 16,6 0 0-16,-1 0 8 16,-2 0-8-16,-6-5-12 15,-6 2 4-15,0 0 20 16,-9-2-8-16,3-3-4 16,-9 0 0-16,0 0 4 15,-6-3-4-15,6-2-4 16,-3 0 4-16,3-1-16 15,-6-2 8-15,0 3 28 16,0 0-12-16,3-3-20 16,-6 8 0-1,-6 0 4-15,-6 2 28 16,0 6-12-16,-11 0 24 16,2 6-24-16,0 1 24 15,3 4-24-15,4-3 32 0,8 5-28 16,6 0 12-1,3-2-16-15,6-6 0 0,6 3-4 16,9-8-16-16,8-6 4 16,4-4-136-16,-3-6 72 15,6-3-128-15,0 1 112 16,-4-4-20-16,-5 1 60 16,0 3 20-16,-12-1 12 15,-3 3 56-15,-3 0-24 16,-6 5 104-16,-3 3-68 0,0 6 72 15,3 2-72 1,3 5 12-16,-6 3-36 0,12 2-20 16,-3 1-8-16,9-1 4 15,3 1-4-15,-6-6-12 16,6-5 4-16,0-3-60 16,-4-5 36-16,-2 0-60 15,-3-2 52-15,-6-6-88 16,0-3 68-16,0-2-16 15,0-6 44-15,-6 1-12 16,6-1 24-16,0 1 72 16,6 2-32-16,-6 3 108 15,6 5-76-15,0 3 48 16,3 5-56 0,-3 5-24-16,3 5-4 15,-3 4-16-15,-3 2 16 0,-3 2-12 16,0 1 24-16,-3-4-20 15,3 4-4-15,-6-6-4 16,-3-5 12-16,9-5-8 16,-6-6-4-16,6-5 0 15,0-13-156-15,6-3 84 16,9 0-88-16,0-2 92 16,6 2 24-16,-3 8 24 15,8 3 40-15,-5 2-12 16,-6 6 112-16,-6 3-72 15,3 2 40-15,-9 5-52 16,3 5 48-16,-6-2-52 0,0 6 88 16,0 1-68-16,0 7-8 15,0-1-32-15,0 0-4 16,6 5-4-16,-3-2-8 16,3-3 4-16,0-2 12 15,0-1-8-15,-3-4-12 16,-3 2 0-16,0-6-84 15,0-5 48-15,0 3-128 16,0-8 96-16,0 0-140 16,6-8 120-16,5-5-204 15,13-8 168-15,0-3 36 16,9 0 56-16,3-2 48 16,8-3-8-16,-8 5 152 15,-6 0-88-15,-4 6 124 16,-8-1-112-16,-6 6 100 15,-9 2-100-15,-3 3 12 0,-3 3-56 16,-12 2-4-16,0 3-20 16,-5 3 0-16,5 2-4 15,3 3-16-15,9 3 4 16,3 2 4-16,0 6 0 16,15-1 0-16,0 1 0 15,0 2-12-15,-1-3 8 16,-2 1-24-16,0-6 16 15,-9 0 12 1,-6-2 12-16,-6 0-4 0,-6-4 4 16,-5-4-8-16,-4-3 8 15,-6 0-8-15,9-3 8 16,0-2-8-16,0 0 8 16,13 0-8-1,2-6-320-15,15-5 172 0</inkml:trace>
  <inkml:trace contextRef="#ctx0" brushRef="#br0" timeOffset="1871.6643">18098 13385 956 0,'-12'0'352'0,"9"3"-272"0,3 0-24 16,0-3-28-16,3 5-28 15,3-3-56-15,3 1 32 0,3 2-736 16</inkml:trace>
  <inkml:trace contextRef="#ctx0" brushRef="#br0" timeOffset="1999.2722">18107 13528 1248 0,'-18'24'460'0,"15"-3"-356"0,-3 11-32 0,0-14 40 16,6 6-76-16,6-3-4 15,-6 3-20-15,6-3-232 16</inkml:trace>
  <inkml:trace contextRef="#ctx0" brushRef="#br0" timeOffset="4307.5729">18360 13629 644 0,'0'-14'236'0,"0"14"-180"0,0-5-20 15,3 0 132-15,0 2-100 16,0-2 44-16,-3-6-68 16,6 6-8-16,-6-3-20 15,0-2 24-15,0 4-24 0,0 6 12 16,-6-5-16-16,-3 10 0 16,-3 1-4-16,-3 1 4 15,0 1-8-15,-9 0-4 16,3 3 4-16,7-3 48 15,-7 0-28-15,9-3 8 16,9 0-20-16,3 3-16 16,3-5 0-16,9 0 12 0,9 2-4 15,-4-2-12-15,4 7 4 16,0-2 20 0,-6-3-8-16,-3 6-4 0,-3 0 0 15,-9-1 72 1,6-2-40-16,-12 5 40 15,-9-5-44-15,0-5 36 16,0 5-40-16,0-6-24 16,0-2-4-16,9 0 8 0,0 0-4 15,1 0-160-15,22-13-560 32</inkml:trace>
  <inkml:trace contextRef="#ctx0" brushRef="#br0" timeOffset="4539.3743">18735 13290 976 0,'-12'13'360'0,"3"8"-280"0,6 9-20 16,0-15-52-16,-3 7-16 15,3-1 48-15,-6 3-20 16,3 5-8-16,0 2-8 15,-3 4 12-15,3-6-8 0,0 0 4 16,-3-5-4-16,4 2-228 16,-1-15 124-16,-3-11-616 15</inkml:trace>
  <inkml:trace contextRef="#ctx0" brushRef="#br0" timeOffset="5400.9787">18535 13470 1008 0,'-17'-3'372'0,"14"6"-288"0,3-3-24 0,0 0-24 15,11 5-32-15,4-2 8 16,12 0-8-16,6-3-4 16,14 0 4-16,-2-3-4 0,6-8 0 15,-4 3-12-15,-2 0 8 0,-6 0 4 16,-4 6 0-16,-11-3 0 15,-3 2 0-15,-9-2 76 16,-6 2-40-16,-6 3 68 16,0 0-64-16,0 0 0 15,-3 5-24-15,0 1-28 16,3 1 4-16,-3 4 4 16,3 0 4-16,0 2 0 15,3 0 0-15,-3 0 8 16,0 1-4-16,0-1 16 15,0 0-12-15,0-2-12 16,0-1 0-16,6-2-112 16,-6-3 64-16,0-5-32 15,6-5 48-15,3 0-56 0,-3-6 52 16,-3-2-16 0,9 2 32-16,-6-2 32 0,3 3-4 15,-1-4-16-15,4 6 4 16,-6-2 12-16,6-1 0 15,0 6 16-15,-6 0-12 16,-3-1 32-16,3-2-24 16,0 8-24-16,0-2 4 15,0-1 0-15,3-2 4 16,6 0 8-16,3 2-4 16,2-2 8-16,1-1-8 0,3 1-12 15,3 2 4-15,-3 6-4 16,-3 0 0-16,-4 5 16 15,-5 0-4-15,-3 2 40 16,-6 3-20-16,-3 1 76 16,-6-1-56-16,3 0 32 15,-3 0-44-15,-3-5 8 16,3-2-24-16,0-4 8 16,3-4-4-1,1-6-12-15,4-3-12 16,7-2 0-16,6 0 4 15,0-3 0-15,6 2 8 16,3 1-4-16,-3 3 52 16,-3-1-32-16,-1 3 24 15,-2 3-28-15,-3 2 0 16,-3 1-12-16,0 2-8 0,-6-3 4 16,-3 3-16-16,6 0 8 15,-6 0-60-15,3-3 36 16,-3 3-376-16</inkml:trace>
  <inkml:trace contextRef="#ctx0" brushRef="#br0" timeOffset="6949.7084">20208 13354 808 0,'0'-3'300'0,"-3"0"-232"0,6 1-20 16,-3 2 72-16,6-6-76 16,0 1 24-16,6-3-36 15,3-5-32-15,3-3 0 16,0-3 8-16,0 1-4 0,-4-1-12 16,-2 4 4-16,-3-1 20 15,-3 0-8-15,-3 3 24 0,-3 5-20 16,-3 2 12-16,-3 4-12 15,0 4-8-15,0 6 0 16,0 3 20-16,-3 7-12 16,4 6 12-16,-1 5-12 15,3 3 12-15,-3 0-16 16,0-3-4-16,3-3 0 16,0 1-4-16,-3-1 0 15,0-2 24-15,0-3-12 16,-3-2-4-16,0-6-4 15,-3-2 12-15,3-4-8 0,-6-1-4 16,3-1 0-16,3-2-24 16,1-1 12-16,-4 1-4 15,6 0 4-15,3-1 0 16,-3 1 0-16,6 2 16 16,-6-2-4-16,6-3-12 15,-3 5 4-15,3-5 84 16,0 0-48-16,3 5 36 15,-3-5-40-15,6 3 44 16,3 0-40-16,3-1 12 16,-3 1-28-16,11-3 28 15,1 0-28-15,0 0 12 16,3 0-16-16,3 0-8 16,-7 0 0-16,-5 0 12 15,0 0-8-15,0 0 4 16,-9-3-4-16,-6 1 20 0,0-4-16 15,0 1-40-15,-6 0 16 16,6-6-484-16,6 3 276 16,-6 3-652-1</inkml:trace>
  <inkml:trace contextRef="#ctx0" brushRef="#br0" timeOffset="7366.8528">21244 13182 1172 0,'-9'-27'436'0,"6"24"-340"0,3 3-24 0,0 0-52 15,0 0-24-15,0 0 4 16,0 0 0-16,0 0-88 15,0 3 48-15,3 2-876 16</inkml:trace>
  <inkml:trace contextRef="#ctx0" brushRef="#br0" timeOffset="7557.2262">21203 13277 944 0,'-12'13'352'0,"12"0"-276"0,-3 14-20 16,0-11-20-16,-6 2-32 15,3 1-4-15,3-4 4 16,0 1-16-16,0 0 8 16,0-3-68-16,3-2 40 0,0-3-136 15,0-8 92-15</inkml:trace>
  <inkml:trace contextRef="#ctx0" brushRef="#br0" timeOffset="7847.4206">21503 13322 1040 0,'-18'-13'384'0,"9"18"-300"0,-6 3-20 0,7-3-56 16,-4-2-16-16,-3 2 48 16,0 6-20-16,6 2-8 15,3-3-8-15,3 4-4 0,9-1 0 16,3 3-20-16,0 0 12 15,6-3 20-15,-3 0-4 16,3 0-12-16,-7-2 0 16,-2-1 12-16,-6-2-4 0,-6 0-4 15,0 0 4-15,-2-2 4 16,-4-1-4-16,3-3 8 16,9 1-8-16,-9-3 16 15,9 3-12-15</inkml:trace>
  <inkml:trace contextRef="#ctx0" brushRef="#br0" timeOffset="11143.7069">16636 14721 652 0,'0'-5'244'0,"6"0"-192"0,0-6-12 16,-3 6 136-16,6-3-104 15,-3-3 52-15,3-2-76 16,-3-3 44-16,0 3-52 16,0 0-4-16,-3-3-20 0,-3 0 24 15,-3 0-24-15,-3 3 20 16,-3 2-20-16,-3 3-8 15,-3 3-4-15,-3 5 12 16,0 5-8-16,4 6 16 16,-1 5-16-16,3 2 16 0,6 1-16 15,0 5-4-15,3-3 0 16,9 0 4-16,3-8-4 16,-3-7-4-1,9 2 4-15,-1-6-84 16,-2-4 44-16,3-4-108 15,0-7 80-15,-6 0-40 16,-9-6 60-16,-3 6 0 0,0 5 24 16,-3 3 100-16,-3 5-40 15,3 3 44-15,3 4-48 16,3 7-36-16,6-1-4 0,9-3 0 16,6 1 4-16,18-6 0 15,8-5 0-15,4-8-88 16,-1-10 48-16,-5-6-204 15,0 3 136-15,-7-11-428 16,-2-2 300 0,-9 2 60-16,-9 3 820 31,-24-11-336-15,0 11-32-16,0 11-172 15,0 10-64-15,3 2-24 16,0 9-4-16,6 2-4 15,3 6-8-15,3 2 4 0,-3 11 4 16,0 2-4-16,0 1 68 16,-6 7-40-16,-6 6 24 15,-6 10-36-15,-3-7 0 0,0-1-12 16,0 0 4-16,9-7-8 16,-3-1-4-16,3-10 4 15,12-6-4-15,0-7 0 16,3-8-72-16,6-11 40 15,0 0-32-15,6-8 40 16,0-3 12-16,3 1 8 16,-4-1 4-16,-2 3 0 15,0-2 16-15,-3 7-8 0,-3-2 16 16,-3 8-16-16,-3 10 60 16,-3 3-12-1,0 3-28-15,6 7-16 16,0 3-8-16,-3 3 12 15,8 0-8 1,1 0 4-16,3-6-4 0,0-2 12 16,-3-3-12-16,3-5 16 15,-9-2-16-15,-3-6-4 16,-3-3 0-16,-3-5-68 16,0-3 36-16,-3-2-68 15,-3-3 56-15,6 0-8 16,0 3 28-16,0 5 12 15,-3 3 8-15,6 2 0 16,3 3 0-16,3 3 32 16,0 2-16-16,2 1-12 0,-2-1-8 15,6 0 20-15,-3 0-8 16,-3-2-4-16,-3 0 0 16,3-3 12-16,-3-3-8 15,0 0-4-15,-6-2 0 16,3-3 12-16,-3-2-8 15,0-4-20-15,-3-2 4 16,6-2-40-16,0-3 28 16,0 2-12-16,-3 3 20 15,3 3 16-15,3 0 0 16,0 8 8-16,3 2-8 16,0 0 8-16,-1 3-8 0,4 3-12 15,-3 2 4-15,0 1 4 16,0-4 0-16,0 4 24 15,-3-4-12-15,0-2 12 16,0 0-12-16,0 0-16 16,0-8 0-16,3 0-4 15,3 0 0-15,9 0 8 16,-1 0 0-16,7 1-12 16,6-4 8-16,3 8-4 15,-7 3 0-15,4 0 8 16,-9 0 0-16,-3 0 16 15,-3 6-8-15,-6-1-4 16,-6 0 0-16,2 0 4 16,-8-5 4-1,-3 0-4-15,-2 0 12 0,-7-5-12 16,6-3 4-16,0-2-4 16,-3 4-24-16,0 4 8 15,0-1 12-15,-3 3 0 16,3 3-12-16,0 5 4 15,-6 8 12-15,0-3-4 16,-2 0 8-16,2 0-8 16,3-2 16-16,6-1-12 15,0 1-12-15,3-3 0 16,9-3-16-16,6-2 12 16,6-3-136-16,8-5 76 0,-2-3-128 15,3-11 112-15,-6 3-4 16,-3 3 56-1,0 2 72-15,-13 1-20 0,1 7 188 16,-6 3-116-16,-3 8 48 16,-5 8-80-16,5-3 24 15,0-2-48-15,0-1 0 16,3 1-24-16,3 0-8 16,3-6 0-16,2-2-4 15,4-6 0-15,6 0-144 16,-6-5 80-16,0 0-112 15,0-2 96-15,-3-1 0 16,-3-2 48-16,-6 0 28 16,3 7 4-16,-6-4 124 15,0 5-68-15,3 12 76 16,-6 7-24-16,9-6-56 16,0 8-12-16,6-11-28 15,3 3 0-15,3-3-4 16,5 0 12-16,4-10-12 15,0 2-28-15,0 1 8 16,-3-9-84-16,-3-2 56 16,-4 0-56-16,-2-3 56 15,-3-3-4-15,-6 1 24 16,3 2 20-16,-3 0 4 16,0 5 8-16,0 6-8 15,-3 3 68-15,0 2-40 0,0 5 60 16,0 5-56-16,0 4-16 15,-3 7-12-15,3 3 0 16,0-3-4-16,0 3-4 16,0-1 4-16,-6 7 4 15,-6 9-4-15,-9 6-12 16,1 3 4-16,-10 13 4 16,-6-11 0-16,6-5 8 15,1 0-4-15,-1-11-4 16,3-5 4-16,6-7 4 15,0-7-4-15,6-4 24 16,12-6-16-16,-2-5-20 16,-1-5 0-16,6-6 4 15,9-12 4-15,-4-6-72 16,1-6 40-16,0-2-112 0,3-8 84 16,0 3-80-16,6 2 80 15,3 3 40-15,6 5 16 16,6 1-12-16,8-4 8 15,7 6 4-15,6-3 4 16,2-5 24-16,1 0-12 16,-10 0 32-16,1 5-28 15,-6-2 12-15,-10 8-16 16,-2 4 100-16,-9 4-64 16,-6 5 76-16,-6 2-68 15,-3 3 12-15,-6 3-36 0,0 2-12 16,-3 3-12-16,0 0-16 31,6 3 4-31,-6-1 4 16,6 1 0-16,-3 0 0 0,3-3 0 15,-3 5 8-15,-3 0-4 16,-3 1-4-16,-6 2 4 16,3 0-4-16,1 2 0 0,-1 1 8 15,0 2-4-15,6-3-36 16,3 4 16-16,3 2-4 15,6 7 12-15,3-4 8 16,6 5 0-16,2 0-12 16,1-11 8-16,3 3 12 15,-6-3-4-15,-6-3 32 16,-6 1-20-16,-6-6 92 16,-6-2-60-16,-3-3 56 0,-6 0-60 15,-3-5 40 1,10 2-48-16,-4-2-12 15,6-1-12-15,-3-4-36 16,6 5 12-16</inkml:trace>
  <inkml:trace contextRef="#ctx0" brushRef="#br0" timeOffset="11539.8379">19208 14272 1216 0,'-12'-14'448'0,"3"12"-348"0,6 2-28 0,3 0-36 16,0 0-36-16,0 0-12 15,6 5 8-15,0 0-596 16</inkml:trace>
  <inkml:trace contextRef="#ctx0" brushRef="#br0" timeOffset="11810.9361">19030 14478 704 0,'-12'26'264'0,"12"-7"-208"0,0 2-12 16,0-5 196-16,3 3-140 16,-3-1 108-16,0 3-120 15,0-2 68-15,-3 2-92 16,0-5-16-16,0-3-28 0,0-2-16 15,0-3 0-15,0-3-4 16,0-3 0-16,3-2-176 16,0 0 96-16,6-2-408 15,12-11 272-15</inkml:trace>
  <inkml:trace contextRef="#ctx0" brushRef="#br0" timeOffset="12198.9655">19253 14499 976 0,'-15'8'360'0,"15"0"-280"0,0 8-20 0,3-8 44 15,-3 5-68-15,3 3 12 16,3 2-28-16,3 1-4 16,0-6-8-16,0 3-16 0,-3-3 4 15,-1-2 40-15,-5-6-24 16,0 0 8-16,-2-2-12 15,-4-3-8-15,0 0 4 0,0-5 4 16,0-6-4-16,0-2-92 16,3-3 52-16,3 0-32 15,6 3 40-15,3 2 24 16,3 4 4-16,5 1 64 16,4 4-36-16,3 4 32 15,3 6-32-15,-3 3 36 16,-3 2-36-16,-7 6 40 15,-5-4-40-15,-9 7 12 16,-6-7-24-16,-3 1 0 16,-2-5-8-16,-4-1-376 15,3-2 200-15,6-8-664 16</inkml:trace>
  <inkml:trace contextRef="#ctx0" brushRef="#br0" timeOffset="13086.7966">20286 14608 832 0,'9'-6'308'16,"3"1"-240"-16,2 2-20 0,-5-2 108 0,6 5-96 15,-3-5 28-15,3 0-52 16,-6-6 48-16,3 3-48 16,-9-3 44-16,3 6-44 0,-12-3 24 15,-3-2-32-15,-3 10-16 16,-12-6-8-16,3 6-4 15,-2 0 0-15,2 0 16 16,6 6-8-16,3-1-40 16,3 8 20-16,9-2-24 15,6 7 20-15,3 6 16 16,6 3 4-16,0-4-12 16,5 1 4-16,-5-5 4 15,0-3 0-15,-3-3 24 16,-12 3-12-16,0-8 12 0,-12-3-12 15,-9 3 28-15,4-6-24 16,-10-2 20-16,6-2-20 16,-3 2-16-16,9-3-4 15,3-2-16-15,6 5 12 16,6 0-120-16,6-5 72 16,0-1-156-16,15 6 124 15,-6-2-224-15,6-4 176 16</inkml:trace>
  <inkml:trace contextRef="#ctx0" brushRef="#br0" timeOffset="13491.9184">20726 14631 800 0,'6'-7'296'0,"-6"4"-232"0,0 3-16 16,0-3 52-16,0 1-64 15,3-1 32-15,3 0-40 16,-6 1-16-16,6-6-8 16,-6 0 4-16,3 0-4 0,-3 0 8 15,0 0-8-15,0 0 40 16,-3 0-20-16,-3 0 12 16,0 0-20-16,-3 3-8 15,-6 0-4-15,3 2 20 16,-2 3-12-16,-1 0 12 0,-6 5-12 15,12 3-8 1,-6 3 0-16,9-1-4 0,-3 4 0 16,3-1-20-16,6 0 12 15,6 0 12-15,3 1 0 16,6-7-108-16,6-7 56 16,0 0-252-16,-1-2 164 15,-5-3-472 1</inkml:trace>
  <inkml:trace contextRef="#ctx0" brushRef="#br0" timeOffset="13829.421">20634 14621 800 0,'-24'8'296'0,"24"2"-232"0,0 4-16 0,0-4 52 0,6 1-64 16,6 2 40-16,6 0-44 16,6 0-36-16,8-2 0 15,7-3 28-15,6-3-16 0,-1 1-60 16,7-6 24-16,-9 0-68 15,-4-3 56-15,-5-5-60 16,0 0 56-16,-6-10-24 16,-6-4 44-16,-7-4 28 15,-5-11 0-15,-6-5 28 16,0-3-20-16,-6 5 208 16,3 5-124-16,-6 6 96 15,3 8-112-15,3 8 16 31,0 2-56-31,0 9-40 0,-6 12-4 16,6 11 0-16,-6 9 4 0,-2 4 8 16,-4 8-4-16,-6 3 16 0,-3-5-12 15,-3-3-4-15,3-5 0 16,0-6-260-16,1-7 140 16</inkml:trace>
  <inkml:trace contextRef="#ctx0" brushRef="#br0" timeOffset="13973.1582">20893 14560 1144 0,'-3'-16'420'0,"0"13"-324"0,6-2-28 0,3 5 112 0,6 0-112 16,3-2 60-16,9-1-72 16,2 0-24-16,7-2-20 15,6 2-284-15,5 1 148 0,-2-12-880 16</inkml:trace>
  <inkml:trace contextRef="#ctx0" brushRef="#br0" timeOffset="15405.0324">21194 14576 624 0,'0'-5'228'0,"0"5"-176"0,3 0-16 15,-3 0 104-15,0 0-84 16,0 0 60-16,0 0-72 0,0 0-4 16,0 0-24-16,0 0 76 0,0 5-48 15,0 0 76-15,0 8-68 16,-3 6 8-16,0 2-36 16,0-2 24-1,0-1-32-15,0-2 20 16,3 3-20-16,0-1-8 15,3-7-4-15,3-3-4 16,0 2 0-16,2-5-12 0,1-5 8 16,0 0-112-16,3 0 64 15,0-5-84-15,0-5 76 0,0-4 4 16,0-2 36-16,0 6 32 16,0-3-8-16,0 5 140 15,0 2-76-15,-4 4 4 16,4-1-44-16,0 6-8 15,0-3-12-15,0 10 4 16,-3-4-8-16,-3-1-12 16,-3 3 24-1,0 0-12-15,-6-3 0 16,-3 0 0-16,3 1 4 16,-3-1-4-16,0 0-20 15,3 1 8-15,0-1 4 16,3-5 4-16,0 0-12 15,3 5 8-15,3-2 12 16,0-3-4-16,-6 0-4 16,9-3 4-16,-3 1 20 0,0-1-12 15,-3 0-4-15,3-2-4 16,-3 0-40-16,-3-1 20 16,6-2-56-16,-3-7 40 15,6-1-36-15,3-3 36 16,-1 3 12-16,1-5 8 15,3 8 12-15,3 0 0 16,0 2-12-16,0 3 8 16,3 3 4-16,2 0 0 15,1 5 24-15,0 0-12 16,-3 5-20-16,0 5 0 16,-6-2 12-16,0-5 0 0,-4 5-12 15,-2-3 4-15,-3 1 12 16,-3 1-4-16,-3-7-4 15,0 0 4-15,0 0 4 16,6 0-4-16,-6 0-20 16,3-2 8-16,0-3 32 15,3-3-16-15,-3 2-16 16,0 1 0-16,-3 0 20 16,0-1-4-16,-3 4-12 15,0-4 0-15,-3 4-32 16,-3-1 20-16,-3 1-20 15,-3 2 20-15,1 0 8 16,-1 2 8-16,0 1-12 16,-3 7 8-16,6-2 4 15,3 3 0-15,0 5 24 0,3 5-12 16,6-3-32-16,3-2 12 16,3 0 8-16,3-3 4 15,0 1-4-15,0-4 4 16,3-2-112-16,-3-5 60 15,0-3-236-15,-3 0 160 16</inkml:trace>
  <inkml:trace contextRef="#ctx0" brushRef="#br0" timeOffset="15518.6872">21670 14671 652 0,'9'-8'244'0,"-9"8"-192"0,27 8-12 0,-10-3-12 0,4 1-24 16,6 2-4-16,12-3 4 15,-4 0-16-15,1-2 8 16,-3-3-16-16,-3-3 12 0,-3 1-320 16</inkml:trace>
  <inkml:trace contextRef="#ctx0" brushRef="#br0" timeOffset="15764.3692">22057 14541 508 0,'-3'-44'188'0,"3"14"-148"0,0-7-8 16,0 19 212-16,3-1-140 15,-3 9 116-15,3-6-128 16,3 5 4-16,-6 3-56 16,6 3 8-16,-6 5-28 0,0 11 44 0,-9 7-36 15,0 9 20-15,-3 10-28 16,-3 2 8-16,-3 9-16 16,0-14-8-1,6 3 0-15,-2-2-76 16,-4-3 40-16,0-14-340 15,12-7 208-15,0-9-516 16</inkml:trace>
  <inkml:trace contextRef="#ctx0" brushRef="#br0" timeOffset="16059.5909">21843 14475 976 0,'-3'-5'360'0,"11"8"-280"15,7-3-20-15,-3 0-8 0,9 0-40 16,6 0 4-16,12-3-8 16,11-5-60-16,13-5 28 15,-1 2-24-15,-2-2 28 0,-10 2-8 16,-8 1 16-16,-9-1 44 16,-12 1-20-16,-9 2 124 15,-7 0-80-15,-5 0 148 16,0 3-120-16,-5 2-20 15,5 0-40-15,-6 3-44 16,6 0 8-16,0 0 24 16,11 0-8-16,-5 3-16 15,3 0 4-15,0-3-268 0,-3 0 148 16,-6 0-736 0</inkml:trace>
  <inkml:trace contextRef="#ctx0" brushRef="#br0" timeOffset="16239.3949">22116 14592 924 0,'6'26'340'0,"6"-7"-260"0,3 2-28 0,-6-13 108 16,0 2-100-16,0 1 44 16,-3-3-60-16,0-5 4 15,0 2-32-15,-12-5-8 16,6 3-4-16,-3-3-192 0,-3-3 104 15,0-2-456-15</inkml:trace>
  <inkml:trace contextRef="#ctx0" brushRef="#br0" timeOffset="16996.1937">22426 14499 1016 0,'6'-5'376'0,"-12"8"-292"0,6-1-20 16,-6 6 148-1,-3 5-76-15,3 3-60 16,-3 5-48-16,0 6-20 16,6-1-20-16,6 3 8 0,3 0 12 15,6-7-4-15,0-4 16 16,3-2-12-16,0-3-20 16,0-7 4-16,-3-6-92 15,-1 2 52-15,-5-7-20 16,0-3 40-16,-6-5-72 15,0-8 56-15,-6-3-16 16,3-3 36-16,-2 4 32 0,-1 7-4 16,0 2 36-16,3 4-24 15,-3 2-12-15,6 0-8 16,6 3-16-16,0-3 12 16,-3 2 12-16,8 1 0 15,-2-3 8-15,0 3-8 0,-3 0 8 16,0-3-8-16,-3 2 16 15,0 1-12-15,-3 2-4 16,3 1 0-16,-3-1-4 16,9 3 0-16,-3 5 0 15,3 3 0-15,3 0 0 16,3 3 0-16,6 5 60 16,-1 5-32-16,1 3 16 15,-3 0-28-15,0-1 20 16,-3-1-24-16,-9-4 24 15,0-5-24-15,-6-2 56 16,3-3-36-16,-9-8-16 16,-3 0 8-1,-3-5-16-15,9-9-28 16,3-10 8-16,0-7 12 16,3 2 4-16,6 5-20 15,3 3 8-15,3-1 4 16,6 9 4-16,-1 5-20 15,1 3 12-15,3 10 20 16,-6 6-4-16,-6 2 40 16,3 3-24-16,-9 8 84 15,0-6-60-15,-6 1 20 16,3-9-36-16,-3 9-4 0,0-14-16 16,0 1-76-1,-3 1 32-15,9-7-464 16,2 0 276-16,7-7-648 0</inkml:trace>
  <inkml:trace contextRef="#ctx0" brushRef="#br0" timeOffset="17125.3676">23277 14740 1484 0,'15'11'552'0,"-6"-4"-432"0,6-4-32 16,-9 0-284-16</inkml:trace>
  <inkml:trace contextRef="#ctx1" brushRef="#br1">24159 14851 0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0:08.6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8843 14243 436 0,'-6'-14'160'0,"6"9"-124"0,0 2-8 0,0 1 140 16,6-1-96-16,-6-2 76 15,3-1-84-15,-3 1 28 16,0 3-56-16,3-1 60 0,-3 0-56 16,0 3 36-16,0 0-44 15,0 0 0-15,0 0-20 16,3 0 12-16,6 0-16 15,-3 6 48-15,0-1-28 0,0 0 4 16,3-2-20-16,6-3 12 16,0 2-16-16,-1-2 16 15,7-2-16-15,9-1-4 16,3 0 0-16,0 1 4 16,-1-1-4-16,-2 3-4 15,0-2 4-15,-3 2-4 16,-7 0 0-16,-2-3 32 15,-6 3-16-15,-9 0-4 32,3 0-8-32,-9-5-32 0,0-1 16 15,-6 1-296-15,-6 0 172 16,1 2-464-16</inkml:trace>
  <inkml:trace contextRef="#ctx0" brushRef="#br0" timeOffset="258.6921">9016 14195 676 0,'-15'8'248'0,"15"2"-192"0,-12-2-16 0,12 0 56 16,0 0-60-16,0 3 76 16,0 2-64-1,0 3 20-15,0 2-40 0,0 6 8 0,0 8-20 16,0 5 20-16,0 8-24 16,-3 0 40-16,-3-3-28 15,0 1 32-15,-3-6-32 16,0-3 4-16,0-2-16 0,0-8 0 15,1-6-4-15,-1-2 12 16,0-5-12-16,0-1-56 16,-3-4 24-16,0 1-332 15,-3-1 196-15,3-1-496 16</inkml:trace>
  <inkml:trace contextRef="#ctx0" brushRef="#br0" timeOffset="480.2753">8700 14798 840 0,'-9'0'312'0,"6"0"-244"0,6 0-16 16,-3 0 40 0,6 3-8-16,3 2-40 15,3 0 4-15,0 3-32 16,3 0 28-16,0 0-28 0,3-3 20 16,3-2-20-16,-1-3 36 15,7 0-28-15,-3-3-4 0,-3 1-12 16,-3-1-8-16,0 3 4 15,-7 0-76-15,1 3 40 16,-3-1-444-16,6 6 260 16,-6-2-348-1</inkml:trace>
  <inkml:trace contextRef="#ctx0" brushRef="#br0" timeOffset="958.9523">9254 14840 444 0,'0'-5'164'0,"3"3"-124"0,-3-4-16 15,0 6 228-15,3-2-144 16,-3-1 64-16,-3 0-104 16,0 3 40-16,0 0-64 15,-9 3 32-15,-3 0-20 0,-3 2-28 16,-2 0-8-16,2 3-12 15,0 0 28-15,3 3-20 16,3 2 32-16,3 3-32 16,3 5 32-1,6 5-32-15,6 1 12 0,0-3-16 16,12-1 0-16,-3 1-4 16,6-5 4-16,-1-6-8 15,4-5-4-15,0-3 4 16,0-5-164-16,0-2 88 0,-6-4-656 15,5 4 400 1,-8-6-36-16</inkml:trace>
  <inkml:trace contextRef="#ctx0" brushRef="#br0" timeOffset="1294.7093">9894 14502 788 0,'-9'-13'292'0,"9"13"-228"0,0-6-16 0,0 6 176 16,0 0-132-16,3-2 44 15,6 2-84-15,3 0-36 16,6 0-16-16,3 0 16 0,8 2-8 16,-5 4-144-16,0-1 72 15,-3 0-784 1</inkml:trace>
  <inkml:trace contextRef="#ctx0" brushRef="#br0" timeOffset="1455.317">9840 14674 964 0,'0'0'360'0,"12"5"-280"0,9 3-24 15,-6-3 92-15,6 1-92 16,3 2-20-16,8 2-24 15,4 1-120-15,-9-1 60 16,0 1-808-16</inkml:trace>
  <inkml:trace contextRef="#ctx0" brushRef="#br0" timeOffset="3602.264">11013 14137 852 0,'-18'-8'316'0,"12"10"-248"0,6-2-16 0,0 0 104 15,6 3-96-15,6 2-44 16,6-2-12-16,6 0 0 15,12-3 0-15,8 0-4 0,7 2 4 16,0-4 12-16,-1-4-8 16,-11 4 4-16,0-1-4 15,-13 0-8-15,-8 3 4 16,-9 0-4-16,-12 0 0 16,-9 3 0-16,-9 0 0 15,-2-3-116-15,-7 5 64 16,3-2-16-16,0 5 44 15,6-1-12-15,4 7 20 0,2 10 16 16,6 5 4-16,3 10-4 16,0 9 4-16,6 8-4 15,0 7 0-15,0 3 8 16,-6-8-4-16,3-5-4 16,-9-5 4-16,0-3 12 15,-3-11-8-15,-3-5 4 16,-6-5-4-16,1-5-8 15,-10-9 4-15,6-4 4 16,-3-6-4-16,7-3-4 16,2 0 4-16,6 3 116 15,6 0-64-15,3 3 84 16,6 5-80-16,15-3 64 16,3 6-68-16,0-1 32 15,2-2-52-15,7-2 8 0,0-1-28 16,3-2 0-16,-3-3-8 15,-1 0-24-15,-2 0 8 16,0 0-400-16,-3-3 220 16,3 3-660-1</inkml:trace>
  <inkml:trace contextRef="#ctx0" brushRef="#br0" timeOffset="3965.3736">11603 14806 748 0,'-3'-8'276'0,"6"5"-216"0,-9 3-16 16,0 0 56-16,-3 0-64 16,-3 0 32-16,-3 3-40 15,0 2-8-15,0 1-12 16,3-1 12-16,0 3-12 0,6 0-4 15,6 5 0-15,6 3-24 16,3 5 12-16,9 6 4 16,3-1 4-16,0 3 24 15,-3-2-12-15,-6-1-4 0,-6-2-4 16,-9-3 64-16,-9-2-36 16,-3-1 76-16,-6-7-60 15,-3-6 20-15,-6-8-40 16,13 1 8-16,-1-4-20 15,6-4-132-15,6 5 64 16,12-9-872 0</inkml:trace>
  <inkml:trace contextRef="#ctx0" brushRef="#br0" timeOffset="4460.1051">12225 14555 944 0,'-6'0'352'0,"12"5"-276"0,9 3-20 16,0 0-28-16,2 0-28 15,10-3 0-15,6-10 0 16,0 2 0-16,2-7 0 16,1-4 16-16,-3 1-8 0,-9-3-4 15,-4 0 0-15,-11 1 4 16,-9 1-4-16,-9-2 24 16,-5-2-16-16,-7 2-4 0,0 0-4 15,-3 0 4 1,-6 0-4-16,1 6 60 0,-4 2-36 15,3 5 52-15,6 6-48 16,0 7 36-16,-2 9-36 16,2 15 0-16,0 6-20 15,-6 8 0-15,9 2-4 16,4-5 56-16,5-8-36 16,9-3-4-16,15-10-12 15,20-5-12-15,19-9 4 0,5 1 12 16,13-8-8-16,-4 2-260 15,1 0 140-15,-10 6-848 16</inkml:trace>
  <inkml:trace contextRef="#ctx0" brushRef="#br0" timeOffset="6788.1279">12832 13414 476 0,'-9'-13'176'0,"15"10"-136"0,-3-10-12 16,0 8 128-16,0 0-92 15,-3-1 36-15,0-2-60 16,0 3 28-16,0 0-36 16,0 5 16-16,3 5-28 0,0 6 80 15,3 5-56-15,3 7 76 16,0 7-68-16,-3 4 28 15,9 3-48-15,-1 0 24 16,1-3-28-16,0-4 80 0,0-7-60 16,-3-7 84-16,6-8-76 15,0-13 60-15,6-14-64 16,-4-4-40-16,1-15-8 16,3 4-32-16,3 0 16 15,-12-1 24-15,6 4-8 16,-7 1-8-16,-2 1 0 15,-6 11-4-15,0-3-8 16,0-1 12 0,-3 9 8-16,3 3 0 15,-3-1-20-15,-3 3 8 16,0 5-136-16,3 3 76 16,-6 3-400-16,0 0 260 0</inkml:trace>
  <inkml:trace contextRef="#ctx0" brushRef="#br0" timeOffset="7778.128">13198 13695 528 0,'15'-16'196'0,"-21"13"-152"0,12-7-12 0,-6 4 116 0,0-4-88 15,0 2 0-15,0-3-36 16,0 6 36-16,3-3-32 15,-3 8 12-15,-3 8-24 0,-3 3 20 16,6 7-24-16,-9 6 40 16,3 5-28-16,0 0 48 15,3-5-40-15,0 0 28 16,0-3-32-16,0-3-8 16,0-4-12-16,0-4 12 15,3 1-12-15,0-8 16 16,-3 2-16-16,3-5-56 15,0 0 24-15,0-5-148 16,0-3 96-16,0 2-116 0,0-4 108 16,0-4-36-16,-3-4 72 15,0-3-28-15,3-3 44 16,-3-5 12-16,3 5 8 16,6 0 20-16,-6 0-4 15,9 1 8-15,0 4-8 16,3 3 164-16,3-2-92 15,6 7 76-15,0 3-88 16,-3 8 28-16,2 0-56 16,1 5 16-16,-9 3-32 15,0 8 0-15,0-2-12 16,-12 4 12-16,0 6-12 16,-12 2-12-16,-3 1 0 0,-9-3-60 15,-5-9 36-15,-4-4-120 16,9 2 84-16,6-2 0 15,6-6 40-15,6-2 8 16,12 7 8-16,3-4 8 16,6 7 0-16,3-3 8 15,9 4-4-15,-6-4 68 16,-1 1-40-16,-5-1 68 16,0 1-60-16,-9-3 28 15,-3 0-40-15,-6 0 44 16,-6 0-40-16,-6-3 12 15,-3 0-28-15,-5-5 8 16,-4-2-12-16,-3-4 0 0,6 6-4 16,3-8-16-16,10 3 4 15,2 0-40 1,6 0 24-16,6-3-224 16,6 2 136-16,-1 1-560 15</inkml:trace>
  <inkml:trace contextRef="#ctx0" brushRef="#br0" timeOffset="8317.4764">13606 13650 268 0,'0'-11'100'0,"0"11"-76"0,3-10-8 15,0 7 220-15,3-2-132 16,-6-1 44 0,0 6-84-16,0-5 20 0,0-3-48 15,0 3 24-15,-6 0-32 16,0 5 44-16,3-6-40 16,-9 1 12-16,3-3-28 0,0 3-8 15,-6 0-4-15,3-1-4 16,-2 1 0-16,5 2 8 15,-3 1-4-15,3 2-12 16,3 0 4-16,-3 2 12 0,3 1-4 16,-3 2-12-1,3 3 4-15,0 5 12 0,0 3-4 16,3 3 8-16,-9 10-8 16,3 3 40-16,0-3-20 15,3 0 48-15,0-3-40 16,1-5-8-16,-1-2-12 15,6-3 32-15,-3-6-20 16,3 1 4-16,3-3-16 16,3-3 20-16,-1 3-20 15,4-2-4-15,3-1-4 16,3 0 4-16,0-2-4 16,3-1 8-16,3 1-8 15,0-3-12-15,-4 0 4 0,1 0-48 16,-3 0 24-16,0 0-312 15,-6-5 188-15</inkml:trace>
  <inkml:trace contextRef="#ctx0" brushRef="#br0" timeOffset="8481.749">13433 13745 872 0,'-3'-5'324'0,"9"5"-252"0,9 0-20 16,-6 0 16-16,6 0-48 0,6 5-20 16,6 0 0-16,-1 1-416 15</inkml:trace>
  <inkml:trace contextRef="#ctx0" brushRef="#br0" timeOffset="8801.8309">14079 13348 676 0,'-12'-13'248'0,"12"24"-192"0,-3 2-16 15,-6-3 112-15,-2 6-92 16,-7 13 108-16,-9 14-96 16,-9 15 24-16,0 11-56 15,7-3 12-15,-4-8-32 0,6-8 16 16,-6-5-20-16,7-5 8 16,-1-6-12-16,3-5 0 15,-3-2-4-15,6-9-272 16,3-7 148-16</inkml:trace>
  <inkml:trace contextRef="#ctx0" brushRef="#br0" timeOffset="9203.3806">14094 13512 704 0,'0'19'264'0,"6"-3"-208"0,3 15-12 0,-3-9 176 16,9 7-128-16,-6 5 44 16,3 3-84-16,-3-2 52 15,3-12-64-15,-7 1 64 0,1 0-64 16,0-11 20-16,0-5-40 0,0-3 36 15,0-7-32-15,3-9 20 16,6-15-24-16,3-11-8 16,6-8-8-16,5-3 28 15,1 0-16-15,0 6 32 16,-9 10-32-16,6 6 20 16,-12 5-20-16,-12 5-16 15,2 3-4-15,-10 7-32 16,5 1 20-16,-9 5-364 15,9 0 208-15,-6 8-756 16</inkml:trace>
  <inkml:trace contextRef="#ctx0" brushRef="#br0" timeOffset="9591.6741">14332 13856 892 0,'-6'-5'332'0,"6"8"-260"16,0-1-20-16,0-2 184 0,9-2-140 16,3-1 32-16,3 0-76 15,6 1-4-15,6-4-32 16,2 4-16-16,-5 4-4 0,3-2 20 16,-3 0-8-16,-3 3 4 15,-9 0-4-15,-3-3-40 16,-4 0 16-16,-5 0-320 15,-3 0 184-15,-5 5-648 16</inkml:trace>
  <inkml:trace contextRef="#ctx0" brushRef="#br0" timeOffset="9746.0792">14439 13877 956 0,'-11'8'352'0,"11"0"-272"0,0 8-24 0,0-5 40 16,0 2-64-16,5 3-4 16,-2 5-16-16,-3-2-160 15,0-4 80-15,-3 4-704 16</inkml:trace>
  <inkml:trace contextRef="#ctx0" brushRef="#br0" timeOffset="11097.5207">2071 14494 820 0,'0'-16'304'0,"3"11"-236"0,3 5-20 0,6 10 64 15,-9 14 4-15,9 10-56 16,-6 4-4-16,3-4-36 16,-6 0 68-16,0-5-52 0,0-7 92 15,3-7-72-15,-6-4 112 16,0-6-92-16,0-5 4 16,0-5-44-16,0-11-24 15,0-8-8-15,6-7 12 16,8-4-8-16,1 6-40 15,9-5 20-15,-3 10-16 16,6 3 16-16,0 5 0 16,5 8 4-16,-2 3 0 15,3-1 0-15,-3 1 24 16,-1 2-8-16,1 1-100 16,0-6 48-16,-3 5-236 0,-6 1 156 15,-4 4-324-15,4 3 252 16,-6 6-340-1,0 2 308-15,3 3 108 16,-6 0 84-16,6-3 500 16,-3-2-252-16,2-3 84 15,4-3-180-15,-3-5 28 16,3-3-84-16,0-2-8 0,-3-3-32 16,-1-2-4-16,1 2-8 15,-6 0 4-15,0 0-8 16,-6 5 40-16,-3 1-20 15,-15-4 84 1,-9 4 44-16,1-4-76 16,-4 4 56-16,0 2-76 0,0 5 40 15,3 6-56-15,3 4-48 16,3 7 4-16,7 4-12 16,8 3 8-16,8 3 24 15,4-3-8-15,6 0-4 16,6-5 0-16,0-6-164 15,6-4 88-15,-1-4-492 16,7-4 316-16,0-1-440 16</inkml:trace>
  <inkml:trace contextRef="#ctx0" brushRef="#br0" timeOffset="11965.269">3342 14515 684 0,'-6'-16'252'0,"12"14"-192"0,-6-9-20 16,0 6 68-16,0-1-68 16,0-2 16-16,0 3-32 15,0-3 24-15,-6 0-32 16,3 6 64-16,-6-4-8 15,0 1-36-15,-2 5-12 16,-7 5-16-16,3 1 12 16,0 4-12-16,-6 3 4 15,6 1-4-15,0 4-8 16,3 6 4-16,3-6-4 16,4 4 0-16,2-1 0 15,-6 0 0-15,9 3 16 0,0-3-8 16,0-3-12-1,0-2 0-15,9-2 20 0,2-1-8 16,4-5-4-16,6-6 0 16,3 4-16-16,3-6 8 15,6 0 12-15,5-8-4 16,7 2-4-16,-6-1 4 16,2 1-4-16,4-2 0 15,-9 3 0-15,-1-6 0 16,-2 3 0-16,-6 3 0 15,0-3 16-15,-7 3-8 16,7-3-4-16,-12-3 0 16,-3 1-24-16,0-3 12 15,-6-3 4-15,-3-3 4 0,-3 3 8 16,-3 0-4-16,3 1-12 16,-6-1 4-16,-6 3 4 15,6 5 0-15,-6 0 0 16,0 2 0-16,-3 4-12 15,-2-4 8-15,2 6 20 16,3 6-8-16,-3-1-12 16,3 3 0-16,0 3-4 15,0 2 0-15,0 3 0 16,6 2 0-16,0 3 0 16,3-2 0-16,3-1 0 15,9-2 0-15,3-3 16 0,-6-2-4 16,3-6-124-1,3 1 64-15,0-6-288 0,0-3 196 16,3-2-376 0</inkml:trace>
  <inkml:trace contextRef="#ctx0" brushRef="#br0" timeOffset="19669.9763">3816 14774 768 0,'-6'-5'284'0,"12"5"-220"0,-6 0-20 15,0 0 92-15,5-5-84 16,1-1 24-16,6 1-44 16,0-3-20-16,6-5-8 15,0-3 12-15,3-2-8 0,3-9-12 16,2 1 0-16,-2 2 12 16,0-8-4-16,-6-2-4 15,-3 5 4-15,-6 2-4 16,-3 1 0-16,-6 2 44 15,-3 3-24-15,-3 2 88 16,0 3-60-16,-3 6 40 16,3-1-52-16,0 3 0 0,3 3-24 15,-3 2-8-15,0 3 0 16,0 6-4-16,0 2 0 16,0 7 32-16,0 1-16 15,0 8 4-15,0 5-12 16,3 0 4-16,0 3-8 15,3-6 32-15,6-2-20 16,3 0-32-16,3-5 8 16,6-1 8-16,6-7 4 15,3-6 8-15,5-5-8 16,1-11-48-16,3 1 28 16,-6-3-60-16,-1-6 44 15,-8-2 0 1,3 0 16-16,-3-11 12 0,-3 0 4 15,-9 3 0 1,3 5 0-16,-6-2 16 0,-4 2-8 16,-2 3-4-16,0 2 0 15,0 4-4-15,0 1 0 16,-2 6 8-16,-1 0-4 0,0 6-4 16,0-1 4-16,-3 6 4 15,0 2-4-15,-3 3 8 16,0 5-8-16,0 3 40 15,-3 5-20-15,3 6 32 16,0 4-32-16,3 4 32 0,3-1-32 16,0 3-24-16,3-2 0 15,9-4-8 1,3-7 0-16,3 0 16 16,3-5-4-16,18-9-168 0,-1-10 88 15,4-10-964 1</inkml:trace>
  <inkml:trace contextRef="#ctx0" brushRef="#br0" timeOffset="20043.6471">5378 14243 904 0,'-29'-3'332'0,"23"8"-256"0,-9 8-24 0,9 1 88 15,-3 7-88-15,0 3 104 16,6 7-92-16,-6 22-12 16,3 3-32-16,0-3-16 15,3-3 0-15,0-2-68 16</inkml:trace>
  <inkml:trace contextRef="#ctx0" brushRef="#br0" timeOffset="21288.1054">4994 14547 984 0,'-6'-6'368'0,"6"6"-288"0,-3-5-20 0,3 5 108 15,0 0-104-15,6-2-16 16,3-1-32-16,6 3-16 15,3-5 4-15,3 2 12 0,-3-2-8 16,3-1-4-16,2 1 0 16,1-8-16-16,6-3 8 15,6-3-40-15,8-2 24 16,1 0-100-16,3 3 68 16,-7-1-48-16,7 1 60 15,-12 2 20-15,-7 8 16 16,-11-3 28-16,-3 1-12 15,-3 4 156-15,-3 1-96 0,-9-3 44 16,0 8-72-16,0 5-24 16,0 6-12-16,0 5 0 15,-3 5-4-15,3 16 32 16,0 3-20-16,0-1-4 16,-3-2-8-16,3-7 4 15,3-1-4-15,-3-11 32 16,0 1-20-16,0-9 12 15,3-4-16-15,-3-6 0 16,0-3-4-16,3-10-8 16,0-6 4-16,3-5-104 15,3-5 56-15,-3 5-24 32,6 6 40-32,0-3 4 0,-1 2 16 15,4 3 8-15,-3 11 0 0,3 5 68 16,0 8-36-16,-3 8 68 0,-3 8-60 15,0 2 20-15,-3 3-40 16,0 3-8-16,-3 0-8 16,-3-6 20-16,-3-5-12 15,0 3-12-15,0-3-4 16,-3-5-4-16,0-5 0 16,0-1-212-16,3-7 120 15,3-3-516-15,9-8 344 0</inkml:trace>
  <inkml:trace contextRef="#ctx0" brushRef="#br0" timeOffset="21979.9447">6090 14491 600 0,'0'-18'224'0,"0"10"-176"0,0-3-12 15,-6 6 104-15,0 0-84 16,-3-1 92-16,3 1-84 16,-9 2 48-16,0 1-68 15,0 4 32-15,-6 6-44 0,4 6 80 16,-4 4-64-16,3 3 12 0,3 6-36 16,3-1 4-1,6-2-16-15,6 0-8 0,3-6 0 16,6 1 4-1,3-6-4-15,3-8-36 16,0-7 16-16,3-4-284 0,2-4 164 16,-2-6-348-1,-3-5 272-15,-3 0-196 16,-3-1 1020 15,-9 14-340-31,0 8 92 16,6 11-212-16,3 2-44 15,3 1-64-15,6 1-20 0,5-1-12 16,10-6 0-16,3-6-8 0,6-2 8 16,-1-8-8-16,1-5-100 15,0-5 52-15,-7-4-112 16,-5-4 88-16,-3-3 12 16,-3-6 36-16,-3-7 8 15,-7-3 4-15,1-5 16 16,-6 0-4-16,-3 7 172 15,0 9-92-15,-6 13 68 16,6 2-88-16,-6 6 28 16,-6 10-56-16,6 9 0 15,-9 9-24-15,-3 15 28 16,0 4-24-16,1 6 20 16,-4-3-20-16,9 5-16 15,0 3-4-15,-3-8 12 0,9-8-4 16,0 0-12-16,3-10 4 15,9-3-200-15,-3-11 112 16,3-8-376-16,5-7 260 16,-2-6-504-1</inkml:trace>
  <inkml:trace contextRef="#ctx0" brushRef="#br0" timeOffset="22133.1432">6370 14253 1328 0,'3'3'492'0,"8"-3"-380"16,10-3-32-16,-3 6 0 0,6-3-60 16,9-3-20-16,5-2 0 15,7-6-308-15,0 6 168 16,-7-3-792-16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0:58.0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19809 4744 560 0,'0'-24'208'0,"0"14"-164"0,6-9-8 15,3 8 12-15,-6 1-32 16,0-1 100-16,-3 1-64 16,0 2 48-16,0 2-60 15,6 1-4-15,-6 0-20 0,0 2 16 16,0 3-20-16,0 0 24 16,0 0-24-16,0 6 40 15,-6 7-28-15,0 8 48 16,-3 8-40-16,0 5 12 15,-2 6-28-15,2 0 20 16,3 0-24-16,-3-3 12 16,3-6-12-16,0 1-8 0,6-3 0 15,0-5 4-15,0-6-4 16,6-7-4-16,6-3 4 16,-3-11-24-16,11-7 12 15,1-6-92 1,3-3 52-16,12-15-28 15,-6-3 40-15,-1-3 4 16,-8 3 20-16,0 0 16 16,-6 3 0-16,-3 5 52 0,-9 8-32 15,3 2 60-15,-6 8-48 16,0 3 12-16,0 8-32 0,0 8-16 16,0 8-4-16,0 5 12 15,-6 11-4-15,6 0-20 16,-9 2 8-16,6 1 4 15,-3-1 4-15,3 1 24 16,-6-4-12-16,6-2-20 16,0-5 0-16,3-3 12 15,0-7 0-15,6-6-4 16,0-11 4-16,6-8-68 16,3-5 36-16,3-2-84 15,2-3 60-15,-2 0 20 16,0-1 16-16,0 4 16 15,3-1 0-15,-9 1 0 16,-3 5 0-16,3 2 8 16,-6 3-4-16,0 8 68 15,-4 5-40-15,7 3 32 0,-9 6-36 16,-3 1-16-16,3 4-8 16,0-1-4-16,-3 1 0 15,0 0 8-15,1-4-4 16,-1-1 16-16,-3-4-12 15,6-2 24-15,0-8-20 16,0-3-20-16,0-4 0 16,0-7 12-16,6-4 0 15,2-3-20-15,1 2 8 16,3 1-12-16,-6-1 8 16,6 8 0-16,-3 6 4 15,-3 3 24-15,0 4-8 0,-6 6 48 16,-3 3-28-16,3-1 12 15,0 4-24-15,0 1-8 16,0 1-4-16,6-2-4 16,3-4 0-16,-6-2 8 15,9-3-4-15,9-2-36 16,-1-8 16-16,1-3-100 31,3 2 64-31,3-7-28 16,6 3 44-16,-4-14-48 15,1 8 48-15,0-13 0 16,-3 2 20-16,-3-4 4 16,-1 4 4-16,-8 1 24 0,0 5-8 0,-3-3 84 31,-3 8-48-31,-3 3 48 0,0 5-52 0,-6 2-4 16,3 6-20-16,-3 8-4 15,0 8-4-15,0 13 20 16,0 8-16-16,-3 0 4 15,0-2-8-15,-3 2-8 16,6-3 4-16,-6-2-16 16,3-3 8-16,-3-5 12 15,3-3-4-15,0-8-4 16,3 1 4-16,-3-9 4 16,3-3-4-16,0-4-48 15,6 2 28-15,0-5-96 16,0-1 64-16,0-4-28 15,0 4 40-15,-3-4-48 16,3 4 48-16,-6-4-132 16,0 2 92-16</inkml:trace>
  <inkml:trace contextRef="#ctx0" brushRef="#br0" timeOffset="216.6531">20875 4606 780 0,'-6'-10'288'0,"6"10"-224"0,0 0-20 0,-3 0 156 16,3 0-120-16,-6 2 88 15,0 4-96-15,-3 2-36 16,3 2-24-16,-3 6-76 15,3 0 36-15,-2 3-488 16,2-1 280-16</inkml:trace>
  <inkml:trace contextRef="#ctx0" brushRef="#br0" timeOffset="481.8954">20750 4868 1144 0,'-27'24'420'0,"27"-24"-324"0,0 27-28 0,0-17-36 15,0 1-32-15,0-1-12 16,6 1 8-16,-3-6-68 16,6-2 40-16,3-8-224 15,3 2 140-15,0-8-160 16,0 1 160-16,0-3 40 16,2 5 48-16,-2-3 32 15,3 6 0-15,0-6-48 16,0 6 28-16</inkml:trace>
  <inkml:trace contextRef="#ctx0" brushRef="#br0" timeOffset="637.7052">21033 4606 880 0,'-21'14'328'0,"21"-14"-256"0,6 34-16 0,0-15-24 16,-3 2-28-16,0 5 24 15,0 3-16-15,-3 6 4 16,6-1-8-16,-3-5 28 16,0-2-20-16,-9-4 20 15,3-1-20-15,-6-4-16 16,3-2-4-16</inkml:trace>
  <inkml:trace contextRef="#ctx0" brushRef="#br0" timeOffset="1244.8775">21191 4715 840 0,'-18'-3'312'0,"18"3"-244"0,-9 11-16 16,0-3-4-1,3 2-36-15,-9 4 4 16,6 1-8-16,-6 4-8 15,3-1 4-15,-3 1-32 16,7 0 16-16,-7-4 40 16,3 4-16-16,-3-6 52 15,3-2-36-15,0-1 12 16,3 1-24-16,0-3-8 0,6 2-4 16,3-2-16-16,3 0 8 0,6 0-16 15,6 0 12-15,6-5 4 16,3-1 4-16,2-4 16 15,4-1-8-15,6-7-4 32,3 4 0-32,-1-2-4 0,1-2 0 0,-6-6-12 15,-6 11 8-15,-4-11 28 16,-5 8-12-16,-6-3 48 16,-3 3-32-16,-6-8-4 15,0 6-16-15,-9-3 4 16,0-3-8-16,-6 2 8 15,6 7-8-15,-6-1 8 16,6 5-8-16,-6 0-12 16,7 6 4-16,-7 5 20 15,6 2-8-15,-6 9-4 16,6-3 0-16,0 2-16 16,3 1 8-16,3-3 20 15,0-3-8-15,12 3-4 16,3-8 0-16,14-3-92 15,7 0 48-15</inkml:trace>
  <inkml:trace contextRef="#ctx0" brushRef="#br0" timeOffset="2494.6145">19902 5794 580 0,'-6'-18'216'0,"6"18"-168"0,0-11-12 0,0 6-12 16,0 5-20-16,0 0 128 15,0 0-68-15,0 0-20 16,0 11-28-16,0 2 48 16,0 11-36-16,0 15 68 0,0 4-56 15,-6-1 44-15,3 3-48 16,0-8 32-16,3-3-36 15,-3-7 68-15,0-6-52 0,3-8 8 16,0-5-32-16,3-21 32 16,-3-16-60 15,6 5 4-31,0-21-20 16,6 11 8-16,0-14-28 15,-1 14 24-15,4-3-12 0,0 10 16 0,0 1 16 16,0 10 0-16,-6 0-4 15,9 8 4-15,-9 8 28 16,6 5-16-16,0 8 32 16,-1 3-32-16,-8 6-4 15,3 1-8-15,-3 4 12 16,0 2-8-16,-6 0-12 16,3 0 0-16,-3-2 4 15,0-4 0-15,0-1 16 16,-3-12-8-16,3-2 4 15,0-3-4-15,0-5-8 0,9-13 4 16,3-3-40 0,-3-5 20-16,12-11-28 15,-6 3 24-15,5 0-16 0,-2 0 20 16,0 3 28-16,0-1-8 16,-3 1 28-16,-3 4-20 0,0 7 32 15,-3 4-28-15,-3 3 4 16,0 11-12-16,-3 7 48 15,-3 9-32-15,0 2-20 16,0 8-4-16,-3 6 44 16,0 2-24-16,0 0-20 15,-3 0 0-15,0-6 8 16,0-2-4-16,-3-5-4 16,9 0 4-16,-6-8-16 15,6-5 8-15,0-6-172 0,6-8 96 16,9-10-444-16,0-11 292 15</inkml:trace>
  <inkml:trace contextRef="#ctx0" brushRef="#br0" timeOffset="2924.7406">20604 5826 832 0,'-9'-5'308'0,"9"5"-240"0,6 5-20 0,-9-5 88 16,3 0-84-16,-3 0 84 15,3 0-76-15,-3-3-24 16,3 3-20-16,-3-2-16 16,3 4 4-16,-6-2 20 15,3 6-12-15,-6 2 24 16,1 2-24-16,-10 9 68 16,6 5-48-16,-6 10 48 15,3 0-44-15,3 6-12 16,9-3-12-16,3-2-12 15,6-6 4-15,12-3 12 16,6-7-8-16,6-14-28 16,-1-5 8-16,7-19-100 15,-6-2 60-15,3-16-12 16,-4 3 40-16,-11-9 12 16,-6 4 12-16,-15 2 0 15,0 8 0-15,-15-3 60 16,3 11-32-16,-3 2 76 0,4 11-56 0,-1 3-36 15,3 5-8-15,3 3-24 16,9 2 12-16,3 3-112 16,3 0 68-16,6-3-280 15,3 0 188-15</inkml:trace>
  <inkml:trace contextRef="#ctx0" brushRef="#br0" timeOffset="3391.0442">21012 5821 520 0,'-6'-8'192'0,"6"8"-152"0,15-5-8 15,-9 2 60 1,3 3-56-16,-6-5 164 15,0-1-112-15,3-2 20 16,-3 6-64-16,-3-4 24 16,6 6-36-16,-21-5 36 15,12 5-40-15,-12 0 40 16,0 5-40-16,-3 1 12 16,6-1-24-16,-3 3-16 15,6 0-4-15,6 5 4 16,3 0 0-16,0 6 8 15,9 2-4-15,3 6-12 16,6-1 4-16,-3 0 4 0,3 1 0 16,-3-3 0-16,-3-3 0 0,-6-3 76 15,-6-2-40-15,-15-2 68 16,6-4-64-16,-12-5 20 16,3 1-40-16,-6-6 8 15,1 0-16-15,2-3-16 16,6 0 0-16,6-2-104 15,6 0 60-15,9-6-324 16,9 3 208-16</inkml:trace>
  <inkml:trace contextRef="#ctx0" brushRef="#br0" timeOffset="3549.7041">21223 5816 852 0,'9'-3'316'0,"-9"3"-248"0,33-13-16 16,-15 5 48 0,3 8-64-16,6-3 4 15,2 3-24-15,4-5-4 16,-3 5-4-16,-3-6-8 16,-1 6 4-16,-8 0 20 15,-3-5-12-15,-9 5-4 16,-3 3-4-16</inkml:trace>
  <inkml:trace contextRef="#ctx0" brushRef="#br0" timeOffset="3837.6039">21313 5784 840 0,'-9'2'312'0,"9"-2"-244"0,-6 35-16 0,3-17 76 16,3 6-80-16,-9 8 76 15,6 0-68-15,-6 2-20 16,6 0-24-16,-6-4 8 15,6-7-12-15,-6-4 4 16,6-3-4-16,0-11-84 16,3 0 40-16,-9-10-120 15,9-3 92-15,-6-10-8 16,9 2 44-16,-6-3 60 16,3 3-12-16,0 0 112 15,3 9-72-15,3-1 64 16,6 8-72-16,3 2-4 15,6 6-28-15,12 0 16 16,-1 3-24-16</inkml:trace>
  <inkml:trace contextRef="#ctx0" brushRef="#br0" timeOffset="4427.3379">21664 5784 924 0,'-6'-11'340'0,"6"11"-260"0,9 5-28 0,-3-5-36 16,6 0-20-16,9 0 28 16,2-2-12-16,7-1-12 15,0 3-4-15,3-2 12 16,-1 4-4-16,-5-4 16 16,0-1-12-16,-9-2 4 15,0 5-4-15,-18-3-40 16,-3 6 16-16,-12-3-128 15,0 0 84-15,-12 0 24 16,3 2 24-16,-5-2-60 16,5 3 40-16,0-3 12 15,6 5 16-15,0 0 48 16,9 3-24-16,-3 3 80 16,3 0-56-16,-5 10 40 15,2 0-48-15,-3 3 88 16,3 7-72-16,-3 1 72 15,3-8-68-15,3 0 40 16,3-3-56-16,-3-2-12 16,6-6-16-16,0-3-20 15,3-4 4-15,3 2 4 16,3-3 0-16,3 0 16 16,3 0-8-16,6 1-12 15,0 2 0-15,3-3-16 16,2 3 12-16,1-5 12 15,-3 2 0-15,0-2 8 0,-6-1-8 0,3-2-20 16,-3 0 8-16,-6-5-232 16,-1 0 128-16,-8-6-464 15,6 3 324-15</inkml:trace>
  <inkml:trace contextRef="#ctx0" brushRef="#br0" timeOffset="4541.4128">21691 5943 1028 0,'3'-3'380'0,"-3"3"-296"0,26 0-20 0,-11 0 76 15,3 0-88-15,9 0-12 16,3 0-24-16,3-3-32 16,-1 3 8-16,-2-2-356 15,-3 2 196-15</inkml:trace>
  <inkml:trace contextRef="#ctx0" brushRef="#br0" timeOffset="4781.7476">22110 5771 1008 0,'-6'-11'372'0,"6"11"-288"0,6 3-24 15,0-6 88 1,3 0-92-16,3-2 112 15,6 5-96-15,3-3-28 16,9 1-28-16,5-6-16 16,-2 3 4-16,9-1-4 0,-3 4 0 0,-7-6-12 15,-2 5 8-15,-9-2-112 16,-3 2 64-16,-9-2-104 16,-3 5 92-16</inkml:trace>
  <inkml:trace contextRef="#ctx0" brushRef="#br0" timeOffset="5020.5661">22232 5781 892 0,'-20'5'332'0,"20"-5"-260"0,0 6-20 0,0-1 80 16,-3 3-84-16,-3 5 60 15,0 6-64-15,0 2 4 16,6 0-28-16,-6 3-4 16,6 0-8-16,-9-6 4 15,9 3-8-15,-3-7-4 16,3 4 4-16,-6-7-172 16,6-3 92-16</inkml:trace>
  <inkml:trace contextRef="#ctx0" brushRef="#br0" timeOffset="5171.1792">22527 6056 1132 0,'0'24'420'0,"0"-24"-328"0,0 48-24 15,-9-24-212-15,3-3 64 0</inkml:trace>
  <inkml:trace contextRef="#ctx0" brushRef="#br0" timeOffset="7720.6937">19753 7355 840 0,'-15'-18'312'0,"15"18"-244"0,6 0-16 0,-6 0-20 0,9 0-28 16,3 0 84-16,6 0-44 16,5 0-12-16,10 3-20 15,3-3 0 1,0 0-8-16,5 0-4 15,-2 0 4-15,-6 0 4 16,-3 0-4-16,-10 0 24 16,-2 2-16-16,-12 1-4 15,-6 2-4-15,-18 0-48 16,3 1 24-16,-11-1-12 0,5 0 20 0,-6 1 8 16,9-1 4-16,-3 5-20 15,9 4 12-15,0 7 20 16,7 3-4-16,2 10 16 15,6 0-16-15,-3 3 4 16,3-2-4-16,-6 2-8 16,0-3 4-16,-6 6 12 15,-3-11-8-15,-6 0 24 16,0-8-20-16,-3-5 4 16,0-5-8-16,0-6-8 0,4-5 4 15,2-5-4-15,3 0 0 16,3-3 52-16,-3 2-28 15,9 1 16-15,3 2-24 0,6 6 44 16,6 2-32-16,3 1 4 16,3 4-20-16,2-5 28 15,7 6-24-15,0-8-12 32,0 2-8-32,3-5 20 15,-1-3-8-15,-2 3 16 16,-3-5-16-16,-3 0-4 0,-3 2 0 15,-3 0-296-15</inkml:trace>
  <inkml:trace contextRef="#ctx0" brushRef="#br0" timeOffset="8347.5551">20259 7816 352 0,'0'-3'132'0,"0"3"-104"0,0 0-8 0,0 0 236 15,3-3-144-15,-3 1 44 16,0 2-92-16,0-3 28 15,0 1-52-15,-3 2 40 0,0 0-44 16,0 0 44-16,-3 0-48 0,0 0 20 16,0 2-32-16,0 3 44 15,-3 3-36-15,0 0 40 16,-3 3-40-16,0 0 28 16,1 4-28-16,-4 7 16 15,3 1-24-15,3 1 8 16,0 0-16-16,6-3-8 15,6-2 0-15,3-3-16 16,3-1 8-16,3-7 28 16,6-2-12-16,-1-6-4 15,1 0-4-15,0-6 4 16,0-2-4-16,-6-2 16 16,-3-3-12-16,-3-3 16 15,-6-3-16-15,0-2-12 16,-3 3 0-16,-3-4 48 0,0 4-24 15,0 2 16-15,0-3-20 16,0 6-16-16,0 3-4 16,3 4 4-16,0-2 0 15,0 3-20-15,3 2 12 16,0 3-172-16,0 0 100 16,0 0-312-16,6 3 220 15,3 2-556 1</inkml:trace>
  <inkml:trace contextRef="#ctx0" brushRef="#br0" timeOffset="8817.9875">20771 7527 508 0,'-12'-2'188'0,"12"2"-148"0,-9-8-8 0,3 5 160 16,6 3-112-16,-9 0 88 15,3 3-96-15,0-6 112 16,3 3-104-16,-3-2 40 16,6 4-72-16,0-4 12 15,6 2-40-15,9-3-16 16,3 3-8-16,15-3 4 15,2 1 0-15,10-4 0 16,0 6 0-16,-1-5 16 16,-5 2-8-16,-6-2-4 15,-3 2 0-15,-10 1 4 16,-2 2-4-16,-12-3 16 16,0 3-12-16,-9 3-20 15,0 5 4-15,-12 5-428 16,4 3 240-16</inkml:trace>
  <inkml:trace contextRef="#ctx0" brushRef="#br0" timeOffset="9115.969">20774 7631 944 0,'-15'2'352'0,"15"-2"-276"0,-6 3-20 16,3-3 148-1,6 0-124-15,0 0-16 16,3 0-40-16,6-3 0 15,6 3-16-15,6-2-4 0,2 2 0 0,4-3-4 16,0 3 0-16,3-3 0 16,-4 1 0-16,-2-1 16 15,-3 3-8-15,-6-3-4 16,3 3 0-16,-12-2-4 16,0 2 0-16,-6-3 0 15,-1 6 0-15,-4-3-72 16,2 0 40-16</inkml:trace>
  <inkml:trace contextRef="#ctx0" brushRef="#br0" timeOffset="9557.1744">20938 7398 632 0,'0'-8'236'0,"0"8"-184"0,0-3-16 15,-3 1 96 1,3 2-80-16,-3-3 68 16,0 0-68-16,-3 1 40 15,3 2-52-15,-3-3-4 16,3 6-20-16,0-3 40 0,3 0-28 15,-3 0 20-15,3 5-28 0,-3-2 16 16,3 2-20-16,-3 0-16 16,6 3-4-16,-3 8 12 15,0 2-4-15,-3 9 68 16,3 5-40 0,-3 5 16-16,0-3-32 0,-3 8-8 15,3-2-4-15,-3 2 4 16,3-2-4-16,-3-3-4 15,6-2 4-15,-6-12 28 16,6-4-16-16,-6-6 4 16,6 0-12-16,0-10-16 15,3-3 4-15,0-11-252 16,9 3 140-16,6-13-596 16,3 5 396-16</inkml:trace>
  <inkml:trace contextRef="#ctx0" brushRef="#br0" timeOffset="10213.1286">21572 7332 976 0,'-15'-11'360'0,"15"11"-280"0,0 0-20 0,0-5 88 16,0 10-92-16,0-5-4 15,6 0-32-15,9-5 12 16,-4 5-20-16,19 0-4 15,-3 0-4-15,3-6 4 16,6 12-4-16,-7-6 8 16,-2 0-8-16,-6 5-4 15,-6-5 4-15,-12 8-84 16,3-3 44-16,-21 1-164 16,9 4 116-16,-15 1 0 15,12-3 52-15,-12 8 32 16,6-3 0-16,1 11-16 15,8-3 8-15,-3 13 12 16,3-2 0-16,0 5-12 16,6-3 4-16,-3 1 12 15,3-6-4-15,-12 0 8 16,9-5-8-16,-12-3-12 16,3 0 4-16,-9-8 40 15,6 1-24-15,-8-9-20 16,11 0 4-16,-9-8 36 15,12 3-20-15,0-2 112 16,9-1-68-16,0 1 12 0,9 2-44 0,-3-3 32 16,9 6-32-16,0-6-12 15,-1 3-8 1,7-3 4 0,0 3-4-16,3-5-4 0,3 2 4 0,-3-2-120 15,-10 5 64-15,4-5-252 16,-9 5 168-16</inkml:trace>
  <inkml:trace contextRef="#ctx0" brushRef="#br0" timeOffset="10879.3154">21884 7702 600 0,'-15'21'224'0,"15"-21"-176"0,0 35-12 16,0-20 116-1,0 4-92-15,0 2 36 16,9 3-56-16,-9-3 28 16,6 0-36-16,-6-7 68 15,-3 1-52-15,-3-9 20 16,3 2-40-16,-3-6-16 15,6 6-8-15,-6-16-4 16,0 3 0-16,0-6-144 16,12-4 80-16,-6-7-140 0,9 6 116 0,3-10 8 15,3 5 48-15,0-3 40 16,6 8-4-16,-9-2 8 16,6 7-4-16,-3 0 108 15,-1 9-64-15,-5 2 84 16,3 5-76-16,-9 8 48 15,6 3-64-15,-3 3-4 16,0 5-24-16,0-3-4 16,-6-3-4-16,0-2 12 15,0-3-12-15,-6-5-4 16,3 0 0-16,-6-8-84 16,0 3 44-16,-6-6 4 15,3 1 20-15,1-4-68 16,2 6 44-16,-3-10 32 15,6 7 4-15,0-2-12 16,6 5 4-16,0 0 40 16,6 5-20-16,3 3 88 15,3 3-56-15,-4 2 40 16,4 0-48-16,-3 0 8 16,3 3-28-16,-6-3 8 15,3 1-12-15,-6-6-8 16,3 2 0-16,-6-10 12 15,3 5-8-15,-3-5-4 16,0 0 0-16,0 0-200 16,0-5 108-16</inkml:trace>
  <inkml:trace contextRef="#ctx0" brushRef="#br0" timeOffset="11517.8477">22218 7781 840 0,'6'-2'312'0,"-6"2"-244"0,14-6-16 0,-8 4 76 16,3 2-80-16,6-3 44 15,0 1-56-15,-3-4-12 16,9 6-12-16,-6-5 8 15,6 5-12-15,-13-3-12 16,-2 6 0-16,-6-3 12 16,3 3-4-16,-12-3 24 15,4 2-16-15,-10-2-76 16,6 3 36-16,-3-6-248 16,3 3 156-16,-6-2-276 15,9-1 224-15,0-2-56 16,-3 5 132-16,3 0 96 15,-3 2 0-15,-3 1 328 16,9 5-180-16,-9 2 132 16,4 4-164-16,-7 7 68 15,9-3-104-15,-3 4 76 0,3-4-88 0,0 6-8 16,6-6-36-16,-3 1 12 16,6-3-24-16,-3-3 4 15,3-2-8-15,-3-6 4 16,3-5-8-16,-3 5 8 15,0-5-8-15,0 3-12 16,0 2 4-16,-3-5 12 16,3 0-4-16,-3 0-4 15,3 5 4-15,3-5-32 16,3 6 16-16,3-1 40 16,3 3-16-16,0-3 8 15,2 1-12-15,1-1-8 16,0 0 4-16,-3-10 12 15,-3 5-8-15,-6 0-64 16,3-5 28-16,-6 5-120 16,0 0 84-16,-6-6-236 15,0 1 168-15</inkml:trace>
  <inkml:trace contextRef="#ctx0" brushRef="#br0" timeOffset="11672.643">22197 7914 716 0,'-15'0'264'0,"15"0"-204"0,-6 0-16 16,3 0 116-1,6 0-96-15,0 0 60 0,3 5-68 0,3-5 0 32,6 0-32-32,5 0-12 0,1 0-8 0,3-5-84 15,0 2 44-15</inkml:trace>
  <inkml:trace contextRef="#ctx0" brushRef="#br0" timeOffset="12007.9126">22477 7805 788 0,'0'-10'292'0,"0"10"-228"0,6-8-16 0,-6 2 168 15,5 6-128-15,-5-5 96 16,3 2-104-16,-3-2 8 16,12 3-52-16,-3-1 4 15,6 3-24-15,6-3 0 16,0 6-8-16,0-3 4 16,-1 0-8-16,-2 0-4 15,3 0 4-15,-6-3 12 16,-3 3-8-16,-9-2-4 15,6-1 0-15,-12-2-4 16,-3 5 0-16,-3 0-152 16,0 2 84-16</inkml:trace>
  <inkml:trace contextRef="#ctx0" brushRef="#br0" timeOffset="12242.7003">22447 7803 644 0,'0'5'236'0,"0"-5"-180"0,6 16-20 0,-6-6 160 16,3 1-116-16,-3 7 124 16,0 1-116-16,0 5 0 15,6 2-52-15,-12-5 8 16,6 1-24-16,0-4 16 15,-3-2-20-15,-3-5-8 16,0-1-4-16,0-2-16 16,6-3 8-16,-3-5-392 15,3 3 216-15</inkml:trace>
  <inkml:trace contextRef="#ctx0" brushRef="#br0" timeOffset="12394.444">22483 7937 996 0,'-6'0'368'0,"6"0"-284"0,11 0-24 16,-8 0 88-1,9 0-92-15,3 0-20 16,6 0-24-16,3-10-876 16,6 5 472-16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1:26.7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17607 15266 652 0,'-6'-7'244'0,"0"7"-192"16,6-3-12-16,0 0 84 0,0 3-76 15,-6-2 60-15,6-1-64 16,0 3 76-16,0-5-68 16,-3 5 60-16,0-6-60 0,3 6 32 15,0 0-48-15,0-5 16 16,0 5-32-16,0 0-16 31,0 0-8-31,0 0-4 16,12-3 12-1,3 1-4-15,26-6 0 0,16-3 4 16,8-2-4-16,16-6 0 16,11 4 8-16,3-7-4 0,-8 9-4 15,-10-3 4-15,-9 3 4 0,-2 3-4 16,-13-1 52-16,-5 0-32 15,-9 1 96-15,-6 2-68 16,-7-3 64-16,-5 1-64 16,-6-1-28-16,0 1-16 15,-12 2 8 1,3 2-8-16,-6 1-260 16,-3 2 140-16,-9 3-688 15</inkml:trace>
  <inkml:trace contextRef="#ctx0" brushRef="#br0" timeOffset="1581.4637">19205 14761 748 0,'-3'-5'276'0,"9"2"-216"0,3-5-16 15,-3 8 112-15,0-5-96 16,3 0 52-16,0-1-64 16,0 1-8-16,0-6-24 15,-3 4 32-15,0-1-24 0,-3 0 40 16,-3 2-36-16,-3 1 28 15,-6-3-28-15,0 3-28 16,-3 0 0-16,-6 2 16 16,-3-8-8-16,0 6-12 15,-3 2 0-15,1 1 12 16,2-4-4-16,0 4-12 16,3 4 4-16,0 1-4 0,3 2 0 15,3 3 16-15,1 11-4 16,-1-1-20-16,0 6 8 15,3 5 20-15,0 6-4 16,3 2 4-16,0 0-4 16,3-3 4-16,0 1-8 15,0-9-4-15,0-5 4 16,-3-2 20-16,3-6-12 16,-3 0-4-16,6-5-4 15,0-8-24-15,0 5 12 16,12-2 4-16,-3 0 4 15,15-1-12-15,0 4 8 0,2-4 4 16,13 1 0-16,-6 0-12 16,0-1 8-16,-7 3-32 15,-5-2 20-15,-6-3-292 16,0 0 168-16</inkml:trace>
  <inkml:trace contextRef="#ctx0" brushRef="#br0" timeOffset="1822.2256">18943 14878 780 0,'3'-3'288'0,"3"3"-224"0,9 0-20 15,-3 0 84-15,3 0-80 0,6 0 16 16,5 0-40-16,4 0-4 16,0 0-12-16,-3 3-60 0,0-1 28 15,-4 1-464 1,-2-1 268-16,0 1-184 16</inkml:trace>
  <inkml:trace contextRef="#ctx0" brushRef="#br0" timeOffset="3608.9389">19283 14891 652 0,'-6'8'244'0,"6"0"-192"0,0 10-12 15,0-7 128-15,-3 7-100 16,3 1 68-16,-3 5-76 16,-3-6 44-16,3 6-60 15,3-3 32-15,-6-2-44 0,6-6 0 16,-6-8-20-16,6 0 0 16,-3 1-4-16,-3-12-8 15,6 1 4-15,0 0-16 16,0 0 8-16,6 2-32 0,-3-8 20 15,3 6-84-15,-6 2 60 16,6 1-92-16,-3-1 76 16,3 3-32-16,-6 0 48 15,6-3 8-15,-6 1 16 16,0 2 20-16,0 0 0 16,9-6 8-1,-4 1-80-15,1 0 40 16,9 0-176-1,-6-3 36 1,6 2 80-16,-3-2 68 0,-3 6 20 16,0-3 76-16,0-1-44 15,-3 4 76-15,0-1-60 16,0 0 8-16,0 1-32 16,0-1-12-16,3 0-8 15,-1 1 4-15,1-4-4 0,-3 4 24 16,0-4-16-16,0-1 92 15,-3-1 12 1,-3 0-56-16,0-3 20 16,-3 8-48-16,0-2-8 15,-3 0-16-15,0-3 20 16,0 3-16-16,0-1-4 16,-2 4-4-16,-4-1 12 15,3 0-8-15,3 1-12 16,-3-1 0-16,-3 0 48 0,3 1-24 15,0-1 16 1,-3 3-20-16,0 0-8 0,0 3-4 16,0 2-4-16,0 0 0 15,1 3 0-15,-1 0 0 16,3 3 8-16,0-1-4 16,3 4 24-16,0 2-16 15,3 2 24-15,0 3-24 16,0-2 48-16,3-1-32 15,0 1-16-15,0 2-4 16,0-8 0-16,9 0-4 0,-3-2-4 16,3-3 4-16,3-8-4 15,3 0 0-15,5-5-168 16,-5-3 92-16,9-8-136 16,-9 5 120-16,0-2-52 15,-3-6 84-15,-3 9 60 16,-3 2 4-16,-6 3 188 15,0-1-104-15,0 6 76 16,-6 8-96-16,6 0 36 16,0 0-64-16,0 3-12 31,6-1-16-31,9-2 0 0,5 6-8 16,4-9 16-16,3-5-12 15,3-3-12-15,-9 1 0 16,-1-6-104-16,4-3 60 0,-3 0-76 0,-6-2 68 15,0 0-48-15,-3-3 60 16,-9 3-4-16,-3 2 28 16,0 3 56-16,6 6-16 15,-12 7 104-15,3 3-68 16,3 5 36-16,-6 0-52 16,6 1-24-16,-6-4-8 15,6 6 0-15,0-8-4 16,-3 3 24-16,3-9-16 15,0 1-4-15,-6-3-4 16,0-5-24-16,6-6 12 16,-9-2-120-16,3-3 72 0,6-8-144 15,0 0 112-15,0 0-28 16,6 9 68-16,3 1 36 16,3 6 12-16,3 3 80 15,0 0-44-15,5 5 12 16,4 5-28-16,6-5-4 15,3 0-8-15,-9-5-16 16,2 0 4-16,-8 2 20 16,3-5-8-16,-9-3-12 31,3 3 0-31,-6-7-32 16,-3 1 20-16,-6-7-20 15,0 5 20-15,0-8-104 16,0 6 64-16,-6-3 88 15,6 10-16-15,-6-2 88 0,6 8-56 16,-3 2 72-16,3 6-68 0,-6 10 72 16,6 3-72-16,-9 8 36 15,0-1-52-15,-9 14 88 16,9-5-72-16,-6 0-16 16,9-3-20-16,-2 0-4 15,2-2-8-15,-3-4-12 16,6-7 4-16,3-2-112 15,6-4 64-15,6-7-164 16,-4-3 120-16,13 0-68 0,-3 0 96 16,6 0-76-16,0-6 80 0,0 1 16 15,-4 0 28-15,-5-3 52 32,0 0-20-32,-9-3 80 15,0 6-56-15,-6-5 112 16,-6 2-88-16,0 0 44 15,3 5-60-15,-3 0-24 16,0 3-12-16,3 3 0 16,3 2-4-16,9 3-4 0,6 3 4 15,-3-3-4-15,6 0 0 16,0-3-124-16,-3 0 68 16,-3 1-164-16,-3-4 124 0,-4-4-384 15,1 2 268 1,-6-3 16-16</inkml:trace>
  <inkml:trace contextRef="#ctx0" brushRef="#br0" timeOffset="4011.9803">20021 15002 624 0,'-6'-3'228'0,"6"3"-176"0,0 11-16 0,3-9 80 15,3 4-72-15,3 2 8 16,0 2-32-16,0 3 16 16,-1 1-24-16,-2 2 68 15,0-1-48-15,-9 4 84 16,0 2-64-16,-8 8 8 15,-1 0-36-15,-12 16 48 16,6 0-40-16,-9 8-8 16,6 3-12-16,0-6 16 15,7-5-16-15,-7-5-4 16,6-6-4-16,0-5 56 16,0-5-32-16,-6-8 24 0,3-3-32 15,1-2 52-15,2-11-40 16,0-3 20-16,-6-5-32 15,12-10 8-15,0-9-16 0,3-2 12 16,6 0-16-16,6 3-12 31,3-1 0-31,12-5-4 0,3 1 0 16,5 4-100-16,-8 3 60 16,0 3-140-16,0 3 108 15,-12 2-296 1,9 2 208-16</inkml:trace>
  <inkml:trace contextRef="#ctx0" brushRef="#br0" timeOffset="7305.7558">20625 14899 892 0,'0'0'332'0,"0"0"-260"0,0 2-20 0,0-2 132 15,0 0-112-15,3 0 8 16,3 3-52-16,0-3-16 16,0 0-8-16,3-3 12 15,0 3-8-15,0-2-4 16,3-1 0-16,-4-2 12 15,4 5-8-15,-3-6-12 16,3 6 0-16,-3-5 4 16,0 5 0-16,-3-5 8 15,3 5-4-15,-3-5-20 16,0 5 8-16,-3-3 12 0,3 6 0 16,-6-3-4-16,3 0 4 0,-3 0 4 15,0 0-4-15,0 0-12 16,0 0 4-16,0 0 4 15,0 0 0-15,0 0 8 16,0 0-4-16,0 0-4 16,0 0 4-16,0 0-4 15,0 0 0-15,0 0 24 16,0 0-12-16,0 0-12 16,0 0-4-16,0 2 4 15,0 1 0-15,0 0 8 16,0-1-4-16,0 3-4 15,0 1 4-15,0-4 4 16,0 1-4-16,-3 2 8 16,3 1-8-16,-3-1-20 15,6 0 8-15,-3-2 12 16,0-1 0-16,0 1 16 16,0 0-12-16,-3-3 16 15,3 2-16-15,-6-2 32 16,6 0-24-16,-3 0-24 15,3 0 4-15,-3 0 16 16,3 0-4-16,-3-2 4 16,6 2-4-16,-3-6-32 15,3 4 12-15,-3-3 12 16,3 2 4-16,0-2-4 16,0 2 4-16,0-2-24 0,0 2 12 15,0-5 20-15,3 3-4 16,0-6-4-16,0 6 0 15,-3-6-16-15,3 3 8 16,-6-2 48-16,0 5-24 0,-6-3 16 16,3 2-20-16,-9-2 28 15,3 6-28-15,-9-1-24 16,6 3 4-16,-9 3 8 16,6 5 0-16,-3 2 40 15,7 6-20-15,-1 3 20 16,3-1-24-16,3 3 8 15,6 3-16-15,6-3-24 16,6 0 4-16,8-5 20 16,7-2-4-16,15-9-12 0,6-2 0 15,-1-14-92-15,1 0 48 16,-7-7-12-16,-5-1 36 16,-3-5-20-16,-6-2 24 0,-9 0-16 15,-7-1 20-15,-2 9 28 16,-3-4-8-16,-6 7 52 31,0 4-28-31,-3 0 12 16,0 11-24-16,-6 11 20 0,1 7-24 15,-4 12 12-15,6-1-12 16,-3 13-24 0,3 6 4-16,-3 2 20 0,3-8-4 15,0-7-4-15,-3-4 0 0,3-9-4 16,0-4 0-16,3-5-72 0,3-2 40 15,-3-8-48-15,-3-3 44 16,3-6-40-16,6-4 40 16,-3-6-8-1,3 3 28-15,3-9 0 16,3 7 8-16,6-9 8 16,-3 5 0-16,3-5-12 15,3 6 8-15,5-6 4 0,1 0 0 16,0 0 8-16,3 1-4 15,-6 1-12 1,3 9 4-16,-4-11 20 16,-2 14-8-16,-3-9-12 15,0 6 0-15,-6-3 12 16,-3 8-4-16,-6-2 24 16,3 4-16-16,-6 4-4 15,3 2-4-15,-6 8 12 16,3-3-8-16,-6 13 32 15,0 9-24-15,-6 7 32 16,3 1-32-16,-3 7 12 16,6-2-16-16,-5-1 12 15,8-4-16-15,-3-3-4 16,6-6 0-16,3-5-24 16,3-2 12-16,3-9 12 0,3 1 0 0,2-8-36 15,1-3 16-15,0-8-28 16,3 0 24-16,-6-8 0 15,3 0 12-15,-6-8 8 16,0 3 0-16,-9-8 8 16,0 8-4-16,-3-3-4 15,3 5 4-15,-6 1 20 16,6 5-12-16,-3-1 32 16,6 6-28-16,-3 0-12 15,6 6-8-15,0-3 12 16,6 5-4-16,3-6-12 15,0 6 4-15,3-2-16 16,0 2 12-16,6-3 20 16,-1 6-4-16,1-6-20 15,3 3 4-15,0-5-24 16,0 2 20-16,-4-2-12 16,-2 2 12-16,-6-5 16 15,-3 6 0-15,-9-6-12 16,9 5 4-16,-12-2 20 15,3 2-8-15,-9-2-4 16,0 2 0-16,-6 0-16 16,6 3 8-16,-5 3 12 15,2 2-4-15,-3 6-12 16,3 2 4-16,0 3-24 16,6 3 16-16,0-1 24 15,3 3-8-15,6-2-16 0,6-1 4 0,0-4 12 16,0 1 0-16,6-9-64 15,0-6 32-15,-3 0-164 16,2-6 108-16,-5-4-160 16,9-1 140-16,-6-7-140 15,3 2 136-15,-3-5 84 16,0 5 16-16,0-3 288 16,0 6-152-16,0 2 120 15,-1 6-140-15,-5 3 28 16,9 4-80-16,-6 1-8 15,0 5-28-15,-6-3 24 16,6 0-28-16,-6 1 20 16,0-1-20-16,-3-5 20 15,0 0-24-15,-3 0-4 16,0 0-4-16,-6-3-32 16,3 1 16-16,-9-6-64 15,12 2 40-15,-9 1-20 16,3 2 36-16,1 3 20 15,2 6 0-15,0 4-24 16,0 6 12-16,6 5 32 16,0 1-12-16,6 1-28 15,0-1 12-15,2-4 8 16,7-2 4-16,6-8 8 16,3 0-8-16,9-8-48 0,0 0 28 0,2-11-148 15,1 3 92-15,-3-13-48 16,2 0 72-16,-2-13-8 15,-6 2 32-15,-3-8 12 16,-3 3 12-16,-7 5 68 16,-2 6-36-1,-3-1 136-15,-3 12-92 0,-9 4 60 16,3 6-76-16,-6 10 36 16,0 6-56-16,-6 7-20 15,7 6-12-15,-7 5 0 16,6 0-4-16,0 0-20 15,6 0 8-15,-3-5 12 16,3-5 0-16,-3-6-124 16,3-3 64-16,-3-4-304 15,3-4 200-15</inkml:trace>
  <inkml:trace contextRef="#ctx0" brushRef="#br0" timeOffset="7514.7241">21828 14830 1120 0,'-15'-11'416'0,"15"11"-324"0,0-2-24 15,3-1 112 1,3 6-112-16,3-3 44 16,5 5-68-16,10-5-32 15,3 8-12-15,6-8 16 16,0 0-8-16,-1-3 4 16,-2-2-4-16,-3 0-60 15,-3-1 28-15,-12-2-68 0,0 3 52 0,-12-3-220 16,0 6 144-16,-9-1-388 15,0 3 284-15</inkml:trace>
  <inkml:trace contextRef="#ctx0" brushRef="#br0" timeOffset="9344.2034">22902 14650 644 0,'-6'-19'236'0,"3"19"-180"0,-3 0-20 0,6 0 88 15,0 0-76-15,-6 0 88 16,3 6-80-16,-3 7 36 15,3 0-56-15,-5 8 32 16,8-2-36-16,-9 5 16 16,9 5-28-16,-9 0-8 15,3 0-8-15,-6 5-4 16,6 1 0-16,-6-11 24 16,3-1-12-16,-3-4-224 15,6-6 116-15</inkml:trace>
  <inkml:trace contextRef="#ctx0" brushRef="#br0" timeOffset="9557.8309">22709 14743 1060 0,'-15'-11'392'0,"15"11"-304"0,0-5-28 0,0 2 104 15,0 6-104-15,3-3-8 16,6 2-32-16,3 1 20 15,6-3-24-15,5-5-4 16,-2 5-8-16,9 0-4 16,-3 0 0-16,-3-3-144 15,-4 3 80-15</inkml:trace>
  <inkml:trace contextRef="#ctx0" brushRef="#br0" timeOffset="10770.5969">22968 14870 892 0,'6'10'332'0,"-6"-10"-260"0,20 5-20 15,-11-2 72 1,3 0-80-16,3-6 0 15,3 3-28-15,-3-3-20 16,3 1 0-16,-6-3 20 0,-3-1-8 0,-6-2 4 16,-3 3-4-16,0-6 20 15,-3 3-16-15,-9-2 12 16,3 2-12-16,-9 0 0 16,6 3-4-16,-6 5 36 15,9 2-20-15,-6 6 12 16,6 3-20-16,1 7 8 15,5 1-12-15,3 5 0 16,3 0-4-16,5-1-8 16,4 1 4-16,3-8 4 15,3 0-4-15,0-8-4 16,3 0 4-16,0-8-156 16,2 2 84-16,1-9-176 15,0 1 140-15,-3-10-64 16,-3 3 96-16,-6-11 4 15,6 6 44-15,-7-3 112 16,1 5-48-16,-6 3 152 16,-3 7-108-16,-3 9 68 15,0 5-88-15,0 8 0 16,-3 2-40-16,-3 1-12 16,6 2-8-16,-6-5 20 15,6-3-12-15,-6-5 12 16,3-3-12-16,-2-7 12 15,2 2-16-15,-6-11-4 16,9 3 0-16,-9-10-24 16,9 2 12-16,0-8-68 15,6 3 44-15,-3 0-12 0,9 5 24 16,-4 0 4-16,7 8 8 0,-3 0 0 16,3 3 0-16,0-1 16 15,0 4-4-15,0-1-4 16,0 3 4-16,-3-5-16 15,-4 2 8-15,7-5 28 16,-3 3-12-16,-3-6-4 16,3 6-4-16,-9-3-16 15,6 5 8-15,0 1-4 16,-3 2 0-16,-6 5 8 16,3 3 0-16,-3 8 0 15,0 2 0-15,0 4 32 16,0 1-16-16,-3 1 48 15,3-3-36-15,-3-2 48 16,0-1-44-16,-6-7-16 16,9 0-8-16,0-6 0 15,0-3-4-15,0-9-4 16,6-1 4-16,-3-14-84 16,6 4 44-16,3-6-76 15,0 3 68-15,-3 0 8 16,3 8 24-16,-4 2 64 15,4 6-28-15,-6 5 88 16,-3 5-64-16,-3 6 64 16,0 2-60-16,0 5 40 15,0 1-52-15,-3-1-12 0,6-2-16 16,-3-5-12-16,0-1 4 0,6-7 4 16,3 0-4-16,3-9-12 15,0 1 4 1,0-8-104-1,9 0 60-15,0-6-60 0,-4 3 64 0,1-2-12 16,-3 4 32-16,-6 4 32 16,9 10-4-16,-9 0 140 15,3 10-76-15,-6 6 128 16,0 3-112-16,-6 2 20 16,6 3-60-16,-6-3 0 15,0 3-28-15,0-6 8 16,3-2-12-16,-6-5-68 15,6-3 28-15,-6-6-488 16,3 1 280-16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1:56.5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12722 7078 436 0,'-9'-14'160'0,"12"6"-124"0,-3-2-8 16,0-1 16-16,0-2-28 0,3-3 100 16,-3-2-64-16,3-4 56 15,3 1-64-15,-3-3 40 16,0 3-48-16,0 0 16 0,6 0-32 15,3 2-8-15,-1 1-8 16,7-1 4-16,6 4-4 16,0-4-4-16,3-2 4 15,3-6 4-15,5 1-4 16,4-3-12-16,6 0 4 16,2 0 20-16,4-3-8 15,-7 3-4-15,1 5 0 16,-9 3 4-16,3 2-4 15,-7 1 16-15,1 5-12 0,-6 2-12 16,3 0 0-16,-4 3 12 16,1 3-4-16,0 5 32 15,0 5-20-15,5 6 4 16,1 8-12-16,3 7 36 16,6 6-20-16,-4-1-24 15,7-1 0-15,-12-1 24 16,11-5-12-16,-2-9 12 31,3 1-12-31,-4-13 0 16,4 2-4-16,9-13-16 15,-4 0 4-15,4-10 4 16,-4-1 0-16,-2-12 8 16,-3 9-4-16,-1-12-4 0,-5 5 4 15,-6-8 12 1,-3 13-8-16,-7 0-4 0,-5 6 0 0,-6-1 28 31,0 9-16-31,-3 2-12 0,0 2-8 0,-3 6-4 16,3 6 0-16,-3 2 16 15,0 2-4-15,3 3-12 16,0 3 4-16,-1-3 4 16,1 6 0-16,-3-8 0 15,0 4 0-15,0-7 8 16,0 3-4-16,-3-3 8 15,3-3-8-15,0 1-12 16,0-1 4-16,3-5 4 16,3 5 0-16,0-2 0 15,0-1 0-15,3-7 0 16,2 5 0-16,1 0 0 16,3-5 0-16,6 0 0 15,0-6 0-15,11-5 0 16,1 5 0-16,6-2 8 15,-4 3-4-15,10-1-12 16,-6 3 4-16,-4 5 12 16,4-2-4-16,3 5-12 15,-4 3 4-15,7 2 4 16,0 6 0-16,8 2-12 16,-2-2 8-16,8 10-16 15,-5-3 12-15,8 3 4 16,-8 1 4-16,2 1 16 0,-5 1-8 0,-7-3 4 15,-8 1-4-15,-6-7 4 16,-7-1-8-16,-2-1 32 16,-12-3-20-16,-3-2 12 15,0 0-16-15,0-5 0 16,-6 2-4-16,3-5-8 16,-3 0 4-16</inkml:trace>
  <inkml:trace contextRef="#ctx0" brushRef="#br0" timeOffset="986.293">14954 6334 696 0,'-6'-10'256'0,"6"10"-196"0,12-3-20 0,-9 0-32 16,3 3-12-16,9-5 4 15,0 2 0-15,0-5 8 16,6 6-4-16,9-9 16 16,-4 3-12-16,19-8 16 15,0 3-16-15,26-8 60 16,-8 2-40-16,23 1 8 15,-6-1-24-15,30 3 0 16,-2 6-4-16,34-1 12 16,-11 3-12-16,21 6-4 15,-15 2 0-15,15 5 4 16,-18 6-4-16,0-1-4 16,-24-2 4-16,-3 5 12 15,-20-2-8-15,-7-6 120 16,-15 3-72-16,-8-3 60 15,-12 1-72-15,-10-6 32 16,-5 0-44-16,-6-6-28 16,-3 4-4-16,-3-3-124 15,-1 5 68-15</inkml:trace>
  <inkml:trace contextRef="#ctx0" brushRef="#br0" timeOffset="1857.7869">18366 6072 560 0,'0'-16'208'0,"0"16"-164"0,6-10-8 0,-9 7 100 15,3 3-80-15,-6-5 68 16,0 5-72-16,-12-6-28 15,3 12-16-15,-12-6-20 16,3 8 8-16,-8-3 20 16,8 0-8-16,-3-2 24 15,6 2-20-15,-3-2 24 16,10 2-24-16,2 0-12 16,3 3-4-16,3 8-16 15,6 3 12-15,0 7 4 16,0 1 4-16,0 4-12 15,0 1 8-15,0-3 20 16,0-2-8-16,-9-3 24 16,3-3-20-16,-9-3 32 15,6-2-28-15,0-5 32 16,9-1-32-16,-6-4-4 16,6 2-8-16,6-3-4 15,3 3 0-15,9-3 8 16,0 0-4-16,12 1-4 15,-10-4 4-15,16-4-4 0,-6 2 0 0,-3-3 0 16,2 0 0-16,-8-2-124 31,6 2 68-31,-9-5-552 0,-3 6 340 0</inkml:trace>
  <inkml:trace contextRef="#ctx0" brushRef="#br0" timeOffset="2068.4643">18047 6308 880 0,'-9'-6'328'0,"9"6"-256"0,9 11-16 0,-3-8-44 16,3-1-16-16,6 1 12 15,3 2-4-15,3-5-4 16,-1 3 4-16,16-3-4 15,-6 0 0-15,6-3 0 16,-1 3 0-16,-2-5-80 16,-3 5 44-16</inkml:trace>
  <inkml:trace contextRef="#ctx0" brushRef="#br0" timeOffset="3454.7168">18574 6292 580 0,'-6'-11'216'0,"6"11"-168"0,15-5-12 0,-9 2 4 15,0 3-28-15,-6-5 12 16,3 5-12-16,-6 0 36 16,3 0-24-16,-6-5 48 15,0 10-40-15,-9-5 80 16,6 0-60-16,-9 5 60 15,3 1-60-15,-8 7 16 16,11-5-40-16,-6 8-8 16,6-3-12-16,6 3-16 15,-3 2 4-15,6-5 12 16,6 1-4-16,6-6 8 16,3-3-8-16,-3-5-48 15,6 3 28-15,-9-6-84 16,9-2 56-16,-4-1-96 15,-2-4 80-15,3-3-76 16,0 7 76-16,0-7 32 16,3 2 20-16,0 1 32 15,6 7-12-15,0-5 32 16,2 6-28-16,4-4 12 16,0 6-16-16,0-2 0 15,0 4-4-15,-4-4-8 16,1 2 4-16,-9-3 28 15,0 6-16-15,-9-1 40 16,-3 4-32-16,-9-1-4 0,0 3-12 0,-6-3 4 31,0 0-8-31,-3-5 8 0,6 3-8 16,0-6-4-16,6 3 4 0,0-2-16 16,3 2 8-16,3-6 20 15,3 4-8-15,0-6-12 16,3 5 0-16,-3-2 12 15,3 2-4-15,-3-2-12 16,0 5 4-16,-3-5 4 16,3 2 0-16,-3-5-20 15,3 3 12-15,0-6 4 16,3 6 4-16,3-6-20 16,0 6 12-16,5 0 4 15,1 2 4-15,3-2-12 16,0 2 8-16,3-2 20 15,3 5-8-15,-1-5-4 16,-2-1 0-16,3-2 4 16,0 6-4-16,-6-9-20 15,-1 11 8-15,-5-10-32 16,0-1 24-16,-3-8 16 16,0 6 0-16,-6-16 12 15,6 11-8-15,-6-11-4 16,3 7 4-16,-3-1 72 15,3 7-40-15,-3 5-12 16,0 6-16-16,-6 13 24 16,0 5-16-16,-6 13 64 15,0 9-44-15,-6 2-8 0,3-3-16 0,-3 3 8 16,3-8-12-16,-3-2-12 16,9-6 0-16,6-5 20 15,6 0-8-15,3-11-108 16,3-2 52-16,3-11-172 15,5 2 120-15,-5-15-100 16,6 3 112-16,0-6 108 16,-6 5-4-16,-3 4 204 15,0 7-124-15,-6 2 48 16,-1 9-84-16,-2 5 52 16,0 3-64-16,0 4-24 15,0 1-16-15,3 0-8 16,3 0 0-16,3 0 0 15,3-3 0-15,0-5-64 16,0-3 36-16,-1-5-156 16,-2 0 104-16,-6-5-124 15,0 0 116-15,-9-8-104 16,6-1 108-16,-6 1 212 16,0 3-68-16,0 2 100 15,3 5-92-15,-3 8 36 16,3 3-64-16,0 5 24 15,6 6-36-15,-3 10 8 16,3 3-20-16,-6 7 0 16,3 1-8-16,-9 8 12 15,3-3-12-15,-15-6-12 16,0-2 0-16,-12-7 28 0,6-7-12 0,-11-7 12 16,2-5-12-16,0-9 72 15,6-4-48-15,6-11 84 16,10-1-68-16,11-9 8 15,8 1-36-15,19-1-12 16,9 7-8-16,6-3-68 16,-4 6 36-16</inkml:trace>
  <inkml:trace contextRef="#ctx0" brushRef="#br0" timeOffset="5770.2486">18089 7366 984 0,'-9'-11'368'0,"9"11"-288"0,12 11-20 15,-3-8-60 1,6-3-12-16,5 0 24 16,1 0-8-16,9-8-8 15,3 2 0-15,0-7 20 16,-1 0-8-16,-5-6-12 15,-6 4 0-15,-6-7 28 16,0 7-12-16,-12-7-4 16,-3 9-4-16,-9-3-4 15,0 6 0-15,-9-1 32 16,0 6-16-16,-6 5 40 0,6 8-32 0,1 5-4 16,8 5-12-16,0 9-16 15,9-1 4-15,6 3 12 16,3-2-4-16,5-6 16 15,4-2-12-15,3-9-4 16,3 1 0-16,3-14 4 16,-3 1-4-16,5-14-116 15,-2 0 60-15,9-16-48 16,-3 6 56-16,-1-14 16 16,1 8 16-16,-3-8 36 15,-3 9-12-15,2-4 56 16,-8 14-36-16,3 3 4 15,-3 7-24-15,0 11 28 16,-6 11-24-16,-9 7 48 16,3 6-36-16,-18 21 28 15,3 5-28-15,-9 16-8 16,0 0-12-16,-3 1 4 16,3-12-8-16,0-2-4 15,6-13 4-15,3-6 4 16,6-10-4-16,6-5 8 15,6-4-8-15,9-12-48 16,0-3 28-16,0-13-96 16,3-6 64-16,-7-20-4 15,1 7 32-15,-9-21 20 16,0 5 4-16,-15-5 68 0,6 11-40 0,-9 2 84 16,3 11-64-16,-3 0 0 15,3 5-32-15,0 6-28 16,3 7 0-16,3-7-24 15,9 12 20-15,-3-9 4 16,9 7 8-16,6-11 16 16,0 9-8-16,9-6-20 15,-6 2 4-15,2-1 4 16,-2 4 4-16,0 3 16 16,-3 5-8-16,-9 3-12 15,0 6 0-15,-6 12-16 16,2 6 12-16,-8 24-4 15,3 5 4-15,-3 18 16 16,3-2-4-16,-6-3 8 16,9-5-8-16,-6-8 8 15,0-8-8-15,0-3-12 16,0-10 4-16,0-6 12 16,0-2-4-16,6-13-4 15,0 2 4-15,0-18-4 16,6 2 0-16,6-18-28 15,-3 7 16-15,0-15 12 16,-3 6 4-16,-3-12-4 16,0 1 4-16,-6-9 12 15,-3 6-8-15,-9-10 48 16,0 10-28-16,3-3 40 16,0 11-40-16,-3 0 4 0,6 10-20 0,0 1-24 15,6 7 4-15,0 1-12 16,6 7 8-16,0-2 8 15,3 2 4-15,2 0 8 16,1 3-4-16,0-2-12 16,0 2 4-16,0-3 4 15,0 0 0-15,3-2-20 16,3 3 12-16,-1-4 12 16,4 4 0-16,0-6-4 15,-3 2 4-15,-3-2 4 16,-3 3-4-16,-6-3 8 15,0 3-8-15,-9-3-4 16,-3 3 4-16,-6-3 12 16,0 5-8-16,-6-2-12 15,6 5 0-15,-6 0-16 16,6 5 12-16,-3 6 4 16,6 2 4-16,0 8-20 15,6 0 12-15,3 3 12 16,6 0 0-16,3-8-100 15,3 0 52-15,6-8-104 16,0-3 84-16,2-8-48 16,1-2 64-16,3-8-52 15,-3 2 56-15,-3-7-32 16,0 4 44-16,-1-4 28 16,-2 5 4-16,-3-3 160 0,-3 8-88 0,-3 0 96 15,0 0-100-15,-3 0 36 16,3 5-60-16,-3-2-24 31,3 2-12-31,-3 1-8 0,3 4 0 0,-7-2-12 16,1 0 8-16,-3 3 28 15,0 0-12-15,-5-1-20 16,2 1 0-16,-6 2 12 16,3 3 0-16,3 0-20 15,3 3 8-15,6-1-4 16,6 1 4-16,2-3 0 15,4 0 0-15,6-6 8 16,0 1 0-16,3-8-80 16,-1 2 44-16,4-7-48 15,0 2 48-15,-9-6 28 16,3 6 8-16,-6-10-16 16,-4 5 8-16,-5-14 4 15,0 6 4-15,-12-11 8 16,6 6-4-16,-9-3 52 15,3 5-32-15,-3 11 52 16,9 2-44-16,-3 11-52 16,0 11 12-16,6 7 8 15,6 3 0-15,-6 3 0 16,3 0 4-16,0-5-60 16,3-1 32-16,-12-2-112 15,3-3 76-15,-12-8-80 0,-3 1 80 0,-6-12-12 16,3 6 44-16,-5-13 68 15,5 3-20-15,-6-6 160 16,12 5-100-16,6 1-16 16,9 2-40-16,21 0-20 15,5 2 0-15,22-4-16 16,-3 10 8-16,5-8-368 16,-5 3 204-16</inkml:trace>
  <inkml:trace contextRef="#ctx0" brushRef="#br0" timeOffset="6512.7836">19009 7916 860 0,'0'-8'320'0,"0"8"-248"0,0 3-20 0,0 2 76 16,0 6-80-16,-3 13 32 16,3 0-44-16,-3 10-24 15,-3-2-4-15,0 7-8 16,3 1 0-16,-6 2 16 16,6-7-8-16,-6 2 16 15,3-8-16-15</inkml:trace>
  <inkml:trace contextRef="#ctx0" brushRef="#br0" timeOffset="6710.2311">18815 8141 1196 0,'-18'-21'440'0,"18"21"-340"0,-3 0-32 15,0 0-16 1,6 0-44-16,0 0 24 15,6 3-20-15,6-3-12 16,6 2-4-16,12-2 4 16,5 0 0-16,10-5-132 15,-3 2 72-15</inkml:trace>
  <inkml:trace contextRef="#ctx0" brushRef="#br0" timeOffset="7851.0423">19128 8170 944 0,'-6'0'352'0,"6"0"-276"0,18 8-20 0,-9-5-40 15,0 0-20-15,2-6 20 16,4 3-8-16,0-5-4 16,3 2 0-16,0-5-16 15,0 0 8-15,-3-2 4 16,0 2 0-16,-7-6 16 15,1 6-8-15,-9-5 24 16,0 5-20-16,-9-2 40 16,4 2-28-16,-10 2 12 15,6 4-20-15,-9 2-8 16,6 5-4-16,-9 3-4 16,6 3 0-16,-3 4 0 15,6 1 0-15,1 6 32 16,5-1-16-16,3 2-12 15,6-1-8-15,3-6 12 16,5-1-4-16,7-7-36 16,0-2 16-16,6-12-128 15,3-2 84-15,0-2-64 16,-4-6 72-16,-2-5 28 16,0 5 16-16,-3-5 8 15,-3 8 0-15,-3-3 96 16,0 8-52-16,-6 0 68 15,2 5-60-15,-2 8-20 0,3 3-20 0,3 6 8 16,3 4-12-16,-6 3-4 16,0 3 0-16,0-5 4 15,0-1-4-15,-6-7 24 16,3-1-16-16,-12-10-4 16,3 0-4-16,-6-10 12 15,0 2-8-15,-3-11-4 16,6 3 0-16,-6-7-24 15,6 1 12-15,6 1-12 16,6 5 8-16,9-2 0 16,6 7 4-16,6 1-12 15,3 4 12-15,5 1 12 16,1 2 0-16,-6 1-4 16,-6 2 4-16,-7-6 4 15,-2 12-4-15,-6-6 8 16,0 2-8-16,-9-2 8 15,0 0-8-15,-3 3-4 16,3 2 4-16,0 3 4 16,0 3-4-16,0-1-12 15,6 4 4-15,-3-1 4 16,3 3 0-16,-6-3 8 16,6-2-4-16,-3-3-4 15,3-1 4-15,-6-4 20 16,0-3-12-16,0-3 4 15,6 1-8-15,0-9-24 16,-3-2 8-16,3 0 4 0,3 0 4 16,3-9-20-16,-3 12 12 0,-3-1 56 15,8 3-24-15,-5 6 16 16,3 2-24-16,3 2 28 16,0 4-28-16,-6 2 12 15,3 2-16-15,-3-2 0 16,0 3-4-16,-3-6 4 15,0 3-8-15,-3-5 16 16,3-1-12-16,-3-7-20 16,2 2 4-16,1-10-100 15,0 2 56-15,3-4-36 16,3 1 48-16,0 1 24 16,0 2 12-16,0 4 64 15,3 7-32-15,0 5 84 16,0 3-60-16,2 5-8 15,1 3-28-15,0 2-12 16,3 1 0-16,-6-3-60 16,-3-3 32-16,-6-2-964 15,0-3 536-15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2:27.7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12644 9430 580 0,'6'-21'216'0,"-6"21"-168"0,0-3-12 15,0 3 4-15,0-3-28 16,0 3-12-16,0 0-4 16,-6 0 12-16,-8 6-4 15,-1-4 24-15,-6 4-16 0,-9 1 76 16,0 4-52-16,-2 0 24 16,2 2-40-16,-3 0 0 15,3-2-12-15,9 2 20 16,1-3-16-16,8 4-4 15,6 2-4-15,6 2-16 16,9 1 8-16,9-1 4 16,11 1 0-16,4-3 8 0,6-1-4 15,-1-1 16-15,-5-9-12 16,0 0 4-16,-9-2-4 16,-6-3 36-16,-6-5-20 15,-4-1 76-15,-8-4-56 16,-3-4-12-16,-5-4-20 15,-7-3-12-15,6 0 4 16,-6-1-16-16,-3-1 8 16,3 4 12-16,0 3-4 15,-3 3-12-15,3 2 4 16,1 6 12-16,-1 2-4 0,3 1-28 16,-9-1 12-16,6 3 12 15,3 3 4-15,0-1-12 16,3 4 4-16,6-1 4 15,0 0 0-15,3 3-20 16,6 0 12-16,-3 0-4 16,3 3 4-16,3-1 16 15,0-2-4-15,3 0-4 16,0 0 4-16,0 0-4 16,3-5 0-16,0-3 0 15,2 0 0-15,1 0 0 16,0 2 0-16,6 4-12 15,6 2 8-15,3 2-4 16,-4 3 0-16,4 3 8 16,3 0 0-16,-1 3 8 0,7-3-4 15,3-1-12-15,5-1 4 16,13-1 12-16,8 3-4 16,4 0 8-16,2-6-8 15,15 3-12-15,7 6 4 16,5 0-4-16,3-6 0 15,9 0 8-15,9 0 0 16,6-5 8-16,15 0-4 16,6 3-4-16,6-9 4 15,5 4-4-15,4-4 0 16,12-2 0-16,2 3 0 0,1-3 0 16,5 3 0-16,-5-6 0 15,14 3 0-15,-2 0 0 16,5-3 0-16,4 1 0 15,2-6 0-15,0 5 0 16,10-2 0-16,2-1-20 16,-12 6 12-16,-5-2 12 15,-10 2 0-15,-11-3 8 16,-6 0-8-16,-7 3-4 16,-14-7 4-16,-3-4-4 15,-9 0 0-15,-18-2 0 16,-15-8 0-16,-12 2 76 15,-8-2-40-15,-16 0 4 16,-14 3-24-16,-13 4-4 16,-8 4-4-16,-15-1-8 15,0 3 4-15,-12 3-40 0,6 5 20 16,-9-8-276-16,-12 3 160 16,-9 5-532-1</inkml:trace>
  <inkml:trace contextRef="#ctx0" brushRef="#br0" timeOffset="1722.0965">18794 9401 496 0,'-9'-6'184'0,"9"4"-140"0,-9 4-16 0,7-2-12 16,-4 0-16-16,0 0 16 15,-6 3-8-15,-3-6 120 16,-6-2-72-16,-9 0 104 15,-6-1-96-15,-8 1-12 16,-13 0-32-16,-5 0 28 0,-13-3-24 16,-5-3-12-16,-9 3-8 15,-1 0 48-15,-5-5-28 16,0-3 68-16,-6 0-52 16,-1 0 20-16,7-2-40 15,6-1 0-15,0 3-12 16,-1-2 4-16,4 5-8 0,-3 5-20 15,-1 2 8-15,4 9 12 16,-6-3 0-16,-6 8-4 16,8 3 4-16,4-3-16 15,9-1 8-15,8 1 12 16,1-2-4-16,14-6 16 16,6 0-12-16,7-3-4 15,5 0 0-15,12 1-16 16,3-4 8-16,3-1 20 15,4-1-8-15,2 0 4 16,0 2-4-16,6-2-52 16,0 1 28-16,3-4-208 15,3 3 124-15,9-5-460 16</inkml:trace>
  <inkml:trace contextRef="#ctx0" brushRef="#br0" timeOffset="2225.8031">16583 8951 808 0,'-12'0'300'0,"9"5"-232"0,-6-2-20 0,3 2-36 16,-3 0-16-16,-15 3 20 0,-3-2-8 15,-14-1-20-15,-4 0 4 16,-3 3 48-16,-2 0-20 0,2 3 8 16,6-1-16-16,4 3-8 15,2-2 0-15,6 0-16 16,4-1 8-16,5 1 12 16,6-3-4-16,3-3-12 15,3 0 4-15,3 1 12 16,6-1-4-16,3 0 8 15,3 3-8-15,3 3-12 16,6 2 4-16,3 0-4 16,2 6 0-16,4-1 0 15,6 6 0-15,-3-5 16 16,0-4-4-16,-4 1-4 16,-2 3 4-16,-6-14 64 0,0 0-36 15,-3-5 84 1,-3-2-64-16,0-6 44 0,3-8-56 15,-3-8 8-15,0-2-32 16,2-6 20-16,1 0-24 16,0 3 4-16,-3 5-8 15,0 3-8-15,-3 3 4 16,-6 2-180-16,-3 8 96 16</inkml:trace>
  <inkml:trace contextRef="#ctx0" brushRef="#br0" timeOffset="5395.9702">20286 9133 416 0,'6'-18'152'0,"-6"18"-116"0,9-19-12 0,-3 9 144 16,-1 4-96-16,-5-7 76 16,9 5-84-16,-9-8 36 15,6 6-60-15,-6-6-4 16,6 5-20-16,-12-2-12 15,6 5 0-15,-6-2 4 16,3 4-4-16,-8-2 16 16,2 3-12-16,-6 0 24 15,3 2-20-15,-12 1 4 16,12 4-8-16,-9-2 20 16,6 5-16-16,-3-2 4 15,-2 5-8-15,-1 3-24 0,6-1 8 16,-6 6 12-16,6-3 0 0,-6 6-12 15,12-1 4-15,4 4 4 16,-1-4 0-16,3 1 16 16,3-1-8-16,3-2-4 15,3 0 0-15,-1-3-16 16,4 0 8-16,6-2 12 16,0-1-4-16,0-4-12 15,6-4 4-15,0-2-32 16,0 0 20-16,2-5-20 15,-2-5 20-15,0-6 16 16,0 5 4-16,3-10 8 16,-3 5-8-16,-1-5-12 15,1 2 4-15,-6-2 4 16,-6 5 0-16,3-2-12 16,3 7 8-16,-12-2 4 15,9 5 0-15,-12 0 16 16,6 3-8-16,-6 0-4 15,3 2 0-15,-3 0-16 16,0 3 8-16,-3 3 4 16,3 2 0-16,-6 6 0 15,6 2 0-15,0 0-20 16,-6 0 12-16,6 3 32 16,0 0-16-16,0 0-28 15,6 0 12-15,0 0 0 16,3-3 8-16,2-2 8 15,1-1-4-15,0-4 8 0,3-1-8 0,-3-8-56 16,3 3 28-16,-3-5-8 16,3 0 20-16,-6-6 8 15,3 3 4-15,-6-5 8 16,5 2-4-16,-8-2-12 16,3 5 4-16,0 0-4 15,3 3 0-15,-3-3-12 16,0 5 12-16,0-5 20 15,3 6-4-15,0-6 4 16,0 5-4-16,-3-5-24 16,3 6 8-16,3-4 20 15,-3 4-4-15,3-4-12 16,-4 4 0-16,-2-6 4 16,-3 5 0-16,3-2 8 15,-6 2-4-15,0 0-20 16,0 3 8-16,0-2 4 15,0 4 4-15,0 1 0 16,6 5 0-16,-6 3-12 16,3-1 8-16,-3 3 12 15,3 3-4-15,-6 0 16 16,0 0-12-16,-3-3 4 16,0 3-4-16,-6-3 4 15,7-2-8-15,-7-6 8 0,3 3-8 16,0-5-4-16,3 2 4 15,0-7-16-15,6 2 8 0,-3-6 4 16,6 1 0-16,0-6 0 16,3 1 0-16,0-6 0 31,3 5 0-31,0-5 0 16,0 6 0-16,2-6-12 0,1 3 8 0,3-3 4 15,6 3 0-15,-6-1-12 16,6 4 8-16,0-3 4 15,2 7 0-15,4-4-12 16,-3 10 8-16,-3-6 4 16,0 6 0-16,0 0 8 15,-7 6-4-15,-5-6-12 16,3 5 4-16,-12-2 20 16,3 2-8-16,-3 3-12 15,0 0 0-15,-3 5-4 16,3 0 0-16,-6 6 0 15,6-1 0-15,0 6 8 16,0-5 0-16,0 4 8 16,0-4-4-16,0-3 16 15,0-3-12-15,0-2 4 16,-6-6-4-16,3-5 48 16,3 3-32-16,-6-6 0 15,0-2-16-15,6-11-16 16,0 3 4-16,6-11-4 15,0 5 0-15,9-5 0 0,0 9 0 16,6-4 8 0,-6 6 0-16,9 0-20 0,-3 5 12 15,-4 0 12-15,-2 2 0 16,0 1-4-16,-3 2 4 0,-3 1-4 16,3 4 0-16,-3-2-12 15,0 6 8-15,0-4-4 16,0 6 0-16,3 0 16 15,-1 0-4-15,7-2 8 16,-3-1-8-16,9-5 8 16,3 2-8-16,-6-4-4 15,2 2 4-15,-2-5-16 16,-3 2 8-16,-6-5-4 16,0 5 0-16,-9-7-12 15,0 4 12-15,-9-4-24 16,0 5 20-16,-6-6-4 15,3 6 8-15,-6-1 0 16,3 4 0-16,-3 2 16 16,7 2-4-16,-4 4-12 15,6 2 4-15,-3 5 4 16,6 0 0-16,0 6 0 16,0-1 0-16,3 3 0 15,6-2 0-15,0-1 0 16,-3-2 0-16,3 0 0 15,3-3 0-15,3-5 16 16,2-2-8-16,1-9-4 16,0-2 0-16,12-11-68 15,-3 0 36-15,3-5-40 16,-7 2 36-16,7-2 36 0,-6 5 0 0,-3 0 72 16,-3 8-44-16,-3 0 24 15,-3 6-36-15,-6 2 60 16,3 5-44-16,-9 3 0 15,3 5-20-15,-6 0 16 16,3 1-20-16,-3-1-4 16,6 0-4-16,0-2-16 15,3-3 8-15,0-6 28 16,3-2-12-16,3-8-20 16,2 3 0-16,-2-8-56 15,3 2 32-15,-3-5-160 16,3 3 108-16,-3-5-72 15,0 4 92-15,-3 1 116 16,0 5-28-16,-3 3 68 16,0 2-52-16,0 9 52 15,0 1-56-15,6 4-8 16,3 5-16-16,2-3 8 16,7 3-12-16,9-5 16 15,0 2-16-15,6-11-4 16,-4 1 0-16,1-6-24 15,-3 3 12-15,-6-5-84 0,-4 0 52 16,-5-6 4 0,0 1 24-16,-3-9 20 0,0 3-4 15,0-7-20-15,0 1 8 16,3-4 12-16,0 2 0 0,3-8 8 16,2 9-8-16,1-7 40 15,-3 7-20-15,-3-1 12 16,0 0-20-16,-6 0 52 15,0 8-36-15,-9-2 12 16,3 7-28-16,-12-7-8 16,3 10-4-16,-9 0-16 15,6 8 8-15,-6 8-16 16,6 5 12-16,-9 16-4 16,6 0 4-16,3 14 0 15,6-6 0-15,0 0 8 16,6-3 0-16,-3-5-108 15,3-2 60-15,-6-6-120 16,3-3 92-16</inkml:trace>
  <inkml:trace contextRef="#ctx0" brushRef="#br0" timeOffset="5568.2399">21997 8967 624 0,'-12'-29'228'0,"12"29"-176"0,3-27-16 16,3 11 204-1,3 6-140-15,15-9-16 16,3 3-52-16,18 0-24 15,-1 6-4-15,10-3 12 16,-7 13-8-16,-5-6-4 0,-6 6 0 16,-3 3 4-16,-13 0-4 0,-2-3 8 15,-3 5-8-15</inkml:trace>
  <inkml:trace contextRef="#ctx0" brushRef="#br0" timeOffset="6656.9195">21182 9710 352 0,'-9'-16'132'0,"6"14"-104"0,-3-9-8 16,3 6 44-16,0-8-40 0,-3 7 76 15,0-4-52-15,-3 2 44 16,0 2-52-16,-3 1 40 15,0 0-44-15,0 2 16 16,3 3-32-16,-2 0 0 0,-1 6-12 16,0-1-24-16,3 3 8 15,-6 2 4-15,9 9 4 16,3 2-12-16,9 3 8 16,-3 2-4-16,9 3 0 0,0-2 8 15,3-1 0-15,-1 1 8 16,-2-3-4-16,-3-3 8 15,-3-3-8-15,-6-2-4 16,-6-3 4-16,0 1 56 16,-9-6-32-16,-2-3 52 15,-4-8-48-15,-6 1 72 16,6-4-56-16,3-2 8 16,0 0-32-16,4 0-32 15,11-2 4-15,0 2-8 16,3 0 4-16,3 3-56 15,8-1 36-15,1 1-288 16,3 0 176-16,6 2-392 16</inkml:trace>
  <inkml:trace contextRef="#ctx0" brushRef="#br0" timeOffset="7078.9258">21325 9819 436 0,'-6'-6'160'0,"6"6"-124"0,-3 0-8 0,0 0 16 15,0-2-28-15,0-1 144 16,0 3-88-16,0 0-4 16,0 3-44-16,0-3-8 15,-6 5-8-15,0 3 28 0,-3 3-20 16,0 2 40-16,-6 3-32 0,9 2-4 15,-3-2-12-15,9-3 4 16,6 3-8-16,6-8-12 16,9-3 4-16,9-5 28 15,3-5-12-15,0-3-12 16,-7-2-4-16,4-4 12 16,-9 1-4-16,-6-3 16 15,-12-2-12-15,-6-1-4 16,-9 1 0-16,-6-1 108 15,-3 6-60-15,4 2 8 16,2 3-40-16,6 8-28 16,6 3 0-16,9 2-24 15,9 1 20-15,6 2-232 16,2 0 132-16,1-1-524 16</inkml:trace>
  <inkml:trace contextRef="#ctx0" brushRef="#br0" timeOffset="7396.0773">21563 9792 312 0,'-12'0'112'0,"9"11"-84"0,-3-6-12 0,3-2 116 0,-3 5-76 15,0 0 104-15,3 0-96 16,0 5-4-16,0 0-36 16,0-2 0-1,6-1-12-15,0 3 20 0,3-2-20 16,-3 0 12-16,6-3-12 16,-3-3-8-16,3-5 0 15,-3 0 28-15,0-3-16 0,3-2-76 16,-3-3 32-16,5 0-264 15,1-5 160 1,0 0-224-16</inkml:trace>
  <inkml:trace contextRef="#ctx0" brushRef="#br0" timeOffset="8460.6544">21688 9805 592 0,'6'3'220'0,"-3"0"-172"0,3 2-12 0,-3 3 56 16,0 3-56-16,0-1-12 15,2 3-16-15,1 1-8 16,0-4 0-16,0 1 24 0,0-3-12 15,0-3 4-15,3-5-8 16,0 0-8 0,0-5 4-16,0-3-192 0,3-5 104 15,-3-1-380 1,3-4 260-16,0 5 284 16,0 2-28-16,-4 3 316 15,-2 3-204-15,0 5-52 16,0 5-72-16,0 3 4 15,0 0-28-15,-3 2 4 0,-3 1-12 0,0-3 4 16,6-3-8-16,-6-5 24 16,0 0-16-16,6 0-4 15,3-2-4-15,0-6 4 16,3-3-4-16,6-5-28 16,3-8 12-16,5-2 4 15,4 2 8-15,3 3-20 16,3 8 12-16,-1 2 4 15,-2 9 4-15,-3 2 0 16,-3 5 0-16,-10-3-12 16,-2 4 8-16,-6-1 144 15,-6 3-76-15,-9 0 8 16,-3-3-44-16,-3 3 0 16,-2 0-16-16,-1-5-8 15,0-1 0-15,0-2-4 0,0 0 0 16,0-2 0-16,0-1 0 15,3 3 8-15,0 0-4 16,1 3-20-16,2 2 8 16,-3 6 12-16,0-1 0 15,-3 3-12-15,6 1 4 16,-3-1-16-16,-3 0 12 16,12 3 4-16,3-3 4 15,0-2 0-15,3-1 0 16,18-4 0-16,6-4 0 15,12-2 0-15,8-2 0 16,7-4-20-16,-1 1 12 16,-2-3-48-16,-3 0 28 0,-13-2 24 15,-5-1 4-15,-9-2 0 16,-6 0 4-16,-12-1 12 16,-3-4-8-16,-6-3 16 15,0 2-16-15,-9 1 40 16,0 4-24-16,0 4 4 15,-3 10-16-15,9 5-44 16,0 6 20-16,4 7-8 16,2 3 12-16,9 1 0 15,2 1 0-15,4-1 16 16,3-4-4-16,-3-2-4 16,3-3 4-16,3-2 4 15,-6-3-4-15,0-3-4 16,3-2 4-16,-4-3-24 15,1-3 12-15,0-5-56 16,3-3 32-16,0-4-44 0,9-9 40 16,-3-3-32-16,8 4 36 15,-2-1 56-15,9-3-16 16,3 9 100-16,2 7-60 16,-2 3 32-16,3 3-48 15,-4 10 36-15,-2 6-40 16,-9 2 48-16,-12 0-44 15,3 3 36-15,-12-3-36 0,-6 1 8 16,-3-6-24-16,0-1 20 16,-3-1-24-16,0-4-4 31,0 1-4-31,3-3-164 16,3 0 88-16,0 5-772 0</inkml:trace>
  <inkml:trace contextRef="#ctx0" brushRef="#br0" timeOffset="9878.9709">11772 11091 696 0,'-9'-23'256'0,"9"17"-196"0,-3-4-20 0,6 7-20 15,0 0-20-15,3 1 0 16,0-4 0-16,3 1 0 15,3-3 0-15,3 0 24 0,6 0-12 16,3-2 40-16,5-1-28 16,16-2 20-16,15-8-24 15,20 5-8-15,15-3-8 0,12 1 12 16,18-1-8-16,12 3-12 16,24-2 0-16,6 2-4 15,11 0 0-15,16 6 8 16,14-6 0-16,12 8 0 15,19 0 0-15,8 3 8 16,15-6-4-16,11 3-20 16,7 5 8-16,6-2 12 15,-3 5 0-15,-3 5-4 16,8-2 4-16,-14 8-4 16,9-1 0-16,-12-5-20 15,18 6 12-15,-10-3 12 16,-11 3 0-16,0-1-4 15,-21-2 4-15,-9 8-4 16,-20-3 0-16,-13-2 52 0,-11-3-28 16,-28 2 16-16,-20 1-24 15,-9-3 28-15,-24 0-28 16,-20 0-24-16,-31-6 4 16,-17 4 8-16,-21-6 0 15,-13 0-320-15,-17-6 172 16,-20 6-408-1</inkml:trace>
  <inkml:trace contextRef="#ctx0" brushRef="#br0" timeOffset="13406.6451">15707 10626 332 0,'0'5'120'0,"0"-8"-92"0,-2 6-8 0,2-3 52 16,-3-3-44-16,0 3 112 15,0 0-80-15,0-2 44 16,6 2-60-16,0-3-16 15,0 3-16-15,0-3 24 16,2 1-20-16,1-4 48 16,0 4-36-16,0-4 64 0,0 1-52 15,0 0 20-15,0 0-40 16,0-1 36-16,0-2-32 16,0 3-4-16,0 0-12 15,3 0 12-15,0-1-12 16,6-2 4-16,6-2-4 15,-1 4 20-15,10-2-16 16,3-2-4-16,3 5-4 0,8-1-16 16,13 4 8-16,11 2 12 15,16 8-4-15,5 2-28 16,12 1 12-16,27-1 40 16,3 4-16-16,12 1-20 15,15-4 4-15,3 2 0 16,23-2 4-16,-5-6 8 15,23 3-4-15,-5 5-12 16,-7 1 4-16,-8-4-4 16,-19 3 0-16,-8-2 24 15,0 0-8-15,-24-4-20 16,-9 4 4-16,-15-8 20 16,-3-6-4-16,-11 3 4 15,-16 3-4-15,-11-3-8 16,-16-3 4-16,-14 3-4 0,-6 0 0 15,-10-3 8-15,-5 1-4 16,-6-1 16-16,-12 0-20 16,-9 1 0-1,-8 2-388-15,-7 0 212 16</inkml:trace>
  <inkml:trace contextRef="#ctx0" brushRef="#br0" timeOffset="14995.0798">15862 10440 280 0,'-3'-5'104'0,"3"3"-84"0,3-4 0 15,-3 4 76-15,3-1-56 0,0-2 72 16,0-1-64-16,0-2 64 15,0 3-64-15,3 0 0 16,0 2-28-16,0 1-12 16,0-1-4-16,-6 0-16 0,0 3 8 15,3-2 4-15,-3 2 0 16,0 0 8-16,0 0-4 16,0 0-4-16,0 0 4 15,0 0 4-15,0 0-4 16,0 5 24-16,-3 3-16 15,-3 0 4-15,-3 5-8 16,-6 3 4-16,-3 5-8 16,-2 3 8-16,-7 0-8 15,0-6 16-15,9 1-12 16,-3-1 40-16,3-2-24 0,3-8-4 16,7 0-12-16,2-3 4 15,0 1-8-15,6-6 8 16,0 5-8-16,0 0-20 15,3 3 8-15,3-3 4 16,0-2 4-16,2 2 8 16,4 3-4-16,3-2-12 15,6-6 4-15,0 0 20 16,0 5-8-16,3-5 4 16,2 5-4-16,-5 0-8 15,-6-2 4-15,0 2-4 16,0 1 0-16,0-6 52 15,-9-3-28-15,-3 3 88 0,3-3-64 16,-6-13 56 0,-6-2 4-16,6-3-60 15,0-6 12-15,-3-4-40 16,3 1 0-16,0 1-12 16,-3 3-16-16,0 5 4 15,0 5-76-15,0 3 44 16,0 7-480-16,-3 9 284 15,-3 2-332 1</inkml:trace>
  <inkml:trace contextRef="#ctx0" brushRef="#br0" timeOffset="16211.0581">12329 10784 456 0,'-9'-13'168'16,"9"13"-128"-16,-3 0-16 0,3 0-20 0,0 0-8 15,0 0 4-15,0 0 0 16,0-2 148-16,-3-1-80 15,0 0 96-15,0 1-96 16,-3-1 12-16,0 3-48 16,-6 0-12-16,-6 5-12 0,-8 3-16 15,-10 5 4-15,-6 6 20 16,-2-1-8-16,2 4-20 16,6-4 4-16,-3-2 12 15,4 0 0-15,5 0 24 16,3-6-16-16,6-2 4 15,4-2-8-15,5-1-8 0,6-2 4 16,3-1-24-16,3-2 12 16,6 3 20-16,0-3-4 15,5 5-20-15,1 3 4 16,3-3 4 0,3 3 4-16,6 0 0 0,0 3 0 15,0-6 0-15,2 6 0 16,4-1 0-16,0 3 0 15,0 1-12-15,-4-4 8 16,1 1 4-16,-6-3 0 16,0-3 68-16,-3-2-36 0,-6-6 92 15,-3-5-68-15,-3 0 24 16,-3-5-44-16,-3-6 56 31,0 4-52-31,-3-12 0 0,-3 1-24 16,0 2 24-16,0 3-24 15,0 0-4-15,0 2-8 16,0 3-4-16,0 0 0 0,0 3 8 16,0 2-4-16,3 4-12 15,0 1 4-15,0 4-384 16,0 7 212-16,-3 5-608 16</inkml:trace>
  <inkml:trace contextRef="#ctx0" brushRef="#br0" timeOffset="18577.5367">20801 10803 444 0,'9'-3'164'0,"-9"1"-124"0,9-1-16 16,-4 0 148-16,1 1-100 16,-3-1 68-16,3 0-80 15,-3-2 20-15,0 0-48 16,3 0 16-16,-3-1-28 0,-3 1-16 0,0 0-8 16,0-1-4-16,0 1 0 15,-3 0 8-15,-3-1 0 16,0 1 8-16,-3 0-4 15,0 2 8-15,-2 3-8 16,2 0-4-16,-6 6 4 16,0-1-4-16,-3 5 0 15,0 1-12-15,3 0 8 16,0 2 4-16,3 3 0 16,1 2 0-16,2 1 0 15,0-1 0-15,3 3 0 16,6-2 8-16,0-6-4 15,6 6 8-15,0-9-8 16,-3 1 8-16,9-3-8 0,-1-6-20 16,1-2 8-16,9-2 20 15,-3-3-4-15,3-6-4 16,3 3 0-16,-6-3-4 16,5 1 0-16,-2-1 0 15,-3-2 0-15,-3 2 0 16,-6 1 0-16,6-1 0 15,-6 3 0-15,-6 0 32 16,-3 0-16-16,0 3 32 16,0 0-32-16,-3 0-4 15,0 2-8-15,-3 0 4 0,3 1-4 16,-3 2-4-16,0 2 4 16,-3 1-24-16,3 2 12 15,-3 1 20-15,0-1-4 16,3 3-20-16,0 0 4 15,0 2 4-15,3 3 4 16,3-2 8 0,3 0-4-16,6-3-20 0,3 0 8 15,0-6 12-15,3-2 0 16,3-2 8-16,0-4-8 16,0-2-12-16,-4 0 4 15,1-2 12-15,-3-3-4 0,0 2-4 16,-3 0 4-16,-3 3-16 31,0 3 8-31,-3 0 20 16,6 2-8-16,-9-2-20 15,0 5 4-15,0-3-4 16,0 6 4-16,0 0 0 16,0 2 0-16,0 0 16 15,9 0-4-15,-6 1 8 16,3-1-8-16,0 0-12 15,0 1 4-15,0-4 12 16,2 4-4-16,-2-4-12 16,3 1 4-16,3-1 4 0,0-2 0 15,0 0 0-15,0 0 0 16,0 0 8-16,0-2-4 16,-6-1 8-16,6-2-8 0,-3 0 8 0,0-1-8 15,-4 1-12-15,1 0 4 16,0-1 4-16,-3-1 0 15,3 1 0-15,-3 1 0 16,0 0 0-16,0-1 0 16,0 4-12-16,0-1 8 15,0 0-16-15,-3 3 12 16,0 0 12-16,0 0 0 16,0 6-4-16,0 4 4 15,-3 1-16-15,0 2 8 0,-3 3 12 16,0-3-4-16,-3 0 8 15,0-2-8-15,4-3 8 16,-1-3-8-16,0-5 40 16,0-2-20-16,3-4 4 15,3-4-16-15,0-1 0 32,3 1-4-32,0-6-8 15,6 2 4-15,2-1-24 16,1 4 12-16,3-2-12 15,3 5 8-15,0 0 8 0,6 3 4 16,-6-1 0 0,0 6 0-16,-1-2-12 15,-2 4 8-15,-3 1-84 16,0 2 48-16,0-2-700 0,3 2 408 16</inkml:trace>
  <inkml:trace contextRef="#ctx0" brushRef="#br0" timeOffset="20022.3712">21494 10821 332 0,'-6'16'120'0,"6"-16"-92"0,6 19-8 0,-6-9 80 16,3-2-60-16,-3 3 96 15,3 2-76-15,-3-2 76 16,0 5-76-16,-3-8 48 15,3 2-64-15,-9-5 16 16,3 1-40-16,-3-4 8 16,3 1-16-16,-2-8 0 15,2-1-4-15,0-7-8 16,6 3 4-16,3-6-16 16,3 0 8-16,2-3-16 15,4 6 12-15,3 0 12 16,0 2 0-16,0 1-12 15,3 2 4-15,-3-3 4 16,0 6 0-16,-3-3 0 16,-1 8 0-16,-2-5 0 15,3 5 0-15,-6-6 0 16,3 6 0-16,-6-2 0 16,6 4 0-16,-6-2 0 0,3 3 0 15,0 0-12-15,0 5 8 0,0-3 12 16,3 3-4-16,3 0-4 15,-3 0 4-15,-3 0 4 16,0 0-4-16,0-3 8 16,2 3-8-16,1-3-12 15,0 3 4-15,6-5 12 16,0-3-4-16,3-6-12 16,0 4 4-16,3-9 4 15,-1 9 0-15,-2-6 8 16,0 2-4-16,-3-4 8 15,0 2-8-15,-9 0 8 16,-3 3-8-16,-6-3-4 16,3 2 4-16,-9 1-24 15,3 2 12-15,-9-2 4 16,6 5 4-16,-9-3 16 16,3 3-8-16,1 0-12 15,2 3 0-15,0 0-4 16,0 5 0-16,6 2 0 15,0 4 0-15,0 1 0 16,3 4 0-16,0 5 8 16,3-3 0-16,0 0-12 15,3 0 8-15,3-2 20 16,3-1-8-16,3-7 4 16,0-1-4-16,3-7-8 15,2-3 4-15,4-11-4 16,3 4 0-16,0-12-72 0,0 1 40 15,0-4 4 1,-4 4 16-16,1-1 20 16,-3 6-4-16,-3 0 40 0,-3 5-20 0,-3 5-4 15,-3 3-12-15,-9 6 48 16,3 1-32-16,-3 7 16 16,6 2-24-16,-6-1 8 15,3 1-12-15,-3-2-16 16,6-4 0-16,-3-5 12 15,3 3-4-15,-3-5 8 16,0 0-8-16,3-3-4 16,0 0 4-16,0-3-120 15,0 0 64-15,3-2-84 16,6 0 76-16,-1-3 16 16,1 5 24-16,0 3 8 15,3 3 4-15,3 5 24 16,0 2-8-16,6 1 24 15,0 0-20-15,5-6 32 16,1 0-28-16,0-10 12 16,3 2-16-16,-7-10-8 15,4 0 0-15,-9-6 20 16,0 6-12-16,-6-6 4 16,-3 4-8-16,-3-7-16 15,-1 4 4-15,-5-11 12 16,3 5-4-16,-6-5-20 0,3 5 8 15,-3-2 92-15,3 7-44 16,-6 6-36-16,3 8-4 0,-3 5-4 16,3 8 4-16,-3 5 8 15,3 3-4-15,-3 5-4 16,3 0 4-16,-3 0-4 16,3 0 0-16,-3-5-124 15,0 0 68-15,-5-8-136 16,8 0 108-16,-12-8-20 15,3-3 60-15,-6-7 72 16,6 2-12-16,0-8 248 16,3 5-144-16,6-7 56 15,6 7-104-15,9-2-8 16,3 5-40-16,11-3-4 16,4 9-12-16,3-6-16 15,-3 3 4-15,-4-1 20 16,-5 4-8-16,-3-4-4 15,-3 6 0-15,0-8-4 16,-3 6 0-16</inkml:trace>
  <inkml:trace contextRef="#ctx0" brushRef="#br0" timeOffset="20589.862">21441 11594 580 0,'0'-11'216'0,"0"11"-168"0,-3-7-12 0,0-4 144 15,6 6-104-15,-6-6 52 16,0 3-80-16,-9-2-8 15,3 4-24-15,-9 1-12 16,3 2 0-16,-6 6-4 16,3 5 0-16,1 2-12 15,5 1 8-15,3 0-4 16,6 5 0-16,6-3-12 16,3 3 12-16,3-1 20 15,6 1-4-15,-4 0-20 16,1-3 4-16,-6-2 20 15,-3 0-4-15,-9-3 128 16,3-3-72-16,-12-5 16 0,4 0-48 16,-10-5 4-16,0-3-20 0,3 2 0 15,3-4-8-15,3 2-68 16,6 3 32 0,3-6-288-16,3 0 176 15</inkml:trace>
  <inkml:trace contextRef="#ctx0" brushRef="#br0" timeOffset="20741.1372">21768 11258 944 0,'3'-16'352'0,"-3"16"-276"0,-3 0-20 15,3 0-100 1,-6 0 12-16</inkml:trace>
  <inkml:trace contextRef="#ctx0" brushRef="#br0" timeOffset="20952.7566">21631 11393 520 0,'-15'24'192'0,"15"-24"-152"0,-9 50-8 15,6-31-16 1,3-1-16-16,-3 1 88 0,3-1-48 15,-3-5 96-15,6 3-76 16,-6-5 0 0,0-3-40-16,-3-8 4 0,6 5-12 15,-5-5-16-15,-1 5 0 0,-3-10-156 16,6 5 88-16</inkml:trace>
  <inkml:trace contextRef="#ctx0" brushRef="#br0" timeOffset="21492.4517">21807 11523 528 0,'9'13'196'0,"-9"-13"-152"0,0 5-12 16,-3 0 140 0,3 1-100-16,-3-1 52 15,0 3-76-15,-6 3-8 16,6-6-24-16,-3 3-4 16,3-3-4-16,-3-5 28 15,6 0-20-15,-3 0 4 16,3 0-12-16,6-5-32 15,3-1 12-15,6-1 24 16,3-4-8-16,2-8-16 16,4 9 4-16,0-9 12 15,-3 1 0-15,-3 2-4 0,0 3 4 0,-3 2-4 16,-4-2 0-16,-5 5 8 16,-3 5-4-16,-6 9-12 15,3 2 4-15,-3 7 28 16,0-1-12-16,3 7 12 15,-3 3-12-15,6-6-8 16,3 1 0-16,3 2 12 16,3-8-8-16,0-2 4 15,3-1-4-15,0-7-8 16,0 2 4-16,-3-5-76 16,3 0 40-16,-3-5-128 15,2-3 88-15,-2-8-256 16,3 0 184-16</inkml:trace>
  <inkml:trace contextRef="#ctx0" brushRef="#br0" timeOffset="21677.3207">22280 11234 832 0,'21'-21'308'0,"-21"21"-240"0,0 3-20 15,-6 2 28 1,6 6-52-16,-6 15 60 16,0 3-48-16,-9 19 20 15,3-1-36-15,-3 6-8 16,6-5-8-16,-2-3 12 15,5-8-8-15,-3 0 16 16,6-11-16-16,-3-7-56 16,6-3 24-16,0-11-348 15,3-2 200-15</inkml:trace>
  <inkml:trace contextRef="#ctx0" brushRef="#br0" timeOffset="21943.0331">22438 11425 644 0,'-21'-8'236'0,"21"8"-180"0,-12 0-20 0,0 5-28 16,6-2-12-16,-15 7 48 15,7-4-24-15,-7 4 60 16,0 3-44-16,0-2-8 16,6 2-16-16,-3 0 68 15,12 3-44-15,-6-5 48 16,6-3-48-16,1 2 0 15,5 1-24-15,0-3 0 16,5 8-4-16,1-8 12 16,3 2-12-16,3-2 16 15,0 3-16-15,3-3-56 16,0 2 24-16</inkml:trace>
  <inkml:trace contextRef="#ctx0" brushRef="#br0" timeOffset="22315.8313">22715 11459 664 0,'12'-13'244'0,"-12"13"-188"0,3-5-16 0,3-1 128 16,-1 4-100-16,-8-4 68 15,3 4-76-15,-8-6 8 16,5 8-36-16,-18 5-20 15,6-2-8-15,-15 7 4 16,9 1-4-16,-6 2-12 16,10-2 4-16,-1 10-24 15,9-3 16-15,6-2 12 16,9 3 4-16,6-3-12 16,3-3 4-16,5-3 12 15,1 1-4-15,-6-3 8 16,0 0-8-16,-9-3 52 15,-3 0-32-15,-12-2 60 16,0 2-48-16,-12-5 72 16,0 3-60-16,-2-3 28 15,5 3-44-15,3-3-28 16,6 2-4-16</inkml:trace>
  <inkml:trace contextRef="#ctx0" brushRef="#br0" timeOffset="22526.5001">23134 11692 1152 0,'-6'-11'428'0,"6"11"-332"0,6 6-28 0,-6-1-424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3:03.8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19169 7702 644 0,'-11'-19'236'0,"11"19"-180"0,-9-7-20 0,3 4 80 15,6 3-72-15,0-5 96 16,6 2-80-16,3-2 44 15,2 2-64-15,13-2-4 16,9 5-20-16,6-3-12 16,2 3 0-16,7 0 4 15,0 5-4-15,-1-2-12 16,-5 0 4-16,-3-1 20 16,-7 1-8-16,-2-3 16 15,-6 3-16-15,-3-6-12 16,-6 3 0-16,-6-5 20 15,0 2-8-15,-12-2-4 16,0 2 0-16,-18-2-236 16,3 5 128-16,-15-5-160 15,6 5 152-15,-8 0 40 16,8 5 44-16,-6 0 40 16,12 0-4-16,-9 6 180 0,13 2-100 0,-4 11-4 15,6 5-52-15,0 19-12 16,3 2-12-16,3 6 4 15,0-6-8-15,-6-3-12 16,9-4 4-16,-8-4 12 16,5-1-4-16,-9-4 8 15,6-5-8-15,-9-3 16 16,3-2-12-16,-6 0-4 16,3-5 0-16,1-9 4 15,5-2-4-15,0 0 140 16,9-3-80-16,3-5 60 15,3 3-68-15,6-3 36 16,3 0-52-16,6-5-12 16,0 5-16-16,-1 0-12 15,4 0 4-15,-3 0-4 16,3 0 0-16,0 5 8 16,3 0-4-16,3-5-108 15,2 0 56-15</inkml:trace>
  <inkml:trace contextRef="#ctx0" brushRef="#br0" timeOffset="616.2041">19595 8147 788 0,'-15'-6'292'0,"15"6"-228"0,3-2-16 0,-3 2 44 16,0 5-60-16,-3 5 40 16,3 6-40-16,-6 16 0 15,3 2-20-15,-3 14-8 16,9-3 0-16,-9-3 40 16,6-2-24-16,-3-6 60 15,0-4-44-15,-3-9 36 16,3-3-40-16,-5-7-8 15,2-3-16-15,-6-8 20 16,6-3-16-16,-3-13-56 16,6 0 20-16,3-13-184 15,6 0 116-15,6-13-20 16,6 7 64-16,5-4 16 16,4 7 16-16,0-2 12 15,3 10 4-15,-6 3 32 16,-4 7-16-16,1 9 20 15,-6 5-20-15,0 8 8 16,-6 5-12-16,-3 6 12 16,-6-1-16-16,-9 1-4 15,3-1 0-15,-9-2 12 16,3-3-8-16,-6-5 4 16,3 0-4-16,-5-8-8 0,8 0 4 15,-3-5 4-15,6 2-4 0,3 3-28 16,6 3 12-16,0 10-20 15,0 6 16-15,9 5 0 16,3-1 8-16,3 1 68 16,0 0-32-16,-1-5-4 15,1-1-12-15,-3-2 8 16,3-5-12-16,-6-6 16 16,3-2-16-16,-6-9-4 15,0 4 0-15,-6-9-860 16,3-2 468-16</inkml:trace>
  <inkml:trace contextRef="#ctx0" brushRef="#br0" timeOffset="1103.592">19928 8271 852 0,'9'-13'316'0,"-9"13"-248"0,18-11-16 16,-9 6 68-1,0 5-76-15,6-6 0 16,3 6-28-16,6-2-12 16,-3 2 0-16,2-3-4 15,4 6 0-15,-9-3 16 16,-3 0-8-16,-6 0-4 16,-3 5 0-16,-15 0-224 0,0 6 120 15,-15-3-136 1,-3 3 136-16,-2-6 40 15,5 3 40-15,-9-3 20 0,12 0 0 16,-3 3 164-16,9-2-88 0,1 4 60 16,8 3-80-16,-3 6 36 15,6 2-52-15,-6 3 40 16,9 0-44-16,-15-1 52 16,9-1-52-16,-3-1 44 15,-3-3-44-15,3 1 0 16,0-6-24-16,-3-2 20 15,9-3-20-15,3-3-12 16,3 0-4-16,12-2 12 16,3 2-4-16,9-5-4 15,0 5 4-15,2 1-16 16,1-4 8-16,-6 9 4 16,-3-3 0-16,-9 0-88 15,0 0 48-15</inkml:trace>
  <inkml:trace contextRef="#ctx0" brushRef="#br0" timeOffset="1237.1405">19905 8459 956 0,'-6'-11'352'0,"6"11"-272"0,15 5-24 15,-9-5 4-15,2 6-44 16,7-6 20-16,0 8-20 0,6-6 8 15,6 4-12-15</inkml:trace>
  <inkml:trace contextRef="#ctx0" brushRef="#br0" timeOffset="1467.088">20179 8313 736 0,'2'-16'272'0,"-2"16"-208"0,18-8-20 0,-6 3 28 16,0 5-48-16,9-5 32 15,0 5-28-15,6-3 8 16,-1 3-20-16,1 0-24 16,-3 3 0-16,-6-1-40 15,3 4 28-15</inkml:trace>
  <inkml:trace contextRef="#ctx0" brushRef="#br0" timeOffset="1779.0875">20187 8377 528 0,'-11'39'196'0,"11"-39"-152"0,-9 56-12 0,9-32-16 31,0 0-16-31,0 5 16 0,0-3-8 0,6 1 60 16,-6-4-40-16,0-4 24 15,3-3-32-15,-9-8-16 16,6-3-8-16,-6-10 20 16,9-1-8-16,-12-9-4 15,9 1 0-15,0-4-4 16,3 2 0-16,3-8 132 15,3 11-72-15,8-3 64 16,4 8-72-16,12 0-28 16,3 3-16-16,2 5-44 15,4 3 20-15</inkml:trace>
  <inkml:trace contextRef="#ctx0" brushRef="#br0" timeOffset="2347.4677">21432 7803 1008 0,'-9'-14'372'0,"9"14"-288"0,6-2-24 16,-6-1 44-1,0 6-68-15,0-3-12 16,0 0-16-16,0 2-8 15,3 4 0-15</inkml:trace>
  <inkml:trace contextRef="#ctx0" brushRef="#br0" timeOffset="2516.1452">21402 8006 788 0,'-15'14'292'0,"15"-14"-228"0,-6 23-16 0,-3-12-24 15,9-1-24-15,0-2 16 16,0 3-8-16,-6-3 4 16,6 3-4-16</inkml:trace>
  <inkml:trace contextRef="#ctx0" brushRef="#br0" timeOffset="2813.9383">21566 8035 756 0,'-27'-10'280'0,"27"10"-216"0,-9 5-20 16,-3-2-32 0,9 2-16-16,-9-2-32 15,6 10 20-15,12 3 16 16,0 0 0-16,3 5 0 15,12 0 4-15,-6 0 4 16,0-2-4-16,-3-3 52 0,-4-1-32 0,-8-4 104 16,-2 0-72-16,-10-6 28 15,-3-2-48-15,0-6-24 16,3 0-4-16,-6-2-396 16,6 5 212-16</inkml:trace>
  <inkml:trace contextRef="#ctx0" brushRef="#br0" timeOffset="4025.9052">22173 8038 164 0,'0'0'60'0,"0"0"-44"0,6 5-8 15,-3 1 148 1,0-1-88-16,-3 5 124 15,3 6-112-15,-3 8 32 16,0 5-68-16,-3 3 48 16,3 2-56-16,-3-4 64 0,0-7-60 0,-3 1 44 15,6-8-48-15,-6-8 8 16,6-3-28-16,-3-10 0 31,3-3-8-31,3-16-16 0,3 8 4 0,3-13-40 16,0 5 24-16,3-5-12 15,0 11 20-15,0-1 0 16,-1 3 4-16,-2-2 0 16,3 13 0-16,-6-3 24 15,3 8-8-15,-3 2 32 16,0 9-24-16,-3 7 12 16,0 6-16-16,0 5-8 15,3 0 0-15,0 1 12 16,0-1-8-16,-3-6-4 15,0-1 0-15,-6-9 12 16,3 0-8-16,-6-8 16 16,6-5-16-16,-3-10 16 15,6-3-16-15,-3-11-12 16,6 0 0-16,0-8-40 16,6 8 24-16,3-2 24 15,-1 7 0-15,-2 1 0 16,6 7 0-16,-6 1-16 15,3 4 8-15,-9 4 28 16,9 2-12-16,-9 5 32 16,3 6-28-16,-6 2 32 0,3 5-32 15,-9 6 12-15,3 0-16 0,-6 2 0 16,6 1-4-16,-3-3 4 16,0 0-8-16,-3-6 24 15,0-2-16-15,-6-5 4 16,12-4-8-16</inkml:trace>
  <inkml:trace contextRef="#ctx0" brushRef="#br0" timeOffset="5217.8478">22706 8178 456 0,'0'-16'168'0,"0"16"-128"0,9-10-16 0,-3 5 36 16,-6 2-40-16,6-2 104 16,-3 2-68-16,-3-5 48 15,6 5-64-15,-6-5 24 16,0 6-36-16,-6-4 36 16,6 4-36-16,-9-3-16 15,3 5-4-15,-9-8-8 16,9 8 0-16,-3-3 0 15,0 3 0-15,-3 3 0 16,3 2 0-16,-3 5-12 16,3 4 8-16,-3 2 4 15,3-1 0-15,1 4 0 16,-4 2 0-16,3 0 8 0,3-2-4 0,0-1-12 16,3-2 4-1,0-5 12-15,3-1-4 0,3-7 8 16,6 0-8-16,3-11-136 15,3 0 76-15,-1-8-80 16,4 5 80-16,-3-2 48 16,-3 3 8-16,-3 2 172 15,-3 5-96-15,3 3 40 16,-3 5-68-16,-6 3-12 16,0 3-20-16,0-1 8 15,0 1-16-15,0 0-4 16,6 2 0-16,3-5-4 15,6 0 0-15,5-8 8 16,1 0-4-16,6-8-36 16,3 0 16-16,0-11-48 15,5 1 36-15,1-6 32 16,0 3 0-16,-6-6 0 16,-1 11 0-16,-17 1 40 15,3 4-24-15,-21-2 36 16,6 10-32-16,-21 3 4 15,6 3-16-15,-8 2 0 16,2 3-4-16,-6 3-24 16,12 2 8-16,-3 3 4 15,6 2 4-15,3 1 16 0,9-1-8 16,3-2-12-16,6 0 0 0,3-5 28 16,6-4-12-16,0-7-20 15,3-2 0-15,0-9 4 16,2 1 4-16,4-9 24 15,-3 1-12-15,0-12-4 16,-6 4-4-16,-9-14-16 16,3 9 8-16,-4-20 4 15,1 14 0-15,-9-8 24 16,9 6-12-16,-6 4 40 16,0 11-28-16,0 9-32 15,0 7 4-15,-6 13 8 16,0 8 0-16,-12 14-4 15,9 2 4-15,-17 10 4 16,11-2-4-16,-12 11-4 16,9-11 4-16,0 3 12 15,9-1-8-15,3-7 4 16,3-3-4-16,0-8 4 16,9-2-8-16,-3-8-4 15,9-1 4-15,0-7 4 16,6-3-4-16,3-11-4 15,8 1 4-15,1-12 12 16,0 1-8-16,2-5-20 16,-2-1 4-16,-6 1 20 15,-3 2-4-15,-9-2 48 0,0 10-28 0,-9 3 28 32,-3 5-28-32,-9 0 0 15,3 5-16-15,-12 6-16 0,0 2 0 0,-6 3-4 16,3 5 0-16,-3 0 0 15,6 3 0-15,3 5 8 16,10 1 0-16,4-1 8 16,4 0-4-16,15-3-4 15,0 1 4-15,6-8-16 16,3-1 8-16</inkml:trace>
  <inkml:trace contextRef="#ctx0" brushRef="#br0" timeOffset="7249.1052">18071 9350 780 0,'-12'-2'288'0,"12"2"-224"0,-3 13-20 0,3-8 40 16,3 3-56-16,0-3 84 16,6 3-60-16,3-2 0 15,6 2-32-15,3-3 4 16,-1 0-12-16,1-5 12 16,3 3-16-16,3-6 4 15,-3 1-4-15,-3-4 4 16,-1 1-8-16,-8-8 16 15,0 2-12-15,-9-10-4 16,0 5 0-16,-12-5 4 16,0 2-4-16,-6 4-20 15,3 4 8-15,-11 6-12 16,5 7 8-16,-9 9 0 0,3 5 4 0,-3 5 8 31,7 0 0-31,2 3 0 0,6 0 0 0,3 0 24 16,6-1-12-16,6-1-4 15,3-4-4-15,9-5-4 16,3 1 0-16,5-9 16 16,4 0-8-16,3-10-4 15,-3 2 0-15,0-7-40 16,-1-1 20-16,-5-5 4 16,-3 6 12-16,-3-6 0 15,0 5 0-15,-3 1 8 16,-3 2-4-16,-3 0 32 15,0 5-20-15,-3 6-4 16,-1 2-8-16,1 8-16 16,3 6 8-16,3 4 12 15,0 4-4-15,0-3 8 16,6 2-8-16,-6-7 24 16,3-3-16-16,-3-8 4 15,0-1-8-15,-6-9 4 16,0-3-8-16,-6-11 24 15,3 2-16-15,-3-12-4 16,6 10-4-16,-3-13-32 16,6 10 16-16,3-2 12 15,6 5 4-15,2 1-28 16,4 4 12-16,0-2-4 16,0 13 8-16,-3-6 0 15,0 12 0-15,-3-6 8 0,-4 8 0 16,-2-6 0-16,0 4 0 0,3-4 8 15,0 4-4-15,6-6 8 16,3 0-8-16,0-3 8 16,2 3-8-16,1-5-12 15,0-1 4-15,-3-2 12 16,-3 3-4-16,-9-3 8 16,0 3-8-16,-9-3 8 15,-3 3-8-15,-9-6-12 16,3 6 4-16,-9-3 12 15,3 3-4-15,-6-1-12 16,6 6 4-16,-3 3-16 16,7 2 12-16,-1 8-4 15,3 1 4-15,6 2-12 16,3-3 12-16,0 5 4 16,3 3 4-16,0-2 16 15,3-1-8-15,0-4-4 16,0 2 0-16,3-3 4 15,-1-3-4-15,1-4 8 16,6-4-8-16,6-10 8 16,-6 3-8-16,15-11-64 15,-3 3 32-15,2-8-40 16,7 5 36-16,-3-5 12 16,0 8 8-16,-10-3 12 15,-2 5 0-15,0 1 76 16,-6 7-40-16,-15 3 32 0,0 3-40 0,-6 2 28 15,3 5-32-15,-9 4 12 16,9-1-20-16,-9 3-16 31,6 2-4-31,3-2 40 0,3-3-24 0,0-5 8 16,9 0-12-16,-3-8 12 16,3-2-12-16,-3-6-20 15,3 0 4-15,-3-3 12 16,3 3 0-16,-3-2-28 15,0 2 12-15,3 0-32 16,-3 2 28-16,0 6 4 16,2 3 12-16,-2 2 60 15,3 6-32-15,3 2 24 16,-3 3-32-16,-3 0 0 16,3 5-12-16,-3-8 12 15,3 6-12-15,-9-9-56 16,0 1 24-16,-9-8-288 15,3 2 172-15</inkml:trace>
  <inkml:trace contextRef="#ctx0" brushRef="#br0" timeOffset="9520.8459">20250 9454 696 0,'12'-11'256'0,"-12"11"-196"0,21-16-20 0,-15 11 92 16,3 0-80-16,-6-3 40 16,3 5-52-16,-12-5 12 15,3 5-32-15,-12 1-16 16,0 2-8-16,-12 2 4 16,3 4 0-16,-6 2 8 15,7 0-4-15,-1 2 24 16,9 9-16-16,3-1 24 15,6 3-24-15,12 3-12 16,6 0-4-16,18-11 20 16,2-5-8-16,16-5 4 15,3-6-4-15,2-10-104 16,1 2 52-16,-7-5-32 16,-5 3 40-16,-3-8 16 15,-6 5 8-15,-10-16 20 16,-2 6-4-16,-6-14 8 15,-3 6-8-15,-3-6 84 16,-3 8-44-16,-3 3 48 16,3 11-52-16,-6 5 32 15,0 5-40-15,-6 10-8 16,3 6-16-16,-6 16 36 16,0 2-20-16,-9 9-12 15,3-1-8-15,-6 1 28 16,7-4-16-16,-4 1-4 15,9-3-8-15,-3-5 4 0,6-3-4 0,-3-5 16 16,3 5-12-16,-3-10-4 16,3-1 0-16,3-2 4 15,0 3-4-15,0-6-12 16,3 3 4-16,3-10-4 16,3 2 0-16,9-6-100 15,0 1 60-15,6-8-40 16,0 2 48-16,2-7-12 15,-2-1 32-15,0-2 20 16,-3 8 0-16,-3-1 12 16,-3 7-8-16,-6-1-20 15,3 2 8-15,-6 4 64 16,0 2-28-16,-3 2 16 16,0 6-28-16,-3 5 0 15,3 3-8-15,-3 3-8 16,3 5 4-16,-3 0 4 15,6-3-4-15,-3-5 16 16,6-3-12-16,0-3-4 16,-1-2 0-16,1-5-4 15,3-3 0-15,0-8 8 16,3 0-4-16,0-10 24 16,0 2-16-16,0-5-20 15,0-1 0-15,-3-1 4 16,0 9 4-16,-6-2 0 15,3 8 0-15,-9-2 44 16,3 5-24-16,-9-1-8 0,3 1-8 0,-9 2-16 16,6 6 8-1,-3-3 12-15,3 3-4 0,-3-3 16 16,6 2-12-16,0-2-12 16,6 0 0-16,3-2 4 15,3 2 0-15,3-3-80 16,6 3 44-16,6-3-108 15,0 6 80-15,3-3-32 16,2 0 56-16,1 0 24 16,-3 3 12-16,-3-3-8 15,0 2 8-15,-4-4-4 16,1 2 0-16,-3-3 32 16,-3 3-12-16,-6-11 24 15,0 11-24-15,-9-10 24 16,3 10-24-16,-9-5-4 15,0 5-4-15,-3 0 12 16,3 5-8-16,0-2-40 16,3 4 20-16,3 1 12 15,6 0 0-15,0 3 0 16,3 2 4-16,3 0-16 16,3 9 8-16,-3-9 4 15,3 8 0-15,-6-3 0 16,3 1 0-16,-6-3 8 15,3 0-4-15,-9-6 24 16,3 1-16-16,-12-6-12 16,3-2-4-16,-9-8 20 0,6 2-8 0,-12-8 4 15,7 1-4-15,-4-6 28 16,9 5-20-16,0 1-4 16,9 2-8-16,6 2-24 15,3 4 12-15,12-1-4 16,3 6 4-16,8-3 24 15,1 2-8-15,6-2-20 16,3 0 4-16,-1-5 12 16,1 3 0-16,0-6 16 15,-4 2-12-15,-5-7-12 16,-6 5 0-16,-9-5 20 16,0 5-8-16,-9-8 16 15,-3 5-16-15,-9-4 16 16,3 4-16-16,-6-2 4 15,3 2-4-15,-3 3-24 16,6 3 8-16,-6 2-4 16,6 6 4-16,-3 2 0 15,3 6 0-15,-3 5 16 16,3 0-4-16,-3 2-4 16,6 3 4-16,-3 0-4 15,3 1 0-15,0-6 8 16,6-1-4-16,6-7 16 15,3-2-12-15,6-9-144 16,3 3 72-16,2-8-80 16,4 3 84-16,0-8 16 0,-3 5 24 15,-3-8 24 1,-1 5 0-16,-8-7 104 0,0 7-60 0,0 0 76 16,-9 3-68-16,0 3 24 15,0 5-48-15,-3 5 0 16,0 3-20-16,-3 8-16 15,6 3 0-15,-6 5 12 16,3-6-4-16,0-5 16 16,3 1-12-16,-6-9 32 15,3-2-24-15,-6-9 4 16,3 1-12-16,-3-8-8 16,6 2 4-16,-3-7-4 15,3-1 0-15,9-2 8 16,2 5-4-16,16 0-28 15,6 6 12-15,15 2-152 16,-7 2 88-16</inkml:trace>
  <inkml:trace contextRef="#ctx0" brushRef="#br0" timeOffset="9764.0336">22536 9155 892 0,'-9'-24'332'0,"9"24"-260"0,-9 0-20 0,3 5-8 16,3 3-36-16,-6 13 24 15,0 3-20-15,-5 13 24 16,11 0-24-16,-6 5 4 15,3 1-8-15,0-1 12 16,6-5-12-16,-3-3-40 16,3-4 20-16</inkml:trace>
  <inkml:trace contextRef="#ctx0" brushRef="#br0" timeOffset="10193.383">22292 9390 840 0,'12'-5'312'0,"-12"5"-244"0,21-6-16 16,-6 4 60 0,-6 2-72-16,5 0-16 15,4 2-16-15,3-2 0 16,3 0-4-16,3 0-12 16,3 0 4-16,2-5 20 15,-2 8-8-15,0-6 32 16,-3-5-24-16,-4 3 100 15,-2 5-64-15,-9 0 56 16,0 0-64-16,-9 5-28 16,-3 1-16-16,-6 1 0 0,0 9 0 0,0 8-12 31,3 3 8-31,3 2 4 0,3 0 0 16,0 0 8-16,9-5-4 0,-6-11 16 15,9-2-12-15,0-17 4 16,-6 6-4-16,-3-18 12 15,0-3-12-15,3-11 4 16,-7 11-4-16,-2-6 12 16,0 6-12-16,0 3-12 15,0 7 0-15,3-2-296 16,3 13 164-16</inkml:trace>
  <inkml:trace contextRef="#ctx0" brushRef="#br0" timeOffset="11791.5806">18339 10316 808 0,'0'-10'300'0,"0"10"-232"0,-6-6-20 0,6 4 116 15,3 2-100-15,3-3 80 16,6 0-84-16,3 1-24 15,6 2-20-15,8-3-16 16,7 6 4-16,6-3 20 16,2 5-12-16,4-2-4 15,-6 2-4-15,-4-2-4 16,-5-1 0-16,-6-2-80 16,-6 0 44-16,-12 0-128 15,-6 3 92-15,-15-3-124 16,-3 0 112-16,-15 0 24 15,3 2 36-15,-3 1 64 16,7 5-20-16,-1 3 60 16,6 4-44-16,-3 12 56 15,9 2-56-15,3 11-8 16,3-3-16-16,0 8 0 16,6-8-8-16,-3 2 16 0,-3-9-12 0,-2-1 4 15,5-5-4-15,-9-6 4 16,6-2-8-16,-9-8 16 15,6 2-12-15,-6-7 4 16,3 2-4-16,-3-5-16 16,6 0 4-16,0 0 12 15,3 0-4-15,-3-5 112 16,7 5-64-16,-1-3 32 16,3 6-48-16,3-6 40 15,2 6-44-15,7 2 28 16,3-5-32-16,9 0 0 15,0 6-16-15,0-6-16 16,2 2 0-16,1-2 12 16,3 3-4-16,-9-3-160 15,3 0 84-15,-3 0-324 16,-1 0 224-16</inkml:trace>
  <inkml:trace contextRef="#ctx0" brushRef="#br0" timeOffset="12076.8577">18860 10758 880 0,'-9'-5'328'0,"9"5"-256"0,-9-6-16 0,3 6 56 31,0 3-72-31,-6-3 60 0,0 3-56 0,-6-1 16 16,4 4-40-16,-4 2 44 16,6 2-36-16,-3 3 20 15,6 3-28-15,6 0-16 16,6 3-8-16,6-4 20 16,3 1-8-16,6-5 16 15,2-3-16-15</inkml:trace>
  <inkml:trace contextRef="#ctx0" brushRef="#br0" timeOffset="13600.3694">19699 10295 404 0,'-3'-13'148'0,"3"13"-112"0,0 0-12 0,-3-6 48 15,3 12-44-15,-6-6 104 16,3 10-76-16,-6 9 80 16,6-1-76-16,-5 27 56 15,2-2-64-15,-3 15 4 16,6-3-32-16,-6-2 92 16,3-8-64-16,-3-10 84 15,6-9-80-15,-6-7 16 16,6-6-40-16,0-10 12 15,3-1-24-15,0-12-16 16,6-4-8-16,3-12-84 16,-3-1 48-16,6-4-72 15,3 4 64-15,0 6 4 16,2 8 28-16,1 5-4 16,0 11 8-16,3 5 16 15,-3 7 0-15,-3 1 8 16,-3 0-8-16,-6 3 52 15,0-1-32-15,-15 1 24 16,3-3-28-16,-9-3-8 16,0 3-8-16,-15-6-4 15,9 1 0-15,-9-3 8 0,1-8-4 16,11 0 8-16,3-3-8 16,6-2-20-16,9-3 8 15,6 0-4-15,12-5 4 0,9-6-44 16,-1-2 24-16,7-3-12 15,6 0 24-15,0 1 8 0,-1 7 8 16,-11 3-20 0,3-3 12-16,-9 8 32 15,-3 5-16 1,-7 6 88-16,-2 2-52 0,-9 14 32 16,0-1-44-16,-3 6-20 15,0-6-4-15,0 4-20 16,3-4 8-16,3-5 40 15,0-2-24-15,6-3-8 0,3 2-8 16,3-4-4-16,3-6 0 16,3-6-108-16,3-2 64 0,2-5-68 15,-5-5 72-15,-3-1 12 32,0 3 24-32,-6 0 56 15,0 8-24-15,-6 6 44 16,3 4-36-16,-6 12 40 15,3 4-40-15,0 11 12 0,-6 6-24 16,3 4 0-16,-3 6-8 16,-3 8-8-16,-6-2 4 15,0 2 12-15,0-6-8 0,-6-15 24 32,-3 2-20-32,0-15 4 0,-6-3-8 15,4-8 4-15,-1-19-8 16,3-2 52-16,6-16-32 15,9-8 16-15,0-3-24 0,6-2-24 16,9 2 0-16,0 8-68 0,6 6 44 16,-1 2-120-16,4 5 88 15,0 6-44-15,3 3 64 16,-3 4-540 0,0 4 324-16,-1 7-140 15</inkml:trace>
  <inkml:trace contextRef="#ctx0" brushRef="#br0" timeOffset="18235.7998">20958 10335 548 0,'6'-11'204'0,"-6"11"-156"0,12-8-16 16,-9 3 72-16,3 5-64 15,-6-5 72-15,3 5-64 0,-3-6 8 16,0 6-32-16,0-2-4 15,3 2-12-15,-3-3 4 16,0 6-8-16,0 2 52 16,0 3-32-16,-3 10 60 15,0 6-48-15,-3 16 44 16,0 0-44-16,-6 10-12 16,6-3-12-16,-5 1 0 15,5-8-8-15,-3-9 60 16,6-4-36-16,-3-9 16 15,3-4-28-15,-3-6 28 16,6 0-28-16,-3-11 20 16,3 0-20-16,-3-13-16 15,6 3-4-15,0-13 12 16,3 5-4-16,3-11-48 16,3 8 28-16,8-5-16 15,1 5 20-15,3 6-8 16,0 7 8-16,3 8-8 15,-4 9 8-15,-2 12 8 16,0 6 4-16,-9 0 0 16,0 2 0-16,-9-2 16 15,0 0-8-15,-18-6 16 16,9 1-16-16,-18-3-4 16,3-3 0-16,-11-5 4 15,-1 0-4-15,-3-8 8 0,9 0-8 16,4-3-12-1,8 3 4-15,9-2 4 0,6-1 0 16,12-2-36-16,3 2 20 0,11-5-160 16,7 3 96-16,12-6-100 15,-7 3 108-15,10-2-8 16,-6 2 48-16,8-3 28 16,-2 6 4-16,-3-6-8 15,-4 6 4-15,-5-6 20 16,-6 6-8-16,-6-3 68 15,-7 8-44-15,-2-10 104 16,-3-4-80-16,-6 4 28 16,-6-1-48-16,0-2 32 15,0 2-40-15,-3-2-24 16,0 3-4-16,-3-4 0 16,0 4 0-16,-6-4 0 15,7 4 0-15,-4 5-12 16,3-3 8-16,-3 8 4 15,3 0 0-15,-6 0 0 16,3 2 0-16,-6 4-12 16,3 4 8-16,-6-2 12 15,3 8-4-15,-5 3-4 16,-1-1 4-16,3 6 4 16,0 0-4-16,3-1-4 0,6-1 4 15,0-4 4-15,9-2-4 0,3-3 8 16,6-2-8-16,6-6 8 15,3-2-8-15,3-6-12 16,0 1 4-16,-1-4-4 16,-2 1 0-16,-3-8-12 15,0-1 12-15,-6-4-12 16,-3-1 8-16,-6 4 8 16,0 4 4-16,0 3 32 15,-3 8-16-15,-3 5 32 16,0 3-32-16,6 8-4 15,0-3-8-15,0 3 4 16,9 3-4-16,-3-6 16 16,12 0-12-16,-3-5 4 15,0-3-4-15,-1-7-84 16,1 7 40-16,3-13-108 16,0 8 80-16,-3-16-32 15,3 0 56-15,0-10-20 16,-1 2 36-16,-2-8 20 15,0 6 4-15,-3-1 12 16,0 9-8-16,-6-1 52 16,3 6-32-16,-6 0 88 15,3 5-64-15,-9 3 12 16,3 2-36-16,-6 3-12 16,3 3-8-16,-6-1 4 15,6 6-4-15,0 0-20 0,6 0 8 0,0 5 4 16,3 1 4-16,3 7 8 15,3 5-4-15,6 3-12 16,-3 0 4-16,-4 1 4 16,-2-4 0-16,-12-2 8 15,6 0-4-15,-12-6 16 16,4 1-12-16,-13-9 16 16,0 1-16-16,0-6-4 15,0-2 0-15,-3-8-4 16,6 2 0-16,3-2-12 15,7-1 8-15,5-4 4 16,5 7 0-16,10-8-12 16,6 6 8-16,12 0 4 15,3 2 0-15,11-2-20 16,-2 2 12-16,-3-2 12 16,-4 2 0-16,-8-2-4 15,-3 2 4-15,-9-4 4 16,0-1-4-16,-9-6 84 15,-1 6-44-15,-5-10 24 16,0-1-40-16,-3-7-8 16,0 2-12-16,-3 0-8 15,3 3 4-15,0 3-16 16,0 4 8-16,-3 4-4 16,0 4 0-16,-2 6 16 15,-1 3-4-15,-9 10 16 16,0 3-12-16,0 8 32 0,0 5-24 0,9 0 48 15,3-2-36-15,6-3-24 16,3-1-4-16,3-4 8 16,9-3-4-16,0-6 24 15,3 1-16-15,-1-6-100 16,4 0 44-16,-3-5-220 16,-3 0 148-16</inkml:trace>
  <inkml:trace contextRef="#ctx0" brushRef="#br0" timeOffset="18357.0472">22343 10612 1236 0,'-3'-15'456'0,"3"15"-352"0,3-8-32 16,3 2 40-1,2 4-76-15,4-4-20 16,6 6-16-16,3-2-108 15,3 4 60-15</inkml:trace>
  <inkml:trace contextRef="#ctx0" brushRef="#br0" timeOffset="20359.6667">17473 11660 736 0,'6'-8'272'0,"-3"3"-208"0,0 0-20 0,0-1 108 16,0 4-92-16,-3-4 72 15,0 1-76-15,-3 0 56 16,0 2-60-16,-3-2-12 0,0 0-24 0,-3-1 40 31,0 4-28-31,-3-1 4 0,-3 3-20 16,0 3 36-16,-9 2-24 15,4 6 12-15,-1 2-20 16,3 5 20-16,0 3-24 0,9 3-4 16,0 0-4-16,9 0-16 15,6-3 8-15,6-2 20 16,6-4-8-16,6-4 4 16,2-8-4-16,7-3-40 15,6-6 16-15,-3-2-92 31,-1 1 60-31,1-7-20 0,-6 4 40 16,-6-9 24-16,-7 6 4 0,-8-3 20 16,3 0-12-16,-12 6 48 31,0 2-28-31,-6 0 28 0,3 2-28 0,-3 1-28 16,0 3 0-16,3 2-8 15,1 2 0-15,-4 3 8 16,6 3 0-16,-6 3 8 15,6 0-4-15,-3-1 8 16,-3 1-8-16,3-1 24 16,-3 1-16-16,6-1-4 15,0 1-4-15,0-3-40 16,9 0 20-16,0-3 16 16,3 1 0-16,2-6-8 15,4 2 4-15,0-2 4 16,0 0 0-16,-3-2 0 15,3-4 0-15,-3 1 0 16,-4 0 0-16,1-1 0 16,0 1 0-16,-6-3-28 15,6 3 16-15,-6-6-12 16,3 3 12-16,0 3 8 16,0 5 4-16,-3-8 0 15,3 8 0-15,-3-3-20 16,3 6 12-16,-3-3 20 15,-6 0-4-15,6 3-4 16,-6-1 0-16,0 1-16 16,0 2 8-16,0 1 4 0,0 2 0 0,0-1 16 15,0 4-8-15,0 0-12 16,9-1 0-16,-7-2-16 16,4 3 12-16,-3-6 20 15,3 3-4-15,-6-8 4 16,3 3-4-16,-3-3-8 15,0 0 4-15,0 0-4 16,0 0 0-16,-3 0 8 16,3 2-4-16,-3-2-4 15,0 3 4-15,0-3-4 16,3 0 0-16,-3-3-12 16,3 3 8-16,-3-2 4 15,3-1 0-15,-2-2 0 16,4-1 0-16,-2-4 8 15,3 5-4-15,0-9 16 16,0 6-12-16,0-5-28 16,0 3 8-16,0-6 12 15,3 5 4-15,3-5-12 16,3 6 4-16,0-4 4 16,3 4 0-16,3-1-12 15,3 6 8-15,-1 0-136 16,4 5 72-16</inkml:trace>
  <inkml:trace contextRef="#ctx0" brushRef="#br0" timeOffset="20816.0544">18142 11689 696 0,'-3'0'256'0,"3"0"-196"0,-5 0-20 0,2 3 100 16,3 0-84-16,0 2 76 16,0 8-76-16,-3 3 24 15,0 5-48-15,-3 3-8 16,6 0-16-16,-6-3 64 15,0 0-40-15,3-5 60 16,0-3-56-16,-6-5 36 16,9-3-40-16,-6-10-28 15,6 2-4-15,-6-10 0 16,12 3 0-16,-3-14-12 16,6 8 8-16,0-8-16 15,9 3 12-15,-1-3-24 16,4 8 20-16,-3-2 4 15,9 7 8-15,-6 1-12 16,-6 4 8-16,0 1 12 16,-4 2-4-16,-5 3-4 15,3 3 4-15,-3 2-120 0,0-2 64 0</inkml:trace>
  <inkml:trace contextRef="#ctx0" brushRef="#br0" timeOffset="21777.8334">18425 11732 508 0,'-9'5'188'0,"9"-5"-148"0,9 8-8 0,-3-8 176 16,0 2-120-16,3-4 60 16,3-1-84-16,3-7-4 15,3 7-36-15,-6-10-4 16,8 5-12-16,-5-5 4 15,0 2-8-15,-9 3 68 16,0-3-40-16,-6 4-4 16,0 1-16-16,-12 4 0 15,6-1-8-15,-9-2 8 16,1 5-8-16,-1 0 24 16,0 5-16-16,-6-2 12 15,9 2-12-15,-3 3 0 16,6 2-4-16,-6 6 12 15,9 0-12-15,6 3 16 16,0 4-16-16,-3-1-4 16,9-4 0-16,0-2-4 15,3 0 0-15,0-3 8 16,0-2-4-16,0-1-4 0,3-4 4 0,0-6 12 16,3 0-8-16,3-11-48 15,-1 3 24-15,7-10-32 16,0 2 28-16,0-3 8 15,0 3 12-15,-3 3 0 16,-1 0 0-16,-5 2 8 16,0 3-4-16,-6-2 76 15,0 4-44-15,-3 1 40 16,0 5-44-16,-6-5-28 16,0 5-4-16,3 0 0 15,0 5 0-15,0-5-12 16,0 8 8-16,0 0 20 15,3 5-8-15,-3-10-20 16,0 10 4-16,-3-5 32 16,3 0-16-16,-3-3 0 15,0 3-4-15,-3-2-16 16,3-1 8-16,-3-5 28 16,3 2-12-16,-3-4-12 15,6-1-4-15,-3-5-16 16,3 3 12-16,0-6 4 15,3 6 4-15,-3 0-12 16,3 2 8-16,-1 6-4 16,1 2 0-16,6 3 0 15,3 5 0-15,6-2 16 0,3 2-4 0,6-5-12 16,-1 3 4-16,1-11-4 16,0 2 0-16,0-7-56 15,-1 2 36-15,-5-7 4 16,3 2 12-16,-6-11 20 31,-3 6-4-31,0-11-12 0,0 6 4 0,-4-11 20 16,1 2-8-16,0-13-4 15,0 9 0-15,-3-12 4 16,-3 17-4-16,-3-1 84 16,0 9-44-16,-12 13 12 15,0 5-32-15,-6 15 68 16,0 4-56-16,-6 13-20 15,3 0-16-15,-3 5 8 16,10-6-4-16,5 1-152 16,3-3 80-16</inkml:trace>
  <inkml:trace contextRef="#ctx0" brushRef="#br0" timeOffset="21948.8222">19101 11538 1216 0,'-3'-7'448'0,"3"7"-348"0,27-6-28 16,-9 1-36-1,-1 5-36-15,10-8 0 16,3 8 0-16,6 0-388 0,-1 0 212 16</inkml:trace>
  <inkml:trace contextRef="#ctx0" brushRef="#br0" timeOffset="23745.8527">17693 11687 644 0,'0'-3'236'0,"0"3"-180"0,3-3-20 0,-3 3 28 0,0 0-44 16,0 0 0-16,0 0-12 15,0 0 64-15,0 0-40 16,0 0 40-16,0 6-40 0,0-1 16 16,0 0-28-16,-6 3-16 15,6 3-8-15,0-1 12 16,-3 1-4-16,-3-3 8 15,6 5-8-15,0-2-168 16,0-1 88-16</inkml:trace>
  <inkml:trace contextRef="#ctx0" brushRef="#br0" timeOffset="25818.7568">19923 11761 456 0,'3'-11'168'0,"-3"11"-128"0,2-5-16 0,-2 0 132 16,3 5-92-16,0-6 124 16,0 4-108-16,-3-6-4 15,3 2-48-15,0-4 44 16,3 2-40-16,-6-3 28 15,3 6-32-15,-6-6 16 16,0 6-24-16,-6-3-8 16,3 3-8-16,-8 0-4 15,2 5 0-15,-9 2 32 0,0 1-16 16,0 2 20-16,0 6-20 16,3 2 52-16,4 3-36 15,-1 0 28 1,3 5-32-16,3 0-28 15,3 0 0-15,6-2 0 16,6-1 0-16,9-2 24 0,9-8-12 16,5-8-20-1,4 0 0-15,9-10-120 16,-4 2 72-16,1-8-32 16,-6 5 52-16,-9-2 32 15,-3 2 4-15,-10-2 20 16,-2 5-12-16,-12 3 120 15,0 2-72-15,-8 8 32 0,-1 3-52 16,0 8-24 0,6 5-4-16,3 6 0 0,6-1-4 0,6-2-4 15,3-3 4-15,5-5 20 16,4 0-12-16,0-8-48 16,3-8 20-16,-6-5-24 15,0-1 24-15,-9-7-16 16,-1 3 16-16,-8-12-8 15,-2 4 12-15,-10-6 16 16,0 6 0-16,-3-4 8 16,3 9-8-16,0-3-12 15,3 8 4-15,0 0-4 16,6 3 0-16,6 0 0 16,3 5 0-16,3-5 8 15,0 5 0-15,3-6-12 16,3 6 8-16,0-8-68 15,2 8 40-15,-2-5-48 16,0 5 44-16,0-3-8 16,0-2 28-16,-3 0 8 15,3 5 8-15,-6 0 0 16,3-3 0-16,-3 3 8 16,2 6-4-16,-2 1 32 15,0 4-20-15,-3 8 12 16,0-6-16-16,-6 8 44 15,0 0-28-15,-6 0 4 16,0 3-20-16,-3-5 0 0,3-4-4 0,-2-1 12 16,2-9-12-16,-3-5 24 15,6 0-20-15,0-11-20 16,3-2 0-16,6-8-12 16,3 8 8-16,5-11-8 15,1 5 8-15,0-2 16 16,3 8 0-16,0-3-12 15,-6 8 4-15,-3-2 4 16,3 4 0-16,-9 1 0 16,3 2 0-16,-6 3 0 15,0 3 0-15,-3 0 0 16,3 5 0-16,-3 2 32 16,3 3-16-16,0 1-4 15,6 2-8-15,0-3-4 16,0 0 0-16,-1-5 16 15,4 3-8-15,-3-3-4 16,3 2 0-16,-3-10-16 16,0 5 8-16,-3-7-128 15,3 2 72-15,0-8-4 16,0 3 40-16,-3-9-36 16,3 1 32-16,-3-3 32 15,0 6 0-15,3-1 44 16,3 3-24-16,0 5 48 15,3 6-40-15,3 5 20 16,-1 5-32-16,1 3 0 16,3 0-12-16,-3 3 4 0,3-4-8 0,-3-1 8 15,0-1-8-15,0-8-188 16,2 0 100-16</inkml:trace>
  <inkml:trace contextRef="#ctx0" brushRef="#br0" timeOffset="26038.539">20884 11620 788 0,'12'-13'292'0,"-12"13"-228"0,12 6-16 0,-12 1 72 15,3 4-76-15,-6 13 124 16,0 2-96-16,-9 22 64 16,0 5-80-16,-6 8 4 15,6 2-36-15,-3 1 4 16,0-9-16-16,7-2 28 15,-4-8-24-15,3-10 12 16,3-6-16-16,-9-11-88 16,9-2 44-16,0-11-220 15,-3 1 140-15,3-12-548 16,6-2 368-16</inkml:trace>
  <inkml:trace contextRef="#ctx0" brushRef="#br0" timeOffset="26248.6847">20985 11753 872 0,'24'10'324'0,"-24"-10"-252"0,24 19-20 0,-15-9 92 16,0 4-88-16,-6-1 104 15,3 3-96-15,-15-3 52 16,0 8-72-16,-21-10-4 15,3 7-24-15,-11-10-12 16,2 3 0-16</inkml:trace>
  <inkml:trace contextRef="#ctx0" brushRef="#br0" timeOffset="27885.9616">21122 11874 780 0,'-3'0'288'0,"3"0"-224"0,-3 6-20 15,0-6 156 1,3 5-120-16,0 0 20 15,3 3-60-15,3-2-36 16,3 2-4-16,6-8 36 16,3 2-24-16,6-4 0 15,2-1-8-15,1-5-16 0,-3 3 8 16,-3-9 12-16,-3 6-4 0,-6-7-4 16,0 1 4-16,-12-7-4 15,-3 3 0-15,-12-1 8 16,3-2-4-16,-9 8-4 15,6 0 4-15,-6 7 28 16,6 1-16-16,-3 10-24 16,7-2 4-16,-4 13 0 15,3-3 4-15,0 8 0 16,3 3 0-16,0-5-12 16,3 4 8-16,3-2 20 15,3-2-8-15,6-3-4 16,3-3 0-16,9-2 4 15,3-3-4-15,5-8-36 16,1 0 16-16,3-8-72 16,-3 2 48-16,-3-7-8 15,-4 5 28-15,-5-8 12 16,-3 6 8-16,-6-9-20 16,3 3 12-16,-6-2 4 15,0 2 4-15,0 0-12 16,0 8 8-16,0 0 28 15,3 6-12-15,0 7 40 16,0 3-28-16,-3 8-4 16,3 2-12-16,-3 3 12 15,0 3-12-15,-6 0 16 16,3-3-16-16,-6 0 32 0,3-2-24 0,-3-6 20 31,6-2-20-31,-3-6-8 0,3-2-4 0,0-14-4 16,3 0 0-16,6-12-88 15,3 1 48-15,3-7-40 16,2 8 48-16,-2-5 12 16,3 7 8-16,-3 3 48 15,0 6-24-15,-3-1 44 16,0 6-32-16,-6 8 48 16,0-1-40-16,-6 6 20 15,3 3-32-15,-3 5 16 16,0-1-20-16,0 4 8 15,0 2-12-15,0 3 0 16,6-3-4-16,-3-2-8 16,0-1 4-16,0-5 4 15,3-2-4-15,-4-3-12 16,4 0 4-16,-3-8-104 16,0 2 60-16,0-7-156 15,3 3 116-15,0-12-260 16,0 1 196-16,6-11-380 15,3 6 300-15,3-6 192 16,3 5 32-16,0-2 444 16,-1 8-240-16,-2-5 92 15,0 4-168-15,-6-2 76 16,-3 8-112-16,-9 1 36 0,0 1-72 0,-9 1 0 31,0 5-28-31,-6 0-20 0,6 5-4 0,-6 1 28 16,6 4-12-16,4 1-32 15,2-1 12-15,6 6-8 16,2 0 8-16,7 3 8 16,3 2 0-16,0-3 0 15,0-2 0-15,-3 0 0 16,-3-3 0-16,-9-2 16 16,0-3-8-16,-15-3-4 15,3 3 0-15,-15-5 20 16,6-1-12-16,-5-7-4 15,8 2-4-15,-3-5-24 16,9 6 12-16,6-6-100 16,6 3 56-16</inkml:trace>
  <inkml:trace contextRef="#ctx0" brushRef="#br0" timeOffset="28257.5593">22087 11827 612 0,'12'-11'228'0,"-10"9"-180"0,1-4-12 16,-3 6 160-16,0-2-116 15,-3-1 44-15,1 0-72 16,-4 1 16-16,-3-4-40 0,-3 4-8 0,3-1-12 15,-3 3 12-15,0 3-12 16,0 2-12-16,3 3 0 16,0 5 28-16,0 3-12 15,0 0-4-15,0 3-4 16,3-4-16-16,3 1 8 16,1-2 28-16,-1-7-12 15,3 1-64-15,5-2 24 16,-5-6-244-16,6 0 152 15,3-6-216-15</inkml:trace>
  <inkml:trace contextRef="#ctx0" brushRef="#br0" timeOffset="28552.5685">22027 11877 736 0,'3'-5'272'0,"6"10"-208"0,6 3-20 16,-3-3 8-16,6 1-36 16,5-4 12-16,10-2-16 15,3 0-24-15,3-2 4 16,-4-6 20-16,4-3-4 0,-6 1-12 15,-3-1 0-15,-10-2 4 16,-2-3 0-16,-6-3 16 16,-3-2-8-16,0-5 4 15,-3-3-4-15,0-3 12 16,-3 3-12-16,0 5 148 16,-3 5-88-16,0 6 0 0,3 5-44 15,-3 14-16-15,-3 7-4 16,-3 8 28-16,0 8-16 15,-3 11-4-15,0 7-8 16,0 1 4-16,-3-3-4 16,6-3 32-16,0-10-20 15,-3-11-288 1,3-2 148-16,-2-14-628 16</inkml:trace>
  <inkml:trace contextRef="#ctx0" brushRef="#br0" timeOffset="28906.1663">22304 11655 956 0,'-6'-11'352'0,"6"11"-272"0,6-5-24 0,-6 2 32 15,0 6-60-15,3-3 40 16,3 5-36-16,12 1 0 16,0 2-20-16,8-3-8 0,13-3 0 15,6-4-4-15,5-6 0 16,-2 0-12-16,0-5 8 15,-7 2-4-15,-8-2 0 0,-3 2 0 16,-12 1 0-16,-4-3 24 16,-5-3-8-16,-9 2 24 15,0 6-20-15,0 6 32 16,-6 4-28-16,0 6-12 16,-2 0-8-16,5 3-32 15,-3 2 20-15,3-2-224 0,6-3 132 16,0 0-192-16,0 0 172 15,-3-3-412 1</inkml:trace>
  <inkml:trace contextRef="#ctx0" brushRef="#br0" timeOffset="29009.5651">22616 11676 780 0,'-26'21'288'0,"14"-5"-224"0,-3 11-20 0,9-9 136 16,0 6-108-16,3 8 32 15,3 2-60-15,3-8 0 16,6 4-28-16,0-9 36 0,0-3-28 15,3-7 12-15,-3-8-20 16,0-3 8-16,-4-3-12 0,-5-5-192 16,-3-3 96-16</inkml:trace>
  <inkml:trace contextRef="#ctx0" brushRef="#br0" timeOffset="29956.2712">22798 11742 548 0,'-9'-2'204'0,"9"2"-156"0,0 0-16 15,0 0 44-15,0 5-48 0,0-5 96 16,6 8-72-16,-3 2 4 15,-3 1-36-15,0 2 32 0,0 0-28 16,-6 3 64-16,-6 0-48 16,6 0 28-16,-3-3-40 15,3 0-28-15,3-2 0 16,-3-3 0-16,12-3 0 16,0 1 8-16,9-4-4 15,-6 1-4-15,6-3 4 16,6-3-4-1,-6 1 0-15,0-4 0 0,-3 1 8 16,-4-3-4 0,-2 0 8-16,-3 0-8 0,-3 0 8 15,0-2-8-15,0-1-12 16,-3 1 4-16,0-4-4 16,0 1 0-16,0 2 16 15,0 4-4-15,3 1-4 16,3 1 4-16,0 2-24 15,3 1 12-15,-3-1 4 16,9 0 4-16,-3 3 8 16,0-2-4-16,0 2-12 15,-3 0 4-15,0-3 4 16,0 0 0-16,0 3 0 16,0 0 0-16,3-2 8 15,0-1-4-15,3 3-12 16,-3 0 4-16,2 3-4 0,1 2 0 15,0 3 52-15,-3 0-24 16,6 3 8-16,-3 2-16 16,0-3-24-16,-3 1 4 15,-6 0 56-15,-3-1-24 16,0-2 32-16,-6 0-28 16,-3 0-36-16,-6-5 4 15,6 2 16-15,-3-5-4 16,6-3 16-16,0-5-16 15,3-5-4-15,3-3 0 16,6 0-24-16,3 0 12 16,3 1-12-16,3 1 8 0,3 4 8 15,3-1 4 1,-3 3 0-16,-1 3 0 0,1 0 24 16,-3 2-12-16,-3 3 40 15,-6 3-28-15,3 2 76 16,-6 3-56-16,-3 5 56 15,3 0-56-15,-3 3 24 16,0 3-40-16,0-1 28 16,3-2-32-16,0 0 4 15,3-5-16-15,0-4-112 16,0-4 52-16,-3 0-288 16,-3-3 188-16</inkml:trace>
  <inkml:trace contextRef="#ctx0" brushRef="#br0" timeOffset="30095.0681">23420 11959 320 0,'-3'-10'120'0,"0"7"-96"0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4:05:37.0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13490 9578 372 0,'-18'-16'140'0,"12"13"-112"0,-3 1-4 0,6 2 108 15,-3 0-76-15,0-3 128 0,0 0-104 16,0 1 84-16,3-3-96 16,-3 2 20-16,3 0-52 15,0 1 48-15,3 2-48 0,-3 0 28 16,0 0-36-16,0 2 8 16,1 4-20-16,-1-1-8 15,3 0-4-15,-3 0 4 16,3 3-4-16,0 0 8 15,3 0-8-15,0 0 16 16,2 3-12-16,4 2-4 16,6 3 0-16,6 2-16 15,9 1 8-15,12 2 12 16,11 8-4-16,4-2 8 16,-4-6-8-16,1-3 8 0,-1-4-8 15,-11-4-4 1,6 1 4-16,-10-3-4 15,-2-3 0-15,-6 0 16 16,-6 3-8-16,-6-3-4 16,-1 1 0-16,-2-6 20 15,-3 0-12-15,-3-3-4 16,3 0-4-16,0-2-4 16,0 5 0-16,-6-5 16 15,0 5-8-15,-3-5-4 16,3 5 0-16,-6-6-4 15,3 6 0-15,-3-2 8 16,0 2-4-16,-3-3-12 16,3 3 4-16,-3 0 12 15,3 3-4-15,-6-3-20 16,3 2 8-16,-6-2 12 16,0 3 0-16,-9 0-4 15,6 2 4-15,-9 5-4 16,1 1 0-16,-10 2 0 0,-3 11 0 15,6-3-12 1,3 3 8-16,-8 8-16 0,-4 2 12 16,0 1 20-16,1-1-4 15,2 0-4-15,3 3 0 16,0-2-4-16,3-3 0 0,7-6 0 16,5 3 0-1,0 0 0-15,6 0 0 0,6 8-20 16,6 3 12-16,-3-3 20 15,9 0-4-15,-3-10 16 16,3-4-16-16,-6-4 4 0,3 2-4 16,0-10-16-16,-6-3 4 15,0-8-84-15,0-3 48 16,-3-13-568-16,6-10 336 16,0-6-236-1</inkml:trace>
  <inkml:trace contextRef="#ctx0" brushRef="#br0" timeOffset="472.1059">13424 9771 580 0,'-3'-3'216'0,"3"3"-168"0,0-2-12 15,0 2 76-15,0 0-68 0,0 2 60 16,0 4-60-16,-3-1 24 15,0 3-40-15,-3 3 0 0,-2-1-16 16,-4 3-8 0,3 3 0-16,-3 0 48 0,0 3-28 15,0 2 8-15,6 3-20 16,0 2 36-16,3 3-24 16,3 3-4-16,6-3-12 15,3 0 12-15,0-5-12 16,3 0-4-16,0-3 0 15,0-3 20-15,0-2-12 16,-1 0-32-16,1-3 12 0,-3-5-212 16,3-2 124-16,0-4-612 15</inkml:trace>
  <inkml:trace contextRef="#ctx0" brushRef="#br0" timeOffset="849.8017">13374 9882 456 0,'-12'-5'168'0,"12"8"-128"0,0-1-16 0,0-2 112 16,0 0-80-16,0 0 24 15,6 5 4 1,3 3-48-16,3 3 0 0,5 5-24 16,1 2 36-16,3 4-24 15,-3 1 20-15,-6 1-24 16,-6 0 44-16,-6 0-36 15,-6-3 56-15,-6 0-48 16,-6-5 20-16,-3-5-36 0,1-6-8 16,-1-5-8-16,9-8-324 15,6-3 176 1,12-7-468-16</inkml:trace>
  <inkml:trace contextRef="#ctx0" brushRef="#br0" timeOffset="4244.0443">16529 8178 384 0,'0'-5'140'0,"0"5"-108"0,0-3-8 15,0 1 100 1,3 2-72-16,-3-6 68 15,3 4-68-15,-3-4 16 16,3 4-40-16,-3-1 36 16,0 3-36-16,0-2-4 15,0 4-16-15,0-2-8 0,0 0 4 0,-3 5 28 16,3 3-16 0,-3 11 64-16,9 5-44 0,-9 15 0 15,6 6-20 1,3 11 8-16,-6-3-16 15,3 2-4-15,3-4 0 0,-3 2 12 16,0-11-8-16,-3 3 60 16,6-11-40-16,-6-7 24 15,0-6-32-15,0-8 16 16,0 0-20-16,0-7 20 16,0-4-24-16,0-2-4 15,0 0-4-15,0-5-4 16,0 2 0-16,0-5 8 15,3 3-4-15,-6-3-12 16,3 3 4-16,0-3 20 16,0 3-8-16,-6-9-20 15,3 9 4-15,-3-8 12 16,3 8 0-16,-6-1-12 16,3 6 4-16,-6-8-4 15,6 8 0-15,-15 0 16 16,6 8-4-16,-5-2-12 15,-1 4 4-15,-6 1-4 16,9 2 0-16,-15 0 8 16,13 3 0-16,-7 3 0 15,6-1 0-15,-3 3 0 16,9 6 0-16,-3-3 0 0,3-6 0 16,-2 9 0-1,5-4 0-15,-3 9 16 16,3-3-8-16,-3 8 16 0,6 0-16 15,-3 8 16-15,6 0-16 0,-3 3-4 16,6-3 0-16,0-3 12 16,3-2-8-16,6-3 16 15,6-3-16-15,6 3-4 16,3-5 0-16,15 3-4 16,-7-6 0-16,19 0 0 15,-3 0 0-15,5-3 8 16,-5-7-4-16,9-6-4 15,-4-2 4-15,7-9 12 16,-4 1-8-16,7-14-12 16,-1 3 0-16,-8-10 48 15,-6-1-24-15,-4-10 24 16,-2 3-24-16,-3-11 28 16,-4 8-32-16,-2-14 12 15,-6 12-16-15,-6-20-16 16,-3 9 0-16,-6-16-4 15,0 15 0-15,-6-9 24 16,0 15-8-16,-9-3 16 16,3 11-16-16,-3-3-4 15,-3 11 0-15,-6-3 4 16,3 5-4-16,-6-2 16 0,6 5-12 16,-9-2-4-16,9 7 0 15,-8-2-16-15,2 3 8 16,-12 2 4-16,6 2 0 0,-12-2-12 15,7 3 8-15,-7 5 4 16,9 0 0-16,-3-3 8 16,7 6-4-16,2-3-12 15,9 0 4-15,0 0-136 16,6 0 72-16,6 0-532 16,3 0 332-16</inkml:trace>
  <inkml:trace contextRef="#ctx0" brushRef="#br0" timeOffset="4566.1988">16324 9043 852 0,'-9'-7'316'0,"9"7"-248"0,15 2-16 0,-3-2-20 32,-4 3-28-32,7-3 32 0,0 0-20 0,6 0 12 31,0 0-16-31,3 0-16 15,0 0 0-15,-1 0-76 0,-2 0 44 0,-6 0-348 16,0 0 212-16</inkml:trace>
  <inkml:trace contextRef="#ctx0" brushRef="#br0" timeOffset="4784.7363">16431 8887 728 0,'3'0'268'0,"-3"0"-208"0,-6 8-16 0,3-2 36 15,3 2-52-15,-3 5 24 16,6 0-32-16,0 5-8 16,0 1-8-16,-3 2 4 15,0 3-4-15,0 0 8 16,3 0-8-16,-6 2-180 15,0-2 100-15</inkml:trace>
  <inkml:trace contextRef="#ctx0" brushRef="#br0" timeOffset="5075.7516">16312 9448 696 0,'0'0'256'0,"0"0"-196"0,9 6-20 0,-3-12 156 15,3 6-116-15,0 0 80 16,8 0-92-16,7-5-28 15,3 5-24-15,3 0-16 16,0 3 4-16,2-3-16 16,-5 2 8-16</inkml:trace>
  <inkml:trace contextRef="#ctx0" brushRef="#br0" timeOffset="5685.0942">15145 9144 436 0,'-6'-11'160'0,"9"11"-124"0,0-5-8 0,-3 2 116 16,0-2-84-16,0 3 96 15,6-1-88-15,3 3-8 0,-3 5-36 16,3 8 72-16,3 11-52 0,-3 11-4 16,2 10-24-16,-2-3-4 15,6 0-4-15,0-5 48 16,0-2-32-16,3-6 88 16,-9-5-64-1,6-6 32-15,-6-7-48 0,-3-11 96 16,5-8-72-16,-2-8 36 15,6-8-52-15,0-13-24 16,6-3-8-16,0-2-8 16,0 0 0-16,-3 2 16 15,-4 3-8-15,-2 11-4 16,-3 2 0-16,-3 5 4 16,0 6-4-16,-6 2-20 15,0 3 8-15,0 6-48 0,3 4 28 16,0 4-256-16,0 4 152 15,0 1-532 1,3 5 372-16,0 0-96 16</inkml:trace>
  <inkml:trace contextRef="#ctx0" brushRef="#br0" timeOffset="5991.7296">15514 9610 704 0,'-6'-3'264'0,"6"-2"-208"0,6 10-12 15,-3-5 20-15,9-5-44 16,-3 5 52-16,3 0-40 15,3-6-16-15,2 1-8 16,1-5 0-16,-3 4-4 0,0 1 8 16,-3 0-8-16,-3 2-4 15,-3 0 4-15,-6 1-68 16,-3-1 36-16,-6 0-192 16,-6 1 124-16</inkml:trace>
  <inkml:trace contextRef="#ctx0" brushRef="#br0" timeOffset="6211.6505">15553 9602 736 0,'6'13'272'0,"-6"-8"-208"0,6 14-20 0,-3-3 64 15,-3 2-68-15,3 6 8 16,0 0-28-16,0-6 24 15,-1 3-28-15,-2-7 40 0,3-4-32 16,-3 4-24-16,-3-9 0 0,1 0-360 16,2-15 192-16,0-4-368 15</inkml:trace>
  <inkml:trace contextRef="#ctx0" brushRef="#br0" timeOffset="8687.7244">16583 8189 236 0,'-18'-5'88'0,"18"2"-68"0,-6 6-4 0,3-3-20 16,-6 0 0-16,0-3 12 15,0 0 144 1,-3 1-80-16,9-1 48 16,-3-2-72-16,0 2 72 0,6 0-68 15,6 1 104-15,-6 2-84 16,0 0 52 0,0 0-72-16,0 0 24 0,0-3-44 15,0 3 24-15,6-3-28 0,9 1-16 16,3-3-8-16,18-3 12 15,23-3-8-15,1 0 4 32,5 6-4-32,13-3 4 15,-7 3-8-15,3 0-12 16,-5 2 4-16,-4 0 4 16,-8 3 0-16,-12-2 0 15,-7 4 0-15,-8-2 8 16,-3 0-4-16,-9 0 76 15,0 0-44-15,-6-2 4 0,-1 2-24 16,-5-3-20-16,3 3 0 16,-6-3 12-16,0 3-4 0,0-2 16 15,0 2-12 1,-3-3-4 0,3 3 0-16,0 0-16 0,0 5 8 0,0 1 4 15,3 2 0-15,0 2-12 16,0 1 8-16,0-3 12 15,0 8-4-15,0-8-4 16,3 7 4-16,-3-9-4 16,0 4 0-16,-3-2 0 15,3-3 0-15,-3-5 24 16,3 0-12-16,2-5 4 16,1 5-8-16,3-16-8 15,3 8 4-15,0-15 12 16,3 7-8-16,-3-3-20 15,3 3 4-15,-3-2 4 16,-1 5 4-16,-2-1 0 16,3 6 0-16,-6-2-12 15,3 5 8-15,-6 2-4 16,3 3 0-16,0 3-20 16,0 4 16-16,3 7 24 15,0 2-8-15,5 7-8 16,1 1 0-16,3 5 12 15,-3 0-4-15,-3 0-4 0,3-2 4 16,-3-6 20-16,-3-2-12 16,-4-9 4-16,1 1-8 15,0-11 4-15,3-3-8 0,-3-15 24 16,3-1-16-16,3-13-12 16,-6 3-4-16,6-8 4 15,0 5 0-15,3-2-12 16,-1 8 8-16,-2-1 4 15,0 6 0-15,-3 2-12 16,3 9 8 0,-6 2-16-16,3 5 12 0,-3 9-4 15,6 4 4-15,-3 6 8 16,2 3 0-16,-5 4 0 16,9 1 0-16,-3 5-12 15,0 0 8-15,0 1 20 16,3-7-8-16,-3 1-4 15,-1-3 0-15,1-10 4 16,-6 2-4-16,6-13 24 16,-3-3-16-16,-3-12 12 15,6 1-12-15,0-9-16 16,-6 4 0-16,6-5 4 16,-4 6 0-16,-5-1-20 15,6 6 12-15,-3 0 4 16,0 5 4-16,3 2-20 15,-3 4 12-15,0 2 4 16,3 5 4-16,-3-2 0 16,3 5 0-16,-3 0 0 0,0 0 0 15,-3-3 16 1,-1 3-8-16,-2-8-4 16,0 2 0-16,-3-2 4 0,0 0-4 0,0-2 8 15,3-1-8-15,0-2-12 16,0 5 4-16,-3-3 4 15,6 3 0-15,-6-2-12 16,0 2 8-16,0-3-4 16,0 6 0-16,0-3 16 15,0 0-4-15,0 0-4 16,0 0 4-16,0 2-4 16,0 1 0-16,3 0 0 15,0-1 0-15,3 1-12 16,3-1 8-16,6 4-4 15,3-1 0-15,15-2 16 16,-1-1-4-16,22-2 8 16,-3 0-8-16,20-2 8 15,-3 2-8-15,7-6-4 16,-7 9 4-16,4-6 20 16,-10 1-12-16,4-4 56 15,-10 4-36-15,1-3 28 16,-6 5-32-16,-4-6 0 15,-2 4-16-15,-15-4 12 16,-4 4-16-16,-5-4-4 16,3 6 0-16,-15-2 20 0,3 2-12 15,-6-3-12-15,3 3-4 0,-3-3-16 16,-3 3 12 0,3-2-4-16,0 2 4 0,3-3 16 15,-4 0-4-15,4 3-4 16,3 0 4-16,-3 0 4 15,-3 0-4-15,-3 0-12 16,3 0 4 0,0-2 20-16,3 4-8 0,3-4-20 15,3 2 4-15,0-5 4 16,0 5 4-16,-1-3-12 16,1 3 8-16,0-5 12 15,3 2-4-15,-3 0 16 16,-6 6-12-16,6-3-28 15,-6 0 8-15,3 0 4 16,2 0 8-16,4-3 8 16,0 3-4-16,-3-2-4 15,3 2 4-15,-6-3-16 16,3 3 8-16,-6-3 28 16,0 6-12-16,-3-6 4 15,0 3-8-15,-9-2-8 16,3 4 4-16,-3-4 12 15,3 2-8-15,-3-3-20 16,3 3 4-16,-3-3-4 16,0 6 4-16</inkml:trace>
  <inkml:trace contextRef="#ctx0" brushRef="#br0" timeOffset="10397.9759">16511 9684 664 0,'0'-8'244'0,"-3"10"-188"0,3-4-16 16,0 2 56-16,0 8-60 16,6 0 68-16,-3 13-64 15,0 5 28-15,0 6-40 16,0 5 28-16,-3 8-32 0,3 5-4 0,0 9-12 16,-3-9 56-16,0-5-36 15,0-6 32-15,0 1-32 16,-3-8 28-16,0-8-32 15,3-3-12-15,0-3-8 16,0-4-4-16,3-4 0 16,-3-2 0-16,3 0 0 15,3 0 0-15,-3-3 0 16,0 3 8-16,0-2-4 16,0-1-4-16,0 0 4 15,-3-5-4-15,0 0 0 0,0 0 8 16,6 0-4-1,0 0 8-15,-6 0-8 0,0 0 8 32,6 3-8-32,0-3 16 15,-6 0-12-15,6 0 24 0,0 0-20 16,3 0-20-16,-4 0 0 16,10 0 20-16,0 0-4 31,6 5-4-31,6-5-12 15,3 3 4-15,8-1 4 16,4 4 0-16,9-6 8 16,-4 2-4-16,19 1-12 0,-1 0 4 15,16-1 12 1,2 6-4-16,18 0-4 0,-12 3 4 0,25-6-24 16,-19 6 12-16,24-6 20 15,-12 0-4-15,18-5-12 16,-12 0 0-16,21-5 12 15,-12 5-4-15,15-5-4 16,-18 2 4-16,6-2-16 16,-21 5 8-1,-2-3-16-15,-19 0 12 0,-9 1 12 16,-11 4 0-16,-13-2-4 16,-11 0 4-16,0-2 20 15,-6 2-12-15,2-6 4 16,-2 4-8-16,3-4-8 15,0 6 4-15,-4-5-16 16,1 5 8-16,-3-5 28 16,-6 5-12-16,-7-3-12 15,-2 3-4-15,-3-2 12 16,0-1-4-16,-6-2-4 16,3 2 4-16,-3-5 12 15,0 5-8-15,-3-2-4 16,0 3 0-16,-3-6-4 15,0 5 0-15,-3-2 0 16,0 2 0-16,-3-2 8 16,3 2-4-16,-3 0 8 15,0 6-8-15,-3 0-4 16,3 2 4-16,0 3-16 16,6 0 8-16,3 2-4 15,6 1 0-15,6 0-20 0,6-1 16 0,9-7-136 16,-1-3 80-16,7-3-40 15,0-2 64-15,-6-8 24 16,-7 5 16-16,-8-5 56 16,-6 2-28-16,-12-2 132 15,0 2-88-15,-12 3 68 16,4-2-80-16,-4 4-32 16,3 4-12-16,3-4-180 15,6 6 92-15,6-5-808 16,9 5 492-16</inkml:trace>
  <inkml:trace contextRef="#ctx0" brushRef="#br0" timeOffset="11089.0333">19979 8255 684 0,'-9'-16'252'0,"9"16"-192"0,0-16-20 16,0 8 24-1,0 3-44-15,0-8 88 16,-3 2-60-16,-3-2 64 15,6 2-60-15,-6-2 32 16,3 5-48-16,-3-2 44 16,3 4-48-16,-6 4 4 15,6 2-24-15,-5 5 0 16,2 3-4-16,-3 5-32 16,6 6 12-16,9-3 12 15,6 2 4-15,2-5 16 0,7 3-12 16,6-16-4-16,-3 3 0 0,3-11 12 15,-7 0-8-15,-8-8-4 16,-3 0 0-16,-9-5 4 16,0 5-4-16,-12-2-12 15,1 7 4-15</inkml:trace>
  <inkml:trace contextRef="#ctx0" brushRef="#br0" timeOffset="12215.4413">17803 7244 456 0,'0'-13'168'0,"0"13"-128"0,-3-5-16 16,0 2 0-1,3 6-20-15,-3-3 60 16,3 0-36-16,-6 5 60 16,12 6-52-16,-6 12 72 15,0 4-60-15,0 15 52 16,3 1-56-16,0 9-12 16,0-1-20-16,-3 2-12 15,6-11 4-15,-6-5 92 16,0-8-52-16,0-8 88 0,0-5-76 0,0-8 24 15,0-3-44-15,0-10-24 16,0-3-4-16,0-18-28 16,3 2 12-16,-3-21-40 15,3 5 28-15,0-10 16 16,9 5 4-16,-3 5-24 16,6 3 12-16,0 3-4 15,-1 10 8-15,7 0 8 16,3 6 0-16,3 2 0 15,-3 5 0-15,0 3-12 16,-4 6 8-16,-2 2-4 16,0 8 0-16,-9 2-12 15,-3 3 12-15,-9 3 32 16,-3 3-16-16,-9-1 0 16,0 1-4-16,-9 5 4 15,4-6-4-15,-7 1-4 16,9-3 4-16,-9-3-4 15,12 0 0-15,0-2 0 16,4-1 0-16,-1 1-20 16,9 7 12-16,0-7 4 15,6 5 4-15,3 0 8 16,5 0-4-16,-2-6 16 16,6 1-12-16,0-1 4 15,0 1-4-15,-9-3-16 0,9 0 4 0,-6-6 12 16,-3 4-4-1,6 4-4-15,-3-2 4 0,0-2-4 32,2 1 0-32,-2-1 8 15,6-1-4-15,-3-2-364 0,3-1 196 0</inkml:trace>
  <inkml:trace contextRef="#ctx0" brushRef="#br0" timeOffset="12486.4041">18154 7615 808 0,'-9'-3'300'16,"9"3"-232"-16,6-5-20 0,-3 2 108 15,3 3-96-15,3-3 36 16,0 3-56-16,3-5 4 15,3 5-28-15,3 0-16 16,0 0-4-16,0 0 12 16,2 0-4-16,-2 0 8 15,-3 5-8-15,0-5-12 16,-3 0 4-16,-6-5-180 16,3 5 96-16</inkml:trace>
  <inkml:trace contextRef="#ctx0" brushRef="#br0" timeOffset="12682.476">18267 7639 540 0,'-3'-3'200'0,"3"3"-156"0,6-3-12 0,-3 1 132 16,0 4-96-16,-3-2 192 15,0 0-144-15,0 3-4 16,6 5-68-16,-6-3-32 15,0 6-4-15,0 2 0 16,3-3-4-16</inkml:trace>
  <inkml:trace contextRef="#ctx0" brushRef="#br0" timeOffset="14625.4225">21616 7810 756 0,'-12'-7'280'0,"12"4"-216"0,6 0-20 0,0 3 24 16,3 0-48-16,0 0 44 15,12-2-36-15,6-1-4 16,11 0-16-16,4-2 4 0,3 2-8 16,2-2-4-16,-8 0 4 15,-6 0 4-15,-12-1-4 16,0 1 8-16,-7 0-8 16,-5-1-292-16,-6 4 156 15</inkml:trace>
  <inkml:trace contextRef="#ctx0" brushRef="#br0" timeOffset="14874.3981">21753 7969 872 0,'-6'45'324'0,"6"-21"-252"0,-3 8-20 15,3-6 32-15,0 3-56 16,-3 3 76-16,0 2-56 16,-3-4 0-16,6-9-28 15,-3-3-4-15,3-4-8 0,0-7-52 16,0-7 28-16,3-13-568 16,15-8 320-16,0-8-192 15</inkml:trace>
  <inkml:trace contextRef="#ctx0" brushRef="#br0" timeOffset="15324.4019">21994 7707 768 0,'6'-24'284'0,"3"19"-220"0,3-8-20 0,-3 8-32 0,-3-1-16 15,0 1 28-15,-3 0-12 16,-3 5 40-16,6 5-28 15,-6 6 32-15,0 12-32 0,0 12 84 16,0 13-60-16,0 4 48 16,-6 4-56-16,3-3 68 15,0-8-60 1,0-3 36-16,0-7-48 0,0-9 52 16,3-5-52-16,0-5-8 15,0-19-16 1,6-7-12-16,0-9-96 15,3-4 52-15,0-9-104 16,0 3 84-16,0 10 20 16,3 9 28-16,-3 4 16 15,-1 17 0-15,1 2 76 16,0 8-40-16,-3 3 92 16,0 5-72-16,-3 0-20 0,0 3-20 15,0-5-4-15,-3-4-8 16,0-2 32-16,0-2-20 15,-3-8-56-15,0-3 16 16,0-6-340-16,0-4 200 16,3-6-680-1</inkml:trace>
  <inkml:trace contextRef="#ctx0" brushRef="#br0" timeOffset="15838.2973">22402 8096 520 0,'3'-2'192'0,"-6"-1"-152"0,3-2-8 16,0 5-28-16,0 0-8 16,0 0 152-16,0 0-80 15,0 0 96 1,12-3-40-16,0-2-68 0,-3-1-32 0,3 1-16 16,0-5-8-16,3 2 0 15,-6 0 16-15,-1-3-8 16,-2 3-12-1,3 0 0-15,-9 0 40 0,-3 3-24 16,-3 0 36-16,-8-1-32 16,-1 6 40-16,0 6-32 15,-6-4 40-15,-6 4-36 16,6 4-4-16,6 3-16 16,-2 3 28-16,2 3-20 15,9-1-4-15,6 4-8 16,6 1-16-16,12-1 8 15,-1-4 12-15,1-5-4 0,3-2-48 16,3-6 28-16,-6-5-272 16,3-5 160-16,2-3-596 15</inkml:trace>
  <inkml:trace contextRef="#ctx0" brushRef="#br0" timeOffset="16224.3721">22655 7961 716 0,'-12'3'264'0,"12"-6"-204"0,0 9-16 15,0-1 52-15,-3 0-60 16,3 3 92-16,0 5-72 0,0 3-8 16,3 0-32-16,0 3-4 15,3 2-4-15,6 0 12 0,-6-5-12 16,0-3 60-16,-3 0-40 15,3-2-4-15,-6-6-12 16,0 0 16-16,0-5-16 16,0 0-12-16,0 0-4 15,6-5 12-15,-3-3-4 16,-3-2-4-16,6-1 4 16,0-2-16-16,3 0 8 15,3-3 4-15,-3 0 0 0,-4 0 52 16,10-3-28-1,-9-2 24-15,-3 5-28 16,-3-7 8-16,0 4-16 16,0 3 0-16,-3 0-4 0,-3 8-24 15,6 0 8-15,0 3-268 16,-6 5 148-16</inkml:trace>
  <inkml:trace contextRef="#ctx0" brushRef="#br0" timeOffset="16613.4098">22887 7990 624 0,'-6'0'228'0,"18"11"-176"0,-3-8-16 0,-3-1 36 15,6-2-48-15,0-2 112 16,3-4-76-1,0-2-16-15,0-2-28 16,0 2 4-16,-4 3-12 0,1-1 4 0,-6-2-4 16,-6-2 56-16,-6 4-36 15,-6 1 8-15,1 0-24 16,-4 0 20-16,-3 2-20 16,3 0 12-16,3 1-12 15,0-1 12-15,0 6-16 16,6 5-12-16,0 7 0 0,3 1 4 15,6 3 0 1,0-1 8-16,0 6-4 0,9-8 8 16,-3 3-8-16,0-1-12 15,3-2 4 1,-3-3 12-16,6-5-4 16,-3-3-248-16,11-7 132 0</inkml:trace>
  <inkml:trace contextRef="#ctx0" brushRef="#br0" timeOffset="17051.9732">23233 7935 880 0,'-6'0'328'0,"12"0"-256"0,-12-3-16 16,6 8 56-16,0 3-72 16,0 8 44-16,-6-2-48 0,3 1-12 15,0 4-12-15,3-1-12 0,0 1 4 16,3-3-16-16,0-3 8 15,-3-2 20-15,0-1-8 16,3-4 16-16,-3-6-16 16,0-3-4-16,-3 0 0 15,0-7 4-15,0 2-4 16,0-3-20 0,3-5 8-16,-6-2-48 0,6-1 28 15,0 1 8-15,12-3 8 16,-3 7-8-16,6 1 12 15,-1 2-4-15,7 6 4 16,0 5 8-16,-3 8 0 0,-6 3 32 16,3 2-16-16,-6 0 76 15,-3 0-56-15,-6 1 24 16,0-4-40-16,0 3 8 16,-6-2-16-16,0-8-8 31,3 5 0-31,-3-3-120 0,6-2 64 15,6-6-544-15,6-2 332 16,9-3-208-16</inkml:trace>
  <inkml:trace contextRef="#ctx0" brushRef="#br0" timeOffset="17187.4946">23590 7702 1196 0,'-15'-13'440'0,"9"15"-340"0,-3 4-32 0,3-1-60 15,3 6-20 1,-9-3-20-16,3 7 16 0,3-1-380 16</inkml:trace>
  <inkml:trace contextRef="#ctx0" brushRef="#br0" timeOffset="17364.01">23572 7871 1028 0,'-18'19'380'0,"12"-6"-296"0,-3 11-20 0,6-8 60 0,-3 2-80 15,3-2 16 1,3 3-36-16,0-1-4 0,3-5-12 16,3 1 4-16,-3-4-8 15,6-4-108-15,-3-6 56 16,-6 0-252-16,3-3 164 0,0-2-572 31</inkml:trace>
  <inkml:trace contextRef="#ctx0" brushRef="#br0" timeOffset="17710.9531">23661 7871 664 0,'0'3'244'0,"6"-3"-188"0,0 5-16 16,-6 1 136-16,-3 4-104 0,0-2 104 15,-3 8-100-15,6 2-8 16,-6 1-40-16,0 0 0 0,6-6-16 15,0-3-8-15,6-2 0 16,-6 0 20-16,0-8-12 16,6-5-4-16,6 0-4 15,-3-9 4-15,0 1-4 16,3-8-4-16,9 2 4 16,-12 9-16-16,9 2 8 15,-9 3-4-15,-1 10 0 16,1 3 96-16,-3 8-48 15,-6 2 28-15,0 1-40 16,0-3 0-16,9 2-16 0,-9-5-264 16,0-2 140-1,9 0-768-15</inkml:trace>
  <inkml:trace contextRef="#ctx0" brushRef="#br0" timeOffset="18522.8155">21578 9170 904 0,'-9'-10'332'0,"9"7"-256"0,-3 3-24 16,3 0 44-16,3 6-64 16,3-1 40-16,3 0-40 15,8 0 0-15,7-2-20 16,9-8-8-16,9-3 0 0,-1-5 4 15,1-6-4-15,-3-2-4 0,-4 2 4 16,-8 1 4-16,-12-1-4 16,-6 1 16-16,-6-1-12 15,-15 1 16 1,-9 2-16-16,-9 3 48 16,4 5-28-16,-7 8 4 0,3 5-20 15,0 11-8-15,7 5 0 16,2 8 12-16,6 8-8 15,9 0-12-15,3 3 0 16,9-8 4-16,3-1 0 16,12-7 16-16,2 0-8 0,4-8-12 15,3-5 0-15,3-6 20 16,0 0-8-16,-4-5-188 16,-2-5 96-16,-3-3-272 15,0 5 200-15,-6-5-492 16</inkml:trace>
  <inkml:trace contextRef="#ctx0" brushRef="#br0" timeOffset="19166.5638">22301 9112 696 0,'3'-13'256'0,"-6"13"-196"0,3-5-20 0,0 2 24 15,3-2-44-15,-6-1 96 16,0 1-64-16,-3-3 40 16,-3 0-56-16,-6 3 8 0,-3 0-28 15,0 2 52-15,-2 3-36 16,-1 3 64-16,-3 5-56 15,3 5 8-15,0 5-28 16,3 6 4-16,4 0-12 16,5-3-8-16,0 3 0 15,6-5-16-15,6-1 8 16,3-5-16-16,0-2 12 16,6-3-156-16,2-8 92 15,-2 0-60-15,-3 2 80 0,-3 1-8 16,-9 18 80-1,-3 8-12-15,-3 8 64 16,-3 16-40-16,9 11-8 16,6-1-12-16,9-2-12 15,-6-8 4-15,9-8-16 16,9-8 8-16,-3-8 12 16,0-10-4-16,-1-9-4 15,4-4 4-15,-12-14 12 16,-3-11-8-16,-9-5 24 15,-9-7-20-15,-12-9 12 0,-5-2-12 16,-4 5 168-16,-6 7-96 16,9 7-12-16,3 1-44 15,10 12-28 1,-1 2-4-16,3 0-40 16,12 3 24-16,6 2-136 0,0 0 88 15,3 1-64-15,0-4 72 16,2 4-256-16,-2-3 176 15,3 2-432 1</inkml:trace>
  <inkml:trace contextRef="#ctx0" brushRef="#br0" timeOffset="19676.8867">22352 9223 496 0,'-27'-5'184'0,"27"-3"-140"0,6 0-16 16,-3 6-24-16,3-1-8 15,0 0 152-15,3-2-80 16,-7 2 96-16,4 1-96 16,0 2 56-16,0 0-72 15,-6 0 76-15,-3 8-72 0,3 0 8 16,-6 2-40-16,0 3 4 15,1 3-16-15,2-3-8 16,3 3 0-16,3 0-4 16,2-5 0-16,1-1 8 0,3-2-4 15,6-10-4 1,-3-4-60-16,3-2 32 16,0-7-120-16,0-1 84 15,-3 0-60-15,-3 0 72 16,0 0-116-16,-3 0 96 15,-6-2 28-15,-6 7 24 16,3 6 188-16,0 0-96 16,0 5 116-16,-3 5-108 15,6 3 36-15,0 5-68 16,0 0-16-16,3 6-20 16,3-3 0-16,0-3-8 15,5 3 8-15,-5-3-8 0,0-2-4 16,-3-4 4-16,3-7-136 15,-3 0 72-15,-3-2-760 16</inkml:trace>
  <inkml:trace contextRef="#ctx0" brushRef="#br0" timeOffset="19828.9902">22634 8969 1092 0,'-6'-21'404'0,"3"21"-316"0,0 3-24 15,0-1-32-15,0 1-32 16,-3 2-80-16,-2 3 44 0,-1 3-268 16,3 5 168-16,3 2-496 15</inkml:trace>
  <inkml:trace contextRef="#ctx0" brushRef="#br0" timeOffset="20095.6987">22649 9215 1048 0,'3'22'388'0,"3"-20"-300"0,3 4-28 0,-3-1 40 15,-3 3-68-15,-3 0 16 16,3-3-32-16,6 3 0 16,-9-8-8-16,3-3 12 0,-3 1-12 15,6-9-92-15,-3-2 48 16,-3-6-112-16,0-5 84 0,0-5-76 16,3-2 80-16,3 2 48 15,0 5 12-15,0 5 12 16,0 3-4-16,5 6-16 15,-5 4 4-15,0 4 4 16,6 2 0 0,-3 5 16-16,-3 0-8 15,-3 3-48-15,6 0 24 0,-9 0-536 16</inkml:trace>
  <inkml:trace contextRef="#ctx0" brushRef="#br0" timeOffset="20846.6599">22792 9091 444 0,'-6'-5'164'0,"0"2"-124"0,3 0-16 15,3 3 96-15,3-2-72 0,-6-1 60 16,3 3-64 0,0 0 40-16,0 0-48 15,0 0 60-15,0 0-56 0,0 0 44 0,0 8-48 16,9 3 68-16,-3 2-56 15,0 5 52-15,-3 4-56 16,9-1 16-16,3 0-40 16,-3-3 8-16,-3-4-16 15,3-1 0-15,-4 0-4 16,-5-8 20-16,6-2-16 16,-9-3 32-16,0-5-28 0,9-8 32 15,-3-3-32 1,-3-8 4-16,6-5-12 0,-3 0-16 15,0 0 4-15,3 5-92 16,-6 5 48-16,3 6-248 16,0 2 160-16,-3 6-368 15,0 3 284 1,-3 2-180-16</inkml:trace>
  <inkml:trace contextRef="#ctx0" brushRef="#br0" timeOffset="21508.4656">23134 9075 520 0,'0'-8'192'0,"12"6"-152"0,-6-4-8 0,-3 4 8 15,6-4-28-15,-6 4 180 16,-3-4-104-16,-3 1 40 15,0 0-76-15,-3 0 40 0,0-1-52 16,-9 4 16-16,3 4-36 16,-8 6 60-16,2 3-44 15,3 5 28-15,-3 2-36 16,12 3-16-16,0 1-8 16,0-7-16-16,12 1 8 15,3-2 4-15,3-7 0 16,3-4-88-16,0-6 48 0,-3-2-180 15,3-3 124-15,-10 0-72 32,1 0 100-32,-6 0 28 0,-3 3 24 15,0 5 184-15,1 5-96 16,2 3 20-16,5 6-56 16,4-1 8-16,12 0-24 0,9-2-16 15,0-3-8-15,3-6 12 16,2-2-4-16,-5-8-64 15,-6-5 32-15,3-3-48 16,-15 0 40-16,-1-2 20 16,-2-1 12-16,-6-5 4 15,-6-2 0-15,-6-3 24 0,9-6-12 16,-9 4 24 0,7-1-24-16,-1 8 144 15,0 6-84-15,3 2-24 0,3 10-28 16,0 12 52-16,5 4-40 15,-5 9 40-15,6 5-40 16,-3 5 8-16,-3 8-24 16,0 3 20-16,-3-3-24 15,0 2 4-15,-3-7-8 16,0-8-8-16,0-3-192 16,-9-8 104-16,12-8-816 31</inkml:trace>
  <inkml:trace contextRef="#ctx0" brushRef="#br0" timeOffset="22978.3856">23548 9123 964 0,'-9'0'360'0,"15"5"-280"0,0 3-24 16,3-5-12-16,6-1-36 15,0-2-12-15,6-2 0 16,8-4 4-16,-2 1 0 16,-3-5-12-16,-6-1 8 0,-6 0 40 15,-6 1-24-15,-12-1 0 0,-6 1-8 16,-6 2 4-16,-6 0-4 16,-11 2-12-16,8 6 4 15,3 3 84-15,3 5-48 16,0 5 8-16,9 6-24 15,9 5 24-15,0 2-24 16,6-2 12 0,12 2-16-1,3-2 0-15,6 0-4 0,6-8 4 16,-1-3-8-16,1-8-36 16,-9-7 16-16,6-4-144 0,-6 1 88 15,-6-8-92-15,-7-6 96 16,1-2-132-1,0 0 112-15,-12-11 32 0,3 6 36 16,0 5 220-16,-3 2-108 16,6 6 16-16,3 2-64 15,-6 3 48-15,9 6-52 0,-3 2 28 16,0 5-40-16,3 0-16 16,-3 3-8-16,0 0 28 15,-3 3-16-15,-3-3 64 16,0 0-44-16,0 0-24 15,-3 0-12-15,0-6 8 16,0 1-4-16,-3-6 8 16,3-2-8-16,-3-3-12 15,12-3 4-15,-3 1-16 32,-3-1 12-32,6 1 12 15,0 2 0-15,0 2-20 0,-3 4 8 0,6 2 12 16,-3 2 0-1,-3 4-4-15,0 4 4 0,-3-2-4 16,0 0 0-16,0 0 8 16,6 0-4-16,-3-5-12 15,6-1 4-15,0-2-4 16,2 0 0-16,1-2 8 0,-3-1 0 16,3 0 0-16,-3 3 0 15,0 3 0-15,-3 0 0 16,0-1 0-16,0 1 0 0,-6-3 0 15,0 0 0-15,0 0 0 16,3 3 0-16,6-3 0 16,-9 0 0-16,0 0 0 15,0 0 0 1,6 2-12-16,-3 1 8 0,-3-3 12 16,3 3-4-16,6-1-12 15,-6 1 4-15,3-3 12 16,-6 0-4-16,0 0-4 15,0 0 4-15,0-3 4 32,0 6-4-32,0-1 24 0,-3 1-16 15,0-3-20-15,0 0 0 16,0-3-4 0,3 1 4-16,0-6 32 0,3 0-12 0,0 0-32 15,3 0 12-15,3-5-8 16,2 8 8-16,1-6 0 15,0 6 0-15,-3-3 16 16,9-3-4 0,-6 6 16-16,-3 2-12 0,0-2-20 15,0 0 4-15,-6 5 12 0,3-6 0 16,-3 6-12-16,3 0 4 16,-6 0 4-16,6 0 0 15,-6 0 0-15,6 6 0 16,-4-6 8-1,4 0-4-15,-6 0-12 16,0 0 4-16,6 5 20 0,-6-5-8 16,0 0 4-16,-3 0-4 15,-6 5-16-15,1-2 4 0,-4 2 12 16,0 0-4-16,-3 1-12 16,3 2 4-16,0-3 4 15,3 6 0-15,0-6-12 16,9 8 8-16,0 6-4 15,9-4 0-15,12 4 0 16,6 0 0-16,3-9 16 16,5 1-4-16,1-6-4 15,-3-8 4-15,-4 1 4 16,1-6-4-16,-12-3-12 16,-3-2 4-16,-6-3 12 15,-12-2-4-15,-3-4 8 16,-9-1-8-16,0 1 8 0,-6 4-8 15,6 5 120-15,-2-1-68 16,5 6-4-16,6 6-32 16,6 7-40-16,9 3 8 15,9 5-4-15,11 3 8 16,7 0-496-16,15 5 276 16</inkml:trace>
  <inkml:trace contextRef="#ctx0" brushRef="#br0" timeOffset="26224.3467">16621 12091 496 0,'0'-2'184'0,"0"4"-140"0,-3-2-16 15,3 0 48-15,0 0-48 16,0 0 104-16,0 0-76 15,0 0 80-15,0 0-76 16,0 0 64-16,0 0-68 0,0-2-20 16,0 2-24-16,0 0 88 0,0-3-56 15,0 1 24-15,-6 2-36 16,6 0 32-16,0-3-36 16,0 3 28-16,-6 0-28 15,6 0 16-15,0-3-24 16,0 3 16-16,0 0-20 15,0 0-8-15,0 0-4 16,0 0 4-16,0 0-4 16,0 0 8-16,0 0-8 15,0 0-4-15,6 0 4 16,3 3-24-16,3-6 12 16,3 3 40-16,6 0-20 15,9 3-20-15,11 0 4 16,4-1-16-16,6 1 8 0,-1-3 8 15,16 0 4-15,-1 0 16 16,1 0-8-16,2-3 4 16,-14 3-4-16,-7 3-16 15,-8-3 4-15,-3 2 4 16,-9-2 0-16,-7 0 8 16,-2 3-4-16,-12-3-4 15,3 0 4-15,3 0 4 16,-12 0-4-16,0 0-4 15,0 0 4-15,0 0 4 16,0 0-4-16,0 0-12 16,0 0 4-16,6 3-4 0,-6-3 0 15,0 0 24-15,0 0-8 16,0 0-12-16,0-3 0 16,0 3 12-16,0 0-4 15,0 0-4 1,0 0 4-16,0 0-4 15,0-3 0-15,0 3 0 0,0 0 0 16,3 0-12-16,-3 0 8 16,0 0 4-16,0 0 0 15,0 0 0-15,0 0 0 16,0 0 0-16,0-2 0 16,0 2 24-16,0 0-12 0,0 0-20 15,0 0 0-15,0 0 4 16,0 0 4-16,0 0-12 15,0 0 8-15,0 0 4 16,0 0 0-16,0 0 8 16,0 0-4-16,0 0-4 15,0 0 4-15,0 0-4 16,0 0 0-16,0 0 0 16,0 0 0-16,0 0 8 15,0 0-4-15,0 0-20 16,0 0 8-16,6 0 12 15,-6 0 0-15,0 0-12 16,0 0 4-16,0 0 4 16,0 0 0-16,9 0 0 15,-9 0 0-15,0 0 0 0,0 0 0 16,0 0 8-16,6 0-4 16,-6 0-4-16,0 0 4 15,0 0-4-15,6 2 0 16,-6-2-12-16,0 0 8 15,0 0 12-15,0 0-4 16,0 0-12-16,0 0 4 16,0 0 4-16,0 0 0 15,0 0 8-15,0 0-4 16,0 0 8-16,0 0-8 16,0 0-12-16,0 0 4 0,0 0-4 15,0 0 0-15,0 0 16 16,0 0-4-1,0 0 8-15,0 0-8 16,0 0-20-16,0 0 8 0,0 0 12 16,0 0 0-16,0 0-20 15,0 0 8-15,0 0 12 16,0 0 0-16,0 0 8 16,0 0-8-16,0 0-4 15,0 0 4-15,0 6-16 16,-6-6 8-16,6 0 12 15,0 0-4-15,0 5-4 16,0-5 4-16,0 5-4 16,0-5 0-16,0 3 0 0,0-3 0 15,0 0 0-15,0 0 0 16,0 0 0-16,0 0 0 16,0 0-12-16,-6 0 8 15,6 0 12-15,0 0-4 16,0 0-12-1,0 0 4-15,0 0 12 0,0 0-4 16,0 0-4-16,0 0 4 16,0 0-4-16,-3 0 0 15,-3 3 0-15,6-1 0 16,-6 1 8-16,6-3-4 16,-3 3-12-16,3-3 4 0,-6 2-40 15,6-2 24-15,0 0-28 16,-6 0 28-16,6 3-24 15,-6-1 24-15,6-2-36 16,-3 0 36-16,-3 0-80 16,6 3 56-16,-6-3-176 15,3 0 124-15,3 8-660 16</inkml:trace>
  <inkml:trace contextRef="#ctx0" brushRef="#br0" timeOffset="28263.723">17297 12176 860 0,'6'-3'320'0,"-3"3"-248"0,-3-2-20 16,0 2 48-16,6 0-64 15,3 0 32-15,-3 2-40 16,15-2 44-16,2 0-40 16,10-2 28-16,18-3-32 0,14-6 8 0,16 6-20 15,5-3 44 1,6-3-32-16,4-2 28 0,5 8-28 16,-9-1-28-16,-6 1 0 15,-11 0 24-15,-4-3-12 16,1 3 40-16,-7 2-28 15,-14 0 4-15,-4 1-16 16,-11 2 28-16,-12 0-24 16,-3 0-4-16,-6-3-8 15,-6 3 56-15,-3-3-32 16,-6 3-12-16,0 0-8 16,0-2-8-16,0-1 0 15,0 3 16-15,0 0-8 0,0 0-28 16,-6-3 8-16,6 3 32 15,0-5-12-15,0 5-8 16,-3 0-4-16,3-3-4 16,-6 1 0-16,6 2 8 15,-6 0 0-15,6 0 0 16,-9 0 0-16,9 0 8 16,-6 0-4-16,6 0-20 15,-6 0 8-15,6 2 4 16,0 6 4-16,0-2-12 15,-3 2 8-15,3 5-4 16,3 8 0-16,-3 11-12 16,0 10 12-16,6 8 12 15,0 3 0-15,3-2-4 16,-6-7 4-16,6-6-4 0,0-4 0 16,-1-8 0-16,-2-2 0 15,-3-5 16-15,3-1-8 16,0-7-4-16,-3 2 0 15,0-8 12-15,-3 3-8 16,3-2-20-16,0-1 4 16,0 0 12-16,0 3 0 15,0-5-12-15,-3-3 4 16,0 0 12 0,6 2-4-16,-6-2 16 0,0 0-12 15,0 0 4-15,0 0-4 16,0-2-8-16,0-1 4 15,-3 0-16-15,0-2 8 16,-3 5 20-16,0 0-8 0,-9 0-20 16,-6 0 4-16,-5 5 12 15,-7 1 0-15,-6 2-4 16,1 2 4-16,2-2-16 16,0 3 8-16,3-1 12 15,13-2-4-15,-4 3-12 16,3-6 4-16,3 8-4 15,9-2 0-15,0-6 0 16,6 9 0-16,6-9 0 16,3 5 0-16,3-2 0 15,9 3 0-15,9-3 0 16,8 2 0-16,10 4 0 16,3 4 0-16,-7-5 24 15,-2 1-8-15,-6-1-4 16,-3 0 0-16,-10-2 12 15,-8-6-8-15,-3 3 24 0,-9 2-20 16,-9-2-4-16,-6-2-4 16,-5 2 4-16,-10 0-4 15,-3 2 8-15,-3-2-8 16,1 3 8-16,2-1-8 16,3 4-20-16,0-4 8 15,10 1 20-15,2-3-4 16,9 0-20-16,6 2 4 0,6 1-4 15,9-1 4-15,6 4 8 16,8 1 0-16,10 4 0 16,-3 2 0-16,0 0 8 15,-7-2-4-15,-5-1 8 16,-6-2-8-16,-9-3 16 16,-9 1-12-16,-9-1 16 15,-9 3-16-15,-6 0-4 16,-5-3 0-16,-1 5-16 15,3 4 8-15,-3-7-4 16,7 1 0-16,5 0 8 16,3-3 0-16,9-2-28 15,9 2 16-15,6-2 4 16,6-6 8-16,9 3 8 16,6-5-4-16,2 2-12 15,1-2 4-15,-3 2 20 0,-3 3-8 16,-9 0-20-16,-1-3 4 15,-8 3 12-15,-6 0 0 16,-6-3 8-16,-8 1-8 16,-1 1 24-16,0-1-16 15,-3-1-20-15,3 0 0 16,-3-2 12-16,0 0 0 16,9-3-20-16,0 0 8 15,4 0-12-15,-4 0 8 16,6-3-8-16,3 3 8 15,0 0-20-15,0 0 20 16,6 5 4-16,0 1 8 0,-1 1 8 16,-5 4-4-16,9 5-4 15,-3 5 4-15,-6-2 4 16,3 10-4-16,0 0-12 16,6 0 4-16,-9 0 4 15,6 0 0-15,-6 0 8 16,3-5-4-16,3 0-4 15,-6 0 4-15,6 0 4 16,-6 5-4-16,6 0-4 16,0 0 4-16,-3-5 12 15,0 5-8-15,-3-8-4 16,3-3 0-16,-3-4-4 16,0-4 0-16,-3-2-80 15,-3-5 44-15,0-8-592 16,0-6 344-16</inkml:trace>
  <inkml:trace contextRef="#ctx0" brushRef="#br0" timeOffset="30320.9586">16470 12290 268 0,'0'-3'100'0,"0"6"-76"0,5-3-8 0,-5 0 148 16,0-3-92-16,-5 1 104 15,5-4-100-15,0 1 12 16,0 0-52-16,11-3 56 16,-8 0-52-16,-3 3 52 0,0-1-52 0,0 4 52 15,6-1-56-15,-6 3 20 16,0-3-36-16,0 3 0 16,0 0-12-16,-6 0 28 15,6 0-20-15,0 0 20 16,-3 3-20-16,3-3 0 15,0 0-8-15,0 0 20 16,0 0-16-16,0 0-4 16,3-3-4-16,-3 3-4 15,0 0 0-15,0-2 16 16,6-1-8-16,-6 3-12 16,0 0 0-16,0-3 4 15,0 3 0-15,0 0 0 16,0 0 0-16,0 0 8 15,9 0-4-15,-9 0 40 0,0 0-20 16,6 0 12-16,-6 0-20 16,0 0 20-16,0 0-24 15,0 0-4-15,0-2-4 16,0 2 4-16,0 0-4 16,0 0 8-16,0 0-8 15,0 0 8-15,0 0-8 16,0 0-12-16,0 0 4 15,0 0 12-15,0 0-4 16,0 0 8-16,0 0-8 0,6 5-12 16,-6 0 4-1,0 6 12-15,-6 2-4 0,12 8-12 16,-12 3 4 0,6 13 40-16,0 5-24 15,6 3 0-15,-6 8-8 0,3 0 4 16,3 3-4-16,0 2 16 15,0-10-12-15,3-1-12 16,-3-12 0-16,3 2 4 16,-3-11 0-16,0-7 24 15,-6-6-12-15,6 3-4 16,-3-8-4-16,0-3 4 16,-3-5-4-16,0 0 8 15,0 0-8-15,3 0 8 16,0-5-8-16,-3 5 8 15,0-3-8-15,0 0-20 16,0-2 8-16,0 3-4 0,0-1 4 16,3 0 44-16,-6-2-24 15,3 2-8-15,-3 3-8 16,3-2-4-16,0-1 0 16,0 0 8-16,-3 6 0 15,3-8-12-15,-3 5 8 16,3 0-4-16,-3 0 0 15,3 0 16-15,-3 0-4 16,3 0-12-16,0 0 4 16,-3 0 20-16,0 0-8 0,6 0-12 15,-9 0 0-15,3 0 4 16,-3 5 0-16,3-5-12 16,-3 0 8-16,3 3 4 15,-3-3 0-15,0 5 24 16,-3 0-12-16,6-5-12 15,-3 6-4-15,0-1 4 16,-3 3 0-16,3-3 0 16,-6 0-12-1,-5 1 8-15,2 2 4 16,0-3 0-16,3 0 0 16,0 0 0-16,0 1 0 15,-3-1 0-15,3 0 0 16,-3 1 0-16,1 2-12 15,-1 0 8-15,0-1 12 16,0 1-4-16,0 0-4 0,-3 3 4 16,3-1 20-16,3-2-12 15,0 3-4-15,4 2-4 16,-1 0 12-16,0 3-8 16,0 0 4-16,3 5-4 15,0 1 28-15,6 1-20 16,0 4 12-16,-3 5-16 15,6-1 28-15,3-2-24 16,3 1-4-16,3-1-8 16,3-3-16-16,2 1 8 15,7-1 12-15,3 0-4 16,3 4-12-16,2-4 4 16,7-2 20-16,-3-3-8 15,0-5-12-15,14-3 0 0,-5-2 20 16,11-11-8-16,4 0-4 15,2-8 0-15,-5 2 12 16,-3-4-8-16,-7-1-12 16,-11-2 0-16,0 0 12 15,-4-3-4-15,1 3 8 16,-12-8-8-16,3 2 8 16,-6-5-8-16,-9 0 16 15,-3-10-12-15,-9-8 4 16,-6-1-4-16,-6 1-8 15,0 0 4-15,-6 2-4 16,0 3 0-16,0 5 8 0,1 3-4 16,-7 3-12-16,0-1 4 15,-3 6 28-15,0 0-12 16,1 2-32 0,-1 9 12-16,3-1 8 0,3 3 4 15,0 3-20-15,7 2 8 16,2 1 4-16,0 2 4 15,6 0-20-15,3 5 12 16,3-2-208-16,0 2 120 16,3 0-376-16,0 6 264 15</inkml:trace>
  <inkml:trace contextRef="#ctx0" brushRef="#br0" timeOffset="30731.4486">16538 13118 600 0,'0'-11'224'0,"0"9"-176"0,0-1-12 16,3 3 116-16,-3 0-92 0,0 0 88 15,0 0-84-15,0 0 40 16,3 8-64-16,-3 5 84 0,3 11-68 16,-9 5 88-16,6 11-84 15,0 2 0-15,-3-5-40 16,6-2 60-16,-3-6-48 15,0-5 4-15,0-3-20 16,0-5 8-16,0-6-16 16,3-2 16-16,-3-3-16 15,0-5-28-15,-6-2 8 16,6-1-364-16,-3-5 204 16</inkml:trace>
  <inkml:trace contextRef="#ctx0" brushRef="#br0" timeOffset="31181.8602">16470 13144 756 0,'-9'3'280'0,"9"5"-216"0,-6 0-20 15,6 0 120-15,0 3-100 16,-9-1 28-16,0 1-56 0,0 2 4 16,-3-2-24-16,0-1 36 0,3 1-28 15,-3-3 20 1,3 2-24-16,3-5-8 16,0 1-8-16,3-1-16 15,6 3 8-15,6 0 12 0,0-3-4 16,6 3-4-16,9-3 4 15,0-5-16-15,0-2 8 16,5-1 12-16,-5 1-4 16,-3-4-4-16,-3 4 4 15,-6-4 20-15,-6 1-12 16,-3 2 100-16,-6-7-60 0,-3-1 56 16,-3-2-64-16,0 2 68 15,0 1-64-15,3-3-44 16,-3-1-4-16,9 4-196 15,3-1 104-15,-3 1-680 16</inkml:trace>
  <inkml:trace contextRef="#ctx0" brushRef="#br0" timeOffset="36720.5723">15553 12745 1092 0,'0'-3'404'0,"0"1"-316"0,9 2-24 16,-9 0 56-16,0 0-80 16,6 2-8-16,3 1-20 15,-4 0-12-15,1 2 4 16,3-2-656-16</inkml:trace>
  <inkml:trace contextRef="#ctx0" brushRef="#br0" timeOffset="40292.8897">18839 12970 488 0,'-3'-11'180'0,"3"11"-140"0,0-2-12 0,0 2 108 0,0-3-80 16,0 0 48-16,0 1-60 16,0-1 56-16,0-2-60 15,0 2 36-15,0 3-44 0,-3 3 8 16,0 2-24-16,3 3 80 15,0 3-52-15,0 2 12 16,0 5-32-16,0 3-4 16,0 1-12-16,3 1 12 15,0 1-12-15,0-5 4 16,-3-3-4-16,0-3-8 16,0-3 4-16,0-2 4 15,0-2-4-15,0-6-4 16,0 0 4-16,0 0-4 15,0 0 0-15,0 0 8 0,0-3-4 16,3 0-20-16,0-2 8 16,-3-3-32-16,0-2 24 15,3-4 4-15,0 1 12 16,0 0-56-16,0-3 32 16,0 3-24-16,-3 2 28 15,0 1-36-15,0-1 36 16,0 3 8-16,0 0 8 15,0 0-8-15,0 0 8 16,0 3 4-16,0 0 0 0,0-1 0 16,0 4 0-16,0-1 0 15,0 1 0-15,0 2-20 16,0 0 12-16,0 0 12 16,0 0 0-16,0 0-4 15,0 0 4-15,0 0 4 16,0 0-4-16,0 0-12 15,0 0 4-15,0 0 12 16,0 0-4-16,0 0-20 16,0 0 8-16,0 0 20 15,0 0-4-15,0 0-12 16,0 0 0-16,0 0 4 16,0 0 0-16,0 0-12 15,0 0 8-15,0 0 20 16,0 0-8-16,0 0-12 15,0 0 0-15,0 0-4 16,0 0 0-16,0 0 16 0,0 0-4 16,0 0-4-16,0 0 4 15,0 0-4-15,0 0 0 16,0 0 8-16,0 0-4 16,0 0-12-16,0 0 4 15,0 0-4-15,0 0 0 16,0 0-220-16,0 0 120 15</inkml:trace>
  <inkml:trace contextRef="#ctx0" brushRef="#br0" timeOffset="59942.4546">18762 13055 572 0,'-6'-8'208'0,"9"8"-160"0,-6-6-12 0,3 6 68 0,3-2-64 15,0-4 132-15,0 1-96 16,-3-3 72-16,0 0-88 15,3 0 56-15,0 0-64 0,0 0-4 16,-1-2-28-16,4-1-4 16,3 3-8-16,3 0-16 15,3 3 4-15,6 2 28 16,3 1-12-16,0 2 12 16,2 5-12-16,-2-2 0 15,0 5-4-15,-3 2 12 16,-6-4-12-16,-3 7 4 15,-6-3-4-15,-9 1-8 16,-12 2 4-16,-6 3 4 16,-9-3-4-16,0 3-20 15,1-3 8-15,2-5-12 16,-3-2 8-16,9-1 0 0,6-2 4 16,3-3 16-16,4 0-4 15,8 0-4 1,0 0 28-16,11 5-24 15,4 3 0 1,0 2 4-16,3 1-4 16,0 2 40-16,0 0-20 15,3 1 40-15,-4-1-36 16,1-3-24-16,-3-4-4 16,-3 2 8-16,-3-3-4 0,-3-2 8 15,0-1-8-15,-3 4-4 16,-3-6 4-16,6 5 4 15,-6-5-4 1,6 5-48-16,0 0 28 0,-3 1-376 16,-3-6 216-16</inkml:trace>
  <inkml:trace contextRef="#ctx0" brushRef="#br0" timeOffset="60573.7882">19110 13290 716 0,'-3'-5'264'0,"6"5"-204"0,0 5-16 0,-3-5 124 16,-3 5-100-16,0 6 96 15,3 7-96-15,-3-4 4 16,0 4-48-16,0-7-4 0,0 5-12 16,0-8 36-16,3 5-20 15,0-8-4-15,-3-2-12 0,0-3 4 16,3 0-8-16,0-6-4 15,0-2 4-15,0-2 4 16,6-3-4-16,-3-6-80 16,3 1 40-16,-3 2-4 15,0-3 24-15,3 6 4 16,-3 8 4-16,0-1 24 16,-3 6-8-16,6 6 68 15,3 10-44-15,3 2 24 16,0 1-36-16,5-1 0 15,1-2-12-15,0 0 4 16,-3-8-8-16,0 2 8 16,-3-7-8-16,0 5 8 15,-3-13-8-15,0-1 40 16,-6-4-20-16,-1 2 20 0,-2-13-24 16,3 8 44-16,-3-9-36 15,3 4 28-15,-3-1-28 16,3 3-16-16,-3-2-8 15,0 10-16-15,0-3 8 16,0 1-268-16,-3 2 144 16,0 3-876-1</inkml:trace>
  <inkml:trace contextRef="#ctx0" brushRef="#br0" timeOffset="62359.9489">16532 13679 572 0,'-3'-8'208'0,"6"5"-160"0,-6-5-12 0,3 6 92 16,0-4-76-16,3 1 84 16,-3 0-76-16,3 0 64 15,-3-6-68-15,3 6 40 0,-3-1-56 16,6 1 40-16,-6 3-44 16,0 2-20-16,0 5-8 15,0 8 16-15,0 11-12 16,0 10 32-16,6 6-28 15,3 2 32-15,-3 1-32 0,3-1 12 16,-3 3-16-16,0-3 44 16,-3 1-28-16,0-6 20 15,0-6-28-15,0-2-8 16,-3-5-8-16,3-3 4 16,-3-5-4-16,2-2-4 15,-2-4 4-15,3-2 20 16,-3-3-12-16,3 1-12 15,-3-6-4-15,6 2 4 16,0-2 0-16,0-2 0 16,-3-1 0-16,0 0 8 15,0 1-4-15,3-1-12 16,-3 0 4-16,0 1 4 16,0-1 0-16,0 0 8 15,3 1-4-15,3-1 8 0,0 1-8 16,6-4 32-1,6 1-20-15,5 0-4 16,4-1-8-16,9 1-4 16,6 0 0-16,-1 2 0 0,13 1 0 15,8-4 0-15,7 6 0 16,8 0-12-16,-3 3 8 16,1 2 20-16,2 0-8 15,1 1-12-15,-1-1 0 16,-3 0 4-16,-2 3 0 0,5-5 8 15,0-3-4 1,1 0-4-16,-1 0 4 0,-2-3-24 16,-4-2 12-16,0 2 20 15,4-2-4-15,-1 2-12 16,-5-2 0-16,-4-3 4 16,4 3 0-16,-4-3 0 15,4 0 0-15,5-3-12 16,0 3 8-16,-2 1 12 15,-4-1-4-15,-2 0 8 16,2 2-8-16,3-2-20 16,-2 3 8-16,-4 0 32 15,-2 0-16-15,-7-1-8 16,-5 4-4-16,-3-6 12 16,-7 0-4-16,1-3 24 15,-6 3-16-15,-7 3-40 0,-5 0 16 16,-3-1 20-16,3 1-4 15,-6 0 8-15,-7-1-4 16,7 4 12-16,0-1-12 16,-3 1-4-16,3-1 0 15,-9 3-4-15,6 0 0 16,-4 0 8-16,-2 0-4 16,-3-3 8-16,3-2-8 15,-9 5-20-15,3-5 8 16,-6 5 32-16,6 0-16 15,-6 0-16-15,0 0 0 16,0 0 4-16,-6 10 4 16,0 1 8-16,3 2-4 0,-9 0-4 15,6 6 4-15,3-3-24 16,3 2 12-16,3-7-24 16,9-1 20-16,-3-10-100 15,6-10 60-15,3-3-20 16,0-9 44-16,-6-1 40 15,-3-7-4-15,-3 1 16 16,-12-2-12-16,-3-9 20 16,-12 0-20-16,0 6 4 15,0 5-8-15,-3 10-348 16,-5-2 184-16,2 3-756 16</inkml:trace>
  <inkml:trace contextRef="#ctx0" brushRef="#br0" timeOffset="62975.5405">18696 12128 612 0,'-6'-7'228'0,"6"4"-180"0,0-2-12 0,-3 5 104 16,-3-3-84-16,0 3 84 15,-3 0-80-15,0 0 76 16,-2 3-80-16,-4 2 80 0,6 5-80 16,-3 4-20-16,12 4-20 15,0 1 4-15,6 2-12 16,9-5-4-16,0-3 0 16,5-10 20 15,4 2-12-31,-3-10-4 0,0-1-4 15,0-9 4-15,-6-4-4 0,-7 3 8 16,-8-2-8-16,-8 2-4 16,2 2 4-16,-9 4 4 0,0 7-4 0,9-2-28 31,3 5 12-31,6 5-560 0</inkml:trace>
  <inkml:trace contextRef="#ctx0" brushRef="#br0" timeOffset="64462.2585">18601 12208 496 0,'0'-11'184'0,"-6"6"-140"0,6-8-16 15,6 7 196-15,-3 1-128 16,3 0 76-16,0 2-100 16,0 1 12-16,-3-1-48 15,-3 3 20-15,0 0-28 0,6 5 16 16,-6 1-24-16,6-1 72 16,-3-3-56-16,3 1 48 15,-1-3-48-15,1 0 44 16,9 0-48-16,3 0-16 15,9 0-8-15,15 0 8 16,11 0-8-16,25 0 4 16,8 0-4-16,3 3-24 0,15-1 8 15,1 1 20-15,-4 2-4 16,-15-5-20-16,-8 0 4 16,-13 0 20-16,-2 0-4 15,-19 0 48-15,1-2-28 16,-15-1 40-16,-10 0-40 15,1 3 84-15,-12-2-64 16,3-1 4-16,-6 0-32 16,-3 1-20-16,3-3-4 15,-6 5 4-15,6-6 0 0,-3 4 8 16,3-1-4-16,0 0-20 16,-3 3 8-16,9-5 4 15,-3 5 4 1,-3-5 0-16,3 5 0 0,2 0 8 15,-2 0-4-15,-3 0-12 16,3 0 4-16,-3 0 4 16,-6 0 0-16,0 0 0 15,0 0 0-15,-6 0-12 16,6 0 8-16,-9 0 4 16,3 0 0-16,0 0-12 15,-3 5 8-15,4 0-16 16,-4 1 12-16,3 9 4 15,6 4 4-15,6 2-12 16,8 3 8-16,1 0 12 0,6-3-4 16,6-3-4-16,6-4 4 15,-6-6-4-15,2-8 0 16,-2-3 0-16,-9 0 0 16,-6-5 0-1,-3-5 0-15,-9-3 0 0,-3-2 0 16,-9-1 8-16,3 3-4 15,-6 3-20-15,0 5 8 16,3 3-92-16,12 5 52 16,0 0-400-16,6 8 248 15,15 2-664-15</inkml:trace>
  <inkml:trace contextRef="#ctx0" brushRef="#br0" timeOffset="65634.273">21557 12062 548 0,'-6'-16'204'0,"6"11"-156"0,0-11-16 0,3 8 60 16,-3 3-56-16,0-8 144 15,0 5-100-15,0 3 36 16,-3 2-72-1,0 27 36-15,0 5 28 0,0 5-60 16,3 6-16-16,-6 2-20 16,6 1 52-16,0-6-36 15,0-8 84-15,0-5-60 16,0-6 16-16,0-7-36 16,0-6 48-16,0-10-44 15,0-9-8-15,0-7-16 16,6-5-28-16,-3-6 8 15,0 0-40-15,0-2 28 0,-3-3-56 16,0-5 44-16,6 5 16 16,-3 5 12-16,-3 8-8 15,6 8 8 1,0 8-24-16,3 11 16 0,2 13 4 16,7 7 8-16,3 7 16 15,6 4-8-15,9 8 16 16,-7 6-16-16,1-6 32 15,-9-5-24-15,3-5 48 16,0-3-36-16,-9-10 20 16,-4-9-28-16,1-2 16 15,3-8-20-15,-3-13 28 16,-3-3-28-16,0-18-4 0,-3-3-8 16,6-6 4-16,-3-2-4 15,-3-2 32-15,-3 4-20 16,6-4 4-16,-6 7-12 15,3 0-8-15,0 9 4 16,-3 7-32-16,-3 3 16 16,3 7-12-16,-1 4 12 15,1 7-204-15,3 6 120 16,0 5-216-16,-3 2 176 16,-3 9-496-1,3 7 352-15,0 9-104 16</inkml:trace>
  <inkml:trace contextRef="#ctx0" brushRef="#br0" timeOffset="66458.0915">22093 12216 728 0,'0'-5'268'0,"0"2"-208"0,0 0-16 16,0 1 88-16,6-1-80 0,-6-2 76 15,0-3-72-15,5 0 40 16,-5 2-56-16,-5 1 8 0,5 3-32 16,-6-1 0-16,-3 3-8 15,-6 3 28 1,0 4-20-16,3 4 64 0,3 2-44 15,-6 3 20-15,6 3-36 16,-3 7 16-16,12-2-20 16,0 0-8-16,0 0-4 15,9-11 20-15,-3 3-12 16,6-3 4-16,3-3-8 16,3-10-52-16,3 0 28 0,-6-10-76 31,-1 5 52-31,1-9 36 0,-3-4 4 15,-12-3 12-15,0 0-4 16,0-1-24-16,0 4 8 16,0 2 32-16,0 3-16 0,9 2-8 15,-3 3-4-15,9 3-4 16,0 0 0-16,12-1 8 16,-4 4 0-16,13 2 0 15,-9 2 0-15,-3 4-12 16,3-4 8-16,-7 4 12 15,-8-1-4-15,0 8 8 16,0 0-8-16,-9 6-12 16,3 5 4-16,-6 2 56 15,0-2-28-15,0 0-20 16,3 0-4-16,-3-6 16 0,3-7-8 16,-3-3 40-16,0-3-24 15,-3-5 4-15,0-3-16 16,-3-7-16-16,3-6 0 15,-3-3 12-15,0-7-4 16,-6-3-72-16,21 0 36 16,-6 2-24-1,9 6 36-15,6-3-8 16,3 8 16-16,12 3 8 16,5 0 4-16,4 2 32 15,3 6-16-15,-4 0 12 16,-11 2-16-16,0 3 12 0,-3 0-16 15,-13 0-4-15,-2 0 0 0,0 0 4 16,-6-5-4-16,-6 5-180 16,-6 0 100-16,-6-6-412 15,0 6 272-15</inkml:trace>
  <inkml:trace contextRef="#ctx0" brushRef="#br0" timeOffset="66736.5157">22616 12028 716 0,'-20'-5'264'0,"20"7"-204"0,-6 4-16 0,3 2 8 15,-6-1-36-15,9 7 128 16,-3 4-80-16,3 6 68 16,3 5-76-16,-3 11-4 15,12-3-32-15,-6 3 16 16,-6-6-24-16,0-2 68 15,0-6-48-15,-9-7 4 16,0 2-20-16,3-3-4 16,-6-7-4-16,0-3-184 15,3-3 100-15,-3-2-660 16,12-1 408-16,6 4 0 16</inkml:trace>
  <inkml:trace contextRef="#ctx0" brushRef="#br0" timeOffset="67179.2144">22840 12184 696 0,'12'-11'256'0,"-15"11"-196"0,6-2-20 16,6 2 92-16,-6-3-80 15,-3 3 172-15,-3 3-124 16,-6 2 16-16,6 3-72 16,-15 8 36-16,15 2-48 0,-12 4 12 15,3-1-28-15,12 3 28 16,0 2-28-16,9-5 4 0,-3-2-12 16,6-1 4-16,6-7-8 15,0-6-12-15,-1-5 4 16,4-5-112-16,3-6 64 15,-9 1-32-15,-6-4 48 16,-6-4 4-16,-3-6 20 16,-3-2 16-16,-6-1 0 15,-6 6 52-15,0 3-32 16,0 4 60-16,0 1-48 16,6 8-32-16,6-1-8 15,9 1-8 1,0 5 4-16,9 0-196 15,3 3 112-15,0-1-560 0,3 6 360 16,3 0-72-16</inkml:trace>
  <inkml:trace contextRef="#ctx0" brushRef="#br0" timeOffset="67600.5368">23194 12136 912 0,'-9'-2'340'0,"9"7"-264"0,0 3-24 15,-6 3 52-15,0 4-68 16,6 4 100-16,-3 2-76 16,6 3 44-16,-3 0-64 15,0 0-48-15,6-6 4 0,0-5 16 16,-6-2-8-16,9-6 20 15,-3-7-16-15,-6-4-4 0,0-2 0 16,0-2-16-16,0-9 8 16,6-2-76-16,-6-3 44 15,9 0-108-15,0 6 80 16,-6 2 40-16,6 8 16 16,5 3 52-16,1 5-20 15,3 8 128-15,-6 8-84 16,0 5 84-16,9 3-88 0,-3 2-16 15,-6 1-28-15,-3-6 12 16,0-3-20-16,-7-2 4 16,4-3-8-16,-6-5-96 15,-6-2 52-15,-2-6-412 16,-4 0 248-16</inkml:trace>
  <inkml:trace contextRef="#ctx0" brushRef="#br0" timeOffset="69190.549">21232 13346 684 0,'-6'-6'252'0,"6"6"-192"0,0-2-20 15,0 2 188-15,0 0-132 16,3 5 120-16,3 0-124 16,0 8 48-16,6-2-80 15,0 5 0-15,6-3-36 0,3 3-12 16,3 0-8-16,2-3 20 16,1-2-12-16,0-3-4 15,3-6-4-15,-1-2-4 0,1-5 0 16,-3 0 8-16,0-6-4 15,-9 1-4-15,-9-4 4 16,-6 1 4-16,-6-5-4 16,-6 2 8-16,-6 0-8 15,-3 0-4-15,-6 3 4 16,0 5 20-16,-8 8-12 16,2 5 24-16,0 6-24 15,6 2 48-15,3 3-32 16,6 2 20-16,7 3-28 15,8 3 8-15,3 3-16 16,11-1 0-16,1 1-4 0,12-6 20 16,3-3-16-16,0-4 4 15,5-7-8-15,-5 1-184 16,3-5 100-16,3-3-204 16,2-3 160-16,4-2-136 15,-3-5 148-15,-7-1 28 16,-2 0 52-16,-6-2 28 15,-6 0 4-15,-3-3 112 16,0-2-64-16,-12-1 112 16,0 0-92-16,-9 4 68 15,-3-1-80-15,0 5 56 16,-9 1-64-16,3 7-28 16,-3 0-16-16,-3 9-8 15,3-1 0-15,4 3-12 16,2 0 8-16,6 2 4 15,6-2 0-15,6 0 16 0,3 0-8 16,2-3-84-16,10-2 44 16,0 0-68-16,0-1 56 15,-6 4-12-15,-6 4 32 16,-9 9 12 0,6 2 12-16,-21 19 76 15,0 5-40-15,-6 18 48 16,0-5-48-1,-3 8-12-15,13 1-12 16,5-7 8-16,12-1-12 0,0-17 4 16,8-10-4-16,1-11-8 15,9-11 4-15,3-10-4 0,-3-10 0 16,-3-9 8-16,-10-10-4 16,-5-2-12-16,-12-7 4 0,-8-1 12 15,-7-4-4-15,-9 4 24 16,3 7-16-16,-3 3-4 15,10 8-4-15,5 8-32 16,6 7 16-16,9 4-452 16,15-1 252-16</inkml:trace>
  <inkml:trace contextRef="#ctx0" brushRef="#br0" timeOffset="69825.094">21920 13459 580 0,'-6'-5'216'0,"6"2"-168"0,6 1-12 0,-6 2 84 0,3-3-72 16,3 0 76-16,3 1-68 15,-3 2 32-15,0-3-52 16,0 3 24-16,-6 0-32 0,0 0 60 16,0 0-48-16,-3 5 64 15,-9 6-64-15,6 0 20 16,0 2-40-16,-3 3 28 15,3 0-32-15,6-1 4 16,0 1-12-16,6 0-8 16,3-3 4-16,0-5 4 15,3-2-4-15,3-6 16 16,-1-6-12-16,1-2-72 16,0-2 32-16,-3-1-56 15,3-2 48-15,-9 2-76 16,3-2 64-16,-9 0-24 15,0 0 40-15,-6 2 24 0,3 1 8 16,0 2 116-16,0 2-60 16,-3 4 24-16,6 2-44 15,6 5 40-15,-3 6-40 16,9 5 28-16,3 2-32 16,0 1-16-16,-3-1-8 15,2 1 20-15,-5-4-12 16,-3-1-12-16,-6-4-4 15,0-4-76-15,0-1 44 16,-6-5-284-16,-3-3 176 16,3-2-608-1</inkml:trace>
  <inkml:trace contextRef="#ctx0" brushRef="#br0" timeOffset="69971.3182">22271 13256 976 0,'-15'-19'360'0,"15"19"-280"0,-9 13-20 16,0-7-32 0,3 4-28-16,-5 3-28 15,2 1 16-15,0 4-604 16,3 1 340-16</inkml:trace>
  <inkml:trace contextRef="#ctx0" brushRef="#br0" timeOffset="70121.8193">22253 13475 1100 0,'0'8'408'0,"0"-3"-316"0,-9 1-28 16,9-1 144-16,0 3-128 16,3 3-8-16,3-1-44 0,0 3-4 15,0-2-12 1,3-3-8-16,6-3 0 0,-9-5-296 16,3-2 160-16,0-4-800 15</inkml:trace>
  <inkml:trace contextRef="#ctx0" brushRef="#br0" timeOffset="70558.7322">22411 13473 644 0,'0'-6'236'0,"6"6"-180"0,-3-5-20 16,-3 5 192-16,-3 0-132 15,3 0 68-15,3 5-96 16,3 6 68-16,0-3-80 0,-3 8 68 16,3 2-68-16,0 3-4 0,9-7-32 15,-6 4 4-15,5-7-12 16,1-6 12-16,3-8-16 16,0-7 4-16,0-6-4 15,-3-3-8-15,0-4 4 16,-9-1 12-1,3-3-8-15,0 3-108 0,-7 3 52 16,-2 3-192-16,0 7 136 16</inkml:trace>
  <inkml:trace contextRef="#ctx0" brushRef="#br0" timeOffset="71045.4994">22810 13459 748 0,'15'-10'276'0,"-3"4"-216"0,3 4-16 16,-9-1 112-16,0-2-96 15,-1-3 52-15,1 8-64 16,-3-5 12-16,-3-1-40 15,-3 6 16-15,0-2-20 0,-8 2 8 16,-1 0-12-16,-6 2 28 0,3 4-24 16,-3-1 48-16,0 6-36 15,3-4 12 1,0 7-24-16,9-4-16 16,6 9-4-16,6-6 4 0,0 0 0 15,3-5 16 1,3-3-8-16,6 1-84 15,-6-6 44-15,3 0-156 0,-9-3 104 16,3 0-140-16,-9-4 132 16,0-1-36-16,-9 0 76 15,3 0 152-15,6 2-52 16,-6 4 112-16,6-1-96 16,6 3-12-16,9 3-32 0,6-1-8 15,-1-2-4-15,13 0-96 16,3-2 52-16,6-3-448 31</inkml:trace>
  <inkml:trace contextRef="#ctx0" brushRef="#br0" timeOffset="71277.938">23120 13182 924 0,'5'0'340'0,"-5"7"-260"0,3 9-28 0,-3 3 184 16,0 5-140-16,-6 13 112 15,1-3-120-15,-1 3 16 16,0 3-64-16,3 0-16 0,0-3-12 16,3-8-12-16,0-6 4 15,0-7-304-15,-3-5 164 16</inkml:trace>
  <inkml:trace contextRef="#ctx0" brushRef="#br0" timeOffset="71776.356">23313 13459 1048 0,'-18'-10'388'0,"21"12"-300"0,-3 1-28 16,0-3-4-16,0 0-44 15,6 3 24-15,9-1-24 16,-6-2-4-16,12-2-4 16,-6-1-4-16,5-2 0 0,-2-1-20 15,-3 1 12-15,-6 0 20 16,-6 0-4-16,-3-1-12 16,-9 1 0-16,-6 0-4 0,-6-1 0 15,1 1 24-15,-7 2-8 16,6 1 32-16,0 2-24 15,3 5 40-15,6 0-32 16,3 6 12-16,15 2-20 16,3 6 28-16,3-1-28 15,3 3 12-15,6 1-16 16,-3-4 12-16,3-2-16 16,-3-5-28-16,-1-6 8 15,-2-2-252-15,0-6 148 16,-3-2-640-16</inkml:trace>
  <inkml:trace contextRef="#ctx0" brushRef="#br0" timeOffset="72210.0054">23548 13380 652 0,'-9'-5'244'0,"6"13"-192"0,-6-6-12 15,6 4 180-15,0-1-128 16,0 3 44-16,0 0-84 16,-3 2 84-16,6 4-76 15,0 4 44-15,12 1-64 0,-6-1 8 16,-3 1-32-16,6-4 8 0,-3-1-12 16,-3-6 28-16,0-3-24 15,-3-5-12-15,0 0-8 16,0-5-128-16,0-3 72 15,-3-3-164 1,3-5 128-16,0-2-236 0,9-1 188 16,-6 1 24-16,12 2 76 15,-3 5 240-15,0 1-104 16,0 4 160-16,9 4-144 16,-4 4 40-16,1 9-84 15,-3 2 4-15,0 3-36 0,0 0-20 16,3 0-8-16,-15-6 4 31,6 4-4-31,3-6-56 0,-6-3 28 16,2-5-260-16,-8-5 152 15,0-3-608-15</inkml:trace>
  <inkml:trace contextRef="#ctx0" brushRef="#br0" timeOffset="72840.744">23885 13412 716 0,'-6'0'264'0,"6"-6"-204"0,0 6-16 0,0 0 80 0,3-5-76 16,0 2 76-16,-3 3-68 15,5-5 32-15,-5 5-52 16,0 0 60-16,0 0-56 16,-5 5 52-16,5 3-52 15,-3 3 32-15,0 2-40 0,3-2 24 16,-3 2-28-16,9 3-16 16,-3-3-8-16,5-2-4 15,13-9 0-15,0 1 16 16,0-3-8-16,9-5-144 15,0-6 72-15,-10 3-8 16,7-8 44-16,-3 0 16 16,-6-2 12-16,-9-1 0 15,0 1 0-15,-3-1 52 16,-6 1-28-16,0 2 120 16,3 3-76-16,-3 5 20 0,-3 8-52 15,3 8-32-15,0 2-4 16,3 6 8-16,3 5-4 15,11 1-4-15,1-1 4 16,3-3-4-16,3-2 0 16,-3-5-220-16,17-9 120 15,-8-2-532-15,3-5 352 16</inkml:trace>
  <inkml:trace contextRef="#ctx0" brushRef="#br0" timeOffset="73950.5957">24114 13372 520 0,'0'0'192'0,"9"0"-152"0,-6 0-8 0,-3 0 124 15,6 0-92-15,0 3 104 16,-6-6-92 0,0 3 20-16,0 0-56 0,0 0 40 0,8 0-48 15,-2 0 48-15,0 0-48 16,0 3-8-16,3-1-12 16,-3 1 0-16,3-3-8 15,0 0 8-15,3 0-8 16,-6 0-4-16,-3 0 4 15,6-3 4-15,0-2-4 0,-6 0-12 16,6 2 4-16,-3-5 12 16,0-2-4-16,0 2-12 15,-3 0 4-15,2-3 4 16,-2 3 0 0,-3 0 16-16,0 3-8 0,-3 0-12 15,-2 2 0-15,-4 0 4 16,9 1 0-16,0-1 0 15,-3 3 0-15,0-3-12 16,0 3 8-16,0 0 12 16,0 3-4-16,-3-3-12 15,3 0 4-15,-9 0 4 16,-3 3 16 0,9-1-8-16,-3-2-20 15,0 0 4-15,-3 0 20 16,-3 3-4-16,9 0-4 0,0-3 0 15,-2 5-16-15,5 0 8 16,-3-2-68-16,6 2 40 16,-3 0-400-16,0 3 236 15</inkml:trace>
  <inkml:trace contextRef="#ctx0" brushRef="#br0" timeOffset="81729.8072">15085 13211 676 0,'-9'-8'248'0,"9"8"-192"0,-6-6-16 0,6 1 136 15,0 5-104-15,0-5 96 16,0 0-100-16,6 2 36 0,-6-2-60 16,0 5 28-16,6-6-40 15,-3 4 0-15,3 2-20 0,3-3 20 16,-3 0-20-16,9-2 4 16,0-3-8-16,6 0-8 15,9 0 4-15,-10 0-4 16,7 0 0-16,-3 3-12 15,-3 0 8-15,-6 2 12 16,0 1-4-16,-3 2-4 16,-4 0 4-16,-2 0 56 15,-6 0-32-15,3 5-4 16,-3 3-12-16,-3 2 16 16,-3 4-16-16,6 1-12 15,-5 1-4-15,-4 0-4 16,3 3 0-16,-3 2 16 15,-3-3-4-15,-3 9-4 0,0-6 4 16,0 5-4 0,0-2 0-16,3-3 16 0,3 1-8 15,3-7-12-15,6 1 0 16,0-2 4-16,12-6 0 16,-6-1 16-16,15-4-8 15,0-3-12-15,3-3 0 16,-3 3 4-16,5-2 0 15,-2-1 8-15,-6 1-4 16,-6 2-4-16,-3-3 4 16,-3 3 4-16,0-3-4 15,-6 1-48-15,-6-6 28 16,0 0-272-16,0-3 160 16</inkml:trace>
  <inkml:trace contextRef="#ctx0" brushRef="#br0" timeOffset="83063.1445">15514 13507 684 0,'0'-5'252'0,"0"2"-192"0,0 0-20 0,0 3 92 15,0 0-80-15,0 0 40 16,0 6-52-16,0 2 64 16,0 5-56-16,0 5 36 0,-6 6-48 15,3 5 32-15,-3 0-36 16,-3 0 24-16,-3-5-28 16,3 0 16-16,-3-5-24 0,4-3 28 15,2-6-32-15,-3-5 20 16,3-2-20-16,0-6-16 15,6-2-4-15,0-5-76 16,6-4 44-16,-6-2-172 16,6-2 116-16,-3-3-140 15,3-3 128-15,0-3 4 16,-1 1 56-16,-2 5 40 16,-3 0 4-16,6 2 56 15,-6 3-32-15,6 3 52 16,-3 0-44-16,3 5 64 15,0 3-56-15,0-1-8 16,-3 4-20-16,9 2 16 16,-3 5-16-16,0 0 40 15,-3 3-28-15,6 3 56 16,-3 5-44-16,6 2 36 0,-9-2-40 16,8 8-8-16,-5 0-16 15,3-3 4-15,-3 0-8 16,0-3 8-16,-3-2-8 15,0-2-4-15,0-4 4 16,3 1 4-16,-3-3-4 16,-6 0 8-16,3-3-8 15,-3-5 16-15,0 0-12 16,0 0 4-16,6 3-4 16,0-6 20-16,-6-2-16 15,6-3 40-15,-3-6-28 0,3-4 4 16,-6-6-16-16,9-8-8 15,-3 1 0-15,-1 2 4 16,-2-1-4 0,3 4-12-16,0 2 4 0,0 6 4 15,-3-1 0-15,3 6-12 16,-3 0 8-16,0 2 12 16,3 0-4-16,-3 4 8 15,0 1-8-15,0 1-4 16,0 0 4-16,-3 5-68 15,6 0 36-15,-6 0-412 16,6 5 244-16,-3 3-588 16</inkml:trace>
  <inkml:trace contextRef="#ctx0" brushRef="#br0" timeOffset="86711.6534">18753 13242 104 0,'0'-5'36'0,"0"5"-28"0,0 0 0 0,0 0 160 16,0 0-92-16,0 0 184 15,0 0-152-15,0 0 48 16,0 0-92-16,0 0 40 15,0 0-60-15,0-3-28 16,3 3-16-16,0-5 44 16,0 5-24-16,-3-2 44 15,3 2-36-15,-3-6 64 16,0 6-52-16,-3-2 28 16,3 4-40-16,-6-2 8 15,3 3-20-15,-3 0 20 16,3-1-24-16,-3 1 24 15,6 2-24-15,-3 0 56 0,3 1-36 16,-3-1 28-16,6 0-32 0,-6-2 28 16,3 2-32-16,-3 3 40 15,6 5-36-15,-9 1 20 16,3-1-28-16,-6-5 8 16,3 2-16-16,-3-2 12 15,6 0-16 1,-3-5-20-16,3 2 4 0,-3-5 12 15,3 3 0-15,0-3-20 16,3 0 8-16,0 0 4 16,6 2 4-16,-3-4-220 15,3 2 120-15</inkml:trace>
  <inkml:trace contextRef="#ctx0" brushRef="#br0" timeOffset="89339.1662">18214 7668 444 0,'3'-3'164'0,"-3"3"-124"0,6-3-16 0,-6 1 52 16,0 4-48-16,0-4 84 15,6 2-60-15,-3-3 44 16,3 3-56-16,-6-3 52 16,3 6-56-16,0-6-8 15,3 3-16-15,-3-2 24 16,3 2-20-16,-3-3 32 16,2 6-32-16,-2-6 48 15,3 3-36-15,-3 0 4 16,3 0-20-16,3 0 28 15,0 0-24-15,0-3-12 16,3 3-8-16,0-5 20 16,0 3-8-16,0-6 24 15,3 5-20-15,-3-2 4 16,2 2-8-16,-5-2 12 16,0 5-12-16,-3-3 16 0,3 6-16 15,-6-6 32-15,6 3-24 0,-9-3 32 16,3 3-32-16,-3-2-4 15,0 2-8-15,0-3 4 16,3 3-4-16,-3-3 8 16,3 3-8-16,-3-5-64 15,3 5 32 1</inkml:trace>
  <inkml:trace contextRef="#ctx0" brushRef="#br0" timeOffset="90090.3789">18238 7652 600 0,'0'0'224'0,"0"0"-176"0,0 2-12 0,0-2 52 16,0 0-56-16,-3 0 40 16,3 3-40-16,-3-3 0 15,6 0-20-15,-6 0 80 16,3 3-48-16,-3-1 12 16,6 1-32-16,-3 0 48 15,0 2-40-15,0 3 4 16,0 5-24-16,0-2 28 15,0-1-24-15,0 3 20 16,0 1-20-16,-3 2 28 16,0-1-28-16,-3 1 4 15,6 3-12-15,-6-3 4 16,3 2-8-16,-3-7 8 16,3 5-8-16,-3-8 16 0,3-3-12 15,0 0-12-15,6 3 0 0,-3-5 12 16,0-1-4-16,0-4-4 15,6-1 4-15,0 1 4 16,-3 2-4-16,3-6-12 16,-6 6 4-1,3-2-224 1,-3-1 120-16</inkml:trace>
  <inkml:trace contextRef="#ctx0" brushRef="#br0" timeOffset="97162.8264">13558 12065 860 0,'30'-5'320'0,"-24"2"-248"0,24-5-20 0,-15 5 68 16,0 1-76-16,5-1 140 15,-11 1-104-15,-3-1 52 16,9 3-76-16,-15 0 12 0,6 0-40 16,-12 3 36-16,0-3-36 15,-9 5-4-15,-20 0-16 16,-10 3 28-16,-12-3-20 16,-8-2 40-16,-7-3-32 15,-8-5 12-15,0-3-20 16,-7-3 64-16,16-2-48 15,11 5-12-15,4-5-12 0,5 2-28 16,10 3 12-16,5 0 4 16,12 3 4-1,3 2-36-15,12 3 20 0,3 3-172 16,6-3 108-16,15 5-260 16,6 3 192-16,18-5-760 15</inkml:trace>
  <inkml:trace contextRef="#ctx0" brushRef="#br0" timeOffset="97461.0765">13776 12187 984 0,'-6'-3'368'0,"12"14"-288"0,-6 2-20 16,0-3-32-16,0-2-28 0,-9 0 52 15,-12-2-28-15,-15-1 132 16,-9-2-88-16,-17-1 84 0,-4-2-88 16,-14-2 4-16,-6-4-44 15,-1 1 12-15,-14 0-20 16,24-3 72-16,5 2-52 16,13 1-20-16,8 0-16 15,10 2-8-15,11 1 0 16,0-1-28-16,18 3 20 15,-3 0-196-15,9 3 116 0,3-1-336 16,3-2 240 0,9 0-552-16</inkml:trace>
  <inkml:trace contextRef="#ctx0" brushRef="#br0" timeOffset="97967.9988">13070 11830 880 0,'-30'-19'328'0,"21"19"-256"0,-11 13-16 16,8-7-44-16,-6 4-16 15,-9 9 12-15,-3-1-4 0,-5 3 76 16,-7 3-44-1,6-3 48-15,6-2-48 0,-5-1 16 0,5 1-32 16,9-6 8-16,0 0-16 16,3-2 20-16,1-1-20 15,8-2 4-15,-3 3-8 16,6-3 36 0,9 5-20-16,3 3-56 15,3 8 16-15,11 5 12 16,4 11 4-16,3 7 12 15,-6 9-8-15,15-3-12 0,-16-8 4 16,7-8 4-16,-9-8 0 0,0-11 24 31,-3 1-12-31,0-11 120 16,-6-8-76-16,6-11 40 0,5-18-56 16,-5-11 20-16,6-15-32 15,3-6 0-15,-3 3-16 0,-9 8-8 16,-9-1 0-16,-3 9-16 15,-6 5 8-15,0 8-16 16,-3 8 12-16,9 10-428 16,6 11 240-16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42:57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9105 8255 132 0,'-3'-5'52'0,"3"5"-44"0,0 5 4 0,0-5 88 0,-6 5-56 15,6 1-28-15,0 2-12 16,0-1-12-16,0-1 0 15,0 2 8-15,0-3 0 16,0 0 16-16,0-5-8 16,0 0-180-16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47:48.6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17571 4112 800 0,'-24'-14'296'0,"24"14"-232"0,-6-5-16 0,3 2 0 16,3 3-36-16,-3-2 56 15,3 2-36-15,0-5 4 16,3 2-24-16,3-2-24 16,3 2 4-16,6-5 4 15,3 5 4-15,6-2 8 16,2 5-4-16,4-3-12 15,-3 3 4-15,0-2 4 16,-3 7 0-16,-4-8 16 16,-2 3-8-16,-3-2-4 15,0 2 0-15,-3 0-16 16,0 5 8-16,-6-5-16 16,3 11 12-16,-3-3 4 15,0 7 4-15,-3 4 8 16,0 10-4-16,-6 13-4 15,0 3 4-15,-3 19 4 16,0-3-4-16,-3 13-12 16,3-13 4-16,-3 2 20 15,3-7-8-15,-6-3 4 16,6-8-4-16,-3-6 36 16,6-4-20-16,0-9-4 15,6-5-12-15,-6-7 72 16,0-1-44-16,-6-11 24 15,0 1-40-15,-11-8 52 16,-1 0-40-16,-9-3 12 16,3 5-28-16,-12-2 36 0,13 5-28 0,2 0-40 15,3 2 8-15,12-2-272 16,3 3 152-16</inkml:trace>
  <inkml:trace contextRef="#ctx0" brushRef="#br0" timeOffset="735.8996">18976 3942 684 0,'12'-29'252'0,"-12"29"-192"0,0-10-20 16,-6 2 24-1,6 8-44-15,-9-14 112 16,3 9-72-16,-3 0 44 16,0 0-60-16,-6-1-24 15,6 1-12-15,-6 5 16 0,4 5-12 0,-10 8 84 31,3 9-52-31,-12 7 12 0,12 3-32 0,-6 7 4 32,1 1-16-32,8 5-16 0,3-5 0 0,9-1 4 15,9-4 0-15,12-6 0 16,8-5 0-16,10-14 0 16,9-5 0-16,11-15-20 15,-2-3 12 1,2-14 4-16,1 3 4 0,-12-10 8 15,-10 7-4-15,-8-10 40 16,-3 6-20-16,-12-9 56 16,-3 3-44-16,-9-3 28 15,-3 11-36-15,-9-3-36 16,3 9 4-16,-12 1-176 16,0 9 100-16,-8 8-252 15,-4 5 188-15,-12 8-292 16,9 8 244-16,-2-6 76 15,11 9 76-15,3-6 344 16,3 3-164-16,6 8 92 16,4 0-136-16,11 5 52 15,0-6-88-15,14 7 4 16,7-4-40-16,6 6-4 16,-3-3-12-16,12-3-16 15,-7 1 4-15,-2-6 20 16,-3-2-8-16,-6-6 4 15,-3-3-4-15,-12-4 36 16,3 2-20-16,-6-6-12 16,0 1-8-16,0-3-4 0,0 0 0 0,6 0-380 15,3 2 208-15</inkml:trace>
  <inkml:trace contextRef="#ctx0" brushRef="#br0" timeOffset="886.3637">19708 3966 984 0,'-33'-34'368'0,"33"34"-288"0,0 29-20 0,0-21-852 16,3 0 420-16</inkml:trace>
  <inkml:trace contextRef="#ctx0" brushRef="#br0" timeOffset="1063.8358">19598 4083 880 0,'-24'21'328'0,"24"-21"-256"0,0 26-16 16,0-13-8 0,3 3-36-16,0 3-12 15,6 5-4-15,-3-6 12 16,0 3-4-16,-9-8-4 15,3 1 4-15,-12-4-172 0,3 1 92 16</inkml:trace>
  <inkml:trace contextRef="#ctx0" brushRef="#br0" timeOffset="1349.7935">19890 4109 1216 0,'-24'-26'448'0,"24"26"-348"0,-15 5-28 0,9-3-72 16,6 4-16-16,-6-1-12 15,6 3 16-15,0 5-8 16,6 0 8-16,-3 6-64 16,6 2 44-16,0 6-56 15,0 2 48-15,-9-6 40 16,3 1 0-16,-6 0-4 15,0 0 0-15,-3-3 72 16,3-2-36-16,-6-1-4 16,9-5-16-16,-12-2 0 15,9-3-8-15</inkml:trace>
  <inkml:trace contextRef="#ctx0" brushRef="#br0" timeOffset="5900.8072">20970 4278 548 0,'9'0'204'0,"-9"-5"-156"0,0 5-16 0,3-3 148 15,3 1-104-15,0-4 104 16,3 4-104-16,-6-4 28 15,3 4-60-15,0-6 64 16,0 0-60-16,0-3 20 16,0 3-40-16,-6-5 0 15,0 5-16-15,-3-8 12 16,0 6-16-16,-6-6-4 16,0 5 0-16,-6-2-16 15,3 3 8-15,-6 2-4 16,3 8 0-16,-5 2 16 15,5 9-4-15,-3 2 24 16,3 8-16-16,0 3-12 16,6 0-4-16,6-6 12 15,3 6-4-15,3-13-4 16,9 2 4-16,6-8-4 0,3-5 0 16,-6-13-100-1,3 8 56-15,-7-14-112 0,1 3 88 16,-3-7-40-16,0 4 64 15,-6 3 44-15,0 6 0 16,-3 4 100-16,0 9-52 16,0 8 64-16,6 2-60 15,0 5-4-15,3 1-28 0,6-1-4 16,0 1-8-16,6-9 4 16,-1 1-8-16,1-11-4 15,3-5 4-15,-3-6-4 16,0-2 0-16,0-16-36 15,-4 5 20-15,-2-13 16 16,0 3 0-16,-3-22 0 16,-3 11 4-16,3-8 40 15,-3 8-24-15,-3 5 52 16,3 11-40-16,0 8 12 16,3 8-28-16,-3 13 0 15,2 8-8-15,-5 16 4 16,3 5-8-16,-12 8 8 15,3 0-8-15,-9 8-12 16,1-3 4-16,-7 3 40 16,6-5-24-16,3-6 0 15,0-5-8-15,3-7-16 16,6-1 8-16,0-11 4 0,6 1 0 16,3-9-20-1,0 1 12-15,-1-6 12 16,4 3 0-16,-3-5 24 0,6 0-16 15,-9 0-12-15,6-3-4 0,0-8 12 16,-3 8-4-16,-3-8-12 16,3 5 4-16,-7-4 12 15,4 7-4-15,-6 0-20 16,3 5 8-16,-6 0 4 16,3 3 4-16,-3 3-20 15,6 5 12-15,0 3 12 16,3 2 0-16,-3 0-4 15,0 0 4-15,0 0-4 16,0 3 0-16,-3-5 0 16,3-1 0-16,-6-2 0 15,6 0 0-15,-6-2 24 16,0-1-12-16,0-5-20 16,0 0 0-16,0 0 12 15,0 0 0-15,3 0-20 16,3 5 8-16,0 1-4 15,0 4 4-15,6-5 16 16,-3 3-4-16,2-2-12 16,1-1 4-16,-3-5 4 15,3 3 0-15,-6-6 32 16,3 3-16-16,-6-5 4 16,0 2-12-16,-6-8 4 0,0 1-8 15,-3-6-12-15,3 0 4 16,-3-2 4-16,6 2 0 0,-3-3-20 15,3 6 12-15,3-3-4 16,3 8 4-16,3-2 0 16,0 4 0-1,0-2 8-15,3 6 0 16,-3-1 24-16,0 3-12 0,-3-3-20 16,6 6 0-16,-7-3 4 15,1 3 4-15,-3-3 8 16,3 0-4-16,6-3-12 15,3 3 4-15,9-3 4 16,0 3 0-16,6-2-12 16,-4-1 8-16,4 0 4 15,0 3 0-15,-6-2 8 16,0 2-4-16,-7-3 8 16,1 3-8-16,-6-3 8 15,0 6-8-15,-12-3-4 16,3 0 4-16,-6 0-48 15,3 3 24-15,-12-3-28 16,6 2 28-16,-6-4 8 16,3 2 12-16,-3-6-12 15,4 4 8-15,-1-1 4 16,6 3 0-16,-3 0-12 16,6 5 8-16,-3 1 4 15,6 4 0-15,0 4-20 16,0 1 12-16,-3-1 20 0,0 2-4 15,0-3-4-15,6-3 0 0,-3-4-120 16,2-1 64-16,1-8-24 16,0 3 48-16,-3-10 4 15,0-1 16-15,-3-7 0 16,3 4 0-16,-3-1 24 16,3 4-8-16,-3 0 24 15,3 9-20-15,0 2 12 16,3 5-12-16,3 3-8 15,3 3 0-15,-3 2 12 16,3 0-8-16,3 0-12 16,0 0 0-16,-9-2 12 15,3-3-4-15,-4-5-12 16,4-1 4-16,-9-4 4 16,0-1 0-16,0-5-12 15,0 0 8-15,0-5 12 16,6 2-4-16,-6 1-12 15,6 4 4-15,3 1 40 16,0 5-24-16,3 0 24 16,3 5-20-16,6 1-24 15,0-1 0-15,5-2 12 16,1 2 0-16,0-5 24 16,0 0-16-16,-9-5-92 15,8 2 44-15,-11-2-76 0,0 2 64 16,-12-5 24-16,0 3 16 15,-6-8 8-15,3 7 0 16,-3-4 96-16,-3 4-52 0,3-2 68 16,3 3-60-16,-6 0 4 15,12 5-32 1,-6 5-4-16,3 6-12 0,6 2-16 16,0 11 4-16,-3 8 4 15,3 2 0-15,-9 11 0 16,3 0 0-16,-12 5-100 15,-3-2 56-15,-12-1-96 16,1-2 80-16,-4-8-16 16,3-7 48-16,-3-9 40 15,6-3-4-15,-3-10 36 16,7-3-28-16,-4-7 48 16,6-1-36-16,6-7 4 15,0-1-20-15,6-2-16 16,6 0 0-16,6-9-16 15,6 7 12-15,9-15-56 16,-1 9 32-16,13-16-64 16,0 3 56-16,6-14 8 15,-1 9 20-15,-5-4 12 16,-6 6 0-16,-3 3 32 16,2 10-16-16,-8-5 48 15,0 8-36-15,-3-1 48 16,-6 9-44-16,3 0 12 0,-6 2-28 15,-3 4 8-15,2 7-12 16,-5-6 0-16,0 6-4 0,-3 6-16 16,0-4 4-16,0 9 4 15,0-6 0-15,0 8-20 16,6-2 12-16,3 2 4 16,3 3 4-16,9 0 0 15,0 0 0-15,3-3 8 16,2 3-4-16,-8-6 8 15,0 1-8-15,-15-6 76 16,3 1-44-16,-18-9 84 16,-3 3-68-16,-14-5 28 15,2 2-48-15,-6-2 24 16,6 2-28-16,3-2-16 16,7 5-8-16,8-6-48 15,6 6 24-15</inkml:trace>
  <inkml:trace contextRef="#ctx0" brushRef="#br0" timeOffset="6116.3326">23295 3799 1236 0,'12'-13'456'0,"-12"13"-352"0,9-8-32 0,-9 3 104 16,0 5-112-16,-3-3-8 16,3 3-36-16,-6 0-296 15,0 0 148-15</inkml:trace>
  <inkml:trace contextRef="#ctx0" brushRef="#br0" timeOffset="6274.6437">23233 3940 944 0,'-15'37'352'0,"15"-37"-276"0,-15 29-20 0,9-21-20 15,3 8-32-15,0-6-4 16,3 9 4-16,0-11-120 16,3 2 64-16,-3-4-332 15,6-6 216-15</inkml:trace>
  <inkml:trace contextRef="#ctx0" brushRef="#br0" timeOffset="6622.4495">23301 4011 748 0,'-9'8'276'0,"9"-8"-216"0,0 11-16 15,0-9 92-15,0 4-84 0,0 1 60 16,3 7-68-16,0-9 32 16,3 6-44-16,-3-3 16 15,6-1-28-15,-3-4 36 16,0 0-32-16,3-6-4 16,3 0-12-16,-6-4-16 15,9 1 4-15,-9-2 12 16,5 3-4-16,-2 0 8 15,0 2-8-15,-9 3 68 16,3 5-40-16,-3 3 84 16,0 3-64-16,0-1-36 15,0 4-12-15,6-6 12 16,0 2-8-16</inkml:trace>
  <inkml:trace contextRef="#ctx0" brushRef="#br0" timeOffset="7521.1857">19771 5337 716 0,'0'-8'264'0,"0"0"-204"0,-6 8-16 15,6-6 96 1,0 6-84-16,-9-2 24 0,-3 2-48 0,-3-5-20 16,0-3-8-16,-15 2 4 15,10 6-4-15,-10-5 40 16,9 5-20-16,0-3 56 16,6 6-44-16,0 0-16 15,9 2-12-15,6 8-20 16,6 0 8-16,18 3-4 15,-3 3 0-15,-6-1 16 16,12 1-4-16,-12-1 8 16,5-2-8-16,-11 3 32 15,-3-9-20-15,-15 4 76 16,-3-1-56-16,-11-5 32 16,-4 2-40-16,-15-10 44 15,9 3-40-15,-2-6-24 16,8 1-8-16,6-6-8 15,12 2 0-15,0-1-64 16,9 4 40-16,9-5-100 16,0 3 72-16,12-3-120 15,6 5 100-15,5-2-128 16,1 2 120-16,3-2-204 16,0 5 164-16,2-8-176 15,4 8 172-15</inkml:trace>
  <inkml:trace contextRef="#ctx0" brushRef="#br0" timeOffset="8152.0174">20086 5363 676 0,'30'-18'248'0,"-30"18"-192"0,18 0-16 0,-12-3 92 16,0 0-80-16,-9-2 60 15,3 5-68-15,-6-3 24 16,3 3-40 0,-6-2 28-16,3-1-32 0,-3-2-4 15,3 5-12-15,-6 0-16 16,6 0 4-16,-6 0 20 15,6 8-8-15,-3-6 16 16,4 1-16-16,-7 2-4 16,3 1 0-16,-6 4-4 15,3 1 0-15,-3-3 8 16,3 0-4-16,0-3-100 16,3 3 52-16,3-6-44 15,3 4 52-15,3-12-8 16,6 6 28-16,0 0 8 15,6 0 8-15,0-2 32 16,0 4-16-16,0-2-4 16,0 6-8-16,0-1 4 15,0 0-4-15,-3 1-12 16,2 4 4-16,-2-4 12 16,0 1-4-16,0-1 8 15,0-1-8-15,0-2-48 16,3 2 28-16,3-8-24 15,0 1 24-15,3-6 0 16,2 0 8-16,1-11 8 16,3 6 0-16,3-8 8 15,-3 2-4-15,2-4 32 0,-2 4-20 16,3-13 32-16,-3 11-32 0,0-5 20 16,-3 5-20-16,-10-6-8 15,-5 6-4-15,-9-6 4 16,0 6-4-16,-5 0 52 15,2 5-32-15,-12 6 44 16,9 4-40 0,-6 14-4-16,6 8-16 0,0 13-16 15,3 6 4-15,3 4 12 16,6 1-4-16,-3-3-36 16,6-5 16-16,-3-3-240 15,0-5 140-15</inkml:trace>
  <inkml:trace contextRef="#ctx0" brushRef="#br0" timeOffset="8286.967">20241 5165 852 0,'3'-14'316'0,"-3"14"-248"0,27-5-16 16,-6 5 4-1,-1 3-40-15,19-3 12 16,3 0-16-16</inkml:trace>
  <inkml:trace contextRef="#ctx0" brushRef="#br0" timeOffset="9517.593">20586 5289 592 0,'3'-16'220'0,"-3"16"-172"15,6-16-12-15,-3 11 76 16,3 2-68-16,-3-2 96 15,6 5-80-15,-6 0 32 16,0 5-52-16,-6 1 28 0,3 4-36 0,-3 6 16 16,-3 0-28-1,0 0 28-15,0 0-32 0,3-3 4 16,0 0-12-16,0-5-24 16,3 0 8-16,0-3 12 15,6 1 0-15,0-9-12 16,6 3 4-16,0 0 4 15,0 0 0-15,0-3 8 16,0 1-4-16,0-4-12 16,3 4 4-16,-7-4 28 15,4 4-12-15,-6-3-12 16,3 2-4-16,-6-2-4 16,0 2 0-16,0-5 24 15,0 3-8-15,-3-3-12 16,3 2 0-16,0 1 12 15,0 5-4-15,3-2-20 16,0 4 8-16,3-2-12 16,3 3 8-16,3-1 24 15,0 6-4-15,-3-5-4 16,2 2 0-16,-5-2 4 16,0 2-4-16,-6-5-4 15,3 3 4-15,-6 0-4 16,0-1 0-16,-3 4-20 15,3-1 12-15,-3 3 4 16,0 0 4-16,0 0 44 16,3 2-24-16,-3-5 8 15,6 3-16-15,-3-2-16 16,6-1 0-16,0-5 28 16,0 0-12-16,-3-3-12 0,3 1-4 15,-3-6 12-15,3 2-4 0,-3-1-20 16,3 4 8-16,-6-8-56 15,3 3 32-15,0-7-44 16,3 4 40-16,3-8-8 16,3 6 28-16,3-3 28 15,-1 6-8-15,4-1 36 16,0 6-24-16,3 0 4 16,3 2-12-16,3 0 12 15,-4 6-12-15,7-3-20 16,-3 3 4-16,0-9 12 15,0 6 0-15,-7 0 8 16,1 0-8-16,-6-5 8 16,-3 5-8-16,-9-5-12 15,0 5 4-15,-6-8 12 16,0 2-4-16,-3 1-4 16,3 0 4-16,-3 2-16 15,3-2 8-15,-3 5-4 16,6 5 0-16,-6-2 0 15,3 2 0-15,-3 6 24 16,6 2-8-16,-6 3 4 16,3 2-4-16,-3-4-24 15,3 1 8-15,-5 4 20 0,5-6-4 16,-3-2-180-16,3-3 96 0,0-6-184 16,3 4 148-16</inkml:trace>
  <inkml:trace contextRef="#ctx0" brushRef="#br0" timeOffset="9865.5597">21235 5297 748 0,'12'-11'276'0,"-12"11"-216"0,9 11-16 0,-3-8 92 16,0 2-84-1,6 5 24-15,3-2-44 0,3 3-20 16,2-3-8-16,7 0 20 16,3 0-12-16,0-8-76 15,-3 5 36-15,-4-5-132 16,-2 3 88-16,0-9-44 15,-6 1 68-15,0-11 36 16,0 0 8-16,0-13 120 16,0 0-64-16,-4-10 112 15,4 4-92-15,-6-2 104 16,3 11-100-16,-3-3 60 16,3 10-80-16,-9-2-4 15,3 10-32-15,-3 1-12 16,3 4-4-16,-9 12 20 15,0 4-12-15,-9 9 4 16,3 10-8-16,-9 13 12 16,3 1-12-16,-6 4-268 15,7-5 144-15,5-7-44 16,3-9 96-16</inkml:trace>
  <inkml:trace contextRef="#ctx0" brushRef="#br0" timeOffset="10062.3803">21545 5199 1060 0,'-18'-13'392'0,"18"13"-304"0,-9 0-28 0,3 0 104 15,6 0-104-15,0 2-16 16,9 4-28-16,3-4-4 16,6 1-8-16,9-6-4 15,-1 3 4-15,16-8-4 16,3 1 0-16,11-9-56 15,-5 8 32-15</inkml:trace>
  <inkml:trace contextRef="#ctx0" brushRef="#br0" timeOffset="10179.6908">21917 5072 1152 0,'-6'-13'428'0,"6"13"-332"0,-9-5-28 0,9 5 128 15,0 0-120-15,0 0-28 16,0 0-32-16,0 0-8 15,0 0-4-15</inkml:trace>
  <inkml:trace contextRef="#ctx0" brushRef="#br0" timeOffset="10344.1554">21798 5284 1080 0,'-21'29'400'0,"21"-29"-312"0,-6 18-24 0,3-7-8 15,6 0-44-15,-3-1 32 16,6 3-28-16,-3-2-76 15,12-1 32-15,-3-7-280 16,-3 0 168 0,6-9-440-16,2 4 324 15</inkml:trace>
  <inkml:trace contextRef="#ctx0" brushRef="#br0" timeOffset="11034.192">22000 5281 1112 0,'-6'5'412'0,"6"-5"-320"0,3 6-28 0,-6-1 72 16,3 3-88-16,-3 2 16 16,3 4-40-16,0-1-32 15,6 3 4-15,-3-3 28 16,3 3-16-16,0-6-44 16,3-2 20-16,3-8-184 15,0 0 112-15,0-5-136 16,0 0 128-16,-6-6-68 15,-3 3 96-15,-6-8 28 16,3 6 24-16,-6-11 200 16,0 10-100-16,0-5 96 15,6 8-100-15,0-2-44 16,3 4-24-16,0 1-24 16,6 0 8-16,0 0 4 15,0 5 0-15,0-3 16 0,-1 3-8 0,-2-3-12 16,3 3 0-16,-3-2 12 15,0 2-4-15,-6-3 8 16,3 3-8-16,0-3-12 16,0 1 4-16,3-1 4 15,0 0 0-15,3 3-12 16,3 8 8-16,0-2 28 16,3 2-12-16,-3 2 56 15,0 6-36-15,-4-3-16 16,1 0-8-16,-3 1 0 15,0-1-4-15,-6-2 24 16,3-1-16-16,-6-2-4 16,3 3-4-16,-12-6-4 15,6 3 0-15,-3-8 16 16,4 0-8-16,-1-8-20 16,3 3 4-16,3-9 4 15,6 1 4-15,8-5-28 16,4 4 16-16,3-1-4 15,12 4 8-15,-9 3 8 16,2 11 0-16,-2-3 8 16,-3 10-4-16,-6 1 52 15,0 2-32-15,-3-2 88 16,-6 2-64-16,-6-3 32 16,0 6-48-16,-3-8 8 0,3 3-24 15,-3-3-132-15,0 0 64 16</inkml:trace>
  <inkml:trace contextRef="#ctx0" brushRef="#br0" timeOffset="11172.9261">22679 5419 8 0,'-33'-11'4'0,"33"11"-4"0</inkml:trace>
  <inkml:trace contextRef="#ctx0" brushRef="#br0" timeOffset="18602.2489">16854 7879 1068 0,'-3'-5'396'0,"9"13"-308"15,-1 5-24-15,-5 0 28 16,3 3-64-16,-6 8 16 16,3 0-28-16,-8 5-68 15,2-3 24-15</inkml:trace>
  <inkml:trace contextRef="#ctx0" brushRef="#br0" timeOffset="19817.1778">18351 7467 788 0,'6'2'292'0,"-6"-2"-228"0,-6-5-16 0,6 2 132 15,6 3-108-15,-6-5 120 16,3 2-108-16,-3-2 36 15,0 2-72-15,-3-5 56 16,3 8-64-16,-6-10-8 16,0 5-20-16,-9-3-12 15,3 8 4-15,-15-8-40 16,6 5 20-16,-11 0 16 16,5 6 0-16,0 0-8 15,6 5 4-15,3 0 4 16,9-1 0-16,12 4-20 15,6 2 12-15,15 6-24 16,3 5 20-16,9-1 12 0,2 1 4 0,-2 0-12 16,-6-5 4-16,-6 2 20 15,-3-5-8-15,-13 0 60 16,-2-3-40-16,-14 0 52 16,-4 0-48-1,-21-2-8-15,3-1-12 0,-12-4 8 16,7 2-12-16,-1-3-12 15,9-2 0-15,6-3-40 16,9 0 24 0,6-3-108-16,6 3 72 0,6-5-56 15,3-3 68-15,9 2-92 16,3 1 76-16,9-8-40 16,0 8 56-16,8-6-124 15,-2 6 92-15,12-11-184 16,-1 3 148-16,16-9-364 15,-4 9 268-15,7-11 212 16,-7 6 8-16,1-6 444 16,-10 8-256-16,-11-8 40 15,-3 11-148-15,-9-5 24 16,-9 7-72-16,-7-8 40 16,-5 9-48-16,-6-6 24 15,-6 8-32-15,-5-2 0 16,2 4-16-16,-6 4 20 15,0 2-20-15,0 2-4 16,0 9-4-16,0-1 40 16,3 4-24-16,-3 1 16 0,6 4-20 15,4-3-8 1,5 5-4-16,0-10-16 16,5-3 8-16,-2-11-156 0,9-2 88 0,3-9-148 15,6-1 128-15,-6 1-56 16,0 4 88-16,-9-4 72 15,3 9-8-15,-3 5 280 16,-3 5-156-16,3 14 120 16,-6 0-140-16,6 10-16 15,-3-6-56-15,8 1-44 16,7 0 4-16,9-8 8 16,3 0 0-16,12-8-232 15,-7 0 124-15,7-11-196 16,0-2 172-16,-7-6-472 15,-2-5 332-15,-6-13 80 32,-3 5 120-32,-9-23 748 15,-1-4-368-15,1-15 144 16,3 11-272-16,-9 12-24 16,-3 17-96-16,-3 7-16 15,3 14-28-15,-9 16 16 16,0 7-24-16,-3 17 4 15,0 2-8-15,-6 10-112 16,3-2 56-16</inkml:trace>
  <inkml:trace contextRef="#ctx0" brushRef="#br0" timeOffset="20001.2858">19166 7302 1276 0,'-6'-2'472'0,"6"2"-364"0,-2 2-32 0,7 1 4 16,4 2-60-16,9-2-20 16,6 2 0-16,12-5-72 15,0 0 40-15,8-2-552 16,1 2 324-16</inkml:trace>
  <inkml:trace contextRef="#ctx0" brushRef="#br0" timeOffset="20777.431">19586 7313 832 0,'-6'-3'308'0,"6"3"-240"0,-12 3-20 16,6 2 124-1,3 3-104-15,-6 6 24 16,3 1-52-16,-2 7 0 16,5 1-24-16,0 4 20 0,3 2-24 0,0 0 12 15,3-5-12-15,3-6-8 32,5 1 0-32,-5-6 12 15,3-2-8-15,0-6-4 0,3-2 0 0,3-6-84 16,0 0 44-16,0-13-84 15,3 3 68-15,-3-8 20 16,2 3 16-16,-2-4 60 16,0 7-24-16,-3 1 112 15,3 6-72-15,-6 3 64 16,3 2-72-16,-3 3 40 16,3 3-52-16,-3 0-36 15,0 5-8-15,-4-3 8 16,4 3 0-16,-6-3 16 15,6 6-12-15,-9-9-4 16,0 1 0-16,0 0-4 16,3 2 0-16,-3 3-12 15,0 0 8-15,0 2 4 16,0 1 0-16,-3 2 44 16,3 3-24-16,0-3-20 15,0 3 0-15,-3-3 24 16,6 1-12-16,-3-4-4 15,0-2-4-15,0-5-4 16,0 0 0-16,0-6-44 16,0 3 24-16,0-5-48 15,3-1 40-15,0-10-56 0,3 3 48 16,0-11-44-16,3 6 44 16,0-9 4-16,6 9 16 0,-9-3 12 15,6 5 4-15,-3 0-12 16,3 8 8-16,-6-3 12 15,2 6-4-15,-2 0 16 16,0 2-12-16,-3 1 4 16,3 2-4-1,0-3-8-15,3 6 4 0,0-6 12 16,0 3-8-16,6-5-12 16,-6 2 0-16,0-5 4 15,3 5 0-15</inkml:trace>
  <inkml:trace contextRef="#ctx0" brushRef="#br0" timeOffset="21139.2769">19705 7400 880 0,'-3'0'328'0,"3"0"-256"0,-3 6-16 0,0-4 28 16,6 1-56-16,-3 0 40 16,3 2-36-16,-3-2-8 15,3-1-16-15,-3 1-8 16,0 2 4-16,0-2-236 16,0-1 128-16</inkml:trace>
  <inkml:trace contextRef="#ctx0" brushRef="#br0" timeOffset="22279.1819">19926 7501 832 0,'-3'3'308'0,"3"-3"-240"0,0-3-20 0,0 0 64 16,0 6-72-16,0-3 60 15,5 0-56-15,1-3-4 16,6 3-24-16,3-5-20 16,0 5 0-16,12-3 4 15,0 3 0-15,2-2 8 16,1 2-4-16,0-3 8 15,-3 0-8-15,-3-2-4 16,-4 5 4-16,-5-5 4 16,-3 5-4-16,-3-3 52 15,-3 1-32-15,-6-4 24 16,0 6-28-16,-3-5 28 16,0 5-32-16,-3-3-4 15,6 3-8-15,-6-2-4 0,6 2 0 0,-6-3 0 16,3 3 0-1,-6-3 0-15,6 6 0 0,-9-3 8 16,7 5-4-16,-10 1 8 16,3-1-8-16,-3 3 32 15,6 2-20-15,-3 1 4 16,3 2-12-16,3-2-16 16,6-1 4-16,3-2-4 15,3 3 0-15,3-8 16 16,6-1-4-16,-3-4-124 15,3-1 64-15,-3-8-32 16,-1 3 52-16,-5-2-40 16,3 5 44-16,-9-3 16 15,3 2 12-15,-6 1 20 16,3 5-8-16,-3 5 68 16,3 3-44-16,0 5 24 15,3 1-36-15,3 2-8 16,6 2-8-16,3-2 4 15,0-3-4-15,6-5-4 16,3 0 4-16,5-8-4 16,1 0 0-16,9-8-116 15,0 0 64-15,-1-5-76 16,1 2 72-16,-3-18-12 16,-7 11 40-16,-2-22 24 0,-3 3 4 15,-6-13 88-15,0 7-44 0,-9-4 136 16,0 10-100-16,-6 2 140 15,0 9-124-15,-6 7 48 16,0 9-84-16,-3 10-8 31,0 10-32-31,-3 14-12 0,6 3-4 0,-9 12-16 16,6 4 8-16,-6 2-200 16,3-6 112-16,-3-2-340 15,3-5 240-15</inkml:trace>
  <inkml:trace contextRef="#ctx0" brushRef="#br0" timeOffset="22551.579">20497 7265 1068 0,'6'-5'396'16,"-6"5"-308"-16,18 5-24 0,-6-2 12 15,0 0-56-15,6-1 0 16,2 1-12-16,7-6-120 15,0 1 60-15,9-9-208 16,-1 3 144-16,1-5 48 16,0 2 40-16,-6-4 396 15,-4 4-200-15,-8-5 216 16,-6 11-224-16,-9-6 92 16,0 3-144-16,-9 3-44 15,3 5-40-15,-6-5-72 0,0 10 24 0,-3 0-296 16,3 11 176-16</inkml:trace>
  <inkml:trace contextRef="#ctx0" brushRef="#br0" timeOffset="22685.3208">20691 7461 1340 0,'-21'32'496'0,"21"-32"-384"0,3 13-36 0,-3-7 52 16,0 1-88-16,3-1-16 15,3 2-16-15,3-11-220 16,5 3 116-16,10-11-472 15,0 1 316-15</inkml:trace>
  <inkml:trace contextRef="#ctx0" brushRef="#br0" timeOffset="23346.276">20926 7350 1216 0,'-15'-3'448'0,"15"3"-348"0,-9 8-28 0,3 0 104 15,3 3-112-15,-6 7-28 16,3 1-20-16,0 5-36 15,6 0 12-15,3-1 12 16,6-4 0-16,0-3-4 16,0-3 4-16,3-8-128 15,0-2 68-15,-3-8-84 16,3 2 80-16,-4-8-92 16,4 4 88-16,-6-9-24 0,0 2 52 15,-6-7 24 1,0 5 8-16,0-2 108 0,6 5-56 0,0-3 0 31,0 8-32-31,6-3 8 16,0 6-16-16,0-3 16 0,6 3-16 15,-6-1-4-15,2 6 0 16,-5-5-4-16,0 5 0 0,-3-3 8 16,3 3-4-16,-6-2 8 15,0 4-8-15,-3-2 40 16,3 3-20-16,-3 8 40 15,3-1-36-15,-6 4 40 16,3 1-40-16,0 1-16 16,3 3-4-16,-3-1 24 15,3 6-16-15,0-8-12 16,0 0-8-16,0-6 20 16,0-2-8-16,0-8 16 15,3 3-16-15,0-6-20 16,0 1 4-16,-3-9-48 15,3 3 28-15,-3-8-20 16,0 3 28-16,0-11 8 16,0 11 12-16,0-3 8 15,0 8-4-15,3 0 60 16,0 8-36-16,0 3 60 16,2 5-52-16,1 2 44 15,0 6-44-15,-3 0-20 16,0 8-8-16,-3-5 16 0,3-4-12 15,-6-1-4-15,3-1-4 16,-6-3-224-16,3-2 120 16,-3-5-532-16,0 2 352 0</inkml:trace>
  <inkml:trace contextRef="#ctx0" brushRef="#br0" timeOffset="25553.001">21884 7403 624 0,'-6'-3'228'0,"6"11"-176"0,0-8-16 0,-3 0 148 16,3 6-108-16,-6 4 104 15,6 3-104-15,-6 3 48 16,6 5-72-16,-9-2 48 16,3 2-56-16,1-5 24 15,2-3-40-15,-3-5 72 16,0 0-56-16,6-8-20 16,0 3-16-16,0-9-8 15,6 1 0-15,-6-8 8 16,9 2-4-16,-4-4-36 15,1 1 16-15,-3-7-12 16,9 3 16-16,-6-4 0 16,-3 14 4-16,3-7 16 15,3 9-4-15,-3 1 16 0,3 2-12 16,3 3 24 0,-3-2-20-16,6 7 4 0,-3 6-8 0,3-6 4 15,-1 0-8 1,1 3-4-16,12-3 4 15,-9 1-16-15,3-4 8 0,0-4 4 16,-1 2 0-16,1-6-28 16,-6 4 16-16,-6-6 32 15,-3 3-12 1,-6-9 0-16,0 4-4 0,-15-6 4 16,9 3-4-16,-9 2 60 15,6-2-36-15,-8 8 8 16,8-1-24-16,-6 4 12 15,6 2-16-15,-3 2-12 16,3 9 0-16,-3 5 20 16,9 2-8-16,-3 1-20 15,0 2 4-15,12 3-4 16,0 0 4-16,3-1 0 16,6-4 0-16,6-3 24 15,3-8-8-15,11-3-72 16,1-5 32-16,9-8-48 15,-4 3 44-15,4-6-16 16,-3 3 32-16,-7-5 8 16,-2 2 12-16,-9-7 16 15,-3 5-8-15,-9-1 24 0,-3-1-20 16,-6 4 76-16,3-2-52 16,-12 2 24-16,6 9-40 0,-9-4 0 15,0 6-12-15,-6 0-16 16,-3 3 4-16,-3 0 20 15,3-1-8-15,0 3-48 16,6 6 24-16,1-3-76 16,5 0 52-16,6 2 0 15,9 4 24-15,-1 4-4 16,7 6 8-16,0 5 16 16,0 0 0-16,-3 11 8 15,0 0-8-15,0 7-36 16,-9-2 16-16,-3 6-20 15,0-7 20-15,-15 1 28 16,0-7-8-16,-15-7-16 16,1-2 4-16,-19-7 12 15,12-4 0-15,-5-5 16 16,8-5-12-16,0-2 84 16,12-4-48-16,6-15-48 15,12 5 0-15,18-18-56 16,6-6 32-16,21-16-284 15,5 3 172-15</inkml:trace>
  <inkml:trace contextRef="#ctx0" brushRef="#br0" timeOffset="25717.34">22822 7075 1484 0,'-15'3'552'0,"15"-3"-432"0,-12 8-32 0,6-3 24 16,6 3-80-16,-9 0-12 15,9 2-12-15,6 1-8 16,0-1 0-16,-3-2-212 16,3 0 116-16</inkml:trace>
  <inkml:trace contextRef="#ctx0" brushRef="#br0" timeOffset="25912.0392">22694 7250 1048 0,'-9'31'388'0,"9"-31"-300"0,9 37-28 0,-9-18 112 16,0-1-108-16,-3 6 60 15,3 0-68-15,-6-5-8 16,0-1-28-16,0-2 16 16,0-3-24-16,-6-2-76 15,6-6 36-15,-6-10-360 16,3 5 212-16</inkml:trace>
  <inkml:trace contextRef="#ctx0" brushRef="#br0" timeOffset="26543.785">22789 7287 1120 0,'-9'8'416'0,"9"-8"-324"0,-12 15-24 0,9-4 68 16,3 0-88-16,0 2 8 15,0 5-36-15,-3 6 16 16,9-3-24-16,0-2 4 16,0-1-8-16,0-4 12 15,0 7-12-15,-3-11-4 16,3-2 0-16,-6-5 12 16,0 0-8-16,0-6-4 15,0 0 0-15,6-5-120 16,-3-2 64-16,3-9-40 15,0 3 52-15,3-7-12 16,3 9 32-16,-3-7 52 16,5 11-12-16,-5-1 60 15,-3 8-44-15,6 3 64 16,-3 3-60-16,-9 5 8 16,9 0-28-16,-3 2 4 15,-3 4-12-15,-3-4 0 16,0 9-4-16,-3-9 12 15,3 9-12-15,-9-3-4 16,9-6 0-16,-6-7-40 16,6 2 20-16,0-13-56 15,9 3 40-15,-3-11-44 16,3-2 40-16,3 2 20 0,3-3 12 16,0 6 4-1,-3 2 0-15,0 1-12 16,5 2 8-16,-8 8 28 15,3 0-12-15,-9 3 84 0,3 5-52 0,-6 2 24 16,0 3-40-16,-6 6 28 16,3 5-32-16,-6-1 4 15,6 1-16-15,-6-3-16 16,3 1 0-16,6-7 28 16,0-1-12-16,0-4-20 15,6-2 0-15,0-8-144 16,3 3 80-16</inkml:trace>
  <inkml:trace contextRef="#ctx0" brushRef="#br0" timeOffset="26873.7278">23197 7459 1080 0,'9'0'400'0,"-9"0"-312"0,21-3-24 15,-12-2 64 1,3 5-84-16,5-6 16 15,1 4-36-15,0-4-4 16,3-4-12-16,-6-1-8 16,0 9 4-16,-9-12 12 15,3 9-8-15,-12-3 24 16,3 3-20-16,-15-3-4 16,0 5-4-16,-12-2 40 15,6 5-24-15,-9 3 52 0,10 2-40 16,-1 6 64-16,0-4-56 15,6 12-24-15,12-3-16 16,3 8 8-16,6-1-4 0,6-4-12 16,0 0 4-1,9-6-4-15,0-3 0 16,-4-7-264-16,1 0 144 16</inkml:trace>
  <inkml:trace contextRef="#ctx0" brushRef="#br0" timeOffset="30716.3488">19375 8496 1164 0,'-9'2'428'0,"12"6"-332"0,0-2-24 0,0-4 28 15,6 6-68-15,9 0 32 16,2 0-36-16,16-5-8 16,3 2-12-16,3-10 4 15,-1 2-8-15,-2-5 24 16,-3 3-16-16,-7-8-12 15,-5 5-4-15,-9-8 28 16,3 5-12-16,-12-10 56 16,-3 5-36-16,-6-8 12 15,0 3-28-15,-9-3-24 16,6 6 0-16,-9-1 4 16,9 6 4-16,-9 3 8 15,6 7-4-15,-11 6 24 16,5 2-16-16,-6 11-4 15,0 2-4-15,-3 6 28 16,9 0-16-16,0 2-4 0,7-2-8 0,8 3-40 16,5-4 20-16,16-1 24 15,9-4-4-15,12-10-80 16,-1-3 44-16,10-13-156 16,3 3 104-16,2-8-76 15,-5 5 92-15,-1-11-8 16,-5 4 48-16,-3-7 40 15,-7 4-4-15,-11-9 72 16,3 4-48-16,-9-7 92 16,0 9-68-16,-6 0 36 15,-3 5-56-15,-6 0 8 16,2 6-28-16,-7 2 72 16,2 5-52-16,-12 6 4 15,3 2-24-15,-15 8-20 16,0 3 0-16,-9 3-4 15,4-1 0-15,2 1 24 16,6-1-8-16,6 1-40 16,9-1 20-16,15-2-96 15,9 0 60-15,12 0-64 16,-1 0 64-16,1-3 12 16,0 6 24-16,-9-1 28 15,-6 1-8-15,-9 10-4 16,-6 0 0-16,-9 11 92 0,-9-1-52 15,-9 4 88-15,9-1-76 0,0 0-36 16,3-7-16-16,15-6-12 16,12-5 0-16,3-11-36 15,9-5 24-15,3-16-64 16,3 3 48 0,-1-17-20-16,4 1 36 15,-15-11 0-15,3 3 12 0,-15-13 24 16,-6 8-8-16,-6-9-4 15,-3 9 0-15,-9-1 92 16,6 4-52-16,-3 7 36 16,0 8-48-16,0 3-36 15,9 5 0-15,1 3-8 16,5 5 4-16,3 0-12 16,8 5 12-16,1 0 12 15,0 0 0-15,0-5-4 16,3 3 4-16,3-6 4 15,0 3-4-15,0-5-36 16,-1 0 16-16,7-6-172 16,6 6 108-16,6-16-156 15,-6 5 136-15,-1-5 8 16,-2 2 56-16,0-2 32 16,-6 5 4-16,-12 0 168 15,6 6-92-15,-10-1 120 16,1 6-112-16,-6 0 28 15,3 2-68-15,-6 6 4 0,0 5-32 16,-5 5 44-16,8 3-32 0,-3 2-16 16,3 3-4-16,3 0 0 15,2 1-4-15,1-4 16 16,3 3-12-16,3-10-20 16,-3-3 4-16,6-8 20 15,-6 0-4-15,3-13-12 16,3 5 0-16,0-8-40 15,0 8 24-15,-4-16-36 16,-2 8 32-16,-3-2 28 16,3-1 0-16,-3 3 28 15,0 6-20-15,-6 2-12 16,0 8-4-16,0 5 56 16,3 8-28-16,-3 1 24 15,12 7-28-15,-3-3-28 16,0-5 4-16,12 3 8 15,0-5 0-15,5-6-4 16,-2 0 4-16,12-7 4 16,-6-1-4-16,-1-5-124 15,4 3 64-15,-12-6-24 16,-3 3 52-16,3-2 4 16,-9 2 16-16,-3-5 0 15,-3 5 0-15,-3-3 52 16,2 3-24-16,1 0 36 15,-6 3-32-15,0 0 40 0,0 2-36 16,0 0-4-16,0 3-16 0,0-2-8 16,0 4 4-16,0-2-4 15,0 0 0 1,0 0 24-16,-6 3-12 16,-2 0-20-16,2 5 0 0,-3 0 4 15,-3 2 4-15,-3-2-12 16,9 3 8-16,-3-1 12 15,9 1-4-15,0-1-36 16,6 4 16-16,3-4 16 16,6 3 0-16,-9-2-60 15,9-3 32-15,-9-5-24 16,8-1 32-16,-5-4-80 16,3-1 60-16,-9-2-20 15,3-1 36-15,-6-4 12 16,6 7 12-16,-12-7-12 15,6 4 8-15,0-2 20 16,0 3-8-16,-6 2-20 16,12 3 4-16,-6 3 4 15,9 5 4-15,3 0 24 16,3 3-12-16,6-4-12 16,0 7-4-16,2-12 20 15,4 4-8-15,3-9-4 16,0 0 0-16,0-5-4 15,-4-2 0-15,-2-3-88 16,-6 2 48-16,-6-5-4 0,-3 3 28 16,-6-11 28-16,-3 6-4 15,-3-12 40-15,0 4-24 0,-3-3 136 16,6 8-88-16,-3 2 40 16,3 9-68-16,0 2 4 15,0 8-32-15,0 10 8 16,3 6-12-16,-3 11 12 15,0-1-16-15,-3 3-4 16,0-2 0-16,0-1 12 16,6-2-8-16,-6-6-188 15,3 1 96-15,-3-8-220 16,0-4 172-16,-3-7-96 16,3 0 132-16,-6-15 72 15,3 1 16-15,-6-9 196 16,3 1-100-16,0-4 208 15,-2 7-168-15,2 1 56 16,9 7-112-16,0-2-40 16,0 8-20-16,14 2-12 15,1 3 0-15,6 3 0 16,0 2 0-16,9-2 16 16,0-1-8-16,-1-2-100 15,-8 3 48-15,0-8-8 16,-3 2 32-16,-3-8 20 15,0 4 4-15,-3-7 8 0,-4 4-8 16,-5-3-4-16,9 2 4 16,-9 3-32-16,3 3 16 15,-6-1 32-15,3 6-12 16,-6 0 8-16,3 6-8 16,-6 2-112-1,3 2 56-15,-3 1-272 0,0-1 180 0,3 1-28 16,3 0 104-16,-3-1 28 15,3 1 24-15,-2 5 152 16,2-1-76-16,-6 7 168 16,6-1-132-16,-3 3 76 15,3-3-104-15,-6 0 24 16,6-3-56-16,-3 1-4 16,3-3-24-16,-3-6-24 15,3-2 4-15,3-8-172 16,3 3 100-16,6-14-172 15,2 1 144-15,1-6-80 16,3 5 112-16,0-7 40 16,0 7 24-16,-3 1 212 15,0 2-108-15,-9 0 212 16,0 5-176-16,-6 1 100 16,0 2-136-16,-6 2 48 15,3 6-80-15,-6 3-16 16,0-1-28-16,3 6-4 15,6 3-4-15,3-3-24 16,6-1 8-16,3-4 4 0,5 0 4 16,1-11-20-16,0 0 12 15,0-8-56-15,0 2 32 0,0-7 16 16,-3 5 12-16,-9-8-16 16,-3 6 12-16,-6-11 4 15,0 7 4-15,-3-2 0 16,0 3 0-16,0 0-12 15,3 5 8-15,-6 0-16 16,18 6 12-16,-9-1 4 16,6 3 4-16,0-3 0 15,3 6 0-15,-3-3 0 16,5 5 0-16,-8-5 8 16,6 3-4-16,-6-3-4 15,3 2 4-15,-3-2-4 16,6 0 0-16,0-2-12 15,6-1 8-15,0-2-4 16,3 5 0-16,-3-5 16 16,3 5-4-16,-4 0-12 15,-2 5 4-15,-3 0 4 16,0 6 0-16,-3 2 8 16,3 0-4-16,-9 0 16 15,3 3-12-15,-3-2 40 16,0 4-24-16,-3-7-12 15,3-1-8-15,-3-4 4 0,0 1-4 16,3-9-12 0,0 2 4-16,0-8 4 0,3 3 0 15,0-11-44-15,0-3 24 16,3 1 8-16,0 2 8 16,0 3-24-1,0 7 16-15,-3 6-4 0,9 6 8 0,-6 4 24 16,3 3-8-16,-3 1-4 15,3-1 0-15,-7 0 20 16,4-2-12-16,-9-6-392 16,3-2 208-16</inkml:trace>
  <inkml:trace contextRef="#ctx0" brushRef="#br0" timeOffset="35512.8886">16687 10705 1092 0,'6'-16'404'0,"-3"14"-316"0,-3-6-24 0,0 10 56 15,6 4-80-15,-12 7 104 16,6 3-80-16,-9 13-20 16,-3-3-28-16,-3 3-16 15,6-2 4-15,-3-6-112 16,6-5 60-16,3-11-252 16,6-5 164-16</inkml:trace>
  <inkml:trace contextRef="#ctx0" brushRef="#br0" timeOffset="36211.2936">17827 10157 716 0,'-9'3'264'0,"9"-3"-204"0,0-5-16 0,0 2 108 16,3 3-92-16,-3-5 108 15,6 5-96-15,-6-3 104 16,0 6-100-16,0-1 76 16,0 4-88-16,0 2 48 15,0 5-68-15,-6 3 24 16,6 2-40-16,-3 1 44 15,-3 2-40-15,-9 0 4 16,9-2-24-16,-9 2 28 16,9-3-24-16,-9 3-4 15,12 1-8-15,-8 4 20 16,5-2-12-16,3 0 4 16,-3 0-8-16,6-3-8 15,0-3 4-15,-6-5-24 16,9 1 12-16,-3-6 20 15,0-3-4-15,-3-8-108 16,3 3 52-16,-6-13-260 16,6 2 168-16</inkml:trace>
  <inkml:trace contextRef="#ctx0" brushRef="#br0" timeOffset="36572.7782">17630 10168 880 0,'-20'-8'328'0,"20"8"-256"0,-15-5-16 0,9-1 108 16,0 4-100-16,-3-6 140 16,9 3-116-16,-6-6 56 15,3 6-84-15,-3-3 20 16,6 5-48-16,6 0 16 15,-3 3-28-15,12 0 0 16,0 6-12-16,6-1 12 16,-1 3-12-16,1-3 4 15,9 1-4-15,-3-4 12 16,-3 3-12-16,-4-5-4 16,4 3 0-16,-6-6 12 15,-9 3-8-15,0-2 4 16,3 4-4-16,-6-2-208 15,-3 3 108-15,-3 2-384 16,6 3 264-16</inkml:trace>
  <inkml:trace contextRef="#ctx0" brushRef="#br0" timeOffset="36832.708">17482 10560 1080 0,'-15'10'400'0,"15"-10"-312"0,-9 13-24 0,9-7 100 16,6 4-104-1,0-5 108-15,3 3-96 0,6-2 16 16,5 2-52-16,7-3-12 16,0 0-16-16,6-5 4 15,-4 3-8-15,1-3-12 16,-3 3 4-16,-3-3-252 15,0 0 140-15,-1-6-376 16,4 1 276-16</inkml:trace>
  <inkml:trace contextRef="#ctx0" brushRef="#br0" timeOffset="37071.7809">17982 10411 996 0,'-9'6'368'0,"9"-6"-284"0,0 16-24 16,0-6-8-1,0 3-40-15,0 6 48 16,0-1-32-16,0 4-4 16,0-1-16-16,-3 3 4 15,3-3-8-15,-3-3 24 16,0-2-16-16,-3-3-4 15,0 1-4-15,-3-9-236 16,6-5 128-16</inkml:trace>
  <inkml:trace contextRef="#ctx0" brushRef="#br0" timeOffset="37320.93">17946 10409 808 0,'0'-6'300'0,"0"6"-232"0,18-5-20 0,-9 5 152 16,3 3-120-16,6 5 28 15,-1 2-64-15,7 9 36 16,-3 5-48-16,-3 2 4 16,0 1-24-16,-9-1 88 15,0 3-52-15,-12-5 108 16,-9-6-84-16,-12 4-36 16,3-1-24-16,-15-5-4 15,7 0-4-15,-4-9 8 16,6-1-8-16,0-1-12 15,9-2 4-15,9-6-216 16,7 0 120-16</inkml:trace>
  <inkml:trace contextRef="#ctx0" brushRef="#br0" timeOffset="37549.9946">18303 10546 1288 0,'-12'29'476'0,"12"-29"-368"0,-15 37-32 0,9-21 64 16,6-2-92-16,-3 1 0 16,3 4-32-16,-8-8-64 15,8 2 24-15,-6-8-368 16,6 0 216-1</inkml:trace>
  <inkml:trace contextRef="#ctx0" brushRef="#br0" timeOffset="39199.9493">19241 10078 684 0,'-3'-13'252'0,"0"5"-192"0,-6-5-20 16,6 5 144-1,3 5-108-15,-3-5 96 16,3 3-104-16,-3-3 12 15,3 5-48-15,-3 3 32 16,3 5-36-16,-3 11 40 16,3 3-40-16,-3 15 28 15,6 6-28-15,-6 8 8 16,0-3-20-16,-3 2 8 16,0-4-12-16,-3-4 64 15,3-4-44-15,-3-9 24 0,3-2-36 16,1-8-16-16,5-3-8 15,-3-13 12-15,6 0-4 16,2-13-48-16,4-3 28 0,0-8-32 16,0 3 28-1,0-6 20-15,3 6 0 0,-3-5-24 16,3 7 12-16,0-5 12 16,3 6 4-16,0-3-4 15,-1 8 4-15,4-1-16 16,3 9 8-16,0 2 4 15,0 3 0-15,0 6 24 16,0 4-12-16,-4 1 4 16,1 2-8-16,-6 0 36 15,-3 1-20-15,-9-1 56 16,0 3-44-16,-12 0 0 16,3 2-20-16,-12-5 8 15,4 3-16-15,-4-3-4 16,3-2 0-16,0-6-16 15,6 1 8-15,0-9 20 16,6 3-8-16,0-8-40 16,6 3 20-16,3-9 0 15,6 6 12-15,3-5-56 16,3 5 32-16,6-5 20 16,0 3 4-16,5-6-16 15,4 5 8-15,3-2-24 0,0 5 20 16,-4-3 4-16,1 3 8 15,-9 3 0-15,0 5 0 0,-6 3 16 16,-3 2-8-16,-3 6 60 16,0 2-40-16,-6 3 32 15,0-3-32-15,-3 8-8 16,0-2-12 0,0-1-8-16,0-2 4 0,0-3 4 15,5 3-4-15,1-8-20 16,0-3 8-16,3-10-100 15,3 5 56-15,0-13-56 16,3 2 64-16,0-7-12 16,0-1 32-16,-3 3 4 15,0 6 12-15,-6 2 60 16,2 3-28-16,-5 5 96 16,0 0-68-16,-6 0 20 15,0 5-40-15,-2 0 4 16,2 6-20-16,-3 2 0 15,6 0-8-15,-3 11-16 16,6 0 4-16,-3 15 12 16,3 1-4-16,-3 8 8 15,3 7-8-15,-6 1-12 16,0-3 4-16,-12 2 28 16,9-7-12-16,-15 2-4 15,-3-7-4-15,-9-4 4 16,7-4-4-16,-10-9-4 15,9-5 4-15,-12-13 12 16,13-5-8-16,-7-22-12 0,12 1 0 0,9-19-24 16,9 2 16-16,15-4-12 15,0 7 12-15,18 0 16 16,-1 8 0-16,1 3-20 16,0 8 8-16,-3 0 4 15,3 5 4-15,-10 3 24 16,-5 2-12-16,-3-2-4 15,0 5-4-15,0-6-104 16,-6 6 56-16</inkml:trace>
  <inkml:trace contextRef="#ctx0" brushRef="#br0" timeOffset="41004.1297">20577 10028 800 0,'-3'-14'296'0,"0"9"-232"0,6-5-16 0,-3 2 80 15,3 5-80-15,-3-8 96 16,3 6-84-16,-3-3 44 16,0 3-64-16,0 0 40 15,6 2-44-15,-6 8 68 16,0 6-56-16,6 15 52 15,-3 6-56-15,-3 13 32 16,3 0-44-16,0 3 8 16,3-3-24-16,-3 0 36 15,0-6-28-15,0-2 4 16,0-2-16-16,-3-9 0 16,0-5-4-16,0-5 12 15,0-3-12-15,-3-7-196 16,3-4 100-16,-3-7-352 15,6 0 248-15</inkml:trace>
  <inkml:trace contextRef="#ctx0" brushRef="#br0" timeOffset="43975.7572">20923 10110 696 0,'12'-14'256'0,"-12"14"-196"0,6-7-20 0,2 1 120 16,-2 4-96-16,0-6 132 15,0 5-112-15,0-2 48 16,-3 5-76-16,-3-3 64 16,0 6-68-16,-15 2-16 15,6 6-24-15,-17 4-12 16,2 7 4-16,-15-1 4 16,6 3-4-16,1-6 8 15,-1-2-8-15,3-3-20 16,6 0 8-16,4-2 12 15,5-3 0-15,0-3-12 16,9 1 4-16,-3-6-16 16,6 5 12-16,0-5-4 15,3 0 4-15,0 5 52 16,6 0-24-16,0 3 52 16,6 3-40-16,3-3-16 15,-1 8-8-15,4-3 0 16,3-2-4-16,-3-1 8 15,0 3-8-15,-3-2 8 16,-3 0-8-16,3-6 8 16,-6 3-8-16,-4-8-240 15,4 2 128-15</inkml:trace>
  <inkml:trace contextRef="#ctx0" brushRef="#br0" timeOffset="44380.5853">21137 9983 1028 0,'-12'0'380'0,"12"0"-296"0,3 8-20 0,-3-3 8 16,6-2-52-16,0 10 36 16,3 3-32-16,3 8 40 15,3-1-36-15,0 6 12 16,-1 1-24-16,-5-1 52 15,6 0-36-15,-12-5 48 16,6 2-48-16,-6 0 72 16,3-4-56-16,-3-6 20 15,0-3-40-15,6-8 0 16,-3 0-16-16,3-5 0 16,9-5-4-16,0-13-8 15,2 4 4-15,-2-10 4 16,6-5-4-16,-3-5-12 15,0 0 4-15,-9-9 12 16,0 14-4-16,-3 0-4 16,-3 8 4-16,-1 2-16 15,-2 6 8-15,0 5-32 16,3 6 20-16,0-1-304 16,3 3 180-16</inkml:trace>
  <inkml:trace contextRef="#ctx0" brushRef="#br0" timeOffset="44784.4439">21649 9864 904 0,'-9'-3'332'0,"9"3"-256"0,0 3-24 0,0-1 124 15,0 4-108-15,0 4 96 16,3 3-96-16,0 14 56 15,0 2-72-15,-3 8 16 16,3 0-40-16,-9 5 28 16,6 1-32-16,-6-6 84 15,6-8-60-15,-9 0-4 16,3-5-28-16,-3-3-4 16,3-5-4-16,6-6-8 15,0 1 4-15,0-6-24 16,9 1 12-16,3-4 12 15,3 1 0-15,0 0-4 16,12-1 4-16,-6 1-16 16,2-1 8-16,-2-2 4 15,0 3 0-15,-6-3 8 16,0 0-4-16,-6-3-4 16,9 3 4-16,-6-2-92 15,-1 2 48-15,4-5-364 0,6-1 224 16</inkml:trace>
  <inkml:trace contextRef="#ctx0" brushRef="#br0" timeOffset="46120.6366">22700 10110 912 0,'6'-11'340'0,"-6"11"-264"0,3-13-24 16,-3 2 132-1,3 11-112-15,-6-10 88 16,0 2-96-16,0 3 28 16,-3-1-52-16,-6 1-16 15,3 5-12-15,-9 0 0 16,0 11-8-16,0-4 52 16,4 9-32-16,-4 3-28 15,6-3 0-15,-3 0 8 16,6-1 0-16,6-1-4 15,0-1 4-15,3-5-32 16,6-3 16-16,0-7-144 16,3-1 84-16,0-5-108 0,3 3 100 15,0-6-96-15,-1 0 96 16,1 4 24-16,3-4 36 0,-3 6 32 16,3-1-4-16,3 4 148 15,0 2-88-15,3-3 8 16,2 6-48-16,4-6-16 15,-3 3-8-15,0-8 4 16,-3 8-4-16,-3-5 8 16,-1 0-8-16,-5 2-4 15,0-2 4-15,-6-1 28 16,0 6-16-16,-6-5 64 16,3 5-44-16,-6 5 44 15,3 1-44-15,-3 4 68 16,0 1-56-16,-3 2 28 15,6 3-44-15,0-6 36 16,0 12-40-16,0-6-4 16,0-3-16-16,0-3-8 15,6-4 4-15,-6-6 28 16,0 0-16-16,0 0-32 16,6-6 8-16,-3 1-88 15,3-3 56-15,0-8-12 16,-3 3 32-16,6-11-24 0,0 8 28 15,0-10-4-15,0 7 12 16,0 3 8-16,3 9 0 16,-7 1 52-16,4 6-28 0,-3 6 60 15,3-1-48-15,-3 8-8 16,3 3-16-16,0-3 0 16,3 6-8-16,0-9 8 15,0 3-8-15,0-2-12 16,3 5 4-1,2-8 4-15,1-3 0 0,9-7-20 16,0-1 12-16,6-8-56 16,-4 1 32-16,10-14-20 15,-6 0 32-15,-3-8 0 16,-1 9 12-16,-8-7 8 16,-3 12 0-16,-15-3 8 15,6 13-4-15,-18 2 104 16,6 6-60-16,-18 14 16 15,3 2-40-15,-11 13-4 16,8-5-12-16,3 10 4 16,6-2-8-16,9-6-12 15,6-5 4-15,15-10-60 16,0-6 36-16,6-10-156 16,-4-3 104-16,7-13-100 15,-3 0 108-15,-9-14-88 16,0 3 92-16,-9-10 32 0,-3 5 28 15,-6-11 8-15,3 11 0 16,0-5 140 0,-3 10-76-16,-3 1 148 15,6 9-116-15,0 4-32 0,6 10-40 0,0 3 16 16,-3 5-24-16,6 8 56 16,0 5-40-16,-6 8 20 15,2 5-32-15,-7 9 36 16,-4 2-32-16,-3 8 64 15,0-3-48-15,-3 6-16 16,3-8-16-16,6-9-20 16,3-4 8-16,3-3-48 15,6-6 24-15,3-5-224 16,12-2 140-16</inkml:trace>
  <inkml:trace contextRef="#ctx0" brushRef="#br0" timeOffset="47201.0401">20747 11197 788 0,'3'-10'292'0,"0"4"-228"0,3-4-16 0,-3 4 116 15,3 1-100-15,-3 0 104 16,6 2-92-16,-9-7 80 15,0 4-88-15,-6-4 4 16,3 2-48-16,-9-3 32 16,0 11-32-16,-3-2 32 15,-3 2-32-15,-8 2 20 16,5 9-24-16,-12 2 88 16,3 3-60-16,-3 8 20 15,13 0-36-15,2 5-32 16,12 2 0-16,15 1 16 15,3-3-8-15,20-13-28 16,4-3 8-16,15-13-12 0,-4-2 12 16,1-9-20-16,0 1 20 0,-13-6 4 15,-11 2 8-15,-12-7 32 16,-3 5-16-16,-15-5 12 16,-3 0-16-16,-6 3-24 15,0 2 4-15,0 2 4 16,6 6 4-16,9 1-336 15,9 4 184-15,9-8-572 16,9 3 404-16</inkml:trace>
  <inkml:trace contextRef="#ctx0" brushRef="#br0" timeOffset="47667.0714">21170 10880 976 0,'6'0'360'0,"-6"0"-280"0,3 13-20 16,0-3 116-1,0 4-108-15,-3 12 80 16,0 1-88-16,-9 10 84 16,3 0-84-16,-3 2 60 15,3 6-68-15,-9-5 32 16,3-3-48-16,3-5 8 15,3-3-28-15,0-11-8 16,3-2-4-16,3-10 12 0,0-4-8 0,3-12-92 31,9-4 48-31,-6-12-112 16,9 5 84-16,0-8-68 0,6 5 76 0,-6-3 32 16,-3 9 16-16,-4 2 24 15,1 5-8-15,3 9 68 16,-3 7-44-16,-3 8 60 15,0 3-56-15,0 8 36 16,0 0-40-16,0 5-20 16,3-3-4-16,-3-2 24 15,0 0-16-15,-3-8 20 16,0-3-20-16,-6-2 0 16,3-3-8-16,-3-6-200 15,-3-2 104-15,0-8-396 16,6 0 272-16</inkml:trace>
  <inkml:trace contextRef="#ctx0" brushRef="#br0" timeOffset="48272.5292">21464 11134 964 0,'-5'0'360'0,"5"0"-280"0,0-6-24 16,-3 4 148-1,0 4-124-15,0 1 100 16,3 2-104-16,-3 3-16 15,3 3-36-15,0 5-24 16,3 2-4-16,-6 3 28 0,6 3-12 16,-3 0 40-16,0-3-28 0,-6-2 40 15,6-1-36-15,-9-5 40 16,6-2-40-16,0-6-4 16,-3 3-16-16,3-8-24 15,3 0 8-15,9-10-92 16,0-1 52-16,6-13-72 15,2 3 64-15,1-5 4 16,3 4 32-16,0 1 4 16,-6 8 8-16,-6-3 104 15,3 8-52-15,-9 3 80 16,3 5-72-16,-6 5 52 16,0 3-60-16,0 11 4 15,6-1-28-15,-6 3 16 16,0 3-24-16,3-3 12 15,2-2-12-15,-2-3 12 16,0-3-16-16,3-8 4 16,-6 1-4-16,3-12-32 15,0 4 12-15,6-12-100 16,-3 4 60-16,3-17-28 16,0 12 44-16,3-9-28 15,-3 5 32-15,0 1 20 16,9 2 8-16,-9 3-16 15,3 7 12-15,-4 4 92 16,1 2-44-16,-3 2 28 16,0 6-40-16,-6 3 0 15,6 5-16-15,-6-3 12 0,3 3-16 16,-6 2 4-16,3-4-4 16,-6 1-208-16,6-1 108 15</inkml:trace>
  <inkml:trace contextRef="#ctx0" brushRef="#br0" timeOffset="48583.3784">22015 11173 1092 0,'0'-2'404'0,"0"2"-316"0,0-3-24 0,-3 0 116 16,3 6-112-16,-9-3 80 15,3 3-88-15,-6-1-12 16,3 4-32-16,-2-1-20 15,2 3 0-15,-3 2-4 16,9 4 0-16,3 2-20 16,3-1 16-16,3 4 12 15,3-1 4-15,0 1 8 16,-1-3-8-16,-2 0-4 16,3-3 4-16,-9-2 20 15,0 2-12-15,-12-5-4 16,4 0-4-16,-7-6 4 15,3 1-4-15,-3-6-12 16,3 1 4-16,9-9-268 16,6 3 144-16</inkml:trace>
  <inkml:trace contextRef="#ctx0" brushRef="#br0" timeOffset="50159.5973">22539 11388 984 0,'-6'0'368'0,"6"0"-288"0,12 5-20 0,-3-10 80 15,-3 5-88-15,12-6 16 16,6-4-44-16,8-6 12 16,4 0-20-16,3-5 0 15,-4 2-8-15,-2-4 4 16,-3 7-8-16,-6-6 32 15,-3 4-20-15,-4-8 32 16,-5 2-32-16,-6-11 92 16,0 6-60-16,-6-5 64 15,3 7-60-15,-6 1 32 16,3 5-48-16,-3 2-12 0,3 9-12 0,-3 2-12 16,6 8 4-16,-12 8 4 15,9 7-4-15,-12 9-4 16,1 5 4-16,-7 6 12 15,3-1-8-15,-9 6 16 16,9 0-16-16,-3 2-4 16,9-2 0-16,6-3-16 15,6-8 8-15,9-5-4 16,6-11 0-16,12-8-72 16,0 0 44-16,2-15-12 15,7 2 28-15,0-11-4 16,-4 9 12-16,-5-14-36 15,-3 5 28-15,-6-4 8 16,0 1 8-16,-3-1 20 16,-4 4-8-16,1-5-12 15,-3 8 0-15,-3 3-4 16,0 3 0-16,-3-4 32 16,3 9-12-16,-9 0-4 15,0-1-4-15,-6 6 12 16,3 0-8-16,-9 0-4 15,3 6 0-15,-6-6-24 16,3 8 12-16,-2-6 20 16,2 1-4-16,-6 2-28 0,12 1 8 15,-6 2 12-15,6-1 4 16,-3 7-36-16,3 2 16 0,0 5 16 16,6 0 0-16,-6 3 0 15,12 0 4-15,-6-6-16 16,6 3 8-16,-3-8 12 15,3 1-4 1,-6-4-4-16,6-4 4 0,0-6-76 16,3 0 40-16,0-6 4 15,9-4 16-15,-6-9 12 16,2 6 0-16,4-16 0 16,0 10 0-16,3-2-12 15,6 8 8-15,-6 0-4 16,-1 2 0-16,-5 6 24 15,0 0-8-15,-6 5 60 16,0 0-40-16,-9 5 52 16,3 5-48-16,-9-2 4 15,3 3-24-15,-6-1-8 16,9 4 0-16,0-4-16 16,6 4 8-16,-3 1 4 15,6-1 0-15,-6-9 8 16,9 8-4-16,-3-8 8 15,0 1-8-15,0-6-12 16,0 0 4-16,0-6 12 16,0 6-4-16,-4-7-4 15,1 1 4-15,-3-4-32 16,9-1 16-16,-6-7-40 16,3 4 32-16,0-7 8 15,-3 8 8-15,3-6 4 0,3 4 0 16,-3 1 0-16,0 9 0 15,-3 2 44-15,0 6-24 0,-6 8 0 16,9-3-12-16,-9 7 12 16,0 4-12-16,0-1-4 15,0-2 0-15,0 3 4 16,0-6-4-16,0 0 16 16,6-5-12-16,-3-8-4 15,3 3 0-15,-1-8-40 16,1-1 20-16,6-10-64 15,0 1 44-15,3-4-20 16,3 0 36-16,-3 4 0 16,-3 1 12-16,0 9 8 15,0 0 0-15,-3 10 32 16,-1 0-16-16,1 9 20 16,-3 1-20-16,0 4 20 15,3 0-24-15,3-4 12 16,-3-1-12-16,12-9-8 15,-3 0 0-15,-6-7 12 16,6-1-8-16,-7-10 60 16,1 2-40-16,-6-10 8 15,-3 8-24-15,-3-11 0 16,6 8-4-16,-6-2 4 16,3 10-8-16,0-8-124 15,3 8 64-15,3-3-596 16,3 6 364-16</inkml:trace>
  <inkml:trace contextRef="#ctx0" brushRef="#br0" timeOffset="50253.3367">23935 11195 1216 0,'-3'10'448'0,"3"-10"-348"0</inkml:trace>
  <inkml:trace contextRef="#ctx0" brushRef="#br0" timeOffset="58364.9053">17797 10202 572 0,'9'-8'208'0,"-9"8"-160"0,12-8-12 0,-12 6 68 16,3 2-64-16,-3-3 44 16,0 6-48-16,0-3 52 15,0 0-52-15,0 0 20 16,0 0-36-16,0 0 0 16,0 5-12-16,0 0-16 15,0 3 4-15,0-5-24 16,0 0 16-16,0-6 32 0,6 3-12 0,0-3 0 15,0 3-4 1,-6-2-24-16,0 4 12 0,-6-2 4 16,6 3 4-16,0 0 8 15,-6-1-4-15,0 1-12 16,6 2 4-16,-3-5 12 16,3 3-4-16,-6-3-4 15,12 0 4-15,-6 0 100 16,0 0-56-16,0-3 24 15,0 3-40-15,0-2 40 16,0 2-40-16,0-3 28 16,0 6-32-16,0-3 28 15,0 0-32-15,0 0 32 16,0 0-32-16,0 0 64 16,0 0-48-16,-6 0 8 15,6 2-28-15,0-2-4 16,0 3-8-16,-6-3 12 15,12 2-12-15,-6-2 4 16,6 3-4-16,-3-3-16 16,3 3 4-16,6-3 12 15,-3 0-4-15,0 0 8 16,3 0-8-16,-9-3 24 16,8 3-16-16,-5-3 40 15,-3 3-28-15,-3-2 4 16,6 4-16-16,-6-2-8 15,0 0 0-15,0 0 4 16,0 0-4-16,0 0-4 16,0 0 4-16,0 0 4 15,0 0-4-15,0-2 8 0,0 2-8 16,0-3-4-16,6 3 4 16,-6-2-4-16,0 4 0 0,0-4-12 15,3 2 8-15,-3-3-4 16,0 6 0-16,0-6 16 15,0 3-4-15,-3-3-12 16,3 6 4-16,-6-6-112 16,12 3 64-16,-12-2-268 15,12-1 176-15</inkml:trace>
  <inkml:trace contextRef="#ctx0" brushRef="#br0" timeOffset="59226.1502">17696 10192 652 0,'0'5'244'0,"0"-5"-192"0,6-3-12 0,-6 1 120 16,0 4-96-16,0-2 96 15,0 0-92-15,0 0 56 16,0 6-72-16,0-4 48 16,0 1-56-16,0 0 40 15,3-1-48-15,-3 1 32 16,6 0-36-16,3-1 36 15,-3 1-40-15,3-1 12 16,3 1-24-16,-4-3 36 0,7 3-28 16,0-3-12-16,6 2-8 0,-6-4 12 15,6 2-8-15,-6-3-4 16,0 3 0-16,-4-3 4 16,4 3-4-16,-9-2 16 15,3 4-12-15,-3-2 4 16,-3 3-4-16,3-3 12 15,-6 0-12-15,6 0 4 16,-6 0-4-16,6 0 4 16,-3 0-8-16,-3 0-4 15,6 0 4-15,0-3-4 16,-3 3 0-16,3-2 0 16,0 2 0-16,0-3 8 15,-3 6-4-15,-3-3-4 16,0 0 4-16,0 0 12 15,0 0-8-15,0 0-56 16,0 0 24-16,0 0-288 16,0 0 172-16,-9 0-460 15,9 0 336-15</inkml:trace>
  <inkml:trace contextRef="#ctx0" brushRef="#br0" timeOffset="148330.7995">18979 12565 676 0,'-9'-16'248'0,"6"8"-192"0,-3-2-16 0,3 10 128 15,0-8-100-15,3 2 60 16,-6 1-72-16,6 0 28 15,0 5-48-15,0-5 16 0,6 2-32 16,0 11 44-16,3 2-36 16,0 4 56-16,6 15-48 15,0 8 28-15,0 8-36 16,2-3 0-16,1-2-16 0,3 2-8 16,-6-10 0-16,0-3 28 15,-3-8-16 1,0-5 48-16,-3-11-36 0,3-10 12 15,-1-6-24-15,4-7 0 16,0-11-8-16,3-3-24 16,0-2 8-16,0-1 4 15,0 4 4-15,-3 1 24 16,-1 1-12-16,-2 6 32 16,-6 1-28-16,0 4 20 15,-3 2-20-15,-3 3-16 16,0 2-4-16,6 3-112 15,-6 0 64-15,6 0-304 16,-3 3 196-16,3 2-756 16</inkml:trace>
  <inkml:trace contextRef="#ctx0" brushRef="#br0" timeOffset="148887.5961">19544 12949 600 0,'6'0'224'0,"-6"0"-176"0,6 0-12 16,-6 0 184-16,6 0-128 15,0-3 60-15,-3-2-88 16,-3 2-4-16,0 3-36 15,0-3 12-15,0-2-20 0,-3 3 36 16,-3 2-28-16,-3-3-4 16,-5 0-12-16,-4 3 4 0,-3 3-8 15,-3 0 32-15,0 2-20 16,0 0 20-16,1 6-20 16,2-1 44-16,3 1-32 15,3 5 28-15,6 0-28 16,3 2 0-16,3 3-16 15,6 3-16-15,3 3 0 16,3-1 4-16,3-2 0 16,3 0 24-16,6-8-12 15,-1-3-84-15,4-3 40 0,-3-7-184 16,0-3 120-16,-6 0-228 16,-3-5 180-16</inkml:trace>
  <inkml:trace contextRef="#ctx0" brushRef="#br0" timeOffset="149128.8433">19476 13094 860 0,'-6'-10'320'0,"6"4"-248"0,-3 1-20 15,3 5 16-15,0 0-48 16,6 0-20-16,0 5 0 16,3 1 24-16,3-1-12 15,0 6-40-15,0 2 16 0,0 3 80 16,-4 2-36-16,-2-2 104 15,-3 0-76-15,-3 2 52 16,-3-2-68-16,-3 0-20 0,1-8-16 16,-1 8 8-16,0-8-8 15,3-8-160-15,0 0 80 16,3 0-852 0</inkml:trace>
  <inkml:trace contextRef="#ctx0" brushRef="#br0" timeOffset="149501.4121">19821 13041 736 0,'3'-10'272'0,"0"10"-208"0,6-6-20 0,-3 1 8 0,0 5-36 16,0-3-4-16,0 1-8 15,-6-1-40-15,0 1 20 16,-6-1-116-16,-6 3 72 0,-3 0 8 15,0-3 32-15,1 9 104 16,-1-6-44-16,3 5 16 16,9 5 24-1,3 4-48-15,6 2 12 16,9 7-28-16,2 1-24 16,1 3 0-16,-3 2 12 15,-3-3 0-15,-6 1 16 16,-9-4-12-16,-9-1 136 15,-6-7-76-15,-6-7 128 16,-2-8-112-16,5-2 40 16,3-9-76-16,0-2-76 15,9-6 8-15,9-2-520 0,24 0 296 16,3 0-384 0</inkml:trace>
  <inkml:trace contextRef="#ctx0" brushRef="#br0" timeOffset="150825.1331">20652 12774 1080 0,'-9'-13'400'0,"6"8"-312"0,0-3-24 16,0-3 108-16,6 11-108 0,0-8-28 16,3 3-20-16,6-11-28 15,3 11 8-15,8-14-48 16,4 11 24-16,0-10-4 16,0 4 20-1,-6 1 0 1,-3 5 4-16,-10 0 0 0,-2 8 0 0,-12 16 52 15,-2 8-24-15,-13 26 68 16,0 3-48-16,-6 19-24 16,6-4-16-16,0 9 16 15,9-11-8-15,4 0-12 16,5-10 0-16,0 0 12 16,6-17-4-16,3-4-12 0,2-17 4 15,1-7-136 1,6-3 72-16,0-22-40 15,3-4 64-15,-9-16-72 16,0-1 64-16,-9-12 36 16,0 7 12-16,-12 0 112 15,3 8-60-15,-6 3 104 16,3 5-88-16,-9 1 52 16,7 4-72-16,-10-2 4 15,6 8-28-15,-6 0 16 16,9 7-24-16,-3-4-4 15,9 2-4-15,0 0-40 16,6 8 20-16,6-6 4 16,6 12 12-16,6-4 0 15,6-2 0-15,9 0-56 0,3 0 32 0,5 0-52 16,1 0 44 0,-3 0 0-16,-7 0 16 15,-8 0 20-15,-3 0 0 16,-12 0 8-16,-3 6-8 15,-9-1 76-15,0 3-44 0,-3 0 12 16,6 2-28-16,3 1-4 16,3 2-8-1,3 1-16-15,6 1 4 16,6-4 4-16,0 0 0 0,0-6 0 16,0 3 0-16,-4-11-64 15,1 3 36-15,-6-8-16 16,-3 3 28-16,-9-8-36 15,3 2 32-15,-6-7-72 16,3 2 52-16,0-3 16 16,3 6 20-16,0 0-8 15,6 2 8-15,3 1-4 16,3 4 0-16,0 1 8 16,6 5 0-16,-9 0 24 15,3 3-12-15,-3-3 24 16,0 2-24-16,-3 4 12 15,0 1-12-15,-4 1-16 16,1 3 0-16,0 0 12 16,0 2-4-16,3-5 24 15,0 2-16-15,0-2-12 16,3 0-4-16,-3-8 56 16,3 3-28-16,-3-6 32 15,0 1-28-15,-3-4 28 16,0 1-32-16,-3-3 20 0,3 3-24 0,-3-6 16 15,6 3-20-15,0-8-16 16,6 6-4-16,3-6 72 16,2 3-36-16,7-3 40 15,3 5-40-15,0-2 52 16,0 5-48-16,-4 0 0 16,-2 3-20-16,-6-6 24 15,0 9-24-15,-9-6 12 16,0 5-16-16,-9-2-252 15,0 5 128-15,-9-6-880 16,3 4 552-16</inkml:trace>
  <inkml:trace contextRef="#ctx0" brushRef="#br0" timeOffset="152577.707">22024 12499 736 0,'12'-19'272'0,"-12"4"-208"0,0-4-20 15,3 8 116-15,-3 3-96 0,-3 3 44 16,0-5-64-16,0 2 36 15,0 2-44-15,0 6 0 0,0 3-24 16,0 8 20-16,0-1-20 16,3 14 32-16,-3 2-28 15,0 6 4-15,-3 5-12 16,3 3-8-16,0 8 4 16,-3-9 20-1,3 1-12-15,-3-3-4 16,0-5-4-16,-2-3 4 15,2-5-4-15,-3-11 8 0,0-5-8 16,3-8-4-16,3-11 4 16,0-7-104-16,3-6 56 0,6-3-76 15,6 1 64-15,0 5 24 16,-1 5 16-16,7 5 16 16,0 9 0-16,-3 10 8 15,0 5-4-15,3 11 16 16,0-1-12-16,-3 9 32 15,-4-8-24-15,-2 0 40 16,-6-3-32-16,-6-2 48 16,-8-4-40-16,-7-1 12 15,-3-6-28-15,-3-3-8 16,3-5-4-16,-3-5 12 16,1-3-8-16,5 2-20 15,6 1 4-15,3-3-4 31,6 3 4-31,6-3 8 0,3 5 0 0,6-5 0 16,3 6 0-16,8-1-56 16,4-5 32-16,3 0-16 15,3-2 24-15,2-1 0 16,7 0 8-16,-3 1 16 0,-1-3-4 16,-2 2-12-16,-3 3 4 15,-6 3 4-15,-6-1 0 16,-10 4 44-16,-2 4-24 0,-9 4 80 15,-3 2-56-15,-3 2-4 16,1 9-24-16,-1-6 8 16,-3 3-16-16,3 8-4 15,6-3 0-15,0-3 12 16,3-4-8-16,3 2-12 16,11-6 0-16,-2 1 12 15,0-6-4-15,3-2-36 16,0-3 16-16,-3-6-40 15,-3-2 36-15,-3 0 16 16,-6-7 4-16,-6-1 0 16,0 0 4-16,-9-5 64 15,0 7-36-15,-3 1 92 16,-3 3-68-16,3 4-28 16,6 6-16-16,6 0-32 15,6 6 12-15,12-6-144 0,3 5 80 16,6-5-268-16,3 0 192 15,2-5-428 1,4-1 324-16,-3-2-128 16</inkml:trace>
  <inkml:trace contextRef="#ctx0" brushRef="#br0" timeOffset="153284.809">22694 12607 716 0,'0'-34'264'0,"0"29"-204"0,0-3-16 0,0 5 116 16,0 0-96-16,0 3 16 0,3 6-44 15,-3 4 20 1,0 6-32-16,0 11 48 0,0 2-40 0,-3 5 28 16,0 1-32-16,0 2-16 15,-6 0-8-15,6-3 12 16,-6-5-8-16,0-8-84 16,3-2 44-16,-3-9-168 15,0-7 116-15,3-6-176 16,-3-5 148-16,0-10-192 15,1-6 172 1,-1 0 312-16,0 3-92 16,0 0 200-16,0 2-164 15,3 9 68-15,3-1-112 16,3 3-56-16,6 6-16 0,6 2-28 16,6 0 12-16,2 0 12 31,4 0 0-31,12-3-72 0,0-2 36 15,-1 0 4-15,-2-3 16 0,-9-3 36 16,0-5-12-16,-9 3-4 16,-3 5-4-16,-3-3 64 15,-6 1-36-15,-3 4 16 16,0 4-32-16,-3 4-16 16,0 9-4-16,-3 8 64 15,6 4-32-15,0 12 40 16,6-1-36-16,-3 6 16 15,0-6-28-15,-3-2 16 16,2-6-20-16,-2-4 20 16,0-9-24-16,-2-3 24 15,7-4-24-15,-5-9 4 16,3 3-8-16,-3-16-76 16,6 3 36-16,-3-11-180 15,9 3 116-15,-3-3 28 16,0 6 40-16,0 10 32 15,3 2 0-15,0 6 128 16,-3 8-68-16,3 6 92 16,3-1-88-16,-12 3 48 15,6 0-72-15,-7-3 4 16,1 3-28-16,-3-3-4 16,3-2-8-16,0-4-84 15,-3 1 40-15,9-5-460 16,0 2 272-16</inkml:trace>
  <inkml:trace contextRef="#ctx0" brushRef="#br0" timeOffset="154917.2625">19089 13901 624 0,'0'-8'228'0,"0"8"-176"0,0 6-16 16,-3 1 132 0,3 7-100-16,-3 15 44 0,3 3-68 15,-3 13 20-15,0 0-36 0,0 2 36 16,3-5-36-16,-3-2 4 16,6-8-20-16,-6-3 12 15,3-5-16-15</inkml:trace>
  <inkml:trace contextRef="#ctx0" brushRef="#br0" timeOffset="156318.6633">18836 14012 872 0,'0'-18'324'0,"0"18"-252"0,6 0-20 0,0 0-20 16,3 0-28-16,6 0 16 16,6 2-12-16,11 1 24 15,1 0-20-15,9-1-4 16,-1 4-4-16,7-1 4 16,-6 0-4-16,-4 1 8 15,-5-1-8-15,-6 3-4 16,-3 2 4-16,-9 12 84 15,0-4-48-15,-10 6 8 16,1 5-28-16,-6 0 16 0,3 0-24 16,-3-5-4-16,0-5-4 15,0-4 12-15,3-4-8 0,-3-6 16 16,0-2-16 0,0-8 4-16,3 2-4 15,0-10-8-15,0 0 4 16,0-11-16-16,3 0 8 15,0-5 4 1,3 5 0-16,3 0-12 0,0 6 8 0,6 2 4 16,0 3 0-16,3 2 44 15,2 11-24-15,1-5 8 16,3 10-16-16,0-5 36 16,-3 0-24-16,-4 0-4 15,1 0-12-15,-3 0-16 16,-3 0 4-16,-3 0 20 15,-3 3-8-15,-6-6-12 16,3 3 0-16,-6-3 12 16,0 3-4-16,-6-2-12 15,6 2 4-15,-9-6 4 16,0 9 0-16,-3 5-20 16,3-3 12-16,-6 8 12 15,3 3 0-15,-3 3 52 16,3 2-32-16,1 0 16 15,2-2-24-15,0-3 0 16,6-3-8-16,3 0 4 16,3-2-8-16,3-3-56 15,3-3 28-15,0-8-120 16,-1 3 80-16,1-10-88 16,3-1 88-16,0-7-36 0,3 2 56 15,-3-3 52-15,0 6-4 0,-3 0 48 16,0 5-28-16,-6 2 40 15,3 4-36-15,-3 2 56 16,3 5-48-16,-3 0 12 16,3 1-32-16,-6-1-8 15,3 0-4-15,0 3 4 16,2 0-4-16,-2-3-4 16,3 1 4-16,0-4-4 15,3 1 0-15,-3-3 8 16,3 3-4-16,0-3-20 15,0 0 8-15,-3 0 12 16,3 0 0-16,0-3 8 16,0 3-8-16,0-3-4 15,0 3 4-15,-3-2 4 16,0 4-4-16,-9-2-4 16,3 0 4-16,-3 3-24 15,3 5 12-15,-6 0 56 16,3 0-24-16,-3 0 16 15,6 2-24-15,0-4 8 16,3 2-12-16,0-8 12 16,3 2-16-16,0-4 16 15,2 2-16-15,-2-6-4 0,3 1 0 16,-6-6-24-16,3 6 12 16,-6-3 20-16,0 3-4 0,0-3-28 15,0 3 8-15,0-9 32 16,3 6-12-1,0-7-36-15,3 4 16 16,0-2 0-16,3 2 12 0,0 1-12 16,3 2 8-16,-3 0 4 15,3 2 0-15,-3 1 0 16,3 5 0-16,-3 0 8 16,2 5-4-16,-2 1-28 15,0 4 12-15,-6 4 12 16,3-1 4-16,-3 3 52 15,0 2-32-15,0 1-12 16,0-1-4-16,-3-2 0 16,3-3-4-16,0 1-4 15,0-1 4-15,-3-3-16 16,3-2 8-16,0-2-40 16,0-1 24-16,-3-2-108 15,3-1 72-15,0-2-64 16,0 0 72-16,0-5-136 15,3 0 104-15,3-9-200 16,6 1 156-16</inkml:trace>
  <inkml:trace contextRef="#ctx0" brushRef="#br0" timeOffset="156633.2121">20184 14033 748 0,'15'-23'276'0,"-15"23"-216"0,0-14-16 16,0 7 100-16,6 4-88 0,-6-2 92 15,0 2-84-15,-6 0 12 16,6 9-44-16,-9-1-4 15,-2 5-16-15,2 4-8 16,3-1 0-16,0 3-4 16,6 0 0-16,0 0-20 15,6-1 12-15,-3 1 4 16,6 3 4-16,-1-6-124 16,1 0 68-16,-6 0-32 15,3-2 52-15,-9 2 4 16,3 1 20-16,-6-1 96 15,3-3-44-15,-3 1 124 16,1-3-92-16,-4-3 64 16,3 6-80-16,-3-11-40 15,6 2-12-15,0-4-180 16,3 2 96-16,3-6-612 16,3 1 384-16</inkml:trace>
  <inkml:trace contextRef="#ctx0" brushRef="#br0" timeOffset="156745.2087">20357 13864 820 0,'-15'3'304'0,"15"-3"-236"0</inkml:trace>
  <inkml:trace contextRef="#ctx0" brushRef="#br0" timeOffset="156872.253">20345 14041 1008 0,'-9'11'372'0,"9"-11"-288"0,-9 26-24 0,3-18 160 15,6 3-132-15,-3 0-16 16,3 2-48-16</inkml:trace>
  <inkml:trace contextRef="#ctx0" brushRef="#br0" timeOffset="157203.7929">20494 13967 1028 0,'-15'8'380'0,"15"-8"-296"0,-6 14-20 15,-3-7-12 1,9 4-40-16,0 2-20 15,0 0 0-15,-6 1 4 16,9 2 4-16,-3-3-72 16,6 0 40-16,0-2-40 15,0 2 40-15,-3-3 12 16,3 4 8-16,-3 2 64 16,3-1-28-16,-3 1 96 15,0 0-68-15,-3-3 20 0,0 1-40 0,-3-6 24 16,0-3-32-1,-3-5-4-15,3 3-12 0,-6-11-120 16,6 2 60-16</inkml:trace>
  <inkml:trace contextRef="#ctx0" brushRef="#br0" timeOffset="157429.3228">20646 13906 852 0,'-6'3'316'0,"6"-3"-248"15,-3 19-16-15,3-6 60 16,-6 5-72-16,0 17-28 16,6 4-8-16,-6 6-4 15,6 0 0-15,-3-2-116 16,3-6 64-16,-3-8-216 15,3-5 148-15</inkml:trace>
  <inkml:trace contextRef="#ctx0" brushRef="#br0" timeOffset="158301.01">20545 14129 1028 0,'-9'-24'380'0,"9"24"-296"0,12-11-20 0,-3 6 24 15,-1 5-60-15,7-3-12 16,0 6-8-16,6-3 0 15,3 0-4-15,6-3-12 32,-1 1 4-32,1-4-48 0,0 4 24 0,-9-6 32 15,0 3 0-15,-9-3 20 16,-1 2-16-16,-11 1 76 16,0 2-48-16,-5 3 68 15,-1 6-64-15,-3 7-16 16,6 5-16-16,0 9-8 15,3 5 0-15,3-3-12 16,3-3 8-16,6-5 12 16,-4-2-4-16,1-1-64 15,3-7 32-15,-3-3-156 16,3-5 104-16,-6-9-64 16,3 1 84-16,-9-6 0 15,3-2 36-15,-3-16 4 16,0 11 12-16,3-12 16 15,3 7-4-15,0 2 8 16,3 7-8-16,0 1-12 16,3 5 4-16,0 5 108 15,-1 9-56-15,-2-1 44 16,3 8-56-16,-3 1 44 16,0-4-48-16,-3 6 28 15,0-3-32-15,-6 6 36 16,0-3-36-16,-6-1-16 0,6-7-4 15,-6-2-8-15,12-4 0 0,-6-7 8 16,0 0-4 0,6-11-64-16,3 0 32 0,3-13-48 15,3 10 40-15,-6-10-8 16,6 11 28-16,2-6 8 16,1 8 8-16,-3 0 16 15,3 8-8-15,0 0-4 16,0 8 0-16,-3-2 12 15,3 4-8-15,-4 1-4 16,4 2 0-16,-3-5 4 16,0 6-4-16,-9-12 8 15,3 6-8-15,-3-2 24 16,-3-1-16-16,3-5-20 16,-6 3 0-16,-6-1 12 15,3 1 0-15,-9 5-20 16,3 0 8-16,-3 0 4 15,9 11 4-15,-9-1-20 16,9 4 12-16,3 4 12 16,9 1 0-16,-3 7 68 15,3 3-40-15,0 3 4 16,3-3-20-16,-6-3 16 16,3-2-20-16,-15-5 56 15,6-1-36-15,-15-7 28 16,6-1-32-16,-12-4-44 15,0-4 8-15</inkml:trace>
  <inkml:trace contextRef="#ctx0" brushRef="#br0" timeOffset="159561.1085">21953 14086 840 0,'0'-5'312'0,"0"5"-244"0,-3-5-16 0,-3 2 92 16,6 1-88-16,-6-6 32 16,6 0-52-16,-9-3 12 15,3 6-28-15,-9-3 80 16,6 3-56-16,-12 2 48 16,12 3-52-16,-12 8 60 15,16 8-60-15,-10 2 0 16,9 1-24-16,0 2-12 15,6 0 0-15,0-2 4 16,6-1-4-16,0-5-248 16,0-2 132-16,-3-11-288 15,3-3 224-15,-6-5-276 16,0 0 256-16,0-2 28 16,0-1 104-16,0-5 512 15,0 3-244-15,5 3 116 16,4 2-188-16,6 5-36 15,0 6-56-15,6 2-28 16,0 3-8-16,0 0-4 16,0 0 0-16,-4-3 8 15,-2 0-4-15,-3-5 68 16,3 0-40-16,-9-5 4 16,-3 2-20-16,-3-5-20 15,0 6 0-15,0-3 20 0,0 2-8 16,-3 3-28-16,-3 3 8 0,0 2 24 31,6 5-8-31,0 1 8 16,0 0-4-16,0-4 4 0,6 1-8 15,3-8 16-15,-3 3-12 0,0-8-12 16,3 2 0-16,-3-5-40 16,3 0 24-16,-3-8-64 15,3 6 48-15,-3-14-8 16,-1 5 24-16,1-7-32 15,-3 2 32-15,9 0 8 16,-3 6 8-16,3 2 56 16,-3 5-28-16,6 3 52 15,6 8-44-15,-6 3-16 16,9 2-8-16,-4 3 36 16,1 0-24-16,0 0-28 15,3 3 4-15,-3-3 16 16,0 0-4-16,-7-6-4 15,7 4 0-15,-6-6 4 16,6 0-4-16,-6-8-4 16,6 0 4-16,-6-11-4 15,-1 6 0-15,1-6 8 16,0 4-4-16,-9-4-12 16,3 3 4-16,-9 3 12 15,0 2-4-15,0 3 8 16,-3-2-8-16,-9 5 52 15,3 5-32-15,-3-6 32 0,3 12-28 16,-5-6 28-16,-1 5-32 16,3 5 12-16,3-2-20 0,-6 6-8 15,9 4-4-15,0 9 64 16,3-1-36-16,-3 6-20 16,6-3-12-16,6 0 0 15,-3-3 0-15,9-2 24 16,3-3-12-16,-3-7-136 15,3-1 68-15</inkml:trace>
  <inkml:trace contextRef="#ctx0" brushRef="#br0" timeOffset="160650.1061">19479 14780 852 0,'-12'-11'316'0,"9"11"-248"0,-3 0-16 16,3 0 120-1,3 5-104-15,-6 6 52 16,3 5-72-16,-6 18 36 0,6 3-48 0,-6 8-44 31,6 0 0-31,-5 0 28 0,2-3-12 16,-3-4 16 0,9-9-12-16,-12-8-104 0,0-3 48 15</inkml:trace>
  <inkml:trace contextRef="#ctx0" brushRef="#br0" timeOffset="161212.3739">19262 14997 1172 0,'0'-14'436'0,"0"14"-340"0,0 8-24 0,3-8 36 16,3 6-72-16,6-4-4 15,2 9-20-15,16-6 8 16,-6 6-12-16,12-11-28 15,-1 2 8-15,1-10-56 16,0 0 36-16,-6-7 0 16,-4 4 16-16,-5-2 28 15,-3 2-4-15,-6-7 16 16,-3 4-16-16,-9-7-4 16,6 3 0-16,-6-1 48 15,6 9-28-15,-6 2-12 16,9 8-4-16,-9 2 24 15,6 9-16-15,-6 13 12 16,0 10-16-16,0 3 28 16,-6 0-24-16,-3 0 76 0,9-5-56 15,-12 2 24-15,6-7-40 0,-6-6 28 16,6-5-32-16,-3-3-4 16,6-2-8-16,0-9-4 31,3 1 0-31,3-14-124 0,6 3 68 15,0-13-92-15,6 5 84 0,0-5 24 16,0 8 24-16,0-3 8 16,-6 11 0-16,2 2 76 15,-2 6-36-15,-9 7 92 16,6 4-68-16,-6 7 60 16,0-5-64-16,0 0-4 15,-3-1-28-15,0-1-12 16,6-4-4-16,-3 1-48 15,0-8 24-15,3-6-180 16,3 3 112-16,0 0-216 16,0 0 172-16</inkml:trace>
  <inkml:trace contextRef="#ctx0" brushRef="#br0" timeOffset="161542.4911">19798 15145 1028 0,'5'13'380'0,"-5"-13"-296"0,15 0-20 15,-9 3 68 1,3-1-84-16,3-2-12 16,3 0-20-16,-6-5-16 15,6 2 4-15,-3-5 28 0,3 0-16 0,-12-2-12 16,3 2-8-16,-9-3 12 16,3 3-4-16,-9-2 32 15,3 2-20-15,-9 0 48 16,6 5-36-16,-6 1 56 15,3 2-48-15,-3 5 0 16,6 3-20-16,0 8 32 16,3-3-24-16,3 6-24 15,3 2 0-15,0-5 0 16,9-1 0-16,3 1 24 16,3-2-12-16,0-7-136 15,3 1 68-15,-3-5-420 16,3 0 264-16</inkml:trace>
  <inkml:trace contextRef="#ctx0" brushRef="#br0" timeOffset="162039.9914">20643 15036 956 0,'9'-10'352'0,"-9"10"-272"0,0-8-24 0,-3 2 128 15,0 6-112-15,-6-5-12 16,3 5-36-16,-9 0-20 16,6 5 0-16,-9 3-4 15,6 3 0-15,0 2 0 16,7 3 0-16,5 3-20 16,3-4 12-16,5 9 12 15,4-5 0-15,3-3-4 16,0 0 4-16,0-3 4 15,0 0-4-15,-6-5-4 16,0-3 4-16,-12 1 20 16,0-1-12-16,-12-3 32 15,0 1-28-15,-9-6 56 16,6 1-40-16,-2 2 20 16,5 0-32-16,0-5-60 15,9 5 16-15,6 0-304 16,6 0 176-16</inkml:trace>
  <inkml:trace contextRef="#ctx0" brushRef="#br0" timeOffset="162370.6234">21033 15026 716 0,'12'-6'264'0,"-12"6"-204"0,-6-8-16 0,3 6 124 16,3 2-100-16,-6-3 36 15,0 1-64-15,-9-4-32 16,6 6-8-16,-6-2 16 16,6 4-8-16,-9-2 16 15,4 8-16-15,-4 0 60 16,3 3-40-16,-3 2 60 15,6 3-52-15,0 2 12 16,3 1-32-16,0-3 0 16,6 0-8-16,3-3-24 15,3-3 8-15,0-4-332 16,3-4 188-16</inkml:trace>
  <inkml:trace contextRef="#ctx0" brushRef="#br0" timeOffset="163117.9793">20929 15042 912 0,'-9'-11'340'0,"9"11"-264"0,6 16-24 16,-3-6 124 0,0 1-108-16,3 8 36 15,3 2-64-15,2 0-32 0,1-3-8 0,3-2 0 32,0-3 0-32,3-5-168 0,0-2 92 15,-6-9-136 1,3 3 120-16,-6-8-104 15,2 3 112-15,-8-14-36 0,3 3 72 0,0-7 88 16,0 1-20-16,0-1 244 16,0 7-148-16,3 0 92 15,0 5-120-15,0 3 12 16,3 8-60-16,-3 3 20 16,3 5-32-16,-9 3 8 15,6 4-20-15,-9 4 36 16,3-1-28-16,-9 1 64 15,0-3-48-15,-3 0 20 16,3-3-40-16,-3 0 0 16,3-2-12-16,0-6-8 15,3-2 4-15,3-9-24 16,3 4 12-16,6-11-40 16,3 2 28-16,-3-8-72 15,3 6 52-15,-3-5 16 16,2 4 20-16,-8 1-8 15,9 8 8-15,-9-3 4 16,3 3 0-16,-6 2 8 16,0 3-4-16,-3 5 32 15,3 3-20-15,-3 6 100 16,0-1-64-16,0 0 12 16,3 3-40-16,-3-3 4 15,6 3-16-15,-3-3 20 0,3 0-20 16,-3-5-4-16,3-2-4 15,0-4-32-15,6 1 16 0,-3-6-64 16,3 1 40-16,-3-6-88 16,3 0 68-1,0-8-32-15,-3 5 48 16,6-7-12-16,0 2 32 0,-3-3 8 16,3 6 12-16,-6 8 88 15,2 5-48-15,-5 5 124 16,0 8-92-16,-3-2 44 15,6 8-68-15,-6-6 20 16,0 3-40-16,0-3-28 16,6 0 0-16,-3-5 0 15,0 0 0-15,0-3-168 16,-3 1 92-16</inkml:trace>
  <inkml:trace contextRef="#ctx0" brushRef="#br0" timeOffset="163452.8924">21447 15108 704 0,'12'5'264'0,"-12"-5"-208"0,2 13-12 15,1-7 132 1,0-1-104-16,6 0 32 0,-3 0-60 0,0 1 8 16,0-1-32-16,0-5 0 31,-3 3-12-31,3-9-8 15,0 4 4-15,-3-6 4 0,-3 2-4 0,0-9 8 16,0 1-8-16,0-4 52 16,-3 2-32-16,-3 0 96 15,6 5-68-15,-6 4 12 16,6 7-40-16,0 5 48 16,0 5-40-16,0 9-8 15,0 2-12-15,-3 3 0 16,6 0-8-16,-3-6 16 15,9 1-12-15,3-6-28 16,0 0 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1:11.4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11451 13965 664 0,'-9'-14'244'0,"18"9"-188"0,-3-5-16 0,0 4 84 16,3-2-76-16,-9 0 132 16,3-2-104-16,0-1 60 15,-3 1-76-15,3-1 28 0,-3 3-52 16,6 0 24-16,-4 3-32 16,4 13-28-1,0 8 36-15,0 10-20 16,9 14 36-16,-3 10-28 15,0 6 12-15,9-1-20 0,0-2 28 16,0-8-28-16,-4-5 12 16,4-11-16-16,-3-5 44 15,-6-6-28-15,3-7 12 16,0-8-24-16,0-11 44 16,6-11-32-16,-1-15-16 15,4-14-4-15,0-5 8 16,-3 0-8-16,0 6-4 15,-3 7 0-15,-7 8 56 16,4 6-32-16,-9 5 32 16,0 5-32-16,3 2-16 15,0 4-8-15,0 2-16 16,-3 3 8-16,3-1-92 16,3 1 48-16,0-3-372 15,3 8 232-15</inkml:trace>
  <inkml:trace contextRef="#ctx0" brushRef="#br0" timeOffset="553.9618">12168 14348 624 0,'6'-16'228'0,"0"14"-176"0,-3-3-16 16,-3 5 148-16,0-6-108 16,-3 1 52-16,-3 0-80 0,0-1 44 15,-3 4-52-15,-3-4 52 0,-3 6-56 16,1 0 64-16,-7 0-60 15,0 6 28-15,3-1-40 16,-3 8 36-16,0 0-36 16,1 3 20-16,5 6-28 15,0 4 44-15,0 3-36 16,15 3 28-16,6 2-28 16,-6-2 0-16,9-8-16 15,6 2 0-15,3-2-4 16,-1-8 12-16,1-5-12 15,0-4-172-15,0-1 92 0,-3-9-292 16,-6-2 204-16,-3-3-700 16</inkml:trace>
  <inkml:trace contextRef="#ctx0" brushRef="#br0" timeOffset="895.2835">12052 14523 872 0,'-9'-8'324'0,"9"8"-252"0,3-3-20 16,3 1 32-16,6-1-56 15,-3-2 40-15,6 0-36 16,0 2-20-16,6 0-4 16,5 1 0-16,-8-4-4 0,3 6-4 15,-6 0 4-15,-3 0-4 16,-12 0 88 0,-3 3-48-16,-6 8 124 15,0 4-92-15,-3 4 44 0,0-3-68 16,6 5 88-16,0 0-76 15,0 6-108-15,3-6 24 16,3-5 12-16,-3-1 8 16,3-7 16-16,0 0-8 15,0-8-100-15,0-5 52 16,3-3-360-16,3-8 224 16,6-2-664-1</inkml:trace>
  <inkml:trace contextRef="#ctx0" brushRef="#br0" timeOffset="1228.8997">12472 14412 904 0,'6'-19'332'0,"6"9"-256"0,-3-6-24 16,0 11 72-16,-6-3-80 16,-3 2 8-16,-3 1-32 15,-6 2-12-15,3 1-4 16,-9 2-16-16,6 5 8 0,-3 0-4 15,-3 1 0-15,0 2 8 16,12 0 0-16,-3-1 8 16,0 4-4-16,12 2-4 15,0 3 4-15,3 3-4 16,0 4 0-16,6 4 8 16,-6 5-4-16,3-3-20 15,-9 0 8-15,0 0 76 16,-6 0-40-16,-6-8 116 0,0-2-84 15,-6-6 64-15,3-8-72 16,-3-2 40-16,0-8-52 16,9-6-20-16,-3 3-12 15,3-8-64-15,1 3 32 16,8 5-384-16,5-2 224 16</inkml:trace>
  <inkml:trace contextRef="#ctx0" brushRef="#br0" timeOffset="1410.4383">12912 14213 1352 0,'-12'-29'500'0,"12"35"-392"0,9-6-28 15,-9 0-24-15,6 0-48 16,3 5-4-16,3 0 0 16,3 3-332-16</inkml:trace>
  <inkml:trace contextRef="#ctx0" brushRef="#br0" timeOffset="1606.6854">12823 14301 1300 0,'-12'0'480'0,"33"5"-372"0,6 3-32 0,-9-3-120 31,2-2 8-31,25 5-444 0,9 2 264 0,2 1-464 16</inkml:trace>
  <inkml:trace contextRef="#ctx0" brushRef="#br0" timeOffset="2054.4274">13404 14031 912 0,'-15'-5'340'0,"9"10"-264"0,9 11-24 15,-3 0 124-15,3 10-108 16,3 8 104-16,3 9-96 16,2-1-8-16,4-2-40 15,0-1 64-15,0-1-56 0,-3-7 48 16,-3-7-48-16,-3-5 16 15,3-9-32-15,-3-5 52 0,0-12-40 16,9-7 12-16,-1-9-28 16,7-9-8-16,6-16-4 15,-3-2-4-15,6 2 0 16,-7 6-12-16,1 2 8 16,-6 11-4-16,0 5 0 15,-6 6 8-15,-3 7 0 16,-3 1-36-16,0 7 20 15,0 6-320-15,-6 7 184 16,3 1-904 0</inkml:trace>
  <inkml:trace contextRef="#ctx0" brushRef="#br0" timeOffset="2310.7404">13785 14356 964 0,'-6'-5'360'0,"9"5"-280"0,5 5-24 15,-2-2 120-15,-6 8-108 16,-6-1 52-16,6 9-72 15,-8 10-24-15,-1 0-16 0,-3 0 16 0,6-5-12 16,-3 0 4 0,3-6-8-16,3-5 4 0,-3-2-8 15,6-6-204 1,0-7 108-16</inkml:trace>
  <inkml:trace contextRef="#ctx0" brushRef="#br0" timeOffset="2618.3502">13689 14332 768 0,'18'-10'284'0,"-9"10"-220"0,12 5-20 0,-6-5 48 0,6 5-60 16,-1 3-12-16,4 6-12 15,0 2 24-15,-3-1-16 16,0 1 144-16,-12 0-88 0,-6 0 108 15,-9 3-100-15,-15-4 20 16,0 4-60-16,-3-1 4 16,-6-4-28-16,-2 2-24 15,11-6 0-15,3-2-4 16,3-3 4-16,-3 1-56 16,12-1 36-16,3-5-260 15,12-3 156-15,6 1-708 16</inkml:trace>
  <inkml:trace contextRef="#ctx0" brushRef="#br0" timeOffset="3053.3689">14079 14338 872 0,'0'-8'324'0,"0"10"-252"0,-6-2-20 0,3-2 104 16,0-1-96-16,-3 1 0 16,0 2-36-16,-3 2-24 0,1 1-4 15,-1 2 4-15,-3 3 0 16,0 3-12-16,0-1 8 16,3 3 4-16,3 1 0 0,3 2 0 15,3-3 0-15,3 3-12 16,3 0 8-16,0-1 4 15,0 1 0-15,-3 0 16 16,3-3-8-16,-6 1-12 16,0-4 0-16,-6 1 100 15,0-1-52-15,-3 1 88 16,0-3-76-16,-3 2 44 16,6-4-60-16,-3-4-36 15,0 1-8-15,3-3-140 16,-3-3 76-16,3 1-592 15,1-4 360-15,5-7-228 16</inkml:trace>
  <inkml:trace contextRef="#ctx0" brushRef="#br0" timeOffset="4520.3294">14749 14171 780 0,'6'-21'288'0,"3"10"-224"0,6-7-20 0,0 13-4 15,0-6-32-15,-1-2-20 16,1-1 4-16,6 4 32 0,-6-1-16 16,-3 6 0-16,-3 2-4 0,-9 11 172 15,0 11-96-15,-15 21 124 16,-6 15-116-16,0 17 44 15,-5 17-76-15,2-1-8 16,6-6-28-16,3-8 60 16,15-13-48-16,-6-6-12 15,6-12-12-15,6-12 8 16,3-7-8-16,-3-8 16 16,3-11-16-16,-3-10-12 15,0-8 0-15,3-8-60 16,-9-14 36-16,0-12-112 15,-9-17 80-15,3 6-8 16,-6 2 40-16,3 9 60 16,0 4-12-16,6 9 24 15,0 5-24-15,3 8 28 0,0 2-32 16,6 6-24-16,-3 5 4 16,12 3 0-16,0 2 4 15,6 3 8-15,5 0-4 16,-2 0-20-16,6 0 8 15,-9 3 20-15,0-3-4 16,-1 2-4-16,-5-2 0 16,-6 3 12-16,-9 2-8 15,0 1 16-15,0 2-16 16,-9 5 4-16,-6 5-4 0,6 4-8 16,-2 1 4-16,5 1 20 15,-3-3-12-15,9-2-20 16,6-6 0-16,-3 0 12 15,9-5 0-15,-4-5-4 16,7-6 4-16,0-2-48 16,3-6 24-16,-9-2-56 15,0-3 44-15,-9 0-12 16,0 0 28-16,-9 3 8 16,3 0 8-16,3 2 32 15,-3 4-16-15,6-1-24 16,-6 0 4-16,12 2-16 15,-6-2 8-15,9 0 16 16,-3 1 0-16,3-1-4 16,-3-3 4-16,9 0-16 15,-9 3 8-15,9-2 12 16,0-1-4-16,-1 6-20 0,-2 5 8 16,-3 3 4-16,6 2 4 15,-3 6 0-15,-3 2 0 16,6 0 8-16,-6 3-4 15,3 0 24-15,-3 0-16 16,3-3 4-16,-10-3-8 16,4 1 4-16,-3-3-8 15,0-3 16-15,-3-5-12 16,0 0 4-16,3-2-4 16,0-4-16-16,3-2 4 15,-3 0 12-15,3 1-4 0,3-4 32 16,6 0-20-16,0-2 84 15,6 3-56-15,6 4 12 16,-4-4-32-16,-2 2 32 16,0 2-32-16,0 1 12 15,-3 0-20-15,-6 2 52 16,-3 3-36-16,-3-2 20 16,-1-1-32-16,-5 3-16 15,0 0-8-15,0 0-180 16,0-3 96-16,0 3-532 15,6 8 344-15</inkml:trace>
  <inkml:trace contextRef="#ctx0" brushRef="#br0" timeOffset="18921.7507">16601 14139 580 0,'2'-18'216'0,"4"10"-168"0,3-8-12 15,-3 8 68-15,-3-3-64 16,3-2 80-16,0 0-68 15,0 0 36-15,-3-3-52 0,0 0 52 0,-3 0-52 16,0 0 44-16,0 0-44 16,-3 3 8-16,0 3-28 15,-3-1-8-15,-3 0-4 16,0 1-16-16,-3 2 8 16,-2 3 56-16,-4-1-28 15,0 6-12-15,3 0-4 16,-6 11 8-16,-3-1-8 15,0 9 4-15,-2 15-4 16,2 3 20-16,9 8-16 16,12 3 32-16,3 0-28 15,15-3-4-15,3-3-8 16,6-2-4-16,8-3 0 0,4-6 16 16,6-4-8-16,5-9 24 15,1-10-20-15,3-8-12 16,-10-5-4-16,4-8 40 15,-15-8-24-15,-1-8 8 16,-8-16-12-16,-9-6 56 16,-9-2-36-16,-9-2 104 15,-3-1-76-15,-6 9 64 16,-2-1-68-16,-4 8 16 16,3 3-40-16,0 8-36 15,3 5 4-15,0 1 8 16,3 7 0-16,6 2-12 15,0 9 4-15,0-3-84 16,0 8 48-16,6 6-224 0,-2 4 148 16,-4 3-272-16,0-2 216 15,0 7-656 1</inkml:trace>
  <inkml:trace contextRef="#ctx0" brushRef="#br0" timeOffset="19988.3594">16675 14330 696 0,'0'-8'256'0,"6"3"-196"0,0-3-20 0,0 5 136 0,0 0-104 16,3-2 60-16,0 0-76 16,-3 2 36-16,0-2-52 15,-4 2 24-15,-2 3-36 0,0 0 16 16,3 5-24-16,-3 3 0 15,6 0-12-15,3 6 20 16,0-1-16-16,3 3 4 16,3 2-8-16,6 1 28 15,-3-1-20-15,6 1-4 16,-4-1-8-16,1-2 12 16,-6-3-8-16,-3-5 4 15,-6 3-4-15,3-6 4 16,-3-2-8-16,-3 2 8 15,-9 0-8-15,3 1 8 16,3-6-8-16,-3 0-20 16,3 0-16-1,0 0 12-15,-3 0-376 16,3-6 220-16,6 1-608 16</inkml:trace>
  <inkml:trace contextRef="#ctx0" brushRef="#br0" timeOffset="20938.1297">17133 14375 624 0,'3'-3'228'0,"0"3"-176"0,0-2-16 16,-3 2 116-16,0 0-92 15,6 0 80-15,0 0-80 16,-6 0 12-16,6 0-40 15,-6 0-4-15,0 0-16 0,0 0 44 16,0 0-28-16,0 0 48 16,0 0-44-16,0 0 28 15,0 0-32-15,0 5-8 16,0 0-12-16,-3 3-8 16,3 3 4-16,-3 2 48 0,-3 5-28 15,0 1-28-15,0 5 0 16,0-6 8-16,0-2 0 15,-3 0 8-15,7-5-8 16,-1-1 16-16,0-2-12 16,3 0-12-16,0-8 0 15,3 5-4-15,2-5 0 16,7 3 24-16,-6-6-8 16,0 1-180-16,-6 2 96 15,3 0-440-15,-3 0 288 0</inkml:trace>
  <inkml:trace contextRef="#ctx0" brushRef="#br0" timeOffset="62510.7389">11204 15303 1552 0,'0'-2'0'0,"-6"-1"-4"0,3 6 184 16,-3 2-100-16,-3 8 28 15,-3 14-64-15,0 10-8 16,3 13-24-16,0 6 12 0,-3-1-16 16,-3-2-4-16,-2 0 0 15,-1 3-4-15,3-9 0 16,0 4 0-16,6-6 0 16,-6-3 8-16,0-10-4 15,9-1 16-15,-3-7-12 16,9-11-20-16,3-2 4 0,12-6 4 15,3-10 4-15,9-8-20 16,6-8 12-16,2-3 32 16,-5 0-16-16,-6-2 0 15,-9-1-4-15,-9 3 72 16,-12 0-40-16,-9 1 40 16,-9-1-44-16,-3 5 68 15,6 3-52-15,-2 1 52 16,8 1-56-16,0 4 16 15,9 2-40-15,3 2-28 16,6-4 4-16,12-1-16 16,0 1 8-16,3-1 16 15,-1-2 0-15,4 8-72 16,-6-3 36-16,-3 2-260 16,-3 4 160-16,-3-4-600 15,0 12 408-15,-6-9-296 16</inkml:trace>
  <inkml:trace contextRef="#ctx0" brushRef="#br0" timeOffset="62994.0045">10835 15428 996 0,'-12'0'368'0,"12"5"-284"0,0-5-24 15,-3 11 176-15,0-1 4 16,0 1-120-16,-3-1-44 15,6 4-56-15,-6-4-16 0,0-2 0 16,3 0 28-16,-3 3-16 16,6-6-12-16,-6 3-8 15,3-3 4-15,-3 3 0 16,6 0 16-16,-3-3-8 16,0 3-232-16,3-2 120 15,0-6-352-15,0 0 256 16,6-3-536-16</inkml:trace>
  <inkml:trace contextRef="#ctx0" brushRef="#br0" timeOffset="63159.5361">10885 15171 1328 0,'-9'0'492'0,"18"0"-380"0,-12 0-32 16,3 0-44-16,0 0-36 16,6 0-168-16</inkml:trace>
  <inkml:trace contextRef="#ctx0" brushRef="#br0" timeOffset="63968.8546">11743 15266 872 0,'-6'-7'324'0,"6"4"-252"0,0-2-20 16,0 2 136-16,0 3-112 0,0 0 24 15,0 0-60-15,6 5 0 16,2 8-24-16,4 9 44 0,0 9-32 16,3 12 48-1,0 7-44-15,-6 0-16 0,6-5-8 16,-3-8 44-16,-3 0-28 16,3-8 16-16,-1-5-24 15,-8-8 36-15,9-11 76 16,-3-7-68-1,3-9-28-15,6-13-20 16,-3-7-12-16,3-6 0 0,0-3-20 16,5 3 12-16,1 2 12 15,0 4 0-15,-3 2 8 16,-3 5-8-16,-3 3 60 16,0-1-36-16,-1 7 32 15,-2-1-32-15,0 2-8 16,-3 4-12-16,0-3-8 15,0 7 4-15,-3-4-200 16,0 2 108-16,-3 3-308 16,0 5 224-16,-3 0-820 15</inkml:trace>
  <inkml:trace contextRef="#ctx0" brushRef="#br0" timeOffset="64545.7644">12147 15825 540 0,'6'-6'200'0,"0"-2"-156"0,-3 6-12 16,0-3 184-16,0-1-124 16,-3 4 60-16,0-4-88 15,0 1 76-15,0 0-80 16,0-3 52-16,0 3-68 0,-3-1 24 15,0 6-40-15,-3 0 36 16,0 0-36-16,-3 0 28 16,-3 0-28-16,-2 6 44 15,-1 1-40-15,-3 7 20 16,0 4-32-16,3 1 52 16,3 5-40-16,0-1 4 15,6 1-24-15,3 3 0 16,6-1-4-16,3-7-8 15,3-9 4-15,6 3 28 0,3-7-16 16,3-12-24-16,0 1 4 16,-3-3 16-16,-4-2-4 15,-5-9 4-15,-3 1-4 16,-9-9-32-16,-6 3 12 16,-3-7 32-16,-2 7-12 15,-1 0 60-15,3 5-36 16,3 4-32-16,6 1-4 15,6 1-184-15,12 5 100 16,3 0-540-16,14 6 344 16</inkml:trace>
  <inkml:trace contextRef="#ctx0" brushRef="#br0" timeOffset="64753.6816">12487 15550 1068 0,'9'-19'396'0,"3"16"-308"0,2-5-24 15,-8 3 160-15,9 0-136 16,3-6 0-16,3 6-56 16,0 0-40-16,0 2 4 15,-6 3-28-15,-1 5 20 0,-2 1-276 16,-3 10-644-1</inkml:trace>
  <inkml:trace contextRef="#ctx0" brushRef="#br0" timeOffset="64905.3413">12499 15640 1144 0,'-24'2'420'0,"21"-2"-324"0,-3 0-28 0,6 0 120 15,0 0-116-15,6 5 32 16,9-5-60-16,9 0-20 15,5-5-12-15,10 10-176 0,-6 1 88 16,-1-1-992 0</inkml:trace>
  <inkml:trace contextRef="#ctx0" brushRef="#br0" timeOffset="65591.0768">12915 15314 932 0,'-3'-5'348'0,"3"5"-272"0,-3 2-20 0,6 4 84 16,0 7-88-16,0 11 60 0,6 13-68 16,3 5 24-16,3 8-40 15,0-5 36-15,6-2-36 0,-9-6 64 16,6-5-52-16,-4-6 20 15,-8-2-40-15,3-8 44 16,0-6-36-16,3-7 64 16,-6-8-52-16,6-9-8 15,-3-4-20-15,9-22 8 16,0-2-12-16,5-6-28 16,4 1 8-16,-9 2 12 15,12 5 4-15,-12 8-12 16,-6 3 4-16,0 5 28 15,-1 8-12-15,-8 3-4 16,3 3-4-16,-6 2-68 16,0 5 36-16,0 3-412 0,6 3 244 15</inkml:trace>
  <inkml:trace contextRef="#ctx0" brushRef="#br0" timeOffset="66343.3246">13433 15716 560 0,'3'-10'208'0,"0"4"-164"0,3 1-8 15,-6 2 100-15,0-2-80 16,0 0 40-16,-6-6-56 16,0 3 12-16,-3 3-32 15,0 0 28-15,-2-1-32 0,2 6 108 16,-6 0-68-16,0 8 72 0,0 0-72 16,-3 0 92-16,3 11-84 15,-3-1 52-15,15 1-72 16,-9 7-12-16,12 1-20 15,0-3-12-15,9-3 4 16,-6-3 4-16,12-10-4 16,-6 3 16-16,9-6-12 15,-3-5-144-15,0-5 72 16,0-6-244-16,-3-2 168 16,-9 5-144-1,3 0 164-15,-9-8 72 0,0 8 32 16,-6-2 160-16,3-1-80 15,-3 6 124-15,3 0-108 16,3-1 24-16,3 4-64 0,6-4-4 16,3 6-24-16,0 0 0 15,3 0-4-15,-1 11 4 16,1-1-8-16,-3 1 32 16,-3 5-20-16,-6 2 100 15,-3-2-64-15,0 0 40 31,0 5-56-31,-9-7-12 16,6-4-12-16,0-2-36 0,4-3 12 16,-1 1-172-16,3-6 104 15,0-6-364-15</inkml:trace>
  <inkml:trace contextRef="#ctx0" brushRef="#br0" timeOffset="66791.6758">13680 15722 520 0,'3'-8'192'0,"0"5"-152"0,0-2-8 0,3 2 124 16,3 0-92-16,-9-2 124 15,3 2-108-15,0-2 40 0,3 0-72 16,-3 0 64-16,-6 2-64 0,3 0 20 15,-6 1-40-15,-6 2 0 16,-6 5-16 0,-5 3-8-16,2 0 24 15,3 0-16-15,0 0-12 16,6 0-4-16,6 0-4 16,6 2 0-16,3-2 8 15,0 5 0-15,9 1 0 16,0-7 0-16,0 9 0 15,0-2 0-15,-3-7 8 16,-9 7-4-16,-6-4 52 16,0-2-32-16,-15 0 68 15,-6 3-8 1,3-6-40-16,0 0-8 0,7 1-24 16,2-4-32-16,12-2-512 15,12-2 288 1,6-4-516-1</inkml:trace>
  <inkml:trace contextRef="#ctx0" brushRef="#br0" timeOffset="66911.9747">13918 15883 1068 0,'-8'16'396'0,"-1"-6"-308"16,0 12-24-16,0-9-76 0,-6 5-8 15,-9 3-300-15</inkml:trace>
  <inkml:trace contextRef="#ctx0" brushRef="#br0" timeOffset="68353.9801">14812 15303 676 0,'0'-15'248'0,"-6"7"-192"0,-3 5-16 0,9 3 84 15,-12 0-76-15,3 3 16 16,0 5-40-16,-6 0 32 15,-3 5-32-15,-3 3 108 0,-3 5-72 16,4 5 100-16,-4 6-96 16,6 2 96-16,3 3-96 15,6-2 16-15,9-1-48 16,6-7-20-16,3-3-8 16,12-6 4-16,6-5-4 15,5-10-4-15,7-3 4 16,6-8 4-16,-1 5-4 0,-2-7-56 15,-12-9 28-15,0-2 4 16,-16-3 8-16,-2 0 28 16,-18-7-8-16,0 2 4 15,-8-6-4-15,-7 6 12 16,6 5-12-16,-6 0-4 16,6 3 0-16,6 8-24 15,-3 0 12-15,3 8-172 16,3-1 100-16,-2 6-120 15,-1 3 116-15,-3 5 16 16,6 0 44-16,-3 5 36 16,0 0-8-16,-3 8 72 15,9 9-44-15,0 4 40 16,3 6-40-16,6 2 36 16,6-5-40-16,3 3 12 15,0-6-24-15,8-5 52 0,-2 0-36 16,0-5 36-16,-6-5-36 15,0-6 36-15,-3-5-40 16,-9-3 4-16,-3-5-20 16,0-3-8-16,-3-7 0 15,-3 5-288-15,0-6 156 16,0 0-864 0</inkml:trace>
  <inkml:trace contextRef="#ctx0" brushRef="#br0" timeOffset="68671.9488">15041 15719 964 0,'-6'0'360'0,"15"5"-280"0,-9-2-24 15,6 7 164-15,3 1-132 0,-3 5 28 16,-6 2-72-16,5 6 0 15,-5 0-28-15,0-3-8 0,-5 0-4 16,-1-2-216-16,-6-3 116 16</inkml:trace>
  <inkml:trace contextRef="#ctx0" brushRef="#br0" timeOffset="69631.8759">15624 15962 736 0,'-3'11'272'0,"9"-8"-208"15,-3-6-20-15,-3 3 204 0,0-5-144 16,0-1 56-16,0-7-96 16,0 0 16-16,0-3-48 15,0-5 16-15,0-8-28 0,3-6 16 16,3-4-20-16,-3-4 8 15,0-4-12-15,0-12-16 16,3 4 0-16,3 2 4 16,3 5 0-16,3 3 24 15,0 11-12-15,-4 8 32 16,1 4-28-16,-3 9-24 16,-3 8 4-16,-6 5 0 15,-3 10 4-15,-3-2 8 16,-6 8-4-16,-3-3-20 15,-5 3 8-15,-1-2-4 0,-3 1 4 16,0 1-44-16,-3-2 24 16,4-4-12-16,2-2 24 15,0 3 36 1,9-1-12-16,9 3 0 16,3 3 20-16,9 3-16 15,6-3 24-15,3 0-24 16,3-3-4-16,2-5-4 15,1 0 4-15,3-3-4 16,-3-5 16-16,-3 0-12 0,-4-5 16 16,-2 5-16-16,-3-6-4 15,-3 1 0-15,-3 0-24 16,0 0 12-16,0 2-268 16,3 3 148-16,3 0-524 15</inkml:trace>
  <inkml:trace contextRef="#ctx0" brushRef="#br0" timeOffset="70073.2762">16109 15478 756 0,'-12'-24'280'0,"9"16"-216"0,-8-8-20 16,8 9 112-16,0-1-96 0,0 0 52 15,-3 0-64-15,3 5 44 16,-3 3-52-16,0 8 60 0,-3 8-60 16,-3 5 116-16,0 13-88 15,0 4 36-15,3 1-60 16,3-7 12-16,6-3-36 16,6-2 8-16,3-4-16 15,9-2 0-15,6-10-4 16,3-8-8-16,5-9 4 15,4-4-48-15,0-6 24 16,0-8 16-16,-7-8 4 16,-5-5 20-16,-9-5-12 0,-9-6 4 15,-6 3-4-15,-6 6 48 16,-6 4-32-16,-3 4 68 16,0 9-52-16,0 7-24 15,1 4-16-15,2 3-36 16,3 8 20-16,0 3-408 15,3 5 232-15,0 5-588 16</inkml:trace>
  <inkml:trace contextRef="#ctx0" brushRef="#br0" timeOffset="70260.6986">16059 15592 976 0,'3'0'360'0,"6"0"-280"0,-3 8-20 0,0-3 176 16,2 0-140-16,-2 1 104 15,0-1-116-15,3 3-20 16,3 5-40-16,0-2-8 0,-3-3-8 16,0 0-8-16,-3-3 4 15,0 3-4-15,-6-8 0 16,3 2-176-16,-3-2 96 15,0 0-268-15,0 0 196 16</inkml:trace>
  <inkml:trace contextRef="#ctx0" brushRef="#br0" timeOffset="70774.1033">16315 15703 892 0,'-6'-5'332'0,"9"5"-260"0,0-3-20 16,3 3 124-16,0-3-108 15,0 3 36-15,3 0-64 16,5 0-24-16,4 6-8 0,-3-1-8 0,0 6 0 16,0-1 0-16,-3 6 0 15,-9-3 16-15,-6 8-8 16,-6-2 4-16,-3-1-4 16,0-4 64-1,-3-1-40-15,0 0 48 0,0-2-44 16,7-3 16-16,5-3-32 15,3-5-8-15,8 3-8 16,7-3 4-16,9 0-4 16,3 0-4-16,-3 2 4 15,0 1-16-15,-4-3 8 0,-8 0-156 32,0 3 88-32,-6-1-332 0,-6-2 224 15,-3 3-552-15</inkml:trace>
  <inkml:trace contextRef="#ctx0" brushRef="#br0" timeOffset="72890.1327">17092 15184 624 0,'3'-8'228'0,"0"3"-176"0,0 0-16 16,-3 5 116-16,0-5-92 15,0-1 52-15,0 4-64 16,0-4 28-16,0 6-44 0,0-5 16 0,0 5-28 16,0 13 28-1,-3 3-4-15,-3 8-24 16,0 10 20-16,3 11-28 15,-3 3 4-15,-3 5-8 16,-3 0 56-16,6-6-36 16,0-4 24-16,0-9-32 15,0-5 16-15,0-8-20 16,3-2 0-16,3-11-8 16,0 3 12-16,0-11-12 15,0-6 4-15,0-7-4 0,3-11-104 16,6-5 52-16,-3-3-16 15,6 1 36-15,-6 1 24 16,6 1 0-16,0 11-16 16,0 2 8-16,0 5 48 15,2 6-20-15,-2 5 16 16,-3 11-20-16,3 5 8 16,-3 5-12-16,-3 5 0 15,3 6-4-15,-9-8-8 16,0 0 4-16,0-3 40 15,-6 0-24-15,0 0 8 16,0-8-16-16,0-2-8 16,0-1 0-16,3-2 12 15,0-2-8-15,3-6-20 16,0 0 4-16,6 5-268 0,6-10 148 16,3 5-612-1,9-6 408-15,-6 6 0 16</inkml:trace>
  <inkml:trace contextRef="#ctx0" brushRef="#br0" timeOffset="74118.353">17449 15513 612 0,'6'-11'228'0,"-3"6"-180"16,-6-9-12-16,3 9 104 0,-3 0-84 15,-3 0 40-15,0-3-56 16,0 2 12-16,-6-4-32 16,0 10 28-16,0 0-32 0,-3 0 20 15,-2 2-20 1,2 12 44-16,0-6-32 0,0 7 56 16,3 4-48-16,0-1 28 15,3-2-36-15,3 3-16 16,3-3-8-16,6-3-4 15,0-2 0-15,0-4 8 16,3-1-4-16,3-6 8 16,0 5-8-16,3-8-152 15,-3-2 80-15,3-3-132 16,0-10 116-16,-3-6-72 0,-4 5 88 16,1 1 44-16,3 2 20 15,0 8 148-15,-3 3-80 16,0-1 80-16,0 12-84 15,0 2 48-15,0 2-64 16,-3 3 40-16,-6 3-48 16,3-2 8-16,0-4-28 15,0 3-8-15,0 1-4 16,6-9-4-16,-3 3 0 16,6-8-12-1,0-3-104-15,0-5 60 16,3 3 0-16,0 0 32 0,0 5 8 15,-1 0 8-15,-2 0 16 16,0-3-4-16,0 0-4 16,0 1 4-16,-3-4 72 31,3 4-40-31,-3-6 48 16,3 3-48-16,0-6 16 15,3 3-32-15,3-3-28 16,2 4 4-16,1-1 0 15,0 2 4-15,0 6-12 0,0 3 8 16,-3 0 4 0,-3 7 8-16,-6 3-4 15,-6 1 8-15,0-1-8 0,-3-3-4 32,0 4 4-32,0-1 20 0,3 0-12 15,-3-2 12-15,3-1-12 0,3 1-8 16,6-6 0-16,0 6 12 0,-3-6-8 15,5 0-20 1,1-5 4-16,0 0 4 16,-6 0 20-16,0-2-8 15,0-1 4-15,0-8-32 16,-3-7 12 0,0 2-88-16,-3-5 56 15,0-3-12-15,3 0 32 16,0 6 4-16,0-1 8 0,3 3 16 15,3 3-4-15,0 3 24 16,0 4-16-16,0 6-12 16,0 6-4-16,-1-1 20 15,1 0-8 1,3 0-4-16,0 1 0 0,0-4-4 31,0 1 0-31,0-3 16 16,3 0-8-16,-3-5-4 15,0 2 0-15,-3-8 4 16,0 4-4-16,-7-9-4 16,4 2 4-16,-6-1-4 15,3 1 0-15,-6 1 0 16,3 3 0-16,-6 2 0 0,1 5 0 0,-7 8 8 16,3 3-4-1,-6 11 32-15,6 2-20 0,-6 3 40 16,3 2-32-16,-3 1 12 15,6-1-20-15,0 0 8 16,6-2-12-16,3-3-8 16,6-2 0-16,6-11 4 15,6 5-4-15,6-8-276 16,0 1 148-16</inkml:trace>
  <inkml:trace contextRef="#ctx0" brushRef="#br0" timeOffset="75374.7969">18791 15486 716 0,'0'-3'264'0,"0"-2"-204"0,0 0-16 15,0 0 80-15,-6 5-76 16,6-6-20-16,-9 1-16 16,4 0 40-16,-4-3-28 15,-6 2 16-15,-6 1-24 0,0 5 44 16,0 0-32-16,6 0-4 0,-6 5-16 15,7 3 12-15,5 0-12 16,6 3-20-16,6 5 4 16,6 2 12-16,5 6 0 15,1-3-4-15,6 3 4 16,-3-3 4-16,-6-2-4 16,0-3-12-16,-3 0 4 15,-3-3 28-15,-18 0-4 16,-6 0-8-1,-3-5 48-15,-6-3-36 16,4-5 68-16,-4-2-52 16,3-1 8-16,9-5-28 0,0 3-12 15,6-3-4 1,3 0-16-16,6 0 8 0,3 0-92 16,3 6 48-16,3-4-216 15,3-2 148-15,0 8-448 16</inkml:trace>
  <inkml:trace contextRef="#ctx0" brushRef="#br0" timeOffset="76500.3869">18964 15544 208 0,'-6'-13'76'0,"6"5"-60"0,0 5-4 0,0 1-4 16,6-3-8-16,-6-6 0 16,0 6 0-16,0-3 236 15,0 2-128-15,-6-4 124 16,3 5-136-16,0-1 100 16,-9 4-112-16,0 2-24 15,-3 2-40-15,4 4 12 0,-4 1-20 16,0 4 56-16,0 0-36 15,-3 2 28-15,6 5-32 16,3-2 36-16,6 3-36 0,-6-3-24 16,9-3-4-16,6 0 8 15,3-2-4-15,3-6-100 16,3-5 52-16,3 3-236 16,0-6 156-16,-3 0-476 15,-1-2 340 1,-8 0 72-16,-3-3 812 31,-18 3-320-15,10 7 40-16,-4 3-208 15,9 1-84-15,0-1-32 16,6 0-20-16,8 1 4 16,7-1 4-16,9-5-4 0,0 0-116 15,6-3 60-15,-1-5-208 16,-5 3 144-16,-9-3-96 15,3-2 124-15,-12-4 20 0,-1 1 44 16,-8-5 132-16,-3-1-60 16,-3 8 248-16,-2 4-164 15,-1 1 52-15,0 9-108 16,3 2-8-16,3 8-44 16,3 1 24-16,-3 4-32 15,6 1 4-15,8-3-12 16,-5-1 12-16,-9-1-12 15,3-4 4-15,0-2-4 16,-6-3 4-16,0 1-8 16,-9-4 8-16,1-2-8 15,5-2-4-15,-3-4 4 0,3-1-16 16,0-7 8-16,3-4-92 16,9-6 48-16,3 0-20 15,0 3 40-15,8 0 4 16,-5 5 16-16,3 3 24 15,-3 5-8-15,3 5 40 16,-6 8-24-16,-3 3 92 16,-6 6-64-16,0 1 48 15,0 4-60-15,0-3 24 16,-3 0-36-16,0-8 8 31,3 2-20-31,-3-4 0 16,6 1-8-16,0-7-16 15,0 0 4-15,9-7-112 0,-9-1 64 16,9-8-128-16,-3-3 100 0,3 3-48 16,-4 3 76-16,1 0 0 0,-3 5 32 15,3 3 20-15,-3 2 4 16,-6 6 112 0,9 2-64-16,-9 6 120 15,3 2-96-15,-3 3 84 16,3-1-92-16,-3 1-16 15,12 0-32-15,-3-3-8 16,0-2-4-16,-3 0 20 16,6-6-16-16,-9 3-20 15,3-3 0-15,-12-5-172 0,6 0 100 16,-9 5-224-16,3-2 172 16</inkml:trace>
  <inkml:trace contextRef="#ctx0" brushRef="#br0" timeOffset="76852.4072">19562 15587 808 0,'9'-8'300'0,"-9"8"-232"0,0 5-20 16,0-5 108-1,0 0-96-15,0-3 88 16,3 3-84-16,0-2-4 15,3-1-40-15,-3-5-12 16,3 3-4-16,-6-6 12 0,9 3-8 0,-9-5 68 16,0 8-44-16,-9-6 24 15,9 6-36-15,-15 0 16 16,9 5-20-16,-12 0 0 16,7 5-8-16,-10 0 28 15,6 3-20-15,-3 0 12 16,6 5-16-16,0 0-16 15,3 1 0-15,3-1 40 16,6 3-24-16,3-3 16 16,6-2-16-16,0-6 0 15,6 6-4-15,0-9-24 16,3 6 8-16,0-5-288 16,-1 2 164-16,4-2-564 15,-3 2 392-15</inkml:trace>
  <inkml:trace contextRef="#ctx0" brushRef="#br0" timeOffset="78168.9429">20312 15460 548 0,'12'-14'204'0,"-9"14"-156"0,3 0-16 0,0 0 0 16,0-2-24-16,0-1 60 15,-3-5-40-15,0 5 104 16,0-2-76-16,3 0 80 0,-6-3-76 0,0 0 40 16,0 0-60-16,-6 0 40 15,3 0-44-15,-3 0 24 16,0 3-32-16,-3 2 8 15,-3 6-20-15,-5 5 52 16,-1 8-36-16,-3 5 56 16,3 5-52-16,0 6 36 15,3 3-40-15,3-9 0 16,12 3-20-16,0-8-8 16,6-5 0-16,6-3 12 15,6-5-8-15,3-5 16 16,0-6-16-16,0-2-28 15,-4-3 8-15,-2-5-56 16,3-6 36-16,-9 1-36 16,-3-6 36-16,-3 6-16 15,-3-6 28-15,-3 3 8 16,0-1 12-16,3 9 0 0,3 0 0 16,0 2-20-16,3 1 12 15,6 2-12-15,3 3 8 16,3-1 24-16,2 1-4 15,-5 0-4 1,6-1 0-16,0-2-16 16,0 3 8-16,-6 5 12 15,0 0-4-15,-1 0-20 16,-5 0 8-16,-6 8 20 16,-3 3-4-16,0 10-4 0,3 8 0 15,-3 8-4-15,0 8 0 0,0-3 32 16,0 6-16-16,0-6 12 15,-9 11-16-15,9-8 20 16,-6-3-20-16,6-5 4 16,-2-2-8-16,-4-11 12 15,0-6-12-15,0-5 16 16,-3-7-16-16,9-12-204 16,-6-7 104-16,-3-11-500 15,3-2 328-15,18-1-268 16</inkml:trace>
  <inkml:trace contextRef="#ctx0" brushRef="#br0" timeOffset="78403.8726">20574 15423 872 0,'-3'-30'324'0,"6"23"-252"0,9-9-20 0,-3 16 92 16,0-3-88-16,6 3 4 15,3 11-36-15,3 7 20 16,3 6-28-16,-4 2-4 0,-5 3-8 15,0 1 72-15,-15-7-40 16,-3 1 92-16,-12 0-72 16,-6-5 0-16,-5-4-36 15,2-4 4-15,-9-3-12 16,9-8 20-16,3 0-20 16,1 0-12-16,11-8-4 15,3 0-76-15,12 3 44 0,9-1-136 16,-1-4 96-16,1 5-192 15,0-1 148-15,6 1-268 16,-6-3 220-16</inkml:trace>
  <inkml:trace contextRef="#ctx0" brushRef="#br0" timeOffset="78933.1554">20848 15579 808 0,'-3'0'300'0,"0"0"-232"0,6-3-20 0,-3 3 160 16,0 0-124-16,6 0 88 15,0-3-100-15,0 1-28 16,3-1-28-16,3-5-16 16,0 3 4-16,0 0-32 15,-3-6 16-15,0 0-12 16,-3 1 12-16,-9-3 8 0,0-1 4 15,-6 6-12-15,-3 0 8 16,0 6 4-16,-3 2 0 0,0 5 96 16,3 8-52-16,-3 3 8 15,6 8-32-15,6 0-4 16,6-3-8-16,9 0 4 16,9 0-8-16,3-2 8 15,9-6-8-15,2-2-36 16,1-3 16-16,0-8-240 15,-6-3 140-15,-4-2-320 16,-5-6 244-16</inkml:trace>
  <inkml:trace contextRef="#ctx0" brushRef="#br0" timeOffset="79276.6063">21155 15513 560 0,'-9'2'208'0,"12"9"-164"0,3 7-8 0,-6-5 244 16,3-2-160-16,0 0 72 16,0-1-112-16,0-2 36 15,0-3-72-15,-3-5 112 0,-3 0-88 16,0-5 44-16,0 5-64 0,-3-10 0 15,3-9-8 1,0 1-28-16,6-4-4 16,6-1-4-16,3-1-24 15,3 0 12-15,5 0-4 16,4 11 4-16,0 2-196 16,0 3 112-16,0 3-340 15,0 0 240-15,-1 10-492 16</inkml:trace>
  <inkml:trace contextRef="#ctx0" brushRef="#br0" timeOffset="79970.0378">21494 15486 612 0,'3'-8'228'0,"-3"3"-180"0,3 0-12 0,-3-1 184 16,0 4-128-16,-3-4 52 16,-3-2-84-16,3 6 68 15,-3 4-72-15,-3 6 68 0,0 0-68 16,-2 3 40-16,-7 2-56 15,3 3 8-15,0 0-32 16,0-3-8-16,3 0-4 16,3-2 4-16,3-3-4 0,9 2-92 15,0-4-152 17,0-1 124-32,0-5-52 15,6 3 100-15,3-1 40 16,0 4 20-16,-3-4 52 15,0 3-24-15,0 1 36 16,3-1-32-16,0 0-4 16,-1 1-12-16,4-6-16 15,0 0 4-15,6-6-16 0,0 4 12 16,-3-6-200-16,3 0 116 16,-7-5-60-1,4 2 88-15,-6-8-40 16,3 4 60-16,-3-20 32 0,3-2 8 15,0-3 16-15,-3 1-8 0,0 4 120 16,-1 6-68-16,1 5 136 16,-3 1-108-16,-3 9 32 15,0 4-72-15,-6 2 92 16,-6 3-80-16,-3 7 36 16,0 6-52-16,-5 13-4 15,2 6-24-15,-3 5 0 16,6 7-4-16,0 1 20 15,6 0-16-15,3-3-4 16,6-6-4-16,0-7-180 0,0-3 96 16,-6-7-364-16,0-9 248 15,-3 0-344-15</inkml:trace>
  <inkml:trace contextRef="#ctx0" brushRef="#br0" timeOffset="80213.1742">21542 15333 1040 0,'-6'-19'384'0,"6"19"-300"0,9-3-20 16,-3 1-12 0,0 7-40-16,9-5 24 15,5 0-24-15,13 5-4 0,9-2-4 16,0-3-76-16,-1-3 40 16,1 1-164-16,-6-4 112 15,-4-2-72-15,-8 1 92 0,-6-4-156 0,-6 0 120 16,-9-2-24-1,-9 3 76-15,-3-4 124 16,0 4-36-16,0-3 196 16,3 7-132-16,3-4 52 15,0 7-92-15,6-2-4 16,3-1-36-16,0 6-32 0,-6 0 4 16,0 0-424-1</inkml:trace>
  <inkml:trace contextRef="#ctx0" brushRef="#br0" timeOffset="80386.3657">21810 15362 956 0,'0'31'352'0,"6"-9"-272"0,0 9-24 15,3-12 48-15,-3 5-68 16,0-3 76-16,-4 0-64 16,1 0-16-16,-6-5-20 15,3-3 16-15,-5 1-16 0,-7-7-92 16,-3-1 44-16,0-6-352 15,-3-3 216-15</inkml:trace>
  <inkml:trace contextRef="#ctx0" brushRef="#br0" timeOffset="81701.4245">21979 15391 652 0,'-3'-3'244'0,"0"3"-192"0,1 3-12 0,-1-1 120 16,0 1-96-16,3 2 0 0,3 1-40 16,-3-1 12-16,0 6-24 15,3-1 12-15,2 1-12 0,1 5 44 16,0 2-28-16,-3 1 4 16,-3 2-20-16,0-3 28 15,-3-2-24-15,0 0 48 16,0-3-36-16,-3-5-16 15,3-2-4-15,1-4-8 16,-4-2 0-16,0-5 0 16,3-8 0-16,0-3-36 15,3-3 20-15,3 3-12 16,6 1 16-16,-1-1 0 16,1 0 4-16,3 3 8 15,0 2 0-15,0 0 0 16,-3 3 0-16,0 0 0 15,-3 3 0-15,-3 3 24 0,0 2-12 16,0-3 4-16,-3 3-8 16,0 0-16-16,0 0 4 15,6 3 4-15,3-3 0 16,0 2 8-16,3 3-4 16,0 9-12-16,-4-1 4 15,4-2 12-15,-3-1-4 16,0 6 8-16,-3-3-8 15,-3 0 8-15,-3-2-8 16,0-3 8-16,0-3-8 16,0 3-4-16,0-8 4 0,0 0-4 15,9-2 0-15,3-6 0 16,3-3 0-16,3 6-20 16,3-6 12-16,-7 3-4 15,7 0-4 1,-6-2 12-16,-3-1 16 15,0 3-4-15,-3 0 4 16,0 0-4-16,-6 0-8 16,-3 3 4-16,-3-3-4 15,-6 3 0-15,0 0 16 16,-3-3-8-16,0 0 4 16,0 2-4-16,0 1-24 15,3 2 8-15,0 1-4 16,4 2 4-16,2 2 0 15,3 4 0-15,0 4 8 16,0 1 0-16,0 2 8 0,0 0-4 16,0 6-20-16,-3-6 8 15,0 0 12-15,0-2 0 16,0 0 16-16,0-1-12 16,3-2-72-16,0-3 32 15,0-5-40-15,6 8 40 16,0 0 0-16,3 0 20 15,-1 8-20-15,1-3 20 16,0 3 12-16,3 3 4 16,-6-1-20-16,-3 1 8 0,-3 10 20 15,0-3-4-15,-6 9 4 16,-6 2-4-16,3-3-8 16,-6 0 4-16,10-4 84 15,-7-7-48-15,3 1 44 16,0-8-48-16,3 0 32 15,-3-5-36-15,3-4 80 16,0-1-64-16,-3-6 48 16,-3-6-56-16,3-1 52 15,-6-9-56-15,-6-3 20 16,7-5-36-16,-1-2 36 16,0 2-32-16,9 3 48 15,9 0-40-15,3 2-40 16,9 3 0-16,6 3-8 15,5 0 8-15,-2 2-72 0,-3 6 44 16,0-3-84-16,0 0 68 16,-15-2-156-16,3 4 112 15,-9-4-288-15,0 4 216 16</inkml:trace>
  <inkml:trace contextRef="#ctx0" brushRef="#br0" timeOffset="94373.8993">22747 15499 496 0,'-3'-2'184'0,"3"2"-140"0,3 0-16 0,-3-3 64 16,3 3-56-16,3-3 128 15,0 1-92-15,-6-4 88 16,3 6-92-16,-6-5 36 16,3 2-60-16,-6-2 64 15,0 3-60-15,3-6 8 16,3 5-32-16,-3-8 4 15,3 9-16-15,-3-9 36 16,3 8-24-16,-3-2 4 16,3 5-16-16,-2-5 0 15,4 5-4-15,-2 0 20 16,0 5-16-16,-2 0-4 16,2 3-4-16,-6 6 4 15,6 2-4-15,0 7 32 16,0 4-20-16,0 7 20 15,0 3-20-15,-6 3 44 16,6 5-32-16,-3 0 4 16,0-3-20-16,0-2-8 0,3-6 0 15,0-7 28-15,3-3-16 0,-3-9-4 16,3-1-8-16,-3-12 12 16,3 1-8-16,-3-14-84 15,0 9 44-15</inkml:trace>
  <inkml:trace contextRef="#ctx0" brushRef="#br0" timeOffset="94839.9088">22744 15526 696 0,'-14'-8'256'0,"14"-3"-196"0,6-2-20 16,-6 10 136-16,2-2-104 15,-2-3 60-15,0 3-76 16,0 0 64 0,3-1-68-16,-3 1 52 15,3 2-60-15,-3-5 24 16,3 8-40-16,0-5 0 16,6 2-16-16,3-5 12 15,-3 1-16-15,12-1 4 16,-3 0-4-16,0 8-8 15,3 2 4-15,-7 6 12 16,4 0-8-16,-6 8-4 0,-3 0 0 16,-3 2 92-16,-6 4-52 0,-6-4 16 15,-3-2-36-15,3 3 12 16,-9-4-20-16,0-1-8 16,-5-4-4-16,-7-2-4 15,6-3 0-15,3-2 0 16,0 0 0-16,6-3 0 15,6 2 0-15,-2-4-20 16,2 2 12-16,6-6-32 16,8 4 24-16,-2-3-144 15,-3 5 88-15,0-6-232 16,6 4 172-16,6-9-620 16,6-2 420-16,0 0 24 15</inkml:trace>
  <inkml:trace contextRef="#ctx0" brushRef="#br0" timeOffset="95298.5767">22997 15444 852 0,'-8'0'316'0,"8"0"-248"0,0-6-16 16,0-2 164 0,0 8-128-16,-6-2 80 15,6 2-100-15,0-3-8 16,0-2-40-16,0 0 4 15,0 5-12-15,0 0 0 16,0 0-4-16,0-6 48 16,0 12-32-16,0-6 0 15,0 5-16-15,0 0 48 0,-6 0-32 0,0 3 0 16,6 0-16 0,-3 8-16-16,6 0 4 0,0-3 12 15,6 3-4-15,-3-3 8 16,8-2-8-16,4 2-12 15,3-7 4-15,3-6 4 16,0 0 0-16,0-6-64 16,-4-7 36-16,-5 8 20 15,-9-8 8-15,-6-3 12 16,-6 0-8-16,-9 0 40 16,1 5-20-16,-7 1 76 15,6-4-56-15,0 4 12 16,0 5-32-16,3-1-56 15,9 1 16-15,6-3-156 16,9 8 96-16</inkml:trace>
  <inkml:trace contextRef="#ctx0" brushRef="#br0" timeOffset="95468.6786">23298 15256 1224 0,'3'-3'456'0,"-3"3"-356"0,-6-5-28 16,3 2 244-1,3 6-188-15,-6-3-16 0,6 0-72 0,-9 0-36 16,3 5-8-16,-3-2-400 16,3 2 216-16</inkml:trace>
  <inkml:trace contextRef="#ctx0" brushRef="#br0" timeOffset="95725.1479">23227 15380 932 0,'-21'24'348'0,"21"-24"-272"0,9 21-20 0,-9-13 156 16,6 5-128-16,-6-2 28 15,3 0-68-15,0-4 60 16,6 4-56-16,-9-3 0 15,-3 0-28-15,-3-5 16 0,6-1-24 16,-6-2 4-16,3 0-8 0,-3-2-184 31,0 2 100-31</inkml:trace>
  <inkml:trace contextRef="#ctx0" brushRef="#br0" timeOffset="96495.2759">23337 15380 800 0,'6'-2'296'0,"-6"2"-232"0,0 0-16 0,0 0 96 15,0 0-88-15,0 2 60 16,3 4-72-16,0 1 60 16,0 4-64-16,3 0 36 15,-6-1-44-15,0-2 8 16,0 5-24-16,0-5 8 16,6 3-12-16,-6-6-8 15,0 3 0-15,0-5 20 16,0-1-12-16,3-4-12 15,3-1-4-15,-1-5-4 16,1 3 0-16,3-8-28 16,-6 2 20-16,3-2-4 15,0 5 12-15,0-3 24 16,-3 6-8-16,3 0 16 16,-6 2-16-16,6 3 24 15,-6 3-20-15,0-1 12 16,6 6-12-16,-3 3-24 15,3-1 4-15,3-2 4 16,-3 0 4-16,9 3 8 16,-3-3-4-16,3-5-116 15,2 2 60-15,1-5-40 16,3 0 52-16,0-5-20 16,0 2 36-16,3-10-8 0,-7 2 20 0,4-10 24 15,-3 5-4-15,-6-8-4 16,0 3 0-16,-3-5-4 15,-3 7 0-15,-6-2 76 16,0 5-40-16,0 0 56 16,0 8-52-16,0-2 8 15,0 4-32-15,0-2 28 16,0 6-28-16,0-4-4 16,0 4-8-16,-6-3 12 15,6 5-8-15,-3-3-20 16,3 6 4-16,-6-1-12 15,6 6 8-15,0 5 16 16,-6 3 0-16,-3 11 40 16,3-1-20-16,0 3-12 15,6 3-8-15,0-6-4 16,3 1 0-16,0-9-20 16,6 1 12-16,3-8-56 15,-3-4 32-15</inkml:trace>
  <inkml:trace contextRef="#ctx0" brushRef="#br0" timeOffset="96729.2895">23611 15301 956 0,'-15'-8'352'0,"15"8"-272"0,0-5-24 0,-6 2 164 16,12 3-132-16,-6-3 88 15,6 1-104-15,-3-1 24 16,12 3-56-16,-3 0 28 16,8 3-36-16,-2-1 0 15,9 1-20-15,-6-3 0 16,0 0-4-16,-6 0 4 16,5 0-8-16,-5 0-116 15,0 0 60-15</inkml:trace>
  <inkml:trace contextRef="#ctx0" brushRef="#br0" timeOffset="96955.927">23956 15557 1456 0,'-12'11'536'0,"12"-11"-416"0,6 0-32 16,-6 0 12-16,6 3-72 15,0-6-12-15,-3 3-8 16,3-3-504-16,-3 1 272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3:50.0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18181 9628 808 0,'9'-10'300'0,"-9"10"-232"0,9-8-20 0,-6 2 124 16,0 6-104-16,-3-2 68 15,0 2-76-15,-3 2 8 16,0 4-36-16,-12 4 40 16,3 6-40-16,-18 11 48 15,4 2-48-15,-22 10 48 16,6 1-48-16,-29 13 36 16,2 0-36-1,-20 10 68-15,15-4-52 0,-16-1 64 16,25-8-64-16,-1-8 8 15,16-5-32-15,-1-5-32 16,16-8 4-16,5-8 0 16,9-3 4-16,0-13-264 15,12 5 144-15</inkml:trace>
  <inkml:trace contextRef="#ctx0" brushRef="#br0" timeOffset="465.468">17312 10022 872 0,'-21'0'324'0,"21"0"-252"0,-12 6-20 16,3-6 76-1,6 2-80-15,-12-2 60 16,9 6-64-16,-11 4 24 16,8 3-40-16,-6 3-16 15,3 3-8-15,-3 5-4 0,3-1 0 16,-6 7 32-16,9-7-16 0,-17 1 48 15,11 0-36-15,-6-5 40 16,12-1-40-16,-3-5-4 31,3 1-16-31,3-4-16 0,6 1 4 0,6-1 20 16,3 1-8-16,18 5-40 16,8 2 20-16,10 1 12 15,6 2 0-15,-1-3-16 16,-5 1 8-16,-3-6 4 15,-13-2 4-15,-8-11 68 16,0 5-36-16,-12-16 156 16,3 6-108-16,-18-16 20 15,0 0-60-15,-9-8 16 16,6 0-28-16,-12-8 0 16,9 8-16-16,-5-1-16 15,5 7 0-15,3-7-16 16,-3 12 12-16,9-1-128 15,-3 4 76-15,6-1-208 16,0 8 152-16</inkml:trace>
  <inkml:trace contextRef="#ctx0" brushRef="#br0" timeOffset="1319.3099">18875 8924 1132 0,'-9'-8'420'0,"9"8"-328"0,-6 0-24 16,6 0 140 0,0 0-128-16,0-2 36 15,0 2-68-15,-3-3-20 16,6 1-16-16,-3-4-20 0,0 6 4 0,6-5 4 15,0 5 0 1,-6-3 0-16,3 3 0 0,-3-2-12 16,6 4 8-16,-6-2 28 15,0 0-12-15,0 0-20 16,0 0 0-16,0 0 4 16,0 6 4-16,-6-4 0 15,6 4 0-15,-3-4 0 16,3 1 0-16,-3-1-12 15,0 1 8-15,-6 0 12 16,6-1-4-16,-6 1 24 16,3 2-16-16,3-2-12 15,0 0-4-15,-6-1 12 16,9 1-4-16,0-3-4 16,0 3 4-16,-3-3 28 15,6 0-16-15,-6 2 12 16,3 3-16-16,-3 3 12 15,6 6-16-15,-6 4 4 16,3 1-4-16,-3 5-16 16,-3 2 4-16,0 0 28 15,6-2-12-15,-3-3 24 16,3 1-24-16,-3-7 24 16,0 1-24-16,-3-8 4 15,6 0-8-15,-6-8 12 16,6 0-12-16,0-8-180 0,3 0 96 15</inkml:trace>
  <inkml:trace contextRef="#ctx0" brushRef="#br0" timeOffset="1996.1555">18952 9004 820 0,'-12'-8'304'0,"12"8"-236"0,-3 2-20 0,0-2 20 15,6 0-48-15,-3 0 112 16,0 0-72-16,0 0 64 16,0 0-72-16,0 3 4 15,0 0-32-15,0-1 40 16,0 4-36-16,0 2 56 16,0 0-48-16,-3 2 20 15,0 1-36-15,-3-1 0 16,6 4-12-16,-3-4 20 15,3 3-16-15,-3-5 4 16,6 3-8-16,-3-6 12 16,0 0-12-16,-3-5 24 15,3 0-20-15,-3 0 24 16,3 3-24-16,-6-3-12 16,6 3-4-16,0-1-4 15,0 1 0-15,0-3 8 16,0 0 0-16,0 0 16 0,0 0-8 0,0 0-4 15,0 0 0-15,0-3-4 16,6 3 0-16,-6-2 8 16,0 2-4-16,0-6-12 15,0 4 4-15,0-3 12 16,0 5-4-16,-3-6-12 16,3 6 4-16,0-2 4 15,0 2 0-15,3-3 0 16,0 3 0-16,0-3 8 15,0 3-4-15,3-2-20 16,0 2 8-16,3-3 4 16,0 0 4-16,3-2-12 15,3 2 8-15,3-2 12 16,3 5-4-16,-1-5 8 16,1 5-8-16,-6-3-20 15,6 3 8-15,-12-2 20 16,3 4-4-16,-9-2 16 15,3 0-16-15,-6-2-4 16,0 2 0-16,0-3-156 16,0 0 84-16,0-2-324 15,3 0 220-15</inkml:trace>
  <inkml:trace contextRef="#ctx0" brushRef="#br0" timeOffset="2520.9842">19068 8858 768 0,'-21'-5'284'0,"21"5"-220"0,-15-3-20 0,10 1 68 16,5 4-72-16,-9-4 52 15,3 2-52-15,0-3 8 16,3 3-32-16,-6-3 20 16,6 3-24-16,-6 0 32 15,3 6-28-15,0-4 20 16,3 4-20-16,-6 2 28 16,6 2-28-16,-6 1 12 15,6 2-16-15,-3 3-8 16,3 0 0-16,-6 5-4 15,9 0 0-15,0 5 8 16,0 4-4-16,-6 7-12 16,9-3 4-16,0 6 12 15,-3-3-4-15,-6 2-4 16,6-2 4-16,-3-2 4 16,0-3-4-16,-3-3-4 15,6-3 4-15,-5-5 12 16,5 1-8-16,-6-7-4 15,-3 1 0-15,0-3 56 16,3-2-32-16,-9-6 68 16,6-2-56-16,-12-8 28 0,9 2-40 15,-3-5-8-15,6 0-12 16,-6-5-140-16,7 5 76 0</inkml:trace>
  <inkml:trace contextRef="#ctx0" brushRef="#br0" timeOffset="3575.2836">19872 8938 748 0,'3'-14'276'0,"-3"14"-216"0,6-8-16 0,-6 3 84 16,0 5-80-16,0-5 96 15,6 2-84-15,-6-2 24 16,0 2-48-16,0 1-4 15,3 2-20-15,3 8 56 16,0 2-40-16,3 17 8 16,-3 2-24-16,8 16 20 15,1 2-20-15,0 4 56 16,6-6-36-16,-6-3 64 16,0-5-56-16,-3-8 64 15,3-8-64-15,-6-10 64 16,2-9-64-16,4-12 36 15,0-9-44-15,0-15-28 16,0 0-4-16,0-11 8 16,0 5-4-16,-3 5 8 15,3 4-8-15,-7 4-20 16,-2 9 8-16,0 2 12 16,-3 5 0-16,3 1-4 15,0 7 4-15,-6 0-4 16,9 3 0-16,-9 0-196 15,6 6 108-15</inkml:trace>
  <inkml:trace contextRef="#ctx0" brushRef="#br0" timeOffset="4036.1538">20366 9305 612 0,'0'-2'228'0,"0"2"-180"0,0-6-12 0,0 4 104 16,3 2-84-16,-3-3 84 15,3 3-80-15,-3-2-4 16,3 2-36-16,-3 0 76 16,0 5-52-16,-3 0 24 15,0 3-40-15,-6 3 52 16,0 2-44-16,-3 0-8 16,6 3-16-16,0 2-12 15,3-4 4-15,6-1 4 16,6-2-4-16,3-6 8 15,6 0-8-15,3-5 8 16,0 0-8-16,-3-8-4 16,-1 3 4-16,-8-8-4 15,0 2 0-15,-12-7 0 16,-3 4 0-16,-6-2-20 16,1 6 12-16,2-1-4 0,6 3 4 0</inkml:trace>
  <inkml:trace contextRef="#ctx0" brushRef="#br0" timeOffset="4503.6271">20804 8961 684 0,'-9'0'252'0,"9"0"-192"0,0 6-20 15,0-6 84 1,0 0-76-16,3 0 32 16,3 5-44-16,9 0-32 15,5-2-4-15,10 2 8 16,0 6-4-16,6-6 8 15,-1 6-8-15,4-3-20 16,-6 0 8-16,-9 0 4 16,2-1 4-16,-11-1 140 15,-6 2-76-15,-3 0 116 16,-6 0-104-16,-15 5 24 16,3 3-60-16,-11 2 20 0,-7 1-32 15,-12 7 8-15,6-2-20 16,-8-3 0-16,8 0-8 15,0-2 4-15,9-3-8 0,1-8-4 16,11 0 4-16,6-8-16 16,6 0 8-16,12-14-444 15,9 1 240-15</inkml:trace>
  <inkml:trace contextRef="#ctx0" brushRef="#br0" timeOffset="4925.457">21405 8779 716 0,'6'-16'264'0,"-6"16"-204"0,18 11-16 15,-15-6 140 1,3 3-108-16,-3 10 112 15,3 3-108-15,-3 11 28 16,0 0-64-16,0 8 36 16,0-1-44-16,2 6 52 15,4-5-52-15,-6-3 28 16,9-5-36-16,-3-8 52 16,0-3-44-16,0-13 36 0,3-3-40 0,0-21 0 31,3 0-20-31,3-18 12 15,-1-1-16-15,1-12-4 16,0 10 0-16,-3-8-4 0,0 10 0 0,-3 1 24 16,0 8-12-1,-6-1-12-15,6 14-4 16,-6 0-24-16,3 7 16 0,-1 1-108 16,4 5 64-16,3 5-328 15,0 3 216-15</inkml:trace>
  <inkml:trace contextRef="#ctx0" brushRef="#br0" timeOffset="5584.3199">22075 9178 676 0,'3'-8'248'0,"-3"8"-192"0,-3-7-16 0,0 1 92 15,3 6-80-15,-6-5 52 16,3 0-64-16,-3-3 16 16,3 5-36-16,-6-2 16 15,0 2-20-15,-3 3 64 16,3 5-48-16,-9 1 76 16,6 4-60-16,-5 4 52 15,2 1-56-15,0 7 24 16,3-1-40-16,0 3-8 15,6-3-12-15,3 0-8 16,6-3 4-16,3-2 4 16,6-3-4-16,3-5-100 15,0-2 52-15,0-4-184 16,-1 1 128-16,-2-6-60 16,-3 1 92-16,-6-4 32 15,0 4 20-15,-6-6 104 16,3 3-48-16,-3-3 96 15,6 5-76-15,-3-2 8 16,3 2-44-16,0 3-20 16,6 3-8-16,0 2 12 15,0 6-4-15,-6-1 52 16,3 1-32-16,-9-1 76 16,0 4-52-16,3-4 44 15,-6 1-52-15,3-3-12 16,-3 0-16-16,6-6-20 15,0 1 4-15,0-6-288 16,6 1 160-16</inkml:trace>
  <inkml:trace contextRef="#ctx0" brushRef="#br0" timeOffset="5915.2798">22316 9226 892 0,'-15'-5'332'0,"15"5"-260"0,-15 0-20 0,9 0-24 16,0 0-28-16,3 0-12 16,0 0 8-16,-3 0 12 15,6 5-4-15,-3 0-12 16,3 1 4-16,-3-1 84 16,3 0-48-16,-3 3 96 15,0 3-72-15,0 2 16 16,3 0-40-16,0 0-4 15,6 3-16-15,0-3-8 16,6 3 0-16,-9-2 20 16,6 1-12-16,-12-7 56 15,3 0-36-15,-15-5 36 16,-3 2-36-16,-5-5-20 16,2 0-4-16,0-2-124 15,6-1 64-15</inkml:trace>
  <inkml:trace contextRef="#ctx0" brushRef="#br0" timeOffset="6050.9452">22590 9448 1340 0,'-30'3'496'0,"30"-3"-384"0,-33 24-36 0</inkml:trace>
  <inkml:trace contextRef="#ctx0" brushRef="#br0" timeOffset="7791.6558">18693 10356 676 0,'-3'-13'248'0,"3"13"-192"0,-6-14-16 0,3 4-20 16,6 4-20-16,-6-9 24 15,0-1-12-15,-3-11 48 16,0 6-32-16,-3-5 48 16,3 4-44-16,-5 1 72 15,2 8-56-15,-9 0 28 16,3 8-44-16,-6 2 36 15,0 6-40-15,-3 7 56 16,-2 3-48-16,2 9 80 16,3-1-64-16,0 2 8 15,3 1-36-15,6 0-4 16,9 0-12-16,12 0 12 16,3-3-12-16,18-3 4 15,-3-2-4-15,14-8-8 16,-2 0 4-16,6-8 4 15,2 3-4-15,-8-11 8 0,-3 3-8 16,-3-9 24-16,-7 1-16 0,-11-11 4 16,-3 8-8-16,-9-13 4 15,-3 3-8-15,-9-3-4 16,3 5 4-16,-9 0-16 16,0 6 8-16,-5 2-120 31,2 5 68-31,-6 3-200 0,3 8 148 0,-6 3-172 15,7 2 160-15,-1 3 16 16,3 0 64-16,3 3 28 16,0 2 8-16,6 0 28 15,3 3-12-15,3 0 76 16,3 0-52-16,3 2 12 16,3 1-28-16,3-1 4 15,6 1-12-15,0 2 108 16,0-3-68-16,-3 4 120 15,2-4-96-15,1 3 4 16,0-2-44-16,-6-1 28 16,3-2-36-16,-6 0 20 15,3-8-28-15,-6 3 0 16,0-6-12-16,-3-2 12 16,0 2-12-16,0-10-268 15,0 2 144-15</inkml:trace>
  <inkml:trace contextRef="#ctx0" brushRef="#br0" timeOffset="8094.5722">18952 10504 932 0,'-6'-5'348'0,"6"5"-272"0,-3 8-20 0,0-3 84 15,3 5-88-15,-6-2 68 16,-3 8-68-16,0 3-4 16,9-3-28-16,-9-3-12 15,6-3-4-15,1 4 12 16,2-9-8-16,-6 0-28 15,6-5 8-15,0-5-408 16,6 0 228-16</inkml:trace>
  <inkml:trace contextRef="#ctx0" brushRef="#br0" timeOffset="8812.9435">19372 10708 612 0,'6'5'228'0,"-6"-5"-180"0,6 5-12 0,-3-5 176 16,3 3-124-16,-6-6 104 15,0 3-108-15,0-2 52 16,6-1-80-16,-6-10 32 16,3 2-52-16,-6-10 44 15,0 2-48-15,-6-15 4 16,3 2-24-16,-6-15-8 16,3 10 0-16,-3-11-4 15,3 6 0-15,3 5 0 16,3 8 0-16,6-3 24 15,3 11-12-15,3-1 4 16,3 7-8-16,0 1 12 16,3 9-12-16,-6 2-20 15,3 3 4-15,-9 3 12 16,2 2 0-16,-10 3 8 0,-1 3-8 0,-12-1-56 16,3 4 28-1,-12-4-16-15,6 4 24 0,-6-7 0 16,10 4 8-16,-7 0 8 15,9-3 0-15,0 2 16 16,9 1-8 0,0-1-4-16,3 4 0 15,6-4 4-15,6 3-4 0,0-5-4 16,3 0 4-16,0-5 40 16,3 2-24-16,0-10-28 15,2 5 4-15,7-3-184 16,3-2 100-16</inkml:trace>
  <inkml:trace contextRef="#ctx0" brushRef="#br0" timeOffset="9203.8455">20021 10229 820 0,'-12'-21'304'0,"12"21"-236"0,-3-6-20 15,-3 4 124 1,3 2-104-16,-9 0 88 0,0 2-92 0,-6 6 20 16,3 5-48-16,-8 6 32 15,5 2-40-15,-3 8 12 16,9-5-24-16,3 8 0 16,9-3-8-16,6 0 12 15,3 0-12-15,12-5 4 16,3-6-4-1,8-12 20-15,4-1-16 16,3-16 4-16,-4 1-8 0,-2-17 12 16,-6 4-12-1,-9-12 16-15,-6 1-16 0,-12-8 16 16,0 4-16-16,-9 1 48 16,0 8-28-16,-6 3-24 15,6 10-4-15,-3 5-108 16,3 6 60-16,0 8-404 15,6 5 252-15</inkml:trace>
  <inkml:trace contextRef="#ctx0" brushRef="#br0" timeOffset="9404.4338">19973 10393 964 0,'6'24'360'0,"-6"-24"-280"0,15 34-24 15,-6-21 32 1,3-2-60-16,-3 5 96 16,3 0-72-16,-3-6 20 15,0 1-40-15,-7-6-20 16,4 3-8-16,-9-8-128 0,0 0 68 0</inkml:trace>
  <inkml:trace contextRef="#ctx0" brushRef="#br0" timeOffset="9744.5724">20158 10483 748 0,'9'0'276'0,"-9"0"-216"0,14 10-16 0,-5-4 144 16,3 2-112-16,-3 2 76 16,3 3-88-16,-9 1 52 15,3 4-64-15,-12 1 4 16,3 2-32-16,-9-3 32 16,3-2-32-16,-6-3 56 15,7-2-44-15,-1-3 0 16,0-3-20-16,9-5 8 15,9 3-16-15,11-6 16 16,1 3-16-16,18-2-4 16,-3-1 0-16,-1 3-60 15,-2 3 32-15</inkml:trace>
  <inkml:trace contextRef="#ctx0" brushRef="#br0" timeOffset="31347.741">20881 10081 600 0,'-3'-6'224'0,"3"6"-176"0,6-10-12 15,-6 4 28 1,6 4-44-16,-9-6 44 15,6 5-36-15,0-7 56 16,6 4-48-16,-6-4 64 0,-3 2-60 0,0-3 72 16,6 6-64-16,-6-3 36 15,0 5-48-15,-6-2-12 16,6 2-12-16,0 1 16 16,0 2-16-1,-3 2 24-15,6 6-24 0,-6 8 40 16,3 3-28-16,-9 15 32 15,6 1-32 1,-6 7 56-16,9 0-44 0,-15 8 20 16,9-10-36-16,-6 8 52 15,3-6-40-15,-3-5 36 16,6-8-36-16,-5-8-8 16,11-2-16-16,-6-11 20 15,6 0-16-15,-3-13-4 16,6-3-4-16,0-8-60 15,6 0 32-15,-1-8-8 16,4 6 20-16,3-6 0 16,0 5 4-16,3 3-12 15,0 3 12-15,0-3-4 16,0 8 4-16,-1-2 8 16,1 10 0-16,-3-3 0 15,0 6 0-15,-3-1-12 16,0 6 8-16,0 3 12 15,-3-3-4-15,-3 5-4 16,3 3 4-16,-9 5 4 0,3-2-4 16,-6 2 24-1,3-3-16-15,-3 1-4 0,0-3-4 16,-3-3 12 0,6-3-8-16,-3-4-4 15,3 2 0-15,-3-6-16 16,6 1 8-16,-3-8-68 0,3 2 40 0,-3-5-164 15,6 0 112-15,0-5-256 16,0 5 192-16</inkml:trace>
  <inkml:trace contextRef="#ctx0" brushRef="#br0" timeOffset="32743.0396">21307 10324 852 0,'0'-3'316'0,"0"3"-248"0,0-5-16 16,0 0 68-1,0 5-76-15,-6-5 96 16,6 5-80-16,-12-6 32 16,6 1-52-16,-6-3 4 15,6 3-28-15,-6-1 20 16,6 1-24-16,-6-3-4 15,3 3-4-15,-6 5-4 16,4 0 0-16,-4 5 44 16,0 0-24-16,0 9 16 15,3-4-20-15,-3 4 0 16,6 4-8-16,0-7-8 0,3 7 4 16,6-7 12-16,6-3-8 15,3-8-40-15,6 2 20 0,6-7-104 16,0 2 64-16,0-5-72 15,-4 0 68-15,-2-2-40 16,-3 5 56-16,-3-6 28 16,-3 6 12-1,0-1 28-15,-3 4-16 0,-3-3 68 16,0 10-48-16,0-5 76 16,3 10-60-16,0-2-24 15,6 3-16-15,0-3 0 16,3 0-4-16,-6 2 8 15,9-4-8-15,-4-4-4 16,1 1 4-16,-3-6 12 16,0 3-8-16,0-2-28 15,0-4 8-15,-3-4-12 16,0 2 12-16,0-3 0 16,-3-2 4-16,3 2 0 15,6 1 0-15,-6-3-12 16,3 7 12-16,0 1 32 15,3 5-16-15,-1 3 28 16,4 2-24-16,-9 0 4 16,6 9-8-16,-9-4-8 15,9 1 4-15,-6-1-4 16,-3 1 0-16,3-1 24 16,0 1-12-16,0-6-4 15,-3 3-4-15,6-5 4 16,-3 0-4-16,0-6 8 0,0 3-8 0,0-5-4 15,-3 2 4-15,5-5 4 16,1 3-4-16,3-6-20 16,-3 6 8-16,-3-6 4 15,9 3 4-15,-9-2 8 16,9 2-4-16,-9-3 24 16,3 6-16-16,3-6-20 15,-6 6 0-15,-3-3 12 16,-3 5 0-16,6-2-28 15,0 5 12-15,-3-5 12 16,2 5 4-16,4 0-28 16,6 0 12-16,-3 3-4 15,3-3 8-15,-6 0 16 16,9 2-4-16,-9-2 8 16,0 0-8-16,-3 0-4 15,0 5 4-15,0-2-4 16,-3 2 0-16,8-2 0 15,-2 2 0-15,6-2 0 16,0 2 0-16,0-7-12 16,6 2 8-16,-6-8 20 15,6 8-8-15,-1-8-4 16,-5 0 0-16,-6-3 12 0,3 3-8 16,-9-5 4-16,3 5-4 15,-9-2-16-15,3-1 4 0,-3 0 4 16,0 9 0-16,-6-9 0 15,3 6 0-15,-3 0 0 16,3-3 0-16,-3 2-28 16,7 6 16-1,-4 0 12-15,6 0 4 16,-9-5-4-16,6 10 4 0,-9-5 4 16,12 6-4-16,-12-4-12 15,6 9 4-15,-6-1 48 16,0 4-24-16,-3 2 24 15,9-3-24-15,-9 0 8 16,6 0-16-16,0 0-8 16,4 3 0-16,-1 0-16 15,6 0 8-15,6 0 28 16,-1 2-12-16,4-4-4 16,9-1-4-16,-3-2-24 15,3-4 12-15,-3-1 20 16,3-1-4-16,-3-5-12 15,-3 3 0-15,-4-6-68 16,4 0 40-16,0-5-224 16,-3 3 140-16,6-5-528 15,0 4 356-15</inkml:trace>
  <inkml:trace contextRef="#ctx0" brushRef="#br0" timeOffset="34275.4351">18806 11446 644 0,'-3'-5'236'0,"3"5"-180"0,3 0-20 0,0-3 116 15,0 0-92-15,0-2 52 16,0 0-64-16,0-3 0 16,0 2-28-16,0-4 48 15,-3 2-36-15,0-5 12 16,6 5-28-16,-12-8 44 15,6 5-32-15,-3-7-16 16,-3 5-4-16,-3-6-8 16,3 6 0-16,-6-3 52 15,3 5-28-15,-8 1 0 16,5 2-16-16,-3 3 12 16,3 2-12-16,-6 3 4 15,0 3-4-15,0 4 12 16,0 7-12-16,4 4 4 15,2 3-4-15,0 3 36 0,0 3-20 16,9 2-4 0,3-5-12-16,3-1-24 15,6-7 8-15,3-5 20 0,3-1-4 16,14-12 16-16,-2-1-16 0,6-13-128 16,-3 0 68-16,2-13-80 15,-2 5 76-15,-3-10-32 16,0 8 52-16,-9-6 12 15,-1 5 12-15,-8-2 36 16,0 6-12-16,-9-1 120 16,6 8-76-16,-12-3 32 15,9 9-52-15,-6-1 40 16,0 6-44-16,-3 2-32 16,3 6-4-16,-6 5-8 15,6 2 4-15,-5 9 16 16,2-1-4-16,-9 9 16 15,6 2-12-15,-3 3 16 16,6-3-16-16,-3-3 32 16,6 1-24-16,-6-6 4 15,9-3-12-15,0-4-8 16,6-4 4-16,0-4-112 16,3-4 60-16</inkml:trace>
  <inkml:trace contextRef="#ctx0" brushRef="#br0" timeOffset="35745.7252">18964 11337 528 0,'-6'19'196'0,"6"-19"-152"0,3 21-12 0,0-13 0 15,6 0-24-15,0 0 76 16,3 0-48-16,0-6 24 15,3 1-40-15,-4-3 0 16,4 0-12-16,-3-5 12 16,3 2-12-16,3-5-4 15,-3 0 0-15,6-8-4 16,0 1 0-16,2-12-12 16,1 6 8-16,3-6 84 15,-3 9-48-15,0-3 160 16,-1 5-112-16,-5-3 144 15,0 9-128-15,-9-1 84 16,3 3-104-16,-9 3-16 16,0 5-36-16,-6 3-8 15,0 5-8-15,-9 7-16 16,9 4 4-16,-12 15-4 16,6 3 0-16,-6 19 8 15,4 0 0-15,-1-1 8 16,3-7-4-16,-3-3-12 0,12-6 4 15,-6-7 12-15,6-5-4 16,0-6 8-16,6-5-8 16,0-8 8-16,6-3-8 15,0-10-12 1,2-3 4-16,4-14-24 0,3-1 16 0,0-14-92 16,-3-3 56-16,3-13-12 15,-6 8 36-15,-1-3 32 16,-2 9-4-16,-3 2 0 15,0 13 0-15,-3-8 20 16,0 14-12-16,0-4-20 16,-3 9 0-16,6 0-4 15,-3 5 4-15,3 0 8 16,0 5 0-16,-6 1 0 16,9 2 0-16,-9 2 0 15,6 4 0-15,-9 2-12 16,3 5 8-16,-9 11 20 15,0 2-8-15,-3 17 48 16,-3-1-28-16,-9 13 20 16,6-4-28-16,-6 2 0 15,6 0-12-15,-3-1 20 16,13-9-16-16,-1-6-4 16,3-5-4-16,3-11 12 15,3-5-8-15,6-6-4 16,5-7 0-16,4-16-4 15,0 2 0-15,3-13 0 0,0 3 0 0,-6-11-20 16,0 3 12 0,-7-16 12-16,1 3 0 0,-12-8 8 15,3 10-8-15,-6-2-12 16,4 7 4 0,-4 1 20-16,3 10-8 0,-3 3-20 15,6 8 4-15,0-1-4 16,9 6 4-16,-3 0 24 15,2 3-8 1,1-3-12-16,0 6 0 0,0-1-4 16,0 3 0-16,0 3 0 15,0 2 0-15,0 3 0 16,6 2 0-16,0 4 0 16,3-1 0-16,5-5 8 15,4 0 0-15,6-8 16 16,0-6-8-16,-1-4-28 15,1 5 8-15,-9-11 4 16,-6 5 8-16,-9-2 24 16,0 2-12-16,-12 1-12 15,-3 2-4-15,-12 0 4 16,0 3 0-16,-6 2-12 16,3 3 8-16,-5 3-16 15,8 4 12-15,0 4-4 16,6 5 4-16,0 2 24 15,9 1-8-15,6 2-12 0,6 6 0 16,6-9 4-16,3-2 0 16,9-5 16-16,2-1-8 15,7-7-56 1,-3-3 24-16,-3-3-156 0,2 1 100 16,-5-6-100-16,-3 2 108 0,-6-7-8 15,0 0 48-15,-4-8 36 16,-2 7 0-16,-6-4 124 15,6 7-72-15,-9 3 92 16,6 3-84-16,-9 10 12 16,3 1-44-16,0 12-12 15,0 1-12-15,-3 5-8 16,3-6 4-16,-3-2 12 16,0 2-8-16,-3-7 16 15,3-6-16-15,-3-5 16 16,3-2-16-16,-3-12 32 15,3 4-24-15,0-11-4 16,6 5-8-16,6-8-16 16,3 3 8-16,3 0-4 15,3 10 0-15</inkml:trace>
  <inkml:trace contextRef="#ctx0" brushRef="#br0" timeOffset="36915.3282">20321 11393 860 0,'-3'0'320'0,"3"0"-248"0,-3 0-20 15,0 0 120 1,6 0-104-16,0 0 52 16,0 3-72-16,3-3-16 15,6 2-20-15,6-4 0 16,6-1-8-16,3-5-12 16,0 0 4-16,-4-5 12 15,4 5-4-15,-12-5 8 16,0 2-8-16,-9 1 24 15,-3 2-16-15,-6-3 12 16,-6 6-12-16,-9-3 0 0,6 5-4 16,-12 0-16-1,6 3 4-15,1 3 20 16,-7 5-8-16,3 5 4 16,6 3-4-16,3 5 56 0,6 3-36 0,3 0 8 15,3 0-24-15,3-3-24 16,6-3 4-16,3-2 32 15,3 0-16-15,0-5 0 16,3-1-4-16,3-7-16 16,-1 0 8-16,1-9-68 15,3 1 40-15,0-11-24 16,-3 3 36-16,-1-11-8 16,-2 6 16-16,0-6 8 15,-3 5 4-15,-3 1 16 16,-3 5-8-16,0-1 16 15,3 9-16-15,-9 0 16 16,3 2-16-16,0 6 32 16,-6 5-24-16,0 2-4 15,0 3-8-15,0 1-4 16,0 2 0-16,-3-3 8 16,3-3-4-16,0-2-12 15,3 0 4-15,0-8 20 16,6 0-8-16,-1-8-20 15,4 3 4-15,3-8 20 16,0 5-4-16,-3-5-12 0,3 2 0 16,-6 0-16-16,0 4 12 0,-6-4 40 15,3 8-20-15,-6 3-28 16,0 3 8-16,-3 5 0 16,0 5 8-16,0 3 52 15,6 0-28-15,3 2-12 16,3 1-4-16,6-3 8 15,2 0-8-15,4-8-4 16,0-3 0 0,3-5-16-16,3 0 8 0,-3-13 20 15,-1 5-8-15,-2-8-72 16,-3 3 32-16,0-11 4 16,-3 5 16-16,-3-10 4 15,3 3 0-15,-7-6-12 16,4 6 12-16,-3-1 40 15,3 9-20-15,-3 2 88 16,-6 5-56-16,-3 6 4 16,3 7-28-16,-6 6 16 15,0 3-24-15,-3 7 12 16,6 1-12-16,-3 2-76 16,6 3 32-16,-3-3-224 15,0-2 140-15</inkml:trace>
  <inkml:trace contextRef="#ctx0" brushRef="#br0" timeOffset="37132.9085">21033 11229 1340 0,'-21'-8'496'0,"21"8"-384"0,-3 0-36 16,3 0 60-16,9 3-92 0,0-1 16 15,3 4-36-15,6-6-4 16,0 2-12-16,2-2 12 15,4 0-12-15,-3-2-56 16,-3 2 24-16,-6-3-184 16,0 0 116-16,-3-2-268 15,-9 5 204-15</inkml:trace>
  <inkml:trace contextRef="#ctx0" brushRef="#br0" timeOffset="38314.3392">22000 11396 748 0,'0'-8'276'0,"0"8"-216"0,-3-11-16 0,0 6 136 16,6 2-108-16,-6-5 68 15,3 3-80-15,-3-3 44 16,3 3-60-16,-6-1 4 15,0 4-28-15,-5 2 40 16,2 2-32-16,-9 6 72 16,3 6-52-16,-6 4 36 15,6 3-48-15,-6 6 0 16,12-1-24-16,3-2-8 16,6 0 0-1,3-11-4-15,9 3 0 0,6-8 8 16,6-3-4-16,0-10-72 15,-3 0 36-15,-1-9-12 16,-5 4 24-16,-6-9 32 16,-3 6-8-16,-6-8 8 15,0 5-4-15,-6-3-8 16,3 6 4-16,-3 0-4 16,0 5 0-16,0 3-12 15,6 2 8-15,0 3-16 16,3 5 12-16,6-2 12 15,6 2 0-15,0-5-4 16,6 3 4-16,6-6-24 16,0 1 12-16,5-4-4 15,-8 1 4-15,3-6 24 16,-3 6-8-16,0-8-4 0,-7 5 0 16,-5-5-4-16,0 2 0 15,-6-2 16-15,6 5-8 16,-9 3-28-16,0 2 8 15,-3 11 12 1,0 5 4-16,-3 16 60 0,0 6-36 0,-3 10 8 16,6-3-24-16,-12 6-16 15,6-3 0-15,-3 0 4 16,3-8 0-16,-3-3 16 16,3-2-8-16,-2-6 4 15,2-2-4-15,-3-11-76 16,6-2 36-16</inkml:trace>
  <inkml:trace contextRef="#ctx0" brushRef="#br0" timeOffset="38599.9987">22247 11343 892 0,'-3'-11'332'0,"3"11"-260"0,12 3-20 16,-6-1 96-1,0 4-92-15,6 4 24 16,0 3-48-16,3 3 48 16,3 3-44-16,-3 2 20 15,0-2-36-15,-10 4 88 16,1-4-60-16,-17-3 64 16,-1 0-60-16,-18-3 16 0,3 0-40 0,-9-8-28 15,7 3 0 1,-1-8 8-16,9 0-4 15,6-2-136-15,6-4 76 0,12 1-324 16,6-5 212 0</inkml:trace>
  <inkml:trace contextRef="#ctx0" brushRef="#br0" timeOffset="39769.3428">22405 11446 932 0,'3'0'348'0,"-3"0"-272"0,18-11-20 0,-12 11 16 15,3 0-52-15,3-10 24 16,-3 10-24-16,3-8-16 16,-3-8-8-16,-1 3 12 15,4 2-4-15,-3-5 32 16,3 8-20-16,-9-5 32 16,-3 2-32-16,-3 1 32 15,0 7-32-15,-9-5 32 16,3 6-32-16,-6 2 12 15,7 2-16-15,-7 9 0 16,6-1-4-16,0 6 4 16,3 0-8-16,6 5-4 15,6 3 4-15,-3-5-4 16,6 5 0-16,3-3 8 16,3-3-4-16,-1-7 16 15,4 2-12-15,0-5 4 16,0-5-4-16,0-6-112 15,3-2 56-15,-1-9-84 16,-5 6 72-16,3-10-64 0,0-3 68 16,-3-3 24-16,6 5 16 0,-12 1 120 15,3 2-56-15,-3 8 68 16,-6 8-64-16,3 3 24 16,-1 7-44-16,1 6 8 15,-6 3-24-15,0-3-16 16,0 2-4-16,0-5 20 15,0 1-8-15,0-9 32 16,0 0-24-16,0-7-32 16,0-1 8-16,0-10-8 15,0 2 8-15,0-13-44 16,3 0 24-16,3-10-64 16,6 10 52-16,9 0 28 15,-3 3 8-15,6 3-12 16,-3 7 8-16,8 1-4 15,4 4 4-15,-3 6 24 16,0 0-8-16,-4 0-12 16,-5 0 0-16,-9 3 20 15,3 0-8-15,-9-6 16 16,0 3-16-16,-12-3 4 16,6 1-4-16,-3-4-8 0,0 4 4 15,-3-6-16-15,3 5 8 16,-6 3-16-16,6 3 12 15,-6 5 12-15,3 2 0 0,-6 9 60 16,6 5-36-16,-5-1 16 16,-4 1-28-16,0 0 20 15,12 0-24-15,-9-6 4 16,6-2-8-16,6-5 4 16,0-3-8-1,0-8-152-15,12-3 80 0,-3-10-76 16,3 2 80-16,3-7 36 15,-3 2 20-15,-4-5 24 16,7 13-8-16,-9-3 136 16,3 11-76-16,-6 6 56 15,9-1-68-15,-3 8-44 16,9 3-8-16,-6-3-4 16,9 6 0-16,2-11 8 15,4 0-4-15,0-11-20 16,-3 3 8-16,3-8-76 15,-4 3 48-15,-2-14-4 16,-3 9 24-16,0-14 12 16,-3 0 4-16,3-8 0 15,-6 3 0-15,3 0 0 16,-1 5 0-16,-5 0 76 16,0 3-40-16,-6 8 40 0,-3 5-44 15,-3 5 36 1,0 9-40-16,-12 10 12 15,6 2-24-15,-2 16 8 16,2 9-12-16,-6 4-16 0,0 6 0 16,12-2-76-16,3-12 44 0,0-10-136 15,3-5 96-15,-3-16-412 16,9 3 268-16</inkml:trace>
  <inkml:trace contextRef="#ctx0" brushRef="#br0" timeOffset="40055.3038">23301 11229 1068 0,'-6'-13'396'0,"6"13"-308"0,-3 2-24 0,3-2 0 15,6 6-48-15,0-6 12 16,6 10-16-16,0-5-16 16,6 3 0-16,6-8 12 15,-1 6-4-15,7-12-72 16,0 6 36-16,-3-8-40 15,2 3 40-15,-8-5-8 16,3 2 24-16,-9-3 16 16,-3 1 4-16,-3 2 32 15,3-3-20-15,-9 6 76 16,3-3-56-16,-6 2 76 16,6 4-64-16,-6-3-36 15,3 5-8-15,-3-3-24 16,0 6 12-16</inkml:trace>
  <inkml:trace contextRef="#ctx0" brushRef="#br0" timeOffset="40219.7556">23539 11253 1164 0,'-3'24'428'0,"3"-24"-332"0,-6 45-24 0,3-24-8 16,0-3-48-16,0 6 12 15,0-3-16-15,-6 0 0 16,9-2-4-16,-3-6-24 15,3-2 8-15,-5-9-180 16,5 1 100-16</inkml:trace>
  <inkml:trace contextRef="#ctx0" brushRef="#br0" timeOffset="41061.3292">23649 11258 852 0,'3'0'316'0,"-3"0"-248"0,-12 0-16 16,12 0 92 0,0 0-88-16,0 0 48 15,0 5-60-15,0 3 48 16,0 3-56-16,0 7 20 16,0-2-36-16,0 3 44 15,-3 2-36-15,-2 0 40 16,10-2-40-16,-5-4 4 15,0 1-20-15,0-8 0 16,0 0-4-16,0-5 4 16,0 0-8-16,0-9-12 0,3 4 4 0,-3-12-120 15,9 1 68-15,-6-11-40 16,6 6 56-16,3-6 16 16,-3 8 12-16,0 0 48 15,3 8-24-15,-6 3 52 16,3 8-36-16,3 2 28 15,0 6-28-15,0 2-16 16,-4 3-8-16,4-3 4 16,3 0-4-16,6-8 8 15,0 1-8-15,3-9-48 16,3 3 28-16,-4-11-52 16,-2 1 40-16,-3-9 8 15,-6 6 8-15,-3-8 12 16,0 2 0-16,-9-2 32 15,0 5-16-15,-9 0 128 16,6 6-80-16,-6 5-12 16,3 10-32-16,-6 5-8 15,12 4-4-15,-6 7-32 16,6 0 12-16,3 6 4 16,0-1 8-16,6-2 16 15,0-3-8-15,-6 0 4 16,6 0-4-16,-9-2-60 15,6-1 28-15,-12 3 4 0,3 3 8 16,-6 5 12-16,3 3 0 16,-9 8 8-16,6 0-4 0,-9 10 8 15,6 0-8-15,4-5 52 16,-1-5-32 0,-3-11 104-16,3-5-72 0,-3-14 56 15,3-4-68-15,-6-17-4 16,6 6-24-16,-3-19-12 15,6 5 0-15,-3-15-4 16,9 7 0-16,0-4-64 16,9 7 36-16,12 0-16 15,0 6 28-15,9 2-44 16,-1 8 32-16,-8 0-180 16,0 3 116-16,-9-1-128 15,-3 4 128-15,-3-1-296 16,-6 3 216-16</inkml:trace>
  <inkml:trace contextRef="#ctx0" brushRef="#br0" timeOffset="42939.3647">18931 12200 800 0,'0'-8'296'0,"0"8"-232"0,0-3-16 0,0 1 72 16,0 4-76-16,0-2 16 15,0 0-36-15,-3 3 4 16,3 5-16-16,-9 10 132 15,9 6-76-15,-6 21 68 16,-3 3-80-16,-2 10 24 16,2-2-48-16,0 7 36 15,0-2-40-15,-3-5 28 16,6-9-28-16,-3-7 36 16,6-8-36-16,-3-9-4 15,3-4-16-15,0-11-128 16,3-5 64-16</inkml:trace>
  <inkml:trace contextRef="#ctx0" brushRef="#br0" timeOffset="43237.1759">18848 12348 860 0,'6'-24'320'0,"-6"24"-248"0,15-13-20 15,-6 8 68 1,3 5-76-16,2 0 16 15,1 5-36-15,12-2 32 16,-3 7-32-16,3 6-12 16,-3-3-8-16,-10 1 72 15,4 1-40-15,-15 4 76 0,-3-3-64 0,-9 2 72 16,-3-4-68-16,-11 2 36 16,-4-6-52-1,3-2-28 1,3 3-8-16,0-11 8 0,6 5-4 15,10-5-108-15,2-5 56 0,6-1-244 16,11 6 164-16,7-13-280 16,6 8 232-16</inkml:trace>
  <inkml:trace contextRef="#ctx0" brushRef="#br0" timeOffset="43523.5594">19211 12377 840 0,'6'-8'312'0,"-6"8"-244"0,3 0-16 0,-3 0 156 15,0 0-124-15,-3 3 80 16,0 7-96-16,-3 1 16 16,3 8-48-16,0-1-24 15,3 6-4-15,6-8-20 16,0 0 8-16,3-6 20 16,6 1-8-16,3-6 16 15,0-2-16-15,-4-6-12 16,7 0 0-16,-6-4 12 15,-3-1-4-15,-9-8 16 16,-3 0-12-16,-3-5 4 16,-6 2-4-16,-3-2 64 15,3 8-40-15,0-6-40 0,3 14 4 16,9-11-392 0,3 8 220-16</inkml:trace>
  <inkml:trace contextRef="#ctx0" brushRef="#br0" timeOffset="43642.9647">19553 12171 1248 0,'-9'-11'460'0,"9"11"-356"0,-32 6-32 0,23-6-28 15,0 10-40-15,-9-2-20 16,9 3 8-16</inkml:trace>
  <inkml:trace contextRef="#ctx0" brushRef="#br0" timeOffset="43823.4555">19512 12340 1144 0,'0'8'420'0,"0"-8"-324"0,-21 40-28 0,12-30 96 15,6 9-104-15,-3-3 72 16,0 2-76-16,6-2-12 16,0-3-28-16,0-2-12 15,9-3 0-15,-3-5-92 16,9-3 48-16,-6-6-188 15,3 4 128-15</inkml:trace>
  <inkml:trace contextRef="#ctx0" brushRef="#br0" timeOffset="44183.4685">19637 12367 1040 0,'6'2'384'0,"-6"-2"-300"0,0 21-20 16,0-13 68-16,6 8-84 15,-3-5 44-15,6-3-56 0,-3 0 0 16,2 2-24-16,-2-4 12 16,0 2-16-16,-3-6 4 15,3 3-4-15,-3-7-112 16,0 2 56-16,-3-5-68 16,0-1 68-16,-3-7-64 15,0 0 64-15,0-3 32 16,6 3 12-16,-3 2 112 15,3 6-60-15,3 5 88 16,3 2-80-16,3 9 44 16,0 5-60-16,6-3-4 15,0 3-20-15,6-5-12 16,-1 2 0-16,7-5-76 16,-3-3 40-16,0-5-224 15,-4 3 140-15,-2-9-228 16,-3 1 192-16</inkml:trace>
  <inkml:trace contextRef="#ctx0" brushRef="#br0" timeOffset="44352.8233">20024 12147 1016 0,'0'-34'376'0,"0"34"-292"0,6-14-20 16,-6 14 120-16,0 0-112 0,0 0 0 16,0 6-48-16,0 12 64 15,0 1-52-15,0 15 12 16,0 1-28-16,-6 9-20 15,6-1-4-15,0-3-340 16,0-9 188-16</inkml:trace>
  <inkml:trace contextRef="#ctx0" brushRef="#br0" timeOffset="44846.1636">19937 12205 1172 0,'-3'3'436'0,"3"-3"-340"0,9 10-24 0,3-4-16 16,3-1-44-16,6 3-12 15,-3 3-4-15,9-6 12 16,2 0-4-16,1-5-36 16,0 0 16-16,-9-5-56 15,6 2 40-15,-13-2 8 16,7 2 12-16,-12-2 28 15,3 2-8-15,-9-2-12 16,3 5 0-16,-6-3 64 16,6 3-32-16,-12 0 40 15,6 3-36-15,-6 0 8 16,6 5-24-16,-9 0 28 16,9 2-28-16,-6 3 40 15,0 1-32-15,6 4-12 16,0 1-8-16,0 2-16 0,6-3 8 15,-3 1 12-15,3-1-4 16,0-2-12-16,0 0 4 0,0-3 12 16,0 1-4-16,-3-4 16 15,0-2-12-15,-6-3 92 16,0 3-52-16,-3-5 32 16,0 2-48-16,-6-2-20 15,6 2-4-15,-3-5 0 16,3 3-4-16,-3-3-168 15,6 0 88 1,0-3-436-16,3 3 284 0</inkml:trace>
  <inkml:trace contextRef="#ctx0" brushRef="#br0" timeOffset="44994.0903">20420 12472 1300 0,'6'6'480'0,"-6"-6"-372"0,0 5-32 16,0-5-24-1,0 0-44-15</inkml:trace>
  <inkml:trace contextRef="#ctx0" brushRef="#br0" timeOffset="56796.0242">20979 12150 852 0,'-12'-11'316'0,"12"11"-248"0,0-3-16 0,0 1 156 16,0 2-124-16,0-3 96 15,6 3-100-15,3-3 8 16,-3 3-52-16,9-2 32 15,6 2-40-15,9-3-4 16,-1 3-16-16,7-2-16 16,0-4 4-16,6 1 28 15,-7 5-12-15,-5-5-12 16,-3 5-4-16,-9-3-76 16,-6 6 44-16,-12-3-428 15,0 0 260-15</inkml:trace>
  <inkml:trace contextRef="#ctx0" brushRef="#br0" timeOffset="57055.7735">21125 12081 964 0,'-6'21'360'0,"6"-21"-280"0,-3 37-24 0,-3-13 84 16,9-3-88-16,-6 8 40 15,3-2-52-15,0 2 20 16,0-3-32-16,0-2 16 16,-6-3-24-16,0-5 0 15,3 0-12-15,-3-6-8 32,6-2 4-32,-3-8-136 0,3 0 72 0,3-15-400 15,6 1 256-15</inkml:trace>
  <inkml:trace contextRef="#ctx0" brushRef="#br0" timeOffset="57545.963">21322 11980 1016 0,'-9'6'376'0,"9"-6"-292"0,-9 15-20 16,6-4 96-1,0 0-100-15,3 7 80 16,0 3-80-16,-6 11-12 15,12 0-32-15,-12 5 40 16,6 0-28-16,-3 3 40 16,-3-3-40-16,0-3 20 15,0-2-28-15,-9-6-28 16,9-2 4-16,-6-5 8 16,6-4 0-16,-3-1 24 15,6-6-16-15,0-14-32 16,6 4 12-16,3-19-96 15,3 5 56-15,6-13-56 0,3-1 60 0,-3 1 4 16,6 3 24-16,-6 2-4 16,5 6 8-16,-5 2 16 15,-6 8 0-15,3 5 60 16,-9 8-36-16,3 11 60 16,0 3-52-16,-6 7 12 15,3 1-32-15,-3 2-16 16,6 0-4-16,0 0 20 15,0-5-8-15,-3-6-12 16,3 1 0-16,-6-9 28 16,3 1-12-16,-6-6 4 15,3 1-8-15,-3-4-16 16,0-2 4-16,-3 0-16 16,6 0 12-16,0 0-128 15,6 0 76-15</inkml:trace>
  <inkml:trace contextRef="#ctx0" brushRef="#br0" timeOffset="57979.9254">21548 12322 892 0,'0'0'332'0,"0"0"-260"0,0 2-20 0,0 1 132 31,3 2-112-31,3 3 0 0,3-5-48 0,-3 2 28 15,3-2-28-15,2-6-24 16,-2-2 0-16,-3 2 0 16,-1449 1 0-16,2901-6 16 15,-1458 5-8 1,0-5-4 0,0 5 0-16,0-2 12 0,0 2-8 0,-6-5-4 15,6 6 0-15,-9-6-24 16,9 3 12-16,-6-3 4 15,6 2 4-15,-9 1 0 16,4 5 0-16,-1 0 0 16,-3 3 0-16,0-1 0 15,3 4 0-15,-3-1 0 16,3 6 0-16,-6 2 96 16,9 0-52-16,-3 6 24 15,0 2-36-15,6 0-4 16,6-3-16-16,0 1 12 15,6-3-16-15,6-6-152 16,3 4 76-16,5-14-516 16,1 0 320-16</inkml:trace>
  <inkml:trace contextRef="#ctx0" brushRef="#br0" timeOffset="59660.5167">22453 12131 704 0,'0'-8'264'0,"0"8"-208"0,6-10-12 0,-12 4 88 16,6 4-80-16,-3-6 68 15,-3 5-68-15,0-5 32 16,-6 6-48-16,3-6 32 16,-6 2-36-16,-3-2 0 15,0 6-20-15,-11-1 20 16,8 3-20-16,-9-3 4 16,15 3-8-16,-9 0 20 15,6 3-16-15,4 0-4 16,-1 2-4-16,0 3-4 15,9 3 0-15,-9 10 32 16,6 2-16-16,0 12-12 16,-3 5-8-16,-3-1 28 15,9 1-12-15,-8-8 32 16,8 2-28-16,-6-10 32 16,6 2-32-16,0-7-12 15,3-9-8-15,3 4-4 16,6-9 0-16,6 0 16 15,3 3-4-15,8-8 16 16,1 6-12-16,9-1-20 0,3 0 4 16,-4-5-24-16,1 5 20 15,-6-2-152-15,-3 0 88 0,-12-3-160 16,0 0 132-16,-10-6-360 16,-2 1 256-16</inkml:trace>
  <inkml:trace contextRef="#ctx0" brushRef="#br0" timeOffset="61179.3261">22084 12295 924 0,'-21'-8'340'0,"21"8"-260"0,6 8-28 0,-6-5 20 16,9 5-52-16,-3-3 52 15,9 3-40-15,11 3 4 16,4-3-24-16,12-3 12 15,-4 3-16-15,7-8 4 16,0 2-4-16,-7-4-24 16,-5 2 8-16,-6-3 20 15,-6 0-4-15,-6-2 16 16,-3 0-16-16,-6-6 40 16,2 6-24-16,-5-6 32 15,-3 6-32-15,0-3-24 16,0 3 0-16,0 0 8 15,0 2-4-15,0-2 8 16,0 5-8-16,-3-3-12 16,-5 3 4-16,5 0 20 15,-6 5-8-15,-12 1 24 0,12-1-20 16,-9 3 12 0,3 0-12-16,0 2 12 0,0 1-16 0,9 5-4 15,-3 2 0-15,9-2-4 16,3 0 0-16,6 0-12 15,3-3 8-15,0-5 4 16,3 0 0-16,-3-5-20 16,0-1 12-16,-3-4-92 15,3 2 52-15,-3-6-56 16,0 1 60-16,-6-5-4 16,0 2 28-16,-3-3 4 15,0 3 8-15,0 3 0 16,6 2 0-16,-6 3 68 15,5 5-32-15,1-2 8 16,6 2-24-16,3 1-8 16,0-1 0-16,9-5-4 15,0 3 0-15,2-6 8 16,-2 0-4-16,-3-2-4 16,0 2 4-16,-9-2 4 15,-3 5-4-15,-12-3 8 16,0 3-8-16,-9 0 32 15,6 6-20-15,-9-1 32 16,6 6-32-16,-3-1 40 16,3 1-32-16,0-1-24 15,6 1 0-15,0-6 8 0,3-2-4 0,-3-3 24 16,6 0-16 0,-3-3-12-16,6 1-4 0,-3-4 4 15,0 6 0-15,-3-8 8 16,0 3-4-16,0-8-64 15,3 2 32-15,9-7-48 16,0 4 40 0,6-1 20-16,3 4 12 0,12 0-16 15,-7 4 12-15,13-4 4 16,-3 3 4-16,3-3 8 16,-4 3-4-16,-2-5-12 15,0 5 4-15,-1-8 4 16,-8 6 0-16,-12-3 16 15,6 2-8-15,-15-5 4 16,6 6-4-16,-18-6 12 16,9 2-12-16,-3-4-12 15,3 5 0-15,-9-3 40 16,9 8-24-16,-9-3 0 16,3 11-8-16,0 14 28 15,6 4-16-15,-9 16 4 16,0 4-12-16,6 6 28 15,3-1-20-15,-3-3 20 16,0-6-20-16,1-8 0 16,4-2-8-16,1-8-16 15,3-3 4-15,3-7-128 16,3-4 72-16,3-12-128 16,0-4 108-16,6-9-128 15,-3 4 120-15,-6-5 52 0,3 8 24 0,-7 1 188 16,-2 4-92-16,-6 3 40 15,0 8-72-15,0 5-28 16,15 6-16-16,-9 2 0 16,6 0-4-16,0-2 8 15,3-1-8-15,-3-4-72 16,9-4 36-16,-6-4-244 16,-1 2 156-16,-2-3-48 15,-3 0 100-15,-9-4 8 16,0-1 36-16,0-3 144 15,0 6-60-15,-3 5 176 16,3 5-132-16,-3 11 84 16,6 2-108-16,-3 12 52 15,3 1-76-15,-3 9-4 16,6-3-32-16,-12 5-4 16,6 1-8-16,-15-4 4 15,3-7-8-15,-14-3 16 16,2-5-12-16,-12-8-12 15,3-6 0-15,-2-7 4 16,8 0 0-16,9-14 52 16,9-2-28-16,21-13 0 15,9 7-16-15,15-5-16 16,5 6 4-16,1-6 12 16,-3 13-4-16,-10-7-224 0,-5 12 124 15,-9-4-328-15,-9 2 240 16</inkml:trace>
  <inkml:trace contextRef="#ctx0" brushRef="#br0" timeOffset="63415.1965">19032 13256 1216 0,'-17'-8'448'0,"17"8"-348"0,-12-6-28 16,6 4 96-1,6 4-108-15,0-2 0 16,6 6-36-16,3-6-24 15,6 2-4-15,5-2-4 16,10 0 0-16,0-8 24 16,3 3-8-16,-4-5 16 15,-2-1-16-15,-6-2-12 16,-3-1 0-16,-9 4-16 16,-3-1 12-16,-12-2 4 15,-3 8 4-15,-15-3 0 16,3 5 0-16,-9 6 16 0,4 2-8 15,-4 6 16-15,9 7-16 16,3 3-20-16,12 1 4 16,9 1 12-16,12-1 0 0,9-4-4 15,6-5 4-15,11-5 4 16,1-2-4-16,6-14-12 16,-1-3 4-16,1-2-24 15,-3 2 16-15,-10-7-20 16,-2 2 16-16,-9-3 16 15,-6 3 4-15,-12-2 16 16,0 5-12-16,-12 10 16 16,3 8-16-16,-12 22 32 15,0 5-24-15,-12 28-24 16,6 4 4-16,-5 18 16 16,2-5-4-16,6-3-12 15,3-8 0-15,3-11 4 16,9-10 0-16,3-8 8 15,3-7-4-15,3-12-12 16,9 1 4-16,-3-9-40 16,3-5 24-16,3-15-20 15,2-1 24-15,1-23-52 16,0 2 36-16,0-21 24 16,-3 3 8-16,-3-14-8 15,-3 14 4-15,-6-5 20 16,-4 12-8-16,1-4 4 0,-3 10-4 15,0-3 4-15,3 6-8 16,3 4-20-16,3 7 8 0,3-1-12 16,6 11 8-16,6-1 8 15,3 6 4-15,2 3 0 16,-2 5 0-16,6 0 0 16,-6 5 0-16,-3-2 16 15,-4 2-8-15,-8-2 4 16,-3 2-4-16,-12 6 28 15,0 7-20-15,-12 6 20 16,4 11-20-16,-7 4 20 16,3 4-24-16,0 10-32 15,0-3 12-15,6 3 20 16,9-3-8-16,9-2-8 16,3-11 0-16,-6-11 12 15,9-5-4-15,0-10 8 16,0-3-8-16,-7-11-12 15,7 1 4-15,-9-9 4 16,3-2 0-16,-6-14 16 16,0 3-8-16,-6-15-4 15,3 2 0-15,-6-8-16 16,6 8 8-16,0-6 12 16,3 9-4-16,-3-3-12 15,6 8 4-15,-3 2 20 0,3 9-8 16,-3-1-4-16,3 14 0 15,-3-3-16 1,3 8 8-16,3 0 12 16,0 5-4-16,3 1-20 0,0 2 8 0,11-3 12 15,1 0 0-15,6-5-4 16,3 0 4-16,0-8-68 16,-4 3 36-16,-5-8 12 15,0 5 12-15,-9-8-8 16,0 5 8-16,-12-2 12 15,-3 3-4-15,-9-4 8 16,3 6-8-16,-9-2-12 16,3 4 4-16,-6 4-4 15,6 2 0-15,0 8-20 16,6 5 16-16,0 11 4 16,6 0 8-16,6 2-20 15,3 1 12-15,3-6 20 16,0 0-4-16,9-8-4 15,0 0 0-15,0-10 4 16,-1 0-4-16,1-9-4 16,-3 4 4-16,0-6-84 15,-6 0 44-15,3-8-48 16,-3 5 48-16,-3-7-16 16,3 2 32-16,-4-3 8 15,4 4 12-15,-3 1 24 16,3 6-12-16,-3 3 68 0,3 2-48 15,0 1 4-15,0 4-20 16,-3-2 8-16,0 6-16 0,-3-4-4 16,0 4 0-16,-6-1 12 15,0 0-8-15,-9 3 24 16,0 0-20-16,-6 3-12 16,3-1-4-16,-9 1 12 15,6-1-4-15,0 1-12 16,9 0 4-16,3-3-16 15,0 2 12-15,12-2-4 16,6 0 4-16,6-5 8 16,6-1 0-16,3-7-160 15,-1 2 88-15,4-10-112 16,0 3 104-16,-6-12 44 16,-3 7 24-16,-7-7 0 15,1 6 8-15,-9-10 40 16,0 5-24-16,-9-8 8 15,3 2-12-15,-6 1 116 16,0 7-68-16,-3 6 76 16,0 8-76-16,-3 10-32 15,3 8-12-15,0 11-24 16,6 8 8-16,-3-3 12 16,6 0-4-16,-3-2-136 15,6-4 76-15</inkml:trace>
  <inkml:trace contextRef="#ctx0" brushRef="#br0" timeOffset="63581.2225">20467 13250 1204 0,'-12'-13'448'0,"12"13"-348"0,15-10-32 0,-3 4 100 16,6 6-108-16,9-5 28 16,0 0-52-16,5-3-4 15,1 0-20-15,-3 0-112 16,0 8 52-16,-7-11-500 15,1 6 304-15</inkml:trace>
  <inkml:trace contextRef="#ctx0" brushRef="#br0" timeOffset="64841.8891">21271 13285 652 0,'-6'-14'244'0,"6"14"-192"0,0 0-12 0,-3-5 156 16,3 10-116-16,-3-10 132 15,3 5-120-15,-6-5 68 16,3 2-92-16,-3 1 0 16,0 2-44-16,-6 0 40 15,6 2-36-15,-9 6 56 16,4 8-48-16,-7 0 56 15,6 0-56-15,-3 5 20 16,3 3-36-16,9 0 8 16,-3-3-16-16,12-3-16 15,-3 1 0-15,9-6 28 16,3-2-12-16,15-6-4 16,-4-2-4-16,10-6-32 15,-3 3 16-15,0-5-56 16,-4-1 36-16,1-7 16 15,-9 5 12-15,-6-8 12 16,-3 6-4-16,-9-9-12 16,0 3 4-16,-6-2 12 15,0 7-4-15,-3-2-20 0,3 5 8 0,-6 0 4 16,6 5 4-16,-12 3-20 16,9 3 12-16,-9 0 12 15,6 5 0-15,-6 0 8 16,3 2-8-16,1 1-20 15,2 2 8-15,3-2-12 16,6 2 8-16,3-3 8 16,6 4 4-16,5-9 24 15,4 0-12-15,3-5 4 16,3 3-8-16,0-8-40 16,0 2 16-16,-7-5-28 15,-2 5 24-15,-3-7-8 16,0 4 16-16,-6-1-8 15,3-1 8-15,-3-3 0 16,0 6 4-16,0-3 16 16,0 0-4-16,0 3-20 15,3 5 8-15,0-3 4 16,0 3 4-16,0 0 16 16,2 3-8-16,-5 2 4 15,3 0-4-15,-6 0 20 16,0 3-16-16,-9-2 4 15,3 4-8-15,-6-2 12 16,3-3-12-16,-2 6-4 16,5-3 0-16,-3-5-4 0,3 2 0 15,-3-5 8-15,6 3-4 16,3-9-20-16,3 4 8 0,3-6 4 16,-1 0 4-1,4-5-12 1,3 2 8-16,0-8 4 0,0 6 0 0,-3 0 16 15,3 2-8-15,-9 1-20 16,3 2 4-16,-6 3 4 16,0 2 4-16,-3 6 24 15,0 2-12-15,0 3 92 16,0 5-56-16,0 0 12 16,6 1-36-16,0-4-4 15,0 1-12-15,-1-3 4 16,4 2-8-16,-3-5-4 15,3 1 4-15,-6-6-180 16,0 0 96-16</inkml:trace>
  <inkml:trace contextRef="#ctx0" brushRef="#br0" timeOffset="65651.4579">22200 13031 832 0,'6'-8'308'0,"-6"8"-240"0,9 2-20 0,-9 4 176 15,0 7-132-15,-6 11 124 16,3 2-128-16,-3 11 52 16,-3 0-80-16,-9 6 0 15,9-6-36-15,-6-3 12 16,3-5-20-16,0-5 8 16,6-5-12-16,-3-6 12 15,3-3-16-15,1-7-4 16,5-3 0-16,2-13-164 15,4 2 88-15,3-7-200 16,6 2 152-16,-3 0 32 16,3 5 56-16,-6 6 16 15,0 5 8-15,-3 8 120 16,3 5-60-16,-9 3 104 16,0 0-92-16,-6-3 32 15,3 0-56-15,-6-5-4 16,6 0-24-16,-6-2 20 15,3-1-20-15,-6-8-56 16,3 3 20-16,0-5-140 16,3 2 92-16,0-5-152 0,3 3 124 15,0-3-28-15,3 5 76 0,0 1 28 16,6 4 20 0,0 1 56-16,3 2-28 0,9 1 24 15,3-1-28 1,6-2 28-1,3 2-32-15,5-8 20 0,-2 1-20 0,0-9 36 16,2 0-28-16,-8-7-4 16,-3 2-12-16,-9-5-8 15,-3 5 4-15,-6-3 4 16,-3 6-4-16,-6-3 8 16,0 3-8-16,-6 0-4 15,0 5 4-15,-6 3 40 16,3 5-24-16,-3 5 88 15,6 3-60-15,3 8 32 16,3 8-48-16,6-1-20 16,3 1-4-16,3 0 0 15,6-5-4-15,0-4 8 16,0-1-8-16,6-9-504 16,0-2 272-16</inkml:trace>
  <inkml:trace contextRef="#ctx0" brushRef="#br0" timeOffset="67831.5449">22899 13319 560 0,'3'0'208'0,"-3"0"-164"0,0 0-8 0,0 0 68 15,6-5-64-15,-6 0 52 16,3 5-52-16,0-6 52 16,0-2-56-16,0 3 28 15,0 0-36-15,-3-6 28 16,3 3-32-16,-3 0 12 15,3 3-20-15,-3-3 28 16,0 3-28-16,-3-3 20 16,3 5-20-16,-3-2 20 15,0 2-24-15,-3 1 4 16,6 2-8-16,-6 0 20 16,0 2-16-16,0 1-4 15,3 2-4-15,-9 3 40 16,6 0-24-16,-8 3 24 15,2 2-24-15,-6 3 36 16,15 2-32-16,-9 1-24 16,6-3 0-16,-3 0 16 15,9-9-8-15,6-1-4 16,0 4 0-16,3-7 4 16,0 0-4-16,6-9-64 15,0 1 32-15,-7-6-40 16,4 1 36-16,-6-9 20 0,3 6 8 15,-6-3 12-15,0 8-4 16,-3 0-4-16,0 6 4 16,0 7 48-1,6 0-28-15,-6 6-12 16,6 2-4-16,3 3 0 0,0 0-4 16,6-6-4-16,-3 1 4 0,3-11 4 15,0 5-4-15,-4-10-64 16,1 5 32-16,-3-5-112 15,0-1 80-15,0-7-28 16,0 8 52-16,-3-14-48 16,6 1 48-16,3-3-8 15,0 7 24-15,3-4 120 16,-1 2-56-16,1 8 100 16,3 3-84-16,-6 0 96 15,6 5-92-15,0 0-4 16,2 2-36-16,-8 1 20 15,-3 0-28-15,-6-3 12 16,3 2-16-16,-6-2 0 16,0 0-4-16,-6 0 4 15,0 0-8-15,-3-2 8 16,3 2-8-16,-6-3-20 16,6 0 8-16,-6-5 4 15,3 6 4-15,6-4-12 16,0 6 8-16,-3 0-4 0,3 3 0 15,-5 2 24-15,2 3-8 0,-6 0-12 16,0 5 0-16,0 1-4 16,-3 4 0-1,3-2 16-15,-3 8-4 0,9-6-12 16,0-2 4-16,6-3-16 16,6 1 12-16,6-9 32 15,6 0-16-15,8-10-212 16,-2-3 112-16,3-5-264 15,0 0 200-15</inkml:trace>
  <inkml:trace contextRef="#ctx0" brushRef="#br0" timeOffset="68175.3298">23509 13168 800 0,'0'-8'296'0,"0"8"-232"0,6 8-16 0,-6-5 108 15,0 2-96-15,0 3 36 16,6-3-56-16,-3 6-4 15,0-3-24-15,0-3 44 16,-3 6-28-16,0-6 20 16,6-2-28-16,-12 2 44 15,6-2-36-15,-9-1-32 16,3 1 0-16,-8 2 0 16,2 3 4-16,-3-5 0 15,0 7 0-15,3-2-12 0,0-2 8 16,0 4 20-16,6 1-8 15,-3-1-4-15,9 4 0 0,6-1 28 16,0 0-16-16,3-5-12 16,6 3-8-16,0-6 20 15,6 0-8 1,3-5-100-16,-4 0 48 16,1-2-200-16,-6 2 136 0,3-3-288 15,-6 0 224-15</inkml:trace>
  <inkml:trace contextRef="#ctx0" brushRef="#br0" timeOffset="68549.8954">23709 13256 956 0,'-12'8'352'0,"12"-8"-272"0,-6 13-24 16,6-5 120 0,-3 2-108-16,-3 4 80 15,6 1-88-15,0 1 40 16,0 3-60-16,0-6-12 16,9 0-16-16,0-2 8 15,3-1-12-15,0-4-12 16,-3-4 0-16,6-4-104 15,-3 2 60-15,-10-6-40 16,7 4 48-16,-9-9 16 0,0 3 12 0,-9-8 12 16,1 3 0-16,-4-5 52 15,3 4-28-15,3 1 8 16,0 5-20 0,6 0-60-16,6 3 24 0,0-3-376 15,12 5 220-15</inkml:trace>
  <inkml:trace contextRef="#ctx0" brushRef="#br0" timeOffset="69931.2334">23834 13277 572 0,'0'-3'208'0,"0"3"-160"0,9 0-12 15,-9 3 76 1,0-1-68-16,0-2 96 15,6 3-80-15,-6 0 60 0,0 2-68 0,0 0 32 16,0 3-48-16,-6 0 0 16,6 0-24-16,-9 0 12 15,9 3-16-15,-6-3 24 16,6 2-20 0,-3-2 12-16,3 0-12 0,-3-3-8 15,6 3 0-15,-3-2 4 16,3 1-4-16,0-4 8 15,0 2-8-15,-3-5 8 16,0 0-8-16,6-2-12 16,-3 2 4-16,-3-3-16 15,0 3 12-15,0-5-40 16,0 0 28-16,0-3-48 16,0 5 40-16,0-8 16 15,9 6 8-15,-6-3 12 16,3 6-4-16,-3-6-4 15,9 8 4-15,-6 0-16 16,-3 0 8-16,5 0 40 16,-2 0-24-16,-6 0 24 15,0 0-20-15,3 0-8 16,0 2-4-16,-3-2 4 16,0 0-4-16,0 0-20 15,0 0 8-15,0-2 12 16,0 2 0-16,6-6-4 15,-3 6 4-15,-3 0-24 16,6 0 12-16,-3-5 32 0,3 5-16 0,-3-5-8 16,0 5-4-16,-3-6 12 15,0 6-4-15,0 0-12 16,6 0 4-16,-6-2 12 16,0 4-4-16,-6-2-20 15,6 6 8-15,-6-6 20 16,3 5-4-16,-3 0 24 15,6 1-20-15,-6-4 48 16,6 9-32-16,0-6 28 16,6 6-28-16,-3-9-8 15,3 9-12-15,-3-6-8 16,0 0 4-16,3-5 12 16,0 8-8-16,0-8-4 15,-3 0 0-15,-3-5-16 16,6 2 8-16,-6-2-40 15,3 5 24-15,-3-10-48 16,0 4 40-16,0-2 8 16,0 3 8-16,0-5-8 15,0 10 12-15,0-6 40 16,6 12-20-16,-3-6 60 16,3 5-40-16,0 5 56 15,3-2-52-15,-3 3 0 16,0-1-20-16,3-2 8 0,5-2-16 15,-8-1 16-15,6-5-16 0,-3-3-108 16,0 1 52-16,-3-4-120 16,0 4 92-16,-3-6-136 15,3 3 120-15,0-9-56 16,0 4 88-16,0-6 52 16,-3 5 8-1,6 1 172-15,3 2-96 0,-3 2 52 16,2 6-80-16,-2 0 12 15,6 6-40-15,-9-4-8 16,9 4-8-16,-6-9 12 16,3 3-8-16,-9-8-72 15,9 3 32-15,-6-8-40 16,-3-1 40-16,-3-4 20 16,6 2 8-16,-12-8 4 15,6 3 0-15,0-8 8 16,0 2-4-16,-3 1 104 15,-3 5-60-15,3 5 96 16,3 8-84-16,-9 13 88 16,9 9-88-16,-9 12 16 15,9 6-44-15,-6 7-12 16,6-2-12-16,-6 0-8 16,3-5 4-16,-3-8-104 15,3-3 56-15,-6-8-376 16,0 1 232-16</inkml:trace>
  <inkml:trace contextRef="#ctx0" brushRef="#br0" timeOffset="70050.2289">24084 13208 1184 0,'3'-29'440'0,"-3"29"-344"0,9-13-24 0,0 7-8 16,3 4-48-16,6-1-4 16,-1 3-8-16,4 0-60 15,0 5 32-15</inkml:trace>
  <inkml:trace contextRef="#ctx0" brushRef="#br0" timeOffset="70787.5323">24277 13232 976 0,'3'5'360'0,"-3"-5"-280"0,18 11-20 0,-9-9 20 16,3 4-56-16,0-1 16 15,9 0-24-15,-3-5 0 16,0 0-8-16,-1-2-8 16,-2-1 4-16,-6-5 12 15,-6 5-8-15,-3-2 48 16,-3 2-28-16,-9-5 20 16,3 3-28-16,-8-3 44 15,2 6-36-15,-3-1 56 16,0 6-48-16,6 2 12 15,3 5-32-15,0 6 0 0,3 5-8 0,0 3 20 16,6 0-16 0,3 0 4-16,3-3-8 0,3-2 12 15,3-9-12-15,0-2 32 16,9-3-24-16,0-5-128 31,2 0 60-31,1-5-116 0,-3 0 100 0,-3-8 20 16,-3 2 32-16,-6-13-4 15,-3 6 12-15,-6-9 12 16,3 6 0-16,-6 0 104 16,-3 8-60-16,6 5-12 15,-3 5-20-15,-3 11 20 16,0 8-20-16,0 8 12 16,3 0-16-16,3 2-16 15,3-2 0-15,6-8-4 16,0 0 0-16,0-9-212 15,3 1 120-15,0-8-216 16,-1 0 180-16,-5-13-76 16,3 8 124-16,-6-19 24 15,3 6 40-15,-3-19 112 16,0 2-44-16,6-10 124 16,0 5-96-16,-6 1 116 15,6 7-108-15,0 6 56 16,0 7-76-16,-6 3 44 15,6 8-60-15,-9 11 92 16,0 7-76-16,-9 20 104 16,6 4-92-16,-15 14 60 15,9-3-76-15,-6 2-4 0,3-4-32 16,3-6-20-16,3-6-4 0,6-7-48 16,0-3 24-1</inkml:trace>
  <inkml:trace contextRef="#ctx0" brushRef="#br0" timeOffset="73444.5778">19277 14399 1080 0,'-12'-11'400'0,"12"11"-312"0,6-8-24 0,-3 0 80 16,3 3-92-16,0-11 16 16,5 3-44-16,7-14-20 15,6 6-8-15,6-11 20 16,3 1-8-16,-4-6-12 16,1 7 0-16,-6-7 4 15,-3 8 0-15,-9 0 68 16,0 8-36-16,-12 13 24 15,0 3-36-15,-15 23 80 16,3 9-56-16,-18 28 40 16,3 4-48-16,-5 23-28 15,5-8-8-15,3 2 0 16,9-7 0-16,3-11 8 16,9-10-4-16,0-11 8 15,6-3-8-15,0-10-4 0,3-5 4 16,6-11-92-16,3 0 48 15,3-14-20-15,3-2 36 16,-1-15-20-16,1-1 24 0,-6-21 8 16,-3 3 12-1,-9-9-20-15,-3 9 12 0,-9 0 48 16,0 10-20-16,-12-5 44 16,6 13-36-16,-5-5 48 15,2 10-44-15,-6 1 28 16,6 7-32-16,-6-2 0 15,9 5-16-15,-5-2 0 16,8 10-4-16,0 0 20 16,6 2-16-16,3 1-20 15,3 5 0-15,9-3 4 16,6 0 4-16,14-2 16 16,4 0-8-16,15-6-28 15,-1 0 8-15,4-2-56 16,-6 5 36-16,-7-5-12 15,-8-1 28-15,-9-1 28 16,-6-1-8-16,-9 0 8 16,0 5-4-16,-12-2 36 15,-3 5-20-15,-6 2 32 16,3 6-32-16,0 6-12 0,3 4-8 16,6 6 4-16,3 0-4 15,6-3-4-15,6 3 4 0,3-3 4 16,0 0-4-1,0-13 8-15,0 0-8 16,-3-6-28 0,-1-2 12-16,-5-7-40 0,0 1 32 0,-6-7-20 15,3 2 24-15,-6-7-44 16,3 2 32-16,0-5-20 16,3 5 28-16,3-8-16 15,6 6 20-15,3-1 0 16,-3 9 8-16,3 2 8 15,0 8 0-15,-3 2 24 16,3 6-12-16,-4 3 76 16,1 2-52-16,-6 0 12 15,3 0-28-15,-6 1 16 16,3-1-24-16,-3-2 4 16,0-4-8-16,0-1 4 15,0-1-8-15,-3-8 8 16,3 1-8-16,0-6-12 15,3 0 4-15,0-11 12 16,0 3-4-16,0-10-12 16,3 5 4-16,-3-3 4 15,3 6 0-15,0-1 0 16,-1 6 0-16,4 2 16 16,0 6-8-16,3 2 4 15,3 3-4-15,6 0-156 0,0 3 80 16,2-6-572-16,-2 3 356 15</inkml:trace>
  <inkml:trace contextRef="#ctx0" brushRef="#br0" timeOffset="74239.4606">20482 14216 880 0,'0'-11'328'0,"0"11"-256"0,6-2-16 0,-3 2 72 16,0 5-80-16,-3 3 104 15,3 3-88-15,-3 5 84 16,6 2-84-16,0 3 40 15,0 3-64-15,0 0-4 16,-3 0-20-16,6-6-12 16,-3-5 0-16,3-2 20 15,3-3-12-15,-4-8 12 16,-2-3-12-16,3-7-140 16,3 2 72-16,-3-8-124 15,6 3 104-15,-6-9-76 16,0 9 88-16,-3-5 52 15,3 7 8-15,-3 1 148 16,0 10-76-16,0 0 136 16,0 10-116-16,6 1 40 15,2-3-80-15,4 2 12 16,0 1-40-16,3-9 0 16,3 4-12-16,0-6 4 15,-4 0-8-15,-5-8 32 0,-3 0-20 16,-6-8-4-16,-3 5-8 0,-6-7 20 15,0 2-12 1,-6-2-20-16,3-1 0 0,-3 3-84 16,6 6 52-16</inkml:trace>
  <inkml:trace contextRef="#ctx0" brushRef="#br0" timeOffset="74494.6893">21116 14057 1080 0,'0'-5'400'0,"0"5"-312"16,-3 11-24-16,-3-1 132 16,12 6-120-16,-12 11 112 15,0 4-108-15,-9 6 56 16,9 3-80-16,-14 10 48 15,8 1-60-15,-15 1 4 16,6-1-28-16,0-4 24 16,3-7-28-16,4-11-48 15,2-5 16-15</inkml:trace>
  <inkml:trace contextRef="#ctx0" brushRef="#br0" timeOffset="75052.6736">21834 14007 820 0,'0'-16'304'0,"0"16"-236"0,0-18-20 15,0 12 108-15,0 4-96 16,0 2 108-1,0 2-96-15,-6 12 52 0,6 9-72 0,-12 20 84 16,3-1-76-16,-6 11 8 16,6-5-44-16,3-3 4 15,0-8-16-15,-6 0 12 16,9-8-16 0,-12-5-216-16,9-6 116 15,-9-7-416 1,4-1 284-16</inkml:trace>
  <inkml:trace contextRef="#ctx0" brushRef="#br0" timeOffset="75592.3416">21542 14253 1060 0,'-3'-24'392'0,"3"24"-304"0,3-10-28 0,3 7 68 16,3 6-84-16,12-3 36 16,-1 0-48-16,16 0-8 15,9 5-16-15,2-5-16 16,-2 3 4-16,-6-6 20 15,-1 0-8-15,-8-2-4 16,-6 0 0-16,-6-6 20 16,-3 3-12-16,-9-5 112 15,3 2-72-15,-6-2 16 16,3 3-44-16,-6-1-12 16,0 6-8-16,6 2-16 15,0 6 8-15,-4 10-4 16,10 5 0-16,-9 6 44 15,9 0-24-15,-12 0 68 0,6 0-44 16,-6 0 20-16,3-3-36 16,-6 3 16-1,0-9-20-15,0 1-8 0,-3-2-4 16,-3-1 20-16,6-8-12 0,-3-2-4 16,3-3-4-16,1-8-156 15,4-3 84-15,4-7-156 16,6-1 124-16,6-5-12 15,3 6 68-15,0 2 36 16,0 3 8-16,-3-1 88 16,-1 9-44-16,-2 3 68 15,0 7-64-15,-6 3 88 16,-3 8-76-16,-6-1 68 16,6 4-72-16,-12 5 12 15,6 2-36-15,-6-2-4 16,6-3-16-16,3-5-60 15,3-3 24-15,3-10-272 16,3-3 164-16</inkml:trace>
  <inkml:trace contextRef="#ctx0" brushRef="#br0" timeOffset="75741.2924">22414 14137 1340 0,'-9'-14'496'0,"9"14"-384"0,0 8-36 0,0-8-36 16,0 0-40-16,0 6-176 16,0 4 96-16</inkml:trace>
  <inkml:trace contextRef="#ctx0" brushRef="#br0" timeOffset="75860.6116">22399 14248 1216 0,'-24'24'448'0,"24"-24"-348"0,-6 18-28 0,0-7 164 15,3-1-144-15,-2 6-20 16,-1 3-44-16,3-3-60 16,0-1 20-16</inkml:trace>
  <inkml:trace contextRef="#ctx0" brushRef="#br0" timeOffset="76122.4507">22578 14208 1268 0,'-6'-5'468'0,"6"5"-364"0,-3 18-28 16,-3-10 72-1,6 3-96-15,-6 2-20 16,6 3-20-16,0 2-4 16,6 1-4-16,0 0 16 15,3-1-12-15,-3-5-20 16,-3 3 4-16,0-3 40 0,6-5-20 15,-18-2-36 1,3-1 12-16,-12-5-120 16,3 3 72-16,-9-6-300 15,6 0 200-15</inkml:trace>
  <inkml:trace contextRef="#ctx0" brushRef="#br0" timeOffset="77437.2998">20563 15121 1016 0,'-24'-8'376'0,"24"8"-292"0,-9 0-20 0,9-5-20 15,3-1-36-15,6-7-4 16,3 0 0-16,5-11-4 15,4 8 0-15,0-8-12 16,3 1 8-16,0-1 12 16,-3 5-4-16,-7 3-12 15,1 8 4-15,-12 14 12 16,0 7-4-16,-15 24 128 16,3 5-68-16,-11 27 68 15,2 0-76-15,-3 8-20 16,9-6-24-16,-3-5 24 15,12-13-20-15,-3-8 12 16,12-10-16-16,-3-14 20 16,6-8-20-16,0-13-48 15,3-8 20-15,-6-5-96 16,3-6 64-16,-9-15 24 16,3 2 16-16,-9-13 8 15,0 8 0-15,-9-8 8 16,0 8-4-16,-6-5 104 15,6 10-60-15,-2-5 68 16,2 16-64-16,3-3 32 16,9 8-48-16,3-2-28 15,6 10-8-15,6-3-28 0,2 11 16 16,10 0-12-16,3 0 12 16,15 0 16-16,-1 5 0 15,7-5-4 1,-3 0 4-16,-4-5 12 15,-5 2-8-15,-6-5 4 0,-3 6-4 0,-9-6 12 16,-4 5-12-16,-5-2 16 16,-3 2-16-16,-6 1-28 15,0 4 8-15,-3 1-92 16,0 2 56-16,3 1-204 16,3 1 136-16,-3-4-200 15,0 0 180-15,3-3-252 16,0 0 220-16</inkml:trace>
  <inkml:trace contextRef="#ctx0" brushRef="#br0" timeOffset="78338.4918">21015 15031 560 0,'3'0'208'0,"-3"0"-164"0,-3-5-8 0,-3 2 68 16,12 3-64-16,-6-3 60 15,3 3-56-15,-3-2 60 16,0 2-64-16,-3-6 20 15,-3 6-40-15,0-2 28 16,3 4-32-16,-6-2 32 16,3 0-32-16,-6 0 76 15,3 6-56-15,-6-1 48 16,7 6-48-16,-4 4 68 16,6 1-56-16,-3 3 20 15,6-1-40-15,-3 1 0 16,6-3-16-16,0-3 12 15,6-2-16-15,0-6-4 16,6 0 0-16,0-7-112 16,-1-1 60-16,-2-8-112 15,3 3 92-15,-9-7-12 16,3-1 48-16,-6-3 20 16,0 3 8-16,-3 3 92 15,3 8-48-15,0 5 124 16,3 8-92-16,3 8 52 15,6 2-68-15,6 1-16 16,0-4-24-16,3-4-4 16,2 0-4-16,4-9 4 15,0 1-8-15,-6-11-48 16,0 3 28-16,-6-9-120 16,-3 1 76-16,-7-8-72 0,1 5 76 15,-3-5 12 1,0 2 28-16,3 4 4 15,-3 4 4-15,9 3 148 0,0 3-76 0,3 2 60 16,-3 3-68-16,9 3-8 16,-6 2-28-16,5 0-12 15,-2 1-4-15,-6-1 12 16,3 0-8-16,-6-5 4 16,-6 3-4-16,-3 2 28 15,0 0-20-15,-6-5-24 16,0 6 4-16,-9-6 28 15,6 0-16-15,-9 0-8 16,7 0-4-16,-7-6-4 16,3 6 0-16,0 3 16 15,6 0-4-15,0 5-28 16,3 2 12-16,0 6 48 16,6 0-16-16,6 3 8 15,3-1-16-15,6-2 12 16,6 0-16-16,6-6 16 15,-1 1-16-15,4-3-128 16,0-3 68-16</inkml:trace>
  <inkml:trace contextRef="#ctx0" brushRef="#br0" timeOffset="78534.4833">21631 14870 1060 0,'6'-43'392'0,"-6"43"-304"0,3-10-28 0,-3 7 120 16,3 3-112-16,-6 5 68 15,3 6-76-15,-6 15 64 16,0 6-72-16,-6 13-28 16,0 0-12-16,3 5 4 15,3-5-8-15,-2-5-160 16,5-8 80-16,0-11-244 16,0-8 176-16</inkml:trace>
  <inkml:trace contextRef="#ctx0" brushRef="#br0" timeOffset="79207.6777">21485 14944 1256 0,'-18'-3'464'0,"18"3"-360"0,12 16-28 16,-3-6 4 0,3 1-60-16,12 2 0 15,3 1-12-15,11-7 20 16,7 1-16-16,6-5-4 15,-10 0-4-15,1-9-68 16,-12 4 36-16,-3-6 12 16,-9 3 12-16,-13-3 20 15,1 2-8-15,-17 1-4 16,8 2 0-16,-12 1 72 16,6 4-40-16,-9 4 24 15,12 4-40-15,-3 6 16 16,12 3-20-16,0 2-8 15,0 0-4-15,3 0 12 16,6-2-8-16,0-6-4 0,3 3 0 0,-4-16 20 16,1 5-12-16,-3-10-84 15,0-1 40-15,-6-9-44 16,3 4 44-16,-9-8-32 16,0 4 32-16,-3-7-8 15,0 7 24-15,0-4-8 16,3 8 12-16,6 1 8 15,9 5 4-15,3 2-20 16,3 3 12-16,3 3 48 16,-3 5-20-16,3 2 80 15,-4 3-56-15,-2 3 32 16,0 3-44-16,-6-9 8 16,0 1-24-16,-6 2 36 15,0-2-28-15,-9-6-12 16,3 8-8-16,-6-13 12 15,3 6-8-15,-6-6 4 16,6-6-4-16,-3-4 4 16,6-4-8-16,3-1-12 15,3-4 4-15,6 0 4 16,3 1 0-16,6-1 0 0,3 4 0 16,-3-1-12-16,6 5 8 15,-7 3-16-15,1 0 12 0,-9 8-276 16,0 0 152-16,-6-5-744 15,3 5 484-15</inkml:trace>
  <inkml:trace contextRef="#ctx0" brushRef="#br0" timeOffset="79359.5318">22253 15063 300 0,'-3'5'112'0,"3"-5"-88"0,3 16-8 0,3-13-112 16,3-1 48-16</inkml:trace>
  <inkml:trace contextRef="#ctx0" brushRef="#br0" timeOffset="79838.395">22337 15163 1432 0,'-3'3'532'0,"3"-3"-412"0,-3-3-36 0,-3 1 8 15,6 4-68-15,-3-2-512 16,0 3 264-16,-21 2-668 0</inkml:trace>
  <inkml:trace contextRef="#ctx0" brushRef="#br0" timeOffset="89980.1597">15291 13896 520 0,'0'-5'192'0,"0"5"-152"0,0 2-8 0,0-2 0 16,0 0-24-16,0 0 24 15,0 0-20-15,0 0-4 16,0 0-4-16,0 0 116 16,0 0-64-16,-6 0 128 15,6 0-104-15,0 0 48 16,0 0-72-16,0 0 12 15,0 0-40-15,0 0 36 16,0 0-36-16,0 0 28 16,0 3-28-16,-3 0 28 15,3-1-32-15,-6-2 12 16,6 3-20-16,0-3 64 16,0 0-48-16,0 0-12 15,0 0-12-15,0 0 24 16,9 2-16-16,-3 1 20 15,3 0-20-15,-3-3-16 16,9 2-4-16,-1-2 20 16,7 0-8-16,6 0-4 15,0 0 0-15,0 0 4 16,-1 0-4-16,-2 0-12 16,-3 3 4-16,-3-3 48 15,0 3-24-15,-9-3 8 16,0 0-16-16,-3-3 12 15,0 3-16-15,-6-3-12 0,3 3 0 16,-6-2-252-16,3 4 140 0</inkml:trace>
  <inkml:trace contextRef="#ctx0" brushRef="#br0" timeOffset="90363.3307">15228 14057 820 0,'-3'3'304'0,"3"-3"-236"0,-6 5-20 16,3-2 108-1,6 2-96-15,-3 0 28 16,0 3-52-16,0-2 92 16,6 2-72-16,-6-8 72 15,6 2-72-15,-3-2 84 16,9 0-80-16,-3 0 16 16,3 0-44-16,3 0-12 0,0 0-12 0,0 0-8 15,8 0 4-15,-2-2 4 16,6 2-4-16,-3-6 8 15,-3 4-8-15,0-4-124 16,-7 6 64-16,10-2-296 16,-3 4 196-16</inkml:trace>
  <inkml:trace contextRef="#ctx0" brushRef="#br0" timeOffset="90783.1545">15919 13875 840 0,'-3'-6'312'0,"3"6"-244"16,0 11-16-16,0-3 128 16,6 3-108-16,0 7 44 15,3 6-72-15,-3 2 28 16,3-2-40-16,-6 0 60 15,3 0-52-15,-4-6 28 16,1 1-40-16,0-6 16 16,0-2-24-16,-6-9 8 15,3 1-16-15,0-11 12 16,6 0-16-16,-3-10-28 16,0 2 8-16,3-13 12 15,3 5 4-15,0-5-12 16,3 5 4-16,3 0 4 15,0 5 0-15,0 1-28 16,3 7 16-16,-1 1 32 0,4 7-12 0,0-5-16 16,0 6 0-16,0 2 56 15,3 0-24-15,-4 0 0 16,1 0-16-16,-6 0-40 16,-3 0 16-16</inkml:trace>
  <inkml:trace contextRef="#ctx0" brushRef="#br0" timeOffset="91551.9749">16190 14272 832 0,'0'-3'308'0,"0"3"-240"0,-3-3-20 0,0 1 72 16,3 2-76-16,-6-3 52 15,3 3-56-15,-3 0 40 16,3 3-44-16,-6-1 60 15,0-2-56-15,-3 6 96 16,6 2-76-16,-6 2 44 16,3 1-64-16,0-1 40 15,3 4-44-15,3-1-12 16,6 3-12-16,3-3-12 16,3 3 4-16,6-8 20 15,6 0-12-15,3-8-76 16,0-3 36-16,0-2-36 15,-4-1 40-15,-8-7 20 16,0 3 4-16,-12-6 28 0,0 2-16 16,-9-4 68-16,0 5-48 0,-3-3 48 15,3 5-44-15,1 1-36 16,2 4-4-16,6 1-140 16,3 5 76-16,8 0-724 15,4 5 432-15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5:40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10546 6837 416 0,'18'-21'152'0,"-9"15"-116"0,6-7-12 15,-10 3 32 1,1 7-36-16,0-8 192 16,3 3-116-16,0-5 76 15,3 5-104-15,-6-10 36 16,3 10-64-16,-6-8 104 15,3 8-84-15,-6-3 56 16,3 3-72-16,-9 6 4 0,3 2-28 0,-6 5 4 16,3 3-12-16,-9 8 0 15,6 8-4-15,-9 13-16 16,7 10 4-16,-7 17 20 16,3 2-8-16,-6 8-12 15,9-13 0-15,-3 2 20 16,6-10-8-16,-3 0-4 15,6-5 0-15,-3-14 4 16,4 1-4-16</inkml:trace>
  <inkml:trace contextRef="#ctx0" brushRef="#br0" timeOffset="275.618">10257 7189 852 0,'-15'5'316'0,"15"-5"-248"0,-6 16-16 16,6-3-28-1,0 0-24-15,-6 14 44 16,6 2-24-16,3 11 88 16,6-3-60-16,3 5 84 15,0 0-76-15,0-7 60 16,3 2-64-16,-3-8 60 15,3-8-64-15,-6-5 28 0,2-3-44 0,4-8 8 16,3-2-24 0,3-11 0-16,3-2-8 0,6-12-16 15,2 1 4-15</inkml:trace>
  <inkml:trace contextRef="#ctx0" brushRef="#br0" timeOffset="1733.76">10218 5964 716 0,'-6'-6'264'0,"6"6"-204"0,-2-2-16 0,-1-1 124 16,3 3-100-16,-6-3 36 16,3 1-64-16,-3-1 4 15,3 3-28-15,-6 0 44 16,3 5-32-16,-9 1 40 15,3 2-40-15,-6 5 4 16,6 0-20-16,-6 8 36 16,3 0-24-16,-2 6 20 15,5-1-24-15,0 1-8 16,9-3-8-16,3-1 4 16,3-1-4-16,3-1-4 15,3-3 4-15,3-4-16 16,0-4 8-16,-1-7 40 15,4-3-24-15,0-11-88 16,3 3 40-16,0-13-132 0,0 0 96 16,0-6-8-16,-1 6 48 0,-2-5 0 15,0 5 20-15,-3-3 16 32,-3 8 0-32,-6 3 24 0,0 2-16 0,-3-2 92 15,0 8-56-15,-3-6 12 16,3 3-36-16,-3 3 4 15,3 5-16-15,-3 0-16 16,3 0 0-16,-3 5 4 16,6 3 0-16,-3 8 0 15,0-3 0-15,0 8 0 16,6-2 0-16,-3-1 8 16,3 1-4-16,-3-3-12 15,3-3 4-15,0-2 4 16,3 2 0-16,0-13 0 15,0 5 0-15,0-13 0 16,0 3 0-16,-4-11-44 16,4 3 24-16,-3-11-28 15,0 8 28-15,-3-8 0 16,3 11 12-16,0-3 16 16,0 8-4-16,0-2-12 15,3 4 4-15,0 1 4 16,0 5 0-16,0 3 0 15,0 2 0-15,-3 0 16 16,3 1-8-16,0 2 16 16,0-1-16-16,-7 4-12 15,1-3 0-15,-3 13 4 0,3-8 0 0,-3 3 0 16,0 3 0-16,3-6-12 16,9 8 8-16,-12-2 12 15,6-6-4-15,3-2-12 16,-3 2 4-16,-9-8 12 15,6 0-4-15,-3-10 16 16,3 0-12-16,-3-1-4 16,-3-1 0-16,-3-4 4 15,6 3-4-15,-6-8-12 16,0 3 4-16,3-8 12 16,3 8-4-16,0-6-20 15,3 3 8-15,3-2-12 16,6 4 8-16,-3-2 16 15,3-2 0-15,0-1 52 16,6 9-32-16,-9-3 32 16,3 2-28-16,-3 0-8 15,-1 6-12-15,-5 3 20 16,3-4-16-16,-6 6-4 16,0 0-4-16,0 0 4 15,6 8-4-15,-6-8-4 16,3 5 4-16,-3-5-236 15,0 0 128-15,3 0-248 16,3 0 200-16</inkml:trace>
  <inkml:trace contextRef="#ctx0" brushRef="#br0" timeOffset="2093.8">10677 5932 800 0,'3'-5'296'0,"-3"5"-232"0,3 5-16 0,-3 0 108 15,0 1-96-15,0 1 44 16,3 9-60-16,3 3-16 15,-6 5-16-15,6-1 0 16,-3 1-8-16,-3-5-20 16,9 2 8-16,-9-2 48 15,3-6-20-15,-3-3 16 16,3 1-20-16,-6-8 0 16,0-1-8-16,-3-7 4 15,3 0-8-15,-3-11-28 16,6-3 12-16,-3-5 12 15,0 1 4-15,6-1-12 16,3 5 4-16,0-2-4 16,3 8 0-16,-6-3 8 15,8 8 0-15,-5-3 32 16,3 6-16-16,-3 3-4 16,-3-4-8-16,0 6-4 15,0 0 0-15,3 0-64 16,3 0 36-16,3-5-508 15,3 0 296-15</inkml:trace>
  <inkml:trace contextRef="#ctx0" brushRef="#br0" timeOffset="3079.5354">10966 5972 832 0,'14'5'308'0,"-14"-5"-240"0,18-3-20 0,-6 1 36 16,3-1-56-16,0-10 32 16,3 2-32-16,-3-7 0 15,3 10-16-15,-6-8-16 16,2 5 0-16,-11 3 20 16,-3 3-8-16,-6-6 4 15,0 6-4-15,-5 0-8 16,-1 2 4-16,-3 1 40 15,3 2-24-15,0 0 24 16,3 2-24-16,0 1 36 16,6 5-32-16,-3 5 12 15,6 0-20-15,-3 8-16 16,6-2-4-16,0 5 20 16,0 0-8-16,0 5-12 15,3 0 0-15,-3-5 20 16,3-1-8-16,-3-4-4 15,0-3 0-15,3-8-4 16,6 2 0-16,-3-15 0 16,3 0 0-16,3-8-12 15,-1 2 8-15,4-13-32 16,3 6 20-16,0-9 16 16,-3 6 0-16,-3-5 12 0,0 4-8 15,-4 1-20-15,-2 8 8 0,-6-8 20 16,6 8-4-16,-9 2 40 15,0 8-24-15,0-2-4 16,0 5-12-16,3 0 12 16,3 5-12-16,0 3 4 15,3 8-4-15,6-3 4 16,-3 3-8-16,-3-3 8 16,3 3-8-16,-6-2 16 15,3 1-12-15,-6-1-4 16,0 4 0-16,-6-7 12 15,3-3-8-15,-6-3 4 16,3 0-4-16,-6-10-68 16,6-3 32-16,-6-8-40 15,6 3 36-15,0-6 28 16,3 9 4-16,3-1 28 16,6 3-16-16,6 8 4 15,6 8-8-15,2-2-8 16,1 7 4-16,3-3 4 15,-3 4-4-15,3-4 24 16,-4 1-16-16,-2-6-20 16,0 0 0-16,-3-7-100 15,-3-1 56-15,-3-13-36 16,-3 0 48-16,-3-15-56 0,0 4 56 16,-6-26 28-16,0 3 8 0,0-16 24 15,2 10-12-15,4 1 92 16,6 12-52-16,-3 9 92 15,6 10-80-15,-9 14 44 16,3 10-64-16,-6 15 40 16,0 9-44-16,-3 16 8 15,0 0-28-15,0 7-8 16,3-4-4-16,0-4-200 16,6-7 108-16,0-11-256 15,0-8 196-15</inkml:trace>
  <inkml:trace contextRef="#ctx0" brushRef="#br0" timeOffset="3219.358">11603 5683 1268 0,'-15'-13'468'16,"15"13"-364"-16,6 3-28 0,-3-3 64 16,6 0-92-16,8-3 0 15,7 0-32-15,12-7 8 16,0 2-16-16,8-8-260 15,1 5 140-15</inkml:trace>
  <inkml:trace contextRef="#ctx0" brushRef="#br0" timeOffset="3811.5166">11513 6768 892 0,'6'-18'332'0,"-6"18"-260"0,9-11-20 0,-3 0 132 16,-6 6-112-16,0-3 44 15,0-2-72-15,-6 2 4 16,-3 2-32-16,-3 6-8 15,3 6-4-15,-11-1-4 16,5 8 0-16,0-5 0 16,0 8 0-16,3-3-28 15,9 0 16-15,3 3 4 16,15 3 8-16,-6-1 0 16,6-2 0-16,-3 0-12 15,0 0 8-15,-9-3 12 0,5 3-4 16,-11-3 76-16,3 6-44 0,-11-6 68 15,-1-2-64-15,-9-6-8 32,6 0-20-32,-3-10-144 0,3 0 76 0,6-14-624 15,9 3 376-15</inkml:trace>
  <inkml:trace contextRef="#ctx0" brushRef="#br0" timeOffset="4104.2451">11659 6451 1120 0,'-9'5'416'0,"9"-5"-324"0,-18 18-24 0,9-10 24 15,6 6-64-15,-2-1-36 16,-1 0 0-16,3-2-148 16,6 2 84-16,3-5-240 15,-1 2 172-15,-5-2 4 16,9 0 84-16,-9 3 72 15,0 2-12-15,-9 8 216 16,4 3-128-16,-4 2 176 16,3-2-160-16,-9 3 88 15,15-3-116-15,-6-1 32 16,6-4-68-16,-3-9-24 16,3 4-16-16,-6-9 16 0,6 0-12 15,0-5-40 1,0 3 16-16,-3-3-236 0,0 0 136 15,-3 0-568-15,6 0 380 0</inkml:trace>
  <inkml:trace contextRef="#ctx0" brushRef="#br0" timeOffset="4742.2334">11686 6673 704 0,'-9'8'264'0,"9"-8"-208"0,-12 13-12 0,12-5 124 16,0 0-100-16,-3 0 60 16,3 2-72-16,0-2 44 15,3 3-56-15,-3-1 16 16,0 1-40-16,0 0 60 16,6 2-44-16,-6-3-16 15,0 4-12-15,-3-4 0 16,3-2-4-16,0-3-4 15,0 6 4-15,-3-11 4 16,3 5-4-16,-3-10-4 16,0 0 4-16,-3-6-16 15,3 3 8-15,-3-10 4 16,6 4 0-16,6-1-12 16,0 4 8-16,3-2 40 15,-3 5-24-15,9 0 0 16,-6 5-8-16,3 1 28 0,3 4-16 0,-6 4 12 15,3 4-16-15,-7 3-16 16,1 3 0-16,0-3 4 16,0 1 0-16,6-6 0 15,0-3 0-15,3-8-20 16,3-2 12-16,3-14-128 16,3 4 76-16,-1-17-120 15,-2 3 104-15,-3-16-100 16,3 8 96-16,-12-6 36 15,0 9 24-15,-3-3 80 16,-6 8-32-16,-6-3 148 16,3 14-100-16,-3-1 144 15,6 8-124-15,-6 4 40 16,6 4-80-16,6 13-8 16,0 9-28-16,3 10 16 15,-3 8-24-15,9 3 4 16,-7-3-8-16,4-3 20 15,-3-2-16-15,-9-8-108 16,6-3 48-16</inkml:trace>
  <inkml:trace contextRef="#ctx0" brushRef="#br0" timeOffset="5071.2897">12183 6411 1100 0,'0'-8'408'0,"0"8"-316"0,6-3-28 0,-12 3 72 16,0 3-88-16,-9 5 24 16,0 5-40-16,-14 6-48 15,2 2 8-15,-3 3 8 16,0 2 4-16,9-7-4 16,1-1 4-16,5-5-24 15,6-2 12-15,9-1-4 16,9 4 4-16,6-1 52 15,5 3-24-15,10-3 24 16,0 3-24-16,3-3 0 16,-1 0-12-16,-5 1-8 15,-6-1 4-15,-9-5 20 16,0 2-12-16,-15-4-172 16,0 2 88-16,-9-3-460 15,0 0 300-15</inkml:trace>
  <inkml:trace contextRef="#ctx0" brushRef="#br0" timeOffset="6512.7696">21450 11382 780 0,'14'-5'288'0,"-14"5"-224"0,6-3-20 15,-6 1 172 1,3 2-128-16,-6-6 140 16,0 1-128-16,-8-3 36 15,-1 6-80-15,-12-6-16 16,3 5-24-16,-21-5 8 15,4 3-16-15,-19-8 16 16,9 5-16-16,-23-11 16 16,11 3-16-16,-32-8 16 0,18 6-16 0,-13-16 104 15,16 10-64-15,-3-11 132 16,20 6-104-16,3 0-8 16,16 8-44-16,5-3-16 31,18 8-4-31,0-2-32 0,6 4 16 0,6-1-76 15,0 7 52-15,0-3-224 16,9 6 144-16,-3-3-316 16,6 3 240-16</inkml:trace>
  <inkml:trace contextRef="#ctx0" brushRef="#br0" timeOffset="6915.2276">20705 10790 1028 0,'-3'-3'380'0,"3"3"-296"0,-11 8-20 15,2-5 76 1,0 5-88-16,-9 0 40 16,0 5-52-16,-18 5-16 15,0 1-12-15,-8-1 16 16,8 3-16-16,-9-2 40 16,4-3-28-16,2-3 32 15,9 0-32-15,4-5 32 16,11 3-32-16,3 5-56 15,9 0 16-15,9 5 4 16,12 3 8-16,14-3 12 16,4 0-4-16,12-3-12 15,-4-4 4-15,-2-9 12 0,-6 0-4 0,-7-13 24 16,-5 3-16-16,-12-8 48 16,0 0-32-16,-12-14 92 15,-3 9-68-15,-9-12 48 16,3 4-60-16,-9-6-12 15,10 8-16-15,-1-2-72 16,9 7 32-16,6-2-516 16,5 8 300-16</inkml:trace>
  <inkml:trace contextRef="#ctx0" brushRef="#br0" timeOffset="8536.2362">21000 11988 684 0,'-6'-13'252'0,"6"13"-192"0,15-5-20 15,-15-1 144 1,3-1-108-16,-6-1 96 15,0 0-104-15,-3-6 56 16,3 6-72-16,-6-7-4 16,6 4-28-16,-9-10 24 15,3 13-28-15,-8-3 84 16,2 6-56-16,-12 5 32 0,6 5-44 0,-9 6 36 16,6 2-40-16,-2 14 40 15,5-6-40-15,3 5-24 16,6 1-4-16,6-9 0 15,6-2 0-15,9-5 8 16,0-1-4-16,12-10-12 16,6 0 4-16,2-8-164 15,1 0 92-15,6-8-244 16,0 6 180-16,-1-9-240 16,-5 4 216-16,0-9-160 15,-6 5 188-15,-7 1 240 16,1 2-52-16,-6 5 296 15,-3 1-200-15,-6 4 128 16,0 1-160-16,-6 16 44 16,3-6-96-16,-6 11 8 15,0 2-40-15,-3 3-12 16,3 3-12-16,0-3-16 16,6-5 4-16,0 0 4 15,6-8 0-15,3-3-12 16,6 1 8-16,0-12-112 15,3 4 64-15,-3-9-104 16,3 3 92-16,-3-10-24 16,-4 5 52-16,-5-3 4 15,3 5 20-15,-6 0 148 16,3 6-72-16,-3 0 16 0,3 5-44 0,3-3-24 16,0 3-8-16,6-5-16 31,0 2 8-31,9-5 4 0,2 0 0 0,1-2 8 15,-3 2-4-15,-3 0-12 16,0 3 4-16,-12 5 20 16,0 2-8-16,-12 6 16 15,3 3-16-15,-6 5 104 16,0 2-64-16,-6 1 68 16,6-3-64-16,-3 0-12 15,6-1-24-15,-3-4-12 16,3 0 0-16,0-9 56 15,3 1-32-15,-3-11-28 16,6 0-4-16,-3-8-16 16,6 3 8-16,0-3 8 15,0 3 4-15,0-6-28 16,0 3 16-16,3-2-108 16,3 5 64-16,-3-1-108 15,2 9 96-15,1-3-156 16,3 6 128-16,3-4-120 15,0 4 124-15,0-6-52 16,0 5 84-16,0-5 28 16,-1 3 16-16,-2-1 24 15,-3 4-4-15,-6-1 8 16,-3 3-8-16,-6 3 52 16,3 5-32-16,-3 2 120 0,3 6-76 0,-3 3 124 15,0 2-108-15,0 5 100 16,3 3-104-16,-3 1 44 15,3-4-68-15,-3-5 28 16,3 0-48-16,-3-7 52 16,-3-1-52-16,0-8 36 15,6 0-40-15,0-10-20 16,0 2-4-16,-3-4-28 16,3-1 12-16,-3-11-4 15,6 3 4-15,0-8-20 16,3 3 16-16,6-3-20 15,3 6 16-15,6-1-8 16,3 6 12-16,-3 0-72 16,2 5 48-16,4-3-196 15,-3 3 128-15,0-2-360 16,0 5 260-16</inkml:trace>
  <inkml:trace contextRef="#ctx0" brushRef="#br0" timeOffset="9450.9945">21953 11824 696 0,'3'8'256'0,"-3"-8"-196"0,15 0-20 15,-10 0 120 1,1 3-96-16,0-6 0 0,3 1-40 16,0-9-16-16,3 3-4 15,0-3 4 1,0 3-4-16,-6-2-4 15,0 5 4-15,-9-3 4 0,0 5-4 0,-9-5-12 16,3 5 4-16,-12 1 100 16,6 2-52-16,-5 0 88 15,5 8-76-15,0-3-8 16,3 8-32-16,3 6 16 16,3 2-20-16,3 8 32 15,6-3-28-15,0 1-4 16,3-3-8-16,3 0-4 15,3-6 0-15,0-7 0 16,3 2 0-16,-1-8-124 16,1 0 68-16,3-5-136 15,0-5 108-15,-3-13-152 16,3 4 132-16,-3-12 0 16,2 5 60-16,-2-8 76 15,0 8-16-15,0-1 152 16,0 7-92-16,-3-1 108 15,3 8-104-15,-3 5-16 16,3 6-40-16,-6 5 28 16,-1 5-28-16,-8 5 56 15,3 1-44-15,-6 2 28 16,0 0-36-16,-2-5-16 16,-1 0-8-16,0-8 4 15,3-3-4-15,0-10-4 0,6 2 4 0,0-10-60 16,6 2 32-16,2-4-8 15,1 4 20-15,0 3 8 16,3 5 4-16,-3 9 8 16,3 2-4-16,-6 8 16 15,0 2-12-15,0 1 32 16,3 2-24-16,-6-5 12 16,3-3-16-16,-4-5-24 15,4-3 4-15,0-8-24 16,9-2 20-16,-3-16-144 15,3 0 84-15,3-22-108 16,0 4 100-16,2-11 36 16,4 7 24-16,-3 1 20 15,-3 7 0-15,-6 6 96 16,3 6-52-16,-6 4 104 16,-4 8-84-16,-5 1 104 15,-3 5-96-15,-6-3 16 16,3 5-52-16,-5 0-12 15,-1 6-16-15,-6 0-8 16,9 2 4-16,-6 3-24 16,3 5 12-16,0 8 4 15,6 0 4-15,3 9-64 16,3-1 36-16,0 0-172 16,3 0 108-16,-3-5-132 15,0-3 128-15,-3-11-260 16,0 1 200-16</inkml:trace>
  <inkml:trace contextRef="#ctx0" brushRef="#br0" timeOffset="9601.2162">22432 11742 1248 0,'-12'-26'460'0,"12"26"-356"0,12-11-32 0,0 3 76 16,6 6-96-16,11-6-20 16,4 2-20-16,9 1-4 15,-3 0-4-15,-1 5-212 16,-2 2 112-16,-6 4-684 15,-3 4 432-15</inkml:trace>
  <inkml:trace contextRef="#ctx0" brushRef="#br0" timeOffset="10266.4918">21328 12607 912 0,'-15'-5'340'0,"15"5"-264"0,-15-8-24 0,6 3 108 15,6 5-100-15,-9-5 52 16,3 5-64-16,-6 5 0 16,6 5-28-16,-3 4-40 15,6 4 12-15,3 6-8 16,3 0 8-16,6 5 8 15,6-3 0-15,3-2 8 16,3 0-4-16,-3-8-4 16,0 0 4-16,-6-6 92 15,-3 4-52-15,-12-4 60 16,-3 3-60-16,-15-5-20 16,0 0-16-16,-6-2 0 15,4-1-4-15,-1-5-4 16,9 2 4-16,6-9-156 15,6 1 84-15</inkml:trace>
  <inkml:trace contextRef="#ctx0" brushRef="#br0" timeOffset="10549.3595">21539 12650 944 0,'-6'2'352'0,"6"-2"-276"0,-18 8-20 0,9 0 200 16,6 3-152-16,-9 7 36 15,6 1-84-15,-3 5 28 16,3-1-48-16,3 4-20 16,3-3-8-16,3-6 0 15,6 1-4-15,0-11 16 16,3-3-12-16,0-10-4 16,0 2 0-16,-3-7-60 15,0-1 32-15,-6-8-16 16,0 4 24-16,-9-9 8 15,3 5 8-15,-9-2 16 16,3 5-8-16,-3 0-4 16,6 8 0-16,3 0-104 15,3 3 56-15,6-3-228 16,6 6 152-16,9-4-432 16,0 6 312-16</inkml:trace>
  <inkml:trace contextRef="#ctx0" brushRef="#br0" timeOffset="11672.3833">21753 12636 384 0,'6'3'140'0,"-6"-3"-108"0,0 5-8 0,-3-2 180 16,3 0-116-16,-6-1 104 15,3 4-108-15,-6 2 96 16,3 0-104-16,-3 2 112 16,3 1-108-16,1 5 32 15,2 2-68-15,0 1 48 16,3 2-56-16,0 0 28 16,6-3-36-16,-1-4-28 15,4-1 0-15,0-8 8 16,3-2-4-16,0-8-12 15,0-1 4-15,0-7-128 16,3 5 72-16,-3-8-208 16,0 3 152-16,-3-6-68 15,0 4 108-15,-1 1 84 16,1 6 4-16,-6 3 184 16,3 5-108-16,-3 3 120 15,3 5-120-15,0 2 96 16,3 1-104-16,0-1-16 15,0 4-40-15,0-6-8 0,3 0-8 0,0-6 12 16,0 1-12-16,0-8-108 16,2-1 52-16,-5-7-140 15,3 5 108-15,-3-5-112 16,0 2 108-16,-6-5 36 16,3 6 28-16,-6 2 188 15,3 5-96-15,-3 3 144 16,3 6-128-16,-3 2 64 15,3 2-88-15,0 3 8 16,0 3-40-16,0-5-4 16,0-3-16-16,0-3 0 15,3 0-4-15,-6-10-76 16,3 5 36-16,0-5-128 16,0-3 88-16,-3-3-96 15,0 6 96-15,0-14-36 16,6 4 64-16,-3-4 24 15,6 6 16-15,3-8 36 16,2 13-16-16,4-8 92 16,3 8-60-16,0 3 32 15,3-1-48-15,-3 1 36 16,-4 0-40-16,-2 2-4 16,0 3-16-16,-6-3 4 15,0 6-8-15,-9-3 8 16,3 3-8-16,-12-1 8 15,3 4-8-15,-9 2-20 0,0-1 8 0,-2 4 20 16,2 0-4-16,0 2-28 16,9 3 8-16,3 2 12 31,6 1 4-31,6-3 24 0,6 2-16 0,8-7 12 16,7-1-12-16,9-10-8 15,3-2 0-15,2-17-24 16,-5 3 12-16,6-10-48 15,-7 5 28-15,-11-3-64 16,-6 5 52-16,-15-7 0 16,-3 10 24-16,-12 0 48 15,0 3-20-15,-6 5 148 16,3 8-88-16,-6 5 136 16,6 6-120-16,-2 10 48 15,11 0-80-15,3 6 0 16,9 2-32-16,11-8-32 15,4 0 4-15,15-18-228 16,3-1 124-16,2-12-736 16,1-1 468-16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6:34.8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7593 13597 696 0,'18'-16'256'0,"0"8"-196"0,-3-5-20 0,-4 5 32 16,4-3-48-16,0 1 60 16,-6-3-48-16,3 2 20 15,3-5-36-15,0 0 44 0,0-2-36 16,-9-1 12-16,0-5-24 0,-6 1 28 15,-3-1-28 1,-3 0 40-16,-3 5-32 0,0 9 48 16,-3-1-40-16,-6 9-24 15,0 2-8-15,-6 13 16 16,4 3-8 0,-1 5 48-16,0 0-28 0,3 0 12 15,3 0-24-15,3 1 0 16,6-9-8-16,6 3 12 15,6-6-12-15,6-2 4 16,3-3-4-16,6-10-8 16,3-3 4-16,2-2-60 15,-8-4 32-15,0-1-8 16,0-1 20-16,-6 2 8 16,0-1 4-16,-6 1 0 15,-3 9 0-15,-6 10 16 16,0 3-8-16,-3 8 76 15,0 3-48-15,3-1 12 0,-3 9-28 16,6-4-12-16,0 1-4 16,6 0-16-16,-6-5 8 15,0-1 28-15,3-5-12 16,0-2 12-16,0-3-12 16,-3-8-164-16,6-3 80 15,9-7-348-15,6-9 232 16</inkml:trace>
  <inkml:trace contextRef="#ctx0" brushRef="#br0" timeOffset="360.9619">8123 13404 872 0,'47'-19'324'0,"-41"17"-252"0,0-1-20 15,-3 3 92-15,-3-5-88 16,-3-1 92-16,-12 6-84 16,-5 0 12-16,-1 0-44 15,-3 3-48-15,0 5 8 0,3-3 8 16,3 1 4-16,4-1-28 15,8 5 12-15,3-2 4 16,6 0 8-16,9 0 8 16,-4 3-4-16,4-3-4 15,3 2 4-15,0 4 4 16,0 1-4-16,-6 1-12 16,3 3 4-16,-3-1-4 15,-3 1 0-15,-3-3-20 16,-3-3 16-16,0-2 24 15,-12-6-8-15,-6-2 0 16,0-3 0-16,0-3-4 16,0 0 0-16,6-2 0 15,4 0-12-15,8-3 8 16,14-6-180-16,16-1 96 16,12-4-224-1,11-2 176-15</inkml:trace>
  <inkml:trace contextRef="#ctx0" brushRef="#br0" timeOffset="735.9537">8647 13327 912 0,'18'-13'340'0,"-15"10"-264"0,-3 3-24 0,-18-2 132 15,0 2-40-15,-3 2-68 16,-3 6-44-16,3-3-24 16,6 1-20-16,4 4 8 0,5-2-48 15,3 0 24-15,3 0-4 16,3 0 20-16,-3 0-8 15,0 0 8-15,-3 0-8 16,0 2 8-16,-3 1 16 16,0 0 0-16,0-1-12 15,3 6 4-15,6 3 4 16,3 2 0-16,6 3 0 16,-3-1 0-16,2 1 16 15,1-3-8-15,-6-2 4 16,-6-6-4-16,-6-2 56 15,-6-3-36-15,-11-3 84 16,-10 3-60-16,-3-8 60 0,3-3-60 16,4-5 4-16,2 0-32 15,6 0-12-15,12 0-8 16,12-2-208-16,9-6 112 16,15-3-580-16,17-2 376 15</inkml:trace>
  <inkml:trace contextRef="#ctx0" brushRef="#br0" timeOffset="1997.0798">8843 13369 644 0,'-12'14'236'0,"12"-17"-180"0,0 0-20 16,0 3 28-16,6 6-44 16,-6 2 104-16,0-1-68 15,3 9 108 1,-3-2-32-16,-3-1-68 0,0 5 52 15,0-2-68-15,-6 3 0 16,3-1-28-16,-6 1 4 0,10-6-12 16,-4-2 0-16,6-1-4 15,0-7-8-15,6-3 4 16,2-3-68-16,13-2 36 16,0 0-48-1,0-3 40-15,9 0-8 0,-6 0 28 16,2 0 8-16,-5 0 8 15,-6 3 8-15,0-1-4 16,-9 4-20-16,3-4 8 16,-9 4 32-16,0-1-16 0,0-2-16 15,6 0 0-15,-6 2-4 16,0 3 4-16,9 0 8 16,-3 3 0-16,-3 2 0 15,9 3 0-15,-7 2 8 16,10 1-4-16,-6-1 24 15,12 1-16-15,-6-3-12 16,-6 0-4-16,6-3 12 16,3 1-4-16,-9-4-4 15,6-2 4-15,-7-2 4 16,4-4-4-16,-3-4-56 16,3-1 28-16,-6-5-84 15,3 3 56-15,0 0 36 16,3 0 12-16,-3 2 4 15,0 0 4-15,3 6 40 16,-6 0-24-16,3 5 36 0,-3 0-32 16,2 5 20-16,-8-5-24 15,0 5 16-15,0 1-20 16,-6 2 28-16,4 0-28 16,-4 2 32-16,-6 3-32 15,9 1 12-15,-9 1-16 16,9 4 12-16,-3-1-16 15,0-2 4-15,0 0-4 16,6-3 20-16,-3-2-16 16,3-3-4-16,-3-3-4 15,3-5 20-15,0 0-12 16,3-5-4-16,-6-3-4 16,6-3 4-16,0-2-4 15,0-5-64-15,0-3 32 16,3 2-76-16,0 0 60 0,3 4 0 15,3-1 28-15,3 3 12 16,2 2 4-16,-5 6 0 16,3-1 0-16,-9 4 24 15,3 7-12-15,-3 0 56 16,-3 1-36-16,-3 7 20 16,0 3-32-16,-3-3 36 15,3-3-32-15,0 4 4 16,0-9-16-16,0 6 0 15,0-11-4-15,0 0-32 16,3-6 12-16,3 1-128 0,6-8 80 16,-3 2-108-16,-3-7 96 15,3 7-36-15,0-2 64 16,2 0 8 0,-5-3 20-16,3 10 48 15,0 6-20-15,3 0 156 0,-6 6-92 16,-3 10 100-16,3-3-100 15,0 5 4-15,3 4-48 16,-3-9-12-16,0 5-12 16,3 3 20-16,-9-13-16 15,3-2-4-15,0-1-4 16,-3-5-92-16,-3 0 48 0,0 0-304 16,3-5 192-16,0-6-680 15</inkml:trace>
  <inkml:trace contextRef="#ctx0" brushRef="#br0" timeOffset="2328.9587">9656 13507 852 0,'18'0'316'0,"-3"5"-248"0,2-10-16 0,-5 5 92 0,-3 0-88 16,3-5 40-16,3-1-56 15,-6 4-16-15,6-4-12 16,-9 1-12-16,0 0 4 0,-6-6 20 15,-6 3-12-15,-3 3-32 16,-3 0 12-16,-6-1 0 16,6 1 8-16,-3-3 68 0,3 8-36 15,-2 0 4 17,11 8-20-32,-9 3 8 0,12-1-16 0,-3 9 32 15,3-3-24-15,3 2 20 16,3 1-20-16,0-1 0 15,3-2-8-15,2 3 4 0,7-9-8 16,3-7 8-16,3 2-8 16,0-5-300-16,-3-5 160 15,-1-3-748 1</inkml:trace>
  <inkml:trace contextRef="#ctx0" brushRef="#br0" timeOffset="2942.7849">10882 13094 892 0,'-15'-16'332'0,"15"14"-260"0,-9-1-20 15,6 3 52-15,-3 5-68 16,1 6 92-16,-4 10-72 16,0 11 36-1,3 5-56-15,-3 18 8 0,6-4-28 16,0-4-8-16,3-7-4 15,0-3-4-15,-3-5 0 16,3-3 8-16,-9-5-4 0,3-3-284 16,-9-5 152-16,6-8-696 15</inkml:trace>
  <inkml:trace contextRef="#ctx0" brushRef="#br0" timeOffset="4204.0703">10608 13327 1132 0,'-6'-18'420'0,"6"18"-328"0,6 2-24 0,-6-2-12 16,9 3-44-16,12-1-4 15,0 4-4-15,9-6 12 16,5 0-8-16,16-3 4 16,-6-2-4-16,2 0-8 15,-2-6 4-15,-9 0 4 16,-12 3-4-16,-7-7 8 0,-2 4-8 0,-6 6 120 15,-9-3-68-15,3 2 24 16,-3 6-48-16,0 6-32 16,-6 4 0-16,6 9 0 15,3 7 0-15,0 6 0 16,0-5 0-16,3 2 8 16,-3-3-4-16,-3 1 16 15,0-6-12-15,0-3 48 16,-3 1-28-16,0 2 4 15,-9-8-20-15,9 0 28 16,-3-7-24-16,0-1 12 16,0-10-16-16,6-3-24 15,0-8 4-15,6 5-120 0,0-7 72 16,9 7-4-16,0-2 36 16,6 5 0-1,3-3 12-15,-6 9 0 16,-4 2 4-16,1 0 16 0,-9 2-4 15,-3 6 8 1,3 3 8-16,-6-3-8 16,6 2 0-16,3 1-4 15,0 0-24-15,12-1 8 16,0 1 32-16,8-1-16 16,1-4-116-16,6-4 60 15,-3-2-96-15,-4 0 80 0,1-2 24 16,-9-4 24-16,0-2 32 15,-12 0-8-15,0 1 4 16,-3-4-4-16,-15 0 20 31,9 3-16-31,-12-2 32 16,3-3-28-16,0 7 40 0,-9 1-32 16,15 2-12-16,-3 1-8 15,0 4-16-15,3 4 8 0,3 4 4 16,0 1 0-16,3-1 8 15,-3 1-4-15,6 2-12 16,-6-2 4-16,6 2 12 16,-6-2-4-16,0-3 8 15,0 0-8-15,0-3 8 0,0-5-8 16,0-3-48 0,-6 1 28-16,12-4-8 0,0 4 16 15,9-1-12-15,-6 3 12 16,6 0 4-1,6 3 4-15,3-3 0 16,2 0 8-16,1 0-4 16,-3-3-4-16,0 0 4 15,-6 1-24-15,-1-1 12 16,1 0 32-16,-9-5-16 16,6-2 0-16,-6-3-4 15,3-3 4-15,3-5-4 16,-6-9-4-16,3-12 4 0,-3-5-16 15,0-1 8-15,-4 6 48 16,-2 7-24-16,0 11 44 16,0 6-36-16,0 15-24 15,0 14-4-15,-6 15 16 16,0 9-8-16,0 4 24 16,-3 1-20-16,4-3 4 15,-1-3-8-15,0-4-8 16,3-7 4-16,0-9-192 31,0 1 104-31,-9-9-160 0,3-9 140 16,-6-5-44-16,3-8 84 15,0-2 56-15,-3-6 8 16,3-3 144-16,0 4-76 0,6 4 200 16,3-2-152-16,6 8 60 15,3 2-104-15,9 3-12 0,6 0-40 16,5 6-4-16,4 2-8 15,6-3-16-15,0 0 4 16,-7 3-208-16,-2-2 116 16,-3-1-348-16,-6-2 248 15,-3-6-552 1</inkml:trace>
  <inkml:trace contextRef="#ctx0" brushRef="#br0" timeOffset="5509.4408">12897 13488 624 0,'-8'-15'228'0,"8"12"-176"0,0-8-16 16,3 6-8-16,-3-3-24 16,-3 0 8-16,0 0-8 15,-3 3 52-15,-3-3-32 16,0 3 132-16,-3 2-88 0,-3 0 120 16,-3 6-108-16,0 2 24 15,3 3-64-15,0 3 48 16,-2-1-52-16,11 4 0 0,-6-4-20 15,9 1-12-15,3-3 0 16,9-3-16 0,3-2-168-16,3-6 100 15,5-2-100-15,-5 0 104 16,-6-1-92-16,-3-2 96 16,0 3 104-16,-3 0-12 15,-3 2 192-15,-3 3-116 16,0 5 116-16,0 3-124 15,-3 6 8-15,12-1-56 16,-3 0-16-16,9 0-16 16,3 0 12-16,6-5-12 0,3-5 4 15,8-8-4-15,4-3-52 16,3-5 28-16,-4-1-76 16,1-2 52-16,-12-5-36 15,-3-5 44-15,0-14 12 16,-7-2 8-16,-8-6 28 15,-3 3-8-15,0 11 76 32,0 7-48-32,-6 9 24 0,0 7-40 15,0 11 8-15,0 13-16 16,-2 11 36-16,-1 8-24 16,-3 5-12-16,3-3-8 0,-3-2 56 0,3-3-32 15,3 0 16-15,3-10-28 16,3-1-24-16,6-2 0 15,0-2 20-15,6-9-4 16,-4-5-172 0,25-11-192-1,-6-7 184-15,3-11-316 16,-1-8 284-16,-2-8-248 16,9-32 1288 15,-27 45-460-31,0-13 32 15,3 13-244-15,-15 11-68 16,0 13-56-16,-9 16 0 16,0 16-24-16,-6 10-8 15,6 6-4-15,0 2 4 16,3 1-4-16,3-3 24 0,3-3-16 16,3-8-64-16,9-8 24 15,3-8-200-15,6-2 128 16,8-11-556-16</inkml:trace>
  <inkml:trace contextRef="#ctx0" brushRef="#br0" timeOffset="6785.9766">14407 12994 756 0,'6'-6'280'0,"-3"6"-216"0,-3 0-20 16,0 0 92-16,0 0-84 16,-3 6 60-16,-3 4-68 15,0 11 84-15,-3 16-72 16,-3 14 60-16,6 7-64 0,-3 0-28 16,6-8-16-16,-3-5 0 15,0-5-4-15,0-3-4 16,-3-5 4-16,0-6-68 15,0-4 36-15,0-9-472 0,-2-3 276 16</inkml:trace>
  <inkml:trace contextRef="#ctx0" brushRef="#br0" timeOffset="8066.3503">14115 13332 892 0,'-9'-29'332'0,"12"27"-260"0,3-9-20 0,0 8 8 15,3-5-44-15,9 3 20 16,6 0-20-16,2 0-8 16,7-1-4-16,6 1-16 0,2 0 8 15,-2 2 20-15,-3 3-8 0,0 3-12 16,-10 2 0-16,-2 6 72 16,-9 7-36-16,0 6 128 15,-9 0-88-15,3 2 28 16,-9 1-60-16,0-1-4 15,0 1-24-15,-3-4 12 16,3-1-16-16,-3-7 4 16,3-4-4-16,0-3 48 15,0-5-32-15,-6-6 24 16,6-8-28-16,-6-2-8 16,3-3-8-16,3-2-16 15,6-6 8-15,6 3-32 16,3 0 20-16,9 2-28 15,2-2 24-15,10 8-8 16,-6-1 16-16,6 9 16 0,-1-3 0 16,1 6-12-16,-12 2 4 15,3 0 4-15,-4 0 0 16,-8 0 8-16,3 0-4 16,-9 2 16-16,0-2-12 15,-3 0 4-15,-6 0-4 16,0-2-8-1,0-1-24-15,-6 0 12 16,3 3 24-16,-9 0-8 16,3 3-8-16,-6 2 0 15,0 3-16-15,-5 0 12 16,5 5 20-16,-6 1-4 16,0 1-12-16,6-1 0 0,0 1 4 15,3-1 0-15,3-1 0 16,6 0 0-16,12-2 8 15,-3-3-4-15,9-3 8 16,6-5-8-16,0-3-48 16,3-2 28-16,-3 0-76 15,-7-3 52-15,4-3-28 16,-12 1 44-16,0-1-16 16,-6 0 24-16,-6-2 8 15,6 3 8-15,-6 4 68 16,6 4-36-16,0 7 60 15,6 6-20 1,9-3-36-16,0 5-4 16,6-3-20-16,6 1-16 15,2-3 0-15,-8-3 4 16,6-2 0-16,0-1 16 0,-9-4-8 16,0-1-4-16,-7-5 0 15,-2 0-40-15,-3 0 20 16,-6-2-28-16,-6-6 24 15,-3 8 8-15,3 3 12 16,4-1 0-16,-1451 1 0 16,2906 5-20-16,-1451 11 12 15,4-1 32-15,3 3-16 16,-3-2 0-16,3 2-4 0,-6 3 12 16,-3-8-8-16,0 3 60 15,0-1-40-15,-6-7-12 16,6 2-8-16,-9-5 24 15,3 0-16-15,3 0-4 16,-3-8-8-16,1 6-4 16,10-14 0-16,7-5-72 15,-6 2 40-15,9-5-32 16,0 0 40-16,6 9 0 16,-6-4 16-16,6 8 0 15,-12 4 0-15,2 1 16 16,-8 6-4-16,3 6 8 15,-6-6-8-15,6 15 52 16,0-1 12 0,-3 2-36-16,3 2 20 0,3-2-32 15,3 0 0-15,-3-6-12 16,3 6 12-16,-6-3-12 16,3-2 16-16,-3-6-16 15,-6 1 16-15,0-4-16 16,0 4-56-16,-6-6 24 15,6 0-156-15,-3-6 100 16,-3 4-424-16,15-9 280 16,-3-2-508-1</inkml:trace>
  <inkml:trace contextRef="#ctx0" brushRef="#br0" timeOffset="8200.0838">15624 13073 1144 0,'-6'-18'420'0,"6"18"-324"0,0 0-28 16,0 2 84-16,-9 3-96 16,-3 3-20-16,3 3-24 15,-2 8-244-15</inkml:trace>
  <inkml:trace contextRef="#ctx0" brushRef="#br0" timeOffset="8363.597">15582 13266 1164 0,'-20'8'428'0,"20"3"-332"0,-3 10-24 0,-3-5 108 16,0 0-112-1,3 2 16-15,-3 1-48 16,6-1-36-16,-6 1 0 0,12-3-272 16,0-3 144-16,0-5-464 0,3-6 332 15</inkml:trace>
  <inkml:trace contextRef="#ctx0" brushRef="#br0" timeOffset="8680.7727">15699 13293 892 0,'-3'5'332'0,"3"-5"-260"0,0 3-20 0,-6 2 44 0,0 5-64 15,-3 1-4-15,3-3-16 16,-3 5 0-16,-3 0-8 15,6-2-12-15,3 0 4 0,3-1 28 16,9 1-12 0,-3-3 24-16,3 2-24 0,-3 1 68 15,3-3-48-15,-6 2 40 16,3-2-40-16,-6 0 8 16,0-2-24-16,-6 2 52 15,-3-3-36-15,-3-3-8 16,-3-4-12-16,6-1-12 15,0 1 4-15,6-4-136 16,0-4 72-16,9-1-736 16</inkml:trace>
  <inkml:trace contextRef="#ctx0" brushRef="#br0" timeOffset="8911.0673">16029 13105 892 0,'-15'-11'332'0,"9"14"-260"0,-3 2-20 0,9 0-24 16,0 6-28-16,-3 5 44 15,0 8-24-15,3 7 52 16,0 7-40-16,0 1 20 0,0 1-32 16,0-3 0-16,-6-5-12 0,3-3 12 15,-3 0-12 1,3-5-4-16,-6-6 0 0,4-2-192 15,-1-5 104-15</inkml:trace>
  <inkml:trace contextRef="#ctx0" brushRef="#br0" timeOffset="9803.8116">15901 13293 1112 0,'-9'-14'412'0,"18"14"-320"0,-3 8-28 16,0-5 64-16,9-3-84 16,6 8-20-16,2-3-12 15,13 3-12-15,0-8 0 16,6 0-12-16,-1-5 8 0,-2 5-24 0,-9-5 16 16,-7-1 24-16,-8-2-8 15,-9 0 0-15,-9 3 0 16,-6-3 100-16,-5 6-56 15,-1 7 52-15,0 3-60 16,3 10-48-16,3 1 4 16,3 2-12-16,6 3 8 15,9-3 8-15,3-3 0 16,3-2 16-16,3-2-8 16,-1-4 16-16,-2-5-16 15,0-2-20-15,-3-3 4 16,3-5-24-16,-9-6 20 15,-3 1-32-15,-3-6 28 16,0-8-56-16,0 0 40 16,3 3-20-16,0 2 32 0,0 6-8 31,6 3 16-31,0 2 8 0,9 8 4 16,-4 2-12-16,4 6 8 15,0 6-4-15,-3 1 0 16,0 1 16-16,-3 0-4 0,0-3 60 15,-9 1-36-15,0-4 16 16,-6 1-28-16,0-3-8 16,-6-3-4-16,3 0 12 15,0-5-8-15,3-2 24 16,0-9-20-16,6 0-20 0,3-4 0 16,6-1-12-16,-3-5 8 15,6 5 0-15,2 2 4 16,1 1 8-16,0 0 0 15,3 5-12 1,3-3 8-16,0 6 4 0,2-3 0 16,-5-2 8-1,0 4-4-15,-3 1 16 16,0-3-12-16,-6 3-4 16,0 0 0-16,-6-1-4 15,3 1 0-15,-4 2 0 16,-5 1 0-16,0 2-20 15,-2 5 12-15,-1 6 4 0,-3-6 4 16,3 8 24-16,0 3-12 0,0 2 24 16,0-2-24-16,3 3 12 15,3-1-12-15,0 1 12 16,3-3-16-16,-3 2 4 16,0-4-4-16,0-4 4 15,-3 1-8-15,-3 2-4 16,-6-8 4-16,0 1 4 15,0-6-4-15,-3 0-4 16,0 0 4-16,6-6-384 16,3 6 208-16</inkml:trace>
  <inkml:trace contextRef="#ctx0" brushRef="#br0" timeOffset="11890.5922">17738 13025 624 0,'-3'-5'228'0,"3"10"-176"0,-3 6-16 15,3 0 104-15,-3 4-84 16,0 15 120-16,0 7-100 16,-3 8 76-16,-3 0-88 15,0-3 56-15,3-5-68 0,-3-3 68 16,3-7-68-16,0-6 16 16,3-8-36-16,0-2-12 15,0-3-12-15,3-8 48 16,3-3-32-16,0-2-56 15,3-8 20-15,3-9-132 16,6-4 80-16,0-1-28 0,0 6 56 16,3 0-4-1,2 3 24-15,4 7 8 0,-6 6 8 16,-6 7 68-16,-3 9-36 16,0 10 32-16,0 0-36 15,-3 6 8-15,0-1-20 16,-6 1 8-16,0-6-12 15,0 0 12-15,0-5-16 16,-3 0 24-16,3-3-20 16,-6-2-12-16,6-3-4 0,-3-3 12 15,-3 0-4-15,-3-5-116 16,9 0 60-16,9 0-120 16,-3-3 96-16,3 1-120 15,12-6 112-15,-1 0-128 16,4-3 124-16,6-2 16 15,3 0 44-15,-4 0 56 16,-2-6-16-16,-3-2 88 16,-6 0-56-16,-6-6 68 15,-6 1-64-15,-6 2 52 16,-3 3-56-16,-3 5 24 16,0 5-40-16,-3 4 0 15,-3 7-16-15,0 5-16 16,0 8 0-16,0 6 12 15,0 2-4-15,3 0 8 16,1 0-8-16,-1 0 40 0,0-5-20 16,3-5 4-16,3-1-16 15,0 1 0-15,0-3-4 16,6-3-8-16,0-2 4 16,3-3-112-16,3-6 60 15,3-2-104-15,2-2 88 16,1 2 20-16,0-3 28 15,3 3 24-15,3 1-4 16,-6 1 112-16,-3 1-64 16,-3 0 84-16,0 2-76 0,-3 6 40 15,-4-6-60-15,-2 3-20 16,0 0-12-16,0 0-8 16,0 0 0-16,0 8 0 15,0 0 0-15,6 2 8 16,3 4-12-1,0-4 0-15,3 1-4 16,0-3 0-16,-3 0 24 16,0-6-8-16,0 4-4 15,-3-4 0-15,3 4 4 16,-3-6-4-16,0 0-12 16,-6 0 4-16,0 0-4 15,0 0 0-15,6 0 8 16,-9 0 0-16,3 0 8 0,6 0-4 15,0 0-12-15,0-6 4 16,5 6 4-16,4 0 0 16,3-2 8-16,-3-4-4 15,0 1-12-15,0 5 4 16,-3-5 12-16,-3-1-4 16,-3 1-4-1,-3 0 4-15,0 2 4 0,-3-5-4 16,-3 6 8-16,0-9-8 15,3 3-20-15,3-5 8 16,0 2 4-16,0-2 4 16,3 5 0-16,2 3 0 0,1 2-12 15,3-2 8-15,3 8 12 16,-3-3-4-16,0 5-12 16,-3-5 4-16,0 3 4 15,-3-3 0-15,0 0 16 16,0 2-8-16,0 3-20 15,-3-7 4-15,3 7-4 16,3-5 4-16,2-3 16 16,1 1-4-16,3 2-12 15,3-3 4-15,0 1 20 16,-3-6-8-16,0 2-12 16,0 1 0-16,-6 0 12 15,-4-3-4-15,-2 0-4 16,0 0 4-16,-6 0 4 15,-5 0-4-15,-4 3-4 16,0-1 4-16,-3 4 20 0,0-1-12 16,0 3 32-16,3 5-28 15,6 6-24-15,3 2 4 16,9 11 8-16,12 0 0 16,6 0-4-16,6-6 4 15,11-2-136-15,4-3 72 16</inkml:trace>
  <inkml:trace contextRef="#ctx0" brushRef="#br0" timeOffset="12529.6652">18220 13351 704 0,'-3'-5'264'0,"3"5"-208"0,-3 0-12 16,3 0 64-16,0-6-68 16,0 6 44-16,0 0-48 15,0 11 68 1,0 2 48-16,-3-2-80 0,3 5 36 16,0-9-68-16,0 4-20 15,0 2-12-15,-3-2 0 16,-3-1-4-16,6-2-256 15,0-2 136-15</inkml:trace>
  <inkml:trace contextRef="#ctx0" brushRef="#br0" timeOffset="12994.0903">19625 13147 892 0,'-15'27'332'0,"9"-1"-260"0,3 6-20 16,3-8 20-16,-3 5-52 0,6 0 0 15,0-3-12-15,-3 1-96 16,0-9 52-16,0-2-440 16,-6-5 264-16,-9-3-172 15</inkml:trace>
  <inkml:trace contextRef="#ctx0" brushRef="#br0" timeOffset="13738.869">19354 13303 880 0,'-24'-47'328'0,"24"44"-256"0,3-2-16 0,3 2 108 15,3 0-100-15,3-2 44 0,9 10-64 16,9 1-16-16,8 2-16 16,1-3-12-16,6-5 4 0,-7 0 4 15,1 0-4-15,-6-8 8 16,-6 0-8-16,-4 3 24 15,-2-6-16-15,0-2 84 16,-6-3-52-16,-3-5 24 16,0 5-40-16,0 0-8 15,-3 6-12-15,2-1-32 16,-2 11 12-16,-3 5-12 31,3 6 12-31,-6 18 24 0,-3 0-4 16,-6 5 32-16,0-2-24 15,-3-3 76-15,0 0-56 16,1-7 40-16,-1-1-44 0,0-5 16 16,3-6-28-16,0-2 28 0,3 0-32 15,0-5-12-15,3-6-8 16,3-5-4-16,3-5 0 16,6-6-88-16,0 1 48 15,-1 2-4 1,4 3 32-16,0 2 4 15,0 6 8-15,-3 5 8 16,-3 3 0-16,-6 4 16 16,0 1-8-1,-3 6 24-15,0-4-20 0,0-4 12 16,3 7-12-16,3-8 20 16,6 6-20-16,6-6-4 15,2 3-4-15,10-3-104 16,0-5 56-16,0-5-52 0,0 0 56 15,-4-3 20-15,-5-11 16 16,3 1 4-16,-6-6 0 0,-9-3 0 31,0 6 0-31,-9-5 16 16,0 7-8-16,-6 3 32 16,0 6-24-16,-3 2-4 15,6 8-8-15,-9 8-24 16,6 2 12-16,0 11 32 15,3 3-16-15,3 8 8 0,3-3-8 16,3-5-8-16,0-6 4 16,0-2 20-16,3-2-12 15,0-4-4-15,0-5-4 0,3-2-164 32,5 0 88-32,10-6-456 15,0 0 296-15</inkml:trace>
  <inkml:trace contextRef="#ctx0" brushRef="#br0" timeOffset="15029.3497">8099 14362 728 0,'12'-11'268'0,"0"8"-208"0,-3-7-16 15,3 7 176-15,-3-2-128 16,0 2 36-16,-4-2-80 16,1 0 8-16,-6-1-36 15,-6 1 52-15,-2 0-40 0,-13-1-16 16,0 6-8-16,-9 0-20 15,-9-2 8-15,7 2 20 16,2 8-8-16,9-3-12 16,6 0 0-16,9 3-24 15,6 3 16-15,12-1 12 16,9 4 4-16,6 9-4 16,8 1 4-16,-2-3 4 15,-3 6-4-15,-12-9 68 0,0-2-40 16,-9 0 68-16,-3-3-60 15,-12 1 44-15,-9-6-48 16,-6 2 76 0,-6-10-60-16,-3-3 16 0,-2-2-36 15,5-3-20-15,6-2-8 16,6-1-16-16,3 3 8 16,3-2-68-16,6-1 40 15,3 0-144-15,0 3 96 16,6-2-132-16,0 5 124 0,3-3-188 15,3 8 156-15</inkml:trace>
  <inkml:trace contextRef="#ctx0" brushRef="#br0" timeOffset="16274.7651">8441 14436 632 0,'-9'-8'236'0,"9"5"-184"0,-6 0-16 16,3 1 60-16,0-4-60 0,-5 4 84 16,8-3-68-1,-6-1 52-15,-3 1-60 16,3 2-4-16,-3 1-24 0,0 2 40 0,-3 2-28 15,-3 4 40-15,0-1-40 16,6 0 48-16,-3 3-44 16,-3 3 28-16,12-1-32 15,-2 1-28-15,5-1 0 16,0 1 8-16,5-3-4 16,1-3 8-16,3-2-8 15,3-3-152-15,-3-3 80 16,0 1-176-16,0-4 140 15,0-2-136-15,-6-2 136 0,0 2 4 16,-3 0 56-16,0 3 260 16,0-1-116-1,0 4 136-15,0 2-132 16,9 0 56-16,-3 2-92 0,12 1 0 16,0 0-44-16,11-3-20 15,-2 0-8-15,3 0 12 16,3-3-4-16,-7 0-4 15,-2-2 4-15,-6 2 4 16,3-2-4-16,-9 0-4 31,0 0 4-31,-9-3-4 0,-3 2 0 16,-3 1 0 0,0 2 0-16,-3 3 60 0,6 3-32 0,-3 5 8 15,0 3-24-15,3 4 36 16,3 1-24-16,-3 3-12 15,0-1-8-15,3-2 20 0,-3 0-12 16,-3-5 4-16,0-3-8 16,0 0 20-16,-3-3-16 15,6-3 12-15,-3-4-12 16,0-3-16-16,3-9 0 16,3-4-48-16,3-3 24 15,0-1-36-15,6 1 32 16,3 3 12-16,8 5 8 15,-5 5-16-15,0 5 16 0,-3 6 40 16,-3 2-16-16,-3 5 68 16,-6 4-44-16,-3 2 56 15,0-1-56-15,-3-1 28 16,0-1-36-16,0 0-28 16,3-2 0-16,-3-3 8 15,3-8-4-15,0 0-28 16,3-6 12-16,3-7-164 15,6-3 100-15,3 0-84 16,3-2 92-16,2 2 28 16,1 3 24-16,0 0 16 15,0 2 0-15,-6 6 8 16,0 2-4-16,0 6 76 16,-9 7-44-16,-6-2 84 31,5 5-68-31,-5 9 44 0,0-1-56 15,0 3 8-15,6-1-32 16,3 1 20-16,0 0-24 0,6-11 4 16,-3-5-8-16,3-3 4 15,6-5-8-15,0-5-4 0,-1-5 4 16,4-1-128-16,-3-2 68 16,0-3-68-16,-3-3 76 15,-3-2 4-15,-9 0 28 16,6 3 12-16,-9 2 4 15,-3 0 32 1,3 5-16-16,-6 1 136 16,3 4-84-16,-3 4 12 15,0 4-44-15,3 4-24 16,0 4-8-16,0 9-4 0,11-1 0 16,-2 1 16-16,3-3-8 15,3-3-180-15,0-5 96 16,0-3-432-16,9-5 284 0,3-3-552 15</inkml:trace>
  <inkml:trace contextRef="#ctx0" brushRef="#br0" timeOffset="17056.7216">10135 14176 904 0,'-3'-16'332'0,"6"9"-256"0,-6 1-24 0,6 4 116 16,-3 2-104 0,6 15 44-16,0 12 32 15,3 10-76-15,0 5 48 0,-3 3-68 16,9 6 4-16,0-4-28 16,2-4 60-16,1-9-48 15,0-8 76-15,0-7-60 16,-3-9 28-16,3-7-44 15,0-11 24-15,2-10-28 16,4-9-8-16,0-2-12 16,3-3 4-16,0 1-8 15,-1 2-4-15,-2 5 4 16,-3 5-16-16,-6 3 8 0,-3 3 12 16,-3 0-4-16,-3 5-4 15,-6 5 4-15,3-2-16 16,-3-3 8-16,0 5-156 15,0 3 88-15,0 0-368 16,0 0 248-16</inkml:trace>
  <inkml:trace contextRef="#ctx0" brushRef="#br0" timeOffset="18743.3239">10415 14743 780 0,'-6'0'288'0,"12"-3"-224"0,-3-2-20 15,-3 5 76-15,0 0-76 16,0 0 44-16,0 0-52 0,0 0 8 16,0 0-28-1,0 0 20-15,0 0-24 0,6 2 24 16,-6-2-24-16,0 0 32 0,0 0-28 16,0 0 40-16,6 3-32 15,-6-3-12-15,6 0-8 16,-6 0 28-16,0 0-16 15,0 0 12-15,3 0-16 16,-3 0-8-16,0 0 0 16,0 0 4-16,0 0-4 15,0 0 16-15,0 0-12 16,0 0 32-16,0 0-24 16,0 0 4-16,0 0-12 0,0 0 28 15,0 0-20-15,6 0 12 16,0 0-16-16,-6 0 28 15,0 0-24-15,0 0 12 16,0 0-16-16,0 0 12 16,0 0-16-16,6 3 4 15,3-3-4-15,2 2 20 16,7-2-16-16,0 0-4 16,0 0-4-16,0 0-16 15,3-5 8-15,-3 5 12 16,-4 0-4-16,-2 0-4 15,0-5 4-15,-6 5 20 16,-6 0-12-16,0-3 32 16,-3 0-28-16,0 3-4 15,0 0-8-15,-6 3 4 16,6-6-4-16,0 3-180 0,3 0 100 16,0-2-388-16,-3-1 260 15</inkml:trace>
  <inkml:trace contextRef="#ctx0" brushRef="#br0" timeOffset="20780.6178">10525 14663 580 0,'3'-8'216'0,"0"6"-168"0,0-4-12 16,3 6 32-16,-6 0-44 16,0 0 96-16,0 0-68 15,0 0 64-15,0 0-64 16,0 0 32-16,6-2-48 0,-6 2 44 0,0 5-48 16,-3 3 64-16,0 2-56 15,3-2 28-15,-3 3-40 16,-3-3 44-16,-3 5-40 15,0 0 36-15,3 3-36 16,-3 0 24-16,0 3-28 16,0-3 16-16,3 2-24 15,-2 1 28-15,2 2-32 16,3-3 12-16,0 3-16 16,3-2 0-16,6-3-4 15,0-6 4-15,5 1-8 16,4-6-56-16,3-5 28 15,3-2-324-15,9-9 192 0</inkml:trace>
  <inkml:trace contextRef="#ctx0" brushRef="#br0" timeOffset="21604.2567">11525 14518 704 0,'0'-11'264'0,"-6"8"-208"16,3-4-12-16,0 4 140 16,-6 0-108-16,0 1 96 0,-5 2-104 15,-4 2 56-15,3 9-72 16,-3 5 76-16,0 5-72 0,6 8 44 16,3 0-60-16,6-5-4 15,0 0-20-15,12 2-12 16,3-10 0-16,3-5 20 15,-3-6-12-15,3-5-40 16,0-5 16-16,0-3-88 16,-4-6 60-16,-2-4-4 15,-3-3 28-15,0-6-4 16,-6-2 8-16,0 0 0 16,6 3 4-16,6 4 8 15,-6 7 0-15,9 1 16 0,-3 6-8 16,3 8 68-1,0 6-44-15,6 4 40 16,-7 4-40-16,1 1 0 0,0 1-20 16,-6 0 28-16,-3-3-24 15,-3-2 32-15,-6 0-32 16,0-4-12-16,-3-4-8 16,-3-3 4-16,0-3 0 15,3-4 8-15,3-4-4 16,6-5-28-16,6-5 12 15,12-3 12-15,3 3 4 16,6 2 8-16,2 4-8 0,-8 4-12 16,6 3 4-16,-15 3-16 31,3 5 12-31,-9 0-452 16,6 5 248-16</inkml:trace>
  <inkml:trace contextRef="#ctx0" brushRef="#br0" timeOffset="22326.1357">12936 14253 684 0,'0'-8'252'0,"0"0"-192"0,3 3-20 16,-3 0 68-16,0 2-68 0,0-2 60 15,-3-1-56-15,0 12-4 16,0 10-24-16,-3 5 156 0,-3 10-96 16,0 7 76-16,3 7-88 15,-5 5-16-15,5-3-32 16,3-7 16-16,-3-3-20 15,6-8-4-15,-6-5-4 0,3 0-32 16,-3-11 16-16,0-8-560 16,0-5 316-16,-3-10-384 15</inkml:trace>
  <inkml:trace contextRef="#ctx0" brushRef="#br0" timeOffset="22911.0726">12680 14351 1008 0,'0'-5'372'0,"9"10"-288"0,3-2-24 16,-3 5 44-16,9-3-68 15,3 5 12-15,2-4-28 16,16 2-12-16,3-3-4 16,2-8-68-16,4 1 36 0,-3-4-136 15,2-2 88-15,-14 3-140 0,0 0 124 16,-9-3-240-1,-3 0 188-15,-7-3 84 16,-8-2 44-16,-6-3 188 16,3-2-96-16,-3-1 200 15,0 3-156-15,0 1 72 16,3 4-108-16,3 3 56 16,-3 19 0-16,0 2-76 15,-6 8 64-15,0 3-76 16,-3 5 72-16,0 3-72 15,-3-3 28 1,3 2-48-16,-5-1 16 16,8-7-28-16,-3-4 16 15,0-6-20-15,6-2-16 0,0-11-4 16,6-6-60-16,3-7 36 16,-3-5-128-16,5-9 84 15,4 1-104-15,0 2 96 0,0 3 24 16,-6 5 36-16,6 8 44 15,-3 5-16-15,-9 6 160 32,3 5-96-32,-6 10 52 15,0 6-76-15,0 5 12 16,0 0-40-16,-3 1 0 16,6-4-12-16,-3-5 12 0,9-5-12 15,-12-3-48-15,-3-5 24 16,6-8-272-16,0-2 160 0,0-6-464 15,0-3 332-15,12-5-324 16</inkml:trace>
  <inkml:trace contextRef="#ctx0" brushRef="#br0" timeOffset="23166.3895">13404 14354 984 0,'0'-3'368'0,"-6"8"-288"0,3 6-20 0,3-3 72 16,-9 5-84-16,3 6 96 15,3 2-84-15,-9 3-12 16,9-3-28-16,-3-5 12 0,6-6-20 0,-6-2 56 16,6-8-36-16,6-5 48 15,0-8-48-15,-3-3 64 16,3-5-56-16,6-3 28 16,0-3-40-16,-1 3-16 15,1 1-8-15,0 4-16 31,0 3 8-31,0 6-280 16,0 4 156-16</inkml:trace>
  <inkml:trace contextRef="#ctx0" brushRef="#br0" timeOffset="23585.1064">13549 14446 904 0,'-3'3'332'0,"3"-3"-256"0,3 0-24 0,-3 0 184 16,0 0-140-16,3-3 32 15,3 1-76-15,0-4-32 16,3 1-12-16,0-3 0 15,3 0-4-15,3-5-4 16,-3 2 4-16,-3-2-16 16,0 8 8-16,-9-11 12 15,9 8-4-15,-15 3 24 16,0-3-16-16,-9 2 76 16,0 9-52-16,-6 0 92 15,3 5-72-15,-3 5-8 16,7 3-32-16,2 8 24 15,9 2-24-15,6 6 4 0,9-3-12 16,5-5 4-16,1-3-8 16,0-8-108-16,6-2 56 15,6-3-236-15,-12-6 160 0,-4-2-360 16,4-5 272-16</inkml:trace>
  <inkml:trace contextRef="#ctx0" brushRef="#br0" timeOffset="23902.3485">13921 14332 944 0,'9'-13'352'0,"-9"13"-276"0,3-10-20 0,-3 7 180 15,0 3-140-15,-9 0 32 16,1 3-76-16,-7 2 4 16,3 3-36-16,-9 2-8 15,6 6-8-15,0 6-24 16,9-1 12-16,0 5 12 15,12 3 0-15,9 0 8 16,0-5-8-16,6-3-4 16,-6-5 4-16,-3 0-4 15,-9-5 0-15,-3-6 32 0,-15-5-16 16,-6 3-12-16,-3-3-8 16,-3-3 28-1,9-2-12-15,-8-1-4 16,5-2-4-16,6-2-252 15,0-1 136-15</inkml:trace>
  <inkml:trace contextRef="#ctx0" brushRef="#br0" timeOffset="24382.961">14052 14166 820 0,'3'-6'304'0,"-3"6"-236"0,6-7-20 0,-6 4 212 16,0 6-152-16,0 2 64 16,0 5-104-16,-3 12 56 15,0 1-68-15,-3 12 48 16,6-1-60-16,-5 9 24 15,5-1-40-15,-3 0-36 16,3-5 4-16,0-2 44 16,0-9-20-16,0-5 24 15,0-10-24-15,0-3 8 16,3-11-16-16,-3-5-8 16,5 3 0-16,1-19-156 15,3 3 84-15,-3-3-52 16,3 6 72-16,-3 2-8 15,9 5 32-15,-9 6 100 16,9 5-36-16,-3 8 52 16,3 2-52-16,-6 6 32 15,6 0-40-15,-7 0-36 16,-2 3 0-16,0-6 16 16,0 0-4-16,-6-5-260 15,0 0 140-15,-6-6-512 16,6 4 348-16</inkml:trace>
  <inkml:trace contextRef="#ctx0" brushRef="#br0" timeOffset="25160.8847">14323 14444 540 0,'6'0'200'0,"-6"0"-156"0,9-3-12 0,-9 3 168 15,6-3-116 1,-6 1 52-16,9-1-76 0,-3 0 84 15,-6 1-80-15,0-1 52 0,0-2-72 16,0-1 48 0,0 6-52-16,-6 0-4 15,-3 0-20-15,-6 6 40 16,0 2-28-16,1 5 20 16,-1 3-28-16,3 5 52 0,6 3-40 0,-3 2-8 15,9-2-12-15,15-3 8 16,-3-2-12-16,5-6 16 15,4-8-16-15,0-2-12 16,9-6 0-16,-9-2-60 16,0 0 36-16,-7-6-16 15,-8-2 28-15,-12-3 0 16,1-3 8-16,-10-2 16 16,0 5-4-16,0 1-12 15,3 1 4-15,3 1-200 16,21 0 112-16,6-3-332 15,3-3 236-15,14 6-440 16</inkml:trace>
  <inkml:trace contextRef="#ctx0" brushRef="#br0" timeOffset="25386.1286">14672 14285 800 0,'14'-19'296'0,"-16"14"-232"0,-13-3-16 0,9 0 132 16,-6 0-108-16,-3 3 120 15,6 2-108-15,0 6 8 16,-3 8-52-16,3 2 16 0,3 8-28 15,6 5 52-15,0 3-44 16,6 11 28-16,-6-3-36 16,15-2 8-16,-9-1-20 15,6-5 28-15,-15-2-28 16,3-6 20 0,0-3-20-16,-9-5-228 15,9-2 116-15,-6-3-440 16,-3-5 300-16</inkml:trace>
  <inkml:trace contextRef="#ctx0" brushRef="#br0" timeOffset="25821.7632">14922 14340 1068 0,'-12'-2'396'0,"9"-4"-308"0,-15 1-24 15,3 5 88-15,0 3-96 16,-6 2-20-1,3 6-24-15,-2 5-24 16,-1 2 8-16,6 9 4 0,6 2 0 16,3-3 0-16,9-5 0 0,3-2 24 15,6-6-12-15,3-8-56 16,6-5 20-16,-7-2-200 0,10-6 124 16,-9-3-248-16,6-2 196 15,-9-6-280 16,-3 4 248-31,0-12-28 0,-9-2 128 0,0 0 600 16,0 0-280-16,-9 2 248 16,9 3-284-16,0 3 128 15,0 5-188-15,0 6-24 16,6 5-68-16,-3 10 0 16,3 5-28-16,-6 9 28 15,0 2-32-15,0 6 4 16,6 2-12-16,-6 0 4 15,3-3-8-15,-3-2 24 16,6-3-16-16,0-8-208 16,2-2 108-16,4-11-636 15,6 0 400-15</inkml:trace>
  <inkml:trace contextRef="#ctx0" brushRef="#br0" timeOffset="26618.7559">15660 14335 880 0,'0'-10'328'0,"6"10"-256"0,-6-11-16 16,3 8 100-16,0 1-96 0,0-1 28 15,-3 3-52 1,6 5 64-16,0 3-52 0,3 8 72 0,-6 5-68 15,3 6 36-15,2-3-52 16,4 5 32-16,0-6-36 16,0-4 24-16,0 0-28 15,3-9 8-15,0-2-20 16,0-8 8-16,3-5-12 16,-4-3 0-16,4-5-4 15,-3-3 4-15,0-3-8 16,-3-5-4-16,-3 1 4 0,0 1 4 15,-3 4-4-15,-3 5-12 16,-3-3 4-16,0 8-4 16,0-3 0-16,0 6-36 15,0 5 24-15,0 0-204 16,6 5 124-16,3 1-248 16,0-6 196-16,3 5-560 15</inkml:trace>
  <inkml:trace contextRef="#ctx0" brushRef="#br0" timeOffset="26948.7254">16112 14319 880 0,'6'-2'328'0,"-6"2"-256"0,0 0-16 16,0 0 100-16,-3 2-96 0,-3 1 36 16,0 2-56-16,-3 3 56 15,-2 0-56-15,2 3 72 0,0 5-64 16,0 5 44-16,3 2-52 15,6 1 8-15,3 0-32 16,3-3 0-16,6-2-8 16,6-6 20-16,2-8-16 15,4-7-4-15,0-4-4 16,-3-2-32-16,-3-7 16 16,-6 1 12-16,-9-2 4 15,-6-2-12-15,-6-3 4 16,-6 2 12-16,0 6-4 15,0 0-28-15,3 5 12 0,3 3-40 16,6 2 32-16,9 3-300 16,9-3 176-16,6 1-480 15</inkml:trace>
  <inkml:trace contextRef="#ctx0" brushRef="#br0" timeOffset="27187.5813">16467 14195 820 0,'0'-24'304'0,"0"8"-236"0,-9-2-20 16,3 10 132-16,0 2-108 15,0 4 8-15,3 10-52 16,-9 8 28-16,3 10-32 0,6 8 128 16,3 4-84-16,-3-1 40 15,3-3-64-15,3 0 48 16,0 1-56-16,0-4 0 15,-3-7-20-15,0-3-4 0,0-5-4 16,0-5-84-16,-3-6 40 16,3-5-252-16,0-5 164 15</inkml:trace>
  <inkml:trace contextRef="#ctx0" brushRef="#br0" timeOffset="27452.2258">16687 14163 1048 0,'-24'-16'388'0,"24"16"-300"0,-15 8-28 0,6 0 40 0,0 8-68 16,3 5 60-16,0 6-56 15,0 2 0-15,0 0-20 16,6 0 8-16,0 3-16 0,3-3 24 15,-3-3-20-15,3-2-12 16,-6-5-4-16,-3-4-304 16,-2-1 168-16,-1-6-712 15</inkml:trace>
  <inkml:trace contextRef="#ctx0" brushRef="#br0" timeOffset="27593.9264">16502 14306 1276 0,'6'-19'472'0,"9"17"-364"0,3-3-32 0,-3 2 80 16,6-2-100-16,11 2-12 15,4 0-28-15,3 3-296 16,3 3 152 0,-1 2-872-16</inkml:trace>
  <inkml:trace contextRef="#ctx0" brushRef="#br0" timeOffset="28435.4656">16892 14301 572 0,'-3'-6'208'0,"6"6"-160"0,-3 0-12 15,6-2 76 1,0-1 44-1,-6 0 72-15,-3-2-120 16,-6 5 16-16,0 3-80 0,-6-3 48 16,4 2-56-16,2 4 100 15,-6 2-80-15,-3 0 92 32,6 5-88-32,-3 0 8 15,6 0-44-15,0 3 4 0,6-3-16 16,3-2 0-16,3 0-4 0,3-6 12 15,6-2-12-15,6-3-152 0,-6-3 76 16,-3-2-164-16,3-6 128 16,0 0-64-16,-4-2 100 15,-2 0 20-15,3 0 28 16,-9 2 164-16,3 6-76 16,6 0 124-16,0 2-112 15,3 8 32-15,0-2-68 16,3 7-16-16,3-2-16 15,6 3 8-15,8-6-12 16,4-5 16-16,3 0-16 0,-9-2-128 31,5-1 68-31,-11-2-72 16,-3 2 76-16,-6-8-64 16,-3 4 64-16,-12-9 4 15,-3 5 28-15,-6-5 20 16,0 6 0-16,-3-4 96 15,3 6-56-15,0 3-20 16,3 5-12-16,0 3-4 16,3 5-4-16,0 2 8 15,6 6-8-15,0 5-4 16,6 1 4-16,-3 7 12 16,0 2-8-16,-6 9-12 15,3-3 0-15,-15 13 20 16,0-5-8-16,-9 0 4 0,0-5-4 15,-2 2 12-15,2-10-12 16,-3-5 24-16,3-6-20 16,3-5 68-16,0-6-48 0,4-5 68 15,5-5-60-15,3-5 20 16,0-5-40-16,9-4 0 0,0-7-12 16,9-11 4-16,-3-10-8 15,2 2-100 1,7 1 52-16,3-1-132 15,3 11 100-15,3 0-124 16,0 8 116-16,2 0-312 16,-2 7 224-16,6 4-480 15</inkml:trace>
  <inkml:trace contextRef="#ctx0" brushRef="#br0" timeOffset="28854.6333">17380 14356 1008 0,'-3'-5'372'0,"9"8"-288"0,-18-3-24 16,12 0 176-16,6 0-140 15,0 2-36-15,3-2-40 0,3 0-12 16,6 0-4-16,3-2-4 0,3-4 4 16,0 1-68-16,-4-6 36 15,-5 6-24 1,0 0 32-16,-15-3 8 16,0 3 12-16,-15-3 8 15,3 2-4-15,-11-2 32 16,2 6-20-16,-6-3 128 15,3 5-80-15,0 2 40 16,6 3-60-16,4 6 12 16,5 2-36-16,9 8 8 15,9 3-16-15,8 3 0 16,7-3-4-16,6-3-40 16,0-3 16-16</inkml:trace>
  <inkml:trace contextRef="#ctx0" brushRef="#br0" timeOffset="29080.2149">17866 14388 1508 0,'-9'0'556'0,"9"0"-432"0,9 0-36 0,-9 0-44 15,0 5-44-15,6-2-916 16</inkml:trace>
  <inkml:trace contextRef="#ctx0" brushRef="#br0" timeOffset="45594.1984">14422 14581 540 0,'3'-8'200'0,"-3"11"-156"0,0-6-12 0,0 3 52 16,0 0-52-16,0 0 24 15,0 0-36-15,0 0 36 16,-3 3-32-16,3-3 20 0,0 0-24 16,0 0 60-16,0 0-44 15,3 0 36-15,-3-3-40 16,5 3 60-16,-5 0-52 15,6 0 28-15,-6 0-40 16,3 0 0-16,0-2-16 16,0-1 0-16,6-2-4 0,-3-1 4 15,-6-2-8-15,6 3-4 16,3-3 4-16,-3 0 4 16,3-2-4-16,3-4 8 15,-3 1-8-15,-3 0-4 16,9-3 4-16,-3 6-4 15,-9-4 0-15,6 1-12 16,2-3 8-16,-2 3 4 16,-3 2 0-16,3 1 8 15,-9-1-4-15,9-2-4 16,-9 2 4-16,3 1-4 16,-3-1 0-16,3 1-12 15,-3 2 8-15,6-6 12 16,-3 4-4-16,-6-1-4 15,-3 1 4-15,6-3-4 16,0-3 0-16,0 8 8 16,0 0-4-16,0 0-12 0,0-3 4 15,0 3-4-15,6 3 0 16,-3 0 8-16,-3 2 0 16,3-2 0-16,0-1 0 15,-3 1 0-15,0 0 0 16,-3 5 0-16,0-3 0 15,0 3 0-15,3-2 0 16,-6 2 0-16,6 0 0 0,0 0 0 16,0 0 0-1,-6 0 0-15,6 0 0 0,0 2-12 16,0-4 8-16,-3 2 12 16,-3 2-4-16,6-2-4 31,0 0 4-31,-6 0 4 15,12 0-4-15,-6 0-20 16,0 0 8-16,-6 0 4 16,6 3 4-16,0-3 0 15,0 0 0-15,-3 0 8 16,6 0-4-16,-3 0-12 0,-3 0 4 16,3 0 4-16,-3 8 0 15,3-8 8-15,0 0-4 16,-3 5 24-16,0 0-16 0,0 11-12 15,-3-2 16-15,6 1-12 16,-3-1 0-16,-2 7 0 16,5-3-16-16,-6 1 8 15,3-6 20 1,3 3-8-16</inkml:trace>
  <inkml:trace contextRef="#ctx0" brushRef="#br0" timeOffset="71628.9487">7947 15364 624 0,'-6'-10'228'0,"9"7"-176"0,-6-2-16 0,3 2 8 16,3 3-32-16,0-2 40 16,0-4-28-16,0 6 20 15,3 6-24-15,0 1 60 16,3 12-44-16,0 13 44 0,3 15-44 0,0 6 0 15,0 0-24-15,6 0 28 16,-4 0-24 0,1-3 76-16,0-5-56 0,0-10 68 15,0-12-64-15,0-1 108 16,-3-17-88-16,3-13 56 16,8-11-72-16,-5-10 4 15,12-13-28-15,-6-8-12 16,3-11-4-16,-7 16-24 15,1-3 12-15,-6 6 20 16,0 13-4-16,-3 5-20 16,-3 6 4-16,-3 2 4 15,0 5 4-15,-6 3-12 16,6 8 8-16,0-5-148 16,3 5 84-16,0 0-484 0,2 0 308 15,1 0-404 1</inkml:trace>
  <inkml:trace contextRef="#ctx0" brushRef="#br0" timeOffset="72259.8769">8477 15904 664 0,'6'-5'244'0,"-3"5"-188"0,3-8-16 16,0 3 92-16,-3-1-80 0,3 1 40 16,0 0-52-16,0-3 40 15,-6 2-48-15,0-1 12 0,-6-4-28 16,6 6 36-16,-6-3-28 15,-3 5 4-15,-3-8-16 16,3 11 12-16,-6 0-16 16,3 0-4-16,-3 0 0 15,6 8 40-15,-11 3-24 16,11 2-20-16,-3-5 0 16,-3 13 24-16,0-5-12 15,6 3 12-15,-3 7-12 0,-3-2 36 16,12 2-24-1,-3-2 4-15,3-10-16 16,3 4 12-16,9-5-16 16,-3 0 16-16,6-2-16 0,0-3-12 15,6-8 0-15,0 0-112 16,-3 0 64-16,0 0-304 16,-4 0 196-16,-2-5-508 15,-3 2 372 1,0-2 96-16</inkml:trace>
  <inkml:trace contextRef="#ctx0" brushRef="#br0" timeOffset="72458.9269">8435 16042 840 0,'-9'-3'312'0,"6"-2"-244"0,3 2-16 15,0 3 60-15,0 0-72 16,6 0 0-16,0 0-24 16,3 0-12-16,0 0 0 0,0 3 4 15,-3 5-4-15,-3 2-12 0,-3 1 4 16,-3-1 56-1,0 1-28-15,-3-3 24 16,3 0-28-16,-3-3-16 0,3 3-8 16,0-8 12-16,3 0-4 15,0 0-292-15,6 0 156 16</inkml:trace>
  <inkml:trace contextRef="#ctx0" brushRef="#br0" timeOffset="72875.1654">8724 15923 508 0,'12'-14'188'0,"-18"12"-148"0,0-9-8 16,12 9 140-16,-6-4-100 15,0 1 68-15,0 0-80 16,-6-1 0-16,3 1-36 15,-9 2 32-15,3 3-32 0,-3 3 20 16,3 2-24-16,-5 1 8 16,5 2-16-16,-3 2-8 15,6 3 0-15,6-2-32 16,6 5 16-16,0 2 12 16,0 4 4-16,3-1 8 15,5 0-8-15,-8 0-12 0,0-2 4 16,0-4 20-16,-6-1-8 15,-3-1 68-15,-3-3-44 16,0-2 68-16,-2 0-60 16,-4-2 0-16,0-9-24 15,0-2 8 1,3 5-16-16,3 0-12 16,0-6 0-16,0 6-304 15,0-5 168-15,3 5-624 16</inkml:trace>
  <inkml:trace contextRef="#ctx0" brushRef="#br0" timeOffset="74495.5221">9358 15790 644 0,'0'-10'236'0,"0"4"-180"0,3 1-20 0,-3 3 116 16,0 2-92-16,0-6-8 15,0-2-32-15,0 6-32 16,0-9 4-16,0 6 12 0,-6-3 0 15,3 0-4-15,-3 3 4 16,-3-3 20-16,3 5-12 16,-9 0 24-16,1 3-24 15,2 3 32-15,-3 8-28 0,0-6 32 16,3 3-32-16,0 5 40 16,0 6-32-16,0-4-4 15,6-1-12-15,-3-1 4 16,9-3-8-16,6 4 8 15,-3-4-8-15,3-7-4 16,9-3 4-16,-3-3-68 16,3-2 36-16,0-3-92 15,3-3 64-15,-3 1-8 16,-3 2 40-16,-1 5 32 16,-2-2-4-16,-3 5 96 15,-6 0-52-15,6 5 56 16,0 1-60-16,3-1 4 15,3 0-28-15,3-2-4 16,6-3-8-16,3-3 4 0,-4-2-8 16,1 0-4-16,3-3 4 15,-9 0 4-15,-6 0-4 16,3 0 8-16,-6 3-8 16,-6-1-4-16,-6 4 4 15,6 2 4-15,-6 2-4 16,0 9 40-16,3 2-20 15,-3 0 40-15,6 3-36 16,-6 3-4-16,3-6-16 16,3 0 4-16,3 0-8 15,-3-5 8-15,0 0-8 0,0-2 16 16,-3-6-4 0,0-6-8-1,0-2-20-15,3-5 4 0,0-3-56 16,0-2 32-16,6-1-56 15,9 1 52-15,-6 2 8 16,12 3 16-16,0 2 4 16,-1 3 0-16,1 8 32 15,3 5-12-15,-3-5 4 16,0 6-8-16,-3 4 4 16,-1-4-8-16,1 1 24 15,0-1-16-15,0-6-12 16,-3 5-4-16,0-5 12 15,-3-5-4-15,3 2 24 0,-10-7-16 16,4-4-12-16,-9-2-4 16,3-2 12-16,0-1-4 15,-3 1-20-15,0 5 8 16,0-1-12 0,6 1 8-16,-6 11 16 0,-6-1 0 15,6 3 16-15,-6 3-12 16,-3 4 4-16,-2 7-4 15,2-1 12-15,-6 11-12 16,6-3 24-16,3 0-20 16,0 6 24-16,6-4-24 15,6-4-4-15,9-3-4 16,0 2-4-16,11-5 0 0,7-7-100 16,0-6 56-1,0-3-280-15,-1-5 180 0</inkml:trace>
  <inkml:trace contextRef="#ctx0" brushRef="#br0" timeOffset="75016.3459">10751 15430 800 0,'-9'-2'296'0,"3"7"-232"0,3 14-16 15,0-6 80-15,-6 11-80 16,4 13 16-16,-10 2-40 16,9 6 4-16,-3 3-16 15,0 0-8-15,3-6 0 0,0-5-84 16,0-11 44-16,0-2-120 16,0-10 92-16,0-7-344 15,0-12 228 1,0 0-168-16</inkml:trace>
  <inkml:trace contextRef="#ctx0" brushRef="#br0" timeOffset="75534.0229">10552 15653 800 0,'3'-11'296'0,"3"11"-232"0,3-5-16 0,0 5 28 16,5 0-52-16,4-8 0 16,9 3-16-16,0-3 4 15,6 0-8-15,-4-3 24 0,1-2-16 16,-3 0 40-16,-3 2-28 15,-3-5 64-15,-6 3-48 16,-4 5 64-16,-2 0-64 16,-3 0-8-16,-3 6-20 0,3 7-20 15,-6 8 4-15,0 8 12 16,3 3-4-16,3 3 24 16,-3-1-16-16,-3 0 68 15,-3-2-48-15,3 3 68 16,-3-6-60-16,0 0 20 15,-3-8-40-15,3-2 16 16,-3-3-20-16,0-6-8 16,0-4-4-1,3-6 12-15,0-8-8 0,6 0-92 16,3 3 48-16,9 0-8 16,-3-3 28-16,3 3-4 15,6 2 8-15,3 3-8 16,-3 5 8-16,-1 1 0 15,-5 4 4-15,0 4 32 16,-6 4-12-16,-3 9 12 16,-6-3-12-16,6 5 0 0,-6 3-4 15,3-1-16-15,-3-1 4 16,0-7 28-16,0 4-12 16,3-6-12-16,-3-5-4 15,0-3-76-15,0-5 44 16,-3-5-136-16,0 3 96 15,3-4-264-15,0-4 192 16</inkml:trace>
  <inkml:trace contextRef="#ctx0" brushRef="#br0" timeOffset="75898.0244">11171 15666 852 0,'12'-11'316'0,"-6"14"-248"16,0-6-16-16,-3 3 128 0,6 3-108 15,-9-3 52-15,6 3-76 16,0-1-24-16,0-2-16 16,2 0-8-16,4 0 0 0,-3-2 8 15,0-4-4-15,3 1 8 16,-3-3-8-16,-9 3 8 16,0-3-8-16,-6 3 8 15,-9-1-8-15,3-2 40 16,-6 3-20-16,1 5 4 15,-1 5-16-15,0 1 56 16,0 2-40-16,3 2-20 16,12 6-8-16,3 0 8 15,3 5-4-15,12-2-4 0,6-1 4 16,9-2 20 0,2-3-12-16,-2-5-276 0,-6-2 140 15,-3-6-440-15,9 0 312 16,-4-3-252-1</inkml:trace>
  <inkml:trace contextRef="#ctx0" brushRef="#br0" timeOffset="76553.4925">12234 15621 704 0,'0'-13'264'0,"6"13"-208"0,3-11-12 0,-9 6 116 15,-6 2-96-15,3-2 0 16,-3 0-40-16,-6-1 0 16,-3 6-12-16,-3 6-16 0,0 4 0 15,0-2 4-15,6 3 0 16,3 7 24-16,9-2-12 0,6 8-20 15,6 5 0-15,6-5 32 16,3 8-16 0,0-11 0-16,-6 3-4 0,-3-9 48 15,-6 7-28-15,-6-12 104 16,-9-2-72-16,-3-3 48 16,-9-5-64-16,-6-5 16 15,-3-3-36-15,4-2-36 16,5-4 8-16,6 4-140 15,6-1 80-15,6 1-328 32,9 2 216-32,12-3-464 0</inkml:trace>
  <inkml:trace contextRef="#ctx0" brushRef="#br0" timeOffset="77602.6222">12466 15640 788 0,'-3'-3'292'0,"3"-5"-228"0,0 3-16 0,-3 2 64 16,0 3-72-16,0-3 52 15,0-2-52-15,-3 2-20 16,-3 3-12-16,3 0-36 0,-3 6 16 0,-6 2 40 16,-3-3-16-16,4 6 36 15,2-1-32-15,0 6 48 16,3 2-36-1,6-2-16-15,6 0-4 0,6-5 8 16,0 2-8 0,3-5-4-16,0-3 0 15,-1-5-60-15,1-2 32 0,0-1-156 16,-6-5 100-16,0 3-88 16,0-3 96-16,-6-3-32 15,-9 3 60-15,6 3 132 16,0 0-48-16,-3 2 120 15,3 3-88-15,3 0 16 16,9 3-52-16,6-1 12 16,-3 1-28-16,12-3 0 15,6 0-12-15,5-3-8 16,1 1 4-16,-9-1 4 16,-3 0-4-16,-4 3 8 0,-5-5-8 15,-6-5 8-15,-3 4-8 16,-12 4 8-16,0-9-8 15,3 6 8-15,-9 2-8 16,9 3 52-16,-2 0-32 16,10 13 8-1,-2 1 24-15,9 7-32 16,-3-3 8-16,0 6-20 16,3-11 0-16,-3 8-4 15,-3-10 12-15,-6 2-12 16,-3-5 24-16,0-3-20 0,0 1 12 15,-9-6-12-15,3-6-8 16,0-4 0-16,0-3-32 16,0-6 16-16,3-5-84 15,4 3 56-15,2 8 4 16,5-3 24-16,4 8 4 16,6-8 0-16,0 14 8 15,0 2 0-15,0 0 0 16,0 2 0-16,-3 4 44 15,-3 1-24-15,-3 1 36 16,0 0-32-16,-6 0 4 16,0 0-16-16,0-2-8 15,-6-1 0-15,3 0 12 16,0 3-8-16,3-3-12 0,0 3 0 16,0-2-4-1,6-1 0-15,0 0 8 16,0-2 0-16,2-3-20 0,4 0 12 15,0 0 20-15,0-3-4 16,-6-2 4 0,3 2-4-16,0-5-16 15,3 3 4-15,-6-8-4 16,3 2 0-16,-3-5 0 16,3 6 0-16,0-1 0 15,-3 1 0-15,5 4 8 16,-2 4 0-16,0 2-20 15,3 2 12-15,3 9 56 0,-6-1-24 16,6 4 0-16,-9-1-16 16,3 0-8-16,-3-5 4 15,-6 5 20-15,0-5-12 16,-3 0-172-16,-3-3 88 0,0-2-316 16,0-6 216-16</inkml:trace>
  <inkml:trace contextRef="#ctx0" brushRef="#br0" timeOffset="77994.3689">13228 15653 612 0,'-3'0'228'0,"9"2"-180"0,-3 1-12 0,-3-3 116 16,-3 3-92-16,3-3 88 15,6 0-40 1,0-3-56-1,0-2-4-15,6-6-32 0,0-2-8 16,-9 8 20 0,-1-6-16-16,1-2 68 0,-6 5-48 15,3-3 24-15,-11 1-36 16,-4 4-8 0,3 1-8-16,-15 5-4 15,6 5 0-15,-6 1 60 16,10 2-32-16,-7 2 24 15,9 1-32-15,0 5-44 16,12-3 12-16,6 13 28 16,3 1-8-16,18-1 16 15,0 1-12-15,5-1-8 0,4-5 0 16,3-7-236-16,-6-6 128 16,-7-3-344-16,4-3 252 15</inkml:trace>
  <inkml:trace contextRef="#ctx0" brushRef="#br0" timeOffset="79421.1641">14064 15621 880 0,'-3'-13'328'0,"9"13"-256"0,0-13-16 16,0 7 56-16,0 1-72 15,3-6 44-15,3-2-48 16,3 3-20-16,0-4-8 16,0-4-20-16,0 7 8 0,-7 1 4 15,1 7 0-15,-6 8 0 16,-6 16 0-16,-6 16 16 0,-8 19-8 15,-1 15 24-15,-3 9-20 16,6-6 48 0,6-13-32-16,3-11 40 15,6-10-40-15,6-8-4 0,3-9-16 16,3-7 28-16,-3-8-20 16,6-5 4-16,0-9-12 15,0-4-40-15,-4-19 16 16,-5-11-72-16,-3-10 48 15,-3 5 8-15,-9-8 20 16,-5 11 20-16,2 7-4 0,0 1 104 16,-3 7-60-16,6 11 32 15,3-2-44-15,3 13-68 16,3-1 20-16,9 6-12 16,3 6 16-16,3-1 8 15,3 0 0-15,-1-2-12 16,1 7 8-16,0-10 20 15,0 0-8-15,0 0 4 16,-3-2-4-16,-3-1 12 16,-6-2-12-16,0 2 16 15,-6 3-16-15,-3 3-40 16,0 5 20-16,0 5 0 16,3 6 12-16,3-6-28 15,0 8 16-15,11-2 12 0,1-1 4 16,-3-2 8-1,0-8-8-15,0-6 8 0,-3 4-8 16,-3-12-20-16,-3 4 8 16,-3-3-24-16,-3-6 20 15,-9-2-40-15,0 0 32 16,0-6-28-16,3-2 28 16,0 8-16-16,0-6 20 15,6 6 8-15,1-3 8 16,2 5 0-16,2 6 0 15,4-3-20-15,0 6 12 16,0 2-4-16,0 0 4 0,-6 0 8 16,6 0 0-16,0 2 8 15,0-2-4 1,0 0-12-16,3 0 4 16,3 0 4-16,0 0 0 0,3-2 0 15,0-1 0-15,2 3 0 16,1 3 0-16,0-1 0 15,-3 6 0-15,0-3 0 16,-3 3 0-16,-3 0 24 16,3 3-12-16,-9-6 24 15,3 3-24-15,3 0 4 16,-9-3-8-16,6 1-8 16,-6 2 4-16,8-3 28 15,-8 0-16-15,3 0 48 16,-3-2-36-16,0-3 40 15,0 0-40-15,0 0 72 0,-3 0-52 16,3 0 64 0,0 0-64-16,0-3-8 15,0-7-24-15,0 2 32 0,12-3-24 16,-3-2-4-16,12 0-12 16,0-3-24-16,3 0 8 15,0 3 20-15,-4 2-4 16,-2-2-128-16,-3 8 68 15,0-1-292-15,0 6 196 16,-3 11-500 0</inkml:trace>
  <inkml:trace contextRef="#ctx0" brushRef="#br0" timeOffset="80173.0155">15633 15317 580 0,'0'-14'216'0,"-3"9"-168"0,0-5-12 0,0 4 128 0,-3-2-96 16,-3 0 52-16,3 1-72 15,-3-1-8-15,-3 0-24 16,1 2 52-16,-1 1-40 0,-6 5 60 15,-3 5-52-15,0 6 44 16,0 10-44-16,0 8 60 31,4 8-56-31,-1 16 52 0,6 3-52 16,6-9-12-16,6-7-16 16,6 0 0-16,9-6-8 15,0-10 8-15,5 0-8 0,1-8 24 16,6-3-16-16,-3-11 4 15,0-7-8-15,-1-5-8 16,4-4 4-16,-3-7 12 16,3-8-8-16,0-5 4 15,-4-6-4-15,1-5 20 0,-3 5-16 16,-6-2 12-16,-6 8-12 16,-6 5-16-16,-3 5 0 15,-6 0-4-15,-3 11 0 16,-6 2-88-16,-6 11 48 15,-2 5-292-15,-4 3 184 16,0 8-432 0</inkml:trace>
  <inkml:trace contextRef="#ctx0" brushRef="#br0" timeOffset="80406.2123">15505 15391 736 0,'-6'13'272'16,"9"-10"-208"-16,6 5-20 0,-3-3 152 0,3 5-116 15,0 1 88-15,3 5-96 16,3 2 8-16,0 4-48 15,-1 4-12-15,1-5-12 0,-3 3 12 16,0-5-12-16,-3-6 76 16,0 3-48-16,0-8 24 15,-3 2-40-15,0-4 16 16,0-4-20-16,-6-2-8 16,0 0-4-16,0 0 4 15,3-2-4-15,-3 2-56 16,0 0 28-16,0-6-348 15,0 6 200-15</inkml:trace>
  <inkml:trace contextRef="#ctx0" brushRef="#br0" timeOffset="80700.5765">15830 15666 892 0,'-6'0'332'0,"9"3"-260"0,-3 5-20 16,0-3 140-16,0 5-116 15,0 4 32-15,0 7-64 16,-3-3-20-16,3 4-12 15,0 1-12-15,0-9 4 0,-3 1 4 32,3-1-4-32,-3-4-292 0,-3-10 156 15,3 6-652-15</inkml:trace>
  <inkml:trace contextRef="#ctx0" brushRef="#br0" timeOffset="80880.3764">16074 15780 1144 0,'3'0'420'0,"-3"10"-324"0,-3 17-28 16,3-9-48-16,-3 6-24 0,-3 5 4 16,-6 6 0-16,-3 2-328 15,-6-3 180-15,-15 3-564 16</inkml:trace>
  <inkml:trace contextRef="#ctx0" brushRef="#br0" timeOffset="81477.9619">16478 15473 756 0,'-20'-13'280'0,"17"10"-216"0,-12 6-20 0,9 2 100 16,-6 5-88-16,-3 9 40 15,0 7-56-15,0 4 108 16,6 4-80-16,0 3 20 0,6 3-52 15,9 2 4-15,3-8-24 16,9-2-8-16,3-5-4 16,6-12 12-16,0-1-8 15,8-14-4-15,1-14 0 16,-3 1 12-16,-3-13-8 16,-7-6 24-16,-5 3-20 0,-6-11 12 15,-12-7-12-15,-6-6 20 16,-6-3-20-16,-6 9 48 15,-2 7-32-15,2 8 12 16,3 8-24-16,0 6-24 16,0 10 0-16,6 3-24 15,0 5 20-15,0 7-252 16,-3 7 148-16,6 2-324 16,-6 2 248-16</inkml:trace>
  <inkml:trace contextRef="#ctx0" brushRef="#br0" timeOffset="81656.9832">16422 15587 1016 0,'3'29'376'0,"9"-16"-292"0,9 5-20 0,-9-4 68 15,-1 9-84-15,4 1 68 16,-3 0-64-16,3-3 24 16,-3 6-44-16,0-6 8 0,-6-3-24 15,0-4-8-15,-3-9-4 16,-3-5-48-16,3 0 24 15,0-13-608-15,3-1 344 16</inkml:trace>
  <inkml:trace contextRef="#ctx0" brushRef="#br0" timeOffset="82016.9391">16654 15767 852 0,'0'5'316'0,"9"-3"-248"0,6 6-16 15,-3-8-28-15,3 6-24 16,6 2 0-16,-1 2 0 16,1 1 8-16,-3-3-4 15,-12 5 8-15,-3 0-8 0,-6 3 96 16,-9-5-56-16,-6 2 36 15,-3 0-48-15,1 0 132 16,2-7-92-16,6 4 64 16,3-2-76-16,9-3-24 15,9-2-24-15,12 5-20 0,8-3 4 16,13 6-92-16,-6-6 48 16,0 0-240-1,-4-2 160-15,-5-3-472 16,-6 3 336-16,0-3-120 15</inkml:trace>
  <inkml:trace contextRef="#ctx0" brushRef="#br0" timeOffset="82152.8351">17160 15811 704 0,'18'6'264'0,"-21"10"-208"0,-3 13-12 0,0-5 132 0,-6 10-104 16,-9 3 24-16,-11 3-56 15,-1 2-336-15</inkml:trace>
  <inkml:trace contextRef="#ctx0" brushRef="#br0" timeOffset="82873.599">17779 15804 820 0,'0'15'304'0,"3"-1"-236"0,12 4-20 16,-15-5 88-16,6-2-84 15,-3-3 96-15,0-3-88 16,-3-5 52 0,0 0-68-16,0-5 24 0,0-6-40 15,0-10 16-15,0-5-24 16,-6-3-16-16,3-6-8 15,-6-4-60-15,6-12 36 0,3 1-16 16,6 5 28-16,3 0 8 16,3 16 8-16,0 2 24 15,0 12-12-15,-6 1-12 32,3 9-4-32,-9 5 12 0,0 5-4 15,-9 9-4-15,-6 1 4 0,-9 7 4 16,-6-6-4-16,-2-3-4 0,2 0 4 15,6 0-4 1,3 0 0-16,6-2 0 0,9 2 0 16,3 0 16-16,12 3-8 15,3 0 4-15,6 0-4 16,0 0 12-16,3 0-12 16,0-6 16-16,8-2-16 15,-5-5-180-15,-3-3 96 0</inkml:trace>
  <inkml:trace contextRef="#ctx0" brushRef="#br0" timeOffset="83430.707">18494 15409 1048 0,'-3'-21'388'0,"3"13"-300"0,-9-2-28 16,3 2 128-16,-9 2-116 15,0 4 0-15,-6 7-48 16,-3 8-32-16,-2 8 0 16,11 14-24-16,-3 7 20 0,6-2 32 15,3 0-12-15,9-9 28 16,3 4-24-16,6-9 24 16,3 1-24-16,9-6-4 0,8-11-4 15,7-4 12-15,6-4-8 16,3-7 4-16,-10-6-4 15,1-7-8-15,0-6 4 16,-15-18-4-16,-13-11 0 16,1-3 16-16,-12 3-8 15,-9 6 4-15,-5 4-4 16,5 9 4-16,-3 8-8 16,0 4-12-16,0 9 4 15,0 5-128-15,-3 8 72 16,0 8-196-16,-2 8 144 15,-1 3-180-15,0 2 168 16,0-3-68-16,6 6 112 16,0-5 112-16,6-1-12 0,3 3 228 15,6 6-136-15,12 4 116 16,9 4-132-16,0-3 48 31,3 5-84-31,0-3-36 16,2-5-12-16,-2 8-4 0,-9-5-4 15,0-11 16-15,-3-2-12 16,-9-3 16-16,-3-9-16 16,-3-4-348-16,-9-8 188 0</inkml:trace>
  <inkml:trace contextRef="#ctx0" brushRef="#br0" timeOffset="83938.9938">18750 15698 964 0,'-3'-11'360'0,"3"11"-280"0,0 3-24 0,0-3 104 0,0 0-100 16,0 0 80-16,9 5-80 15,-3 0-4-15,-3 6-36 16,8 2-20-16,-2 3-4 0,3-3 4 16,3 6 0-16,-6-3 16 15,-3-3-8-15,-6-3-56 16,0 4 24-16,-12-6-148 15,-3-3 96-15,-6-5-80 16,1 0 88-16,2 0-24 16,3 0 52-16,6 8 24 15,6 2 12-15,9 4-8 16,0 4 8-16,9 3 64 16,3 11-32-16,-1-3 76 0,-2-8-56 15,-3 1 44-15,-6-7-52 16,-6 1 76-16,-9-8-64 15,-6 0-28-15,-2-5-12 16,-4-6-4-16,0 1-4 16,-3-9-232-16,3-10 124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8:11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10144 13017 684 0,'-6'-23'252'0,"3"15"-192"0,3-13-20 16,0 7 144-16,-3-12-108 15,-3-9 120-15,0-7-112 16,0-8 20-16,-3-6-64 15,-3 1-24-15,-2-11-8 0,-4-8-8 16,0-1 0-16,-6 1 0 16,-3 8 0-16,-9 8 8 15,7 10-4-15,-1 1 16 16,3 7-12-16,6 0 24 16,-5 1-20-16,8 2-4 15,-3 0-4-15,-3 0-16 16,9 2 8-16,3 6 12 31,-3 5-4-31,0 0-12 0,1 6 4 0,-1 2-4 16,0 5 0-16,3 4 0 15,-3 7 0-15,0 5-12 16,6 16 12-16,-6 3-4 0,-3 13 4 16,1 3 16-16,-4 2-4 15,0 0-20-15,6-7 8 16,-3-6 32-16,6-5-16 15,0-6-8-15,9-2-4 16,-3-6 4-16,0-2 0 16,6-8 16-16,15-5-8 0,0-3-12 15,12-2 0-15,-3 2 4 16,18-3 0-16,-4 1-12 16,7-9 8-16,3 0-4 15,2 4 0-15,-8-9 16 16,-1 8-4-16,-5-3-4 15,-9 1 4-15,-6 2 12 16,-6-5-8-16,-9 2 24 31,0 6-20-31,-12-11 24 0,-15 3-24 16,-3 3 12-16,-6 4-12 16,-5 1-16-16,-1 5 0 15,12 6 4-15,-3-1 0 0,6 6 0 16,6 2 0-16,7 0-44 15,8 3 24-15,8 0-380 0,13-5 220 16,9-3-532 0</inkml:trace>
  <inkml:trace contextRef="#ctx0" brushRef="#br0" timeOffset="650.6315">10037 13486 548 0,'-3'-11'204'0,"6"9"-156"0,-3-12-16 0,0 9 140 15,0-3-100-15,0 0 24 16,3 0-56-16,-12 3-16 16,-3 0-16-16,-3 2 4 0,-6 6-8 15,-8 2 52-15,-1 0-32 16,6 3 44-16,3 3-40 15,6-1 20-15,0 1-28 16,15 0-28-16,6 2 4 16,15 3 16-16,0-1-4 0,9 4 16 15,-6 2-16-15,5 0 4 16,-8 1-4-16,-6-4-8 16,-9 3 4-16,-9-2 92 15,-6-1-52-15,-6-2 60 16,-12-5-60-16,4-3 68 15,-1 0-64-15,0-6-16 16,6-4-20-16,6-4-72 16,6-2 32-16,9-8-472 15,9-10 276-15,0-8-492 16</inkml:trace>
  <inkml:trace contextRef="#ctx0" brushRef="#br0" timeOffset="1016.9567">10180 13187 956 0,'-9'-8'352'0,"9"8"-272"0,0 3-24 0,0-3-48 16,0 0-16-16,0 0 4 15,0 5 4-15,-6 5 0 16,3-4 0-16,0 4 0 0,0 4 0 15,0-1 8-15,-3 8-4 16,0 3-28-16,6 2 12 16,-6-2 4-16,3 0 8 15,3-3-12-15,-3-3 8 0,3 1 12 16,-6-3-4-16,3-3-4 16,0-2 4-16,-6 2-4 15,3 0 0-15,-3-2 8 16,9 2-4-16,-9 0 52 15,9-2-32-15,-5-1 24 16,-1-2-28-16,6 0 0 16,0 0-12-16,0-3 28 15,0-5-20-15,0 0-232 16,0-2 112-16</inkml:trace>
  <inkml:trace contextRef="#ctx0" brushRef="#br0" timeOffset="1742.2609">10236 13393 664 0,'-21'11'244'0,"13"-6"-188"0,-1-2-16 0,6 5 144 16,0 0-108-16,-3 2 8 15,0 3-56-15,6 3 28 16,-6-2-32-16,6-1 40 0,6 0-36 16,-6 0 40-16,0-2-40 15,-6-1 12-15,6-2-24 0,0 0 0 16,6-2-8-16,-6-6 4 16,0-3-8-16,0-2 8 15,9-6-8-15,-3-5-12 16,3-2 4-16,2-1-32 15,4 6 20-15,0 0 4 16,6-1 12-16,0 4 0 16,-3 2 0-16,-3 3 8 15,-3 2-4-15,-1 3 16 16,-11 0-12-16,-5 8 16 16,-1 5-16-16,0 3-4 15,-3-5 0-15,9 4-16 16,0 1 8-16,6-5 12 15,9-3-4-15,-1-3 16 16,10-8-12-16,3-2-128 0,9-3 68 16,-12 0-52-16,2-2 60 15,4-3-28-15,-3-3 40 16,-9-3-8-16,6-10 24 16,-13-13 0-16,1-14 8 15,-3 1 24-15,0 4-8 16,-6 6 192-16,-3 11-112 15,0 10 80-15,-3 6-100 16,3 7-36-16,0 11-20 16,-3 16-12-16,-3 10 0 15,3 14 0-15,0 5 0 16,0 5 0-16,0-7 0 0,-3-1 8 16,0-8-4-16,-2 1 16 15,-1-4-12-15,0-4-4 16,0-6 0-16,-3-2-84 15,3-9 44-15,9-5-328 16,6-7 200-16,9-6-556 16</inkml:trace>
  <inkml:trace contextRef="#ctx0" brushRef="#br0" timeOffset="2022.6961">10864 13219 832 0,'-6'-22'308'0,"3"17"-240"0,-5 0-20 16,2 5 88-16,-3 2-84 16,-3 6 32-16,-3 3-48 0,0 5-24 15,-3 2-4-15,3 1-20 0,0 5 8 16,0 0 12-16,7-3-4 16,-7-3 8-16,6-2-8 15,0-3-12-15,3-2 4 16,3-1 4-16,0 1 0 15,6-3 0-15,9-3 0 16,3 1 60-16,2-1-32 16,10 3 24-16,3 0-32 15,0 2-8-15,3 1-8 16,-1 0 4-16,-5-4-4 0,-12-1-300 16,-6-1 160-1</inkml:trace>
  <inkml:trace contextRef="#ctx0" brushRef="#br0" timeOffset="5228.5001">19806 6585 892 0,'0'-2'332'0,"0"2"-260"0,3 0-20 0,-6 0 28 15,3 0-56-15,-8-3 76 16,-1 3-52-16,-12-2 8 15,-3 2-32-15,-15 0 40 16,4 2-36-16,-25-2 20 16,0 0-28-16,-17-2 16 15,9 2-20-15,-19-3 96 16,13 3-60-16,-15-5 48 16,11 2-60-16,1-5-28 15,14 5-12-15,1 1 0 16,14 2 0-16,0-3-80 15,13 6 44-15</inkml:trace>
  <inkml:trace contextRef="#ctx0" brushRef="#br0" timeOffset="5674.1043">18949 6326 1048 0,'-30'-16'388'0,"30"16"-300"0,-26 11-28 0,14-3-40 16,3 2-24-16,-15 4 4 16,0 2 0-16,-15 2 0 15,7 1 0-15,-16 2 16 16,9-3-8-16,-8 6 32 16,11-11-24-16,-3 3-4 15,13-5-8-15,-1 2 20 16,9-8-12-16,3 1-20 15,6 4 0-15,9-2 20 16,6-3-4-16,15 3-12 16,0 3 0-16,14 5-4 15,4-3 0-15,3-2 16 16,-4 7-4-16,-2-5-12 16,-6-2 4-16,-6-6 48 15,-3 0-24-15,-7 1 80 16,1-1-56-16,-6-16 92 15,-3 6-76-15,-3-11 44 16,0-2-64-16,0-14 8 16,0 6-32-16,0-9-24 15,0 6 0-15,0-3 12 16,0 9 0-16,3 1-100 16,0 9 52-16,3 5-280 15,0 6 180-15</inkml:trace>
  <inkml:trace contextRef="#ctx0" brushRef="#br0" timeOffset="6124.7879">20351 6670 768 0,'-24'-8'284'0,"24"8"-220"0,-29-16-20 0,11 8 32 16,3 3-52-16,-12 0 132 16,3 0-88-16,-6-1 32 15,7 12-60-15,-1-1-24 16,9 3-8-16,3 2-28 15,6 6 12-15,6 3 12 16,3-1 0-16,9 1-20 16,3 2 8-16,0-3 20 15,0 6-4-15,-6-5-4 16,2 2 0-16,-16-3 64 16,2-4-36-16,-15 2 40 15,3-8-40-15,-12-1 44 16,3-1-44-16,-6-6-24 0,10 0-8 0,-4-3-72 15,9 3 40-15,9-5-384 16,0 0 232-16</inkml:trace>
  <inkml:trace contextRef="#ctx0" brushRef="#br0" timeOffset="6439.0356">20452 6707 984 0,'-6'-8'368'0,"6"8"-288"0,3 6-20 0,-6-4-32 16,0 1-28-16,-8 5 44 15,2 5-24-15,-15 3 52 16,3 2-40-16,-3 6 20 16,6 0-32-16,3 0-8 15,1-3-8-15,5-5-4 16,9 2 0-16,6-10 16 15,5 0-8-15,10-8-4 16,0-2 0-16,6-9 4 16,3 0-4-16,-12-10-20 15,-1 5 8-15,-8-5 32 16,-9 3-16-16,-6-3 80 16,0 7-52-16,-5-2 56 15,2 9-52-15,-3-1-28 16,6 5-12-16</inkml:trace>
  <inkml:trace contextRef="#ctx0" brushRef="#br0" timeOffset="7115.4927">20691 6707 788 0,'-6'0'292'0,"6"0"-228"0,0 0-16 0,0 0-8 16,0 0-32-16,-6 0 136 16,6 5-76-16,-12 1 68 15,6 4-80-15,-9 4 4 16,3-1-36-16,-6 3 24 16,6 2-32-16,3-2-4 15,3 3-8-15,6-4 4 16,6-1-4-16,0-6 16 15,6 0-12-15,6-8-56 16,0 0 24-16,6-11-76 16,-1 3 56-16,4-5 0 15,0 2 28-15,-6-7-16 16,0 4 20-16,-6-1 24 16,-1 1-8-16,-2 1-8 15,-3 8 0-15,0 0 56 16,3 2-28-16,-3 3 68 15,-3 5-52-15,3 3 0 0,6 3-24 16,-9 2-12-16,9 0 0 0,-9-2-4 16,0 2 0-16,-6-2 8 15,3-1-4-15,-12-2 16 16,3 0-12-16,-3-3-4 16,-3 1 0-16,3-6 4 15,0 0-4-15,-3-8-12 16,12 2 4-16,0-7 4 15,6 3 0-15,9-1-12 16,0 0 8-16,6-2 4 16,2 5 0-16,-2-5-20 15,0 5 12-15,0-2 20 16,3 4-4-16,-3 1-4 16,-6 2 0-16,-10-2-24 15,4 5 12-15,-3-3-48 16,0 3 28-16,-6-2-240 15,9 4 148-15</inkml:trace>
  <inkml:trace contextRef="#ctx0" brushRef="#br0" timeOffset="7611.4377">21289 6747 456 0,'-12'-3'168'0,"12"3"-128"0,-3 6-16 15,0-6 44 1,6 0-44-16,0 0 140 0,0 0-92 0,0 0 32 16,0 0-64-16,0 0 40 15,0 0-48-15,-6 0 92 16,0 0-72-16,-9 0 72 16,3 2-68-16,-12 3 32 15,3 3-52-15,-5 3 32 16,5 2-36-16,0 6-20 15,6-1-4-15,6 1-8 16,6 2 0-16,12 0 0 16,9-2 0-16,14-6-20 15,7 0 12-15,3-8-128 16,2 1 76-16,-2-9 4 16,-6 3 36-16,-4-11 24 15,-5 3 0-15,-6-7 8 16,-3 1-8-16,-6-7 68 15,0 5-40-15,-3-5 120 16,-4 5-84-16,-5 0 72 16,3 6-80-16,-6-1 20 15,3 6-44-15,-9 2-40 16,0 6 0-16,-5 5-8 16,2 5 4-16,-6 3 16 15,6 0-4-15,-3 2-4 16,3 4 4-16,9-4-24 15,6 1 12-15,15-4 4 16,3 1 4-16,23-5-196 16,4-3 108-16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8:32.1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9638 13420 456 0,'6'-6'168'0,"-6"-2"-128"0,0 3-16 0,0 0 44 16,3 0-44-16,0-3 156 15,6-3-100-15,-9 0 48 16,6-2-80-16,-3-3 28 16,0-2-44-16,0 5 44 0,3-3-44 15,-6 2 28-15,3 4-32 0,3 5-28 16,0-3 0-16,-1 13-20 15,4 8 12-15,-3 11 56 16,-3 10-24-16,9 9 8 16,-3 4-20-16,0 6 0 15,6 0-4-15,0 0 12 16,-3-3-12-16,0-7 48 16,0-6-28-16,-3-3 12 15,-1-10-24-15,1-8 44 16,0-8-32-16,3-11 48 15,0-10-44-15,6-14-8 16,6-10-12-16,3-8 0 16,11-7-8-16,-2 1 24 15,6-2-16-15,-13 0 56 16,4 6-36-16,-9 2 12 16,3 2-28-16,-12 9 20 0,0 5-24 15,-4 5 4-15,-2 6-8 16,-3 4-8-16,0 1 4 15,3 5-76-15,-6 6 40 16,3 2-224-16,-6 0 140 16,6 2-388-16,0 9 284 15</inkml:trace>
  <inkml:trace contextRef="#ctx0" brushRef="#br0" timeOffset="575.8871">10329 13846 676 0,'3'-3'248'0,"0"-5"-192"0,-3 8-16 16,3-3 136-16,-1-2-16 16,-2 0-76-16,0 2 44 15,-2 1-80-15,-1-4 36 0,-6 9-48 16,0-3 0-16,-6 0-24 16,-3 3 20-16,-3 2-20 15,0 0 32-15,0 6-28 16,1 2 20-16,2 0-20 15,0 6 8-15,3 2-12 0,0 0 36 16,6 0-24-16,6 0 4 16,6 3-16-16,3-5 12 15,3-1-16-15,6-5 4 16,0-2-4-16,6-6-228 16,2-2 124-16,1-8-608 15,9-1 392 1,-3-2-172-16</inkml:trace>
  <inkml:trace contextRef="#ctx0" brushRef="#br0" timeOffset="952.4666">10662 13877 748 0,'0'-8'276'0,"3"1"-216"0,0-1-16 0,-3 5 180 15,-3 0-132-15,0 1 60 16,0-4-88-16,-3 4-40 15,-3-1-12-15,-3 3-4 0,-6 3-4 16,0-1-4-16,1 1 4 16,-1 0 28-16,-3 2-16 15,6-2 12-15,6 2-16 16,0 0-8-16,3 0 0 16,6 6-4-16,6 2 0 15,6 0 16-15,6 3-8 16,-3 3-20-16,0-1 4 15,-3 4 12-15,0-4 0 0,-7 1 16 16,-5-1-12 0,-5-2 48-16,-4-3-28 0,-12-5 56 15,0-5-48-15,0-3 12 16,0-3-32-16,3-2-16 16,6 0-4-16,4-3-48 15,2 2 24-15,3 1-496 16,6 0 288-16,3-1-492 15</inkml:trace>
  <inkml:trace contextRef="#ctx0" brushRef="#br0" timeOffset="1987.5857">10757 13893 372 0,'-3'-8'140'0,"0"11"-112"0,0 0-4 15,3-3 172-15,-3 0-112 0,0 2 28 16,0 4-68-16,0 1 96 16,0 7-80-16,0 2 80 0,-3 5-80 15,1 3 92-15,-1 2-88 16,0-2 32-16,0 0-56 16,0-1 56-16,0-1-56 15,3-9 8-15,0-3-28 16,0-4 16-16,0-6-24 15,3-6 4-15,3-4-8 16,-3-6-8-16,3-3 4 0,3-2-68 16,3 0 36-1,0 0-4-15,3 2 16 0,-1 4 12 16,1 1 4-16,0 4 8 16,0-1-4-16,0 6-12 15,-3 2 4-15,0 1 4 16,0 2 0-16,-3 2 0 15,-3 6 0-15,0 3 8 16,-3 2-4-16,0 0 16 16,0 0-12-16,-3 1-4 15,0-1 0-15,0-3 12 16,0-2-8-16,0-2-4 16,0-4 0-16,3-2 4 15,0-2-4-15,6-4 8 16,0-4-8-16,3-3-48 0,3 2 28 15,0-2-8 1,2 2 16-16,-2 3 0 0,0 3 0 16,3 2 8-16,-6 3 0 15,-3 3 32-15,-3 5-16 16,0 0 32-16,-6 5-32 16,0 0 4-16,0 1-12 15,0-1 4-15,0 0-8 16,3-5 16-16,0 0-12 15,3-5-12-15,3-3 0 16,-3-3-216-16,3-5 120 16,6-3-268-16,0-5 208 0,6 1-524 15</inkml:trace>
  <inkml:trace contextRef="#ctx0" brushRef="#br0" timeOffset="2121.4743">11150 13798 1144 0,'3'-11'420'0,"0"6"-324"0,3-5-28 16,-6 7 84-16,-6 3-96 16,6 0-56-16,-3 5-4 15,-3 3-744-15,6-3 408 16,-6 3-172-16</inkml:trace>
  <inkml:trace contextRef="#ctx0" brushRef="#br0" timeOffset="2326.4824">11097 13906 1248 0,'-9'27'460'0,"6"-9"-356"0,0 12-32 0,3-17-20 15,-3 11-44-15,3-1-12 16,3 1 0-16,0-5-40 16,-3-3 24-16,3-3-276 0,-3-8 164 15,0-5-324-15,-3-2 260 16,3-9-260-1</inkml:trace>
  <inkml:trace contextRef="#ctx0" brushRef="#br0" timeOffset="2763.7904">11251 13965 664 0,'3'5'244'0,"3"-2"-188"0,-6 5-16 16,3-3 136-16,-6 0-104 15,0 3 88-15,-3 0-96 16,0 3 56-16,-3-1-68 15,6-2-12-15,-5-3-24 0,2 1-4 16,3-6-4-16,3 0 4 0,6-11-8 16,8-2-64-16,1-3 32 15,3 3-16-15,3 0 28 16,-3 5 8-16,-3 0 8 16,0 8 52-16,-3 0-28 15,2 2 104-15,-2 6-72 16,-6 6 80-16,-3 1-76 15,3-1 4-15,-6-1-40 16,3-3-12-16,-3 1-8 16,6-6-120-16,-3 1 64 15</inkml:trace>
  <inkml:trace contextRef="#ctx0" brushRef="#br0" timeOffset="3203.4303">12320 13433 1152 0,'-12'-21'428'0,"15"23"-332"0,-9-2-28 16,6 0-36-16,0 0-32 15,0 0 44-15,-6 6-24 16,3-1-20-1,0 3 0-15,-6 5-572 0,3 3 312 16,0 0-328-16</inkml:trace>
  <inkml:trace contextRef="#ctx0" brushRef="#br0" timeOffset="3430.3304">12266 13668 872 0,'-6'22'324'0,"3"-4"-252"0,6 11-20 16,0-10-20-16,0 2-28 15,-3-3-4-15,-3-2 4 16,0-3 4-16,3-2-4 16,-3 0-4-16,3-3 4 0,-2-3 4 0,2 0-4 15,0 0-232-15,0-5 124 16,8 0-484 0</inkml:trace>
  <inkml:trace contextRef="#ctx0" brushRef="#br0" timeOffset="3653.5727">12537 13724 1008 0,'-9'-5'372'0,"3"7"-288"0,-8 4-24 0,5-6 44 0,-6 2-68 16,-3 6 24-16,6 5-40 16,3 6-28-16,0-1 4 15,6 1 0-15,9-3 4 0,3-3 16 16,3 0-8-16,0-5-4 15,0 0 0-15,-3 0-16 16,-3-3 8-16,-3 1 20 16,-9-4-8-16,0 1 4 15,-6 0-4-15,0-1 28 16,3 1-20-16,0-3-40 16,6 0 12-16</inkml:trace>
  <inkml:trace contextRef="#ctx0" brushRef="#br0" timeOffset="4451.125">13192 13608 528 0,'0'-6'196'0,"-6"6"-152"0,6 11-12 0,0-6 88 15,-3 19-72-15,-3 0 148 16,0 10-112-16,0 3 8 15,0-2-56-15,0-1 72 0,1-10-60 16,2-6 64-16,0-4-60 16,0 1 48-16,0-9-56 15,3-6 4-15,6 0-28 16,0-6-12-16,5-4-4 0,4-3-104 16,0-17 56-16,3-4-164 15,6-3 112-15,-3 8 48 16,0 0 32-16,-1 10 60 15,-5 6-24-15,-3 10 104 16,0 11-68-16,-9 6 72 16,0 7-72-16,-6 8 48 15,3 0-60-15,-3-3-12 16,0-2-20-16,0-3 0 16,-3-2-8-16,0-3 32 15,3-3-20-15,-3-2-4 16,0-3-8-16,0-3-84 15,6-5 44-15,0 0-320 16,0-3 196-16</inkml:trace>
  <inkml:trace contextRef="#ctx0" brushRef="#br0" timeOffset="5818.953">13517 13817 984 0,'-3'-3'368'0,"6"8"-288"0,9 0-20 0,-4-2-32 16,7-3-28-16,0-5 68 15,0 5-36-15,6-8 16 16,0 3-32-16,-3-11 8 0,-3 0-12 16,-4 3 0-16,-5-3-4 15,-3 3-8-15,-6-1 4 0,-3 1-4 16,-8 0 0-16,-1 2 44 15,-6 9-24-15,-3 7 36 16,3 5-32-16,0 1 40 16,6 8-36-16,7 4 20 15,5 1-28-15,6-5-8 16,8 2-8-16,4-3-4 16,3-4 0-16,3-4 8 15,6 3-4-15,-3-7-4 16,8-6 4-16,-2-6-32 15,3 4 16-15,-3-6-20 16,5-5 16-16,-5-3 8 16,-3-8 8-16,-3-3 8 15,-9 4-4-15,-3-4 16 16,-4 9-12-16,-8 2 48 0,6 5-28 16,-15 3 20-16,4 8-28 15,-10 6-8-15,-6 4-8 16,-6 3-16-16,6 9 8 15,0-1 4-15,9-3 0 16,1-2-12-16,8-3 8 16,6-2 12-16,11 0-4 15,13-9-28-15,12-2 12 16,9 0-64-16,-1 0 40 16,1-2-8-16,-1-1 24 0,-5-5 20 15,-6 0 4-15,-6 3-4 16,-10-1 4-16,-5-2 20 15,-3-2-12-15,-9-1-4 16,-6 1-4-16,0-3-4 16,-3 2 0-16,-6 0 0 15,3 1 0-15,3 2 0 16,-2 3 0-16,8-1-12 16,0 1 8-16,0 2 4 15,0 1 0-15,0 2-12 16,0 0 8-16,0 0 4 15,0 0 0-15,0 8-12 16,-6-3 8 0,0 0 4-16,3 0 24 15,-3 1-28 1,6-1 4-16,-6-2 4 0,6-3 0 16,0 0-4-16,-3 5 4 15,3-5-24-15,0 5 12 16,0-5 4-1,0 0 4-15,-6 6 0 0,6-1 0 16,0-2 0-16,0 2 0 16,-6-3 8-16,3 4-4 15,0-1-4 1,3 0 4-16,-3-2-24 16,6 0 12-16,-3 2 32 15,0 3-16-15,3-3-16 16,3 3 0-16,-3 0 4 0,-3 0 4 15,0 0 0-15,-3 2 0 0,0-2 0 32,3 0 0-32,-3-2 8 15,0-1-4-15,0-2-4 16,3-1 4-16,-3-2-24 16,6 0 12-16,0-2-24 15,6-1 20-15,9-8-136 0,3-7 80 16,-1-6-128-16,-2-2 112 15,0-4-84-15,-3-1 100 16,-6-4 24-16,-3 6 28 0,-6-3 96 16,0 9-48-16,-6 1 80 15,6 4-64-15,-6 5 52 16,6 2-56-16,-3 6-20 16,3 5-16-16,0 5 24 0,3 8-16 15,3 3 12-15,0 8-16 16,-6 3 44-16,6 4-28 15,-6 1 4-15,-6 0-20 16,6 0 36-16,-12-1-24 16,3-4 12-16,0-6-20 15,0-3 20-15,0-2-24 16,0-2-20-16,3-4 0 16,6-2-188-16,0-8 104 15,6 0-488-15,9 0 324 16,6-3-224-16</inkml:trace>
  <inkml:trace contextRef="#ctx0" brushRef="#br0" timeOffset="6568.0639">14347 13779 872 0,'0'11'324'0,"3"0"-252"0,6-3-20 15,0-6 84-15,3 6-84 16,3-3 52-16,3-5-64 16,2 3-4-16,1 0-20 15,6-6 8-15,-3-2-16 0,-3 2 16 16,-6-2-16-16,0-6-12 16,-7 1 0-16,-2-6 4 0,-6-3 0 15,-6 1 0 1,-2 5 0-16,-7 2-12 0,0 6 8 15,-6 2 4-15,6 8 0 16,0 6 24-16,3 7-12 16,3 4 24-16,3-1-24 15,12 3-4-15,3-3-4 16,9-3-16-16,6-2 8 16,3-3 12-16,-3-2-4 15,5-6 24-15,1-2-16 16,-3-3-48-16,0-11 20 0,-4 3 20 15,-8-7 0-15,0-12 0 16,-3-7 0-16,-3-6-4 16,-3 3 0-16,-3 5 8 15,0 8-4-15,-3 8-28 16,0 9 12-16,-3 12 4 16,-6 11 8-16,3 8 0 15,-3 5 0-15,3-6 8 31,6 1-4-31,-3-3 8 0,-3 1-8 16,6-12-4 0,0 3 4-16,9-7-68 0,-3-9 36 15,3-5-48-15,3-5 40 16,-6-14 12-16,-3-10 12 16,3-5 4-16,0-6 0 0,-3 6 24 15,-3 8-8-15,6 7 104 0,-6 9-64 16,6 7 32-16,-6 11-44 15,0 13 76 1,0 9-64-16,0 12-24 16,0 8-12-16,0 1 4 15,3-4-8-15,3-4 16 16,0-6-16-16,0-5-460 16,-3-6 244-16</inkml:trace>
  <inkml:trace contextRef="#ctx0" brushRef="#br0" timeOffset="12148.0667">15463 13716 716 0,'-6'-3'264'0,"12"6"-204"0,-6-3-16 16,0 0 108-16,0 0-92 16,6 5 44-16,-6-5-60 15,3 6 12-15,3-4-36 16,3-2 28-16,-3-5-32 0,9-3 4 0,6-5-12 16,0-3 20-16,3-3-16 15,2-4-4-15,1-7-4 16,-3 4-4-16,-3 0 0 15,0-1 0-15,-7 1 0 16,-8 2 60-16,3 3-32 16,-3 5 68-16,-6 3-56 15,-3 7-8-15,-3 4-20 16,-6 10-20-16,-2 10 4 16,-7 16 12-16,0 25-4 15,0 12-12-15,-3-2 4 16,3-16 20-1,7-3-8-15,-7-2-4 16,12-9 0-16,-3-2 4 16,6-5-4-16,3-8-4 15,-3-3 4-15,6-8 4 16,9-2-4-16,-3-11 16 16,6 0-12-16,6-13-28 15,-3 2 8-15,5-10-12 16,1 2 12-16,-3-7 8 15,0 5 4-15,-12-11 8 16,3 6-4-16,-18-14 16 16,6 8-12-16,-9-5-20 15,6 5 4-15,-9 1 12 0,0 4 0 16,3 3-12-16,3 9 4 0,-5 4 4 16,2 3 0-16,3 3-12 0,9-1 8 15,-9 4-4-15,9-1 0 16,0 3 0-16,0 0 0 15,9 0 8-15,0 0 0 16,3 0 0-16,2 0 0 16,7 0-20-16,0 3 12 15,9 5 4-15,0 0 4 16,-1-3 0-16,4 0 0 16,-3-5-12-16,0 0 8 15,-6 0 4-15,-4-2 0 16,-5-4 16-16,-3-2-8 0,-9 3 4 15,0-3-4-15,-6 3-8 16,0 0 4-16,-12 2-16 16,0 6 8-16,-2 4-4 15,-1 7 0-15,0 2 0 16,3 2 0-16,6 6 8 16,9 0 0-16,0-3-12 15,6 3 8-15,9-6 12 16,-6-5-4-16,9 1 8 15,-4-6-8-15,-2-6 8 16,0-2-8-16,0-5-4 16,-3-6 4-16,0-2 4 15,-3-3-4-15,0-5-20 16,-3-3 8-16,-3 0-4 16,0 1 4-16,0 4-12 15,6 6 12 1,-6-3 4-16,6 8 4 0,-3 0-20 15,3 0 12-15,3 3 12 16,3 0 0-16,-6-1-4 16,8 4 4-16,-5-1-16 0,0 3 8 15,9 0 4-15,-9 5 0 16,6 3-20-16,0 6 12 16,-3 1 12-16,3 4 0 15,-9 2 8-15,3 3-8 16,-3-8 16-16,-4-3-12 15,-2-2 112-15,0-1-68 0,-5-5-4 16,2-2-28-16,-6-3 12 16,6-3-20-16,0-4 24 31,3-1-24-31,3-11 24 0,9-2-24 16,8-3-12-16,10 6-4 15,0 2 28-15,-3 2-12 16,-3 4-4-16,-4 2-4 0,1 3-4 15,-12-1 0-15,-3 4 32 16,-6-1-16-16,0 3-112 16,-12 0 52-16,3 3-284 15,0-1 184-15</inkml:trace>
  <inkml:trace contextRef="#ctx0" brushRef="#br0" timeOffset="13187.0229">16928 13348 520 0,'-9'-16'192'0,"18"19"-152"0,-3-3-8 0,-6 0 116 0,-3 0-88 16,-3 11 52-16,0 4-64 15,0 9 56-15,-3 5-64 16,-3 8 28-16,-3 6-40 0,6 4 0 16,-2-4-16-16,2-1 0 15,3 0-4-15,3-13 4 16,-9-5-8-16,9-5-248 15,-6-3 132-15</inkml:trace>
  <inkml:trace contextRef="#ctx0" brushRef="#br0" timeOffset="13812.5608">16621 13441 808 0,'0'0'300'0,"9"2"-232"0,-6 4-20 0,9-1-8 16,-3 0-32-16,9 1-4 15,6-1 0-15,3-2 20 16,5 2-12-16,1-5 24 0,3-5-24 16,-6 2 12-16,5-2-12 15,-5-1 0-15,-3 1-4 16,-3-8 12-16,2 2-12 15,-5-5-4-15,0 3 0 16,-3 0-4-16,-3 2 0 16,-3 6 24-16,-3 0-12 15,0 5 24-15,-3 10-24 0,-6 1 40 16,-3 7-28-16,-3 1 56 16,0 5-44-16,-3 5 20 15,-3 0-36-15,3 0 8 16,3-2-16-16,-3-6 36 15,3-5-24-15,0-3-4 16,0-5-12-16,3-6 12 16,3-4-12-16,0-6-12 15,0-5 0-15,3-6-60 16,3-2 36-16,3 0-68 16,9 0 56-16,-3 5 0 15,3 2 24-15,0-1 12 16,2 9 4-16,-5 1 24 0,0 5-12 15,0 8 68-15,0 3-48 16,-9 7 48-16,3 6-44 16,-3 2 0-1,-6 3-24-15,0-2 12 0,-6 5-16 16,6-11 4-16,-9-3-4 16,3-2 4-16,0-3-8 15,0-5-36-15,3-5 16 16,3-6-364-16,0-5 208 15</inkml:trace>
  <inkml:trace contextRef="#ctx0" brushRef="#br0" timeOffset="14156.9491">17351 13560 820 0,'18'-5'304'0,"-7"7"-236"0,4-2-20 16,-9 0 124-16,0 0-104 15,3-2 36-15,0-1-64 16,-3 0 4-16,0-2-28 15,3 0-8-15,-3-3-4 0,-3 0-4 16,0 0 0-16,-6 0 8 16,0-3-4-16,3 3-4 15,-6 3 4-15,-3 0 20 16,3 2-12-16,-9 6 4 16,3 5-8-16,3 5 4 15,0 6-8-15,3 4 8 16,-3 4-8-16,9-1-4 15,0-2 4-15,9 0-4 0,-3-8 0 16,3-6 16 0,-3 1-8-1,9-6-276-15,0-5 144 0,0-5-680 16</inkml:trace>
  <inkml:trace contextRef="#ctx0" brushRef="#br0" timeOffset="14739.9545">17750 13481 788 0,'11'-16'292'0,"-11"16"-228"0,-14-3-16 0,8 0 116 16,0 3-100-16,-9-2 52 15,0 2-68-15,-6 2-32 16,6 4-16-16,-9 2-8 16,12 2 0-16,4 6 0 0,8 0 0 15,0 0 24-15,5 2-8 16,4-4-28-16,6 1 8 15,-9-7 4-15,9 3 8 0,-12-3 8 16,0 0-4-16,-3 0 8 16,-3 2-8-16,-6-4 8 15,0 2-8-15,-9-3-4 16,3 0 4-16,7-2-4 16,-1-3 0-16,-3 0 0 15,6 0 0-15,9-3-12 16,6-2 8-1,0 0 4-15,3-1-12 16,2 1 8-16,1-3 4 0,6 0 0 16,0 3 8-1,3 2-4-15,3 1-12 0,2-4 4 16,-5 1 12-16,3-3-4 16,-6 0 8-16,3-3-8 15,-4-2-12-15,-8 0 4 16,3 0 12-16,0 0-4 15,-12-1 84-15,3 1-44 16,-6 5 40-16,0 0-48 16,-6 0 8-16,3 0-28 15,-3 6 28-15,-3-1-28 16,3 3 4-16,-6 0-12 0,-3 8 12 16,7 3-28-1,-4 2 4-15,3 0-8 16,9 3 4-1,6 2 8-15,0-2 0 0,8-2-12 16,4-4 8-16,9-5-252 16,9-5 140-16,-6-2-464 15</inkml:trace>
  <inkml:trace contextRef="#ctx0" brushRef="#br0" timeOffset="26061.1679">18634 13375 748 0,'-3'-11'276'0,"9"11"-216"0,-6-5-16 0,0 5 24 16,3-5-48-16,0 2 68 16,2 0-48-16,-2 1-16 0,-3-1-16 15,0 0 8-15,0 3-8 0,0 0 60 16,0 0-40-16,-3 11 32 16,-2 2 28-1,-1 6-48-15,0-1 16 16,-3 9-36-16,0 4 44 15,-6 4-36-15,9-1 12 16,-3-2-24-16,-3 0 36 16,9-9-28-16,-3-1 4 15,-3-9-16-15,6 0 28 16,0-8-24-16,3-10 4 16,0-8-12-16,6-14-24 15,3-2 8-15,-3-5 12 16,3-1 0-16,0 4-36 0,6-4 16 15,0 6-4-15,0-3 12 16,0 6 0-16,-4 2 0 16,1 8 44-16,0 3-24 15,-3 8 0 1,0 5-8-16,0 10 20 0,0 6-12 16,0 5 24-16,0 3-24 15,-3 3 4-15,3 2-8 16,-3-3-16-16,-3 1 4 15,3-6 20-15,-6-3-8 16,0-2 4-16,0-5-4 16,6-3 12-16,-6-8-12 15,3-5 24-15,2-9-20 0,1-4-4 16,3-6-4-16,3-2-76 16,-3-6 40-16,6 3-4 15,-3-3 20-15,3 8 12 16,-3 3 4-16,0 5 8 15,0 0-4-15,-1 8-28 16,-2 3 12-16,0 13 32 16,-3 2-12-16,-3 9 36 15,-3 5-28-15,-3 5 4 16,0-3-12-16,-6 11 20 16,3-2-16-16,3-1 24 15,-2-5-24-15,-4 0 4 16,-3-2-8-16,3-9-8 15,3 1 4-15,-3-11-24 16,3-3 12-16,0 0-144 16,3-5 80-16,6-5-248 0,9 0 176 15,3-8-628 1,9-9 432-16,2 4 16 16</inkml:trace>
  <inkml:trace contextRef="#ctx0" brushRef="#br0" timeOffset="26418.465">19202 13412 768 0,'-9'-14'284'0,"12"17"-220"0,-3-3-20 0,0 0 76 15,-6 0 56-15,0 0-92 16,0 0 16 0,3 3-64-16,-3-1 4 15,0 1-24-15,-5 2 52 16,5 1-36-16,-9 10 64 15,0-1-56-15,0 17 64 0,-3 3-64 16,0 4 28-16,6 4-40 16,6-1 0-16,3-5-16 15,3-3 0-15,15-7-4 0,0-9 4 16,0-4-8-16,6-12-28 16,3-10 12-16,2-8-76 15,4-7 52-15,-15-12 4 16,6 1 20-16,-9-11-24 15,-3 8 20-15,-9 2 16 16,0 6 0-16,-9 3 20 0,3 5-12 16,-6 7-4-1,6 4 0-15,-6 2-4 0,3 0 0 16,6 3-20-16,3 5 12 16,6 0-172-16,3 0 100 15,6 0-408-15,6 0 272 16</inkml:trace>
  <inkml:trace contextRef="#ctx0" brushRef="#br0" timeOffset="26812.0775">19506 13409 696 0,'3'-5'256'0,"-3"5"-196"0,-3-3-20 0,3 0 100 0,-6-2-84 15,-3 0 84 1,0 5-80-16,-9-3-24 15,3 6-20-15,-12-3-16 16,7 3 4-16,-7 2 56 0,9 3-32 16,3 2-4-16,6 1-12 15,3 2-12-15,6 3 4 16,12 5-32-16,3 0 16 0,6 3 24 16,3 3-8-16,-4-4 8 15,-5 1-4-15,0-3-8 16,-9 3 4-16,-6-5 84 15,-6-3-48-15,-9-3 72 16,-5-3-64-16,-1-2 28 16,3 0-44-16,0-2 16 15,3-1-28-15,6-5-8 0,-3 0-8 16,9-3-156-16,6 1 84 16,9-4-412-16,3-7 268 15</inkml:trace>
  <inkml:trace contextRef="#ctx0" brushRef="#br0" timeOffset="27058.7294">19661 13401 1008 0,'-6'-16'372'0,"9"19"-288"0,6-3-24 16,-4 0 160-16,4-3-132 16,6 3 36-16,3 0-76 15,6-2 0-15,3-1-32 16,3 0-8-16,2-2-4 0,-5 5-32 16,-3-3 16-16,-6 1-188 15,-9-1 108-15,-12 3-208 16,-9 0 172-16,-9 5-608 15</inkml:trace>
  <inkml:trace contextRef="#ctx0" brushRef="#br0" timeOffset="27395.6265">19595 13359 756 0,'0'8'280'0,"0"-8"-216"0,0 29-20 0,-3-13 156 15,6 2-120-15,-3 14 88 16,0 8-96-16,-3-1 16 15,6 1-52-15,3-8-24 16,-6 2-4-16,0-10 16 0,-9-5-12 16,3-6-56-16,0-8 20 15,3-8-148-15,-9-7 96 16,6-3-4-16,3-9 52 16,-3-1 8-16,-2-6 12 15,2 7 200-15,6 6-104 0,0 3 148 16,0 3-132-16,6 4 60 15,8 6-96-15,1 6 16 16,6 2-48-16,0 0-12 16,9-1-16-16,-1 1-96 15,7-5 52-15,6-3-376 16,-3-8 228-16</inkml:trace>
  <inkml:trace contextRef="#ctx0" brushRef="#br0" timeOffset="27644.8585">19949 13401 932 0,'3'0'348'0,"6"-5"-272"0,0-3-20 0,3 3 156 16,3-1-128-16,3 1 80 15,3 2-96-15,-3-2 0 16,2 0-44-16,1 2-4 0,0 3-12 15,0 0 4-15,-6-2-8 16,-3 2-12-16,0 0 4 16,-7-3 12-16,-5 3-4 15,-5 3-160-15,-4-3 84 16,-9 5-348-16,-3 0 232 16,0-5-460-1</inkml:trace>
  <inkml:trace contextRef="#ctx0" brushRef="#br0" timeOffset="27918.3083">19979 13343 892 0,'-9'0'332'0,"0"5"-260"0,-3 14-20 16,9-9 152-16,-6 4-124 16,0 7 72-16,1 5-88 15,-1 9 60-15,0-1-68 16,-3 3 32-16,9-5-52 0,3-6 32 16,0-2-36-16,0-8 24 15,0-3-28-15,0-8-8 16,3 6-12-16,3-6 4 15,-6-5-8-15,6 0-12 16,3 0 4-16,0 3 4 16,8 0 0-16,7-3-12 15,3 2 8-15,-3-2-32 16,3 6 20-16,-4-6-216 0,4 0 132 16,-9-6-304-16,0 1 228 15,-3-3-604 1</inkml:trace>
  <inkml:trace contextRef="#ctx0" brushRef="#br0" timeOffset="28065.401">19917 13536 1112 0,'-12'-11'412'0,"12"11"-320"0,12-2-28 0,-3 2 64 15,11 2-84-15,1 1-8 0,9 0-24 16,0 2 0-16,5 0-8 15,1 1-276-15,-6-1 148 0</inkml:trace>
  <inkml:trace contextRef="#ctx0" brushRef="#br0" timeOffset="28366.989">20318 13406 1152 0,'-6'-2'428'0,"9"-1"-332"0,3-2-28 0,0 5 112 16,6 0-112-16,6 2-20 15,15-2-28-15,3 3-36 16,8 0 8-1,-2-1 20-15,-3 1-4 0,-4 0-108 0,-5-3 52 16,-9 2-216-16,-6 1 144 16,-9 0-656-1,-12 7 428-15,-6-4 84 16</inkml:trace>
  <inkml:trace contextRef="#ctx0" brushRef="#br0" timeOffset="28590.5759">20405 13436 944 0,'-6'7'352'0,"3"7"-276"0,3 4-20 15,0-2 112-15,0 11-104 16,0 7 88-16,12 8-88 15,-6 9-32-15,3-6-20 16,-3-8 4-16,-6-3-8 0,0-5-372 16,-6-2 196-16</inkml:trace>
  <inkml:trace contextRef="#ctx0" brushRef="#br0" timeOffset="29265.7662">21459 13332 872 0,'-3'-10'324'0,"-3"10"-252"0,0-8-20 0,3 8 76 16,-3 0-80-16,6 8 44 15,-3 2-56-15,-3 12 96 16,0 1-76-16,0 6 92 0,0 8-88 15,3 6-12-15,0 2-28 0,3 2-16 16,0 1 0-16,0-14 28 16,0-4-16-16,0-9-56 15,-6-3 16-15,3-7-384 16,-3-16-508 0</inkml:trace>
  <inkml:trace contextRef="#ctx0" brushRef="#br0" timeOffset="29839.3927">21113 13536 1112 0,'-6'0'412'0,"6"0"-320"0,0 0-28 0,0 0 132 15,9 3-120-15,6-1 24 16,12 1-60-16,9 0 0 16,14-3-24-16,7 0 20 0,-1 0-24 15,4 0-12-15,-10-3-4 16,7 3-48-16,-12 0 24 16,-10 0-20-16,-11 0 28 15,-3-3 28-15,-9 1-4 16,-3-6 36-16,-9 2-24 15,-6-1 64 1,6 4-44-16,-3-2-8 16,3 5-16-16,-6 0-28 15,6 0 8-15,-9 0 12 16,9 8 0-16,-6 2-12 16,6 3 4-16,-9 3 28 15,3 5-12-15,0 1 40 16,-3 1-28-16,9-7-4 0,0 3-12 15,15-6 4-15,6-2-8 16,9-9-136-16,0-4 76 16,-4-6-80-16,4-6 80 0,-6-1 24 15,-12-4 16-15,3-5 24 16,-15 3-4-16,-6 3 120 16,-9 2-68-16,0 5 48 15,0 3-60-15,0 3-60 16,3 5 8-16,9 5-380 15,3 0 212-15,9-2-788 16</inkml:trace>
  <inkml:trace contextRef="#ctx0" brushRef="#br0" timeOffset="30956.819">12814 14385 612 0,'3'-8'228'0,"-6"3"-180"0,6 0-12 0,-3 0 148 15,0 5-108-15,0-6 60 16,3 4-80-16,-3-4 72 15,-6 1-72-15,0 0 44 0,-3 5-60 16,0-6 16-16,-3 6-36 16,-2 6 52-16,-4 4-40 0,-6-2 108 15,3 13-80 1,6 1 20-16,0 4-48 0,9-2-40 16,6 0 4-16,9 0 36 15,9-9-20-15,6-1 0 16,3-14-8-16,-3-6 4 15,8-2-4-15,-8-7-12 16,-3 1 4-16,-6-2 20 16,-6-2-8-16,-3-1-4 15,-12 3 0-15,-3 3-16 16,0-3 8-16,-3 14-16 16,-3-4 12-16,9 6-232 15,6 6 128-15,0-6-524 16,15 0 356-16,6 0-284 15</inkml:trace>
  <inkml:trace contextRef="#ctx0" brushRef="#br0" timeOffset="31188.6717">12990 14298 984 0,'-18'3'368'0,"12"-1"-288"0,-6 1-20 0,6 2 108 15,0 6-104-15,-6 5 44 16,6 10-64-16,0 11 12 15,-3 16-36-15,9 0 36 0,0-3-32 16,0-2-4-16,0-8-12 16,-3-1 36-16,0-7-20 15,-5-3 4-15,2-5-16 0,-3-3 0 16,3-5-4-16,0-3-156 16,-3-5 80-16,6-8-456 15,6-8 292-15,0-2-464 16</inkml:trace>
  <inkml:trace contextRef="#ctx0" brushRef="#br0" timeOffset="31763.8531">12897 14391 892 0,'-8'-24'332'0,"16"21"-260"0,4-2-20 15,3 2 140-15,0 3-116 16,0 3 16-16,6 5-56 15,0 5-16-15,3 6-12 16,-7 4-16-16,-8-4 4 0,-3 5 116 0,-12 0-60 16,-15-3 60-16,1-3-68 15,-10-5-20-15,3 1-16 16,-3-9 36-16,7-8-24 16,2 1-8-16,0-9-8 15,15 3-112-15,9-2 60 16,6-4-252-16,6 4 164 15,8 2-228-15,4 3 208 16,9-3-256 0,6-3 232-16,-4 6 72 15,-2-6 68-15,0 6 352 0,-6 0-168 16,-4-1 40-16,-2 4-112 16,-3-1 16-16,0 0-52 15,-9 1 52-15,0-1-52 0,-6 0 36 16,6 1-40-16,-10-1 52 15,-2-2-48-15,0 0 44 16,0-1-44-16,-5 1 52 16,-4 0-52-16,-12 2 28 15,-9 0-36-15,0 3 16 16,3 6-24-16,-2 2 80 16,5 2-56-16,6 6-20 15,9 5-16-15,9 3-8 16,12 3 0-16,9-1 24 15,9-2-12-15,5-3 4 16,10-5-8-16,-3-8-76 0,-4-8 36 16,-2 0-340-16,0-6 208 15</inkml:trace>
  <inkml:trace contextRef="#ctx0" brushRef="#br0" timeOffset="32115.7578">13466 14399 840 0,'-15'2'312'0,"9"6"-244"0,-3 3-16 16,9-3 136-16,-3 8-112 15,0 2 112 1,0 3-108-16,-3 8-16 0,6-2-40 16,0-6-16-16,0-5-4 15,-6-3 84-15,6-5-48 16,-6-5 28-16,3-6-40 0,-2-5 0 16,5-5-16-16,0 0-16 15,8-9 0-15,-2-1-4 16,15-1 0-16,0 3-36 15,9 2 24-15,3 6-196 16,-1 5 120-16,1 3-576 16,6 5 376-1,-3 2-180-15</inkml:trace>
  <inkml:trace contextRef="#ctx0" brushRef="#br0" timeOffset="32852.7207">13790 14486 464 0,'-2'0'176'0,"-4"0"-140"0,0-5-8 0,3 5 172 0,0-6-116 16,0 1 96-16,3-3-100 16,-6 3 60-16,6 0-80 15,-3-1 56-15,-3 6-64 0,-6-5 76 16,12 5-72-16,-15 5 8 16,6 1-40-16,-6 4 32 15,0 3-32-15,-3 3 4 16,1 0-16-16,2 0 12 15,3 0-16-15,3-3-20 16,3-5 4-16,6 0-56 16,24-11-100-1,-6 1 88-15,5-4-20 0,-2-2 60 16,3 3 16 0,-6 0 8-16,-3 0 12 15,0 5 104-15,-6 0-56 16,-3 0 0-16,0 5-32 15,2-3 8-15,-2 1-16 16,12-6-4 0,3 3 0-16,0-2-4 15,15-3-20-15,-4-3 12 16,1-3-40-16,0-2 28 16,0 0-20-16,-7-1 24 0,4-2 0 15,-9 1 8-15,-6 1 0 16,-3-2 0-16,-9 3 16 15,-3-3-4-15,0 1-4 16,-6-4 4-16,-6-2-4 16,-3 0 0-16,0 2 8 15,0 6-4-15,3 5 16 16,0 5-12-16,1 9 4 16,-1 4-4-16,6 6 28 15,0 3-20-15,3 7 12 16,-3 6-16-16,6 2 20 15,-6 1-20-15,6-12-12 32,-3 4-4-32,-9-6-244 0</inkml:trace>
  <inkml:trace contextRef="#ctx0" brushRef="#br0" timeOffset="33027.0039">13927 14332 932 0,'12'-15'348'0,"0"15"-272"0,12-8-20 0,-9 8 84 16,0 0-88-16,3 0 16 16,0 2-44-16,-1 4-32 15,4-1 4-15,-3 3-280 0,0 0 152 16,6-3-576-16</inkml:trace>
  <inkml:trace contextRef="#ctx0" brushRef="#br0" timeOffset="33410.5684">14243 14356 1016 0,'6'6'376'0,"-3"-4"-292"0,3 1-20 16,3 0 60-16,-3-3-80 16,0 0 44-16,3 0-52 15,3-3-12-15,-4 0-12 16,4 1 0-16,-3-4-8 0,-3 1-4 16,0 0 4-16,-3-1 4 15,-3-2-4-15,0 3 16 16,0-3-12-16,-3 3 4 15,0 2-4-15,-3 1 4 32,0 2-8-32,-6-3 8 15,6 6-8-15,-8-1 32 0,2 4-20 0,-6 2 84 32,6-1-56-32,-3-1 24 15,3 4-40-15,0 4-8 0,6-1-12 0,0 3-8 16,12 2 4-16,6 3-4 15,0 1 0-15,0-1 0 16,3-5 0-16,6-3-56 16,-6-3 32-16,-1-2-272 0,1-5 164 15,-9-3-500-15,9-3 356 16</inkml:trace>
  <inkml:trace contextRef="#ctx0" brushRef="#br0" timeOffset="33544.7077">14597 14544 956 0,'0'0'352'0,"6"8"-272"0,9-8-24 15,0 0-100-15,0 0 12 16,-9-8-716-16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13:59:16.3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14663 14703 496 0,'0'0'184'0,"0"-11"-140"0,15-10-16 0,-9 11 128 15,2-9-92-15,4 3 124 16,3-5-108-16,-6 2 92 16,-3-2-96-16,9 3 12 0,-9-1-52 15,3 1 12-15,-9 2-28 16,0 3-8-16,0 2-8 0,-6 3 4 16,-9 3-4-16,0 0 8 15,-6-1-8-15,-2 1-12 16,-13 0 4-16,0 2 4 15,0 0 0-15,1 9 0 16,-10 2 0-16,6 5 24 16,7 11-12-16,2 7 40 15,9 6-28-15,12 6 32 16,3 2-32-16,15 0 4 16,3-3-16-16,18 0 12 15,2-2-16-15,4-6 16 16,9-4-16-16,5-9 16 15,-5-8-16-15,6-10 16 16,5-14-16-16,1-5 4 16,-4-5-4-16,-11-5 36 15,3-6-20-15,-16-8 32 16,-8-8-32-16,-6-2 64 0,-15-5-48 16,-9 7 72-16,3 0-64 15,-15 9 20-15,1 2-40 16,-1 5 0-16,-3 8-16 15,3 6-8-15,0 2 0 16,9 2-16-16,-3 7 8 16,4-1-120-16,5 0 68 15,0 2-304-15,0 6 200 16,6 6-544-16,3 7 396 0</inkml:trace>
  <inkml:trace contextRef="#ctx0" brushRef="#br0" timeOffset="314.3692">14648 14713 984 0,'0'0'368'0,"0"0"-288"0,6 6-20 0,3 2 72 16,-3 5-84-16,9 3 68 15,-7 8-64-15,10-1-4 16,-3 4-28-16,6-1-4 0,3 1-8 15,3-6 4-15,-4-3-8 16,-2-4 16-16,0-4-12 16,-6-4 4-16,-3-4-4 15,-9-10-360 1</inkml:trace>
  <inkml:trace contextRef="#ctx0" brushRef="#br0" timeOffset="523.7641">15196 14618 1164 0,'-15'-16'428'0,"15"14"-332"0,-6 2-24 16,6 0-52-1,0 2-84 1,0 9-300-16</inkml:trace>
  <inkml:trace contextRef="#ctx0" brushRef="#br0" timeOffset="780.4332">15100 14862 1048 0,'-15'2'388'0,"15"9"-300"0,0 5-28 0,0-6 60 16,6 4-80-16,-6-1 80 15,0 3-68-15,-6-3-16 0,6 0-24 16,0-5 0-16,0 0-8 0,0-3-4 15,-6 1 4-15,6-12-312 16,-9-2 168-16</inkml:trace>
  <inkml:trace contextRef="#ctx0" brushRef="#br0" timeOffset="2692.6262">15115 14753 560 0,'0'-2'208'0,"-6"-1"-164"0,6-2-8 0,0 5 92 16,0-3-76-16,0 3 52 15,0 0-64-15,0 0-4 16,0 0-20-16,0 0 16 0,0 0-20 15,0 0 32-15,0 3-28 16,0-3 48-16,0 0-36 0,0 0 48 16,0 0-44-16,0 0 12 15,0 0-28-15,0 5 28 16,0-5-28-16,6 5 20 16,-6-5-20-16,0 0 0 15,-6 5-8-15,6 1 12 16,0-4-12-16,-6 1 40 31,6 5-24-31,0 0-12 0,-9 0-8 16,9 2-16-1,0 4 8-15,-9 4 56 0,3 6-28 16,-3 2 0-16,4 4-16 16,-1-1-8-16,3 0 4 15,-3-5 12-15,-3-1-8 0,9-7 4 16,0-3-4-16,0-7-8 15,-6-6 4-15,12 0 20 0,-3-6-12 16,3-7 4-16,-6-11-8 16,9 1-8-16,-3-6 4 15,-6-1-60-15,5 1 32 16,-5 6 12-16,6-1 8 16,-3 3-16-16,-3 5 12 15,0 0 4-15,0 0 4 16,0 5 16-16,0 3-8 15,0 0-20-15,-6 3 4 16,6 5 4-16,0 0 4 16,-8 5-12-16,8 6 8 0,-6 2 28 15,0 6-12-15,3 5 48 16,-3 2-32-16,3 1 12 16,-3 2-24-16,6-11 36 15,-6 6-28-15,6-8-12 16,0-3-8-16,0-5 4 15,0 3-4-15,0-11 8 16,0-6-8-16,6 1 24 16,-6-3-16-16,0-3-48 15,0-2 20-15,6-8-52 16,-3 0 40-16,-3-3-48 16,-3 0 44-16,3 0-12 15,-3 1 28-15,3 4 0 16,0 6 8-16,0 2-12 15,0 3 12-15,0 8 4 0,6 6 4 16,3 7 24-16,-3 8-12 16,-6 3 12-16,0 5-12 15,0 3 28-15,6 2-24 16,-12-10-12-16,6 0-8 16,0 0 20-16,-3-9-8 15,3 4 16-15,0-11-16 16,0-3-48-16,0-5 24 15,3-5-208-15,8-3 124 16,-2-8-468-16,12-2 316 0,-6-9-248 16</inkml:trace>
  <inkml:trace contextRef="#ctx0" brushRef="#br0" timeOffset="3587.6364">15987 14462 1068 0,'0'-21'396'0,"6"18"-308"0,-6-5-24 16,3 6 196-16,-3-1-156 15,3 0 64-15,3 1-100 16,-6 2-40-16,3-3-16 16,6 8-32-16,-3 1-252 15,0 2 148-15,0 2-724 16,-3 3 472 0,-3-2-12-16</inkml:trace>
  <inkml:trace contextRef="#ctx0" brushRef="#br0" timeOffset="3790.7421">15987 14608 1040 0,'0'8'384'0,"0"2"-300"0,-6 9-20 0,6-3-36 15,0-1-28 1,-3 1 24-16,-3-2-12 0,0-1-4 16,6 0-4-16,-3-5 4 0,1 0-4 15,-1 0 8-15,-3 0-8 16,6-3-36-16,0 0 16 15,0 1-452-15,11-1 256 16,4 0-336 0</inkml:trace>
  <inkml:trace contextRef="#ctx0" brushRef="#br0" timeOffset="4123.5879">16169 14637 904 0,'-15'-24'332'0,"9"29"-256"0,-6-2-24 15,6 0-16-15,-6-1-32 16,3 6-4-16,-3 0 4 16,4 3-4-16,2 4 0 15,-3-1-12-15,9-1 8 0,0-2-4 16,0-1 0-16,9 3 8 16,2 1 0-16,-2-1 0 15,6 0 0-15,-3 0 0 16,-3 0 0-16,3 1 16 15,-9-4-8-15,-3-2 24 0,-3 0-20 16,-9-3 24-16,3 1-24 16,-6-4 24-16,0-2-24 15,4 0-20-15,-4 0 0 16,9-2-656 0</inkml:trace>
  <inkml:trace contextRef="#ctx0" brushRef="#br0" timeOffset="6573.4399">17071 14690 652 0,'-9'-16'244'0,"3"13"-192"0,0-2-12 0,3 0 84 16,-6-6-76-16,0 3 120 15,0 3-92-15,-3-1 32 16,0 6-64-16,-2 6 20 0,-4 2-36 15,0 13 36-15,6-8-36 16,-6 3 12-16,6 2-24 16,12-2 8-16,-3 0-12 15,12-3-8-15,-3-2 0 16,-3-3-60-16,15-5-124 16,0-9 92-16,-3 1-92 15,-9-3 108-15,3-2 16 16,-9 4 36-16,-3 1 104 15,-3 0-44-15,-9 7 140 16,9 4-100-16,-9 2 36 16,21-3-72-16,-6 5-16 15,12-2-16-15,3-2 0 16,8-6-8-16,13 0-28 16,3-8 12-16,0-3-136 15,-1 3 80-15,-8-2 40 16,-3-9 20-16,-6-7 8 15,-6-4 4-15,-7-12 40 16,-5 2-24-16,-3-2 132 31,0 10-84-31,-6 1 76 0,3 4-84 0,3 9 12 16,-2 10-40-16,2 8-56 16,5 16 12-16,1 13-8 0,-3 5 12 15,0 3 44-15,0 5-24 16,-6-7-20-16,0 5 4 15,-3-11 16-15,6-6-4 16,-3 1 4-16,0-8-4 16,1-3 4-16,2-2-8 15,5-3 16-15,-2-11-12 16,9-2-144-16,-3-6 72 16,6-4-8-16,9-1 44 0,0-3 36 15,-6-2-4-15,0 0-8 16,-4 2 0-16,-2 3 48 15,-6 8-24-15,0 6 24 16,-3 7-24-16,-3 8 44 16,-3 8-36-16,3 1 4 15,0-1-20-15,6 0 0 16,3 0-4-16,3-2 4 16,0-3-8-16,0-6 16 15,3-5-12-15,-3-5-64 16,0-2 28-16,-1-4-16 15,-5-4 28-15,0-1-36 16,-3-5 32-16,-3 1-20 16,-3-4 24-16,3 1-8 15,0 2 12-15,0 8 0 16,0 5 4-16,0 3 8 0,6 8 0 16,3 5 8-16,3 0-4 15,3 3 8-15,3 0-8 16,3-3-4-16,0-2 4 15,-1-3 12-15,-5-3-8 16,-3-2 16-16,-3-6-16 16,-3 1-4-16,0-6 0 15,-3-3 4-15,-6-5-4 16,0-2-12-16,0-6 4 16,0 3 4-16,3 5 0 0,0-3-12 15,3 6 8-15,3 5-4 16,6 3 0-16,3 2 0 15,3 3 0-15,8 0 8 16,10 0 0-16,0-2 16 16,0 2-8-16,2 0-12 15,-2-3 0-15,-6 3 20 16,-6 0-8-16,-4-3-12 16,-8-2 0-16,-3-3 20 15,-9 0-8-15,-6 0-12 16,-3 0 0-16,-3 0-4 15,1 0 0-15,-1 3 0 32,3 5 0-32,-3 3 8 15,6 2 0-15,-6 6 0 0,0 4 0 0,-3 1 0 16,0 3 0-16,0 2-12 16,3 0 8-16,1-5 12 15,2 0-4-15,0-5-12 16,6-1 4-16,3-5-4 31,3-2 0-31,6-6-124 0,6 1 72 0,2-9-32 16,7-2 56-16,-9 0 16 15,6 2 8-15,-9 1 72 16,-3-4-32-16,-3 9 96 0,-6 2-72 16,-3 3-4-1,0 6-32-15,-6 4 16 16,6 1-20-16,0-1-4 15,3 1-4-15,6 0 4 0,3-3-4 16,6-3 16-16,5-3-12 16,1-2-48-16,0-2 24 15,0-3-104-15,-3-6 68 0,-3 0 8 16,-9 3 24-16,-3-2 16 16,-3 2 4-16,-6 3 0 15,3-1 0-15,-6 6 24 16,3 11-12-16,0-3 48 31,6 2-32-31,6 4 40 0,9-1-40 16,-3 3-4-16,8-6-16 15,4 4 4-15,-3-6-8 16,3-3-12-16,3-8 4 0,-6 1-84 0,-7-4 48 16,-2-2-40-16,-3 0 48 15,-3-2 20-15,-6-3 8 16,-3 2 4-16,-6 0 0 15,0 1 0 1,6 4 0-16,-5 6 24 16,5 8-12-16,-3 6 68 15,3 4-48-15,3 9 16 16,3 4-32-16,0 9 0 16,-3 8-8-16,0-1-8 15,-9 1 4-15,-9 2 12 0,-3-5-8 16,-9-10-28-16,-6-6 8 0,1-8 4 15,5-5 8-15,0-6-12 16,3-10 8-16,7-2 28 16,5-9-12-16,6-10-12 15,9-11-4-15,6 3-48 16,9 0 24-16,5-8-92 16,10 3 68-16,6-1-36 15,3 1 48-15,-4 7 24 16,1-2 12-16,3 5 12 15,-4 3-4-15,-5-3 32 32,0 9-20-32,0 1 20 15,-3 1-20-15,-4 2 28 16,4 1-28-16,-6 2 12 0,-3 3-16 0,0 2 56 16,-3 0-40-16,-1 1-4 15,-2 2-12-15,-3 0-12 16,0 5 4-16,-3-2 4 15,0-1-4-15,-6 1-12 16,0 5 4-16,0 2-4 16,3 1 0-16,-3 0 8 15,3 2 0-15,0 0 0 16,3 3 0-16,-6-3 8 16,3 0-4-16,-9-5 84 15,3 0-44-15,-9-5 68 16,3-3-64-16,-9-5 8 0,-2-3-32 15,2-3-12 1,3 3-8-16</inkml:trace>
  <inkml:trace contextRef="#ctx0" brushRef="#br0" timeOffset="7040.6379">19422 14346 1340 0,'-11'-27'496'0,"8"22"-384"0,3 2-36 15,0 3-4-15,0 0-56 16,0 0-12-16,0 0-8 15,6 3-32-15,-4 5 20 16,1 0-488-16,0 2 276 0,-3 4-528 16</inkml:trace>
  <inkml:trace contextRef="#ctx0" brushRef="#br0" timeOffset="7251.5336">19342 14497 892 0,'-9'31'332'0,"12"-12"-260"0,-3 10-20 0,3-16 152 16,-3 3-124-16,0 3 80 16,0-4-92-16,-3 1 44 15,0-8-68-15,0 3 4 0,0-3-28 16,0 0 16-16,0-6-24 16,0 1 12-16,3-3-12 15,0 0-140-15,0-3 72 16,3-2-432-16,3-3 272 15</inkml:trace>
  <inkml:trace contextRef="#ctx0" brushRef="#br0" timeOffset="7564.9698">19467 14470 984 0,'-12'24'368'0,"9"-8"-288"16,3 10-20-16,0-10 64 0,0 5-80 15,3 3 0-15,6 0-28 16,0-8-12-16,0 2 0 16,-3-7 12-16,0-3-8 0,0-3 16 15,3-10-16-15,-3-1-92 16,-3-4 48-16,0-6-96 0,3 0 76 16,-3 0-68-1,3 3 68-15,0 0 12 0,-1 8 28 16,1 5 100-1,6 2-44-15,0 14 124 16,0-3-92-16,3 8-8 16,0 3-40-16,0-5-8 15,0-1-8-15,0-2-84 16</inkml:trace>
  <inkml:trace contextRef="#ctx0" brushRef="#br0" timeOffset="7791.3534">20363 14338 716 0,'-24'8'264'0,"9"10"-204"0,-2 17-16 15,11-12-24-15,-3 17-20 16,3 5 0-16,6 8 0 16,3-11-72-16</inkml:trace>
  <inkml:trace contextRef="#ctx0" brushRef="#br0" timeOffset="8542.882">20042 14499 1016 0,'9'0'376'0,"5"3"-292"0,13-3-20 0,-9 0-28 16,6 0-32-16,12-3-4 16,8 1 4-16,7-4-4 15,-4-2 0-15,-2-2 0 0,-3-1 0 16,-9 6 0-16,-7-8 0 15,-5 5 16-15,-6-8-8 16,0 5 76-16,0 6-48 0,-9-3 32 16,-3 3-40-16,-3 5-16 15,6 5-8-15,0 8-32 16,-3 14 16-16,-6 4 40 16,0-1-16-16,0 7 36 15,-3 0-32-15,-3-3 64 16,-3-5-44-16,-3-2 20 15,0-6-36-15,-3-5 0 16,0-6-12-16,4-2 12 16,-1-5-12-16,6-6-4 15,-3-2 0-15,9-3 20 16,3-3-12-16,3 1-20 16,9-4 0-16,-3 1-12 15,6-3 8-15,-4 6-28 0,4-1 24 16,0 3 16-16,-6 0 0 15,3 3-8-15,-9 0 4 16,3 2-16-16,-6 8 20 16,0-5 0-1,6 11-24 1,-6 0 64-16,3 2-24 16,3 8 24-16,-6-10-24 15,6 4-8-15,0-1-4 16,0-1 4-16,-3-5-4 15,-3 2-12-15,6-2 4 0,-9-2 12 16,0-1-4 0,0 0 16-16,0-2-12 0,-3 0-4 15,0-3 0-15,0 0-4 16,6 0 0-16,-3 0-20 16,3 0 12-16,6-3-200 15,0 0 116-15,3 1-428 16,0-1 288-16,9 0-416 15</inkml:trace>
  <inkml:trace contextRef="#ctx0" brushRef="#br0" timeOffset="8901.2958">20670 14618 976 0,'6'6'360'0,"0"4"-280"0,8 1-20 0,-5-1 56 15,6-2-76-15,0-3 80 16,3 3-68-16,3-2 0 16,0-6-32-16,0-3-12 15,-4-2-4-15,-2-1 20 16,-9-4-12-16,-6-6-20 0,-6 0 0 16,-6 0-4-16,3 0 4 15,-11-2 24-15,5-1-8 16,-6 3-4-16,6 6 0 15,0 5-32-15,3 5 16 16,0 2 4-16,6 6 8 16,-6 5 24-16,9 11-12 0,-2 0-12 15,-1 3-4-15,6 2 4 16,6-6 0-16,-1-4 24 16,4-3-12-16,3-3-20 15,6-5 0-15,3-3-304 16,3-2 172-16</inkml:trace>
  <inkml:trace contextRef="#ctx0" brushRef="#br0" timeOffset="11602.9188">15041 15883 416 0,'3'-3'152'0,"3"1"-116"0,-6-6-12 15,9 2 180-15,-3 1-116 16,5-3 72-16,-5 0-96 16,3 0 44-16,-6-2-64 15,3-4 40-15,-6 7-48 0,0-7 24 16,-6 1-32-16,3 0 0 15,-9 0-16-15,3-1-8 16,1 4 0-16,-4-1-16 16,3 3 8-16,-3 0 12 0,-3 6-4 15,-6 4-4-15,6 9 4 16,-6 2 48-16,-2 8-28 16,2 6 24-16,6 2-28 15,0 0 16-15,3-3-20 16,3-2-8-16,6-3-4 15,3-7 4-15,9-6-4 16,6-3-28-16,3-10 12 16,0-9-152-16,3 6 88 15,2-13-136-15,-8 0 124 16,0 0 16-16,-9 2 44 16,3 6 172-16,-3 5-80 15,-6 3 100-15,0 5-96 0,6 11 28 16,0 4-56-16,3 1-4 15,0 0-24-15,6-3 12 16,2-5-16-16,1-8 4 16,-3 0-4-16,6-5-120 15,-6-3 60-15,3-2-156 16,0-4 120-16,-3 1-68 16,-1 0 92-16,-8-3 36 15,9 0 20-15,-3 3 148 16,3 2-76-16,-6 3 140 31,6 3-116-31,3 0 56 16,3 2-84-16,-1-2-8 15,1 5-32-15,3 0-4 0,-3 0-8 0,-6 0 12 16,-3 0-12-16,-6 0-4 16,-6 0 0-1,-6 0-16-15,-3 0 20 0,-3 0-8 16,-6 0 0-1,3 0 4-15,-9-3-4 16,6 3 0-16,-2 0 0 16,2 3 0-16,-3-3 0 15,9 10 0-15,-3 1-20 16,9 2 12-16,-3 8-4 16,0 3 4-16,3-5-12 0,0 7 12 15,3-5 12 1,6 1 0-16,6-7 16 0,6-1-12 15,6-4-12-15,9-7 0 16,5-3-148-16,4-8 84 16,0-3-208-16,6-5 152 0,-4-5-256 15,1-3 212 1,0 1-216-16</inkml:trace>
  <inkml:trace contextRef="#ctx0" brushRef="#br0" timeOffset="11768.1666">15746 15663 852 0,'0'-21'316'0,"-3"19"-248"0,-6-9-16 15,3 3 92-15,-6 8-88 16,1 0 40 0,2 0-56-16,-6 8-16 15,3 3-12-15,-6 7 0 16,6 6-8-16,0 10-4 0,6 1 4 0,3 7-4 16,0 0 0-16,3-7 8 15,0 2-4-15,-3-8-28 16,0-8 12-16,-6 3-416 0,0-6 232 15,-3-4-396 1</inkml:trace>
  <inkml:trace contextRef="#ctx0" brushRef="#br0" timeOffset="12055.1688">15490 15692 1060 0,'9'-5'392'0,"-9"5"-304"0,12 0-28 0,-3 3 68 0,3 2-84 15,6 0-20-15,3 3-12 16,5-2 20-16,7-6-16 16,6-6-12-16,5-4-8 0,1-1 12 15,-3 1-4-15,-1-6-4 16,-8 5 4-16,-12 1-4 31,3-1 0-31,-12 0 0 16,0 6 0-16,-12 0-20 15,0 2 12-15,-6 0-12 16,3 6 8-16,-6-3 16 16,3 5 0-16,0 1-92 15,3-1 52-15</inkml:trace>
  <inkml:trace contextRef="#ctx0" brushRef="#br0" timeOffset="12864.1668">15788 15774 1060 0,'-6'37'392'0,"6"-37"-304"0,12 40-28 0,-6-19 60 16,6-2-80-16,6-1 8 15,-4 4-28-15,-2-4 4 16,0-5-12-16,-3 3 20 16,0-11-20-16,-3-10 12 0,-3 0-12 15,-3-6-88-15,-3-2 44 16,0-5-236-16,3-9 148 0,0 3-204 31,3 6 188-31,0-1 48 16,6 1 56-16,3-3 220 15,0 13-100-15,3-3 148 16,0 3-132-16,2 11 16 16,1 2-72-16,-3 6 16 15,0 2-36-15,-3 3 8 0,0 5-20 16,-6 0 36-16,-6 0-28 15,0-5-4 1,0 0-12-16,0-5 4 16,0-6-8-16,0 0 16 15,0-2-12-15,0-11-48 16,0 5 24-16,3-10-16 16,3 2 20-16,0-7-8 0,3 5 8 0,0-6 8 15,-1 6 4-15,1-8 16 16,0 7-8-16,-3 1-4 15,3 3 0-15,-9-4-24 16,3 7 12-16,-6-1 4 16,3 2 4-16,-3 4-12 15,6 2 8-15,0 2-4 16,3 9 0-16,6-1 0 16,3 4 0-16,9-1 16 15,3-3-4-15,5 4 16 16,4-4-12-16,9-7 4 15,-10-3-4-15,-11-3-8 16,3 1 4-16,-9-6-40 16,-3 0 20-16,-9-5-20 15,-3 5 20-15,-12-8 8 16,3 5 8-16,-9-5 0 16,0 3 0-16,-6 0 32 15,6 8-16-15,-3-1 48 16,7 6-36-16,-1 6-16 15,6-1-4-15,3 13-8 16,6 4 0-16,9-1 0 16,2 2 0-16,10-1 16 15,0-4-8-15,3-2-64 16,-3-3 28-16</inkml:trace>
  <inkml:trace contextRef="#ctx0" brushRef="#br0" timeOffset="13810.7843">17208 15724 560 0,'3'-10'208'0,"0"4"-164"0,6 1-8 0,0 2 76 15,0 1-68-15,2 2 112 16,4 2-84-16,-3 6 52 16,-3 3-72-16,3 10 84 0,-3 11-76 15,0 2 32-15,0 3-52 16,-3 0 48-16,-6-2-52 15,0-6 36-15,0-3-40 0,0-7 52 16,-6-6-48-16,3-2 20 16,0-9-36-16,0-10-16 15,6-2-8-15,3-11 4 16,0-11 0-16,0-3-176 31,6 4 96-31,3-9-48 0,-1 11 76 16,1 5 28-16,0 8 20 15,-3 6 4-15,-3 4 0 16,-3 12 104-16,0 9-56 0,0 4 24 16,-3-1-40-16,0 6-12 15,-3-3-12-15,0-2 20 16,3-6-16-16,0-2 12 16,-3-6-12-16,0 0-8 15,0-5 0-15,0 0 20 0,3-5-12 16,0-5-76-1,0-9 36-15,6-5-140 0,3-5 92 16,-1 5-44 0,7 6 72-16,0-1 24 15,3 6 20-15,0 5 100 16,-3 13-52-16,-3 3 68 16,-1 13-60-16,-5 6 32 15,0 2-48-15,-6 8 24 16,3-3-32-16,-6-7 0 15,-3-6-16-15,0-2 12 16,0-6-16-16,-3-3 24 0,0-2-20 16,-2-13-108-1,2 2 48-15,-3-12-304 16</inkml:trace>
  <inkml:trace contextRef="#ctx0" brushRef="#br0" timeOffset="14645.7044">17845 15748 976 0,'-12'-8'360'0,"12"8"-280"0,0 0-20 16,-3 5 36-16,-3-2-64 16,0 2-20-16,0 6-12 15,0 5 44-15,0 5-24 0,0 3 44 16,0 2-36-16,0 6 48 15,0-6-44-15,3 1 28 0,-3-9-32 16,9-2-8-16,3 0-12 16,0-5-8-16,6-9 4 15,0-2-24-15,3-8 12 16,-3-7-76 0,0 1 48-16,-3-12-64 15,0 7 56-15,-9-10 32 16,3 8 8-16,-6-8 60 15,0 13-32-15,-3-2 68 16,6 7-52-16,-6-2-16 16,6 7-16-16,3 1-28 15,3 5 12-15,9 0 4 16,2 3 4-16,10-3 0 16,0 2 0-16,9-4-36 15,-4 2 20-15,1-5-28 16,-6 2 24-16,-6-2 20 15,-3-1 0-15,-12 1 12 16,0-3-8-16,-12 5-12 16,-3 1 4-16,-9 4 56 15,0 6-28-15,-6 14-12 16,6 1-4-16,0 12 0 16,7-1-4-16,2 1 24 15,9-1-16-15,6-2 4 0,3-11-8 16,2-5 28-16,1-6-20 0,9-10-12 15,-6-5-8-15,3-11-40 16,0 3 24-16,-3-16-20 16,3 0 24-16,-4-14-16 15,-2 1 16-15,-3-3-28 16,0 11 28-16,-6-3 4 16,3 7 12-16,-6 1 8 15,3 11-4-15,-3 7 52 16,3 1-32-16,-9 10 0 15,3 10-16-15,-6 6 64 16,3 8-40-16,-6 16 76 16,3-6-60-16,-3 14 44 15,7-6-52-15,-4 0 8 16,6-5-32-16,-3-10 28 16,6-1-28-16,-6-5 20 15,6-5-20-15,-6-10-212 16,6-4 108-16</inkml:trace>
  <inkml:trace contextRef="#ctx0" brushRef="#br0" timeOffset="15054.3647">18229 15894 996 0,'0'2'368'0,"0"-2"-284"0,30 8-24 0,-16-3 64 15,-2-5-80-15,3 0 0 16,0 0-28-16,6-8 8 16,3 3-16-16,3-11-4 31,-10 6 0-31,1-9-4 0,-3 11 0 0,-12-10 8 16,-3 2-4-16,-6 3-12 15,-3-3 4-15,-12 5 48 16,7 6-24-16,-7-6 0 15,6 11-12-15,-3 8 56 16,6 0-36-16,0 3 24 16,3 7-32-16,3 9 28 15,3-1-32-15,-3 3 32 16,12 0-32-16,-6-2 20 16,0-1-20-16,6-5-8 15,-3-2-4-15,-6-8 12 16,6-3-8-16,3-1-20 15,3-1 4-15,3-6-188 16,3 0 104-16,6-3-400 16,0 0 276-16</inkml:trace>
  <inkml:trace contextRef="#ctx0" brushRef="#br0" timeOffset="15179.8106">18910 15949 1464 0,'9'8'544'0,"-9"-8"-424"0,12 0-32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customXml" Target="../ink/ink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openxmlformats.org/officeDocument/2006/relationships/customXml" Target="../ink/ink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6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Apr 5,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 Current-Steering Circuits,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54" y="1600200"/>
            <a:ext cx="8654892" cy="49529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469680" y="4742640"/>
              <a:ext cx="4383360" cy="59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5720" y="4732560"/>
                <a:ext cx="4396680" cy="6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7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8" y="1318595"/>
            <a:ext cx="8504372" cy="538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581400"/>
            <a:ext cx="3581400" cy="13217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169240" y="5149080"/>
              <a:ext cx="2338560" cy="62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0240" y="5139360"/>
                <a:ext cx="2356560" cy="6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7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84" y="1876033"/>
            <a:ext cx="8457430" cy="2695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5560" y="4777560"/>
              <a:ext cx="4496760" cy="663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80" y="4767840"/>
                <a:ext cx="4512240" cy="6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6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</a:t>
            </a:r>
            <a:r>
              <a:rPr lang="en-US" dirty="0" smtClean="0"/>
              <a:t>Circuits, Contd.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6" y="1162266"/>
            <a:ext cx="8436874" cy="5486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03520" y="1654560"/>
              <a:ext cx="1064520" cy="124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5240" y="1647000"/>
                <a:ext cx="1082160" cy="12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</a:t>
            </a:r>
            <a:r>
              <a:rPr lang="en-US" dirty="0" smtClean="0"/>
              <a:t>Circuits,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894" y="1274096"/>
            <a:ext cx="6994212" cy="54315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29880" y="5266440"/>
              <a:ext cx="2217600" cy="369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1240" y="5257800"/>
                <a:ext cx="2237400" cy="3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3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Current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10" y="1219200"/>
            <a:ext cx="8053179" cy="54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Current </a:t>
            </a:r>
            <a:r>
              <a:rPr lang="en-US" dirty="0" smtClean="0"/>
              <a:t>Source,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531" y="1676400"/>
            <a:ext cx="8262937" cy="32347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76680" y="2157480"/>
              <a:ext cx="2680560" cy="81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360" y="2150280"/>
                <a:ext cx="2689920" cy="8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9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Steering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951" y="1199351"/>
            <a:ext cx="5282097" cy="55884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33600" y="3117600"/>
              <a:ext cx="4095000" cy="109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7480" y="3110400"/>
                <a:ext cx="4109760" cy="11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Base-Current Compensation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71" y="1189566"/>
            <a:ext cx="7723858" cy="5470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25840" y="2750040"/>
              <a:ext cx="2205720" cy="165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480" y="2743920"/>
                <a:ext cx="2218680" cy="16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5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Base-Current </a:t>
            </a:r>
            <a:r>
              <a:rPr lang="en-US" dirty="0" smtClean="0"/>
              <a:t>Compensation,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00" y="2155081"/>
            <a:ext cx="8569200" cy="20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MOSFET Current Source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007" y="1156322"/>
            <a:ext cx="7475984" cy="541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96" y="2895600"/>
            <a:ext cx="2453504" cy="137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02200" y="4734720"/>
              <a:ext cx="2795400" cy="737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5360" y="4726080"/>
                <a:ext cx="281160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6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79" y="1219200"/>
            <a:ext cx="4845842" cy="5633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Small-Signal Operation of Current Mirrors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0200"/>
            <a:ext cx="6240001" cy="10892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540320" y="2600280"/>
              <a:ext cx="4237560" cy="2506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1680" y="2595240"/>
                <a:ext cx="4253040" cy="25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2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Small-Signal Operation of Current </a:t>
            </a:r>
            <a:r>
              <a:rPr lang="en-US" dirty="0" smtClean="0"/>
              <a:t>Mirrors,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171" y="1450705"/>
            <a:ext cx="7355656" cy="367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9" y="5141240"/>
            <a:ext cx="7463961" cy="12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448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81" y="4291013"/>
            <a:ext cx="272871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41" y="46037"/>
            <a:ext cx="79573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Which of the answer is false?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Current mirrors work because the two transistors have the same: 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GS</a:t>
            </a:r>
            <a:r>
              <a:rPr lang="en-US" sz="3200" dirty="0" smtClean="0"/>
              <a:t>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V</a:t>
            </a:r>
            <a:r>
              <a:rPr lang="en-US" sz="3200" baseline="-25000" dirty="0" smtClean="0"/>
              <a:t>BE</a:t>
            </a:r>
            <a:r>
              <a:rPr lang="en-US" sz="3200" dirty="0" smtClean="0"/>
              <a:t>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None of the above.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74560" y="2970000"/>
              <a:ext cx="3600" cy="2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0960" y="2967120"/>
                <a:ext cx="1008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MOSFET Current </a:t>
            </a:r>
            <a:r>
              <a:rPr lang="en-US" dirty="0" smtClean="0"/>
              <a:t>Source, Contd.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56" y="1492379"/>
            <a:ext cx="3091489" cy="367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15" y="2514600"/>
            <a:ext cx="2627369" cy="48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894" y="3505200"/>
            <a:ext cx="2244211" cy="437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873" y="4319159"/>
            <a:ext cx="3010527" cy="481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842" y="5257800"/>
            <a:ext cx="1546316" cy="5599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986800" y="1357200"/>
              <a:ext cx="2630160" cy="4127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8880" y="1347120"/>
                <a:ext cx="2645640" cy="41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5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7422475" cy="48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Effect on I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427" y="1483848"/>
            <a:ext cx="7923145" cy="52979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75760" y="4955760"/>
              <a:ext cx="4755240" cy="80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040" y="4944960"/>
                <a:ext cx="4772880" cy="8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0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V</a:t>
            </a:r>
            <a:r>
              <a:rPr lang="en-US" baseline="-25000" dirty="0" smtClean="0"/>
              <a:t>o</a:t>
            </a:r>
            <a:r>
              <a:rPr lang="en-US" dirty="0" smtClean="0"/>
              <a:t> on I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853" y="1476564"/>
            <a:ext cx="2904293" cy="64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526" y="2743200"/>
            <a:ext cx="2038948" cy="358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305" y="3758443"/>
            <a:ext cx="3037895" cy="50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21" y="4796846"/>
            <a:ext cx="1751579" cy="460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210" y="5830753"/>
            <a:ext cx="2175790" cy="3414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477760" y="3154680"/>
              <a:ext cx="3386880" cy="2439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0560" y="3148560"/>
                <a:ext cx="3403800" cy="24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2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 Current-Steering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472" y="1371600"/>
            <a:ext cx="7409055" cy="5307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14400" y="2002320"/>
              <a:ext cx="4570920" cy="263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5400" y="1992600"/>
                <a:ext cx="4584600" cy="26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6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 Current-Steering </a:t>
            </a:r>
            <a:r>
              <a:rPr lang="en-US" dirty="0" smtClean="0"/>
              <a:t>Circuits,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279" y="1535895"/>
            <a:ext cx="4775440" cy="908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77" y="2912028"/>
            <a:ext cx="7563896" cy="662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80" y="3962400"/>
            <a:ext cx="6931238" cy="521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718360" y="4675680"/>
              <a:ext cx="4568760" cy="113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9000" y="4668480"/>
                <a:ext cx="4584960" cy="11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 Current-Steering Circuits,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174" y="1315876"/>
            <a:ext cx="7357650" cy="53135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99840" y="2271600"/>
              <a:ext cx="4404960" cy="2671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200" y="2264040"/>
                <a:ext cx="4422600" cy="26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8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11857</TotalTime>
  <Words>149</Words>
  <Application>Microsoft Office PowerPoint</Application>
  <PresentationFormat>On-screen Show (4:3)</PresentationFormat>
  <Paragraphs>37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ECE 255</vt:lpstr>
      <vt:lpstr>Basic MOSFET Current Source</vt:lpstr>
      <vt:lpstr>Basic MOSFET Current Source, Contd.</vt:lpstr>
      <vt:lpstr>Current Mirror</vt:lpstr>
      <vt:lpstr>Early Effect on Io</vt:lpstr>
      <vt:lpstr>Effect of Vo on Io</vt:lpstr>
      <vt:lpstr>MOS Current-Steering Circuits</vt:lpstr>
      <vt:lpstr>MOS Current-Steering Circuits, Contd.</vt:lpstr>
      <vt:lpstr>MOS Current-Steering Circuits, Contd.</vt:lpstr>
      <vt:lpstr>MOS Current-Steering Circuits, Contd.</vt:lpstr>
      <vt:lpstr>BJT Circuits</vt:lpstr>
      <vt:lpstr>BJT Circuits</vt:lpstr>
      <vt:lpstr>BJT Circuits, Contd.</vt:lpstr>
      <vt:lpstr>BJT Circuits, Contd.</vt:lpstr>
      <vt:lpstr>A Simple Current Source</vt:lpstr>
      <vt:lpstr>A Simple Current Source, Contd.</vt:lpstr>
      <vt:lpstr>Current Steering</vt:lpstr>
      <vt:lpstr>Base-Current Compensation</vt:lpstr>
      <vt:lpstr>Base-Current Compensation, Contd.</vt:lpstr>
      <vt:lpstr>Small-Signal Operation of Current Mirrors</vt:lpstr>
      <vt:lpstr>Small-Signal Operation of Current Mirrors, Contd.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559</cp:revision>
  <cp:lastPrinted>2018-02-20T02:36:19Z</cp:lastPrinted>
  <dcterms:created xsi:type="dcterms:W3CDTF">2014-01-12T04:14:42Z</dcterms:created>
  <dcterms:modified xsi:type="dcterms:W3CDTF">2018-04-05T15:20:38Z</dcterms:modified>
</cp:coreProperties>
</file>