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735" r:id="rId3"/>
    <p:sldId id="714" r:id="rId4"/>
    <p:sldId id="736" r:id="rId5"/>
    <p:sldId id="715" r:id="rId6"/>
    <p:sldId id="716" r:id="rId7"/>
    <p:sldId id="717" r:id="rId8"/>
    <p:sldId id="718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28" r:id="rId19"/>
    <p:sldId id="729" r:id="rId20"/>
    <p:sldId id="730" r:id="rId21"/>
    <p:sldId id="737" r:id="rId22"/>
    <p:sldId id="738" r:id="rId23"/>
    <p:sldId id="732" r:id="rId24"/>
    <p:sldId id="733" r:id="rId25"/>
    <p:sldId id="731" r:id="rId26"/>
    <p:sldId id="658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86570" autoAdjust="0"/>
  </p:normalViewPr>
  <p:slideViewPr>
    <p:cSldViewPr>
      <p:cViewPr varScale="1">
        <p:scale>
          <a:sx n="91" d="100"/>
          <a:sy n="91" d="100"/>
        </p:scale>
        <p:origin x="24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49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1:38:29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18056 10226 496 0,'-15'5'184'0,"18"-5"-140"0,-3 3-16 16,0-3 92-16,-3 3-72 0,-3-3 88 15,6 2-80 1,-6-2 36-16,6-2-56 15,-3-1 32-15,-3-2-36 0,0-8 24 0,6-3-28 16,-8-5-28-16,-4-11 0 16,3-8 0-16,3-8 0 15,-3-2-12-15,3 3 8 16,-9 4 4-16,6 4 0 16,3-1 44-16,3 3-24 15,0 2 44 1,3-2-36-16,0 0 40 0,6-5-40 15,3-3-4-15,3 8-16 16,6 5 4-16,3 3-8 16,2 11 8-16,7 4-8 15,0 9 16-15,0 8-12 0,-1 7 24 16,-2 6-20-16,0 3 24 16,-9 7-24-16,-3-2 24 15,-6 2-24-15,-9-2 32 16,-6 0-28-16,-6-5 40 15,-6-1-32-15,-6-2 12 16,-3-3-20-16,4-2-24 16,-1-6 0-16,6 0-32 15,6-5 24-15,9 0-20 16,9-10 4 0,6 4 16-16,6 6 0 15,6-5 8-15,5 3-12 16,1 4 12-16,6 6 12 15,-6 5 0-15,-7 6-12 16,-2 2 4-16,0 0 20 0,-12 0-8 16,-3 3 32-16,-3 3-24 15,-6-1 20-15,-9-5-20 16,-12-2 28-16,-6-6-28 16,-5-5 4-16,-1-5-12 15,0-6-24-15,15-2 8 16,7-11-32-16,2 3 24 15,9-1-20-15,12-2 20 16,3 3-140-16,2 3 84 16,10 2-400-16,-3 0 264 15</inkml:trace>
  <inkml:trace contextRef="#ctx0" brushRef="#br0" timeOffset="316.9829">18360 9721 540 0,'0'0'200'0,"3"-3"-156"0,-3-2-12 15,0 5 228-15,0 0-148 16,0 0 36-16,9 0-92 16,0 2 36-16,2-2-52 15,7 0 8-15,9 0-32 0,3-2 44 16,9-1-32-16,8-5 12 15,-2-2-24-15,-9-1 8 16,-1-2-12-16,-11 10 12 16,-3-5-16-16,-6 3 32 15,-3 5-24-15,-9 3 12 0,3-1-16 16,-6-2-140 0,6-2 72-16,-6-6-500 15,9-16 308-15,-9 0-280 16</inkml:trace>
  <inkml:trace contextRef="#ctx0" brushRef="#br0" timeOffset="559.6762">18613 9451 768 0,'-27'10'284'16,"24"-2"-220"-16,3-2-20 0,3-1 32 0,3 0-52 15,0 9 52-15,3 1-44 16,3 17 28-16,0 0-32 15,-3 0 80-15,-1 2-60 0,1 3 40 16,-3-5-52-16,-6-3-12 16,0-5-12-16,0-6 44 15,0-7-32-15,0-1 0 16,0-10-16-16,6-5-192 16,3-5 100-16,6-9-556 15</inkml:trace>
  <inkml:trace contextRef="#ctx0" brushRef="#br0" timeOffset="755.7469">18866 9440 800 0,'6'14'296'0,"3"1"-232"0,12 25-16 0,-7-13-36 16,7 7-16-16,6 0 48 15,-6 3-24-15,-3-2-8 16,-6-1-8-16,-9-5 28 0,-3-2-16 16,-3-6-144-16,-9-3 64 15</inkml:trace>
  <inkml:trace contextRef="#ctx0" brushRef="#br0" timeOffset="1262.2064">17916 9297 684 0,'-9'3'252'0,"6"5"-192"0,-6 3-20 0,3-3 48 15,-3-1-56-15,-8 1 48 16,-4 3-44-16,-6 5 44 16,-6 2-48-16,3 12 20 0,4 12-32 0,8 11 36 15,6 8-32-15,15-1-12 16,12 7-8-16,9 9 12 15,11 9-8 1,-2-11 48-16,0-8-28 0,-9-10-332 16,11-14 164-16,10-15-544 31</inkml:trace>
  <inkml:trace contextRef="#ctx0" brushRef="#br0" timeOffset="1668.3977">18902 9194 756 0,'5'-5'280'0,"-5"5"-216"0,24 8-20 0,0 0 40 16,0 0-56-16,21 8 52 15,5 2-48-15,13 14 36 16,-4 5-36-16,-2 8 0 15,-13 11-20-15,-8 4 72 0,-15 7-48 16,-21-4 32-16,-6-2-40 0,-15-3 8 16,-3-2-20-1,-2-6-244-15,-4-8 120 0,0-10-544 16,3-13 360 0,-3-6-16-16</inkml:trace>
  <inkml:trace contextRef="#ctx0" brushRef="#br0" timeOffset="2840.3945">19693 9409 320 0,'6'2'120'0,"-3"1"-96"0,-3 10-4 0,6 0 44 16,-6 6-40-16,6 5 132 16,3 5-88-16,-9 3 56 15,6-3-68-15,-6-6 100 16,-3 1-88-16,3-5 12 0,-3-9-48 16,3-4 40-16,-3-12-40 15,3-10-16-15,0-7-8 16,0-12 0-16,3-7-4 15,-3-3 8-15,0 8-8 0,6 0-12 16,-6 2 4 0,15 9-32-16,-15 5 20 15,9 2 76-15,-3 6-32 16,0 3 8-16,3 4-20 0,-3 4 8 16,9-1-16-16,-1 0 24 15,7 3-20-15,0-2-560 16,3-6 300-1,-9-6-236-15</inkml:trace>
  <inkml:trace contextRef="#ctx0" brushRef="#br0" timeOffset="3394.0909">20059 9774 488 0,'6'8'180'0,"-3"-6"-140"0,6 1-12 0,-3 0 120 0,3-6-88 16,3-2 20-16,-3-1-48 16,3-4-4-16,0-3-16 15,0-1 12-15,-6-4-16 0,6-1-4 16,-9 1 0-16,3-1 4 16,-6 1-4-16,0 4 60 15,-6 4-36-15,3 2 40 16,-9 3-36-16,9 5 16 15,-9 2-28 1,6 4 0-16,-9-1-12 0,9 3-8 16,-3 2 4-16,-6 4 12 15,3-4-8-15,-3 6-4 16,1 0 0-16,-4 2 4 16,0-2-4-16,3 3 60 15,3-1-36-15,3 1 52 16,6-3-48-16,9-3 36 0,15 0-36 15,3-5 16-15,6-5-28 16,-1-3 36-16,-2-5-32 16,0-1-156-16,0-2 72 15,-4 3-372-15,-5-3 240 16</inkml:trace>
  <inkml:trace contextRef="#ctx0" brushRef="#br0" timeOffset="3670.5753">20470 9422 860 0,'0'-8'320'0,"9"3"-248"0,12-1-20 16,-6 4 76-16,3-4-80 16,6 1 0-16,-1 0-32 15,1-1 16-15,0-1-20 16,0 1-172-16,-3 6 88 0</inkml:trace>
  <inkml:trace contextRef="#ctx0" brushRef="#br0" timeOffset="3837.8288">20574 9562 860 0,'-3'13'320'0,"9"-18"-248"0,3 2-20 0,3 1 48 16,0-1-64-16,6-2-4 15,9-3-20-15,9-5-396 16,11-6 208-16,4 3-352 15</inkml:trace>
  <inkml:trace contextRef="#ctx0" brushRef="#br0" timeOffset="4249.9159">21086 9319 652 0,'-6'2'244'0,"9"4"-192"0,-9 9-12 16,9-1-12-16,3 4-24 15,0 11 24-15,0 11-16 16,3 2 48-16,3 6-32 16,-3-16 48-16,-3-1-44 0,-3-4 64 15,0-11-56-15,-6-8 36 16,0-14-44-16,0-4-28 15,0-14-4-15,0-18 0 16,3-6 0-16,3 3 0 0,0 5 0 16,3 1-36-16,6 2 20 15,3 8 4-15,0 2 12 16,6 6 104-16,-4 2-56 16,10 4 112-16,3 1-88 15,0 1-12-15,5 5-36 16,1 0 12-16,0 3-24 15,-6 2 40-15,-4 3-28 16,-5-2-428-16,-6 2 220 16</inkml:trace>
  <inkml:trace contextRef="#ctx0" brushRef="#br0" timeOffset="4661.7528">21423 9665 684 0,'-21'13'252'0,"18"-13"-192"0,6-2-20 0,-3 2 112 15,6 0-92 1,6-3 72-16,6-2-76 0,0-3-4 16,2-3-32-16,1-2 4 0,3-3-12 15,0 0 0-15,0 3-4 16,-1 0 12-16,1 2-12 15,-3 6 16-15,-6 0-16 16,-9 7-28 0,-6 4-204-16,-3-1 120 0,-3 0-508 15,6-5 340 1,-3-2 24-16</inkml:trace>
  <inkml:trace contextRef="#ctx0" brushRef="#br0" timeOffset="4884.4864">21542 9618 600 0,'-6'15'224'0,"3"-4"-176"0,-3 5-12 15,6-5 104-15,3 2-84 16,-3 5 24-16,0 3-48 16,3 1 12-16,0-1-24 15,3 0 28-15,0-3-32 0,-3 1 12 16,0-3-16-16,-3-3 36 15,0-2-24-15,0-6-208 16,0-5 100-16,0-3-372 16,0-7 252-16,9 2-108 15</inkml:trace>
  <inkml:trace contextRef="#ctx0" brushRef="#br0" timeOffset="5069.7017">21628 9652 696 0,'-18'3'256'0,"15"-3"-196"0,0 8-20 0,0 0 56 16,0 2-60-16,0 1 32 0,0 5-40 15,6-1-36-15,0 4 4 16,3-1-8-16,0 4 4 16,0 1 24-16,-3 1-8 0,0 3-224 15,-3-1 120-15</inkml:trace>
  <inkml:trace contextRef="#ctx0" brushRef="#br0" timeOffset="5301.3095">22462 9602 416 0,'-21'18'152'0,"21"-12"-116"0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2:29:45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21110 5273 216 0,'0'-13'80'0,"0"13"-60"0,3 0-8 0,-3 0 64 15,0 0-44-15,0 0 60 16,0 0-56-16,0 0 56 16,0 0-56-16,0 0 20 15,0 0-36-15,0 0 36 16,0 0-32-16,0 0 4 15,0 0-16-15,-3 0-24 16,3 3 4-16,-6-1 20 16,3 6-4-16,-3 0 4 15,3 0-4-15,-6 3 12 16,1-1-12-16,-10 3-4 16,0 3 0-16,-12 8-4 15,6 0 0-15,-14 21 32 16,5 0-16-16,-9 8-4 15,9-3-8-15,-2-2 12 16,2-9-8-16,3-2 16 16,9-5-16-16,0-5 16 15,7-4-16-15,-4-4-4 0,6-3 0 0,3-3 12 16,3 0-8 0,-3-5-4-16,6 0 0 0,-3-3 4 15,3 1-4-15,0-6-28 16,3 2 12-16,3-4 40 15,3-1-16-15,0-7-8 16,3-1-8-16</inkml:trace>
  <inkml:trace contextRef="#ctx0" brushRef="#br0" timeOffset="551.7496">21107 5257 372 0,'0'-5'140'0,"0"5"-112"0,0-3-4 0,0 1 56 16,0 4-48-16,0-2 24 16,0 0-36-16,0-2-8 15,0 2-8-15,0 0-16 16,6 5 8-16,-3-2 28 16,3 2-12-16,-3 3 12 15,3 5-12 1,0 0 0-16,0 1-4 15,-3 4 4-15,3 3-8 0,0 8 24 16,0 3-16-16,-3 16 24 16,6-1-24-16,0 4-4 15,3-1-4-15,-1-3 12 16,-2-7-8-16,0 3 24 16,0-6-20-16,0 2-20 15,-6-2 0-15,0 6 4 16,6-6 4-16,-3 0 24 15,3-6-12-15,-3-4 4 16,0-3-8-16,-6-6 12 16,6 1-12-16,0-6 16 15,0-2-16-15,3-3 24 16,-6-3-20-16,0-8-152 16,3 1 72-16</inkml:trace>
  <inkml:trace contextRef="#ctx0" brushRef="#br0" timeOffset="929.1907">20878 5776 392 0,'-18'-3'148'0,"18"3"-116"0,0 3-8 0,0-1 20 16,6 1-28-16,0 0 4 16,6 2-12-16,0-2 64 15,0-1-40-15,9-2 4 16,2 3-20-16,-2-6-4 15,6 3-4-15,0-2 20 16,3 2-16-16,-10 0-4 16,1 0-4-16,-6-3 12 15,0 3-8-15,-3-3 60 16,-3 3-40-16,0-2 8 16,-6 2-24-16</inkml:trace>
  <inkml:trace contextRef="#ctx0" brushRef="#br0" timeOffset="1963.9578">19890 5506 352 0,'-3'-5'132'0,"3"5"-104"0,-3 0-8 0,0 0 104 16,3 0-72-16,0 0 40 16,0 0-52-16,0 0 20 15,0 0-32-15,0 0-8 16,9 0-12-16,0 0-16 15,3 0 4-15,5-6 40 16,1 12-24-16,3-6-20 16,0-3 4-16,0 3 28 15,-3 0-16-15,0 0 16 16,-4 0-12-16,-2 0 20 16,0 0-20-16,-3 0 4 15,0 0-8-15,-3-3-228 16,3 3 124-16</inkml:trace>
  <inkml:trace contextRef="#ctx0" brushRef="#br0" timeOffset="2194.6483">19815 5694 340 0,'-6'0'128'0,"6"2"-100"0,6 4-8 0,0-1 24 15,9-5-28 1,0 5 48-16,6 1-36 0,0-6 4 16,3 2-20-16</inkml:trace>
  <inkml:trace contextRef="#ctx0" brushRef="#br0" timeOffset="3525.4744">19187 5601 384 0,'0'-13'140'0,"6"8"-108"0,-3-6-8 0,3 6 12 16,3-3-24-16,-3 0 48 15,-6-3-32-15,0 1 12 16,6-1-24-16,-6 1 28 16,-6-1-28-16,6 0 56 15,-6 1-40-15,3-1-16 16,-9 3-8-16,6 0-8 0,-3 0 0 15,0 3 24-15,-3 0-12 16,-2 0-20-16,-1 5 0 0,-6 0-12 16,6 8 8-16,-6-3 24 15,6 3-4-15,-3 2-20 16,-2 6 4-16,-1 8 48 16,0 5-20-16,0 6 16 15,0 4-20-15,6-2-8 16,6-2-4-16,-2-1-16 15,2-10 8-15,9 0 12 16,0-11-4-16,6 3 24 16,-1-8-16-16,-2 0 24 15,9 0-24-15,-3-8 12 16,6 0-12-16,6-6 0 16,0 4-4-16,3-6-16 15,5-6 4-15,-2 1-16 16,9-8 12-16,-12-3 12 15,-3-2 0-15,-1 2-12 16,-5 0 4-16,0 6 4 0,-9-1 0 16,0 6-12-16,-3 2 8 15,-3 3 4-15,-9 3 0 16,3 5 8-16,0 3-4 16,-3 5-56-16,-6 5 28 15,9 5-8-15,-8 6 20 16,8 3 24-16,-3 2-4 15,3-3-4-15,6 3 0 0,12-7 12 16,-3-1-8-16,5 0 32 16,7-3-24-16,-6-2 12 15,3-2-16-15</inkml:trace>
  <inkml:trace contextRef="#ctx0" brushRef="#br0" timeOffset="4710.6872">20315 5929 384 0,'-6'27'140'16,"9"-9"-108"-16,0 14-8 0,0-11 76 0,0 6-60 15,3 2 52-15,0-3-52 16,0-5-12-1,3 3-16-15,0-11 16 16,3 3-16-16,-9-2 40 16,9-9-28-16,-6 0 32 15,6-5-32-15,-6-10 32 16,0 2-32-16,0-16-12 16,0 3-8-16,3-24-4 15,-1 5 0-15,7-16-44 16,0 6 24-16,-6-8-20 15,3 8 24-15,-3-14 0 16,0 9 8-16,0-9 0 0,0 11 0 16,6 0 0-16,-6 11 0 0,5 2 8 15,1 11 0-15,0-8-28 16,3 13 16-16,-6 3 4 16,0 5 8-16,-3-2 0 15,0 7 0-15,-3 1 16 16,3 2-8-16,-6-3 4 15,3 6-4-15,-6-3 12 16,3 5-12-16,-3-5 16 16,3 6-16-16,-3-4-4 15,3 6 0-15,-3-2-16 16,0 2 8-16,0-3 12 16,0 3-4-16,0-3-12 15,2 3 4-15,-2-2 12 16,3 2-4-16,-3-3-4 15,3 3 4-15,-3-3-4 16,3 3 0-16,-3-2 0 16,0 4 0-16,0-2 0 15,6 0 0-15,-3 0-12 16,0 0 8-16,0 0 40 16,0 0-24-16,0 0-8 0,0 0-8 15,0 0 4-15,3 6 0 16,0-6 0-16,3 2 0 15,3-2 24-15,0 3-12 0,6-3-12 16,0 0-4 0,8 0 56-16,1 0-28 15,6-3-56-15,0 1 20 16,11-6 24-16,-2 2-4 16,20-7 16-16,-2 5-12 15,14-5 20-15,1 5-20 0,-10 0-4 16,-11 3-4-16,2-3 12 15,-11 3-8-15,0-6-4 16,-7 3 0-16,-5-2 28 16,0 2-16-16,-15 0 32 15,0 2-32-15,-9 1 84 16,3 2-56-16,-12-2-48 16,3 10 0-16,-6-5 16 15,0 11-8-15,-6-3-220 16,9 3 120-16</inkml:trace>
  <inkml:trace contextRef="#ctx0" brushRef="#br0" timeOffset="16318.7338">21009 6744 248 0,'-15'0'92'0,"15"0"-72"0,6-2-4 16,-6 2 52-16,0 0-40 16,0 0 24-16,0 0-32 15,0 0 28-15,0 0-32 16,0 0 20-16,0 0-20 15,-6 2 36-15,6 1-28 16,0-3 4-16,-6 3-16 0,6-3 28 16,-3 0-24-16,3 0 20 15,-6 0-20-15,6 0 20 16,0 0-24-16,0 0-20 0,0 0 0 16,0 0-24-16,0 0 20 15,0 0 4-15,0 0 8 16,9 0-12-16,-3 2 8 15,0-2 12-15,9 3-4 16,-6-1-20-16,6-2 8 16,-3 3 12-16,3-3 0 15,-1 0 16-15,1 0-12 16,-3 0 16-16,0 0-16 0,-3 0-4 16,-3 0 0-16,3 0 40 15,-6 0-24 1,0-3 16-16,-3 3-20 0,3-2 20 15,-3 2-24-15,0 0 12 16,3-3-12-16,-3 3 12 16,3-2-16-16,-3-1 32 15,0 3-24-15,0 0-112 16,0 0 52-16,0 0-256 16,0 0 164-1</inkml:trace>
  <inkml:trace contextRef="#ctx0" brushRef="#br0" timeOffset="16826.0056">20970 6959 300 0,'-6'-3'112'0,"6"6"-88"0,0-3-8 15,0 0 72-15,0 0-52 16,0-3 40-16,0 0-44 15,0 1 16-15,6-1-28 16,-3 0 16-16,-3 1-20 16,0-4 44-16,0 4-32 15,0 2 4-15,0 0-20 16,0 0-8-16,6 0 0 0,-6 0-4 16,6 0 0-16,3 0-20 15,0 0 12-15,12-3 32 16,-6-2-16-16,12-1 28 15,-13 1-24-15,7 0 32 16,-6 0-28-16,-6-1 48 16,3 4-36-16,-9-1 64 0,3 0-52 15,-12 3-16-15,6 0-16 16,-3 0-88-16,-3 0 44 16,0 0-312-1,21-5-116 1</inkml:trace>
  <inkml:trace contextRef="#ctx0" brushRef="#br0" timeOffset="19800.5172">22024 6662 196 0,'-3'0'72'0,"3"0"-56"0,0-2-4 0,-3 4 12 16,-3 6 12 0,0-3 40-16,0 3-40 15,-3 0-8-15,-3 6-16 16,-5 4 8-16,-7 11-12 16,-3 16 16-16,-15 16-16 15,1-3 60-15,-1 3-40 16,3-8 32-16,4-5-32 15,-1-1 36-15,6-2-36 16,3-5 20-16,6-3-28 16,7-11 44-16,2-7-36 15,3-9-4-15,3-10-16 0,6-10 12 16,6-9-12-16,3-7-328 16</inkml:trace>
  <inkml:trace contextRef="#ctx0" brushRef="#br0" timeOffset="20221.1607">21953 6652 312 0,'3'-6'112'0,"-3"9"-84"0,-6 2-12 0,6-5-4 0,6 3-12 15,-6 2 44-15,3 3-24 16,0 3 52-16,3 2-40 16,-3 5 28-16,2 6-32 15,1 11 52-15,3 10-44 16,0 8 12-16,-3 5-32 15,-3-13 36 1,9 0-28-16,-3 0 12 0,3-3-20 16,-3-2 20-16,6-3-24 15,-9-3 40-15,3-5-28 16,-9 0 32-16,6-10-32 0,-6-1 20 16,0-2-24-16,0-8-148 15,0 3 64-15,-6-11-244 16,6-5 168-16,0-6-240 15</inkml:trace>
  <inkml:trace contextRef="#ctx0" brushRef="#br0" timeOffset="20495.0248">21706 7062 464 0,'-15'0'176'0,"18"-6"-140"16,6 1-8-16,-3 5 20 0,5-3-32 15,4 1 32-15,9-1-32 16,6 3-24-16,3-2 4 16,-1 2 44-16,-2 5-20 15,-6-5 36-15,-3 5-32 0,0-5 12 16,-6 5-20-16,-4-10-404 15,-2-3 212 1,6-8-92-16</inkml:trace>
  <inkml:trace contextRef="#ctx0" brushRef="#br0" timeOffset="21707.566">22807 6540 372 0,'0'-2'140'0,"0"2"-112"0,-6 0-4 0,6 0 12 16,0 2-24-16,-12 4 40 15,3-1-28-15,0 3 12 0,-12 0-20 16,1 3 0-16,2 2-8 16,-9 0 12-16,3 3-12 15,-9 2-20 1,4 4 4-16,5 4-12 0,-3 3 8 16,3 16 80-1,-3 11-40-15,-2 10 20 0,2 0-32 16,3-3 44-1,-3 6-32-15,6 24 12 0,7-3-24 16,8-13-24-16,6-17 0 16,6-4 12-16,2-6 0 15,4-10 24-15,0-6-16 0,-3-5 56 16,3-7-36-16,-6-7 28 16,0-1-32-16,-3-6-116 15,-3-8 48-15,3-3-312 16</inkml:trace>
  <inkml:trace contextRef="#ctx0" brushRef="#br0" timeOffset="22156.0502">22789 6932 352 0,'-3'-5'132'0,"-3"5"-104"0,6 0-8 15,0 0 8-15,0 0-20 16,0 0 4-16,0 0-4 16,0 8 64-16,0 8-40 15,-3 5 60-15,-3 5-56 16,-3 1 20-16,-3 2-36 16,0 3 28-16,1-9-32 15,-1 1 12 1,0 5-16-16,0-5-16 0,0 0 0 15,3-6 40-15,3-2-24 0,3-5 8 16,6-6 24 0,6-7-28-16,-3-4-164 0,12-2 80 15,0-2-432 1</inkml:trace>
  <inkml:trace contextRef="#ctx0" brushRef="#br0" timeOffset="22655.2539">22890 7115 320 0,'0'0'120'0,"3"2"-96"0,0-2-4 16,-3 0 0-16,0 0-16 16,0 0 76-16,0 0-44 15,0 0 84-15,0 0-68 16,0 0-52-16,6 0-4 15,-6 0 24-15,6 0-12 0,3 0 0 16,0-2-4-16,3-4-32 16,3 1 16-16,9 0 68 15,2-1-32 1,4 1 0-16,-3-3-12 0,-3 3 8 16,-3 2-12-16,-1 1 16 15,-11-4-16-15,3 4 48 0,-9-4-28 16,-3 4-24-16,0-1-4 15,0 0 16-15,-3 1-8 16,3-1-4-16,0 1 0 16,0 2 4-16,0 0-4 0,0 0-320 31</inkml:trace>
  <inkml:trace contextRef="#ctx0" brushRef="#br0" timeOffset="23014.8939">23003 6972 312 0,'-3'2'112'0,"6"6"-84"0,-3 6-12 0,0-4 40 15,-3 6-36-15,-3 5 60 16,4 3-44-16,-1 0 28 16,-3 2-36-16,6 1 0 15,-3-1-16-15,0-2 20 16,-3-3-20-16,3-2 40 15,0-6-28-15,0-5 20 16,0-5-24-16,-3-6-300 16,12-8 152-16,3 1-196 15</inkml:trace>
  <inkml:trace contextRef="#ctx0" brushRef="#br0" timeOffset="24469.6608">23504 6657 312 0,'0'0'112'0,"2"0"-84"0,-2 3-12 16,0-3-4-16,0 0-12 0,0 0 24 15,0 0-12-15,0 0 56 16,0 0-36-16,-2 5 4 16,-4 3-24-16,-3 0 0 15,0 0-4-15,-3 5 20 16,0 5-16-16,-6-2 24 15,6 3-24-15,0 5 40 16,-3-6-28-16,3 6-12 16,3-8-8-16,1 5 12 15,5-10-8-15,-6 2-20 0,9-3 4 16,0 1 4-16,0-8 4 16,0-3 8-16,0 0-4 15,6 0 16-15,0 0-12 0,0 0-12 16,-4-3 0-16,7 0-16 15,6 1 12-15,-3-4-12 16,3 6 8-16,3 0 0 16,3 0 4-16,0 0 0 15,-1-2 0-15,-2 2 44 16,-6 0-24-16,0-6 44 16,-6 1-32-16,-6 0 20 31,0 0-24-31,-3-3 44 0,-3-11-36 15,-6 3 12-15,3-2-24 16,3-6-8-16,0 3-4 16,-3 2-4-16,7 3 0 0,-4 3 16 15,-3 3-8-15,9-1-28 16,0 3 8-16,0 3 4 16,6 2 8-16,0 0 0 0,-1 1 0 15,-2-1-176-15,6 3 96 16,0 0-408-1</inkml:trace>
  <inkml:trace contextRef="#ctx0" brushRef="#br0" timeOffset="25098.1738">23813 6599 312 0,'-9'8'112'0,"9"8"-84"0,0 7-12 16,0-9 64-16,-3 4-48 15,-6 6 68-15,0 5-60 16,3 3 28-16,-3 2-40 16,1 1 28-16,-4-6-32 15,-3-6 20-15,9-4-24 16,-9-3 44-16,12-3-36 0,-3-5-4 16,6-8-16-16,0-3-24 0,6-10 8 15,-3 3 12-15,15-12 0 16,-6 1 16-16,0-5-12 15,5-1-4 1,-5 3 0-16,3-2-4 16,-3 0 0-16,0-1-44 0,-3 1 24 15,-6 2-12 1,6 3 20-16,0 2 8 16,-6 1 4-16,3 2-36 15,-3 5 20-15,-3 3-28 0,9 3 24 16,-9 5 0-16,6 3 12 0,0 2 0 15,-1 5 0-15,-2 4 0 16,9 4 0-16,-3 1 32 16,0 2-12-16,0 3 24 15,-6 2-24-15,6 1 56 16,-3 2-36-16,-3-3 12 16,-3-5-28-16,0 1 52 15,-3-7-36-15,0-1-16 16,0-9-8-16,0-5-448 15</inkml:trace>
  <inkml:trace contextRef="#ctx0" brushRef="#br0" timeOffset="25298.0212">23792 6720 384 0,'-3'-2'140'0,"12"-1"-108"0,3 0-8 0,-3 3 4 16,0 0-20-16,-3 0 24 15,9 3-20-15,-3 0 56 16,0 2-36-16,-3 0-324 16</inkml:trace>
  <inkml:trace contextRef="#ctx0" brushRef="#br0" timeOffset="25909.5169">23364 7123 268 0,'0'-6'100'0,"0"12"-76"0,3-12-8 0,-3 6 60 16,0 0-44-16,0 0 40 15,0 0-40-15,0 0 44 16,0 0-44-16,0 0 28 0,0 0-32 15,0 0 0 1,0 0-16-16,6 6-8 0,-1-1 0 16,1 0 12-16,3-5-8 0,6 0-4 15,12-5 0-15,18 0 12 16,23-6-8 0,4 0 32-16,-1 3-24 0,6-2 20 15,-2-1-20-15,5 6 28 16,-5 0-28-16,-19 2 12 15,-2 3-16-15,-16 0 0 16,-8-3-4-16,-9 3 36 16,-9 0-20-16,-3 0 40 15,-3 0-36-15,-6 0-268 16,0-5 128-16</inkml:trace>
  <inkml:trace contextRef="#ctx0" brushRef="#br0" timeOffset="26485.3969">23611 7369 280 0,'0'-11'104'0,"6"11"-84"0,-6 0 0 0,0 0 48 16,-6 5-40-16,3 6-12 15,-6 2-8-15,-9 11 60 16,3 5-36 0,-12 5 32-16,6 1-36 0,-8 2 44 15,8 0-40-15,3-3 28 16,-3 1-32-16,6-6-8 16,0-5-12-16,3-8 48 0,9-6-32 15,-3-10 16-15,6-8-24 16,9-8-8-16,0-8-4 15,9-5-156-15,-3-2 84 0</inkml:trace>
  <inkml:trace contextRef="#ctx0" brushRef="#br0" timeOffset="26692.9478">23676 7205 372 0,'-6'0'140'0,"9"5"-112"0,0 11-4 16,-3-3 64-16,3 8-52 15,0 11 40-15,-3 8-44 16,9 2-20-16,3-2-4 16,-3-1 16-16,3 1-12 15,-3-11 24-15,0 0-24 0,-9-5 56 16,0 0-36-16,0-6 28 16,-9-2-32-16,0-3-352 15</inkml:trace>
  <inkml:trace contextRef="#ctx0" brushRef="#br0" timeOffset="26876.5959">23459 7498 548 0,'-6'-8'204'0,"12"6"-156"0,6-6-16 0,-3 5-16 16,9 0-16-16,5 3 16 0,7 6-8 15,6-6 40-15,6 0-24 16,2-6-356-16</inkml:trace>
  <inkml:trace contextRef="#ctx0" brushRef="#br0" timeOffset="29547.3829">24239 6445 260 0,'-9'-8'96'0,"15"3"-76"0,-3-6-4 15,-3 11 112-15,-3-5-72 16,-3 0 76-16,3 0-76 16,0-3-12-16,-3 2-28 15,6 1 16-15,-9 2-20 16,9 1-48-16,0 2 20 15,0 0-24-15,9 5 24 16,-3 6 0-16,0 4 8 16,9 9 16-16,-3 8-4 15,0 8-4-15,-1 7 4 16,7 6 48-16,3 21-28 0,0 11 0 16,0 0-16-16,0-11 20 15,2-11-16-15,-11 3 40 16,-9 3-28-16,-3 0 48 0,-12 5-40 15,-5-10 56-15,-4-6-52 16,-3-3 12-16,-3-7-32 16,-3-14 8-16,1-10-12 15,8 0-88-15,9-8 44 16,3-3-236-16,9-8 148 16</inkml:trace>
  <inkml:trace contextRef="#ctx0" brushRef="#br0" timeOffset="31719.7293">21143 7432 340 0,'-3'5'128'0,"6"3"-100"0,0 14-8 0,3-1 80 16,6-3-60-16,3 3 8 15,3 1-28-15,2-1 16 16,4 0-24-16,0-3 4 16,-3-2-8-16,-6-2 56 15,0-9-36-15,0-3 68 16,-10-4-56-16,4-9 80 16,-3-7-68-16,0-6-16 0,-3-13-24 15,-3-21 16-15,0-24-16 16,3 2-4-16,-3-7-4 15,0-11-76-15,0 0 40 0,3 11-4 16,0 13 20-16,6 10-16 16,0 6 20-16,0 2 12 15,3 9 4-15,0-1-20 16,0 6 8-16,6 7-24 16,-7 6 20-16,1 6-40 15,3 4 32-15,-3 11-12 16,-3 0 20-16,0 8 16 15,0 3 0-15,0 2-4 16,-6 0 4-16,3 1-16 16,0 2 8-16,-6-3 12 15,6 0-4-15,-6-5-20 16,0 0 8-16,6 0 12 16,3 0 0-16,-9 0 8 15,0 0-8-15,0 0-12 16,6-5 4-16,-3 5 12 0,3-5-4 15,-6 2-20-15,5 0 8 16,1 1 4-16,-6 2 4 16,6 0-20-16,3-3 12 15,0 0 20-15,6 3-4 16,-3-5-20-16,12 0 4 16,-3-3 4-16,11-3 4 15,7 6-20-15,3 0 12 16,-1-1 4-16,1 1 4 15,0 0-12-15,2 0 8 0,10-3 20 16,12 0-8-16,11-3-4 16,3 1 0-16,-2-4 12 15,17-7-8 1,21 5 16-16,-9 0-16 0,0 0-12 16,18 3 0-16,9 5-16 15,-15-2 12-15,15-1 20 16,12 1-4-16,-24 10 4 15,0-11-4-15,-12 0 20 16,4 6-16-16,-19-11 12 16,-18 11-12-16,-14-6 28 15,-13 3-24-15,-11 0 20 16,-15 1-20-16,0-1 52 16,-9 2-36-16,-7 1 56 15,-8 2-52-15,0 3-104 0,-8 6 36 16,-1-1-468-1</inkml:trace>
  <inkml:trace contextRef="#ctx0" brushRef="#br0" timeOffset="36147.7109">22286 4045 300 0,'0'-5'112'0,"-3"3"-88"0,3-4-8 0,0 6 40 15,-3 0-36-15,-3 0 52 16,6 0-40-16,0 0-32 16,-6 6-4-16,0-1 72 0,-3 3-40 15,-3 5 8-15,-2 11-20 16,-1 10 24-16,-3 9-24 15,0 4 56-15,-6 3-40 16,3 1 4-16,0-6-24 16,1-3 20-16,2-5-20 0,-3 0 12 15,3-8-12-15,0-5 56 16,3-8-40-16,3-3 32 16,3-8-32-16,9-10 0 15,0 0-16-15,0-8-16 16,9-9 0-16,3-4 40 15,3-8-24-15,0-6-36 16,3-13 12-16,3-5-24 16,0 2 20-16,-1 6-8 15,1 5 12-15,-6 8 0 16,0 8 4-16,0 5-20 0,-3 5 16 16,-6 4-20-16,3 4 16 15,0 3-16-15,-3 3 16 16,0 2-8-16,2 3 12 15,4 3-28-15,-3 2 24 16,3 6 24-16,3 7-4 16,-3 11-8-16,3 14 0 15,0 4 20-15,-3 6-8 16,3 0 16-16,2-5-16 16,-8-3 60-16,3-6-40 15,-3-7 16-15,0-3-28 0,-3-5 44 16,0-3-32-16,0-2 28 15,-3-6-28-15,-3-5-212 32,0 2 100-32,12-7-424 15,-9-3 192-15</inkml:trace>
  <inkml:trace contextRef="#ctx0" brushRef="#br0" timeOffset="36333.9305">22099 4392 404 0,'-18'-18'148'0,"18"10"-112"0,-6-8-12 15,12 10 84-15,-3 1-64 0,6-3-36 16,2 0-8 0,7 0-4-16,6 6 4 15,6 2 68-15,6 5-36 0,-4 0-328 16</inkml:trace>
  <inkml:trace contextRef="#ctx0" brushRef="#br0" timeOffset="37862.1914">22628 4381 436 0,'-6'0'160'0,"6"0"-124"0,-3 0-8 15,3 0 80-15,0 0-64 16,0 0-44-16,0 0-4 15,6 0 4-15,3 0 4 16,3 0 8-16,6 0-8 16,6 0-4-16,3 0 4 15,2-2 40-15,-2 2-24 0,0 0 0 16,-3-3-12-16,-3 3 28 16,-3 0-20-16,-7 5 32 15,-5 3 24 1,-3-5-40-16,6 2-260 15,-6 1 120-15</inkml:trace>
  <inkml:trace contextRef="#ctx0" brushRef="#br0" timeOffset="38103.7332">22643 4493 280 0,'-24'-6'104'0,"24"6"-84"0,3 0 0 0,3 0 40 0,3 0-36 16,3 0 32-16,6 0-28 16,6-2 44-1,9 2-40-15,-1-3-16 16,4 0-8-16,-3 3 80 0,-6 0-48 16,-4 0-36-16,-5 0-4 15,-3 0 32-15,-3 3-20 16,-6 0 88-16,0-3-56 0,-6 0-48 15,0 0 0-15</inkml:trace>
  <inkml:trace contextRef="#ctx0" brushRef="#br0" timeOffset="38475.1139">22869 4239 320 0,'-5'2'120'0,"2"-2"-96"0,8 3-4 0,-2 2 44 16,3 0-40-16,0 1-12 15,12-1-4-15,-3 0-8 16,3 3 0-16,0 0-12 16,0 3 8-16,-3-3 64 15,2 0-32-15,1 2 52 16,-9 1-48-16,-3-3 48 15,-6 0-48-15,0 2 48 16,0 4-48-16,-9 1-8 0,3 1-12 16,-9 3-12-16,6 5 4 15,-2 2 4-15,-1 1-4 0,-6-1 32 16,9-2-20-16,-3-6 20 16,9-2-20-16,-3-5 36 15,3-9-28-15,3-7-144 16,9-11 64-16,12-2-528 15</inkml:trace>
  <inkml:trace contextRef="#ctx0" brushRef="#br0" timeOffset="38956.3274">23286 4149 488 0,'-30'-8'180'0,"30"13"-140"0,0 8-12 15,-3 0-24-15,-2 11-8 0,-1 5 40 16,0 6-24-16,-6 2-20 16,3 0 4-16,0-5 36 15,0-1-20-15,-3-7 24 16,-3-5-20-16,0-3 96 16,0-3-60-16,3-3-16 0,1-4-20 15,-1-4-4-15,12-4-8 16,0-4-4-16,9-4 4 15,2-6 40-15,10-11-24 16,3-4-44-16,0-12 12 16,3-4-68-16,2-1 44 15,-5 1 0-15,-6 7 20 0,-3 11 12 16,-6 5 4-16,0 5-12 16,0 4 8-16,-9 4 20 15,3 3-8-15,6 5 4 16,-9 3-4-16,3 11 28 15,3 5-20-15,3 8-4 16,-3 10-8-16,2 8 20 16,1 1-12-16,3-1 24 15,-6-8-24-15,3 3 56 16,-3-5-36-16,-6 0 80 16,0-6-60-16,-6-2 44 15,6-3-56-15,-9-2-344 16,3-3 160-16</inkml:trace>
  <inkml:trace contextRef="#ctx0" brushRef="#br0" timeOffset="39128.7801">23253 4421 560 0,'-20'-18'208'0,"14"15"-164"0,6-5-8 0,0 0 68 16,6 3-64-16,3 0-16 15,2 2-16-15,10 0 16 16,3 3-12-16,-3 3-92 0,9 2 44 0</inkml:trace>
  <inkml:trace contextRef="#ctx0" brushRef="#br0" timeOffset="39399.0418">23608 4273 436 0,'24'-21'160'0,"-16"16"-124"0,13-3-8 16,-3 2 72-16,-6 1-60 16,9 0 44-16,0 2-48 15,0 0-20-15,5 1-8 16,-2-1 60-16,-6 1-36 0,0-4 16 15,-3 4-32-15,3-1 36 0,-6 0-28 16,-7 1-156-16,-2-1 72 16,3-2-408-1</inkml:trace>
  <inkml:trace contextRef="#ctx0" brushRef="#br0" timeOffset="39638.1955">23792 4075 384 0,'-9'21'140'0,"15"-3"-108"0,-6 19-8 0,0-10 100 0,0 7-72 15,-6 3 40-15,3-2-52 16,0-4-4-16,3 1-24 15,-3-8 36-15,0 0-24 16,3-6 40-16,0-7-36 0,3-3-156 16</inkml:trace>
  <inkml:trace contextRef="#ctx0" brushRef="#br0" timeOffset="40142.4104">24173 4059 384 0,'-6'-6'140'0,"15"4"-108"0,-6 2-8 16,-3 5 56-16,0 3-48 0,-6 5 24 16,0 8-36-16,-3 11 28 15,-3 8-32-15,-2 2 40 16,-1-5-32-16,-3-2 12 15,-3-4-20-15,0-4 52 0,6-9-36 16,0 6 20-16,1-11-32 16,5-2-44-16,3-3 12 15,6 0 0-15,9-8 12 16,5 2 0-16,7-2 0 0,9 0 8 16,6 0-4-16,2 0 24 15,-5 0-16-15,-3-2 12 16,-3-1-12-1,-6 1 20-15,-9-4-20 0,-1 1 40 16,-11 0-28-16,0-6-4 16,-6-5-12-16,-8 3 4 15,-7-6-8-15,0-4-20 16,6-4 8-16,-3 3 12 16,0 3 0-16,9 8-48 15,9-3 28-15,-3 8 20 16,3-2 0-16,3 4-24 15,6 1 8-15,0 2-164 16,-6 1 100-16,12-4-224 16,0 1 168-16,0 2-184 15</inkml:trace>
  <inkml:trace contextRef="#ctx0" brushRef="#br0" timeOffset="40637.8972">24542 4014 404 0,'-29'-3'148'0,"29"8"-112"0,-6 3-12 0,0 0 40 16,-3 3-40-16,0 7 52 0,3 11-44 16,0 11-16-16,3 5-8 15,3 0 8-15,0-5-8 16,-6-6 24-16,6-2-20 0,-3-8 56 15,0-6-36-15,-3 1 56 16,-3-6-52-16,6-5 28 16,-3-5-36-16,0-6 8 15,0-5-20-15,3-8 20 16,-3-10-24-16,12-3-100 16,-3-11 44-16,3-2-120 15,6-1 88-15,0 6 40 16,0 5 24-16,-3 3-8 15,3 6 12-15,-3 4-12 16,0 3 8-16,0 6 0 16,-6-1 4-16,6 6-20 15,-3 7 16-15,-1 6 68 16,4 8-32-16,0 11 0 0,0 15-12 16,9 8 0-16,-3 0-8 15,6-5 52-15,0-2-32 16,-3-9 60-16,-1-7-48 15,-5-4 72-15,-3-4-60 16,-6-6-272-16,-6-5 120 16,-3-3-420-1</inkml:trace>
  <inkml:trace contextRef="#ctx0" brushRef="#br0" timeOffset="40742.7003">24551 4241 352 0,'12'0'132'0,"9"0"-104"0,18 6-8 16,-18 1 16-16</inkml:trace>
  <inkml:trace contextRef="#ctx0" brushRef="#br0" timeOffset="42787.4719">21673 5165 216 0,'3'-8'80'0,"0"8"-60"0,-3-3-8 0,0 3 48 15,0 0-36-15,0 0 52 16,0 5-44-16,0 1-16 15,0-1-8-15,0-5 36 16,3 5-24-16,-3-5 8 16,0 0-16-16,6 0 64 15,0-2-44-15,0-1-12 16,3 0-12-16,-6-2 24 16,2 2-16-16,-2 3-24 15,0-5 4-15,0 5 8 16,3 0 0-16,3 0-12 0,6 0 4 15,-3 5-4-15,12-2 0 16,0-3 32-16,8-3-12 0,10 1-4 16,-3-6-4-16,3-8 4 15,5-3-4-15,4 6 24 16,2-3-16 0,-5 6-4-16,-9-1-4 0,-7 3 48 15,-2 3-28-15,-12 0 32 16,-6-1-28-16,-6 4 44 15,-3-1-40-15,-3 0-8 16,0 3-12-16,-3 0 16 16,3 0-16-16,3-2-100 15,3 2 44-15,0-3-572 16</inkml:trace>
  <inkml:trace contextRef="#ctx0" brushRef="#br0" timeOffset="43587.1797">21512 5707 372 0,'-3'0'140'0,"6"-3"-112"0,-3 3-4 15,0 0 32-15,0 0-36 16,9 0 8-1,0-2 28-15,0 2-32 16,6-3 24-16,3-2-28 16,2 0 8-16,7-3-16 15,3 0 36-15,0 0-24 16,0 0 40-16,-10 2-36 0,-2 4 28 16,-3-3-28-16,-12-1 60 15,-3 6-48-15,0 0-308 16,-12-2 144-16</inkml:trace>
  <inkml:trace contextRef="#ctx0" brushRef="#br0" timeOffset="43840.7219">21658 5469 280 0,'-15'0'104'0,"12"3"-84"0,0-1 0 0,3 4 4 15,-3 4-16-15,-3 6 24 16,6 5-20-16,0 3-4 16,3 5-4-16,0 3 12 0,0 0-8 15,0-6 60-15,0 0-40 16,-3-4 8-16,0-1-24 16,0-8 44-16,0-2-28 15,3-6 28-15,3 0-28 16,6-10-484-16</inkml:trace>
  <inkml:trace contextRef="#ctx0" brushRef="#br0" timeOffset="44319.3189">21929 5490 364 0,'-15'8'132'0,"12"0"-100"0,-3 8-12 15,3-3 8-15,-3 8-20 16,3 6 16-16,3 7-16 0,0 0 4 16,-6-2-4-16,6-5 36 15,-6-3-20-15,-3-1 40 16,-3-4-36-16,0-3 20 16,7 0-28-16,-1-8 16 15,0-3-20-15,3 3-8 0,9-6-40 16,5-2 16-1,7 0-4-15,6 0 12 16,6 0 24-16,-9-5-8 16,6 2 16-16,-10 1-16 0,4-1-4 15,-9-2 0-15,-3 0 48 16,-3-1-28-16,-6-2 32 16,-6 3-28-1,6-3 44-15,-6-5-40 0,-3-3 12 16,-3-2-28-16,3-4 8 15,0-1-12-15,-2 1-8 16,2 4 0-16,3 2 12 16,3 3-8-16,0 2-28 15,0 6 8-15,6 0-136 16,3 5 80-16,3 5-384 16,2-2 252-1,4-6-44-15</inkml:trace>
  <inkml:trace contextRef="#ctx0" brushRef="#br0" timeOffset="44811.4616">22161 5435 332 0,'-9'0'120'0,"6"0"-92"0,-3 2-8 0,3 1 88 15,0 2-64-15,0 3-20 16,-3 8-12-16,3 8-4 15,0 10-4-15,0 8 32 16,3 3-20-16,0-2 20 16,3-6-20-16,0-5 0 0,-3-3-8 15,0-6 36-15,-6-4-20 16,6-3 64-16,-3-6-48 0,-3-4 44 16,0-9-48-16,6-5 0 15,-3-5-24-15,3-6-8 16,3-4 0-16,3-12-24 15,6-12 12-15,0-4 76 16,3-2-40-16,0 3-52 16,0 10 12-16,0 9-20 15,-3 2 20-15,0 5-28 16,-3 3 24-16,-1 5-40 16,1 5 36-16,3 6-36 15,-3 0 32-15,6 5-32 16,0 8 32-16,6 2 0 15,0 9 16-15,2 7 24 16,-2 16-8-16,0 3 4 0,-6 6-4 16,-6-9 36-1,6 3-20 1,-6-5 40-16,0-6-36 0,-6-5 92 16,-3-5-68-16,0-6-104 15</inkml:trace>
  <inkml:trace contextRef="#ctx0" brushRef="#br0" timeOffset="44949.9693">22355 5543 404 0,'-6'-13'148'0,"20"10"-112"0,10-2-12 16,-12 5-32-1,0 5 0-15,3 3 56 16</inkml:trace>
  <inkml:trace contextRef="#ctx0" brushRef="#br0" timeOffset="46885.5727">22185 5718 216 0,'-9'0'80'0,"6"-3"-60"0,-3 3-8 16,6 0 108-16,-6 0-68 16,6-3 8-16,0 1-40 15,0 2 32-15,0 0-28 16,0 0 4-16,0-3-16 15,0 3 28-15,0 0-24 16,0 0 64-16,0 0-44 16,-3 0 20-16,0 5-36 15,-3-2 28-15,3-3-32 16,0 0 20-16,0 3-20 0,3-3-24 0,0 0 0 16,0 0-12-16,0 0 8 15,0 0 16-15,0 0 8 16,0 0-4-1,0 0 12-15,0 0-12 16,0-3-4-16,0 3 0 16,0 0 4-16,6 0-4 15,3-3-12-15,6-5 4 16,3 3-16-16,3 2 12 16,-1 1 40-16,1 2-20 15,-3 0 36-15,0-3-32 16,-6 3 64-16,-6 0-44 0,-6 0 72 15,6 0-60-15,-3 0-272 32,0 0 120-32,-3-13-508 0</inkml:trace>
  <inkml:trace contextRef="#ctx0" brushRef="#br0" timeOffset="51312.8782">21185 8633 228 0,'0'-5'84'0,"0"0"-64"0,3-8-8 16,3 13 108-16,0-6-68 15,-1 1 8-15,1 0-40 16,-3-1 48-16,0 4-36 16,-3-1 72-16,0 0-56 15,-3 1 44-15,3-1-52 16,-3 0 16-16,3 3-36 16,0-2-44-16,3-1 12 0,3 1 0 15,3-1 12-15,0 0-12 16,3 1 8-16,6-1 4 15,3 0 0-15,3 1-12 16,-1-1 8-16,-2 3 28 16,-3 0-12-16,0 0 40 0,-6 0-28 15,-3 0 64-15,-3 3-48 16,-6-3 28-16,-3 5-40 16,-3 3-272-16,0 2 132 15</inkml:trace>
  <inkml:trace contextRef="#ctx0" brushRef="#br0" timeOffset="51511.0707">21176 8782 464 0,'-15'5'176'0,"15"-5"-140"0,0 0-8 15,0 0 4-15,6 0-24 16,3 0 40-16,9-3-24 15,5-2 12-15,7 0-20 16,-3-6 64 0,6 6-48-16,5-1-188 0</inkml:trace>
  <inkml:trace contextRef="#ctx0" brushRef="#br0" timeOffset="52138.0826">21539 8911 352 0,'-12'5'132'0,"9"3"-104"0,-3 3-8 0,9 0 68 15,3 4-52-15,0 4 32 16,3 7-40-16,3 1-8 15,3-3-12-15,3-6 12 16,-4-2-12-16,-2-5 48 16,0-6-28-16,-6-8 72 15,-3-5-52-15,-3-8 0 0,-3-7-28 16,0-1-4-16,0-5-8 16,3-3 20-16,-3-13-16 15,3-3 24-15,3-12-24 16,3-9 4-16,0 5-8 15,0 11-40-15,0 6 16 16,0 10-4-16,-3 8 12 0,0 5 8 16,-3 0 0-16,0 5-36 15,3 6 20-15,0 0-40 16,3 0 36-16,-3 2-4 31,3 6 16-31,6-3 8 0,-3 5 0 16,3 3-28-16,-1 3 16 15,1 0 24-15,0-1-8 16,3 1 28-16,0 0-20 0,3 2-12 16,6-3-4-16,2 1 28 0,7-3-12 15,-3 0 24 1,3 0-24-16,-1 0 12 0,1 0-12 16,0 0 44-16,-3 0-28 15,-3 3 20-15,-7-3-28 16,-2 2 52-16,-6-2-40 15,-3 3 72 1,-3-3-56-16,-6 0-432 0,6 5 208 16</inkml:trace>
  <inkml:trace contextRef="#ctx0" brushRef="#br0" timeOffset="52679.132">22003 8699 404 0,'-3'35'148'0,"-3"-6"-112"0,-3 13-12 15,6-10 76-15,-6 2-60 16,-2 4 52-16,-4 4-52 15,-3 0 52-15,-3 1-56 16,0-9 64-16,3-8-60 16,-3-7 36-16,10-9-44 0,-1-10 24 15,6-10-28-15,6-11-16 16,9-8-8-16,6-3 28 0,2-3-16 16,4 1-224-16,0-3 112 15,-3-3-44-15,-3-2 84 16,-3 2 24-16,0 3 20 15,-3-2 12-15,-4 9 0 16,1 1-12-16,-3 6 8 16,0 4-24-16,3 6 16 15,-3 5-20-15,3 3 16 16,0 5 28-16,0 8-8 16,3 5 0-16,0 11 0 0,3 10 40 15,0 0-24-15,3 3 24 16,0 3-24-1,-3-3 0-15,-1 0-12 16,-2 0 28-16,0-2-20 0,0-4 56 16,-3-2-40-16,0-5 72 15,-3-5-56-15,0-6-212 16,0-5 88-16,3-5-484 16</inkml:trace>
  <inkml:trace contextRef="#ctx0" brushRef="#br0" timeOffset="52862.1598">21950 8961 488 0,'-6'-8'180'0,"15"8"-140"0,6-7-12 0,-4 4-12 15,4-2-16-15,6 2 24 16,9 0-12-16,6-2 56 15,2 5-36-15,1 3-508 16</inkml:trace>
  <inkml:trace contextRef="#ctx0" brushRef="#br0" timeOffset="53549.3259">22890 8342 364 0,'3'-8'132'0,"-3"6"-100"0,3-4-12 0,-3 6 96 15,3-2-68-15,-6-1 44 16,3 0-56-16,0 1 24 16,0 2-32-16,0-3 8 0,0 3-20 15,-3 3-8-15,-3 2-4 0,-9 3 4 16,-5 5-4-1,-1 3-4-15,-9 3 4 16,3 2 12-16,-6 3-8 16,1 2 32-16,-1 11-24 0,3 16 4 15,3 13-12-15,4 6-16 16,5 2 4-16,3-5 40 16,3 7-24-16,12 1 8 15,9 0-12-15,6-19 36 16,6-5-20-16,-1-11 48 15,4-13-40-15,0-5 64 16,-3-8-56-16,-3-3 44 16,0-2-48-16,-3-6-212 15,-1 0 92-15,4-5-372 16,3-8 252 0,0-10-196-16</inkml:trace>
  <inkml:trace contextRef="#ctx0" brushRef="#br0" timeOffset="53825.6253">22953 8628 352 0,'9'-21'132'0,"-9"18"-104"0,0 3-8 0,0 0 36 0,0 6-36 15,0 9 44-15,-3 12-36 16,-3 7 56-16,3 9-48 16,0-4 0-16,-3 6-20 15,3-8 32-15,-3-2-24 16,3-4 20-16,3-7-24 0,0-3 60 16,0-5-44-1,0-8-404-15</inkml:trace>
  <inkml:trace contextRef="#ctx0" brushRef="#br0" timeOffset="54019.1643">23114 8848 444 0,'-15'-11'164'0,"18"8"-124"0,12-5-16 0,-4 3-8 15,10 0-16-15,9-3-12 16,6 3 8-16,-3 2 48 15,-4 3-24-15,7-3 68 16,-12-2-48-16,3 5-52 16,-13-5 4-16,1 5-372 15</inkml:trace>
  <inkml:trace contextRef="#ctx0" brushRef="#br0" timeOffset="54232.3889">23301 8586 288 0,'-15'10'108'0,"12"6"-84"0,-6 19-4 15,9-12 84-15,-9 12-60 16,0 4 44-16,6-1-52 16,-2-4 0-16,-7-2-24 15,12-6 12-15,-3-7-16 16,-3-3 60-16,6-6-40 15</inkml:trace>
  <inkml:trace contextRef="#ctx0" brushRef="#br0" timeOffset="54811.1174">23762 8443 416 0,'-11'0'152'0,"20"-3"-116"0,-9 6-12 0,0-3 32 16,0 0-36-16,-6 5 16 0,3 0-20 15,-6 3 0-15,9 3-8 16,-9 2-8-16,0 6 4 16,-3-1 20-16,0 1-12 15,-6 2 48-15,-3 3-32 16,-3-3 12-16,4-3-24 16,2-2 0-16,0-5-8 15,6-3-8-15,3-3 4 0,6-5-16 16,3 0 8-16,3 0-32 15,18 0 20-15,6 3-20 16,2 2 20-16,4 0 8 16,-3 1 8-16,0-1 8 15,-9 0-4-15,-1 0 24 16,-8-5-16-16,-3 0 48 16,0-7-32-16,-9 1 28 15,-3-4-28-15,-3-4 16 16,-3-4-24-16,0-1 8 0,-5-2-16 15,-4-3-16-15,9 1 0 16,3 1 28-16,0 7-12 16,-3-1-32-16,9 5 12 15,-3 1 0-15,3 7 8 16,0 3-12-16,0 0 8 16,0 5-296-1</inkml:trace>
  <inkml:trace contextRef="#ctx0" brushRef="#br0" timeOffset="55294.8011">23855 8453 312 0,'-3'0'112'0,"6"0"-84"0,-6 6-12 16,3-1 12-16,0 0-20 15,0 9 16-15,0 9-16 16,0 1 32-16,0 5-24 16,0 8 20-16,0-5-20 15,0-5 28-15,-3-4-28 16,-3-7 64-16,6-5-44 16,-3-1 64-16,-3-10-60 15,6-5-8-15,0-11-20 16,0-2-12-16,0-6 4 0,9-5-32 0,0-6 16 15,0 6-196 1,3-2 112-16,0-4-20 16,2 6 68-16,-8 5 48 15,3 0 4-15,0 14-16 16,-3-3 4-16,0 13 56 16,-6 5-24-16,6 3 60 15,0 8-48-15,0 2 28 16,-3 6-36-16,6 5-36 15,9 6 4-15,-6-4 52 16,0 1-24-16,5 0 52 0,1-8-44 16,-9-6 72-16,-9-2-56 15,0-8-316-15,-9-3 144 16,0-5-272-16</inkml:trace>
  <inkml:trace contextRef="#ctx0" brushRef="#br0" timeOffset="55427.5373">23935 8522 320 0,'12'0'120'0,"-3"0"-96"0,15 0-4 16,-12 6 24-16,3-4-28 16,8 6-260-16</inkml:trace>
  <inkml:trace contextRef="#ctx0" brushRef="#br0" timeOffset="55907.5448">23459 8938 280 0,'15'-11'104'0,"-9"8"-84"0,0-2 0 16,-3 5 64-16,6 0-48 15,-3 0 48-15,-1-3-48 16,4 3-28-16,3 0-8 16,3 3 44-16,12-3-24 15,6 3-8-15,11 2-8 16,-2-5 48-16,6 0-28 16,2-3 0-16,4 1-16 15,8-1 48-15,-2-2-32 16,-1 0 16-16,-11 5-24 0,-3-6-8 15,-13 6-4-15,-8 0 40 16,-9-2-24-16,-3 2 60 0,-3 5-44 16,-9 0-332-1,0 0 156-15,-3 6-288 16</inkml:trace>
  <inkml:trace contextRef="#ctx0" brushRef="#br0" timeOffset="56165.5821">23754 9234 436 0,'-15'48'160'0,"3"-30"-124"0,-3 9-8 15,3-14 44-15,0 5-44 16,-3-2 40-16,0 0-36 15,-3-3 8-15,1-5-24 16,5-2 28-16,3-6-28 16,6-8 20-16,9-3-20 0,6-8 20 15,11-4-24-15,7-6-504 16</inkml:trace>
  <inkml:trace contextRef="#ctx0" brushRef="#br0" timeOffset="56350.1947">23834 8996 488 0,'0'0'180'0,"-3"8"-140"0,0 13-12 0,3-3-12 16,0 9-16-16,3 10 44 15,0 8-24-15,12-3-8 16,0-2-8-16,3-6 40 16,-1-5-24-16,-2-5 68 0,-6-5-48 15,-6-3 88-15,-9-3-72 16,0 0-372-1</inkml:trace>
  <inkml:trace contextRef="#ctx0" brushRef="#br0" timeOffset="56529.8756">23682 9274 540 0,'-9'-11'200'0,"15"14"-156"0,6 5-12 15,-3-8-28-15,9 2-8 16,3 1 28-16,2 2-12 16,7-5 112-16,6-2-72 15,6-6-444-15</inkml:trace>
  <inkml:trace contextRef="#ctx0" brushRef="#br0" timeOffset="56898.0404">24188 8345 332 0,'0'-13'120'0,"0"15"-92"0,9 12-8 0,0-1 52 16,0 8-44-16,3 8 16 15,0 13-28-15,9 27 52 0,-4 19-36 16,4 1 56 0,-3-1-52-16,-6 12 0 15,0-2-20-15,-3-13 60 16,-12-11-44-16,-6-13 48 0,-9-8-44 0,0-11 88 15,-14-5-72-15,-13-13 64 16,-3 2-64-16,4-12-56 16,5-6 0-16,3-6-268 15,15-10 152-15</inkml:trace>
  <inkml:trace contextRef="#ctx0" brushRef="#br0" timeOffset="57272.0898">24391 7940 416 0,'0'-21'152'0,"0"13"-116"0,6 3-12 0,-1-1 48 15,4-1-44-15,0 1 16 16,3 6-28-16,-3 0 8 0,6 8-12 16,-9 11 36-16,0 4-24 15,-3 1 32-15,6 0-32 16,-6 3 32-16,-3-1-32 0,0 3 76 15,0-2-56-15,0-6 48 16,0-5-52-16,0-3-232 16,9-13-424-1</inkml:trace>
  <inkml:trace contextRef="#ctx0" brushRef="#br0" timeOffset="57515.4966">24644 7953 404 0,'-9'3'148'0,"9"2"-112"0,-12 11-12 0,9-5 40 16,-6 7-40-16,-3 1-20 16,-3 5-4-16,0 10 80 15,-6 8-48-15,1 3 44 16,-7-5-44-16,3-3 68 15,3-5-52-15,-3-6 8 0,9-5-32 16,0-5 48-16,4-5-40 16</inkml:trace>
  <inkml:trace contextRef="#ctx0" brushRef="#br0" timeOffset="58022.1362">24501 8316 196 0,'-24'0'72'0,"24"2"-56"0,3 4-4 15,-3-6-16-15,3 2 0 16,3 1-24 0,3 0 16-16,6-1 40 0,5-2-16 15,4 0 24-15,-9 6-20 16,6-6 96-16,-12 0-60 15,0 5 28-15,-6 0-44 16,-3 3 56-16,0 0-52 16,0 3 0-16,-3 2-24 15,0 0-4-15,-3 0-4 16,3 1 12-16,-3-4-12 16,3 3 4-16,-3 1 12 15,0-4-12-15,0 3 28 0,-3-5-24 16,6-2 20-16,-6-4-20 15,0 1-8-15,6 0-4 16,-3-1-24-16,3-2 12 16,3 0-24-16,0 0 20 15,12 3 4-15,3-3 8 16,9 0 44-16,3 0-24 16,0-3 16-16,-6 1-20 0,8-4 44 15,-8 4-32-15,-3-6 4 16,0 5-20-16,-6 0 36 15,-9 3-24-15,3-2-4 16,-12 2-12-16,6 0-112 16,-3 5 56-16,0-2-228 15,3 5 156-15</inkml:trace>
  <inkml:trace contextRef="#ctx0" brushRef="#br0" timeOffset="63235.8995">20315 9914 236 0,'9'-21'88'0,"-3"13"-68"0,3-3-4 16,-3 6 44-16,6 0-36 15,-6-1 16-15,3 1-24 16,-3 5 52-16,3-5-36 16,-6 5 20-16,-3 0-32 15,-3 0 8-15,-6 0-16 16,9 5 0-16,-6 3-4 15,-3 3 4-15,3 7-8 16,0 14 52-16,0 18-32 16,0 8 0-16,-3 6-16 15,0-6 20-15,0-5-16 16,4 0-20-16,-1 0 0 0,3 0 32 0,3-6-16 16,0-7 52-16,0-8-32 15,0-6 72-15,0-7-52 16,0-6 20-1,9-10-612 1</inkml:trace>
  <inkml:trace contextRef="#ctx0" brushRef="#br0" timeOffset="63535.2463">20586 10345 416 0,'-9'-5'152'0,"12"0"-116"0,0 5-12 15,-3 0 92-15,0 0-68 16,6-6 44-16,0 6-56 16,3 0 8-16,3-5-28 15,6 5-8-15,9-8-4 0,11 3 12 16,10 0-8-16,0 5 16 15,-1-6-16-15,-11 6 24 16,-3 0-20-16,-9 0 40 16,-7 0-28-16,-5 0 48 15,-6 0-40-15,-6 0-412 16</inkml:trace>
  <inkml:trace contextRef="#ctx0" brushRef="#br0" timeOffset="63822.8885">20750 10086 260 0,'3'3'96'0,"0"4"-76"0,0 15-4 0,-3-6 80 0,0 7-56 15,3 4 60-15,-9 5-56 16,0 5 24-16,-3 5-40 16,0 8 16-16,0 6-24 15,6-6 8-15,0-10-16 16,0-9 64-16,3-4-44 16,0-9 24-16,3-4-36 0,0-9 28 15,3-8-32-15</inkml:trace>
  <inkml:trace contextRef="#ctx0" brushRef="#br0" timeOffset="64590.2177">21119 10234 340 0,'0'-5'128'0,"0"10"-100"0,9-5-8 0,-3 5 0 0,6-5-16 16,0 8 52-16,6 3-32 15,3 5 16-15,2 0-24 16,1 2-8-16,3 3-4 16,0 3 56-16,-6-3-32 15,-1 0-12-15,-2-2-8 16,-6-6 60-16,0-2-36 16,-3-6 68-16,-6-5-60 15,6-5-404-15,-3-3 196 16,-6-3-132-16</inkml:trace>
  <inkml:trace contextRef="#ctx0" brushRef="#br0" timeOffset="64832.157">21393 10255 352 0,'-18'16'132'0,"6"-5"-104"0,-3 13-8 0,3-14 36 16,-8 17-36-16,-1-4 60 15,-3 4-44-15,6-3 20 16,-3-3-36-16,6-3 16 16,3-2-20-16,4-5-396 15,5-6 208-15,3-10-12 16</inkml:trace>
  <inkml:trace contextRef="#ctx0" brushRef="#br0" timeOffset="65531.035">20071 9890 92 0,'-12'-3'32'0,"1"3"-24"0,-1 3 0 15,3-3 40-15,-6 0-28 16,-3 5 80-16,-3 3-56 16,-6 6-12-16,-5 9-20 15,-4 9 68-15,3 13-44 0,0 3 100 16,7 5-76-1,2 0 32-15,3 5-52 0,3 19-16 16,12 5-12 0,12 5 8-16,15-16-12 0,15-10 84 0,23-5-48 15,10-6-40-15,2 3-4 16</inkml:trace>
  <inkml:trace contextRef="#ctx0" brushRef="#br0" timeOffset="66206.037">21336 9858 72 0,'21'-8'24'0,"-9"8"-16"0,3 0-4 0,-6 0 88 16,3 0-52-16,0 3 60 15,3 2-56-15,0 3 16 0,2 6-40 16,1 7 28-16,3 16-32 16,3 16 12-16,3 8-16 15,0-1 44-15,8 4-28 16,1 18 12-16,3 8-24 15,-15-5 28-15,-7-11-28 16,-14-8 48-16,-21-5-36 16,-11-1 28-16,-10 7-28 15,-6-1 8-15,-2-5-20 16,-7-11 8-16,-2 0-12 0,2-15 12 16,3-6-16-16,10-8 60 15,5-5-40-15,9-6-124 16,9-12 48-16</inkml:trace>
  <inkml:trace contextRef="#ctx0" brushRef="#br0" timeOffset="66570.134">21706 9520 424 0,'6'-16'156'0,"-6"16"-120"0,0 5-8 15,0 3 44-15,3 8-44 16,-1 8 8-16,4 10-24 15,0 3 44-15,3 0-28 16,0-2-24-16,-3-6-4 16,0-3 44-16,0-5-24 15,-3-5 88-15,3-3-60 0,-6-2 32 16,3-6-48-16,3-2-352 16,6-6 172-1,-3 6-276-15</inkml:trace>
  <inkml:trace contextRef="#ctx0" brushRef="#br0" timeOffset="66808.966">21991 9615 372 0,'-3'-3'140'0,"6"3"-112"0,-9 6-4 0,6 2 84 15,-6 7-64-15,-8 12 24 16,-1 2-36-16,-12 0 68 15,-3-2-56-15,-3-1-4 16,-8-2-24-16,8 0 40 0,-6-1-28 16,7 1 28-16,-1-3-28 15,9-2 0-15,6-3-16 0,3-3 56 16,6 0-40-16</inkml:trace>
  <inkml:trace contextRef="#ctx0" brushRef="#br0" timeOffset="67186.9367">21848 9917 208 0,'6'5'76'0,"-6"-2"-60"0,0 2-4 16,6 0 84-16,0 0-56 0,3 3 16 15,3 3-32 1,-3-1-12-16,0 1-8 16,0 0 12-16,-3-1-8 0,0 1 60 15,-3 2-40-15,-3 3 32 16,-3 2-32-16,-3 4 16 16,0 1-24-16,-3 1 0 15,-3 0-12-15,0 0 36 16,0-6-20-16,3-2-32 15,-3-3 4-15,9-2 16 0,1-3-4 16,4-5 24-16,7-3-20 16,0 0-20-16,9 0 0 15,0-3 40-15,-3 0-20 0,6 3-396 32,0 6 208-32,8-6-84 15</inkml:trace>
  <inkml:trace contextRef="#ctx0" brushRef="#br0" timeOffset="68142.5068">22107 10615 260 0,'6'-13'96'0,"0"5"-76"0,3-3-4 0,0 6 68 15,3-3-48-15,0-2-12 16,3-1-16-16,0-5-8 16,6 3 0-16,-6 0 44 15,-1 2-24-15,-2 3 0 16,-3 3-12-16,0 2 12 0,0 3-12 16,-3 3 4-16,0 5-4 15,3 0 28-15,-3 2-20 16,0 3 12-16,0 1-16 15,6 2 20-15,-3-3-20 16,0-5 40-16,-1-3-28 16,-2-2 12-16,3-3-20 15,-6-3 36-15,6-5-28 0,0 0 4 16,-3-2-16-16,0-6 12 16,6 2-16-16,-6 1 24 15,-3 0-20-15,-3 2 24 16,9 3-24-16,-9 3-4 15,0 0-4-15,0 2-172 16,0 3 92-16,-9 0-296 16,9 6 208-16,0-1-84 15</inkml:trace>
  <inkml:trace contextRef="#ctx0" brushRef="#br0" timeOffset="68563.0903">22110 10758 404 0,'6'-3'148'0,"0"1"-112"0,6-1-12 0,-6 3 32 0,3-5-36 15,3 2-8-15,0 0-8 16,3 1 20-16,0 2-12 16,0-3-4-16,-1 0-4 15,1 3 4-15,-3 0-4 16,0 0-48-16,0 0 28 16,0 6 36-16,-3-4-8 15,3 4 16-15,3 2-16 16,-3 0-8-16,0-3 0 15,-1 0 40-15,-2-2-24 16,9-3 36-16,-6-3-32 16,-3-2 20-1,3 2-24-15,-3-5-8 0,3-2-8 0,0-1 20 16,0 1-12-16,-6-4 4 16,0 4-8-16,2 4-588 15</inkml:trace>
  <inkml:trace contextRef="#ctx0" brushRef="#br0" timeOffset="70007.1389">22852 10477 260 0,'9'3'96'0,"-9"-3"-76"0,5 3-4 0,-5-3 68 15,3 10-4-15,-3 6-36 16,0 5 44-16,0 6-52 16,0 2 28-16,0 3-36 15,0-1 0-15,0-1-16 16,-3-4 20-16,1 0-20 16,2 4 24-16,-3-7-24 0,3-4 12 15,0-3-12-15,-3-3 88 16,3-2-52-16,-6-3 12 15,6-1-36-15,0-1 12 16,0-6-20-16,0 0-264 16,6 0 136-16</inkml:trace>
  <inkml:trace contextRef="#ctx0" brushRef="#br0" timeOffset="70330.5697">23024 10694 352 0,'6'-2'132'0,"-3"2"-104"0,9 0-8 0,-6 0 44 15,6 5-40-15,3-5 60 16,6 3-48-16,8-3-16 0,4 2-12 16,-3-2 0-16,-3 0-4 15,0 0 24-15,-4-2-16 16,-5 2 32-16,-6 0-28 16,-3-3 40-16,0 3-32 15,-6 0-68-15,-6-3 24 0</inkml:trace>
  <inkml:trace contextRef="#ctx0" brushRef="#br0" timeOffset="70596.8035">23155 10615 320 0,'0'42'120'0,"0"-23"-96"0,-3 5-4 0,3-8 16 16,0 2-24-16,0 3 48 16,-3 3-32-16,0-3 28 15,0-2-28-15,3-3 16 16,-3-3-24-16,3-3 28 0</inkml:trace>
  <inkml:trace contextRef="#ctx0" brushRef="#br0" timeOffset="71481.145">23789 10208 352 0,'0'-6'132'0,"3"12"-104"0,6-4-8 0,-6 6 44 0,6 3-40 16,3 5 16-16,-3 0-24 15,0 2 28-15,3 3-28 16,3 0 20-16,0 3-20 16,-7-3 44-16,4-2-32 15,-6-3 72-15,-3-8-52 16,-3-3 72-16,0-5-68 15,-3-3-404-15</inkml:trace>
  <inkml:trace contextRef="#ctx0" brushRef="#br0" timeOffset="71691.989">23902 10136 216 0,'-9'8'80'0,"-5"5"-60"0,-1 11-8 0,6-8 100 16,-3 5-64-16,0 3 44 16,0 0-56-16,3 5 0 15,3-5-24-15,0 0-8 16,0-3 0-16,3-3 48 16,-3-5-28-16,6-2-12 15</inkml:trace>
  <inkml:trace contextRef="#ctx0" brushRef="#br0" timeOffset="71981.3855">23581 10578 320 0,'6'3'120'0,"3"-3"-96"0,6 2-4 16,0-2 88-16,11 0-64 16,-2 0 68-16,3 0-60 15,3-2-12-15,5 2-24 16,-5 0 24-16,0-6-24 16,3 4 32-16,-9 4-32 0,-4-4 12 15,1-4-16-15,-12 4 20 16,3 2-20-16,-12 0-356 15</inkml:trace>
  <inkml:trace contextRef="#ctx0" brushRef="#br0" timeOffset="72440.3283">23652 10724 384 0,'-3'-3'140'16,"12"3"-108"-16,3 3-8 0,-6-3 48 15,6 2-44-15,0 3 32 0,0 1-32 16,9 2-8-16,-3 2-12 15,2 4-8-15,-2 1 4 16,-9 4-4-16,3 2 0 16,-9 6 32-16,3 2-16 15,-6 0 20-15,-6-3-20 16,-3-5 44-16,3 1-32 16,-9-7-4-16,6 1-16 0,-5 0-24 15,5-5 8-15,0-3 20 16,9 0-4-16,0-3-12 15,9 3 0-15,2-3 56 0,1 0-28 16,3-2 0-16,0 0-16 16,3-1 48-1,0-2-32-15,3 0 44 16,-3-2-40-16,-4 2-348 0,4-8 172 16,0 0-320-1</inkml:trace>
  <inkml:trace contextRef="#ctx0" brushRef="#br0" timeOffset="74259.3481">24310 10750 340 0,'0'3'128'0,"6"-6"-100"0,-3 3-8 0,3 0 44 0,-6 0-40 16,12 0 24-16,-3-3-28 16,6 1 8-16,6-1-16 15,-6 0 28-15,8 1-24 16,-2-1 56-16,0 0-40 16,-6 1-24-16,6 2-8 15,-6 0 36-15,-6 0-24 16,2 0 36-16,-5 0-32 0,-6 0 48 15,-6 2-36-15,6 1-296 16,0-3 144 0,-5 3-268-16</inkml:trace>
  <inkml:trace contextRef="#ctx0" brushRef="#br0" timeOffset="74451.7145">24411 10636 340 0,'-9'19'128'0,"12"-6"-100"0,-3 8-8 0,0-8 52 15,3 3-44-15,0 3 24 16,6 2-32-16,-3 3 60 16,6 0-44-16,-9-3 28 15,3-3-36-15,0-7-512 0</inkml:trace>
  <inkml:trace contextRef="#ctx0" brushRef="#br0" timeOffset="74571.355">24715 10729 520 0,'0'-5'192'0,"9"10"-152"0</inkml:trace>
  <inkml:trace contextRef="#ctx0" brushRef="#br0" timeOffset="74692.3061">25078 10721 832 0,'-21'-19'308'0,"18"22"-240"0,6 5-20 0,0 0-520 15</inkml:trace>
  <inkml:trace contextRef="#ctx0" brushRef="#br0" timeOffset="142072.4421">18693 13248 176 0,'0'-8'64'0,"0"8"-48"0,6-6-8 0,-3 4 60 16,-3-3-40-16,3 2 8 15,-3-2-24-15,0 2 12 16,3 0-16-16,-3 3-12 16,0 0 0-16,0 6 12 15,-3-1-4-15,3 3 24 16,0 0-16-16,-3 2 12 16,0 4-12-16,-3 4 56 15,0 1-40-15,0 2 24 16,-3-3-32-16,0 1 16 0,-3-1-20 15,1 1 20-15,2-3-24 16,0 0 24-16,3-3-24 16,3-3 12-16,-3-2-12 15,6-2 28-15,0-6-24 16,0 0 12-16,12 0-16 0,-3-3-516 16,-3 3 272-1,-3-3 76-15</inkml:trace>
  <inkml:trace contextRef="#ctx0" brushRef="#br0" timeOffset="142609.4345">19032 13182 332 0,'-8'-3'120'0,"5"6"-92"0,-3-1-8 0,3 1 8 16,-3 2-20-16,0 3 40 15,-3 3-24-15,0 2 40 16,0 3-36-16,-3 2 12 0,-3 6-24 15,0 0 0-15,3 0-8 16,0 0 28-16,4-1-20 16,2 4 12-1,3-3-16-15,6-3-16 16,0-5 0-16,8-8 48 0,4 0-24 16,6-8 24-16,3-8-24 0,3 2 52 15,3-7-40-15,-4 0 4 16,-2-3-24-16,-6-5-8 15,-6-6 0-15,-9-2 12 16,-6-5-8-16,-3 5 16 16,-3 2-16-16,-3 6-40 15,-3 5 20-15,6 3 0 16,0 2 12-16,3 6-56 16,3 2 32-16,3 3-8 15,6 3 20-15,3 0-36 0,3 2 28 16,3-2-268-1,0-3 160-15,-3-6-184 16</inkml:trace>
  <inkml:trace contextRef="#ctx0" brushRef="#br0" timeOffset="143180.0112">19458 13232 312 0,'-6'-3'112'0,"0"3"-84"0,-3 0-12 15,6 3 56-15,-6-3-44 16,0 5 8-16,-2 3-24 16,-1 0 36-16,-3 0-24 15,0 2 12-15,0 4-20 16,0 4 44-16,0-2-32 16,3 3 4-16,0 4-20 15,1 4 12-15,2-3-16 16,0 5-12-16,0 0 0 0,9 0-4 0,6 0 0 15,0-5 52-15,3-6-24 16,11-10 24-16,1-5-24 16,9-8 28-16,-3-8-32 15,3-3 32-15,-1-6-32 16,-8-1 20-16,-6-4-20 16,-6 1 20-16,-6-3-24 15,-9-3-4-15,-6-5-4 16,-3 2 4-16,0 4-4 15,0 2-20-15,1 5 8 0,5 3-40 16,3 7 28-16,3 4-20 16,6 5 24-16,9 2 36 15,5 8-12-15,4 3-388 16,6-3 208 0,0-2-172-16</inkml:trace>
  <inkml:trace contextRef="#ctx0" brushRef="#br0" timeOffset="143376.5832">19806 13232 632 0,'-8'-3'236'0,"10"-2"-184"0,7 5-16 0,0-5-28 15,6 5-12-15,6 5 28 16,9 3-12-16,0 2-164 16</inkml:trace>
  <inkml:trace contextRef="#ctx0" brushRef="#br0" timeOffset="143524.7958">19798 13372 600 0,'-36'3'224'0,"36"-1"-176"0,3 4-12 0,3-4-72 0,9 1 12 16,8 0 28-16,13 2 0 15,12 0-264-15</inkml:trace>
  <inkml:trace contextRef="#ctx0" brushRef="#br0" timeOffset="144065.9047">20548 13158 288 0,'-3'-24'108'0,"6"13"-84"0,3-5-4 0,0 11 84 16,-3-3-60-16,2 0 44 16,7 3-52-16,-3 5-12 15,3 3-12-15,0 13 16 16,0 7-16-16,0 6-12 15,-3 14-4-15,0-4 72 16,-6 4-36-16,-3-9 16 16,-6-2-32-16,-9 2 52 15,-3-5-36-15,-12-7 12 0,-8-4-28 16,-4-5 20-16,-3-5-24 16,4-5 4-16,5-8-8 0,12-3 4 15,6-3-8-15,18 1-72 16,15-1 36-16,12 3-40 15,6 5 40-15,5 3-44 16,1 3 44-16,0 2 44 16,-10 3-8-16,-2 3 64 15,-3 2-36-15,6-2 56 16,-6-1-52-16,-6-2-176 16,-1 3 76-16,4-11-444 15</inkml:trace>
  <inkml:trace contextRef="#ctx0" brushRef="#br0" timeOffset="144516.617">21045 13211 384 0,'-6'-3'140'15,"6"3"-108"-15,-6 3-8 0,3 5 12 0,0-3-24 16,-9 5 76-16,0 9-52 16,-6 5 84-16,0 0-68 15,0-1 0-15,1 7-32 16,8-1-28-16,9 5 0 15,6-2 32-15,12 2-16 0,5-7 80 16,7-12-52-16,3-9 48 16,3-12-48-16,2-7-44 15,-2-8 0-15,-12-3-8 16,-3-2 8-16,-15-6 16 16,-12-10-4-16,-9-3-4 15,-9-6 4-15,-3 12-40 16,6 7 20-16,6 8-4 15,1 8 12-15,5 11-44 0,6 10 24 16,9 9 60-16,3 4-16 16,14-2-620-1</inkml:trace>
  <inkml:trace contextRef="#ctx0" brushRef="#br0" timeOffset="146092.9049">21357 13443 300 0,'0'6'112'0,"9"-4"-88"0,6 1-8 15,-3 0 40-15,3-3-36 16,9-3 44-16,-3-2-36 16,2-3 4-16,1-5-20 15,3-6 36-15,3-7-24 16,-3-6-12-16,-4-3-8 16,-5-4 28-16,-6-9-16 15,-6-2-4-15,0 0-8 16,-9 10-4-16,0 6 0 15,0 7-20-15,-3 6 12 16,3 8 32-16,0 7-16 0,3 1-36 16,0 10 16-16,0 6 12 15,0 10 0-15,-3 14 20 16,-3 12-12-16,-3 11 32 16,-6-2-24-16,4-6 12 15,-4-2-16-15,3-1 28 0,0-4-24 16,3-6 12-16,0-3-16 15,6-7 28-15,-3-6-24 16,6-11 32-16,6-10-32 16,9-5 32-16,0-13-32 15,12-4 12-15,5-4-16 16,4 0-24-16,3-1 4 16,-7-2 12-16,-2 0 0 0,-6 5-20 15,-6 3 8-15,-6 8-12 16,-3 2 8-16,-9 11-28 15,-3 11 24-15,-9 5-12 16,6 2 16-16,0 3-8 16,3 0 8-16,6 1 8 15,6-1 4-15,0 0 24 16,0-5-12-16,6-3 68 16,-6-5-48-16,2-5 32 15,4-6-36-15,0-2 8 16,0-3-20-16,-3-3-44 15,0-2 16-15,-6-3-140 32,3 3 84-32,-3-3 24 0,-3 3 24 15,0 2-16-15,0 3 20 16,-3 3-20-16,0 8 4 16,0 2 16-16,3 0 16 0,3 0 4 15,-3 1 8-15,0-1-8 16,3 3 68-1,-1-3-32-15,-5-5-16 16,6 0-60-16,3 0 20 16,0-2-192-1,-3-6 116-15,0 2-4 16,-3 4 60-16,0-4 12 0,-3 4 16 16,0 2 32-16,0 2-12 15,-3 4 48-15,0-1-32 16,3 3 20-16,0 2-28 15,0 1-8-15,-3 0-8 16,3-1 20-16,0 1-12 16,-3 2 40-16,0 0-28 15,3 6 4-15,-6 7-16 16,0 9-52-16,3 12 24 16,-3 14-32-16,-2-3 28 15,2 6-8-15,-3 2 16 16,6 5 36-16,0-7-16 15,-3-11 28-15,6-13-24 16,-9-9 180-16,-3-12-104 16,-3-11 60-16,-6-16-88 0,3-19 8 15,-3-12-36-15,10-4 4 16,8-7-20-16,-3 2 8 0,12-4-12 16,8-1 0-16,7 5-4 15,3 8-332-15,-3 1 176 16,3 9-416-1</inkml:trace>
  <inkml:trace contextRef="#ctx0" brushRef="#br0" timeOffset="147115.7717">22646 13062 300 0,'0'-2'112'0,"0"2"-88"0,0 0-8 0,0 0 12 0,0 0-20 15,-3 5 40-15,0 3-24 16,-3 3 12-16,-3 5-20 15,-6 7 44-15,1 12-32 16,-4 4 28-16,-3 4-28 16,3-1 36-16,-3-2-36 15,6-1 12-15,0-2-24 16,1-5 28-16,2-3-28 16,-3-2 48-16,3-11-36 0,3 0 56 15,0-9-48-15,6-7-16 16,0-5-12-16,3-5-52 15,6-4 24-15,3-1-284 16</inkml:trace>
  <inkml:trace contextRef="#ctx0" brushRef="#br0" timeOffset="147444.8194">22691 13017 164 0,'12'-2'60'0,"-9"4"-44"0,6 4-8 0,-6-1 96 16,3 6-60-16,0 5 104 0,0 10-84 15,-1 6 24-15,1 7-52 16,6 4 32-16,-3 2-40 15,3-3 20-15,0 0-28 16,3 1 28-16,0 2-32 16,-6-3-24-16,3 0 4 0,-9-5 88 15,3-5-44-15,0-5 44 16,-6-9-48-16,0-2 44 16,3-5-48-16</inkml:trace>
  <inkml:trace contextRef="#ctx0" brushRef="#br0" timeOffset="147732.2917">22518 13404 364 0,'-3'-6'132'0,"6"9"-100"0,3-8-12 0,3 5 112 16,3-5-76-16,6 2-12 15,6 3-28-15,5 0 4 0,7 0-12 16,-3 3 68-16,-3-3-44 15,-4 5-248-15</inkml:trace>
  <inkml:trace contextRef="#ctx0" brushRef="#br0" timeOffset="148841.679">22533 13176 332 0,'-6'-10'120'0,"12"4"-92"0,0-2-8 0,-3 3 52 16,3-3-44-16,0-2 24 16,6-1-32-16,0-2 28 15,3 0-32-15,2 2 4 16,1 3-12-16,9 0 12 16,-3 5-12-16,6 9-4 15,-1 7 0-15,-2 11 20 16,0 8-12-16,-6 2 4 15,-3 0-8-15,-3 1 20 16,-3-4-16-16,-9-1 56 0,-3-9-36 16,-9 0 64-16,0-3-56 0,-15 1 44 15,-6-8-48-15,-9 2 8 16,-8-8-28-16,-4 6 8 16,7-3-12-1,2 0-16-15,9-8 0 0,6-3 4 16,6 0 0-16,10 3-64 15,5-2 36-15,6-1-40 16,6-2 36-16,5-1 0 16,7 1 20-16,6 2-8 15,0-2 8-15,3 5 8 16,0-3 4-16,-4 9-20 16,7 2 12-16,0 8-12 15,-3 10 8-15,-1 6 16 0,-2 10 0 16,3 0 24-16,-6 1-16 15,3-1 12-15,0-7-12 16,-4-6 36-16,1-8-24 16,-6-5 40-16,6-6-36 15,-6-4 72-15,0-6-52 16,0-6 36-16,-9-2-48 16,2-5-160-16,-8 0 64 15,-8 0-436 1,8-6 276-16,0-5-152 15</inkml:trace>
  <inkml:trace contextRef="#ctx0" brushRef="#br0" timeOffset="149576.9545">22491 13332 320 0,'-6'8'120'0,"6"0"-96"0,0 0-4 16,0 0 16-16,0 0-24 16,0 0 56-16,-2 0-36 15,-4 2 12-15,6 4-28 16,-6 4 36-16,-3 3-28 16,0 6 40-16,3 7-36 15,-6-2 20-15,9 2-28 16,-9 1 44-16,3 2-36 15,3-5-4-15,3-3-16 0,-3-5 12 0,6-6-12 16,-6-2 32-16,-3-3-24 16,9-5 40-16,-6 0-32 15,6-3 56-15,0-5-44 16,0-5-44-16,6-3 4 16,-3-5-380-1,9-8 208-15,-6-16-260 16</inkml:trace>
  <inkml:trace contextRef="#ctx0" brushRef="#br0" timeOffset="155611.6519">19366 14494 216 0,'3'0'80'0,"3"0"-60"0,0 3-8 0,0-1 84 0,-6-2-56 16,6 3 88-16,0-3-72 16,0 0 24-16,-6 0-44 15,3 0 48-15,-3 0-48 16,3-3 56-16,-3 1-56 15,0-1-32-15,-3-2-8 16,-3-1 52-16,-3-2-24 0,-3-2-12 16,-3-3-4-16,-3-3 0 15,0 0-4-15,-3 0 8 16,0-3-8-16,4 4 24 16,-1-1-16-16,0 2-20 15,0 4 0-15,6-1 4 16,0 6-32-1,6 0 20-15,0 2-28 0,0 3 24 16,3 0-8-16,3 5 16 16,-3 3 0-16,3 0 4 15,-3 3 32 1,0 2-12-16,-5 6 4 0,-4 4-8 16,-3 9 4-16,-6 5-8 15,0 0-12-15,-6-2 4 16,6-9 12-16,4 0-4 15,-1-4 32-15,3-6-20 16,3-6-12-16,6-2-8 0,0 3 4 16,6-6 0-16,6-5 0 15,6-3 0-15,6 1-20 16,3 2 12-16,5 8-4 16,7 2 4-16,-3 6-20 15,-3 3 16-15,-1 2-4 16,-5 0 8-16,-3 3 24 15,-9 2-8-15,-3 1-12 16,-3-4 0-16,-6-1 40 16,-9-4-24-16,-3-2 16 15,-6-5-16-15,-8-6 64 16,-7-5-44-16,-6-5 24 16,7-3-36-16,5 0-8 15,6-3-8-15,6 3-48 16,9-2 24-16,9 2 24 15,9 0 0-15,9 2-200 0,12 1 104 16</inkml:trace>
  <inkml:trace contextRef="#ctx0" brushRef="#br0" timeOffset="155930.6229">19827 14679 508 0,'-12'-11'188'0,"12"9"-148"0,0-1-8 15,3 1 16-15,-3 2-32 16,6 0-24-16,6 0 4 16,6 0 8-16,3 0 0 15,6 0 24-15,5-3-16 0,1 3 68 16,-3 5-48-16,-3 3-160 16,-9-5 64-16</inkml:trace>
  <inkml:trace contextRef="#ctx0" brushRef="#br0" timeOffset="156094.886">19869 14761 436 0,'-15'0'160'0,"21"0"-124"0,3 0-8 0,0 0-28 16,9 0-4-16,12 5 40 15,-1-5-24-15,13 3 96 16,3-3-60-16,-1 3-508 15</inkml:trace>
  <inkml:trace contextRef="#ctx0" brushRef="#br0" timeOffset="157337.7455">20866 15068 312 0,'9'3'112'0,"-3"-11"-84"0,6-3-12 0,-3 3 72 16,3-8-52-16,6-13-4 15,5-5-20-15,1-3 8 16,-3-6-12-16,3 1-4 16,0 0 0-16,-3-6 48 15,-1-5-28-15,1-2-44 16,-3-4 8-16,-3 9 28 15,0 8-8-15,-6 13-28 16,-3 5 12-16,0 5 52 16,-6 14-20-16,-6 5-28 15,0 19 0-15,0 2 28 16,-3 16-16-16,3 0 8 16,-3 8-8-16,0-5 36 15,0 2-20-15,0-5-12 0,0 3-8 0,3 2 12 16,-3-2-8-16,0-3 24 15,4-6-20-15,-1 1 32 16,3-8-28-16,0-8 32 16,3-6-32-16,3-7 20 15,6-8-20-15,2-11 0 16,7-5-8-16,6-14-24 16,3 6 8-16,0 8-12 15,-3-8 8-15,-4 10 16 16,-5 4 0-16,-6-1-20 15,-3 5 8-15,-9 11-56 32,0 0 32-32,-9 5 16 0,0 9 12 15,-3 17-32-15,4 9 20 16,5-5 4-16,6 4 12 16,3-7 32-16,3-6-16 0,5-4 20 15,4-7-20-15,0-7 36 0,3-8-28 16,3-5 40-16,0-3-36 15,0-2-4-15,-4-9-16 16,1-7 4-16,-3-1-8 16,0-2-4-16,-9 0 4 15,0 5-16-15,-3 6 8 0,-3 4-24 16,-6 4 16-16,0 4-48 16,0 4 32-16,-3 4-48 15,3 6 44-15,6 6 44 16,6 2-8-16,3-1 12 15,3 1-8-15,6-5 28 16,3-1-20-16,-3-4 48 16,2-4-36-16,1-4-84 15,0-4 28-15,-3-1-52 16,-3-4 44-16,3-5-60 16,-3-2 56-16,-7 2 44 15,-5 0 0-15,0 3 20 16,-3-1-12-16,-3 6-32 15,-2 6 8-15,2 4-48 16,0 6 32-16,-3 6 8 16,0 7 8-16,3 10 28 0,0 14-8 15,0 3 32-15,0 5-24 16,-3 0 12-16,-3 0-16 16,0-3-16-16,-3 0 0 15,3 1-16-15,0-6 12 16,-3-8 20-16,0-8-4 15,-3-8 32-15,1-10-24 16,-4-11 12-16,-3-11-16 16,0-8 80-16,-3-4-48 15,3-1 48-15,1-5-52 16,5 5-20-16,6 5-12 16,3-2-28-16,15 8 12 15,9-3 20-15,5 8-4 0,7-2-136 16,3 2 72-16</inkml:trace>
  <inkml:trace contextRef="#ctx0" brushRef="#br0" timeOffset="158665.3593">22006 13727 196 0,'-6'2'72'0,"9"-2"-56"0,0-5-4 16,-3 5 64-16,0 0-44 15,0 0 16-15,0 0-32 16,0 8 28-16,3 2-28 16,-3 4 48-16,-3 7-36 15,-3-3 48-15,0 1-44 16,0-1-8-16,3 1-12 15,-3-3 44-15,6-3-32 16,-6 0 8-16,4-2-20 16,2-6 72-16,0-5-48 15,0 0-164-15,8-3 68 16,1 3-392-16</inkml:trace>
  <inkml:trace contextRef="#ctx0" brushRef="#br0" timeOffset="159019.6229">22096 13848 280 0,'-6'11'104'0,"3"-1"-84"0,-3 4 0 0,6-4 32 0,0 1-32 16,6 2 0-16,-3-2-12 15,8-3 20-15,-2-6-16 16,6-2 40-16,-3-5-28 16,-3-3 20-16,-3-3-24 15,-6 1 16-15,0-3-20 16,-6-1-8-16,-9 4-4 15,6-1-24-15,-3 1 12 16,3 2 40-16,-2 2-20 16,8 4-52-16,9-1 16 15,8 6-16-15</inkml:trace>
  <inkml:trace contextRef="#ctx0" brushRef="#br0" timeOffset="159820.6202">21604 15129 488 0,'0'-5'180'0,"0"5"-140"0,-3-3-12 15,3 3 32-15,0 0-40 16,0 0-28-16,0 5 4 15,0 6 36-15,-3 2-20 16,-6 6 44-16,4 2-32 16,-1 3 4-16,0-1-16 15,3 1 20-15,-3 0-20 0,3-8 56 16,0-3-36-16,3-2 48 16,0-11-48-16,3-6-492 15</inkml:trace>
  <inkml:trace contextRef="#ctx0" brushRef="#br0" timeOffset="160147.1723">21777 15145 288 0,'-3'0'108'0,"3"5"-84"0,-6 0-4 0,3 6 56 16,-3-3-44-16,3 8 40 0,3-3-40 15,0 5 0-15,6 4-20 16,3-9 20-16,3 5-20 16,3-7 24-1,0-6-24-15,3-10 92 16,-4 0-56-16,4-9 20 0,-3 4-36 16,-9-9-20-16,-6 3-8 15,-6 3 4-15,0-3-4 0,-6 3-4 16,0 3 4-16,1 2-48 31,2 2 24-31,0 6-4 0,6 0 16 16,9 0-212-16,9 0 120 15,2 0-268-15</inkml:trace>
  <inkml:trace contextRef="#ctx0" brushRef="#br0" timeOffset="160775.0038">22485 14687 332 0,'-2'-5'120'0,"2"5"-92"0,-6 0-8 0,6 0 8 15,0 10 24-15,0 4-28 16,-6 7 36-16,-3 8-36 16,-3 10 64-16,-3 6-48 15,0 0 28-15,-3 0-40 16,-3-8 28-1,0-5-32-15,1-8 48 0,-1-8-40 0,0 0 28 16,9-8-32-16,0-8 0 16,12-8-16-16,6-8 0 15,9-8-4-15,9-13 12 16,0-8-12-16,2-3-100 16,4 3 48-16,-3 8-32 31,3 3 40-31,-1-3 4 0,-2 5 20 15,-6 8 0-15,-3 6 4 0,-6 2-56 16,3 5 36-16,0 6 4 16,-3 8 12-16,-4 5 48 0,1 8-24 15,-3 2 8-15,6 3-12 16,-3 6 28-16,0 7-20 16,-3 11 20-16,9 0-20 15,-3 3 20-15,3-6-24 16,-3-5 40-16,0-5-28 15,-1-6 92-15,-2-5-64 16,-3-5-24-16,-6 0-16 16,-6-5-400-1,6-6 212-15,-9-5-272 0</inkml:trace>
  <inkml:trace contextRef="#ctx0" brushRef="#br0" timeOffset="161211.9123">22369 14904 424 0,'-6'-8'156'0,"3"8"-120"0,3-5-8 15,0 5 72-15,0 0-60 0,6 0-8 16,0 0-20-16,-3 5 44 16,6-5-32-16,0 5-12 0,3-2-4 15,0-3 16-15,-3 0-12 16,12-8 40-16,3 3-28 15,-1-3 4-15,4-3-16 16,-6 6 36-16,-3 0-24 16,-3 5 4-16,-6-6-16 15,-9 6 36-15,0 0-24 0,-6 6 4 16,3-6-16-16,-3 5 28 16,0-5-24-16,3 5-516 31,3-5 36-16</inkml:trace>
  <inkml:trace contextRef="#ctx0" brushRef="#br0" timeOffset="163919.7253">20199 16063 236 0,'-15'10'88'0,"12"-4"-68"0,-11 12-4 0,5-10 52 16,-6 19-40-16,-9 15 8 16,-12 11-24-16,-5 5 36 0,-7-5-24 15,0-5 56-15,1-9-44 16,5 4 56-16,9-14-56 15,4-5 20-15,5-9-36 16,6-1 36 0,6-4-32-16,6-7-4 0,3-6-12 15,9-7-120-15,9-6 60 16,12-3-412-16</inkml:trace>
  <inkml:trace contextRef="#ctx0" brushRef="#br0" timeOffset="164504.5309">20170 16044 288 0,'-3'3'108'0,"3"-6"-84"0,3 3-4 0,-3 0 40 0,0 0-36 15,0 0 8-15,0 0-20 16,0 0 20-16,0 0-20 15,0 0 40 1,0 0-28-16,0 0 32 0,0 0-32 16,0 0-12-16,0 0-8 15,0 0-24-15,0 3 12 16,0-3-12-16,3 5 8 16,0 1 16-16,-3 4 0 15,5 1 32-15,1 2-20 16,0 13-4-16,0 14-8 15,3 16 20-15,0 5-12 16,0-3 32-16,3-5-28 16,0-6-4-16,0-4-8 15,0-1-16-15,-3-2 8 0,-3-3 72 16,0-3-36-16,-3-5 16 16,0-8-32-16,-3 6 36 15,0-9-28-15,0-4 12 16,0-7-20-16,0 7 64 15,-3-14-48-15,0 0-180 0,0 0 80 16,-3-14-532 0</inkml:trace>
  <inkml:trace contextRef="#ctx0" brushRef="#br0" timeOffset="164836.4179">19917 16444 436 0,'-3'-5'160'0,"0"-1"-124"0,3-2-8 16,0 8 52-16,3 0-48 15,3-2 32-15,5-9-36 16,4 8-36-16,3 3 4 16,3 0 36-16,6-2-20 15,0 7 16-15,-1 0-16 0,-2-2 44 16,0 0-28-16,-3-1 64 16,-3-2-52-16,-3 0 52 15,-3 0-52-15,-1 0-600 16</inkml:trace>
  <inkml:trace contextRef="#ctx0" brushRef="#br0" timeOffset="165116.7235">20679 16309 488 0,'0'-8'180'0,"0"8"-140"0,9 0-12 15,-4 0-12-15,7 0-16 16,6 5 60-16,3 1-32 15,0-4 32-15,3 9-32 16,-3-3 36-16</inkml:trace>
  <inkml:trace contextRef="#ctx0" brushRef="#br0" timeOffset="165308.6715">20646 16470 340 0,'0'-5'128'0,"6"5"-100"0,3 3-8 0,0-3 68 15,9-3-52-15,5 3 4 16,10 0-24-16,9 0 76 16,2-3-48-16,-2 1-488 15</inkml:trace>
  <inkml:trace contextRef="#ctx0" brushRef="#br0" timeOffset="165917.0775">21557 16095 392 0,'0'-3'148'0,"0"3"-116"0,-3 3-8 16,0 2-24-16,-3 8-4 16,0 6 48-16,-3 15-24 15,3 14 24-15,3 2-24 16,-3 0 60-16,0-5-44 15,3-8-24-15,0-8-12 16,0-2 36-16,-3-6-24 16,6-10 68-16,0 2-44 0,0-5-8 15,0-8-16-15,6-8-496 16</inkml:trace>
  <inkml:trace contextRef="#ctx0" brushRef="#br0" timeOffset="166406.8654">21899 16105 300 0,'-9'-2'112'0,"12"4"-88"0,-6 6-8 0,3-3 64 16,-6 6-48-16,3 5 40 0,-9 13-40 15,-3 11 68-15,4 2-52 16,-7 3 52-16,6 0-56 16,-3-5-12-16,12-6-20 15,0-10 0-15,6 0-8 0,6-8 84 16,12-3-44-16,-1-3 32 16,4-2-44-1,0-2 0-15,0-6-20 0,0 0-16 16,-3-6 0-16,-4-7 4 15,-5 2 0-15,3-7 0 16,-6-6 0-16,-3-5-12 16,0-8 8-16,-3-5-16 15,-6-3 12-15,-3 2 40 16,3 6-20-16,-6 3 8 16,-3 2-12-16,-3 6-24 15,-2 5 8-15,-4 2-4 16,-3 6 4-16,6 5-28 0,3 3 20 15,6 5-4-15,6 0 12 16,3 0-12-16,15 5 12 16,3-5-552-1,0 5 308-15,3-2 20 16</inkml:trace>
  <inkml:trace contextRef="#ctx0" brushRef="#br0" timeOffset="167203.8893">22387 15737 436 0,'0'-10'160'0,"3"10"-124"0,-3-5-8 16,0 5 44-16,3-3-44 15,-3 0 32-15,0 1-32 16,-3-1 0-16,3-2-16 15,-3 2 28-15,-9 3-24 16,6-3 4-16,0-5-12 0,-8 6 4 0,2-1-8 16,0-2-28-16,0 0 12 15,0 2-12-15,0 3 12 16,6 0-8-16,-3 3 8 16,3 2 16-16,0 3 0 15,-3 2 8-15,-3 6-8 16,-2 3-20-16,-1 5 8 15,0-1-24-15,0 4 20 16,3-3 32-16,3-6-12 16,3 1 8-16,0-9-8 0,6-2 20 15,0 0-16 1,3-3 32-16,6-7-28 16,-3 2 12-16,3-3-16 15,0 1-16-15,3-1 0 0,3 0 12 16,-6 3-4-16,5 0-12 15,4 0 4-15,-3 3-4 32,0 2 0-32,3 3 16 0,6 5-4 15,-9-7-12-15,0 4 4 16,-7 1 4-16,1-6 0 16,-6 8-12-1,9-5 8-15,-15 3 40 0,-6-1-24 16,3 1 8-16,-3-6-12 15,-2 3-32-15,-4-2 12 16,0-6 4-16,-6 0 8 0,3 0 8 0,3 0-4 16,0 0 24-16,3 0-16 15,3-3 12 1,4 0-12-16,2 1 12 0,3 2-16 16,6 0-312-1,-1-6 168-15,-2 6-268 16</inkml:trace>
  <inkml:trace contextRef="#ctx0" brushRef="#br0" timeOffset="215093.6437">11927 13393 164 0,'-6'-8'60'0,"6"6"-44"0,-3 2-8 16,3 0 68-16,0-6-44 16,0 6 40-16,-3-5-40 15,3 2-20-15,-3 3-4 16,0 0-20-16,0 0 8 15,-6 3 4-15,0 2 0 16,0 1 0-16,-2-1 0 16,2 0-12-16,-3-2 8 0,0 2 40 15,0-5-24-15,3 5 8 16,-3 1-12-16,3 2 4 16,0-3-8-16,-3 3 24 15,-3 2-16-15,3 1-40 16,4 0 16-16,-7 2 12 15,0 0 0-15,3 3 0 16,-6-3 4-16,6 0-4 16,-3 1 0-16,6-4 44 15,-6 1-24-15,9-1-8 0,-5 1-8 16,2 0-4-16,0-1 0 16,0 1 16-16,0-1-8 15,3 4-28-15,-3-4 8 16,0 1 24-16,0-1-8 15,0 1 44-15,0-1-24 16,0-2 4-16,0 0-16 16,3-2 12-16,0-1-16 15,1-2-4-15,2-1 0 16,0 1 12-16,0-3-8 16,0 0-4-16,3 0 0 15,0-3-4-15,-3 3 0 16,3-2 8-16,0-1-4 0,-6 0 24 15,0 1-16-15,0-4-12 16,3 1-4-16,-3 0-16 16,0-3 12-16,3-3 20 0,-6 1-4 15,3-1 16-15,-3 0-16 16,0 1 24-16,6-6-20 16,-9 5-4-16,3 1-4 15,-3-1 20-15,1 1-12 16,2-4-4-16,-6 4-4 15,-3 2 4-15,0 0-4 16,3 3 16-16,-6 2-12 16,6 3-20-16,-5 0 4 15,5 0 40-15,-6 3-20 0,0-1 0 16,0 4-8-16,3-1-16 16,0 3 8-16,4 0 20 15,-7 2-8-15,6 4-12 16,-9-6 0-1,6 5 4-15,-3-3 0 0,3 9 0 16,-2-6 0-16,-1 0-12 16,0 3 8-16,0-3 12 15,0 3-4-15,3 0 8 16,-2 0-8-16,2-3-20 16,0 1 8-16,0-1 12 15,0 0 0-15,0 0-12 16,0 0 4-16,1 1-4 15,-1-1 0-15,3 0 0 16,3 0 0-16,0 1 8 0,0 1 0 16,3 1 0-16,3 0 0 15,-6 3 0-15,6 2 0 16,0 0 0-16,3 3 0 16,-3 0-20-16,3 0 12 15,1-3 48 1,-1 0-20-16,-3 0-44 0,0 3 12 15,3-3-8-15,-3 0 12 16,0-2 16-16,6-3-4 16,0-3-20-16,-3 0 8 15,3 0-12-15,3-5 8 0,-3 0 0 16,0 3 4-16,6-3 0 16,-6 0 0-16,9 2 8 15,-3-5 0-15,0 3-12 16,-3 3 8-16,-1-3-4 15,7 0 0-15,0 5 16 16,3-8-4-16,-6 9-4 16,0-6 4-16,3 2 12 15,0 1-8-15,0-1-12 16,-3 4 0-16,0-7 12 16,0 7-4-16,0-4-4 15,0 1 4-15,3-1-4 16,0-2 0-16,2 0-12 15,1 0 8-15,3-2 4 16,3-1 0-16,0 0 16 16,3 0-8-16,0 1 32 0,-3-1-24 15,-4 0-48-15,1 1 16 16,-3-1 12-16,3-2 4 16,-3 2-8-16,0 0 4 15,3 0-4-15,0-2 0 16,-3 2 16-16,5-2-4 15,-2 0 16-15,0-1-12 16,0-2-12-16,3 0 0 16,-3 3 28-16,0 0-12 15,0 2-4-15,-1 0-4 16,4 0-16-16,0 1 8 0,-3-1-4 16,3 3 0-1,0-3 8-15,0-5 0 16,-3 0 24-1,2 3-12-15,4 0-20 0,6 2 0 16,-6-5 20 0,0 2-4-16,0 4-12 0,2-6 0 15,-2 5-16-15,-3-5 12 16,0 0 4-16,0 5 4 16,0-2-12-16,0-3 8 0,-4 5 4 15,1-5 0-15,0 0 8 16,3 0-4-16,0 3 16 15,3-3-12-15,-3-3 4 32,5 3-4-32,4 0 4 0,0 0-8 0,-3-2-12 15,0 2 4 1,-1-3 4-16,1 3 0 16,0 0 8-16,-3-3-4 0,-3 6-4 15,3 0 4 1,-4-3-4-16,-2-3 0 0,3 3 0 15,3-3 0-15,-6-5 16 0,0 0-8 16,0 3 24-16,3-3-20 16,-4 3-12-16,1 0-4 15,-3-1-16-15,0 4 12 16,0-1 12-16,-3 0 0 0,0 1-20 16,3-1 8-1,0 1 4-15,0-1 4 0,2 3 0 16,4 0 0-16,0-3 16 15,-3 3-8-15,3-5 4 16,0 5-4-16,-6 0-8 16,0-5 4-16,3 5-4 15,-1 0 0-15,-5-6 0 16,3 4 0-16,-6-1-12 16,3 3 8-16,0 0 4 15,-3-3 0-15,6 3 16 16,0 0-8-16,0-2-4 15,-6 2 0-15,3-3 4 16,-3 0-4-16,0 3-12 16,2 0 4-16,-5-2-16 0,0-1 12 15,-3 3 12-15,0 0 0 16,0 0 16-16,9 0-12 16,-6 0-20-16,-3 0 4 15,0 0 20-15,6 0-4 16,0-2-20-16,0-1 4 15,-6 0 40-15,3 1-20 16,0-1-28-16,0 0 8 16,3 1 0-16,-6-4 8 15,0 4 0-15,3-1 0 16,0 0 0-16,0-2 0 0,3 2 0 16,-6-2 0-16,6 0 8 15,-6 0-4 1,0-1 24-16,3 1-16 15,-3 0 4-15,3-1-8 0,0 1-52 16,-3 0 28-16,0 0 28 16,3-1-4-16,-3 1-16 15,0 0 0-15,0-1 4 16,3 1 4-16,-3 0 16 16,0 2-8-16,0 1 4 15,0-4-4-15,0 4 12 16,0-1-12-16,0 0-12 15,0 1 0-15,0-1-16 16,0 0 12-16,0 1 4 16,0-1 4-16,0 0-12 0,0 1 8 15,0 2 12-15,0-3-4 16,0 3-12-16,0-3 4 16,-3 3 20-16,3 0-8 15,-3 0-4 1,0-2 0-16,-3 2-4 0,6-3 0 15,0 3-20-15,0-2 12 16,-6 2 20-16,6-3-4 16,-3 0-20-16,-3 1 4 15,6-1 20-15,-6 0-4 16,6 1 4-16,-3-4-4 16,0 1-8-16,0 0 4 15,-3 0 4-15,6-3-4 16,0 0-20-16,-3 0 8 0,0 0 20 15,3 2-4-15,-3-1-12 16,-3-1 0-16,6 0-4 16,-6 0 0-16,6 0 16 15,0 0-4-15,0 0-12 16,-3 0 4-16,3 0-4 16,0-3 0-16,0 1 0 15,-3-3 0-15,3-1 44 16,3-1-24-16,-3-1-20 15,0-3 4-15,0 3 0 16,6-2 4-16,-6-1 0 16,0 1 0-16,-3 2 16 15,3 0-8-15,0 0-4 0,0 0 0 16,3 3-24-16,-3-3 12 16,0 3-12-16,3-3 8 15,0 3 24-15,3 0-4 16,0-1-20-16,-3 4 4 15,3-1 4-15,0 1 4 16,-3 2 16-16,-3 0-8 16,0 0 4-16,0 0-4 15,0 3-24-15,0-1 8 16,-3-2 20-16,3 0-4 16,0-2-20-16,0-1 4 15,0-2 32-15,0-3-16 16,0 0-28-16,0 3 12 15,0-3 20-15,0 0-8 0,0 3 8 16,-3 0-4-16,0 0-8 16,0-1 4-16,0 1-16 15,-3 0 8-15,3-3 12 16,0 3-4-16,0 0-20 16,0-1 8-16,-3 1 20 15,0 0-4-15,6 0-20 16,-6 2 4-16,3 0 4 15,3 1 4-15,-6-1 0 16,-2 3 0-16,2 0 0 16,-3 3 0-16,3 0 0 15,6 0 0-15,-6-1-12 16,-3 1 8-16,3 2-16 16,6-2 12-16,-9 2 32 15,3-2-16-15,0 2 0 16,-3-2-4-16,3 2-4 0,0 1 0 15,-3-3-12-15,3-1 8 16,-6 4 4-16,1-1 0 16,-1 0 16-16,0 1-8 15,0 2-12-15,0-3 0 16,0 3 12-16,0 0-4 16,0 0 8-16,0 0-8 15,0 0-4-15,0-3 4 16,4 3-40-16,-4 0 20 0,3 0 40 15,0-2-12-15,-3 2-8 16,0-3-8-16,0 6-4 16,0-1 0-16,3 1 8 15,0 0 0-15,0-1 0 16,3-2 0-16,0 0 16 16,0 0-8-16,1 0-20 15,-1 0 4-15,3 0 4 16,0 0 4-16,0 0-12 15,0-2 8-15,-3 4-16 16,-3 1 12-16,3 2 12 16,-6 1 0-16,3-4-4 15,0 3 4-15,-6-2 12 16,9-3-8-16,-9 0 24 16,3 0-20-16,3 0-12 0,1-3-4 15,2 1 12-15,6-3-4 16,6 5 52-16,5-6-32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2:35:27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14374 1826 92 0,'-9'-11'32'0,"9"11"-24"0,-3-3 0 16,0 3 40-16,0 0-28 0,3 0-8 16,0 0-8-16,-3 0 12 15,3 0-8-15,0 0-12 16,0 0 0-16,0 0 20 15,3 0-8-15,0-5 24 16,3 5-20-16,0 0 24 16,3-8-24-16,6 8-4 15,-3 0-4-15,3 0 28 16,5 0-16-16,4 0-12 16,6 0-8-16,6 0 20 15,5 0-8-15,-5 0-12 16,-3 0 0-16,-6 0 12 0,-4 0-4 15,-2 3 24 1,-3 2-16-16,-3-5 24 0,-6 5-24 16,-3-5 24-16,0 0-24 15,-6 0 48-15,0 0-32 16,0 0-32-16,3 6 0 16,-3-6-292-16,0 0 164 15</inkml:trace>
  <inkml:trace contextRef="#ctx0" brushRef="#br0" timeOffset="406.147">14317 2074 132 0,'0'0'52'0,"0"0"-44"0,0-5 4 0,0 5 52 16,3-3-36-16,3 1 52 15,3-1-48-15,3 3 4 0,6-5-24 16,6 5 20 0,6-3-20-16,8 1-12 0,4 2-4 15,3 0 12-15,-1 0-4 16,-8 2 16-16,-6 1-12 16,-3 2 24-16,-4-5-20 15,-5 3 12-15,-3-1-12 16,-3 1 36-16,-3 2-24 15,-3-5-24-15</inkml:trace>
  <inkml:trace contextRef="#ctx0" brushRef="#br0" timeOffset="960.1798">15454 1857 156 0,'9'35'56'15,"-6"-3"-44"-15,6 12-4 0,0-17 16 0,-6 5-16 16,3 2 24-16,0-7-20 16,-6-6 40-16,0-5-28 15,0-1 32-15,0-7-32 16,0-8 20-16,3-8-24 15,9-7-16-15,3-15-8 16,0-4 20-16,-3-6-8 16,3-5-4-16,2 6 0 15,-2 7-16-15,0-5 8 16,0 8 4-16,-6-3 0 16,9 6-44-16,-3-1 24 15,0 9 8-15,2 4 8 0,4 6 48 16,3 3-24-16,3 0-8 15,6 5-8-15,-1 0 12 16,1 5-8-16,-6-5 24 16,-3 0-20-16,0 0 40 15,-4 0-28-15,-5 0 4 16</inkml:trace>
  <inkml:trace contextRef="#ctx0" brushRef="#br0" timeOffset="1755.1036">16109 2222 104 0,'0'-5'36'0,"0"5"-28"0,-3-5 0 16,3 5 20-16,0 0-16 15,0 0 4-15,-3 5-8 16,-3 3 4-16,0 3-8 16,1-3-4-16,-4 5 4 15,3 3 40-15,0 2-24 16,3 6 24-16,3-3-24 16,3 3 16-16,6 3-20 15,3-12-16-15,-1-4-4 0,4-6 12 16,3-10-4-16,3-8 16 15,0-6-12 1,0-2 32-16,0 3-24 0,-13-6 4 16,-2 8-12-16,-12-3 20 15,1 1-16-15,-10 5-4 16,0 5-4-16,0 2 4 16,0 4-4-16,9 2-12 15,0 2 4-15,3 4-136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1:42:57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9105 8255 132 0,'-3'-5'52'0,"3"5"-44"0,0 5 4 0,0-5 88 0,-6 5-56 15,6 1-28-15,0 2-12 16,0-1-12-16,0-1 0 15,0 2 8-15,0-3 0 16,0 0 16-16,0-5-8 16,0 0-180-16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1:44:12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9171 8250 280 0,'-3'-6'104'0,"3"6"-84"0,-6-2 0 0,6-1-12 16,0 6-8-16,-6-3 8 15,6 2-4-15,-9 1-12 16,9 0 4-16,-3-1-16 16,3 4 12-16,-6-4 12 15,3 4 0-15,0-4-4 16,3 4 4-16,-6-4-16 15,6 3 8-15,-6 1 12 16,3-1-4-16,-6 0-12 16,6 3 4-16,-6 0 12 15,6 0-4-15,-6 3 16 16,6-1-12-16,-6 1-12 16,3-1 0-16,-2-2 20 15,2 3-8-15,-3 0-28 16,3-1 8-16,-6 3 12 15,9 1 4-15,-9-1-4 16,9 0 4-16,-6-2 4 16,6 5-4-16,-3-9-12 15,3 9 4-15,-3-8 4 16,3 3 0-16,-3-1 0 16,6 1 0-16,-6 2 16 15,6-5-8-15,-3 3-4 16,3-1 0-16,3 4 4 0,-3-1-4 0,3 0 8 15,-3 3-8-15,0 0-12 16,0 0 4-16,0 0 4 16,-3 5 0-1,3-8 16-15,0 3-8 0,0 2-12 16,0 1 0-16,0-3 20 16,3 0-8-16,3-3 24 15,0 0-20-15,3 0 4 16,0 1-8-16,0-1 20 15,0-8-16-15,0 8-40 0,0-7 16 16,-6 2 12-16,6-1 0 16,-3 1 28-16,0-2-16 15,-4 2-12-15,1 0-4 16,0-3 28-16,6 0-12 16,-3 3 4-16,0-3-8 15,3 3-24-15,-3 0 8 16,3-2 20-16,0 4-4 15,0-5-4-15,0-2 0 16,3 2-4-16,-3 3 0 16,0 0-12-16,0-2 8 15,0 1 20-15,-1 4-8 16,1-6 16-16,0 3-16 16,3 0-12-16,0-3 0 15,0 1 12-15,3-1-4 16,0 0 8-16,3 1-8 0,0-1 16 15,2 0-12-15,-2-2 32 16,3 0-24-16,0-1-12 16,0 1-8-16,-3-3-24 15,2 0 16-15,-2 0 32 16,0-3-12-16,0 1 16 16,3-1-12-16,-3 0-8 15,-3 1 0-15,-1-1 20 0,4-2-12 16,-3 2-20-16,3-2 0 15,0-1 4 1,-3-2 20-16,-3 1-8 0,0-1-4 16,3-3 0-16,-4 0 20 15,-2 6-12 1,6-5-4-16,-6-4-4 0,3 6-16 16,-3 0 8-16,3-5 4 15,3 5 0-15,-6-2 8 16,0 4-4-16,0-7-4 15,0 0 4-15,-1 2-4 16,-2 1 0-16,0-3-12 16,0-3 8-16,-3 2 56 15,0-1-28-15,-3-1-44 16,3-5 8-16,0-1 20 31,0 4-4-31,0-6-16 0,0 0 4 16,0 0 20-16,-3 3-4 0,-3 0-12 15,3 5 0 1,-3-5 4-16,3 8 0 0,-6-6 8 31,3 3-4-31,-6-2-4 0,6 5 4 16,-9-6-16-16,6 6 8 0,-5-3 20 16,5 3-8-16,-6 0-4 15,6 2 0-15,-6-5-4 16,3 6 0-16,-3-4 0 15,6 4 0-15,0-3 0 16,0 2 0-16,-3-5 16 16,3 5-8-16,0-4 4 15,3 1-4-15,-12-4-16 16,9 5 4-16,-5-3 4 16,2 5 0-16,-12 1-20 15,12 4 12-15,-12-2 4 16,6 3 4-16,-12 2 0 15,4 1 0-15,-13 2 0 16,6 5 0-16,-12-2 0 16,7 2 0-16,-1 0 16 15,0 1-8-15,1-4-20 16,5 4 4-16,3-4 4 16,3 3 4-16,-6 1 0 15,10-1 0-15,-4 3 0 16,6 0 0-16,0 0-12 0,6 0 8 15</inkml:trace>
  <inkml:trace contextRef="#ctx0" brushRef="#br0" timeOffset="792.8102">10948 7898 320 0,'0'0'120'0,"0"0"-96"0,-6-5-4 15,6 5 96 1,0 0-68-16,-3-6 52 15,-3 4-60-15,-9 2 32 16,0 0-40-16,-18 2-44 16,10 6 4-16,-25 3 28 15,6 5-12-15,-17-1 0 16,8 1-4-16,-35 3-4 16,14-1 0-16,-14 4 44 15,18-4-24-15,-16 1 16 16,25-4-20-16,-13-4 8 15,22 0-12-15,5-3-8 0,12 0 0 16,6-3-16-16,16 3 8 16,5-6-340-16,12 1 188 0</inkml:trace>
  <inkml:trace contextRef="#ctx0" brushRef="#br0" timeOffset="1094.9841">9995 8059 456 0,'-12'8'168'0,"12"-8"-128"0,-18 16-16 16,7-8 112-1,5 0-80-15,-9 2 48 16,6 1-60-16,-3 0 12 16,6-1-36-16,9-2 36 15,9 3-32-15,21-9 4 16,5 1-16-16,19-8 28 16,5 2-24-16,7-2-164 15,-10 2 80-15</inkml:trace>
  <inkml:trace contextRef="#ctx0" brushRef="#br0" timeOffset="1903.4644">11034 7937 560 0,'-3'0'208'0,"3"0"-164"0,9 0-8 0,-3 0 32 16,3 0-44-16,12-2 8 15,3 2-20-15,5-3 12 16,1-2-16-16,0 0 4 16,0-1-4-16,-7-2 20 15,-2 3-16-15,-6-11 4 16,3 11-8-16,-15-14-24 15,0 11 8-15,-12-7 12 16,3 4 0-16,-12-2-12 16,3 7 4-16,-8 1-24 15,5 5 16-15,-9 5-4 16,6 1 8-16,0 10 8 16,3-3 0-16,-3 5 32 15,10-2-16-15,-4 3 40 16,3 2-32-16,6-3 4 15,6 1-16-15,6 0-8 16,3-6 0-16,6 0 56 0,5 0-32 16</inkml:trace>
  <inkml:trace contextRef="#ctx0" brushRef="#br0" timeOffset="2745.1865">11495 7911 540 0,'-3'11'200'0,"3"-11"-156"0,-3 23-12 16,1-12 52 0,4 2-52-16,-4-2 60 15,2 2-56-15,-3-8 36 16,3 6-40-16,-3-11 16 16,3 0-28-16,-3-5 8 15,6-1-16-15,-3-4 12 16,0-3-16-16,0-6-56 15,6 3 24-15,-4-2-68 16,4-1 52-16,0 1-8 16,0 2 28-16,3 5-24 15,0 3 28-15,3 3 16 0,6 5 0 16,-6 5 72-16,3 0-40 16,0 3-12-16,0 3-12 0,-1 2 8 15,-5-2-8-15,3 2 24 16,-6-2-20-16,0 2 24 15,0-3-24 1,-6-4 4-16,3-1-8 0,-3 0 20 16,0-2-16-16,0-3 12 15,0 0-12-15,0 0 12 16,0 0-16-16,0-3-40 16,6 3 20-16,3-5-8 15,3 0 12-15,3-6 0 16,3 6 0-16,-1-8-36 15,7 2 24-15,-9-7 8 16,6-1 8-16,-6 3-16 16,0-2 12-16,-6-1-4 15,3 8 4-15,-3 4 0 16,-3 1 0-16,-1 1-20 16,-2 10 16-16,-3 1 48 15,6 1-16-15,0 4 36 16,3 8-32-16,0-1-12 15,3-2-8-15,3 3 20 16,-9-9-12-16,-3 3 24 16,3-2-24-16,-6-6 24 15,0 3-24-15,0-8 32 16,-6 5-28-16,-3 1 4 0,0-1-12 16,3-5-24-16,0 5 8 15,0-10-92-15,12 5 52 0,6-11-400 16,3 1 248-16</inkml:trace>
  <inkml:trace contextRef="#ctx0" brushRef="#br0" timeOffset="2884.8856">12094 7681 696 0,'-15'-5'256'0,"15"5"-196"0,9 2-20 0,-3-2-56 15,-3 3 0-15</inkml:trace>
  <inkml:trace contextRef="#ctx0" brushRef="#br0" timeOffset="3029.6119">12046 7858 736 0,'-27'24'272'0,"27"-24"-208"0,0 21-20 15,3-8 8 1,3-2-36-16,9-1 4 16,6-2-12-16</inkml:trace>
  <inkml:trace contextRef="#ctx0" brushRef="#br0" timeOffset="3367.6667">12442 7657 456 0,'-9'11'168'0,"9"-11"-128"0,-3 23-16 0,0-4 88 16,6 5-68-16,-3 10 60 16,0 8-60-16,0 3 4 15,3-2-28-15,-3-6 4 16,3-8-12-16,-9 0 80 16,3-5-48-16,-6-3 4 15,6-8-28-15,-3-2-4 16,3-3-8-16</inkml:trace>
  <inkml:trace contextRef="#ctx0" brushRef="#br0" timeOffset="3669.4008">12683 7628 476 0,'6'0'176'0,"-6"0"-136"0,3 13-12 0,-6-2 108 16,3 2-80-16,-9 11 68 16,0 5-72-16,-6 16 16 15,6-3-40-15,-5 8 0 16,2-7-16-16,0-9 20 15,6-2-20-15,-3-6 56 16,3-7-36-16,-6-6-128 16,9-2 48-16</inkml:trace>
  <inkml:trace contextRef="#ctx0" brushRef="#br0" timeOffset="4530.6433">12281 7916 716 0,'-15'-31'264'0,"15"31"-204"0,15-16-16 16,-3 5-16-1,0 6-24-15,9-6 32 16,0 9-20-16,6-6 12 0,2 5-16 0,10-5 12 16,0 8-16-16,5-3-4 15,-2 6 0-15,3-3 40 16,-7 5-24-16,-5-7 16 31,-6 7-20-31,-3-5-16 0,-3 3-4 0,-4-6-68 31,1 3 40-31,-3-8 12 0,0 3 16 0,-3-6-8 16,3 6 8-16,-3-6 12 16,0 3-4-16,-6-2-12 15,3 2 4-15,-6-3 12 16,0 6-4-16,-3 0-4 15,0 2 4-15,-3-2 4 16,3 2-4-16,0-2 8 16,-6 5-8-16,0-5-20 15,0 5 8-15,0-6 4 16,3 6 4-16,-3-5 0 16,6 5 0-16,-6 0-36 15,6 3 20-15,-6-3 16 16,3 5 0-16,-3 0 64 15,3 6-36-15,-9-1-56 16,3 4 16-16,-9-1-12 16,6 3 16-16,-2 0-12 15,5 2 12-15,0 1 12 16,6-4 0-16,9-1-28 16,3 4 12-16,2-2 24 0,4-3-8 15,0-2 28-15,3-3-20 16,-3-6 12-16,3 1-12 15,-6-3-16-15,3 0 0 0,-3-3-60 16,-1 1 36-16,-2-3-32 16,3-1 36-16,-3-4-44 15,3-1 40-15,-3-5 16 16,3 6 8-16,-3-4-32 16,0 6 20-16,-3 3-4 15,3 5 12-15,-6 11 88 16,0 2-48-16,-3 8 16 15,0 0-28-15,0 0 16 16,0 3-24-16,0-10 40 16,0-1-28-16,0-8 100 15,0 0-68-15,0-10-24 16,0 2-20-16,3-18 12 16,6 8-12-16,14-21 24 15,4 5-24-15,15-9-4 16,2 9-4-16,1 0-24 15,-3 11 12-15,-9 2 76 16,-4 5-40-16,-5 11-236 16,-6 0 108-16</inkml:trace>
  <inkml:trace contextRef="#ctx0" brushRef="#br0" timeOffset="5297.5392">14020 7810 392 0,'9'-7'148'0,"-9"7"-116"0,0-8-8 0,0 2 4 15,0 6-20-15,-6-5 48 16,3 5-28-16,-3-5-4 15,-6 5-16-15,-3-3 36 16,6 3-20-16,-6 0 12 16,0 5-20-16,-6 3 64 15,1 3-48-15,-7 5 40 16,9 2-40-16,-12 3 80 16,9 3-64-16,0 3-24 15,7-1-12-15,8-2 4 16,0 0-8-16,12-6 24 15,0-4-20-15,8-6 56 16,7-1-36-16,9-4-112 16,0 0 40-16,6-6-488 15,-7 0 292-15</inkml:trace>
  <inkml:trace contextRef="#ctx0" brushRef="#br0" timeOffset="6064.5505">14154 7885 320 0,'0'-3'120'0,"0"3"-96"0,-3 0-4 0,3 0 52 16,0 5-44-16,0 3 112 15,-3 3-80-15,0 2 44 16,0 0-60-16,-3 3 12 16,6 0-36-16,-3 0 0 15,3-3-12-15,0-2 36 16,6-3-20-16,0-3-4 15,3 0-12-15,0-7 28 16,2 2-20-16,-2-6-40 16,3 1 12-16,-3-6-208 15,3 3 120-15,-3-5-144 16,3 5 140-16,-3-5 12 16,0 5 56-16,0-3 32 15,0 6 4-15,6-3 20 16,-1 3-12-16,4 0 92 15,0 2-52-15,-3 0 12 0,0 3-36 16,-6 0-12-16,-3 3-8 16,-9 0 40-16,0 5-24 15,-9 2 52-15,3 1-40 16,-6-1 36 0,3 4-36-16,0-4 44 0,6 1-44 15,0-6-8-15,6-2-12 16,3-3 16-16,3 0-16 0,6-6 12 15,3 1-12-15,-3-8 12 16,3 5-16-16,-6-3-4 16,3 3 0-16,-9-2 28 15,0 2-16-15,-6-3-24 16,3 6 4-16,-3-6-16 16,3 4 8-16,0-4 0 15,6 3 4-15,0-3-12 16,6 3 12-16,3-2-24 15,-1 2 20-15,4 0 4 16,3 3 8-16,-3 2 0 16,0 3 0-16,-3 0 16 15,0 3-8-15,-9-1 4 16,-3 6-4-16</inkml:trace>
  <inkml:trace contextRef="#ctx0" brushRef="#br0" timeOffset="6349.6212">14684 7845 436 0,'-12'13'160'0,"12"-13"-124"0,-6 24-8 0,-3-11 80 16,6 0-64-16,-3 1 8 15,3-1-32-15,0-3 4 16,6 1-12-16,-3-8 28 15,3-1-24-15,-3-7-4 16,6 0-8-16,-3-9 28 16,3 4-16-16,-3-9 40 15,3 6-32-15,-6-8-4 16,6 5-12-16,-6-2-32 16,6 4 12-16,-1 4 32 15,4 4-12-15</inkml:trace>
  <inkml:trace contextRef="#ctx0" brushRef="#br0" timeOffset="7399.7294">14820 7908 340 0,'18'0'128'0,"-18"0"-100"0,36-8-8 0,-21 3 16 15,6 3-24 1,9-9 24-16,-4 11-24 0,-2-13-32 16,-3 7 12-16,-6-4 28 15,0 2-12-15,-9-3 8 32,-6 6-8-32,-6-3 4 15,-3 3-8-15,-6-6-4 0,0 6 4 0,-12 5 72 16,3 0-40-16,-2 5 40 15,11 0-44-15,-6 6 24 16,12 5-28-16,3 2-8 16,12 1-12-16,9 2 12 15,12 0-12-15,2 3 48 16,7-5-28-16,-12-3 4 0,-3-3-20 16,0-3 12-16,-1-4-16 15,-5-6 16-15,-6-3-16 0,6 0-4 16,-3-7 0-16,-3-3-40 15,0-6 20-15,-3-5-20 16,9 0 20-16,-6 6-8 31,0 5 12-31,3-3-20 16,-1 8 20-16,-2 3 4 0,0 5 8 16,-3 5 32-16,-3 5-16 15,-6 1 20 1,3 2-20-16,-9 6 0 0,3-1-8 15,-3-2 28-15,3-3-20 16,1-2 12-16,2 0-16 16,-3-9 12-16,6-4-16 0,6-4 32 0,0-4-24 15,2-6 4-15,7-3-12 16,-3 3-24 0,6 6 8-16,0-1-40 15,-3 6 28-15,-6 5-28 16,-6 8 28-16,-6 5 28 15,3 0-4-15,-6 3-44 0,6 0 24 16,0-3 20-16,6 1 0 16,6-4 44-16,9-5-24 15,8-2 12-15,4 0-20 0,0-6-68 16,-1-2 24-16,-2-3-48 16,-6 0 40-1,3-5 4-15,-6-1 16 16,-3 1 28-16,-4-3-4 0,-2 0-20 15,-3-2 4-15,0-6 4 16,0-2 4-16,-3 2 8 16,0 0-4-16,0 3-12 15,0 2 4-15,-3 3-4 16,3 3 0-16,0 3 8 16,-3-1 0-16,3 3 0 15,-3 0 0-15,0 3 16 16,-3 0-8-16,0 2 24 15,-3 0-20-15,-3 3-12 16,-3 6-4-16,-3 2 40 0,-3 2-24 16,3 6 8-16,-3 8-12 15,6 5-24-15,6 5 8 16,0 3 20-16,6-2-4 16,0-3 40-16,0-1-24 15,0-7 32-15,0-5-32 16,-3-4 4-16,0-4-16 15,-3-3-420 1,-3 0 220-16,-6 0-248 16</inkml:trace>
  <inkml:trace contextRef="#ctx0" brushRef="#br0" timeOffset="7520.0271">15571 7755 716 0,'23'-3'264'15,"-23"3"-204"-15,36 3-16 0,-12 0 28 0,9 2-48 16,2 5-12-16</inkml:trace>
  <inkml:trace contextRef="#ctx0" brushRef="#br0" timeOffset="8218.0239">16285 7795 612 0,'6'-6'228'0,"-6"6"-180"0,15-5-12 0,0 2 16 16,-3 3-36-16,8-2 32 16,-2 4-32-16,3-4-4 15,6 2-8-15,-3-3 12 16,-3 3-8-16,-7 0 48 16,7 0-28-16</inkml:trace>
  <inkml:trace contextRef="#ctx0" brushRef="#br0" timeOffset="8424.1868">16309 7927 456 0,'-3'5'168'0,"3"-5"-128"0,21 3-16 15,-6-3 44 1,-7 2-44-16,13 1 24 15,-6 0-28-15,9-3 16 16,0 2-20-16,3-2 36 16,2 3-28-16,-5-6-84 15,6 3 32-15</inkml:trace>
  <inkml:trace contextRef="#ctx0" brushRef="#br0" timeOffset="8696.1925">16928 7723 464 0,'6'-8'176'0,"-6"8"-140"0,18-2-8 0,-6-1 40 16,0 3-44-16,11-5 16 15,1 2-24-15,9-2 20 16,0 5-24-16,-1-6 12 16,4 6-12-16,-6-2 12 15,-6 2-16-15,-9-3-72 16,-6 6 32-16</inkml:trace>
  <inkml:trace contextRef="#ctx0" brushRef="#br0" timeOffset="9246.016">17026 7771 196 0,'-12'16'72'0,"12"-16"-56"0,0 26-4 0,-3-15 28 15,3 2-24-15,-6 0-12 16,3 3-8-16,-3-3-16 16,6 1 12-16,-6-4 56 15,6-2-24-15,-5 0 60 31,5 0-48-31,-3 0 100 0,3 2-80 0,-3-2 12 16,6 3-44-16,-3-3 24 16,5 0-32-16,-2-6 40 15,0 1-32-15,-3-3 20 16,0 0-24-16,0-3 16 16,0 3-20-16,-3-2-16 15,0-1-4-15,-2 1-4 16,5 4 0-16,-3-2-12 15,3 0 12-15,-3 0 12 16,6 0 0-16,0 0 8 16,0 3-8-16,-1-3 68 15,1 0-40-15,-3-3 40 16,0 3-40-16,0-2 0 16,0 4-20-16,-3-4-32 15,1 2 8-15,-1-3 32 16,3 3-12-16,-3-3-36 15,6 6 16-15,0-3 28 16,2 3-8-16,7-3 16 16,3 0-12-16,3-6 0 15,3 4-4-15,0-4-8 16,0 4 4-16,-4-4 48 0,-2 4-28 16,-3-4 24-16,-3 6-28 15,-12-2-36-15,0 2 8 16,-3-3-228-16,6 6 128 15</inkml:trace>
  <inkml:trace contextRef="#ctx0" brushRef="#br0" timeOffset="9789.0297">17580 7644 392 0,'-3'-3'148'0,"3"3"-116"0,0 0-8 0,0 3 84 31,0-1-64-31,-3 1 68 0,3 2-60 0,-9 6 32 16,3 2-48-16,-12 11 60 16,3 5-56-16,-9 8 36 15,7 3-44-15,-7 2-8 16,6-10-16-16,-6 0 12 16,9-6-12-16,-3-5 48 15,9-2-28-15,1-6 4 16,2-2-20-16,3-3 28 15,3-3-24-15,0-2 12 16,6-1-16-16,-1 1-236 16,1-1 120-16</inkml:trace>
  <inkml:trace contextRef="#ctx0" brushRef="#br0" timeOffset="10176.682">17613 7871 280 0,'0'-13'104'0,"0"13"-84"0,14-10 0 0,-5 4 144 16,3 4-92 0,6-4 96-16,3 4-100 15,0 2 4-15,3 2-48 0,-4 4 40 16,-5 4-36-16,6 3 12 15,-6 6-24-15,-3-1 0 16,-6 1-8-16,-6-1 48 16,-6 1-32-1,-6-6 44-15,-6-5-40 16,0 0 12-16,1-3-24 0,-1 1 0 0,0-4-8 16,6-2-24-1,6 0 8-15,6 0-12 16,9 6 8-16,12-1 36 15,5 0-16-15,7 1 36 16,0-1-28-16,-3-3 40 0,-9 1-32 16,-1-3-76-16,-5 0 28 0,-6 0-160 15,-3 0 104-15</inkml:trace>
  <inkml:trace contextRef="#ctx0" brushRef="#br0" timeOffset="62949.2489">10070 9975 156 0,'0'-6'56'0,"0"9"-44"0,-6 0-4 0,6 2-12 16,0 0 0-16,-6 6 4 0,3-3 0 16,-3 8 0-16,0-3 0 15,-3 0 0-15,-3-2 0 16,0-1 8-16,6 4-4 16,-3-4-12-16,0 1 4 15,-3 2 4-15,3-2 0 16,3 2 16-16,1 0-8 15,-1 0 24-15,0 3-20 16,0 0-20-16,0-3 0 16,3 3 32-16,0 0-16 15,0-3 16-15,0 0-12 16,3 1 12-16,0-1-16 16,0 0-28-16,0 0 8 15,0 1 48-15,0-1-16 16,-3 0-20-16,3 3 0 15,-3 0 8-15,3 0-4 0,0 0 8 16,0-3-8 0,6 0 8-16,0 0-8 0,0 0 16 15,3 3-12-15,0 0 4 16,-1 0-4-16,1 3-24 16,-3-1 8-16,3 3 12 15,-3-2 0-15,0-1-12 16,0 1 4-16,0-3 20 15,0 0-8-15,3-3-12 16,3-3 0-16,0 1 40 16,3 0-24-16,0-1 0 15,-1-2-8-15,1 3 20 16,0-1-12-16,0 1-12 0,0-1-4 16,0-2 12-16,3 0-4 15,3-2-4-15,-1 4 4 16,-2-2-4-16,3-3 0 15,3 9 0-15,0-4 0 16,0 1 0-16,-1-3 0 16,4 2 16-16,-6-2-8 15,-3-2 4-15,0-6-4 16,3-3 4-16,-4-2-8 16,1-1 16-16,0-2-12 15,-3 0 16-15,-3 1-16 16,3-1 4-16,-9 0-4 15,3 0-16-15,-3-3 4 0,-3-2 4 16,0 0 0-16,3-1 32 16,-6 4-16-1,0-1 4-15,3-2-12 16,-3 2-8-16,2 1 4 0,-2-1 4 16,0-2-4-16,0 0-12 15,-2-3 4-15,4-3 20 16,1-2-8-16,-3 0-28 15,0 0 8-15,0-5 32 16,0 2-12-16,0 0-8 16,-3 0-4-16,3 0 20 15,0 0-8-15,-2 3-4 0,-7 0 0 0,3 3 4 16,0-1-4-16,0 3-4 16,-6 0 4-16,3 0 4 15,0 1-4-15,-3-1-20 16,-3-3 8-16,3 1 12 15,-3-4 0-15,-2-1-20 16,-4-6 8-16,0-3 20 16,0-3-4-16,-3 1-12 15,0 2 0-15,4 3 4 16,-1 3 0-16,0 7 32 16,0 1-16-16,0 4-4 15,3-1-8-15,0 1 12 16,4 1-8-16,2 0 32 15,-3 0-24-15,9-1 20 16,-9 1-20-16,12-3-24 0,-3 3 0 16,0 0 4-16,0 5 4 15,6-3 16-15,-3 6-8 16,-3 2-172-16,6 3 92 16</inkml:trace>
  <inkml:trace contextRef="#ctx0" brushRef="#br0" timeOffset="65216.4678">10415 9975 104 0,'9'-11'36'0,"-3"6"-28"0,-3-3 0 15,3 3 92-15,0-3-56 16,0 0 36-16,3 0-48 15,-3 0-28-15,-1 0-4 16,4 0 8-16,6 0-4 16,0 0 16-16,0-2-12 15,0-1 40-15,6-2-24 16,0 0 20-16,5-3-24 16,13-3-28-16,6-5 4 15,8-2 28-15,7-1-16 0,-1 1 16 16,-2 0-12-16,-1 4 0 15,4 1-4-15,6 0-32 16,2 5 12-16,-3 3 32 16,-5 2-12-16,-3 3-16 15,-7 0 0-15,-5 6 48 16,2-1-20-16,-8 3-36 16,-3-2 8-16,-9 2 0 15,-7 0 8-15,-11 0 8 0,0 0-4 16,-3 0-12-16,-6 0 4 15,0 0 12-15,0 0-4 16,0 0-12-16,0 0 4 16,0 0 12-16,0 0-4 15,0 0-4-15,0 2 4 16,-6 1-24-16,6 5 12 16,-3-3 12-16,-3 0 0 15,0 1 8-15,1-1-8 16,-4 0-12-16,0 0 4 15,-3 6 4-15,3-3 0 16,0 0 0-16,3 0 0 16,0 0-56-16,0 0 32 15,3 5 64-15,0-2-20 16,0 2-24-16,3 0 0 0,-3 0 0 16,0 0 4-16,0 6-28 15,0-3 16-15,-3 2 40 16,0-2-16-16,0-2-20 15,0 1 4-15,0-1 8 16,0-1 0-16,1-3-28 16,-4 6 12-16,3-2 48 15,-3-4-16-15,0-2-8 16,3 5-8-16,-3-2-16 0,0 2 8 16,3 0-4-16,-3 1 0 15,3 1 0-15,0 1 0 16,-3 0 24-16,0 3-8 15,3-1-20-15,0 1 4 16,0-1 20-16,0 1-4 16,1-1 4-16,-4 3-4 15,3-2-24-15,0 0 8 16,-3-1 4-16,6-2 4 16,-6 0 0-16,3 0 0 15,0 0 8-15,0-3-4 16,0 3-12-16,3-3 4 15,0 3 4-15,3 0 0 16,0-1 0-16,3 4 0 16,-3 2 8-16,3 6-4 15,3-1-12-15,-3 6 4 16,3-3 4-16,-3 0 0 0,3-2-12 16,0-1 8-16,0-2 12 15,0 0-4-15,3-6-12 16,-3 1 4-16,3-1 28 15,-1-2-12-15,4 0-12 16,3 0-4-16,-3-3-4 16,3 0 0-16,-3 3 0 15,0 0 0-15,0 3 16 16,0-1-4-16,0 1 8 16,-1-1-8-16,1 1-20 0,0-1 8 15,3-2 12-15,3 0 0 16,0 0 8-16,3 0-8 15,0-3-4-15,2 3 4 16,1-3 12-16,3-2-8 16,0-1 4-16,0-2-4 15,-1-3-16-15,-2-2 4 16,0 0 20-16,3-3-8 16,-3-6-4-16,2-2 0 15,-2-2-4-15,3 2 0 16,-6-3-20-16,3-2 12 15,-1 2 12-15,4-2 0 16,0 0 32-16,0 0-20 16,0-3-12-16,-4 0-8 15,-2 0 4-15,3-5 0 16,3 2-20-16,-6 1 12 16,0 2 20-16,-1 0-4 0,-5 0 32 15,-3-2-24-15,-3-1-32 16,0 1 8-16,-6-6 8 15,0-2 4-15,0-1 24 16,3-2-16-16,-3-3-32 16,-3 0 12-16,0 3-8 15,3 0 8-15,-6 3 8 16,-3-1 0-16,0 4 8 16,3-1-4-16,-3 0-12 15,-3 0 4-15,3 0 12 0,-3 0-4 16,-3 1 8-16,-6-4-8 15,1 1-4 1,-1-1 4-16,-3 3-24 0,0 1 12 16,-3-4 4-16,0-2 4 15,-2 3 0-15,2-1 0 16,0 1 8-16,3 2-4 16,3 5 32-16,-2 3-20 15,-1 3-32-15,3 3 8 16,-3-1 36-16,-3 1-16 15,-3-1 24-15,1 0-20 16,-7 1 20-16,-6-3-24 16,-3-1 40-16,1 4-28 0,2-4 32 15,9 1-32-15,7 5-12 16,8-2-8-16,0-3 4 0,9 7-4 16,9-2-188-16,15-2 100 15</inkml:trace>
  <inkml:trace contextRef="#ctx0" brushRef="#br0" timeOffset="66116.8216">12135 9835 288 0,'3'-3'108'0,"0"0"-84"0,0 1-4 16,3-1 32-16,-3 3-32 16,3-3 24-16,0 1-24 0,0-1 28 15,0-2-32-15,6 2 12 16,3-5-16-16,6-2-32 15,9-6 8-15,5 0 40 16,7-8-16-16,11-8 24 16,16 3-20-16,2 0 28 15,4 5-28-15,-13 3-4 16,-8 5-8-16,-9 3 12 16,-10 2-8-16,-8 3-4 0,-6 1 0 15,-9 4 28-15,-6 3-16 16,-9 5-224-1</inkml:trace>
  <inkml:trace contextRef="#ctx0" brushRef="#br0" timeOffset="66478.1707">12728 9477 268 0,'18'0'100'0,"-3"3"-76"0,5 5-8 15,-5-3-28-15,0 3 4 0,3 0 32 16,0 3-16-16,-3 2-28 15,0 8 12-15,-6-2 72 16,-3 4-36-16,-6 4 96 16,-3 2-68-16,-6 0 52 15,-9-2-64-15,0-6-4 16,-3 0-24-16,0-5 32 16,3-8-24-16,6 0-4 0,7-6-12 15,2-2-120-15,3-8 60 16</inkml:trace>
  <inkml:trace contextRef="#ctx0" brushRef="#br0" timeOffset="67346.6965">13415 9393 104 0,'3'0'36'0,"-3"2"-28"0,3-4 0 16,-3 2 28-16,0 0-20 15,0 0-4-15,0 5-8 16,0-5 40-16,-3 5-24 16,0-2 24-16,0 0-24 15,0-3 8-15,0 2-16 16,-2 1 44-16,-1 0-28 16,0-1 4-16,3 1-20 15,0-1 0-15,3-2-4 0,0 0-8 16,6 3 4-16,3 0 4 15,2-3-4-15,1 2-20 16,0 1 8-16,0 2 12 16,-3 1 0-16,0-1 40 15,-3 0-20-15,-3 3-4 16,-3 0-12-16,0 0 36 16,-3 3-20-16,3-1 12 15,-3 1-20-15,0-1 0 16,3 1-8-16,3 0 28 15,-3 2-20-15,3-3-12 16,0 1-8-16,0-3 12 16,0-3-4-16,3-2 40 0,3-3-20 15,0 0-32-15,0-3 4 0,0-2-8 16,3-3 4-16,2 0-240 16,-5 0 136-1,-3 0-184-15</inkml:trace>
  <inkml:trace contextRef="#ctx0" brushRef="#br0" timeOffset="67500.5867">13558 9266 436 0,'12'-27'160'0,"-3"22"-124"0,12-3-8 0,-9 5-36 16,0 1 0-16,-6 2-24 15</inkml:trace>
  <inkml:trace contextRef="#ctx0" brushRef="#br0" timeOffset="68504.8817">13770 9649 280 0,'0'-5'104'0,"3"2"-84"0,0 1 0 16,-3 2 20-16,0 0-24 15,0 0 32-15,0 0-32 0,-3-3 40 16,0 3-32-16,0-3 12 16,3 3-20-16,-3 0 0 15,0 0-8 1,-3 0 4-16,-6 0 8 16,0 0-8-16,0 0 20 15,0 3-20-15,-3 0-4 16,3 2-4-16,-3 0 48 15,1 3-28-15,-1-2 8 16,3 2-20-16,-3-1 36 16,3 4-24-16,0-3 12 0,3 3-20 15,3-1 28-15,3 3-28 16,3-2-12-16,12 2 28 16,3-5-16-1,3 0-72-15,6 0 32 0,-3 0-284 16,-1-3 172-1,1 3-224-15</inkml:trace>
  <inkml:trace contextRef="#ctx0" brushRef="#br0" timeOffset="69148.255">13945 9760 312 0,'3'-5'112'0,"-3"5"-84"0,3-5-12 16,-3 5 40-16,0 0-36 16,0-5 8-16,-3 5-16 15,-3-6 20-15,0 6-20 16,0-2-12-16,-3 2-4 15,-2 0-4-15,-1 0 0 16,-3 2 60-16,-3 1-28 16,3 2 8-16,3 3-20 0,3 0 36 15,0 0-24-15,3 3 20 16,3-1-24-16,3-2 16 16,6-3-20-16,0 1 20 0,3-4-24 15,3-4 24-15,6-1-24 16,6-2-56-16,0-8 20 15,-1 2-104-15,1-8 72 16,-3 4-88 0</inkml:trace>
  <inkml:trace contextRef="#ctx0" brushRef="#br0" timeOffset="69332.1644">14055 9506 340 0,'-3'-10'128'0,"3"7"-100"15,-3 3-8-15,3 0 24 0,0 0-28 16,3 6 64-16,0 4-44 15,0 3-8-15,-3 11-16 16,-3 3 16-16,-3 2-16 16,1 5 68-16,-1 3-48 15,0-2 4-15,0-6-20 16,0-6 16-16,6-4-20 16,0 0-180-16</inkml:trace>
  <inkml:trace contextRef="#ctx0" brushRef="#br0" timeOffset="120840.3035">14368 11234 424 0,'0'-16'156'0,"0"8"-120"0,0 3-8 16,0 0 80-16,6 0-64 16,0-1 24-16,-3-2-36 15,9 3-4-15,-3 0-16 16,6-1 0-16,-4-2-4 0,13 3 20 0,-9 0-16 16,6 0 4-16,0 5-8 15,9 0-16-15,-15 0 4 16,-4 2 20-16,-2 4-8 15,6 1 4-15,-9 1-4 16,3 3-8-16,-3 0 4 16,0 2 4-16,-3 3-4 15,3 2-4-15,-6 3 4 16,0 1 12-16,0-1-8 16,0 0-4-16,6 0 0 15,-6-5 12-15,0 0-8 16,9-6 16-16,-3 1-16 15,3-6-20-15,3-7 4 0,-3-6 20 16,5-6-4-16,1-7-4 16,6-3 0-1,-6-2 4-15,6 0-4 16,-6 2-4-16,0 0 4 0,3 3-16 16,-4 2 8-16,1 1 4 31,0 4 0-31,0-4 8 15,0 5-4-15,0-1 40 16,0 9-20-16,-3 0 40 16,2 2-36-16,-5 3 12 15,6 6-24-15,-9-1 8 16,9 0-12-16,-9-2 28 16,3 2-24-16,-3 0-312 15,3 1 160-15</inkml:trace>
  <inkml:trace contextRef="#ctx0" brushRef="#br0" timeOffset="121428.9536">15088 11456 340 0,'0'-2'128'0,"0"2"-100"0,-3-5-8 0,-3 2 24 16,6 3-28-16,-6-3 48 15,1 1-36-15,-4-1 12 16,0 6-24-16,-9 2 36 16,3 5-28-16,-3 4 84 15,0-1-60-15,0 3 56 16,3 2-60-16,4 1 32 15,5-1-44-15,6-2 24 16,0-3-28-16,11 1 0 16,-2-6-16-16,12-3 12 15,-6 0-16-15</inkml:trace>
  <inkml:trace contextRef="#ctx0" brushRef="#br0" timeOffset="121621.4895">15255 11528 488 0,'0'-11'180'0,"0"11"-140"0,0 0-12 15,0 6 100 1,0 2-76-16,-3 2 40 16,-3 1-52-16,0 7 4 0,-3 1-28 0,3-3-44 15,3 2 16-15,-3 1-164 16,6-3 96-16</inkml:trace>
  <inkml:trace contextRef="#ctx0" brushRef="#br0" timeOffset="121927.4188">15556 11377 800 0,'-6'-8'296'0,"6"8"-232"0,6-8-16 15,0 3-16 1,3 5-28-16,-1-8-12 16,13 8 4-16,6-8-464 15,-3 8 256-15</inkml:trace>
  <inkml:trace contextRef="#ctx0" brushRef="#br0" timeOffset="122432.641">15916 11210 364 0,'0'-5'132'0,"0"5"-100"0,9-5-12 0,-6 0 112 15,3 5-76-15,6 0 32 16,5 0-52-16,1-6-12 15,0 6-16-15,3 0 12 16,0 6-12-16,-3-6-20 16,-3 5 4-16,-6 8 32 15,-3 3-16-15,-12 8 72 16,3 0-48-16,-6 10 32 16,6-2-36-16,-3-3-16 15,6 5-8-15,0-10 4 16,12-5-4-16,-3-4 32 15,11-4-20-15,1-11 20 16,0-5-20-16,3-11 0 16,-3-3-8-16,3-5 4 15,-7 1-8-15,-5-12 16 16,-3 6-12-16,-6 0 4 16,0 5-4-16,-6-5-40 15,3 11 16-15,6-1 68 16,0 3-28-16,6 3-24 0,3 2-4 15,6-2 16-15,0 8-4 16,2 0-20-16,1 5 4 16,-6 0 20-1,0 5-4-15,-3 0-144 0,-3 0 72 0</inkml:trace>
  <inkml:trace contextRef="#ctx0" brushRef="#br0" timeOffset="123174.0108">16514 11549 364 0,'0'-8'132'0,"0"8"-100"0,-6 3-12 15,6-3 96 1,-3 2-68-16,-3 1 76 16,0 0-68-16,-3-1 68 15,-5 6-72-15,-4 0 28 16,3 0-48-16,0 3 8 0,6-3-24 0,3 0-44 31,3 2 16-31,6-2 36 0,3 0-12 16,3 0-284-16,6 0 148 0</inkml:trace>
  <inkml:trace contextRef="#ctx0" brushRef="#br0" timeOffset="123500.3077">16645 11573 488 0,'12'-5'180'0,"-12"5"-140"0,30-6-12 0,-9 6 56 16,-3 3-52-16,2 2 4 15,7 3-20-15,-12 5 16 16,6-2-20-16,-21 0 12 16,6-1-12-16,-18-2 0 15,0 3-4-15,-15-6 80 16,6 3-44-16,-2-5 92 16,8 2-76-16,6-5 8 15,9 2-44-15,21-2 40 16,8 0-36-16,10 0 12 15,3 6-24-15</inkml:trace>
  <inkml:trace contextRef="#ctx0" brushRef="#br0" timeOffset="124491.4458">17636 11422 404 0,'-6'-3'148'0,"6"3"-112"0,-8-2-12 0,5-1 144 15,3 3-96-15,-6-5 88 16,6 5-96-16,0-5 4 15,6 5-44-15,0-6 24 16,2 6-32-16,7 0 4 16,3 0-12-16,3-2 12 15,0-1-12-15,0 0 32 16,2 3-24-16,-2-5-24 16,3 8 4-16,-9-1 36 15,-3 4-20-15,-3 2-44 16,-3-1 16-16</inkml:trace>
  <inkml:trace contextRef="#ctx0" brushRef="#br0" timeOffset="124718.8944">17532 11573 520 0,'9'0'192'0,"-9"0"-152"0,24-3-8 16,-9 3 16-16,0 3-32 16,12-3 20-1,-4 3-20-15,1-1-8 16,0 6-4-16,-3-8 4 0,-3 0-4 0,0 0-72 16,-4 0 36-16</inkml:trace>
  <inkml:trace contextRef="#ctx0" brushRef="#br0" timeOffset="125424.5794">18381 11512 624 0,'-9'0'228'0,"9"0"-176"0,-6-3-16 15,3 1 148 1,6 4-108-16,3-4 84 15,3-1-92-15,8-2-8 16,7-1-40-16,12-4-4 16,-3 7-8-16,5-2-24 15,1 5 8-15</inkml:trace>
  <inkml:trace contextRef="#ctx0" brushRef="#br0" timeOffset="126080.0069">19169 11366 416 0,'6'-15'152'0,"-6"15"-116"0,15-19-12 0,-9 9 128 16,0 7-88-16,-6-13 104 15,0 11-92-15,0-9-16 16,0 4-36-16,-9-1 28 16,0 3-28-16,-12 3 20 15,1 0-24-15,-13 10-8 16,3 3-8-16,-9 3-24 15,13 4 12-15,2 4-4 16,12 0 4-16,9-4 8 16,9 1 0-16,12-8 16 15,3 0-8-15,5-5-108 16,7-1 52-16,-12-4-84 0,0-1 72 16,-6 0-4-16,-3 3 40 15,-12 8 12-15,0 3 12 16,-15 13 68-16,3 0-36 15,-12 21 84 1,6-6-64-16,-6 12 0 0,9 4-32 0,6 3 16 16,7-5-24-16,-4-8 40 15,6-5-28-15,-9-14 84 16,0-4-60-16,-6-20-4 16,0-2-28-16,-3-18-4 15,0-3-4-15,0-14-16 16,9 6 4-16,9-8-4 15,12 8 0-15,18-3 16 16,6 6-4-16,8-3 24 16,7 7-16-16,-6-4-12 15,-7 7-4-15,1 1 4 16,-9 7 0-16,6-5-240 16,-10 11 132-16</inkml:trace>
  <inkml:trace contextRef="#ctx0" brushRef="#br0" timeOffset="126786.4816">19416 11496 352 0,'-5'0'132'0,"5"0"-104"0,-6 5-8 0,0 3 112 16,3 3-76-16,-6 0 60 16,3 4-72-16,-6-1 68 15,6 2-64-15,-3-3 64 16,0 0-64-16,3-8 0 16,3 6-28-16,0-11 32 15,3 5-28-15,0-10-12 16,3 5-8-16,0-11 4 15,6 9-4-15,3-9-12 16,-3 0 4-16,-3-2-60 16,6 3 36-16,-9 4-24 15,9 1 32-15,-9 5 8 16,3 3 12-16,-9-1-20 16,3 4 12-16,-3 7 64 15,0-3-28-15,0 1-4 0,0 2-12 16,3-7 0-1,3 4-8-15,0-7 32 16,6-1-20-16,2-4-4 0,4 2-8 16,-3-8-104-16,3 5 56 0,-3-5-60 15,0 3 60-15,-3-3 12 16,-6 5 20-16,-6-2 4 16,3 5 0-16,-3 3 120 15,0 2-60-15,-6 3 128 16,9 0-100-16,-3 0 40 15,6 2-72-15,6-2-44 16,3 3-4-16,3-3-128 16,0 0 72-16</inkml:trace>
  <inkml:trace contextRef="#ctx0" brushRef="#br0" timeOffset="127822.052">19780 11179 300 0,'-6'-14'112'0,"6"14"-88"0,-6 0-8 16,3 0 56 0,3 6-44-16,-6 4 68 15,3 6-56-15,-6 19 64 0,6 2-64 0,0 16 0 31,3-3-24-31,-3 3 68 16,3-11-48-16,0-8 32 16,0-7-40-16,0-9 52 0,3-4-44 0,-3-12 28 15,3 1-36-15,-3-16-8 16,3-1-12-16,0-23-16 16,0 8 4-16,6-18-172 15,0 7 96-15,6-2-48 16,5 5 76-16,7 8 40 15,3 7 8-15,6 4 48 16,-1 7-20-16,4 3 64 16,-3 8-48-16,0 6 8 15,-7 4-28-15,-5 3-4 16,-6 3-8-16,-9 3 56 16,3 2-36-16,-15 0 8 15,-9 3-24-15,-12-3-24 16,0-2 4-16,-17-9-56 15,5-2 32-15,-9-8 8 16,7-2 12-16,-1-9-8 16,9 3 12-16,3-5 12 15,9 2 0-15,4 3-20 16,8 3 8-16,0 8 12 16,6 5 0-16,3 10 52 15,3 6-32-15,6 2 32 16,-1 3-28-16,7-2 60 0,3-3-48 15,0-3 0-15,3-3-24 16,0-2 32-16,-4 0-24 16,-2-5 12-16,0-1-20 15,-6-2 20-15,0 0-24 0,-3 0-56 16,0 3 20 0</inkml:trace>
  <inkml:trace contextRef="#ctx0" brushRef="#br0" timeOffset="128102.4142">20298 11644 436 0,'-9'-5'160'0,"9"5"-124"0,3-3-8 16,-6 1 52-1,3 2-48-15,-9 0 76 16,3 2-60-16,-9 1 36 16,0 5-48-16,-6-3 52 15,6 6-52-15,-3 7-16 16,7-4-12-16,5 4-20 16,6 6 8-16,11-8 28 15,10-3-12-15</inkml:trace>
  <inkml:trace contextRef="#ctx0" brushRef="#br0" timeOffset="128888.1893">20744 11239 340 0,'-15'-13'128'0,"15"13"-100"0,-12-13-8 16,9 5 68-1,3 5-52-15,0-10 48 16,6 11-48-16,3-9 16 0,-3 0-32 0,6 3 28 15,3 3-32-15,3-5 40 16,-3 7-32-16,0-2 4 16,-1 5-16-1,-2 0 36-15,-3 2-24 0,-9 1 4 32,3 5-16-32,-3 0 0 0,0 2-4 0,0 4-16 15,0 2 4-15,0 2 12 16,6 3-4-16,-3 3-20 15,6 0 8-15,-3 0 20 16,3-6-4-16,0 3 24 16,0-5-20-16,0-8 40 15,0 0-28-15,3-8-4 16,0-5-12-16,-1-6-24 16,4 3 8-16,-6-10 12 15,6 5 0-15,-3-11 16 16,-3 5-12-16,-3-7 16 15,3 7-16-15,-9-5-40 16,6 9 20-16,-6-7 20 16,3 9-4-16,-3-3-16 15,3 8 4-15,0 0-12 16,3 3 8-16,0 2 44 16,3 6-20-16,-3-3-8 15,2 3-8-15,1-1 20 16,0 6-8-16,-3-2 16 15,3-1-16-15,0 0-196 16,0 3 100-16</inkml:trace>
  <inkml:trace contextRef="#ctx0" brushRef="#br0" timeOffset="129101.092">21134 11366 788 0,'-15'8'292'0,"15"-8"-228"0,-6 19-16 0,3-11 28 15,3 2-52-15,-3 4-12 16,6 2-4-16,0-3 8 16,3 0-8-16,3-2 16 15,3-1-16-15</inkml:trace>
  <inkml:trace contextRef="#ctx0" brushRef="#br0" timeOffset="131080.1004">21408 11491 208 0,'-6'-5'76'0,"6"5"-60"0,12 2-4 0,-12-4 72 16,6 2-48-16,3-3 24 15,-6 0-40-15,-3-2 52 16,3 2-40-16,-6-5 12 16,3 6-28-16,-9-4 0 15,3 4-8-15,-12-1 20 16,3 6-16-16,-6-3 48 15,3 5-32-15,1 0 48 16,8 3-44-16,0 0-40 16,9 3 0-16,6-1 64 15,6 4-32-15,-1-6 28 16,4 2-32-16,-3-5-16 16,0 1-8-16,-3-6 20 15,0 2-8-15,-3-7-4 16,0 2 0-16,0-7 12 15,3-1-8-15,0-10-40 16,3 5 20-16,-6-8-44 16,3 3 36-16,-4-3-20 15,4 9 24-15,-3-7 28 16,-3 7-8-16,-3-4-8 16,3 6 0-16,-3-3 12 0,9 5-4 15,-9-2-20-15,6 5 8 16,-3-2 4-16,0 4 4 0,-3 1 0 15,3 2 0-15,-3 1 16 16,0 2-8-16,-3-3 24 16,3 6-20-16,-3-3-20 15,3 2 0-15,-3-2 32 16,3 6-16-16,-3 2 60 16,0 2-36-16,-3 6-16 15,0 5-8-15,-3 8 68 16,6 0-40-16,-3 6 4 15,1-1-24-15,2-2-12 16,3-6 0-16,0-2 28 16,5-5-16-16,1-3 4 15,0 0-12-15,3-9-40 16,0-1 16-16,-3-6-424 16,3 2 240-16</inkml:trace>
  <inkml:trace contextRef="#ctx0" brushRef="#br0" timeOffset="138046.0804">16371 13242 216 0,'6'-5'80'0,"-6"5"-60"0,3-5-8 0,-3 2 108 16,6 3-68-16,-3-5 112 15,3 2-92-15,-3-2 40 16,0 5-64-16,-3-5 44 15,0 5-52-15,0-3-4 16,-6 6 8 0,-6 2-28-16,-3 3 0 0,-8 2-8 15,-10 4-8-15,-9 2 4 0,3-1-16 16,4-1 8-16,35-14 12 31,-152 42-4-15,33-5 24-16,29-8-16 15,22-8 12-15,20-5-12 16,16-5 0 0,11-9-232-16,21-7 116 0,6 2-404 15</inkml:trace>
  <inkml:trace contextRef="#ctx0" brushRef="#br0" timeOffset="138545.7657">15972 13266 312 0,'-9'0'112'0,"9"-2"-84"0,-5-1-12 0,5 3 116 16,-3 0-76-16,-3 3 4 16,0 2-36-16,-3 0 20 15,-6 8-28-15,-6-2 64 16,-6 2-44-16,-9 6 20 15,-2 2-36-15,-7 0 0 0,6 3-12 0,1 2 36 16,-1 3-20 0,12 1-4-16,-3-1-12 15,7-3 20-15,2-5-16 0,0-5 12 16,6-3-12-16,6-5-16 16,9-8 0-16,9 0 4 15,0-2 0-15,3-4 8 16,3 1-4-16,6 2-12 15,0 3 4-15,-1444 0 12 16,2905 3-4-16,-1446 0-12 16,-1-3 4-16,-5 0 4 15,-6 0 0-15,-3-3 88 16,-6-2-48-16,-3-6 28 16,-6-2-40-16,-12-3 52 15,0-2-44-15,0-4 56 0,-3 1-56 16,0 0 36-1,0 3-40-15,0 2-8 16,3 2-16-16,0 4-32 0,3 2 12 16,3 3-472-16,6 2 268 15</inkml:trace>
  <inkml:trace contextRef="#ctx0" brushRef="#br0" timeOffset="143436.2118">18148 13184 520 0,'9'-13'192'0,"-9"8"-152"0,-3-6-8 0,6 6 60 15,-3-1-56-15,0 1 56 16,0 0-52-16,0 2 8 0,-3 6-32 16,-6 7 36-16,-5 12-28 0,-7 9 48 15,-12 9-40-15,-6 5 20 16,-2 3-32-16,-1 7-8 16,-6 6-8-16,4-3 20 15,-4-5-12-15,0-10 76 16,10-9-52-16,5-10 24 15,12-8-40-15,6-11 16 16,9-13-20-16,21-13-36 16,6-14 12-16,3-2-264 15,9-2 152-15,-1 2-580 16</inkml:trace>
  <inkml:trace contextRef="#ctx0" brushRef="#br0" timeOffset="143647.8771">17994 13200 684 0,'32'-45'252'0,"-20"29"-192"0,6-5-20 15,-9 13 112-15,0 3-92 0,0 2 28 16,-3 14-8 0,0 10-48-16,-3 11 32 0,0 10-40 15,0 3 12-15,3 3-20 16,0 5-8-16,3 7-4 16,-3 4 20-16,5-3-12 15,-2-6 24-15,-3-4-24 16,3-14 4-16,-9-8-8 15,-6-8-216-15,-3-8 112 0,-6-5-684 16</inkml:trace>
  <inkml:trace contextRef="#ctx0" brushRef="#br0" timeOffset="143797.2672">17800 13525 956 0,'-3'-34'352'0,"3"31"-272"0,9-4-24 15,0 4 84-15,9 0-88 16,-3 1-20-16,15-1-20 16,14 0 32-16,19 3-24 15,2 6-440-15,1 2 228 0</inkml:trace>
  <inkml:trace contextRef="#ctx0" brushRef="#br0" timeOffset="144292.9961">18663 13650 612 0,'-9'0'228'0,"3"0"-180"0,-8-3-12 0,-1 3 148 15,-3 0-108-15,-6 0 76 16,-6 3-88-16,-5 2 16 15,-1 11-44-15,6-3-12 0,-6 8-16 16,7 3 28-16,8-3-20 0,6 1 32 16,3-1-32-16,6-5-24 15,6 2 4-15,6-7 36 16,9-6-20-16,6-5 52 16,14-5-36-16,7-3-32 15,3-3 0-15,-4-2-88 16,-5-14 52-16,-3-4 24 15,-6-9 12-15,-12-5 40 16,-7-8-20-16,-8 8-24 16,-3 5 4-16,-5 9 8 15,-4 7 0-15,-3 5 40 16,3 9-20-16,-3 7-12 16,-3 11-8-16,6 16 12 15,3 18-8-15,3 11 16 16,0 3-16-16,12-6 40 0,0-8-24 15,-3-7 48-15,0-6-40 16,6-5-148-16,-3-8 64 16,-3-3-424-16,3-8 264 15</inkml:trace>
  <inkml:trace contextRef="#ctx0" brushRef="#br0" timeOffset="144507.3621">19027 13354 912 0,'-18'0'340'0,"24"5"-264"0,6-3-24 16,-1 1 8-1,10 0-44-15,9 5 20 0,3-6-20 16,3 4-632-16,-1-1 332 15,-2-2-88-15</inkml:trace>
  <inkml:trace contextRef="#ctx0" brushRef="#br0" timeOffset="144622.2448">18958 13454 984 0,'15'3'368'0,"9"-6"-288"0,17 3-20 0,-14 3-44 15</inkml:trace>
  <inkml:trace contextRef="#ctx0" brushRef="#br0" timeOffset="146232.2388">19735 13346 416 0,'3'-8'152'15,"0"2"-116"-15,0 4-12 0,-3-4 180 16,6 4-116-16,3-6 96 0,3-5-104 16,3-1 44-16,-1-7-72 15,4 3 60-15,0-6-64 16,-3 3-8-16,-6-3-24 0,-6-3 16 16,-9 9-20-16,-9 5 24 15,-9 5-24-15,-5 8-20 16,-4 5 0-16,-6 3-32 15,3 8 24-15,1 5-20 16,2-5 20-16,12 5-16 16,12-2 16-16,9-9 28 15,15-7-8-15,6-3 20 16,6 0-16-16,5-8-64 0,4-3 28 16,6-2-128-16,-6-3 84 15,-10 8 16-15,-8-2 36 16,-9 4-12-16,-9 12 20 15,-12 7-4 1,0 3 8-16,-9 18 120 16,1 3-60-16,-7 24 68 15,3 21-68-15,3 5-28 0,6-2-16 16,9-11 0-16,-9-16-4 16,7-10 32-16,2-3-20 0,-9-16 100 15,-6-8-64-15,6-8 48 16,-6-5-60-16,-6-8 68 15,10-8-60-15,-1-2-16 16,3-6-20-16,12-8-28 16,12-8 8-16,12-5-24 15,5-5 20-15,13-3 24 16,-3-3-8-16,-1 9-156 16,7 4 80-16,9 6-184 15,-7 5 148-15,-8 3-144 16,-6 3 144-16,-6 10-24 15,-6-3 80-15,-1 6-48 16,-2 2 56-16,0 1-24 16,0-1 44-16,-3 0 72 15,0 1-24-15,-3-4 196 16,0 6 0 0,0 0-108-16,-3 6 20 15,-6 2-88-15,-3 2 32 0,-6 6-44 16,3 5 24-16,-6 0-28 15,3-2 16-15,-6 2-24 16,9-8 28-16,3-5-32 16,3-8 64-16,9-5-44 15,-3-8-16-15,3 0-12 16,6-6-116-16,6-2 60 16,-6 5-52-16,-7 3 60 0,7 5-24 15,-6 3 40-15,-3 5-44 16,-3 5 40-16,-3 8 76 15,-6 6-24-15,6 4 72 16,-6 4-56-16,6-3 36 16,6-3-44-16,0-8 52 15,3-10-48-15,3-6 20 16,3-8-36-16,3-2 8 16,3-5-16-16,-1 2-148 15,1 3 72-15,-12 2-16 16,-3 6 48-16,-6 7-36 15,-12 14 40-15,3 5 16 16,3 6 8 0,-3 5 108-16,1-1-56 15,2-4 16 1,6-6-40-16,6-8 40 0,2-2-36 16,7-11 28-16,6-5-28 15,3-14-388-15,3 3 196 0</inkml:trace>
  <inkml:trace contextRef="#ctx0" brushRef="#br0" timeOffset="146800.5087">20902 13004 696 0,'9'-26'256'0,"-9"26"-196"0,3-3-20 16,-3 3-4-16,-6 5-28 15,-3 6 104-15,0 10-64 16,-3 19 24-16,0 18-40 16,0 0 40-16,3-5-40 0,3-8 12 15,0-5-28-15,3-11 36 16,-3-5-28-16,1-11 48 16,-1-2-40-16,3-6 20 15,-6-10-32-15,3-9-8 16,-3-4-8-16,6-14 4 15,0-16-4-15,6-10-56 16,6 0 28-16,9 8-84 16,11 7 56-16,7 9-16 15,3 8 40-15,-1 4 60 0,1 9-16 16,0 8-4-16,-3 5-8 16,-13 5 4-1,4 6-4-15,-12 5 8 16,-3 5-8-16,-12 3 60 15,-3 2-36-15,-18 3 52 16,0-2-48 0,-17-4-60-16,2-4 16 0,-21-11-36 15,10-3 28-15,-10-7 0 16,13-4 12-16,11 1-28 16,9 2 20-16,12 6-48 15,12 5 36-15,12 10 96 0,9 9-40 0,15 5 4 16,2-1-20-16,1-1 32 15,0-4-20-15,-10-2 40 16,1 0-36-16,0-6-48 16,-6-5 8-16,0-2-324 15,2-3 184-15</inkml:trace>
  <inkml:trace contextRef="#ctx0" brushRef="#br0" timeOffset="147084.8676">21518 13441 808 0,'-18'-16'300'0,"18"16"-232"0,-6 3-20 0,0-3 0 16,-6 5-36-16,-3 0 48 15,-5 0-32-15,-4 6 40 16,-6 2-40-16,9 6 48 0,6 2-44 15,9 3 28-15,6 0-32 16,9-1 36-16,9-4-36 16,0-8 28-16,9-6-28 15,-6-3 44-15,2-4-40 16,4-3-392-16,3-3 192 16,6-6-632-1</inkml:trace>
  <inkml:trace contextRef="#ctx0" brushRef="#br0" timeOffset="147174.4022">22066 13494 8 0,'-6'2'4'0,"12"6"-4"0</inkml:trace>
  <inkml:trace contextRef="#ctx0" brushRef="#br0" timeOffset="256804.555">12573 15642 416 0,'12'-8'152'0,"-9"3"-116"0,0 2-12 0,0 1 144 16,0-4-96-16,0 4 68 15,0-4-80-15,3-2-44 16,-6 3-12-16,3 3-4 0,-3 2 0 15,0 0 16-15,-3 5-8 16,-3 5-4 0,-3 1-12-16,-3 8 4 0,-9-1 12 15,-3 11-4-15,0 3 16 16,1 2-12 0,-4 6 16-16,0-8-16 0,0 2-4 15,-2-5 0-15,2-8 4 16,3-7-4-16,3-1 16 15,3-5-12-15,3-16 4 16,0 3-4-16,4-11 20 16,2-8-16-16,3 0-32 15,0-5 12-15,6 2-8 16,0 6 8-16,6-2 0 16,3 7 0-16,3 2-28 15,2-1 20-15,4 7 32 16,0 2-8-16,0 1 0 15,0 2-4-15,-3 3-16 0,3 3 8 16,-7 2 28-16,4 1-12 16,-3 4-20-16,0 3 0 15,-3 3 20-15,0 11-4 16,0 2 32-16,0 0-24 16,0 0 12-16,0-2-16 15,3-6 0-15,0-3-4 16,-1-5 12-16,1-2-12 15,0-6 60-15,0-2-40 16,-3-3 40-16,3-3-36 16,-6 1-116-16,0-1 44 15,-3-5-408 1</inkml:trace>
  <inkml:trace contextRef="#ctx0" brushRef="#br0" timeOffset="257567.7808">12805 15811 424 0,'-3'0'156'0,"6"0"-120"0,3 0-8 0,-6 0 96 15,0-2-72-15,0-1 76 0,0 1-72 16,0-4 4-16,0 1-36 16,3 0-4-16,3-1-12 0,0 1 4 15,0 0-8-15,0 0 24 16,3-1-16-16,-9-2-12 15,3 6-4-15,3-4 4 16,0 1 0-16,-3 0 8 16,0 2-4-16,3-2 24 15,3 2-16-15,-9 1 12 16,3-1-12-16,-3 0 12 16,6 1-16-16,2-1-4 15,-5 3 0-15,3-3-16 16,3 3 8-16,-6 3 12 15,-3-3-4-15,3 5-4 16,0 3 4-16,3 0 20 16,-3 0-12-16,0-3 24 0,6 1-24 15,-6-4-12-15,3 6-4 16,0-5 20-16,0 0-8 16,0-3 24-16,3 0-20 15,-6 0 32-15,3-3-28 16,0 0 20-16,0 1-20 15,0-4 20-15,3 4-24 16,-9-4 12-16,2 1-12 16,-2 5-164-16,0 0 80 15,-2 0-200-15,-10 8 152 16,3-3-452 0</inkml:trace>
  <inkml:trace contextRef="#ctx0" brushRef="#br0" timeOffset="258109.1584">12787 15991 520 0,'3'-5'192'0,"-3"5"-152"0,6-3-8 16,-6 3 44-16,3-2-48 0,-3 2 96 16,0 0-72-16,0 0-4 15,3-3-32 1,-3 3-4-16,0 0-4 0,3-2 12 16,3-1-12-16,-3 0-4 0,0 1 0 15,3-1-4-15,0-2 0 16,0 2 16-16,0 0-8 15,0-2 24-15,0 5-20 16,0 0-20-16,-6 0 0 16,3 13-24-1,0-2 56-15,0-3-16 16,0 2-8-16,-3 1-4 16,3-6 28-16,0 3-12 0,0-2 4 15,-3-6-8-15,6 0 20 16,0 5-16-16,2-5 4 15,1-5-8-15,0 5 12 16,0-6-12 0,0-2 16-16,0 6-16 0,0-6 4 15,0 2-4-15,-3 1-16 16,3-3 4-16,0 0-200 16,0 3 112-16,0 0-368 15,3-6 256 1,-1-2-72-16</inkml:trace>
  <inkml:trace contextRef="#ctx0" brushRef="#br0" timeOffset="258500.6511">13320 15684 572 0,'-3'-2'208'0,"0"2"-160"0,3 0-12 0,0 0 56 0,0 0-56 16,0-5 48-16,6-1-48 15,0 6 60-15,-6 0-56 16,0 0 0-16,6 0-24 0,-3 6 16 16,0 4-20-16,3 3 40 15,-3 6-28-15,-3 2 32 16,0 3-32-16,0 0 56 16,3-1-44-16,0 1-32 15,6-8-8-15,-3 3-740 16,12-19 408-1,-3-8 0-15</inkml:trace>
  <inkml:trace contextRef="#ctx0" brushRef="#br0" timeOffset="259401.8422">11912 16534 508 0,'-6'-3'188'0,"6"1"-148"0,0-4-8 0,0 6 52 0,0 0-52 16,0 0 48-16,0 0-44 16,0 0 8-16,0 0-28 15,0 0 52-15,0 0-36 0,0 0 48 16,0 0-48-16,6 0 4 16,3 0-24-16,-9 0 28 15,6 8-24-15,-3-8-4 16,-3 0-8-16,9 0 20 15,-3 0-12-15,0 0 12 16,6 0-12-16,6-8 12 16,5 8-16-16,10-2-12 15,3 2 0-15,3 0 40 16,-4-3-24-16,1 3 36 16,-9 0-32-16,-6 0 48 0,-12 0-36 15,0 0 12-15,-9 0-24 16,-9 0 20-16,3 0-24 15,-3 0-76-15,3-3 36 16</inkml:trace>
  <inkml:trace contextRef="#ctx0" brushRef="#br0" timeOffset="259790.457">12240 16420 540 0,'-27'0'200'0,"27"-3"-156"0,0-2-12 0,0 5 148 0,0 0-104 16,0 0-28-16,6 0-32 15,-6 0 36-15,0 0-28 16,0 0 32-16,0 0-28 0,0 0 52 16,0 0-44-16,0 0 0 15,0 8-20-15,6-3-28 16,3 6 4-16,-3-1 40 15,9-4-20-15,5 4-8 16,-5 1-8-16,6-3 28 16,3 0-12-16,-9 0 4 15,3 0-8-15,-9-3 20 16,-9 6-16-16,0-3 40 0,0-3-28 16,-15 3 12-16,3 0-20 15,-6 0 8-15,-3-3-12 16,9 3 12-16,-3-3-16 15,6 0 48-15,3 1-28 16,6-1-296-16,0-2 144 16,0-3-332-16,0 8 260 15</inkml:trace>
  <inkml:trace contextRef="#ctx0" brushRef="#br0" timeOffset="273755.0708">14228 16764 300 0,'0'-5'112'0,"0"2"-88"0,0 3-8 0,0-5 108 16,3 5-72-16,0-8-4 15,3 5-28-15,0-5-8 16,0 0-4-16,3 0 4 15,0-2-8-15,3 2 16 16,0-3-12-16,2 1 16 16,4-1-16-16,6-2-20 15,6 0 4-15,6-6 20 16,2 6-4-16,4 0-12 16,0 5 0-16,-4-3 12 0,1-2-4 15,-3 0-20-15,8-1 8 16,7 1 32-16,3 0-16 15,5 0-8-15,1 0-4 16,2-6 12-16,4-7-4 16,8-1-28-16,15-2 12 15,1 0 24-15,-10 2-8 16,-6 9-8-16,-2-3 0 16,2 5 12-16,4 0-4 15,-1 3-12-15,-2 7 4 16,-10-1 12-16,3 1-4 15,10-2-28-15,5 3 12 16,7 2 32-16,-7 3-12 16,-3 0-28-16,13 0 12 0,-1 6 0 15,-6-4 8-15,-5 9-12 16,-10 2 8-16,-3-2 28 16,4-1-12-16,-1 4 32 15,1 4-28-15,-7 1 4 16,-5-4-12-16,-7 4 48 15,1-3-32-15,2-3 60 0,10-2-48 16,5-1 0-16,1 6-20 16,-13-3-12-16,-5 1 0 15,-12-1-4-15,-7 3 0 0,-11-6 0 16,-6-4 0-16,-6 1 60 16,-3-1-32-16,-3-1 32 15,-6-5-32-15,0 0 8 16,-6 0-20-16,6-5-184 15,0-1 92-15</inkml:trace>
  <inkml:trace contextRef="#ctx0" brushRef="#br0" timeOffset="274308.7667">17752 16203 540 0,'-26'-5'200'0,"20"5"-156"0,-6 0-12 0,6 0 80 15,-3 2-68-15,0 1 0 16,3 8-28-16,3 2-20 15,9 3 0-15,0 5-16 16,6 3 12-16,9 10 32 16,6-2-16-16,-1 0 0 15,1 2-4-15,-6-8 4 0,0-2-4 16,0-3 40-16,-1-2-20 0,-5-6-24 16,0 0 0-1,-3 1 36-15,-3-1-24 16,-3-3 52-16,-12-2-36 15,0 3-4-15,3-3-16 0,-9-3 20 16,3-2-16-16,-6 5 24 16,-5-3-24-16,-7 3 4 15,-3-3-8-15,-15 3 20 16,-5-8-16-16,5-2-12 16,0 2-4-16,10-6 28 15,5 1-12-15,6-8 40 16,6 2-28-16,9-7-40 15,12 4 8-15,9-1-16 0,9-7 12 16,3 15 16-16,6-7 0 16,-4 4 16-16,-2 2-12 15,-3 2-276-15,-3 6 144 16</inkml:trace>
  <inkml:trace contextRef="#ctx0" brushRef="#br0" timeOffset="275301.4416">19250 16536 340 0,'-6'0'128'0,"9"0"-100"0,0 0-8 0,-3 0 52 16,0 0-44-16,6 0 16 0,-6 0-28 16,3 0 36-16,-3 0-28 15,6 11 56-15,-6 2-44 16,-6 8 28-16,6 11-36 15,-6 11 0-15,-3 4-16 16,3-5 0-16,-3 3-4 0,0-10 48 16,-6-6-32-16,6-8-64 15,0 0 20-15</inkml:trace>
  <inkml:trace contextRef="#ctx0" brushRef="#br0" timeOffset="275602.1008">18827 16973 652 0,'-15'5'244'0,"12"-10"-192"0,3 5-12 0,0 0 32 16,0 0-48-16,9 5-28 15,3-2 0-15,6 0 16 16,9-1-4-16,11-2-12 0,10 0 0 15,9 0 20-15,2 0-8 16,-5 0 16-16,-4-5-16 16,-5 2 4-16,0 3-4 15,-7 0 28-15,-8-5-20 16,-9 5 12-16,-6 0-16 16,-9 5-16-16,-6-5 0 15,-6 0-676 1</inkml:trace>
  <inkml:trace contextRef="#ctx0" brushRef="#br0" timeOffset="276005.1282">18949 17148 476 0,'-6'21'176'0,"3"3"-136"0,0 15-12 15,3-23 128-15,3 16-92 16,-12-6 28-16,9 6-56 0,0-11 4 16,0 6-24-16,0-9 44 0,0-4-32 15,0-4 84-15,0-10-64 16,0 0 20-16,6-5-36 15,-3-6 12-15,3-10-24 16,3-5-28-16,9-1 4 16,-3-5 28-16,0 6-16 15,3-1-60-15,-1 14 24 16,4 0 12-16,-6 5 12 16,0 5 12-16,3 9-4 0,-3 2 40 15,-3-3-20-15,0 8-224 16,2-2 108-16,1-11-600 15</inkml:trace>
  <inkml:trace contextRef="#ctx0" brushRef="#br0" timeOffset="276546.1005">19104 17529 508 0,'-12'5'188'0,"15"-5"-148"0,3 8-8 15,-3-8 96 1,3 0-76-16,9 0-4 0,0 0-28 0,0 0-16 16,-1 0 0-16,1-3 20 15,0-2-12-15,-3 0 12 0,3-1-12 16,-9-2 0-16,0 3-4 15,-3-3 48-15,0 6-32 16,-3-4 32-16,-3 1-28 16,3 2-36-16,-3 1 4 15,0-1 8-15,3 3 0 16,-3-5-12-16,0 5 4 16,0 0-24-16,-3 0 16 15,3 0 24-15,-3 0-8 16,0 0 8-16,-6 0-4 15,3 5-8-15,0-2 4 16,-6 2 40-16,1 0-24 0,8 3-20 16,-9 3 0-16,3 2 16 15,0 3-8-15,0 10 32 16,6 1-24-16,3 2 4 16,3-8-12-16,9 6 12 15,0-4-12-15,3-2 48 16,6-2-28-16,0-3 48 15,2-6-44-15,4-7-112 16,-3-3 40-16,-3-3-496 16,9-7 296-1,3-3-208-15</inkml:trace>
  <inkml:trace contextRef="#ctx0" brushRef="#br0" timeOffset="278272.7947">20202 16222 456 0,'-9'21'168'0,"6"-3"-128"0,-3 22-16 0,3-14 80 16,1 14-64-16,-1 2 52 16,-3-2-52-16,3-5 8 15,3 4-32-15,-3-2 64 0,0-8-48 16,0-5-4-16,3-5-16 16,0-6 76-16,-3-5-44 15,3-8-4-15,0-8-24 16,0-5 40-16,0-6-28 15,0-2-32-15,0-3 0 16,6-8 0-16,0-7 4 16,3-1-100-16,2 0 56 0,7-5 0 15,6 6 28-15,6 2-32 16,9 5 28-16,2 5-20 16,4 6 24-16,-6 13 28 15,-7 3-8-15,-2 16 28 16,-6 2-20-16,-3 3 4 15,-6 10-8-15,-3-2 20 16,-4-3-16-16,-5 0 68 16,-8-2-48-16,-4 2 24 15,-9-10-36-15,-6 2 8 16,-9-5-16-16,-6-3 20 16,1-5-20-16,2-3-32 15,0 1 12-15,10-6-8 16,5 5 8-16,3 1-28 15,6 2 20-15,6 0-84 0,6 5 60 16,6 8 32-16,6 6 8 16,3-4 56-16,3 1-28 15,2 0-4-15,1 3-16 16,3-6 48-16,0 0-32 16,-3 0 44-16,-6 1-40 15,-1-6 56-15,-2-3-48 16,-3 0 12-16,-3-2-32 15,0-1-288-15,0 1 144 16,3 2-616 0</inkml:trace>
  <inkml:trace contextRef="#ctx0" brushRef="#br0" timeOffset="278919.6945">20756 16555 548 0,'-12'-5'204'0,"9"5"-156"0,0 0-16 16,-3 0 8-16,0 0-28 15,-3 0 68-15,0 0-48 16,0 5 16-16,-5 0-32 16,-1-2 80-16,3 7-52 0,-3-2 12 15,0 6-32-15,0 7-4 16,6-3-12-16,3 6-16 15,0 3 4-15,6-6 56 16,9 0-28-16,6-5-100 16,6-3 44-16,9-10-664 15</inkml:trace>
  <inkml:trace contextRef="#ctx0" brushRef="#br0" timeOffset="279593.7414">19735 16968 572 0,'-12'-3'208'0,"9"3"-160"0,-3 0-12 0,6 0 48 16,0 0-52-16,0 0-28 15,0 0-8-15,0 0 8 16,0 0 0-16,6 3 68 0,-6-3-40 16,6 0 48-1,-6 0-44-15,6 0 16 0,0 0-32 16,0 5 0-16,0-5-12 15,3 0 4-15,0 0-8 16,6 5 8-16,2-5-8 16,10 3 24-16,9 0-16 15,12-1-4-15,11 4-4 16,16-12 64-16,38 4-36 0,15-4 24 16,35-4-36-16,10 2 16 15,12 0-20-15,8 3 52 16,-8-3-36-16,-1 8 20 15,-17 0-32-15,-24 2 16 16,-18-2-20-16,-9 6-8 16,-18-4-4-16,-23 3-40 15,-13 1 20-15,-17-1-48 16,-16-2 36-16,-8-3-108 16,-6 5 76-16,-9-10-316 15,-6 5 208-15</inkml:trace>
  <inkml:trace contextRef="#ctx0" brushRef="#br0" timeOffset="281448.7279">20170 17415 476 0,'0'-5'176'0,"6"-1"-136"0,-3 6-12 0,-1-2 76 16,1 2-64-16,3-3 44 16,-3 0-48-16,0-2-12 15,0 5-12-15,-3 0 32 0,0 0-20 16,0 0 12-16,0 0-20 15,0 0-36-15,0 0 12 16,0 5 36-16,-3 1-16 16,0 4 8-16,0 6-12 15,-8 5 36-15,2 11-20 16,0 8 40-16,-3 5-36 16,3 0-4-16,0-3-16 15,0-5-8-15,3-3 4 16,0-10 28-16,3-8-16 0,3 3 20 15,0-9-20-15,0-2 52 16,0-3-36 0,3-2-84-16,-3-3 24 0,0 0-300 15,6 0 184-15,3-3-436 16</inkml:trace>
  <inkml:trace contextRef="#ctx0" brushRef="#br0" timeOffset="281730.7595">20402 17645 528 0,'-12'-13'196'0,"18"13"-152"0,9-5-12 0,-6-1 132 15,6 6-96-15,2-8 0 16,10 6-44-16,0-1 20 16,3-5-28-16,-1 0 4 0,4 0-12 15,0-2 56-15,-3 4-36 16,-9-2-72-16,-7 8 20 16,-5-5-404-1,-3 5 232-15,-6 0-164 0</inkml:trace>
  <inkml:trace contextRef="#ctx0" brushRef="#br0" timeOffset="281958.243">20649 17436 508 0,'-3'0'188'0,"0"8"-148"0,-3-3-8 16,3 8 44-16,0 6-48 15,-3 10 52-15,0 8-48 16,0 3 28-16,0 5-32 16,0-5 8-16,-3-6-20 0,6-2 28 15,0-6-28-15,-3-13 40 16,3 1-32-16,6-9-232 16,3 0 112-16</inkml:trace>
  <inkml:trace contextRef="#ctx0" brushRef="#br0" timeOffset="282211.2481">21363 17275 384 0,'-15'0'140'0,"9"5"-108"0,6 8-8 16,-6 0 128-16,3 1-88 16,-2 4 28-16,2 3-56 15,3-2 4-15,0-1-24 16,0 1 28-16,0-3-28 0,-3-3-304 16</inkml:trace>
  <inkml:trace contextRef="#ctx0" brushRef="#br0" timeOffset="282420.6168">21063 17510 832 0,'0'-3'308'0,"0"3"-240"0,6-5-20 0,2 5 36 15,10 0-56-15,12-5-12 16,15-3-8-16,11 8 52 15,1-5-32-15,-7 2 32 0,-5-2-32 16,-6 5-176-16,-9 0 80 16,-10 0-212-16,-11 0 156 15</inkml:trace>
  <inkml:trace contextRef="#ctx0" brushRef="#br0" timeOffset="282760.5896">21137 17751 580 0,'-24'37'216'0,"15"-16"-168"0,0 6-12 15,6-14 12-15,0 0-32 16,3 6 20-16,0-6-20 15,0 0 36-15,3-8-28 16,0 3 128-16,3-8-84 0,0-8-12 16,0 3-36-16,0-8 28 15,3 0-24-15,0-6-24 16,3 3 0-16,0-2 16 16,3-1-8-16,3 1-56 0,-1-4 24 15,1 14 4 1,3 3 8-16,0 0 56 15,0 5-24-15,-3 0-284 16,-3 0 144-16</inkml:trace>
  <inkml:trace contextRef="#ctx0" brushRef="#br0" timeOffset="283226.5301">21331 17939 580 0,'5'8'216'0,"4"-8"-168"0,6 0-12 16,0 0 24-16,3 0-40 15,3-3 0-15,3-2-12 16,-3-1 36-16,-4-7-20 15,-2 11 4-15,-3-4-16 0,-6 1 0 16,-6 5-4-16,-3-3-16 16,-3 3 4-16,-6 0-16 15,-3 0 12-15,3 0 4 16,-5 0 4-16,-1 0 24 16,3 0-12-16,3 3 4 15,0 2-8-15,3 1 12 16,0-4-12-16,0 4 32 0,0 12-24 15,6-5-24-15,0 8 4 16,0 6 16-16,6-3-4 16,3-3-12-16,0 5 0 15,9-7 56-15,3-1-28 16,3-10-28-16,0 0 0 16,0-8-652-1,5-8 360-15,4-10 72 16</inkml:trace>
  <inkml:trace contextRef="#ctx0" brushRef="#br0" timeOffset="283889.1719">21848 17431 560 0,'6'-8'208'0,"3"8"-164"0,-3 5-8 16,-3 3 68-16,-3 5-64 15,-3 8 28-15,0 11-40 16,-6 13 36-16,-3 8-36 16,4-8 4-16,-4-5-20 0,0-3 28 15,-3-11-24-15,6-10 48 16,-3-3-36-16,3-2 28 0,3-16-28 15,3-3 16 1,3-11-24-16,3-13-28 16,6-13 4-16,3-2-212 15,3-1 120-15,3 6-128 0,0 10 128 16,-4 6 60-16,4 4 24 16,-3 4 100-1,3 10-44-15,0 3 40 16,-3 2-48-16,-3 6 8 15,3 2-28-15,-6 3 20 16,-1 3-24-16,-2-4 24 0,0 7-24 0,-6-4 76 16,-6 1-52-16,0-1 40 15,-5-2-44-15,-4 0-116 16,-9-2 44-16,-3-6-20 16,-3 0 36-16,-2 0 4 15,2 0 12-15,6 0-44 16,6 5 24-16,6 3-36 15,9 5 32-15,12 6 80 16,9 7-24-16,3 6 56 16,12-6-48-16,-4 9 12 15,-5-4-28-15,-3-4 64 16,-3-9-48-16,-6-4 40 16,-3-1-40-16,-6 0 80 15,-3-8-64-15,-6 3-136 16,3-8 44-16,3-2-260 0,-3-4 168 15</inkml:trace>
  <inkml:trace contextRef="#ctx0" brushRef="#br0" timeOffset="284459.9681">22075 17841 540 0,'0'0'200'0,"3"5"-156"0,3-2-12 15,0 2 72-15,0-5-64 16,-1 8 36-16,4-3-44 15,0-5 16-15,3 8-28 0,3-8 16 0,0 6-20 16,0-6 44 0,0-6-32-16,-3 4 12 15,-3-4-24-15,0-2 0 0,-1-5-8 16,-2 3 36-16,-6 2-20 16,0-11-40-16,-3 6 8 15,-2 0-16-15,-4 7 12 16,-3 6-28-16,-3 6 24 15,-3 2 16-15,0 5 0 16,0-3 64-16,0 4-36 16,3 4 16-16,10-2-28 15,5 3-8-15,11-6-4 0,16 0 128 16,12 0-72-16,6-7-236 16,2-6 92-16</inkml:trace>
  <inkml:trace contextRef="#ctx0" brushRef="#br0" timeOffset="287328.4684">1940 16544 424 0,'-6'0'156'0,"12"-8"-120"0,-3-5-8 16,0 13 124-16,3-2-88 15,3-9 36-15,0-2-60 16,-3 0 20-16,3-6-32 16,3 0 52-16,-3-2-44 0,-3-5 36 15,-6 2-40-15,-6 3 0 16,-3 0-20-16,3 2 0 15,-12 11-4-15,-3 3 28 16,-6 18-20-16,-2-2 48 16,-4 5-36-16,9 10 4 15,-3 3-20-15,12 0-16 16,0-10 0-16,15-1-4 16,0 1 0-16,9-3 68 15,3-6-32-15,3-2 16 16,6-8-28-16,0 0-16 15,0-5-4-15,-3-3-112 0,2 0 64 16,-5-2-32-16,-3 2 48 16,-3 0 24-16,-9 5 8 15,0 3-24-15,0 5 16 16,0 9-48-16,-3 4 32 16,0 11 96-16,0 19-40 15,0 18 12-15,0 5-24 0,-3-4 24 16,-6-9-24-16,0-11 32 15,-14 4-32-15,-10-6 32 16,-3-3-32-16,-2-2 92 16,-4-9-60-16,0-4 20 15,12-6-36-15,4-16 12 16,-1-5-24-16,15-16 8 16,9-7-16-16,-3-7-16 15,18-7 0-15,6 0-16 16,6-2 12-16,9 4 12 15,-1-4 0-15,7 2-20 16,-9 2 8-16,0 3-112 16,-1 11 68-16,-5 3-104 15,0 7 92-15,0 3-384 16,9 0 248-16,-9 0-292 16</inkml:trace>
  <inkml:trace contextRef="#ctx0" brushRef="#br0" timeOffset="287880.7805">2000 16669 652 0,'-6'5'244'0,"9"6"-192"0,-3 2-12 0,3 3 48 16,0 2-56-16,0 9 24 0,-3 2-36 15,6 0 72-15,-6-3-56 16,0-2 40-16,0-3-44 15,0-7 52-15,0-1-48 16,0-3 36-16,0-7-40 0,-6 2 8 16,6-5-24-16,6-10 20 15,3-1 20 1,-6-5-28-16,0-5-92 16,-3 8 32-16,5-6-24 15,4 6 32-15,-3 0-48 16,0 5 40-16,3 3-44 15,0 5 40-15,0 10 4 16,3 1 16-16,-6 2 4 16,0 6 4-16,3-9 44 15,0 3-24-15,-6-5 52 16,6 3-36-16,0 0 4 16,-9-6-20-16,6-5 44 15,8-5-28-15,-14-9-60 16,12-2 20-16,-3-2-72 15,6-14 48-15,-6 6-44 0,6-3 44 16,-6 5-8-16,3 11 28 16,-6 2 44-16,9 11-16 15,-9 5 68-15,0 14-44 16,0 5 28-16,-4-1-36 16,10 4 28-16,-9-3-32 15,3-6 48-15,3-2-40 16,-9-3-52-16,0-7 12 0,0 2-356 15,0-8 204-15</inkml:trace>
  <inkml:trace contextRef="#ctx0" brushRef="#br0" timeOffset="288216.542">2547 16420 880 0,'-14'0'328'0,"14"3"-256"0,6-3-16 0,-6 0-16 16,8 2-32-16,7-2 32 15,12 0-24-15,3 0 12 16,0 0-16-16,5-2 64 0,-5 2-44 16,-3 0-232-16,-6 2 108 15</inkml:trace>
  <inkml:trace contextRef="#ctx0" brushRef="#br0" timeOffset="288395.5497">2550 16542 832 0,'9'-6'308'0,"0"6"-240"0,3 0-20 15,0 0-8-15,6 0-32 16,6 0 40-16,6 0-24 15,-1 0-56-15,1 6 16 16,3-12-712-16</inkml:trace>
  <inkml:trace contextRef="#ctx0" brushRef="#br0" timeOffset="288963.237">3732 15790 416 0,'-3'-8'152'15,"3"11"-116"-15,-6 5-12 0,0 3 172 0,-6 10-112 16,0 10 88-16,-11 7-100 16,5 1 24-16,-9-10-56 15,3 0 40-15,-6-2-48 0,4-1 36 16,-4-7-36-16,0-3 44 15,-3-3-44-15,10-5 12 16,-1-3-28-16,3-5-8 16,3-2-4-16,3-4-16 15,6-2 8-15,6-5-76 16,3-5 44-16,9-1-84 16,6 1 68-16,6-1-24 15,6 3 40-15,2 11-28 16,1 7 32-16,3 12 56 15,0-4-16-15,-7 11 84 0,-2-2-56 16,3 2 32-16,0 0-40 16,-3 3 0-16,-9-5-16 15,-1-1 88-15,-5-10-52 16,0 5-120 0,-6-5 36-16,-6-2-588 15</inkml:trace>
  <inkml:trace contextRef="#ctx0" brushRef="#br0" timeOffset="289367.6269">3262 16399 600 0,'-3'0'224'0,"0"0"-176"0,3 0-12 16,0 0 88-16,6 0-76 16,0-3 16-16,-3 3-40 15,3 0 40-15,0 0-36 16,0 0 28-16,-3 3-28 0,6 2 0 16,-1-2-16-16,7-1-16 15,9-2 0-15,15-5 12 16,20-3-4-16,13 3 24 15,-7-3-16-15,-2 3 12 0,2-1-12 16,-2-4 44-16,-4 2-28 16,-8 3-4-16,-15-6-16 15,-4 0 64-15,-14 9-40 16,-9-4 24-16,-9 1-36 16,-6 0-44-16,-6 10 12 15,-3 0-464-15,-5 1 260 16,8-4-376-1</inkml:trace>
  <inkml:trace contextRef="#ctx0" brushRef="#br0" timeOffset="289730.7787">3384 16581 600 0,'-3'32'224'0,"0"-5"-176"0,6 20-12 16,0-20 72-16,0-1-68 15,-3-2 72-15,0 0-64 16,0-8 44-16,-3-3-52 16,3 0 68-16,-3-8-60 0,0-5-8 15,0-5-24-15,3-8 8 16,0-6-16-16,0-2-4 15,3-11 0-15,3 1-16 16,0-4 8-16,9 4-32 16,6 4 20-16,2 1-4 15,10 10 12-15,-3 0-12 16,-6 8 12-16,2 3 40 0,-2 5-20 16,-3 0 52-16,0 8-36 15,-6-3-412-15,-6 13 212 16</inkml:trace>
  <inkml:trace contextRef="#ctx0" brushRef="#br0" timeOffset="290402.2554">3688 16888 444 0,'-3'8'164'0,"8"-2"-124"0,-7-6-16 16,2 0 140-16,0 0-96 16,2 8 16-16,4-3-48 15,-3 0 8-15,-3-5-24 16,9 5-16-16,-3-5-8 0,3 0 12 15,0 0-4-15,0 0 24 16,0-2-16-16,-6-6-12 0,3 5-4 16,0-2 40-16,-3 0-24 15,3-1 44-15,-6-2-32 16,0 3 32-16,0-3-32 16,-6 8-4-16,3 0-12 15,-3-3-16 1,0-2 40-16,0 0-16 15,-3 0 0-15,0 2-8 16,3 0-16-16,-3 1-20 16,3 2 12-1,-3 0 8-15,3 0 8 16,1 5-12-16,-1 3 8 16,-3 0-4-16,0 2 0 15,0 4 0-15,6-1 0 0,-9-5 32 16,6 5-12-16,0 0 24 15,0-2-24-15,0-3 4 16,0 5-8-16,3-5 12 16,0-3-12-16,3 8 4 15,3-7-4-15,3 2 4 16,3 5-8-16,0-5-4 16,3-3 4-16,0 6-16 15,0-3 8-15,0 0 40 16,2-3-24-16,-2 5 24 15,0-7-20-15,3 5-36 16,3-8 12-16,0-8-324 0,9-5 180 16</inkml:trace>
  <inkml:trace contextRef="#ctx0" brushRef="#br0" timeOffset="291664.9594">4402 16375 456 0,'0'-3'168'0,"0"3"-128"0,3 0-16 0,-3 0 36 15,0 0-40-15,0 0 52 16,0 0-40-16,0 0 72 0,6 0-56 16,0-8 0-16,0 3-28 15,0 0 24-15,0 0-28 0,0-9 4 16,3 6-12-16,-3-5-8 15,2 0 4-15,-2 5 4 16,0-3-4-16,3 1 24 16,0 2-16-16,-3 0-12 15,0 8-4-15,3-3-4 16,3 3 0-16,-6 0 32 16,3 0-12-16,3 3-12 15,0 2-4-15,-3 3 40 16,-3 3-24-16,-1 2 16 15,1 0-16-15,0 0 12 16,-3 1-16-16,3-1 60 16,0 0-40-16,-3-2-48 15,0-3 12-15,3-3 24 16,0-2-8-16,0-3 28 0,0-3-24 16,0-5 40-16,-3-3-28 15,0-2 4-15,0-3-16 16,0-5 0-16,-3 8-4 15,0 0-60-15,3 2 28 16,-3 3-112-16,-3 6 76 16,3 2-264-16,0 5 180 15</inkml:trace>
  <inkml:trace contextRef="#ctx0" brushRef="#br0" timeOffset="292148.4375">4429 16568 528 0,'-12'5'196'0,"12"-2"-152"0,3-3-12 16,-3 0 116-16,6 0-88 15,-6 0 8-15,0 0-40 16,3 0 20-16,0-3-32 15,-3 3 40-15,0-2-32 0,0-1 12 16,0-2-20-16,6 0-8 16,3-3-4-16,-3 5 4 15,8-8-4-15,-2 6-20 16,-3-3 8-16,3 3 12 16,-3 2 0-16,0-2 8 0,-6 5-8 15,3 5 16-15,0-2-12 16,0 8-4-16,3-4 0 15,0 4 20-15,3-8-12 16,0 10 24-16,-1-8-24 16,1-2 24-16,-6 2-24 15,3-5 48-15,-3-5-32 16,3 5 4-16,-9-3-20 16,3-2 20-16,0-8-20 15,0 10-32-15,-3-8 12 0,3-2 28 16,3 8-12-16,-3-6-88 15,3 1 44-15,0 7-412 16,3-2 248-16</inkml:trace>
  <inkml:trace contextRef="#ctx0" brushRef="#br0" timeOffset="293060.7802">5453 15986 488 0,'3'-3'180'0,"0"1"-140"0,0 2-12 0,-3 0 84 0,0 0-68 15,0 0 68-15,-3 0-60 16,3 0 4-16,0 0-32 16,0 0 12-16,0 0-20 0,0 0 28 15,0 0-28-15,0 10 20 16,0 4-20-16,0 2 28 16,-3-3-28-16,-3 8 48 15,0 0-36-15,0 3 4 16,0 0-20-16,-3-3 20 15,3 5-20-15,0-5 24 16,3-2-24-16,0-3 56 16,3-3-36-16,-6-2-216 15,3-6 96-15,-3 6-476 16</inkml:trace>
  <inkml:trace contextRef="#ctx0" brushRef="#br0" timeOffset="293569.1962">5122 16394 548 0,'3'0'204'0,"-3"0"-156"0,-6-3-16 16,6 3 104-16,0 0-80 15,0 0 68-15,0 0-72 16,0 0 76-16,0 0-72 16,0 0 8-16,3 5-40 0,-3-5 12 15,0 0-20-15,0 0 8 16,6 0-12-16,-6 0-8 15,0 0 0-15,6 0 4 16,3 0-4-16,0 0 8 16,6 0-8-16,6 0-20 15,12-10 8-15,11 4-12 16,13 1 8-16,-1 2 44 16,1 1-20-16,-7-1 24 15,-2 0-20-15,-9 1 8 16,-3 2-12-16,-10-3 12 0,-2-2-16 15,-3 5 32-15,-12-3-24 16,0-2 32-16,-3 0-32 16,3 5 48-16,-9 0-36 15,0-3-136-15,0 0 56 16,0 3-512-16,0 0 316 16</inkml:trace>
  <inkml:trace contextRef="#ctx0" brushRef="#br0" timeOffset="294051.6291">5238 16616 476 0,'-6'5'176'0,"3"-5"-136"0,0 11-12 16,3-3 128-16,0 5-92 15,0 13 36-15,-2 14-60 16,2-3 64-16,0-3-56 16,-3 1 20-16,3-3-40 0,0-9 44 15,0-4-40-15,-6-6 48 0,6-2-48 16,0-6 36-1,0-5-36-15,0 0 8 16,-3-5-24-16,3-8 8 16,3-9-12-16,-3 4 12 0,6-9-16 15,8-7-12-15,-2 0 0 16,6 2-32-16,6 0 20 16,3 0-48-16,0 9 36 15,-4 7 16-15,-5 5 8 16,0-2-24-16,-3 13 16 15,-3 0 4-15,-3 0 8 0,0 5 24 16,0 0-12-16,0-2 48 16,0-6-32-16,5-2-332 15,-2 0 164-15</inkml:trace>
  <inkml:trace contextRef="#ctx0" brushRef="#br0" timeOffset="294861.876">5438 16999 488 0,'-3'6'180'0,"6"-1"-140"0,3-5-12 0,-6 0 108 16,0 3-80-16,9 5 32 15,-3-3-52-15,0 3 20 0,3-8-28 16,-3 5 0-16,2-5-16 0,7 0 0 16,-3 0-4-16,-3-5 20 15,3 5-16 1,0-8 4-16,-3 5-8 0,0 1 36 16,0-6-20-16,-3 5 4 15,-6-2-16-15,0-1 20 16,6 1-20-16,-6-3-4 15,-6 8-4-15,6-5 4 16,-6 5-4-16,6-3 8 16,-3 3-8-16,-3 0-12 15,0-5 4-15,0 5-4 16,-3 0 0-16,0 0 32 16,-3-5-28-1,6 5 4-15,-3 0-12 16,0 0 4-16,-3 0-20 15,9 0 16-15,-8 5-12 16,8-5 12-16,-3 0-8 16,0 8 8-16,3-3 24 15,0 1-4-15,0 1 4 0,-3 4-4 16,6-8 20-16,-6 10-16 16,6 0 4-16,0 0-8 15,0-2 4-15,0 2-8 16,0 3 8-16,6-3-8 15,3-2 24-15,3 2-16 16,-3-5 12-16,2 5-12 16,1 1-32-16,3-9 8 0,0 3 32 15,-3 2-12-15,3-4 36 16,0 2-28-16,-3-8 48 16,3-6-36-16,5-2-392 15,7-5 196-15,0 0-480 16</inkml:trace>
  <inkml:trace contextRef="#ctx0" brushRef="#br0" timeOffset="299365.3508">18217 17891 572 0,'-48'-5'208'0,"21"0"-160"0,-17-1-12 0,17 6 92 16,-9-8-76-16,1 0 112 31,-1-2-92-16,0-3 24-15,-9-1-56 0,1 1-24 0,-1 0-8 0,-8 8 0 16,2 2-4-16,6-2-48 31,7 5 28-31,5 0 4 0,9 0 8 0,9 0-32 0,0 0 20 16,9 0 32-16,6-6-8 16,6 6 28-16,0-2-24 15,9-4-340-15,3 1 180 16,6 2-376-1</inkml:trace>
  <inkml:trace contextRef="#ctx0" brushRef="#br0" timeOffset="299786.8266">18241 18071 488 0,'3'-8'180'0,"-3"8"-140"0,3-5-12 16,-3 5 152-16,0 0-104 0,0 0-20 15,-9 0-20 1,-6 5-24-1,-12 3 12-15,-9-3-16 0,-5 1-12 16,-10-4 0-16,-3-2 72 0,-2-2-36 16,-10-12 32-16,-11-4-36 15,-9-1 44 1,2-2-40-16,13 3 4 0,8-1-24 16,10 6-8-16,5-3 0 15,12 5-24-15,16-2 12 16,5 5-32-16,9 3 24 15,6 2 16-15,9 1 0 16,9 2-376-16,-4 5 204 0,10 0-308 16</inkml:trace>
  <inkml:trace contextRef="#ctx0" brushRef="#br0" timeOffset="300271.657">17830 17621 540 0,'-18'3'200'0,"6"0"-156"0,-12 7-12 16,3-2 36-16,-5 5-44 15,-7 11 8-15,-9 0-20 16,-2 0 0-16,-4 2-4 0,6-5 48 0,-2-2-32 15,2-1 52-15,0 1-44 16,10-3 12-16,5 2-28 16,-3 6-8-16,6-3-4 15,9 14-4-15,6 15 0 16,3-10 0-16,0 5 0 16,12-6 8-16,3-4-4 15,-3-9-4-15,6-2 4 16,-3-3 28-16,6-8-16 15,0 1 56-15,0-9-40 16,-3-5 20-16,-3 0-32 16,6-13 0-16,-4-6-12 0,-2-7 20 15,0-19-16-15,3-8-4 16,3 0-4-16,0 5-4 16,0 3 0-16,-3 6 24 15,-3 2-12-15,3 2-32 16,0 11 12-16,2 8-140 15,1 6 80-15,0 5-672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1:51:38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21158 5823 268 0,'0'-5'100'0,"0"3"-76"0,0-6-8 16,0 5-28-16,0-5 4 15,0 3 76-15,0-3-40 16,-6-3 72-16,3 1-60 15,0-9 8-15,-3 6-28 0,0-3-4 16,0 8-8-16,0-3 12 16,-3 1-12-16,3 7 16 15,-9 1-16-15,3 2-28 16,-2 5 8-16,-1 0 68 16,-3 8-32-16,0 3 20 15,-3 5-28-15,3 3 20 16,0 8-24-16,7 2 4 15,5 6-8-15,3 2-8 16,6-2 4-16,8-5 20 16,10-12-12-16,0-9-12 15,6-17-4-15,-9-10 4 16,6-1 0-16,-4-17 16 16,-2-1-8-16,-6 3 4 0,0 2-4 15,-9 4-16-15,-3 4 4 16,-3 8-4-16,3 4 0 0,-3 4 120 15,0 3-60-15,0 5 32 16,0 8-48-16,3 6 32 16,0 10-40-16,-3 5 4 15,3 3-20-15,0-2-16 16,0-3 0-16,3-9 12 16,3-1-4-16,0-9 16 15,0-5-12-15,3-8-136 16,3-13 72-16,12-11-308 15,8-13 204 1,7 0-264-16,9 0 244 0,2 5 80 16,-8 0 560 15,6-13-240-15,-19 21 108-16,-8 6-196 0,-12 2 0 15,-12 5-80-15,-9 14-4 16,-6 0-28-16,-2 7-12 0,2 1-4 15,3-3-32-15,9 8 16 16,12 2 4-16,9-2 8 16,3 3-20-16,2 2 12 0,4-3 4 15,-3 1 4-15,-3 5-12 16,-3-1 8-16,-6 6-4 16,-6 6 0-16,-9-3 24 15,-6-3-8-15,-9-5 32 16,-6-3-24-16,-2-5 12 15,-1-9-16-15,6-7 0 16,0-5-4-16,9-5-32 16,9-12 12-16,12-7-108 15,6-8 64-15,15-2-232 16,3-1 164-16,2 8-16 16,1 0 84-1,3 9 12-15,0-1 24 16,-4 3 32-16,1 10-8 15,-9 3 132-15,-3-2-72 0,-6 7 128 16,-3 0-108-16,-6 1 40 16,-6 2-76-16,-6 8-8 0,-6-3-24 15,3 8 8-15,-3 3-16 16,0 8-12-16,0 5 0 16,0 0 4-16,3 0 0 15,3-5 0-15,6-3 0 16,3-8 8-16,9-13-4 15,6-8 32-15,12-10-20 16,8-6-68-16,4-2 28 0,0-1 24 16,-1 3 4-16,-8 0-16 15,-3 6 4-15,-12 7 20 16,-9-2-4 0,3 5 16-16,-12 6-16 15,-6 7 24-15,-6 5-20 0,3 14 100 16,-6 13-60-16,6 16 20 15,0 13-40-15,6-2-12 16,0-3-12-16,0 7 36 16,-3 7-20-16,-9-1-4 15,-11-8-12-15,-10-5 12 16,0-11-12-16,-3-8 24 16,-5-10-20-16,8-11 24 15,3-13-24-15,1-11-20 16,5-12 0-16,9-20-56 15,15-12 32-15,15-12-28 0,18-2 36 16,23-2 0-16,16-3 16 16,-1 5-80-16,-5-3 48 15,-10 4-28 1,-8 4 40-16,-6 6 24 16,-7 7 4-16,-8 9 12 0,-3 8-8 15,-6 4 16-15,-3 4-12 16,-3 10 16-16,-3 5-16 15,0 3-48-15,3 6 24 16,-1 10-8-16,-2 5 16 16,3 5 32-16,3 6-12 0,-6 0-4 15,-3 2-4-15,-6-2 12 16,-6-3-8-16,0-3 32 16,0-7-24-16,-2-3 20 15,2-8-20-15,3-8 20 16,0-14-24-16,3-15-40 15,9-16 16-15,0-5-16 16,11 8 16-16,4 2-28 16,6 6 24-16,3 7-20 15,-6 6 20-15,-3 5 0 16,-4 6 8-16,-5 2 32 16,-6 8-12-16,-6 8 56 15,-3 10-36-15,-6 14 80 16,0 13-60-16,0-3 8 15,4 3-36-15,5-10 12 16,2-9-20-16,4-7 36 0,6-6-28 16,6-11-4-16,0-10-12 15,3-13 20-15,0-8-16 16,3-5-40-16,-1-3 16 16,-11 2-88-16,3 4 60 15,-3 4-4-15,-3 6 28 16,-3 8-40-16,3 2 28 15,-6 16-4 1,-6 9 116-16,3 7-44 16,0 11 116-16,6 5-84 15,0 0-12-15,0-3-36 16,0-7 0-16,-3-4-12 16,3-4 44-16,3-6-28 15,-9-8-76-15,0-5 24 0,0 0-388 16,6-10 228-16,2-3-428 15</inkml:trace>
  <inkml:trace contextRef="#ctx0" brushRef="#br0" timeOffset="719.1332">22765 5763 416 0,'-24'2'152'0,"19"1"-116"0,-10 2-12 15,9 0 4-15,6 1-20 16,0-1-20-16,0 3 4 0,12-3 32 16,-3 3-16-16,2 0 0 15,-2 0-4-15,6 0 56 16,-9 3-32 0,3 2 60-16,-3 5-52 0,-6 4 64 15,-6 7-60-15,-3 2 52 16,-6 6-52-16,0-5 32 0,-2-8-40 15,8-3 16-15,0-8-28 16,3 1 0-16,6-14-12 16,9-8-16-16,6-8 4 15,5-11 12-15,7-4-4 16,-3-6-12-16,-3 5 4 0,0 3-24 16,-6 2 16-16,-1 6 4 15,-8 5 8-15,3 3 0 16,-3 2 0-16,-6 6-12 15,0 2 8-15,-6 6 4 16,6 5 0-16,0 3 52 16,6 5-28-16,-6 5 60 15,9 8-48-15,-3 5 28 16,3-2-36-16,3 0 0 16,-3 2-16-16,-3-7-8 15,0-4 0-15,3-7 28 16,-9-3-16-16,6-7 48 15,-6-6-36-15,0-8-104 16,-6-8 44-16,6-13-168 16,0-14 112-16,-6 4-84 15,6 7 100-15,6 3 12 0,-6 8 36 16,6 2 36-16,3 6-8 16,-3 2 64-16,3 6-40 15,-4 0 68-15,10 10-56 16,0 3 20-16,-9 3-40 15,3 7 8-15,-3 3-16 16,0 3 36-16,-6 0-24 16,0 0 12-16,0 0-20 15,0-6 0-15,-3 1-8 16,3-9-24-16,3 1 8 16,6-11-120-16,6 0 72 15,3-11-304-15,6 3 200 0</inkml:trace>
  <inkml:trace contextRef="#ctx0" brushRef="#br0" timeOffset="1065.9019">23334 5900 456 0,'-6'5'168'0,"0"1"-128"0,3-1-16 15,3-5 96-15,9 3-72 16,-3-3 24-16,3-3-40 15,3-2 12-15,3-6-24 16,-1 1-16-16,4-4-8 0,-3 1 20 16,-3 0-8-16,-3 2-4 15,-9 1 0-15,0 4 12 16,-9 4-8-16,0-1-12 16,-6 6 0-16,-3 2 4 15,4 6 0-15,-4-1 44 0,0 6-24 16,3 3 60-16,12 2-44 15,6 0 36-15,9-2-40 16,0-4 24-16,6-4-28 16,5-6 16-16,16-7-24 15,3-6-248-15,-1-3 124 16,1-2-480 0</inkml:trace>
  <inkml:trace contextRef="#ctx0" brushRef="#br0" timeOffset="1265.9142">23667 5567 716 0,'0'5'264'0,"6"6"-204"0,3 23-16 16,-3-13-8-16,-3 8-28 16,9 6 24-16,-3 7-20 15,-3 6-48-15,0 10 20 16,-3-5-296-16,-3-6 172 15,0-12-240 1,-15-17 216-16</inkml:trace>
  <inkml:trace contextRef="#ctx0" brushRef="#br0" timeOffset="2507.7251">23548 5771 464 0,'24'-11'176'0,"-6"6"-140"0,18-3-8 0,-16 5 48 16,10 0-48-16,-3 1-12 15,3 2-8-15,-3 0 24 16,-4 2-16-16,-5 1-4 0,-6 0-8 16,3-3 20-16,-9 2-12 15,-6-2 12-15,0 0-12 16,6 3 44-16,-6 8-28 16,0-1-16-16,-6 9-4 15,6-3 8-15,6-1-8 0,-3 7 24 16,3 1-20-1,0-7 4-15,-6 0-8 0,6-3 12 16,-3 1-12-16,-3-12 68 16,0-2-44-16,0-2-28 15,-3-12-8-15,3-1 16 16,3-4-4-16,-3 1-28 16,9-4 8-16,0 4-20 15,2-1 16-15,10 3-8 16,0 6 12-16,0 2-8 15,3-5 8-15,-3 7 16 16,-6-2 0-16,-1 6 40 16,-8 4-20-16,-6-2 32 15,0 0-32-15,0 3 48 16,-3 2-40-16,0 1-16 16,3-6-8-16,0 8-8 15,0-3 0-15,0-5-12 0,3 5 8 16,0 3-32-16,6 0 20 15,0 0 16-15,0 3 0 16,0-1 28-16,3 1-16 16,0 2-40-16,-3-2 16 15,0-1 44-15,-6 1-12 16,6-3-8-16,-3-3-8 16,0-5 12-16,2 0-8 15,-2-5-92-15,0-3 48 0,3 0-24 16,3 0 36-16,3 0 12 15,-6 0 12-15,-3 3 0 16,12-1 0 0,-9-2-28-16,-6 3 16 15,9 0 24-15,-6 2-8 0,-3-2 8 16,-3 2-4-16,0 3-16 16,0 0 4-16,0 0-4 15,0 0 0-15,0 0-20 16,0 6 16-16,0-6 32 15,0 0-12-15,0 0-8 16,0 0-4-16,0 0 12 16,0 0-4-16,9-3-4 15,-4 0 4-15,-2 1 4 16,-3 2-4-16,0 0-12 16,3-3 4-16,3 0 20 0,-6 3-8 15,0 0-4-15,-6 0 0 16,3 3-32-16,3-3 16 15,0 0 12-15,0 0 4 16,0 0-4-16,9 0 4 16,-6 0-16-1,6-3 8-15,3 1 20 0,-3-1-8 16,0 0-4-16,-6 1 0 16,6-4-4-16,-3 1 0 15,0 0-12-15,0 5 8 16,-6 0 4-16,0-3 0 0,0 3 24 15,0 0-12-15,-3 8 12 16,0-3-12-16,0 1 28 16,0-1-24-16,-3-2 48 15,6-3-36-15,-9 0-16 16,9 0-4-16,0 0 0 16,0 0-4-16,0 0 16 15,0 0-12-15,-3 0 4 16,-6 0-4-16,0 5 4 15,-3 0-8-15,3 1-4 16,0 2 4-16,6-1 40 16,0 4-24-16,3 0 68 15,3-1-48-15,9 1 0 16,9-3-24-16,0-6 16 16,9 1-20-16,6-3-56 15,-7-3 20-15,-5-2-360 0,-6-3 212 16,-9 0-316-1,-9 6 280-15,-6 2-100 16</inkml:trace>
  <inkml:trace contextRef="#ctx0" brushRef="#br0" timeOffset="2612.3124">24295 5480 652 0,'-26'-32'244'0,"26"32"-192"0,-9 0-12 0,9 0-12 0</inkml:trace>
  <inkml:trace contextRef="#ctx0" brushRef="#br0" timeOffset="4068.5291">21759 7101 404 0,'-9'-10'148'0,"6"10"-112"0,-3-3-12 0,0 1 20 0,-3-1-28 15,-5 3-4-15,-10-3-8 16,3 6 20-16,0 0-12 16,0 2 112-16,3 3-72 15,0 2 104-15,1 4-92 16,5 1-12-16,0 7-32 15,6 4 12-15,0 6-20 0,12 5 24 16,3-5-24-16,3-3 4 16,9-8-8-16,14-8 12 15,1-8-12-15,15-7 48 16,-1-11-28-16,-8-1-16 16,3-4-4-16,-10-3-8 15,-8 2 0-15,-6 6 0 16,-6-8 0-16,-6 10-28 0,0-7 16 15,-3 7 48-15,0-2-16 16,-6-3 0-16,5 3-12 16,-5 2 4-16,-5 3-8 15,5-2 16-15,0-1-12 16,-6 8-20 0,-9 3-4-16,0 3 8 15,0 8-4-15,-6-1 4 16,0 9 8-16,0-1 0 15,7-2-12-15,11 3 8 16,6-4 12-16,8-7-4 16,10-8-4-16,3-2 4 15,-3-9 4-15,3 1-4 16,3-1-144-16,-13-2 76 0,1 5-8 16,-6 3 44-16,-3 2 0 15,-6 3 16-15,-6 3 24 16,-3 2-4-16,0 3 68 15,3 2-44-15,0 4 24 16,6-1-36-16,6-5 28 16,0 2-32-16,9-4 32 15,9-4-32-15,3-4 32 16,3-6-32-16,5-3 32 16,1 1-32-16,-6-1-40 15,-9 3 12-15,-6 0-68 16,-1 0 44-16,-8 0-64 0,-6 0 60 15,-6 0-16-15,6 0 32 16,0-2-20 0,0 2 24-16,12 0 20 15,-3 0 0-15,6 3 64 0,6 2-36 16,0 3 60-16,0 0-52 16,2 5-32-16,4 3-8 15,-9 0 44-15,-3 0-20 16,-9 3 16-16,3 2-20 15,-3 3 20-15,-6 5-24 16,-15 0-4-16,3 0-4 0,-6-2-4 16,-12-6 0-16,4 0 0 15,5-10 0-15,6 0-20 16,6-6 12-16,12-2-12 16,9-3 8-16,9 0-8 15,8-5 8-15,7-6 24 16,3-5-4-16,11 3 4 15,7 3-4-15,-6-1 4 16,-10 6-8-16,-5-3-4 16,-6 5 4-16,-12 3 20 15,-9 0-12-15,-9 1 32 16,-9-1-28-16,-6 2-24 16,-3 1 4-16,-3 2 60 15,3 3-28-15,0-2 76 16,3 2-56-16,4 0 36 0,5 2-48 15,3 9-36-15,12 0-4 16,8 2 16-16,16 0-4 16,3-2-4-16,6 4 0 15,2-4-156-15,-8 2 84 16,-6-7-500-16,-1 1 316 16</inkml:trace>
  <inkml:trace contextRef="#ctx0" brushRef="#br0" timeOffset="4519.3739">23352 7223 768 0,'6'29'284'0,"-6"-2"-220"0,6 18-20 0,-12-19-4 0</inkml:trace>
  <inkml:trace contextRef="#ctx0" brushRef="#br0" timeOffset="6589.9067">21307 7945 236 0,'3'-8'88'0,"3"-2"-68"0,0 7-4 0,-6-2 88 15,0 5-60-15,0 0 8 0,0 0-32 16,0 8 48-16,0 10-36 16,-6 4 48-16,-3 7-48 15,-3 16 64-15,-3 13-56 16,0 5 36-16,-6-4-44 15,0-9 44-15,6-8-44 0,7-10 28 16,-1-8-32-16,3-8 16 16,6-11-24-16,6-13 8 15,3-11-16-15,5-12-16 16,7-12 0-16,0 1-48 16,3 5 24-16,3 8-12 15,-3 10 24-15,-10 9 0 16,1 12 8-16,-3 17 16 15,-3 13-4-15,-9 7 76 16,-3 4-44-16,-3-1 112 16,3-5-88-16,-3-2 12 15,0-6-48-15,0-6 24 16,0-1-32-16,-3-4 32 0,4-5-32 16,-1-5 4-1,3-8-12-15,3-2-244 16,9-4 128-16,2 6-212 0,4-5 184 15,3 2-156 1,6-7 172-16,6 5 16 16,-3-3 64-16,-4-3 52 15,1-2-4-15,-6 0 116 16,-3-1-72-16,0 1 112 0,-3 0-92 16,-6 0 68-16,-6-1-80 15,3 1 12-15,-6 3-40 16,0-1 4-16,-3 3-20 0,0 0-36 15,-3 8-4 1,0 5 8-16,3 3-8 16,0 6 12-16,0-1 52 15,0 3-20-15,6 0 8 16,3-1-16-16,0-4-8 16,3-3 0-16,0-3 20 15,3-2-12-15,0-6 4 16,0-5-8-16,0 3 4 15,-3 0-8-15,-3-3-28 16,0 3 12-16,0-1-48 16,-3 6 32-16,0 0 8 15,6 3 8-15,2 2-8 0,4 0 12 16,3-2 32-16,6 0-16 16,9-6 8-16,9-5-8 15,-1-2 28-15,1-4-20 16,3-2-84-16,-7 1 36 15,-5-4-68-15,-6-2 56 16,-3 0 32-16,-6 0 8 16,-6-3 32-16,-3 0-16 15,-6 0 12-15,-3 6-12 16,-3 2 20-16,0 3-20 0,3 2 84 16,0 6-52-16,3 5 40 15,3 8-48-15,0 7-20 16,0 7-8-1,3 4 0-15,0 6-4 0,-1-3 8 16,1-3-8-16,0-2 24 16,0-3-16-16,0-2-4 15,3-6-4-15,0-5-84 16,0-5 44-16,3-3-76 16,3-6 68-16,6-7 0 15,5-11 28-15,7-13-48 16,6-8 32-16,6-2-28 15,-1 7 36-15,-5 8 20 16,-3-2 4-16,-4 7 100 16,-11 6-56-16,-3 8 104 0,-6 0-84 15,0 5 32-15,-6 5-56 16,-12 6-24-16,0 5-8 16,-9 10-36-16,-3 27 16 15,-6 19-12 1,-11 15 12-16,2 6 24 15,3 5-4-15,3 2-12 0,12-7 0 16,4-19 4-16,5-10 0 16,6-11-12-16,9-13 8 15,8-11 12-15,4-13-4 16,6-14 16-16,3-7-12 16,-3 0 24-16,-10-16-20 0,-2-11-4 15,0 0-4-15,-12 3-4 16,-9 3 0-16,-6 10 68 15,-6 0-36-15,-5 1 112 16,-1 7-84-16,3-8 12 16,6 11-48-16,15-3-56 15,9-3 16-15,9 6-96 16,6 2 64-16,6 6-436 16,-10 10 268-16,7 9-320 15</inkml:trace>
  <inkml:trace contextRef="#ctx0" brushRef="#br0" timeOffset="7348.7194">21345 9258 164 0,'-6'-8'60'0,"6"8"-44"0,-3-5-8 0,-2 2 60 15,-4 6-40-15,-3-3 84 16,-3 2-60-16,-6 1 36 15,6-1-52-15,-6 4 88 16,6 2-72-16,-5 2 116 16,11 6-92-16,-3 3 48 15,9-1-68-15,3 1 20 16,6-1-44-16,6 1-8 16,2-3-16-16,10-3 28 15,0-3-20-15</inkml:trace>
  <inkml:trace contextRef="#ctx0" brushRef="#br0" timeOffset="7475.5328">21539 9202 652 0,'-21'21'244'0,"21"-21"-192"0,0 6-12 0,0-6-460 16</inkml:trace>
  <inkml:trace contextRef="#ctx0" brushRef="#br0" timeOffset="7662.0387">21584 9332 664 0,'-21'29'244'0,"18"-18"-188"0,-3 12-16 0,3-9-20 0,0 1-20 16,0 1-20-1,3 0 12-15,3 0-40 16,3-8 28-16,0-3-488 0,9-2 280 16,-1-3 96-16</inkml:trace>
  <inkml:trace contextRef="#ctx0" brushRef="#br0" timeOffset="8078.6785">21908 9284 364 0,'0'-8'132'0,"3"6"-100"0,-6 4-12 0,3-2 96 15,-3 8-68-15,-3 5 88 16,3 1-80-16,-3 2 36 16,-3 2-56-16,0 1 8 15,3-4-28-15,-3 4 44 0,0-6-32 0,4-7 48 16,-4-6-44-1,3-3-8-15,6-5-12 0,0-3 0 16,15 1-8-16,-1-3-20 16,4-6 8-16,3 3-12 15,3 6 8-15,0 4-168 16,-3 4 100 0,2 2-252-16</inkml:trace>
  <inkml:trace contextRef="#ctx0" brushRef="#br0" timeOffset="9307.7296">22310 9300 352 0,'-9'3'132'0,"3"-3"-104"0,-3 2-8 0,3 1 132 15,-6 2-88-15,-3-5 60 16,0 6-68-16,-2 2-8 15,-1-3-28-15,0 5 40 16,3 1-32-16,3 0-40 0,6 4 4 16,0-1-8-16,12-1 8 15,0 0 0-15,9-2 0 16,0-1 44-16,9-4-24 16,2-6 16-16,10-3-16 15,-3 0-88-15,3-2 44 16,-13-6-104-16,4 4 76 15,-6-1-16-15,-9 0 48 16,3 0 24-16,-6 2 4 0,-6 1 108 16,6 2-60-16,-9-4 76 15,0 4-68-15,0 0-4 16,3 1-32-16,-3 2-20 16,0 0-4-16,3 5 4 15,0 0 0-15,-3 3 24 16,0 3-12-16,-3-1 12 15,0 4-12-15,0 1-24 16,0 7 4-16,-3-7 4 16,6-1 4-16,6-4 0 15,3-4 0-15,0-6 8 16,5-6-4-16,7-7 8 16,6 0-8-16,0 0-12 0,-3-1 4 15,2-2-24 1,-5 6 16-16,-3-1-12 15,-3 3 12-15,-9 3 8 0,3 0 4 16,-9-1 16-16,0 6-8 16,-6-5-28-16,6 5 8 15,-3 0 68-15,3 0-32 16,0 0 36-16,9 5-32 16,-3 1-16-16,6-1-8 15,3 3-16-15,-3-3 8 16,8-2 64-16,1-3-32 0,0 0-160 15,-3 0 68-15,-3 0-168 16,-3 0 128-16,-3 3-28 16,-3-3 80-1,-6 2 28-15,-3 1 20 16,-3 2 20-16,-6-2-8 16,6 2 24-16,3 0-20 15,3 3 76-15,9-2-52 16,9-4 56-16,-3-2-52 15,11-5-12-15,7-3-16 16,6-3 8-16,11 1-12 0,-8-3-72 16,0 2 32-16,-7 6-136 15,-11-1 92 1,0 1 28-16,-9 3 28 16,-3-4 12-16,-6 1 0 0,0 0 44 15,0-1-24-15,-3-4 60 16,3-3-40-16,-3-3 116 15,14-3-80-15,1-2 36 16,-3 0-60-16,6 0 64 16,-6 2-60-16,0-2-8 15,-3 5-24-15,-3 8 24 0,-3-2-24 16,-3 4 32-16,-3 4-32 16,-3 2-12-16,-3 2-8 15,3 4 28-15,-6 4-12 16,0-5-12-16,-6 6-4 15,0-3-16-15,-6 0 12 16,12 2-12-16,0 6 8 0,-3 3-20 16,12 2 20-16,0 3-4 15,6 2 8-15,3-2 16 16,3 3-4-16,3-1 8 16,0-2-8-16,-3-6 52 15,-3-7-32-15,3-6 8 16,-3-5-20-16,0-2-132 15,-3-4 68-15,-3-4-160 16,-3-3 124-16,0-1-200 16,-3 1 164-1,3 0-176-15,0-3 168 16,6 5 40-16</inkml:trace>
  <inkml:trace contextRef="#ctx0" brushRef="#br0" timeOffset="9460.8345">23358 9189 664 0,'12'-13'244'0,"-6"7"-188"0,14-7-16 0,-8 8-12 16,6 0-24-16,0-1-388 16,-3 1 208-16,3-3-108 15</inkml:trace>
  <inkml:trace contextRef="#ctx0" brushRef="#br0" timeOffset="9622.9828">22896 8983 904 0,'-24'-8'332'0,"24"8"-256"0,18-11-24 0,-12 6-44 16,0 5-16-16,0 0-332 15,0 5 188-15,9 8-344 0</inkml:trace>
  <inkml:trace contextRef="#ctx0" brushRef="#br0">21235 10583 520 0,'0'-8'192'0,"6"3"-152"0,0-5-8 0,-3 4 104 15,0 4-80 1,-3-9 68-16,-3 3-48 16,-3 3-40-16,-3-1-28 0,-6 4-12 15,-2 2 4-15</inkml:trace>
  <inkml:trace contextRef="#ctx0" brushRef="#br0" timeOffset="10659.7187">21661 10276 768 0,'-9'-21'284'0,"3"21"-220"0,-3-2-20 15,3 2 48-15,0 0-60 0,0 2 32 16,-3 4-36-16,3 4-36 16,3 1 4-16,-3 7 8 0,6 11 0 15,6 11-28-15,0 8 12 16,-3 2 12-16,-6 3 4 16,0-3 16-1,-3-8-12-15,-3 1 40 16,1-6-24-16,-1-3 20 0,0-10-24 15,0 0 52-15,0-14-40 16,0-4-120-16,3-12 44 16,0 1-452-16</inkml:trace>
  <inkml:trace contextRef="#ctx0" brushRef="#br0" timeOffset="10811.5671">21518 10594 768 0,'-12'-5'284'0,"15"-1"-220"0,0 4-20 15,-3 2 112-15,0 0-96 16,6 2-44-16,0 1-12 16,0 0 20-16,9-1-16 15,12-2-536-15,8-5 284 16,1-8-148-16</inkml:trace>
  <inkml:trace contextRef="#ctx0" brushRef="#br0" timeOffset="10933.6773">21869 10340 684 0,'-24'0'252'0,"13"5"-192"0,-4 0-20 0,0 3-12 16,3 3-24-16,3 0-36 15,3 2 16-15,6 3-204 16</inkml:trace>
  <inkml:trace contextRef="#ctx0" brushRef="#br0" timeOffset="11518.4431">21845 10562 436 0,'-20'27'160'0,"14"-14"-124"0,-9 5-8 0,9-4 132 16,-3 1-92-16,3 1 68 16,0-2-76-16,3-1-44 0,9 0-12 15,6-5 20-15,9-5-12 0,3-6 24 16,2-2-24-16,-2-9-108 31,6 4 48-31,0-14-164 16,-4 0 116-16,1-2-68 0,-3-1 96 15,-6-4 36-15,3-6 24 16,-12 2 40-16,-9 1-16 16,0 5 120-16,-3 5-80 15,0 5 164-15,3 3-124 16,-3 6 40-16,3 5-76 16,-6 7-28-16,6 11-20 15,-3 9 24-15,6 12-20 0,3 8 12 16,-3 1-16-16,-6-1 0 15,3 0-4-15,0-7 12 16,0-6-12-16,3-8-12 0,0-2 0 16,0-4-4-1,0-7 0-15,3-2-108 0,3-12 64 16,5-2-136 0,7-5 104-16,9-8-116 15,12-8 112-15,2-11-36 16,4-5 76-16,0-5 24 15,-13 5 20-15,-5 5 100 16,-9 9-52-16,-6 4 104 16,-6 6-84-16,-6 5 52 15,-3 5-72-15,-6 6 68 16,-3 3-64-16,-6 7 20 0,0 11-40 0,0 13 44 16,-3 16-40-16,9 5 20 15,9-2-32-15,3 2-28 16,12-10 4-16,0-9 60 15,6-7-28-15,0-3-268 16,0-7 132-16</inkml:trace>
  <inkml:trace contextRef="#ctx0" brushRef="#br0" timeOffset="12089.6269">21241 10615 384 0,'0'-11'140'0,"0"9"-108"16,-6-6-8-16,0 8 56 0,-3-3-48 15,-3 6 48-15,-5 0-44 16,2 2-20-16,0 3-8 16,0-3 96-16,0 3-56 15,3 0 60-15,3 3-64 0,3-1 32 16,3 1-44-16,0-1-20 16,3 1-4-16,3 2 16 15,3-2-12-15,3 2 24 16,0 0-24-16,0 0 32 15,-3 1-28-15,-3-1 48 16,-3 0-36-16,-9 0 56 16,6-2-48-16,-9-3 28 15,0-3-36-15,0-5 8 16,0-5-20-16,6-6-24 16,6 1 0-16,6-4-364 15,6-1 200-15</inkml:trace>
  <inkml:trace contextRef="#ctx0" brushRef="#br0" timeOffset="13335.2438">21262 11509 216 0,'9'-10'80'0,"-3"7"-60"0,9-7-8 0,-9 7 84 16,6-5-56-16,0 0 52 15,-1-3-52-15,-2 1 52 0,0 2-56 16,-3-3 0-16,-3 1-20 16,-6 2 24-16,-3 3-24 15,-9-1 4-15,-2 4-12 16,-7 2 4-16,-6 5-8 16,0 3-28-16,3 5 12 0,4 3 40 15,5 5-16-15,6-2 8 16,0-4-12-16,12 1-16 15,12-5 4-15,3-6 28 16,9-7-12-16,8-4 24 16,4-4-24-16,-6-1 4 31,-3 1-8-31,-4-1-76 0,-8 0 36 16,-9 6 32-16,-12 2 0 15,-6 6-40-15,-5 8 24 0,-4-1 36 0,6 3-8 16,0 3 36-16,6 0-32 15,15-5 12-15,12-1-16 16,15-2 12-16,2-2-16 16,7-6 24-16,-3-6-20 15,-1-7-20-15,1-3 0 16,-3 0-56-16,-6 0 32 16,-10 3 0-16,-5 0 16 15,-12 2 40-15,-9 1-16 0,-6 5 8 16,-3 5-8-16,1 8-16 15,-1 7 4-15,0 9 64 16,0 3-32-16,3 4 8 16,0 17-24-16,3 16 0 15,6 2-4 1,3-3 12-16,-3-7-12 0,0-9 16 16,0-10-16-16,0-7 40 15,-3-9-24-15,0-8-12 16,0-8-8-16,3-7-120 15,-5-12 64-15,2-7-136 16,6-16 104-16,3-16-216 16,3-2 172-1,2 2-92-15,4 2 516 32,18-12-160-32,-3 10 60 15,-3 16-112-15,-3 16 24 16,-4 10-64-16,-5 14 16 15,-3 10-40-15,-6 6 16 0,-6 4-20 16,-6 1 44-16,-3 0-32 16,1-3 12-1,2-2-24-15,-3-14 28 0,3-5-28 16,3-11-100-16,3-2 40 16,6-3-184-16,9-2 128 15</inkml:trace>
  <inkml:trace contextRef="#ctx0" brushRef="#br0" timeOffset="13619.544">21914 11441 508 0,'3'-8'188'0,"-6"5"-148"0,6 0-8 16,-3 3 72-16,-3 6-64 16,3-1-16-16,-6 8-16 15,3 6 60-15,-6 10-36 16,0 0 68-16,0 19-60 0,0 23 44 15,-3 14-48-15,0-9 44 16,1-12-48-16,-1-3 28 16,0-11-32-16,-3-8 36 15,6-7-36-15,-3-11 56 16,6-11-48-16,-3-13-60 16,9-8 12-16,0-8-308 15,0-8 176-15,3-8-400 16,0-18 308-16,0 0-28 15</inkml:trace>
  <inkml:trace contextRef="#ctx0" brushRef="#br0" timeOffset="13846.1131">21926 11536 560 0,'24'-35'208'0,"-18"33"-164"0,9-9-8 0,-4 6 92 16,4 5-76-16,3 5-48 15,0 0-4-15,0 9 0 0,-3 2 4 16,-6 2 24-16,-12 6-16 0,-9 5 32 15,-3-3-28-15,-6 1 40 16,0-3-32 0,-6-6 32-16,1-10-32 15,5-10-4-15,6-4-12 16,6-7-16-16,9-5 4 0,12-6-340 16,9-5 188-16,9-6-308 15</inkml:trace>
  <inkml:trace contextRef="#ctx0" brushRef="#br0" timeOffset="14097.5461">22381 11189 676 0,'-9'-8'248'0,"9"8"-192"0,0-2-16 16,-3 2 76-16,-3 5-72 0,-2 0-20 16,-1 14-12-16,0 2 40 15,3 13-28-15,-3 11 8 0,3 3-20 16,-3 0-8-16,6-3 0 15,-6-6-4-15,0 1 0 16,-3-11 60-16,6 3-32 16,-3-11 32-1,0-3-32-15,0-7 16 0,0-6-24 16,4-5-8-16,5-8-8 16,8-5-420-16,7 0 228 15,3-16-380 1</inkml:trace>
  <inkml:trace contextRef="#ctx0" brushRef="#br0" timeOffset="14251.966">22658 11136 956 0,'-21'-8'352'0,"18"8"-272"0,-3 6-24 16,3-4 16-16,-3 4-52 15,-3 2 44-15,1 2-36 16,-1 1-120-16,3 2 48 15,-3 0-540-15</inkml:trace>
  <inkml:trace contextRef="#ctx0" brushRef="#br0" timeOffset="14400.5811">22587 11335 892 0,'-18'53'332'0,"12"-24"-260"0,-3 16-20 0,3-27 72 15,-3 6-80-15,-3 0 24 16,6-3-36-16,0-5 4 15,3 0-20-15,3-11-8 0,0-5-4 16,9 0-488-16,-3 0 264 16</inkml:trace>
  <inkml:trace contextRef="#ctx0" brushRef="#br0" timeOffset="14985.8039">22881 11441 632 0,'-6'34'236'0,"9"-21"-184"0,-3 0-16 16,3-2 80-16,3 0-72 15,0-3 44-15,3-6-52 16,6-7 44-16,0-6-48 15,6-2 28-15,6-5-32 0,-13-4-16 16,-5 1-8-16,-3 0 28 16,-12 3-16-16,3 2-24 15,-14 5 4-15,-1 8-28 16,-3 11 20-16,3 11-12 16,6-1 12-16,-3 4-28 15,-3 7 24-15,18-3 92 16,6-2-36-16,3-3 52 15,9-2-52-15,12-3 32 0,15-9-40 16,5-4 0 0,1-6-20-16,-7-2-88 15,4-3 44-15,-15-5-132 0,-6-3 92 16,-13 0-36-16,4 0 64 16,-9-2 0-16,-6-3 24 15,6 5 4-15,-3 3 8 16,0 5 96-16,0 2-48 15,0 12 116-15,3-1-88 16,0 6 36-16,3-6-60 16,-3 3 12-16,9-3-36 0,-10 6 36 15,-5-9-32-15,6 4 84 16,-18-1-60-16,-2 0-332 16,-10 6 156-16,-9-9-188 15,0 6 184-15,-9-5-176 16</inkml:trace>
  <inkml:trace contextRef="#ctx0" brushRef="#br0" timeOffset="44784.3138">13871 11904 280 0,'-15'2'104'0,"15"6"-84"0,12 0 0 0,-9-3 48 16,12 3-40-16,-3 0 16 15,3 3-28-15,5-3 20 16,1 2-24-16,-3-2 4 16,9 3-8-16,0-1 136 15,-4 4-80-15,7-4-36 0,0 1-20 16,3-1 28-16,5 4-24 16,13-6 0-16,12 2-8 0,8 6 28 15,3 8-16-15,-2-6 20 16,20 6-20-16,18 0 8 15,-6 10-12-15,13-2 0 16,25 0-4-16,10 2 20 16,15-5-16-16,15 6-4 15,8-9-4-15,12 3-16 16,-11-5 8-16,17 5 4 16,-14-8 0-16,14 9 8 15,-11 4-4-15,11 11-12 16,-6 8 4-16,1 5 12 15,-1 3-4-15,-14-8-12 16,8 2 4-16,-23 1 4 0,-12 10 0 16,-7 3-28-16,-17 0 16 15,-24-8 40-15,-17-11-16 16,-13-10 52-16,-20-11-36 16,-13-8 48-16,-11-5-44 15,-3-3 56-15,-1-10-52 16,-2 4 20-16,-3-4-36 15,-6 0-456-15,-6 2 232 16</inkml:trace>
  <inkml:trace contextRef="#ctx0" brushRef="#br0" timeOffset="46046.5694">19658 13652 320 0,'3'-5'120'0,"0"3"-96"0,0-4-4 16,2 4 44-16,1-4-40 15,-3 1 8-15,3-6-20 16,3 1 20-16,-3-6-20 16,6-3 68-16,3 1-48 15,0-1 32-15,6-2-36 16,-6 3 16-16,0 2-24 15,-1 3-28-15,1 5 4 16,0 0 8-16,3 2 0 0,-3 4 52 16,-3 2-32-16,0 2 24 15,3 4-28-15,-3 4 8 16,5 6-16-16,4 0 36 0,-9 0-24 16,3 2-12-16,0-2-8 15,0-5 40-15,0 2-24 16,-9-2-8-16,3-3-8 15,-3 0-4-15,-1-3 0 16,4 0 16-16,-6-2-8 16,9 0 16-16,-3-3-16 15,3 0 16-15,-6 0-16 16,6-6 24 0,0-2-12-16,-3-2-8 15,3-4 36-15,3 1-24 16,-9-3 4-16,2 0-16 15,-2 3-68-15,3 3 28 0,-9 4-84 16,0 1 60-16,0 5-148 16,0 3 112-16,-6 2-200 15</inkml:trace>
  <inkml:trace contextRef="#ctx0" brushRef="#br0" timeOffset="46542.0984">19687 13869 288 0,'0'-2'108'0,"0"2"-84"0,6 0-4 0,-6 0 48 16,3 0-40-16,3-3 60 16,0 1-52-16,0-1 44 15,3-2-44-15,-3-1-12 16,3-2-12-16,0 0 0 16,9 0-8-16,-3-2 32 15,5 2-20-15,4 3-24 0,-3-1 4 16,3 6 16-16,-3-5-4 0,0 10-4 15,-1 1 0 1,-11 2 20-16,3 0-12 0,-3-1 76 16,-3 7-52-16,0-4 32 15,-3 1-40 1,3-1 16-16,0-2-24 16,3-2 44-16,-3-1-36 0,3-2-4 15,0-1-16-15,3-4 12 16,-3-4-12-16,3 1 24 15,2 0-20-15,1-3-40 16,0 0 16-16,0 0 28 16,0 3-8-16,0 2-264 15,6 0 140-15</inkml:trace>
  <inkml:trace contextRef="#ctx0" brushRef="#br0" timeOffset="46961.2485">20747 13732 508 0,'6'-5'188'0,"-6"-3"-148"0,3 2-8 0,-3 4 80 0,0-1-68 15,-3-2 16 1,-3 5-36-16,-3 0 4 15,-6 2-16-15,-6 4 64 0,1 4-44 0,-1 4 60 16,0 4-56-16,-3 3 72 16,3 3-60-16,6-3 8 15,6 0-32-15,6 3 12 16,9 0-20-16,9-3 0 16,15-2-8-16,12-6 20 15,14-5-16-15,-5-6-12 16,0-7-4-16,-16-5 12 15,1-6-4-15,-15-3-4 16,-6-7 4-16,-15-6 20 16,-12-8-12-16,-12 3 12 15,-6 3-12-15,-6 5 36 16,7 10-24-16,8 3-32 16,9 11 4-16,12 5-72 15,21 11 44-15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1:52:59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21301 5575 944 0,'15'-13'0'0,"14"-27"-4"15,-8 16 24-15,9-10-12 16,6-3 24-16,-7-16-20 0,-2 0 12 16,-9-11-12-16,-3-2 36 0,-9 3-24 15,-6 7-12-15,0 3-8 16,-9 8 4-16,-9 3-4 15,0 10-20-15,-3 3 8 16,4 8-4-16,2 2 4 16,3 3 60-16,3 6-28 15,3 2-36-15,0 0 4 16,6 3-36-16,3 2 28 16,3 0 24-16,6 1-4 15,6-1 0-15,3-2 0 0,2 2-40 16,1-5 20-1,0-2 68-15,3-4-28 16,0 1 28-16,-1 0-32 16,-2 2-28-16,3 3 4 0,-6 6-8 15,-6 2 4-15,6 2 24 16,-13 6-8-16,-2 3 24 16,-3 2-20-16,-3 6 12 15,-6 2-12-15,-3 3 12 16,1 2-16-16,-7 1-4 15,3-1 0-15,3-5-4 16,3-2 0-16,3-3-20 16,6-6 12-16,3-2 4 15,6-8 4-15,3-5 8 16,5 0-4-16,1-6 32 0,-6-2-20 16,3-3-32-16,-6-3 8 15,-3-2 28 1,-6-3-12-16,-6-2 0 15,0 2-4-15,-6 3-32 0,6 2 16 16,3 4-12-16,0-1 12 16,12 5-28-16,-6 3 24 15,21 3-20-15,-4 10 20 16,10 6 8-16,0-1 8 16,-9 9-44-16,0 5 24 15,-1-1 32-15,-2 7-4 16,0-1 16-16,-6-6-12 0,-3 1 0 15,-6-11-4-15,3 1 36 16,-6-9-20-16,0-8 12 16,-3-10-20-16,6-8-8 15,0-13-4-15,0-11-16 16,2-6 8-16,7 4-4 16,6 7 0-16,3 6 16 15,3 7-4-15,-3 9 8 16,-1 7-8-16,-5 3 52 15,0 8-32-15,-3 0 52 16,0 5-44-16,0-10-472 16,-6 5 236-16</inkml:trace>
  <inkml:trace contextRef="#ctx0" brushRef="#br0" timeOffset="721.1808">21473 4493 392 0,'-9'-8'148'0,"9"5"-116"0,6-2-8 0,0 2 4 16,0 0-20-16,0-2-4 0,3 0 0 15,3-6 12-15,-6-2-8 16,6-8-4-16,0-6 0 16,-3 1 20-16,3-6-12 15,-6 3-4-15,3 5-4 16,-3 0 28-16,-6 9-16 15,0 4 12-15,0 8-16 16,-6 11 12-16,0 8-16 16,0 11 16-16,3 12-16 15,-9 4 24-15,3 10-20 0,-6 7 32 32,0 7-28-32,-6 23-4 0,0-8-8 15,-2 8 4-15,-13 13-4 16,9-3-4-16,-3-7 4 15,1-11 64-15,8 3-36 0,6 5 32 16,15-6-36-16,9-15 8 0,6-16-20 16,8-13 0-16,10-11-8 15,-3-11 20-15,0-23-16 16,0-8 68-16,-4-22-48 16,-14-10 24-16,-3-5-36 15,-9-3 16-15,-6-10-20 16,-21-9 8-16,-5-5-12 15,-1 6-8-15,-3 10 0 0,0 14-24 16,4 7 12-16,2 16 20 16,9 3-4-16,3 8-20 15,6 2 4-15,6 0-24 16,6-2 20-16,12 0-12 16,12 5 12-16,12-3-20 15,20 6 20-15,1 5 68 16,-3-5-32-16,5 8-572 15,4 15 300 1,-10 6-188-16</inkml:trace>
  <inkml:trace contextRef="#ctx0" brushRef="#br0">21351 5956 248 0,'-3'-21'92'0,"6"13"-72"0,3-8-4 0,3 10 44 15,0-1-36-15,3-1 0 16,3 0-16-16,-3 2 4 15,0 1-8-15,0 10 8 16,-3 6-8-16,-3 10 52 0,-6 19-32 16,-3 10 52-16,0 6-44 15,-3-1 64-15,-6 1-56 16,-3-1 28 0,-6 1-40-16,6-6 88 15,0-5-64-15,3-8 20 0,3-8-40 0,3-13 24 16,6-8-32-16,3-18 12 15,3-14-20-15,6-5-8 16,0 0-4-16,6-1-16 16,0 4 8-16,3 2-32 15,3 0 20-15,-7 3-20 16,1-3 20-16,0 11 8 16,-6 3 8-16,0-4-12 15,-3 9 8-15,-3 5-4 16</inkml:trace>
  <inkml:trace contextRef="#ctx0" brushRef="#br0" timeOffset="3125.0541">22078 5908 352 0,'3'-16'132'0,"-3"16"-104"0,-3-8-8 16,6 6 176-16,-9-1-112 16,6-2 64-16,-6 5-88 15,3 8 64-15,-6 2-72 16,3 11 8-16,3 16-36 0,0 11 12 15,3 5-20-15,3 0 36 16,3-3-28-16,0 3-780 16,9 5 412-1,-3-13 136-15</inkml:trace>
  <inkml:trace contextRef="#ctx0" brushRef="#br0" timeOffset="4490.6638">21667 6218 260 0,'3'-6'96'0,"-3"6"-76"0,3 0-4 0,-3 0 8 15,6 0-16-15,-6 0 4 16,0 0-4-16,0 0-16 16,3 6 4-16,-3-1 12 15,0 3-4-15,-3 3 68 16,0 2-40-16,0 5-4 16,0 11-16-16,0 0 24 15,3 1-20-15,0 4 32 16,6-10-32-16,0 5 56 0,3-11-40 15,-6-7 48-15,6-3-48 16,0-3 4-16,-6-5-24 16,2-10-8-16,1-4 0 0</inkml:trace>
  <inkml:trace contextRef="#ctx0" brushRef="#br0" timeOffset="8723.6431">21941 6220 392 0,'-3'3'148'0,"6"-3"-116"0,0 0-8 15,-3 0 64-15,0 0-52 16,0 0 76-16,0 0-64 15,0 0 80-15,0 0-72 16,0 0 0-16,3-3-36 0,-3 1 16 16,3-1-24-16,-3 0 24 0,0 1-24 15,0-1 12-15,3 0-12 16,-6 1 12-16,-3-1-16 16,0 1-4-16,0-1 0 15,-3 0-4-15,-3 6 0 16,0 0 8-16,0-1-4 15,0 3 8-15,0 1-8 16,3 2-4-16,3 0 4 16,1 2-16-16,5 1 8 15,2-1-16-15,7 1 12 0,0-3 32 16,3-3-16-16,3-5 16 16,-3-2-12-16,3-4 28 15,-3-2-24-15,0-2 12 16,0-6-16-16,-6-3 20 15,0 1-20-15,-3 2-12 16,-3 3-4-16,-3 2-16 16,0 6 12-16,0 2-40 15,0 6 28-15,3 5 32 16,6 0-4-16,0 5 0 16,2-2-4-16,1-1 12 15,3-5-8-15,3-7 48 16,3-1-28-16,3-5 4 15,0-2-20-15,-3-4-44 16,-4-2 20-16,-5-2 12 16,-9-6 0-16,-6-8-8 15,-2-7 4-15,-7-4 12 16,3 12-4-16,3 2-36 0,0 5 16 16,6 3-40-16,0 10 36 15,6-2 40-15,-3 7-8 16,0 6-8-16,3 16-8 15,0 8 48-15,-3 13-24 16,0 11 8-16,0 2-16 16,-3 3 28-16,0-8-24 15,3-5-24-15,3-9 4 16,6-7-8-16,9-13 4 16,14-11 68-16,19-11-32 0,3-5 16 15,2-13-28-15,-5-10-88 16,-1-12 40-1,-5-4 0-15,-9-1 20 16,-9 3 36-16,-10 11-12 0,-8 8-4 16,-6 7-4-16,-6 9 4 15,0 4-4-15,-3 12 40 16,-3 4-20-16,3 9-48 16,-2 10 12-16,2 21 12 15,3 22 0-15,3 15-16 16,-6 3 8-16,12 3 48 15,0 0-20-15,-3-6-8 16,-3-5-8-16,0-10 28 0,-3-17-16 16,3-4-4-16,0-14-8 15,-6-8 40-15,6 0-24 16,0-16-8-16,9-5-8 16,-3-10-4-16,8-9 0 15,-5-10-20-15,9-5 12 16,-9-9-4-16,0-2 4 15,-3 0 24 1,0 8-8-16,-12 8 4 0,6 5-4 16,-15 3-8-16,9 3 4 15,-3 4 28-15,3 4-16 16,-3 5 12-16,3-3-16 16,0 2-52-16,6 1 24 0,6 2-24 15,0 1 24-15,15-3 52 16,3 2-16-16,6-2-528 15,5 2 276-15,-14 0-440 16</inkml:trace>
  <inkml:trace contextRef="#ctx0" brushRef="#br0" timeOffset="9359.2716">21435 7080 676 0,'6'-16'248'0,"-12"6"-192"0,12-1-16 16,-9 11 32-16,-3-2-48 15,-6 2 88-15,-9 5-64 16,-3 5-12-16,-6 4-24 16,-2-1-12-16,-4 5 4 0,6 9 108 15,9-3-60-15,3 5 24 16,4 5-44-16,8-5-4 16,6 0-16-1,9-2 0-15,5-6-4 16,7-5 48-16,3-6-32 15,3-4 60-15,3-9-48 0,5-7-308 0,-5-4 148 16,6-7-696 0</inkml:trace>
  <inkml:trace contextRef="#ctx0" brushRef="#br0" timeOffset="9478.1752">21670 6906 964 0,'-48'-11'360'0,"48"11"-280"0,-15 8-24 0,9-3-28 16,3 1-28-16</inkml:trace>
  <inkml:trace contextRef="#ctx0" brushRef="#br0" timeOffset="9644.065">21554 7178 912 0,'-18'35'340'0,"18"-35"-264"0,-3 42-24 16,-3-18-8-16,6 2-36 16,0 1-12-16,6-4 0 15,-3-4-92-15,3-1 48 16,0-10-656-16</inkml:trace>
  <inkml:trace contextRef="#ctx0" brushRef="#br0" timeOffset="9955.9147">21732 7144 780 0,'-6'2'288'0,"6"1"-224"0,0 5-20 0,-6 3 48 0,3 4-60 15,-2 4 16-15,-7 5-32 16,6-6-8-16,0-4-4 15,6-9 28-15,6-5-16 0,6-13 20 16,-1-9-20 0,10 1 8-16,3-3-12 0,3 1-52 15,-3-4 24-15,6 6-8 16,2 8 16-16,-8 2-20 16,-9 11 16-16,0 5 40 15,-3 1-16-15,3 4-140 16,-6-2 64-16,5-2-228 15,-2-4 164-15</inkml:trace>
  <inkml:trace contextRef="#ctx0" brushRef="#br0" timeOffset="10465.5988">22244 7041 652 0,'-26'7'244'0,"26"-7"-192"0,-30 11-12 0,15-3 112 16,-6 0-92-16,0 0 64 15,6 0-72-15,0 2-4 16,1 1-28-16,5 0 4 0,-3-1-12 16,12 3 0-16,-3 3-4 15,3 3 12-15,3-3-12 16,3 0-4-16,9-3 0 16,-1-5 28-16,1-6-16 15,6-4 64-15,9-9-44 16,-3-2-148-16,8 0 60 15,-5-3-116-15,0-3 96 0,-9 1 0 16,0-3 44-16,3 5 0 16,-10 2 16-16,-8 4 140 15,0 2-68-15,-6 3 64 16,0-1-72-16,0 6-4 16,0 0-28-16,0 8 16 15,0 0-24-15,-6 3-12 16,6-1-4-16,0 4 4 15,0 2 0-15,0 2 16 16,0 1-8-16,6 2-4 16,0 0 0-16,-3-5 12 15,6-3-8-15,0-8 24 16,0-7-20-16,0-6 4 16,3 0-8-16,-3-5-128 0,0-1 64 15,-3 1-188-15,0 0 136 16,-3-3-348-1,3 0 260-15,2 0-144 16</inkml:trace>
  <inkml:trace contextRef="#ctx0" brushRef="#br0" timeOffset="10649.3893">22700 6911 756 0,'18'-29'280'0,"-15"24"-216"0,-6-1-20 0,-3 6 172 0,-6 3-128 15,-9 7 104-15,6 9-108 16,-6-1-4-16,3 6-44 15,3 0-60-15,10 0 12 0,5-6 0 16,5 1 12 0,7-3-64-16,9-3 36 0,3-8-324 15,0 1 196-15,-6-4-516 16</inkml:trace>
  <inkml:trace contextRef="#ctx0" brushRef="#br0" timeOffset="10781.3345">22599 7197 832 0,'3'5'308'0,"8"-2"-240"0,10-1-20 15,-6-2 0-15,6-2-36 16,12-1 40-16,2 0-28 0,1 1-188 16</inkml:trace>
  <inkml:trace contextRef="#ctx0" brushRef="#br0" timeOffset="11011.5512">22896 6866 768 0,'3'-13'284'0,"-3"10"-220"0,3-2-20 0,-3 2 92 15,9 3-84-15,-6 5 68 0,0 9-68 16,0 7 40-16,0 8-52 15,0 3-4-15,-3 2-20 0,-3 6 60 16,3-6-44-16,-3-2 24 16,0-3-36-16,0 0-336 15,6-5 172-15</inkml:trace>
  <inkml:trace contextRef="#ctx0" brushRef="#br0" timeOffset="11222.2331">22911 7022 748 0,'-9'-3'276'0,"21"3"-216"0,3-5-16 0,-6 0 76 15,6-6-76-15,12-2 8 16,5 0-32-16,-2-3 24 15,0 3-28-15,-3 2-276 16,-6 3 136-16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2:04:08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12615 6292 164 0,'3'-8'60'0,"3"10"-44"0,0-7-8 0,0 5 96 0,2-2-60 16,1-1 36-16,3 0-48 15,-3-2 0-15,6 2-20 16,6-2-16-16,0-3 0 15,3-5 20-15,2-11-8 16,10-5 48-16,9-16-28 16,26-16 4-16,16 3-20 15,5 2 0-15,3-5-4 16,-3 3 36 0,4 0-20-16,11-16 20 0,-12 3-24 15,-3 12 16-15,1 9-20 16,-25 10 0-1,3 9-8-15,-8 2 12 16,-12 10-12-16,-7 0-4 16,-8 6 0-16,-6-3-112 15,-3 6 60-15,-7-6-296 0,-5 5 188 16</inkml:trace>
  <inkml:trace contextRef="#ctx0" brushRef="#br0" timeOffset="313.9909">13975 5249 340 0,'-27'8'128'0,"27"-5"-100"0,6 2-8 0,0-2-36 16,3-1 4-16,9 4 12 15,3-1 4-15,15-5-4 16,-1 3 4-16,1-3 64 16,0 2-36-16,-1-2 16 15,-5 3-32-15,-3 8 80 16,-3-3-52-16,-9 7 48 16,-6 4-52-16,-6-1 24 15,-3 6-36-15,-6 5-8 16,-3-5-12-16,-3 5 12 15,6-8-12-15</inkml:trace>
  <inkml:trace contextRef="#ctx0" brushRef="#br0" timeOffset="1734.0165">15246 4979 392 0,'-12'16'148'0,"12"-16"-116"0,0 32-8 0,0-11 84 15,0-2-64-15,0 10-8 16,3 0-24-16,0-3 8 15,3 1-12-15,0-9 16 16,3-4-16-16,0-9-56 16,3-5 24-16</inkml:trace>
  <inkml:trace contextRef="#ctx0" brushRef="#br0" timeOffset="1879.7352">15413 4580 580 0,'-18'0'216'0,"18"0"-168"0,12 3-12 0,-9-3-268 31,3 2 120-31</inkml:trace>
  <inkml:trace contextRef="#ctx0" brushRef="#br0" timeOffset="2341.9584">16544 4352 288 0,'-15'8'108'0,"15"-8"-84"0,-9 3-4 16,-3 0-4-1,3 2-12-15,-15 0 24 16,4 3-16-16,-13 3 68 15,3 5-48-15,-12 2-12 16,10 1-12-16,-13 15 36 16,6 3-24-16,-5 19 80 15,8 2-56-15,-9 19 40 16,10-3-48-16,-10 21 52 16,3-5-52-16,7 5 20 15,8-13-36-15,9-2 0 0,6-9-12 16,21-5-8-16,3-2 4 15,15-14-4-15,2-8 0 16,7-21-12-16,-3-2 8 16</inkml:trace>
  <inkml:trace contextRef="#ctx0" brushRef="#br0" timeOffset="2664.954">17133 4347 248 0,'6'-24'92'0,"-6"24"-72"0,3-16-4 15,-3 14 96 1,0 2-64-16,-3 5 52 16,3 6-60-16,-6 10 96 15,-3 3-80-15,-2 15 4 16,5-2-40-16,-9 16 24 16,6-5-28-16,-3 5 20 15,3-6-20-15</inkml:trace>
  <inkml:trace contextRef="#ctx0" brushRef="#br0" timeOffset="2897.8726">16580 4818 684 0,'-30'3'252'0,"30"-3"-192"0,6 10-20 0,3-10-12 15,3 3-24-15,26-6-12 16,10-2 4-16,18-3 20 16,5-3-8-16,18-4 4 15,-5 7-4-15,5-8-24 16,-12 3 8-16,-5 5-144 16,-19 2 80-16</inkml:trace>
  <inkml:trace contextRef="#ctx0" brushRef="#br0" timeOffset="3558.084">16874 5191 164 0,'0'0'60'0,"0"0"-44"0,6-8-8 0,-6 0 32 16,6 6-24-16,-6-9 128 15,6 0-80-15,-3-7 40 16,0 5-60 0,-3-6-8-16,0 6-20 0,-6-3 24 15,3 5-24-15,-12 1-48 16,0 5 16-16,-14 7 20 15,8 6 0-15,-15 13 64 16,6 6-40-16,1 7 76 16,8 1-56-16,0-1-36 15,12-5-8-15,6-2 32 16,9-6-24-16,9-3-28 16,3-7 8-16,9-3-52 15,-1-3 32-15,7-10-160 16,-3 2 104-16,-3-7-88 15,-4 2 100-15,-2-8-84 16,-6 5 88-16,0 1 32 16,-6 4 28-16,-6 6 96 15,3 3-48-15,-12 10 124 16,3 6-92-16,-9 10 44 16,0 5-68-16,-3 27 56 15,0 3-64-15,-11 7 0 16,-1-5-24-16,-9-5 16 15,9-8-20-15,-17-6 40 0,11-7-28 16,-6-8 76-16,9-14-56 16,-5-12 40-16,8-6-48 0,-3-11 32 15,9-2-36-15,3-11-20 16,10 0-4-16,8-7-28 16,8 4 12-16,10-7-12 15,0 7 8-15,12-7-116 16,3 5 72-16</inkml:trace>
  <inkml:trace contextRef="#ctx0" brushRef="#br0" timeOffset="4144.6943">16964 5474 332 0,'-6'16'120'0,"6"-16"-92"0,-6 32-8 16,6-16 88-1,-3 0-64-15,-3-1 0 16,6 4-28-16,-6-6 16 16,6 0-20-16,0-7-12 15,0-1-4-15,0-10-4 16,6-1 0-16,0-7-20 0,-3 0 16 15,6-8-56-15,-3 5 36 16,0-5-36-16,0 5 36 0,2-3 12 31,1 9 8-31,-3-1 20 16,3 6-4-16,-3 5 68 0,0 5-40 0,3 6 76 16,-3 2-60-16,-3 6 36 15,3-1-48-15,0 3 8 16,0-2-28-16,0-3 8 15,-3-3-12-15,3-5 12 16,-6 0-16-16,0-8 16 16,0 2-16-16,0-10-40 15,0 3 20-15,-6-11-104 16,6 0 64-16,0-5-92 16,3 3 84-16,0-1 20 15,3 9 24-15,3 2 32 16,6 5-8-16,2 8 68 15,4 3-44-15,3 11 84 16,-3 2-64-16,-3 3 16 16,-3 2-36-16,-6-2-12 15,0-3-12-15,-9-2 20 16,5-1-16-16,-10-7-196 16,2-1 96-16</inkml:trace>
  <inkml:trace contextRef="#ctx0" brushRef="#br0" timeOffset="4825.9671">17863 4956 340 0,'-3'-3'128'0,"3"3"-100"0,3-3-8 0,0 1 16 16,6 2-24-16,5-6 92 16,4 4-56-16,12-4-24 15,3 1-12-15,5 0 20 16,4 5-16-16,-6-5 12 15,-6 5-16-15</inkml:trace>
  <inkml:trace contextRef="#ctx0" brushRef="#br0" timeOffset="5066.8052">17988 4807 372 0,'-18'6'140'0,"18"-6"-112"0,0 16-4 0,0-11 40 16,3 3-40-16,-3 8 52 16,3 2-44-16,0 1 56 15,0-1-52-15,-3 6 12 16,0 5-32-16,-3-2 8 16,-3-1-12-16,0-2 0 15,3-3-4-15,-3-2-140 16,3-3 76-1</inkml:trace>
  <inkml:trace contextRef="#ctx0" brushRef="#br0" timeOffset="5509.7994">18491 4662 416 0,'9'-8'152'0,"-9"8"-116"0,41 0-12 16,-26 8 4-1,6 3-20-15,0 12 16 16,3 1-16-16,-9 11 4 16,-1 2-4-16,-14-3 28 0,0-5-20 0,-17 0 12 31,-1-5-16-31,-12-5 44 0,3-4-28 0,-9-7-4 16,13-2-16-16,2-6 72 15,6 2-44-15,6-4-12 16,3 2-16-16,18 0-8 15,3 2 0-15,15 9 52 16,8 2-28-16,7 3-12 16,0 2-4-16,-1-2-124 15,-2-2 64-15,3-12-268 16,-7 1 176-16</inkml:trace>
  <inkml:trace contextRef="#ctx0" brushRef="#br0" timeOffset="6035.1548">19235 4609 476 0,'0'-13'176'0,"0"13"-136"0,-6 21-12 16,6-3-32 0,6 6-4-16,-12 16 40 15,6 0-20-15,-3 5 0 16,3-6-8-16,-6-2-4 15,0-2 0-15,3-6 24 16,3-8-12-16,-3-10 32 16,3-3-28-16,-3-16 12 15,6 2-16-15,-3-12-24 0,6-3 4 16,0-24 20 0,0 2-4-16,3-15-48 0,6 5 24 15,0 0-40-15,6 11 32 16,-1 5-16-16,10 13 24 15,0 8 80-15,0 8-36 16,-4 8 8-16,1 8-20 0,-9 5 40 16,0 1-28-16,-15 4 28 15,0 1-28-15,-15-1 0 16,-3 3-16-16,-9-7 12 16,3-1-16-16,-5-5-20 15,8 2 4-15,-3 1-12 16,6 2 8-16,-3 6 24 15,9-1-4-15,3 9 60 16,0-1-40-16,6 6 24 16,6-3-32-16,0-3-16 15,9-2-8-15,0-3 40 16,0 1-24-16,-3-6 0 16,3-3-8-16,0-5-348 15,0 0 188-15</inkml:trace>
  <inkml:trace contextRef="#ctx0" brushRef="#br0" timeOffset="6410.6996">19723 4958 580 0,'-15'-2'216'0,"15"2"-168"0,-3 2-12 0,-3 4-12 16,0-6-20-16,-9 5-12 15,1 5 4-15,-7 4-4 16,6-1 0-16,-6 5 0 16,15 4 0-16,-6 1 0 15,9-1 0-15,3 1 68 16,3-4-32-16,0-3 24 16,12-3-32-16,-15 0 0 15,15-2-12-15,-15-6 36 16,6 8-20-16,-12-5-4 15,6 0-12-15,-15 3 4 16,0-3-8-16,-6-3 8 16,6 6-8-16,-5-11-4 15,5 2 4-15,0-4-16 16,12 2 8-16,6-6-112 16,3 1 64-16,9-3-420 15,8 3 264-15</inkml:trace>
  <inkml:trace contextRef="#ctx0" brushRef="#br0" timeOffset="6725.9877">19809 4998 624 0,'-9'-5'228'0,"9"5"-176"0,-14 5-16 0,8 0-8 16,3 1-24-16,-9 7-12 15,6 0 4-15,-9 8-16 16,9-2 12-16,-3 5-4 15,9-6 4-15,0 3-12 16,9 3 12-16,-3-5-4 16,3 2 4-16,6-3 96 15,-3-2-48-15,6 3 36 16,-1-11-44-16,-5 2 36 16,0 3-40-16,-9-7 72 15,0-1-52-15,-15 0-8 16,3-2-24-16,-9-6 32 15,7 3-24-15,-4-5-68 16,0 0 24-16,9 2-220 16,-3 3 128-16</inkml:trace>
  <inkml:trace contextRef="#ctx0" brushRef="#br0" timeOffset="7087.2417">20283 4350 592 0,'41'5'220'0,"-41"-5"-172"0,81 37-12 0,-46-8 120 15,-2-2-92-15,3 39 104 16,-6 3-92-16,-15 26 36 16,-6 3-64-16,-24 10 12 15,-3-13-40-15,-33 1 52 16,4-14-40-16,-19-8-8 15,9-16-12-15,-5-5-380 16,14-11 200-16</inkml:trace>
  <inkml:trace contextRef="#ctx0" brushRef="#br0" timeOffset="9045.4243">20967 4845 300 0,'-3'-3'112'0,"3"3"-88"0,12 0-8 0,-3-5 56 16,3 5-44-16,3-3 16 16,0 3-28-16,6-3-44 15,0-2 16-15</inkml:trace>
  <inkml:trace contextRef="#ctx0" brushRef="#br0" timeOffset="9202.2967">21006 4974 664 0,'-9'-10'244'0,"9"10"-188"0,18 8-16 0,-6-6-20 16,0 3-20-1,6-2-64-15,0 2 36 0</inkml:trace>
  <inkml:trace contextRef="#ctx0" brushRef="#br0" timeOffset="9744.0415">21482 4770 176 0,'-6'-13'64'0,"6"13"-48"0,9-16-8 0,-3 8 32 16,3 3-24-16,3-5 56 15,0 2-40-15,6-3 36 16,0 6-36-16,6-1 0 15,-1 4-20-15,7 7 56 16,-6 6-40-16,-3 7 32 16,3 6-32-16,-13 5 44 15,1 0-40-15,-9 6 48 16,6-1-48-16,-9 3-16 16,6-3-8-16,3 1 16 15,3-3-12-15,3-14-4 16,0-2-4-16,9-16 20 15,-1-5-12-15,1-14 4 16,0 1-8-16,-9-17 20 16,6 6-16-16,-9-16 4 0,3 3-8 0,-3-16 4 15,2 13-8-15,-5 0-36 16,3 10 16 0,-3 6 4-16,3 8 12 0,0 2 32 15,0 6-16-15,6 3 48 16,0 7-36-16,5-2 12 15,4 5-24-15,6-6-8 16,-9 6-4-16,3 0 12 16,-4 3-8-16,-2 2-240 15,0 6 124-15</inkml:trace>
  <inkml:trace contextRef="#ctx0" brushRef="#br0" timeOffset="10001.0531">22179 5048 444 0,'-9'21'164'0,"9"-21"-124"0,-12 32-16 0,9-16 112 15,3 0-80-15,-6 5 60 16,0-2-72-16,6 4 4 16,6-4-28-16,3-8-12 15,6 4-4-15</inkml:trace>
  <inkml:trace contextRef="#ctx0" brushRef="#br0" timeOffset="10150.067">22444 4900 652 0,'-9'3'244'0,"9"-3"-192"0,0 2-12 0,0 1-268 16,6 2 116-16</inkml:trace>
  <inkml:trace contextRef="#ctx0" brushRef="#br0" timeOffset="10466.1494">22637 5048 364 0,'-21'-8'132'0,"21"8"-100"0,-26 8-12 15,11-2 140-15,6 1-92 0,-9 7 68 16,3-1-76-16,0 5-16 16,3 1-28-16,3 2-12 15,3 3 0-15,6-3-16 16,6 0 8-16,6-2-4 15,6-6 0-15,9-2 24 16,-3-3-8-16</inkml:trace>
  <inkml:trace contextRef="#ctx0" brushRef="#br0" timeOffset="11065.3693">22947 5032 540 0,'3'3'200'0,"-3"-3"-156"0,0 13-12 16,0-2 60-1,0 5-56-15,0 8 12 16,0-1-28-16,-6 6 24 16,6-2-28-16,0-6-4 15,0 0-8-15,0-2 28 16,0-9-16-16,0-4 76 15,0-1-56-15,0-5-20 16,0-5-16-16,0-1 8 16,6-2-4-16,-6-7 8 0,0 7-8 0,0-8-20 15,3 5 8-15,-3 1-24 16,6 4 20-16,-6 1-12 16,9 5 12-16,-3 3 44 15,0 5-20 1,3 2 24-1,-4 1-20-15,1 2 20 0,3 3-24 0,-3-3-12 16,3-2-4-16,-3-3 12 16,3-1-4-16,-3-7 40 15,3 3-20-15,-3-8-4 16,0 2-12-16,3-7-8 16,-3 2 4-16,3-11-16 15,3 6 8-15,-3-6-24 16,5 4 16-16,7-1 4 15,0 5 8-15,-3 6-36 16,0 7 20-16,6 6 40 16,-9 6-12-16,5 1 60 15,-8 4-40-15,-3 0 36 16,0-1-36-16,-3-2 24 16,-6 0-28-16,0-6 0 15,0 1-16-15,-6-6 0 16,6 1-4-16,-6-6-324 15,6 0 172-15</inkml:trace>
  <inkml:trace contextRef="#ctx0" brushRef="#br0" timeOffset="11710.5318">20976 5710 8 0,'27'-6'4'0,"-27"6"-4"0,6-2 0 15,-6-1 268-15,-3 6-148 0,-12-1 116 16,3 4-136-16,-32 7 44 16,-1 0-84-16,-32 3 0 15,5 3-36-15,-41 12 48 16,9 1-40-16,-51 13 56 16,12-3-52-16,-9 6 124 15,27-6-88-15,0-2 20 16,27-8-56-16,9-6-32 15,23-5-4-15,22-7-88 16,14-1 48-16</inkml:trace>
  <inkml:trace contextRef="#ctx0" brushRef="#br0" timeOffset="11995.8749">20833 5980 508 0,'-12'13'188'0,"12"-13"-148"0,-23 13-8 0,5-2 80 16,0-1-68-16,-24 6 60 16,1 0-60-16,-28 0 76 15,1 2-68-15,-25 1 52 16,13-3-60-16,-12 0 24 15,5-3-40 1,-8 5-8-16,18-10-12 0,2 8-32 31,19-5 12-31,5-6-180 0,15 3 104 16</inkml:trace>
  <inkml:trace contextRef="#ctx0" brushRef="#br0" timeOffset="12476.5252">19687 5861 496 0,'-23'-11'184'0,"23"11"-140"0,-21 3-16 15,9-3 56 1,3 5-52-16,-15 0 68 15,3 6-60-15,-6 5 52 16,7-3-52-16,-7 8 8 16,6 5-32-16,-3 1 44 15,9-3-32-15,-6 7 12 0,10-4-24 16,-1-1 20 0,3 1-24-16,0-1-20 15,6-2 0-15,6 0 4 16,3 0 4-16,9 2 0 0,5-2 0 15,10 2 44-15,3-2-24 0,3-3 0 16,-1-2-12-16,-2-11 28 16,0 0-20-16,-6-13 12 15,-4-1-16-15,-5-10 56 16,-3 3-40-16,-6-11 24 16,0 6-32-16,-9-14 60 15,-3 6-44-15,-3-9 12 16,0 9-32-16,-3-3 8 15,3 8-12-15,0-1-60 16,3 9 24-16,3 0-208 16,3 5 128-16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2:07:27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19125 11501 216 0,'6'-18'80'0,"-9"18"-60"0,0-5-8 0,3 5 56 16,0 0-40-16,0 0 24 15,-3 10-32-15,-3 3 80 16,-3 9-56-16,-6 1 56 16,-12 12-56-16,0 10 16 15,-5 13-40-15,-4 8 28 16,0-5-32-16,1-5 84 0,11-14-56 15,-3-5 48-15,6-11-52 16,3-4 32-16,6-12-40 16,6-7-8-16,6-16-16 15,6-11-112-15,6-19 56 0,6-12-216 16,9-6 144-16,3 5-252 16,-1 1 212-1,4 2-4-15,-3 5 100 16,-3 1 200-16,0 7-72 15,-7 6 112-15,1 7-100 16,0 9 64 0,-3 7-80-16,0 8 40 0,0 11-60 15,-1 11 60-15,1 13-60 16,0 2 36-16,0 6-44 16,3 2-20-16,-3 8-4 0,3 11-8 15,-1-3 0-15,1-5 16 16,-3-8-8-16,-3-5 16 15,-6-11-16-15,0-5-4 16,-3-6 0-16,-6-7-456 16</inkml:trace>
  <inkml:trace contextRef="#ctx0" brushRef="#br0" timeOffset="166.0527">19062 11787 664 0,'-12'-21'244'0,"15"21"-188"0,15-3-16 0,-3 3-40 15,6 0-8-15,3 0 20 0,5 0-4 16,4 3-196-16</inkml:trace>
  <inkml:trace contextRef="#ctx0" brushRef="#br0" timeOffset="501.7079">19652 11999 300 0,'-18'5'112'0,"12"-2"-88"0,-9 2-8 0,6-2 116 15,-3 2-76-15,-6 0 48 16,6 6-60 0,-3-1 64-16,7 4-60 0,8 4 20 15,5-2-40-15,4-3 8 0,12 6-20 16,0-3 8-16,3-6-12 15,-3-2-192-15,6-2 96 16,-4-6-396 0</inkml:trace>
  <inkml:trace contextRef="#ctx0" brushRef="#br0" timeOffset="1091.3828">19884 11988 312 0,'-6'0'112'0,"3"6"-84"0,-3 1-12 0,3 4 40 0,0 0-36 15,-3 2 68-15,6 3-48 16,-3-3 20-16,3 6-40 16,0-4 36-16,-6 4-32 15,6-9 32-15,0 4-32 16,0-4 48-16,0-7-40 15,0-3 4-15,6-3-24 0,-3-2 12 16,3-8-16-16,3 2-28 0,3-7 8 16,-3 7-76-1,6-5 52-15,5 8-12 0,-5-2 28 16,0 2 4-16,0 0 8 16,-3 3 44-16,-3 5-24 15,-3 0 52-15,-6 0-36 16,0 7 100-16,0 1-72 15,0 8 36-15,0-2-52 16,6 1-4-16,-3 4-24 16,3-3-24-16,3 0 4 15,3-6 40-15,3-4-20 16,-1-9 8-16,1-2-12 16,-3-3-40-16,-3-6 16 15,0 1-28-15,-3-3 24 0,-6 8-52 16,6-2 40-16,-6 2 0 15,0 5 16-15,0 14 100 16,-6-1 24 0,6 9-52-16,6 2 16 15,0 0-44-15,3 0 8 16,0-2-20-16,-3-3 8 16,9-6-12-16,-3-7-236 15,-4-6 120-15,7-2-388 16,-6-5 276-1,9 2-104-15</inkml:trace>
  <inkml:trace contextRef="#ctx0" brushRef="#br0" timeOffset="1293.5614">20631 11708 612 0,'-3'-3'228'0,"12"6"-180"0,-3-1-12 0,-3 1 16 16,0 0-36-16,9-1-4 16,3 6-8-16,8 0-92 15,7-2 48-15,0-1-312 16,-3 3 196-16,-6 2-64 16</inkml:trace>
  <inkml:trace contextRef="#ctx0" brushRef="#br0" timeOffset="1405.5193">20491 11919 520 0,'-3'-2'192'0,"21"4"-152"0,15-2-8 15,-12 3-44-15,8 0 0 16,13-3-340-16</inkml:trace>
  <inkml:trace contextRef="#ctx0" brushRef="#br0" timeOffset="1738.5182">21456 11718 476 0,'11'-5'176'0,"-5"5"-136"0,-9 5-12 0,0 1 108 16,0 7-80-16,-5 8 92 15,-7 8-84-15,-3 6 48 16,0-1-68-16,6 0 4 0,9-2-28 15,9-5-12-15,9-6-4 16,9-5 20-16,8-8-12 16,4-8 12-16,3-11-12 15,0-8-8-15,-7-10 0 16,-11-10 48-16,-12-9-28 16,-15 3-20-16,-15 8-4 15,-3 8 60-15,4 8-32 0,-4 5 24 16,3 3-32-16,9 10-388 31,3 6 200-31,9 15-480 0</inkml:trace>
  <inkml:trace contextRef="#ctx0" brushRef="#br0" timeOffset="2468.3233">19613 12925 932 0,'-3'-16'348'0,"3"11"-272"0,-3-1-20 0,3 4 60 15,0 2-76-15,3-6 16 16,0 6-32-16,3 0-32 16,0 3 4-16,3 0-132 0,-3 5 76 15,0-3-656 1,-12 11 316-16</inkml:trace>
  <inkml:trace contextRef="#ctx0" brushRef="#br0" timeOffset="2640.8133">19604 13036 548 0,'-6'29'204'0,"3"-13"-156"0,-3 13-16 15,0-13 8-15,3 5-28 16,0-5 40-16,3 0-28 16,0-3 20-16,3-5-24 15,3-5-60-15,0-9 16 0</inkml:trace>
  <inkml:trace contextRef="#ctx0" brushRef="#br0" timeOffset="2968.6708">19792 12999 600 0,'-3'5'224'0,"0"8"-176"0,-3 11-12 0,3-8 36 16,3 5-48-16,0 3-12 16,0 0-4-16,6 2-8 0,3-7 0 15,-1-6 24-15,1-2-12 0,0-6 12 16,0-10-12-16,-3-1 0 15,0-12-4-15,0-3-32 16,-3-3 12-16,-6 0-32 31,3 8 28-31,-3 0-28 16,0 6 24-16,0 10 80 0,0 0-32 16,3 10 64-16,6-2-56 15,3 14 28-15,6-1-36 0,6 2-8 16,9 4-12-16,-1-3-712 15</inkml:trace>
  <inkml:trace contextRef="#ctx0" brushRef="#br0" timeOffset="3167.5837">20941 12798 924 0,'6'-37'340'0,"-4"34"-260"0,-2 1-28 0,-2 2-68 15,-4 2-4-15,-3 1-424 16,-3 10 244-16,-6 6-216 16</inkml:trace>
  <inkml:trace contextRef="#ctx0" brushRef="#br0" timeOffset="3301.6758">20777 12959 892 0,'-9'-2'332'0,"3"10"-260"0,6 5-20 0,3-5 28 0,3 2-56 15,3 4-12-15,3-1-4 16,0 0-668-16,0 6 360 16,-1-4-24-16</inkml:trace>
  <inkml:trace contextRef="#ctx0" brushRef="#br0" timeOffset="3944.0637">21298 12957 280 0,'9'-11'104'0,"-12"11"-84"0,-3 0 0 0,6-3 48 0,-6 1-40 16,-3-1 60-16,-3 0-52 16,-3 1 100-1,-3 2-80-15,-3 5-8 16,-2 3-28-16,-1 0 36 0,3 5-28 16,3 3 20-16,6 3-28 0,0-1-8 15,9-2-8-15,6-3 20 16,6-2-12-16,6-9 32 15,9-4-28-15,3-6-4 16,5-3-8-16,1-2-24 16,-3-3 12-16,0 0-76 15,-9-5 48-15,-4-8-56 16,-5-5 52-16,-6-1 48 16,0-2-4-16,-3 5 20 15,-3 1-12-15,0 10 100 16,-3 5-64-16,0 10 60 0,-3 12-64 15,0 12 60 1,0 14-64-16,0 2 80 16,3-2-68-16,3-3-16 0,0 0-24 15,3 0 8-15,0 1-12 16,0-4 16-16,3-2-16 16,-3-6-336-16,0-4 176 15,0-9-528 1</inkml:trace>
  <inkml:trace contextRef="#ctx0" brushRef="#br0" timeOffset="4368.3998">21557 13002 424 0,'-9'-3'156'0,"3"6"-120"0,3 2-8 16,3-5 96-16,0 0-72 15,6 3 16-15,0-3-44 16,6-3 24-16,6-2-32 16,2-1 4-1,7 4-12-15,0-9-8 16,3 6 4-16,-6-3 4 0,-10 0-4 16,-5 3 8-16,-9-1-8 15,-9 1-4-15,-8 2 4 16,-4 3-24-16,-9 0 12 0,3 6 40 0,3 2-20 15,7 0 52 1,2 0-36-16,3 2 28 0,6 3-28 16,6 1 8-16,6-1-20 15,9 0 0-15,8 0-8 16,4-2 20-16,6-1-16 16,6-4-12-16,-4-1-4 15,-2 0-192-15,-6-5 108 16,0 0-140-16,-1-2 132 15,-5-4-140 1,-3-2 136-16,0-5-124 16</inkml:trace>
  <inkml:trace contextRef="#ctx0" brushRef="#br0" timeOffset="4995.9906">22030 12970 208 0,'21'-11'76'0,"-12"11"-60"0,0-13-4 16,-3 10 100-16,0 1-64 15,-6-4 76-15,-3 1-68 16,-3 5 32-16,-3 0-52 15,-3 0 16-15,-6 0-32 16,0 5-8-16,0 1-8 16,-3 2 20-16,1 2-12 15,2-4 32-15,6 4-28 0,3 3-12 16,9-5-8-16,6 0 40 16,3 0-24-16,6-8-44 15,3 0 16-15,-1-5-120 16,4 0 76-16,-3-1-108 15,-9 4 100 1,-6-4-68-16,-6 1 80 16,-3 5 32-16,-3 0 16 0,-3 0 104 15,0 0-52-15,3 5 88 16,6 3-76-16,3 3 8 16,6 2-40-16,3-2 32 15,9-1-32-15,12 1 4 16,6-3-16-16,2-3 12 15,1-2-16-15,-6-3-144 16,0-6 72-16,-7 4-8 16,-2-9 44-16,-6 6 16 0,0-8 12 15,-3-3 16-15,3-3-8 16,-6-10-12-16,-4-10 0 16,1-6 40-16,-3-8-24 15,6 5 112-15,-6 8-68 16,0 6 100-1,0 7-92-15,-3 9 68 0,0 5-76 16,-3 10 4-16,0 14-36 0,-3 15 32 16,0 11-32-16,-6 5 48 15,3 1-40-15,-9-6 4 16,9-3-24-16,0-2 12 16,3-6-16-16,3-4 48 15,9-1-28-15,3-3-48 16,9-7 8-16,0-1-140 15,12 1 84-15,5 2-452 16,-5 8 288-16,0-5-148 16</inkml:trace>
  <inkml:trace contextRef="#ctx0" brushRef="#br0" timeOffset="6572.411">20503 13843 332 0,'-3'-11'120'0,"3"9"-92"0,0-4-8 0,0 1 88 16,-6 0-64-16,0 0 80 15,-3-3-72-15,-3 2 16 16,-3 4-36-16,-5 2-4 16,-4 0-16-16,-6 5 56 0,-6 3-40 15,6 5 96-15,-2 0-72 16,8 6 84-16,3 5-80 0,6 0 16 16,9 5-40-1,12-3-20-15,9-2-8 16,12-6 20-16,18-4-12 15,-1-6 48-15,7-3-32 0,-4-8-40 16,-2-5 4-16,-9-2-16 16,-1-6 12-16,-5-3 0 15,-3-2 4-15,-3 0 24 16,-12 2-8-16,-3 1-4 16,-3-1 0-16,-3 4-32 15,-3 1 16-15,-3 4 12 16,0 2 4-16,0 3-12 15,3 5 4-15,-6 0 12 16,0 5-4-16,3 3-4 0,-12 5 4 16,9 0-4-16,-6 6 0 15,3-1-12-15,0 1 8 16,3-1 20-16,0-2-8 16,6-3 4-16,6-2-4 15,0-6-148 1,9-5 76-16,0-5-212 0,0-3 156 15,0-3-48-15,-3 1 96 16,3-1 60-16,-12 3 12 16,-3 3 32-16,-3 0-20 15,-3 5 128-15,6 5-76 0,-6 3 76 16,6 5-80-16,6 3-12 16,0 5-32-16,8-2 24 15,10-1-24-15,3-4-4 16,3-7-8-16,-6-4-60 15,2-6 32-15,-5-2-76 16,-12-3 56-16,3-2 0 16,-9-4 28-16,-3-1-32 15,-3-4 28-15,3 1 8 16,-6 2 8-16,6 2-24 16,0 4 16-16,6-1-4 15,9 3 8-15,0 0 8 16,6 3 0-16,-3 0 8 15,-1 5-4-15,1 0-4 16,0 0 4-16,-3 0 4 16,0 5-4-16,0-2 24 0,-9-1-16 15,3 6 32-15,-3-2-28 16,-3-1 4-16,0 0-12 16,-3 8 4-16,0 3-8 15,3 5 32-15,2 1-20 16,-2 1 20-16,0 1-20 15,-3-8 8-15,0 3-12 16,-3-14 20 0,0 6-20-16,-8-11-4 15,2-8 20-15,-6 2-16 16,3-2-40-16,3 3 16 16,0-3 0-16,3-2 12 0,12-1 0 15,9 3 0 1,0-3-20-16,12-2 12 15,11 3 4-15,13-6 4 0,-1 3 0 16,-2-1 0-16,0 4 0 16,-7-4 0-16,-5 4 8 15,-15-1-4-15,0 3 8 16,-12-2-8-16,0 2 52 16,-9 0-32-16,-3 3 52 15,-3-1-44-15,-9 1 20 16,0 0-32-16,-6 2 28 15,0 3-32-15,0 0 12 16,4 3-16-16,5 2 20 16,6 3-20-16,9 3 12 15,12 2-12-15,8 0-8 0,13 3 0 16,0-6-24-16,0-2 12 16,8-2-296-1,1-1 168-15,2-2-360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2:09:35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19196 7564 216 0,'6'3'80'0,"3"0"-60"0,-3-3-8 16,-3 2 72-16,3-2-48 15,6 0 32-15,-3-2-40 16,-3-4 0-16,0 1-16 15,6-3-8-15,-6-5 0 16,5 0-4-16,-2-3 0 16,6-3 16-16,-6-4-8 15,3-4-20-15,6-2 4 16,-6-3 32-16,0 0-16 16,0 1-8-16,0-1-4 15,0 3 28-15,-1 2-12 16,-2 6-32-16,3 0 12 15,-3 3 8-15,0-1 4 16,0 1-4-16,0 2 4 0,-3 0-4 16,3 3 0-16,-3-3-12 15,-3 2 8-15,0 1 12 16,-3-3-4-16,0 8-20 16,0 0 8-16,0 1 20 15,0 1-4-15,0 1-12 16,0 5 0-16,3-3 12 15,-3 3-4-15,0-2-12 16,0 2 4-16,0 0 20 0,0-3-8 16,0 3-12-16,0 0 0 15,0 0 28-15,0 0-12 16,0 0-12-16,0 0-4 16,0 0 40-16,0 0-24 15,0 0-36-15,-3 0 12 16,3 0 12-16,0 0 0 15,-3 3 12-15,0-1-8 16,3-2-4-16,-3 3 4 16,0 0-4-16,0-1 0 15,3-2-12-15,0 0 8 16,0 0 4-16,0 0 0 16,0 0 24-16,0 3-12 15,-3 2-20-15,0-2 0 0,0 2 12 16,0 0 0-16,0 1 8 15,0-1-8-15,0-2-12 16,0 2 4-16,0 0-4 16,0 0 0-16,0 1 8 15,-3-1 0-15,3 3 32 16,-3 5-16-16,0-2-4 16,0-1-8-16,0 1-24 15,0-3 12-15,1 0 4 16,-1 0 4-16,3 0-20 0,0 0 12 15,0 0 20 1,3-3-4-16,0 3-12 16,-3 0 0-16,0 2 12 15,0 4-4-15,-3-1-4 0,3 3 4 16,-3 0 12-16,3-1-8 16,0 1-4-16,0 0 0 15,0 0-4-15,0 0 0 16,0 0-12-16,0 0 8 15,0 0-16-15,0-1 12 16,0-1 48-16,0 2-20 16,-3-3-8-16,3-3-8 15,3 4 4-15,-3-1-4 16,3 5 24-16,0-4-16 16,0-1 4-16,-3 0-8 15,3 0-8-15,0 0 4 0,0 1 4 16,0-1-4-16,0 0-4 15,0-2 4-15,0 2 20 16,3-5-12-16,0 0-20 16,0 0 0-16,3-3 12 0,0-2 0 15,0-1 16-15,3 1-12 16,-3-3-4-16,0-3 0 16,3 1 12-16,0-1-8 15,0 3 4-15,3-5-4 16,-7-6-8-1,7 6 4-15,0-3 4 16,3 3-4-16,0-1 8 16,-3-2-8-16,3-2-56 0,-3 5 28 15,3-3-40-15,0 2 32 16,-4 1-24-16,-2-3 32 0,0 3 0 16,0 2 16-16,-3-2-28 15,3-3 20-15,-3 3-12 16,3 2 16-16,-3-5 0 15,3 0 4 1,3-2 0-16,-6 2 0 16,0-3-12-16,0 6 12 15,0-8 20-15,0 5-4 16,-1 2-20-16,-5 1 4 16,3 0 20-16,0 2-4 15,-3 0 24-15,-3 1-20 16,3-1 32-16,0 0-28 0,0 1 4 15,-3-1-12-15,3 1 28 16,0 2-20-16,0 0-12 16,-2 0-8-16,2 0 4 15,0 0 0-15,0 5-20 16,-3 0 12-16,0 3 20 16,-3 0-4-16,0 0 16 15,3 3-16 1,0 7-4-16,-3-7 0 0,3 2 4 15,3 3-4-15,0-3 16 0,0 0-12 16,0-2-12-16,6 5 0 16,0-8 4-16,3 5 0 15,-3-3 16-15,2-4-8 0,-2-1-4 16,3-2 0-16,-3-1 4 16,0-2-4-16,0-2 24 15,0-1-16-15,0-2-32 16,0-1 12-16,0 1 8 15,3-3 4-15,3 0-12 16,-3 3 4-16,-3 0 40 16,3-3-24-16,-6 0 0 15,0 2-8-15,-3-1-4 16,0-1 0-16,-3 0 16 31,3 2-8-31,-3-4-20 0,3-1 4 16,-6 1 20-16,0-4-4 15,0 4-4-15,0 5 0 16,3-1 4-16,0 1-4 0,-3 5-12 16,-3 0-28-16,6 3 16 15,0-1 20-15,3 1 0 16,-6 0-16-16,3-1 8 16,3-2-4-16,0 8 4 15,0-3-20-15,9 6 52 16,-3 2-16-1,9-2 8-15,0-1-8 16,3-2 36-16,5-5-20 16,4 0-24-16,6-6 0 0,0-2 44 15,0-1-24 1,-7 1-20-16,-2-3 0 0,-6 0-8 16,-6-2 0-16,-9-1-12 15,-6-2 12 1,-6 2 4-16,-3 1 4 15,-6-1-20-15,3 3 12 0,0 3 40 16,1 2-20-16,2 1-64 16,3 4 28-16,3 1 8 15,0 2 12-15,3 0-8 16,0 1 8-16,3-1 12 16,0 0-4-16,3 1-4 15,0-1 4-15,3-2 4 16,0-3-4-16,3 0-116 15,-6 2 60-15,-3-2 20 0,0 0 24 16,3 11-20-16,-3 2 16 16,3 3 40-16,3 8-16 15,2 13 96-15,10 21-60 16,6 16 20-16,9 3-36 16,-6-1 4-16,-4 1-20 15,-8 5 20-15,-9 0-24 16,-15-5 24-16,-11-8-24 15,-16-14 56-15,-9-7-36 16,-5-6 28-16,2-13-32 16,3-15-16-16,1-6-8 15,-4-16-4-15,9-8 0 0,13-11-28 16,11-10 16-16,15-8-32 16,6-2 28-16,8-1-28 15,7 3 24-15,-6 8 36 16,6 5-8-16,-3-2 16 15,3 5-12-15,-6 2-8 16,-3 3 0-16,-1 6-4 16,1 5 0-16,-3 2-132 15,3 1 72-15,0-1-372 16,6-2 240 0,0-6-76-16</inkml:trace>
  <inkml:trace contextRef="#ctx0" brushRef="#br0" timeOffset="249.5577">20161 7766 540 0,'3'7'200'0,"-3"9"-156"0,0 16-12 0,0-11 80 16,3 3-68-16,-6 8 24 16,0 0-36-16,3-6 32 0,0-5-36 15,-3-2-4-15,3-3-16 0,3-8-84 16,3-6 40-16</inkml:trace>
  <inkml:trace contextRef="#ctx0" brushRef="#br0" timeOffset="600.6308">20235 7773 476 0,'-15'8'176'0,"18"-8"-136"0,3-2-12 15,0 2-24-15,3 0-8 16,3 0 20-16,3 0-8 15,0 2 16-15,0 9-16 16,-1 2 16-16,1 3-16 0,-3 0 24 16,0 2-20-16,-3 1-4 15,3-6-4-15,-3-5-4 0,6-3 0 16,-3-5 24-16,0-7-12 16,-3-7 24-1,-6-4-24-15,-6-6 24 31,3 3-24-31,-12-6-32 0,-3 6 12 0,-3 3 44 16,3 4-16-16,0 6 0 16,3 6-12-16,3-3-24 0,9 2 8 15,6 3-244-15</inkml:trace>
  <inkml:trace contextRef="#ctx0" brushRef="#br0" timeOffset="1877.9878">20807 6877 364 0,'0'-3'132'0,"0"3"-100"0,0 0-12 0,0 3 52 16,0 4-44-16,-3 7 76 15,0 9-56-15,3 9 52 16,0 13-56-16,0 8 84 16,0 29-72-16,6 5 24 0,0-5-44 15,0-7 40-15,-4-9-44 16,-4 0 28-16,-1-5-32 15,-3-6 16-15,-3-7-24 0,-3-8 44 16,0-11-36-16,0-11 28 16,3-10-28-16,3-10-132 15,3-12 56-15,9-7-284 16,9-5 188-16,3-1-448 16</inkml:trace>
  <inkml:trace contextRef="#ctx0" brushRef="#br0" timeOffset="2225.9885">21211 6882 176 0,'-8'-19'64'0,"10"17"-48"0,1-1-8 0,-3 3 60 16,6 11-40-16,-3 7 120 16,-3 11-80-16,0 11 108 15,0 8-100-15,-6 12 84 16,-2 28-92-16,2-1 64 16,0-5-76-16,-3-11 40 0,0-4-56 15,0-4 40-15,-3-10-44 16,3-11 8-16,0-7-28 0,3-11 28 15,0-11-28-15,0-11 4 16,6-15-12-16,3-8-208 16,3-8 108-16,3-8-376 15</inkml:trace>
  <inkml:trace contextRef="#ctx0" brushRef="#br0" timeOffset="2462.3414">21241 6961 496 0,'-15'-18'184'0,"21"15"-140"0,0-2-16 16,3 5 40-16,-3 5-44 15,9 6 32-15,6 7-28 16,3 9 60-16,2 4-48 0,4 6 44 16,0 11-48-16,3 15 44 0,-9 12-48 15,-4-9 12-15,-2-3-28 16,-6-10 52-16,-3-5-36 15,-6-9 56-15,-3-4-52 16,0-11-132-16,-9-8 52 16,-6-9-400-1</inkml:trace>
  <inkml:trace contextRef="#ctx0" brushRef="#br0" timeOffset="2601.3143">21203 7440 528 0,'-9'-5'196'0,"18"-3"-152"0,8-3-12 0,-2 6 0 0,12 0-24 16,9 2-28-16,8 6 8 15,4 2-428-15</inkml:trace>
  <inkml:trace contextRef="#ctx0" brushRef="#br0" timeOffset="3212.7553">21792 7607 300 0,'-15'-8'112'0,"15"5"-88"0,0-2-8 0,-6 2-4 16,3-2-12-16,-3 2 24 15,0 1-12-15,-3-1 48 16,-6 3-32-16,0 3 64 16,4 2-52-16,-10 3 88 15,6 5-72-15,0 6 60 16,6 2-64-16,3 3 32 0,0-3-48 15,12-3-12-15,0-4-12 16,9-9 8-16,9-10-12 16,8-9 16-16,4-7-16 15,-6 0-108-15,0-3 52 16,0 0-76-16,-16 1 68 0,-2-4-64 16,-18 1 64-16,-3-1-56 15,-11 1 64 1,-1-1 112-16,-3 9-32 15,3 4 124 1,9 4-88-16,-6 5 36 0,6 2-60 16,12 3-32-16,0 5-12 15,6 6 24-15,9 2-12 16,0 8 40-16,6 6-28 0,-6-1 32 16,0 6-32-16,0 2 32 15,-9 3-32-15,3 3 32 0,-9-3-32 16,0-5 32-16,-3-8-32 15,-3-8-164-15,0-11 76 16,-3-13-388 0,3-8 248-16,-3-5-188 15</inkml:trace>
  <inkml:trace contextRef="#ctx0" brushRef="#br0" timeOffset="3617.8041">22081 6723 548 0,'-3'16'204'0,"3"0"-156"0,0 18-16 16,3-2 96-16,3 13-76 15,3 13 84-15,-4 6-76 16,7 12 20-16,-3 25-44 16,-3-3 48-16,-6-6-48 0,0-4-16 15,-6 7-12-15,0-8 0 16,-3-10-4-16,3-8 32 0,1-14-20 15,2-10-4-15,-3-13-8 16,6-8 28-16,-3-3-16 16,3-13-232-16,0-3 112 15,-3-13-564 1,3-18 372-16,-3-6 84 16</inkml:trace>
  <inkml:trace contextRef="#ctx0" brushRef="#br0" timeOffset="4128.5844">22224 6453 384 0,'-3'-13'140'0,"11"8"-108"0,7 2-8 16,-6 3 120-16,12 5-84 0,0 6 44 15,9 2-60-15,0-2 12 16,-4 5-36-16,-2-1 8 0,-3 1-16 15,0 0 28-15,-6 0-24 16,-3 0 64-16,-9 2-44 16,-3 1 20-16,0 2-36 15,-9-8 8-15,3 3-16 16,-9-3 12 0,9-2-16-16,-9 0 32 0,6-3-24 15,3 0-40-15,6-3 12 16,6 0 12-16,3 0 0 15,3-5-16-15,-3 0 8 16,6 0 48-16,0-5-20 0,5-3 16 16,-5 3-20-16,6 2 8 15,-6-2-12-15,0 2-324 16,0 3 168-16,-9 0-452 16</inkml:trace>
  <inkml:trace contextRef="#ctx0" brushRef="#br0" timeOffset="7462.2454">18318 7324 436 0,'0'16'160'0,"0"-16"-124"0,0 39-8 0,0-18 72 16,0 1-60-16,0 7 0 15,3 2-24-15,-3-4 60 16,3-3-44-16,-3-6-12 15,0-2-12-15,0-5 60 16,0 2-36-16,-3-13 4 16,0 5-20-16</inkml:trace>
  <inkml:trace contextRef="#ctx0" brushRef="#br0" timeOffset="7986.098">18643 7273 236 0,'0'-5'88'0,"0"5"-68"0,0-3-4 0,0 1 88 31,0 4-60-31,-3 1 24 16,3 5-36-16,-6 8 24 15,0 5-32-15,-3 11 56 0,3 2-44 0,0 6-8 16,3 2-16-16,9-5 24 15,3-2-20-15,12-6 32 16,2 0-32-16,7-13 20 16,3 0-20-16,6-11 20 15,-1-2-24-15,1-9 68 16,-3 1-48-16,-7-19-20 16,-5 0-12-16,-12-23 0 15,-6 7 0-15,-18-16-20 16,3 17 12-16,-20-4-24 15,8 14 20-15,-15 0-20 16,9 11 16-16,-3 7 16 16,1 3 4-16,-1 3 16 15,9 5-12-15,0 8-172 16,6 5 92-16</inkml:trace>
  <inkml:trace contextRef="#ctx0" brushRef="#br0" timeOffset="10283.3607">18148 8064 392 0,'-35'-29'148'0,"23"29"-116"0,-6-2-8 0,6 2 40 16,6 2-40-16,-3 6-20 15,0 6-4-15,12 7 44 16,3 13-24-16,15 16 24 16,6 9-24-16,8 1 28 15,1-4-32-15,6-11 12 16,3-3-16-16,5-13 36 0,22 1-24 16,8-15-4-16,3 4-12 15,1-11 20-15,17-8-16 16,12-5-40-16,0-3 16 15,3-8-32-15,12-5 24 16,-6 5 8-16,-18 0 12 16,-14 8-36-16,-16 5 20 0,-8 9-12 15,-13 4 16-15,-2 6-8 16,-7 10 8-16,-14 19 16 16,3 19 0-16,-3 5 40 15,-3-3-20 1,-4-13-4-16,-5-11-12 0,3-5 28 15,-12-13-20-15,3-11 40 16,-9-2-32-16,3-14 4 16,-6-5-16-16,6-10-8 15,-3-11 0-15,9-8 20 16,0-11-12-16,5 0-144 16,4 6 68-16,12 8-8 15,3-3 44-15,14 7 0 0,16 7 16 16,8 4 60-16,1 3-24 15,2 0 16-15,15-2-24 16,4 5-8-16,-10 7-4 16,0-2-4-16,-5 0 0 15,11 6-12-15,9 2 8 16,-12 8-4-16,4 2 0 16,2 1 8-16,12-1 0 15,3 14 8-15,0-3-4 16,12-2 24-16,12-1-16 15,-12-4 4-15,3-14-8 16,3-6 80-16,0-7-44 16,-12 0 24-16,-17-11-40 15,-10-5 28-15,0-8-32 0,-5-8 20 16,-4-8-24-16,-17 3-8 16,-19 5-8-16,-8 10-112 15,-9 9 60-15</inkml:trace>
  <inkml:trace contextRef="#ctx0" brushRef="#br0" timeOffset="11018.7999">20601 9467 488 0,'0'-19'180'0,"-3"11"-140"0,3-8-12 15,0 9 64-15,0-4-56 16,-3-2-20-16,-6-1-16 15,0 1 8-15,-3 3-4 16,-5 2 40-16,-10 2-20 0,-6 6 4 16,-3 8-16-16,4 3 28 15,2 5-24-15,6 2 12 16,12 6-16-16,9 3-8 16,15-1 0-16,12-2 20 15,9-3-12-15,2-10 48 16,4-11-32-16,-3-11 4 15,2-7-20-15,1-1 20 16,0-5-20-16,-3-2-48 0,-4-3 20 16,-11-8-140-1,3-3 88 1,-12-18-20-16,-6 2 48 0,0 9 36 16,-12 9 4-16,3 12 56 15,-3 7-32 1,-3 14 8-16,-6 18-20 0,-3 19 12 0,3 13-16 15,0 5-4-15,4 1 0 16,-1-4 4-16,3 1-4 16,3 2 32-16,6 0-20 15,6-7 12-15,3 2-16 0,3-16-104 32,2 0 48-32,7-5-352 0,0-6 220 15,0-7-100-15</inkml:trace>
  <inkml:trace contextRef="#ctx0" brushRef="#br0" timeOffset="11905.2871">20967 9395 352 0,'-6'37'132'0,"-3"-15"-104"0,1 17-8 0,5-10 36 0,0 6-36 15,0-6 24-15,3-3-24 16,0-2 44-16,0-8-36 15,3 0 28 1,-3-8-28-16,0 0-8 0,0-8-12 16,3-3-32-16,3-5 12 15,-4-5-108-15,1-8 64 16,0-6-64-16,3-4 72 16,0-4-32-16,0-7 48 15,3 13-132-15,0-6 92 16,0-2-12-16,-3 6 52 15,0-9 160-15,3 11-68 16,0 5 108-16,6 0-92 0,-3 11 28 16,6-3-60-1,5 8 12-15,10 5-36 0,3 11 36 16,0 6-32-16,-4 4-12 16,-8 6-8-16,-9-3 28 15,-9-2-16-15,-21-1 4 16,-6 1-12-16,-12-6 36 15,1-3-20-15,2-2-4 0,3 0-12 16,6-8 12 0,6 0-12-16,6 0-48 15,7 0 24-15,2 0-32 16,11 6 28-16,7 2 8 0,6 7 12 16,6 9-44-16,0 13 24 15,-1 8 8-15,-5-2 8 16,-6-1 48-16,-9-5-24 15,-12-3 88-15,-9-10-60 16,-15-5 92-16,-5-6-80 16,-4-8 16-16,-6-10-44 0,1-11 32 15,2-8-36-15,3-2 4 16,15-3-20-16,12 5-44 16,12 5 20-16,9 9-560 15,9 2 312 1,3 3-80-16</inkml:trace>
  <inkml:trace contextRef="#ctx0" brushRef="#br0" timeOffset="16920.3582">18035 10266 404 0,'-6'-5'148'0,"6"2"-112"0,0-2-12 15,0 5 100-15,-3 0-72 16,-3-3 68-16,6 0-68 15,0 1 16-15,0 2-40 16,6-3-16-16,3 0-8 0,0 1 20 16,12-1-12-16,9 0 12 15,-3 1-12-15,8-1-8 16,-5 6 0-16,6 2 12 16,-6-5-8-16,-10 0 24 15,1 5-20-15,-6 1-48 16,-3-1 20-16,0 3-360 15</inkml:trace>
  <inkml:trace contextRef="#ctx0" brushRef="#br0" timeOffset="17122.2972">18059 10374 436 0,'-24'-2'160'0,"21"4"-124"0,6 4-8 0,6-4 52 15,6 1-48-15,6-3 16 16,9-3-32-16,5 3 8 16,4 3-12-16,-3 0-16 15,0 2 0-15,-4 0-312 16,4 0 168-16,0 3-88 16</inkml:trace>
  <inkml:trace contextRef="#ctx0" brushRef="#br0" timeOffset="17581.9358">18794 10247 144 0,'12'-10'52'0,"-3"7"-40"0,6-2 0 16,-6 5 80-16,6 2-52 0,3 1 52 16,0 2-52-16,2 3 68 15,1 11-60-15,-6-3 0 16,-3 10-28-16,-6 6 32 16,-12 5-28-1,-3 5-4-15,-9-2-12 0,-3-6 20 16,-2-10-16-16,2-5 24 15,-6-19-24-15,12-6 24 0,0-7-24 16,3-11-12-16,3-2-4 16,6-1-4-16,3 6 0 15,0 3-20-15,9 5 16 16,3 2-40-16,-1449 6 32 0,2907 10 8 16,-1449 0 8-16,3 8 36 15,2 3-16-15,7-2 20 16,0 7-20-16,0-8 8 15,2 8-12-15,-2-13-52 16,0 3 24-16,-6-6-464 16</inkml:trace>
  <inkml:trace contextRef="#ctx0" brushRef="#br0" timeOffset="17941.2115">19446 10311 424 0,'3'-11'156'0,"-3"11"-120"0,0 0-8 0,0 0 60 15,-6 0-52-15,0 3 4 16,-3 2-24-16,-3 0 52 16,-2 6-40-16,-1 5-4 15,0 8-12-15,0 5 24 0,6 8-20 16,3-8-4-16,9 0-8 15,6-5 20-15,12 0-12 16,9-14 40-16,5-4-28 16,7-4 32-16,0-15-32 15,-4 2-12-15,-5-2-8 16,-9-11 28-16,-9-5-16 16,-9 5-12-16,-12-5-8 15,-9 3 12-15,-12 5-4 0,-6 2-36 16,-2 6 16-16,2 5 32 15,9 0-8-15,6 8 16 16,12 0-12-16</inkml:trace>
  <inkml:trace contextRef="#ctx0" brushRef="#br0" timeOffset="19684.2918">19911 9967 384 0,'0'-13'140'0,"3"10"-108"15,0-2-8-15,0 2 40 0,0 0-40 16,0 3 32-16,2 3-28 16,-2 5-16-16,0 13-8 15,0 14 12-15,0 12-8 16,-3 6 48-16,-3 3-28 16,-3 4 4-16,3 12-20 15,0 2 0-15,1-8-4 16,-1-18 28-1,3-1-20-15,0-4 4 0,5-19-12 16,4-6 56-16,9-10-36 16,3-8 60-16,6-13-52 15,3-11-132-15,2-10 52 0,-2-11-68 16,-3 5 68-16,-3 3 4 16,-6 5 24-16,-6 11 12 15,-4 2 4-15,-2 6 60 0,-6 5-32 16,-6 11 8-16,1 10-24 15,-4 8 28-15,3 6-24 16,0 7 12-16,3 6-16 16,3-6-24-16,3 1 4 15,3-6 40-15,0-11-20 16,3-2 44-16,2-5-32 16,1-9 12-16,6-2-20 15,3-5 20-15,0-3-24 16,3-2-84-16,-1-6 40 0,-2-8-80 15,0-5 68-15,-3 2-16 16,0 1 36-16,-6-3 24 16,-6 8 0-1,0-3 12-15,-6 11-8 0,0-6-4 16,-6 8 4-16,0-2-4 16,-3 8 0-16,-6 0 8 31,3-1-4-31,-6 6-20 0,-3 6 8 15,4-1-12-15,-1 0 8 16,3-2 0-16,6 7 4 16,3-4 24-16,9-1-8 0,9 0-40 15,12-2 20-15,11 2 28 16,10-5-8-16,3-5 36 0,-4 5-28 16,-5-3 4-16,-3-2-12 15,-10-6-8-15,-5 1 4 16,-3 2 20-16,-6 3-12 15,-9-1-4-15,-6 1-4 16,-9 2-4 0,-3-2 0-16,-3 0-12 0,-5 5 8 15,-1-5-4-15,6 5 0 16,6 5-44-16,3 0 24 16,9 0 8-16,6 9 8 15,9 4 12-15,3 3 0 16,0 6 24-16,2 5-12 0,4 5-4 15,-6 0-4-15,-6 5 4 16,0 0-4-16,-9 1-4 16,-6 4 4-16,-9-2 4 31,9-2-4-31,-12 9-4 16,-3-7 4-16,0-2 4 0,-2-11-4 15,-1-9 16-15,3-9-12 16,0-12-4-16,0-7 0 15,3-11 4-15,3-10-4 0,1-6 16 16,2-3-12-16,6 1-4 16,0 0 0-16,3-1 4 15,6 1-4-15,3-3-28 16,5 2 12-16,4 6-12 16,0 8 12-16,6 5 0 15,-3 6 4-15,0 4 0 0,-4 4 0 16,1 2-168-16,-3 0 96 15,0 2-340 1</inkml:trace>
  <inkml:trace contextRef="#ctx0" brushRef="#br0" timeOffset="20036.4319">20917 10562 456 0,'-12'-5'168'0,"9"10"-128"0,-3 6-16 16,3 2 44-16,0 5-44 15,-3 1 24-15,0 0-28 16,3-1 8-16,3-2-16 16,0-3 20-16,0-2-20 15,0-3 40-15,6 0-48 0,0-6 0 16</inkml:trace>
  <inkml:trace contextRef="#ctx0" brushRef="#br0" timeOffset="20313.3906">21066 10562 560 0,'-12'8'208'0,"12"5"-164"0,-3 14-8 0,0-11-32 0,0 2-8 16,3-2 12-16,6-3-4 16,3 1 8-16,0-4-8 15,11-5 68-15,4-5-40 0,3-5-4 16,-3-3-16-16,-3-2 16 16,-9-1-16-16,-9-2-20 15,-9-3 0-15,-9 3-4 16,-3 2 4-16,0 3-12 15,3 3 12-15,0 5-128 16,3 2 76-16</inkml:trace>
  <inkml:trace contextRef="#ctx0" brushRef="#br0" timeOffset="20673.3666">21530 10112 488 0,'-6'8'180'0,"6"11"-140"0,0 18-12 0,0-19 48 0,6 11-48 16,-6 6 104-16,0 23-76 15,6 11 20 1,3 0-44-16,3-8 4 0,-3-6-20 0,0-13 8 16,-3-7-12-16,0-9 72 15,-4-10-48-15,-2-3 68 16,-2-7-64-16,2-12-352 15,2-4 168-15</inkml:trace>
  <inkml:trace contextRef="#ctx0" brushRef="#br0" timeOffset="21124.4978">22048 10028 488 0,'-6'-27'180'0,"6"30"-140"0,0 10-12 0,-3 0-40 15,0 16 0 1,-3 11 56-16,0 2-20 0,-6 3 76 16,0 6-52-16,-3-9 0 15,9 0-28-15,-8 9 40 16,5-12-32-16,-6-7 92 15,9-11-68-15,-3-21 40 16,3-16-20-16,6-10-40 0,6-3-44 16,3-6 4-16,3-7-256 15,-3-11 148-15,0-5-140 16,5 5 148 0,-2 11 84-16,0 7 20 15,0 4 84-15,0 12-48 16,0 8 24-16,0 9-36 15,3 12 52-15,3 17-40 16,-1 10 48-16,7 5-48 16,0 1 4-16,6 7-24 0,0 3 100 15,-4 2-64-15,-5-2 8 16,-6-5-36-16,0-8-128 16,-12-6 60-16</inkml:trace>
  <inkml:trace contextRef="#ctx0" brushRef="#br0" timeOffset="21262.7938">21971 10374 520 0,'0'-29'192'0,"14"27"-152"0,22-6-8 0,-6 5-8 16,12 3-20-16,8 3-444 15</inkml:trace>
  <inkml:trace contextRef="#ctx0" brushRef="#br0" timeOffset="21708.6548">22500 10329 528 0,'-9'-16'196'0,"9"16"-152"0,-3 0-12 15,0 3-28-15,1 2-8 16,-7 3 56-16,0 6-28 15,0 7 60-15,-3 8-48 16,9 3 0-16,0 7-20 16,0-7 16-16,0-3-20 0,3 0 24 15,6-8-24-15,3-10 68 16,3-8-48-16,3-6 16 16,2-8-32-16,-2-7-176 15,0-14 88-15,0-8-124 16,-9 1 112-16,-6-1-124 15,-6 3 120 1,-3 5 84-16,0 6 12 16,0 5 168-16,3 5-96 15,0 3-8-15,0 7-44 0,6 4-28 16,3 7-4-16,3 5 72 0,-3 6-36 16,3 8 16-16,0 8-32 15,0 5 20-15,0 3-24 16,-6-6 40-16,9-2-28 15,-6-8 48-15,-6-6-40 16,6-7-84-16,3-9 24 0,0-7-440 16</inkml:trace>
  <inkml:trace contextRef="#ctx0" brushRef="#br0" timeOffset="22074.2251">22822 9840 592 0,'-9'-5'220'0,"21"5"-172"0,-9 2-12 0,-3-2-48 15,0 5 0-15,9 3 76 16,-9 6-36-16,0 15 36 16,0 18-36-16,0 25 80 0,0 2-60 15,0 5 4-15,6 17-32 16,0 4 16-16,-3-10-24 16,9-16 32-16,-7-13-28 15,1-13 84 1,0-14-56-16,-9-10 136 0,0-8-100 15,0-8-248-15,0-8 88 16,-2-8-664 0</inkml:trace>
  <inkml:trace contextRef="#ctx0" brushRef="#br0" timeOffset="90232.3979">20524 12367 944 0,'-12'18'0'0,"-3"11"-4"15,6-16 24-15,-6 11-12 16,-9 3 4-16,-8 10-4 0,-4 10 4 16,-3 6-8-16,-5 11-4 15,5-3 4-15,3-11 28 16,3-5-16-16,7-11 40 16,5-7-32-16,3-3 20 15,9-11-24-15,3-3 28 0,6-4-32 16,6-12-4-16,3 1-8 15,3-8 4-15,3-8-4 16,0-8-116-16,2-8 60 16,1-11-136-16,0-8 104 15,3 3-128 1,0 6 124-16,0-3 8 0,0 5 48 16,2 0 108-16,1 5-36 15,0 6 60-15,-6 4-56 16,0 7 48-16,-3 1-52 15,-1 9 8-15,-2 5-32 16,-3 3 20-16,0 5-24 16,3 3-12-16,-3 7-4 0,-3 1 40 15,3 13-24-15,0-1 8 16,3 12-12-16,0-3 28 16,0 7-20-16,-6 19 4 15,0 9-12-15,-4-4 20 16,1 1-16-16,-3-11 12 15,0-11-12-15,0-8 12 16,0-7-16-16,3-9 32 16,0-7-24-16,-3-3-260 0,6-8 132 15,0 0-400 1</inkml:trace>
  <inkml:trace contextRef="#ctx0" brushRef="#br0" timeOffset="90387.868">20369 12801 820 0,'-30'-16'304'0,"30"13"-236"0,9-2-20 0,3 2-44 15,12 0-12-15,3 3 32 16,5-5-16-16,4 0-36 16,3 5 16-16,0 0-288 15</inkml:trace>
  <inkml:trace contextRef="#ctx0" brushRef="#br0" timeOffset="90969.5134">20997 12925 248 0,'-3'-5'92'0,"-3"5"-72"0,0 0-4 16,6-3 16-16,-3 0-20 15,-3 1 92-15,0-1-56 0,-3 0 56 16,-2 1-60-16,-7 2 24 16,0 2-40-1,-3 4 0-15,-3 2-16 0,-3 2 56 16,4 3-40-16,2 3 40 0,3 3-36 15,6-1 0-15,6 1-20 16,3-3 20-16,9-6-20 16,6-4 24-16,12-9-24 15,2-5 40-15,1-3-28 16,0-2-40-16,3-3 8 16,-9-2-68-16,-3-3 40 0,-4-6-72 15,-2-5 64 1,-6 1 20-16,-6-1 16 0,-3 3 16 15,3 8-4-15,-6 7 96 16,0 9-20 0,3 5-40-1,-3 13 24-15,0 9-40 16,4 4-24-16,-1 3 0 0,-3 3 0 16,-3 0 0-16,3 2 24 15,0 3-12-15,0 0 4 16,0-3-8-16,3-4 20 15,3-7-16-15,0-7 48 16,3-5-32-16,-3-11-260 16,9-11 124-16,-3-5-512 15</inkml:trace>
  <inkml:trace contextRef="#ctx0" brushRef="#br0" timeOffset="91419.8335">20000 12224 444 0,'-6'13'164'0,"3"0"-124"0,-9 16-16 15,12-8 60-15,0 14-52 16,-3 7 40-16,3 3-40 16,-3 13 44-16,0 24-44 15,-3 8-8-15,0-10-12 0,0-14 16 0,-3-5-16 16,3-8 4 0,0-6-8-16,3-10 48 15,3-13-32-15,6-3 68 0,9-15-52 16,3-9-236-16,12-8 104 15</inkml:trace>
  <inkml:trace contextRef="#ctx0" brushRef="#br0" timeOffset="91852.6394">21441 12115 632 0,'3'-10'236'0,"3"7"-184"0,8-2-16 16,-8 5 0-16,3 0-28 15,3 2-4-15,-9 4 0 16,-3 2 84-16,0 5-48 16,0 11-16-16,0 21-16 0,-3 13 36 15,-3 5-24-15,-3 6 16 16,0 16-20-16,-2 15 0 0,-1 1-8 16,3-16 4-16,3-6-8 15,3-5 16-15,-3-5-12 16,3 0 60-16,0-14-40 15,0-10 68-15,0-10-56 16,3-9-44-16,0-7 0 16,0-9-364-16,6-2 200 15,-6-8-420 1</inkml:trace>
  <inkml:trace contextRef="#ctx0" brushRef="#br0" timeOffset="92486.1616">21890 12536 756 0,'-6'-5'280'0,"3"2"-216"0,6 3-20 15,3 0-40-15,0-3-12 16,3 1 12-16,6 2 0 16,0 0 24-16,3-3-16 15,5 3-232-15,1 3 116 16,3 5-380-16</inkml:trace>
  <inkml:trace contextRef="#ctx0" brushRef="#br0" timeOffset="92646.8814">21848 12732 756 0,'-23'-11'280'0,"26"9"-216"0,9-6-20 0,-4 2-12 15,16 1-28 1,0 0 8-16,0 2-8 0,0-2-108 16,5 5 56-16,13 0-140 15,3 0 108-15,5 2-352 16</inkml:trace>
  <inkml:trace contextRef="#ctx0" brushRef="#br0" timeOffset="93263.8596">22664 12568 456 0,'9'-16'168'0,"-6"8"-128"0,0-3-16 15,-3 6 16-15,0 0-28 16,0-3 40-16,-9 0-28 16,-3 3 32-16,-9-1-32 15,-8 6-12-15,-7 3-8 16,3 5 12-16,0 2-8 0,-2 4 76 0,2-1-48 15,9 3-32-15,9 0-4 16,9 2 40 0,9-5-20-16,9-7 16 0,6-6-20 15,18-6 0-15,2-2-8 16,4-5-96-16,-6 3 52 16,-1 2-68-16,-8 0 60 15,-9 5-12-15,-12 3 32 16,-12 8-20-16,-9 11 24 15,-9 20 8-15,1 19 12 0,-1 14 76 16,0 2-40-16,3 19 40 16,6 2-44-1,6-8-8-15,0-13-16 16,0-16-8-16,1-13 4 0,-4-10 136 16,0-11-76-16,-6-11 8 15,-3-16-44-15,-3-7 0 16,-3-9-16-16,-2-21 28 15,2-7-24-15,12-1-12 16,15 3-8-16,9 8-32 16,15 3 20-16,3 5 32 15,2 5-8-15,10 3-148 16,3 2 72-16,2 6-200 16,4 2 148-16,0 1-328 15</inkml:trace>
  <inkml:trace contextRef="#ctx0" brushRef="#br0" timeOffset="93836.6222">22831 12840 392 0,'0'-8'148'0,"-3"8"-116"0,0 3-8 0,3-3 64 16,-6 13 4-1,0 0-48-15,0 1 64 16,0 4-60-16,0 3 8 0,6-2-32 16,3-1 32-16,0-2-32 15,3-3 12-15,0-2-20 16,-3-3 52-16,3-3-36 0,-6-5 36 16,6-2-36-16,-3-4 16 15,3-2-28-15,-6-2-8 16,3-1-8-16,0-5-92 15,-3 0 48-15,3 3-48 16,0 5 52-16,0-2 4 16,3 7 16-16,-6 3-24 15,6 3 24-15,-1 5 16 16,1 2 0-16,-6 1 56 16,6-1-32-16,-6-2 24 15,0-2-28-15,6-1 28 16,-6-5-32-16,6 0 48 15,0-3-36-15,3-2 20 16,0-3-28-16,0-3-36 0,3-2 8 16,0 3-68-16,0 2 40 15,6 0-36-15,-4 8 40 16,4 5-16-16,3 3 28 16,0 3 64-16,0-1-24 15,-3 3 28-15,-6-2-28 16,5 2 44-16,-5-5-36 15,-3-3 40-15,-3 1-40 16,0-4-76-16,-6-2 24 16,6-2-248-16,0-4 152 15</inkml:trace>
  <inkml:trace contextRef="#ctx0" brushRef="#br0" timeOffset="94163.7913">23554 12282 520 0,'0'11'192'0,"0"12"-152"0,6 20-8 16,0-20 0-16,3 12-24 0,-3-1 68 15,-6 9-44-15,6 4 40 16,-6 11-40-16,0-5 8 0,-6-5-24 16,6-8 64-16,-3-9-48 15,0-9 60 1,-3-9-56-16,-3-11-24 0,0-7-12 16,-3-13-204-16,3-14 112 15,3-5-148 1,3-3 136-16,9 0-192 15</inkml:trace>
  <inkml:trace contextRef="#ctx0" brushRef="#br0" timeOffset="94494.9817">23783 12258 664 0,'45'-55'244'0,"-18"41"-188"0,17 6-16 16,-23 14-4-16,0 10-28 16,-6 13-12-16,3 8 0 15,-6 5 84-15,-12 0-48 16,-6-7 52-16,-9-6-48 0,-9-3 60 15,-12 3-56-15,4-7-88 16,-10-7 24-16,-6-4-40 16,-2-6 40-16,-1-5 0 15,6-2 16-15,7 2-20 16,17-6 16-16,12 6-4 16,9 0 8-16,12 8 76 15,15 8-36-15,5 5 24 16,10 14-36-16,-6-1 8 15,0 3-16-15,-7 3 44 0,7-11-28 16,-12 0 72 0,-3-5-52-16,-3-3-68 0,-15-5 8 15,5-5-292-15,-8-11 168 16,6-3-496 0</inkml:trace>
  <inkml:trace contextRef="#ctx0" brushRef="#br0" timeOffset="94772.5722">24167 12814 540 0,'-9'-6'200'0,"9"9"-156"0,0 2-12 15,0-2 28-15,0 5-40 16,0 5 24-16,-6 8-24 16,3 1 36-16,0-1-32 15,1 0-24-15,-4-3 0 0,6 4 36 16,-3-9-24-16,0 3 52 16,0-8-36-16,0-8-312 15,0 0 152-15</inkml:trace>
  <inkml:trace contextRef="#ctx0" brushRef="#br0" timeOffset="95005.9314">24084 12763 756 0,'18'0'280'0,"9"3"-216"0,2 2-20 0,-8 3-32 16,6 11-16-16,-3 7 4 15,-3 1 0-15,5 2 52 16,-5-8-28-16,-9 8 0 0,-15-5-16 16,-15 5 108-16,-5-5-64 0,-13-6 16 15,0-7-44-15,-6-8-4 16,7-6-12 0,11-8-480-16,15 6 256 0</inkml:trace>
  <inkml:trace contextRef="#ctx0" brushRef="#br0" timeOffset="100621.2071">10281 15393 416 0,'3'-26'152'0,"-3"15"-116"0,-3-4-12 15,3 7 48-15,0 0-44 16,-12 0-12-16,0 2-8 16,0 4-8-16,-9 2 0 15,1 2 0-15,2 4 0 16,0 4 0-16,-3 6 0 16,-3 5 8-16,-3 6-4 15,1-1-12-15,2 1 4 16,3 4 100-16,6-7-52 15,9 5 80-15,3-5-72 16,9 0 16-16,3 0-36 16,6-6 24-16,3 1-32 0,3-3-4 0,2-3-12 15,4-13 20-15,6-3-16 16,3-2-128-16,2-3 64 16</inkml:trace>
  <inkml:trace contextRef="#ctx0" brushRef="#br0" timeOffset="101288.724">10519 15301 144 0,'-12'8'52'0,"15"2"-40"0,-6 6 0 16,3 3 104-16,3 2-64 15,0 8 68-15,0 0-68 16,3 8 48-16,-3-5-56 16,-3-3 60-16,0-3-64 15,-3-4 20-15,-3-6-40 16,3-3 28-16,0-5-32 16,3-3 12-16,3-16-8 15,3-10-12-15,3-11-180 16,0-10 96-16,0-5-280 15,0 2 200 1,-3 5-8-16,3 11 100 16,-3 8 296-16,0 21 88 15,-6 15-152 1,0 17 36-16,3 8-132 16,-3 0 32-16,6-3-60 15,-1-6-16-15,1-4-16 0,0-9 24 0,3-2-20 16,3-8 32-16,-3-8-32 15,3-5-12-15,0-6-8 16,-3-7-192 0,3-1 108-16,0-7-168 15,-6-11 148-15,6-6-192 16,-6 6 168-16,-4 11 28 16,7 2 68-16,-3 8 332 0,3 16-156 15,-3 11 128-15,0 13-156 16,6 5 68-16,-3 2-100 15,0 4 24-15,0-1-60 16,-3-2-16-16,0-6-16 0,0-2 32 16,-12 0-20-16,3 0-12 15,-6 0-8-15,-3 0-180 16,0-1 96-16,-3-4-144 16,3-3 128-16,0-11-324 15,6 0 236 1,6-13-4-16</inkml:trace>
  <inkml:trace contextRef="#ctx0" brushRef="#br0" timeOffset="101809.2696">11091 15214 528 0,'-15'-6'196'0,"9"19"-152"0,-6 11-12 0,9 0 52 15,-9 16-52-15,0 10 120 16,3 6-84-16,-3-1-8 15,6-7-36-15,3-6-24 0,-3-10-4 16,6-6 40-16,0-7-24 16,0-3 16-16,-3-8-16 15,0-3 12-15,0-5-16 16,0-5-40-16,-5-6 20 16,8-2-76-16,-3-11 48 15,0-13-148-15,9-8 104 16,5-3-128-16,4-2 120 15,6 10 28-15,0 3 40 16,12 11 152-16,2 7-68 16,1 9 36-16,-3 15-56 15,-9 8 4-15,-3 9-28 16,-18 4 72-16,-6 6-52 16,-9-3 4-16,-9-3-24 0,-3 1-4 15,3-6-4-15,-3-8 28 16,-2-8-20-16,11-2-12 15,-6-6-8-15,12-2-16 16,0 0 12-16,6 2-40 16,6 9 28-16,6 4 32 15,0 6-4-15,6 2 44 0,6 1-28 16,-1 0 20 0,1-4-24-16,0 1 28 15,-3 0-32-15,0-3 20 0,-3-2-20 16,0-3-324-16,2-3 164 15,-2-5-344 1</inkml:trace>
  <inkml:trace contextRef="#ctx0" brushRef="#br0" timeOffset="102376.6672">11498 15293 652 0,'-11'26'244'0,"11"-26"-192"0,-9 61-12 15,3-32 84-15,3 8-76 16,3 3 24-16,3 0-40 16,-3-9 24-16,6-4-32 15,-3-6-12-15,0-5-8 0,0-3 56 16,-3-5-32-16,-3 3-20 16,-3-9-8-16,0-2-8 15,0 0 0-15,-3-2-72 16,-3-9 44-16,3-2-120 15,-3-6 92-15,6-15-88 16,6-11 88-16,9-3-160 16,6 3 124-1,6 3 40-15,3 2 36 16,5 9 200-16,4 4-96 0,0 14 56 16,0 2-80-16,-7 11 36 15,-5 8-52-15,-9 8 40 16,-6 5-44-16,-6 3 32 15,-9 5-36-15,-3-2-8 0,-6-3-16 16,-3-6-8-16,1-2 4 16,2-11-156-16,0-5 84 15,-3-5-44-15,6 2 68 16,3-5 0-16,9 8 24 16,-3 8 100-16,6 6-40 15,6 9 96-15,3 4-76 16,6-1 52-16,3-2-68 15,3-5 32-15,3 2-44 0,2-3 24 16,1-4-28-16,-6-12 28 31,0 14-32-31,-3-13-224 16,0 2 108-16,-6-2-636 16,-4 2 404-16,-8 0 144 0</inkml:trace>
  <inkml:trace contextRef="#ctx0" brushRef="#br0" timeOffset="103211.0084">12281 15348 676 0,'-24'-5'248'0,"19"5"-192"0,-10-8-16 16,12 8 136-16,3 0-104 15,0 0 8-15,6 8-52 16,9-8-24-16,5 5-8 15,4 3 28-15,0-2-12 0,0 4-604 16,6-4 324 0,-7 2-72-16</inkml:trace>
  <inkml:trace contextRef="#ctx0" brushRef="#br0" timeOffset="103356.2997">12135 15616 780 0,'-32'-16'288'0,"29"21"-224"0,15 3-20 0,-3-5-20 16,17-3-24-16,4 5 16 16,12 0-8-16,5-2-72 15,1-3 32-15,9 5-584 16</inkml:trace>
  <inkml:trace contextRef="#ctx0" brushRef="#br0" timeOffset="104080.141">13234 14888 392 0,'-6'-5'148'0,"3"5"-116"0,0 2-8 16,3 4 20-16,3 2-28 15,0 8 84-15,-3 7-56 16,0 12 32-16,-6 7-44 16,6 0 60-16,-6 1-52 15,6-1 0-15,0-8-24 0,-3 6 24 16,3-8-24-16,0-6 40 0,0-4-32 15,-6-7 32-15,6-7-32 16,0-8-136-16,6-2 60 16</inkml:trace>
  <inkml:trace contextRef="#ctx0" brushRef="#br0" timeOffset="104515.8305">13478 14915 444 0,'-18'31'164'0,"12"-7"-124"0,-6 16-16 16,9-14 140-16,-3 6-96 16,0 0 36-16,3 2-64 15,-3-2 28-15,3 0-36 16,-3-3 80-16,3-5-64 0,-2-6 56 15,-1-7-60-15,3-9 24 16,3-10-40-16,3-5-8 16,6-5-12-16,2-4-112 15,7-7 56-15,0-5-184 16,3-3 132-16,0-5-52 16,3-3 88-16,-4 8 32 15,-5 7 16-15,0 9 76 16,-3 5-32-16,-3 14 128 0,-3 12-84 15,0 12 64-15,3 7-80 16,0 2-20-16,0 1-24 16,0-3 32-16,3-2-20 15,-6-6-112-15,-3 0 48 16,-6-5-512 0,-9 5 304-16,-9-2-72 15</inkml:trace>
  <inkml:trace contextRef="#ctx0" brushRef="#br0" timeOffset="104631.6998">13353 15219 540 0,'-6'-5'200'15,"15"2"-156"-15,12-5-12 0,-6 5 16 0,8-2-32 16,13 2-24-16,6-2 4 16,2 5-468-16</inkml:trace>
  <inkml:trace contextRef="#ctx0" brushRef="#br0" timeOffset="104890.668">13722 15192 404 0,'-9'0'148'0,"3"3"-112"0,3 0-12 16,3-3 12-16,0 8-24 15,0-8 12-15,0 5-12 16,0 3 12-16,-3 2-16 0,0 4 68 15,0-1-44-15,-3 0 84 16,6 0-64-16,-3 1 8 16,6-4-36-16,0-5 32 0,9-5-32 15,0-5 4-15,3-5-16 16,0-4-156-16,0-2 76 16,0-2-280-1</inkml:trace>
  <inkml:trace contextRef="#ctx0" brushRef="#br0" timeOffset="105063.3205">13752 15031 508 0,'-15'3'188'0,"15"-1"-148"0,3 6-8 0,0 3 88 0,0 5-72 16,0 5 44 0,6 0-56-16,0 0 24 0,3 3-32 15,-1 2 28-15,1-4-32 0,-3-1 4 16,0 0-16-16,-3-3-8 15,-6-2 0-15</inkml:trace>
  <inkml:trace contextRef="#ctx0" brushRef="#br0" timeOffset="105290.9915">13886 14909 364 0,'-15'21'132'0,"15"-21"-100"0,3 30-12 0,3-17 24 16,3 5-28-16,6 6 40 15,2 0-32-15,4 8 32 16,0-3-32-16</inkml:trace>
  <inkml:trace contextRef="#ctx0" brushRef="#br0" timeOffset="106432.9515">13785 14970 340 0,'8'-10'128'0,"-8"10"-100"0,3-3-8 0,-3 3 124 0,0 0-84 15,0 0 80-15,-3 0-80 16,0 0 56-16,1 5-64 15,-1-2-12-15,3-3-24 16,0 5 8-16,0 3-16 0,3 0 40 16,2 3-24-16,-2 2 12 15,3 5-20-15,0 3 0 16,0 3-8-16,0 0 48 16,0 3-32-16,0-1 16 15,3 3-24-15,-3-2 28 16,0-1-28-16,0 1 12 15,0-1-16-15,3-2 36 16,-6-3-24-16,0-3-24 16,0-4 0-16,0-4 44 15,-3 1-24-15,0-6 16 0,0 0-20 16,0 1-8-16,-3-4-4 16,0 1-4-16,0 2 0 15,3 1-12 1,-3-1 8-16,3 0-136 0,0-5 72 15,0 0-372-15,6 0 240 16</inkml:trace>
  <inkml:trace contextRef="#ctx0" brushRef="#br0" timeOffset="107198.3451">12832 15640 488 0,'-6'0'180'0,"6"-3"-140"0,6 6-12 0,-6-3 64 0,0 0-56 15,0 0 76-15,3 0-64 16,-3 0 80-16,6 0-72 16,0 0 52-16,0 0-64 0,0 0 16 15,-6 0-40-15,9 2 0 16,0 6-12-16,3-5 12 16,8 2-12-16,13-2 24 15,15 2-20-15,17 0 40 16,4-2-28-16,17-8 12 15,30-6-20-15,6-5 8 16,3 3-12-16,18-11-8 16,-12 0 0-16,-18 0 28 15,-21-2-16-15,-14 8 4 16,-13-1-12-16,-11 3 4 0,-15 6-8 16,-10 4 24-16,-8 6-16 15,-9 0 24-15,-12 0-24 16,-3 3-128-16,-3 5 64 15,0-3-336-15,-3 0 220 16,6-7-492 0</inkml:trace>
  <inkml:trace contextRef="#ctx0" brushRef="#br0" timeOffset="108248.6084">13037 15785 268 0,'0'-8'100'0,"0"8"-76"0,3-5-8 0,-3 2 88 16,3 3-60-16,-3-2 0 15,0 2-28-15,0-3 32 16,0 6-24-16,0-3 20 16,0 0-24-16,0 5 44 15,0 3-36-15,0 8 20 16,3-1-28-16,-3 12 28 16,9 5-32-16,-9 5 12 0,0 0-16 15,0-3 28-15,0-5-24 16,0-5 4-16,-3-3-12 15,0-5-16-15,3-3 4 0,0-5 48 16,0-8-24-16,6 0-8 16,3-2-8-16,-3-4-392 15,0 4 212 1,-3-4-168-16</inkml:trace>
  <inkml:trace contextRef="#ctx0" brushRef="#br0" timeOffset="108622.1639">13585 15669 364 0,'-18'8'132'0,"6"5"-100"0,-11 11-12 16,11-6 60-16,-6 11-48 15,-3 8 24-15,-6 3-36 16,6 8 60-16,0-11-44 15,1-3 36-15,2-5-40 16,3-8 0-16,3-7-20 16,-3-1 20-16,9-8-20 0,6-5-48 15,0 0 20-15,0-11-252 16,6-10 148 0,9 0-224-16</inkml:trace>
  <inkml:trace contextRef="#ctx0" brushRef="#br0" timeOffset="108817.2815">13594 15647 416 0,'12'-10'152'0,"-12"10"-116"0,0 5-12 0,0 0 84 15,0 6-64-15,0 5 88 16,9 10-76-16,0 11 16 16,-6 8-40-16,6 3-12 0,9 2-12 15,-10-7-8-15,4-4 4 16,-3-4 48-16,-9-6-28 0,0-3-28 15,-3-5 0-15,-6-2-148 16,0-6 80-16</inkml:trace>
  <inkml:trace contextRef="#ctx0" brushRef="#br0" timeOffset="108998.7183">13415 15962 592 0,'-14'-16'220'0,"14"14"-172"0,5-9-12 16,4 11 100-16,9-2-80 16,0-6 60-16,15 2-72 15,6-2-4-15,8 8-24 16,-5-5-344-16,6 2 176 16,-4-10-316-16</inkml:trace>
  <inkml:trace contextRef="#ctx0" brushRef="#br0" timeOffset="109388.8965">13844 16034 340 0,'-12'-3'128'0,"6"6"-100"0,0 7-8 16,0-7 44-1,3 5-40-15,-6 0 76 16,0 2-52-16,-2 1 64 16,2 2-64-16,3-5 28 15,3 5-44-15,3-2 16 16,3 0-28-16,3-6-8 16,3 0-8-16,2-5-48 0,7-5 24 0,-3 5-380 15</inkml:trace>
  <inkml:trace contextRef="#ctx0" brushRef="#br0" timeOffset="110081.2113">13960 16068 404 0,'3'16'148'0,"-3"-16"-112"0,6 19-12 0,-6-12 32 15,3 1-36-15,-6 0 68 16,3 3-48-16,-3-6-8 15,3 3-20-15,-3-8 0 16,0 0-8-16,-3-8 16 16,6 3-12-16,0-8-92 15,3 5 48-15,0-5-156 16,3 2 108-16,3-2 4 16,0 2 48-16,0 1 40 15,3-1-4-15,-6 6 44 16,3-3-24-16,-6 8 76 0,3 0-56 0,-6 0 48 15,0 5-52-15,3 0 24 16,3 3-36-16,-3-2 28 16,2-1-32-16,1 0-4 15,3 0-12-15,0-5-8 16,0 3 4-16,-3 0 20 16,3-1-12-16,-6-2-84 15,0 0 40-15,-3-2-60 16,3-1 52-16,-6-2-84 15,3-1 68-15,-3-1 0 16,3 4 36-16,0-5 56 16,3 8-16-16,3 0 104 15,3 0-68-15,0 0 56 16,0 8-68-16,0-3 24 16,0 0-40-16,0 1 0 15,3-4-16-15,-7 4 28 16,4-1-24-16,-9-5-48 15,0 0 16-15,-3 0-128 16,0 5 80-16,-3-5-148 16,1 0 120-16</inkml:trace>
  <inkml:trace contextRef="#ctx0" brushRef="#br0" timeOffset="110412.5293">14231 15679 508 0,'6'-10'188'0,"-6"10"-148"0,6-3-8 0,-6 0 44 16,0 6-48-16,3 0 40 15,3 7-36-15,0 6 88 16,3 3-68-16,0 15 56 16,6 3-64-16,2 11 4 15,1-1-28-15,0 4-12 16,6-4-4-16</inkml:trace>
  <inkml:trace contextRef="#ctx0" brushRef="#br0" timeOffset="113201.845">15496 15528 436 0,'-12'-23'160'0,"15"15"-124"0,0-6-8 0,0 6 60 16,0 1-52-16,3-1 48 15,-3 0-48-15,3 0 32 16,0 2-36-16,0 1 44 0,0 2-44 16,0 1 36-16,0-1-36 15,3 1-20-15,0-1-4 16,6 0-8-16,11-5 0 16,22-2 24-16,29-3-12 15,10-3 24-15,29 2-24 16,18 6 12-16,3 6-12 15,29-3 28-15,4-1-24 0,9 1 20 16,8 0-20-16,-5-6-16 16,17-2-4-1,-14 0-4-15,14 2 0 16,-17 8-20-16,-16 1 16 0,-14-4 32 16,-9 6-12-16,-24 6 16 15,-29-1-12-15,-13-2 36 16,-24-1-24-16,-11 1-252 15,-15-3 124-15,-9-3-496 16,-12 3 332 0,-21 0 52-16</inkml:trace>
  <inkml:trace contextRef="#ctx0" brushRef="#br0" timeOffset="113652.3226">16196 15703 464 0,'-18'-19'176'0,"21"14"-140"0,6-11-8 16,-3 11 48-16,3-3-48 16,3 0 32-16,-1-5-32 15,1 5 44-15,3 3-40 16,0-1-16-16,3 4-8 0,0 2 0 16,3 2-4-16,5 1 16 15,7 0-12-15,12-1 16 16,23-2-16-16,31-2 32 15,8 2-24-15,30-6 12 16,23 6-16-16,19-2 28 16,17-1-24-16,7-5 32 15,8 6-32-15,-20-4 20 16,-1 4-20-16,-20-4-36 16,-21-2 12-16,-15 0-16 15,-18 6 12-15,-18-1-204 16,-24-2 120-16</inkml:trace>
  <inkml:trace contextRef="#ctx0" brushRef="#br0" timeOffset="114586.2168">20601 14698 488 0,'0'-6'180'0,"6"9"-140"0,3 0-12 16,-3-6 92-16,0 0-72 16,3 1 44-16,6-4-56 15,0-2 24-15,3-2-32 16,-4-3 8-16,4-3-20 0,-3 0-16 16,-6-3-4-16,-3-2 28 15,-6 0-12-15,-9-3 12 16,-3-2-12-16,-3-1 12 0,-11 3-16 15,2 3-4 1,3 3 0-16,-9 2-24 0,3 3 12 16,-2 5-48-16,8 5 28 15,-3 6-20-15,9 5 28 16,3 15 0-16,12 7 12 16,0 7 24-16,6 0-8 15,0-3 4-15,9-2-4 16,6-3 20-16,-3-8-16 15,2-2-128-15,1-9 64 0,0-7-316 16,0-6 204 0,-6-2-104-1</inkml:trace>
  <inkml:trace contextRef="#ctx0" brushRef="#br0" timeOffset="114838.5619">20622 14769 332 0,'-9'50'120'0,"9"-5"-92"0,0 21-8 15,0-31-8-15,0 7-12 16,-3-13 16-16,-3 0-8 16,0-5 164-16,-3-8-96 15,0-3 96-15,0-13-104 16,-5-5 56-16,-1-3-72 16,3-8 48-16,0-5-56 0,3-5-28 15,3-9-16-15,6 3 0 16,6-2 0-16,6-3-20 0,3 5 12 15,0 6-56-15,2-1 32 16,7 6-152-16,0 3 104 16,6-1-460-1</inkml:trace>
  <inkml:trace contextRef="#ctx0" brushRef="#br0" timeOffset="115437.3494">20884 14706 340 0,'3'2'128'0,"-6"-2"-100"0,6 3-8 0,-6-1 124 0,0 4-84 15,-3 2 64-15,0 2-72 16,0 4 48-16,3 1-56 16,-3 4-28-16,3-1-16 15,0 1 44-15,3-3-24 0,0-6 16 16,3-2-20-16,3-5 44 15,3-8-32-15,-3-1 20 16,3-9-28-16,0 1 16 16,3 1-20-16,0-3-16 15,3 3-4-15,-3-3-16 16,-1 3 12-16,-2 2-40 16,0 3 28-16,-3 6-36 15,0 2 32-15,0 5 44 16,3 6-8-16,-3-1 36 0,0 3-32 15,0 1-4-15,-3 1-8 16,3-7 56-16,-3 0-32 16,3 0 16-16,0-2-28 15,-6-6 64-15,3 0-48 16,3-8 16-16,-6 0-32 16,3 0-24-16,0-3 0 15,3-2-92-15,0 0 52 16,0 2-20-16,-1 1 40 15,1 4-28-15,0 4 32 16,3 2 20-16,0 8 4 0,0-3 44 16,0 0-20-1,0 6 20-15,-3 2-24 16,-3-8 16 0,3 8-20-16,-6-7 72 15,3 4-52-15,-9-4-76 16,3-4 20-16,-6-2-200 15,3 6 124-15,0-12-304 16,3 6 228-16,9-2-204 0</inkml:trace>
  <inkml:trace contextRef="#ctx0" brushRef="#br0" timeOffset="115776.3326">21503 14327 612 0,'-6'-5'228'0,"0"8"-180"0,6-1-12 0,0 3 52 15,-3 3-56-15,3 11 24 16,3 10-36-16,-3 13 8 15,3 9-16-15,0-1 20 0,-3-2-20 0,6-9 32 16,-3-7-28-16,-3-8 48 16,0-3-36-16,0-10 56 15,-3-4-48-15,0-1-208 16,3-12 88-16,0 1-248 16,-3-8 184-1,6-8-272-15</inkml:trace>
  <inkml:trace contextRef="#ctx0" brushRef="#br0" timeOffset="116129.4775">21640 14269 644 0,'51'-13'236'0,"-51"13"-180"0,65 0-20 16,-35 5 52-16,0 0-56 16,2 6 4-16,-2 2-20 15,-3 0 24-15,-3 3-24 16,-3-3 48-16,-6 1-36 0,-9 2 28 15,-9 5-28-15,-12-3-132 0,-9 3 56 16,-12-5-196-16,-12-5 140 16,-5 2-104-1,-1-8 120-15,7-2 92 16,2 2 4-16,15 3 180 16,9-2-104-16,10 12 40 15,8 1-72-15,14 7 24 16,16 3-44-16,12 3 16 0,12-3-28 15,-7 0 8-15,-2-5-16 16,-9-3 56-16,-4-2-40 16,-5-3 52-16,-6-3-48 15,-3-3-192-15,-3-2 88 16,0-5-540-16,3 5 340 16,3-3 48-16</inkml:trace>
  <inkml:trace contextRef="#ctx0" brushRef="#br0" timeOffset="116402.421">22149 14727 464 0,'-9'0'176'0,"9"2"-140"0,0 1-8 16,0 8 92-16,0 4-56 16,0 4-24-16,0 2 8 15,0 3-32-15,0 0 20 0,0-3-20 16,-3-3 52-16,-3-4-36 16,0-6-208-16,-3-11 92 15,9-2-408 1</inkml:trace>
  <inkml:trace contextRef="#ctx0" brushRef="#br0" timeOffset="116625.9362">22063 14655 592 0,'15'-2'220'0,"0"7"-172"0,8 5-12 0,-5-2 48 0,9 6-52 16,6 2 4-16,0 7-20 15,-7 4 8-15,4 2-16 16,-15 3 32-16,-9 2-24 0,-9-2 64 16,-12-3-44-16,-15-3 20 15,-8-2-36-15,2-8 36 16,-3-3-32-16,3 1-144 16,13-7 64-16</inkml:trace>
  <inkml:trace contextRef="#ctx0" brushRef="#br0" timeOffset="117572.1127">19720 15319 508 0,'0'0'188'0,"0"0"-148"0,3 6-8 0,-3-6 60 16,0 0-56-16,0 0 68 15,6 5-64-15,0 0 20 16,0 1-40-16,-3-6 8 15,9 7-16-15,-3-1 0 16,0-1-4-16,3 0 20 16,2 1-16-16,1 2 4 15,12 2-8-15,3-2 12 0,0 3-12 16,5-1 4-16,7 3-4 16,-3-2 4-16,2 2-8 15,10-7 8-15,20-6-8 0,10 2-12 16,14-2 4-16,18-8 28 15,27-5-12-15,6 0-4 16,39-3-4-16,-1 0-4 16,33 6 0-16,-11 2 16 15,26 5-8-15,-24 3 16 16,19 0-16-16,-25 5 40 0,-3 1-24 16,-14-1 12-16,-18 0-20 15,-10-5-8 1,-5 3-4-16,-30 2 40 15,-15-2-24-15,-17-6-88 0,-16-2 36 16,-17-1-200-16,-16 1 128 16</inkml:trace>
  <inkml:trace contextRef="#ctx0" brushRef="#br0" timeOffset="123935.0474">20059 15753 164 0,'-5'0'60'0,"5"0"-44"0,0 14-8 15,0-4 120 1,0 3-72-16,-6 8 60 16,6 11-72-16,0 5 48 15,6-2-52-15,-6-1 40 16,0 3-44-16,-3-2-28 15,3-12-8-15,-6 1 60 16,6-5-32-16,-6-3 40 16,3-9-36-16,-6-4 16 15,3-3-28-15,-6-8 16 16,12 6-20-16,-3-12-8 16,3 1-4-16,3-16-4 0,6 8 0 15,6-14 16-15,6 4-8 16,-7-9-40-16,7 3 20 15,6 0-44-15,-3 8 36 16,-3 5-28-16,2 8 28 0,-2 8-8 16,-6 6 16-1,0 7 8-15,-3 5 4 0,-12 9 32 16,0-1-16-16,-9 1 40 16,3 7-32-16,-9-2 40 15,-3-3-36-15,0 1-68 16,-2-7 20-16,-7-1-36 15,9-4 32-15,-3 1 12 0,0-1 8 16,1-2-16-16,11 6 12 0,3 1 48 16,12 1-20-16,3 3 8 15,5-3-16-15,7 2 36 16,-6-5-24-16,3 3 56 16,0-5-44-16,-3 2 44 15,-3-8-44-15,-3-2 44 16,-4 5-48-16,-2 0-252 15,-3-8 116-15,-3 0-472 16</inkml:trace>
  <inkml:trace contextRef="#ctx0" brushRef="#br0" timeOffset="124364.1881">20381 16118 416 0,'-3'-2'152'0,"3"2"-116"0,0 0-12 16,0 0 84-16,0 0-64 16,-3 2-28-16,0 12-12 15,-3-1 48-15,3 11-28 16,0-1 24-16,-3 7-28 15,0-9 8 1,6 5-16-16,0-7 20 0,0-1-20 16,0-10 56-16,3 0-36 15,-3-8-164-15,3-8 68 0,3 3-452 16</inkml:trace>
  <inkml:trace contextRef="#ctx0" brushRef="#br0" timeOffset="124612.5618">20283 16084 340 0,'-3'-5'128'0,"12"5"-100"0,9-6-8 0,-4 12 148 16,7-6-96-16,9 8-12 16,3 8-36-16,-3-3-12 15,-7 8-4-15,-2 0-8 0,-6 0 4 16,-9 3 48-16,-12 0-28 15,-9-3 60 1,3 3-48-16,-20-8 20 16,-1 5-36-16,-9-8 16 15,6 0-20-15,4-7 8 16,8 2-12-16,6-3-132 0</inkml:trace>
  <inkml:trace contextRef="#ctx0" brushRef="#br0" timeOffset="125121.5846">19634 16476 392 0,'0'-6'148'0,"0"1"-116"0,0 2-8 0,0 3 128 0,0 0-88 15,9 0 8-15,-3 3-44 16,0 0 0-16,6-1-16 16,2 1 56-16,10 0-40 0,27-3 8 15,17 5-24-15,13-5 44 16,5 0-28-16,21-3 28 16,6 3-28-16,-17-5 36 31,2 2-36-31,-3-5 64 15,-12 6-52-15,-5-6-16 16,-13 2-16-16,-11-1 8 16,-10 4-8-16,-14-8 48 15,-6 11-28-15,-12-8-60 16,-6 3 20-16,-9 2-344 16,-3 1 196-16</inkml:trace>
  <inkml:trace contextRef="#ctx0" brushRef="#br0" timeOffset="125710.0632">19717 16669 384 0,'0'-13'140'0,"6"5"-108"0,3 0-8 16,0 2 92-16,6-2-68 16,6 3 8-16,5 0-36 15,1 10-20-15,3 16-4 16,-3 8 40-16,-9 11-24 16,-9 2 16-16,-9 1-16 0,-12-4 20 15,-12-4-20-15,-6-6 12 16,-3-3-12-16,1-2 12 0,-4-8-16 15,0-8-4-15,-3 0 0 16,13-5 64-16,5-3-36 16,6 0-20-16,12 0-12 15,12 2-20-15,6 4 12 16,6-1 4-16,5-3 4 16,13 6 44-16,3-2-24 15,-1 2 36-15,4-3-32 16,-9 0 40-16,-6 1-36 15,-4-4 4-15,-5-2-20 0,-6 0-272 16,0-2 144-16,-3-4-452 16</inkml:trace>
  <inkml:trace contextRef="#ctx0" brushRef="#br0" timeOffset="126202.0259">20110 16777 312 0,'-6'-18'112'0,"3"15"-84"0,0 6-12 16,-3 7 108-16,-3 9-72 16,3 7 60-16,0 3-68 15,0 3 32-15,0 0-44 16,1-3-20-16,5 0-4 16,0-2 52-16,-3-6-32 0,3-3 24 15,-3-12-32-15,3-6 60 16,0-6-44-16,0-2-8 0,-3-2-16 15,3-4 8-15,6-4-12 16,2-11-64-16,7-8 28 16,0-3-84-1,9 0 60-15,6 3 0 0,3 3 32 16,2 13-12-16,-2 10 16 16,0 9-8-16,-9 2 12 15,-4 8 52-15,-8-1-20 16,-6 7 60-16,-9 2-44 15,-9-3 20-15,-5 0-36 16,-7 0 16-16,-3 0-20 0,0 1 8 16,3-12-12-16,3 9-16 15,4-8 0-15,2 2-40 16,3 3 24-16,3 2-56 16,6 4 44-16,3 4 24 15,6-2 8-15,3 8 28 16,3-3-16-16,0 0 48 15,5-2-32-15,-2 5 40 16,0-9-40-16,-3-1-104 16,-3-1 44-16</inkml:trace>
  <inkml:trace contextRef="#ctx0" brushRef="#br0" timeOffset="126595.5001">20399 16999 416 0,'-12'6'152'0,"9"-6"-116"0,-9 2-12 0,9 1 100 16,-3 0-72-16,-9 5 8 16,9-3-40-16,-6 0 4 15,9 8-12-15,-3 1 36 0,3-1-24 16,3 8-40-16,3-2 8 15,3 2 36-15,0-3-16 16,3-4 0-16,-3 1-8 16,3-1 28-16,-3-1-16 15,-6 0-24-15,0 0 4 16,-6 1-8-16,-3-1 4 16,-6 0 68-16,0 0-32 0,-2-5 60 15,-4 5-52-15,6-5-16 16,0-2-12-16,3 2 24 15,6-8-16-15,0-3 48 16,6-2-36-16,0 2-104 16,9-2 44-16,6-6-512 15</inkml:trace>
  <inkml:trace contextRef="#ctx0" brushRef="#br0" timeOffset="126878.6032">20640 17023 592 0,'-6'-10'220'0,"3"10"-172"0,-3 0-12 0,0 0 40 15,0 8-48-15,-3-3-4 16,3 3-12-16,-6 2 0 16,6 4-8-16,3 7-20 0,6 3 8 15,3 2-4-15,3 1 4 16,6 4 32-16,3-2-12 15,-3-5 24-15,-3-3-24 0,-6-2 40 16,-9-6-28 0,-6-2 32-1,0 2-32-15,-15-5-40 16,3-3 8-16,-11-7-264 16,-1-1 152-16,-12-18-348 0</inkml:trace>
  <inkml:trace contextRef="#ctx0" brushRef="#br0" timeOffset="127328.854">19574 15777 384 0,'-3'-5'140'0,"-3"0"-108"0,-6 5-8 0,3 0 100 16,-5 5-72-16,-7-3 52 0,-3 12-64 16,-3 4 8-16,-6 11-32 15,1 14-16 1,-1 10-4-16,3 5 28 0,3 29-12 16,4 27-40-16,2 5 16 0,3 24 28 15,6 8-8-15,12-16 60 16,6-1-36-16,15-7 64 15,20-18-56-15,19-22-148 16,20-15 56-16,10-9-532 16</inkml:trace>
  <inkml:trace contextRef="#ctx0" brushRef="#br0" timeOffset="127887.2047">21060 15954 444 0,'-12'-13'164'0,"12"13"-124"0,0 0-16 16,0 0 0-16,9 13-20 16,-3 9 84-16,14 7-44 15,10 13-4-15,12 43-24 16,3 20 24-16,-10 12-24 15,-5 39 92-15,-18-13-60 0,-33 21 144 16,-21 5-108-16,-11-21 16 0,-13 6-60 16,-17-19 28-16,-6-29-40 15,5-16-208-15,16-24 96 16,11-16-312-16,13-21 224 16,17-18-276-1</inkml:trace>
  <inkml:trace contextRef="#ctx0" brushRef="#br0" timeOffset="128530.7121">22197 15700 384 0,'9'-10'140'0,"-3"10"-108"0,3-3-8 0,-9 3 56 16,0 0-48 0,0 3 4-16,0 10-20 0,-3 6 40 15,-3 12-28-15,-9 12-4 16,0 7-16-16,-6 0 20 15,-9-5-16-15,3-5 12 0,1-6-12 16,-1-2 28-16,3-8-24 16,6-3 32-16,6-8-32 15,3 0-24-15,18-5 12 16,18-5-4 0,9 0 12-16,17-3-8 15,4 8 24-15,0-6-16 0,-10-2 24 16,1-2-24-16,-15-1 12 15,-7-5-12-15,-8-3 36 16,-12 3-24-16,-6-5 40 16,-9 0-36-16,-12-6 20 15,3-4-28-15,-5-12 28 16,2 9-32-16,0-6-12 16,12 6-8-16,9 2 20 15,9 5-8-15</inkml:trace>
  <inkml:trace contextRef="#ctx0" brushRef="#br0" timeOffset="130690.6462">22652 15708 312 0,'0'-2'112'0,"0"2"-84"0,0 2-12 0,0-2 64 15,-3 8-48-15,0 3 76 0,0 15-60 16,3 11 28-16,0 6-44 15,0-6 24 1,0 2-28-16,0-2-16 16,6-2-8-16,-3-9 28 15,0 1-16-15,-3-3 48 16,0-9-36-16,-3-7 56 16,3 0-48-16,-3-8 28 15,0 0-36-15,-3-5-8 16,3 2-12-16,-6-5 12 15,9 0-12-15,0-2-28 16,0 2 8-16,0-5-84 16,9 0 56-16,-3-6-56 15,3 3 56-15,0-10-68 16,0 2 64-16,0-3-24 16,3 4 40-16,-3-4-20 0,0 6 28 0,-3 5 0 15,3 5 12-15,-3 1 0 16,0 5 0-16,-1-3 24 15,1 5-8-15,-3-2-28 16,-3 5 8-16,6-6-4 16,-3 6 8-16,0-2 8 15,3 2 0-15,-3-3 0 16,0 6 0-16,0-3 8 16,0 0-4-16,-3 0-100 15,0 0 52-15,0 0 28 16,0 0 12-16,0 0 40 15,0 0-20-15,0-3-32 16,9 3 8-16,-6-2-16 16,3 2 12-16,-3-3 16 15,-3 6 0-15,0-3-4 16,6 0 4-16,-6 0 4 16,0 0-4-16,0-3-12 15,3 3 4-15,-3-3 4 16,0 6 0-16,0-3 16 15,0 0-8-15,3 0-56 16,0 0 24-16,-3 0 36 0,0 0-4 0,0 0 8 16,6 0-8-16,-3 0 12 15,0 0-12-15,-3 0-20 16,0 0 4-16,0 0 12 16,0 0 0-16,3 0-20 15,-3 0 8-15,0 0 20 16,0 0-4-16,6 0-12 15,-3 3 0-15,-3-3 20 16,0 0-8-16,0 0-4 16,0 0 0-16,0 0-24 15,0 0 12-15,0 0-4 16,0 0 4-16,0 0 32 16,0 0-12-16,0 0-12 15,0 0-4-15,0 2 4 16,3 1 0-16,-3-3-12 15,0 0 8-15,0 2 4 16,3 1 0-16,-3-3-12 16,0 0 8-16,0 0 28 15,0 0-12-15,0 0-20 16,0 0 0-16,3 0 12 16,0 3 0-16,-3-1 8 15,0 1-8-15,0 0-4 16,0-1 4-16,0 1-16 15,6 0 8-15,-3-1 12 16,0 4-4-16,-3-4-12 0,0 1 4 0,2-3 28 16,1 2-12-16,-3-2-12 15,3 6-4 1,-3-4-4 0,3 1 0-16,0 0 8 15,0 7 0-15,-3-7 96 0,0 8-52 0,0-9-44 16,0 6-4-16,0-3 24 15,0 1-12-15,0-4 0 16,0 1-4-16,0 0-4 16,6-1 0-16,-6 4-12 15,3-1 8-15,-3-2 4 16,3-1 0-16,-3 1 16 16,0 2-8-16,0 0 48 15,0 1-28-15,0-6-40 16,0 0 4-16,0 0-8 15,0 0 8-15,0 2 8 16,3 1 0-16,-3-3 24 16,0 0-12-16,0 0-12 15,0 0-4-15,0 0 12 16,0 0-4-16,0 0-4 16,0 0 4-16,0 0 4 15,0 0-4-15,0 0-4 16,0 0 4-16,0 0-32 15,3 0 16-15,-3-3 12 16,3 6 4-16,-3-8 24 16,0 10-16-16,0-10-20 0,0 5 0 15,0 0 12-15,0 0 0 16,0 0 8-16,0 0-8 0,0 5 8 16,0-5-8-16,0 0-4 15,0 0 4-15,0 0 12 16,0 0-8-16,0 3 24 15,6-3-20-15,-6 0-12 16,0 0-4-16,0 0 12 16,0 0-4-16,0 0 8 15,0 0-8-15,0 8-12 16,3-6 4-16,-3-2 40 16,0 3-24-16,0-3-28 15,0 8 8-15,-3-3 20 16,3-5-8-16,-6 5 8 15,12-2-4-15,-6-3 4 16,0 5-8-16,0 1-4 16,0-6 4-16,0 5-4 15,0 0 0-15,0-5 8 16,0 5-4-16,-6-2 8 16,6 2-8-16,0 1-12 15,0 4 4-15,-3-10 28 16,0 14-12-16,-3-9 4 15,-3 0-8-15,3-5 4 16,0 3-8-16,-11-3 16 16,8 5-12-16,-9-5 32 15,3 0-24-15,-9-5 4 16,3 5-12-16,-8-3-24 16,5 3 8-16,0-5-12 0,6 5 8 15,0-5-20-15,9 5 20 0,3 0-20 16,6 0 16-16,6 0 0 15,3 7 8-15,6-1-12 16,-3-1 12-16,6 3 4 16,0 5 4-16,3 0 8 15,-1-2-4-15,-2 2 16 16,0 3-12-16,-3-3 16 16,-3 1-16-16,-3-9 40 15,3 8-24-15,-9-5 32 16,0 0-32-16,3-3 32 15,0 1-32-15,2-4-656 16,4 3 344-16,6 1 24 0</inkml:trace>
  <inkml:trace contextRef="#ctx0" brushRef="#br0" timeOffset="130887.5415">22989 16142 300 0,'-24'21'112'0,"12"-5"-88"0,6 8-8 16,6-5 108-16,6 2-72 15,-6 8 16-15,12-5-44 0,-9-1-4 16,-3-1-12-16,3-4 36 16,0-5-20-16,0-2-76 15</inkml:trace>
  <inkml:trace contextRef="#ctx0" brushRef="#br0" timeOffset="131141.7482">22929 16150 372 0,'3'-5'140'0,"6"5"-112"0,3 5-4 0,9 0 92 16,2 6-68-16,4 5 32 0,3 5-44 15,0 6-12-15,-3 7-16 16,-7-5 20-16,-2-3-16 16,-18 1 68-16,-9-3-48 0,-11-3 4 15,-10-3-20-15,-6-4 52 32,9 2-40-32,-11-6 8 0,2-2-24 15,12-5-316-15</inkml:trace>
  <inkml:trace contextRef="#ctx0" brushRef="#br0" timeOffset="131725.7797">21965 16568 384 0,'-9'0'140'0,"9"5"-108"0,-6-5-8 16,6 0 84-16,0 0-64 15,0 0 60-15,6 0-60 16,0 0 4-16,0 0-28 15,-3 0 16-15,11-5-24 16,1 5 40-16,18-5-28 0,12 5 4 16,14 0-16-16,13 0 36 15,8 0-24-15,33-3 32 16,12 3-32-16,-3-5 32 16,15 0-32-16,-6 5 40 15,-15-3-36-15,-18 0 12 0,-8-5-24 16,-16 3 0-16,-14-3-8 15,-22 6 4 1,-2-4-8 0,-12 6 16-1,-12 0-12-15,-18-5-100 0,3 10 48 0,-15 1-308 16</inkml:trace>
  <inkml:trace contextRef="#ctx0" brushRef="#br0" timeOffset="132341.7409">22122 17013 476 0,'-21'39'176'0,"19"-10"-136"0,-4 14-12 16,0-17 12-16,6 6-28 16,0-8 76-16,0-3-52 15,3-8 92-15,0-5-72 0,3-8 8 16,-1-13-40-16,1-14 24 0,6 1-32 15,3-11-12-15,6 0-8 16,12-5 4-16,5 7 0 16,-2 3-44-16,9 6 24 15,-9 7-28-15,-1 4 28 16,1 12-24-16,0 6 24 16,-6-1 8-16,-4 9 12 15,-8 2 32-15,-12 0-16 16,-12 3 76-16,-12 3-56 15,-8 5-48-15,-4-3 4 0,-12-8-116 16,-3 0 68-16,1 0 8 16,-7-5 28-16,9-2 8 15,7 4 4 1,11 1 44-16,9 7-24 0,15-4 60 16,18 9-40-16,9 6 56 15,2 1-52-15,7-1 28 16,6-6-36-16,-9-1 52 15,-13-4-44-15,7-5 56 16,-12-5-56-16,6-2-404 16,-3 2 200-16,0-8-396 15</inkml:trace>
  <inkml:trace contextRef="#ctx0" brushRef="#br0" timeOffset="132553.1662">22676 17193 548 0,'-15'47'204'0,"9"-20"-156"0,0 7-16 15,-3-15 96-15,3-1-76 0,0 3 32 16,6-2-48-16,0-6 32 16,0 0-40-16,0 1 56 0,0-7-48 15,6-1-176-15,-6-6 76 16,0 0-552-1,0 0 344-15,0 0 96 0</inkml:trace>
  <inkml:trace contextRef="#ctx0" brushRef="#br0" timeOffset="132763.0953">22649 17351 196 0,'21'-5'72'0,"0"5"-56"0,15-3-4 15,-13 6 248-15,4 8-144 16,3-3-36-16,-6 13-52 15,3-8 8-15,-7 6-20 16,1-1 32-16,-12 3-32 16,-9 6 100-16,-9-4-64 15,-12-1 48-15,-5 4-60 0,-13-7 16 16,-6-6-36-16,-5-5-36 16,-1-6 8-16,3-7-492 15</inkml:trace>
  <inkml:trace contextRef="#ctx0" brushRef="#br0" timeOffset="133680.6782">19247 15761 436 0,'6'-13'160'0,"0"5"-124"0,0-5-8 0,-6 8 160 16,3 2-108-16,-3-5 12 15,0 0-56-15,0 3 36 16,-3-1-40-16,-9 1-16 15,6 0-8-15,-9 2-8 0,-6 3 0 16,-3 0 24-16,-8-2-12 16,2 2-12-16,-3 0-4 0,3 0 12 15,0 0-4-15,10 0-36 16,2 0 16-16,6 2-28 16,3 3 24-16,0 1 36 15,0-1-8-15,-3 8-16 16,-3 6 0-16,0 2 4 15,1 11 4-15,-1-1-56 16,0 14 32-16,6 6-32 16,3 2 32-16,3 8 28 15,0 34 0-15,3 11 28 16,0-9-20-16,0 4 12 16,3 8-12-16,-3-9 0 15,0-13-4-15,-3-15-8 16,0-11 4-16,0-8 4 0,3-1-4 15,3 4 24-15,0-3-16 16,9 0 12-16,-3-5-12 16,3-4 28-16,3-12-24 15,2-5 56-15,1-6-40 16,-6-11 4-16,9-2-24 16,3 0 44-16,3-5-28 15,-4 0 28-15,4-3-28 16,3 10-544-1,9-2 280-15,-1 0-228 16</inkml:trace>
  <inkml:trace contextRef="#ctx0" brushRef="#br0" timeOffset="134504.0529">23545 15907 384 0,'-39'-11'140'0,"34"11"-108"0,5-2-8 16,5 2-12-16,4 2-12 16,12 1 0-16,9 2 0 15,6 0-12-15,2 3 8 16,4-2 12-16,0 4-4 16,2 1 16-16,7-1-12 15,-6-2 24-15,-4 0-20 16,4 0 24-16,-9 0-24 15,-9-3 40-15,-7-2-28 16,-5 5 40-16,-6 3-36 0,-9-6 40 16,0 5-40-1,-3 1-40-15,-3 10 4 0,-6 11-16 16,9 21 12-16,0 32 24 16,0-1-4-16,-3 14 24 15,-2 5-20-15,2 16 12 16,-6-8-12-16,3-13-8 15,6 6 0-15,-3-14 40 16,0-16-24-16,-3-11 80 0,-3-15-56 16,3-9 24-16,-12-2-40 15,0-15 52-15,-2 4-44 16,-10-7-176-16,0-1 76 0,-23 3-620 16</inkml:trace>
  <inkml:trace contextRef="#ctx0" brushRef="#br0" timeOffset="143470.519">17976 16563 456 0,'3'-5'168'0,"3"5"-128"0,9 0-16 0,-9 0 104 16,-1 0-76-16,4 2 52 15,-3 1-64-15,3-3 32 16,0 5-40-16,3-5 44 0,-6 0-44 16,3 0 48-16,-9 0-48 15,-6 0 48-15,-3 0-48 16,-6 3 20-16,-12 2-32 15,-2 0-8-15,-16 6-8 16,-6-3 12-16,-20 5-8 0,-18-5 48 16,2 5-28-1,1-2 48-15,-3-8-44 16,2-3 56-16,4-6-52 0,15-2 28 16,14 3-36-16,15-3-16 15,10 5-8-15,14-7-68 16,18 10 36-1,9 0 12-15,8 0 64 16,1 8-24-16,3 2-264 16,3 4 128-16,-3 2-364 15,2-1 268-15</inkml:trace>
  <inkml:trace contextRef="#ctx0" brushRef="#br0" timeOffset="143827.1457">17821 16894 488 0,'-6'8'180'0,"18"-14"-140"0,-3 6-12 0,0 0 84 16,-9 0-68-16,0 0 112 0,-3 6-84 15,-9-1 24 1,-3 3-56-16,-9-3 40 0,-23 0-48 0,-19-2 64 16,1 10-56-16,-1-7 64 15,-5-4-64-15,-10 1 44 16,-5-3-48-16,6 2 8 16,8 4-28-16,7-6-8 15,5 5-4-15,15-10-4 16,7 5 0-16,8 0-44 15,6 0 24-15,6 0-12 16,18 5-224 0,3-2 136-16</inkml:trace>
  <inkml:trace contextRef="#ctx0" brushRef="#br0" timeOffset="144593.8644">17291 16484 444 0,'-33'-14'164'0,"18"12"-124"0,1-1-16 0,5 3 140 16,-3 0-96-16,-6-3 52 15,-3 3-72-15,-3 0 28 16,-3 6-44-16,-2-1 44 0,2 3-44 16,3 0 20-16,0 0-32 15,3 2 16-15,1 1-20 16,2 0-16-16,-3-4-4 0,6 7-4 16,-3 4 0-16,0-5 0 15,-3 9 0-15,7-4 8 16,-10 9 0-16,3-4 44 15,3-1-24-15,3 4-36 16,0-5 8-16,6-2-16 16,-3-1 12-16,9 1 0 15,-2-6 4-15,10 0-12 16,4 3 12-16,6 3 12 16,0-1 0-16,6 3-12 15,6 3 4-15,-3 3 20 16,-4 4-8-16,4 9 4 15,0 5-4-15,-3 3 4 0,-3-9-8 16,0 4 32-16,0-9-20 16,-4-13-4-1,1 6-8-15,-3-9 28 16,0-5-16-16,-3-2 40 0,-3-3-32 16,-6-8 4-16,0 0-16 15,0-5 12-15,0-3-16 16,-3-6 24-16,3-9-20 15,0-12 24-15,6-12-24 16,3-9 40-16,-3 11-28 16,0-8-12-16,-3-13-8 0,-3-5 20 15,0-1-12-15,3 6 40 16,0 13-28-16,3 3-12 16,3 15-8-16,3 4-48 15,-4 9 24-15,4 4 32 16,0 5-4-16,0 2-8 15,3 3-4-15,3 3 20 16,0 5-8-16,-3 5-496 16,0 6 264-16,-4 5-480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2:14:09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18732 6419 260 0,'9'-13'96'0,"-9"13"-76"0,15-11-4 0,-6 6 60 15,0 2-44-15,-1-5 4 16,1 5-20-16,0-2 16 15,0 5-20-15,-3-2 12 16,3 2-12-16,-3 0 44 16,0 2-28-16,-3 1 4 15,0 5-20-15,-3 0 28 16,0 0-24-16,-3 5 32 16,3 0-32-16,-3 6 4 15,0 2-12-15,-3 0 20 16,6 0-16-16,-6 3-4 15,0-3-4-15,-3 0 4 16,3 0-4-16,-3-2 8 16,3 2-8-16,-3-8 32 15,4-2-20-15,-4-1 12 16,3 4-16-16,0-4 12 16,3 4-16-16,0-9 16 0,6 8-16 15,0-5-4-15,3 0 0 16,-3-3 4-16,3 6-4 15,0-9 16 1,-1 4-12-16,1-1-12 16,0 3 0-16,0-5 20 0,3 2-8 0,-3-5 16 15,3 3-16-15,-3-6 16 16,0 3-16-16,-6-5-136 16,3-1 72-16,-3-4-344 15,3 2 224-15</inkml:trace>
  <inkml:trace contextRef="#ctx0" brushRef="#br0" timeOffset="214.8406">18967 6072 404 0,'-21'-8'148'0,"21"8"-112"0,-3 11-12 16,3-6-4-1,6 0-16-15,0 1-12 16,0-1 4-16</inkml:trace>
  <inkml:trace contextRef="#ctx0" brushRef="#br0" timeOffset="1804.7412">18857 7091 372 0,'0'0'140'0,"0"0"-112"0,15 0-4 0,-9-3 48 16,3 3-44-16,6-5-4 15,5 0-12-15,7-6 8 16,-3 6-12-16,0-9-12 16,-3 7 0-16,-4-7 20 15,1 4-8-15,-3-3 16 16,-3 2-16-16,-6-2 32 16,6 2-24-16,-6-2-4 15,0 2-8-15,-3-2 12 16,0 2-8-16,-3-2-12 15,0 3 0-15,-3-1 48 16,0 3-24-16,-6-2-36 16,3 4 8-16,-12 4 20 15,9-1-8-15,-9 0-24 16,6 3 8-16,-8 0 12 16,5 6 4-16,-3-4-4 15,3 9 4-15,-3 2 28 16,3-2-16-16,0 2 32 15,3 0-32-15,1 3 40 16,5 0-32-16,-3 2-12 16,3 1-8-16,-3-1 40 15,3 1-24-15,3 2 16 16,6-2-20-16,-3-3-8 16,9-1-4-16,6-1 12 15,2-4-8-15,13-2 4 16,3 0-4-16,6-5 20 15,-4 2-16-15,1-5-144 0,0 3 68 16,-3-6-256-16,-4 3 180 16</inkml:trace>
  <inkml:trace contextRef="#ctx0" brushRef="#br0" timeOffset="2079.9276">19771 6390 560 0,'6'-8'208'0,"-6"8"-164"0,35-3-8 16,-17 3-12-1,0 3-20-15,9-1 8 16,3 1-8-16,2 0-56 16,1-1 28-16,0 4-288 15,-3-1 172-15</inkml:trace>
  <inkml:trace contextRef="#ctx0" brushRef="#br0" timeOffset="2256.8869">19726 6623 548 0,'-6'5'204'0,"6"-5"-156"0,24-5-16 0,0 2 16 16,0 3-32-16,17-5-156 15,4 2 76-15</inkml:trace>
  <inkml:trace contextRef="#ctx0" brushRef="#br0" timeOffset="3244.066">20661 5911 184 0,'6'-11'68'0,"-6"11"-52"0,6-8-4 16,-3 3 108-1,3 2-68-15,3-7 32 16,-1 4-48-16,4-4 40 16,0 5-44-16,0-6 28 15,6 3-32-15,-3-3 8 16,3 4-20-16,3-4 44 16,2 3-32-16,1 0 4 15,3 5-20-15,-6-2-8 16,0 5 0-16,-3 0-4 15,-4 5 0-15,-5-2 0 16,0 2 0-16,-3 3 32 16,3 0-16-16,-9 3 4 0,0 2-12 15,-6 8 12-15,3 0-12 16,0 11-4-16,3 3 0 16,-3 4-4-16,3-2 0 15,-3 0 8-15,6-2-4 0,-3-9 8 16,6-2-8-16,-3-8 32 15,0-6-20-15,3-4-4 16,3-1-8-16,0-8 4 16,3 1-4-16,-3-12 16 15,3 1-12-15,3-11-12 16,-9 3 0-16,3-10 20 16,2 4-8-16,-2-7-20 15,0 7 4-15,3-2-4 16,0 5 4-16,3 0 0 15,3 9 0-15,0-4 0 16,0 9 0-16,2-1 24 16,1 6-8-16,0-1 24 15,0 4-20-15,0-1-12 16,-3 6-4-16,2-3 40 16,-2 0-24-16,-3 2 8 15,0 6-12-15</inkml:trace>
  <inkml:trace contextRef="#ctx0" brushRef="#br0" timeOffset="3487.7124">21336 6183 580 0,'-20'14'216'0,"20"-14"-168"0,-3 15-12 0,-3-7 56 16,6 3-56-16,-3 0 48 16,6 2-48-16,3 0 0 15,0 0-24-15,3-2 28 16,2-1-24-16,1-4-164 16,3-1 80-16</inkml:trace>
  <inkml:trace contextRef="#ctx0" brushRef="#br0" timeOffset="3602.8999">21494 6030 728 0,'-9'-29'268'0,"9"29"-208"0,-6 2-16 16,6-2-52 0,6 3-4-16</inkml:trace>
  <inkml:trace contextRef="#ctx0" brushRef="#br0" timeOffset="3971.0351">21670 6136 352 0,'-6'0'132'0,"6"0"-104"0,-12 0-8 0,3 0 96 15,6 8-68-15,-9-3 16 16,3 0-40-16,-3 8-4 16,3-2-12-16,-2 0-16 15,2 2 4-15,-3 5 40 16,9-2-24-16,0-3 24 15,3 3-20-15,3-2 0 16,0-4-8-16,3-5 12 16,3 3-12-16,2-2 32 15,1-6-24-15,6 0-112 16,0-6 52-16</inkml:trace>
  <inkml:trace contextRef="#ctx0" brushRef="#br0" timeOffset="4551.4674">21923 6170 508 0,'0'-8'188'0,"0"8"-148"0,-9 5-8 0,3-2 72 16,6 0-64-16,-6 2-16 15,0 3-16-15,-3 3-8 16,3-1 0-16,-3 1 8 16,6 2-4-16,-3 0 16 15,3 3-12-15,-3 0 4 31,0 0-4-31,3 0 48 0,1-3-32 0,-4-3 16 16,3 1-24-16,-3-6 44 16,3 1-32-16,-3-9-24 15,6 3-4-15,0-8 0 16,3 0 0-16,3-8 0 16,6 6 0-16,-4-9 0 15,7 6 0-15,-3-3 0 16,3 8 0-16,-3-2-36 15,0 4 20-15,0-2-28 16,0 6 24-16,-6-1 20 16,3 6 0-16,-9-1 80 15,3 6-44-15,-6 3 24 16,3-1-40-16,-6 1 0 16,6 2-12-16,0-2 4 15,6-1-8-15,-3-4 32 16,3-1-20-16,3-8 32 15,-1 3-32-15,1-8-12 16,3 3-8-16,-3-6-32 16,3 4 20-16,-3-7-64 15,3 6 44-15,-6-2 16 0,3 5 16 16,-6-1-40-16,0 6 24 16,-6 3 104-16,3 2-44 0,-3 3 48 15,3 5-52-15,-3-2 16 16,3 2-32-16,3-2-16 15,6-1-8-15,3-2-552 16,3 3 304-16</inkml:trace>
  <inkml:trace contextRef="#ctx0" brushRef="#br0" timeOffset="5301.0399">20357 6641 280 0,'-3'-3'104'0,"3"3"-84"0,6-2 0 0,-3 2 48 15,6 2-40-15,-3-2 76 16,3 3-56-16,6-3 44 16,-3 0-52-16,0 0 40 15,-1 0-44-15,1 0 32 16,3 0-36-16,0-3 36 15,0 3-40-15,0-2-16 16,3 4-4-16,-3-2-8 16,6 0 0-16,-7 0 16 15,7 0-8-15,0-2 16 16,9 2-16-16,12-3 16 16,2 0-16-16,22-2 32 15,-4 5-24-15,33-5 32 16,4-3-32-16,29-3 64 15,-6 6-44-15,32-6 0 16,-11 6-20-16,33-3-12 16,-18 8 0-16,17-5 4 15,-23 5-4-15,9-3 16 16,-30 1-12-16,12 2 32 0,-18 2-24 16,-6 1 32-16,-12 0-32 15,-24-3 56-15,-14 2-40 16,-16-2 12-16,-11 0-28 0,-12-5 8 15,-6 5-12-15,-18-5-412 16,0 2 216-16</inkml:trace>
  <inkml:trace contextRef="#ctx0" brushRef="#br0" timeOffset="6204.1793">20402 7070 112 0,'-15'10'44'0,"15"-10"-36"0,-3 29 0 0,0-10 180 16,3 2-104-16,-6 13 52 15,6 3-76-15,-3 8 8 16,6-2-40-16,-3-4 60 15,0-7-48-15,-6-11 96 16,6-2-76-16,-6-19 16 16,3 0-44-16,-3-19-20 15,6-2-8-15,0-16 4 16,3 3-4 0,6-3 16-16,6 2-12 0,9 1-56 15,-3 5 24-15,5 5 48 16,4 3-16-16,-3 2 48 15,0 14-32-15,-6 0-40 16,-1 5 8-16,-5 0 52 16,-3 10-20-16,-3-2-64 15,-3 3 20-15</inkml:trace>
  <inkml:trace contextRef="#ctx0" brushRef="#br0" timeOffset="6682.277">20509 7583 508 0,'0'0'188'0,"0"0"-148"0,18 5-8 16,-6-5 16-16,0 3-32 0,5-6 4 16,1 1-12-16,-3-6 12 15,0 2-12-15,0-4 4 16,0 4-4-16,-6-4-8 16,-3 2 4-16,-6-3 12 15,3 3-8-15,-9 1 48 16,3 1-28-16,-12 1-40 15,9 2 4-15,-6 1 20 16,3 4-8-16,-3 1 8 16,0 5-4-16,3 2-16 15,3 1 4-15,-3 2 48 16,1 3-24-16,2-3-8 16,3 6-8-16,0 2 12 15,6-2-8-15,3 4-4 16,5-4 0-16,1-9 20 15,0 1-12-15,9-11-12 16,0 0-4-16,3-5-348 16,3 2 192-16</inkml:trace>
  <inkml:trace contextRef="#ctx0" brushRef="#br0" timeOffset="7057.6343">21107 7287 476 0,'0'-6'176'0,"0"6"-136"0,6-5-12 0,-6 2 100 15,3 3-76-15,0-5 112 16,0 5-92-16,0-5 16 16,6 5-52-16,3-8 32 15,6 5-40-15,9-5 4 16,-1 3-20-16,16 0 20 16,0-1-20-16,2-7 4 15,-2 8-8-15,-3 0 20 16,-9 5-16-16,-10-6 4 15,1 4-8-15,-9-1-68 16,0 3 32-16,-9-3-304 16,-3 6 180-16</inkml:trace>
  <inkml:trace contextRef="#ctx0" brushRef="#br0" timeOffset="7357.3536">21456 7075 392 0,'0'-5'148'0,"0"5"-116"0,5 5-8 0,-5-2 64 16,3-1-52-16,-3 6 40 16,6 3-44-16,-12 5 96 15,3 2-72-15,-2 6 56 16,-1 0-68-16,-9 15 32 15,6-1-44-15,-3 1-8 16,3-2-16-16,3-8 28 16,-3-2-20-16,0-9 32 15,6-2-32-15,0-8-120 16,3-3 56-16,-3-10-512 16,6-3 312-16</inkml:trace>
  <inkml:trace contextRef="#ctx0" brushRef="#br0" timeOffset="7958.5375">21753 7033 320 0,'-9'0'120'0,"9"0"-96"0,0 5-4 0,0-5 16 16,0 0-24-16,3 0 112 16,0 0-72-16,0-3 40 15,6 1-52-15,3-4 4 16,6 1-28-16,3-6 8 15,0 4-12-15,-1-4 20 16,10 0-20-16,-6 3 56 16,3 3-36-16,-6 5 12 15,2 5-28-15,4 9 8 16,-6 2-12-16,-3 7 44 16,0 1-28-16,-9 5 4 15,0 0-20-15,-12 6 20 16,-3-1-20-16,-9 3 32 15,0-2-28-15,-6-4 64 16,6-4-44-16,-12-9-32 16,4-4-8-16,-4-9 16 15,6 5-4-15,6-4-40 16,0-6 20-16,12 2-44 16,6 4 36-16,3 4 24 15,9-4 0-15,6 4 0 16,3-2 0-16,3 3-4 15,2-1 0-15,7-5 52 0,-6-2-28 16,-3-3 8-16,2 3-20 16,1-6-112-16,-3-2 52 0,-3-6-272 15,2 1 180-15</inkml:trace>
  <inkml:trace contextRef="#ctx0" brushRef="#br0" timeOffset="8498.6978">22432 6993 592 0,'-6'3'220'0,"6"-3"-172"0,0 18-12 0,0-5-48 16,0 3 0-16,0 8 92 16,0 2-40-16,-3 6 16 15,3-3-32-15,0 0 12 16,0 1-20-16,0-7 44 15,0-4-32-15,-3-11 48 16,0 0-44-16,-3-14-8 16,0 1-12-16,-3-11 0 15,9 0-8-15,0-10-4 16,3 5 4-16,6-14-68 16,3 4 36-16,9-6-24 15,-6 5 32-15,17 3-16 16,-8 8 20-16,9 5 0 0,0 10 8 15,-3 6 24 1,-1 8-8-16,-11 3 60 0,-3 0-40 16,-12 2 32-16,-3 3-32 15,-18-3 8-15,6 5-20 16,-15-7 0 0,7 0-8-16,-10-6-156 0,6 3 80 0,-3-6-16 15,9 1 52-15,-2 0 20 16,11-1 8-16,-3 6 48 15,6 3-24-15,0 5 88 16,6 2-60-16,3 6 20 16,6 0-36-16,3 5 12 15,5-3-24-15,1-2 16 16,0-3-20-16,3-5 36 16,-6-2-28-16,-6-9-136 15,3 0 60-15</inkml:trace>
  <inkml:trace contextRef="#ctx0" brushRef="#br0" timeOffset="9024.267">22983 7321 508 0,'11'-11'188'0,"-11"11"-148"0,9-5-8 15,-9 2 116 1,0 3-88-16,-3-2 52 0,-3-1-64 0,-8 1-8 16,2 4-24-16,-6 1-12 15,0 2 0-15,0-2 20 16,0 2-12-16,-3-5 24 16,4 3-24-16,-1-3 24 15,9 0-24-15,-3 0-12 16,9 5-4-16,-12-5-4 15,15 11 0-15,-6-3 8 16,3 5 0-16,-3 3-12 16,0 7 8-16,0 1 28 15,3 0-12-15,-3 5 12 16,-3-8-12-16,-3-2 36 16,6-3-24-16,-2-3 20 15,2-2-24-15,0-6-28 16,3 3 4-16,3-6 16 15,6 4-4-15,3-6-20 16,2 0 4-16,4 0 12 16,0 5 0-16,3 0-36 15,0 1 16-15,0-4 40 16,3 4-12-16,-3-4 16 16,-4 3-16-16,-2-2-52 15,0 0 24-15,-6-3-228 16,-3 0 136-16,-6-3-312 15,3 3 232-15</inkml:trace>
  <inkml:trace contextRef="#ctx0" brushRef="#br0" timeOffset="9164.0309">22822 7493 652 0,'0'-5'244'0,"0"5"-192"0,3-3-12 0,3 3 40 16,-6 3-52-16,12-1-20 15,3 1-8-15,-1-3 8 16,4 5-4-16,9-5-292 15,0 3 156-15</inkml:trace>
  <inkml:trace contextRef="#ctx0" brushRef="#br0" timeOffset="9598.8015">23253 7353 748 0,'-8'-16'276'0,"8"16"-216"0,-9-11-16 0,9 6 32 16,0 2-52-16,-9-2-12 15,9 2-4-15,-6-2 0 16,6 2-4-16,-6-2-4 16,6 3 4-16,-9-6 4 15,9 2-4-15,-3-2-4 16,-3 3 4-16,-6 0-24 16,6 5 12-16,-9 5 12 15,3 3 0-15,-6 11 24 16,4 2-16-16,-4 8 32 15,0 3-28-15,3 2 20 16,0 0-20-16,9 1 0 0,0-11-8 16,-3-1 12-16,6-4-12 15,-3-3 24-15,6-3-20 16,-6-2 32-16,3-3-28 16,-3-3 20-16,0 0-20 15,6-5-24-15,0 3 0 16,6-3-40-16,3 0 28 0,6 0-12 15,6 0 20 1,9 0 36-16,0 2-16 16,5 1 28-16,-2 0-24 0,-9-3-152 15,3 2 72-15,-12-2-192 16,-1 0 148-16</inkml:trace>
  <inkml:trace contextRef="#ctx0" brushRef="#br0" timeOffset="9715.6226">23125 7512 652 0,'-3'-19'244'0,"3"19"-192"16,18 0-12-16,-3 0 56 15,0 0-60-15,9 0 24 16,0 5-40-16</inkml:trace>
  <inkml:trace contextRef="#ctx0" brushRef="#br0" timeOffset="43225.0872">18842 8430 300 0,'3'-8'112'0,"-3"8"-88"0,6-11-8 0,-3 6 40 15,3 2-36-15,3-5 44 16,3 6-36-16,3-4 12 15,-1 4-24-15,1-6 36 16,3 2-28-16,-3-2 4 16,0 6-16-16,-6-1 12 15,3 6-16-15,-9 2 16 16,3 3-16-16,-12 5 24 16,0 3-20-16,-9 3 24 15,0 2-24-15,-6 3 68 16,6-1-48-16,-3 4 60 15,7-3-56-15,-1-3-8 16,3 3-16-16,6-6 16 16,3 1-16-16,3-9-4 15,12-2-4-15,5-8-92 16,7-2 48-16,3-9-524 16,-3 0 312-16</inkml:trace>
  <inkml:trace contextRef="#ctx0" brushRef="#br0" timeOffset="43345.9723">19047 8144 664 0,'-26'-24'244'0,"26"24"-188"0,20 8-16 0,-8-8-32 16,0 5-12-16</inkml:trace>
  <inkml:trace contextRef="#ctx0" brushRef="#br0" timeOffset="44035.6848">19238 8787 312 0,'0'-13'112'0,"0"13"-84"0,0-11-12 15,-3 6 84 1,9 5-60-16,-6-6 16 16,3 4-32-16,-3-4 56 15,3 1-44-15,-6 0 0 16,3 5-20-16,-9 0 40 16,9 0-28-16,-9 0 20 15,-3 5-28-15,-3 0 16 16,6 3-20-16,-12-2 28 15,12 4-28-15,-8-2 20 16,2 3-20-16,0 2 20 16,3 0-24-16,3 3 24 15,6 0-24-15,3 0-4 16,3 2-4-16,3 1-24 0,6-3 12 16,0 0 48-1,0-3-20-15,0-3 24 16,2-2-24-16,-5-2 16 0,6-1-20 15,0-5-168-15,-3 0 84 0</inkml:trace>
  <inkml:trace contextRef="#ctx0" brushRef="#br0" timeOffset="44550.3929">19616 8488 392 0,'-9'-5'148'0,"9"5"-116"0,-3 0-8 0,3 0 92 15,6 0-68-15,-3 0 76 16,3 0-68-16,6 0-4 16,3 0-32-16,3-3 4 15,-1 0-12-15,10-2 0 16,0 0-4-16,9-1 12 15,-7 4-12-15,-2-4-56 16,0 6 24-16</inkml:trace>
  <inkml:trace contextRef="#ctx0" brushRef="#br0" timeOffset="44745.7284">19622 8580 560 0,'-24'-5'208'0,"24"5"-164"0,0 8-8 16,3-5 32-16,3-1-44 15,3 1 24 1,6 2-28-16,6-2-8 0,2-3-8 0,13-5 12 16,3 5-8-1</inkml:trace>
  <inkml:trace contextRef="#ctx0" brushRef="#br0" timeOffset="46166.8965">20717 8334 280 0,'6'-10'104'0,"-6"10"-84"0,0-3 0 16,0-2 40-1,0 10-36-15,0-5 16 16,0 0-24-16,0 0 44 16,0 8-32-16,0 3 64 15,-6-1-52-15,-3 14 0 16,3-5-24-16,-8 10 16 16,2-6-20-16,-12 12 48 15,9 2-32-15,-15-3-32 16,3 1 0-16,-14-4 36 15,11-1-20-15,-9-7 52 0,4-7-36 16,-7-8 12 0,12-3-24-16,3-10 8 15,12-3-12-15,-5-10-16 16,8-3 0-16,3-3-16 0,9 5 12 16,0-7 12-16,0 10 0 0,9-3-36 15,3 6 16-15,5-3-12 16,1 6 16-16,3-1 0 15,0 6 4-15,6 0 32 16,-3 5-12-16,2 2 12 16,-2 6-12-16,-3 8 20 15,0 3-20-15,-6 7 24 16,0 0-24-16,-6 11 24 16,11-2-24-16,-8-1 12 15,-3 1-12-15,0-9 20 16,-3-5-20-16,3-7 40 15,-3 4-28-15,-6-15 12 16,6-1-20-16</inkml:trace>
  <inkml:trace contextRef="#ctx0" brushRef="#br0" timeOffset="47178.0268">21042 8422 444 0,'-9'-6'164'0,"9"6"-124"0,9-2-16 16,-9-1 44 0,6 0-44-16,3-2 32 15,3 0-28-15,-4-3-28 16,7 5 0-16,0-2 0 0,0 5 0 15,0 0-12-15,3 3 8 0,-15-1 20 16,3 6-8-16,-6 3 40 31,0 5-24-31,-6 2 48 0,-3 1-40 0,3-1 48 16,0 6-48 0,3-3 28-16,-3 3-32 15,6 0 0-15,0 0-16 0,6-3 12 16,-3 0-16-1,3-5 24-15,6-3-20 16,-9-8-20-16,6 1 0 0</inkml:trace>
  <inkml:trace contextRef="#ctx0" brushRef="#br0" timeOffset="47308.8622">21357 8218 704 0,'-12'-37'264'0,"12"37"-208"0,0-3-12 16,6 1-36 0,0 4-12-16</inkml:trace>
  <inkml:trace contextRef="#ctx0" brushRef="#br0" timeOffset="47939.2977">21235 8930 456 0,'-9'2'168'0,"9"-2"-128"0,3 6-16 0,-3-6 80 16,6 2-64-16,3-2 72 15,3 3-64-15,6-6 8 16,0 3-32-16,6-2-12 15,2 2-8-15,1-3 48 16,0 0-28-16,-6-2-12 16,-3 2-4-16,-6-5-8 15,0 1 0-15,-10-9 8 16,-2 5-4-16,-5-5-12 16,-1 6 4-16,-6-4 20 15,3 6-8-15,-9 0-40 16,3 3 20-16,-3 0 20 15,6 5-4-15,-3 0-16 16,6 5 4-16,-2 0-4 0,5-2 4 16,-6 8-12-16,6-6 12 15,-3 6 48-15,3-1-20 0,-3 1 44 16,6-1-36-16,-3 1-4 16,6 2-16-16,3 0 12 15,6 3-12-15,3 3 4 16,3 2-4-16,3 0 36 15,2-2-20 1,-2-3 4-16,3-1-16 0,0-4 0 16,0 0-4-16</inkml:trace>
  <inkml:trace contextRef="#ctx0" brushRef="#br0" timeOffset="53676.7148">13243 5871 112 0,'-9'-5'44'0,"9"5"-36"0,0-5 0 0,-6 2 40 16,6 3-28-16,-6-3 36 15,6 1-32-15,-9-4-4 16,9 6-12-16,-6-2-24 16,6 4 8-16,-9-2 12 15,3 3 0-15,-3 0-4 16,3-1 4-16,-6 1-24 15,3 2 12-15,1-2 20 16,-4 2-4-16,3 0-4 16,-3 1 0-16,-3-1-4 15,6 3 0-15,0 0-12 0,-3 0 8 16,-3 2 12 0,0 1-4-16,3 2-4 0,4 3 4 15,-1 0 4-15,-6 0-4 16,3 0-12-16,3 2 4 15,-6-2 28-15,9 3-12 16,-3-1-32-16,-3-2 12 16,3-3 28-16,3 6-12 15,0-1 0-15,-3-2-4 16,3 5-4-16,1-2 0 16,-1-3 0-16,-3-3 0 15,0 3 8-15,-3-3-4 0,3 0 16 16,-6 0-12-1,0-2 4-15,3 2-4 0,3-2-40 16,-6-1 16-16,9 4 4 16,-2-1 12-16,-4 0 0 15,3 0 0-15,-3 3-12 16,3 3 8-16,0 2 12 16,-3 0-4-16,-3 3 8 15,6 0-8-15,-6 0 8 16,0-3-8-16,-2 3-4 15,8-1 4-15,-6-1-24 0,3-1 12 16,3 0-4 0,0 0 4-16,-3-2 16 0,3-1-4 15,3 1-4-15,-3-1 4 16,-3 3-4-16,3 3 0 16,3 0 0-16,-2 5 0 15,-4 0 0-15,3-2 0 16,3-1 0-16,3 0 0 15,-3-2 0-15,6-3 0 16,-3 3 0-16,3 0 0 16,-6-5 0-16,6-1 0 15,0 1 8-15,0-1-4 16,0-2-12-16,0 0 4 16,0-3 4-16,6 3 0 0,-3-3 0 15,0 3 0 1,0 0 52-16,9 0-28 0,-3 0 0 15,-3 2-16-15,5 1-16 16,4-1 4-16,3 1 20 16,0 2-8-16,3 3 4 15,-3-3-4-15,3 0 12 16,2 0-12-16,-2 0 16 16,3-2-16-16,3 5 16 15,-3-6-16-15,2-2 32 16,1-3-24-16,-3 1-12 15,0-6-8-15,3 0 4 16,5-1 0-16,1-1 16 16,3-1-8-16,6 0-4 0,-1 3 0 15,-2 0-4-15,6 0 0 16,-7 0 0-16,-2-3 0 16,3 1 0-16,-1-4 0 15,7 4 24-15,6-6-12 16,5 2-20-16,4 4 0 15,-7 1-4-15,1 4 4 16,-6 0 16-16,-7-3-4 16,1-3-12-16,5 0 4 15,4-5 40-15,9 0-24 16,2 0 8-16,-2 0-12 16,-10 3-24-16,1-1 8 15,-3-2 20-15,2-2-4 16,10 2-12-16,-4 0 0 15,4 0-4-15,2 0 0 16,-8 0 8-16,2-3 0 16,-11 1 0-16,3-6 0 0,5 0 0 15,4 0 0-15,-1 2 24 16,4 1-12-16,-4 0-12 16,-5 0-4-16,-3-1 4 15,-4-7 0-15,1 2-12 16,0 1 8-16,5-3 12 15,1-1-4-15,-1 1-12 16,-2 5 4-16,-3-5 4 0,-1-3 0 16,-5 0 8-16,-3 0-4 15,0 1-20-15,-1-7 8 16,4 1 32-16,0 3-16 16,-1-1-8-16,1-7-4 15,0 2 12-15,2 0-4 16,-5 0-12-16,-3 0 4 15,0 3 20-15,-4-3-8 16,-2 3-12-16,-6-3 0 16,3-2 28-16,-9 5-12 15,6-11-12-15,-1 0-4 16,-5-2 4-16,6-6 0 16,-6 1 0-16,-6-1 0 0,3 0-20 15,0 3 12-15,-6 3 4 0,3 2 4 16,-6 3 0-1,0 5 0-15,5 0-12 0,-2-5 8 16,-3 5 12-16,3 1-4 16,-6-7-4-16,0 7 4 15,0-6-4-15,0-1 0 16,-9 1 16-16,3 0-8 16,1-3-28-16,-1 6 8 15,-3 2 12-15,9 0 4 16,-9 11-12-16,3-3 4 15,-3 3 20-15,0 2-8 16,0 4-12-16,-3-4 0 16,0 6-4-16,-3-1 0 15,3 4 16-15,-5-9-4 0,2 6-20 16,3 0 8-16,3-3 20 16,-6-3-4-16,0 6-12 15,-3 2 0-15,3-2 4 16,0-3 0-16,-5 3 0 15,2 2 0-15,-3 0 0 16,-6 1 0-16,3 2 8 16,-6-3-4-16,1 3 8 15,2 0-8-15,-3 0-12 16,0 0 4-16,10 3-16 16,-1-1 12-16,0-2 4 15,3 3 4-15,0 0-12 16,-3-3 8-16,3 2 20 15,1 1-8-15,-4 0-4 0,0-3 0 16,0 2-4 0,3 1 0-16,-3-1-20 0,1-2 12 15,-4 3 32-15,0 0-16 16,-3-1-28-16,0 1 12 16,1 2 0-16,-1 1 8 15,0 2 0-15,3-3 0 16,0 3 0-16,4-3 0 15,-4 0 8-15,3-2-4 16,0 0-4 0,6 2 4-16,-6-2-16 15,3-1 8-15,-5 1 12 16,2 2-4-16,-3-2-12 16,3 2 4-16,-9 0-4 15,16 1 0-15,-13-1 8 16,12 0 0-16,-6 1 8 15,0-1-4-15,3 0-20 16,-3 0 8-16,1-2 20 16,5 2-4-16,0 1-4 15,0-1 0-15,-3-2 12 16,6 5-8-16,-3-6-40 16,6 3 20-16,-5 1 12 15,5-1 0-15,-6 0 20 16,3-2-12-16,-3-3-4 15,3 5 0-15,-6-5-4 16,3 0 0-16,-9 6 8 0,7-4-4 16,-10 1-20-16,6 2 8 0,-6 0 12 15,6 3 0-15,-5-5-12 16,8 10 4-16,-6-5-16 16,9 0 12-16,-6 0 20 15,6 0-4 1,-3 0-12-16,6 0 0 0,-2 0 12 15,5 0-4-15,-3-3-4 16,3 0 4-16,-3 1 12 16,3-1-8-16,-3 0-12 15,6-2 0-15,-6 2 4 16,3-2 0-16,-3-3-28 16,3 2 16-16,-2 1 40 15,5 0-16-15,-9-1-8 16,6 1-8-16,-9 0 4 15,6 2 0-15,-12-2 16 16,6 2-8-16,-11 0-20 16,5 1 4-16,-6-1 12 15,6 0 0-15,-3 0-20 16,4 3 8-16,-4-2 20 16,9-1-4-16,-6-2-4 15,9-1 0-15,-6-4-4 16,9 2 0-16,-2-6 0 0,5 4 0 15,-6-4-12 1,6 1 8-16,-6-6 12 16,6 4-4-16,-3-4 8 0,0 6-8 15,3-6-4-15,0 6 4 0,0-6-24 16,1 6 12-16,-1-6 4 16,0 6 4-16,0-11 0 15,0 6 0-15,6-9 8 16,3 3-4-16,-6-8-20 15,6 8 8-15,-3-5 32 16,3 8-16-16,-3-5 8 16,0 7-8-16,-3-2-40 15,3 5 16-15,-3-3 32 16,6 3-8-16,-6-2-16 16,6 4 0-16,-3-4 4 15,3 5 4-15,-3-6-12 16,6 3 8-16,-3-5 20 15,3 2-8-15,-3-5-12 16,3 6 0-16,-6-11 28 16,3 5-12-16,-6-11-12 15,0 6-4-15,-3-11 12 16,3 6-4-16,-6-3 16 16,6 5-12-16,-5-3-4 15,2 6 0-15,-3-2-4 16,3 4 0-16,-6-2 0 15,3 8 0-15,-9-3 8 16,6 2-4-16,-6 4 16 0,7 5-12 16,-7-3-4-16,6 2 0 15,-6-2-16-15,0 8 8 0,-3-7 4 16,3 4 0-16,-8-2 32 16,2 2-16-16,-3 0-32 15,9 6 8 1,-8-3 20-16,8 5-8 15,0 1 8-15,6 1-4 0,0 4 4 16,15 0-8-16</inkml:trace>
  <inkml:trace contextRef="#ctx0" brushRef="#br0" timeOffset="54514.6305">13567 5617 164 0,'21'-61'60'0,"-12"32"-44"0,18-8-8 0,-12 19 44 16,14-6-32-16,7-5 44 15,6-8-36-15,8-3 12 16,16-2-24-16,11 2-16 16,-11 3-4-16,-7 5 12 15,-8 0-4-15,-9 9-12 16,-4 4 4-16,-5 3 20 16,-9 0-8-16,-3 8 24 0,-6 3-20 15,-6 5-56-15,-4 5 20 16,-5 6-228-16</inkml:trace>
  <inkml:trace contextRef="#ctx0" brushRef="#br0" timeOffset="54950.286">13740 5747 196 0,'-9'-6'72'0,"6"12"-56"0,0-4-4 0,3-4 84 16,6-4-56-16,-6 1 8 15,3 0-28-15,3-6 16 16,3 1-24-16,3-4-4 16,-9 1-4-16,9-3 28 15,-3-5-16-15,8-5 4 16,13-6-12-16,15-2 36 16,26-3-20-16,1 5 32 15,-7-3-32-15,7 4-12 16,-7-4-8-16,-5 11 20 15,-4 6-12-15,-5-3-12 16,-10 8-4-16,-5-1 28 16,-9 9-12-16,-3-3 24 0,-9 3-24 15,6 2-232-15</inkml:trace>
  <inkml:trace contextRef="#ctx0" brushRef="#br0" timeOffset="55354.9996">15169 4749 176 0,'27'-21'64'0,"-27"21"-48"0,8-5-8 0,-5 5 0 16,0 2-8-16,-3 4 44 16,3 4-24-16,-9 6 36 15,3 5-32-15,-5 8 48 16,-4 1-40-16,0 1 28 15,6 1-32-15,-9-3 28 16,6-2-32-16,-3-1 20 16,3-2-24-16,0-6 0 15,6 1-12-15,3-6 36 16,3-2-20-16,9-11-136 16,6-3 60-16</inkml:trace>
  <inkml:trace contextRef="#ctx0" brushRef="#br0" timeOffset="55523.5011">15291 4556 352 0,'-21'-24'132'0,"21"24"-104"0,21-2-8 0,-9-1-36 16,3 6 4-16,8-3 40 15,1 2-16-15,0 1-176 16,-3 5 88-16</inkml:trace>
  <inkml:trace contextRef="#ctx0" brushRef="#br0" timeOffset="56017.2118">15535 5220 176 0,'0'-10'64'0,"0"10"-48"0,0-8-8 0,0 5 44 31,0 3-32-31,-6-3 16 15,3 3-20-15,-6 0 8 0,3 3-12 0,-9 0-24 16,6 5 4-16,-9 2 4 16,3-4 4-16,-5 7 76 15,5-3-40-15,-6 6-4 16,6 0-20-16,0 0 24 16,9 2-20-16,3-2-24 15,9-2 4-15,12-4 44 16,3-2-20-16</inkml:trace>
  <inkml:trace contextRef="#ctx0" brushRef="#br0" timeOffset="124527.428">18613 9911 248 0,'0'-18'92'0,"0"10"-72"0,6 0-4 16,-6 3 68-16,0-1-48 16,0-2 12-16,0 3-28 15,6 0 48-15,-3-3-36 16,-3 5 4-16,6 1-24 15,0 2-32-15,-6 0 8 16,0 7 40-16,3 4-16 16,-3 18 24-16,-3 14-20 15,-3 15 8-15,0 3-12 16,-3-3 28-16,-3-8-24 16,3-5 12-16,3-5-16 15,0-9 36-15,0-4-24 0,0-6 32 16,0-5-32-16,0-5 32 15,-3-9-32-15,0-7 32 16,3-8-32-16,0-6-76 0,3-5 28 16,3-13-176-16,9-13 108 15,0-8-96 1,12 0 104-16,3 7 12 16,3 12 44-16,2 7 44 15,1 8-8-15,6 8 88 16,-6 6-52-16,2 7 68 15,-2 8-64-15,0 14 8 16,-9 10-32-16,0 8-12 16,-12 3-8-16,-12-3 56 0,-6 0-32 0,-9-11-12 31,3 1-8-31,-12-9-88 16,-6-5 44-16,-5-5-120 0,-4-5 92 15,0-6 0-15,1 1 40 16,5-1 24-16,9 6 4 15,12 2 96-15,3 6-56 16,12 4 60-16,12 4-60 16,12 2 40-16,6 8-48 15,6 3 16-15,-1 2-32 16,-5-2 28-16,0-3-32 0,-9-5 40 16,-3-5-32-16,-4-1-40 15,-2-7 8-15,3-17-440 31,3-7 44-31</inkml:trace>
  <inkml:trace contextRef="#ctx0" brushRef="#br0" timeOffset="125001.3805">19238 10332 384 0,'3'-8'140'0,"0"8"-108"0,-3-3-8 0,0 3 4 0,0 0-20 16,-3-2 32 0,-3 2-24-16,-3 0-12 15,-3 0-8-15,-3 0 20 16,-3 0-8-16,-3-3 16 0,1 3-16 16,-4 0 60-16,0 0-40 15,0 0-12-15,6 0-8 16,3 3 36-16,7-1-24 15,2 4-52-15,3 2 16 0,3 2 28 16,0 9-4-16,0 7 44 16,0 9-28-16,-3 10-12 15,-3-8-8-15,-6 2 12 16,3-4-8-16,-3-12 48 16,3 1-28-16,0-10 4 15,3 1-20-15,0-9 36 16,3-1-24-16,3 0-32 0,0-5 4 15,9 0-16 1,6 0 8-16,3 0-8 16,3 6 8-16,3-1-8 0,-1 0 8 15,1-2 24-15,3 7-4 16,0-7 16-16,-3 2-16 16,-4 1-100-16,-5-4 48 15,0-2-264 1</inkml:trace>
  <inkml:trace contextRef="#ctx0" brushRef="#br0" timeOffset="125201.4331">19024 10530 624 0,'6'-2'228'0,"8"2"-176"0,7-6-16 15,0 12-8-15,-3-6-24 16,6 2-12-16,3 4 4 16,-4-1-288-16,7-5 160 15,9 0-176-15</inkml:trace>
  <inkml:trace contextRef="#ctx0" brushRef="#br0" timeOffset="125590.1196">19598 10348 528 0,'3'-11'196'0,"-6"6"-152"0,-6-3-12 0,6 5 16 15,-6 1-32-15,-3-1-12 16,-6 3-8-16,1 0 4 16,-4 0 0-16,3 5 32 0,0-2-16 15,3-3-12-15,3 5-8 16,0 1 40-16,3 4-24 15,0 6 24-15,1 8-20 16,2 13 20-16,0 0-24 16,0 8 32-16,0-8-28 15,3 3-12-15,-3-11-8 16,3-5 40-16,0-6-24 0,0-5 24 16,0 1-20-16,0-6 8 15,3-3-12-15,0-5 0 16,6 2-4-16,6 1-24 15,9-3 8-15,5 0-4 16,7 0 4-16,0 3 8 16,0-1 0-16,-4 1-284 15,-5 2 156-15,-6 1-336 16</inkml:trace>
  <inkml:trace contextRef="#ctx0" brushRef="#br0" timeOffset="125744.3315">19428 10575 476 0,'21'-5'176'0,"0"10"-136"0,12 3-12 0,-15 0-112 16,5 0 40-16,1 5-280 15</inkml:trace>
  <inkml:trace contextRef="#ctx0" brushRef="#br0" timeOffset="126233.6107">19806 9938 644 0,'-6'-16'236'0,"6"16"-180"0,6-3-20 15,-6 3 0-15,6 0-28 16,3 3 48-16,3 2-28 16,6 0 12-16,6 6-24 15,6 5-8-15,5 5-4 0,1 3 4 16,3 2-4-16,0-2-4 15,-1 0 4-15,4-3 20 16,8 0-12-16,1-5-12 16,3 0-4-16,-10-5 56 15,-11-3-28-15,-6 0 8 0,-12-1-20 16,-12-4 0-16,-12 2-4 16,-18 3-8-16,-6 3 4 15,-5 2-16-15,-4 3 8 16,0 5-24-16,-2-5 16 15,-4 5 12-15,-3 0 4 16,10-2 32-16,5-1-20 16,6-2-4-16,6-2-8 15,6-9 4-15,7 0-4 16,8-5-64-16,12-5 32 0,2 0-612 16</inkml:trace>
  <inkml:trace contextRef="#ctx0" brushRef="#br0" timeOffset="126641.5005">20345 9901 488 0,'-21'5'180'0,"24"0"-140"0,9 6-12 0,0-3-12 16,12 5-16-1,12 6 24-15,2 7-12 0,7 0-4 16,9 4-4-16,8-1 20 16,4 0-12-16,-7-5-4 15,-5-3-4-15,-16-3 4 16,-5-2-4-16,-12-5 156 0,-15 2-88 15,-12-2 88-15,-15 2-96 16,-12 5 28-16,-8 3-52 16,2 3-16-16,0 8-12 15,4 8-20-15,2 7 4 16,-3-2 28-16,6-5-12 16,7-6 24-16,2-4-24 0,0-9-136 15,6-5 68 1,3-6-432-1</inkml:trace>
  <inkml:trace contextRef="#ctx0" brushRef="#br0" timeOffset="127270.2847">21271 10041 508 0,'3'-19'188'0,"0"19"-148"0,0-5-8 0,-3 5 52 0,0 11-52 15,0 13 60-15,0 5-56 16,0 2 56-16,0 6-56 16,3-5 12-16,0-3-32 0,3-10 28 15,0-6-28-15,0-2 84 16,3-6-56-16,0-5 40 16,2-11-48-16,1-7 32 15,0-11-36-15,3-14-28 16,6-4-4-16,0-6-8 15,-3 10 0-15,0 9-28 16,-1 5 20-16,4 8-56 16,0 5 40-16,0 3 16 15,-3 5 12-15,0 5 12 0,-3 3-4 16,-1 0 32-16,1 5-20 16,-6 1-4-16,0 2-8 15,0 2-524 1,0 3 284-16,-3-2-216 15</inkml:trace>
  <inkml:trace contextRef="#ctx0" brushRef="#br0" timeOffset="127691.8963">21619 10443 496 0,'9'3'184'0,"6"-1"-140"0,9 1-16 16,-3 0 20-16,0-6-32 15,2 0-32-15,1-2 8 16,-3-3 28-16,-3 0-12 15,-3 0 28-15,-6-2-24 16,-3-1-12-16,-12 1-4 16,-9-1 40-16,0 0-24 0,-6 3-8 15,-6 3-8-15,-2 2 64 16,8 6-32-16,-9 2-4 16,9 3-12-16,3 3 32 15,6 7-20-15,3 6 4 16,6 5-16-16,6 3 72 0,9 0-48 15,6 2-4-15,12-5-20 16,3-5 32-16,-1-5-20 16,-5-3-136-16,-3-3 60 15</inkml:trace>
  <inkml:trace contextRef="#ctx0" brushRef="#br0" timeOffset="132919.0594">16487 10245 112 0,'-9'-8'44'0,"21"8"-36"0,-12-6 0 0,6 6 20 16,0 0-16-16,3 0 40 15,0-2-28-15,0 2 32 16,3 0-32-16,0 2 12 16,3-2-20-16,6 8 44 15,2-5-32-15,10 5-16 16,3 5-4-16,6 0-8 16,2 11 0-16,1 13-12 15,2 19 8-15,7 7 12 16,15 6-4-16,11 8-4 0,6 15 4 15,-2 17-16-15,5-3 8 16,9-3 40-16,3 16-24 16,-5 0 88-16,-13-18-56 15,-6-17-12-15,4-4-20 16,-7 4 52-16,-5-2-36 16,-13-10 24-16,-5-3-32 15,-16-14 16-15,1-13-20 16,-12-2 36-16,-9-11-28 0,-6-8-340 15,-6-2 172 1,-12-11-192-16</inkml:trace>
  <inkml:trace contextRef="#ctx0" brushRef="#br0" timeOffset="133411.5546">18824 11975 80 0,'-3'-16'32'0,"-3"19"-24"0,0 5-4 16,6-3-20-1,-6 8 72-15,-3 3-36 16,-3 8 92-16,-2 8-60 15,-7 21 52-15,-9 26-60 16,0 0 48-16,-3-10-52 16,1-5-12-16,5-6-16 15,-9-3 32-15,0-7-20 16,4-11 92-16,2-10-64 16,6-9 20-16,3-13-40 15,6-5-4-15,9-10-16 0,6-9-32 16,6-2 8-16,21-13-252 15,9-9 148-15,9-10-244 16</inkml:trace>
  <inkml:trace contextRef="#ctx0" brushRef="#br0" timeOffset="133636.7554">18788 12004 488 0,'6'-29'180'0,"0"13"-140"0,-3 3-12 0,3 5 56 0,-3 3-52 15,3 2 4-15,3 8-20 16,3 9 16-16,0 9-20 15,0 9 76-15,3 10-52 0,3 22 48 16,-1 15-48-16,4-2 8 16,0-11-28-16,-3-5 28 15,-6-5-28 1,-6-3 56-16,-6-1-40 0,-3-9-52 16,-6-4 12-16,-3-9-364 15,-3-9 204-15,0-11-316 16</inkml:trace>
  <inkml:trace contextRef="#ctx0" brushRef="#br0" timeOffset="133757.0621">18741 12554 840 0,'-18'-47'312'0,"21"34"-244"0,3-6-16 0,3 9 24 16,9-1-52-16,5-8 0 15,7 9-16-15,12 7-200 16</inkml:trace>
  <inkml:trace contextRef="#ctx0" brushRef="#br0" timeOffset="134257.4367">19271 12795 424 0,'6'-13'156'0,"-3"5"-120"0,0 0-8 15,0 3 44-15,-3 0-44 0,-3-1 24 16,-3 4-32-16,0 2-36 15,-3 2 8-15,0 4 8 16,-6 4 4-16,0 3 16 16,0 3-12-16,3 0 76 15,0 0-48-15,6 3 4 16,6-4-24-16,6 1 24 0,6-3-24 16,3-2 40-16,0-3-32 15,3-3-100-15,6-5 40 16</inkml:trace>
  <inkml:trace contextRef="#ctx0" brushRef="#br0" timeOffset="134540.3441">19434 12684 404 0,'0'16'148'0,"-3"-3"-112"0,0 14-12 16,3-9 92-16,-3 6-68 16,0 2 16-16,3 1-40 15,0-6 12-15,0-2-20 0,0-9 36 32,0 3-28-32,0-5 32 0,0-2-32 0,0-6 32 15,0-3-32-15,0-2-84 16,3-6 32-16,0-5-160 15,3-5 108 1</inkml:trace>
  <inkml:trace contextRef="#ctx0" brushRef="#br0" timeOffset="134884.0219">19527 12689 476 0,'15'-5'176'0,"-10"10"-136"0,1 9-12 0,0-4 84 16,0 9-68-16,-3 5 68 15,0 7-60-15,0 1 16 16,3-3-40-16,0-5 0 0,-3-6-16 0,6-2 44 15,0-2-28-15,-3-6 12 16,0-6-24-16,0-2 28 16,0-5-28-16,0-8-12 15,0-3-8-15,0-8-148 16,0-8 84-16,0 0-60 16,0 3 76-16,-1 8-8 15,1 3 36-15,3 12 100 16,-3 9-36-16,0 10 88 15,0 11-72-15,3 8 44 16,3 0-60-16,-3-3 24 16,0-3-36-16,0-7 36 15,-3-3-36-15,0-6 48 16,-3-2-44-16,-3-8-216 16,0 0 96-16,0-3-520 15,6-2 336-15,0-21-20 16</inkml:trace>
  <inkml:trace contextRef="#ctx0" brushRef="#br0" timeOffset="135114.4814">20092 12258 644 0,'9'-32'236'0,"12"27"-180"0,0-3-20 0,-6 6-16 15,0 4-20-15,14 3 16 16,-2 6-8-16,-3 5-196 0,-9 5 100 16,-9 3-324-16</inkml:trace>
  <inkml:trace contextRef="#ctx0" brushRef="#br0" timeOffset="135225.3358">20054 12454 684 0,'-12'-19'252'0,"18"22"-192"0,11-6-20 15,1 3-40-15,6 0-8 16,0 6 40-16,12-1-20 16,2 3-592-16</inkml:trace>
  <inkml:trace contextRef="#ctx0" brushRef="#br0" timeOffset="135468.5809">20744 12282 880 0,'-3'-21'328'0,"12"13"-256"0,12 0-16 0,0 5-24 0,8 1-28 15,7 2 40-15,9 5-20 16,2 3-164-16</inkml:trace>
  <inkml:trace contextRef="#ctx0" brushRef="#br0" timeOffset="136039.1642">21825 11697 496 0,'-9'-5'184'0,"0"16"-140"0,-3 4-16 0,0 7 32 0,-6 9-40 16,-6 12 60-16,-2 4-44 15,-4-4-8 1,0-6-16-16,0-6 32 0,0-7-20 0,7-5 32 16,-1-9-32-16,6-2 48 15,0-5-40-15,0-8-24 16,12-9-8-16,3-4 0 15,6-6 0-15,3-8-80 16,6 1 44-16,0 1-76 16,6 9 68-16,3 5-16 15,3 11 36-15,2 10 120 16,4 14-52-16,3 7 36 16,3 6-44-16,-4 0-4 15,-2-3-20-15,-3-3 20 16,-3-4-20-16,-6-7 32 15,-7-4-28-15,1-8-260 0,3-1 132 16</inkml:trace>
  <inkml:trace contextRef="#ctx0" brushRef="#br0" timeOffset="136593.7816">22158 11586 592 0,'-9'-10'220'0,"6"23"-172"0,0 8-12 0,0-3 4 0,-3 14-28 16,0 18 68-16,0 11-48 15,0 3-4-15,3-11-16 16,3-8 16-16,0-11-16 0,0-7 76 16,-3-12-52-16,-3-4 40 15,6-11-44-15,-5-8 0 16,-1-13-20-16,0-16 0 15,3-16-4 1,3-5-172-16,3 0 88 0,9 2-236 16,8 3 180-16,10 5 24 15,9 9 68 1,2 2 128-16,4 13-48 16,0 8 128-16,-4 11-96 15,-8 5-8-15,-3 10-40 16,-12 4 28-16,-3 4-28 15,-15 1 48-15,-9-1-40 0,-3 3 48 0,-9-8-48 16,-6-2 4-16,-3 0-24 16,-5-6-52-16,5-2 24 15,3-3-112-15,6 0 72 16,6 0-28-16,7 2 48 16,5 6 16-1,3 3 8-15,9 13 72 16,5 10-32-16,4 8 52 15,3 6-48-15,3 0 28 16,3-6-32-16,-6-5-8 0,-1-8-12 16,-2-8 72-16,-3-2-44 15,-3-6-164-15,-6-5 68 16,9-3-384-16</inkml:trace>
  <inkml:trace contextRef="#ctx0" brushRef="#br0" timeOffset="136874.6652">22798 12001 508 0,'12'-13'188'0,"-9"8"-148"0,-6 0-8 15,0 2 96-15,-6 0-76 16,-9 6 16-16,0 5-44 15,-6 3 56-15,-2-1-44 16,2 6 36-16,9 0-40 0,3 2 0 0,9 4-20 16,6-1 20-1,12 3-20-15,3-3 56 0,0-3-36 16,-3-2-140-16,5-3 60 16,-5-5-620-1</inkml:trace>
  <inkml:trace contextRef="#ctx0" brushRef="#br0" timeOffset="137420.405">21461 12409 340 0,'0'-13'128'0,"0"13"-100"0,3-3-8 0,0 0 96 15,0-2-68-15,0 0 112 16,-3 0-88-16,6 2 16 16,0 3-52-16,0 3-12 15,3 2-16-15,0 0 20 0,3 0-16 16,12 3 32-16,20 3-28 15,22-6 48-15,20 1-36 16,18-6 20-16,42 2-28 16,9-12 44-16,36 4-36 15,-16 4 28-15,10-1-28 16,-13 0 0-16,-20-2-16 0,-9 0 12 16,-12 2-16-16,-18 3 16 15,-17 3-16-15,-22 2-56 16,-15 8 24-16,-14-2-324 15,-15 2 192-15,-12 3-428 16</inkml:trace>
  <inkml:trace contextRef="#ctx0" brushRef="#br0" timeOffset="138215.9323">21610 12890 508 0,'-3'-7'188'0,"3"1"-148"0,3-2-8 0,0 3 80 16,3 2-68-16,6-2 24 15,6 2-36-15,3 3-20 16,6 6-8-16,-1 2-16 0,-2 8 8 15,-3 2 40-15,-6 1-24 16,-12 2 36-16,-9 3-32 16,-12 5 12-16,-12-6-16 15,-5 7 28-15,-7-12-24 16,9 1-12-16,0-3-8 16,10-11 72-16,2 3-36 0,12-3-56 15,6-5 12 1,9 5 0-16,12-5 8 0,17 6 48 15,13 7-24-15,9 0-8 16,-4 0-8-16,-5 1-172 16,2-4 92-16,-8-5-280 15,-9-5 204 1,0-8-196-16</inkml:trace>
  <inkml:trace contextRef="#ctx0" brushRef="#br0" timeOffset="138741.767">22164 12806 508 0,'3'-19'188'0,"0"19"-148"0,0 0-8 0,0 14 28 15,-6 1-40 1,0 15 96-16,0 1-64 0,-3 9 28 16,0 18-44-16,3 3 20 0,3-3-28 15,0-13 8-15,0-10-20 16,-3-12 80-16,0-9-52 15,0-17 40-15,3-16-48 16,-3-10-36-16,0-10-4 16,3-1-132-16,6-2 76 15,6-6-252-15,12-13 176 16,3 8-208 0,11 6 192-16,4 2 308 15,3 13-76-15,-1 5 184 0,7 17-152 16,-3 13-40-1,-7 12-44-15,-8 9 4 16,-9 5-20-16,-18 3 56 0,-9-3-36 0,-15-2 48 16,-6-1-48-16,-6-5 36 15,-5-5-36-15,-1-5-160 16,0-6 68-16,0-2-28 16,1-3 48-16,11-3 0 15,9 11 24-15,3-3-36 16,12 6 32-16,6 2 24 15,6 11 0-15,6 10 44 16,9 1-24-16,-4 7 20 16,4-8-24-16,-9 1 72 15,3-6-56-15,-3-5 4 16,-3-6-24-16,0-5-268 0,-4 1 140 16,1-1-432-1</inkml:trace>
  <inkml:trace contextRef="#ctx0" brushRef="#br0" timeOffset="139295.2512">22944 13422 644 0,'0'-2'236'0,"0"-1"-180"0,0-2-20 16,0 5 8-16,0-3-32 15,-6 3 40-15,0 0-28 16,-6 0-24-16,0 0 0 15,-3 0-20-15,-3-5 12 0,1 2 20 16,2-2-4-16,0 0-12 16,6 2 0-16,3 0-40 15,3 1 24-15,0 2-4 16,3 0 16-16,0 5 32 16,-6 3 32-16,6 2-28 15,-6 4 32-15,-3 7-36 16,-3 3-12-16,3 5-8 15,0 0 40-15,3-3-24 16,0-5 0-16,3-5-12 16,-2-2 12-16,10-9 4 15,4-2-8 1,-3-3-20-16,9 0 0 16,0 2 12-16,-6 1-4 15,3 5 8-15,3 2-8 16,0 1-12-16,-6-1 4 15,3-2-216-15,-4 0 120 16,4-5-420-16</inkml:trace>
  <inkml:trace contextRef="#ctx0" brushRef="#br0" timeOffset="139452.6881">22780 13520 488 0,'-3'-16'180'0,"3"11"-140"0,0-3-12 15,9 5 32-15,0 3-40 16,3 0 24-16,3 0-24 16,6 3-36-16,-6 2 8 15,5 1-456-15</inkml:trace>
  <inkml:trace contextRef="#ctx0" brushRef="#br0" timeOffset="139942.1391">23399 13396 624 0,'-3'-5'228'0,"-6"2"-176"0,0 0-16 0,7 3 36 0,-7 0-48 15,-3 0 16-15,-6 0-24 16,6 0-8-16,-6 0-4 15,3 0-24-15,0 3 12 0,6-3-24 16,3 3 20-16,0-3-12 16,3 7 12-16,0-1 36 15,1-1-16-15,-4 3 16 16,-3 3 4 0,3 4-12-16,-9 4-4 15,6 5-4-15,-3-3-8 16,6 5 4-16,3-7 28 15,-3-3-16-15,6-3 4 16,-6-2-12-16,3-3 28 16,3 0-20-16,-6-3-24 15,6 3 4-15,-9-3-8 16,3 0 4-16,0 1-20 16,0 2 16-16,6-3 32 15,0 0-12-15,0 0 0 0,12 1-4 16,3-1 28-16,0 0-16 15,6 1 32-15,0-4-32 16,-3 4-100-16,2-6 40 16</inkml:trace>
  <inkml:trace contextRef="#ctx0" brushRef="#br0" timeOffset="140061.1351">23262 13504 444 0,'0'-16'164'0,"15"19"-124"0,12 2-16 0,-12 3 0 0</inkml:trace>
  <inkml:trace contextRef="#ctx0" brushRef="#br0" timeOffset="185192.5572">16490 14790 880 0,'-6'16'0'0,"6"13"-4"0,-6-10-108 15</inkml:trace>
  <inkml:trace contextRef="#ctx0" brushRef="#br0" timeOffset="185718.1953">17419 14298 580 0,'-15'11'216'0,"6"2"-168"0,-6 8-12 15,9-8 40-15,-5 14-48 16,-4 4-4-16,-6 7-12 16,-6-4 0-16,-3 0-8 15,1-10 68-15,-7 0-40 0,0-11-12 16,0-10-12-16,1-11-20 15,5-5 8-15,9-16 28 16,0-6-12-16,9-2-120 16,9 3 60-16,3 5-20 0,6 5 44 15,6 0 12-15,6 11 12 16,6 2 96-16,3 11-52 16,5 5 36-16,1 11-48 15,0 11 8-15,-3 10-24 16,-4 5 28-16,-2 3-28 15,-3-3 40-15,-3-4-32 0,-3-7 12 16,-3-4-20 0,-3-3-80-16,0-9 36 0,0 1-336 15,-4 0 204-15,4-3-304 16</inkml:trace>
  <inkml:trace contextRef="#ctx0" brushRef="#br0" timeOffset="186138.3591">17720 14446 352 0,'-6'-32'132'0,"12"25"-104"0,3-7-8 0,-3 9 0 15,6-3-16-15,-4 3 60 16,4 0-36-16,3-1 8 16,0 1-24-16,0 2 36 15,-3-2-24-15,-3 5 48 16,0 8-40-16,-3 3 80 15,0 7-60-15,-6-2-8 16,3 5-28-16,6 0 16 0,-3-2-20 16,-3-3 48-16,0-3-32 15,2-3-4-15,-2-4-16 0,3-4 20 16,3-4-16-16,6-6-4 16,0 0-4-16,0-8-208 15,0 3 112-15,-3 0-472 16</inkml:trace>
  <inkml:trace contextRef="#ctx0" brushRef="#br0" timeOffset="186486.3893">17622 14703 560 0,'-6'0'208'0,"9"0"-164"0,0 3-8 0,2-3 68 16,10 0-64 0,-3-3 8-16,6 3-28 15,-3-3 4-15,0 3-12 0,-3-2 0 0,0-1-4 16,-3 0-16-16,0 3 4 16,-3 0-4-16,2 0 0 15,-2 0-28-15,3 3 20 16,0 2 48-16,6 1-12 15,-3 1 44-15,0 1-36 16,0 0 12-16,0 3-24 16,0-3 8-16,0-3-12 0,2 0 44 15,1-5-28-15,3-2-32 16,-3-6 0-16,3 3-280 16,-3-3 152-16</inkml:trace>
  <inkml:trace contextRef="#ctx0" brushRef="#br0" timeOffset="186753.2266">18303 14351 600 0,'15'-21'224'0,"-9"16"-176"0,6-6-12 16,-6 6 8-16,3-1-32 15,0 1 24-15,-3 0-24 0,0 2 12 16,-6 3-12-16,0 0 108 0,-3 8-68 16,-3 8 24-16,-3 8-44 15,-3 13-4-15,3 16-16 16,3 5 44 0,0-3-28-16,0-2-32 15,0-10 0-15,0-1-344 0,-3-2 192 16</inkml:trace>
  <inkml:trace contextRef="#ctx0" brushRef="#br0" timeOffset="188710.7106">18738 14975 572 0,'3'-5'208'0,"0"5"-160"0,3 3-12 0,-3 5 12 16,0 5-32-16,-3 8-4 16,0 8-8-16,-6 3 56 15,-3-3-32-15,-6 3-292 16</inkml:trace>
  <inkml:trace contextRef="#ctx0" brushRef="#br0" timeOffset="189021.8568">19178 14602 404 0,'-12'37'148'0,"12"-10"-112"0,3 5-12 16,-3-11 76-16,3 8-60 16,3 5 8-16,-3 3-28 15,0-5 24-15,0-5-28 16,-6-9 84-16,0-10-56 0,-3-13-4 16,0-11-24-16,0-8-28 0,3-8 4 15,3-2-216 1,6-16 124-16,3-14-312 15</inkml:trace>
  <inkml:trace contextRef="#ctx0" brushRef="#br0" timeOffset="189260.85">19348 14356 520 0,'36'-10'192'0,"-24"15"-152"0,6 8-8 0,-13 0 52 16,-2 11-52-16,-6 8 68 16,-11 5-60-16,-10 3 20 15,-3-1-40-15,0-2 28 0,-3-5-32 0,1-8 4 16,5-3-12-16,3-8-24 15,3 1 8-15,9-1-12 16,6 3 8-16,6 2 16 16,3 3 0-16,3 3 24 15,6 5-16-15,0 3 48 16,0 0-32-16,0-3 40 16,-3-5-40-16,-4-3-236 15,-2-3 116-15</inkml:trace>
  <inkml:trace contextRef="#ctx0" brushRef="#br0" timeOffset="189695.8388">19667 14933 488 0,'-6'-13'180'0,"6"8"-140"0,6-6-12 0,-6 6 32 16,5-3-40-16,-5 2 0 16,0 6-12-16,0-2 4 15,-5-1-8-15,-1 1-4 0,-3-1 4 16,3 0 40-16,-3 3-24 16,-3-2 36-16,3 4-32 15,-6 6 12-15,0 8-20 0,0 3-24 16,-3-1 0-16,9 3 56 15,1 6-24 1,2-1 16-16,0 1-24 0,12-1 0 16,0-2-8-16,2-3 20 15,1-2-16-15,0-4 12 16,0-1-12-16,-3-4 28 16,3-2-24-16,-3-3 48 15,3 1-36-15,-3-1-4 16,6-5-16-16,-6 3 4 15,0 2-8-15,3-2-144 16,0-3 76-16,0 8-256 16,0-8 180-16,-4 0-316 15</inkml:trace>
  <inkml:trace contextRef="#ctx0" brushRef="#br0" timeOffset="189816.2608">19565 15057 644 0,'-12'-13'236'0,"24"8"-180"0,3 2-20 0,0 6 0 16,12 2-28-16,3 3 24 15</inkml:trace>
  <inkml:trace contextRef="#ctx0" brushRef="#br0" timeOffset="190269.8104">20006 14909 280 0,'-9'-8'104'0,"9"8"-84"0,3 0 0 16,-3 0-40-16,6 0 8 16,-6 0-152-16,6-2 88 15,-3-4-12-15,3 1 56 16,-6 0 20-16,0 0 8 15,-6-3 232-15,3 0-124 16,-9 2 44-16,9 4-84 16,-9-4-16-16,9 4-28 15,-9 2-40-15,3 2 12 16,3 6 20-16,-3 3-8 16,3 7 124-16,0 6-72 0,-2 8 16 15,2 0-48-15,6-3 40 16,-3 3-36-16,0-3-4 0,3-5-16 15,0-3 48-15,3-5-32 16,0-1 24-16,3-1-28 16,2-4 0-16,-5 1-12 15,0-3 12-15,0 0-12 16,3 0-12-16,3-3 0 16,0 3 28-16,6-3-12 15,0 0 4-15,0 1-8 16,3-1-296-16,0-2 156 15</inkml:trace>
  <inkml:trace contextRef="#ctx0" brushRef="#br0" timeOffset="190419.8389">19988 15137 592 0,'-24'-19'220'0,"24"17"-172"0,3-4-12 15,6 4-4-15,3-1-24 16,9 6 4-16,9 2-4 15,2 3-324-15,10 0 172 16,6-5-144-16</inkml:trace>
  <inkml:trace contextRef="#ctx0" brushRef="#br0" timeOffset="190820.9">20357 14618 736 0,'-21'-16'272'0,"24"16"-208"0,9 0-20 0,-6 6-44 15,12 4-8-15,3-2 12 16,9 11 0-16,5 2 32 0,4-3-20 15,0 1-12-15,-1-6-8 0,1 0 20 16,0 1-8-16,-9-4-20 16,-7 1 4-16,-11-1 48 15,-12 4-20-15,-15 4 8 16,-8 9-16-16,-7 7 36 16,-6 6-24-16,-9-1 12 15,4-2-20-15,2-5 20 16,3-5-24-16,10-9 24 15,5 1-24-15,9-9 4 16,9-10-8-16,12 0-288 16,12-10 152-16,-1-9-492 15</inkml:trace>
  <inkml:trace contextRef="#ctx0" brushRef="#br0" timeOffset="191181.8971">21003 14594 216 0,'21'-10'80'0,"-9"15"-60"0,3 3-8 0,-3-3 84 16,5 6-56-16,10 5 72 15,6-3-64-15,3 11 28 16,-1-8-44-16,1-3 52 15,-3 3-48-15,-3-8 88 16,-7 0-68-16,-2 0 44 0,-9 0-60 16,0-3 24-16,-9 0-36 15,-3 3 8-15,-9 3-20 0,-6 2 36 16,-9 11-28-16,-5 13 12 16,-10 8-20-1,-3 0 20-15,1-3-24 0,2-5 12 16,6-8-12-16,3-8 20 15,4-5-20-15,5-8 24 16,6-3-24-16,6-5-144 16,18-7 68-16</inkml:trace>
  <inkml:trace contextRef="#ctx0" brushRef="#br0" timeOffset="191906.7529">21643 14475 384 0,'3'3'140'0,"-3"8"-108"0,0-1-8 0,3 3 64 0,0 11-52 16,-3 5 112-16,0 14-88 15,-3-6 56-15,-3 8-72 16,0 5 32-16,0 8-44 15,0 0 0-15,-3-2-20 0,3-11 44 16,-3-11-28-16,-3-7 48 16,10-9-44-16,-7-7 36 15,0-14-36-15,3-7 8 16,-3-12-24-16,9-7-88 16,0-5 40-16,0 0-104 15,0 4 76-15,9 4-8 16,-3 2 44-16,3 6 4 15,2-1 12-15,1 3 8 0,0 3 0 16,-3 0 0-16,0 2 0 16,0 3-20-16,-3 3 12 15,0 0-12 1,0-1 8-16,3 1 16 0,-3 0 0 16,0 0-4-16,3-1 4 15,3 1 4-15,0 0-4 16,2-1-12-16,4-4 4 15,3-1 28-15,0 1-12 16,0-1 4-16,0 6-8 16,-4 2 36-16,1 3-20 0,-3 3 20 15,0-1-24-15,-6 9 8 16,-3-3-16-16,3 2 36 16,0-2-24-16,-6 3-84 15,3-6 32-15,0 6-440 16,-3-3 256-1,9-3-164-15</inkml:trace>
  <inkml:trace contextRef="#ctx0" brushRef="#br0" timeOffset="192323.8152">21860 15113 496 0,'-17'-11'184'0,"19"22"-140"0,10 0-16 0,-3-3 56 16,9-1-52-16,0-1 24 15,3-1-36-15,3 0 28 16,2-5-32-16,4 0-68 0,-3 0 28 15,-6 0-88-15,-6-5 60 16,-6 0 20-16,-12 2 16 16,-6-7 16-16,-9 4 0 0,0 1-12 15,-6 2 8-15,-3 3 20 16,1 3-8 0,-1 2 112-16,6 6-68 15,3 2 16-15,3-2-44 0,3 7 48 16,12 6-40-16,6 0 20 15,9 5-32-15,6 0 0 16,3 0-12-16,3-8 64 16,5-5-40-16,4-3-488 15</inkml:trace>
  <inkml:trace contextRef="#ctx0" brushRef="#br0" timeOffset="215836.3691">16103 16468 372 0,'0'-16'140'0,"3"13"-112"0,3-2-4 0,-6 0 20 16,6 2-28-16,0-2 56 16,-3-1-40-16,3 1 64 15,-6-3-56-15,0 8 44 16,0-3-48-16,0 1 16 16,0 2-32-16,0-8 0 0,0 8-12 15,0 0-16-15,0 0 4 0,3 0 12 16,0-3-4-16,0 3 16 15,3-5-12-15,0 5 16 16,3-5-16-16,3-1-4 16,3 4 0-16,6-4-16 15,2 4 8-15,4-1 20 16,-3 0-8-16,3 1 4 16,0-1-4-16,-7-2-16 15,-5 5 4-15,0 0 20 16,-6 5-8-16,0-5 32 15,-3 0-24-15,0 0 20 16,-3-5-20-16,0 5 0 16,0-3-8-16,3 1-52 15,-3 2 28-15,3 0-392 16</inkml:trace>
  <inkml:trace contextRef="#ctx0" brushRef="#br0" timeOffset="216749.8342">16068 16648 384 0,'0'0'140'0,"3"0"-108"0,-3 0-8 0,0 0 12 0,0 0-24 15,3 0 24-15,0-6-24 16,-3 6 40-16,3 0-28 15,-3 0 40-15,0-8-36 16,0 8 40-16,0 0-40 16,0 0 20-16,0 0-28 15,0 0-16-15,0 0-8 0,0 0 12 16,0 0-4-16,0 0 16 16,0 0-12-16,3-2 4 15,0 2-4-15,0 0-16 16,5 0 4-16,-8 0 20 15,3 0-8-15,3 0-12 16,0 0 0-16,3 0 20 16,3 0-8-16,6 0-20 15,3-6 4-15,6 6 12 16,-4 0 0-16,4 0 8 0,-3 6-8 16,-3-6 16-16,-3 0-12 15,-3 0 32-15,-6 0-24 16,0 0 20-16,-4-6-20 15,1 1 20-15,0 2-24 16,3-2-4-16,-9 0-4 16,6 0-32-16,3-3 16 15,-6 8 24-15,0-3-8 16,3 0 20-16,-6 3-16 16,0 0-12-16,0 6 0 15,0 2-252-15,0-3 140 16</inkml:trace>
  <inkml:trace contextRef="#ctx0" brushRef="#br0" timeOffset="219333.3475">17755 15753 496 0,'6'-8'184'0,"-9"3"-140"0,3 2-16 0,0 1 76 16,-3-6-64-16,3 5 52 16,-3 1-52-16,1-1 8 15,-1 0-32-15,0 6-16 0,-3 2-4 16,0 6-4-16,-6 7 0 16,-3 19 32-16,-6 8-12 15,-3 6 4-15,-6-4-8 16,-2 1 12-16,2-14-12 15,3 3 24-15,3-8-20 16,6 0 12-16,4-10-12 16,2-3 12-16,6-8-16 15,6-11 24-15,6-7-20 0,6-6-4 16,5-3-4-16,7-5-60 16,3-5 32-16,3-8-104 15,0-8 72-15,-4 3 52 16,-2 0 4-16,0 2-28 15,-6 3 16-15,-3 5 56 16,0 6-24-16,-3 2 64 16,-1 8-48-16,1 3 28 15,-6 2-36-15,0 6-36 16,0 2 4-16,-6 3 36 16,3 11-20-16,0 10 0 15,0 13-8-15,3 11 4 16,0 3-4-16,0 5 32 15,0-8-20-15,3-3 48 0,-3-7-36 16,0-4 28-16,0-4-28 16,-3-6-16-16,-6-3-8 15,0-2-332-15,0-5 180 16</inkml:trace>
  <inkml:trace contextRef="#ctx0" brushRef="#br0" timeOffset="219538.1111">17550 16044 788 0,'-24'-5'292'0,"24"5"-228"0,3-5-16 0,3 5 52 0,6 0-64 16,9 0-12 0,9 5-16-16,8 0 52 0,7-2-32 15,-3 8-100-15,2-4 40 0,-8-1-372 16,-3-6 224-1,0 5-256-15</inkml:trace>
  <inkml:trace contextRef="#ctx0" brushRef="#br0" timeOffset="220026.011">18017 16047 632 0,'0'-8'236'0,"0"8"-184"0,0-5-16 0,0 5 88 16,-3-3-40 0,-3 0-40-16,-2 1-24 15,-4 2-16 1,-3 5-4-16,0 3 0 0,0 5-12 0,0-2 8 16,3 5 20-16,3-3-8 15,3 8 32-15,0-2-24 16,3-6 20-16,6 8-20 15,0-8-16-15,9-5-4 16,3-8 72-16,3-5-36 16,3-3 32-16,3-3-36 0,-4-2-8 15,1-5-12-15,-6 2-32 16,-3-3 12-16,-6-5-12 16,3-2 12-16,-9-6 8 15,3 0 4-15,-6 6 16 16,3 5-8-16,-3 5-72 15,3 5 32-15,-3 22 12 16,0 5 40 0,-3 13-8-16,3 0-4 15,0 3-4-15,-3 5 48 16,6-3-28-16,3 1 44 16,0 2-40-16,3-3 56 15,0-10-48-15,-3-8-112 16,3-8 36-16,0-3-452 15,-6-10 272-15</inkml:trace>
  <inkml:trace contextRef="#ctx0" brushRef="#br0" timeOffset="220476.3729">17404 15650 444 0,'0'-8'164'0,"0"8"-124"0,-3-2-16 16,3 2 52-16,0 0-48 15,0 0-12-15,0 2-8 16,0 14 60-16,-3 8-36 16,-3 5 68-16,3 13-60 15,-3 16 72-15,3 9-64 16,0-9 0-16,-3 3-28 0,4-3 4 15,-1 0-12-15,0-2 28 16,0-9-24-16,0-7 56 16,3-3-40-16,3-16-16 15,3 0-8-15,2-15-528 16,13-14 284-16,9-11-196 16</inkml:trace>
  <inkml:trace contextRef="#ctx0" brushRef="#br0" timeOffset="220730.505">18336 15650 592 0,'-6'-8'220'0,"12"16"-172"0,0-8-12 0,-3 5 12 0,0 3-32 16,0 11 92-16,0 13-60 15,3 7-12-15,-3 25-24 16,-6-3 32-16,3-3-20 0,0 0 32 16,-6 0-32-16,3 3 64 15,-6 0-48-15,3-5-140 16,0-6 52-16,-6-11-664 16</inkml:trace>
  <inkml:trace contextRef="#ctx0" brushRef="#br0" timeOffset="221227.2862">17014 16595 456 0,'-6'-3'168'15,"12"3"-128"-15,0-3-16 0,-6 3 168 0,0 0-112 16,6 0 36-16,-6 0-68 15,6 0 24-15,3 0-40 16,0 0 8-16,6 0-24 0,6 0 8 16,20 0-12-16,13 0 20 15,11 0-20-15,19-8 24 16,32 8-24-16,6 0 4 16,24-2-8-16,15 2 20 15,-16 0-16-15,-2-3 56 16,-3 3-36-16,-15 0 12 15,-27-3-28-15,-23 1 8 16,-19-6-12-16,-14 8 80 16,-12-3-48-16,-12 1-56 15,-9 2 4-15,-12 0-424 16,-15 5 236-16,-18 11-464 16</inkml:trace>
  <inkml:trace contextRef="#ctx0" brushRef="#br0" timeOffset="221601.5009">17440 16886 572 0,'-3'-24'208'0,"3"19"-160"0,0-9-12 16,0 14 100 0,-3-5-80-16,0-3 16 0,3 5-48 15,-9 3-4-15,3 0-12 16,0 11 4-16,-3 8-8 0,-3 4 32 16,3 9-20-16,-2 8 48 15,-4 18-36-15,0 16 28 16,0-2-28-16,3-9 0 15,3-10-16-15,0-8 36 16,3-11-24-16,3 1 56 16,-3-9-44-16,6-7 80 15,3-6-64-15,3-8-412 16,9-10 192-16,6 2-564 16</inkml:trace>
  <inkml:trace contextRef="#ctx0" brushRef="#br0" timeOffset="222080.1578">17836 16902 664 0,'-6'-3'244'0,"6"14"-188"0,0-6-16 0,-9 8 56 0,3 0-60 16,-9 14-20-16,-6 15-16 15,-8 14 52-15,-1 7-28 16,-6-5 44-16,0-10-40 0,1-3 40 16,8-11-40-16,3-10 28 15,3-3-28-15,6-7 44 16,3-4-40-16,9-7 12 16,3-11-28-16,9 0 0 15,6-16-8-15,6-8-76 16,9-15 36-16,0-12-128 15,5 7 88-15,-2 7 28 16,3 5 24-16,-12 6 0 16,2 4 12-16,-2 7-24 15,-9-1 20-15,-3 13 24 16,3 1-8-16,-6 10 28 0,-3 10-20 16,0 9 32-16,-3 5-28 15,0 15 40-15,3 14-32 16,3 0-4-16,-4-8-12 15,4 3 48-15,0-11-32 16,-3-6 96-16,-3-9-68 16,0-4-200-16,-6 1 80 15,0-6-756 1</inkml:trace>
  <inkml:trace contextRef="#ctx0" brushRef="#br0" timeOffset="222249.3329">17666 17253 788 0,'-15'-5'292'0,"15"5"-228"0,15 0-16 16,-3 0 64-16,9 0-72 15,6 0 36-15,8 0-44 16,-2 0 80-16,3 5-64 16,6 3-472-16,5-8 228 0,-8-2-372 15</inkml:trace>
  <inkml:trace contextRef="#ctx0" brushRef="#br0" timeOffset="222849.1182">18181 17410 560 0,'0'-8'208'0,"0"8"-164"0,-9 0-8 15,9-3 68-15,-3 0-64 16,0 3 36-16,-3-5-44 16,-3 5-28-16,-6 5-4 0,-2 1 0 0,-7-4 0 15,-3 9 8-15,0-1-4 16,3 1 68-16,4 8-40 15,5 2-20-15,6-3-12 16,6-2 8-16,9 3-4 16,6-6 52-16,8-3-32 15,10-7-36-15,3-3 4 16,0-3-704 0</inkml:trace>
  <inkml:trace contextRef="#ctx0" brushRef="#br0" timeOffset="223447.2234">18256 17449 424 0,'-6'0'156'0,"12"6"-120"0,-6 1-8 16,-3 1 72-16,0 3-60 15,0 2 36-15,0 3-44 16,0 0 8-16,0 0-24 16,3-3 28-16,0-2-28 0,0-3 4 15,0-3-12-15,0-5 56 16,6-5-36-16,0-3 16 16,0-3-28-16,0-2-60 0,-6 0 20 15,8-3-96 1,-2 0 68-16,0 3-56 15,0-1 64-15,0 1 20 16,-3 11 20-16,3-4 100 0,-6 6-52 16,3 8 68-16,0 5-60 15,0 1 24-15,-3 4-44 16,0-5-20-16,6 6-4 16,0-11 36-16,-3 2-24 15,3-7 52-15,0-6-40 16,0-2 20-16,-3-3-32 0,6-2-140 15,-3-4 64-15,0-1-68 16,-3-1 72-16,0 2-8 16,0 1 36-16,0 5-32 15,0 3 36-15,3 5 96 16,-4 0-40-16,4 11 56 16,6-4-52-16,-3 7 24 15,0-1-36-15,3 5-8 16,-3-2-12-16,6-5 48 15,-3 2-32-15,-3-5-28 16,-3-8 0-16,-6 0-380 16,3 0 212-16,-3 0-292 15</inkml:trace>
  <inkml:trace contextRef="#ctx0" brushRef="#br0" timeOffset="223869.3811">18711 16999 612 0,'0'-2'228'0,"-3"-1"-180"0,6 3-12 15,-3 0 52-15,0 0-56 16,0 0 24-16,0 0-36 15,6 0 0-15,0 5-12 16,-3 3 56-16,-3 11-36 0,-3 26 68 16,-3 21-56-16,-6 5 52 15,-3 1-52-15,-3 18 96 16,9 2-80-16,0-2-288 16,9-15 124-16,-14-17-652 15</inkml:trace>
  <inkml:trace contextRef="#ctx0" brushRef="#br0" timeOffset="249634.4781">12249 17052 404 0,'-9'-13'148'0,"9"8"-112"0,-9-3-12 0,6 3 92 15,0-3-68-15,0 5 32 0,0-2-44 16,3-1 40-16,-6 1-44 16,-3 3-24-1,9 2-8-15,-6 2-20 0,-3 3 12 16,3 9 12-16,-3 10 0 15,3 10 40-15,3 6-20 16,0-1 4-16,6 4-16 0,6-6-8 16,3-6 0-16,6-1 28 15,3-9-16-15,3-3 32 16,2-10-32-16,4 0 20 16,0-8-20-16,3-8 8 15,2-5-12-15,4-6-44 16,3 1 20-16,-4-3-16 15,1 2 16-15,0 6-20 16,-12 8 20-16,-1 5-40 16,-5 5 32-16,0 6-4 15,-3 2 16-15,0 5-20 0,0-2 16 16,-3 8 4-16,-4-8 8 16,1 8 8-16,0-8-4 15,-3 2 24-15,-3-5-16 16,3 1 4-16,-3-4-8 15,-3-2 56-15,0-3-36 16,-3-5 24-16,0 0-32 16,3-5 0-16,0 0-12 15,3-3 4-15,0 0-8 16,0-8-12-16,3 0 4 16,0 3-16-16,0-11 12 15,0 16-24-15,2-2 20 16,4 2-20-16,3 8 16 15,3 0-16-15,6 0 16 0,8 8 8 16,10-3 8-16,6 5 0 16,5-2 0-16,13-2 0 15,20-4 0-15,9 4 0 16,1 2 0-16,-10-8 0 16,15 0 0-16,3 0 8 15,0 5-4-15,-17-5-20 16,2-5 8-16,3-3-4 15,-3-6 4-15,-8 1 16 16,-13 0-4-16,-11-6 68 16,-16 1-40-16,-5-9 84 15,-15 1-64-15,-3-1 44 0,-6 1-56 16,-9 0 16-16,0 7-36 16,-6 11-324-16,-6 0 160 15,-15 6-496 1</inkml:trace>
  <inkml:trace contextRef="#ctx0" brushRef="#br0" timeOffset="250103.99">11772 17653 592 0,'-12'-21'220'0,"9"16"-172"0,-3 2-12 0,3 3 84 16,-5 16-36-1,-1 16-40-15,0 5 0 16,0 5-28-16,0-2-16 0,3-3-4 16,0 2 48-16,3 1-24 15,3-3 36-15,-6-8-32 16,0-2-100-16,0-9 40 16</inkml:trace>
  <inkml:trace contextRef="#ctx0" brushRef="#br0" timeOffset="250312.9541">11525 17841 716 0,'-24'-13'264'0,"24"13"-204"0,3-6-16 16,-3 6 72-16,6 0-72 16,3 0-8-16,9 6-24 15,12-6-12-15,6 0 4 16,11 5 92-16,7-2-52 0,-1 2-132 15,-5-5 44-15,-9 0-332 16,-7-5 212 0,-5 5-272-16</inkml:trace>
  <inkml:trace contextRef="#ctx0" brushRef="#br0" timeOffset="250831.5949">11957 17820 444 0,'-9'2'164'0,"9"-2"-124"0,0 6-16 0,-3-1 80 16,0-2-64-16,0 7 44 15,0-2-48-15,0 11 8 16,0-4-28-16,-3 4 28 0,3 0-28 16,0 2 4-16,6-3-12 15,-3 3 4-15,6-7-8 16,0-9 52-16,3-5-32 16,0-3-12-16,3-7-4 15,0-4-272-15,3-4 144 16,-1 2-244-16,-2-2 208 15,-3-1 52 1,0 6 64-16,-3 5 360 0,-3-3-176 16,0 9 104-16,0-4-148 15,-3 6-4-15,0 0-56 16,-3 0 28-16,0 8-40 16,-3-2-4-16,0 4-16 0,0 1 4 15,0-6-8-15,0 8 32 16,0-2-20-16,0 2-40 15,4 8 12-15,-1 6 0 16,0 12 12-16,0 6 24 16,0 0-12-16,0 0-12 15,0-5-4-15,0 0 40 16,-9-6-24-16,3 3 44 16,-3-5-32-16,0-3 4 0,-3-5-16 15,0 2 56-15,0-5-40 16,0-2 8-16,7-6-24 15,-4-5 12-15,6-3-16 16,6-13-224-16,0-5 120 16,6-11-448-1,6 3 304-15,-4 3-80 16</inkml:trace>
  <inkml:trace contextRef="#ctx0" brushRef="#br0" timeOffset="251254.8935">12240 17867 520 0,'0'0'192'0,"-3"0"-152"0,3 0-8 0,-3 6 36 15,-3 2-44 1,0 18 24-16,-3 14-28 15,-3 13 72-15,-3 10-56 0,-3 3 24 0,0-8-40 16,3 1 8-16,1-6-16 16,2-1 12-16,0-9-16 15,3-9 68-15,-3-7-44 16,6-14 32-16,-3-5-36 16,9-16-336-16,0-11 168 15,6-2-412 1</inkml:trace>
  <inkml:trace contextRef="#ctx0" brushRef="#br0" timeOffset="251497.8441">12177 17926 612 0,'15'-6'228'0,"0"6"-180"0,9 0-12 15,-3 11-16-15,2 2-20 16,1 3 24-16,-3 13-12 15,-3 0 48-15,-6 3-32 16,-12-6 28-16,-9 6-28 0,-6 0 16 16,-12-6-24-16,-6-5 16 15,1-7-20-15,2-1 20 16,9-8-24-16,9-10-84 16,18-8 40-16,9-6-572 15</inkml:trace>
  <inkml:trace contextRef="#ctx0" brushRef="#br0" timeOffset="251780.7072">12430 17973 684 0,'-3'0'252'0,"0"0"-192"0,0 5-20 0,0 1 84 16,0 2-76-16,0 2 0 16,0 6-32-16,3 3-36 15,0 2 8-15,3 5-20 0,6-2 16 16,3-5 52-16,3-4-16 15,3-9 24-15,6 2-24 16,2-8 28-16,1-14-32 0,0 7-100 16,-12-7 40-16,-15-4 0 15,-12 10 28-15,-15-5 64 16,-3-1-24-16,1 1 44 16,2 8-40-16,6 0-4 15,6 5-16-15,12 5-24 16,9 0 8-16,27-10-736 15</inkml:trace>
  <inkml:trace contextRef="#ctx0" brushRef="#br0" timeOffset="252085.4439">13198 17814 860 0,'-18'-10'320'0,"18"7"-248"0,3-2-20 0,3 2-12 0,3 1-32 16,3 2-20-16,3 0 4 15,-3 0-716-15</inkml:trace>
  <inkml:trace contextRef="#ctx0" brushRef="#br0" timeOffset="252273.145">13127 17984 676 0,'-3'39'248'0,"0"-17"-192"0,0 15-16 16,3-22 4-16,3 4-32 16,-3-6 40-16,3 6-28 15,-6-6 64-15,0 0-48 16,-3-5 8-16,0-3-28 0,-3-5-364 0,3-5 188 15</inkml:trace>
  <inkml:trace contextRef="#ctx0" brushRef="#br0" timeOffset="252648.2127">13293 17918 664 0,'-15'2'244'0,"13"4"-188"0,-4 1-16 0,3 7 76 0,0-1-72 16,-3 11-36-16,3 2-8 16,0 1 4-16,3-1 0 15,-3-5-12-15,3 3 4 0,0-11 40 16,3-5-24-16,-3-2 44 16,6-6-32-16,-3-6 12 15,3 4-20-15,0-9 0 16,2-2-8-16,-2-6-96 15,0 3 52-15,-3 3 0 16,3 3 24-16,-6-4-8 16,0 14 12-16,-3 6 76 15,3 7-40-15,0 0 36 16,0 8-36-16,3 3 16 16,3-5-24-16,3-4 72 15,0 4-56-15,3-6-92 16,3-13 28-16,9-5-776 15</inkml:trace>
  <inkml:trace contextRef="#ctx0" brushRef="#br0" timeOffset="252911.4832">13951 17822 728 0,'-9'0'268'0,"0"0"-208"0,-3 14-16 16,7-4 8-16,-4 3-36 16,-3 3-4-1,0 16-8-15,-3 13 48 0,6 3-28 16,0-6-64-16,0-8 20 0,6-2-328 15</inkml:trace>
  <inkml:trace contextRef="#ctx0" brushRef="#br0" timeOffset="253069.2897">13758 17939 832 0,'18'-19'308'0,"-4"17"-240"0,16-9-20 0,-9 11 28 16,21-5-52-16,5 5 132 16,7 5-88-16,6 0-628 15</inkml:trace>
  <inkml:trace contextRef="#ctx0" brushRef="#br0" timeOffset="253639.011">14023 18029 572 0,'-9'-6'208'0,"0"6"-160"0,9 0-12 15,0 0 48-15,12 8-52 16,0-2-12-16,3-1-12 0,5-2 0 16,4-3-4-16,0-3 24 0,-3-2-16 15,0-9 56-15,-3 9-36 16,-7-8 12-16,-5 8-28 16,-3-3 20-16,-3 0-24 15,-9 2 4-15,-2 1-8 16,-10 2 4-16,-9 3-8 15,-3 3-56-15,3 8 28 16,4-3 28-16,8 10 0 16,3 3-52-16,9 3 24 15,9-3 20-15,12 6 4 16,6-14 36-16,5 6-20 16,4-6 64-16,0-5-44 0,0-8-60 15,-4-8 12-15,-8 0-520 16</inkml:trace>
  <inkml:trace contextRef="#ctx0" brushRef="#br0" timeOffset="253819.9974">14234 17894 624 0,'-3'-6'228'0,"9"9"-176"0,0-3-16 15,0 3 16-15,3 5-36 16,0 2 32-16,3 11-32 15,0 6 32-15,2 5-32 16,1-6 56-16,0 1-40 0,0-1 64 0,-3-7-56 16,0-9-316-16,-3-10 148 15</inkml:trace>
  <inkml:trace contextRef="#ctx0" brushRef="#br0" timeOffset="254000.5288">14401 17867 716 0,'-6'-13'264'0,"3"18"-204"0,-3-2-16 0,0 2 52 16,-3 3-60-16,-3 11 32 0,-3 5-40 15,-3 5 44-15,3 13-40 16,1-2 72-16,-1-6-56 0,3-7-332 16,3-9 152-16,6-5-516 15</inkml:trace>
  <inkml:trace contextRef="#ctx0" brushRef="#br0" timeOffset="254232.311">14582 17809 664 0,'-18'0'244'0,"18"5"-188"0,-8 9-16 15,8-6-20-15,-3 10-20 16,0-5 8-16,0 19-4 0,0 8 52 16,0-6-32-16,3 3-44 0,-3-2 8 15,0-9-316 1,0-7 180 0</inkml:trace>
  <inkml:trace contextRef="#ctx0" brushRef="#br0" timeOffset="254375.5546">14335 18005 716 0,'-15'-32'264'0,"18"24"-204"0,12-10-16 0,0 10-24 15,9 0-20-15,15-3 8 0,11 3-4 16,4 3 128-16,-7 2-68 16,1-7-524-1,6 10 248-15,-7-3-168 16</inkml:trace>
  <inkml:trace contextRef="#ctx0" brushRef="#br0" timeOffset="254856.1495">14794 17743 580 0,'-18'0'216'0,"12"0"-168"0,0-5-12 0,3 10 4 16,0 8-28-16,0 0-32 15,-3 9 12-15,0 1 0 16,-3 4 8 0,3 7 24-16,-3 3-12 0,3-5 24 15,3 2-24-15,0-2 32 16,0-11-28-16,0-2 40 15,3-11-32-15,0-8 48 16,0 0-40-16,0-8 12 0,0-5-28 16,3-6-16-16,3 3-4 15,3-2 4-15,0-1 0 16,6 11-36-16,0 3 20 16,-3 5-56-16,3 8 40 0,-3 16 0 15,-9 2 16-15,-3 9 56 16,0-4-20-16,-6-4 104 15,-6-3-68-15,-3-3 64 16,-3-3-68-16,3-4 16 16,0-7-40-16,0 4 44 15,3-11-40-15,4-5-16 16,2-8-8-16,6-6-336 16,11-7 180-16</inkml:trace>
  <inkml:trace contextRef="#ctx0" brushRef="#br0" timeOffset="255560.9697">15044 17907 548 0,'-9'0'204'0,"3"0"-156"0,0-3-16 0,6 3 44 16,-3 0-48-16,0 0-4 15,0 3-12-15,-3-3 0 16,0 11-8-16,-3 2 60 15,-6 8-36-15,3 0 60 16,-3 11-52-16,6-6 28 16,1 6-36-16,2-5-36 0,12-4 4 15,-3-7 52-15,11-3-24 16,7 1 76-16,-3-9-52 16,3-5-16-16,0-5-20 15,-3-11-56-15,-3-3 28 0,-7-5-52 16,-11-10 40-16,1 2 16 15,-4 3 8-15,-3 5-24 16,0 6 16-16,0 2 32 16,3 5-12-16,0 4-60 15,6 1 24-15,0 6-16 16,6 6 28-16,3 7 52 16,3-5-16-16,-3 5 36 15,5 0-32-15,-2 0 40 16,0-7-36-16,3 2-32 15,0-8 0-15,6-8-52 16,12 2 28-16,-4-7 8 16,4 0 8-16,-6 0 4 15,-6 5 0-15,-9-5 0 16,-6 7 0-16,-9 4 0 16,-6 2 0-16,-3 2-44 0,-3 17 24 15,0-1 60-15,3 11-16 16,3 0-24-16,3 6 4 15,6-14 0-15,9 5 4 16,6-15 88-16,9 2-48 16,6-13 72-16,2-8-64 15,-5-2-52-15,-3-3 0 16,-6-6-20-16,-9-2 12 16,-9-6 16-16,-9 4 0 15,-6-4-20-15,-3 6 8 0,0 8-40 16,6 0 28-16,6 7-20 15,12-2 24-15,9 3-8 16,12 0 12-16,9-3-460 31</inkml:trace>
  <inkml:trace contextRef="#ctx0" brushRef="#br0" timeOffset="255806.2309">15579 17806 572 0,'-14'-13'208'0,"14"11"-160"0,-3 2-12 16,0 2 24-16,3 1-40 16,0 10-20-16,0 0 0 15,3 1 16-15,-3 12-8 0,0-7 48 0,0 12-28 16,0 4 28-16,3 2-28 16,-3-11 44-16,3 6-40 15,-3-11 124-15,0-8-84 16,0-5-288-16,3-2 112 15,-3-6-512 1,6-14 344-16,5 1 96 16</inkml:trace>
  <inkml:trace contextRef="#ctx0" brushRef="#br0" timeOffset="256025.9548">15740 17862 632 0,'-3'-3'236'0,"-3"6"-184"0,-12-3-16 0,7 5 8 0,-7 3-32 15,-3 3 24-15,-6-3-24 16,0 2 32-16,0-2-28 16,1 0 20-16,2-2-20 0,9 1-44 15,9 4 16-15,6-3-32 16,9 5 24-16,6 6 0 16,3 2 12-16,3-3 60 15,2 9-28-15,4-6 88 16,-3-2-64-16,-3-1-128 15,-3 3 40-15</inkml:trace>
  <inkml:trace contextRef="#ctx0" brushRef="#br0" timeOffset="256162.8132">16056 18180 696 0,'-12'7'256'0,"12"-7"-196"0,-6 0-20 0,6 0-604 16</inkml:trace>
  <inkml:trace contextRef="#ctx0" brushRef="#br0" timeOffset="256482.7262">16154 17711 800 0,'-15'-5'296'0,"21"8"-232"0,-6 4-16 16,0 7-36-16,3 7-16 16,-3 5-16-16,-3 6 12 15,-3 8 56-15,0 10-24 16,-3 8 112-16,3 0-76 0,0-10-140 16,0 2 40-16</inkml:trace>
  <inkml:trace contextRef="#ctx0" brushRef="#br0" timeOffset="256627.7397">16050 18383 644 0,'-18'11'236'0,"18"-9"-180"0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2:21:47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14636 7377 112 0,'-9'55'44'0,"15"-31"-36"0,-3 8 0 16,-3-8-4-16,0-1-4 15,0 4 0-15,0 2 0 16,3 0-12-16,0 5 8 15,3 3 20-15,3 0-8 16,-3 1-4-16,3-1 0 16,5-3-4-16,-2 0 0 15,-3-5 16-15,3 3-8 16,6-5 40-16,-3-4-24 16,6-1-12-16,6-1-8 15,-4-3 4-15,7 1-4 16,3-1 8-16,-3 1-8 15,5-1-4-15,4-2 4 0,-6 3 12 16,-3-3-8-16,-7 0 4 16,7-1-4-16,-6 4 4 15,-3-3-8-15,9-3 24 16,5-2-16-16,1 5-20 16,9-3 0-16,-4-5 4 15,10 2 4-15,-6 1 8 16,2-6-4-16,-8 0 16 15,-3-2-12-15,-7 2-12 16,7 1 0-16,-6-4 12 0,6 1-4 16,2-3 24-1,1 0-16-15,9-11 12 16,2 3-12-16,-2-10 12 16,-3-3-16-16,2-8 24 15,-5 2-20-15,11-10 4 16,-8 8-8-16,12-5 28 15,-1 5-20-15,-2-11-24 16,-7 8 4-16,-2-16 16 16,-9 6-4-16,2-16 16 15,-5 5-16-15,-6-8 32 16,-3 14-24-16,-6-28-24 16,0 12 4-16,-4-30-8 15,-2 14 4-15,-3-14 8 0,-3 14 0 16,-6-19 0-1,0 16 0-15,-9-3 24 0,3 17-12 16,-9-1-20-16,1 13 0 0,-7-10 20 16,3 13-4-16,-12-16-12 15,6 14 0 1,-17-9 4 0,5 11 0-16,-15 1-36 0,1 9 20 0,-7-4 24 15,7 10-4-15,-10-1 0 16,12 9 0-16,-20 3 20 15,8 7-12-15,-14 4-32 16,5 4 12-16,-5 6 0 16,12 5 8-16,-19 2 8 15,10 9-4-15,-22 10-20 0,13 5 8 16,15 1 12-16,2 2 0 16,-2 0-12-16,11 0 4 15,6 6-120-15,4 7 68 16,8 8-252-16</inkml:trace>
  <inkml:trace contextRef="#ctx0" brushRef="#br0" timeOffset="765.7674">16687 6718 196 0,'-30'-3'72'0,"27"6"-56"0,0-3-4 16,3 0-4-16,0 0-8 15,0 0 0-15,0 0 0 16,12-3 16-16,3-2-8 16,6 2-4-16,14-7 24 15,7-1-16-15,15-10-4 32,-4 0-4-32,37-24 64 0,5 5-36 0,54-21 76 15,-9 6-60-15,59-9 44 16,-14 14-52-16,38-11-20 15,-27 13-12-15,13-7 52 16,-34 7-32-16,-8 6 8 16,-30 10-24-16,-9 0-24 15,-27 9 4-15,0-4 4 16,-17 9 4-16,-7-1 44 16,-11 8-24-16,-7 1-20 15,-11 5 0-15,-10-1 52 16,-5 4-28-16,-12-4-292 15,-3 6 144-15</inkml:trace>
  <inkml:trace contextRef="#ctx0" brushRef="#br0" timeOffset="1101.8431">19678 5786 248 0,'39'8'92'0,"-39"-8"-72"0,36 16-4 0,-24-8 8 16,-3 0-16-16,-6 5 16 16,3 3-16-16,-15 8 92 15,0 0-52-15,-15 5 4 16,6 0-32-16,-12 0-84 16,7 0 36-16</inkml:trace>
  <inkml:trace contextRef="#ctx0" brushRef="#br0" timeOffset="4638.0285">21735 4908 144 0,'0'-3'52'0,"0"3"-40"0,6 0 0 0,-6 0-8 15,3 0-4-15,-3 0 0 16,0 0 0-16,3 0 8 15,0 0-4-15,-3 0 8 16,0 0-8-16,0 0 40 16,0 0-20-16,0 0 40 15,0 0-36-15,0 0 12 16,0 0-24-16,0 0-24 16,0 0 0-16,0 0 20 15,0 0-4-15,0 0-20 16,0 0 4-16,0 0 12 15,0 0 0-15,0 0 16 16,0 3-12-16,-3-3 4 16,3 3-4-16,-3-3-8 15,3 2 4-15,-3-2 20 16,3 3-12-16,0-3-12 16,0 0-4-16,0 0 4 15,0 0 0-15,0 0 16 16,0 0-8-16,0 0-4 15,0 0 0-15,0 3 4 16,3-1-4-16,-3 1-20 16,3 5 8-16,-3 5 12 15,3 3 0-15,-3 16 32 16,0 2-20-16,0 16 32 16,0-2-32-16,0 10-4 0,0-8-8 15,0 3 4-15,0-5-4 16,0 2-4-16,0 1 4 15,0-6 4-15,6-6-4 0,-9-4 24 16,3-6-16-16,-3-5 4 16,3-6-8-16,-6-2 12 15,6-3-12-15,-3-2 16 16,6-1-16-16,-3-4-20 16,0 2 4-16,0-6 48 15,0 1-20-15,0-3 8 16,0 0-16-16,0 0 20 15,0 2-20-15,-3-2-12 16,-3 3-4-16,0-3 12 16,6 0-4-16,0 0 8 15,0 3-8-15,-3-1-12 16,0 1 4-16,-5-3-16 16,8 3 12-16,0-3 12 15,0 2 0-15,-3-2 8 16,3 3-8-16,-6-3-12 15,6 3 4-15,-3-3-16 16,3 2 12-16,-6-2 32 16,6 6-16-16,-3-6 16 15,3 2-12-15,-3-2-16 0,0 0 0 16,-3 0-24-16,6 0 16 16,-3 0 4-16,3 0 8 15,-3 0-12-15,6 0 8 0,-3 0 12 16,0 0-4-16,-3 0 16 15,3 0-12 1,-3 0-12-16,3 0 0 0,-3 0 20 16,3 0-8-16,-3 0-28 15,6 0 8-15,-3 0 12 16,0 0 4-16,0 0-20 16,0 0 8-16,0 0 20 15,0 0-4-15,0 0-12 16,0 0 0-16,-3 0 4 15,3 0 0-15,-3 0 8 16,3 0-4-16,-3 0 24 16,0 3-16-16,-3 0-48 15,0 2 20-15,-6 0 4 16,6 6 8-16,-9-3 12 16,3 2-4-16,-8 3-20 15,2 3 8-15,-9 3 4 16,6-1 4-16,-9 9 0 15,4-3 0-15,-10 5-12 16,9-3 8-16,-3 3 28 16,9-2-12-16,-11-6-4 15,14 0-4-15,-12-5 12 16,15 0-8-16,0-3-40 16,6-2 20-16,0-3-8 0,3 0 12 15,6-3-20-15,0 3 16 0,0-3 4 16,3 0 8-1,3-2 24-15,3 0-12 0,0-1-4 16,0 1-4 0,0-3-24-16,3 0 12 0,-3 0-4 15,3 5 4-15,3 0 16 16,0 3-4-16,8 3-28 16,-2 0 12-16,6 2-4 15,0 0 8-15,0 3 0 16,-1 2 0-16,4 1 24 15,-3-3-8-15,6 2 16 16,-6 6-16-16,2 0-12 16,1-3 0-16,0-2 4 15,6 4 0-15,-7-4 16 16,1 5-8-16,-6-8-4 16,-3-3 0-16,-6 0-16 0,-1-2 8 15,-11-1 12 1,9-4-4-16,-12-1 16 15,3 3-12-15,-6-3 16 16,3 0-16-16,-6 1-12 16,6-1 0-16,-6-2-16 15,6 2 12-15,0-5 4 16,0 0 4-16,0 0 8 0,6 5-4 16,-6-5 24-16,6 0-16 15,-3-5 4-15,3 5-8 16,-6-5-8-16,3 2 4 15,-3-5 12-15,6 0-8 16,-3-5-12-16,3 5 0 16,-3-11 12-16,3 6-4 0,3-11-4 15,3 1 4-15,0-9-4 16,3 5 0-16,-3-7 8 16,3 8-4-16,-4-9-12 15,1 9 4-15,-3-9-4 16,3 9 0-16,0-6 16 15,3 6-4-15,-3-1-36 16,3 6 16-16,-3 2-4 16,0 6 12-16,-4 0 16 15,1 8-4-15,-3-1-20 16,-3 4 8-16,3-4 4 16,-6 6 4-16,6-2 0 15,-3 2 0-15,0-3 0 16,0 3 0-16,3-2 16 15,0 2-8-15,-3-3-4 16,9 3 0-16,-6-3-4 16,3 1 0-16,-6-4 0 15,3 6 0-15,-6-8 16 16,0 8-8-16,0-5 4 16,0 5-4-16,-6-5-32 15,3 5 12-15,-6-3-4 0,6 3 8 16,-6-2 16-16,3 4-4 15,3-2-20-15,0 0 8 0,-6-2 40 16,6 2-20 0,-9-3 8-16,6 3-12 0,-6-5 12 15,4-1-12-15,-7-4-4 16,3 4 0-16,-6-7-16 16,6 3 8-16,-9-6 20 15,3 5-8-15,-9-5 4 16,10 3-4-16,-13-3 4 15,0 3-8-15,0 2-12 16,9 1 4-16,-5-3 28 16,8 5-12-16,-3-3-20 15,6 0 0-15,-3 3-12 16,9 3 8-16,0 0-44 16,6 2 28-16,3 1 24 15,6 2 4-15,3 0 36 16,3 2-20-16,3 1-4 15,0 2-8-15</inkml:trace>
  <inkml:trace contextRef="#ctx0" brushRef="#br0" timeOffset="5795.5031">21664 5892 184 0,'0'-2'68'0,"0"2"-52"0,0 0-4 0,0 0 20 16,0 0-20-16,0 0 12 15,0 0-12-15,0 0 0 16,0 0-4-16,0 0-16 15,0 0 4-15,0 2-16 16,0 4 12-16,0 4 32 16,3 3-16-16,-3 11 52 15,0 3-32-15,0 7 28 16,3 3-28-16,0 0-28 16,0-5 0-16,0-3 24 15,3-5-12-15,-6-6 40 16,3 1-28-16,-3-6 48 15,0-2-40-15,-3-6-8 16,3-2-12-16,-3-6-196 16,3 3 100-16</inkml:trace>
  <inkml:trace contextRef="#ctx0" brushRef="#br0" timeOffset="6190.3226">21536 6091 288 0,'6'5'108'0,"-6"-5"-84"0,9 29-4 0,-3-18 32 16,3 7-32-16,3-5 16 15,-1 9-20-15,1-9 0 16,3-3-8-16,0-2 56 16,0-2-36-16,3-14 40 15,3 0-36-15</inkml:trace>
  <inkml:trace contextRef="#ctx0" brushRef="#br0" timeOffset="7252.9305">21860 6609 80 0,'0'-5'32'0,"0"5"-24"0,3 0-4 15,-3 3 8 1,0-1-8-16,0-2 8 16,0 0-8-16,0 0 52 15,0 6-32-15,0-4 32 16,0 1-28-16,-3 0 8 15,3-1-20-15,0-2 8 16,0 3-12-16,-6-3-8 16,12 5 0-16,-6 0 12 15,0 1-8-15,-6 2 40 0,6 2-24 0,-6 9 32 16,3 2-32-16,-5 19 20 31,-1 5-24-31,0 13 0 0,3 0-12 16,3 0 4-16,3-5-8 0,0-3 8 15,6-10-8-15,-3 2 24 16,6-7-16-16,-9-6 24 16,0 0-24-1,-9-10 40-15,9-4-28 16,-12-7 12-16,9 3-20 0,-9-11-8 16,12 5-4-16,-9-5 4 15,3 0-4-15,0 0-4 16,6 0 4-16</inkml:trace>
  <inkml:trace contextRef="#ctx0" brushRef="#br0" timeOffset="10012.7561">21828 7488 144 0,'0'0'52'0,"0"0"-40"0,-6-3 0 0,6 0 24 16,0 6-20-16,0-3 20 15,0 0-20-15,0 0-24 16,0 0 0-16,0 0 20 15,0 0-4-15,0 0 32 16,0 0-24-16,0 0 20 16,0 0-20-16,-3 3 28 15,-3 2-28-15,-3 0 12 16,-3 3-16-16,-9 0 0 16,6 0-4-16,-21 3 20 15,13-1-16-15,-7 1 32 16,9-1-28-16,-6-2 20 15,12 3-20-15,0-6-8 16,7 3-4-16,-4-5 12 16,3 2-8-16,9-2-20 15,0-1 4-15,0-2-12 16,9 0 8-16,6 0 8 16,5 0 4-16,7 0-20 15,3 6 12-15,6-1 20 16,-7 3-4-16,-2 3-12 15,-3-1 0-15,-3-2 12 16,-6 3-4-16,-15-3 40 16,0 2-20-16,-21-2 32 15,6 3-32-15,-15-1-32 16,3 1 4-16,-2-1-8 16,5 1 4-16,-3-3 8 0,12 3 0 15,0-4-20-15,9 4 12 16,3 0-4-16,6-1 4 0,12 1 0 15,-3 5 0 1,9-6 24-16,-3 6-8 0,9 0-4 16,-12 0 0-16,-1 0 4 15,1 0-4 1,-3-1 8-16,-3-7-8 16,-15 3 24-16,3 0-16 0,-18-3 12 15,6 2-12-15,-17 1 0 16,8-3-4-16,-3 0-24 15,12 0 8-15,-9-3-4 16,13 3 4-16,2-6 8 16,9 1 0-16,0 0-12 15,0 2 8-15,6-5-16 16,-3 0 12-16,8 0 32 16,-2 0-16-16,3 0-16 15,-3 3 0-15,0-1 20 16,3 1-4-16,-12-3-12 15,9 0 0-15,-18 0 12 16,9 3-4-16,-6-1-4 16,0 1 4-16,-3-3-24 15,9 2 12-15,-9-2-4 16,3 0 4-16,0 0-12 0,6 0 12 16,0 0 4-16,0 0 4 15,0 0-12-15,0 0 8 16,0 0 4-1,0 0 0-15,6 0 8 0,-6 3-4 0,6-3 8 16,-3 0-8-16,-3 0-36 16,6 0 16-16,-6 0 4 15,0 0 12-15,0 0 0 16,6 5 0-16,-6 3-28 16,9 6 16-16,-9 7 56 15,6 5-20-15,0 17 8 16,-3 2-20-16,3 5 12 15,3-3-16-15,-6 1 24 16,6-6-20-16,3 6-12 16,-3 2-4-16,-3-2 28 0,2-3-12 15,-2-3 4-15,3-5-8 16,-3-2 4-16,0-9-8 0,-3-5 52 16,-3-2-32-1,-3-3 44-15,-3-8-40 0,-3-3-84 16,-3-10 28-16</inkml:trace>
  <inkml:trace contextRef="#ctx0" brushRef="#br0" timeOffset="10613.4033">20193 7728 80 0,'6'6'32'0,"-6"-6"-24"0,9 37-4 16,-6-13 88-1,3-1-52-15,3 14 36 16,0 3-44-16,0-5 16 16,3-4-28-16,-3-4 36 15,3-6-32-15,-3-8 56 16,0 0-44-16,-3-10 100 16,0 0-80-16,2-14 4 15,1-2-40-15,3-16-12 16,3 2-4-16,6-12 4 15,6 2-4-15,6-8-28 0,-1 13 12 16,1 3 4-16,0 10 8 16,-6 3-12-16,-4 8 8 15,1 3 4-15,-3 5 0 0,-3 0 16 16,-3 5-8-16,-3 1 40 16,0-1-24-16,-6 3-180 15,-1 3 84-15</inkml:trace>
  <inkml:trace contextRef="#ctx0" brushRef="#br0" timeOffset="10990.6396">20667 8191 260 0,'-6'3'96'0,"6"-3"-76"0,9 5-4 16,0-10 36 0,3 2-32-16,11-2 8 15,4-5-16-15,6-4-8 16,3 4 0-16,-4-6 20 16,1 5-12-16,-12-2 12 15,0 3-12-15,-18-4 36 16,3 6-24-16,-15 0-40 0,-9 3 8 15,-12 2 20-15,3 3-8 16,-11 3 20 0,5 5-16-16,0 5 24 15,9 3-20-15,3 8 24 16,7 5-24-16,2 0 12 0,9 3-12 0,9-3 12 16,6 0-16-16,14-8 68 15,4-2-44-15</inkml:trace>
  <inkml:trace contextRef="#ctx0" brushRef="#br0" timeOffset="12143.8566">23384 6789 372 0,'0'-5'140'0,"0"5"-112"0,-6 0-4 0,6-5 20 15,0 10-28-15,-2-10 40 16,-4 5-32-16,3 0-4 16,-6 0-12-16,0 0 4 15,-3 0-8-15,-6 5 24 16,3-5-16-16,-15 0-12 16,4 0-4-16,-25 0 28 15,9 3-12-15,-11 2-12 16,5 5-4-16,-14-4 12 15,14 2-4-15,-24 0-4 16,10 2 4-16,-18 1 4 16,20-1-4-16,-8-2-4 15,14 0 4-15,-17-5 12 16,14 2-8-16,-11-2-4 16,5-1 0-16,-2-4-16 15,14 2 8-15,0-3 4 16,10 1 0-16,5-6 0 15,6 2 0-15,0-2 24 16,10 3-12-16,-1-6-4 0,9 6-4 16,-3-3-16-16,9 6 8 15,-3-1-16-15,6 3 12 16,0-3 4-16,3 6 4 16,0-3 16-16,0 0-8 0,0 0-4 15,0 0 0-15,0 0 4 16,0 0-4-16,0 0 8 15,0 0-8-15</inkml:trace>
  <inkml:trace contextRef="#ctx0" brushRef="#br0" timeOffset="12758.3803">22143 6697 164 0,'0'-6'60'0,"0"6"-44"0,0-2-8 0,0-1 88 31,0 6-56-31,0-3 36 0,0 0-44 0,-6 0 8 16,-3 2-24-16,-3 1-16 15,3 5-4-15,-11 0 4 32,5 0 0-32,-6 0 0 0,6 2 0 0,-6-2 8 15,6 3-4-15,-3-3 8 16,4 2-8-16,-1-4-12 15,3 2 4-15,3-3-16 16,3 0 12-16,0 0-4 16,6 1 4-16,3-4 0 15,3 4 0-15,0 2 0 16,9 0 0-16,0 5 8 16,5 3 0-16,1 5 8 15,3 3-4-15,3 2 8 16,3-2-8-16,5-3 8 15,-5 0-8-15,-9-5 16 16,6-3-12-16,-9-7 60 16,-4-4-40-16,-8-10 60 15,0-2-52-15,-12-17 20 16,6 1-36-16,-6-11 16 16,3 2-20-16,-2 1-36 15,5 8 12-15,-6 2 20 16,6 10-8-16,0 4-24 15,0 5 8-15</inkml:trace>
  <inkml:trace contextRef="#ctx0" brushRef="#br0" timeOffset="13623.1059">23572 7112 176 0,'-24'13'64'0,"24"-13"-48"0,-39 27-8 16,28-14 140 0,2 3-84-16,-3 8 8 15,6-1-44-15,3 7 8 16,6-7-20-16,6-2 36 16,0-2-28-16,8-11 48 15,-2 3-40-15,3-11-148 0,0-6 64 16</inkml:trace>
  <inkml:trace contextRef="#ctx0" brushRef="#br0" timeOffset="13725.8368">23682 6990 560 0,'-21'-34'208'0,"21"34"-164"0,-3-8-8 0,3 8-4 16,3 5-24-16</inkml:trace>
  <inkml:trace contextRef="#ctx0" brushRef="#br0" timeOffset="14170.2204">23852 7141 312 0,'-9'0'112'0,"9"0"-84"0,0 11-12 16,0-6-24-1,0 3 0-15,0 10 4 16,-9 4 4-16,9 9 96 16,-6 4-52-16,-3 4 60 15,3-2-60-15,3-2 32 0,-3-3-44 16,3-6 16 0,3-2-28-16,-3-8 28 0,3-3-32 15,0-13 56-15,6 0-40 16,-6-13-8-16,9 2-12 15,-3-10-12-15,3 5 4 16,-3 0-40-16,3 6 20 0,3 7-28 16,-3 6 24-16,-3 13-16 15,3 7 20-15,-6 6 0 16,0-5 8-16,-6 0 0 16,3 0 0-16,-9-3 96 15,0-8-48-15,0-2 16 0,3-8-32 16,-9-6 24-1,12 3-32-15,-6-11 12 16,0 1-16-16,9-9-192 16,0 3 96-16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2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4.emf"/><Relationship Id="rId7" Type="http://schemas.openxmlformats.org/officeDocument/2006/relationships/customXml" Target="../ink/ink7.xm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9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5.emf"/><Relationship Id="rId5" Type="http://schemas.openxmlformats.org/officeDocument/2006/relationships/image" Target="../media/image10.emf"/><Relationship Id="rId10" Type="http://schemas.openxmlformats.org/officeDocument/2006/relationships/customXml" Target="../ink/ink2.xml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4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Apr 3,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Differential-Mode Case—</a:t>
            </a:r>
            <a:br>
              <a:rPr lang="en-US" dirty="0" smtClean="0"/>
            </a:br>
            <a:r>
              <a:rPr lang="en-US" dirty="0" smtClean="0"/>
              <a:t>A La Jaeger and Blalock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157" y="2091069"/>
            <a:ext cx="6253685" cy="35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Common-Mode </a:t>
            </a:r>
            <a:r>
              <a:rPr lang="en-US" dirty="0"/>
              <a:t>Case—</a:t>
            </a:r>
            <a:br>
              <a:rPr lang="en-US" dirty="0"/>
            </a:br>
            <a:r>
              <a:rPr lang="en-US" dirty="0"/>
              <a:t>A La Jaeger and Blalock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376" y="1524537"/>
            <a:ext cx="6208823" cy="46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Common-Mode Half-Circuits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167" y="1686904"/>
            <a:ext cx="8039667" cy="43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Common-Mode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685800"/>
          </a:xfrm>
        </p:spPr>
        <p:txBody>
          <a:bodyPr/>
          <a:lstStyle/>
          <a:p>
            <a:r>
              <a:rPr lang="en-US" dirty="0" smtClean="0"/>
              <a:t>MOS Case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20" y="2322094"/>
            <a:ext cx="6363159" cy="34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Common-Mode Rejection—MOS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683" y="1371600"/>
            <a:ext cx="6472633" cy="431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41" y="5791200"/>
            <a:ext cx="6226317" cy="8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CMR—MOS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999" y="2286000"/>
            <a:ext cx="3380001" cy="50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05" y="3429000"/>
            <a:ext cx="4515790" cy="60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058074"/>
            <a:ext cx="1915790" cy="218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105" y="4343400"/>
            <a:ext cx="3352632" cy="3004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541400" y="1549800"/>
              <a:ext cx="3846240" cy="742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8520" y="1545480"/>
                <a:ext cx="3857400" cy="7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2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Mismatch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789" y="2070718"/>
            <a:ext cx="3968422" cy="443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52" y="2971800"/>
            <a:ext cx="2517895" cy="508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810000"/>
            <a:ext cx="4748422" cy="242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495800"/>
            <a:ext cx="3776843" cy="549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764760" y="4110840"/>
              <a:ext cx="1357200" cy="955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7560" y="4105800"/>
                <a:ext cx="1367640" cy="9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7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Common-Mode Rejection Ratio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263" y="2179812"/>
            <a:ext cx="1669474" cy="56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978" y="3231872"/>
            <a:ext cx="2408422" cy="501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978" y="5674768"/>
            <a:ext cx="2586316" cy="57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7" y="4038600"/>
            <a:ext cx="6212633" cy="450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757" y="4860470"/>
            <a:ext cx="3776843" cy="549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600360" y="2315520"/>
              <a:ext cx="5151600" cy="4083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4240" y="2310480"/>
                <a:ext cx="5164560" cy="40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4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g</a:t>
            </a:r>
            <a:r>
              <a:rPr lang="en-US" baseline="-25000" dirty="0" smtClean="0"/>
              <a:t>m</a:t>
            </a:r>
            <a:r>
              <a:rPr lang="en-US" dirty="0" smtClean="0"/>
              <a:t> Mismatch on CMRR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157" y="3174622"/>
            <a:ext cx="2093685" cy="607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31" y="4368043"/>
            <a:ext cx="2654737" cy="508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1905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</a:t>
            </a:r>
            <a:r>
              <a:rPr lang="en-US" dirty="0" err="1" smtClean="0"/>
              <a:t>Sedra</a:t>
            </a:r>
            <a:r>
              <a:rPr lang="en-US" dirty="0" smtClean="0"/>
              <a:t> and Smith, the analysis is rather long.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420" y="1524000"/>
            <a:ext cx="6623159" cy="4223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57" y="5941839"/>
            <a:ext cx="6376843" cy="8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112" y="1269099"/>
            <a:ext cx="7681775" cy="51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52" y="2133600"/>
            <a:ext cx="2517895" cy="450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421" y="3159256"/>
            <a:ext cx="2463158" cy="539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736" y="4199653"/>
            <a:ext cx="2490527" cy="600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431" y="3758613"/>
            <a:ext cx="2627369" cy="279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884" y="4876800"/>
            <a:ext cx="2326316" cy="515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8" y="5581496"/>
            <a:ext cx="2052632" cy="5907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140360" y="1629720"/>
              <a:ext cx="4402800" cy="5028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4240" y="1625400"/>
                <a:ext cx="4412880" cy="50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0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542" y="19183"/>
            <a:ext cx="5344916" cy="68059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265720" y="1765800"/>
              <a:ext cx="3333240" cy="1408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2840" y="1761840"/>
                <a:ext cx="3341880" cy="14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7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637" y="152400"/>
            <a:ext cx="801472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602" y="89038"/>
            <a:ext cx="6398797" cy="65403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800880" y="1441080"/>
              <a:ext cx="5227560" cy="4592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5120" y="1434960"/>
                <a:ext cx="5238720" cy="46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34" y="52073"/>
            <a:ext cx="6766530" cy="68059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54120" y="613440"/>
              <a:ext cx="688320" cy="257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0880" y="609120"/>
                <a:ext cx="69588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0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01" y="4906528"/>
            <a:ext cx="6660699" cy="1570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8139" y="0"/>
            <a:ext cx="6682117" cy="52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Which </a:t>
            </a:r>
            <a:r>
              <a:rPr lang="en-US" sz="3200" b="1" dirty="0" smtClean="0">
                <a:solidFill>
                  <a:srgbClr val="0000FF"/>
                </a:solidFill>
              </a:rPr>
              <a:t>of </a:t>
            </a:r>
            <a:r>
              <a:rPr lang="en-US" sz="3200" b="1" dirty="0" smtClean="0">
                <a:solidFill>
                  <a:srgbClr val="0000FF"/>
                </a:solidFill>
              </a:rPr>
              <a:t>the </a:t>
            </a:r>
            <a:r>
              <a:rPr lang="en-US" sz="3200" b="1" dirty="0" smtClean="0">
                <a:solidFill>
                  <a:srgbClr val="0000FF"/>
                </a:solidFill>
              </a:rPr>
              <a:t>answer is false?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The differential amplifier can be decomposed into half-circuits because of: </a:t>
            </a:r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Symmetry.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Anti-symmetry</a:t>
            </a:r>
            <a:r>
              <a:rPr lang="en-US" sz="3200" dirty="0" smtClean="0"/>
              <a:t>.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None of the above.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74560" y="2970000"/>
              <a:ext cx="3600" cy="20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0960" y="2967120"/>
                <a:ext cx="1008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Differential Resistance,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9368" y="1828800"/>
            <a:ext cx="2025264" cy="577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31" y="3191694"/>
            <a:ext cx="2394737" cy="474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719564"/>
            <a:ext cx="2134737" cy="38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3962400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emitter resistance case: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370560" y="3308040"/>
              <a:ext cx="1716120" cy="378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62640" y="3300480"/>
                <a:ext cx="1728000" cy="3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80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Alternate View w/ Emitter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6499538" cy="50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Voltage Gain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736" y="1676400"/>
            <a:ext cx="5870527" cy="310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842" y="2248101"/>
            <a:ext cx="3366316" cy="495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971800"/>
            <a:ext cx="4378948" cy="283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999" y="4267200"/>
            <a:ext cx="3640001" cy="297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999" y="5334000"/>
            <a:ext cx="3640001" cy="235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684" y="4761620"/>
            <a:ext cx="1532632" cy="419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526" y="5905701"/>
            <a:ext cx="3338948" cy="495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821" y="3489831"/>
            <a:ext cx="5942357" cy="472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0" y="525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Fig. 12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560160" y="2746080"/>
              <a:ext cx="7457760" cy="3827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160" y="2741400"/>
                <a:ext cx="7473240" cy="38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7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Half-Circuits</a:t>
            </a:r>
            <a:br>
              <a:rPr lang="en-US" dirty="0" smtClean="0"/>
            </a:br>
            <a:r>
              <a:rPr lang="en-US" dirty="0" smtClean="0"/>
              <a:t>Differential Mode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104" y="1676400"/>
            <a:ext cx="6335791" cy="3359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634706"/>
            <a:ext cx="6253685" cy="9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Mode Case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210" y="1400802"/>
            <a:ext cx="4611580" cy="4056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25" y="5777033"/>
            <a:ext cx="6198949" cy="6999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988160" y="1961280"/>
              <a:ext cx="3823920" cy="3061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4200" y="1955520"/>
                <a:ext cx="3832920" cy="30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5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Signal Circuit for Diff. Mode Amp.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81200"/>
            <a:ext cx="5610527" cy="124286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190422"/>
            <a:ext cx="1642106" cy="372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683" y="3850464"/>
            <a:ext cx="6212633" cy="6453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627680" y="1521000"/>
              <a:ext cx="695880" cy="1143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9400" y="1515960"/>
                <a:ext cx="710280" cy="11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4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</a:t>
            </a:r>
            <a:r>
              <a:rPr lang="en-US" dirty="0" smtClean="0"/>
              <a:t> </a:t>
            </a:r>
            <a:r>
              <a:rPr lang="en-US" dirty="0" smtClean="0"/>
              <a:t>Case—</a:t>
            </a:r>
            <a:br>
              <a:rPr lang="en-US" dirty="0" smtClean="0"/>
            </a:br>
            <a:r>
              <a:rPr lang="en-US" dirty="0" smtClean="0"/>
              <a:t>Analysis A La Jaeger and Blalock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210" y="1795717"/>
            <a:ext cx="4871580" cy="413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199" y="6076255"/>
            <a:ext cx="6240001" cy="5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11313</TotalTime>
  <Words>148</Words>
  <Application>Microsoft Office PowerPoint</Application>
  <PresentationFormat>On-screen Show (4:3)</PresentationFormat>
  <Paragraphs>40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ECE 255</vt:lpstr>
      <vt:lpstr>Alternate View</vt:lpstr>
      <vt:lpstr>Input Differential Resistance, Contd.</vt:lpstr>
      <vt:lpstr>Alternate View w/ Emitter Resistance</vt:lpstr>
      <vt:lpstr>Differential Voltage Gain</vt:lpstr>
      <vt:lpstr>Differential Half-Circuits Differential Mode Case</vt:lpstr>
      <vt:lpstr>Differential Mode Case</vt:lpstr>
      <vt:lpstr>Small Signal Circuit for Diff. Mode Amp.</vt:lpstr>
      <vt:lpstr>General Case— Analysis A La Jaeger and Blalock</vt:lpstr>
      <vt:lpstr>Differential-Mode Case— A La Jaeger and Blalock</vt:lpstr>
      <vt:lpstr>Common-Mode Case— A La Jaeger and Blalock</vt:lpstr>
      <vt:lpstr>Common-Mode Half-Circuits</vt:lpstr>
      <vt:lpstr>Common-Mode Rejection</vt:lpstr>
      <vt:lpstr>Common-Mode Rejection—MOS Case</vt:lpstr>
      <vt:lpstr>CMR—MOS Case</vt:lpstr>
      <vt:lpstr>Effect of Mismatch</vt:lpstr>
      <vt:lpstr>Common-Mode Rejection Ratio</vt:lpstr>
      <vt:lpstr>Effect of gm Mismatch on CMRR</vt:lpstr>
      <vt:lpstr>BJT Case</vt:lpstr>
      <vt:lpstr>BJT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544</cp:revision>
  <cp:lastPrinted>2018-02-20T02:36:19Z</cp:lastPrinted>
  <dcterms:created xsi:type="dcterms:W3CDTF">2014-01-12T04:14:42Z</dcterms:created>
  <dcterms:modified xsi:type="dcterms:W3CDTF">2018-04-03T13:24:13Z</dcterms:modified>
</cp:coreProperties>
</file>