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94" r:id="rId3"/>
    <p:sldId id="695" r:id="rId4"/>
    <p:sldId id="696" r:id="rId5"/>
    <p:sldId id="697" r:id="rId6"/>
    <p:sldId id="699" r:id="rId7"/>
    <p:sldId id="701" r:id="rId8"/>
    <p:sldId id="700" r:id="rId9"/>
    <p:sldId id="702" r:id="rId10"/>
    <p:sldId id="703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3" r:id="rId20"/>
    <p:sldId id="712" r:id="rId21"/>
    <p:sldId id="658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29,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068" y="1219200"/>
            <a:ext cx="748525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0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Min. and Max. V</a:t>
            </a:r>
            <a:r>
              <a:rPr lang="en-US" baseline="-25000" dirty="0" smtClean="0"/>
              <a:t>CM</a:t>
            </a:r>
            <a:r>
              <a:rPr lang="en-US" dirty="0" smtClean="0"/>
              <a:t> of BJT Diff. Amp.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210" y="2015005"/>
            <a:ext cx="3571580" cy="423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99" y="3253154"/>
            <a:ext cx="2600001" cy="3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7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Signal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000" y="1787657"/>
            <a:ext cx="1300000" cy="269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47" y="2438400"/>
            <a:ext cx="862105" cy="22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15" y="3155842"/>
            <a:ext cx="3927369" cy="546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105" y="3962400"/>
            <a:ext cx="1655790" cy="522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273" y="4915101"/>
            <a:ext cx="5350527" cy="495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62" y="5562600"/>
            <a:ext cx="5774738" cy="11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Diff. Pair w/ Emitter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789" y="1752600"/>
            <a:ext cx="2668422" cy="39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638"/>
            <a:ext cx="7968836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091" y="1600200"/>
            <a:ext cx="60418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Analysis,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894" y="1489516"/>
            <a:ext cx="3544211" cy="491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31" y="2667000"/>
            <a:ext cx="5487369" cy="82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292755"/>
            <a:ext cx="6171580" cy="8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Analysis, Contd.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210" y="2133600"/>
            <a:ext cx="4515790" cy="512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63" y="2971800"/>
            <a:ext cx="1354737" cy="57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47" y="4572000"/>
            <a:ext cx="1081053" cy="48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283" y="3904184"/>
            <a:ext cx="3886317" cy="2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112" y="1269099"/>
            <a:ext cx="7681775" cy="51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View w/ Emitter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499538" cy="50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 Differential Amplifiers, </a:t>
            </a:r>
            <a:br>
              <a:rPr lang="en-US" dirty="0" smtClean="0"/>
            </a:br>
            <a:r>
              <a:rPr lang="en-US" dirty="0" smtClean="0"/>
              <a:t>Small Signal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5986801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973651"/>
            <a:ext cx="6226317" cy="884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981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Antisymmetric or complementary inputs.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421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ground.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5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8003903" cy="31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BJT differential amplifier can be made more linear by making one of the resistors larger. </a:t>
            </a:r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The collector resistor.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The base resistor.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The emitter resistor.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 Diff. Amp. Small Signal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999" y="1600200"/>
            <a:ext cx="3380001" cy="467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15" y="2618858"/>
            <a:ext cx="2367369" cy="50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652" y="3733800"/>
            <a:ext cx="3338948" cy="90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684" y="5029200"/>
            <a:ext cx="2572632" cy="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7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00" y="381000"/>
            <a:ext cx="7922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73316"/>
            <a:ext cx="8364647" cy="496548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62" y="2148170"/>
            <a:ext cx="1573685" cy="290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610" y="1758377"/>
            <a:ext cx="2955790" cy="2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 Diff. Amp. w/ Current Source Loads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0916"/>
            <a:ext cx="5692633" cy="436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67400"/>
            <a:ext cx="6267370" cy="717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667000"/>
            <a:ext cx="2216843" cy="4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Differential Pair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789" y="2167895"/>
            <a:ext cx="4488422" cy="339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57" y="5562600"/>
            <a:ext cx="6253685" cy="4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999" y="1828800"/>
            <a:ext cx="6240001" cy="898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20" y="2891846"/>
            <a:ext cx="3503159" cy="46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368" y="3904756"/>
            <a:ext cx="6185264" cy="1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0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564" y="228600"/>
            <a:ext cx="4631636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36" y="5620879"/>
            <a:ext cx="6130527" cy="11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11348</TotalTime>
  <Words>150</Words>
  <Application>Microsoft Office PowerPoint</Application>
  <PresentationFormat>On-screen Show (4:3)</PresentationFormat>
  <Paragraphs>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ECE 255</vt:lpstr>
      <vt:lpstr>MOS Differential Amplifiers,  Small Signal Analysis</vt:lpstr>
      <vt:lpstr>MOS Diff. Amp. Small Signal Analysis</vt:lpstr>
      <vt:lpstr>PowerPoint Presentation</vt:lpstr>
      <vt:lpstr>PowerPoint Presentation</vt:lpstr>
      <vt:lpstr>MOS Diff. Amp. w/ Current Source Loads</vt:lpstr>
      <vt:lpstr>BJT Differential Pair</vt:lpstr>
      <vt:lpstr>Basic Operation</vt:lpstr>
      <vt:lpstr>PowerPoint Presentation</vt:lpstr>
      <vt:lpstr>Reminder Slide</vt:lpstr>
      <vt:lpstr>Min. and Max. VCM of BJT Diff. Amp.</vt:lpstr>
      <vt:lpstr>Large Signal Operation</vt:lpstr>
      <vt:lpstr>BJT Diff. Pair w/ Emitter Resistance</vt:lpstr>
      <vt:lpstr>I-V Characteristics</vt:lpstr>
      <vt:lpstr>Small Signal Analysis</vt:lpstr>
      <vt:lpstr>Small Signal Analysis, Contd.</vt:lpstr>
      <vt:lpstr>Small Signal Analysis, Contd.</vt:lpstr>
      <vt:lpstr>Alternate View</vt:lpstr>
      <vt:lpstr>Alternate View w/ Emitter Resistance</vt:lpstr>
      <vt:lpstr>Alternate View, Contd.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517</cp:revision>
  <cp:lastPrinted>2018-02-20T02:36:19Z</cp:lastPrinted>
  <dcterms:created xsi:type="dcterms:W3CDTF">2014-01-12T04:14:42Z</dcterms:created>
  <dcterms:modified xsi:type="dcterms:W3CDTF">2018-04-03T14:14:58Z</dcterms:modified>
</cp:coreProperties>
</file>