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661" r:id="rId3"/>
    <p:sldId id="678" r:id="rId4"/>
    <p:sldId id="679" r:id="rId5"/>
    <p:sldId id="680" r:id="rId6"/>
    <p:sldId id="681" r:id="rId7"/>
    <p:sldId id="682" r:id="rId8"/>
    <p:sldId id="683" r:id="rId9"/>
    <p:sldId id="685" r:id="rId10"/>
    <p:sldId id="686" r:id="rId11"/>
    <p:sldId id="684" r:id="rId12"/>
    <p:sldId id="687" r:id="rId13"/>
    <p:sldId id="688" r:id="rId14"/>
    <p:sldId id="689" r:id="rId15"/>
    <p:sldId id="691" r:id="rId16"/>
    <p:sldId id="690" r:id="rId17"/>
    <p:sldId id="692" r:id="rId18"/>
    <p:sldId id="658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056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5.wmf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4.w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27,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Input Voltage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105" y="1779746"/>
            <a:ext cx="2955790" cy="201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842" y="2590800"/>
            <a:ext cx="2066316" cy="423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433326"/>
            <a:ext cx="3544211" cy="300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056414"/>
            <a:ext cx="3202106" cy="515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147" y="4157767"/>
            <a:ext cx="1902106" cy="338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0947" y="5179097"/>
            <a:ext cx="3982106" cy="307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7515" y="6069596"/>
            <a:ext cx="2093685" cy="3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7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Signal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157" y="2057400"/>
            <a:ext cx="4693685" cy="49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210" y="1600200"/>
            <a:ext cx="6171580" cy="409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789" y="2667000"/>
            <a:ext cx="5008422" cy="55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962400"/>
            <a:ext cx="2271579" cy="478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421" y="3276600"/>
            <a:ext cx="2463158" cy="351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3657600"/>
            <a:ext cx="1245263" cy="2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1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Signal Operation, Contd.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30" y="1676400"/>
            <a:ext cx="6267370" cy="1184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76600"/>
            <a:ext cx="3352632" cy="635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894" y="4578320"/>
            <a:ext cx="3462106" cy="67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4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to Common Mode Case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524000"/>
            <a:ext cx="1065304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052" y="2286000"/>
            <a:ext cx="3297895" cy="426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526" y="3124200"/>
            <a:ext cx="3078948" cy="491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841" y="4269596"/>
            <a:ext cx="3503159" cy="1369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3810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Alternate representation: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0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112837"/>
            <a:ext cx="6246571" cy="4906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 smtClean="0"/>
              <a:t>D</a:t>
            </a:r>
            <a:r>
              <a:rPr lang="en-US" dirty="0" smtClean="0"/>
              <a:t> vs v</a:t>
            </a:r>
            <a:r>
              <a:rPr lang="en-US" baseline="-25000" dirty="0" smtClean="0"/>
              <a:t>id</a:t>
            </a:r>
            <a:r>
              <a:rPr lang="en-US" dirty="0" smtClean="0"/>
              <a:t> Curve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631" y="6096000"/>
            <a:ext cx="6294738" cy="7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Signal Approximations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578" y="2057400"/>
            <a:ext cx="3516843" cy="556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526" y="3214800"/>
            <a:ext cx="1258948" cy="5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9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D</a:t>
            </a:r>
            <a:r>
              <a:rPr lang="en-US" dirty="0"/>
              <a:t> vs v</a:t>
            </a:r>
            <a:r>
              <a:rPr lang="en-US" baseline="-25000" dirty="0"/>
              <a:t>id</a:t>
            </a:r>
            <a:r>
              <a:rPr lang="en-US" dirty="0"/>
              <a:t> </a:t>
            </a:r>
            <a:r>
              <a:rPr lang="en-US" dirty="0" smtClean="0"/>
              <a:t>Curve for Various V</a:t>
            </a:r>
            <a:r>
              <a:rPr lang="en-US" baseline="-25000" dirty="0" smtClean="0"/>
              <a:t>OV</a:t>
            </a:r>
            <a:endParaRPr lang="en-US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19200"/>
            <a:ext cx="8691732" cy="4644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41" y="6210501"/>
            <a:ext cx="6226317" cy="4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on Large Signal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8510456" cy="420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The primary reason of having a differential amplifier is: </a:t>
            </a:r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It is cheaper to design.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It rejects environmental noise.</a:t>
            </a:r>
            <a:endParaRPr lang="en-US" sz="3200" dirty="0" smtClean="0"/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</a:t>
            </a:r>
            <a:r>
              <a:rPr lang="en-US" sz="3200" dirty="0" smtClean="0"/>
              <a:t>It produce a high quality linear amplifier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Amplifiers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amplifiers rejects unwanted noise called common-mode noise.</a:t>
            </a:r>
          </a:p>
          <a:p>
            <a:r>
              <a:rPr lang="en-US" dirty="0" smtClean="0"/>
              <a:t>Remnant electric field induces smaller signal in a differential amplifier.</a:t>
            </a:r>
          </a:p>
          <a:p>
            <a:r>
              <a:rPr lang="en-US" dirty="0" smtClean="0"/>
              <a:t>In differential amplifiers, the difference of two terminals is always taken, rejecting unwanted signals.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9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 Differential Pair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052" y="1948263"/>
            <a:ext cx="4077896" cy="3004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610" y="5423518"/>
            <a:ext cx="5295790" cy="4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0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Operation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335" y="1295400"/>
            <a:ext cx="787106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Mode Input Voltage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1600200"/>
            <a:ext cx="2121053" cy="20828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147149"/>
              </p:ext>
            </p:extLst>
          </p:nvPr>
        </p:nvGraphicFramePr>
        <p:xfrm>
          <a:off x="4064000" y="1600200"/>
          <a:ext cx="965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965160" imgH="228600" progId="Equation.DSMT4">
                  <p:embed/>
                </p:oleObj>
              </mc:Choice>
              <mc:Fallback>
                <p:oleObj name="Equation" r:id="rId4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0" y="1600200"/>
                        <a:ext cx="965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5389"/>
              </p:ext>
            </p:extLst>
          </p:nvPr>
        </p:nvGraphicFramePr>
        <p:xfrm>
          <a:off x="4102100" y="2209800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2100" y="2209800"/>
                        <a:ext cx="927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2895600"/>
            <a:ext cx="1546316" cy="29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0947" y="3446814"/>
            <a:ext cx="3202106" cy="515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494" y="3548167"/>
            <a:ext cx="1902106" cy="338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00" y="4343400"/>
            <a:ext cx="2189474" cy="532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24200" y="5181600"/>
            <a:ext cx="2107369" cy="184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0558" y="5181600"/>
            <a:ext cx="656842" cy="2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9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Max. Common Mode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To keep transistors in saturation mode: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322" y="2401578"/>
            <a:ext cx="1137514" cy="378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52" y="3205352"/>
            <a:ext cx="5637896" cy="447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997457"/>
            <a:ext cx="1313684" cy="269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842" y="4761620"/>
            <a:ext cx="2066316" cy="4199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947" y="5679434"/>
            <a:ext cx="2422106" cy="4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3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Min. Common Mode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r>
              <a:rPr lang="en-US" dirty="0" smtClean="0"/>
              <a:t>To keep </a:t>
            </a:r>
            <a:r>
              <a:rPr lang="en-US" i="1" dirty="0" smtClean="0"/>
              <a:t>V</a:t>
            </a:r>
            <a:r>
              <a:rPr lang="en-US" i="1" baseline="-25000" dirty="0" smtClean="0"/>
              <a:t>CS</a:t>
            </a:r>
            <a:r>
              <a:rPr lang="en-US" dirty="0" smtClean="0"/>
              <a:t> &gt; 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73" y="2731535"/>
            <a:ext cx="3161053" cy="392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105" y="3886200"/>
            <a:ext cx="3475790" cy="351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94" y="3251447"/>
            <a:ext cx="4324211" cy="355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105" y="4816251"/>
            <a:ext cx="2175790" cy="3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Input Signal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698" y="1295400"/>
            <a:ext cx="620546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Input Signal, Contd.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4" y="1295400"/>
            <a:ext cx="789394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10389</TotalTime>
  <Words>180</Words>
  <Application>Microsoft Office PowerPoint</Application>
  <PresentationFormat>On-screen Show (4:3)</PresentationFormat>
  <Paragraphs>37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ECE 255</vt:lpstr>
      <vt:lpstr>Differential Amplifiers</vt:lpstr>
      <vt:lpstr>MOS Differential Pair</vt:lpstr>
      <vt:lpstr>Common Mode Operation</vt:lpstr>
      <vt:lpstr>Common Mode Input Voltage</vt:lpstr>
      <vt:lpstr>Max. Common Mode Voltage</vt:lpstr>
      <vt:lpstr>Min. Common Mode Voltage</vt:lpstr>
      <vt:lpstr>Differential Input Signal</vt:lpstr>
      <vt:lpstr>Differential Input Signal, Contd.</vt:lpstr>
      <vt:lpstr>Differential Input Voltage</vt:lpstr>
      <vt:lpstr>Large Signal Operation</vt:lpstr>
      <vt:lpstr>Large Signal Operation, Contd.</vt:lpstr>
      <vt:lpstr>Reducing to Common Mode Case</vt:lpstr>
      <vt:lpstr>iD vs vid Curve</vt:lpstr>
      <vt:lpstr>Small Signal Approximations</vt:lpstr>
      <vt:lpstr>iD vs vid Curve for Various VOV</vt:lpstr>
      <vt:lpstr>Remarks on Large Signal Operation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504</cp:revision>
  <cp:lastPrinted>2018-02-20T02:36:19Z</cp:lastPrinted>
  <dcterms:created xsi:type="dcterms:W3CDTF">2014-01-12T04:14:42Z</dcterms:created>
  <dcterms:modified xsi:type="dcterms:W3CDTF">2018-03-21T13:18:25Z</dcterms:modified>
</cp:coreProperties>
</file>