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61" r:id="rId3"/>
    <p:sldId id="660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7" r:id="rId17"/>
    <p:sldId id="674" r:id="rId18"/>
    <p:sldId id="675" r:id="rId19"/>
    <p:sldId id="676" r:id="rId20"/>
    <p:sldId id="658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56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0T12:15:35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19098 14872 352 0,'0'-21'132'0,"0"16"-104"0,-3-6-8 0,3 6 16 16,-3-3-24-16,-6 0 48 16,-6-3-32-16,-6 3 20 15,-2 1-28 1,-4 1 52-16,-3 1-40 0,0 5 28 15,0 3-32-15,4 2-36 16,-1 3 4-16,0 8 8 0,0-3 0 16,1 5 24-16,-1 4-16 15,6-4-4-15,3 1-4 16,6-1-40-16,9 1 20 16,12 2 16-16,6 3 0 15,3 2 12-15,3 6-8 16,8 0 16-16,7-1-12 15,6 1-12-15,-6 3 0 0,-13 4 20 16,-5 1-8-16,-6 5 40 16,-15-5-24-1,-18-1-4-15,0-10-12 16,1-7 20-16,-10-12-16 0,0-5-12 16,3-5-4-16,-2-5 4 15,11-3 0-15,0-2-12 16,3-6 8-16,9 0-32 15,6-3 20-15,6 3-20 32,9 3 20-32,0-3 28 0,3 6-8 15,5-1-16 1,7 6 4-16,18 2 12 0,5 3 0 0,1-5-4 16,0 10 4-16,-4-5-4 15,-5-5 0-15,-7 0 8 16,-8-3-4-16,-6-8 24 15,-3 3-16-15,-6-6-4 0,0-2-4 16,-6-3 12-16,-3 0-8 16,-9 1-4-16,0 1 0 15,-3 4-16-15,0 10 8 16,3 5-16-16,-9 9 12 16,9 4-12-16,-3 6 8 15,3 8 52-15,9 10-20 16,-3 9-20-16,-3 9 0 15,15-1 16-15,-9-9-8 0,9-8-28 16,5-7 8-16,4-14 24 16,3-8-8-16,3-20 28 15,2-20-20-15,1-7-76 16,-6-3 36-16,3 3-72 16,-3-3 60-16,-4 5-8 15,-2 8 28-15,-3 6 4 16,3 7 8-16,-6 11 88 15,-6 8-48-15,3 3 52 16,3 10-48-16,-10-5 24 16,-2 8-32-16,3-8 16 15,-6 2-24-15,0 1 44 0,0-6-36 16,0 1-16-16,-9-6-4 16,-2 2 16-16,-4 1-12 15,-3-3-12 1,-6 0-4-16,-3 0 4 0,0 5 0 15,4 0-28-15,2 6 16 16,15 8 12-16,-3 10 4 16,21 5 24-16,12 3-16 15,2-3 4-15,4-4-8 16,0-7 4-16,0-7-8 16,5-8 32-16,1-8-20 0,0-10 4 15,0-12-12-15,-1-1-8 16,-8-4 4-16,-3 1-112 15,-3-3 60-15,-6 0-252 16,0-3 164-16,-1 0-264 16,4 0 228-1,-3 6-12-15,-3-1 628 32,-3-4-232-17,-6 4-12-15,-6 6-120 16,-3 2 28-16,-3 6-60 15,3 5 20-15,-3 8-40 16,-3 8-28-16,6 5 0 0,0 9 0 16,3 7 0-16,3 2 0 15,3 4 0-15,0 5-12 16,-3 2 8-16,-3 3-192 0,-6-3 108 16,-2-5-184-1,-4-8 156-15,6-15-120 16</inkml:trace>
  <inkml:trace contextRef="#ctx0" brushRef="#br0" timeOffset="166.165">19759 15031 716 0,'0'-3'264'0,"3"6"-204"0,9 8-16 0,-3-1 52 0,6-2-60 15,5 3 32 1,7-3-40-16,12-3 0 15,5-2-16-15,7-6-252 0,-3-2 128 0,-1-11-448 16</inkml:trace>
  <inkml:trace contextRef="#ctx0" brushRef="#br0" timeOffset="796.4591">20699 14867 624 0,'-32'3'228'0,"26"-1"-176"0,-6 1-16 0,6 0 60 0,3-1-60 16,0-2 12-1,9-5-36-15,9-3-8 16,12-3-32-16,11 1 16 0,10-1-4 16,2 3 8-16,-2 3 24 15,-3 0-8-15,-10 2-4 16,-8 3 0-16,-6 3 28 15,-3 5-16-15,-9 0 32 16,-9 13-32-16,-6 10 76 16,-9 6-56-16,-3 6 32 15,-6 4-40-15,-2 4 28 16,-7 4-32-16,-3 6-4 16,0 5-12-16,1-5 28 15,2-8-20-15,3-8 32 16,3-8-32-16,10-5 4 0,2-8-12 15,3-11-16-15,3-13 4 16,9-5-420-16,6-6 232 16</inkml:trace>
  <inkml:trace contextRef="#ctx0" brushRef="#br0" timeOffset="997.9939">21092 15208 912 0,'-9'3'340'0,"6"5"-264"0,6 8-24 0,0-6 0 0,3 4-40 15,3 1-48-15,-3 1 20 16,9 0-208-16,-6-3 124 16,0-5-300-16,-3 0 224 15,3-8-112-15</inkml:trace>
  <inkml:trace contextRef="#ctx0" brushRef="#br0" timeOffset="1612.3537">21857 14915 384 0,'-9'-16'140'0,"15"10"-108"0,-6-4-8 0,0 2 32 15,0 3-36-15,-6-3 36 16,-2 2-32-16,-7 1 12 16,-6 0-20-16,-6 2 28 15,-9 3-28-15,7 0 40 16,-4 0-32-16,-6 3 32 15,15-1-32-15,3-2 48 0,4 0-40 0,5 0 12 16,0 0-28-16,9 0 0 16,0 0-8-1,0 6-16-15,0 4 4 16,0 9 28-16,0 7-12 0,0 1 24 16,-3 4-24-1,0-1-4-15,0 1-4 0,-6-7 12 16,0-3-8-16,3-2-4 15,3-3 0-15,3-11-16 16,3 3 8-16,9-8-24 16,6 0 16-16,3 3 4 15,6-1 8-15,12 4-12 16,8 1 8-16,10 4 20 16,-4 2-8-16,-8 3-4 15,-3 8 0-15,-9-6 20 16,-16 6-12-16,-5-3 24 15,-18 3-24-15,-11 5 84 0,-13-2-52 16,-6-1 24-16,-2-2-40 16,2-5-8-1,3-6-12-15,9-3-60 16,3 4 28-16,7-9-236 0,8 3 144 16,6 2-532-1</inkml:trace>
  <inkml:trace contextRef="#ctx0" brushRef="#br0" timeOffset="2856.2811">19967 16351 476 0,'-30'-16'176'0,"27"14"-136"0,3-6-12 0,-3 5 12 0,-2 3-28 15,-1-3 40-15,0 6-28 16,-3 2 32-16,0 9-32 16,0 7 76-16,3-3-56 15,3 6 24-15,3-3-40 0,6 6 16 16,3-6-24-16,6-10-8 15,3 2-8-15,2-5-4 16,4-8 0-16,0-3 16 16,0-5-8-16,-6-5-100 15,-3 0 48-15,-4-3-8 16,-5-3 32-16,-6 3-4 16,-6-2 12-16,-5 13 36 15,-10-3-16-15,0 2 16 16,-3 12-12-16,0-1 88 15,3-5-52-15,7 8 12 16,5-3-36-16,9 0-4 16,11-5-12-16,10 0-8 15,6 0 4-15,3-5 4 0,0-5-4 16,-4-4 8-16,-2 6-8 16,0-2 24-16,-3-1-16 15,-3 1-4-15,0 2-4 16,-4 8-16-16,1-6 8 15,-3 6 12-15,0 0-4 16,-3 0-4-16,0 0 4 16,-3-5 28-16,0-3-16 15,0-5-76-15,0 0 32 16,3 0-228-16,0-6 140 0,-3 6-440 16</inkml:trace>
  <inkml:trace contextRef="#ctx0" brushRef="#br0" timeOffset="3169.9775">20271 16084 540 0,'-15'-5'200'0,"15"5"-156"0,-3 0-12 16,0 0 8-16,0 0-28 15,-3 0 12-15,0 8-12 16,0 2 12-16,-3 9-16 15,0 5 32-15,3 15-24 0,3 9 48 16,3 5-36-16,3 5 40 0,3 0-40 16,3 3-4-1,3 5-16-15,0-8 4 0,-3 1-8 16,-3-14 52-16,-9-6-32 16,-3-10 52-16,-3-10-44 15,-3-8 4-15,-3-6-24 16,0-16-140-16,3-7 72 15,4-11-652 1,5-1 392-16,8 4 136 16</inkml:trace>
  <inkml:trace contextRef="#ctx0" brushRef="#br0" timeOffset="3664.3914">21185 16055 652 0,'6'-21'244'0,"0"15"-192"0,2-9-12 16,-2 9-12-16,-3-2-24 15,-3 3 40-15,-3 0-20 16,-8 5 12-16,-4 2-20 16,-6 4-8-16,-3 4-4 0,-3 4 56 0,6-1-32 15,-8 5 16-15,5-2-28 16,3 3 0-16,6-1-8 16,9 6 12-16,12 5-12 15,12 5 40-15,6 4-24 16,8 4 4-16,10-5-16 15,9 3 20-15,-1-9-20 16,-8-2 12-16,-12 1-12 16,-15-7 56-16,-15-1-40 15,-21 4 32-15,-12-5-32 16,-6-5 36-16,1-5-36 16,-1-6 4-16,0-5-20 15,4-5-8-15,-1 2 0 0,9-2-48 16,9-1 24-16,12-4-248 15,6 5 148-15,9-1-336 16</inkml:trace>
  <inkml:trace contextRef="#ctx0" brushRef="#br0" timeOffset="4264.8374">21971 16563 624 0,'-3'16'228'0,"6"-14"-176"0,-3 4-16 0,0-6 104 15,0 0-84-15,0 0 60 16,0 0-72-16,0-8 32 15,-3 2-44-15,0-4 16 0,0 2-28 16,-9-11 8-16,3-2-16 16,0-5-8-16,-6-3 0 15,-3-14-4-15,0-15 0 16,0-5-56-16,3 2 32 16,1 8-32-16,11 8 32 0,3 5 0 15,6 11 16-15,0 3 120 16,8 12-60-16,-8 4 24 15,3 13-12 1,0 10-36 0,-9 0 4-16,-6 5-20 0,-6 12 28 15,-11 7-24-15,-13 5 12 16,0-2-16-16,-3-6 20 16,1-2-20-16,2-3-12 15,6-5-4-15,9-3-32 16,6-3 20-16,1-4-28 15,11-4 24-15,3 1-16 16,9-6 20-16,5 3 16 16,7-5 4-16,6-6 16 15,6-5-12-15,0 0-20 0,-1 0 4 16,-5 3 40-16,3-11-20 16,0 8-168-16,-4-5 84 15,4 0-184-15,-3 5 144 16,-3-3-132-16,12 1 140 15</inkml:trace>
  <inkml:trace contextRef="#ctx0" brushRef="#br0" timeOffset="4714.0579">22554 16028 840 0,'15'-15'312'0,"-6"7"-244"0,9-6-16 15,-9 9 76-15,-4 0-80 16,-2 0 60-16,-3-1-64 16,-5 4-4-16,-7-1-24 15,-9 6 8-15,-6 2-16 0,0 3 4 16,0 5-4-16,-2 0-8 16,-4 1 4-16,3-1 12 15,9 0-8-15,6 3-12 16,6 0 0-16,15 5 4 15,6 3 0-15,6 5 24 16,3 3-12-16,9-1 24 16,3-4-24-16,2 10 4 15,1-8-8-15,-6-5 4 16,0-3-8-16,-16 0 24 0,-8-2-16 16,-6-1 40-16,-15 1-28 15,-5-4 12-15,-10 4-20 16,3-6-16-16,-3 0-4 15,1-7 28-15,5 4-12 16,6-7-32-16,3 2 12 16,0-10-60-16,6 2 36 15,9-2-468-15,9 0 276 16,6-8-464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0T12:17:15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12138 5993 216 0,'-3'-5'80'0,"3"-1"-60"0,0-2-8 0,0 3 84 16,3 2-56-16,0-7 8 15,3 2-28-15,-3-5 24 16,3 2-28-16,3-10 12 16,0 5-16-16,6-10-8 15,3 4 0-15,6-9 40 16,0 1-24-16,2-7 36 16,-2 8-32-16,-3-8-4 15,-3 8-12-15,0-5 12 16,-3 10-12-16,-4 0-4 15,1 6 0-15,-9 2 28 16,6 5-16-16,-3 1-32 16,0 7 8-16</inkml:trace>
  <inkml:trace contextRef="#ctx0" brushRef="#br0" timeOffset="670.9875">12772 5154 288 0,'0'-11'108'0,"0"11"-84"0,-5-10-4 0,2 5 84 16,6-1-60-16,-6-2 36 16,3 3-48-16,-6-3 60 15,3 8-52-15,-6-8 36 16,3 8-44-16,-9 3 16 15,6 7-28-15,-6 1 8 16,3 8-16-16,-3 4-16 16,3 4 0-16,-3-3 40 15,7 5-24-15,2-5 16 16,3-1-16-16,6-1-32 16,5-4 8-16,4-5-12 0,9-2 12 0,-3-6-80 15,3-5 52-15</inkml:trace>
  <inkml:trace contextRef="#ctx0" brushRef="#br0" timeOffset="880.3122">12889 5080 248 0,'-3'-3'92'0,"3"3"-72"0,-3 0-4 0,0 3 124 16,3 5-80-16,-3 5 44 15,6 6-60-15,-3 7 12 16,6 1-36-16,0-6 0 16,-1-3-12-16,4-2-16 15,0 0 4-15,6-8 12 16,-3 0-4-16,3-16-4 16,3 5 4-16,-6-10 12 15,3 3-8-15,-9-9 40 16,-6 3-24-16,-6-5-32 15,0 5 4-15,-3-2 0 16,-3 7 4-16,0 0-12 16,6 6 8-16,0 2-24 15,6 3 16-15</inkml:trace>
  <inkml:trace contextRef="#ctx0" brushRef="#br0" timeOffset="1770.9879">13130 4919 208 0,'0'-8'76'0,"0"8"-60"0,9-6-4 16,-9 4 100-1,0 2-64-15,0-3 52 16,0 6-60-16,0-1 52 15,0 6-56-15,0 3 64 16,0 2-60-16,6 6 20 16,-3-1-40-16,8 3 16 15,-2 0-20-15,6-2-36 16,0-3 12-16,-3-11 20 16,0 0-8-16,0-10 8 15,6 0-4-15,-9-8-60 0,3-1 28 0,-4-4-172 16,1 5 104-16,-9-6-28 15,6 6 72-15,-12-3 4 16,6 8 24-16,-9 0 56 16,12 3-16-16,-6 5 124 15,3 5-80-15,0 3 60 16,3 3-72-16,3 2 16 16,6 0-40-16,-3-2-36 15,3 5 4-15,0-14-8 16,0 1 4-16,3-8-20 15,3-1 16-15,-3-4-128 16,2-1 80-16,-5-2-92 16,0 5 88-16,-9-8-28 15,0 3 52-15,-9-6-28 16,3 3 36-16,-6-2 56 16,3 5-16-16,0 2 128 15,3 6-80-15,6 5 76 16,3 5-76-16,6 8-4 15,6 6-32-15,9 13-4 16,0 5-8-16,5 16-8 16,-2 2 4-16,-3 3-68 15,-3-5 36-15,-9-5-32 16,0-6 36-16,-9-7-16 16,0-6 24-16,-6-8-184 15,3-3 108-15</inkml:trace>
  <inkml:trace contextRef="#ctx0" brushRef="#br0" timeOffset="1918.4213">13517 4842 436 0,'26'-8'160'0,"-26"8"-124"0,54 3-8 0,-30-1-16 15,-3 4-12-15,2-1 8 16,-2 5-4-16,-6 4 8 16,-3-1-8-16,-12 3 24 15,-3 2-16-15,-15 11 24 16,3 0-24-16,-11 3-76 16,2-3 36-16</inkml:trace>
  <inkml:trace contextRef="#ctx0" brushRef="#br0" timeOffset="2252.5682">13645 4456 268 0,'-27'0'100'0,"27"0"-76"0,6 10-8 0,-3-7-28 15,6-1 4-15,0 4-4 16,6 2 4-16,-1-3 76 16,1 3-36-16,-3 2 104 15,3 1-80-15,-6 8 64 16,3-1-68-16,-6 14 60 16,3 0-64-16,-6 2-24 15,3-2-16-15,-3 0-20 16,3-3 8-16,-3-6 12 15,0-4-4-15,0-6-28 16,3 0 12-16,-3-10-120 16,2 0 76-16</inkml:trace>
  <inkml:trace contextRef="#ctx0" brushRef="#br0" timeOffset="2472.7377">13865 4434 508 0,'-3'-10'188'0,"3"10"-148"0,0-3-8 16,0 1 116-1,0 4-88-15,-3-2-44 16,3 3-12-16,-3-1-24 15,0 1 8-15,0 2-240 0,3-2 140 0</inkml:trace>
  <inkml:trace contextRef="#ctx0" brushRef="#br0" timeOffset="2694.062">13895 4612 592 0,'-12'39'220'0,"12"-39"-172"0,9 48-12 0,-6-29 40 15,6-1-48-15,-6 1-20 16,3-4-8-16,-3-1 8 16,2-4-4-16,-2-2-20 15,0-3 8-15,-3-5-40 16,0 0 28-16,0-2-204 16,0-1 124-16</inkml:trace>
  <inkml:trace contextRef="#ctx0" brushRef="#br0" timeOffset="3357.6944">14052 4532 268 0,'-3'0'100'0,"3"0"-76"0,3 6-8 16,-6-6 112-1,3 10-72-15,-3-5 60 16,3 3-72-16,0 14 60 15,3-4-64-15,3-2 20 0,6 8-40 0,3-6 28 16,-3-2-32-16,0-8-12 16,3 3-8-16,0-11 4 15,3 0 0-15,-6-11-12 16,2 3 8-16,-2-10-48 16,0 7 24-16,-3-5-36 15,0 0 32-15,-3 3-32 16,0-3 32-16,0 6 28 15,0 2 4-15,-3-3 20 16,0 11-12-16,0 0 76 16,3 5-48-16,0 9 56 15,0-4-52-15,3 6-20 16,0-3-12-16,2 1 0 16,4 1-4-16,0-1-20 15,0 2 8-15,0 2-76 16,3 6 48-16,-6 8-48 15,3-1 48-15,-3 9 20 16,2-3 12-16,-5 11-8 16,3-1 8-16,-6 6 48 15,0-2-24-15,3-6 44 16,-3-6-36-16,3-7 12 16,-3-6-24-16,-6-7 0 15,9-6-8-15,-15-5 48 16,6-3-32-16,-9-7 16 15,3-4-24-15,-3-15 0 16,0 3-8-16,-3-19-60 0,3 2 28 16,3-7-216-16,6 8 128 15</inkml:trace>
  <inkml:trace contextRef="#ctx0" brushRef="#br0" timeOffset="4673.136">7906 6043 216 0,'-12'-8'80'0,"9"5"-60"0,0 1-8 0,3-1 28 16,6 3-24-16,3 0 92 16,5 5-60-16,19 9 92 15,3 2-80-15,17 10 16 16,1 1-44-16,-3 4 12 16,-4-2-24-16,-5 3 0 15,-12-3-12-15,-3-2 4 16,-4-1-8-16,-2-2 16 15,-6 0-12-15,-9-3-284 16,0-5 148-16</inkml:trace>
  <inkml:trace contextRef="#ctx0" brushRef="#br0" timeOffset="4995.8441">8126 6350 372 0,'0'0'140'0,"0"0"-112"0,21 13-4 16,-12-2 32-1,5-1-36-15,7 9 44 0,3-1-36 0,0 4 56 16,3-1-48-16,-3-3 28 16,-4 3-36-16,1-7 60 15,-3-4-48-15,0-4 72 16,-3-4-64-16,-3-10 20 15,0 0-40-15,-3-21 8 16,-1 3-20-16,1-14-24 16,3 6 0-16,0-6-100 15,0 8 56-15</inkml:trace>
  <inkml:trace contextRef="#ctx0" brushRef="#br0" timeOffset="5990.1063">6447 5532 300 0,'-6'-5'112'0,"9"2"-88"0,-9 1-8 15,0 2 28 1,6 5-28-16,-9 0-12 15,0 3-8-15,-6 3 28 16,3 2-12-16,-2 3 76 16,5 3-52-16,-9-1 4 15,9 3-24-15,3 0 40 16,6 3-28-16,6 3 28 16,6-3-28-16,6-1 8 0,-1-2-20 0,4-2-8 31,0-3-4-31,0-8 4 0,0 0-4 0,0-8-20 15,-4 0 8-15,4-13-320 16,3 5 176-16</inkml:trace>
  <inkml:trace contextRef="#ctx0" brushRef="#br0" timeOffset="6333.0667">6712 5487 236 0,'-12'3'88'0,"12"-3"-68"0,-6 11-4 0,0-3 80 16,6 0-56-16,-6 2 8 15,3 3-28-15,-6 3 32 16,6 5-28-16,-3-2 92 16,3 5-64-16,3 0 20 15,6-1-40-15,3 1 4 16,3-3-20-16,3-7 0 15,0-1-8-15,6-11 20 16,-3 1-16-16,-1-11-12 16,-2 3-4-16,-6-14 12 15,0 1-4-15,-12-9 24 16,0 4-16-16,-15-7 4 16,3 7-8-16,-8 1 4 0,-1 7-8 0,0 1-12 15,9 6 4-15,3 3-104 16,9 5 60-16</inkml:trace>
  <inkml:trace contextRef="#ctx0" brushRef="#br0" timeOffset="7142.5854">6890 5421 332 0,'-3'-2'120'0,"3"2"-92"0,9-3-8 15,-6 3 52 1,0 5-44-16,3 1 60 16,3 2-52-16,-3 5 12 15,0 0-32-15,-3 3 28 16,3 2-28-16,-3-4 4 16,0-4-12-16,0-7 12 15,0-1-12-15,0-9-20 0,0-1 4 0,0-11-12 16,3-2 8-16,0 0-80 15,0 2 52-15,0 1 4 16,3 7 24-16,-3 3 56 16,3 8-24-16,-3 5 68 15,2 6-48-15,-2 0 28 16,3-1-40-16,0-2-16 16,3 3-8-16,0-9 12 15,0-2-8-15,3-8-12 16,0 1 0-16,0-7-40 15,2 6 24-15,-5-8-36 16,0 6 32-16,-9-9-60 16,0 6 48-16,-9-3 36 15,0 3 0-15,-3 0 24 16,6 5-16-16,0 3 32 16,3 5-24-16,6 5 48 15,3 5-36-15,9 6 40 16,6 8-40-16,6 13-24 15,-3 3-4-15,-7 2-8 16,7 8 0-16,-12-12-12 16,6 1 12-16,-12-12 12 15,0-1 0-15,-3-7-124 16,0-3 64-16,-9-11-144 16,3 0 112-16,-12-18-188 15,3 0 156-15</inkml:trace>
  <inkml:trace contextRef="#ctx0" brushRef="#br0" timeOffset="7263.0248">7227 5350 352 0,'-3'-24'132'0,"3"24"-104"0,6-11-8 0,-3 9 88 16,3-1-64-16,0 1 60 15,3 2-60-15,3 0 60 16,2 5-64-16,1 3 8 16,3 2-28-16,-3 4 4 15,0 1-12-15,-6-7-8 16,-3 3 0-16,-3-3 12 15,3 2-8-15,-15-7-28 16,6 2 8-16,-9-7-120 16,3 2 76-16,-6-11-376 15,3 3 244-15</inkml:trace>
  <inkml:trace contextRef="#ctx0" brushRef="#br0" timeOffset="7503.2082">7373 4863 508 0,'-15'-11'188'0,"15"11"-148"0,0 8-8 16,0-2 52-1,0 2-52-15,0 10-4 16,6 3-16-16,-3 19-20 16,3 2 4-16,3 14 4 15,6-1 0-15,-7-4 0 16,4-6 0-16,0-11 8 0,0-5-4 0,0-8 8 15,0-5-8-15,-6-5 8 16,0-3-8-16,-9-11-248 16,3 0 132-16</inkml:trace>
  <inkml:trace contextRef="#ctx0" brushRef="#br0" timeOffset="7725.9036">7480 4903 600 0,'-21'-11'224'0,"21"11"-176"0,-6 8-12 0,6-3 8 16,0 3-32-16,-6 3-84 15,12 2 40-15</inkml:trace>
  <inkml:trace contextRef="#ctx0" brushRef="#br0" timeOffset="8117.1951">7641 5022 456 0,'0'-3'168'0,"0"3"-128"0,3 5-16 16,0-2 52-1,3 2-48-15,2 1-20 16,10 2-8-16,0-6 8 16,3 1-4-16,0-8-64 15,0-1 32-15,-6-4 20 16,2-1 8-16,1-2 12 15,-3 2-8-15,0 1 8 0,-6 2-8 0,-6 0 8 16,3 0-8-16,-6 3 24 16,0 5-16-16,0 2-20 15,0 4 0-15,0 4 40 16,6 3-20-16,0 14 0 16,9 2-8-16,0 11-4 15,2-1 0-15,4 1-12 16,0-3 8-16,0-5 4 15,0-3 0-15,-6-3 16 16,3-4-8-16,-15-1 32 16,-3 0-24-16,-12 0 4 15,3 0-12-15,-6-8 28 16,3-2-20-16,-6-11 56 16,6-3-40-16,3-15 20 15,6-1-32-15,12-15 16 16,6 2-20-16,6-10-24 15,3 5 0-15,2 5-452 16,-5 11 248-16</inkml:trace>
  <inkml:trace contextRef="#ctx0" brushRef="#br0" timeOffset="10394.176">13368 10525 280 0,'-27'27'104'15,"27"-27"-84"-15,-24 21 0 0,9-16-4 16,6 3-12-16,-11-5-4 16,5 2 4-16,-9-10 12 15,0 2-8-15,-3-23 128 16,6 2-72-16,-2-21 68 15,5 5-76-15,-6-16-12 16,6 9-28-16,-6-19-4 16,3 7-4-16,1-17 4 0,-1 7-8 0,-3-10-4 15,6 15 4-15,-3-10 56 32,9 13-32-32,-6-13-12 0,7 13-8 0,-1-5-28 15,6 13 12-15,-3 0 20 16,6 14-4-16,-6-4-12 15,3 9 0-15,-6-1 4 16,6 9 0-16,-6-3 24 16,6 8-12-16,-9-6-12 15,9 6-4-15,0-3-4 16,-3 6 0-16,4-6 0 16,-1 8 0-16,-3-5 16 15,9 8-4-15,-6-6-12 16,6 9 4-16,0-4 12 15,0 4-4-15,-3-3-12 16,-3 5 4-16,0-6 4 16,6 6 0-16,0-2 0 15,0 5 0-15,0-6 0 16,6 8 0-16,0-5-20 16,0 6 12-16,-6-4 12 15,3 6 0-15,-3-5 16 16,0 10-12-16,-3-5-4 15,3 0 0-15,-9 0 4 16,3 6-4-16,-6 2-12 16,3 5 4-16,-9 5 12 15,9 6-4-15,-9 5-28 0,3 0 12 0,3-5 40 16,1 0-16-16,8-8 8 16,3-3-12-16,3-13 28 15,11 0-20-15,1-13-40 16,6 0 12-16,0-8-16 15,6 2 16-15,-3-2 24 16,-4 8-4-16,-5-3 4 16,0 8-4-16,-9-3 48 15,0 6-32-15,-18 0 60 16,6 2-48-16,-18 0 28 16,10 6-36-16,-16-3-8 15,3 0-12-15,3-3-24 16,6 1 8-16,6-4-208 15,9 1 120-15</inkml:trace>
  <inkml:trace contextRef="#ctx0" brushRef="#br0" timeOffset="11541.0281">13404 10316 332 0,'-9'-3'120'0,"9"3"-92"0,0 0-8 0,0 3-8 15,0-3-12-15,0 8 16 16,0 0-8-16,-6 13 120 16,3 6-72-16,0 12 48 15,3 4-60-15,-3 4 20 16,6-2-36-16,-6 0 16 15,3-10-24-15,-3-4 28 16,0-4-32-16,-3-9 40 16,6 1-32-16,-6-11-24 15,6-6 0-15,-3-4 8 16,6-4-4-16,0-9-36 16,3 1 16-16,6-4-4 15,3 2 12-15,2 0-20 0,4 8 16 16,0 0 24-16,3 11-8 0,0 2-8 15,-3 6 0 1,-7-1 28-16,-2 6-12 0,-12 0 12 16,-3 3-12-16,-12 2 36 15,1-3-24-15,-13-2-24 16,3-3 0-16,-6 1 16 16,9-4-8-16,-2-7-12 15,5-3 0-15,0-8-24 16,9 0 16-16,3-5-108 15,9 5 64-15</inkml:trace>
  <inkml:trace contextRef="#ctx0" brushRef="#br0" timeOffset="12085.6858">13648 10636 372 0,'-6'6'140'0,"6"-6"-112"0,-3 21-4 16,0-13 56-16,6 2-48 0,-3 3 60 15,6 3-56-15,0-2 20 16,0 1-36-16,-1-4 0 15,4 0-12-15,3-6 4 16,0-2-8-16,0-9 16 16,3 1-12-16,-3-6-40 15,0 1 20-15,-3-3-16 16,0-1 16-16,-3 1-36 16,3 3 28-16,-6 2 16 15,0 5 4-15,-3 6 28 16,0 2-16-16,0 8 12 15,0 6-12-15,-3 15 56 16,3 3-40-16,-6 13 24 16,6-2-32-16,-6 0-28 15,-3-3 4-15,-6-3 28 16,0-8-16-16,-12-5 28 16,6-5-24-16,-8-8-4 15,-1-3-4-15,-6-13 56 16,9-5-32-16,9-11 8 15,7-2-24-15,13-19-44 16,10 2 20-16,9-12 0 16,9 7 12-16,6 0-152 15,-4 11 84-15</inkml:trace>
  <inkml:trace contextRef="#ctx0" brushRef="#br0" timeOffset="13035.4761">14172 10665 384 0,'-3'-5'140'0,"8"2"-108"0,-2-7-8 15,-3 10 48 1,0 0-44-16,0 0 60 16,0 0-52-16,-3 5 12 15,3 3-32-15,0 3 8 0,0 5-12 16,0 7 36-16,-2 1-24 15,-1 13 4 1,8 3-16-16,-10 5-16 0,5-3 0 16,0-5 20-1,-6-2-8-15,0-6 4 0,0-5-4 0,0-9-40 16,3-1 16-16,-3-9-284 16,0 0 164-16</inkml:trace>
  <inkml:trace contextRef="#ctx0" brushRef="#br0" timeOffset="13270.761">14121 10731 424 0,'9'-10'156'0,"-9"10"-120"0,21-5-8 16,-9 2 16-1,-3 6-28-15,2-6 12 16,4 8-16-16,-3 1-8 15,0-1 0-15,-6 5 28 16,0 4-16-16,-9 4 48 16,3 3-36-16,-6 1 28 15,0 1-28-15,-9-2-8 16,6-2-12-16,-9-6-16 16,10 0 4-16,2-10-16 15,-3 0 12-15,6-11-92 16,6 0 52-16,6-8-240 15,-3 5 160-15</inkml:trace>
  <inkml:trace contextRef="#ctx0" brushRef="#br0" timeOffset="14502.3319">14457 10634 312 0,'0'-11'112'0,"0"11"-84"0,0-3-12 0,-3 1 40 16,3 4-36-16,-6-2 8 15,0 0-16-15,-8 0 20 16,8 0-20-16,-6 0 4 16,3 6-8-16,-3-1 92 15,3 3-56-15,-3 2 8 16,6 4-32-16,0-1 4 15,6-2-12-15,-6 2 12 16,3 0-16-16,3-2 16 16,3-1-16-16,0-5-20 15,0 3 4-15,0-10-12 16,3 4 8-16,-3-7-64 16,3 2 44-16,0-7-32 15,0-1 40-15,0-5-24 16,0 3 28-16,-6-5 8 15,3 4 12-15,0 1 44 0,0 5-24 0,-3 3 112 16,3 5-72-16,0 3 12 16,3 5-48-16,3 2-4 15,-4 1-12-15,-2-1 4 16,9 4-8-16,-6-7 8 16,3 4-8-16,-6-3-20 15,6 0 8-15,-6-3-68 16,3 0 44-16,-6-2-56 15,3 0 48-15,-3-6-48 16,3 0 48-16,3-4 20 16,3 1 16-16,6-7-8 15,0 5 8-15,0-8 4 16,5 6 0-16,-5-6 0 16,0 5 0-16,0-2 0 15,0 5 0-15,-9 0 8 16,3 3-4-16,-3-3 24 15,3 5-16-15,-9-2 40 16,0 2-28-16,-3 1 20 16,-3 2-24-16,0 0 16 15,3 5-20-15,-9 0-8 16,9 0-4-16,-9 3 12 16,6 0-8-16,6 3-4 15,0 0 0-15,0-1 4 16,6 3-4-16,3-2-12 15,-3 2 4-15,6-2-4 16,-3 2 0-16,0-5 8 0,-3 0 0 0,0-3 8 31,3 3-4-31,-9 0 16 0,5 0-12 0,-10 0 24 16,5 0-20-16,-9 2-20 16,3 1 0-16,-3 0 20 15,3 2-4-15,-12-3-28 16,12 1 8-16,0-6 4 15,3 3 8-15,-3-8-20 16,12 0 12-16,3-13-32 16,6 2 24-16,0-10-92 15,0 5 60-15,-1-7-56 16,7 4 60-16,-6-5-4 16,6 8 28-16,-6-5 32 15,0 8-8-15,-6-3 72 16,-3 8-44-16,-6-2 120 15,0 4-84-15,-6 1 28 16,3 5-56-16,-9 0-4 16,9 5-24-16,-9-2-8 15,6 5 0-15,-3 2-4 16,3 1 0-16,3 0-12 16,3-1 8-16,0-2 20 15,3 3-8-15,9-6-40 16,3 3 20-16,6-5 36 15,-3 2-12-15,2-3-8 16,1 4-8-16,-6-1 12 0,0 3-4 0,-15 0 32 16,6 3-20-16,-15 2 20 15,-3 0-20-15,-3-2-24 16,6-1 0-16,-6-5-128 16,1 1 76-16</inkml:trace>
  <inkml:trace contextRef="#ctx0" brushRef="#br0" timeOffset="63787.3325">21182 6940 340 0,'-42'-26'128'0,"39"15"-100"0,-9-5-8 0,12 11 88 15,-6-3-64-15,6 0 36 16,3 0-48-16,3 0 8 15,6 0-24-15,9 0 20 16,12 3-24-16,11 5 4 16,13 5-8-16,2 8 56 0,-5 9-36 0,-9 1-36 15,-1 9 0 1,1 3 28-16,-6 2-12 0,-7-3 28 16,-8 0-24-1,-15 3 40-15,-15 8-28 16,-9 8 40-16,-12 3-36 15,-2-6-4-15,-19-5-16 0,-9-8 4 16,1-8-8-16,2-8 16 16,10-7-12-16,11-6-28 15,12-6 8-15,12-7-40 16,18-8 32-16,21-8-188 16,17-9 116-16</inkml:trace>
  <inkml:trace contextRef="#ctx0" brushRef="#br0" timeOffset="64150.2942">22387 6824 496 0,'24'-27'184'0,"-18"19"-140"0,3-2-16 0,-9 4 32 15,0-2-40-15,-9 0 8 16,3 1-16-16,-3-1 64 15,-3 5-44-15,-12-2 16 16,-5 5-32-16,-4 8 36 16,-6 7-28-16,-2 12-24 15,-4 13 0-15,3 5 88 0,12 7-48 16,4 4 80-16,2 0-68 16,9 2 16-16,9 5-36 0,0 1-4 15,12-3-16-15,3-8 28 16,12-16-24-16,6-8 20 15,2-3-20-15,16-10 28 16,-12-3-28-16,2-5-224 16,-5-5 112-16,-9-3-372 15,-3 0 264 1,-12-3-232-16</inkml:trace>
  <inkml:trace contextRef="#ctx0" brushRef="#br0" timeOffset="64703.4983">21319 6977 176 0,'0'-11'64'0,"0"9"-48"0,0-1-8 16,0 3 140-16,0 0-84 15,0 0 88-15,-6 3-88 16,6-1 4-16,-3 4-44 16,-3 2 48-16,3 2-40 15,0 1 72-15,0 2-56 16,0 0 28-16,3 3-44 15,-3 3 24-15,3-1-28 0,0 3 0 16,6 1-16-16,-6-1 36 16,-6 3-24-16,6 5 12 15,-6-6-20-15,0 1 8 16,0-5-12-16,0-1 12 0,0-7-16 16,0-6 4-16,3-7-4 15,6-4-236-15,6-4 124 16,6-1-520-1</inkml:trace>
  <inkml:trace contextRef="#ctx0" brushRef="#br0" timeOffset="65493.6488">20571 7197 352 0,'0'-6'132'0,"6"6"-104"0,-6-5-8 15,0 5 88 1,-6 0-64-16,-2 0 68 0,-10 0-60 16,-9 0-4-16,-15 8-28 15,-8 0-4-15,-7-3-8 16,3 6 100-16,1-9-60 0,-1-2 24 16,1-2-40-16,5-1-12 15,3 1-12-15,10-1-8 16,8 0 4-16,3 3-24 15,12-2 12-15,9 2-4 16,3-3 4-16,9 3-124 16,9-3 72-16,0 1-392 15,6 4 252-15,8-2-8 16</inkml:trace>
  <inkml:trace contextRef="#ctx0" brushRef="#br0" timeOffset="66189.5865">20220 6998 300 0,'-12'-5'112'0,"9"5"-88"0,-3 3-8 0,6-1 40 15,-9 1-36-15,3 2 88 16,-2 0-60-16,-4 3 20 16,-3 6-36-16,-3-4 4 0,0-2-20 15,-6-3 28-15,-3 6-28 16,1-3 12-16,-4-3-16 15,0 8 20-15,0-2-20 0,1 2 12 16,5 1-12-16,6-4 20 16,-3 1-20-16,9-3-4 15,3 0-4-15,6-3-16 16,3-5 8-16,6 8 20 16,6 2-8-16,6 4-20 15,6 4 4-15,6 6 12 16,2 8 0-16,1 2-4 15,-3-2 4-15,-3 0 20 16,-4-3-12-16,-5-3-4 16,0-5-4-16,-6 3 12 0,-3-5-8 15,-3-3 24 1,0-6-20-16,0 1 24 0,0-1-24 16,-3-4 12-16,0-4-12 15,-3-2 44-15,6 0-28 16,-3-5 56-16,0-3-48 15,0-5 20-15,0-6-36 16,0-5 0-16,-3-10-12 16,0-6 20-16,3-2-16 15,-6 2-4-15,3 3-4 16,3 6 4-16,0 7-4 16,-3 3-36-16,0-1 16 15,5 6-4-15,-2 9 12 0,-3-4 0 16,-3 6 0-16,3-1 16 15,0-2-4-15,0 8-12 16,0-5 4-16,3 5 4 16,0-5 0-16,-3 5 16 15,0-5-8-15,3-1 4 16,3-2-4-16,-6 3-32 16,3 0 12-16,0-1-4 15,3-1 8-15,0 1 24 16,0-2-8-16,0 0 16 15,-6 0-16-15,9-2-28 16,-6-3 8-16,0 2 32 16,0 3-12-16,0-2-8 15,0 4-4-15,-3 6 12 16,-3 6-24-16,-3 4 12 16,0-2-28-16,3 3 20 15,3 2-692 1</inkml:trace>
  <inkml:trace contextRef="#ctx0" brushRef="#br0" timeOffset="118633.1697">21191 8274 400 0,'0'-6'0'0,"0"1"-4"0,0 2 148 15,0 1-80-15,0-1 52 16,3 0-68-16,-3 3 28 15,0 8-44-15,6 3 60 16,-6 10-52-16,0 3 0 0,0 8-24 16,-6 2 24-16,3 3-24 0,-9 3-12 15,3 7-8 1,-3-2 20-16,3-2-8 0,3-4-4 16,-6-2 0-16,3-13 40 15,3-8-24-15,0-3-8 16,3-7-8-16,0-12-32 15,3-7 16-15,0-3-152 16,3-8 88-16,-3-5-72 16,0 0 84-16,0 3 28 15,0-3 20-15,0 2 52 16,0-2-24-16,0-3 96 16,0 3-60-16,6 0 92 15,0 3-80-15,3-1 8 16,6 1-44-16,12 2-4 15,3 5-12-15,5 9 12 0,4 7-12 16,-6 8 16-16,-4 6-16 16,-14 2 32-16,-6 3-24 15,-12 3 40 1,-9 2-32-16,-5-3-12 0,-10 1-8 16,0-6 20-16,3-2-12 15,3-3-48-15,6-3 20 16,9 0-32-16,6 0 28 15,6-2-24-15,15 2 24 16,15 6-8-16,3 5 16 16,2 10 8-16,-5 1 4 15,-3 5 32-15,-15 2-16 0,-3 0 108 16,-15 3-68-16,-9-2 72 16,-9-6-72-16,-12-5 56 15,-6-6-60-15,1-7-12 16,-1-1-24-16,3-4-4 15,6-6-4-15,6-3-16 16,7-2 4-16,5-6-84 16,6-2 48-16,9-6-276 15,6 1 176-15</inkml:trace>
  <inkml:trace contextRef="#ctx0" brushRef="#br0" timeOffset="118802.6244">21667 8305 652 0,'-9'-8'244'0,"-3"6"-192"0,0 2-12 0,6 2 12 16,-3 4-36-16,0-1 20 16,3 3-20-16,-3 0-80 15</inkml:trace>
  <inkml:trace contextRef="#ctx0" brushRef="#br0" timeOffset="118979.1791">21631 8448 832 0,'-21'19'308'0,"15"2"-240"0,-6 16-20 0,7-11 108 0,-4 3-96 16,0 6 64-16,0 2-72 16,3-3-20-1,-3 1-20-15,3-12 0 0,6 1-8 0,0-10-204 16,6-4-428-1,6-15 328 1,0-14-60-16</inkml:trace>
  <inkml:trace contextRef="#ctx0" brushRef="#br0" timeOffset="119473.8179">21947 8538 548 0,'6'-13'204'0,"-9"10"-156"0,0-2-16 0,3 2 88 15,0-2-72-15,-3 0 52 16,-3 2-60-16,0 0 32 15,0 3-40-15,-3 3 36 0,-6 5-40 16,0 5 40-16,-6 6-40 16,0 7 4-16,1 6-20 15,2 2 36-15,3 1-24 16,6-6-24-16,3-5 0 0,6-6 8 16,6-5-4-16,6-7 16 15,6-6-12-15,6-6 24 16,2-7-20-16,-2-3-100 15,-3-2 44 1,-3-6 28-16,-6 0 12 16,0 6-4-16,-3 2 4 0,-6 5 28 15,-3 6-12-15,-3 5 100 16,-3 8-60-16,0 5 28 16,0 6-44-16,0 2-32 15,3 0-4-15,3-3 16 16,9-2-8-16,0 0-152 15,6-8 76-15,2-3-264 0,4-5 188 16</inkml:trace>
  <inkml:trace contextRef="#ctx0" brushRef="#br0" timeOffset="119818.9932">22384 8522 808 0,'6'-16'300'0,"-6"14"-232"0,9-4-20 0,-9 1 108 15,0 0-96-15,-3 0 52 16,0 5-64-16,-3 0-24 16,0 0-16-16,-6 0-44 0,-5 10 20 0,-10 1 24 15,9 2-4-15,-3-2 0 16,3 4 0 0,6-1-40-16,9-1 20 15,12 0-20-15,12 0 20 0,6 1 0 16,0-1 8-1,2-3 24-15,-5 4-8 0,-6 1 4 16,-9-1-4-16,-6 7 48 16,-9-8-32-16,-9 6 60 15,-12-4-48-15,-5 1 56 16,-4-8-56-16,3-2-8 16,3-6-16-16,10-6-72 15,11-4 32-15,18-9-516 16,8-10 300-16</inkml:trace>
  <inkml:trace contextRef="#ctx0" brushRef="#br0" timeOffset="120005.1914">22715 8313 892 0,'-30'-8'332'0,"24"8"-260"0,-6 6-20 0,3-4 36 16,0 6-60-16,0 0-28 15,3-3-4-15,0 1-28 16,15 2 20-16,3-3-296 0,6-2 172 16,3-1-412-1</inkml:trace>
  <inkml:trace contextRef="#ctx0" brushRef="#br0" timeOffset="120163.1007">22673 8467 892 0,'-39'21'332'0,"24"-3"-260"0,-8 9-20 0,14-11 140 0,0 2-116 15,3 1 16-15,0-1-56 16,3 1-24-16,0-9-8 16,3 4 20-16,0-4-12 0,3-5 32 15,0 3-28-15,-3-8-268 16,0 0 136-16,0-2-468 16</inkml:trace>
  <inkml:trace contextRef="#ctx0" brushRef="#br0" timeOffset="120987.9413">22866 8488 572 0,'-2'-3'208'0,"2"6"-160"0,2 2-12 0,-2-5 68 15,0 0-64-15,0 0 60 16,6 8-56-16,-6 0 4 16,3 3-28-16,-3 2 24 0,0 3-28 15,0 2 40-15,-3 1-32 16,-3-1 40-16,4 1-36 16,-4-3-4-16,0 0-16 15,0-6 36-15,3-5-20 0,0-2-12 16,0-6-8-16,6-5-24 15,3-2 12-15,0-3 4 16,8-6 4-16,1 3-12 16,0 0 8-16,3 0-16 15,0 3 12-15,0 3-4 16,-3 2 4-16,-3 2 0 16,-6 1 0-16,5 3 60 15,-5-1-28-15,-6 3 24 16,-3 3-28-16,0 2 16 15,-2 0-20-15,5 0-24 16,0 6 0-16,0 2-12 16,8 3 8-16,-2 5 8 15,15 0 4-15,3 1 8 16,9 1-4-16,6 1 16 16,2-13-12-16,1 7 16 0,-9-7-16 15,5-6 16-15,-5-5-16 16,-3 0-56-16,0-5 24 15,-10-6 4-15,1-2 8 16,-9-5 56-16,-9-4-24 16,-6 7 8-16,0 1-16 15,-6 6 20-15,3 3-20 16,0 5-4-16,-3 8-4 16,9 11-32-16,-3 12 16 0,6 6-20 15,6 3 16-15,3 10 36 16,-3 14-12-16,-3 18 44 15,-3 0-28-15,-6-3-4 16,-12-5-12-16,3-5-8 16,-11 0 4-16,-4 2 4 15,-21-15-4-15,-2-14 24 16,2-10-16-16,0-21 40 16,7-14-28-16,11-10-24 15,15-16 0-15,18-3-28 16,21-3 16-16,17 4-12 15,22-6 12-15,-10 2-20 16,1 6 20-16,0 3-488 16,-4-6 272-16</inkml:trace>
  <inkml:trace contextRef="#ctx0" brushRef="#br0" timeOffset="137084.2568">2029 11898 488 0,'12'-21'180'0,"-3"8"-140"0,3-8-12 0,-9 10 84 16,3-2-68-16,0 0 52 15,0-3-56-15,-3 3 8 16,-3-1-32-16,-3 4 20 0,0 2-24 0,0 3-12 16,-3 2-4-16,0 3-32 15,-3 5 20-15,3 11 48 16,-3 13-12-16,0 14 36 15,4 7-32 1,-1 0 4-16,0 0-16 0,3 1 0 16,-6-1-4-16,0 0-8 15,6-2 4-15,-12-6 40 16,9-5-24-16,-3-10 24 16,3-9-24-16,0-10 36 15,3-16-32-15,-3-13-4 16,6-11-12-16,0-2-8 15,3-9 4-15,-3-4-24 16,0-6 12-16,3-3-24 16,0 6 20-16,3 5-20 15,3 5 16-15,6 6 8 16,6 8 8-16,8 4 8 0,7 9-4 16,3 8 8-16,0 8-8 15,-1 7-4-15,-5 6 4 16,-9 3 20-16,-3 2-12 15,-12 0 4-15,-6 0-8 16,-9 3 4-16,-9-6-8 16,-6 1 24-16,-9-6-16 15,-6-2 4-15,1-6-8 16,2-2-32-16,0-6 12 16,12 3-4-16,1-3 8 0,5 6-28 15,9 2 20 1,6 6-28-16,12 7 24 0,-3 1 64 15,11 2-24 1,1 3 12-16,0 2-20 0,9 3 0 16,-6-2-4-16,2-1 12 15,-5-4-12-15,3-7 4 16,-9-1-4-16,6-6 12 16,-6-3-12-16,0-5-40 15,5 0 20-15,-5 0-236 16,0-5 136-16</inkml:trace>
  <inkml:trace contextRef="#ctx0" brushRef="#br0" timeOffset="137328.5169">2568 11753 860 0,'-12'-11'320'0,"12"11"-248"0,15-13-20 0,-3 8 40 16,-3-1-60-16,6-4-56 16,6 5 12-16,12-3 52 15,5-3-20-15,-5 0-24 16,6-2 0-16,2 3 8 16,4-1 0-16,-9 0-4 0,-1 6 4 15,-14-5-48 1,3 10 24-16</inkml:trace>
  <inkml:trace contextRef="#ctx0" brushRef="#br0" timeOffset="137579.1762">2607 11679 464 0,'-30'10'176'0,"21"-2"-140"0,-12 19-8 15,4-1 48-15,8 24-48 16,-6 11 40-16,0 8-36 16,0-5-20-16,0 15-4 15,6-2 0-15,3-6-4 0,-9-10-4 16,15-8 4-16,-9-8-4 0,6-11 0 16,0-7 16-16,-2-9-8 15,2-12-232 1,3-9-176-1</inkml:trace>
  <inkml:trace contextRef="#ctx0" brushRef="#br0" timeOffset="137721.1713">2467 12242 696 0,'21'-29'256'0,"-6"19"-196"0,15-9-20 0,-10 11 112 16,16-2-92-16,0 2 44 0,8-3-60 15,-2 6 28-15,3-6-40 16,-4 3-176-16,4 0 76 0,-15 3-320 31</inkml:trace>
  <inkml:trace contextRef="#ctx0" brushRef="#br0" timeOffset="138540.0378">1720 13115 664 0,'0'-13'244'0,"0"13"-188"0,3-8-16 16,0 6 4-16,-3-4-32 0,0-2 40 16,0 3-28-16,-3 2-4 15,-3-2-12-15,-3 2 4 0,-12 3-8 16,0 3-12-16,-5 2 4 15,2 3 4-15,3 3 0 16,-3 0 8-16,9 2-4 16,3 0 32-16,3-2-20 15,9 2 4-15,0 0-12 16,12 3-8-16,6 0 4 16,3-3-4-16,0 6 0 15,-3-6 8-15,-3 3-4 16,-10-3 40-16,-5 3-20 15,-8-3 48-15,-10 0-40 16,-3-2 12-16,0-3-28 0,0-3 8 16,3-8-12-16,3-2-44 15,9-8 20-15,9-14-508 16,21-12 284 0,3-1-204-16</inkml:trace>
  <inkml:trace contextRef="#ctx0" brushRef="#br0" timeOffset="138663.1327">1970 12853 956 0,'-15'-7'352'0,"9"9"-272"0,-3 3-24 15,3-5 60-15,0 6-76 16,-3 4-124-16,0-2 44 0,-2 3-772 16</inkml:trace>
  <inkml:trace contextRef="#ctx0" brushRef="#br0" timeOffset="138825.198">1890 13057 872 0,'-21'21'324'0,"12"-2"-252"0,-6 10-20 0,9-8 112 16,0-2-100-16,0 10-8 16,-3-3-36-16,0-5-120 15,0-2 52-15,0-3-192 16,0-8 136-16,0 5-236 15</inkml:trace>
  <inkml:trace contextRef="#ctx0" brushRef="#br0" timeOffset="139713.44">2000 13256 560 0,'-3'-3'208'0,"9"-2"-164"0,3-6-8 16,-6 3 84-16,6-2-72 15,-1-4 68-15,1-2-64 16,0-2 32-16,-3 5-48 16,0-3 24-16,-3 3-32 0,-6 2-36 15,-9 3 4-15,-3 5-36 16,-5 3 24-16,-4 6-20 16,-3 10 20-16,3-3-16 31,3 5 16-31,3-2 0 15,7 3 8-15,5-6-12 0,12 6 12 16,-3-9-4-16,5 1 4 16,10-9 16-16,3 1-4 15,-9 0-4-15,6 7 4 16,-6-5 4-16,-3 6-4 0,-6 2 8 16,-3 6-8-16,-9 15-28 15,0 1 12-15,-1459 25 4 16,2915 9 8-16,-1459 13-28 15,12-2 16-15,-3 2 32 16,3-6-12-16,0-12 0 0,-6-11-4 16,3-13 216-16,-3-17-120 15,0-15 116-15,-9-16-124 0,12-13-32 16,-2-8-36 0,-1-8-64-16,15-13 24 15,2-14-40-15,7-7 32 0,15 5-76 16,12 5 56-16,11 16-360 15,-2 10 224-15</inkml:trace>
  <inkml:trace contextRef="#ctx0" brushRef="#br0" timeOffset="141468.7922">2256 13086 540 0,'-3'-8'200'0,"3"6"-156"0,0-1-12 0,0 3 28 16,-3 3-40-16,0 2 24 0,0 6-24 15,-3 7 16 1,3 6-20-16,0 16 44 0,-3-1-32 16,3 1 28-16,-6-6-28 15,9-5 28-15,-6-7-32 16,3-4 20-16,0-7 32 15,3-1-44-15,0-10 4 16,6 0-24-16,0-10 12 16,6-1-16-16,0-7-20 15,0-6 4-15,3 0-4 16,-6 0 4-16,0 6 0 16,2 4 0-16,-8 4-28 15,6 5 20-15,0 5-12 16,-6 8 16-16,-3 2 36 15,0 3-16-15,0 3-8 16,0 3-4-16,0 2 40 0,0-5-24 16,3 0 0-1,3-3-8-15,-6-3 12 16,0 1-8-16,6-3-12 0,0-3 0 16,0 1 4-16,-6-6 0 15,0 0 16-15,3 0-8 16,-3 0-20-16,6 2 4 15,0-2 4-15,3-2 4 16,3-1 8-16,3 0-4 16,0-2-20-16,5 0 8 0,7-3 20 15,0-3-4-15,6 1 16 16,-4-1-16-16,-5 3-12 16,3 0 0-16,-6 0-24 15,-3 0 16-15,0 0 24 16,-4 0-8-16,-8-2 20 15,3-1-16-15,-3-2 4 16,3-6-4-16,-9 1-16 16,6-3 4-16,-6 2-16 15,-3 3 12-15,3 3 12 16,0 3 0-16,-3 4-4 16,-9 6-24-1,0 3 12-15,-2 5 24 16,-4 2-8-16,-3 1 0 15,0 2 0-15,6 3-4 16,0 0 0-16,0 0 8 0,6-3-4 16,9 3-20-16,0-3 8 15,3-2 20-15,15-3-4 16,-9-3 24-16,6-5-20 16,0 0 12-16,6-3-12 15,0-2-24-15,-9-3 4 16,-4 0 20-1,4 3-4-15,-9-3-12 16,3 5 0-16,-9 1-4 16,0 4 0-16,-6 4-28 15,6 2 20-15,3 2-4 16,6 3 12-16,3 6 24 16,12-3-8-16,0-3-4 15,6-5 0-15,0-3 12 0,-1-2-8 16,10-8 24-16,0 5-20 0,-6-6 12 15,5-4-12-15,-2-1-16 16,-3 3 0-16,-6-10 12 16,2-6-4-16,-2-11 16 15,-3-7-12-15,0-3 16 16,0-2-16-16,0 2-20 16,-7 2 4-16,1 1-4 15,0 7 4-15,-3 6 16 16,-3 11-4-16,-3 2 24 15,-6 16-16-15,-3 11 4 16,-6 7-8-16,-3 6 4 0,-9 10-8 16,-2 3-4-16,-1 14 4 15,6-9-4 17,3 0 0-32,6-2 16 0,6-3-8 15,9-8 32-15,6-5-24 0,6-8-164 16,9-6 80-16,2-7-320 15,4-3 220-15</inkml:trace>
  <inkml:trace contextRef="#ctx0" brushRef="#br0" timeOffset="142457.943">1494 14391 612 0,'0'-24'228'0,"0"19"-180"15,6-6-12-15,0 6 44 0,3-1-52 16,-4 1-28-16,1 2-4 16,3 3 0-16,0 6 4 15,-6 12 44-15,6 11-24 0,-6 11 36 16,3 8-32-16,-3-3 20 16,3-8-24-16,-6-3 36 15,0-7-32-15,-6-4 4 16,6-7-16-16,0-3 0 15,6-15 32 1,6-9-28-16,-3-5-12 16,6-10-8-16,0-11-4 15,0-5 0-15,5 5-28 16,-2 7 20-16,0 9-20 16,3 8 20-16,-9 10 8 0,0 14 8 15,0 15 0-15,-6 9 0 16,-3 4 16-16,3 4-8 15,-6-6 16-15,0-8-16 16,0-3-4-16,0-4 0 16,0-7 4-16,0-7-4 15,5-5 40-15,4-3-20 16,3-8-24-16,3-5 0 0,-6-8-44 16,0-11 24-1,6-5-56-15,-6 0 44 0,3 5 8 16,-3 6 12-16,3 10 12 15,-6 11 0-15,-3 12 76 16,3 12-40-16,-6 7-4 16,2 4-20-16,-2 1 44 15,-2-2-32-15,-4-2 0 16,3-3-16-16,3-6 20 16,-12-5-16-16,12 1-32 15,-6-6 12-15,6-3-244 16,-9-5 136-16,9-3-436 15</inkml:trace>
  <inkml:trace contextRef="#ctx0" brushRef="#br0" timeOffset="143763.5102">2172 14539 684 0,'-15'-5'252'0,"10"2"-192"0,-1-5-20 0,6 3 24 16,-3-3-44-16,3 0 0 15,-6 0-12-15,6 3 12 0,-6 2-12 16,0 8 16-16,-6 8-16 0,6 9 32 16,-9-1-24-1,3 5 20-15,3 3-20 16,0-2 28-16,-3-6-28 15,6-3-4-15,6 1-8 0,6-11 20 16,9-5-12 0,0-3 12-16,12-8-12 0,-3-6 0 15,2-7-4-15,4-3 12 16,-3 1-12-16,-12-1 4 16,0 0-4-16,-12 5 4 15,0 4-8-15,-6 4-28 16,0 6 12-16,-6 2-12 15,6 6 12-15,3-3-96 16,6 2 56-16,6 1-168 16,9-3 120-16,2 0-40 15,-2 0 84-15,0-5 76 16,3-6-8-16,0 6 104 16,-3-3-64-16,2-3 20 15,-2 1-40-15,0 2 12 0,-6-3-24 16,-3 3 36-16,-3 3-32 15,-3 0-4-15,-9 2-12 16,-3 0 4-16,0 3-8 16,-9 6 32-16,0 4-20 15,-6-2 48-15,3 11-36 16,1 2-4-16,-4 3-16 16,0 5-8-16,0 0 4 15,3-5 28-15,6 0-16 0,9-6-40 16,3-7 12-1,0-3 36-15,15-6-12 0,6-12 0 16,0-6-8-16,6-8 4 16,5-5-4-1,4-8 16-15,0 0-12 16,-3 0-4-16,-7 0 0 0,-5 5 20 16,-6 6-12-16,-6 2 4 15,-12 5-8-15,0 6-16 16,0 5 4-16,-12 5 4 15,3 6 0-15,-3 8-12 16,0 7 8-16,4 14-16 16,-1 15 12-16,0 6 32 15,3-2-16-15,3-6-8 0,3-8-4 16,6-6 4-16,6-1 0 16,9-9 8-16,0-11-4 15,14-2 8-15,7-10-8 16,-3-6 8-16,2-6-8 15,-5-9 24-15,-3-9-16 16,-3-5 4-16,-12-3-8 16,-1 3 4-16,1 8-8 15,-6 5 8-15,-9 6-8 16,0 7-28-16,0 6 12 16,-9 10-12-16,-3 11 12 15,-5 13-8-15,-4 5 8 16,0 3 0-16,0 3 4 0,6-5 16 15,6-9-4-15,9-2-20 16,9-3 8-16,9-8 32 16,3-7-16-16,6-6 0 15,5-3-4-15,7-5 4 16,3-3-4-16,2-7-28 16,4-3 12-16,-9-6 32 15,-6-10-12-15,-7-5 8 16,-5-3-8-16,0 3 12 15,-6 7-12-15,-3 9-20 16,-9 2 4-16,6 8 32 16,-9 3-16-16,-6 2 28 15,0 9-24-15,-6 2-20 16,-3 5 0-16,3 8 20 16,-6 16-4-16,-3 13-12 15,1 11 0-15,5-5 4 0,6-3 0 16,9-8 0-16,9-8 0 15,9-8 16-15,14-7-8 16,4-9-152-16,3-8 76 16,-4-2-492-1,10-16 312-15,-6-3-212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0T12:30:25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8066 6239 496 0,'0'-5'184'0,"0"5"-140"0,-6 2-16 16,3 1 64-1,3 0-56-15,-6-1 32 16,0 3-40-16,-8-2 28 16,5 5-32-16,-12-5 20 15,9 5-24-15,-12 2 16 16,9 3-20-16,-15 6-24 0,4-3 0 0,-4 8 20 15,3-1-4-15,-3 1 32 16,1 0-24 0,2-5-24-1,9-4 4-15,0-7-36 0,9 0 24 0,3-13-276 16,12-3 160-16</inkml:trace>
  <inkml:trace contextRef="#ctx0" brushRef="#br0" timeOffset="356.5826">7816 6236 520 0,'-15'8'192'0,"15"-8"-152"0,-12 11-8 0,4-6-8 16,5 0-20-16,-9 3 52 15,6 0-32-15,-9 3-12 16,6-1-4-16,-9 4 8 15,6-1-8-15,-9 3 40 16,3 0-24-16,-2 2 64 16,2 1-48-16,0-1 64 0,6 1-64 15,3-9 28-15,3 1-40 16,12-3 28 0,0-3-32-16,9-8-4 15,3 6-12-15,3-6-8 16,-1 3 4-16,7-5 12 15,-3 2-8-15,-3-2 4 16,6 5-4-16,-10-2-60 16,4 2 28-16,-6 0-68 0,0 2 52 0,-3-2-116 15,-3 0 92 1</inkml:trace>
  <inkml:trace contextRef="#ctx0" brushRef="#br0" timeOffset="793.9639">8370 6046 436 0,'9'-19'160'0,"-9"19"-124"0,12-24-8 15,-6 14 96 1,0 5-72-16,3-6 68 16,-1 6-68-16,1-9 4 15,0 9-32-15,0 2 32 16,0 3-32-16,-3 6 64 15,0 4-48-15,-6 9 44 16,3 5-48-16,-9 5 16 16,3 0-32-16,-9 0 8 0,-3 0-16 15,0-2 12-15,7-4-16 16,-4-1-4-16,12-4 0 16,-9-2-32-16,9-3 16 0,9-8 12 15,-3 3 4-15,8-8 8 16,7 3-8-16</inkml:trace>
  <inkml:trace contextRef="#ctx0" brushRef="#br0" timeOffset="1772.0341">8766 6252 540 0,'-3'-5'200'0,"3"5"-156"0,-3-3-12 0,0 1 72 16,6 2-64-16,-3-6-8 15,0 6-20-15,0-2 0 16,0 4-8-16,-6-2 40 16,3 3-20-16,-6 0 4 15,3 4-16-15,-9-1 56 16,6 2-40-16,-9-3 60 16,0 3-52-16,1 0 20 15,2 0-36-15,0 2 36 16,3 1-32-16,0 5-4 15,6 2-12-15,6 6 28 16,6 0-20-16,3 0-4 16,3-3-8-16,3-5 12 15,3-3-8-15,-1-10 4 16,7-3-4-16,-3-11-76 16,-3 3 36-16,0-10-348 15,-3 2 208-15</inkml:trace>
  <inkml:trace contextRef="#ctx0" brushRef="#br0" timeOffset="3575.2181">7102 6742 424 0,'0'-6'156'0,"6"6"-120"0,-6 0-8 0,0 0 52 16,0 0-48-16,-6 3 60 15,6-3-56-15,-9 0 36 16,3 5-40-16,-3 1-20 15,-3 4-4-15,3 1 0 16,-6 2-4-16,6 3-4 16,-3 5 4-16,4 0 28 15,2 0-16-15,-3 6 40 16,6-1-32-16,-3 3 32 16,3-2-32-16,0 5-40 15,6-3 8-15,-3 0 20 16,6 2-8-16,0-4-24 15,0-1 8-15,0 1 32 16,2-1-12-16,-2 3 8 16,0 1-8-16,3 1-24 15,0 1 8-15,0 0-4 16,0-3 4-16,3-3 16 16,0 1-4-16,0-3 16 15,3-3-12-15,0-3-4 16,-1 1 0-16,7-1-32 15,-3-4 16-15,3-1 4 16,-3-3 8-16,0-2 8 16,3 0-4-16,-4 0-4 15,4 0 4-15,0-3 4 16,-3 3-4-16,0-2-4 16,-3-1 4-16,0-5-4 0,-1 3 0 15,1-3 16-15,0 0-8 16,0-3-12-16,3 0 0 0,-3-5 12 15,0 6-4-15,0-6-4 16,2 5 4-16,-2-7-16 16,3 4 8-1,0-4 4-15,0 4 0 16,-3-4-12-16,3 4 8 0,-3-4 28 16,-1 5-12-16,-5-9-4 15,3 4-4-15,-3-6-4 16,3 3 0-16,-3-8 0 15,3 7 0-15,-3-4 0 16,0 2 0-16,0-8 16 16,3 8-8-16,-3-8-4 15,0 6 0-15,-4-6-4 16,4 6 0-16,0-1-12 16,-3 1 8-16,-3-4 20 15,3 6-8-15,-3-2-12 16,3 5 0-16,-6-6 4 15,0 3 0-15,-3-2 16 16,3 5-8-16,-6-6-12 16,6 3 0-16,-6-5 12 15,6 5-4-15,-6-8-20 16,6 6 8-16,-6-6 32 16,3 5-16-16,-6-4 28 15,6 7-24-15,-5-5-32 16,2 7 12-16,-9-4-8 15,6 2 8-15,-9-3 16 0,6 6-4 16,-15-3 8-16,9 6-8 0,-8-6 8 16,-4 8-8-16,0-3-20 15,3 1 8-15,0 5 20 16,1-1-4-16,-1 1-12 0,3 0 0 16,0 2 4-16,-6 3 0 15,-2 0-12-15,2 3 8 16,0 2-40-16,0 3 24 15,7 0-328-15,2 5 192 0,6 3-296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0T12:36:19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4536 9461 132 0,'-6'3'52'0,"-3"0"-44"0,0 2 4 16,6-2 24-16,-3 2-20 16,-3 3 40-16,0 3-32 15,0 2-12-15,0-3-8 16,0 6 20-16,1 5-12 0,-1 3 40 16,3 0-28-16,3 2-4 15,3-2-12-15,9 0 36 16,0 3-20-16,8-1 40 15,10-2-36 1,3 5 12-16,0 0-24 0,2 3 8 16,1-3-12-16,3-3 0 15,3-2-4-15,2-5 36 16,4-11-20-16,0-6-24 16,-7-7 0-16,-2-3 0 15,-3-5 0-15,-3 0 0 0,-13-1 0 16,1-2 24-16,-3 1-12 15,-3-4-12-15,-3-5-4 16,-3 0 12-16,-3-2-4 0,-3 0 16 16,-6-1-12-16,0 3-4 15,-3 3 0-15,0 3-32 16,-3 2 16-16,0 2-12 16,0 7 12-16,4 1-184 15,-1 6 104 1,9 8-216-16</inkml:trace>
  <inkml:trace contextRef="#ctx0" brushRef="#br0" timeOffset="2234.3492">8873 8826 300 0,'80'-7'112'0,"-17"-1"-88"0,17 2-8 0,-38 4 40 0,23-1-36 16,16-2-8-16,23 2-8 15,-6-2 12-15,15-8-8 16,12-6-12-16,-6-2 0 16,3-3 20-16,18-2-8 15,-6 2-4-15,-9 0 0 16,3 0-4-16,12 3 0 15,-15 2 0-15,0-2 0 16,15-2 0-16,-6-1 0 16,-3-3 24-16,6-2-12 15,6-5 12-15,-15-11-12 16,6-8 0-16,9 3-4 16,-12-1 4-16,-6 4-8 15,9 2-12-15,-3-3 4 16,-12 0 4-16,3-15 0 0,9 2 0 15,-6-2 0-15,-9 4-64 16,15 1 36-16,0-8 64 16,-6-8-16-16,0-16-8 15,3 8-4-15,-9 8-20 16,-9 2 8-16,-18-12 12 16,1-14-4-16,-4 3 52 15,-6 7-32-15,-8 1-44 16,-7-3 8-16,-11 3 0 15,-4-1 12-15,-11 17 24 16,-9 13-12-16,-1 8-4 16,-2 7-4-16,-6 9 20 15,-3-1-12-15,0 6-4 16,-6 3-4-16,-4 2-16 0,1 3 8 16,-6 5 4-16,3 8 0 15,-9 3-124-15</inkml:trace>
  <inkml:trace contextRef="#ctx0" brushRef="#br0" timeOffset="2448.6901">14356 6223 300 0,'-3'-13'112'0,"9"13"-88"0,15-3-8 0,-6-2-16 16</inkml:trace>
  <inkml:trace contextRef="#ctx0" brushRef="#br0" timeOffset="2573.0823">14770 6083 508 0,'12'10'188'0,"-6"6"-148"0,3 16-8 0,-6-11-16 15,3 3-16-15,-6 5-12 0</inkml:trace>
  <inkml:trace contextRef="#ctx0" brushRef="#br0" timeOffset="4224.6322">15252 5019 476 0,'-6'21'176'0,"0"0"-136"0,0 19-12 0,3-16 76 0,0 8-64 16,0 2 8-16,0 6-28 16,-3-8-4-16,0-3-8 15,0-6 28-15,-2-4-20 0,-1-3 40 16,3 2-32-16,-3-7-268 16</inkml:trace>
  <inkml:trace contextRef="#ctx0" brushRef="#br0" timeOffset="4501.614">14776 5501 560 0,'-30'-16'208'0,"30"16"-164"0,0-3-8 0,3 3-4 15,3-2-24 1,3-1-12-16,3 0 0 0,6 1 20 15,5 2-8-15,4 0-28 0,9 0 8 16,12 0 48-16,-4-3-16 16,7 0-8-16,-6-2-8 15,2-6 20-15,-2 3-12 16,2-2 32 0,-2 7-28-16,-3-2-48 15,-4 2 16-15,-2 1 28 16,-6 4-4-16</inkml:trace>
  <inkml:trace contextRef="#ctx0" brushRef="#br0" timeOffset="4952.4583">15112 5834 488 0,'-3'19'180'0,"3"-4"-140"0,0 12-12 0,-3-11 76 16,3 5-64-16,3 0 44 15,-6-2-48-15,0-6 96 16,0-8-76-16,0-7 20 0,0-12-44 16,3-4 12-16,3-6-24 15,0-3-8-15,3-4-8 16,0-4-16-16,-3 1 8 16,12 5-16-16,-6 5 12 15,3 0-24-15,3 6 20 16,0 7-20-16,5 1 16 15,1 4 0-15,-3 6 8 0,0 0 32 16,-3 3-12-16,-3 0-40 16,-3 2 16-16,-6 0-472 15,0-8 264 1,0-7-88-16</inkml:trace>
  <inkml:trace contextRef="#ctx0" brushRef="#br0" timeOffset="7148.9112">15139 6310 392 0,'-9'-5'148'0,"12"8"-116"0,-3-1-8 0,0-2 56 15,0 0-48 1,6-2 48-16,3-1-8 0,0 0-40 16,0 1-36-16,6-4 0 15,2 1 8-15,-2-3 0 0,3 0 8 16,3 3-8-16,-3-3-4 16,0-3 4-16,-6 4-4 31,0 1 0-31,-3-4 16 15,-1 7-8-15,-5-10 4 16,3 7-4-16,-9-1 4 16,3 4-8-16,-3-8-20 0,-3 3 8 15,1 6 4-15,-1-1 4 16,0 3 0-16,-3 0 0 16,0 0-12-16,0 0 8 0,0 0 12 15,0 5-4-15,0 3-4 16,0 0 4-16,-3 0 40 15,3 3-24-15,0 2 24 16,0 0-24-16,0 0 36 0,4 3-32 16,-7 0 32-16,12 5-32 15,0 1 4-15,3-1-16 16,6-3-8 0,-4 1 0-16,4-3 20 0,0-6-12 15,9-5 12-15,0-5-12 16,0-5-148-1,6 3 72-15</inkml:trace>
  <inkml:trace contextRef="#ctx0" brushRef="#br0" timeOffset="10914.9723">16428 5376 488 0,'-6'0'180'0,"6"0"-140"0,3 3-12 0,-3-3 48 15,0 0-48-15,3 3-12 16,3 2-8-16,0 0 16 16,0 0-12-16,0 1 40 15,3-1-28-15,0-5 20 16,2 3-24-16,4-6 36 16,0 3-32-16,3-3-12 15,3 3-8-15,6-2-4 16,2-4 0-16,10 4 8 15,6 2-4-15,2 0-12 16,1 2 4-16,3 1 12 16,-7 0-4-16,13-3-28 15,5 0 12-15,22 0 12 16,-4 0 4-16,21-6-12 16,-5 1 4-16,23 0 12 15,-15 2-4-15,33-2-12 16,-9 2 4-16,9-2 12 15,-21 5-4-15,24-5-12 16,-18 7 4-16,27-4 12 16,-15 2-4-16,11-6-12 15,-20 6 4-15,18-5-16 16,-12 5 12-16,-3-2 32 16,-21 2-16-16,-5-3 8 0,-22 6-8 15,3-3-16-15,-11-3 4 16,-13 8 20-16,-8 0-8 15,-9 1 24 1,-10-4-20-16,-8 4 12 0,-3 2-12 0</inkml:trace>
  <inkml:trace contextRef="#ctx0" brushRef="#br0" timeOffset="12416.3918">16565 5964 372 0,'0'-24'140'0,"9"16"-112"0,0-5-4 0,0 5 12 0,2 0-24 16,4-3 12-16,0 3-12 16,0-2 12-16,-3 2-16 15,-3 0 32 1,3 5-24-16,-6 1-4 15,3 2-8-15,-6 2 12 16,0 4-8-16,-6 9 60 0,0 12-40 16,0 10 40-16,0 11-36 15,3 2 44-15,-3-3-44 16,6-4-16-16,3-9-8 16,-6 1 36-16,0-12-24 0,0 1 0 15,0-5-12-15,0-9 12 16,0 3-12-16,0-5 40 0,0-2-24 15,0-6-224 1,6 0 108-16,3-3-468 16</inkml:trace>
  <inkml:trace contextRef="#ctx0" brushRef="#br0" timeOffset="12925.4638">17050 6122 260 0,'-3'-2'96'0,"6"-3"-76"0,-3 5-4 0,0 0 184 15,0-6-112 1,0 6 28-16,6-5-72 16,0 5 8-16,3-3-32 0,6-5 28 15,9 0-32-15,2 0 4 16,7 1-12-16,3-4-16 16,0 6 4-16,2-1 12 15,-8 4-4-15,-3-1-4 16,-3 3 4-16,-7 0 20 15,-2 3-12 1,-6-1-40-16,-3 1 16 0,-9-3-244 16,3 3 140-16</inkml:trace>
  <inkml:trace contextRef="#ctx0" brushRef="#br0" timeOffset="13193.2058">17279 5900 352 0,'0'-2'132'0,"0"2"-104"0,9 5-8 15,-9-3 8 1,6 4-20-16,3 7 120 16,-3 3-72-16,0 10 60 15,0 6-72-15,-3 10 4 16,-3-2-28-16,0 0 4 15,6-6-12-15,-9-2 20 16,0-6-20-16,-3-2 12 16,3-5-12-16,-3-3-24 0,6-3 4 0</inkml:trace>
  <inkml:trace contextRef="#ctx0" brushRef="#br0" timeOffset="13422.215">18023 5776 392 0,'-6'16'148'0,"6"-16"-116"0,-9 24-8 15,9-11 48 1,0 0-44-16,-5 8-4 16,-1 3-12-16</inkml:trace>
  <inkml:trace contextRef="#ctx0" brushRef="#br0" timeOffset="13690.768">17782 6088 664 0,'-9'-3'244'0,"9"3"-188"0,0 3-16 0,3-3-20 16,6 0-20-16,6 0 0 16,0 0 0-16,12-5 8 15,0-1-4-15,20-7-4 16,4 0 4-16,8-3 28 15,4 3-16-15,-4 0 4 16,-11 5-12-16,-9-3-16 16,-7 6 4-1,-11 0 20-15,-3 5-8 0</inkml:trace>
  <inkml:trace contextRef="#ctx0" brushRef="#br0" timeOffset="14109.312">17937 6302 404 0,'3'3'148'0,"-3"-3"-112"0,3 21-12 0,-3-8 84 16,3 9-64-16,-3 9 24 15,0-2-36-15,0 6-4 16,3 5-16-16,-3-17 72 16,6-2-48-16,-6-10 120 15,0 0-88-15,0-17 0 16,6-2-40-16,-3-18 8 15,3 2-20-15,6-18 0 16,0 7-8-16,0-2-40 16,5 8 16-16,-2 0 16 15,0 11 0-15,6-1-24 16,-6 9 12-16,6-1 12 16,-9 8 4-16,0 3-240 15,2 6 128-15</inkml:trace>
  <inkml:trace contextRef="#ctx0" brushRef="#br0" timeOffset="14575.7949">18360 6556 416 0,'-15'0'152'0,"15"0"-116"0,-21 6-12 0,15-6 56 15,-3 10-48-15,-6-7 40 16,9 7-40-16,-9-4 24 16,12 2-28-16,0-3 28 15,-5 6-32-15,2-1 12 16,6 3-20-16,0 1-8 15,0 1-4-15,0-4-4 16,6 2 0-16,-1-5 16 16,10 3-8-16,-6-6 24 15,6 3-20-15,6-5-40 16,-6 2 16-16</inkml:trace>
  <inkml:trace contextRef="#ctx0" brushRef="#br0" timeOffset="16859.9069">18726 5855 508 0,'0'13'188'0,"0"-13"-148"0,-6 45-8 0,6-15 72 15,0-1-64-15,0 10 16 16,9 1-32-16,-3-3 4 16,0-5-16-16,-6-8 100 15,6-6-64-15,-6-10 32 16,0-3-44-16,0-10-4 15,0-3-20-15,0-16 20 16,3 3-20-16,-3-16-64 16,6 3 24-16,-6-6-148 15,6 6 100-15,-3 2-12 16,3 8 56-16,-1 3-8 16,4 8 24-16,6 2 0 15,-3 6 8-15,-3 0 32 16,6 5-12-16,-3 0 4 0,3 5-8 15,-6 5 12 1,3 6-12-16,-9 0 24 16,-3 0-20-16,0 3 4 0,-3 2-8 15,-9-3-52-15,6 1 28 16,-9-3-8-16,6-1 16 0,-6-1 0 16,6-1 0-16,-3-2 16 15,3-1-4-15,3 3 52 16,6 3-32-16,0 3 60 15,9-1-48-15,6 1-16 16,-3-1-12-16,3-2 36 16,0-3-24-16,0-2 8 15,3 0-16-15,-6-6 20 16,-1 3-20-16,-5-3 24 16,-3 0-24-16,-3-5-252 15,0 0 132-15</inkml:trace>
  <inkml:trace contextRef="#ctx0" brushRef="#br0" timeOffset="17101.6862">18958 6236 520 0,'-6'3'192'0,"6"-3"-152"0,6 0-8 15,-3 0-16 1,6 0-16-16,3-3 24 15,6 3-12-15,0-2-20 0,2 2 0 0,1-3 4 16,3 3 4-16,0-3 0 16,-6 6 0-16,-3-3 24 15,-3 0-12-15,-6 0-12 16,-4 0-4-16,-7 0-156 16,2 0 88-16</inkml:trace>
  <inkml:trace contextRef="#ctx0" brushRef="#br0" timeOffset="17368.7291">18988 6239 456 0,'0'3'168'0,"0"-3"-128"0,-9 5-16 0,3-3 68 16,6 6-56-16,-9 3 32 15,3 0-40-15,-3 2 28 16,3 0-32-16,0 0-4 15,3 0-12-15,3 1 20 16,3-1-16-16,6-2 24 16,3-1-24-16,3-5 12 15,0 3-12-15,0-2 20 16,3-1-20-16,-4-2-20 16,4-1 0-16,-3 1 20 15,3-1-4-15,0 1-172 16,-3 2 92-16</inkml:trace>
  <inkml:trace contextRef="#ctx0" brushRef="#br0" timeOffset="17585.3498">19009 6321 416 0,'3'-11'152'0,"-3"11"-116"0,15-2-12 0,-7-1-24 15,1 3-4-15,3 0 12 16,3 3-4-16,-3-1-4 16,6 1 4-16,-6 0 4 15,3 2-4-15,-3-2-64 16,3 2 32-16</inkml:trace>
  <inkml:trace contextRef="#ctx0" brushRef="#br0" timeOffset="18205.9155">19408 6117 572 0,'-15'72'208'0,"15"-72"-160"0,-12 53-12 0,6-30 12 31,6 1-32-31,-6 5 56 0,6 0-40 0,-9-2 36 15,9-3-36-15,-6-9 16 16,6-4-28-16,-6-8 28 31,6-3-32-31,0-16-268 0,3 3 136 16</inkml:trace>
  <inkml:trace contextRef="#ctx0" brushRef="#br0" timeOffset="18528.3943">19690 5850 548 0,'-6'24'204'0,"6"-24"-156"0,-9 58-16 16,6-24 88-1,3 1-72-15,-2 15 52 16,2-2-60-16,-3-1 16 16,3-4-36-16,-3-6-8 15,0-3-8-15,-3-5 40 16,3-2-24-16,-3-6 24 15,3-5-24-15,-3-6 16 0,6 1-20 16</inkml:trace>
  <inkml:trace contextRef="#ctx0" brushRef="#br0" timeOffset="18944.4029">19806 5950 196 0,'0'-2'72'0,"0"2"-56"0,6 18-4 0,-3-4-48 16,0 1 16-16,0 15 252 15,3-4-124-15,-3 6 20 16,3 0-76-16,-6-6 16 15,3-5-36-15,-3-8 88 16,0 1-68-16,0-12 56 16,0 1-64-16,-3-16-4 15,3-1-24-15,0-17-12 16,6 2 0-16,0-19 4 16,0 14-4-16,3-9-28 15,3 14 12-15,3 0-32 16,3 13 28-16,2-2-20 0,-2 4 20 15,3 4 0-15,0 7 8 16,0 1 32 0,-6 2-12-16,0-3 12 15,5 6-12-15,-5-3-412 16,0 5 216-16</inkml:trace>
  <inkml:trace contextRef="#ctx0" brushRef="#br0" timeOffset="19471.3288">20190 6284 384 0,'-6'-5'140'0,"6"5"-108"0,0 0-8 0,0 0 4 16,0 0-20-16,-3 0 76 16,1 0-48-16,-4 0 84 15,3 5-68-15,-3 0 60 16,6 6-60-16,-6-1-12 16,6 1-24-16,0-3 8 15,3 2-16-15,0-4 4 16,6 2-4-1,-1-11 12-15,4 3-12 0,3-11 32 16,3 3-24-16,-3-5 4 16,6 5-12-16,-12-5 4 15,-3 2-8-15,-9-2 16 16,-3 5-12-16,-6 0-20 16,0 6 4-16</inkml:trace>
  <inkml:trace contextRef="#ctx0" brushRef="#br0" timeOffset="20280.4267">19396 5792 392 0,'0'-8'148'0,"0"8"-116"0,0-3-8 0,0 0 40 15,0 6-40-15,0-6 60 16,3 3-48-16,0-5-24 15,0 5-12-15,-3-2 24 16,3 2-12-16,-3-3 24 16,0 6-24-16,0-3 48 15,0 0-32-15,0 2 12 16,0 6-24-16,0 3 20 16,0 2-24-16,0 13 24 15,0-4-24-15,0 17 32 16,3 6-28-16,0 3 32 15,2-1-32-15,-2-4-252 16,3-6 128-16</inkml:trace>
  <inkml:trace contextRef="#ctx0" brushRef="#br0" timeOffset="20971.3055">20634 5802 392 0,'-3'0'148'0,"3"0"-116"0,3 6-8 0,-3-4 76 15,0 6-60-15,-3 8 44 16,3 3-48-16,-3 20 60 16,3 4-56-16,-3 15 20 15,3 0-40-15,-3 0 8 16,0-5-16-16,-6-5 20 31,3-3-20-31,3-8 24 0,0-8-24 0,0-5 32 16,-3-3-28-1,0-8 40-15,6-2-32 0,-6-9-40 16,6-2 8-16,-3-10-192 16,3 2 108-16</inkml:trace>
  <inkml:trace contextRef="#ctx0" brushRef="#br0" timeOffset="21446.3931">20696 5778 392 0,'-5'-10'148'0,"5"10"-116"0,11-11-8 15,-2 6-24 1,0 5-4-16,0-5 4 15,3 5 0-15,-3 2 0 16,0 6 0-16,-6 6 156 16,3 1-84-16,-6 20 76 15,0 5-84-15,-9 26 28 16,3-3-56-16,0 9 44 0,6-9-48 16,-6 3-16-16,12-8-8 15,-6 1 52-15,0-12-32 16,-6-4 24-16,6-12-32 15,-6-7 72-15,3-5-56 16,-3-11-76-16,6-6 20 0,-6-12-276 16,6-1 160-16</inkml:trace>
  <inkml:trace contextRef="#ctx0" brushRef="#br0" timeOffset="21886.8312">20997 5850 392 0,'-3'24'148'0,"3"-24"-116"0,6 47-8 15,0-20 100 1,-6-1-72-16,0 9 52 15,0-4-64-15,0-4 60 16,0-3-60-16,-9-8 96 16,6-3-76-16,-3-13 0 15,3 0-40-15,0-19-4 0,3 1-8 0,6-19-24 16,-3 2 8-16,6-4-244 16,0 4 140-16,6 1 0 15,-3 10 72-15,9 0 72 16,-6 8-16-16,-1 3 12 15,7 5-16-15,-9 3-8 16,3 2 0 0,-6 6 12-16,-3 2-8 0,-9 3 24 15,3 3-20-15,-9-1 24 16,0 4-24-16,-6-4 4 16,3 1-8-16,-6-6-16 15,10 3 4-15,-10-5 4 16,9-1 0-16,0 3-28 15,0 3 16-15,3 8 56 16,6 3-20-16,3 7 24 16,3 3-28-16,3 0 16 15,6 1-20-15,-6-4 8 16,2-5-12-16,1-5 20 16,6-3-20-16,-12-5 40 15,6-2-28-15,-6-6-156 16,3 2 72-16,-3-2-348 15,6 0 228-15</inkml:trace>
  <inkml:trace contextRef="#ctx0" brushRef="#br0" timeOffset="22144.3135">21265 6125 644 0,'-3'0'236'0,"3"0"-180"0,3 0-20 0,-3 0 16 15,0 0-36-15,-3 5-4 16,3 6-8-16,0 2 40 15,0 3-24-15,-6 0 24 16,6 0-24-16,-3 0 16 16,6-3-20-16,-3-2 8 15,0 2-12-15,0-8 12 16,0 0-16-16,0-2 24 16,0 0-20-16,3-6 4 15,6 3-8-15,6-3-16 16,3 3 4-16,9-2 12 15,-1 4-4-15</inkml:trace>
  <inkml:trace contextRef="#ctx0" brushRef="#br0" timeOffset="23414.855">18559 5630 196 0,'0'0'72'0,"0"0"-56"0,0 0-4 15,0 0 180 1,0 0-108-16,-3 0 64 15,0 3-88-15,-9 2 0 16,3 6-36-16,-8 2 56 16,2 3-44-16,-9 2 20 15,6 6-36-15,-9 5 8 16,9-2-16-16,-3 7 36 16,10 1-24-16,-1 12 20 15,9 6-24-15,6 5 16 16,3-2-20-16,14-3 36 0,1-8-28 15,18-3 32-15,-6 3-32 16,2 3 32-16,1-9-32 16,-3 9-128-16,0-11 56 15,2-2-336-15,1-6 216 16</inkml:trace>
  <inkml:trace contextRef="#ctx0" brushRef="#br0" timeOffset="23840.3528">21551 5659 416 0,'18'-2'152'0,"-18"2"-116"0,35-3-12 0,-11 3 92 16,3 3-68-16,15 5 68 15,2 2-64-15,1 11 24 16,-3 3-44-16,-4 16 52 15,-5 2-48-15,-3 22 28 16,-9-3-36-16,-6 10 16 16,-7-5-24-16,-16-5 72 15,-4-11-56-15,-27 1-4 16,0-9-20-16,-17 0-264 16,5-2 136-16</inkml:trace>
  <inkml:trace contextRef="#ctx0" brushRef="#br0" timeOffset="27547.9885">18148 6707 372 0,'3'-2'140'0,"-3"2"-112"0,6 0-4 16,0 0 32-16,0 0-36 0,-3 0 36 15,6 0-32-15,3-3 56 16,-3 3-44-16,-3-5 36 16,9-1-40-1,-9 1 36-15,3 5-40 16,-3-5 4-16,3 5-20 0,-3 0 20 15,2 0-20-15,4 0 4 16,-3 5-8-16,-3-5-8 16,9 0 4-16,-9-5 4 15,9 5-4-15,-6-3 8 16,0-2-8-16,3-6 24 16,-3 11-16-16,3-5 24 15,-3 0-24-15,-4 5-20 16,1 0 0-16,-3-3-4 15,3 3 4-15,-6-3 16 16,6 3-4-16,-6-2 16 16,0 4-12-16,0-4-4 15,0 2 0-15,0-6-16 16,0 6 8-16,0-5 20 16,0 0-8-16,-6 2-12 15,6 3 0-15,0-5-4 16,0 5 0-16,-6-3 24 15,3 3-8-15,-3-2-12 16,6 2 0-16,-5 0 4 16,5 0 0-16,-6 0 0 15,3 0 0-15,-3 0 0 16,6 0 0-16,-9-6 0 16,3 1 0-16,0 2 8 0,3 3-4 15,-3-5-4-15,0 5 4 16,3-3-24-16,-3 3 12 0,0-2-4 15,6 2 4-15,-6-6-12 16,6 12 12-16,-9-12 32 16,6 6-16-16,-3 0 8 15,6 0-8-15,-6 0 12 16,0 0-12-16,-3 6 4 16,3-4-4-16,0 1-16 15,6 0 4-15,-14-1 4 16,14 1 0-16,-9-3 0 15,3 5 0-15,-3 1 24 16,3 2-12-16,-3-3-4 16,3 0-4-16,0 0-16 15,-3 6 8-15,3-3 12 16,6-3-4-16,-9 6 24 16,9-1-16-16,-6-2-12 15,6 3-4-15,0-3-4 16,0 2 0-16,0-2 8 15,6 3 0-15,0-6 0 16,3 8 0-16,0-2 8 16,0 0-4-16,3-1 24 15,0 1-16-15,0-3-12 0,0 2-4 16,-1-2 28-16,7 0-12 0,-9-3-4 16,3 1-4-16,-3-6-4 15,3 2 0-15,-3-4 24 16,3 2-12-16,3-3-4 15,-6 0-4-15,0-2-4 16,2 3 0-16,-2-9 8 16,3 6-4-16,-3-1 16 15,3 1-12-15,3-3 16 16,-6 3-16-16,-9 0-12 16,6 5 0-16,-3-6-4 15,3 6 0-15,-6-2-204 16,0 4 116-16</inkml:trace>
  <inkml:trace contextRef="#ctx0" brushRef="#br0" timeOffset="29498.672">17273 4445 280 0,'-9'-13'104'0,"9"13"-84"0,6-6 0 0,-6 1 56 16,3 5-44-16,-3-5-12 15,3 5-12-15,-3-5 0 16,0 5-4-16,-3 5 68 15,3 0-40-15,-6 3 60 16,3 3-56-16,-3 5 36 16,3 2-40-16,-3 9 16 15,6 4-28-15,-6 4 16 16,6-1-20-16,-5 0 20 16,5-4-24-16,-6-12 48 15,6 1-32-15,-6-6 48 16,6-5-44-16,-3-11 4 15,6-2-24-15,-3-19 0 16,3 3-4-16,0-14 12 16,3 6-12-16,-1-5-84 15,1 5 44-15,6-6-36 16,3 9 44-16,3 0-24 16,3 4 28-16,6 4-8 15,-6 2 16-15,2 5 0 16,4 6 4-16,-3 5 0 0,3 3 0 15,-3 5 8-15,-1 2 0 16,-5 4 24 0,-3-1-12-16,-15-3 48 15,0 4-32-15,-15-4-24 0,3 3-4 16,-11-2-28-16,8 0 16 16,-15-6-12-16,3 3 12 0,-9-6 8 15,13 4 4-15,2 2-20 16,0 2 12-16,12 9 40 15,6 2-20-15,9 11 68 16,9 2-44-16,6 3 12 16,-1 0-32-16,1 0 8 15,3-5-12-15,3-6 20 16,-6-4-20-16,-3-7 40 16,-1-1-28-16,1-4 32 15,0-2-32-15,-3-5-244 16,0 2 120-16</inkml:trace>
  <inkml:trace contextRef="#ctx0" brushRef="#br0" timeOffset="29964.0603">17904 4831 572 0,'-3'-10'208'0,"3"10"-160"0,9-11-12 0,-6 6 4 31,0 2-28-31,-3-2 40 15,3 2-28-15,-3-2 32 0,0 2-32 0,-3-2-24 16,3 5 0-16,-9 0 0 16,3 5 0-16,-12-2 16 15,4 2-8-15,-13-2 4 16,3 0-4-16,-12-3 56 16,12 2-36-16,-2-2 32 15,8 0-32-15,0 0-16 16,6 3-8-16,0-1-32 15,9 6 16-15,0 3-12 16,3 0 12-16,0 2 24 16,6 0-4-16,-3 0-4 15,0 3 0-15,-3-3 4 16,3 1-4-16,-9-6 60 16,6-1-36-16,-3-1 24 15,-3-1-32-15,0-2-16 16,6-1-8-16,0-2-16 15,0 0 12-15,6 0-12 16,0 6 8-16,9-4 16 16,0 4 0-16,6-1 16 15,-3 0-12-15,2 0 16 16,-2 1-16-16,-3-1-4 16,3 0 0-16</inkml:trace>
  <inkml:trace contextRef="#ctx0" brushRef="#br0" timeOffset="30164.9182">17767 4932 624 0,'-26'-11'228'0,"26"11"-176"0,0 6-16 16,0-6 44-16,0 0-52 0,6 0 8 15,2 2-24-15,4-2 12 16,3 0-16-16,6 0 16 15,0 0-16-15,0-2-348 16,-3 2 188-16</inkml:trace>
  <inkml:trace contextRef="#ctx0" brushRef="#br0" timeOffset="30580.8443">18122 4389 456 0,'3'-5'168'0,"-3"5"-128"0,3 8-16 0,-3-3 52 16,3 6-48-16,-9 13 68 15,3 0-56-15,-6 28 52 16,3 7-52-16,-9 20 40 16,0-7-44-16,-3 4 8 15,0-7-28-15,0 2 36 31,9-7-28-31,-5-8 40 0,2-11-36 16,3-14 40-16,0-4-40 0,3-11 28 16,0-6-28-16,3-15-148 15,3-6 64-15,9-18-376 16,6 3 240-16</inkml:trace>
  <inkml:trace contextRef="#ctx0" brushRef="#br0" timeOffset="30895.086">18306 4490 424 0,'12'-16'156'0,"-12"16"-120"0,18-13-8 16,-12 8 8 0,3-1-24-16,-3 1 84 15,3 5-52-15,-3-3 4 16,3 6-28-16,-3 0-20 15,-1 5-4-15,-5 7 64 16,0 4-32-16,-8 18 76 0,5 3-56 16,-9 21 28-1,12-1-44-15,-9 1 8 16,3-5-24-16,-6-6 0 0,9-10-8 16,-9-6 28-16,9-5-20 15,-3-8 40-15,6-2-32 0,0-8 40 16,0-1-36-16,0-10-324 15,6 0 164-15</inkml:trace>
  <inkml:trace contextRef="#ctx0" brushRef="#br0" timeOffset="32206.3208">18654 4474 300 0,'-3'-13'112'0,"3"13"-88"16,3-3-8-16,-3 3 84 15,3 6-60-15,-6 1 116 16,3 4-88-16,-3 18 56 16,0 11-72-16,-2 15 32 15,2 4-48-15,-6-1 8 16,6-3-28-16,-6-10 52 15,3-8-36-15,-3-10 80 16,3-6-60-16,0-10 44 16,3-6-56-16,0-13-4 0,6 0-20 0,0-21-4 15,6 0-4-15,6-24-200 16,6 0 104 0,-1-8-192-16,1 11 156 0,0 2 28 15,0 14 60-15,3-1 44 16,-3 14-4-16,-1 0 72 15,1 11-44 1,0 2 32-16,3 5-36 0,-3 6 16 16,-3 5-24-16,2 2-16 15,-2 3-8-15,-6 1 40 16,0 1-24-16,-15 1 60 16,0 3-40-16,-15 2-8 15,0 3-12-15,-11 0-80 16,5-3 36-16,-12-5-12 15,9 0 24-15,-8-6 12 16,8-2 8-16,0-3-12 16,9 1 8-16,3-9-32 15,9 3 20-15,3 0-4 16,3 0 12-16,3 0 16 16,3 8-4-16,0-5-12 15,3 2 4-15,-3-5 20 16,0 0-8-16,-3 0 32 15,0 0-24-15,-3-5 12 16,3 2-16-16,-3-2 0 16,3-1-4-16,-3 1 4 15,0 5-8-15,0-5-4 16,0 5 4-16,0-3-24 0,0 3 12 16,0-3 12-16,0 6 0 15,0-3 16-15,0 0-12 0,0 0-12 16,0 0 0-16,0 0 12 15,0 0-4-15,0 0 24 16,0 0-16-16,0 0-40 16,0 0 16-16,0 0 28 15,0 0-8-15,0 0 0 16,0 0-4-16,0 0 4 16,0 0-4-16,0 0-12 15,0 0 4-15,0 0 56 16,0 0-28-16,0 0-20 15,0 0-4-15,0-3 8 16,3 3-4-16,-3-5-4 16,3 0 4-16,-6 2-16 15,3 1 8-15,0-4 4 16,0 4 0-16,-6-4 0 16,6 6 0-16,-3-5 0 15,3 5 0-15,-3-3-44 16,6 3 24-16,-3-2 32 15,0 4-4-15,-3-4-8 16,3 2-4-16,-3-3 20 16,6 6-8-16,-3-3 16 15,0 0-16-15,0-3 16 0,3 3-16 16,0-3-20-16,3 3 4 16,-6-5 20-16,6 3-4 0,-6-9 16 15,9 8-16-15,-3-7 16 16,-3 4-16-1,9-4 24-15,-6 2-20 16,9-8-40-16,-4 11 16 0,7-11 0 16,3 8 12-16,9-5-12 15,3 2 8-15,8-2 48 16,-2 5-24-16,3-3 0 16,-1 6-12-16,-5 0 12 15,-6 2-12-15,-3 1 40 16,-12 2-24-16,-1-3 40 15,-5 3-36-15,3-3 12 16,-6 6-24-16,-12-3 36 16,6 3-28-16,-6-1-120 15,6 3 52-15,-9 1-496 16,-3 2 300-16</inkml:trace>
  <inkml:trace contextRef="#ctx0" brushRef="#br0" timeOffset="33148.7643">19018 4908 488 0,'6'0'180'0,"-6"0"-140"0,6-5-12 0,-6-1 92 16,0 12-72-16,-3-6 32 16,3 0-44-16,-6 0-32 15,0 8-4-15,-6-3 8 16,3 6-4-16,-9-1 8 16,6 1-8-16,-3 2 76 15,6 5-44-15,0-2-12 16,3 3-16-16,6-3 16 15,3-3-12-15,9 0 24 16,3-8-24-16,6-5 24 16,3-2-24-16,3-9 4 15,2 3-8-15,-8-8 20 16,3 6-16-16,-12-6 12 16,-3 3-12-16,-15 2 12 15,0 9-16-15,-15-4-20 16,3 4 4-16,0 2-12 0,3 5 8 15,7-2-204-15,5-1 120 16</inkml:trace>
  <inkml:trace contextRef="#ctx0" brushRef="#br0" timeOffset="33570.7528">19705 4310 332 0,'0'3'120'0,"0"-3"-92"0,6 16-8 16,-6-3 140 0,0 3-92-16,0 7 104 15,3 7-96-15,-3 17 36 16,0 1-64-16,-6 26 72 0,3 0-68 16,-9 8-28-16,3-8-12 15,-3 3 12 1,4-14-12-16,-1-4 40 15,3-12-28-15,-6-4 56 16,3-12-44-16,3-12 36 0,6-6-40 16,-9-8-64-16,9-10 20 0,0-11-364 15,9-5 208-15</inkml:trace>
  <inkml:trace contextRef="#ctx0" brushRef="#br0" timeOffset="33884.1641">19973 4360 436 0,'9'0'160'0,"-9"0"-124"0,0 6-8 16,0-1 116-1,0 3-84-15,-9 13 64 16,3 3-72-16,0 23 76 15,-3 1-72-15,-6 24 24 16,1-1-44-16,2 8 4 16,-3-5-24-16,0 0-8 15,9-7-4-15,-6-9 64 16,0-8-36-16,6-10 32 16,-3-8-36-16,0-11 44 15,6-3-40-15,0-12-252 16,3-1 116-16,9-16-540 0,3 3 356 15</inkml:trace>
  <inkml:trace contextRef="#ctx0" brushRef="#br0" timeOffset="34438.0599">20205 4532 520 0,'-3'40'192'0,"3"-40"-152"16,-12 93-8-16,9-54 116 15,0-2-88-15,0 8 8 16,6-5-40-16,-3-6 52 16,3-5-44-16,-9-7 100 15,6-6-80-15,-2-9 36 16,2-1-52-16,-3-17 4 15,6 1-28-15,-1-27 0 16,1 2-8-16,6-23-172 16,3 2 88-16,6-7-92 15,0 18 96-15,6 3-8 16,3 7 52-16,2 6 92 16,1 13-32-16,-3 8 28 0,0 3-40 15,-9 10-8 1,-4 8-8-16,-8 11 48 15,-3 5-28-15,-9 6 16 16,1-6-24-16,-13 0 36 16,-3-5-28-16,-6-6 20 0,3-4-24 15,-6-6-28-15,7-1 4 0,-1-4 8 16,6 0 0-16,-3 2-64 16,12 3 32-16,-6 5-40 15,15 6 36-15,0 5 0 16,3 2 20-16,9-2 24 15,9 0-4-15,3-6 24 16,3 1-20-16,-4-3 40 16,4-1-28-16,-9-4 4 15,3-3-16-15</inkml:trace>
  <inkml:trace contextRef="#ctx0" brushRef="#br0" timeOffset="34844.0932">20592 4921 664 0,'-9'-5'244'0,"9"5"-188"0,6 0-16 15,-6 0 100 1,0 0-84-16,-3 3 48 16,3 2-60-16,-3 3-32 15,0 5-12-15,0 6 44 0,3 2-24 16,0 3 16-16,6-3-20 0,-3-3 28 31,0 1-28-31,0-6 64 0,0-2-44 16,-3-9 36-16,3 1-40 0,-3-8-8 15,0 2-16-15,-3-5 28 16,3 3-20-16,-3-3-32 16,3 5 8-16,-3 0-24 15,6 3 16-15,0 0-8 16,6 6 12-16,3-6 0 15,3 2 4-15,6-4 44 16,0 2-24-16,5-6 0 16,1 4-8-16,-3-6-40 15,0 5 20-15,-9-2-84 16,0 2 60-16,-12 1-276 16,-3 4 176-16</inkml:trace>
  <inkml:trace contextRef="#ctx0" brushRef="#br0" timeOffset="37877.7272">14981 7289 456 0,'-6'-18'168'0,"6"18"-128"0,0-13-16 0,6 7 104 16,-6 4-76-16,6-6 40 15,-3 2-52-15,-3-2 4 16,6 6-28-16,0-4 36 15,0 4-28-15,-6 4 32 16,3 4-32-16,-3 7 12 16,0 3-20-16,0 10 20 15,0 3-24-15,-9 3 12 16,9-3-12 0,-12 0 28-16,12-2-24 0,-9-6 40 15,3-5-32-15,-3-3-4 16,3-2-12-16</inkml:trace>
  <inkml:trace contextRef="#ctx0" brushRef="#br0" timeOffset="38254.6158">15285 7385 404 0,'-9'0'148'0,"9"0"-112"0,-9 15-12 0,3-7 152 15,0 3-100-15,-9 5 52 16,3 0-80-16,-12 7 80 15,4 4-72-15,-19-1 8 16,6 1-40-16,-26 5 48 16,2-3-40-16,-14 8 36 15,11 2-36-15,9-4 8 16,7-3-24-16,8-9-16 16,9-1-4-16,9-7-4 15,10-1 0-15,-1-6-100 0,15 0-168 16,2-6 144-1</inkml:trace>
  <inkml:trace contextRef="#ctx0" brushRef="#br0" timeOffset="38642.103">15062 7763 444 0,'-9'8'164'0,"9"-8"-124"0,-6 34-16 0,6-15 132 16,-3-3-92-16,-3 13 36 15,0-5-60 1,-3-1 4-1,3 1-28-15,0-5 72 0,6-3-52 0,-9-11 48 16,9-3-48-16,0-4 0 16,0-9-24-16,0-7-8 15,6-3 0-15,-3-6-24 16,3 1 12-16,3-6 12 16,6 11 0-16,-3 2-36 15,-3 6 16-15,5 2 24 16,-2 9-4-16,3 4-16 15,-6 4 4-15</inkml:trace>
  <inkml:trace contextRef="#ctx0" brushRef="#br0" timeOffset="39128.0234">15196 8041 476 0,'-15'5'176'0,"15"-5"-136"0,15 3-12 0,-13-3-4 16,4 2-20-16,6-2 24 16,3 0-16-16,3-5 32 15,0 0-28-15,0-3-12 16,3 2-8-16,-6-7-4 15,-1 5 0-15,-5-5 8 16,0 5 0-16,-9-2 8 16,0 2-4-1,-9 0-4-15,3 2 4 0,-8 4 20 16,2 2-12-16,-6 0 32 16,3 5-28-16,-3 0 12 15,6 3-16-15,-3 3 12 16,6-1-16-16,-3 1 24 15,6 0-20-15,-3-1 24 16,4 1-24-16,-7-1 56 16,6 4-36-16,6-4 48 15,0 3-48-15,0 1 28 16,0-1-32-16,15-3 8 16,-4 1-20-16,10-3 20 15,0 3-24-15,-3-11-128 16,9 5 64-16</inkml:trace>
  <inkml:trace contextRef="#ctx0" brushRef="#br0" timeOffset="39669.0585">15693 7498 476 0,'3'-18'176'0,"-3"18"-136"0,11-19-12 0,-5 9 64 16,0 2-56-16,6-11 56 15,0 3-52-15,3-5 24 16,0 5-36-16,3-5 52 16,0 8-44-16,-3-3 20 15,5 8-36-15,-2 0 36 16,0 5-32-16,-3 9-4 15,0 2-12-15,-3 8 36 16,0 2-20-16,-3 3-12 16,3 0-8-16,-4 1 28 15,1-4-16-15,-3-5 12 16,3 1-16-16,-6-6 64 16,3-3-44-16,-3-5-28 15,3 0-8-15,0-8-132 0,0 3 76 16,3-9-152-16,0 6 120 0,-3-5-276 15,3 3 208-15</inkml:trace>
  <inkml:trace contextRef="#ctx0" brushRef="#br0" timeOffset="40022.4144">15737 7617 560 0,'-6'0'208'0,"6"0"-164"0,9-2-8 0,-3-1 68 16,0 3-64-16,6-8-16 16,3 5-16-16,0-4 0 15,0 4-4-15,0-2-4 16,2 5 4-16,-5-8-16 15,3 5 8-15,-6 0-4 16,0 6 0-16,-6 0 8 16,3 5 0-16,-6-3 32 15,3 5-16-15,0 4 12 16,0-1-16-16,0 0-8 16,3 0 0-16,0-5 20 15,3 0-12-15,-3-5-4 16,0 0-4-16,0-6 28 0,3 0-16 0,-3-5-4 15,2 3-8-15</inkml:trace>
  <inkml:trace contextRef="#ctx0" brushRef="#br0" timeOffset="40404.4091">16538 7398 416 0,'9'-11'152'0,"-9"11"-116"0,12-18-12 15,-9 12 76 1,0 1-60-16,-3-8 44 16,3 0-48-16,-6-1-20 15,0 4-8-15,-3-1-8 16,0 6 0-16,-9 5-20 15,3 5 12-15,-15 8 100 16,4 9-48-16,-7 4 104 16,6-2-84-16,0 0 8 15,9-3-48-15,3-3-32 16,12 1 4-16,9-9-16 16,6-2 8-16,0-8-212 15,6-2 124-15</inkml:trace>
  <inkml:trace contextRef="#ctx0" brushRef="#br0" timeOffset="40705.3736">16458 7551 696 0,'-24'43'256'0,"24"-43"-196"0,-9 63-20 0,3-18 68 16,0 3-68-16,0 15 0 16,12-5-24-16,-12-2 16 15,6-11-20-15,-9-5 32 16,3-9-28-16,-9-4 40 15,-3-6-32-15,-8-10 12 16,2-4-20-16,-9-9 8 16,12-3-12-16,-9-9-16 15,10 4 0-15,2-14 12 16,6 3-4-16,12-14-36 16,9 6 16-16,18-16-48 15,2 3 36-15,19-6-20 16,-3 9 28-16,-1 2-124 15,-8 10 84-15,6 1-144 16,-13 7 116-16</inkml:trace>
  <inkml:trace contextRef="#ctx0" brushRef="#br0" timeOffset="41362.7012">16702 7633 280 0,'0'-2'104'0,"0"2"-84"0,-3 2 0 0,0 1 188 16,3 2-116-16,-9 6 96 15,9 2-108-15,-6 5 16 16,3 1-56-16,-3 2 40 16,6-2-48-16,-9-3 36 15,9-3-36-15,-6-3-8 16,6-2-16-16,-3-5 28 15,6-3-20-15,-3-8 20 16,0 3-20-16,0-8-44 16,6 2 16-16,3-5-68 15,0 3 44-15,-3-3-44 16,6 5 44-16,-3 1 4 16,0 2 16-16,3 3 20 15,-4 2 0-15,4 0 32 16,-3 3-20-16,0 3 64 0,6 5-44 0,-9 2 20 15,9 4-36-15,-9-1-8 16,3 0-8-16,-3-2 20 16,3-1-12-16,-3-4 40 15,3 2-28-15,-6-8-12 16,3 2-8-16,-4-10-4 16,4 3 0-16,-3-8-44 15,3-1 24-15,-3-4-20 16,3 2 24-16,0 0-16 15,0 8 16-15,0 0 8 16,3 3 8-16,0 2 44 16,0 6-24-16,0 2 24 15,0 6-24-15</inkml:trace>
  <inkml:trace contextRef="#ctx0" brushRef="#br0" timeOffset="42144.4669">14103 7797 560 0,'-33'43'208'0,"12"-9"-164"0,-26 14-8 0,20-19 92 15,-6 8-76-15,-2 0 84 16,-4 8-76-16,6 0 40 0,6-3-60 16,1-5-12-16,5-2-16 0,3-12 16 15,6-7-16-15,0-3-128 16,3-7 64-16,6-12-652 15</inkml:trace>
  <inkml:trace contextRef="#ctx0" brushRef="#br0" timeOffset="42595.5606">13740 8004 624 0,'-15'0'228'0,"18"5"-176"0,-12 13-16 15,0-7 80-15,0 8-72 16,0 10 80-16,-3 13-72 0,0 8 16 16,4 6-36-1,-1-9 4-15,0-7-20 0,-3-3 36 0,0-2-28 16,3-12 40-16,0-4-36 16,3-3-4-16,0 2-16 15,6-7-24-15,9-3 8 16,6-3 12-16,3 6 0 15,9-1-12-15,2-4 4 16,4-6 20-16,0 0-8 16,0-3 16-16,-1-2-16 15,-2-3 16-15,-6 2-16 16,-6 1 76 0,-3-3-48-16,-9-2-32 15,-9-6-4-15,-12-8 12 16,-3 0-4-16,0 0 4 0,-3-7-4 15,-3-4-8-15,6 1 4 0,4 7-24 16,-4 1 12-16,6 7-4 16,0 3 4-16,3 3-144 15,3 3 84-15,3 10-420 16,3 10 268-16,-6-5-288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0T12:37:43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18884 11271 384 0,'0'-2'140'0,"0"2"-108"0,-6 2-8 15,6-2 40-15,0 3-40 16,0 2 24-16,-3 0-28 15,0 3 16-15,0 0-20 16,0 3 0-16,0 2-8 16,0 3 4-16,0 3-8 15,0 2-12-15,0 3 4 16,3 2 40-16,0 6-24 0,0-1 16 16,0 4-16-16,0 2 12 0,0 11-16 15,3 4 16-15,-3 4-16 16,-3-3 24-16,3-5-20 15,-3-3-4-15,3-8-4 16,0-6-4-16,0-7 0 16,0-5 24-16,0-3-12 15,0-6-4-15,0-2-4 16,0 0 12-16,0 0-8 16,0 0 16-16,0-3-16 15,0 0-4-15,0 1 0 16,0-1 4-16,0 0-4 0,0 1 8 15,-3-4-8-15,3 4-20 16,0-6 8-16,0 0 12 16,0 0 0-16,0 0-48 15,0 0 28-15,0 0 48 16,0 0-16-16,0 0-4 16,0 0-8-16,0 0 4 15,0 0-4-15,0 0-4 16,-6 0 4-16,6 0-4 15,-6 0 0-15,6 0 0 16,-6 0 0-16,-3 0 0 16,3 0 0-16,3 0-20 15,-3 0 12-15,-3 5 4 16,-3-5 4-16,-2 5 8 16,-7 0-4-16,0 3-12 15,-9 0 4-15,0 6 12 0,-5-1-4 16,5 5-12-16,0 3 4 15,-3 3 4-15,10 0 0 16,2 0 8-16,0-3-4 16,0 0-20-16,6 0 8 15,0 1-12-15,0 1 8 16,3 1 16-16,4 0 0 16,-1 0-4-16,-3-3 4 15,3 3 4-15,-6 2-4 16,9 6 24-16,3 5-16 15,3 11-12-15,3-6-4 16,3 3 20-16,3-3-8 16,6 3-20-16,3-5 4 0,5-3 20 15,10-5-4 1,6-3 24-16,8 0-20 0,1-3 12 16,0-4-12-16,-4-7 0 15,-5-1-4-15,-3-6 20 16,-1-11-16-16,4-5 24 15,0-3-24-15,0-2 4 16,-1-5-8-16,1-1 20 16,-3-5-16-16,-1 1 12 15,1-1-12-15,-6-5-8 16,-3-8 0-16,-9-6 20 16,-4 1-12-16,-2 0 12 15,-3-3-12-15,-3 5 12 16,-9 0-16-16,0 6-12 15,-6 5 0-15,0 2-4 16,-8-2 0-16,2 11 8 0,0-6 0 16,-3 0-20-16,0 0 12 15,3-2 4-15,0-1 4 16,0 1 0-16,1-1 0 16,-1 1 8-16,0 2-4 15,-6 0-28-15,6 6 12 16,-6-1 40-16,0 3-16 15,6 8-20-15,-5-2 4 0,11 2 8 16,-3 3 0 0,3-6 8-16,0 6-8 0,3 0-4 15,0 2 4-15,6-2-84 16,0-1 44-16,6 4-340 16,3-1 212-16,3 8-348 15</inkml:trace>
  <inkml:trace contextRef="#ctx0" brushRef="#br0" timeOffset="934.9916">18497 12618 384 0,'0'0'140'0,"0"0"-108"0,0-5-8 0,0 5 40 0,3 0-40 15,3-8-20-15,0-3-4 16,2 1 24-16,1-4-12 16,6 4-4-16,0-3-4 15,3 2-4-15,0 6 0 16,0-3 24-16,0 5-12 15,-1 8 56-15,1 6-36 16,3 5 20-16,-3 8-32 16,-3 2 36-16,3 3-32 15,-3-2 4-15,0-6-16 0,-4-5 20 16,1-3-20-16,0-10 40 16,0-9-28-16,-3-10 40 15,3-7-36-15,-3-7 28 16,0 1-28-16,-3-2-132 0,0 4 56 15,0 1-600 1,6 2 360-16,-6 3 108 16</inkml:trace>
  <inkml:trace contextRef="#ctx0" brushRef="#br0" timeOffset="1606.0776">17366 12425 436 0,'17'32'160'0,"-8"-14"-124"0,6 9-8 0,-9-12 52 15,0 9-48-15,3 5 60 16,0 6-56-16,0-4 36 0,3-1-40 16,-3-7 52-16,3-1-48 15,-3-4-32-15,0-5-8 0,2-2 44 16,1-6-20-16,0-10 8 16,3-11-16-16,3-8 20 15,3-8-20-15,0-5 32 16,-1 0-28-16,1 3 4 15,0 8-12-15,-3 2-8 16,3 3 4-16,-12 5 20 16,6 5-12-16,-9 6-12 15,-6 2-4-15,0 3-40 16,6 8 24-16,-6 0-256 16,0 0 152-16</inkml:trace>
  <inkml:trace contextRef="#ctx0" brushRef="#br0" timeOffset="1890.7791">17657 12869 464 0,'6'-2'176'0,"3"-4"-140"0,6-2-8 0,-3 6 64 15,9-1-56-15,3-5-12 0,2-2-16 16,1-1 0-16,-6 0-4 16,-3 1 16-16,-6-1-12 0,0 6 32 15,-3 2-24-15,-9 3-12 16,-3 3-8-16</inkml:trace>
  <inkml:trace contextRef="#ctx0" brushRef="#br0" timeOffset="2093.0478">17747 12846 520 0,'-6'18'192'0,"9"1"-152"0,0 10-8 16,-3-11 36-16,0 1-44 0,0 10 16 15,3 0-24 1,-3 0 0-16,2 0-8 16,-2-5 28-16,6-11-20 0,0-5-532 15,6-18 280-15,-6-6 64 16</inkml:trace>
  <inkml:trace contextRef="#ctx0" brushRef="#br0" timeOffset="3767.9758">18845 11292 456 0,'-6'0'168'0,"6"0"-128"0,-3 0-16 0,3 0 44 16,0 0-44-16,0 0 52 15,0 0-44-15,0 0 48 16,0 0-48-16,0-2 48 15,0 2-48-15,0 0 4 0,0 0-24 16,6 0 20-16,0 0-20 16,3 2-32-16,9-2 12 0,9 0 0 15,17-2 8 1,13-4 8-16,-1 4-4 16,1-1 8-16,-4-2-8 0,-8 5-4 15,-6 0 4-15,-4 0 12 16,-2 3-8-16,-9 2 4 15,-6 0-4-15,-6-2 56 16,-3-3-36-16,-3-3-12 16,9-5-8-16,-1-2-8 15,4-1 0-15,3 0 16 16,-3 1-8-16,6 2 16 16,-3 0-16-16,-3 3 40 15,-4-1-24-15,-5 4-48 16,6-1 12-16,-6 3-24 15,-3 0 20-15,0 0 16 16,0 0 4-16,-6 0-36 16,3 0 16-16,-3 0-4 0,6 0 12 15,6 3-20-15,-3 5 16 16,3 2 4-16,0 6 8 16,2 8 16-16,1 5-8 15,-3 5 16-15,6-2-16 16,0 0 4-16,-3-3-4 15,-3-2 12-15,0-4-12 16,0-4 24-16,-3-9-20 16,-1 4 40-16,1-9-28 15,3-2 20-15,0-6-24 16,3-8 36-16,0-7-32 0,3-9 4 16,6-7-16-1,-9-3 12-15,8 0-16 16,1 5-28-16,0 0 8 0,-6 9-4 15,-6 4 8-15,9 3-36 16,-7 0 24-16,-2 8-36 16,3 3 32-16,-3 5-8 15,0 5 20-15,0 3 0 16,0 8 4-16,3 8 0 16,-3 5 0-16,3 3 32 15,2 8-12-15,1-6-20 16,3-5 0-16,-3 0 20 15,0-5-4-15,0-6 16 16,0-2-16-16,-1-8 40 16,1-8-24-16,3-5 40 0,3-6-36 15,0-10 20-15,-3-13-28 16,2-8-8-16,-2-1-8 16,3 6-16-16,0 5 8 15,0 6-60 1,-9 5 36-16,-4 8 4 0,1 5 12 15,0 5-40-15,3 8 24 16,-12 8-20-16,6 6 28 16,3 5 28-16,3 5-4 15,0 0 28-15,3 0-20 16,2-5 4-16,1-6-8 0,0-2 36 16,-3-2-20-16,0-6 40 15,0-6-36-15,-3-4 20 16,-4-6-28-16,1-8-8 15,0 0-8-15,-3-3 4 16,3 1-4-16,0 2-12 16,3 0 4-16,-6 0-60 15,3 8 36-15,3 0 12 16,-9 6 12-16,3-1-16 16,-1 3 12-16,-2 3-4 15,3-1 4-15,3 4 32 16,-9-4-12-16,6 4-32 15,0-4 12-15,-3 1 20 16,3-1-8-16,0 1 8 16,0 2-4-16,0 1-24 15,0-1 8-15,0 0 4 0,3 1 4 16,8-1-12-16,7 0 8 16,12 0 4-16,11-2 0 15,10-3 16-15,2 0-8 16,-2-3-20-16,-9-2 4 15,-1 0 20-15,1-3-4 16,-12 0 24-16,-4 0-20 16,-2-3-4-16,-15 6-4 15,0 3 12-15,-9 2-8 16,-9 0 24-16,-6 7-20 0,-3 9-20 16,-6-2 0-1,-6 4-444-15,6-2 244 16,-6-5-424-1</inkml:trace>
  <inkml:trace contextRef="#ctx0" brushRef="#br0" timeOffset="4673.2119">19884 10440 476 0,'-6'-18'176'0,"3"13"-136"0,0-1-12 15,3 6 76-15,0 0-64 16,0 11 8-16,3 7-28 16,3 14 48-16,6 5-36 15,3 3-8-15,0-3-12 0,2-3 16 16,1-2-16-16,-6 0 32 15,0-8-28-15,-6-6 76 16,-3 1-56-16,-3-3 48 16,-3-11-48-16,0-2 16 15,-3-6-32-15,3-8 28 16,3-7-32-16,0-6 32 0,3-10-32 16,6-11-84-16,6-3 36 15,9 0-36-15,0 6 44 16,5 5-60-16,-2 8 48 15,-3 10-8-15,0 9 24 16,0 10 32-16,-4 10-8 16,-5 12 36-16,-6 4-24 15,-9 6 56-15,-6 5-40 16,-6 2 28-16,0-4-32 16,-8-6 8-16,-4-3-20 0,0-4 8 15,3-7-12-15,6-1-68 16,6-1 28-16,9 0-60 15,9-2 52-15,6 2-28 16,3 3 40-16,3-3 44 16,3 3-8-16,-4 0 36 15,1 0-32-15,-3-3 56 16,-9 0-40-16,0 0 64 16,-9 1-56-16,-3-4-88 15,-3-2 24-15,0-3-384 16,3-10 228-16,3-5-376 15</inkml:trace>
  <inkml:trace contextRef="#ctx0" brushRef="#br0" timeOffset="4863.0581">20280 10790 612 0,'-6'-3'228'0,"6"3"-180"0,0-3-12 0,6 1 140 15,3-4-104-15,0-1 24 16,11-4-56-16,7-2 8 15,12-1-28-15,6 4 16 0,-7 2-20 16,1 0 28-16,-9 0-28 16,-3 5 20-16,-10 1-20 15,-5 7-140-15,-6 0 68 16,-9 6-288-16,-6-3 192 16,-6 8-340-1</inkml:trace>
  <inkml:trace contextRef="#ctx0" brushRef="#br0" timeOffset="5013.2271">20467 10787 716 0,'3'13'264'0,"-3"1"-204"0,-3 9-16 16,3-4-24-16,0 5-20 16,9 2 44-16,0 3-24 15,-3-2-96-15,0-4 40 16,-9-12-544-16</inkml:trace>
  <inkml:trace contextRef="#ctx0" brushRef="#br0" timeOffset="6064.51">21551 11417 520 0,'3'-11'192'0,"0"11"-152"0,0 3-8 0,3-3 44 0,3 0-48 15,5 2 24-15,7 1-32 16,6 0 16-16,9-3-20 16,11 5 0-16,1-5-8 0,3 0-8 15,-10 0 4-15,-5-3-4 16,-6-2 0-16,-6 0 52 15,-6 0-28-15,-7-1 112 16,1-2-76-16,-9 0-8 16,0-2-32-16,0-3-16 15,-3-1 0-15,6-2-16 16,-6 3 8-16,6 0 20 16,-6 0-8-16,3 2-28 15,0 3 8-15,-3 6 12 16,-3 2 4-16,0 8-4 0,-3 5 4 15,-3 5 48-15,3 9-28 16,-3-1-20 0,9-2-4-16,9-3 8 15,-3-5-4-15,9-8 40 0,15-5-20 16,0-9 12-16,2-4-20 16,-2-1 44-16,-6-7-32 15,-12 2 20-15,-18 0-28 16,-9 5-8-16,-15 9-8 15,4 4 48-15,-4 9-28 16,3 10-556-16,3-2 288 0,-17 2-360 16</inkml:trace>
  <inkml:trace contextRef="#ctx0" brushRef="#br0" timeOffset="7746.5715">18818 13017 444 0,'-3'-13'164'0,"6"13"-124"0,-3-8-16 0,3 6 88 16,0-1-68-16,0 0 36 15,-3 1-48-15,0-1 24 16,0 3-28-16,-3 5-16 0,0 3-8 15,0 6-4-15,0 4 0 16,0 14 24-16,0 13-12 16,3 10 12-16,3 6-12 15,0 3 12-15,0 7-16 0,0 11 16 16,-3 0-16-16,6-8 24 16,3-8-20-16,-9-10 40 15,6-8-28-15,-3-6-4 16,-3-2-12-16,0-9 20 15,6-4-16-15,-6-6-4 16,3-8-4-16,0-5 28 16,3-5-16-16,0-6 12 15,3 1-16-15,0-4-16 16,0 1 0-16,-1 2-16 16,1 1 12-16,3 2-12 15,-6 0 8-15,3 0 0 16,3 0 4-16,3 0 8 15,3 0 0-15,3 0-12 0,8 0 8 16,10 0 4-16,0 0 0 16,3 0 0-16,5-3 0 15,16 0 8-15,20-2-4 16,6 8-4-16,-2 2 4 16,-4 0 40-16,18 3-24 15,6 3-8-15,-5 5-8 16,-13-6-4-16,15 1 0 15,12-6 16-15,-6 3-8 16,3-8 4-16,6-3-4 0,9-2-8 16,-14 3 4-1,-4-4 12-15,6 1-8 16,6 2-20-16,-21 3 4 16,-9 0 76-16,-5-2-40 0,-7-4-8 15,6 4-12-15,-8-9-8 16,-4 3 0-16,-17-5 0 15,-7 2 0-15,1 1 8 16,-6-1-4-16,-1 3 8 16,-2 3-8-16,0 0 24 15,-7-1-16-15,-5 1 4 16,-6 2-8-16,-6 1 20 16,-9-1-16-16,0 1 12 15,-3-1-12-15,3 0-16 16,-9 1 0-16,0-4 12 15,0 4-4-15,0-4 24 16,0 4-16-16,-3-4-12 0,3 4-4 16,-6-1-16-16,6-2 12 15,-6 2-4 1,3 1 4-16,-3-4 44 0,0 4-24 16,3-1-8-1,-3 0-8-15,0 1-16 16,-3 2 12-16,-3 0 20 15,3 5-4-15,-6 0-20 16,0 3 4-16,-6 5-32 16,7 3 24-16,-1 3-48 0,3 2 36 15,12 0 16-15,0 0 8 0,12-2 20 16,9-6-8-16,8-8 16 16,10-5-16-16,9-8 32 15,-10-2-24-15,-11-3 4 16,3-6-12-16,-9 3-8 15,-12-2 4-15,-12 2-4 16,-24 3 0-16,-3 5 0 16,0 5 0-16,-2 3-36 15,2 5 20-15,9 3 32 16,6 5-8-16,15 1-468 16,15 2 252-16,-9-6-420 15</inkml:trace>
  <inkml:trace contextRef="#ctx0" brushRef="#br0" timeOffset="9712.958">23447 12263 600 0,'6'-5'224'0,"0"0"-176"0,-6 0-12 16,9 2 96-16,-9 3-80 16,0 0 60-16,-9 0-68 15,3 3 24-15,-9 4-40 16,-6 4 16-16,0 5-24 0,-17 0 36 16,-13 2-32-16,-20 4 12 15,-4-1-20-15,-2 2-8 16,5-1-4-16,-11-6 4 15,6-3-4-15,5 0 16 16,13-2-12-16,8-3-12 16,15-3 0-16,12-3-4 15,10 1 0-15,8-3-168 16,15 3 96-16</inkml:trace>
  <inkml:trace contextRef="#ctx0" brushRef="#br0" timeOffset="10103.6735">22750 12396 508 0,'-29'5'188'0,"17"-5"-148"0,-18 13-8 0,18-7 60 0,-9 1-56 15,0 4-4-15,-2 0-20 16,-1-1 52-16,3 1-36 15,0-3 40-15,6 2-36 0,0 1 0 16,3-1-20-16,3 4-8 16,1 2 0-1,5 2-24-15,3 6 12 0,3 5 32 16,5 3-16-16,7 0 52 16,9-1-32-16,9-7 12 15,6 0-24-15,2-6 8 16,1-4-12-16,-6-1 44 15,-7-5-28-15,-8-6 40 16,-6-2-40-16,-6-2 28 16,-6-3-28-16,-9-3 0 15,-6-3-16-15,0 0-220 16,0 3 116-16,6 6-168 16,3 2 148-16</inkml:trace>
  <inkml:trace contextRef="#ctx0" brushRef="#br0" timeOffset="10733.8876">22602 12303 520 0,'-12'-10'192'0,"12"4"-152"0,0-4-8 0,6 4 104 16,0-2-80-16,2 0 4 15,4 1-36-15,3-4 0 16,0 8-12-16,-6 1 36 0,6-1-24 16,0 6 12-16,-3 2-20 15,-3 16 36-15,-3 6-28 0,3 7 12 16,0 3-20-1,2 0 0-15,1 5-8 16,-3 3 28-16,0 3-20 16,0 0 32-16,-3-1-32 0,3-7 76 15,-3-3-56-15,3-13-416 16,0-14 200-16,-18-12-420 16</inkml:trace>
  <inkml:trace contextRef="#ctx0" brushRef="#br0" timeOffset="11755.8954">22929 13515 528 0,'3'-5'196'0,"-3"5"-152"0,0 5-12 0,6 5 80 15,0 9-68-15,-3 10 24 16,9 8-36-16,-6 8 4 16,3-3-20-16,0-2 28 0,2-3-28 15,-8-2 20-15,3-6-20 16,0-3 52-16,-6-5-36 15,0-7 36-15,-6-7-36 16,6-7 0-16,-6-10-20 0,3-3 20 16,-2-11-20-16,5-5-48 15,8-11 20-15,4-13-296 16,3-10 172-16,6-1-76 16,9 14 132-16,0 8 116 15,-1 7-12-15,7 11 176 16,0 11-108-16,-9 10 4 15,-4 9-56-15,-5 7 0 16,0 8-20-16,-6 3 52 16,-3 5-36-16,-9 3-8 15,0 2-12-15,-9 1 32 16,-12-1-20-16,-9-2 4 16,-11-3-16-16,5-3-16 15,-6-2 0-15,4 0-40 16,8-3 24-16,12 0 68 15,9 0-24-15,18-2 56 16,12-1-48-16,9-7 28 0,5 0-32 16,7-1 16-16,-6-4-24 15,-12-6 44-15,8 0-36 16,-14 2 20-16,0-2-28 16,-9 0-352-16,-3 3 180 15,-6-3-636 1</inkml:trace>
  <inkml:trace contextRef="#ctx0" brushRef="#br0" timeOffset="12116.1559">23378 13941 548 0,'-5'0'204'0,"2"0"-156"0,3 0-16 16,-6 0 44-16,6 0-48 15,-6 3 52-15,3-1-48 16,3 3 48-16,-6 6-48 16,6 5 36-16,-6 5-36 0,6 0 24 15,0 0-28-15,0-5-16 16,6-2-8-16,0-1 40 16,-3-5-24-16,9-8 24 15,-6-6-24-15,5-2-8 0,1-7-8 16,-3-7 4-16,3-1-4 15,-6-6-4-15,-3 5 4 16,-3 3-32-16,0 5 16 16,-3 5 24-16,0 3-8 15,0 5-16-15,3 3 4 16,0 6-332-16,0-1 188 16,9 3-404-1</inkml:trace>
  <inkml:trace contextRef="#ctx0" brushRef="#br0" timeOffset="12763.0425">23489 13930 436 0,'-3'-5'160'0,"3"5"-124"0,-9 0-8 16,9 3 104-16,-6 2-76 16,6 3 40-16,-6 2-56 15,6 6 48-15,6 3-52 16,0-1 44-16,-3 1-44 0,6-3 8 16,3-3-28-16,-4-2 20 15,13-3-24-15,-6-6 12 16,0-4-12-16,3-4 28 0,-9-2-24 15,0-2-92 1,-3-1 40-16,-6-2-16 0,-3 0 32 16,-6 2-48-16,6 3 36 15,-6 3 16-15,3 5 12 16,6 0 20-16,6 8-8 16,3 2 48-16,12 1-28 15,8-3-4-15,1-3-16 16,3-5 28-16,-3-2-20 15,0-6 4-15,-10-3-12 16,1-2 4-16,0 0-8 16,-9-3 16-16,6 0-12 0,-9 0 4 15,-6 0-4-15,-3-2-8 16,-3-4 4-16,3-1 12 16,-6-7-8-1,-6 1-4-15,9 3 0 16,3 2-16-16,0 3 8 0,0 2 4 15,0 17 16 1,3 7-8-16,9 11 16 16,-6 8-16-16,-6 0 16 15,3 2-16-15,-3 0 24 16,0 4-20-16,0-1 48 16,6-3-32-16,-3-2-148 15,0-8 68-15,3-6-348 16,-6-10 224-16</inkml:trace>
  <inkml:trace contextRef="#ctx0" brushRef="#br0" timeOffset="12880.816">23780 13843 716 0,'-20'-11'264'0,"20"14"-204"0,8-3-16 0,-2-3 28 15,3-2-48-15,0 2 16 16</inkml:trace>
  <inkml:trace contextRef="#ctx0" brushRef="#br0" timeOffset="13457.9295">22527 15158 860 0,'0'-3'320'0,"12"1"-248"0,12-4-20 16,-9 1-20-16,17 2-28 16,10-2 52-16,6 0-32 15,-4 0-652-15</inkml:trace>
  <inkml:trace contextRef="#ctx0" brushRef="#br0" timeOffset="13610.2244">22494 15370 840 0,'-29'5'312'0,"32"-2"-244"0,6-3-16 0,8 0-4 15,7 0-36-15,15-6 32 16,14 1-28-16,7 0-216 16</inkml:trace>
  <inkml:trace contextRef="#ctx0" brushRef="#br0" timeOffset="14188.0308">23149 14930 624 0,'-15'3'228'0,"15"5"-176"0,0 13-16 16,0-5 88-16,6 8-76 15,-3 2 24-15,3 3-40 16,0 3-32-16,0-3 0 16,-3-5 44-16,-6 5-24 0,-3-10 16 15,0 2-20-15,-3-8 52 16,-3-8-36-16,1-7-8 16,-1-6-12-16,3-11-12 15,3 1 4-15,6-11-32 16,6-14 16-16,3-10-196 15,17-2 112-15,4 2 24 16,6 5 44-16,0 11 140 16,-4 8-64-16,1 8-24 0,-3 10-20 15,-3 9 48-15,-4 10-28 16,-5 13 44-16,-9 11-40 16,-6 5 20-16,-9 2-28 15,-9 1 28-15,4 0-32 16,-10-6 4-16,-9-5-12 15,-3-5-16-15,-3-8 4 16,7-3 28-16,-1-5-12 16,6-3-32-16,6 1 12 15,9-1-36-15,6 0 28 16,9 3-20-16,6 3 20 0,3 2 36 16,6 3-12-16,3 0 28 15,-3 0-24-15,-1 0 32 16,-5-1-28-1,3-1 48-15,-6-1-36 0,3-3 4 16,-9-2-20-16,0 0-316 16,3-2 168-16</inkml:trace>
  <inkml:trace contextRef="#ctx0" brushRef="#br0" timeOffset="14536.613">23444 15420 872 0,'0'-16'324'0,"3"5"-252"0,3-4-20 0,0 4 128 15,12-5-108-15,3 0 32 16,5-2-60-16,4 2-28 16,3 0-8-16,3 3 8 0,-4 2-8 15,1 1 16-15,-9 2-16 16,-3 0-4-16,0 2 0 0,-4-2 28 16,-5 6-16-1,-6-1-48-15,-3 1 16 0,-3 2-296 16,0 5 172-16,0 3-620 15</inkml:trace>
  <inkml:trace contextRef="#ctx0" brushRef="#br0" timeOffset="14752.3976">23658 15319 548 0,'-3'3'204'0,"3"2"-156"0,0 3-16 16,3-2 168-16,0 4-116 16,6 3 28-16,-3 6-68 15,0 2 0-15,-6 0-28 0,9-2 20 0,-3-1-24 16,-6-2 24-16,-6 3-24 16,6-9-208-16,0-7 108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7.emf"/><Relationship Id="rId5" Type="http://schemas.openxmlformats.org/officeDocument/2006/relationships/image" Target="../media/image32.emf"/><Relationship Id="rId10" Type="http://schemas.openxmlformats.org/officeDocument/2006/relationships/customXml" Target="../ink/ink3.xml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7.emf"/><Relationship Id="rId4" Type="http://schemas.openxmlformats.org/officeDocument/2006/relationships/image" Target="../media/image42.emf"/><Relationship Id="rId9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20,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999" y="1676400"/>
            <a:ext cx="5460001" cy="314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94" y="2209800"/>
            <a:ext cx="1724211" cy="28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895600"/>
            <a:ext cx="1614737" cy="505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999" y="3886200"/>
            <a:ext cx="2860001" cy="46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926" y="3962400"/>
            <a:ext cx="629474" cy="300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725" y="4769530"/>
            <a:ext cx="6089475" cy="488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3747" y="5528116"/>
            <a:ext cx="2381053" cy="4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Base (CB)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182504"/>
            <a:ext cx="3794222" cy="4943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10" y="6172200"/>
            <a:ext cx="5131580" cy="6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305" y="1685191"/>
            <a:ext cx="2216843" cy="334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11" y="2362200"/>
            <a:ext cx="1792632" cy="361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306" y="3048000"/>
            <a:ext cx="916842" cy="40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284" y="3962400"/>
            <a:ext cx="3106316" cy="501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78999"/>
            <a:ext cx="3941053" cy="283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979" y="4659185"/>
            <a:ext cx="1696842" cy="522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446168"/>
            <a:ext cx="4447369" cy="573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1884" y="2457466"/>
            <a:ext cx="3690106" cy="21799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2513880" y="2142000"/>
              <a:ext cx="644400" cy="60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7040" y="2135520"/>
                <a:ext cx="657000" cy="6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26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Emitter Follower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320" y="1219200"/>
            <a:ext cx="3738880" cy="481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94" y="6021454"/>
            <a:ext cx="6322106" cy="8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Formulas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957" y="1421168"/>
            <a:ext cx="1997895" cy="508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11" y="1981200"/>
            <a:ext cx="1395790" cy="358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74" y="2514600"/>
            <a:ext cx="2805264" cy="35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0"/>
            <a:ext cx="4844211" cy="484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733800"/>
            <a:ext cx="1628421" cy="491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126" y="4365431"/>
            <a:ext cx="4009474" cy="104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2339720"/>
            <a:ext cx="3450898" cy="23942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595520" y="1551600"/>
              <a:ext cx="6315120" cy="2032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1200" y="1548000"/>
                <a:ext cx="6326640" cy="20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0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775984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302" y="4235111"/>
            <a:ext cx="3450898" cy="23942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251760" y="3744360"/>
              <a:ext cx="2346120" cy="183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7800" y="3737520"/>
                <a:ext cx="2356200" cy="18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3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input resistance and output resistance are important for maximum power transfer.  This is especially so in a multi-stage amplifiers.</a:t>
            </a:r>
          </a:p>
          <a:p>
            <a:r>
              <a:rPr lang="en-US" dirty="0" smtClean="0"/>
              <a:t>The CE and CS have high voltage and current gain.  They can be cascaded to produce even more gain.</a:t>
            </a:r>
          </a:p>
          <a:p>
            <a:r>
              <a:rPr lang="en-US" dirty="0" smtClean="0"/>
              <a:t>The CB and CG have low current gain, but high voltage gain.  Hence, they have low input impedance but high output impedance.</a:t>
            </a:r>
          </a:p>
          <a:p>
            <a:r>
              <a:rPr lang="en-US" dirty="0" smtClean="0"/>
              <a:t>The CC and CD have low voltage gain, but high current gain.  Hence, they have high input impedance, but low output impedance.  They are good voltage buffer.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Frequency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gain of the amplifier is not a constant.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7004557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36" y="5594072"/>
            <a:ext cx="6185264" cy="5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coupling and bypass capacitors become open circuits at low frequencies, deteriorating the performance of the </a:t>
            </a:r>
            <a:r>
              <a:rPr lang="en-US" dirty="0" err="1" smtClean="0"/>
              <a:t>amplifer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high frequencies, parasitic or internal capacitances become like short circuits.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Pi Model of MOSFET and BJT at High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24001"/>
            <a:ext cx="6477000" cy="259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254690"/>
            <a:ext cx="6552873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MOSFET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59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BJT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Circuit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circuit amplifiers are mostly BJT’s due to tradition.</a:t>
            </a:r>
          </a:p>
          <a:p>
            <a:r>
              <a:rPr lang="en-US" dirty="0" smtClean="0"/>
              <a:t>They were used by hobbyists to make </a:t>
            </a:r>
            <a:r>
              <a:rPr lang="en-US" dirty="0" err="1" smtClean="0"/>
              <a:t>HiFi</a:t>
            </a:r>
            <a:r>
              <a:rPr lang="en-US" dirty="0" smtClean="0"/>
              <a:t> amplifiers.</a:t>
            </a:r>
          </a:p>
          <a:p>
            <a:r>
              <a:rPr lang="en-US" dirty="0" smtClean="0"/>
              <a:t>Capacitors are used as DC blockers but become short circuits at high frequencies.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29480" y="5319720"/>
              <a:ext cx="1416960" cy="72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3720" y="5314320"/>
                <a:ext cx="1432080" cy="7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5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What causes the discrete-circuit amplifier to lose its performance at low frequencies?</a:t>
            </a:r>
          </a:p>
          <a:p>
            <a:pPr algn="ctr"/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Coupling and bypass capacitances.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Internal and </a:t>
            </a:r>
            <a:r>
              <a:rPr lang="en-US" sz="3200" smtClean="0"/>
              <a:t>parasitic capacitances.</a:t>
            </a:r>
            <a:endParaRPr lang="en-US" sz="3200" dirty="0" smtClean="0"/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None </a:t>
            </a:r>
            <a:r>
              <a:rPr lang="en-US" sz="3200" dirty="0"/>
              <a:t>of the </a:t>
            </a:r>
            <a:r>
              <a:rPr lang="en-US" sz="3200" dirty="0" smtClean="0"/>
              <a:t>above.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algn="ctr"/>
            <a:endParaRPr lang="en-US" sz="3200" baseline="300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Discrete-Circuit </a:t>
            </a:r>
            <a:br>
              <a:rPr lang="en-US" dirty="0" smtClean="0"/>
            </a:br>
            <a:r>
              <a:rPr lang="en-US" dirty="0" smtClean="0"/>
              <a:t>Common-Source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583" y="1372119"/>
            <a:ext cx="5366418" cy="487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220" y="6016958"/>
            <a:ext cx="5131580" cy="7648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2880" y="1590840"/>
              <a:ext cx="8250840" cy="3718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" y="1585440"/>
                <a:ext cx="8265960" cy="37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8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DC or Q point is the operating point.</a:t>
            </a:r>
          </a:p>
          <a:p>
            <a:r>
              <a:rPr lang="en-US" dirty="0" smtClean="0"/>
              <a:t>The source sees a </a:t>
            </a:r>
            <a:r>
              <a:rPr lang="en-US" b="1" dirty="0" smtClean="0"/>
              <a:t>signal</a:t>
            </a:r>
            <a:r>
              <a:rPr lang="en-US" dirty="0" smtClean="0"/>
              <a:t> or </a:t>
            </a:r>
            <a:r>
              <a:rPr lang="en-US" b="1" dirty="0" smtClean="0"/>
              <a:t>AC ground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 is called the </a:t>
            </a:r>
            <a:r>
              <a:rPr lang="en-US" b="1" dirty="0" smtClean="0"/>
              <a:t>bypass capacitor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1/(j</a:t>
            </a:r>
            <a:r>
              <a:rPr lang="el-GR" dirty="0" smtClean="0"/>
              <a:t>ω</a:t>
            </a:r>
            <a:r>
              <a:rPr lang="en-US" dirty="0" smtClean="0"/>
              <a:t>C</a:t>
            </a:r>
            <a:r>
              <a:rPr lang="en-US" baseline="-25000" dirty="0"/>
              <a:t>S</a:t>
            </a:r>
            <a:r>
              <a:rPr lang="en-US" dirty="0" smtClean="0"/>
              <a:t>)&lt;&lt;R</a:t>
            </a:r>
            <a:r>
              <a:rPr lang="en-US" baseline="-25000" dirty="0" smtClean="0"/>
              <a:t>S </a:t>
            </a:r>
            <a:r>
              <a:rPr lang="en-US" dirty="0" smtClean="0"/>
              <a:t>when 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C1</a:t>
            </a:r>
            <a:r>
              <a:rPr lang="en-US" dirty="0" smtClean="0"/>
              <a:t> and C</a:t>
            </a:r>
            <a:r>
              <a:rPr lang="en-US" baseline="-25000" dirty="0" smtClean="0"/>
              <a:t>C2 </a:t>
            </a:r>
            <a:r>
              <a:rPr lang="en-US" dirty="0" smtClean="0"/>
              <a:t>are </a:t>
            </a:r>
            <a:r>
              <a:rPr lang="en-US" b="1" dirty="0" err="1" smtClean="0"/>
              <a:t>couping</a:t>
            </a:r>
            <a:r>
              <a:rPr lang="en-US" b="1" dirty="0" smtClean="0"/>
              <a:t> capacitors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S </a:t>
            </a:r>
            <a:r>
              <a:rPr lang="en-US" dirty="0" smtClean="0"/>
              <a:t>stabilizes the DC biasing point.</a:t>
            </a:r>
          </a:p>
          <a:p>
            <a:endParaRPr lang="en-US" baseline="-25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09426"/>
              </p:ext>
            </p:extLst>
          </p:nvPr>
        </p:nvGraphicFramePr>
        <p:xfrm>
          <a:off x="3962400" y="3505200"/>
          <a:ext cx="1162114" cy="34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469800" imgH="139680" progId="Equation.DSMT4">
                  <p:embed/>
                </p:oleObj>
              </mc:Choice>
              <mc:Fallback>
                <p:oleObj name="Equation" r:id="rId3" imgW="46980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3505200"/>
                        <a:ext cx="1162114" cy="345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1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Formulas and Voltage Gains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1724211" cy="25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71124"/>
            <a:ext cx="2093685" cy="348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263" y="3186572"/>
            <a:ext cx="2914737" cy="48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473" y="4184806"/>
            <a:ext cx="6281054" cy="22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955" y="1371600"/>
            <a:ext cx="529209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Discrete-Circuit </a:t>
            </a:r>
            <a:br>
              <a:rPr lang="en-US" dirty="0"/>
            </a:br>
            <a:r>
              <a:rPr lang="en-US" dirty="0" smtClean="0"/>
              <a:t>Common-Emitter </a:t>
            </a:r>
            <a:r>
              <a:rPr lang="en-US" dirty="0"/>
              <a:t>Amplifier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15" y="6061346"/>
            <a:ext cx="6253685" cy="7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DC or Q point is the operating point.</a:t>
            </a:r>
          </a:p>
          <a:p>
            <a:r>
              <a:rPr lang="en-US" dirty="0"/>
              <a:t>The source sees a </a:t>
            </a:r>
            <a:r>
              <a:rPr lang="en-US" b="1" dirty="0"/>
              <a:t>signal</a:t>
            </a:r>
            <a:r>
              <a:rPr lang="en-US" dirty="0"/>
              <a:t> or </a:t>
            </a:r>
            <a:r>
              <a:rPr lang="en-US" b="1" dirty="0"/>
              <a:t>AC ground</a:t>
            </a:r>
            <a:r>
              <a:rPr lang="en-US" dirty="0"/>
              <a:t>.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is called the </a:t>
            </a:r>
            <a:r>
              <a:rPr lang="en-US" b="1" dirty="0"/>
              <a:t>bypass capacitor</a:t>
            </a:r>
            <a:r>
              <a:rPr lang="en-US" dirty="0"/>
              <a:t>.</a:t>
            </a:r>
          </a:p>
          <a:p>
            <a:r>
              <a:rPr lang="en-US" dirty="0"/>
              <a:t>1/(j</a:t>
            </a:r>
            <a:r>
              <a:rPr lang="el-GR" dirty="0"/>
              <a:t>ω</a:t>
            </a:r>
            <a:r>
              <a:rPr lang="en-US" dirty="0" smtClean="0"/>
              <a:t>C</a:t>
            </a:r>
            <a:r>
              <a:rPr lang="en-US" baseline="-25000" dirty="0" smtClean="0"/>
              <a:t>E</a:t>
            </a:r>
            <a:r>
              <a:rPr lang="en-US" dirty="0" smtClean="0"/>
              <a:t>)&lt;&lt;R</a:t>
            </a:r>
            <a:r>
              <a:rPr lang="en-US" baseline="-25000" dirty="0" smtClean="0"/>
              <a:t>E </a:t>
            </a:r>
            <a:r>
              <a:rPr lang="en-US" dirty="0"/>
              <a:t>when </a:t>
            </a:r>
          </a:p>
          <a:p>
            <a:r>
              <a:rPr lang="en-US" dirty="0"/>
              <a:t>C</a:t>
            </a:r>
            <a:r>
              <a:rPr lang="en-US" baseline="-25000" dirty="0"/>
              <a:t>C1</a:t>
            </a:r>
            <a:r>
              <a:rPr lang="en-US" dirty="0"/>
              <a:t> and C</a:t>
            </a:r>
            <a:r>
              <a:rPr lang="en-US" baseline="-25000" dirty="0"/>
              <a:t>C2 </a:t>
            </a:r>
            <a:r>
              <a:rPr lang="en-US" dirty="0"/>
              <a:t>are </a:t>
            </a:r>
            <a:r>
              <a:rPr lang="en-US" b="1" dirty="0" err="1"/>
              <a:t>couping</a:t>
            </a:r>
            <a:r>
              <a:rPr lang="en-US" b="1" dirty="0"/>
              <a:t> capacitors</a:t>
            </a:r>
            <a:r>
              <a:rPr lang="en-US" dirty="0"/>
              <a:t>.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E </a:t>
            </a:r>
            <a:r>
              <a:rPr lang="en-US" dirty="0"/>
              <a:t>stabilizes the DC biasing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Formulas and Voltage Gains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9" y="1371600"/>
            <a:ext cx="1888421" cy="293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89" y="3951245"/>
            <a:ext cx="2928422" cy="45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30" y="1993607"/>
            <a:ext cx="6267370" cy="433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788" y="2846462"/>
            <a:ext cx="2148421" cy="286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155" y="3321412"/>
            <a:ext cx="6253685" cy="406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876800"/>
            <a:ext cx="4419600" cy="16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Amplifier with Emitter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368" y="1143000"/>
            <a:ext cx="3537540" cy="4799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20" y="6029534"/>
            <a:ext cx="5131580" cy="6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9992</TotalTime>
  <Words>407</Words>
  <Application>Microsoft Office PowerPoint</Application>
  <PresentationFormat>On-screen Show (4:3)</PresentationFormat>
  <Paragraphs>63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Equation</vt:lpstr>
      <vt:lpstr>ECE 255</vt:lpstr>
      <vt:lpstr>Discrete Circuit Amplifiers</vt:lpstr>
      <vt:lpstr>A Discrete-Circuit  Common-Source Amplifier</vt:lpstr>
      <vt:lpstr>Salient Points</vt:lpstr>
      <vt:lpstr>Important Formulas and Voltage Gains</vt:lpstr>
      <vt:lpstr>A Discrete-Circuit  Common-Emitter Amplifier</vt:lpstr>
      <vt:lpstr>Salient Points</vt:lpstr>
      <vt:lpstr>Important Formulas and Voltage Gains</vt:lpstr>
      <vt:lpstr>CE Amplifier with Emitter Resistance</vt:lpstr>
      <vt:lpstr>Important Formulas</vt:lpstr>
      <vt:lpstr>A Common Base (CB) Amplifier</vt:lpstr>
      <vt:lpstr>Some Important Formulas</vt:lpstr>
      <vt:lpstr>An Emitter Follower</vt:lpstr>
      <vt:lpstr>Some Important Formulas</vt:lpstr>
      <vt:lpstr>Output Resistance</vt:lpstr>
      <vt:lpstr>Some Important Summaries</vt:lpstr>
      <vt:lpstr>Amplifier Frequency Response</vt:lpstr>
      <vt:lpstr>Salient Points</vt:lpstr>
      <vt:lpstr>Hybrid Pi Model of MOSFET and BJT at High Frequency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487</cp:revision>
  <cp:lastPrinted>2018-02-20T02:36:19Z</cp:lastPrinted>
  <dcterms:created xsi:type="dcterms:W3CDTF">2014-01-12T04:14:42Z</dcterms:created>
  <dcterms:modified xsi:type="dcterms:W3CDTF">2018-03-20T13:12:59Z</dcterms:modified>
</cp:coreProperties>
</file>