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638" r:id="rId3"/>
    <p:sldId id="639" r:id="rId4"/>
    <p:sldId id="640" r:id="rId5"/>
    <p:sldId id="641" r:id="rId6"/>
    <p:sldId id="642" r:id="rId7"/>
    <p:sldId id="643" r:id="rId8"/>
    <p:sldId id="644" r:id="rId9"/>
    <p:sldId id="645" r:id="rId10"/>
    <p:sldId id="646" r:id="rId11"/>
    <p:sldId id="648" r:id="rId12"/>
    <p:sldId id="649" r:id="rId13"/>
    <p:sldId id="650" r:id="rId14"/>
    <p:sldId id="651" r:id="rId15"/>
    <p:sldId id="652" r:id="rId16"/>
    <p:sldId id="653" r:id="rId17"/>
    <p:sldId id="654" r:id="rId18"/>
    <p:sldId id="655" r:id="rId19"/>
    <p:sldId id="656" r:id="rId20"/>
    <p:sldId id="657" r:id="rId21"/>
    <p:sldId id="659" r:id="rId22"/>
    <p:sldId id="658" r:id="rId2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86570" autoAdjust="0"/>
  </p:normalViewPr>
  <p:slideViewPr>
    <p:cSldViewPr>
      <p:cViewPr varScale="1">
        <p:scale>
          <a:sx n="91" d="100"/>
          <a:sy n="91" d="100"/>
        </p:scale>
        <p:origin x="24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12:36:01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2416 12060 664 0,'-5'-11'244'0,"10"3"-188"0,7 3-16 16,-6-3-48-16,0 0-4 16,0-5-4-16,0 0 8 15,0-3 44-15,3-3-24 16,-6 1 96-16,3-6-60 0,-3 0 32 16,3 0-48-16,0-2-36 15,0-1 0-15,0 1-8 16,3-1 4-16,0 1 32 15,9-3-12-15,-1 2 40 16,4 1-28-16,0-1 40 16,6 1-36-16,-3 5-24 15,-1 2-4-15,-5 3 24 0,0 6-12 16,0 5-12-16,0 5-4 16,3 5 4-16,0 8 0 15,-1-2 0-15,-2 7 0 16,0-2 8-16,-3-8-4 15,0 3 24-15,0-1-16 16,-3-2 56-16,-3-8-36 16,0 0 12-16,-1 0-28 15,1-5-24-15,0-14 0 16,0 6 20-16,3-5-4 0,-3 2-20 16,0-3 4-16,-3 1 4 15,0-4 4-15,0 4-116 16,-3-1 64-1,0 4-128-15,0 1 100 16,0 4-276-16,0 4 196 16</inkml:trace>
  <inkml:trace contextRef="#ctx0" brushRef="#br0" timeOffset="421.5984">2619 12142 860 0,'-15'-3'320'0,"15"3"-248"0,0-3-20 0,0 1-4 16,0-9-36-16,6 1 48 15,3-6-32-15,-3-5 4 16,3-6-20-16,9 3-24 0,-1 0 4 15,-2 1-4-15,9-1 4 16,-3 3 8-16,0 2 0 16,0 3-12-16,3 3 8 15,-4 2-24-15,1 9 16 16,-3 4 32-16,0 4-12 0,3 7 16 16,0 0-12-16,-1 3 12 15,1-3-16-15,-3 1-4 16,0-4 0-16,-3 1-4 15,3-3 0-15,-9-6 8 16,3-2-4-16,-4-5 16 16,1-8-12-16,3-6-20 15,-6-7 4-15,3-3-136 16,6-6 76-16,6 1-240 16,3 5 168-16</inkml:trace>
  <inkml:trace contextRef="#ctx0" brushRef="#br0" timeOffset="1006.2302">4131 10935 696 0,'9'-13'256'0,"-12"8"-196"0,6-3-20 0,0 5 32 0,3-2-48 16,-9 2 44-16,0-7-40 15,-3 2 12 1,0 0-24-16,-9 5 36 0,0-5-28 0,0 5-12 16,-2 3-8-16,-7 6 4 15,-6 4-4-15,0 9-12 16,-6 2 4-16,-5 6-4 16,5 10 0-16,0 0 8 15,4-3 0-15,-1 3 16 16,-3-3-8-16,12-2 32 15,6 0-24-15,7 5-4 16,2 5-8-16,9 3-24 16,12 3 12-16,2 2 4 0,4 0 4 15,6-7 8 1,6-6-4-16,0-8 16 0,-1-5-12 16,4-6 16-1,-3-5-16-15,-3-7-12 16,-1-4 0-16,-2-4-16 0,3-9 12 15,-3-7-172-15,6-1 100 16,-1-2-568 0,10-13 360-16,-3 2 100 15</inkml:trace>
  <inkml:trace contextRef="#ctx0" brushRef="#br0" timeOffset="1668.1699">5027 10843 788 0,'-3'-6'292'0,"-3"9"-228"0,-3-3-16 16,9 0 8-16,-12 0-40 15,3 5 20-15,-6-5-20 16,-5 0-8-16,-1 6-4 16,-9-4-4-16,-6 3 0 0,1 1-12 15,-1-6 8-15,-9 0 72 0,9-3-36 16,1 0 4-16,-1 1-20 16,6-3-12-1,1 2 0-15,2 3-4 0,12 0 0 16,-6 10-20-1,12 4 4-15,3 2 8 16,-3 13 4-16,3 8 4 16,6 2 32-16,0 9-16 15,0 2-4-15,0 1-8 16,0-1-16-16,0 0 8 16,0-2 4-16,-3-3 0 15,0-6 16-15,0-4-8 16,-6-3-4-16,3-6 0 15,3-5-16-15,-3-5 8 16,6-5-16-16,0 2 12 0,6-5-12 16,0-3 8-16,3-2-8 15,3 2 8-15,3-5 36 16,6 0-16-16,3 0 28 16,0 3-24-16,2-3-4 15,4 0-4-15,3 2-16 16,3 4 8-16,-4 2 4 15,10 0 0-15,-6 5 8 16,-4-5-4-16,-5-6 16 16,-6 4-12-16,-6-4-20 15,-6 4 4-15,-6-12-260 16,-3-4 148-16,-3-6-500 16</inkml:trace>
  <inkml:trace contextRef="#ctx0" brushRef="#br0" timeOffset="1866.6068">4464 11298 912 0,'-6'-8'340'0,"15"2"-264"0,12-1-24 0,-6 4 28 15,6 0-56-15,12 1 96 0,2-4-68 16,1 4-24-16,6-1-16 15,2 0-12-15,4 1 0 0,3 2-160 16,-7 0 88-16</inkml:trace>
  <inkml:trace contextRef="#ctx0" brushRef="#br0" timeOffset="3036.8919">5286 11705 984 0,'-15'3'368'0,"12"2"-288"0,-3 3-20 0,0-3-16 0,-3 3-36 16,-3 3-12-16,-2-3 0 15,-4 0 20-15,0-3-8 16,0 0-56-16,0-2 24 0</inkml:trace>
  <inkml:trace contextRef="#ctx0" brushRef="#br0" timeOffset="3338.4004">5664 11255 652 0,'-18'24'244'0,"18"-24"-192"0,0 37-12 0,0-13 12 16,0 5-36-16,0-5 4 16,-6 5-12-16,3-5 28 15,0 0-20-15,-3-3 4 0,0-8-12 16,3-2-32-16,-6-9 12 15</inkml:trace>
  <inkml:trace contextRef="#ctx0" brushRef="#br0" timeOffset="3755.0351">5643 11136 832 0,'15'-29'308'0,"0"21"-240"0,9-2-20 15,-9 7-8-15,3 3-32 16,-1 3-12-16,4 7 0 16,0 1 28-16,-3 7-12 15,-6 1 4-15,-9 2-8 0,-9 0 36 16,-6 3-20-16,-6-3 4 16,-3-5-16-16,3 3-16 15,4-9 0-15,-1 3-48 16,6-7 24-16,15 4-12 15,12 4 16-15,-4-4 12 16,7 6 8 0,3 2 4-16,0-2 16 0,-6 3-8 15,-9 2 32-15,-3-8-24 16,-9 6 84-16,-9 2-56 16,-6-3 4-16,0 1-28 15,-3-8 16-15,0 4-24 16,1-9-4-16,2-6-4 15,3 0 4-15,9 0-4 16,-3 0-100-16,6-11 52 0,3 6-360 16,12-14 224-16</inkml:trace>
  <inkml:trace contextRef="#ctx0" brushRef="#br0" timeOffset="4061.1611">6030 11163 872 0,'-9'-8'324'0,"12"13"-252"0,-3-5-20 15,0 0-12-15,12 0-32 0,0-3 48 16,6-2-28-16,9 0 4 15,2 0-20-15,4-3 12 0,-3-3-16 16,0 6-12-16,-3 2 0 16,-7-2 28-16,-5 0-12 15,-6 5-76-15,-6 5 36 16,-9 0-272 0,-6 0 164-16,-3 1-440 15</inkml:trace>
  <inkml:trace contextRef="#ctx0" brushRef="#br0" timeOffset="4322.8993">6164 11155 632 0,'-3'8'236'0,"0"-8"-184"0,0 5-16 0,3-5 96 16,0 11-80-16,0-1 16 15,3 6-44-15,0 8 48 0,3 8-40 16,0 7-8-16,3 6-12 0,3 0 0 16,-9-2-8-16,0-6 128 15,-6-8-68-15,0-5 104 16,-12-6-96-16,-6-7 40 15,-6-11-64-15,-2-6 28 16,-7-4-44-16,3-1-20 16,0-5-4-16,7 0-28 15,5 6 12-15,6 2 12 16,9-3 0-16,6 3-144 31,9 6 76-31,12-3-288 0,8-1 192 16,7-7-612-16</inkml:trace>
  <inkml:trace contextRef="#ctx0" brushRef="#br0" timeOffset="4638.0755">6474 11197 872 0,'-24'-5'324'0,"24"5"-252"0,-3 3-20 0,0-3 92 0,0 0-88 16,3 0 24-16,6 0-48 15,3 0 4-15,3-6-20 16,6 1 8-16,2-3-12 16,7 3-8-16,6-3 0 15,6-3 20-15,-1 1-12 0,-2 2 4 16,-6 0-8-1,-3 5-8-15,-6 0 4 0,-10 3-24 16,-8 6 12-16,-3-6-312 16,-6 0 172-16,0 5-580 15</inkml:trace>
  <inkml:trace contextRef="#ctx0" brushRef="#br0" timeOffset="4867.9984">6554 11200 780 0,'0'8'288'0,"0"-6"-224"0,0 4-20 0,0-1 40 15,0 6-56-15,0 4 68 16,0 7-56-16,-3 4-8 16,6 6-20-16,-3 0 16 15,0-1-16-15,3-4-4 0,-6-6-4 16,3-3 20-16,0-2-12 15,0-5-12-15,-3-6-4 16,6-10-840 0</inkml:trace>
  <inkml:trace contextRef="#ctx0" brushRef="#br0" timeOffset="55683.5746">11013 10483 384 0,'0'-11'140'0,"12"6"-108"0,-9-3-8 16,3 3-4-16,-3-1-16 15,0 1 32-15,-6-8-20 0,3 2 252 16,0-2-152-16,0 2 24 16,0-4-84-16,6 1-28 15,0 1-16-15,0 3 0 0,0-1-8 16,6-2-4-16,0 0 4 16,3-1 48-16,-1 1-28 15,4-3 32-15,0 3-28 16,0 2-8-16,-3 3-12 15,0 0-16-15,3 6 4 16,-6 2 20-16,-4 8-8 16,4 0 16-16,3 2-16 15,-3 1 24-15,3 2-20 0,0-2-4 16,0-3-4-16,-3 0 12 16,-3 0-8-16,0-3 48 15,0-3-20 1,2-4-8-1,1 2-16-15,0-3-12 16,3 1 4-16,0-1-16 16,3 3 8-16,3 0-16 15,-3-3 12-15,-4 3-76 16,1 0 48-16,-3 0-188 16,-6 3 124-16,3-3-308 15</inkml:trace>
  <inkml:trace contextRef="#ctx0" brushRef="#br0" timeOffset="56119.125">11061 10636 704 0,'3'-5'264'0,"9"-6"-208"0,3-5-12 0,-3 9 20 0,2-4-44 16,4-8 0-16,0 6-12 15,-3-5-8 1,0 2 4-16,0 3-16 0,-6 2 8 0,-3 3 64 15,0 3-32-15,-6 5 32 16,0 0-32-16,6 8 8 16,0 5-20-16,2 3 0 15,1 0-8-15,3 2 20 16,3 3-16-16,3-7 48 16,-3-6-32-16,0-3 28 15,3-3-28-15,-3-4 36 16,5-6-36-16,1-8-4 15,3-10-16-15,0-1-184 16,3-2 100-16,-1-3-652 16</inkml:trace>
  <inkml:trace contextRef="#ctx0" brushRef="#br0" timeOffset="56569.726">12400 9972 352 0,'-3'-18'132'0,"3"18"-104"0,-3-6-8 15,0 1 228 1,6 0-140-16,-3-3 152 16,0 3-152-16,-3-1 8 15,3 1-72-15,-6 0-20 16,1-1-12-16,-7 1-12 16,3 5 4-16,-9 0-16 15,6 3 8-15,-9-1 48 16,3 6-24-16,-6 3 8 15,4 2-16-15,-4 6 44 16,9 2-28-16,0 3-4 16,9 2-16-16,6 3 4 0,9-2-8 0,6-6 16 15,6-3-12-15,8-2 16 16,7-3-16-16,0-5 4 16,-3 0-4-16,2-5-200 0,1-3 104 15,0-8-696 1</inkml:trace>
  <inkml:trace contextRef="#ctx0" brushRef="#br0" timeOffset="56900.062">12841 9779 488 0,'0'8'180'0,"0"-8"-140"0,-12 21-12 16,9-8 152 0,3 1-104-16,-3 7 40 15,6 3-68-15,-3 7-12 16,6 1-20-16,-3 8 8 15,3-3-16-15,-3-3 4 16,0-2-4-16,-3-8 4 16,0-3-8-16,-3-8 8 0,0-5-8 0,-3-13-388 15,0-1 208-15</inkml:trace>
  <inkml:trace contextRef="#ctx0" brushRef="#br0" timeOffset="57394.624">12764 9856 768 0,'-15'-24'284'0,"15"24"-220"0,18-5-20 0,-10-1 76 15,4 1-76-15,6-6 44 16,3 4-52-16,6 1 0 16,0 4-24-16,2 4-8 15,1 4 0-15,0 1-4 16,-3 1 0-16,-6 3 16 15,-1 0-8-15,-14 2-4 16,0 0 0-16,-18 0 4 16,0 3-4-16,-14 0-36 15,5 0 16-15,-6-3-92 16,6 0 60-16,0-5 24 16,7 0 16-16,-1-3-4 15,9 1 8-15,3-6-4 16,9 2 0-16,6-4 8 15,2 2 0-15,10 0 32 16,0 2-16-16,6 4-4 16,3 2-8-16,-4 5 4 0,1 5-4 15,-6 4-4-15,-3 1 4 0,-12 1 56 16,-3 0-32-16,-15-5 84 16,-3 4-60-16,-18-1 80 15,-6-4-76-15,-8-2 0 16,-1 0-36-16,-3-8-4 15,4-3-8-15,2-5-8 0,6-3 4 16,10-2 12-16,5 0-8 16,6-3-72-16,9 0 32 15</inkml:trace>
  <inkml:trace contextRef="#ctx0" brushRef="#br0" timeOffset="57576.4739">13558 10157 1300 0,'3'24'480'0,"-6"-5"-372"0,-6 12-32 16,0-12-272-16,-8 7 92 15,-10 1-724-15,-6 2 460 16,-3 0 64-16</inkml:trace>
  <inkml:trace contextRef="#ctx0" brushRef="#br0" timeOffset="58206.9375">14204 9903 852 0,'-9'-13'316'0,"3"10"-248"0,0-2-16 0,3 5-28 15,3 0-24-15,0 0-12 16,0 3 8-16,3 2 40 15,0 6-24-15,0 5 0 0,-3 2-8 16,0 6-4-16,3 2 0 16,-3 1 0-16,-3-3 0 15,3-3 8-15,-3-3-4 16,-3-4 16-16,0-1-12 16,1-13 16-16,2 0-16 15,-3-11-548 1,3-7 292-16,6-6-136 0</inkml:trace>
  <inkml:trace contextRef="#ctx0" brushRef="#br0" timeOffset="58640.1769">14127 9837 904 0,'-3'-13'332'0,"0"2"-256"0,6-4-24 16,3 7 28-16,9-3-56 15,3-2 60-15,-1 0-48 16,7 5 36-16,0 2-40 15,0 6-36-15,-3 0 0 0,-3 6 8 16,-7 4 0-16,-8 6-12 16,-8 0 4-16,-7 2 12 15,-3-2-4-15,-3 0-12 16,-3-5 4-16,6-1-32 16,6 1 20-16,3 0-28 15,6-4 24-15,12 1 8 16,3 3 12-16,0 2-20 0,9 3 12 15,-3 3 20-15,-1-1-4 16,-2 1 4-16,-6-1-4 16,-6 1 72-16,-9 2-44 15,-3-3 24-15,-3 1-40 16,-3-3 8-16,-3 0-16 16,1-6-8-16,2 1 0 15,3-11 12-15,-6 2-8 0,6-2-4 16,0 0 0-16,6-2-24 15,3-3 12-15,-6 2 4 16,3 0 4-16,3-2-124 16,3-3 68-16,3 0-260 15,-3-3 176-15</inkml:trace>
  <inkml:trace contextRef="#ctx0" brushRef="#br0" timeOffset="58897.7301">14591 9784 880 0,'-9'-26'328'0,"9"26"-256"0,-6-3-16 16,3 1 12-16,3 2-48 0,0-3 16 16,3 0-20-16,9-2 88 15,3 0-56-15,9-6-24 16,-3 6-12-16,6-6-12 15,2 3 0-15,-2 0 16 16,-3 3-8-16,-3-6-20 16,-6 9 4-16,-6-1-172 15,-3 3 100-15</inkml:trace>
  <inkml:trace contextRef="#ctx0" brushRef="#br0" timeOffset="59196.7188">14657 9760 560 0,'-6'11'208'0,"6"-11"-164"0,6 3-8 16,-6 2 92-1,3 6-76-15,-3 2 52 16,12 3-64-16,-12 5 16 16,9 0-36-16,-12 5 52 15,6 1-40-15,-3 2 56 16,0 0-52-16,-3-2 64 15,-3-1-60-15,0-5 44 16,0 0-48-16,-3-2 32 16,3-9-36-16,-9-2 16 15,9 0-28-15,-9-8 8 16,6-2-16-16,-6-9 0 16,3 1-4-16,-3-12-16 15,7 7 4-15,-1-4-76 16,-3-2 44-16</inkml:trace>
  <inkml:trace contextRef="#ctx0" brushRef="#br0" timeOffset="59421.744">14904 9813 880 0,'6'-10'328'0,"-6"10"-256"0,21-16-16 0,-12 11 0 16,5 2-40-16,13-5 64 15,-3 0-44-15,12-2-24 16,-7 4-12-16,-2-4 8 16,3 4-4-16</inkml:trace>
  <inkml:trace contextRef="#ctx0" brushRef="#br0" timeOffset="59647.8179">15091 9813 808 0,'-18'27'300'0,"18"-27"-232"0,0 24-20 0,0-8 44 15,-3 2-60-15,9 9-4 16,0 2-16-16,0 2 24 16,-3 1-20-16,3 0-172 31,0-6 84-31</inkml:trace>
  <inkml:trace contextRef="#ctx0" brushRef="#br0" timeOffset="63879.5902">18446 10152 572 0,'0'-8'208'0,"0"3"-160"16,6-3-12-16,-3 3 24 0,-3-3-40 15,6-6 36-15,-6-1-32 16,6-7 64-16,3 1-48 16,-3 0 36-16,3-3-44 0,3 3-28 15,-3 0-4-15,5 2 44 16,1 1-24-16,6 2-8 16,0 3-8-16,0 0 20 15,-6 5-12-15,6 0 12 16,-7 2-12-16,1 1 12 15,0 10-16-15,0 1 16 16,0-1-16-16,0-2-28 16,-3 5 8-16,3-6 12 15,-6 6 4-15,2-3 16 16,4 1-12-16,-6-1-12 16,3 0 0-16,-3-5 4 15,0 0 0-15,3 6 8 0,3-6-4 16,0 0-4-16,0 0 4 15,-3-6-112-15,-4 6 60 16,1-5-384 0,-3 5 236-16,0-5-212 15</inkml:trace>
  <inkml:trace contextRef="#ctx0" brushRef="#br0" timeOffset="64361.1935">18473 10356 580 0,'-3'-6'216'0,"6"6"-168"0,6-7-12 16,0 1 24-16,3 1-40 16,0-3 8-1,2 0-16-15,1-5-8 16,3 0 0-16,0-6 4 0,0 3-4 16,-3 0 60-16,0 0-36 0,-3 3 32 15,2 5-32-15,-2 0-16 0,-3 0-8 16,0 6-4-16,3 4 0 15,-3 4 52-15,0 2-28 16,3 2 52-16,3 3-44 16,0-2 4-16,0 0-24 15,2-3 28-15,1-3-24 16,-3-5 76-16,0-3-56 16,3-5 48-16,3-5-48 15,0-5-12-15,2-9-12 16,4-7-80-16,0-3 36 0,0 0-816 15,-3 5 468 1,-7 3 76-16</inkml:trace>
  <inkml:trace contextRef="#ctx0" brushRef="#br0" timeOffset="66162.0731">19625 9811 600 0,'-12'-16'224'0,"12"3"-176"0,0 5-12 0,-3-3 52 15,3 1-20-15,-3 2-32 16,3-3 24-16,-6-2-36 16,6 2 48-16,-3 1-40 0,-3 2 20 15,0-3-32-15,-3 6-16 16,3-3-8-16,-9 8 4 15,1 3 0-15,-1 7-20 16,-6 1 12-16,0 5 12 16,0-3 0-16,-3 5 16 15,6 1-12-15,4 2 16 16,2-2-16-16,6 2 24 16,6 0-20-16,9 3-4 15,3 2-4-15,2 1 12 16,4-4-8-16,3 1 4 15,3-3-4-15,3-5 4 0,0-3-8 16,-1-5 16-16,4-2-12 16,-6-6-12-16,0 0 0 15,0-6-340-15,-1-4 188 16,4-3-432 0</inkml:trace>
  <inkml:trace contextRef="#ctx0" brushRef="#br0" timeOffset="66643.0577">20372 9671 572 0,'-15'-11'208'0,"12"8"-160"0,-9-2-12 15,9 0 68-15,-3-1-64 16,-3 6 36-16,-3 0-44 15,-2 0 0-15,-1 0-20 0,-3 0 0 0,0 8-4 16,-3-2 20-16,6 2-16 16,-6 2-4-16,-2 3-4 15,2 3 48 1,0 0-28-16,0 3 68 0,9 2-52 16,0 0-16-16,3-2-16 15,6-1 0-15,9-2-4 16,3-3 8-16,3 0-8 15,0-2 8-15,6-3-8 16,0-3 24-16,3-2-16 0,2-1-268 16,1-2 140-16,9 0-548 15</inkml:trace>
  <inkml:trace contextRef="#ctx0" brushRef="#br0" timeOffset="66778.1678">20759 9882 944 0,'-6'16'352'0,"0"3"-276"0,-12 12-20 16,6-10-380-16</inkml:trace>
  <inkml:trace contextRef="#ctx0" brushRef="#br0" timeOffset="67138.8386">21247 9583 612 0,'-3'13'228'0,"3"3"-180"0,3 11-12 16,0-9 0-16,0 6-28 15,0 5 4-15,-3-5-4 16,0 5-8-16,0-5 4 15,0-6 4-15,0-2-4 0,0 3 8 16,0-11-8-16,3 2 8 16,-3-4-8-16,0-6-356 15</inkml:trace>
  <inkml:trace contextRef="#ctx0" brushRef="#br0" timeOffset="67558.8821">21277 9588 704 0,'12'-21'264'0,"3"13"-208"0,9-2-12 0,-10 5 64 15,4 2-68-15,6 0 8 16,3 3-28 0,-6 6-4-16,-3 4-8 0,-1 3-8 0,-5 6 4 15,-6 2-4-15,-12 3 0 16,-6 0 8-16,-2-3-4 15,-4 0 16-15,0-3-12 16,3-2-12-16,3-2 0 16,6-1-24-16,3 0 16 0,12 3 12 15,3 0 4-15,3 2-12 16,0 1 4-16,3-1 4 16,-1 1 0-16,-5-3-12 15,-6 0 8-15,-3-3 84 16,-6 0-48-16,-9 0 28 15,-2 1-40-15,-4-4 8 16,-6-2-16-16,-6-3-16 16,0-2 0-16,1-6 12 15,2-2-4-15,3 0 8 16,3-6-8-16,9-2-100 16,6 2 52-16,3 6-236 15,15-8 156-15</inkml:trace>
  <inkml:trace contextRef="#ctx0" brushRef="#br0" timeOffset="67815.1241">21756 9626 840 0,'-12'-19'312'0,"12"14"-244"0,6-3-16 0,0 5-40 15,3 0-16-15,6-2 4 16,9-3 0-16,3 0 32 16,5-2-16-16,4 2 4 0,0 0-12 15,-6 0-16-15,-1 3 4 16,-8 2 4-16,0 0 0 16,-6 6-388-1,-15 5 212-15,-9 0-272 0</inkml:trace>
  <inkml:trace contextRef="#ctx0" brushRef="#br0" timeOffset="68113.3949">21872 9633 520 0,'-6'0'192'0,"12"8"-152"0,9 3-8 16,-9 2-16-16,-3 8-16 15,6 8 88-15,0-2-48 16,-3 5 28-16,0-6-40 15,3 1 80-15,-3-6-60 16,-6 3 84-16,0-9-76 0,-3-1 88 0,-6-4-84 16,-3-2 8-16,-6-5-44 15,-3-3-4 1,-3-3-12-16,4-2 4 16,-4 0-8-16,0-1 8 0,3-2-8 15,3 3-28-15,3-3 12 16,3 3-108-16,4 0 64 15,-1-1-212-15,6 1 148 16,3 2-508 0</inkml:trace>
  <inkml:trace contextRef="#ctx0" brushRef="#br0" timeOffset="68392.6417">22238 9644 696 0,'-9'-13'256'0,"9"10"-196"0,12 1-20 16,0-4 68-16,0 1-68 15,12-3 52-15,12 0-52 16,2-3 8-16,10 1-32 15,-6-1 8-15,8 3-12 0,-5 3 0 16,-6 2-4-16,-7-2-96 16,-14 10 52-16,-6-5-692 15</inkml:trace>
  <inkml:trace contextRef="#ctx0" brushRef="#br0" timeOffset="68601.7088">22453 9668 652 0,'-6'16'244'0,"6"-16"-192"0,3 39-12 0,-3-17 12 16,-3-1-36-16,3 0 40 15,3 3-32-15,-3-3 4 0,0-3-16 16,0-2-16-16,3 0 0 0,-3-3-280 15,0-2 156-15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13:21:13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18625 12795 488 0,'0'-13'180'0,"0"8"-140"0,3 5-12 0,3 0-268 0</inkml:trace>
  <inkml:trace contextRef="#ctx0" brushRef="#br0" timeOffset="2691.3978">18646 12642 436 0,'0'-6'160'0,"0"6"-124"0,0-5-8 15,5 5 72-15,1-2-60 16,0 2 60-16,-6-6-56 16,3 6 32-16,-3 0-44 15,0 0 0-15,0 0-20 0,0 0 64 16,0 0-44-16,-3 6-4 15,0 1-16-15,0-1 8 16,0 4-12-16,0 9 48 0,0-1-28 16,3 6 12-1,0 11-24-15,3 2 0 16,0 2-8-16,3 4 20 0,0 2-16 16,0 0-12-16,-3 0-4 15,0 0 12-15,0 0-4 16,0-6 16-16,-3-4-12 15,0-6 40-15,0-3-24 16,-3-5-12-16,0-5-8 16,0-5 12-16,0-1-8 15,0-4-4-15,-3-1 0 16,3-2 4-16,0 2-4 0,0-5-12 16,-3 3 4-16,6 2-16 15,0 0 12-15,0 0-24 16,-2-5 20-16,2 0-12 15,2 6 12-15,1-1 0 16,-3-5 4-16,0 0 0 16,3 5 0-16,-3-5 8 15,0 0 0-15,0 6 16 16,0-1-8-16,0-5-4 16,-3 3 0-16,3 2-16 15,3 0 8-15,-3-5 4 16,-3 3 0-16,3-3 8 15,0 5-4-15,0 0-20 16,0-5 8-16,0 6 12 16,3-1 0-16,-3-5-12 15,0 0 4-15,0 5 20 0,0 3-8 16,-3-3-12-16,0 1 0 16,1-1 56-16,-1-2-28 15,-3-1 24-15,-3 1-28 16,0 0 16-16,-3 2-20 15,0 3 0-15,-6 2-8 16,3 1 28-16,-6 5-20 16,0 2 4-16,1 1-12 15,2 2 36-15,-3 3-20 16,0-3 32-16,6 3-32 16,-6-6 12-16,7 6-20 0,-1-8 20 15,0-3-24-15,3 3 4 16,3 0-8-16,0-3-8 15,-3-2 4-15,6-6 4 16,3-2-4-16,3-3-20 16,0 0 8-16,0 8 12 15,0-3 0-15,0-5-4 16,3 3 4-16,3-3-16 16,0 5 8-16,0-2-4 15,3 2 0-15,0 6 16 16,3-4-4-16,3 4-12 15,5 0 4-15,10 7 4 16,-6 1 0-16,9 2-20 16,-3 3 12-16,2-1 20 0,1 1-4 15,-3 0-4-15,0 3 0 16,-7-6-24-16,-5-3 12 16,0 1 12-16,0-3 0 15,-3-3 16-15,-3-3-12 16,-3-2-4-16,0 0 0 15,-3-5-4-15,3 0 0 16,-4-3 8-16,-5 0-4 16,9-8 8-1,-6 0-16-15,0-3 0 16,3-2-32-16,6-6 20 16,-3-2-56-16,9-3 40 0,-3-2-12 15,0-3 28-15,6 2-36 16,-1 1 32-16,1-3-4 15,0 0 16-15,0 2 8 16,-6 6 0-16,0 0 8 16,-6 2-4-16,3 4-12 15,2 4 4-15,-8 0 4 16,3 3 0-16,0 3 0 16,3 3 0-16,-6-4 0 15,3 4 0-15,-9 2 8 16,6 2-4-16,-6-2-12 15,0 0 4-15,0 8 20 16,0-3-8-16,0 1-4 16,0-1 0-16,-6-2-4 15,6-1 0-15,-6 1 8 0,3 0-4 16,-3-1-4-16,0-4 4 16,-3-4 12-16,0 1-8 15,-3-6 16-15,4 1-16 16,-10-3 24-16,0-3-20 15,-9 0 24 1,3-5-24-16,3 5 24 0,-5 3-24 16,5-1-32-16,3 6 12 15,-3 1 8-15,0-1 4 16,6-3 16-16,0 6-12 16,-5-1 4-16,-1-7-4 15,6 8-24-15,6-6 8 0,3 1-4 16,-3 2 4-16,3 3 0 15,6-3 0-15,6 5-300 16,3 3 168-16</inkml:trace>
  <inkml:trace contextRef="#ctx0" brushRef="#br0" timeOffset="3285.5799">18515 13671 424 0,'-3'-8'156'0,"3"8"-120"0,0-3-8 15,0 3 72-15,0 0-60 16,0 6 28-16,3 2-40 15,0 5 80-15,-1 8-60 16,4 3 56-16,3 0-60 0,3 5 16 16,-3 0-40-16,6 0 0 15,6 0-12-15,-12-2 20 16,0-4-16-16,0-4 4 16,0-3-8-16,-6-6 4 0,-6-2-8 15,-3-8-100-15,0-5 52 16,-3-6-632-1</inkml:trace>
  <inkml:trace contextRef="#ctx0" brushRef="#br0" timeOffset="3494.3664">18553 13782 404 0,'-3'0'148'0,"6"-5"-112"16,0-6-12-16,-3 11 92 0,6 0-68 16,0-5 44-16,-6 5-56 15,0 0-20-15,0 0-8 16,0 0-8-16,3-5 0 0,-3 5-56 16,0 0 32-16</inkml:trace>
  <inkml:trace contextRef="#ctx0" brushRef="#br0" timeOffset="4459.1344">18577 13663 444 0,'0'-8'164'0,"0"8"-124"0,0 0-16 0,0 0 0 16,0 0-20-16,0 0 52 15,0 5-32-15,0 1 44 16,-9-1-40-16,3 0 72 16,-3 3-52-16,3 3 52 15,-9-3-56-15,9 2 48 0,-5 1-52 16,2 2 8-16,0-2-32 0,3 2 44 15,0 3-32 1,3-8 12-16,-3 2-24 16,6-4 20-16,0 4-24 0,6-4-4 15,-6-6-4-15,9 0 12 16,-3 2-8-16,9-2-12 16,5-2 0-16,-2-1 4 15,0 0 0-15,6 3-12 16,-3-2 8-16,0 2 12 15,-7 0-4-15,1 0 8 16,0 2-8-16,-9-2 68 16,0 0-40-16,3 0 24 15,-3-2-36-15,-6-1 16 16,-6-5-20-16,12 3-8 16,-6-3-4-16,0 0 12 0,-6 0-8 15,6-3-28-15,-6 1 8 16,0-1 24-16,3 1-8 15,-3-1 0-15,6-2 0 16,-9 2-16-16,3-2 8 16,0 5 4-16,0-3 0 15,3 6-20-15,-2 0 12 16,2 0-84-16,0 2 52 16,0 3-20-16,-3 0 36 15,0 0 4-15,3-3 12 16,3 1 8-16,-6 2 0 15,0 0 0-15,3 0 0 0,0 2-12 16,0 4 8-16,3-4 4 16,-6 1 0-16,6-3 8 15,-9 5-4-15,9 0-4 16,-6-5 4-16,6 0 4 16,-6 3-4-16,6-3-4 15,0 0 4-15,0 5-4 16,6 6 0-16,0 5 52 15,-3 5-28-15,9 3-12 16,-3 2-4-16,3 1-8 16,-3-6 0-16,0 3 16 15,2-3-8-15,-8-5 68 16,0-3-44-16,0 0 16 16,0-5-32-16,-3-3 0 15,0-5-8-15,0 0-8 0,0-2 4 16,-3-4-156-16,0-1 84 15,-3-4-860 1</inkml:trace>
  <inkml:trace contextRef="#ctx0" brushRef="#br0" timeOffset="6231.8146">18625 12695 384 0,'-6'5'140'0,"3"-5"-108"0,-3 0-8 16,6 0 128-16,0 0-88 16,0 0 52-16,-3 0-68 15,3 0 20-15,0 0-40 16,0 0 72-16,0-3-56 0,0 3 24 15,3-2-40-15,-3 2 8 16,0-6-20-16,0 6 44 16,0 0-32-16,0 0 4 0,0 0-20 15,3 0 0-15,0-5-4 16,0 2 28-16,0 3-20 16,3-5 12-16,3 5-16 15,2 0 12-15,7-5-16 16,3 5 24-16,9-5-20 15,9-1 24-15,11-2-24 16,13 3 4-16,8 0-8 16,4 2-24-16,2 0 8 15,-6 1 20-15,1-3-4 0,-7 2-4 16,-2-2 0-16,-10-1 4 16,-5 1-4-16,-6 0 16 15,-4-3-12-15,-5 3 40 16,-6-1-24-16,-3 1-24 15,-3 2 0-15,-3-2 16 16,-4 2-8-16,-2 3-4 16,-3 0 0-16,0-2-16 15,-3-1 8-15,-6 3 20 16,9 0-8-16,-9 0-4 16,0 0 0-16,0 0-16 15,0 0 8-15,3-3 20 16,-3 1-8-16,0-1-12 15,0 3 0-15,0 0 4 16,0-3 0-16,0 3 8 0,-3 0-4 16,3 0-12-16,0-2 4 15,0 2 4-15,-6 0 0 16,6 0 0-16,0 0 0 16,0 0 8-16,0 0-4 15,0 0-12-15,0 0 4 16,0 0 12-16,0 0-4 15,0 0 8-15,-3 0-8 16,3 0 8-16,0 0-8 16,0 0-28-16,0 0 12 15,0 0 12-15,0 0 4 0,0 0-196 16,0 0 104-16,0 0-580 16,9 5 372-1,-9 0-112-15</inkml:trace>
  <inkml:trace contextRef="#ctx0" brushRef="#br0" timeOffset="8635.5045">19711 12589 540 0,'3'-3'200'0,"-3"3"-156"0,-3 0-12 0,3 0 36 15,6 0-44-15,-6 0 44 16,9-2-40-16,-3-1 48 15,0 0-44-15,0 1 56 0,0-1-52 16,3 0 20-16,3 1-36 16,6-1 28-16,8 3-32 15,7 0-12-15,9 3-8 0,2 2 4 16,4 0 0-16,0 1 16 16,-7-6-8-16,-5 0-4 15,0 0 0-15,-6-3 28 16,-4-2-16-16,-5-1 56 15,0 1-40-15,-3 2 12 16,-6 1-28-16,-3-1 0 16,0 0-8-16,-3 3 4 15,-3-2-8-15,-3 2 8 16,0 0-8-16,0 0 32 16,-3 0-20-16,0 0 20 15,0 0-20-15,0 0 0 16,0 0-8-16,0 0 12 15,0 0-12-15,0 0-4 16,0-3 0-16,3 3 4 16,-3 0-4-16,0 0 8 15,0 0-8-15,0 0-12 0,0 0 4 16,0 0-4-16,0 3 0 16,0-1 16-16,3-2-4 15,-3 6 8-15,3 2-8 16,0 0-20-16,0 5 8 15,0 8 4 1,0 3 4-16,3 8 0 16,3 5 0-16,3 8 8 15,0 2-4-15,0-7-12 16,0-8 4-16,0-3 20 0,-3-8-8 16,-1-3 4-16,-2-4-4 0,0-4 12 15,-3-2-12-15,0-2 40 16,0-6-24-16,0 5-12 15,0-5-8-15,0 0-4 16,0 0 0-16,3 5 0 16,0 0 0-16,-3-5 0 15,0 0 0-15,0 0-12 16,0 0 8-16,0 0 12 16,0 0-4-16,0 0-4 15,0 0 4-15,0 0 4 16,0 0-4-16,0 0 8 15,0 0-8-15,0 0-4 16,0 0 4-16,0 0-4 0,0 0 0 16,0 0-12-16,0 0 8 15,0 0-4-15,3-2 0 16,-3 2 16-16,0 0-4 16,-3 0-4-16,0 0 4 15,-3 0-4-15,-2 0 0 16,-4 2 8-16,-3 1-4 15,-3 2-20-15,-3 1 8 16,3 2 20-16,-3-1-4 16,1 1 32-16,2 0-24 15,-3 0 4-15,3-2-12 16,3-1-16-16,3 0 4 0,3 0 4 16,0 1 0-16,3-1 8 15,3-2-4-15,-3-1-4 16,6-2 4-16,-3 6 4 15,3-6-4-15,0 0-12 16,9 2 4-16,3 4 4 16,3-1 0-16,3 0-12 15,3 0 8-15,3 3 12 16,-1 0-4-16,1 3-4 16,0 2 4-16,-3 0-16 15,-6-2 8-15,0 2 12 16,-6-2-4-16,0-1-4 15,-3-2 4-15,-3 0-24 16,-3 3 12-16,-3-1 32 16,-3 1-16-16,-3 2 0 15,-3 3-4-15,-6 3 4 0,-3-4-4 16,-3 4-12-16,-3-3 4 16,4 0 4-16,-1-6 0 15,0 1 0-15,0-3 0 16,6 0 0-16,3-6 0 15,7 4 0-15,2-1 0 16,3-2 8-16,9-1-4 16,2 4-4-16,7-4 4 15,9 4-24-15,9-4 12 16,3 3 4-16,-1 1 4 0,7 2 0 16,-6 2 0-16,-6 4-20 15,-1-1 12-15,-8-3 20 16,-15 4-4-16,-6-4 4 15,-6 3-4-15,-6-2 4 16,-6 2-8-16,3 0-12 16,-5 3 4-16,-1-5-4 15,-3 2 0-15,3 6 24 16,3-9-8-16,0 1-4 16,-2 2 0-16,5-5-4 15,0 3 0-15,-3-1 0 16,9-5 0-16,3 1 0 15,3-4 0-15,3 4-20 16,6-6-12 0,6 0 12-16,0 0 4 15,3 0 8-15,-6 5-36 0,3-5 24 16,-3 8-4-16,2 2 16 16,-8 1 16-16,3 8-4 15,-6-4-4 1,0 7 4-16,-6-1-4 0,3 5 0 15,3-7 0-15,-6 2 0 16,6-3 8-16,-5-4-4 16,2 2 8-16,-3-9-8 15,6 4-48-15,-6-6 28 16,3-2-24-16,0-3 24 16,0-3 36-16,3 1-12 15,0-6-16-15,-6 2 0 0,6 4-4 16,6-1 4-16,-6 1 8 15,0 2 0-15,0 0-12 16,0 7 8-16,0 4 12 16,3 2-4-16,3 8-12 15,6 6 4-15,-4 5 4 16,-2-1 0-16,3 4 0 16,-3-1 0-16,0-2 0 15,0-3 0-15,-3 0 0 16,3-5 0-16,0 0 8 15,0-6-4-15,-3-2-12 16,3 3 4-16,0-6 20 16,-3-2-8-16,-3-1-28 15,0-2 8-15,-3-3-460 0,-3 1 256 16</inkml:trace>
  <inkml:trace contextRef="#ctx0" brushRef="#br0" timeOffset="10298.7492">18634 14176 696 0,'0'-5'256'0,"0"10"-196"0,3 1-20 0,-3-1 100 16,0 6-84-16,3 2 60 0,3 5-72 15,-1 6 48-15,1 0-52 16,0 8 16-16,0 2-36 0,-3 6 8 16,-3-3-16-16,0 2 36 15,-3-1-24 1,0-4 12-16,0-5-20 0,3-5 8 16,-3 0-12-16,6-3-16 15,0-5 0-15,0-3 28 16,-3-3-12-16,6-4 48 15,0-12-32-15,-6 6 12 16,0 0-24-16,6 0 0 16,0-5-8-16,-3 5 12 15,3 0-12-15,0-5-4 16,0-3 0-16,0 3 12 16,3-1-8-16,0-2 24 0,3 1-20 15,0 1-4-15,0 1-4 16,2 0 4-16,4-3-4 15,3 2 8-15,6 1-8 16,9 0-12-16,8 0 4 16,10 2 4-16,8 0 0 15,4 3-12-15,8 0 8 16,10 3 4-16,5 0 0 16,3-1-12-16,3-2 8 15,1 3-4-15,5-3 0 16,0 0 0-16,-6 0 0 15,-2 0 16-15,-1-5-4 0,-6-1-28 16,7-2 12-16,-7 3 4 16,-12-3 8-16,4 0 16 15,-4-2-8-15,-2-1 4 16,-1 0-4-16,-6 3-16 16,-8 3 4-16,-6-3 4 15,-7 3 0-15,1 0 16 16,-3 2-8-16,-7 0 4 15,7-2-4-15,3 5-8 16,-1 0 4-16,-2 0-4 16,-6-5 0-16,-1 5 0 15,-5 0 0-15,0 0 16 16,-6-3-8-16,-3 3-12 16,-4-3 0-16,1 3 4 15,-3-2 0-15,0 2 0 16,-3-3 0-16,0 1 8 0,0-1-4 15,-3 0-12-15,0 1 4 16,6-1 12 0,-1 3-12-16,4 0 0 15,0 0 40-15,0 0-24 16,3 0-28-16,-6 0 8 16,-3 0 20-16,0 0-8 15,-4 0-8-15,1 0 0 16,0 0 4-16,3-3 0 15,0 3 16-15,0 0-8 0,3 0-40 16,-6-2 20-16,9 2 12 16,-3-6 0-16,-3 6 12 15,-7-5-8-15,4 5 8 16,-6 0-8-16,-3-3 8 16,0 1-8-16,0-1-12 15,-3 0 4-15,3 1 12 16,-3-3-4-16,3-1-12 15,-6 6 4-15,6-2 12 16,0-4-4-16,-3 4-12 16,-2-1 4-16,2 3 4 15,0 0 0-15,-6 8 0 16,3 3-12 0,6-1 8-16,3 9-4 15,3-6 0-15,6 0-72 0,8-2 44 16,4-6-128-16,0-8 92 15,0-5-44-15,0-7 68 16,-4-4 8-16,-5-2 24 16,-6 0 84-16,-3 0-40 15,-9-1 88 1,0-1-64-16,-9-1-16 0,3 0-24 16,1 0-44-16,-10 6 16 15,6-1-732 1,-9 1 408-16,-6-6-128 15</inkml:trace>
  <inkml:trace contextRef="#ctx0" brushRef="#br0" timeOffset="11475.9861">20312 12520 664 0,'-8'-5'244'0,"8"5"-188"0,-3-3-16 16,3 3 84-16,0-3-76 16,0 3 104-16,0-5-88 15,0 3 32-15,3-1-56 16,0 0 40-16,-1-2-48 0,1 2-16 16,3 1-8-16,0 2 16 15,0 0-12-15,3 2-4 16,3-2-4-16,3 6 20 0,9-4-12 15,3 4 4-15,11-1-8 16,10 3 4-16,12-8-8 16,23-6 8-16,18 4-8 15,12-1-12-15,12 1 4 16,-3 4 12-16,-6 1-4 16,-23-3 16-1,-1 0-12-15,-6-5 16 16,-8 2-16-16,-13-5-4 15,-5 3 0-15,-16-3 4 16,-8 2-4-16,-3-1 40 0,-6 4-20 16,-7-2-4-16,-2-1-12 0,0 4-8 15,-3 2 4-15,-6-3-4 16,0 0 0-16,-3 3 0 16,3 0 0-16,-3 0-12 15,-3-2 8-15,3 2 20 16,3 0-8-16,-6 0-12 15,2-6 0-15,-2-2 20 16,3 8-8-16,-6-5 4 16,0 0-4-16,0 0 12 15,3-3-12-15,-3 5 16 16,-3 0-16-16,0 3-4 16,0 0 0-16,-2 0-4 15,-1 8 24 1,0 0-12-16,0 3-4 15,6 5-4-15,0 0-32 0,6-3 16 16,3 3 12-16,5-3 4 16,4-3 16-16,3 1-12 15,3-8 24-15,-3 2-20 16,-3-5-20-16,-3-5 0 16,-7-1 32-16,-8-4-16 15,-6 2 60-15,-2-8-36 16,-7 3 48-16,-3 2-48 15,3-2-16-15,6 8-8 16,0-1-72-16,6 6 36 0,3 6-428 16,6 2 252-16</inkml:trace>
  <inkml:trace contextRef="#ctx0" brushRef="#br0" timeOffset="12887.0273">20464 13211 456 0,'0'-3'168'0,"0"0"-128"0,0 1-16 0,0 2-8 15,6 0-16-15,-6 0 24 0,3 5-12 16,-6 3 144-16,6 0-84 16,0 8 48-16,3 2-72 15,0 6 28-15,0 3-44 16,-3-1 8-16,-3 0-24 0,6-2 20 15,-3-3-24-15,-3 1 12 16,-3-4-12-16,3-5 64 16,6-2-44-16,-6-3 48 15,-6-8-44-15,3-3 8 16,3-5-28-16,0-5-8 16,-3 0-4-16,3-6-16 15,0-7 8-15,0-1-32 16,6-2 20-16,3-2-12 15,6-1 16-15,3 3 0 16,0 2 4-16,2 1 0 16,4 5 0-16,-3 5 32 15,3 5-12-15,0 11 12 0,-4 5-12 16,-2 3 0-16,-3 8-4 16,-6 3-16-16,-6 2 4 15,-6-3 20-15,-9 6-8 16,-3 0 16-16,-5-8-16 15,-1 2-4-15,-3-4 0 16,-3-6 4-16,-3-6-4 16,9-2-4-16,1-5 4 15,5 0 4-15,3 2-4 0,6-2-28 16,6 2 12-16,6 3 12 16,0 8 4-16,9 0 32 15,3 0-20-15,-10 0 32 16,10 2-32-16,0-2-12 15,0 0-8-15,-3 3 28 16,-3-3-12-16,0-3 4 16,0 0-8-16,-3 1-8 15,0-6 4-15,-4 2-288 16,4-2 156-16,0 8-680 16</inkml:trace>
  <inkml:trace contextRef="#ctx0" brushRef="#br0" timeOffset="13802.1174">20762 13494 560 0,'6'0'208'0,"-6"-6"-164"0,6 6-8 0,-6 0 56 16,0 0-56-16,0 0 76 15,0 6-64-15,0 2 52 16,0 2-56-16,0 6 32 0,3 5-44 16,3-2 8-16,0-1-24 15,-6 4 28-15,6-4-28 16,-3-7 48-16,3-3-36 16,-6-3 64-16,0-5-52 0,3-8-8 15,-3-3-20-15,0-5 0 16,0 3-8-16,3-11-12 15,-3 3 4-15,0 0-4 16,0 0 0-16,0 8-12 16,0-3 12-16,0 3 12 15,0 2 0-15,0 3-12 16,0 3 4-16,3 5 12 16,-3 0-4-16,6-3-36 15,2 11 16-15,4 5 16 16,-6 1 0-16,9 7-8 15,0 2 4-15,0 1 12 16,0 5-4-16,0-10 40 16,-6-1-20-16,6-2 20 15,-4-5-24-15,-2-6 0 0,3-5-12 16,-3-5 48-16,3-8-32 16,-9-6 44-16,3-2-40 15,-6-3 48-15,6 0-44 16,3 1 28-16,-9 1-32 15,0 4 0-15,6-1-16 16,-3 6-24-16,-6 3 4 16,0-1 20-16,0 3-4 15,-9 5-204-15,3 3 104 16,0 0-296-16,6 3 216 16,-6 8-624-16</inkml:trace>
  <inkml:trace contextRef="#ctx0" brushRef="#br0" timeOffset="17084.9851">17583 11120 260 0,'-6'0'96'0,"6"-5"-76"0,-3 0-4 0,3 5 0 16,0 0-12-16,0 0 8 16,0 0-8-16,-3 0 84 15,3 0-44-15,-3 0 144 16,0 0-104-16,3 0 120 16,0 0-116-16,0 0 60 15,-3 0-84-15,3 0 28 0,0 0-56 16,0 0 0-16,0 0-24 15,0 0-8-15,0 0 0 16,3 5 4-16,3 0-4 16,3 1 24-16,3-6-16 0,6 2-4 15,2 1-4-15,4-6 4 16,0 6-4 0,0-3-12-16,-3 0 4 0,-3 3 4 15,-7 2 0-15,1-2 16 16,-3-3-8-16,0 2-12 15,-9-2 0-15,0 0 12 16,0 0-4-16,0 0-20 16,6 3 8-16,-3-6-216 15,3-2 124-15,-6 5-604 32</inkml:trace>
  <inkml:trace contextRef="#ctx0" brushRef="#br0" timeOffset="18019.6386">17687 11176 548 0,'-6'0'204'0,"9"0"-156"0,0-3-16 16,-3 3 36-16,0 0-44 16,0 0 44-16,0 0-40 15,0 0 40-15,6 6-40 16,-3-1 4-16,3 0-20 0,-3 3 56 15,0 0-40-15,0 3 16 16,0 5-28-16,0-1 0 16,3 1-8-16,-3 0-16 0,-3 3 4 15,3-3 20-15,0-3-8 16,-3 0 4 0,0-2-4-16,0 4 12 0,0-7-12 15,0 8-4-15,0-2 0 16,0-4-4-16,0-2 0 15,0-3-188-15,3 6 104 16</inkml:trace>
  <inkml:trace contextRef="#ctx0" brushRef="#br0" timeOffset="20348.4989">17416 13597 540 0,'0'-3'200'0,"0"3"-156"0,6-5-12 15,-6 5 176-15,0-3-120 16,3 1 52-16,3-1-80 16,-6 0 24-16,0 3-48 15,6-2 52-15,-3 2-52 0,3 0 0 16,3 0-20-16,9 0 16 15,-3 0-20-15,5-3 4 16,4 0-8-16,3 1-16 16,-3-1 4-16,-3-2 4 15,0 5 0-15,-7 0 16 16,1-3-8-16,-6 1 4 16,-3-1-4-16,0 0-8 0,3-5 4 15,-3 3-4-15,0 0 0 16,-6 2 0-16,3 0 0 15,-3 3-124-15,0 0 68 16,-3 3-144-16,3 0 112 16,-6-1-28-16,-3 1 68 15,3 2 28-15,0-2 16 16,-3 2 12-16,3 1-4 16,-3-1-56-16,3 3 28 15,0 2-140-15,0-2 92 0,4 8-92 16,-4-3 96-1,0 6 32-15,3 2 28 16,3 3 156-16,0 10-80 16,0-5 80-16,0 1-88 15,3-4-12-15,-3 0-32 16,0-2 16-16,0-3-20 16,-3 1 4-16,0-7-8 0,0-1 4 15,-3-4-8-15,0-2 16 16,0 0-12-16,-3-3 32 15,0-2-24-15,0-3-32 16,-3 3 8-16,0-3 0 16,3 2 8-16,0 1 88 15,0 0-48-15,6-3 116 16,0 0-88-16,0 0 28 16,3 0-56-16,0 0 20 0,6 0-32 15,0 0 16-15,3 0-24 16,0 0 72-16,3-3-56 15,3 3 24-15,6 0-40 16,3-3 0-16,5 1-12 16,-2-4-8-16,3 4 4 15,-6-3 20-15,-3 5-12 16,-6-6-12-16,-4 4-4 16,-5-1 20-16,3 3-8 15,-9-3-20-15,-6 3 4 16,-3-2-348-16,1-1 196 0,2 6-684 15</inkml:trace>
  <inkml:trace contextRef="#ctx0" brushRef="#br0" timeOffset="21282.2384">17866 14010 676 0,'-6'-11'248'0,"9"6"-192"0,-3-3-16 16,0 5 128-16,0-2-100 16,0 2 24-16,0 1-52 15,0-1-28-15,0 3-4 16,0 5 0-16,3 6-4 0,-3 5 8 16,0 5-8-16,0 0 32 15,3 6-20-15,-3-4 12 0,0 1-16 16,0-3 20-16,0-5-20 15,0 0 4-15,-3-3-8 16,3-5 28-16,0-8-20 16,0 0-4-16,0 0-8 15,0-8-4-15,6-5 0 16,-3-3-12-16,-3 3 8 16,0-8-4-16,0 2 0 15,0 3 0-15,0 1 0 16,-3-4 16-16,0 6-4 15,0 2-12-15,3 3 4 0,0 0-16 16,0 6 12-16,0 2-4 16,9 5 4-16,-1 8 0 15,1 6 0-15,6 5 8 16,3-1 0-16,-3-1 16 16,3 1-8-16,-3-7 4 15,0 0-4-15,-3-8 80 16,-6-3-44-16,2-5 48 15,1-10-52-15,-6 2 32 16,-3-8-40-16,0-8-8 16,0 0-16-16,0-5-24 15,-3 0 8-15,0 0 20 16,3 3-4-16,0 4-4 16,0 1 0-16,0 5-24 15,3 3 12-15,0 5-180 0,3 3 100 16</inkml:trace>
  <inkml:trace contextRef="#ctx0" brushRef="#br0" timeOffset="24400.8645">23453 9890 520 0,'-6'-3'192'0,"6"3"-152"0,0-2-8 16,0 2 168-16,0 0-116 16,0 5-8-16,0 0-48 15,6 3 40-15,-3 0-36 16,0 0 100-16,6 3-76 0,0 2 28 15,3 8-48-15,3 8-4 16,-1 11-20-16,7 2 12 16,6 3-16-16,3-2-12 15,3-1 0-15,8-2 20 0,1-6-8 16,-6-5-12-16,-1-5 0 16,4-8 20-16,-6-6-8 15,-6-2 4-15,-4-2-4 16,-5-1 48-16,-6-2-32 15,-3-1 0-15,0 1-16 16,-6-3 20-16,3 3-16 16,-6-3-20-16,0 5 0 15,0 3 4-15,-6-6 4 16,6 6 8-16,-3 0-4 0,0-2-12 16,-3 2 4-16,-3-3 20 15,3 3-8-15,-9 0-12 16,3 2 0-16,-5 3 12 15,2 3-4-15,-12 6 16 16,3-4-12-16,-3 9-20 16,-3-1 4-16,7 0 4 15,-7-2 4-15,3-3-12 16,0 1 8-16,4 1-4 16,2 1 0-16,12 0 0 31,-3 5 0-31,9 8 8 0,-3 0 0 15,6 0-12-15,0-2 8 16,0-6 40-16,0-8-24 16,0-3-8-16,0-2-8 0,0-8 12 0,0-2-4 15,0-6-4-15,0 0 4 16,-6-8-252-16,0-8 136 16</inkml:trace>
  <inkml:trace contextRef="#ctx0" brushRef="#br0" timeOffset="24739.8885">23444 10327 664 0,'-15'0'244'0,"15"2"-188"0,-9 4-16 16,6-1 120-16,-6 0-96 15,6 3 28-15,-6 0-56 16,0 3 32-16,-2-1-40 16,-1 3 20-16,0 3-28 0,-3 3 60 15,6 7-44-15,3 3 20 16,3 3-36-16,0 8 8 15,9-6-16-15,0-2-8 16,3 2 0-16,3-7 12 16,-3-6-8-16,3-5 4 15,2-6-4-15,1-7-148 0,3-6 76 16</inkml:trace>
  <inkml:trace contextRef="#ctx0" brushRef="#br0" timeOffset="24994.0858">23337 10530 684 0,'-3'-13'252'0,"6"11"-192"0,6-9-20 0,-3 6 76 16,0-1-72-16,9 4 52 0,-4-1-56 15,4 6-20-15,0 7-12 16,0 6 36-16,0 8-24 0,-6 0 36 15,3 2-32-15,-9-2 76 16,-3-3-56-16,-3 0 32 16,-9-2-44-16,-6-6 8 15,3-2-24-15,-3-6-36 16,3-5 12-16,6-5-968 16</inkml:trace>
  <inkml:trace contextRef="#ctx0" brushRef="#br0" timeOffset="26123.4946">23414 12570 696 0,'-21'-13'256'0,"12"10"-196"0,-2-2-20 0,8 3 164 15,0 2-120-15,0-6 52 0,-3 6-76 16,6 0-28-16,9 0-20 15,-3 8-20-15,5 8 4 0,7 0-4 16,9 13 0-16,12 0 8 16,8 3 0-16,7-3 16 15,9-3-8-15,-7-2-12 16,-2 0 0-16,-4-8 12 16,1-3-4-16,-4-5 8 15,-11 0-8-15,-6 0-4 16,0-3 4-16,-9 1-4 15,-12 2 0-15,5-3 0 16,-8 3 0-16,-6 0 8 16,-6 0-4-16,0 2 16 15,-11 1-12-15,-4 2 4 0,-9 0-4 16,0 3-8 0,-11 11 4-16,-1-12-4 0,-9 9 0 15,-2 0 0-15,-4 3 0 16,7 2 24-16,8 2-12 15,9-2 48 1,6 3-32-16,15 0-24 0,3 2-4 16,15-2-8-16,3 3 0 15,6-4 8-15,6-2 0 16,0 0 16-16,3-2-8 16,3-3-4-16,-7-6 0 15,1 1-4-15,-3-6 0 16,0 0 16-16,-3-5-8 0,-6 0 4 15,0-3-4-15,0-2 4 16,-9-3-8-16,0-5-48 16,-9-3 28-16,6-5-524 15,6-6 296-15</inkml:trace>
  <inkml:trace contextRef="#ctx0" brushRef="#br0" timeOffset="26423.9168">23355 12880 788 0,'-21'-8'292'0,"15"3"-228"0,0 2-16 0,-3 6 132 15,-3-1-108-15,-3 4 32 16,6 2-60-16,-12 5 36 16,10 3-48-16,-1 5-8 0,0 8-12 15,3 3 32-15,0 5-20 16,9 0-24-16,3 0 0 16,-3-8 8-1,9 0-4-15,0-5 16 16,0-8-12-16,0 0-196 0</inkml:trace>
  <inkml:trace contextRef="#ctx0" brushRef="#br0" timeOffset="26660.6569">23271 12988 820 0,'3'-10'304'0,"6"5"-236"0,6-1-20 16,-9 4 72-16,3 4-76 16,3 4-20-16,0-1-12 15,6 3 20-15,-3 5-16 16,-7-2 76-16,1 2-56 0,-9 0 76 16,0 0-64-16,-9 0 8 15,1-2-32-15,-7-3 4 0,-3-8-16 16,0-5-140-16,3-6 72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7T13:35:16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3003 4657 208 0,'0'-3'76'0,"0"3"-60"0,3-3-4 0,-3 1 100 16,3 2-64-16,0-6 76 15,3 1-68-15,0 0 32 16,-3 2-52-16,3-2-12 15,3 5-12-15,-3-3-28 16,5 3 8-16,-8-2 48 16,9 4-20-16,-12-2 36 15,3 0-32-15,3 0 32 16,0 0-32-16,-3 0 4 16,9 0-16-16,0 0 20 15,0 3-20-15,12-3-4 16,0 5-4-16,14-2-4 15,1-1 0-15,26 1-12 16,7 2 8-16,20 1 12 16,-6-1-4-16,22 0 32 15,-16 1-20-15,6-9-12 16,-9 6-8-16,-5-6 40 16,-16 0-24-16,4-2 0 15,-16 5-8-15,-5-3 4 16,-9 3-4-16,-10 0-20 15,-8 6 8-15,-9-1 20 16,-3 6-4-16,-6-1-160 16,0 1 80-16</inkml:trace>
  <inkml:trace contextRef="#ctx0" brushRef="#br0" timeOffset="688.6569">4283 4511 560 0,'3'0'208'0,"-3"0"-164"0,6-3-8 16,-3 3-40-1,6 3-4-15,3 0 4 16,5 2 4-16,10 0 24 16,0 3-12-16,9 0-12 15,2 0-4-15,4 0 40 16,-3-3-24-16,0 1 16 0,-4-1-16 15,1-2 44-15,-6-1-28 0,-6 1-4 16,-1 2-16 0,-14 1-8-16,3-1 4 0,-12 5 12 15,-6 1-8-15,-9 5-4 16,6 0 0-16,-11 5 4 16,8 0-4-16,-12 6 16 15,9 4-12-15,-12 1 4 16,12 0-4-16,-11 0-16 15,5-3 4-15,-6-3 40 16,6-5-24-16,0-5-8 16,3-3-8-16,-2-5 56 15,5 0-28-15,-3-8 60 16,9 0-48-16,0-8 36 16,6 3-40-16,0-16 8 15,3 2-24-15,-3-12 20 16,6 1-24-16,-3-9-12 15,0 7-4-15,0-5 20 16,0 8-8-16,-3 2-4 16,0 9 0-16,-3-1-24 15,6 6 12-15,-6 3-12 16,6 4 8-16,-6 6-176 16,6 6 100-16,-6 4-392 15,6 6 268-15</inkml:trace>
  <inkml:trace contextRef="#ctx0" brushRef="#br0" timeOffset="1934.8118">2771 5223 312 0,'9'-11'112'0,"-9"11"-84"0,17 3-12 16,-8 0 12-1,0 2-20-15,6 3 16 16,-3 2-16-16,0 9 60 16,0-1-40-16,-3 9 40 15,0-1-36-15,-9 9 0 16,0-4-20-16,-12 14 12 15,0 0-16-15,-12 16 24 0,-3-5-20 16,-11-1 24-16,-4-4-24 16,-18-9 4-16,10-2-8 15,-13-11 64-15,13-5-40 16,-1-6 48-16,15-5-44 0,4-5-12 16,11 0-12-16,0-5 16 15,3-3-16-15,6 0-12 16,12 0-4-16,-6 3 4 15,6-9 0-15,0 6-20 16,6-5 12-16,0 2-4 16,0 1 4-16,0-1 0 15,0 3 0-15,0-3 8 16,3 6 0-16,3-3-20 16,-3 5 12-16,6 1 12 0,3 2 0 15,2-1-20 1,7 1 8-16,9 3 4 15,3 8 4-15,2 7 0 0,10 14 0 0,-4 5 0 16,-2 5 0-16,3 0-28 16,2 0 16-16,1-10 4 15,-9 0 8-15,-1 0 44 16,-5 2-24-16,-9 0 44 16,-6 3-36-16,-6 0 20 15,-9 0-28-15,-6-8 8 16,-9-8-16-16,3 0 20 15,-6-5-20-15,-6-8 48 16,3-3-32-16,0-7 20 16,0 2-28-16,0-8 0 15,0-6-12-15,7-7-200 0,-4 0 104 16,0-8-264-16,-3-3 200 16,12-11-284-1</inkml:trace>
  <inkml:trace contextRef="#ctx0" brushRef="#br0" timeOffset="2431.2691">2649 5816 300 0,'0'-11'112'0,"0"11"-88"0,0-19-8 16,3 14 28-1,3 0-28-15,0-3 40 16,-1 3-32-16,4-1 20 15,0 1-24-15,3 5 28 16,-3 0-32-16,3 0 4 16,3 11-12-16,3-1 12 0,0 3-12 15,-9 6 4-15,11-3-4 0,1 2 28 16,-3 4-20 0,-3-1-24-1,3 2 4-15,-6 7 60 0,3 1-28 0,-9 4 8 16,3-1-24-16,-9-2 20 15,0-3-20-15,-9-8 24 16,6-5-24-16,-6-5 40 16,3-3-28-16,-3-8-4 15,3-3-12-15,-3-10-172 16,9 2 88-16,-6-5-312 16,6 3 216-16</inkml:trace>
  <inkml:trace contextRef="#ctx0" brushRef="#br0" timeOffset="2733.6281">2789 5950 320 0,'-15'3'120'0,"15"-3"-96"0,-9 5-4 0,-3-5 96 16,12 6-68-1,-15-6 52-15,9 5-60 0,-3-2 8 16,0 5-32-16,-3 0 20 16,12 2-24-16,3-5 24 15,3 3-24-15,3-2 24 31,6-1-24-31,0-5-40 0,6 0 16 0</inkml:trace>
  <inkml:trace contextRef="#ctx0" brushRef="#br0" timeOffset="4353.411">21902 4868 540 0,'3'-18'200'0,"-3"18"-156"0,12-3-12 15,-18 1-8 1,6 2-20-16,-9-6-4 16,0 4 4-16,-30-4 28 15,1 4-16-15,-22 4 64 0,-5 4-44 16,-22-1 20-16,1 0-36 0,-24 3 16 15,12-3-20-15,-33 6-8 16,15-3-4-16,-24-3 20 16,27-2-12-16,-12-1 32 15,20 1-28-15,1 2-12 16,21 3-8-16,8 0 20 16,28-2-8-16,-1-4-20 15,18 1 4-15,10-3-120 16,11 3 72-16,15-6-252 15,3 3 172-15</inkml:trace>
  <inkml:trace contextRef="#ctx0" brushRef="#br0" timeOffset="4865.556">20735 4620 248 0,'-15'-22'92'0,"15"22"-72"0,-18-2-4 16,7 2 16 0,2 5-20-16,-15 0 12 15,3 1-12-15,-18 2 132 16,6 2-76-16,-20 1 48 16,5 7-68-16,-11 1 20 15,5 5-40-15,1 2 16 0,11-5-24 0,-9 0 16 16,16 1-20-16,-10-1-16 15,12-3-4-15,-8 1 20 16,8-3-8-16,-3 0-4 16,12-3 0-16,-3 0-16 15,13 0 8-15,8-2-4 16,6-1 0-16,12 1 16 16,8 0-4-16,10 2 16 15,6 0-12-15,6 0 4 16,-4 3-4-16,7-5 4 15,-6-3-8-15,-4-6 16 16,-2-2-12-16,-3-8 16 16,-9 0-16-16,-6-7 60 15,-1 4-40-15,-14-10 8 16,3 5-24-16,-6-11 0 16,0 4-4-16,-3-6 12 15,3 5-12-15,1 3-28 16,4 5 8-16,4 5-92 15,6 11 56-15,3 16-348 16,3 5 220-16</inkml:trace>
  <inkml:trace contextRef="#ctx0" brushRef="#br0">23078 6260 424 0,'-9'-5'156'0,"9"2"-120"0,-3 0-8 0,3 3 52 16,0 0-48-16,0 0 68 15,0 0-60-15,12 0 20 16,6 0 4-16,8 6-32 16,7 2-36-16,9 8 0 0,-3 2 28 15,11 11-16-15,10 11 0 16,11 5-4-16,7 5 28 16,-7-5-16-16,-5-5 12 15,-7-8-16-15,-2-9-32 16,-13-7 8-16,-2-5 24 15,-3-3-8-15,-10-3 20 16,-5-2-16-16,-6-3 24 16,-6 2-20-16,-6-4 12 15,-12 2-12-15,0-3-16 16,-9 3 0-16,-6 3-16 16,6-1 12-16,-5 4 4 15,-4-1 4-15,0 3-28 16,-3 0 16-16,3 0 4 15,-5 0 8-15,-1 2-12 0,-3 6 8 16,-9 5 4-16,1 8 0 16,-4 14 8-16,6 4-4 15,-5 6-12-15,5 3 4 16,6-14 12-16,-5-2-4 16,-1 0-20-16,3-6 8 15,0 6 4-15,4 5 4 16,-1 8-36-16,6 2 20 15,3 1 40-15,1-9-12 16,11-2 8-16,-3-8-12 0,6-8 12 16,0-10-12-16,3-1 24 15,3-4-20-15,3-6-4 16,0-8-4 0,0 0-120-16,6-3 64 15,0-5-332-15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7T13:39:55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19122 7689 572 0,'6'0'208'0,"-6"0"-160"0,0-3-12 0,0 0 76 16,0 6-68-16,-6-6 112 15,6 3-84-15,0-2 60 16,-6-1-76-16,3 1 40 16,3 2-56-16,-6-3 16 15,12 6-36-15,-6-3 28 16,9 2-32-16,-3 1 4 16,9 5-12-16,5 0-8 15,1-3 4-15,21 0 28 16,3 3-16-16,29-10-24 15,3 4 4-15,28-4 28 16,-4 2-16-16,9-3 28 16,-9 0-24-16,-6 1-12 15,-17 4-4-15,2-4 28 16,-11 2-12-16,2-3-12 16,-8 3-4-16,-4-5 20 15,-2-1-8-15,-13 1-4 16,-5 2 0-16,-9-2 28 15,-3 5-16-15,-7-5-56 0,-5 5 16 0,-6-3-172 16,-3 9 104-16,-9-4-352 16,3 9 248-16</inkml:trace>
  <inkml:trace contextRef="#ctx0" brushRef="#br0" timeOffset="3829.1901">21116 7541 624 0,'-3'-8'228'0,"3"8"-176"0,-3 0-16 15,0 0 52 1,0 2-56-16,-3 1 40 15,0 5-40-15,-9 2 24 16,1 6-28-16,-16 8 36 16,9 3-36-16,-18 15 20 15,7 0-28-15,-13 6 60 0,9 0-44 0,-3-14 36 16,10-2-40 0,-1-8-8-16,15-6-16 0,3-10 20 15,6-3-16-15,9-15-136 16,6-1 68-16</inkml:trace>
  <inkml:trace contextRef="#ctx0" brushRef="#br0" timeOffset="4086.0489">21060 7485 800 0,'3'-8'296'0,"-3"8"-232"0,9-10-16 0,-6 12 88 16,-1 6-84-16,4 0 32 15,0 3-48-15,3 5 12 16,0 2-28-16,6 8 36 16,0 1-32-16,3 10-12 15,3 0-8-15,0 11 28 16,-4-3-16-16,4-3 12 16,-6-2-16-16,-6-6 0 15,3-5-4-15,-12-8-40 16,3 0 16-16,-6-13-356 15,-3 6 204-15</inkml:trace>
  <inkml:trace contextRef="#ctx0" brushRef="#br0" timeOffset="4265.4927">20863 7771 1068 0,'-15'-11'396'0,"15"11"-308"0,24-10-24 0,-6 4 56 15,0 6-80-15,6 0 8 16,2 3-28-16,4 0-144 16,0 2 68-16,3 0-236 15,-1 1 164-15</inkml:trace>
  <inkml:trace contextRef="#ctx0" brushRef="#br0" timeOffset="4789.5249">21473 7863 572 0,'-6'0'208'0,"6"0"-160"0,15 3-12 16,-9-3 68-1,0 0-64-15,-3 0 72 16,3 5-64-16,0-2 36 16,3 2-48-16,-3 1 16 15,0-1-32-15,3 3 8 16,-3 2-16-16,-6-4 12 0,9 4-16 0,-9 3 16 16,6-5-16-16,-6 3-4 15,0 0 0-15,0-1 28 16,0 3-16-16,0-5-12 15,0 3-8-15,-6 0 20 16,12-1-8 0,-6 1-4-16,0 5 0 0,0-6 4 15,6 1-4-15,-3-3-4 16,-3 2 4-16,6-4 4 16,0-1-4-16,2-8 8 15,7 3-8-15,-3-8 40 16,3 0-20-16,0-5 4 15,3 2-16-15,0-2 20 16,-3 3-20-16,-6-4-4 16,2 4-4-16,-8-1-128 15,3 6 68-15,-6 0-180 16,-6 5 132-16,3-3-284 16,-2 6 216-16</inkml:trace>
  <inkml:trace contextRef="#ctx0" brushRef="#br0" timeOffset="7048.4115">21616 8030 572 0,'0'-8'208'0,"3"8"-160"0,-3-2-12 0,0-1 24 16,6 3-40-16,-6-5 16 16,6 2-20-1,-3-5 80-15,3 5-52 0,0-7-4 16,3 4-24-16,-3-9 24 16,3 9-24-16,-3-10 56 15,0 8-40-15,-3-5 20 16,9 5-32-16,-12 0 36 15,0 3-32-15,0-3-4 16,0 6-12-16,0-6-8 16,0 8 4-16,6-11 28 15,-3 6-16-15,-3-3-40 16,6 5 12-16,-12 0-156 16,6 6 92-16</inkml:trace>
  <inkml:trace contextRef="#ctx0" brushRef="#br0" timeOffset="30329.528">19509 7326 436 0,'3'-5'160'0,"-3"0"-124"0,-3-3-8 16,3 2 104-16,3-1-76 15,-3-1 40-15,3-6-56 16,-3 6 40-16,0-2-48 15,0-1 64-15,0 6-56 0,3-3 0 16,0-3-24-16,3 9-20 0,0-1 0 16,-6 3 4-16,6 5 0 15,-3 9-12-15,-3 7 8 16,-3 8 4-16,3 3 0 16,0 2 44-16,0-5-24 15,0 0 0-15,-3-8-12 16,0-2 28-16,-3-6-20 15,0-7 20-15,3-9-20 16,0-5-8-16,3-11-4 16,0-10-32-16,3-10 16 15,0-4-48-15,0 9 32 16,6 0-20-16,0 4 28 16,2 7-16-16,4 4 20 0,3 1 36 15,0 10-12-15,0 2 16 16,-3 4-12-16,-3 4 36 15,0 6-24-15,-3 3-12 16,-1 2-8-16,1 0 48 16,-9 3-28-16,-6 3 32 15,0-1-28-15,-5-2 0 16,-4-3-16-16,-6-2-24 16,-3-1 4-16,0-4-4 15,0-1 4-15,7 0-20 16,2 1 16-16,6-4-48 15,9 4 32-15,12 2 8 16,11-1 8-16,1 1 36 16,9 8-12-16,-3-8 32 15,-6 3-28-15,2-1 12 0,-8-2-16 16,0-2 36-16,-3-1-24 16,-6 0-164-16,-3 0 76 15,-6-5-256-15,0 0 176 16,6-5-372-1</inkml:trace>
  <inkml:trace contextRef="#ctx0" brushRef="#br0" timeOffset="30589.6056">19884 7220 904 0,'-24'-23'332'0,"18"28"-256"0,0-5-24 16,3 3 64-16,0 2-76 16,0 0-16-16,3 0-16 15,0 3-20-15,3 0 8 16,0 0-332-16,3 0 184 0,3 3-440 15</inkml:trace>
  <inkml:trace contextRef="#ctx0" brushRef="#br0" timeOffset="30794.1791">19824 7451 632 0,'-9'10'236'0,"6"-2"-184"0,0 11-16 0,3-9 28 16,-3 1-44-16,0 2 16 16,0 0-20-16,1-2 8 15,-1-1-12-15,0-2 0 0,0 0-4 16,3-2-60-16,-3-1 28 0,3-5-560 16</inkml:trace>
  <inkml:trace contextRef="#ctx0" brushRef="#br0" timeOffset="31186.1753">19940 7482 424 0,'-9'3'156'0,"9"2"-120"0,0 1-8 15,3 2-16-15,3 0-12 16,0-1 32-16,0 4-16 16,3-3 12-16,-6-3-16 15,0 1 44-15,-3-1-28 0,0-8 28 16,0-2-28-16,3-3-28 16,3 0 0-16,3-8-8 0,6-2 0 15,0-1-56-15,3 1 36 16,0 2-4-16,-4 5 16 15,1 6 136-15,-3 7-68 16,-3 6 88-16,-6 3-80 16,0 2 76-16,-3 3-80 15,-3-3 24-15,0-2-44 16,0 0-56-16,3-4 8 16,0 1-728-1,-15-10 376-15</inkml:trace>
  <inkml:trace contextRef="#ctx0" brushRef="#br0" timeOffset="31919.3567">18714 7930 496 0,'-6'-6'184'0,"6"4"-140"0,-3 2-16 0,3 0 76 0,-3 5-64 15,0 8 80-15,0 6-68 16,0 2 44-16,3 3-56 16,0-1 24-16,0-1-36 0,0-4 16 15,0-2-24-15,0-8 72 16,0-8-56-16,3-5-4 16,3-9-20-16,6-1 16 15,-3-9-16-15,6-8-164 16,0 0 84-16,0 0-44 15,-1 3 64-15,4 8 4 16,-3 11 24-16,-3 7-4 16,-3 11 12-16,0 5 60 15,-9 6-24-15,0-3 52 16,-3 2-44-16,-3-2 36 0,-3-3-36 16,0 0-28-16,6-2-4 15,-9-3 24-15,3-3-12 16,0-2-4-16,3 2-4 15,3-2-60-15,3 7 32 16,0 1 12 0,6 2-4-16,3 0 12 15,0-5 40-15,0 0-24 16,0-2 24-16,3-4-20 16,0-2-104-16,0 0 44 0</inkml:trace>
  <inkml:trace contextRef="#ctx0" brushRef="#br0" timeOffset="32068.7804">19068 7937 852 0,'-24'3'316'0,"18"-3"-248"0,-5 5-16 15,5 1-108-15,0-1 20 16,0 8-540-16</inkml:trace>
  <inkml:trace contextRef="#ctx0" brushRef="#br0" timeOffset="32218.1856">19018 8086 768 0,'-30'13'284'0,"24"0"-220"0,0 8-20 0,3-7 4 15,-3 4-36-15,0 3-4 16,0-2-4-1,3-3 20-15,3 2-12 16,3-5-252-16,3-5 132 0</inkml:trace>
  <inkml:trace contextRef="#ctx0" brushRef="#br0" timeOffset="32535.9067">19149 8125 644 0,'-6'8'236'0,"9"-2"-180"0,0-1-20 16,-3 0 36-16,3 3-48 16,0 0 24-16,-3 0-28 15,3 0-8-15,-1 0-8 16,-2 0 12-16,-2 0-8 0,-1 0 24 16,0-3-20-16,0-2-12 15,-3-3-4-15,3-3 4 16,3 0 0-16,3-2-36 15,3 0 20-15,3-1 4 16,2 1 12-16,1 2 16 16,0 1-8-16,3 2-20 15,0 2 4-15,0 4-144 16,-3-1 80-16,0 3-444 16</inkml:trace>
  <inkml:trace contextRef="#ctx0" brushRef="#br0" timeOffset="32804.5099">19416 8043 676 0,'-14'-8'248'0,"14"8"-192"0,6 0-16 16,2-2 92-16,1-1-80 16,9-2 8-16,12 0-40 15,0-1 16-15,6-2-24 16,-1 0-100-16,-5-2 44 0,0 2-412 16,-6-3 252-1,-4 1-116-15</inkml:trace>
  <inkml:trace contextRef="#ctx0" brushRef="#br0" timeOffset="32954.9223">19613 7932 592 0,'-9'13'220'0,"0"-5"-172"0,3 8-12 0,6-3 32 16,6 3-44-16,-6 3 32 15,0 2-28-15,9 5 16 16,-3 1-24-1,3-3-124-15,-3-6 56 0</inkml:trace>
  <inkml:trace contextRef="#ctx0" brushRef="#br0" timeOffset="33439.5194">19798 7869 696 0,'-18'26'256'0,"18"-15"-196"0,0 13-20 16,0-11-4-16,0 3-28 16,0-3 4-16,0-3-4 15,-3 4 20-15,0-4-16 16,0-4 12-16,0-6-12 0,0 0-104 16,3-6 48-16,0-4-8 15,3-9 32-15,3-2-120 16,3-5 80-16,0-1-240 15,5-7 168 1,4 10 4-16,0 8 80 16,0 5 204-16,0 9-88 15,-3 4 236-15,0 9-176 16,-3 0 32-16,-4 2-96 16,-2 0 4-16,-3 0-40 0,-3 1 36 0,-6-1-36 15,-2-5-4-15,-1 0-16 16,-6 0-8-16,0 2 4 15,0 1-4-15,0-3 0 16,3 2-28-16,3 1 16 16,3-1-4-16,6 1 8 15,9 0-12-15,9-1 12 16,6-2 48 0,9 0-20-16,5 0-96 0,7-3 40 15,-6 3-588 1</inkml:trace>
  <inkml:trace contextRef="#ctx0" brushRef="#br0" timeOffset="33756.3273">20113 8072 600 0,'-15'3'224'0,"12"-3"-176"0,-3 0-12 15,3 3 8-15,0 2-32 16,-3 0 68-16,0 6-48 16,3 2 32-16,6 3-36 15,0 3 36-15,3 2-36 0,3-3 20 16,0 1-28-16,0-3 16 16,0-3-20-16,-3-3 28 15,-6 1-28-15,-3-3 40 16,-9-3-32-16,0-2-24 15,-3-3 0-15,0-5-116 0,1-3 64 16,-1-8-500 0,9-3 308-16,6 1-92 15</inkml:trace>
  <inkml:trace contextRef="#ctx0" brushRef="#br0" timeOffset="33921.7812">20214 8004 944 0,'-21'5'352'0,"15"-2"-276"0,-2 5-20 0,5-3-20 0,3 0-32 16,0 3-20-16,0 3 8 15,5 2-144-15,1 0 80 16,3 0-292-16,0 1 200 16,0-1-232-1</inkml:trace>
  <inkml:trace contextRef="#ctx0" brushRef="#br0" timeOffset="34290.272">20238 8128 424 0,'-3'-5'156'0,"6"5"-120"0,3-3-8 16,-3 3 16-16,3-3-28 15,3 1-24-15,3-4 4 16,3 4 16-16,0-1-4 16,-1 1-12-16,-2-1 0 15,-3 0 12-15,-3 1-4 16,-6 2 68-16,0 0-40 15,-3 2 4-15,-3 4-20 0,0 1 8 16,0 1-16-16,0 6 16 0,0 7-16 16,3 5 84-16,3 9-48 15,0-1 56-15,3 6-56 16,3-1-4 0,0-4-24-16,0-3 8 0,-3-6-16 15,-3-2 40-15,-3-6-24 16,-3-4 64-16,-3-9-48 15,-2-5 36-15,-4-5-44 16,0-6 16-16,3-10-28 0,9-6-28 16,3-4 4-16,18-9-36 15,14-2 24-15,13 5-152 16,12 13 92-16,-4 8-680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0T12:40:01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13353 7059 528 0,'-12'-5'196'0,"9"2"-152"0,-6 6-12 16,6-1 28-16,-6 4-40 15,0-6-20-15,0 5 0 16,-3 0 24-16,6 3-12 0,3-8-12 0,3 0-4 15,6 6 28-15,6 4-12 16,0-2 4 0,0 3-8-16,-3 2 36 0,6-3-20 15,-3 9-4-15,3-3-12 16,-6 2-16-16,0 1 4 16,-3-3 64-16,0 2-32 15,-6-7 52-15,-3 2-48 16,-3-8 28-16,0 1-32 15,-6-6 8-15,0-6-20 16,-3 1 0-16,3 0-8 0,0-3 4 16,3-3-8-16,3 1-180 15,9-4 100 1,6 4-580-16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7T12:40:33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23182 8213 404 0,'15'-8'148'0,"-6"5"-112"0,12-5-12 0,-12 3 128 16,0 2-88-16,-1-2 80 16,4 2-84-16,-3-7 32 15,3 10-56-15,-6-6 52 16,0 6-52-16,-6-2 12 16,0 4-32-16,0-2 52 15,0 0-36-15,-3 0 48 16,0 0-48-16,-6-2 20 15,3 2-32-15,-9-3 28 16,3 6-32-16,-11-6-4 16,2 6-8-16,-18-3 4 15,3 2-4-15,-11-2-20 16,8 3 8-16,-17-3 64 16,5 3-28-16,-15-6 60 15,7 0-52-15,-18 1 12 16,20 2-32-16,-9-3-16 15,16 6-4-15,-7-3 20 16,10 2-8-16,-7 1 60 16,9 0-40-16,-2-1-28 15,8 4-4-15,15-6 0 16,6 0 4-16,10-6-196 16,11 1 108-16</inkml:trace>
  <inkml:trace contextRef="#ctx0" brushRef="#br0" timeOffset="915.5343">22402 8017 560 0,'-12'-3'208'0,"12"3"-164"0,-6-13-8 15,3 8 56 1,6 5-56-16,-6-3 24 0,3 3-40 0,0-3 80 15,0 3-56-15,-6-5 48 16,0 5-52-16,-3 0 40 16,-5 0-44-16,-10 0 16 15,3 5-32-15,-15-2 0 16,6 2-12-16,-8 3-8 16,8 0 4-16,-3 0 20 15,12 5-12-15,1-5-4 16,8 0-4-16,-3-2 4 15,9-1-4-15,-3 0 8 16,6 0-8-16,-6 1-4 16,3-1 4-16,-3 0 12 15,6 1-8-15,-3-1 4 16,6 0-4-16,-3-2-16 16,3 2 4-16,0-2 4 15,6-1 0-15,-3 4-12 16,6 2 8-16,3 5 20 15,0 5-8-15,0 6 4 16,0 3-4-16,3 2-32 16,-1-3 12-16,7 1 4 15,0-4 8-15,6-4 16 16,0-3-8-16,2-3 4 16,-2-2-4-16,0-6 4 15,-3-5-8-15,-3 0-4 16,0-5 4-16,-7-3 4 0,1 2-4 0,-6-12 32 15,-3 7-20-15,-6-7-4 16,0-1-8-16,-9-4 28 16,3 1-16-16,-6-4 12 31,6 7-16-31,-2-4 0 0,5 7-4 0,0-3-16 16,3 6 4-16,3 0-16 15,2 7 12-15,1 1-48 16,3 2 28-16</inkml:trace>
  <inkml:trace contextRef="#ctx0" brushRef="#br0" timeOffset="2371.8677">23843 7953 496 0,'0'-10'184'0,"0"10"-140"0,0-3-16 0,0 0 76 15,0 3-64-15,0-2 28 16,0-1-40-16,-9 1 80 16,9 2-60-16,-6-3 48 15,6 3-56-15,-6 0 32 16,3 0-40-16,-6 0 80 15,3 0-64-15,3 0 12 16,0 5-36-16,-3-5 4 16,-3 0-16-16,9 0 12 15,-3 5-16-15,-3-5 4 16,6 11-4-16,0-3 28 16,0-3-20-16,3 11-12 15,3-3-8-15,3 3-4 16,9-2 0-16,6 4 24 15,-3-2-8-15,14 2-4 16,-2 1 0-16,9-3 12 16,-3 0-8-16,-7-3-20 0,-2 0 4 15,-3-5 4-15,-12 0 4 16,3-3 0-16,-6 1 0 0,-4-1 8 16,4 0-4-16,-12-5-12 15,9 3 4-15,-9-3 12 16,6 5-4-16,-6-5-12 15,0 0 4-15,0 0 20 16,0 0-8-16,0 0-12 16,0 0 0-16,-6-5 4 15,6 5 0-15,-9-3 16 16,9 3-8-16,-9 0-20 16,-2 3 4-16,2 2 20 15,-3-2-4-15,3 2-20 16,-3 0 4-16,-6 3-4 15,3 3 4-15,-12-1 8 16,15 4 0-16,-11 4 0 16,2 1 0-16,-3 5-20 15,3-6 12-15,6 6-24 16,0 0 20-16,3 0 4 16,9 2 8-16,3-2-12 15,3-6 8-15,6 6 12 16,3-5-4-16,-3-1 8 15,3-2-8-15,-3-3-48 16,3-2 28-16,-3-6-24 0,-3 6 24 0,-6-3-88 31,0-3 56-31,-6 0-152 16,6-2 112-16,-9-6-208 0,9 3 168 0</inkml:trace>
  <inkml:trace contextRef="#ctx0" brushRef="#br0" timeOffset="3197.6927">23703 8102 476 0,'0'0'176'0,"0"0"-136"0,6 0-12 0,-6 0 32 15,0 0-40-15,3 0 44 16,-3 0-36-16,0 0 28 16,0 0-28-16,0 0 8 15,0 0-20-15,0 0-8 16,9 0-4-16,-6 0-4 15,0 0 0-15,0 0-12 16,0-6 8-16,-3 1 64 16,0 5-32-16,0 0-4 15,0 0-12-15,0 0-12 16,0 0 4-16,0 0 4 16,0 0-4-16,0 0-12 15,0 0 4-15,0 0 20 16,9 0-8-16,-3 0-4 15,-3 0 0-15,-3 0 12 16,3 0-8-16,-3-5 16 16,0 5-16-16,0 0 4 15,0-3-4-15,0-2 28 16,-3 5-20-16,0-6 4 16,3 6-12-16,-6 0 4 15,6 0-8-15,-9 6 8 16,9-1-8-16,-6 3 32 15,3 3-20-15,-9 7 40 16,12 1-32-16,-9 7 32 16,6 3-32-16,6 0 12 15,6-5-20-15,0 0 8 16,0 2-12-16,-6-5 0 0,15 1-4 0,-9-4-8 16,2-2 4-16,-2-5 4 15,-6-1-4-15,6-4 16 16,0 1-12-16,-6-4 24 15,3 0-20-15,-6-3-64 16,0 0 24-16</inkml:trace>
  <inkml:trace contextRef="#ctx0" brushRef="#br0" timeOffset="4998.6712">24146 7461 456 0,'0'-18'168'0,"0"18"-128"0,-2-11-16 0,-4 6 124 15,12 5-88-15,-6-3 8 16,0 3-40-16,-6 3 44 15,6 2-40-15,0 3 48 16,-3 5-48-16,-3 8 56 16,0 3-52-16,-9 5 56 15,15 0-56-15,-6 9 20 16,3 1-36-16,-3 9-8 0,0-6-8 16,6-5 12-16,-3-5-8 15,-3-8 32-15,3-6-24 16,0-7 12-16,-3-6-16 0,6-7 28 15,0-9-24-15,0-10-24 16,0-11 4-16,9-5-80 16,-3-3 48-16,0 3-136 31,0 3 96-31,0-3-16 16,0 5 52-16,-3-8 28 15,12 17 8-15,-3-7 48 0,-1 9-24 0,1 5 68 16,6 6-48-16,-6 5 64 15,9 7-64-15,-6 3 8 16,0 6-28-16,3 5-12 16,-6 5-4-16,-4-5 4 15,-5 3-4-15,6-4 24 16,-9-1-16-16,-9-4 12 0,3 1-12 16,-2-3-68-16,-4-8 28 15,-3 0-76 1,0 0 60-16,-6-3-24 15,6-2 40-15,-6-6-12 16,9 11 24-16,1-5 72 16,5 5-32-16,-3 0 56 15,6 5-48-15,0 6 56 16,6-3-52-16,0 13 56 16,3-3-56-16,-3 6 0 15,11 0-20-15,1 10 8 0,-3-4-16 16,6-7-4-16,3-1 0 15,-3-4 20-15,-6 1-12 16,0-6 12-16,2 0-12 0,-2-2 0 16,0-1-4-16,-6 1-32 15,-3-1 12-15,-3-2-120 16,3-2 76-16,-3-6-356 0,9 0 228 16</inkml:trace>
  <inkml:trace contextRef="#ctx0" brushRef="#br0" timeOffset="5569.6421">24498 7953 684 0,'-6'-2'252'0,"12"2"-192"0,-6-3-20 15,3-2 76-15,-3 5-72 16,0-3 36-16,-3 6-48 16,-3-3 8-16,3 2-24 15,-3 4 44-15,3-1-32 0,-6 3-4 16,6 0-16-16,-3 2 28 16,6 4-20-16,0-1-4 15,9 0-8-15,0-2 12 0,9-3-8 16,6 0 16-16,-4-3-16 15,7-5 4-15,-12 0-4 16,6 0 12-16,-6-8-12 16,-6 0 4-16,-6 0-4 15,-3-2 4-15,-3-1-8 16,-6 3 16-16,0-3-12 16,-3 6 32-16,-3 0-24 15,9 2-12-15,6-2-8 16,0 2-120-16,0 3 68 0,0 0-728 31,3 8 436-31,-6-8 44 16</inkml:trace>
  <inkml:trace contextRef="#ctx0" brushRef="#br0" timeOffset="9834.8627">23783 8144 416 0,'-3'0'152'0,"6"0"-116"0,-3 0-12 0,0 0 76 16,0 0-60-16,-3 0-16 15,3 0-16-15,-6 0 44 16,6 0-28-16,-3 0 16 16,3 0-24-16,-3 0 44 15,3 0-32-15,-6 0 4 16,6 0-20-16,-2 0 20 16,2 0-20-16,-6 0 12 15,12 0-12-15,-6 0-16 16,0 0 0-16,0 0 4 15,0 5 0-15,-6 3 16 16,6-3-8-16,-3-2-20 16,3 2 4-16,-3-5 12 15,6 6 0-15,0-6 8 16,-3 0-8-16,6 5 24 16,-4-5-16-16,-2 5 24 15,9 0-24-15,-9-2 4 0,3 8-8 16,-3-6-8-16,3 8 4 0,0-2-4 15,0-1 0 1,-3-2 0-16,0 8 0 0,0-8-12 16,9 3 8-1,-9-3 20-15,6 2-8 16,-12-4 24-16,6 1-20 0,0-1-12 16,0-1-4-16,0 0 4 15,0 1 0-15,-9 2-12 16,9 0 8-16,0-3 40 15,0 3-24-15,-3-3-28 16,-3 3 8-16,-6-3-104 16,1 3 60-16</inkml:trace>
  <inkml:trace contextRef="#ctx0" brushRef="#br0" timeOffset="14458.8831">14389 8469 476 0,'-9'0'176'0,"9"0"-136"0,-6 0-12 0,3-5 56 16,6 10-52-16,-3-10 16 15,0 5-32-15,0 0 44 16,0 0-32-16,0-3 40 16,0 6-40-16,0-6 56 15,0 3-48-15,-3-2 12 16,3-1-32-16,-6-2 64 16,3 5-48-16,-3-6 32 15,6 6-36-15,-6 0 0 16,6 0-16-16,-3-5 12 15,6 10-16-15,-3-10 24 16,0 5-20-16,0 0-12 16,6 0-4-16,0 0 20 15,3 0-8-15,0-5-12 16,3 5 0-16,3 0 20 16,3 0-8-16,8 5 4 0,4 0-4 15,6-5-8-15,0 6 4 16,8-6 12-16,7 0-8 15,29 0 40-15,-8 0-24 16,14-6-24-16,-6 1 0 0,-2 0 8 16,-7-3-4-16,4-3-28 15,-19 11 12-15,1-5 48 16,-13 2-16-16,-8 1-36 16,-9 4 8-16,-6-2 20 15,-6 3-8-15,-7-3 8 16,1 5-4-16,-6-5-96 15,0 0 52-15,-6 0-148 16,3 0 104-16,-3-5-112 16,3 5 108-16</inkml:trace>
  <inkml:trace contextRef="#ctx0" brushRef="#br0" timeOffset="15059.9935">15225 8297 540 0,'6'-5'200'0,"-6"5"-156"0,9 0-12 0,-3 0 8 16,-6 0-28-16,15-5 32 15,-9 5-28-15,9 0 84 16,0 0-56-16,0-3 32 16,5 8-44-16,1 1 24 15,6 4-28-15,-3-2-16 16,6 0-8-16,-10 0-16 16,7 3 8-16,-9-1 12 15,0-2-4-15,-9 3 16 16,0-6-12-16,-6 6-4 15,0-1 0-15,-6 1 12 16,0 2-8-16,-9 3 4 16,3-6-4-16,-9 4 4 15,6-4-8-15,-12 1-20 16,4 2 8-16,-10-2 12 16,6 7 0-16,-9-7 16 15,4-3-12-15,-4 2 24 16,3 1-20-16,6-11 40 15,12 3-28-15,-3-3 12 16,6-3-20-16,4-8 8 16,7 6-12-16,1-8 12 15,6 2-16-15,-3-13 4 16,3 11-4-16,-9-8-8 16,6 8 4-16,-15-3 20 15,-3 3-12-15,3-3-32 0,4 11 12 16,-10-3-44-16,6 2 32 15,-3 6-196-15,12 0 120 0</inkml:trace>
  <inkml:trace contextRef="#ctx0" brushRef="#br0" timeOffset="16410.9979">12478 8350 496 0,'-6'-21'184'0,"6"21"-140"0,3-18-16 15,3 12 20 1,0-2-32-16,0-2 12 16,3-1-16-16,0-7 28 0,2 4-24 0,-5-1 76 31,-3 1-56-31,3 4 12 15,-3 4-28-15,-3-2 24 0,0 8-28 16,0 8-4-16,-3 3-8 0,3 18 84 16,0 0-48-16,0 14 8 15,0-4-28 1,-6 4 16-16,3-1-24 0,-3-8 4 16,6 1-8-16,-11-6 12 15,5 0-12-15,0-11 40 16,3-4-24-16,-3-9 20 15,6 0-24-15,-3-10-28 16,3-3 4-16,-3-13 16 16,6 8-4-16,-3-22-40 15,0 11 20-15,0-15-60 16,6 2 40-16,-6-11 0 16,9 14 16-16,2-3-16 15,4 8 20-15,15-1 56 16,-3 7-20-16,12 7 24 15,-4 8-28-15,1 8 0 16,0 2-12-16,-6 4-16 16,-1 10 4-16,-1455-3 4 15,2900 3 0-15,-1456-3 16 16,-3 5-8-16,-9-2-12 16,3-2 0-16,-12 4 48 15,3-7-24-15,-12-1-20 16,3 3 0-16,-9-7-52 15,3 4 24-15,-12-7-28 16,3 2 32-16,-5 1 12 0,-4-1 8 16,-3-5-8-16,9 5 8 0,-2-2-16 15,2 2 12-15,3 0 4 16,9 1 4-16,0 2 24 16,9 2-12-16,6 1 84 15,9-1-52-15,12 4 32 16,6-1-44-16,9 0 0 15,-1 3-20-15,4 0 12 16,-3 0-16-16,-1-6 24 16,-5-2-20-16,-3-3-4 15,-3 1-4-15,0-4-16 16,-4-2 8-16,1 3-68 16,0 0 40-16,3-6-172 15,0 3 112-15,3-3-528 16,2 1 344-16</inkml:trace>
  <inkml:trace contextRef="#ctx0" brushRef="#br0" timeOffset="17347.2223">13183 8541 716 0,'-3'-8'264'0,"3"8"-204"0,6-5-16 15,-6-6-24 1,3 11-20-16,-3 0 0 15,0 0 0-15,0-3-12 0,0 3 8 0,0-2-16 16,6 4 12-16,0-2-12 16,0 3 8-16</inkml:trace>
  <inkml:trace contextRef="#ctx0" brushRef="#br0" timeOffset="17597.5638">13025 8620 768 0,'-3'8'284'0,"3"-8"-220"0,6 16-20 0,-3-8-4 16,0 2-32-16,-3 4-4 16,0 2 0-16,-6-1-24 15,3 4 12-15,-8-3 20 16,5 0-4-16,-3-3-20 15,3-2 4-15,3-1 4 16,0 1 4-16,0-6-88 16,3 3 48-16,3-3-444 15,3 0 268-15</inkml:trace>
  <inkml:trace contextRef="#ctx0" brushRef="#br0" timeOffset="18214.627">13246 8713 416 0,'0'0'152'0,"0"0"-116"0,9 0-12 0,-9 2 48 16,0 1-44-16,-3 0 76 16,3 5-56-16,-3 2 64 15,0 6-64-15,0-3 20 16,3 3-40-16,-3 0-8 16,3 0-12-16,-12-3 12 15,12-2-12-15,0-3 32 16,0-3-24-16,0-5 4 15,0 0-12-15,-3-3-8 16,3 1 4-16,-3-6-4 16,6 2 0-16,-3-2 0 15,6 3 0-15,3-5 0 16,-3 2 0-16,-3-3-28 16,3 6 16-16,0-6 32 15,0 6-12-15,0-6-8 16,-1 6-4-16,1-6-16 15,0 6 12-15,3-3-4 16,0 6 4-16,-3-1 16 0,3 3-4 16,-3-3 32-16,3 6-20 15,-3-3 20-15,0 5-20 0,0 1 8 16,0-1-12-16,-3 3-24 16,3 0 4-1,-3 0 48 1,0 2-20-16,-6 1 0 0,3-1-12 0,-3 4 4 15,-3-1-8-15,3-3 8 16,3 4-8-16,-3-6-248 16,6 0 132-16</inkml:trace>
  <inkml:trace contextRef="#ctx0" brushRef="#br0" timeOffset="27399.7224">13779 7662 444 0,'-3'-5'164'0,"3"5"-124"0,0 0-16 16,0 0 104-16,0 0-76 0,0 0 52 15,0 0-64-15,0 0-12 16,0 0-16-1,-3 0 44-15,3 5-32 0,-6 1 16 16,3 2-24-16,-9 2-8 16,3 3-4-16,-15 6 28 15,3-1-16-15,-20 1-12 16,8 2-8-16,-9 0-16 16,12-2 12-16,-5-1 40 15,5-7-20-15,3 2 0 16,12-8-8-16,-3 1-24 15,6 2 12-15,1 0 32 16,2-3-16-16,3 0-28 16,0 0 12-16,3-5 28 15,3 3-12-15,3-3-16 16,9 0 0-16,-3 0 4 16,2 0 4-16,4-5 8 15,0 5-4-15,-3 0-4 16,0 0 4-16,3 5-24 15,-3 0 12-15,3 3 32 16,6 3-16-16,-1 2 0 16,-2 3-4-16,3 3 12 15,0-1-8-15,0-2-20 16,0 0 4-16,-1-3 4 16,-2 0 4-16,3-2 0 15,-3 2 0-15,0-2 8 16,-3 2-4-16,-3-3-4 0,-3 6 4 15,-6 3 12-15,2-1-8 0,-5 1 4 16,3 2-4-16,-6-2 4 16,3-1-8-16,-3-5-4 15,3-2 4-15,-2-6-24 16,4-2 12-16,-2-6-40 16,3 3 28-16,0-5-196 15,0 0 120-15</inkml:trace>
  <inkml:trace contextRef="#ctx0" brushRef="#br0" timeOffset="28045.2111">13713 7826 464 0,'6'6'176'0,"-6"-6"-140"0,0 0-8 0,6-3 48 16,-3 3-48-16,9-3 40 15,-6 1-36-15,3-4 16 16,6 4-28-16,-9-4 8 15,8 4-16-15,-11-3 28 16,9 5-24-16,-12 0-24 16,0 5 4-16,0 0 60 15,0 3-28-15,0 5 8 16,0 3-24-16,0 0-8 16,6 3 0-16,-6-1 20 15,9-2-12-15,-3 0 4 16,0 2-8-16,-3 1 4 15,3-3-8-15,-15 2 8 32,3 1-8-32,-9 2-4 31,3 0 4-31,-2-5 4 16,2-3-4-16,3-5-20 15,6 3 8-15,0-9-136 16,3 1 76-16,0-8-252 0,3-1 180 15</inkml:trace>
  <inkml:trace contextRef="#ctx0" brushRef="#br0" timeOffset="28600.7453">13743 7882 384 0,'-3'3'140'0,"3"-3"-108"0,0 2-8 16,0-2 20-1,0 3-28-15,-6 0-4 16,6 2-8-16,-3-3-24 16,0 4 12-16,-6-4 48 15,9 4-20-15,-12-1 52 16,9 0-40-16,-6-2 36 0,6 2-36 0,-6 0 8 15,9 1-24-15,-9-1 0 16,3 0-8-16,0 1 20 16,6 2-16-16,-2-3-12 31,2 3-4-31,0-3 20 0,2 3-8 0,4-3 60 16,0 1-40-16,3 4 60 15,-3-2-52-15,3-3-8 16,3 1-16-16,-3-1 0 15,3-2-8-15,-3 2 16 16,0-5-12-16,-3 0-40 16,0 5 20-16,-3-5-140 15,3 0 84-15</inkml:trace>
  <inkml:trace contextRef="#ctx0" brushRef="#br0" timeOffset="71541.551">23060 15991 520 0,'0'-8'192'0,"0"8"-152"0,0-5-8 15,0 5 88-15,0 0-72 16,-6 0 68-16,6 0-64 16,-3 0 48-16,0 0-56 15,0 5-4-15,0 3-24 0,0-2-4 0,-3 4-4 16,6 9-24-16,-9 2 8 15,3 0 12-15,3 8 0 16,-9 3 52-16,6 5-32 16,-8 0 8-16,5-3-20 15,-3-4 0-15,-3-9-4 16,6 3-8-16,0-9 4 16,3-4-112-16,3-8 60 15,0-3-296-15,0-3 188 16,9-8-308-16</inkml:trace>
  <inkml:trace contextRef="#ctx0" brushRef="#br0" timeOffset="71831.2662">22861 16113 684 0,'0'-8'252'0,"3"8"-192"0,-3 8-20 16,0-8 48-16,2 3-56 16,1 7 48-16,3-4-44 15,0 2 16-15,3 2-32 16,0-5 0-16,3-2-12 0,0-3 20 0,3-3-16 15,0 1-56-15,3-6 20 16,-6 8-420 0</inkml:trace>
  <inkml:trace contextRef="#ctx0" brushRef="#br0" timeOffset="72651.2836">23099 16185 488 0,'21'0'180'0,"-10"0"-140"0,13-6-12 0,-9 4 12 0,0-1-28 16,0-2-4-16,0-1-4 15,-3 1 12-15,-6-3-8 16,-3 3 16-16,-3 0-16 15,-9-3 32-15,3 5-24 16,-3 0-12-16,0-5-8 0,-3 8 28 16,3-2-12-16,-3-4-12 15,3 1-4-15,0 5-4 16,-3 0 0-16,-3 5 52 16,10 1-24-16,-10 4-20 15,6 4 0-15,-3 1 24 16,3 4-12-16,3 2 32 15,6 0-28-15,-3 0 12 16,3-2-16-16,3 0 0 16,9-9-4-16,3-2 12 15,0-3-12-15,8-5-4 0,-2-5 0 16,9-3-84-16,0-2 44 16,-3-4-56-16,-7-4 52 15,1 2 20-15,0-8 16 16,-3 8 4-16,-3 0 0 15,-3-2 0-15,3 5 0 16,-6 2 24-16,-4 0-12 0,1-2 32 16,-3 8-28-16,3 0 40 15,-6-3-32-15,0 8 12 16,-6 0-20-16,3 2-24 16,-3 4 0-16,4-1 4 15,-4 5 4-15,-6-2 0 16,9-2 0-16,-3 2-20 15,6 0 12-15,0-3-4 16,0 8 4-16,6-5 32 16,3 3-12-16,3-1-4 15,-1 3-4-15,10 3 20 16,-3 3-12-16,-6-6-4 16,3 3-4-16,-9-3 4 15,-6 3-4-15,0-3 16 16,-9-5-12-16,-3 0 24 0,0-3-20 15,-6 3 4-15,6-2-8 16,-6-6 12-16,10 5-12 16,-4-5-12-16,3-5 0 15,3 5-4-15,0 0 0 16,6-6 8-16,6-2 0 16,0 6-132-16,3-9 72 15,0 3-472 1</inkml:trace>
  <inkml:trace contextRef="#ctx0" brushRef="#br0" timeOffset="72939.1692">23730 15986 540 0,'-6'-3'200'0,"0"11"-156"0,-9 6-12 16,15-6 44-16,-3 5-48 15,-6 5 60-15,0 6-52 16,3 5 0-16,-3 6-20 16,-3-1-20-16,3 0 0 0,0-4 20 15,-2-4-8-15,2 0 16 0,0-7-16 16,-3-8-556-1,6-9 296-15,-3-2 32 16</inkml:trace>
  <inkml:trace contextRef="#ctx0" brushRef="#br0" timeOffset="73101.8404">23518 16116 716 0,'-3'-3'264'0,"9"6"-204"0,3-1-16 0,0 4 108 15,9-6-92-15,6 2 28 0,15-2-52 16,-7 3-40 0,-2-3 0-16,0-3-572 0,6 6 316 15,-7 0-92-15</inkml:trace>
  <inkml:trace contextRef="#ctx0" brushRef="#br0" timeOffset="74512.5077">22872 16830 476 0,'0'0'176'0,"-6"-5"-136"0,4 2-12 16,-1-2 92-16,3 5-72 16,-3 0 24-16,-3-3-40 15,0 1 12-15,0-1-24 16,-3 6 36-16,0-1-32 0,-3 6 48 16,0 0-40-16,0 5 36 15,-3 1-36-15,6 4 24 16,-3 6-28-16,9-8 0 15,3 5-16-15,0-5 12 16,3-3-16-16,9-5-4 16,3 3 0-16,0-9 64 15,0-2-36-15,0-2-180 16,0-4 80-16,0 1-276 0,-3-3 192 16,2-3-352-1</inkml:trace>
  <inkml:trace contextRef="#ctx0" brushRef="#br0" timeOffset="74753.7134">22923 16875 444 0,'-9'-5'164'0,"9"10"-124"0,0 3-16 0,0-3 68 0,0 3-56 16,-6-2 32-16,6 7-40 15,-6 0 60-15,6 0-48 16,0 0 8-16,6 1-28 0,0-4-4 15,0-4-8-15,3-4 12 16,3-2-12 0,0 0 40-16,3-5-24 0,-3-3-156 15,0 0 72-15,-4-3-188 16,-5 4 140 0,3-1-268-16</inkml:trace>
  <inkml:trace contextRef="#ctx0" brushRef="#br0" timeOffset="74903.5983">22989 16902 528 0,'-6'10'196'0,"6"-7"-152"0,0 7-12 16,6-7 96-16,-3 8-76 16,2-1 40-16,1-5-52 0,3 9-4 15,0-9-24-15,0 3 12 0,0-3-16 16,0-5 32-16,-3 0-24 16,0 0-164-16,0-5 80 15,0-3-276 1</inkml:trace>
  <inkml:trace contextRef="#ctx0" brushRef="#br0" timeOffset="75187.2997">23128 16857 600 0,'3'0'224'0,"0"5"-176"0,-3 5-12 0,9-7 80 16,-3 10-72-16,0-5 24 0,9 3-36 15,-9-3-20-15,-3 2-8 16,0-2 20-16,0 0-12 0,-6-2 12 15,0-4-12-15,-3 3-52 16,0-5 24-16,0 0-24 16,0-2 24-16,6-1-16 15,0-5 16-15,0 0 16 16,9 0 4-16,0-5 84 16,3 3-44-16,6-4-12 15,-3 1-20-15,3 5 24 16,-6-2-20-16,2 2-100 15,-2 0 40-15,0 2-616 16</inkml:trace>
  <inkml:trace contextRef="#ctx0" brushRef="#br0" timeOffset="75549.5304">23322 16941 580 0,'-6'13'216'0,"6"-7"-168"0,6 2-12 0,-6-3 32 0,0 0-44 15,0 3 8-15,3-2-20 16,-3-6 64-16,0 0-44 15,0 0 24-15,0-6-36 0,0-2 28 16,3 3-32 0,-3 0-4-16,6-9-8 0,-3 1 12 15,-3 0-8-15,9 0-4 16,-6 0 0-16,3-1 4 16,-3 6-4-16,6 0-28 15,0 3 12-15,-1 0-180 16,4 5 104-16,0 0-312 15</inkml:trace>
  <inkml:trace contextRef="#ctx0" brushRef="#br0" timeOffset="76616.2834">23524 16902 580 0,'3'0'216'0,"0"0"-168"0,15 8-12 0,-6-8 56 15,0 5-56-15,6-5 68 16,3-5-64-16,0 5 20 16,-1-8-40-16,-2 2 8 0,-6-2-16 15,-3 6 44-15,-3-4-28 16,-6 1-40-16,-6 2 4 16,-3-2 20-16,0 0-8 0,-6 5-8 15,-3-5 0-15,4 5 12 16,-4 0-4-16,-3 0-28 15,6 5 12-15,0 0-4 16,3 0 8-16,-3 3 16 16,6 0-4-16,3 6-4 15,0-6 4-15,6 2 12 16,0 3-8-16,0 3 4 16,0 0-4-16,6-8 4 15,3 5-8-15,3-5 32 16,6-3-20-16,3-5-4 15,3 0-8-15,9 0-48 16,-4-13 24-16,1 11-116 16,0-9 76-16,-9 6-20 15,-1-3 52-15,1 0-4 16,-3-3 20-16,-6 9 0 16,-3-4 4-16,0 1 32 0,-6 2-12 15,6 1 48-15,-9-1-32 16,0 3 20-16,0 0-28 15,0 0 52-15,0 5-40 16,0 3 4-16,0 0-24 16,0 5 64-16,0 1-44 15,0-1-12-15,0 0-12 16,0 0 8-16,0-2-8 16,0-3 32-16,0-3-24 0,0-5 20 15,6-5-20-15,-3 2-36 16,0-2 12-16,6-3-88 15,-9-3 56-15,9-2-108 16,-3 0 84 0,0 0-32-16,-1 2 56 0,-2 3 24 15,6 0 12-15,-6 3 36 16,6 0-16-16,3 2 64 16,-3 8-44-16,0-2 36 15,0 8-40-15,0-1 24 16,0 1-28-16,0 2-8 15,3 0-12-15,0-2 20 16,0-1-16-16,-1-4 24 16,4 2-24-16,0-8 12 15,6 0-12-15,0-8-8 0,3 2 0 16,2-4-92-16,-8-3 48 16,3-6-144-16,-6-7 104 15,-3-6-112-15,0-3 108 16,-9 1 0-16,6 5 52 15,-9 5 88-15,0 3-28 16,0 2 116 0,0 12-84-16,0-1 44 0,0 2-60 15,-3 6-16-15,-3 6-16 16,3 2 32-16,0-1-20 16,-3 7 40-16,-3 4-36 15,3 3 28-15,3-2-28 0,-3 7-8 16,0-2-12-16,6-3-8 15,6 1 4-15,0-7 28 16,0-1-16-16,-3-4 56 16,6-5-92-1,3-5-268 1,-3 0 148-16</inkml:trace>
  <inkml:trace contextRef="#ctx0" brushRef="#br0" timeOffset="76839.9261">24042 16854 852 0,'-18'-3'316'0,"18"6"-248"0,9 0-16 0,0 2 40 16,6 0-60-16,15-2 60 15,6-3-56-15,-4 0 28 16,1 0-36-16,-3-3-360 0,9-2 180 16,-10-3-496-1</inkml:trace>
  <inkml:trace contextRef="#ctx0" brushRef="#br0" timeOffset="78490.23">22715 17658 464 0,'6'0'176'0,"-6"0"-140"0,6 6-8 0,-3-4 92 16,-3 4-72-16,0 4 68 16,0 1-64-16,0 2 16 15,-3 5-40-15,3 1 8 0,0-1-20 16,-6-2 8-16,3 0-12 15,0-3 20-15,0-5-20 16,-3 0 24-16,6-2-24 16,-6-1 24-16,6-10-24 0,0-1-12 15,6-2-4-15,-3-5 4 16,6-5 0-16,0-4 8 16,0 4-4-16,-4-1-28 15,4 1 12-15,-3 5-20 16,9 5 16-16,-9 2-52 15,-3 6 36-15,6 3 76 16,-6 5-20-16,6 5 36 16,-3 8-32-16,0-2 8 15,0-1-20-15,-3-2 20 16,-3 3-24-16,6-6 12 16,-6 0-12-16,0-2 36 15,9-8-24-15,-9-3-4 16,0 0-12-16,3-8 4 15,0 2-8-15,6-7-28 0,-3-5 12 16,0-4-76-16,2 4 52 16,-2 5-32-16,6-1 44 15,-9 1 0-15,6 8 16 16,-9 2 0-16,6 11 36 16,0 5-12-1,0 1 36-15,-3-1-28 16,0 5 4-16,-3-4-16 15,0-1 28-15,0 0-24 16,0-2-12-16,-3-3-8 16,-6 0-200-16,9-3 112 0,0-5-316 15,-6 0 232 1,6 0-196-16</inkml:trace>
  <inkml:trace contextRef="#ctx0" brushRef="#br0" timeOffset="78883.2819">23015 17804 664 0,'-6'5'244'0,"6"0"-188"0,6 1-16 16,3-4 100-16,-3-2-84 15,9 6 16-15,6-6-48 16,3-6 24-16,0 6-32 15,-4-8 48-15,7 3-36 0,-12 0 20 16,-9-6-28-16,-3 6 0 0,-6-6-12 16,3 3-8-16,-6 3 4 15,-9-3-68-15,0 3 36 16,0 2 4-16,1 6 12 16,-1 2-24-16,3 0 20 15,-3 3-20-15,6 6 20 16,3-1-8-16,-3 5 12 15,3-10 44-15,6 11-20 16,6-6 8-16,3-5-12 16,-3 3 36-16,9-9-20 0,0 4 40 15,6-20-36-15,-4 14-216 16,16-5 100-16,-15-8-460 16</inkml:trace>
  <inkml:trace contextRef="#ctx0" brushRef="#br0" timeOffset="79066.8411">23349 17560 540 0,'0'0'200'0,"0"6"-156"0,-12 2-12 16,12 5 80-16,0 0-68 15,-3 14 36-15,-6 4-48 16,3 6-8-16,6-2-16 15,0-1 28-15,0-2-20 0,-3-6-224 0,3-7 112 16</inkml:trace>
  <inkml:trace contextRef="#ctx0" brushRef="#br0" timeOffset="79737.2249">23233 17730 652 0,'3'-6'244'0,"14"12"-192"0,4-1-12 0,-12-2-12 0,9-3-24 16,0 0 40-16,-3 0-20 16,3-8-112-16,0 8 48 15,-1-8-144-15,-5-3 104 16,-6 6 0-16,-3-3 52 15,-3 3 16-15,-3-3 12 16,0 0 68-16,-3 3-36 16,-3-3 112-16,9 8-84 15,0 0 20-15,0 0-48 16,0 8 48-16,9 2-44 16,-3 6 28-16,-3 2-36 0,0 4 36 15,-3 4-36-15,0-7 48 16,-3 4-44-16,3-7 20 15,-6 3-32-15,-6-6 28 16,12-5-32-16,-9 3-40 16,7-9 12-16,2-2-76 15,-6-2 48-15,6-9-28 0,0-2 44 16,6 0-32-16,-4-3 32 16,7 0-16-16,3 5 24 15,-3 1 0-15,9-4 8 16,-6 9-12-16,9 2 12 15,-3-2 12-15,-6 5 0 16,3 0 32-16,-10 8-20 16,7-3 4-16,-6 3-12 15,-6-2 48-15,0 7-32 0,0-3 44 16,0-2-40-16,0 6-16 16,0-1-4-1,3 0 36-15,6 0-24 16,-9-5 36-16,9 5-32 0,0-7 4 15,-9 2-16-15,0-8-8 16,3 0 0-16,-3 0-180 16,9-3 96-16,-6-2-144 15,-3-1 128-15,6-1-456 16</inkml:trace>
  <inkml:trace contextRef="#ctx0" brushRef="#br0" timeOffset="80654.3765">23718 17788 540 0,'-15'3'200'0,"12"2"-156"0,0 0-12 0,-3 0 52 15,6-2-52-15,-9 8 68 16,9-3-60-16,-3 0 64 15,3 5-64-15,0-3 36 0,3-2-44 16,6 0-36-16,-3 3 0 16,0-6 36-16,9-5-20 15,-6-3 36-15,-3-4-32 16,3 1-84-16,3 4 36 0,-6-9-88 16,-4 3 68-16,-2 0-124 15,0-2 100-15,-2-4-44 16,-4 6 72-16,0 0 68 15,0-2-4-15,-3 5 108 32,9 2-68-32,0-2 72 0,6 5-72 15,-3 0 24-15,9-6-48 16,-4 12-8-16,4-1-16 16,-3-2 4-16,6-3-8 0,-3 0 8 15,3 0-8-15,3-8 16 16,3 2-12-16,0-2 4 15,-1 3-4-15,4 2-24 16,-3-2 8-16,-6 0 48 16,-6-3-20-16,-6 8 0 0,-3 0-12 15,-6 0-16-15,-3 0 4 16,0 8-16-16,-3-3 12 16,0 0-4-16,-3-2 4 15,3 8 16-15,0-3-4 16,4 5-4-16,-1 0 4 15,0 0-16-15,0 1 8 16,-3-1 4-16,12 0 0 16,-3-8-20-16,3 1 12 15,3-4 20-15,6-2-4 16,3-2-20-16,3-4 4 16,-1-7 12-16,7 8 0 15,0-3-4-15,6 0 4 16,-6-5 4-16,-3 2-4 0,-6 6-20 15,-1-6 8-15,-5 1 20 16,-3 2-4-16,-3-3-4 16,0-2 0-16,0 0-16 15,0 5 8-15,0-6-4 16,0 7 0-16,-3-4 8 16,0 8 0-16,3-2 8 15,0 0-4-15,0 5 8 16,0 0-8-16,-3 8 40 15,0 2-20-15,-2-2 40 16,-4 11-36-16,6-6 28 16,-3 8-28-16,0-2 16 0,0 2-24 15,6-5 8-15,9-3-16 16,0-10 56 15,3 10-40-31,8-16-268 0,1 3 132 0,9-5-700 16</inkml:trace>
  <inkml:trace contextRef="#ctx0" brushRef="#br0" timeOffset="98112.8575">24066 13219 508 0,'-9'-6'188'0,"9"4"-148"0,6-4-8 0,-3 4 72 15,-3 2-64-15,0 0 52 16,0 5-52-16,6 0 68 15,-12 3-60-15,6 0 36 0,-3 3-48 16,-3-1 60-16,6 1-56 16,-3-1 36-16,6-2-44 15,-3 3 16-15,9-3-28 16,6 0 36-16,3 2-32 16,6-2 20-16,5 3-24 15,4-3 0-15,12 0-12 0,14 0 28 16,10 0-20-16,2 0-24 15,-8 0 4-15,-4 0 16 16,-17-3-4-16,0 0 24 16,-16 0-20-16,-2 1-4 15,-6-6-4-15,-6 0-16 16,3-3 8-16,-9 3 28 16,3 0-12-16,-3 0-20 15,-6 0 0-15,6 0 12 16,-6 0 0-16,0 0-12 15,0 0 4-15,0 0-24 16,-3 3 16-16,3 2 40 16,-9 0-16-16,9 1 0 15,-9-1-8-15,9 3 4 16,-12 0-4-16,3 2-20 0,0 1 8 16,-3 2-12-16,3 0 8 15,-12 3 16 1,10 5 0-16,-10 3-20 0,0 0 8 15,3 0 4-15,-3 5 4 16,9-5-20-16,-6 0 12 16,6-1-24-16,4 1 20 15,-1 0 4-15,6-3 8 16,-6-2-20-16,0 2 12 0,6 0 20 16,-6 0-4-1,0 0 4-15,9 3-4 0,-3 0-24 16,3 0 8-16,3 0-4 15,6-6 4-15,-6 3 24 16,6-7-8-16,0-1-4 16,0-8 0-16,-9 0-148 15,0-5 80-15,0 0-344 16,0-10 228-16</inkml:trace>
  <inkml:trace contextRef="#ctx0" brushRef="#br0" timeOffset="98638.8524">24200 13451 488 0,'6'-2'180'0,"-6"4"-140"0,3-4-12 0,-3 2 84 16,0-3-68-16,0 3 36 15,0 0-48-15,0 0 44 16,0 0-44-16,0 0 12 0,0-3-28 0,0 3 44 15,0 0-32-15,0 3-24 16,-9 2-4-16,3 1 44 16,0-1-24-16,-6 3 60 15,0 3-44-15,3 2 28 16,-2 5-36-16,2 6 28 16,3 10-32-16,6-4 4 15,0 9-16-15,6-4 12 16,3-1-16-16,2-5 32 15,-2-10-24-15,3-1-12 16,0-2-8-16,6-3 28 16,-9-2-12-16,3-8-4 15,-3-1-4-15,-6 1-200 16,-3-3 108-16,-3 0-236 16,3-3-304-1</inkml:trace>
  <inkml:trace contextRef="#ctx0" brushRef="#br0" timeOffset="98985.2487">24129 13655 612 0,'0'-5'228'0,"0"5"-180"0,0 0-12 16,0 0 60-16,6 0-60 15,3 5 24-15,-4 6-40 16,4-3 80-16,9 2-56 16,-9 3 48-16,0 3-52 0,3-2 24 15,-12 1-36-15,0-1 28 16,0-4-32-16,-6 3 48 15,0-2-40-15,0-3-16 16,-3 3-8-16,6-11 8 16,-6 0-8-16,9 0-180 15,0 0 96-15,9-6-412 16</inkml:trace>
  <inkml:trace contextRef="#ctx0" brushRef="#br0" timeOffset="103143.9586">20640 13467 340 0,'6'-2'128'0,"-6"2"-100"0,6-6-8 0,-6 6 104 16,0 0-72-16,0 0 32 15,0 0-48-15,0 0 4 16,0 0-24-16,0 0 20 15,0 0-24-15,0 0 4 0,0 0-8 16,0 0 28-16,0 0-20 16,0 6 4-16,0-6-12 15,0 2 12-15,0 4-12 0,0 4 24 16,0 1-20-16,-6 2-4 16,6 0-4-16,0 11 28 15,0 2-16-15,0 1 40 16,6 2-32-16,-6-5-4 15,3 0-12-15,0-3 20 16,0-3-16-16,-3-2-4 16,0-3-4-16,0-2 28 15,0-3-16-15,0 0 12 16,0-8-16-16,0 0-16 16,-3 3 0-16,3-3-4 15,0 0 0-15,0 0 44 16,3-3-24-16,-3 3-20 15,0 0 4-15,6-3-16 16,-6-2 8-16,0 2 16 16,0 1 0-16,0-1 8 15,0 0-8-15,0 1 8 0,0-1-8 16,-6 0-4-16,3 3 4 16,0-2-16-16,0-1 8 15,3 3 20-15,-6-2-8 16,0 2-12-16,3 2 0 15,-3 1-4-15,0-1 0 16,0 4 8-16,3-4 0 16,3 4 16-16,-6-1-8 15,0 3-28-15,3 0 8 0,-9-3 32 16,9 0-12-16,-12 3-36 16,4-2 16-16,2-1 28 15,3 3-8-15,-6-3-28 16,3 0 12-1,0 3 0-15,3-2 8 0,-3-1-12 16,3 3 8-16,0 0 12 16,0-3-4-16,-3 3 32 15,3 0-20-15,3 0-48 16,-3 3 16-16,-3-1 4 16,9 1 8-16,-6-1 12 15,6 1-4-15,0-1-12 16,6 1 4-16,-6 2 12 15,0 1-4-15,0 1 24 16,0 1-16-16,0 3-4 0,3 2-4 16,0-3 12-16,0 1-8 15,3-3 16-15,3 2-16 16,-3-4 16-16,3-1-16 16,0 0 24-16,3-2-20 15,-3-1 12-15,3 3-12 16,-3-2-16-16,0-3 0 15,3 3 20-15,-4-1-8 16,1-2 4-16,0 0-4 16,0 3-8-16,0-6 4 15,0-2-16-15,0 2 8 16,3 0 12-16,0-5-4 0,3 0 24 16,3 0-16-16,-1-5 12 15,4 5-12-15,0-5-8 16,0 5 0-16,0-6-4 15,-3 1 0-15,0-3 8 16,-1 3-4-16,-2-1 16 16,0-7-12-16,0 8 16 15,0-6-16-15,-3-2-4 16,3 5 0-16,-6-8 4 16,-3 3-4-16,0-3-12 15,-3 6 4-15,-6-4 12 16,0 4-4-16,-3-3-4 15,3-3 4-15,-6 0 20 16,3 0-12-16,3-3-12 16,-3 1-4-16,-6 2 4 15,3 0 0-15,0 0 0 0,3 0 0 16,-3 3 0-16,3 0 0 16,-9 2 0-16,9 1 0 15,-8-1 0 1,5 6 0-16,-3-3-20 15,3 0 12-15,-3 3 20 16,3-1-4-16,0-1-20 16,3-1 4-16,-6 2-4 0,3-2 4 15,0 3 8-15,3 0 0 16,-6 2 8-16,3 3-4 0,4-3-48 16,2 3 28-16,-3 0 4 15,-3 3 8 1,3-3 20-16,6 3-8 15,-6-1 4-15,0-2-4 16,3 3-16-16,-3 0 4 0,-3-1 20 16,3-2-8-16,-3 0 32 15,6-2-24-15,0-1-100 16,3 3 40-16,0-3-352 16,3 3 220-16,9 3-468 15</inkml:trace>
  <inkml:trace contextRef="#ctx0" brushRef="#br0" timeOffset="104571.4323">20482 14139 424 0,'3'-8'156'0,"3"6"-120"0,6-1-8 16,-6-2 60-16,0 0-52 15,3-1 32-15,0 1-40 16,-3 0 8-16,0 2-20 16,-3 0 20-16,0 1-24 15,3-1-4-15,-6 3-4 0,0 0 20 16,6 5-12-16,-4 3 12 0,7 0-12 15,-3 3 12-15,3 2-16 16,0-2 32-16,3-3-24 16,-3-1 12-16,3 1-24 15,0-2-4 1,-3-1 44-16,0-5-24 16,-3-3 8-16,0-2-16 15,0-6 0-15,0-2-4 16,-3-3 12-16,0-2-12 15,-1-1-72-15,1 3 32 16,0 3-208-16,0 3 136 0</inkml:trace>
  <inkml:trace contextRef="#ctx0" brushRef="#br0" timeOffset="105695.2147">20610 13507 456 0,'0'-5'168'0,"0"5"-128"0,0 0-16 0,0 0 44 15,0 0-44-15,0 0 8 16,0 0-20-16,0 0 12 0,0 0-16 16,0 0 60-16,0 0-40 15,0 5 52-15,0-5-48 0,0 0 20 16,0 0-32-16,0 0 28 16,0 0-32-16,0 0 32 15,6 5-32-15,-3-5 12 16,3 6-16-16,0-6-8 15,0 2 0-15,3 1 40 16,0-1-24-16,6 1-28 16,3 0 4-16,2 2 8 15,10-5 0-15,9 0 8 16,3 8-8-16,2-3-4 16,4 1 4-16,-15-1 20 15,-1 3-12-15,-2 0-12 16,-6-3-4-16,-3 0 28 15,-6 1-12-15,-4-4 4 0,-2 1-8 16,-3-3 20-16,0 0-16 16,-6 0-4-16,0 0-4 15,9 0 4-15,-3-3-4 16,-6 3 8-16,0 0-8 16,0 0 24-16,0 0-16 15,3 3-64-15,-3-3 24 16,3 5-164-16,0 1 108 15,3-1-152-15,-6-5 136 0</inkml:trace>
  <inkml:trace contextRef="#ctx0" brushRef="#br0" timeOffset="109252.8686">21083 13655 216 0,'0'-3'80'0,"3"1"-60"0,3-1-8 0,-6 3 100 15,0 0-64-15,0-2 0 0,0 2-32 16,6-3-12-16,-6 3 0 16,0 0 56-16,0-3-32 15,0 3-12-15,0 0-8 16,0 0 52-16,0 0-32 15,0 0 24-15,0 0-32 16,0 0-8-16,0 0-8 16,0 0 4-16,0 0-4 15,9 6 40-15,-9 1-20 0,6 4 32 16,3 2-32-16,0 3 12 16,3 3-20-16,3-1 8 15,-3-2-12-15,6 0 20 16,-3-5-20-16,-1-1 32 15,4-2-28-15,-9-3 12 16,3-2-16-16,-3-3 20 16,0 0-20-16,3-3 4 0,-3-2-8 15,0-3 12-15,3-2-12 16,-3-4 16-16,2-2-16 16,-2-2-4-16,3-6 0 15,-3-2-24-15,0-3 12 16,3-3 12-16,-9 5 0 15,9 4-12-15,-9 1 4 16,3 4 4-16,0 2 0 16,-6 5-20-16,6 3 12 15,-3 3 4-15,3 0 4 16,-6 2-12-16,6 1 8 16,-3 2 4-16,0 5 0 15,6 0 8-15,-3 6-4 0,-4 2 24 16,4 5-16-16,3 4-20 15,3 4 0-15,-6 3 32 16,3 3-16-16,0-6 0 16,3-2-4-16,-6 0 40 15,3-5-24-15,0-6 0 16,-3-3-12-16,3-4 36 16,3-6-20-16,-6-3 12 15,2-5-20-15,-2 0 0 16,3-8-8-16,-3-5-16 15,3-5 4-15,-3-9-48 16,3 4 24-16,3-1 8 0,-3 0 8 16,-3 6-24-16,9-1 20 15,-9 9 4-15,3 2 12 16,-3 2-20-16,0 4 12 16,0 2-12-16,0 3 8 15,-1 2 0-15,1 3 4 16,0 5 8-16,3 6 0 15,0 2-12-15,-3 6 8 16,6 4 28-16,3 4-12 16,0 2 32-16,0 0-28 15,0-2 20-15,-6-1-20 16,2-10-16-16,4-3-4 0,-9-2 40 16,9-3-24-16,-6-6 52 15,3-4-36-15,3-4-16 16,-6-4-4-16,0-6-88 15,3-3 44-15,-6-2-4 16,3 0 24-16,-3 3 4 16,-4-1 4-1,4 3 16-15,-6 3-4 0,0 2-12 16,0 3 4-16,0 3-32 16,0 0 20-16,0 5 16 15,0 0 0-15,6 5-32 16,-3 3 16-16,3 3-12 15,0-1 16-15,0 1 44 16,3-1-20-16,-3 1 8 16,3 0-12-16,-9-4 20 15,0-1-16-15,0-6 4 0,0 0-8 16,0-3 12-16,0 0-12 16,0-2 4-16,0 0-4 15,-6 0-8-15,3-1 4 16,3 1-4-16,0 2 0 15,0 1-28-15,0-1 16 16,0 0-20-16,3 1 16 16,-3 2 16-16,0 0 4 15,6 0-20-15,0 0 8 16,-3 0 12-16,3 0 0 16,0 0 8-16,0-3-8 15,3 3-20-15,6-3 8 16,-3 1 20-16,5-1-4 0,10 3-12 15,3 0 0-15,6 5 4 16,5 1 0-16,-5 2 0 16,3 0 0-16,-9 0 16 15,-4 0-8-15,-2-6-4 16,-3-2 0-16,0 0 4 16,-6-5-4-16,6 0 24 15,-7-1-16-15,1 1 12 16,0 2-12-16,0-7 0 15,-3 4-4-15,-3 6 4 16,3-5-8-16,-9 5 24 16,3-2-16-16,-6 2 4 15,0-6-8-15,0 4-32 16,0-1 12-16,0-2 24 16,0-1-8-16,0 6 0 15,0-2 0-15,-6-4-4 0,3 6 0 16,-3-5-12-16,-3 5 8 15,3 0-16-15,-3 5 12 16,3 3-4-16,0 3 4 16,6 2 8-16,-6 8 0 15,12 3-12-15,0-8 8 16,9 3 20-16,6-1-8 16,3-7 16-16,5-3-16 15,4-6 16-15,-9-2-16 0,-3-5 24 16,-6-3-20-16,-9-3 24 15,-6 1-24-15,-15-3 12 16,-6-1-12-16,0 1-8 16,-6-3 0-16,9 8-16 15,-2-2 8 1,8 4-112-16,9 1 64 0,3 5-648 16</inkml:trace>
  <inkml:trace contextRef="#ctx0" brushRef="#br0" timeOffset="111130.3476">20592 14322 436 0,'3'-3'160'0,"-6"6"-124"0,3-6-8 16,0 3 0-16,0 0-20 15,0 0 24-15,3-5-20 16,-3 5 76-16,0 0-52 15,3 0 32-15,-3 0-40 16,0 0-8-16,0 0-12 16,0 0 12-16,0 0-12 0,0 0 4 15,3 5-4-15,-3 1 4 16,0-1-8-16,0 3 8 16,-3-3-8-16,9 14 24 0,-6 2-16 15,0 5 32-15,6 14-28 16,-6 0 20-16,9-1-20 15,-3 1-8-15,-6-6-4 16,6-2-4-16,-3-3 0 16,-3-5 24-16,0-5-12 15,0-6 12-15,0-3-12 16,0-2 0-16,0-2-4 16,0-1-16-16,0-5 4 15,0 0 4-15,0 0 0 16,6 0 0-16,-3-3 0 0,3 1 0 15,-3-1 0-15,3 0 24 16,-3-2-12-16,3 2 4 16,0 1-8-16,-3-4-8 15,0 1 4-15,0 2 4 16,3 1-4-16,-1-1-4 16,1 1 4-16,3-1-4 15,0 0 0-15,3 1 32 16,3-1-16-16,3-2 20 15,6-3-20-15,6 2 0 16,8 1-8-16,7 0-16 16,-9 0 4-16,2 2 12 15,7 0-4-15,0 1-20 16,8-4 8-16,7 6 20 16,5 0-4-16,-2 3-4 15,-4 2 0-15,-5-5 12 16,-1 0-8-16,4 0-12 0,8 3 0 15,10-6 40-15,-4-2-24 16,-11 0 0-16,-4-1-8 16,-8 6-4-16,-3-2 0 15,-7 2 8-15,-5 0-4 16,-3-3-4-16,-6 6 4 16,0-3-24-16,-4 0 12 15,1 0 32-15,0 0-16 0,0-6-16 16,3 1 0-1,0 0 40-15,-4-3-20 0,1 3-20 16,0-1 4-16,0 1 0 16,0 2 4-16,-6 1-20 15,-1 2 12 1,1 0 4-16,0-3 4 0,0 3 0 16,0-3 0-16,-3 3 8 15,-3-2-4-15,0-1 16 16,-3 1-12-16,0-1 16 15,-6 3-16-15,0 0-20 16,0 0 4-16,0 0-4 16,0 0 4-16,0 0 24 15,6-3-8-15,0 1 4 16,-3-1-4-16,3 0-16 16,-4 1 4-16,-2-1 28 0,0 0-12 15,0 1 12-15,-2 2-12 16,-4 2-24-16,0 4 4 15,-3-1 12-15,6 3 0 16,-3 2-28-16,3 1 12 16,0 0 4-16,3 2 8 15,6-3 16 1,3-2-8-16,6 3-20 0,5-8 4 16,4-3 48-16,3-3-20 15,0-5 16-15,-6 0-20 16,-9 0 8-16,-10 0-12 15,-7-2-32-15,-10-1 8 0,-6 3 40 16,-3 3-16-16,0 0 0 16,6-1-8-16,3 4-128 15,4-1 68-15,5 3-452 16,9-8 280-16,6-3-316 16</inkml:trace>
  <inkml:trace contextRef="#ctx0" brushRef="#br0" timeOffset="112331.688">19556 14044 372 0,'-12'-26'140'0,"15"15"-112"0,-3-5-4 16,0 8 40-16,0 3-40 15,3-8 60-15,-3 2-48 16,3 1 44-16,3 2-44 16,-3 2 52-16,0 1-52 15,0-3 36-15,-3 5-40 16,0 3 16-16,0 0-28 0,6 11 8 15,0 0-16-15,3 7 28 16,3 11-24-16,0 6 20 16,3 7-20-16,-3 3 20 0,0-5-24 15,0-6 24-15,-1-2-24 16,-2-6 40-16,0-5-28 16,-3-5 12-16,0-5-20 15,0-6 52-15,3-8-36 16,-3-2-16-16,0-5-8 15,0-6 16-15,0-3-12 16,0-5-12-16,0 1-4 16,0-4 4-16,0-2 0 15,0 0 8-15,-3 2-4 0,0 6 24 16,-3 3-16-16,0 2-12 16,0 0-4-16,3 3 12 15,3 2-4-15,3 6-116 16,-7-6 60-16,7 9-208 15,0 2 144-15,3 0-360 16,-3 0 268 0,3 5-116-16</inkml:trace>
  <inkml:trace contextRef="#ctx0" brushRef="#br0" timeOffset="112725.2614">19774 14452 664 0,'3'-8'244'0,"3"2"-188"0,6-2-16 0,-4 3 100 0,7-3-84 16,3 0 4-16,3 0-36 15,0 0 0-15,3-2-12 16,-3 2 20-16,-1 0-20 15,-2 3 12-15,-6-1-12 0,0 4-88 16,-6 2 44-16,-6 5-256 16,-6 3 164-16,0 0-372 15</inkml:trace>
  <inkml:trace contextRef="#ctx0" brushRef="#br0" timeOffset="112871.6504">19875 14430 488 0,'-3'8'180'0,"3"6"-140"0,3 9-12 0,0-7 100 16,3 3-76-16,0-3 8 16,3 5-40-16,3 0 24 15,0-3-28-15,-4-2-164 16,-2-5 80-16,0-11-396 16</inkml:trace>
  <inkml:trace contextRef="#ctx0" brushRef="#br0" timeOffset="114348.6426">21161 12925 424 0,'-6'-3'156'0,"9"6"-120"0,0-3-8 0,-3 0 16 0,6 0-28 16,-6 0 48-16,3 5-36 15,0 3 128-15,3 3-88 16,-3 5 4-16,3 2-44 16,0 3 28-16,3 6-32 0,-1 2-4 15,1-3-12-15,0 1 28 16,-3-9-20-16,0-2 20 16,-3-3-20-16,-3-2 8 15,0-11-12-15,0 0-24 16,0-5 4-16,0-6-112 15,-3-2 68-15,0-6-128 16,0-2 100-16,-3-5-232 16,0-1 172-1,0 3-128-15</inkml:trace>
  <inkml:trace contextRef="#ctx0" brushRef="#br0" timeOffset="114719.0403">21268 12864 676 0,'30'-16'248'0,"-9"16"-192"0,8 0-16 0,-11 5 24 15,3 3-44-15,0 0 8 16,-3 0-16-16,-3 8 12 16,-3-3-16-16,-9-2 32 0,-6 2-24 15,-3 3 32-15,-9-3-32 16,-3 1-24-16,-6-4 4 16,0 3-80-16,0-5 48 15,4-5-12-15,2 2 28 16,3-5-12-16,6 0 16 0,6-2 8 15,3-1 8-15,6 3 60 16,3 0-32-16,0 0 40 16,3 5-36-16,3 3 16 15,-1 0-28-15,1 3 8 16,3-1-16-16,-6 1 12 16,0-1-16-16,-3-7 24 15,0 2-20-15,-3 1 12 16,6-1-12-16,-3 0 0 15,-3-5-4-15,3 6-68 16,-1-6 32-16,1 5-180 16,0-3 112-16,0-4-500 15</inkml:trace>
  <inkml:trace contextRef="#ctx0" brushRef="#br0" timeOffset="115236.0485">21521 13142 664 0,'0'0'244'0,"-3"0"-188"0,0 0-16 16,3 0 100-16,0 0-84 15,0 0-4-15,0 0-32 16,0 0 48-16,6 0-40 16,0-8 32-16,3 0-32 0,0 0 28 15,3-8-32-15,3 3-12 16,2 0-8-16,1 2-4 0,0-2 0 16,-3 8 32-16,-3-1-16 15,-3 6 4 1,-9 0-12-16,0 0 12 15,-3 6-12-15,-3-4-12 0,0 4 0 16,0-1-148-16,3 0 84 16,0-5-228-16,0 0 168 15,3 0-436 1</inkml:trace>
  <inkml:trace contextRef="#ctx0" brushRef="#br0" timeOffset="115545.3947">21578 13107 540 0,'0'-2'200'0,"0"-1"-156"0,-3 3-12 16,3 0 28-16,0 0-40 15,0 5 52-15,0 1-40 16,0 4 72-16,0-2-56 16,0 5 64-16,3 1-64 0,0 2-24 15,-6-1-16-15,6 1 24 16,0 0-16-16,0-3 12 0,-1-2-16 16,1 0-164-16,-3-1 80 15,3-2-368 1,3-3 248-16,3 1-148 15</inkml:trace>
  <inkml:trace contextRef="#ctx0" brushRef="#br0" timeOffset="116821.9171">23426 14129 624 0,'0'0'228'0,"-3"-3"-176"0,0 3-16 16,3 0 44-16,-6 0-52 16,0 0 52-16,-3 0-48 15,-3 0 48-15,3 0-48 16,-5 3 12-16,-7 2-28 0,-9 0 8 15,-15 1-12-15,-11-1 44 0,-7 3-28 16,4-3 20-16,2 3-28 16,4-5-8-16,-10-3-8 15,4 0 4-15,-7 0-4 16,10 0 24-16,-1-3-16 16,12-2-48-16,4 2 20 15,11 6 20-15,9-6 0 16,6-2-44-16,9 0 24 15,3-1 12-15,12 4 4 16,0-1-280-16,9-2 152 16</inkml:trace>
  <inkml:trace contextRef="#ctx0" brushRef="#br0" timeOffset="117526.2505">22774 13991 436 0,'-15'5'160'0,"12"3"-124"0,-12 6-8 0,10-9 0 16,-10 3-20-16,0 2 68 16,-6 1-44-16,-6 2 104 15,3 3-80-15,-5-8 28 16,2 3-48-16,-3 2 40 0,9 0-44 16,-3-2 4-16,6-1-24 15,1-2-8-15,2 3 0 16,3-3-4-16,3-3 0 15,3 0-28-15,6 1 16 16,0-6-12-16,0 0 12 16,6 0 36-16,-3 5-16 0,9-5 8 15,-6 0-8-15,3 5-8 16,6 3 4-16,-7 3-4 16,7-3 0-16,3 5 24 15,3-3-12-15,3-2 24 16,-3 0-24-16,3 0 4 15,2 3-8-15,4-6 12 16,-9 3-12-16,3-3 16 16,-3 1-16-16,-1-6 16 15,-11 2-16-15,3 1 24 16,-9-3-20-16,-3 0-4 16,0 0-4-16,0-3 84 15,-3-2-48-15,3 2 16 16,0-7-12-1,3-1-28-15,-3 1 36 16,3-6-28-16,-3 0-24 0,9 0 0 16,-15 0 16-16,6 3-8 15,0 0-12-15,6 2 0 16,-6 3-268-16,6 3 144 16,3 2-296-16,0 1 240 15,3-9-300 1</inkml:trace>
  <inkml:trace contextRef="#ctx0" brushRef="#br0" timeOffset="132858.1337">13118 13248 540 0,'-6'-6'200'0,"0"4"-156"0,0-6-12 0,3 5 116 0,3 1-88 16,-3-4 52-16,3 1-64 16,-3 2 28-16,3 3-44 15,0 0 8-15,9 3-24 0,3 2 0 16,9-2-8-16,8 2 4 16,7-5-8-1,6 0-4-15,11 0 4 0,7-5 28 16,2 0-16-16,-5 5 4 15,-6-6-12-15,-16 6-8 16,1 0 4-16,-18 0 20 16,-9 6-12-16,-3-1-232 15,-12 0 116-15,0-2-284 16</inkml:trace>
  <inkml:trace contextRef="#ctx0" brushRef="#br0" timeOffset="133657.4756">12886 13282 560 0,'0'-8'208'0,"0"5"-164"0,3 1-8 16,-3 2 32-16,0-3-44 15,0 3 24-15,-3-2-28 16,3 2 116-16,0 0-80 16,0 0 48-16,0 0-60 0,0 0 56 15,0 5-60-15,6 0-8 16,5 0-20-16,13-5 16 16,12 0-16-16,12 3-4 15,11 2-4-15,-2-2 4 16,-1 0-4-16,4-1 16 0,2 4-12 15,4-6-4-15,-1 0 0 16,-8 2 20-16,-10-4-12 16,-8 7-4-16,-12-5-4 15,-6 3 40-15,-18 7 28 16,-3-10-36 0,-3 0-196-16,-6 0 88 15,3-5-268-15,0 0 192 16</inkml:trace>
  <inkml:trace contextRef="#ctx0" brushRef="#br0" timeOffset="134274.1006">13305 13338 456 0,'-3'0'168'0,"-3"0"-128"0,6 5-16 0,0-5 124 16,0 0-88-16,-3 0 64 15,3 0-72-15,-3 11 60 16,0-4-64-16,0 9 20 0,0 3-40 0,-2 5-28 16,-7 10 0-16,6 0 16 15,-3 9-8-15,-6-9-12 16,9 3 0-16,-9-8 4 16,9 0 0-16,6-10 24 15,0-3-12 1,0-11-4-16,9-2-4 0,9-6-400 15,6-13 216-15,-4-5-292 16</inkml:trace>
  <inkml:trace contextRef="#ctx0" brushRef="#br0" timeOffset="134554.3283">13555 13166 592 0,'9'-24'220'0,"-3"8"-172"0,3-3-12 0,0 6 12 15,0 3-32-15,0-1-32 16,-3 3 8-16,3 3 8 16,-3 0 4-1,-6 5 40-15,0 10 68 0,0 3-60 16,0 16 44-16,0 6-56 15,-3 7 32-15,-6 3-40 16,6-3 8-16,-3 6-24 16,-6-6 20-16,3 9-24 0,-3-1 4 15,6 3-8 1,-6-11 4-16,3-7-8 0,0-6 8 16,4 0-8-16,-4-16 60 15,3-2-36-15,6-6-48 16,0-5 12-16,0-5-284 15,0-1 160-15</inkml:trace>
  <inkml:trace contextRef="#ctx0" brushRef="#br0" timeOffset="135422.8589">13469 13584 340 0,'-12'18'128'0,"9"-18"-100"0,3 6-8 16,0-6 44-16,0 0-40 15,0 0 32-15,6 0-28 16,0 0 60-16,-6 0-48 15,0 0 44-15,0 0-48 16,0 0-20-16,0 0-8 16,0 0 0-16,0 0-4 0,0 0 16 31,0 0-12-31,-6-6 32 0,6-2-24 16,0-2 20-16,0-1-20 15,6 3 8-15,-6-8-12 16,3 8 20-16,3 0-20 0,0 0-20 15,0-2 0-15,-6 5 32 16,3-1-16-16,3-2-8 0,-6 3-4 16,6 0 40-16,-6 5-24 15,0-5 16-15,3 5-16 16,3-6-8-16,0 4 0 16,0-1 20-16,3 0-12 15,-4-2 4-15,4 0-8 16,0 5-8-16,3-6 4 15,-3 6 28-15,3-5-16 16,-6 5-4-16,3 0-8 16,-6 5 12-16,0-5-8 0,0 11-4 15,3-6 0-15,0 6 4 16,-3 2-4-16,3 0-4 16,0 1 4-16,0 1-4 15,-3 1 0-15,3 0 8 16,-6 0-4-16,0 3 16 15,-6 2-12-15,3 0 24 16,-3 0-20-16,0 0 12 16,-3-2-12-16,-3-1-8 15,3-7 0-15,6 2 28 16,3-8-16-16,0-5-4 16,0 0-8-16,6-5-148 15,6 0 80-15,-3-3-272 16,3-5 188-16,3-6-400 15</inkml:trace>
  <inkml:trace contextRef="#ctx0" brushRef="#br0" timeOffset="136276.8026">13734 13592 560 0,'-6'5'208'0,"9"0"-164"0,6 1-8 0,-9-4 56 16,0 1-56-16,6-1-4 15,3-2-20-15,0-2 0 0,3-1-8 16,2-2 8 0,1-3-8-16,0 0 8 0,-3-3-8 0,3 1 60 15,0-3-36 1,0 2 16-16,-12 0-28 0,-3 1 20 15,-3-1-24-15,-12 3-4 16,3 0-4-16,-3 3-4 16,0 2 0-16,0 3 8 15,0 0-4-15,1 3 24 16,8 0-16-16,-9 5 4 16,6 2-8-16,3 3 36 15,6 6-20-15,-6 2 4 16,6 3-16-16,0 0-24 15,6 0 4-15,-3-6 20 16,9-2-4-16,-3-3 24 16,3-5-20-16,2-5-4 0,7-6-4 15,-3-2 20-15,3-3-12 16,6-3-4-16,-3-5-4 16,-4-5-16-16,1 0 8 15,-6 0-24-15,-3 0 16 16,3 0-4-16,-6 2 8 15,-3 3-20-15,-3 3 16 16,3 2 24-16,0 4-8 16,-6 1 0-16,0 4 0 15,0 2-24-15,0 0 12 16,3 8 32-16,3 2-16 0,0 3 0 16,0 3-4-16,3 3-4 15,-1-1 0-15,4-2-12 16,-3 0 8-16,3-5 28 15,-3-1-12-15,0-2 4 16,-3-3-8-16,0 1-16 16,0-4 4-16,-6-2 12 15,0 0-4-15,0 0 8 16,9 0-8-16,-3-2 52 16,-6-4-32-16,6-2 16 15,-3-5-24-15,6-5 44 16,-3-3-32-16,0-1 4 31,8 4-20-31,-5-3 20 0,-3 2-20 0,6 3-4 16,-3 0-4-1,-3 6-4-15,0 2 0 16,0 3 0-16,-6-1 0 0,0 6-152 0,0 0 84 16,0 0-220-16,0 6 164 15,0-1-568 1</inkml:trace>
  <inkml:trace contextRef="#ctx0" brushRef="#br0" timeOffset="138305.0643">14237 13613 580 0,'-6'0'216'0,"6"0"-168"0,0 2-12 0,-6-4 112 15,12 4-88-15,-6 4 64 16,0-4-72-16,6 4 24 15,-3-4-44-15,0-4 68 16,6 2-52-16,6-6-24 16,0 6-16-16,5-5 16 15,1 0-12-15,-6-8-4 16,6 7-4-16,-3-7-4 16,0 5 0-16,-9-5 16 15,0 2-8-15,-3-2 24 16,3 5-20-16,-9-5-12 15,0 2-4-15,-9-2 4 16,3 5 0-16,-3-2-20 16,3 4 12-16,-9 1 32 15,6 2-16-15,-6 1-16 16,3 4 0-16,-3 1 12 0,0 2 0 16,0-2-28-16,4 8 12 15,2-1-4-15,0 3 8 16,-6 1 16-1,9 4-4-15,-6 3-4 16,12 0 4-16,-9 9-16 0,9-1 8 16,0-6 48-16,6-7-24 15,-6 5-8-15,3-7-8 16,3-4 12-16,9-4-8 0,-3-4-4 16,3 4 0-16,5-12-40 15,4 6 20 1,-3-5-108-16,9 0 68 0,-3-6-56 15,-4 6 68-15,-2-11-56 16,3 5 56-16,-6-7-76 16,-3 2 68-16,0-8-44 15,-6 8 56 1,-3-5 48-16,3 8-4 0,-9-3 20 16,0 5-12-16,0-2 80 15,0 5-48-15,-3 0 32 16,3 3-44-16,0 0 16 15,0 2-28-15,0 3 52 16,0 3-40-16,-6 2 48 16,12 6-48-16,-12 4-8 15,6 7-12-15,-6 4 24 16,3 1-20-16,-3-1-4 16,0-5-8-16,0-5 12 15,6 0-8-15,-3-8 40 16,6 0-24-16,-3-8-4 15,12-3-12-15,-3-7-8 16,3-1 4-16,-3-8 4 16,-1 1-4-16,4-11-28 15,-3 5 12-15,3 0 4 16,-3 8 8-16,3 0-20 16,-3 6 12-16,6 2 40 15,-9 5-20-15,0 3 16 16,3 3-16-16,-3 5 28 0,-3 2-24 15,3 1 32-15,2 2-32 0,-8 0 12 16,6 3-16-16,-6-2-24 16,6 1 4-16,-12-1 20 15,6 4-4-15,-6-5 32 16,6 3-24-16,-8-5 4 16,8-3-12-16,-6-3-8 15,6 0 4-15,-3-7-156 16,6 2 84-16,-3-11-296 15,6 1 200-15</inkml:trace>
  <inkml:trace contextRef="#ctx0" brushRef="#br0" timeOffset="138470.7338">14826 13383 904 0,'-9'-8'332'0,"9"8"-256"0,0 0-24 16,0 0 96-1,0 2-92-15,0-4-4 16,0 2-32-16,6-3-236 16,-3 6 120-16,9-3-484 15,-3 0 324-15</inkml:trace>
  <inkml:trace contextRef="#ctx0" brushRef="#br0" timeOffset="138634.8462">14814 13441 832 0,'-20'21'308'0,"20"-21"-240"0,-9 32-20 0,3-16 0 16,0-1-36-16,6 9-4 16,0 0-4-16,-3-3 12 15,3 0-8-15,-6-2-12 16,12-3 0-16,-6-6-84 16,0-2 48-16</inkml:trace>
  <inkml:trace contextRef="#ctx0" brushRef="#br0" timeOffset="139054.854">14925 13475 664 0,'-15'3'244'0,"15"-3"-188"0,-15 13-16 16,12-5 84-1,0 3-76-15,-6 4 32 16,9 4-44-16,-6 0 32 16,12 2-40-16,-6-3 48 15,9 1-44-15,-3-3-16 16,6-6-8-16,-3-5 16 16,0-2-12-16,3-8 12 15,-4 0-12-15,4-11-8 16,-3 5 0-16,0-5 20 15,3 3-12-15,-3-6-40 0,3 4 16 0,-3 4-24 16,0 3 20-16,-3 3 44 16,0 5-16-16,3 5 60 15,-3 8-40-15,3 8 56 16,-3 3-52-16,-1 0 0 16,1 3-20-16,-3-9 16 15,3-2-20-15,-6 0-172 0,0-3 88 16,-6 3-800-1,-3-11 480-15,-11-5 112 0</inkml:trace>
  <inkml:trace contextRef="#ctx0" brushRef="#br0" timeOffset="139925.376">13103 14322 652 0,'-21'-5'244'0,"15"7"-192"0,0 1-12 16,3 0 92-16,0-1-80 16,3 3 60-16,6 1-68 15,6 2 68-15,12-3-64 16,3-2 20-16,8-1-40 0,-2-2 16 15,6-5-24-15,-6 0 8 0,-4-3-16 16,-2 0 0-16,-3 0-4 16,-6 0 20-16,-9 3-16 15,-9-1 12-15,-3 1-12 16,-6 0 28-16,-3-1-24 16,0 1-32-16,-6 3 8 15,-3-4 0-15,-3 4 8 16,1 2-12-16,-4 5 8 15,0 0-24-15,3 3 16 16,3 8 12-16,4 5 4 0,5 6 24 16,9 2-16-16,3 0 32 15,12-3-28-15,5-5 12 16,10-5-16 0,0-13-44-1,6 0 20-15,0-11-368 0,5-6 208 16,-2-1-492-16,9 1 376 15,-7 4 64-15</inkml:trace>
  <inkml:trace contextRef="#ctx0" brushRef="#br0" timeOffset="140480.5994">13719 14264 612 0,'3'-6'228'0,"3"1"-180"0,-9-3-12 15,0 8 116-15,0 0-92 0,-3-5 124 16,3-3-104-16,-6 8 12 16,-3 0-52-16,0 3 0 0,-5 2-24 15,-7 0 8-15,-9 0-12 16,0 3 0 0,3 3-4-16,7 0-24 0,2-4 8 15,9 1 20-15,9-2-4 16,12-6-4-16,9 0 0 15,6-3-32-15,2 0 16 16,1 1 24-16,-6 2-8 0,0 0-36 16,-3 0 20-1,-6 5 36-15,-9 8-12 0,-1 8-44 16,-4 6 16-16,2 13 20 16,-3 5 0-16,0-3 8 15,-6-5-4-15,9-3 20 16,-6-7-16-16,6-3-4 15,-3-8-4-15,3-6 20 16,0-10-12-16,0 0-12 16,0 0-4-16,3-3-4 15,3 1 0-15,3-3 0 16,-3-1 0-16,8 1 8 16,1-3 0-16,0-3 24 15,-9 1-12-15,6-3 12 16,-12-3-12-16,0 0 0 15,-12 0-4-15,-3-3-84 0,-6 1 40 16,-2-3-276-16,-4 0 172 16,6 2-292-1,6 6 248-15,9 8-144 16</inkml:trace>
  <inkml:trace contextRef="#ctx0" brushRef="#br0" timeOffset="141081.9882">13770 14303 592 0,'0'-5'220'0,"0"5"-172"0,3-5-12 15,-3 5 76-15,0 0-68 0,-3 0 36 16,3 0-48-16,0 5 80 16,0 6-64-16,-3 2 20 0,0 5-36 15,0 1-32 1,3 2 0-16,-3-2 44 16,0-6-24-16,3-3 16 0,6-10 0 15,0-5-24 1,3-3-20-16,3-2 0 15,2-9-12-15,-5 3 8 16,9 3-8-16,-9 0 8 16,-3 0-28-16,-3 2 24 15,-3 3 16-15,0 3 0 0,-3 5 20 16,0 2-12-16,-3 6 84 16,3 3-48-16,0 5 24 15,3 0-40-15,3 0 8 16,9-3-20-16,3-3 8 15,3-4-12-15,-3-4-88 16,0-4 44-16</inkml:trace>
  <inkml:trace contextRef="#ctx0" brushRef="#br0" timeOffset="141232.5613">14076 14160 880 0,'-15'-2'328'0,"12"-1"-256"0,0 3-16 16,3 0-104-16,0 0 16 0,6 0-488 15,6 3 284-15,-3-1-68 16</inkml:trace>
  <inkml:trace contextRef="#ctx0" brushRef="#br0" timeOffset="141428.2394">14070 14272 1008 0,'-21'15'372'0,"21"-9"-288"0,-3 2-24 0,1 0 124 16,-1 0-112-16,6 2-12 16,-1-2-36-16,1 0 0 15,3-3-16-15,0 1-12 0,3-4 0 16,0-2-40-16,3 0 24 16,0-2-48-16,-3-1 40 15,3-2-204-15,0-1-544 16,0 1 412-1,-3 0 120-15</inkml:trace>
  <inkml:trace contextRef="#ctx0" brushRef="#br0" timeOffset="141967.5151">14192 14285 756 0,'-6'-3'280'0,"0"3"-216"0,0 5-20 16,6-5 84-16,0 6-80 16,0 2 0-1,0 2-32-15,0 4 40 0,3 1-28 16,3 4 12-16,3-1-24 0,0-2 8 16,-3-2-12-16,9-7 56 15,-3-7-40-15,-3-5 76 16,6-3-56-16,-3-8-8 15,3 3-24-15,0-3-12 16,-1-2 0-16,1-1-136 16,3 3 72-16,0-2-568 15</inkml:trace>
  <inkml:trace contextRef="#ctx0" brushRef="#br0" timeOffset="142733.2569">14606 14311 644 0,'6'-2'236'0,"-6"2"-180"0,-6-3-20 16,6 3 72-16,0-3-68 15,0 1 52-15,0-4-52 16,0 4-20-16,-6-4-12 16,6-1-20-16,-9 7 8 0,3 0 12 15,-9 0-4-15,1 7 16 16,-7 1-12-16,-3 6 48 15,0 2-28-15,3 5 20 16,0 0-28-16,15-3 16 16,6 4-20-16,6-7 8 0,9-7-12 15,0-2-24 1,6-9 4-16,9-2-164 16,-9-9 96-16,-1 4-48 0,-5-1 72 15,-6 1-16-15,-3 2 44 16,-6 0-44-16,0 3 40 15,-6-1 76 1,6 4-24-16,-6 4 144 16,3 4-96-16,3 2 20 15,0 2-52-15,15 1 8 16,0-6-28-16,6 0 8 0,-6-5-16 16,9-5-8-16,2-3 0 15,-2-3-24-15,6 1 12 0,-9-3-100 16,3-1 56-16,-7 4 24 15,-5-1 20 1,-3 1-12-16,-6-4 12 16,-3 1 4-16,0-3 4 0,0-2 16 15,0-1-8-15,0 3 68 16,0 3-44-16,6 3 68 16,-6 4-60-16,0 6 72 15,6 11-64-15,-6 5 36 16,0 2-48-16,-6 3 24 15,0 3-32-15,3 0 0 16,-3 5-16-16,0 0 20 16,-3-2-20-16,4-3-384 15,2-6 204-15,6-5-620 16</inkml:trace>
  <inkml:trace contextRef="#ctx0" brushRef="#br0" timeOffset="143304.5286">14931 14354 768 0,'-15'2'284'0,"9"1"-220"0,6-3-20 16,0 0 40-16,6 3-56 15,3-1 52-15,3-2-48 16,2 3 36-16,10-3-36 16,-3 0 0-16,0-3-20 0,6 1 0 15,-3-4-4-15,-10 1 4 16,1-3-8-16,0 3 8 16,-9-1-8-16,-6 1-4 0,-6-3 4 15,-3 3 4-15,-6 0-4 16,0-1-20-16,-5 1 8 15,-4 2-4-15,-3 3 4 16,6 3-12-16,0 5 12 16,6 5-12-16,7 6 8 15,8 5 68-15,5 5-28 16,4 0-20-16,12-3-8 16,-6-2 16-16,9-5-8 15,-3-9 4-15,6-7-4 0,-4-6-228 16,-2-5 124-16,0-5-316 15</inkml:trace>
  <inkml:trace contextRef="#ctx0" brushRef="#br0" timeOffset="144193.2177">15249 14290 624 0,'-9'8'228'0,"9"-5"-176"0,-6-3-16 16,6 5 44-16,0 0-52 15,0 3 112-15,0 3-80 16,0 2-8-16,0 3-32 16,-3 2 36-16,3 1-28 0,-3-3 4 0,-3-3-20 15,3 0 0-15,3-5-4 16,0-2 4-16,0-6-8 15,6-3-4 1,3-2 4-16,0-3-84 0,3-3 44 16,0-2-84-16,0-3 68 15,-3-3-44-15,0 9 56 16,-3-3 20-16,-3 7 16 16,-3 1 116-16,-6 5-60 15,3 11 52-15,0 2-64 16,3 3 16-16,6 2-36 0,3 1 16 15,3-3-20 1,2-3 0-16,7-3-8 0,0-10 28 16,6-5-20-16,-9-5-24 15,0 2 4-15,-1-6-16 16,-2 4 8-16,-6-3-36 16,-3-1 28-16,-3 1-56 15,3 3 44-15,-3 2 8 16,0 2 12-16,3 1 36 15,0 2-12-15,0 1 120 16,3 2-76-16,-3 0 16 16,3-3-48-16,3 3-12 15,-3 0-8-15,-3 3 4 16,-3-3-4-16,2 2 16 16,-5-2-12-16,0 3 4 15,-5 0-4-15,-1-1 4 16,-3 1-8-16,-3 2 8 0,0 1-8 15,0-1-20-15,0-2 8 16,0 2 12-16,6 3 0 16,3 0-20-16,3 2 8 15,6 3 20-15,3 1-4 16,9-4 4-16,-6 1-4 16,6-6 28-16,0-5-20 15,2-5-4-15,4 0-8 16,0-9 4-16,0-2-4 0,-6 3-4 15,-3 0 4 1,-6 2 12-16,-9 1-8 16,-3-1-12-1,0 3 0-15,-3 3 4 16,-6-3 0-16,-3 5-12 0,6 6 8 16,-3 5 56-16,-3-3-28 15,9 6-12-15,6 7-4 16,9 1 0-16,15-6-4 0,21-2-168 15,14-6 88-15,10 0-764 16</inkml:trace>
  <inkml:trace contextRef="#ctx0" brushRef="#br0" timeOffset="145872.8043">16368 13862 592 0,'3'-3'220'0,"3"3"-172"0,3-5-12 0,0 5 12 16,0 0-32-16,0 0-24 15,6 0 4-15,0-6 72 0,0 6-40 16,5 0 88-16,-2-5-64 0,6 5 60 16,9 0-60-16,12 0-20 15,17 5-20-15,9-5 8 16,10 8-12-16,23-8 4 15,18 6-4-15,15-6 36 16,24 0-20-16,-9 2-12 16,-10-2-8-16,10-2-4 15,-15 7 0-15,-21 0 16 16,-15 0-8-16,-5-2 40 16,-10 0-24-16,-9-1 4 15,-11 4-16-15,-21-1 20 16,-10-5-20-16,-23 5 24 15,-12-5-136 1,-12-5 52-16,-3 5-180 16,-11-5 124-16,2-3-40 0,3-3 88 15,6 1-164-15,6 2 124 16,3-3-336 0</inkml:trace>
  <inkml:trace contextRef="#ctx0" brushRef="#br0" timeOffset="146382.2094">18369 13819 788 0,'0'0'292'0,"6"-5"-228"0,-6 5-16 16,0 0-8-16,0 0-32 15,0 0 32-15,0 0-24 16,0 0 84-16,0 0-56 15,3 0 24-15,9 0-40 0,8 5 16 16,10 0-24-16,6 1-8 16,3-1-8-16,-1 3-16 15,1 5 8-15,-3-2 4 16,-10 2 0-16,-2 0-12 16,-3 0 8-16,-6-2 56 15,-6 2-28-15,-3 3 52 16,-6 0-44-16,0 0-16 15,-3 2-8-15,-9 1 36 16,3-1-24-16,-3-2 0 0,-3 0-12 16,-3-3-16-16,-5 1 4 15,-10-1-4-15,-6 0 0 16,0-5 0-16,7-3 0 16,-1-5 8-16,6-5 0 15,3-5 24-15,4-6-12 16,8-8 12-16,-3-5-12 15,6-3 20-15,6 3-20 16,0 5 12-16,3 0-12 16,3 6-24-16,6 2 4 15,-6 3-56-15,3 5 32 0,0 2-352 16,-6 6 208-16,6 0-568 16</inkml:trace>
  <inkml:trace contextRef="#ctx0" brushRef="#br0" timeOffset="199456.3157">21908 13036 404 0,'9'-8'148'0,"-9"8"-112"0,-3-3-12 0,0 1 84 16,6 4-64-16,-3-2 96 15,0 0-80-15,0 0 76 16,0 0-76-16,-3-2 64 16,0 2-68-16,-3-3 24 15,6 3-48-15,-3-3 8 16,6 3-24-16,-3-5 8 16,0 5-12-16,0 0 20 15,0 0-20-15,0 0 12 16,0 0-12-16,3 0 12 15,3 0-16-15,0 0 16 16,3 0-16-16,0-5 24 16,3 5-20-16,0-3 12 15,0 3-12-15,-4-2-24 16,4 2 4-16,-6-3 20 16,3 6-4-16,-9-3 32 15,3 5-24-15,-3 0 4 16,0 3-12-16,0-5-8 15,0-1 4-15,0-2-268 16,0 0 144-16,3 0-524 16,3 3 360-16</inkml:trace>
  <inkml:trace contextRef="#ctx0" brushRef="#br0" timeOffset="199849.0986">21863 13248 684 0,'-9'2'252'0,"9"-2"-192"0,0 3-20 0,0-3 100 16,6 5-84-16,0-2-12 16,3 2-28-16,0-7 40 15,3 2-32-15,-3-6 44 16,3 4-40-16,-3-4 40 16,3 6-40-16,-3-5-4 15,3 5-16-15,-3-5-8 16,2 5 4-16,-5-6 12 15,3 4-8-15,-3-3 24 16,0 5-20-16,-3-3-108 16,3 3 48-16,-3-3-348 15,3 1 216-15</inkml:trace>
  <inkml:trace contextRef="#ctx0" brushRef="#br0" timeOffset="200595.6446">22155 12946 520 0,'-3'5'192'0,"3"-5"-152"0,0 0-8 0,0 0 96 16,3 8-76-16,0 0 52 15,0 5-64-15,0 11 52 16,0 3-56-16,3 7 44 16,0 1-44-16,3 2 24 15,0-6-32-15,-6-4 0 16,3-6-16-16,-3-5 36 15,3-6-24-15,-3-2 32 16,0-8-32-16,-3-8 4 16,3 3-16-16,0-19-24 15,-1-5 4-15,1-11-144 16,-3 3 80-16,3-8-108 16,3 14 100-16,6-4 36 15,-3 12 24-15,3-4 88 16,0 6-36-16,3 2 104 15,0 6-80-15,0 5 4 0,-3 3-40 16,-3 2 48-16,2 6-36 16,-2 0 20-16,3 4-32 0,-6 4 0 15,3 0-12-15,-6-1 4 16,3 1-8-16,-9-1 60 16,3 4-36-16,-9-4-92 15,0 3 36-15,-9 3-116 16,4-2 80-16,-16-4-60 15,9 3 76-15,-3-2 12 16,3 0 24-16,0-4 4 16,10 4 0-16,-1-6 96 15,9 1-48-15,6-4 60 16,3 9-56-16,5-1 40 16,4 4-48-16,3 2-28 15,-3 2-8-15,0-5 24 16,0 3-12-16,0-3 4 15,6 3-8-15,-10-10 20 16,1 2-16-16,-6-8-4 16,9 5-4-16,-9-5-148 15,3 0 80-15</inkml:trace>
  <inkml:trace contextRef="#ctx0" brushRef="#br0" timeOffset="201061.045">22527 13187 652 0,'-3'2'244'0,"3"-2"-192"0,-6 3-12 0,3 0 112 16,3 2-92-16,-3 3 36 15,6 3-56-15,-3-1-16 16,0 1-12-16,3 2 44 16,3 0-32-16,3-2 44 15,3 2-40-15,3-8-24 16,3 3-4-16,0-5 8 15,2 0-4-15,-2-9 16 16,-3 4-12-16,-6-9-4 16,0 3 0-16,-9-5 4 15,3 2-4-15,-12-2-4 16,3 2 4-16,-9-2 4 16,3 5-4-16,0 0 32 15,1 3-20-15,-1 0-12 16,6 5-8-16,-3 0-60 15,9 2 36-15,0-2-648 0,9 0 372 0</inkml:trace>
  <inkml:trace contextRef="#ctx0" brushRef="#br0" timeOffset="205161.2222">1119 8702 508 0,'20'-16'188'0,"-20"16"-148"0,24-16-8 16,-6 8 160 0,-6 3-112-16,9-5 88 15,6 2-96-15,-7-3 24 16,1 6-56-16,-3-3 4 16,-3 5-28-16,-3 1-16 15,-3 2-4-15,-3-3 48 0,-6 6-24 0,-6-3-8 16,3 5-8-16,-18 0-4 15,3 6 0-15,-15-3 8 16,7 2-4-16,-13-2 24 16,12 0-16-16,-9-3-4 15,13 3-4-15,2-5 12 16,3 2-8-16,6-2 4 16,3 0-4-16,3-1 4 15,3 1-8-15,0-1-20 16,3 1 8-16,-6-3 12 15,6 3 0-15,-3-1-4 16,6 1 4-16,-6-3 4 16,3 3-4-16,0-3 16 15,0 0-12-15,0 2 4 16,0 1-4-16,0 0-24 16,0 2 8-16,0 3-4 15,0 0 4-15,0 5-12 16,0 0 12-16,0 8 20 15,0 3-4-15,-6 5-4 16,6 0 0-16,-3 1 20 16,3-4-12-16,0 3 12 15,3-5-12-15,-3 5 12 16,6-5-16-16,-6-6 24 16,0 1-20-16,0 2 24 0,3-13-24 15,3 3 12-15,-6-3-12 16,0-8 20-16,3 5-20 0,-6-5-4 15,3 0-4-15,0 0-16 16,0 5 8-16,-6 0 12 16,6-5-4-16,-3 6-28 15,3-6 12-15,-6 0 12 16,6 2 4-16,-3-2 16 16,3 0-12-16,-3 0 4 15,6 0-4-15,-3 0-24 16,0 0 8-16,-3 0 12 15,3 0 0-15,0 0-12 16,-6 0 4-16,-2 0 28 16,-1 6-12-16,-6-1-32 15,3 6 12-15,-9-6 8 16,3-3 4-16,-3 4 16 16,0 4-12-16,-5-4-28 15,11 2 8-15,-3-3-12 16,6-3 12-16,3 4-8 15,3-1 8-15,0 0 24 16,6 1-4-16,0-1-20 16,6 0 4-16,0 1 12 15,6 1 0-15,0 1-4 16,3 0 4-16,6 0-4 16,-1 3 0-16,1-1 0 15,0 1 0-15,-6-3-20 0,3 3 12 0,0-1 4 16,-9 1 4-1,-6-3 8-15,3 2-4 16,-12-2 16 0,3 3-12-16,-6-3 16 0,-3 0-16 0,-6-3 4 15,6 3-4-15,-18-3 12 16,3 0-12-16,-5-2-28 16,11 0 8-16,0-1 4 15,0 1 8-15,3 0-36 16,15-1 20-16,-3 1 24 15,12 0-4-15,6-1-24 16,6 4 8-16,6-1 4 16,-3 0 8-16,6 3 8 15,-4 0-4-15,4 0-4 16,-6 3 4-16,-6-1-4 16,0 1 0-16,-15 2 0 15,6 0 0-15,-18 0 32 16,9 3-16-16,-18 3-4 15,3-1-8-15,-6-2-24 16,7 0 12-16,-10-3-4 16,15 1 4-16,3-7 0 15,9 4 0-15,6-3 16 16,3 0-4-16,3-3 8 16,9 0-8-16,-13-2 24 0,7 2-16 15,-9 1-20-15,3-1 0 16,-9 0-4-16,3 3 4 15,-6 0 8-15,3 0 0 0,-6 0-12 16,6 0 8-16,0 0-16 16,6 3 12-16,0-4 20 15,0 4-4-15,3-3-20 16,-6 0 4-16,0 2 12 16,3 1 0-16,-6 2-28 15,3 1 12-15,-3 4 4 16,0 1 8-16,-6 7 24 15,12 0-12-15,-6 6 12 16,6-5-12-16,-3 2 36 16,3 0-24-16,-3-11 4 15,6-2-16-15,-9-2 12 16,9-4-16-16,-9-5 32 16,0-2-24-16,0-8 4 15,3-1-12-15,0-12-272 16,0-1 148-16</inkml:trace>
  <inkml:trace contextRef="#ctx0" brushRef="#br0" timeOffset="207052.1408">1095 8636 508 0,'-6'-3'188'0,"6"3"-148"0,0-2-8 16,0-1 80-1,0 6-68-15,3-6 24 0,3 3-36 16,6-3 56-16,-3 1-48 0,5-1 20 15,4 3-40 1,3 0 28-16,3 3-32 0,0-3-24 16,0 2 4-16,-4 1 16 15,1 0-4-15,-3-3 16 16,0 2-16-16,-3-2 32 16,-3 0-24-16,-6-2 20 31,3 2-20-31,-15-3 0 0,6 6-8 0,-3-3 4 15,3 0-8-15,-3 0 16 16,0 0-12-16,0 0-20 16,3 0 4-16,0 0-4 15,6 2 4-15,0-4 16 16,0 2-4-16,0-3 8 16,0 6-8-16,-3-3-4 15,3 0 4-15,-6 2 4 16,0 4-4-16,3 2-4 15,2 5 4-15,-5 5 12 16,6 3-8-16,0 3 16 16,3 3-16-16,-3-6 4 15,3 0-4-15,0-8 20 16,0 1-16-16,-6-7 32 16,12-1-28-16,-12-9 20 15,0-2-20-15,6-11 28 0,0 3-28 16,-3-14-4-16,6 6-8 15,-9-8 12-15,3 5-8 16,-1 0-28 0,4 9 8-16,-3-4-20 0,3 8 16 0,-6 1-16 15,6 5 16-15,-6-1-16 16,6 4 16-16,0-1 8 16,3 6 8-16,-3-1 8 15,3 4-4-15,-3 4-4 16,3 6 4-16,-3 8 12 15,-4 0-8-15,7 5-4 16,-12-3 0-16,9-2 4 16,-3-3-4-16,0-5 32 15,3-3-20-15,0-7 48 16,3-4-36-16,-3-10-4 16,3 3-16-16,0-14 20 15,6 1-16-15,-6-11 32 16,5 0-28-16,-8 0-12 15,3 10-8-15,-3-5-24 16,-6 14 16-16,0-6-48 16,0 8 32-16,-3 8-12 15,0 5 24-15,0 3-16 16,0 8 16-16,0 8 8 16,3 0 8-16,6 5 24 15,0-5-12-15,3-3 12 16,-3-3-12-16,0-5 36 0,3-2-24 15,-9-8-4-15,5-3-12 0,1-8 20 16,-6 2-16-16,3-12-20 16,-3 2 0-16,6-8 4 15,0 3 4-15,-3-3-44 16,9 6 24-16,-12-1-12 16,6 9 20-16,-3 2-52 31,6 5 32-31,-6 6 0 0,9 2 16 0,-6 8 28 15,5 3-4-15,-2 3-20 16,12 2 4-16,-12-3 32 16,9 1-16-16,-3-6 28 15,3-2-24-15,-9-3 4 16,8-3-8-16,-8-5-32 16,3 3 12-16,-3-6-40 15,0 0 32-15,-6-5-20 16,6 0 24-16,-12-2 0 15,6 2 8-15,-6-3-12 16,3 6 12-16,-3-3-12 16,0 5 8-16,-3 1 8 15,3 2 4-15,-3-3-20 16,0 6 12-16,-3-3 12 16,3 2 0-16,-3 1 8 15,3 2-8-15,0-2 40 16,3 0-20-16,3-1-24 15,3 1 0-15,6 0-8 16,-6-1 0-16,9 1 16 16,-6 2-4-16,5-2-4 0,4-1 4 15,6-2 12-15,3 0-8 0,21-2 24 16,5 2-20-16,19-6 4 16,-4 6-8-16,18-7 36 15,-5 7-20-15,11-6-12 16,-15 6-8-16,-5-2-4 15,-16 2 0-15,-8-3 24 16,-9 3-12-16,-9-3 24 16,-10 6-24-16,-5-3 12 15,-6 0-12-15,-6 0 0 16,0 0-4-16,-6-3 28 16,0 3-20-16,-3-2-12 15,3 4-8-15,-9-4-296 16,9 2 164-16,-12-3-476 15,7 3 348-15</inkml:trace>
  <inkml:trace contextRef="#ctx0" brushRef="#br0" timeOffset="209529.1736">1732 8189 572 0,'0'16'208'0,"0"-16"-160"0,6 37-12 16,-3-21 40-1,3 5-48-15,-3 5 24 16,6 3-32-16,0-2-8 16,-6-1-8-16,-1-5 28 15,4 1-16-15,-3-12 40 16,3 3-32-16,-3-13 20 16,0 0-24-16,0-5 8 0,3-5-16 15,0-12-8-15,3 1 0 16,-3-11-24-16,3 3 12 15,0-5-40-15,0 5 28 0,0 0-4 16,0 13 16-16,6-5-20 31,-3 10 16-31,-4 3 68 0,7 6-32 16,0-1 28-16,6 3-32 0,-6 0 8 16,6 5-16-16,-6 0-8 15,0 6 0-15,-7 0 12 16,-2 2-8-16,-9-3 32 15,-2 4-24-15,-10-1 4 16,-3 3-12-16,-6-8-24 16,0 2 8-16,3-4 12 15,6-4 0-15,-2-2-4 16,5 0 4-16,0 0-60 16,3 3 32-16,9 2 20 15,0 6 4-15,0 5 20 16,9 5-12-16,-6 0 32 15,6 0-24-15,0 0-4 16,2 0-8-16,1-5 28 16,0-2-16-16,3-6 32 15,6-3-32-15,-6-3 32 0,3 1-32 16,0-8 20-16,-9 2-20 16,-3-5-184-1,-1 0 92-15,-5 0-236 16,0 3 176-16</inkml:trace>
  <inkml:trace contextRef="#ctx0" brushRef="#br0" timeOffset="209934.9173">2113 8430 572 0,'-9'0'208'0,"9"0"-160"0,-3 0-12 16,0 2-32-1,6 1-8-15,-3 0 72 16,3-1-36-16,-3 3 76 16,3 6-60-16,3 2 20 15,-3 1-40-15,3-4 28 16,3 3-32-16,3-2 4 15,-3 2-16-15,2-5 12 16,7 0-16-16,-3-5 24 16,3-1-20-16,-3-4 4 15,0 2-8-15,-3-6 12 16,-3 1-12-16,-6-5-12 16,-3-1 0-16,-9-5-4 15,3 5 0-15,-9 4-12 0,3 1 12 16,-6 4-24-16,3 2 20 0,0 2-12 15,9 4 12-15</inkml:trace>
  <inkml:trace contextRef="#ctx0" brushRef="#br0" timeOffset="212006.4472">29 9573 404 0,'6'-11'148'0,"-6"11"-112"0,3-11-12 16,6 6 84 0,-9 3-64-16,9-4 16 15,3 6-36-15,-12 0 56 0,12 3-44 0,-3 10 80 16,0 3-64-16,-6 16 44 15,6-1-56-15,-1 7-4 16,1-1-20-16,0-3-12 16,3-2 0-16,-3-6 4 15,3-5-4 1,-3-7 76-16,0-1-44 0,3-8 40 16,-3-2-44-16,12-9 0 15,-10 1-20-15,1-13 28 16,6 2-24-16,-9-13 4 15,0 2-12-15,-6-7 4 16,6 7-8-16,-9-2-36 16,0 5 16-16,3 3 24 15,3 5-4-15,6-5-24 16,-12 13 8-16,12 0-216 16,-6 3 128-16</inkml:trace>
  <inkml:trace contextRef="#ctx0" brushRef="#br0" timeOffset="212516.9258">249 9906 540 0,'-6'-8'200'0,"6"8"-156"0,6-3-12 15,-3 1 88 1,6 4-72-16,3-4 68 15,6 2-64-15,3-3 32 16,6 0-48-16,-3-2 16 16,5 5-32-16,1-5-8 15,-6 5-8-15,-3-8 12 16,3 8-8-16,-13-5-116 16,4 5 56-16,-9-3-400 15,3 6 248-15</inkml:trace>
  <inkml:trace contextRef="#ctx0" brushRef="#br0" timeOffset="212651.9689">455 9880 572 0,'0'5'208'0,"0"-5"-160"0,0 18-12 0,0-7-12 15,0 2-20-15</inkml:trace>
  <inkml:trace contextRef="#ctx0" brushRef="#br0" timeOffset="214484.0679">880 10276 424 0,'0'-5'156'0,"0"5"-120"0,0 0-8 16,0 0 72-1,6 0-60-15,0 0 72 16,3 3-64-16,-3-3 72 16,3 0-68-16,-3 0 16 15,0 2-36-15,-6 4 24 0,3 2-32 0,-3 0 20 16,0 2-24-16,-3-2 28 16,3 3-32-16,0-3-4 15,0 0-8-15,-6-3 4 16,12 0-4-16,-3-2 24 15,3-1-16-15,-6-2-20 16,0 0 0-16,0 0 12 16,6 0 0-16,-3 0-12 15,0 0 4-15,0 0-4 16,3 0 0-16,-6 0 32 16,3 0-12-16,3 0-12 15,-6 0-4-15,0 0 20 16,0 0-8-16,0 0-12 15,3 0 0-15,-3-2-4 16,3 2 0-16,-3-3 0 16,6 3 0-16,-6-3 8 15,3 3 0-15,-3-2 44 16,6 2-24-16,-3-3 16 16,3 3-20-16,0-5 0 15,2 5-8-15,4-3-16 16,3 3 4-16,-6-2 4 15,6-1 0-15,3-2 16 16,0 5-8-16,3-6-20 16,5 6 4-16,-2-2 20 15,3-1-4-15,3 3 16 16,-6 0-16-16,2 0 4 16,1 0-4-16,3 0-16 0,-9 0 4 0,3 0 20 15,-1 0-8-15,4-3 4 16,-3 3-4-16,9-2 12 15,-9-1-12-15,17-2-20 16,-5 5 4-16,3-5-4 16,2 5 4-16,1-3 16 15,-3 3-4-15,2-3 24 16,-5 3-16-16,0 0-40 16,-3 0 16-16,-1-5 0 15,4 10 12-15,-3-10 8 16,0 5-4-16,5 0-12 15,1 0 4-15,0 0 12 16,2 0-4-16,-2 0-4 16,-3 5 4-16,2-5 4 15,-2 0-4-15,9-8-12 16,-4 6 4-16,13-1 4 16,-3 3 0-16,5-3 0 15,-2 3 0-15,-4-2 0 16,-8 4 0-16,3-4 8 15,-7 2-4-15,10-3-4 16,-9 3 4-16,5-5-24 16,-5 5 12-16,0-3 12 0,-4 6 0 15,1-3-4-15,0 0 4 0,-15 0 20 16,0 0-12-16,-1 0-4 16,-5 0-4-16,0 0-4 15,-6 0 0-15,-3 0 16 16,3 0-8-16,-6 0-12 15,0 0 0-15,3 0-24 16,-6 0 16-16,0 0 40 16,0 0-16-16,6 0 0 15,-6 0-8-15,0-3-4 16,0 1 0-16,0-1 8 16,0 3-4-16,0-3-20 15,3 1 8-15,-3-4-4 16,0 6 4-16,0-2 8 15,6 2 0-15,-12-3 16 16,6 3-8-16,-3 0-12 16,-3 5 0-16,-6-2-4 15,9 2 0-15,-9 3-20 16,9 0 16-16,6 0 4 16,3 3 8-16,9-6 8 15,6 0-4-15,6-5 8 16,2 0-8-16,7-5-4 15,-6 0 4-15,-6-6 28 16,-6 3-16-16,-16-8 12 16,-2 6-16-16,-17-9-8 15,-1 3 0-15,-6 0-4 16,3 3 0-16</inkml:trace>
  <inkml:trace contextRef="#ctx0" brushRef="#br0" timeOffset="216661.2499">3045 8787 592 0,'3'0'220'0,"-3"0"-172"0,8 2-12 0,-5-2 92 15,3 0-76-15,6-2 76 16,6-1-72-16,0-2 32 15,3 2-52-15,6-7 24 16,-1 2-32-16,13-8-44 16,0 3 8-16,11-3 28 15,-2 0-12-15,3 3-8 16,-4 7-4-16,-5-4 4 16,-9 4 0-16,-9 1 24 15,-7 5-12-15,-8-2 4 16,-3 4-8-16,-9-2 36 15,3 3-20-15,-3-1 4 16,3 1-16-16,-3-3-16 16,3 3 0-16,0-3 4 15,6 2 0-15,0 1 0 16,0 0 0-16,-3-3 0 16,0 2 0-16,-3 1 0 0,0 0 0 15,0-1 0-15,0 1 0 0,0 0-12 16,0 2 8-16,0 0 20 15,3 0-8-15,-3-2 4 16,3 0-4-16,0-1 12 16,0 1-12-16,-3 0 4 15,0-1-4-15,0 4 4 16,6 2-8-16,-6-1-4 16,0 4 4-16,0 5 4 15,0 0-4-15,0 5 8 16,3 0-8-16,-3 0-12 15,0 0 4-15,6-2 20 16,0 0-8-16,-6-4 4 16,12-4-4-16,-12 0 20 15,3 2-16-15,0-8-4 16,3 6-4-16,-6-3 12 16,6-3-8-16,-6-5 16 15,3 0-16-15,3 0-4 16,-6 5 0-16,0-5-4 15,0 0 0-15,0 0 8 16,0 0-4-16,0 0-4 16,0 0 4-16,0 0-16 15,0 0 8-15,-9 0 4 16,9 0 0-16,-12 0 8 16,9 0-4-16,-9 0-12 0,3 0 4 15,-12 3-4-15,0-1 0 0,-9 1 16 16,10 5-4-1,-19-3-12-15,12 3 4 16,-9-2-4 0,13 4 0-16,-4 1 8 0,6-3 0 0,6 0 0 15,6 0 0-15,9-3 0 16,0 0 0-16,15 0-12 16,6 1 8-16,9-6-4 15,-1 5 0-15,1 6 44 16,6-3-24-16,-6 2-20 15,-1 3 4-15,-8-2-8 16,-3 5 4-16,-6-8 16 16,0 2-4-16,-6-2-4 15,-3 3 4-15,-12-1 4 16,3-2-4-16,-12 3 8 16,0 2-8-16,-17-2-4 15,2 5 4-15,-9-3 4 16,3 3-4-16,1-3-4 15,8 0 4-15,0-2-16 16,12-1 8-16,4-2-24 16,8-2 16-16,9-1 12 15,5 0 4-15,16-2 8 16,6 2-8-16,12 0-28 16,2 1 12-16,7-1 24 0,-12 0-8 15,-10 3-8-15,1-2 0 16,-24-1 20-16,6 0-8 0,-24 0 16 15,-3 3-16-15,-15-2-4 16,-5-1 0-16,-10 3 4 16,9 5-4-16,-5-5-12 15,11 3 4-15,-6-3 4 16,12-1 0-16,13 1-28 16,2 0 16-16,9-2 24 15,0-1-8-15,14-2-16 16,4 2 4-16,9 0 12 15,0 0 0-15,0 3-12 16,-3 3 4-16,-7 5-4 16,-5-3 0-16,-12 0 8 15,0 1 0-15,-15-4 0 16,6 1 0-16,-11-3 24 16,-1 0-12-16,3-3 4 15,6 0-8-15,-3 0-40 16,9 1 16-16,0-1-4 15,3 0 12-15,3 6 8 16,6 2 0-16,-3 0-20 16,6 3 12-16,-3 3-4 15,3-1 4-15,-3 3 0 16,0 1 0-16,0 1 16 16,0-1-4-16,3 4 8 15,-6-2-8-15,3 2-12 0,0 1 4 0,3-1 4 16,-3 1 0-16,-1-3 8 15,1-1-4-15,-3-2-20 16,0-2 8 0,-3-3 40-1,3 0-20-15,-6-3 0 0,3-2-8 0,-3-3 12 16,0 2-8-16,-3-2 32 16,1 0-24-16,-1-3-24 15,0 3 4-15,-3-5 8 16,9 2 0-16,-6-5-4 15,6 3 4-15,-9-1-4 16,9 1 0-16,-6 0 8 16,6 2-4-16,-6-2 8 15,0 2-8-15,-6-2 8 16,6 2-8-16,-6-5 40 16,6 3-20-16,3-6-68 15,3 0 24-15,0-5-336 16,6 0 196-16</inkml:trace>
  <inkml:trace contextRef="#ctx0" brushRef="#br0" timeOffset="217457.2503">3878 9324 548 0,'-6'-8'204'0,"6"8"-156"0,-6 8-16 0,6-3 124 16,0 6-92-16,0 5 52 15,0 5-68-15,3 5 44 16,-3 1-52-16,-3 7 8 16,3-2-32-16,-3 0 52 15,0-1-36-15,-6-2 20 16,6-7-32-16,-3-9 28 15,6-3-32-15,-6-10 20 16,6-2-20-16,-6-14 0 16,6 3-8-16,-3-11-60 15,3 0 28-15,0-5-24 16,0 8 28-16,0-8-16 16,9 5 20-16,0-3-36 15,3 6 32-15,12-3-4 0,3 6 16 16,9 2 68-1,2 5-32-15,-2 4 52 16,0 7-48-16,-4 7-16 16,-8 4-8-16,-6 2 8 0,-3 6-8 15,-12-3 16-15,-3 2-16 0,-15-2 24 16,0-3-20-16,-15-2 24 16,4-1-24-16,-19-4 24 15,9 2-24-15,1-6 12 16,2 1-12-16,0-6-8 15,15 1 0-15,6-4-24 16,6 6 12-16,15-2 40 16,3 2-20-16,12 0 68 15,3 5-44-15,3 3-8 16,-1 3-16-16,1-1-12 16,-3 3 4-16,-6 1 12 15,2-1-8-15,-8-3-4 16,-3 4 0-16,-3-6-76 15,-3 5 40-15,3-11-268 16,-3 4 164-16,3-6-372 16,3 0 288-16</inkml:trace>
  <inkml:trace contextRef="#ctx0" brushRef="#br0" timeOffset="217875.9101">4250 9528 768 0,'-6'-3'284'0,"6"3"-220"0,-6 5-20 0,6-5 56 15,0 8-64-15,0 0 68 16,6 0-64-16,-3 11 52 16,-3 2-52-16,0 0 24 15,6 3-36-15,-12 0 16 16,6-1-24-16,-3-4 28 16,3-1-32-16,-6-2 56 31,6 0-40-31,0-3 20 0,0-2-32 0,-6-6 0 15,6-2-12-15,0-3 48 16,6 3-32-16,0-3 0 16,3 0-16-16,-3-3 12 15,-3 3-12-15,3-3 24 16,3 3-20-16,3-2 12 16,3 2-12-16,0-3 28 15,5 3-24-15,1-3-12 16,3 1-8-16,0-1 28 15,-3 3-12-15,-3-5-12 16,-1 10-4-16,-5-5-4 16,0-3 0-16,-6 1-80 15,-3 2 48-15,-9-3-348 16,3 3 216-16,-6-5-548 16,-3 0 400-16</inkml:trace>
  <inkml:trace contextRef="#ctx0" brushRef="#br0" timeOffset="218701.9064">2699 8771 520 0,'3'-11'192'0,"-3"11"-152"0,3-13-8 0,0 5 104 16,3 3-80-16,0-6 92 15,0 3-84-15,0-2 12 16,3 2-44-16,0 0 32 16,3 3-36-16,0 5 20 15,0 2-28-15,-3 9-16 16,-1 2-8-16,-2 6 20 16,6-1-8-16,-12 1 16 15,0-1-16-15,-6-2 24 16,3 0-20-16,-6-6 40 15,1-2-28-15,-4-8 4 16,6 0-16-16,0-10-16 16,0 2 0-16,0-11 4 15,6 6 0-15,0-5-12 16,6 2 8-16,0 0-24 16,3 8 16-16,0 3-20 15,2 7 16-15,-5 6 0 16,3 3 8-16,-3 5 16 15,-6 0-4-15,-6-3 24 16,3 0-16-16,-6-2 24 16,3-3-24-16</inkml:trace>
  <inkml:trace contextRef="#ctx0" brushRef="#br0" timeOffset="219379.2256">2467 10284 436 0,'3'-2'160'0,"-3"2"-124"0,18-3-8 0,-9 0 88 16,3 1-68-16,6-1 76 15,2 0-68-15,1 1 40 16,-3 2-56-16,0 2 16 16,0 1-36-16,-9 5-8 15,0 0-8-15,-15 0 20 16,0 0-12-16,-9-3 12 15,0 3-12-15,-6-8 56 16,6 0-40-16,0-10 40 16,1 2-36-16,5-11 16 15,9 6-28-15,6-8-16 16,3 5-8-16,5 0-208 16,4 8 116-16</inkml:trace>
  <inkml:trace contextRef="#ctx0" brushRef="#br0" timeOffset="222592.303">363 9983 228 0,'0'-8'84'0,"0"8"-64"0,8-3-8 0,-8 0 108 15,0 3-68-15,0-2 84 16,0-1-76-16,0-2 56 15,0 5-64-15,0-5 40 16,0 5-52-16,0-3 16 16,0 3-36-16,0 0 28 15,0 0-32-15,0 0 48 16,3 0-36-16,-3-5 28 16,6 2-28-16,-6-2 60 15,0 5-48-15,0-3 20 16,0 3-40-16,0-3 8 15,0 3-16-15,0-2 0 16,0 4-4-16,0-2-8 16,0 0 4-16,0 3 28 15,3 2-16-15,3 6 48 16,-6-3-36-16,0 8 12 16,0 2-24-16,0 6 0 15,-6 0-8-15,-3 5-16 16,9-3 4-16,-8 1 20 15,2-3-8-15,-3-3-4 0,9-3 0 16,-9-7-4-16,9 0 0 16,0-6-28-16,9-2 16 15</inkml:trace>
  <inkml:trace contextRef="#ctx0" brushRef="#br0" timeOffset="231372.8583">9358 10123 404 0,'-3'-13'148'0,"3"13"-112"0,9-11-12 0,-9 6 64 15,9 0-52-15,-6-3 24 16,0-3-40-16,3 0 96 16,-3 4-64-16,3-9 84 15,-6 10-80-15,0-7 24 16,6 8-44-16,-6 0-32 15,0 2-4-15,0-2-8 16,6 5 0-16,-3 5 16 16,0-2-4-16,0 12 60 15,-3 4-36-15,0 15 24 16,6 1-32-16,0 2-8 16,0-3-8-16,0 3 20 15,2-8-12-15,4 0 12 16,0-7-12-16,0-7 28 15,6-4-24-15,0-6 32 0,3-5-32 16,-3-5 12 0,-1 2-16-16,1-12 12 15,0 4-16-15,-3-8 16 16,0 1-16-16,-3-9-12 16,-3 6 0-16,-6-8 4 15,3 5 0-15,-6-2-20 16,3 7 12-16,-6-2-4 15,3 8 4-15,-3 0 8 16,6 5 0-16,0 0-12 16,-3 5 8-16,0 1-60 15,6 2 36-15,-6 0-208 0,6 5 132 0,-3 0-256 16,6 6 204 0</inkml:trace>
  <inkml:trace contextRef="#ctx0" brushRef="#br0" timeOffset="231768.3318">9623 10398 592 0,'-3'-5'220'0,"9"10"-172"0,-3-5-12 16,3 0 92-16,3 0-76 15,3 0 60-15,3-3-68 16,3 1-4-16,5-1-24 16,1-2-4-16,3 2-4 0,-6-2-8 31,0 5 4-31,-3 0 4 0,-4 0-4 16,-8 0-144-16,0 0 76 15,-6 0-552-15</inkml:trace>
  <inkml:trace contextRef="#ctx0" brushRef="#br0" timeOffset="232022.2692">9721 10390 456 0,'3'3'168'0,"-3"-3"-128"0,3 2-16 0,-3 1 36 16,3 2-40-16,-3 6 104 15,0 2-68-15,-6 6 64 16,3 2-68-16,-3 3 16 16,3 2-40-16,0-2-8 0,-3-3-12 15,3 0 12-15,6-10-12 16,-3-6 16 0,3 3-16-16,0-11-248 15,6 1 128-15</inkml:trace>
  <inkml:trace contextRef="#ctx0" brushRef="#br0" timeOffset="232263.297">10043 10239 840 0,'3'-5'312'0,"-3"5"-244"0,12 0-16 0,-6 0-12 15,0 3-32-15,6-3 16 16,-1 2-16-16,1-2-72 16,0 6 32-16</inkml:trace>
  <inkml:trace contextRef="#ctx0" brushRef="#br0" timeOffset="232393.6605">10019 10311 696 0,'-18'-3'256'0,"18"3"-196"0,9 3-20 16,-3-1 40-1,3 1-52-15</inkml:trace>
  <inkml:trace contextRef="#ctx0" brushRef="#br0" timeOffset="232965.728">10442 10136 476 0,'3'-8'176'0,"-3"8"-136"0,0-2-12 0,0-1 84 16,0 6-68-16,0-1 44 16,0 1-52-16,0 2 44 15,3 3-48-15,0 8 92 16,0 3-72-16,0 2-4 16,0 2-32-16,0-1 24 15,2-1-24-15,1-3 20 16,0 1-20-16,3-6 20 15,0 0-24-15,0-5 76 16,3 0-52-16,0-8-4 16,0-2-20-16,3-9 0 15,3 3-8-15,-3-10 8 16,2 4-8-16,-2-12-4 0,6 2 4 16,-6-10 12-1,0 5-8-15,-3-3 24 16,-3 5-20-16,-6 3-4 0,3 9-4 15,-3-1 4-15,0 5-4 0,-3 3-64 16,3 8 32-16,-3 3-156 16,6 2 104-16</inkml:trace>
  <inkml:trace contextRef="#ctx0" brushRef="#br0" timeOffset="233460.4072">10680 10533 592 0,'0'-8'220'0,"3"3"-172"0,-3 2-12 16,3 1 48-16,-3 2-52 16,-3-3 92-16,0 3-68 15,0 0 16-15,0 3-40 16,-3 4 12-16,-3 4-24 0,3 2 44 0,0 1-36 15,3 4 4-15,6-5-20 16,6-2 12-16,9-6-16 16,6-2 16-1,5-3-16-15,1-6-28 16,3-1 8-16,-6-4-20 0,0-5 16 16,-16 0 36-16,-2 0-12 15,-18 0 0-15,-5 3-4 16,-7 3 12-16,-3 2-8 15,3 2 48-15,3 1-28 16,9 2-40-16,9 1 4 0,9-1-420 16,12 3 232-16</inkml:trace>
  <inkml:trace contextRef="#ctx0" brushRef="#br0" timeOffset="322882.4242">9656 9678 340 0,'0'-2'128'0,"6"2"-100"0,-6-3-8 0,0 1 112 16,0 4-76-16,0-2 76 15,0 0-76-15,0 3 12 16,0-1-36-16,-6-2 32 15,6 3-36-15,0 0 64 16,0-1-52-16,-6-2 0 16,12 0-24-16,-6 3 24 15,0 0-24-15,0-3 64 16,0 0-44-16,0 0 12 16,0 0-32-16,0 2 8 15,0 1-12-15,0 0 28 16,0-1-24-16,0 1 32 15,0 0-32-15,6-1 12 0,-6 1-16 16,0-1 36 0,3 1-24-16,3 0-12 0,0 5-8 0,0 2 28 15,-3 1-16-15,0 2-4 16,8 3-8-16,-2-3-4 16,6 3 0-16,-3-3 8 15,3 1-4-15,3-4 16 16,-3 1-12-16,-3-9 40 15,3 9-24-15,-3-11 20 16,2 8-24-16,-5-8-88 16,0 0 36-16,-3-3-148 15,3 3 100-15,-9-2-236 16,3-1 176-16</inkml:trace>
  <inkml:trace contextRef="#ctx0" brushRef="#br0" timeOffset="323499.5297">9721 9649 540 0,'-3'-5'200'0,"3"5"-156"0,-6-3-12 0,6 1 52 16,0 4-52-16,0-4 68 16,6 2-60-16,-6-3 64 15,3 6-64-15,3-3 44 16,-6 0-48-16,0 0 44 16,6 2-48-16,-6 1 12 15,0 0-28-15,0-1 36 16,0 4-28-16,0-1 4 15,3 0-16-15,-3 1 20 16,6 1-20-16,-6-1 12 16,9 2-12-16,3 0 12 15,-6 2-16-15,9 1 4 16,0 2-4-16,6 0 20 16,-4 3-16-16,1 0 12 15,9-3-12-15,-3 3 20 0,-3-3-20 0,-6-2-4 16,5-1-4-16,-5-7 40 31,0 8-24-31,-9-11-36 16,6 8 8-16,-9-8 20 0,3 2-8 0,-6-4-184 15,0 2 96-15,0-3-220 16,0-2 172-16</inkml:trace>
  <inkml:trace contextRef="#ctx0" brushRef="#br0" timeOffset="325223.2596">8787 8895 664 0,'0'-5'244'0,"0"5"-188"0,0-3-16 16,0 1 32-1,0 4-48-15,-3-2 60 16,0 6-48-16,-3-4 20 16,3 4-36-16,-3-1 16 15,6 0-20-15,-3 3 0 16,3 3-8-16,-3-1 20 15,3 1-16-15,-3 2 4 16,3 3-8-16,-3 2 28 16,6 4-20-16,0 1 4 0,0 4-12 15,3 2-8-15,-3 0 4 0,0 0 40 16,0 0-24-16,-3-5-28 16,0 0 4-16,6-3 16 15,0 0-4-15,0-2 16 16,0-3-16-16,2 0-4 15,4-3 0-15,0-3-4 16,0 1 0-16,3-3 0 16,-3 0 0-16,0 0 8 15,6 0-4-15,-9-3 24 16,6 3-16-16,-4-3-12 16,4 3-4-16,0-3 12 15,0 1-4-15,6-1-12 16,-6 0 4-16,3-2 12 15,3 2-4-15,-4 1-12 16,1-4 4-16,0 3 12 16,0 1-4-16,-3-1-4 15,3 3 4-15,-3 0-4 16,-1 0 0-16,1 0 8 16,0 0-4-16,6-3-4 15,0 0 4-15,3 1-16 16,3-1 8-16,8 0-4 15,-5 3 0-15,3-3 16 16,-1 6-4-16,-2-3-12 0,0 3 4 16,-6-4 4-16,0 4 0 0,-4-6 16 15,1 6-8-15,0-8-20 16,0 2 4-16,0-2 12 16,0-1 0-16,2-2-4 15,4 0 4-15,-3-2 4 16,9 2-4-16,-3-3-4 15,5 6 4-15,-5-3-16 16,0 0 8-16,0-6 12 16,2 6-4-16,-2-5 8 15,-9 5-8-15,3-11-20 16,-3 6 8-16,5-6 20 16,-8 4-4-16,9-9-12 15,-3 2 0-15,9-4 4 16,-7 5 0-16,7-6 0 15,-6 6 0-15,3-3 24 16,-1 3-12-16,-2-3-4 16,-3 5-4-16,-9-4 20 15,6 4-12-15,-9-5-4 16,-3 3-4-16,-3-8-16 16,-3 5 8-16,-3-8 4 15,0 3 0-15,-9-8 8 16,9 5-4-16,-6-11 8 15,-3 6-8-15,-3-8-12 16,0 8 4-16,-6-3 12 16,9 9-4-16,-12-4 8 0,6 9-8 15,-8-3-4-15,5 7 4 0,-6-4-24 16,3 7 12-16,-6-2 4 16,6 2 4-16,-8-2-12 15,5 3 8-15,-12-4 28 16,9 4-12-16,-14-6-4 15,2 5-4-15,-18-2-4 16,13 2 0-16,-10 1 0 16,13 2 0-16,-10 3 0 15,9-1 0-15,-11 6-20 16,8 0 12-16,-14 0 12 16,2 6 0-16,-3-1-20 15,10 6 8-15,-1-4-4 16,10 4 4-16,-4 2 0 15,12 1 0-15,-12-1 0 16,16 0 0-16,-10 0 16 16,6 0-4-16,4 3-240 15,5 0 128-15</inkml:trace>
  <inkml:trace contextRef="#ctx0" brushRef="#br0" timeOffset="389511.4263">1089 11528 560 0,'0'-3'208'0,"0"-2"-164"0,0 2-8 15,3 1 76-15,0-4-68 16,0 1 24-16,0 0-36 15,6-1-4-15,-6 4-16 16,3-3 12-16,0-1-16 0,0 1 24 16,2 2-20-16,-5-2 32 15,3 2-28-15,-3 1-4 16,0-1-8-16,-3 3 12 16,0 0-8-16,6 5-4 15,-6 3 0-15,0 3 4 16,0 2-4-16,0 3 16 15,3 3-12-15,3-1 48 0,0-5-28 16,0-2-32 15,3 2 0-31,-6-5 44 0,6 3-20 0,0-9-8 16,3 4-8-16,-3-6 20 16,3 2-12-16,-3-4-4 15,-1-1-4-15,1-2-4 16,-6 5 0-16,6-3-28 15,0 3 16-15,-3-3 4 16,3 3 8-16,0-2-12 16,0 4 8-16,0-2 28 15,0 3-12-15,3 0-20 16,0-1 0-16,0-2 20 16,2 0-4-16,-8 0-4 15,9 0 0-15,-12 0-4 16,6 0 0-16,-6 0 0 15,3 0 0-15,-6 0-12 16,0 0 8-16,0 0 20 16,3 6-8-16,-3-1 16 15,6 3-16-15,0-6 60 16,3 1-40-16,-3-3 8 16,3 3-24-16,-3-6 12 15,3 3-16-15,-3-3 16 16,-3 1-16-16,-3-6-4 15,3 8 0-15,-3-5 12 0,6 2-8 0,-6-2 4 16,0-1-4-16,0-7-8 16,0 3 4-16,0-6-4 15,0 2 0-15,0-4-12 16,0 2 8-16,3 0-192 16,3 3 108-16,2 0-528 15</inkml:trace>
  <inkml:trace contextRef="#ctx0" brushRef="#br0" timeOffset="389820.1462">1717 11515 768 0,'-9'16'284'0,"9"-16"-220"0,-12 13-20 15,6-8 4 1,3 6-36-16,-3-3-4 0,3-3-4 0,0 0-68 15,0 6 36-15</inkml:trace>
  <inkml:trace contextRef="#ctx0" brushRef="#br0" timeOffset="390067.8506">1928 11351 592 0,'0'2'220'0,"0"-2"-172"0,-3 13-12 0,0-2 56 16,3 0-56-16,-3 10 56 16,-3 3-52-16,-3 5 8 15,6 2-32-15,-5-1 8 16,5-4-12-16,-6-5-8 15,0 0 0-15,0-5-32 16,6 3 16-16</inkml:trace>
  <inkml:trace contextRef="#ctx0" brushRef="#br0" timeOffset="390697.6461">1788 11576 780 0,'-15'-8'288'0,"15"8"-224"0,0 5-20 0,0-5 120 16,0 0-100-16,3 0-36 16,3 0-20-16,3-3-8 15,3 1 0-15,6-4 0 16,3 6 0-16,0-5-124 16,0 0 68-16,5-3-120 15,-5 2 100-15,3-4 12 16,0 2 40-16,-3-5 44 15,0 5-12-15,-10-5-8 16,1 5-4-16,-3-8 4 16,0 5 0-16,-9-5 24 15,0 6-12-15,0-1 56 16,0 6-36-16,0 0-8 16,0 2-12-16,0 0 68 15,0 3-44-15,0 3-4 16,3 5-20-16,-3 2 44 15,0 4-32-15,-3 2 44 16,3 2-40-16,-12 1 56 16,3 2-48-16,-5 0 28 15,8 0-36-15,-12-2 16 16,6-4-24-16,6-4 16 16,-3 0-20-16,6-9 8 15,6 1-12-15,0-8-16 16,9 2 0-16,-3-8-4 0,12 1 0 15,-1-3-124 1,1 2 72-16,-6 0-12 0,3 3 44 16,0 6 16-1,-9 2 12-15,0 2 8 16,-3 4-4-16,-6 4 52 0,6 4-32 0,-12-1 76 16,6 3-52-16,0-6 20 15,6 3-40-15,-6-5 0 16,3 3-16-16,0-6-24 15,5 1 4-15,-8-6-340 16,6 2 192-16</inkml:trace>
  <inkml:trace contextRef="#ctx0" brushRef="#br0" timeOffset="391297.9165">2836 11507 592 0,'0'-6'220'0,"0"6"-172"0,-12 0-12 0,9 0 68 15,3 0-64-15,0 0 28 16,-6 0-40-16,0 0 28 16,0 0-32-16,-5-2 4 15,5 2-16-15,-9-3 28 16,6 6-24-16,-12-3 64 15,3 2-44-15,-12 4 72 16,6 7-60-16,-5-2 8 16,8-1-32-16,0-2-4 15,3 8-12-15,9-11 4 16,6 3-8-16,6-3 16 16,12 1-12-16,6-6-28 15,3 0 8-15,0-8-128 16,2 3 80-16,-5-6-20 15,0 6 48-15,-9-3 20 16,0 2 8-16,-9 1 56 16,0 0-28-16,-6 5 176 15,3 5-112-15,-3 3 68 16,6-3-92-16,0 6-16 16,6-3-32-16,3-3 16 15,3 0-20-15,-4-5-312 16,10 6 164-16,0-12-592 15,0 6 408-15</inkml:trace>
  <inkml:trace contextRef="#ctx0" brushRef="#br0" timeOffset="392036.4599">3372 11388 624 0,'-21'0'228'0,"21"0"-176"0,-12 5-16 0,12 0 80 0,-3 6-72 16,0 2 80-16,-3 6-72 15,3 4 124-15,0 6-100 16,0 1 36-16,3-4-68 0,0-2-8 16,-3 0-20-16,3-3 24 15,3-3-24-15,0 1 20 16,-3-9-20-16,0 1-8 16,3-6-4-16,-3-5-280 15,6-5 152-15,3 0-424 16</inkml:trace>
  <inkml:trace contextRef="#ctx0" brushRef="#br0" timeOffset="392453.4546">3628 11528 436 0,'6'-13'160'0,"-6"13"-124"0,9-14-8 0,-9 9 36 15,3 2-40-15,-3-4 112 16,6 4-76-16,-6-2 72 16,0 2-76-16,-6 0 68 15,6 6-72-15,-9 2 44 16,3 6-56-16,-9 2 68 16,6 0-60-16,-6 3 44 15,3 3-52-15,-6-3 8 16,7 2-32-16,2-2-8 0,0 0-4 15,9-6-16 1,12-2 8-16,-3-5 28 16,2 0-12-16,4-6 4 15,6 0-8-15,-12-5-16 16,9-2 4-16,-6-6-4 16,0 3 0-16,-12 0-12 15,0-1 12-15,-9 4 4 16,0 2 4-16,-3 0 0 15,3 5 0-15,0 1-116 16,6 4 64-16,6-2-252 16,6 3 168-16</inkml:trace>
  <inkml:trace contextRef="#ctx0" brushRef="#br0" timeOffset="393368.8231">3866 11459 560 0,'0'-8'208'0,"0"8"-164"0,-9 0-8 0,6 0 48 16,3 0-52-16,-3 0 24 15,3 0-36-15,-6 0 0 16,0 5-12-16,-6-2 4 15,3 2-8-15,-2 3 104 16,2 0-60-16,-6 3 96 16,6 2-84-16,-6 0 0 15,3 3-40-15,0-3-4 16,6 1-8-16,-3-6 4 16,9 2-8-16,0-2 16 15,9 0-12-15,-6-8-12 16,6 3 0-16,6-9-136 15,0 1 72-15,0-5-56 16,3 4 72-16,-6-4 28 16,-1 2 16-16,-5 0 8 15,-3 2 0-15,-6 1 68 16,3 5-36-16,-3 0 112 0,0 5-84 16,0 3 0-16,3 3-36 0,3 0-32 15,6-1 0-15,6-5 12 16,3 1 0-16,9-6 16 15,0 2-12-15,5-4-12 16,1-1 0-16,-3-5-32 16,-3 3 20-16,0-6 16 15,-7 6 0-15,1-8 0 16,6 2 4-16,-15-5 28 16,0 3-16-16,0 0-12 15,-6 2-8-15,-3 1-4 16,0 4 0-16,-6 4 8 15,3 2 0-15,-6 5 8 16,3 3-4-16,-12 3-12 16,3 7 4-16,-6-5 12 15,0 8-4-15,0-7-12 16,6 2 4-16,1-3 4 16,11 3 0-16,0-14 0 15,2 4 0-15,7-6-44 16,6 0 24-16,0-8-152 15,6-3 96-15,-6-13-108 16,3 6 104-16,-6-11-64 16,0 5 84-16,-6-8 68 15,2 6-4-15,-5 2 68 16,-3 8-40-16,0 0 136 0,0 5-96 16,-3 4 76-16,3 7-88 0,-3 5 64 15,3 3-68-15,-2 8 56 16,4 2-60-16,-4 6 24 15,2 2-44 1,0 1 8-16,5-3-24 16,-2-3-8-16,3 0-4 0,6-8-216 15,-6 1 116-15,12-9-560 16,0-3 364-16</inkml:trace>
  <inkml:trace contextRef="#ctx0" brushRef="#br0" timeOffset="400186.6076">633 11874 416 0,'0'-10'152'0,"0"5"-116"0,0-6-12 15,0 8 152-15,-6-2-100 16,3 0 68-16,3 0-84 16,-5-1 52-16,2 1-60 15,0 2 32-15,3 3-48 0,-6-2 24 16,6-1-32-16,0 3-16 15,0 5-8-15,-3 6 40 16,3 10-24-16,-9 5-20 16,6 12 0-16,-3-4 36 15,-6 3-24-15,3 0-8 16,0 0-8-16,0-3 12 16,3-2-4-16,-3-5 16 15,0-6-12-15,3-5-48 0,-6-6 24 16,12-10-368-16,-3-2 212 15,3-1-404 1</inkml:trace>
  <inkml:trace contextRef="#ctx0" brushRef="#br0" timeOffset="400400.8945">342 12062 736 0,'-12'-2'272'0,"12"2"-208"0,21 0-20 0,-18 2 96 0,9 1-84 16,2-3-12-16,7 0-28 16,0 3 20-16,3-3-20 15,3 0 12-15,5-6-16 0,4 4-132 16,0-6 68-16,3 0-448 16,2 3 276-1,-5-6-116-15</inkml:trace>
  <inkml:trace contextRef="#ctx0" brushRef="#br0" timeOffset="400801.8471">717 12076 600 0,'-3'5'224'0,"3"0"-176"0,6 0-12 0,0-5-28 15,6 0-12-15,5 0 4 16,4-2 0-16,9-3 0 16,-9 2 0-16,9-2 8 0,-7-1-4 15,-5-4-4-15,-6 2 4 16,-3 2 20-16,-6 1-12 16,-9 0 32-16,-3 2-28 15,-6 3 12-15,-8 3-16 16,-4 2 80-16,0 0-48 15,-3 6 24-15,3 0-40 16,7 2 28-16,2 3-32 16,12 0 12-16,-3-1-20 0,9 1 8 15,12 0-12-15,6-3 12 16,2-5-16-16,1-5-20 16,9-3 4-16,-9-3-276 15,9-2 152-15,-1-3-348 16,-8 0 268-1</inkml:trace>
  <inkml:trace contextRef="#ctx0" brushRef="#br0" timeOffset="401071.3399">988 12052 748 0,'-9'18'276'0,"9"-18"-216"0,0 24-16 0,-9-19 48 16,9 9-60-16,-3 1 24 15,-3 1-36-15,3-2 0 16,-6-6-12-16,9-3 28 16,0-5-20-16,9-5-4 0,0-6-8 15,-6-2 4-15,6-1-4 16,0-4-20-16,-3-3 8 16,0 2-12-1,2 1 8-15,4-1-20 16,6 9 20-16,-3-4-48 15,6 6 32-15,0 6-300 16,3 2 176-16</inkml:trace>
  <inkml:trace contextRef="#ctx0" brushRef="#br0" timeOffset="401988.0394">1098 12012 508 0,'0'0'188'0,"0"0"-148"0,0 0-8 0,0 0 60 15,-3 5-56-15,3 1 76 16,-3 4-64-16,0-2 28 16,-3 3-44-16,3-1 60 0,-3 4-52 15,0-4 88-15,0-2-72 16,3-3 8-16,3 1-40 15,-6-4 12-15,12 1-20 16,-6-3 8-16,-6-3-12 16,6 1 12-16,0 2-16 0,6-6-28 15,-3 1 8-15,3 0 4 16,6 2 8-16,-3-7-20 16,0 4 12-16,3 1 4 15,0-3 4-15,5 3 0 16,-8-1 0-1,3-4-12 1,-3 10 8-16,3-8 12 16,-3 5-4-16,-6 1 8 15,6 2-8-15,0-6-12 16,-6 12 4-16,3-6-16 16,-3 5 12-16,0 3-4 15,3 2 4-15,-6-2 16 16,0 3-4-16,0 2 8 0,0 3-8 15,0-5 16-15,0-3-12 0,-9 2-4 16,6-2 0-16,-3-5 12 16,3-1-8-16,-6-4-4 15,9-1 0-15,-3-5-4 16,6 3 0-16,0-6-100 16,6 9 56-16,3-9-60 15,3 3 60-15,5 0 32 16,-5 6 8-16,3-9-20 15,0 8 12-15,-6 1-4 16,0 2 8-16,-6-3 44 16,3 6-24-16,-6-3 0 15,0 2-8-15,-3 1 4 16,6 0-4-16,-6-1 16 16,3 1-12-16,3 2 16 15,0 3-16-15,0 0 4 0,2 0-4 16,-5 0-8-16,6-3 4 15,-9 3 4-15,0 0-4 16,0 0 8-16,9 0-8 0,-18-3 16 16,9 1-12-16,-3-4-40 15,-3 1 20-15,3-11-252 16</inkml:trace>
  <inkml:trace contextRef="#ctx0" brushRef="#br0" timeOffset="402172.6608">1500 11919 840 0,'-21'0'312'0,"21"0"-244"0,-3 0-16 0,0 0 68 16,3 3-76-16,-3 0-72 15,0-1 12-15,3-2-356 16,6 3 200-16</inkml:trace>
  <inkml:trace contextRef="#ctx0" brushRef="#br0" timeOffset="402291.0246">1497 12009 1164 0,'-27'19'428'0,"27"-19"-332"0,3 24-24 0,-3-14-8 16,0 4-48-16,0-4-268 0</inkml:trace>
  <inkml:trace contextRef="#ctx0" brushRef="#br0" timeOffset="403998.7766">1571 12084 416 0,'-3'-6'152'0,"6"6"-116"0,0-2-12 0,0-1 48 16,0 0-44-16,3 1 32 0,-6 2-32 16,0 0 44-16,0 0-40 15,0 0 72-15,0 0-56 16,0 8 80-16,0 2-72 0,0 3-28 15,0 3-16-15,-9 0-4 16,6 3-4-16,-3-3 24 16,3-1-16-16,-3-4 40 15,-3-3-28-15,9-3 4 16,0-5-16-16,9-5-8 16,-3-3 0-16,3-3 12 15,3 1-8-15,0-3-64 16,6-3 28-16,-6 2-68 15,5 1 56-15,-5 3 16 16,0 2 20-16,6 2 4 16,-6 1 0-16,0 3 8 15,-3 2-4-15,0 0-4 16,0 2 4-16,-6 3 28 16,3 1-16-16,0-1 20 15,3 6-20-15,-3-3-8 0,2 2-4 16,-2 3 12-16,0-2-8 15,-3-6-20-15,6 6 4 16,0-3 32-16,-9-3-16 16,3 0-8-16,-3 1-4 15,0-6-4-15,6 2 0 16,0-4-28-16,9-4 20 16,-3-7-40-16,6 5 36 15,3 0-36-15,-10-8 32 16,10 3 0-16,-3 0 16 0,-6 2 16 15,0 1-4-15,-3-1 8 16,-6 1-8-16,0 2 16 16,-6 2-12-16,-3 4 32 15,-3-1-24 1,0 3 12-16,0 3-16 0,0-1 20 16,0 1-20-16,3 2-32 15,0 3 12-15,3 0-8 16,3-3 8-16,0 6 8 15,0 0 0-15,0-3 0 16,0 2 0-16,0-2 16 16,-9-3-8-16,9 1-4 15,0-1 0-15,0-5-4 16,0 0 0-16,0 0-28 0,0 0 16 16,9 0-108-16,-6-5 64 15,3-1-12-15,-3 4 44 16,-3-4 4-16,0-2 12 15,0 6 16 1,0-1-4-16,6 6 32 16,0 2-20-16,0 0-4 15,-3 3-8-15,3 0-4 16,-3 0 0-16,9 0 16 0,-3-3-8 0,9-2-4 16,-6-3 0-1,9-3-24-15,-4-2 12 16,4-3-56-16,-3 0 32 15,-3 0-12 1,6 0 28-16,-6-5 36 16,0 5-12-16,-6-8 0 15,2 3-4-15,1-8 56 16,-3 5-32-16,-3-2 128 16,-3 4-84-16,0-2 64 15,3 9-80-15,-3-1-12 16,3 8-28-16,-3 5 60 15,3 5-44-15,-6 6 40 16,0 3-40-16,-9 2 24 16,3 0-28-16,-3 0-16 15,6 3-8-15,0 0 4 0,6-5-4 16,3-6-168-16,15-8 88 0</inkml:trace>
  <inkml:trace contextRef="#ctx0" brushRef="#br0" timeOffset="404719.7041">2681 12076 572 0,'0'-6'208'0,"0"6"-160"0,3-8-12 0,3 0 40 15,-6 6-48-15,9-4 68 16,-9 4-56-16,3-1 44 15,0 6-48-15,3 2 32 16,-6 3-36-16,9 8 36 16,-3 2-40-16,0 9 28 15,3-3-28-15,-3 0 16 0,9-1-24 16,-6-7 16-16,9-3-20 16,-10-13 36-1,1 0-28-15,6-13 12 16,-3 3-20-16,3-9-8 15,-6 6-4-15,6-6-4 16,-9 3 0-16,0-2-176 16,3 2 96-16,-3 0-92 15,0 8 100-15</inkml:trace>
  <inkml:trace contextRef="#ctx0" brushRef="#br0" timeOffset="405109.8015">3065 12031 488 0,'-9'0'180'0,"9"0"-140"0,-11 5-12 0,2-2 92 15,3 2-72-15,0 3 88 16,-12 0-80-16,3 5 96 15,3 0-88-15,-3 3-12 16,9 3-32-16,3-4 48 16,3 1-40-16,9-5-48 15,6-3 12-15,0-8 8 16,6-3 0-16,6-5 20 16,-4 0-12-16,-2-5 4 15,-6 2-4-15,0-4 4 16,-15 4-8-16,-3 0-4 15,-9 4 4-15,-3-1-4 16,6 5 0-16,-9-2-12 16,10 5 8-16,2-3-148 15,12 6 84-15,8-6-492 16,1 3 312-16</inkml:trace>
  <inkml:trace contextRef="#ctx0" brushRef="#br0" timeOffset="405334.6315">3268 11943 808 0,'-12'0'300'0,"12"0"-232"0,-3-5-20 0,0 5-16 15,6 0-28-15,-3 5 8 16,0 3-8-16,0 3 24 16,0 5-16-16,0 2 4 15,0 6-8-15,0-5 4 16,0 4-8-16,0-4-4 15,0-3 4-15,0 2 28 16,0-5-16-16,0-2-156 16,6-3 76-16</inkml:trace>
  <inkml:trace contextRef="#ctx0" brushRef="#br0" timeOffset="405560.6247">3473 11906 704 0,'-21'8'264'0,"21"-8"-208"0,-18 24-12 16,10-11-16 0,5 0-24-16,-9 9 40 15,3 1-20-15,0 4 20 16,0-1-24-16,6 3 8 15,-3 1-16-15,6-1-8 0,6-6 0 0</inkml:trace>
  <inkml:trace contextRef="#ctx0" brushRef="#br0" timeOffset="407182.6096">3250 12091 436 0,'-6'-2'160'0,"6"2"-124"0,9-5-8 16,-9 2 132 0,6 3-92-16,-6-8 60 15,6 8-72-15,-3 0 88 16,-3 0-80-16,6 0 16 16,3 0-48-16,3 5-20 0,-3-2-8 15,5 0 20-15,7-3-12 16,9 0 12-16,12-6-12 0,-7 4 0 31,7-1-4-31,-3-2-8 16,-9 2 4-16,-4-2-4 0,-5 2 0 15,-6-2 16-15,-6 2-8 16,-9 0 16-16,-3 3-16 0,-15-2-28 16,3 4 8-16,-3-2 32 15,1 3-12-15,-1 0-16 16,0 2 0-1,3-2-4-15,12 2 4 0,-3 0 16 16,0 1-4-16,6-4-28 16,6 4 12-16,0-4 24 15,-6 1-8-15,9-3 8 16,0 2-4-16,3-2-16 16,-3 0 4-16,3 0-60 15,2 0 36-15,-5-2-40 16,6 2 36-16,-6-3 20 15,-3 3 8-15,0-2 12 16,-6 4-4-16,0-2-4 16,0 0 4-16,0 0 4 15,6 5-4-15,3 1-4 16,3-1 4-16,0-2 12 16,0 2-8-16,3-5-4 15,5 3 0-15,-5-6-4 16,0 3 0-16,0-3 8 15,6 1-4-15,-15-4 24 0,0 4-16 16,-3-4-20 0,3 6 0-16,-12-5 20 15,6 5-4-15,-3-5-4 16,3 5 0-16,-6 0-24 0,6 3 12 0,-6 2-12 16,6 3 8-16,0 5-8 15,0 5 8-15,0 14 16 16,6 5 0-16,0 6-20 15,-3-1 8-15,3 0 20 16,-9-5-4-16,0-2 32 0,-3-6-24 0,-3-5 4 16,-9-8-12-16,0-3-8 15,-3-3 4-15,3-7 12 16,1-8-8-16,2-3-12 16,9-3 0-16,0-7-40 15,15-4 24-15,6-1-80 16,5-6 56-16,4-3-16 15,6-3 36-15,6 4 4 16,0 2 12-16,5 5 16 16,-5 3-4-16,-6 2-4 31,-1 6 4-31,-14 0 28 16,6 5-16-16,-15-3 64 15,3 3-44-15,-9 0 28 16,-9-2-36-16,3 2 36 15,3 0-36-15,-3 0 12 16,0 3-24-16,0-1-16 0,6 6-4 16,-3 0 12-16,-3 6-4 15,-3 7 8-15,-2-3-8 0,5 9 52 16,-3-1-32-16,9 4-12 16,9-4-4-16,3-5 8 0,11-5-8 15,13-8-84-15,6-5 44 16,2 0-440-1,-8-6 260-15</inkml:trace>
  <inkml:trace contextRef="#ctx0" brushRef="#br0" timeOffset="408803.9741">1467 12734 664 0,'6'-18'244'0,"-6"18"-188"0,12-19-16 16,-12 11 24 0,9 3-44-16,-6-8 80 15,0 5-56-15,6-5 4 16,-3 2-28-16,-6-2 40 15,0 8-32-15,-6-3-4 16,3 2-16-16,-15 4-16 16,6 2 4-16,-9 0 40 15,3 5-24-15,-6 0 60 0,3 1-40 0,1 2-40 16,14 2 0 0,6 1-16-16,6-3 12 0,9-3 16 0,2 0 0 15,4-2-4-15,-3 0 4 16,3-1-16-16,0 1 8 15,-9 5-40 1,6 2 24-16,-10 12-4 16,4 4 16-16,-21 14-12 15,6-1 12-15,-5 12-24 16,-1-6 20-16,-3 13 32 16,-3 0-12-16,0-5-8 15,0-8-4-15,0-8 4 16,-3-5 0-16,-6-11 44 15,7-3-24-15,-7-10 8 16,6 0-16-16,-3-13 12 16,6-3-16-16,3-16-40 15,9 3 20-15,3-13-32 16,9 2 24-16,6-5-44 16,12 8 36-16,3 0 8 15,-1 2 8-15,13-7 4 16,-3 13 0-16,11-6 8 15,4 6 0-15,0-3 8 16,-7 8-4-16,-2-2 8 16,-6 5-8-16,-7-3-20 0,-5 5 8 15,-3-5 20 1,-9 11-4-16,-3-8 16 0,-3 7-16 0,-9-2 24 16,3 3-20-16,-6-5-12 15,0 2-4-15,-3-8 12 16,3 8-4-16,-6-3-4 15,-3 1 4-15,3-4-4 16,3 4 0-16,-3 5 0 0,3-3 0 16,0-3 8-16,-3 6-4 15,3-6 16-15,-3 6-12 16,-3 0 16-16,4 2-16 0,-10 3 4 16,6 3-4-16,-9 2-24 15,6 3 8-15,0 2 40 31,0 4-20-31,3 2 0 16,-3-1-8-16,7 4 12 16,2 2-8-16,-3-2-4 15,9-1 0-15,6-2-32 16,3 0 16-16,-1-3 40 16,13-2-16-16,0-9 0 15,0 1-8-15,0-11-4 16,3 3 0-16,-4-8 16 15,4 5-8-15,-12-8 16 16,0 8-16-16,-6-3-20 16,6 1 4-16,-12 7 4 15,3 3 4-15,-3 3 52 0,3 7-28 16,-3 3 32 0,6 6-28-16,3-3-8 0,0-3-12 0,0-8 36 15,6 3-20-15,2-10-232 16,-2-9 112-16,3-7-256 15,0 4 200 1,-6-15-156-16,6 5 176 0,-3-5-148 16,0 8 160-16,-9-5 40 15,2 7 52-15,-8-5 404 16,0 11-208-16,-6-3 172 16,1 8-196-16,-4-2 80 15,6 4-132-15,-3 1-56 16,3 2-28-16,3-2-316 15,3 5 168-15</inkml:trace>
  <inkml:trace contextRef="#ctx0" brushRef="#br0" timeOffset="408968.0507">2041 12592 956 0,'-20'26'352'0,"20"-26"-272"0,-18 40-24 15,12-22 48 1,6 1-68-16,-3 5 4 15,3-1-24-15,0-4-20 16,3-3 0-16,-3-6-192 16,15 1 108-16,-6-8-388 0,-3-3 268 0</inkml:trace>
  <inkml:trace contextRef="#ctx0" brushRef="#br0" timeOffset="409327.4106">2196 12618 788 0,'-3'13'292'0,"3"-13"-228"0,-9 24-16 0,9-13-36 16,0 2-16-16,-3 3 40 16,-3 0-24-16,3-1-28 15,-3 1 8-15,3-5 8 16,3-1 4-16,0-7 8 15,3-3-8-15,6-10-4 16,9 2 4-16,3-14-76 16,-6 4 40-16,6-9-48 15,0 6 44-15,5 0 20 16,1 5 12-16,-6 6 160 0,-6 7-84 16,-6 6 76-16,3 7-84 15,-9 3-8-15,0 3-36 16,0-2-4-1,3 1-8-15,-6-1-24 16,3-4 8-16,0-4-364 16,0-4 200-16</inkml:trace>
  <inkml:trace contextRef="#ctx0" brushRef="#br0" timeOffset="412302.1831">139 12004 164 0,'-3'0'60'0,"3"8"-44"0,-6-3-8 0,6 1 68 15,-3-1-44-15,3 3 92 16,-9 2-68-16,6 1 24 16,-5 2-44-16,2 3 32 15,-3-3-40-15,9 3 72 16,-6 5-52-16,-3 1 20 15,9 4-40-15,0 11 0 0,0 5-16 16,3 1-8 0,-3-1 0-16,9-2 12 0,0-3-8 15,0-3 4-15,2-2-4 0,-2-6-24 16,12 6 8-16,0-3 20 16,3 8-4-16,12 3 16 15,-4-8-16-15,10 2-4 16,0 6 0-16,-4-8-4 15,1 2 0-15,0-2 52 16,2-3-28-16,10-5-28 16,3-3 0-16,14 0 36 15,1 3-20-15,2 0-20 16,-6-1 4-16,4-1 36 16,11 1-20-16,4 1 0 0,2-3-8 15,-3 1-4-15,-8-4 0 16,14 1 0-16,9-6 0 15,-5 3 88-15,-13-6-48 16,-3 4 8-16,10-9-28 16,5 5 4-16,0-4-12 15,-11-6-8-15,5 0 0 16,3 0 12-16,6 0-8 16,7-6-4-16,-19 1 0 15,0 0-16-15,10-3 8 16,11 0 12-16,-6-3-4 15,-9 3-36-15,-5-2 16 16,8-1-84-16,3-2 60 16,-5-3 40-16,-7-2 4 15,-12 2 12-15,-2-13-8 0,-1 7 48 16,4-1-32-16,2 1 44 16,-2 1-40-16,-7-5-4 15,-8-6-16-15,-7 0-8 16,-2-2 4-16,-6-6-32 15,-4 1 16-15,4-1-4 16,-6 0 8-16,-1 3 16 16,1 5-4-16,-3 1-20 15,0 2 8-15,-4-1 4 16,1 1 4-16,-6 0 0 16,-3-2 0-16,-3-1 0 15,-7 0 0-15,-2-2 16 0,-3 2-8 16,0-3 16-1,0 6-16-15,-3-5 4 16,3 5-4-16,-6 5-16 0,0 0 4 16,0 0 12-16,0 6-4 15,-9 2-4-15,3-2 4 16,0 2-16-16,-3-3 8 16,3 1 20-16,-2-1-8 15,-4 1-12-15,-3-4 0 16,0 4 20-16,-3 2-8 15,0 0-12-15,-3 0 0 0,-2 3 12 16,-4 2-4-16,-3 3-36 16,0 3 16-16,-3 3 24 15,4-1-4-15,2 3-24 16,0 3 8-16,0-1 12 16,6 3 4-16,-2-5-12 15,-4 6 4-15,3-1 12 16,-3 3-4-16,0-3-20 15,1 3 8-15,-4 0 4 16,0-3 4-16,0 6-36 16,1 0 20-16,2-3 4 15,0 2 12-15,6 1 0 16,0-9 0-16,3 9-28 16,1-3 16-16,5-3-12 15,0 0 12-15,0 1 16 0,0-6 0 16,-3 0-12-16,-3 5 4 15,0-5-4-15,1 0 0 16,-1 0-36-16,-3-3 24 16,-3 1-48-16,3-1 40 15,-9 0-4-15,4 1 20 16,2-1 24-16,0-5-4 16,-3 6-20-16,3-6 4 15,4 2 12-15,-4 1 0 16,3 0-4-16,3 0 4 15,0 2 20-15,0-2-12 16,3-1-32-16,-2 1 12 16,2 5-8-16,-3-8 8 0,3 3 16 15,0-6-4-15,-3 6 8 16,0 0-8-16,1-3-28 16,-4 0 12-16,3 0 32 15,-3 0-12-15,0 0 16 16,-3 0-12-16,1 3-16 15,-1-1 0-15,0 4 12 16,0-1-4-16,0 0-28 16,3-2 12-16,1 3-4 15,-1-4 8-15,3 1 32 16,0 0-12-16,-3-1-4 16,-3 1-4-16,4 0-4 15,-1-1 0-15,-6 4 0 16,3-3 0-16,-6 2 8 15,-2 0-4-15,-1 3-28 16,-3 0 12-16,0 0 12 0,1 3 4 16,2 2 8-16,3 0-8 15,3-2 8-15,4 0-8 16,-4-1-20-16,0 1 8 16,-3-3 20-16,-3 0-4 15,1 0-20-15,-7 3 4 16,0-1 20-16,-2 1-4 15,5 2-40-15,0 1 20 16,3-1 12-16,4 0 0 0,2 0 0 16,-3-2 4-16,6 0-4 15,-2-1 0-15,-1 1 16 16,0-3-8-16,3 0 4 16,-6 3-4-16,4-6-24 15,2-2 8-15,3 5 20 16,-6-6-4-16,6 1-20 15,-3 5 4-15,1-2-4 16,-1 2 4-16,3 0 8 16,3 0 0-16,-3 2 8 15,0 1-4-15,4-1-4 16,2 1 4-16,3-3-16 16,-3 0 8-16,0 0 20 15,-3 0-8-15,6 0-4 16,-9 0 0-16,4 0-16 0,-4-3 8 15,0 3 20-15,-6 0-8 16,6 0-28-16,-8 0 8 16,5 0 24-16,-6 0-8 15,3 0 20-15,0 0-16 16,1 0-12-16,2 0 0 16,-3 0-24-16,3 3 16 15,-3 0 32-15,-2-3-12 16,-1 0-8-16,-15 5-4 15,-5-2 20-15,-1-1-8 16,0-2-20-16,1 6 4 16,-1-6 32-16,12-6-16 15,-8 4-16-15,-4-1 0 0,-2 0 32 16,-7 1-16-16,-2 4 16 16,-1 4-12-16,7 7 0 15,2-3-4-15,-6 4-16 16,7-1 4-16,-7 0-444 15</inkml:trace>
  <inkml:trace contextRef="#ctx0" brushRef="#br0" timeOffset="506527.1252">10186 13848 508 0,'-3'0'188'0,"6"-5"-148"16,0 0-8-16,-3 2 96 15,3 3-76-15,-3-5 40 16,3 5-52-16,-3-6 100 15,3 6-80-15,-3-2 20 16,0 2-48-16,0-3 56 16,0 6-48-16,0-3-16 15,0 0-16-15,0 0 36 16,0 0-24-16,3 0 24 16,3 0-24-16,2-3 44 15,1 3-36-15,3-2 4 0,3 2-20 0,0-3-16 16,3 6 0-16,-3-3 28 31,3 2-12-31,-6-2-4 16,2-2-4-16,-2 2-4 0,0 0 0 0,-6 0 8 15,3 0-4-15,-3 0-36 16,0 0 16-16,-6 0-276 16,0 0 160-16,0 0-312 15,0 5 248-15</inkml:trace>
  <inkml:trace contextRef="#ctx0" brushRef="#br0" timeOffset="506766.7819">10153 13973 664 0,'-9'13'244'0,"9"-13"-188"0,-6 13-16 16,3-8 92 0,6 3-80-16,0-2 16 15,0-1-44-15,0-5 4 16,6 0-16-16,3-3-24 16,3 3 4-16,3-5-144 15,-1 2 80-15</inkml:trace>
  <inkml:trace contextRef="#ctx0" brushRef="#br0" timeOffset="507427.0254">10716 13626 508 0,'5'-11'188'0,"-5"11"-148"0,0-2-8 0,0-1 72 16,0 6-64-16,0-3 52 15,0 0-52-15,0 2 24 16,0 6-36-16,-5 6 36 15,-4 4-36-15,-3 6 12 16,3 0-24-16,-9 8-8 16,9-1-4-16,-9 4-4 15,3-1 0-15,-6 0 8 16,7-4-4-16,-1-4 52 16,3-5-32-16,0-5 24 15,3-3-28-15,6-13-16 16,3 0-8-16,3-13-4 15,3 0 0-15,3-14-152 16,6 4 88-16,-3-12-96 16,2 3 100-16,-2-10 8 0,6 8 36 0,-9-11 8 15,6 10 8-15,-9-4 112 16,6 10-56-16,0 2 112 16,-3 11-88-16,-3 0 84 15,-3 6-88-15,0 2 36 16,6 8-60-16,-6 5-24 15,8 6-12-15,-2 7 24 16,-3 6-16-16,3 5 40 16,3 5-32-16,-3 1-12 15,-3-1-8-15,0 1-16 16,-3-1 8-16,-6 3 40 16,3-2-24-16,-6-1 8 15,3-2-12-15,-3-3-184 16,3-5 100-16,-3-6-264 15,3-5 192-15</inkml:trace>
  <inkml:trace contextRef="#ctx0" brushRef="#br0" timeOffset="507653.1818">10608 13862 904 0,'0'-8'332'0,"0"8"-256"0,12-8-24 0,0 0 72 16,0 2-80-16,6-7-20 15,0 5-12-15,6-2-32 16,-1 2 12-16,4-3-208 16,-3 6 120-16,3 0-316 15,-6 5 236-15</inkml:trace>
  <inkml:trace contextRef="#ctx0" brushRef="#br0" timeOffset="508206.7546">10933 13978 444 0,'9'-11'164'0,"-9"11"-124"0,3-8-16 16,0 3 104-16,0 5-76 0,-3-5 76 15,3 2-72-15,-3-2 40 16,3 5-56-16,-3-3 40 16,0 3-44-16,0 3 16 15,3 2-32-15,0 3 28 16,3 5-32-16,-3 3 32 15,2 3-32-15,1 2-24 16,0 0 4-16,-3-2 0 16,3-1 4-16,-3-5 32 15,0-2-16-15,-3-6 92 16,3-2-60-16,-3-11 56 16,6 3-60-16,0-11-12 15,0 3-20-15,0-11 8 16,0 5-12-16,0-5-4 15,0 6 0-15,-3-3-112 16,6 5 60-16,-9 0-316 16,6 5 204-16</inkml:trace>
  <inkml:trace contextRef="#ctx0" brushRef="#br0" timeOffset="510790.6736">11260 13346 424 0,'3'-3'156'0,"-3"3"-120"0,0-8-8 0,0 8 80 16,0 0-64-16,0-5 68 15,0 2-60-15,0-2 32 16,0 2-48-16,0-2 24 16,0 5-32-16,0-5-16 15,3 2-8-15,-3 0 28 16,0 3-16-16,0-2-4 15,0 4-8-15,0 1 20 16,6 5-12-16,0 2 24 16,0 6-24-16,0 3 12 15,0 2-12-15,3 0-16 16,0 0 0-16,-3-2 4 0,6-1 0 16,3-7 0-16,-6 2 0 15,2-10 60 1,4-1-32-16,0-9-12 15,0 1-8-15,-6-7 24 0,6 0-16 0,-3-6-4 16,0 1-8-16,-6-1 4 16,3 6-4-16,-3-3-4 15,0 8 4-15,-4 0-24 16,1 3 12-16,0 0-48 16,3 2 28-16,0 3-188 15,0 0 120-15,0 0-400 16,3 0 280-16</inkml:trace>
  <inkml:trace contextRef="#ctx0" brushRef="#br0" timeOffset="511316.1347">11686 13478 560 0,'-9'3'208'16,"9"-3"-164"-16,-12 18-8 0,6-7 68 15,6-1-64-15,-3 3 44 16,3 3-48-16,0 0 44 16,9 0-48-16,-6-5-32 15,9-3-4-15,0-6 36 16,0-2-20-16,0-8-160 15,0 3 80-15,-3-8-380 16,-1 5 248-16</inkml:trace>
  <inkml:trace contextRef="#ctx0" brushRef="#br0" timeOffset="511435.5136">11778 13377 592 0,'-9'-8'220'0,"9"8"-172"0,-3-2-12 0,0-1 24 16,6 6-40-16,-3-3-240 15,6 0 120-15</inkml:trace>
  <inkml:trace contextRef="#ctx0" brushRef="#br0" timeOffset="512500.7391">11192 13811 404 0,'-6'0'148'0,"6"0"-112"0,3 0-12 0,-3-5 152 15,0 10-100-15,3-5 68 16,3 0-84-16,-6-5 52 15,3 5-60-15,3-3 60 16,0 3-64-16,-3-2 36 16,0 2-48-16,-3-6 32 15,3 6-36-15,-3 0 24 16,6 8-28-16,2-8 28 16,4 0-32-16,9 0-4 15,9 3-12-15,6-3 12 16,-1 5-12-16,10-5 16 15,3 0-16-15,11 0 4 16,-8 0-4-16,5-2 36 16,-5-1-20-16,-6-2-12 15,-10 5-8-15,-14-3 4 16,-3 3-4-16,-12-3-212 16,0 3 112-16</inkml:trace>
  <inkml:trace contextRef="#ctx0" brushRef="#br0" timeOffset="513041.4339">11225 14010 444 0,'-3'-11'164'0,"3"11"-124"0,3-5-16 16,-3 0 124-1,3 5-88-15,0 5 44 16,-1 5-60-16,1 9 116 16,0 5-88-16,6 5-24 15,-3 3-32-15,3-3 4 16,0-3-12-16,6-5-4 15,-6-2 0-15,6-9 84 0,3-2-48 0,0-10 72 16,-1 2-64-16,-5-14 28 16,6 1-44-16,0-13-28 15,-3 2-4-15,-3-10 0 16,0 4 0-16,-6-1-36 16,6 4 20-16,-6 3-136 15,0 11 84-15,0 0-252 16,-4 8 180-16</inkml:trace>
  <inkml:trace contextRef="#ctx0" brushRef="#br0" timeOffset="513627.9486">11513 14311 392 0,'3'-5'148'0,"-3"5"-116"0,3 0-8 0,-3 0 108 16,0 0-76-16,0 0 48 16,0 0-60-16,-3 0 20 15,3 0-36-15,-6 0 8 16,0 0-20-16,0 0 20 15,3 5-24-15,-8 1-32 16,8-1 12-16,-3 0 36 16,0 0-16-16,6-2 0 15,0 2-8-15,0 1-4 16,9 2 0-16,-3 0 0 16,-1 0 0-16,4 2 0 15,-3 1 0-15,3-1 24 16,-3 3-12-16,-6-2 4 15,0 2-8-15,0-2 36 16,-3 2-20-16,-9-2-12 16,9-1-8-16,-9-4 4 15,4 2-4-15,-4-11-12 16,9 3 4-16,0-11-156 16,3 3 88-16</inkml:trace>
  <inkml:trace contextRef="#ctx0" brushRef="#br0" timeOffset="513782.3692">11641 14208 872 0,'-21'-5'324'0,"21"5"-252"0,-8 5-20 0,2-5-12 16,6 0-32-16,-3 0-292 15,3 0 152-15</inkml:trace>
  <inkml:trace contextRef="#ctx0" brushRef="#br0" timeOffset="513912.2863">11641 14282 852 0,'-15'11'316'0,"15"-11"-248"0,-9 21-16 0,7-13-12 15,2 0-32-15,-3 2-136 16,6 4 72-16</inkml:trace>
  <inkml:trace contextRef="#ctx0" brushRef="#br0" timeOffset="514616.8516">11841 14383 488 0,'9'-11'180'0,"-9"11"-140"0,9-10-12 0,-9 4 92 16,12 4-72-16,-7-6 88 16,-2 2-80-16,-3-2 52 15,6 3-64-15,-12 0 16 16,3 2-40-16,-8-2-16 16,5 5-8-16,-12 0 4 15,6 5 0-15,-9-2-12 16,12 5 8-16,-6 2-16 15,6 1 12-15,-3 0 4 16,12 2 4-16,9-5-12 16,3 0 8-16,3-3-16 15,0 0 12-15,0-5 12 16,6 0 0-16,-12-2 16 16,5 2-12-16,-8-3-28 15,3 3 8-15,-9 0-12 16,3 5 12-16,-6 3-20 15,3 5 20-15,0 9 4 16,-3 1 8-16,-3 9 32 16,-2 3-16-16,5 4 32 0,0-2-32 0,-6 3 4 15,6-3-12-15,-9-3 4 16,6-4-8-16,-9-4 24 16,6-5-16-16,-9-8-4 15,3-2-4-15,-9-8-4 16,7-3 0-16,-7-8 104 15,9 0-56-15,0-8-12 16,9 0-20-16,12-8-40 16,9 3 12-16,18-5-4 15,2 4 8-15,13-9-740 16,-3 4 408-16</inkml:trace>
  <inkml:trace contextRef="#ctx0" brushRef="#br0" timeOffset="517801.5228">10108 14023 216 0,'-3'0'80'0,"6"-3"-60"0,3 3-8 0,-6 0 136 15,0 0-84-15,0-2 116 16,0 2-104-16,0-3 84 16,0 6-92-16,0-3 4 15,0 0-48-15,0 2 24 16,0 1-32-16,0 0 12 15,0-1-16-15,0 3 20 16,0 1-20-16,0-6 40 16,0 0-28-16,0 0 48 15,0 0-40-15,0 0 20 16,0 0-32-16,0 0 28 16,3 0-32-16,-3 0 12 15,0 0-16-15,3 0 20 16,0 0-20-16,0-3 4 15,0 3-8-15,0-3 4 16,0 3-8-16,0-2 24 16,3-1-16-16,0-2 12 0,0 5-12 15,0-5 0-15,3 5-4 0,0-6 20 16,3 6-16-16,0-5 4 16,2 5-8-16,-2-5 12 15,3 5-12-15,-3-6-12 16,3 6 0-16,-3-5 4 15,3 3 0-15,-3-4 8 16,0 6-4-16,-3-5 8 16,2 0-8-16,-5-1 8 15,3 6-8-15,-6-2-4 16,3 2 4-16,-6-3-16 16,0 6 8-16,0-3-60 15,0 0 36-15,0-3-200 16,0 3 128-16,0-5-292 15,3-1 220-15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12:39:08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20295 8385 488 0,'-6'-8'180'0,"6"8"-140"0,0-3-12 0,0 3 100 16,0 0-76-16,0 0-28 16,0 0-20-16,0 0-4 15,0 0 0-15,-6 5 8 0,3 3-4 16,-3 3-12-16,0-1 4 15,-3-2 56-15,3 6-28 16,-3-4-20-16,3 6-4 16,0 3 16-16,0 7-8 15,0 6 16-15,-3 7-16 16,0 9 4-16,3 5-4 16,0 3 4-16,-3-9-8 0,4-7-4 15,-1-6 4-15,-3-5 100 16,-3-7-56-16,3-4 0 15,3-7-32-15,0 2-28 16,3-3 4-16,-3-7 4 16,6 5 4-16,-6-3-152 15,6-5 84-15</inkml:trace>
  <inkml:trace contextRef="#ctx0" brushRef="#br0" timeOffset="288.6138">19988 8964 392 0,'-6'-3'148'0,"6"6"-116"0,0 2-8 0,0-5-4 15,0 0-16-15,0 8-12 16,0 0 4-16,6 3 216 15,-6 2-120-15,9 11 48 16,-3 0-88-16,3 5 16 16,3 0-40-16,-3-5 44 0,6 0-40 15,-4-6 56-15,-2-7-52 16,0-3 100-16,9-11-80 0,-3-8 28 16,0-7-48-16,0-3-24 15,6-11-4-15,2 3 8 16,4-6-8-16,3 12-56 15,-6 1 24-15,3 7-140 16,-7 4 92-16,4 8-744 16</inkml:trace>
  <inkml:trace contextRef="#ctx0" brushRef="#br0" timeOffset="1498.5654">19089 7930 676 0,'0'-3'248'0,"6"6"-192"0,-6-6-16 0,6 3 12 15,0 3-36-15,0-6 84 16,3 3-56-16,0-3 84 16,3 1-72-16,5-1 0 0,7 0-36 15,6-2-12-15,3 0-4 16,3-1-4-16,2 1 0 15,-14 0 8 1,6 2-4-16,-9-2-4 16,2 5 4-16,-8-3 12 15,0 3-8-15,-9-2-136 16,-3-1 72-16</inkml:trace>
  <inkml:trace contextRef="#ctx0" brushRef="#br0" timeOffset="1721.1369">19271 7885 236 0,'-9'2'88'0,"9"-2"-68"0,-6 19-4 0,3-9 132 16,3 6-84-1,-3 11 124-15,-3 2-108 0,-3-3 4 16,9 1-48-16,-9-4 28 15,3 1-36-15,0-3-4 0,0-2-16 16,3-3 12-16,-3-3-12 16,3-5 24-16,0-3-20 15,3 1-12-15,0-6-4 16,9-6-32 0,3-2-384-1</inkml:trace>
  <inkml:trace contextRef="#ctx0" brushRef="#br0" timeOffset="2318.8271">19387 7734 320 0,'0'-3'120'0,"0"3"-96"0,-6 5-4 15,0-2 16 1,6 2-24-16,-3 3 76 16,3 6-52-16,-6 7 164 0,6 0-112 0,0 13 28 31,0 1-68-31,0 2 8 0,6-3-36 0,-6 3-8 15,0 0-8-15,-3-5 4 16,0-6-4-16,0-2 24 16,-3-5-16-16,0-6 92 0,0-5-56 15,3-5-4-15,0-6-28 16,6-8-12-16,6-5 0 16,3-2-128-16,6-1 68 15,3 1 12 1,-7-1 28-16,7 1 8 15,0 5 0-15,-6-1 8 16,0 9 0-16,0 2 16 16,-6 6-8-16,-3 0 24 15,3 5-20-15,-3 0 56 16,-6 2-36-16,0 1 20 16,0 2-32-16,0 0-8 15,0 3-8-15,0 0 4 16,0 0-4-16,0 0 8 15,0 0-8-15,-6-3 8 16,6 0-8-16,-3-2 16 16,3-3-12-16,0-6 16 15,0 1-16-15,0-8-40 16,9-1 20-16</inkml:trace>
  <inkml:trace contextRef="#ctx0" brushRef="#br0" timeOffset="3245.8372">19690 8059 880 0,'-9'-2'328'0,"9"2"-256"0,0 5-16 0,0-5-24 15,3 2-28-15,3-2-12 16,0 0 4-16,3 0 12 16,0 0-4-16,3-2-4 15,-3 2 4-15,3-5-4 16,-3 2 0-16,3-5 8 15,-3 3-4-15,-6-3-12 16,3 5 4-16,-6-5 4 16,3 3 0-16,-6-3 0 15,0 3 0-15,-6-3 8 16,6 5-4-16,-3-8-4 16,6 11 4-16,-6-5-16 15,3 5 8-15,-3-2 12 16,3 4-4-16,-9 1-12 15,6-1 4-15,-6 4 12 16,3 2-4-16,-6 0-12 16,6 0 4-16,-3 0-4 15,4-1 0-15,-1 1 0 16,6 3 0-16,-3 0 16 16,9-1-4-16,3 3 24 15,0 1-16-15,-3-1-4 16,3 0-4-16,-1-2 12 0,1-1-8 0,3 3-4 15,-3-2 0-15,-3-6 4 16,3 3-4-16,3-5-4 16,3 0 4-16,9-9 4 15,-6 4-4-15,0-9-56 16,6 3 28-16,-1-8 4 16,4 3 8-16,0-6 20 15,-3 6-4-15,-3-3-12 16,0 6 4-16,-7-3 12 15,-2 5-4-15,0-3-4 16,0 3 4-16,-6-2 4 16,3 4-4-16,-6-2 8 15,3 6-8-15,-3-1-12 16,0 3 4-16,0-3-4 16,0 6 0-16,0-3 8 15,6 5 0-15,-3 1 0 16,0 4 0-16,0 1 16 15,3-1-8-15,-6 4 24 16,3 1-20-16,0 1 4 16,0 3-8-16,-3-6-8 15,3 0 4-15,0-5 40 16,0-2-24-16,3-6 52 16,0 0-40-16,3-8-8 15,0 0-12-15,0-6 0 0,2 1-8 16,-2-5-4-1,3 2 4-15,-6-3 4 0,3 3-4 0,-3 1-20 16,0 7 8-16,-3-3 20 16,0 6-4-1,-3-1-12-15,0 4 0 0,0-4 4 16,6 4 0-16,-6-3-12 16,3 5 8-16,0-6-40 15,6 6 24-15,-3-5-320 16,3 5 188-16</inkml:trace>
  <inkml:trace contextRef="#ctx0" brushRef="#br0" timeOffset="3712.6938">20238 7990 852 0,'-6'-8'316'0,"6"8"-248"0,6 8-16 15,-3-8-28 1,6 3-24-16,3 0 8 16,0-1-4-16,3-4-12 15,0-1 4-15,-4-2 12 16,4 2-4-16,-3-5-12 0,0 3 4 0,-6-6 4 15,-3 6 0-15,-6-3 0 16,0 3 0-16,-6-3-12 16,0 3 8-16,-3-3 12 15,3 5-4-15,-2 0-12 16,2 6 4-16,-3-3 4 16,6 3 0-16,-6-1 0 15,6 6 0-15,-6 3-12 16,3 2 8-16,-3 0 4 15,3 3 0-15,0-3 0 16,3 3 0-16,3-3 0 16,6 1 0-16,6-4 16 15,3-2-8-15,6-3-12 16,3 1 0-16,6-6-224 16,2 0 120-16</inkml:trace>
  <inkml:trace contextRef="#ctx0" brushRef="#br0" timeOffset="4207.2119">20527 7916 268 0,'6'0'100'0,"-6"0"-76"0,-6 11-8 16,3-6 176-1,6 3-108-15,-3 8 160 0,0-3-140 0,0 3-16 16,3 5-56-16,-3-5 4 31,3-3-20-31,-3 1 28 16,3-4-28-16,-3-5 32 0,3 3-32 0,-3-8 48 16,3 3-36-16,0-8-16 15,0 2-4-15,0-7-36 16,0-1 16-16,-3-8-120 15,3 6 76-15,-3-3 4 16,3 0 32-16,0 3 24 16,5 8 0-16,-2-3-4 15,0 3 4-15,0-1 12 16,3 6-8-16,-3 0 32 16,3 6-24-16,-3 2-12 15,3 2-8-15,-3-2 12 16,0 5-4-16,-3-2 52 15,0 0-32-15,-3-1 24 16,0 1-28-16,-3-3 36 16,0 2-32-16,-3-4-12 15,6-1-8-15,-3-3-16 16,3 4 8-16,0-12-40 16,3 6 24-16</inkml:trace>
  <inkml:trace contextRef="#ctx0" brushRef="#br0" timeOffset="4343.847">20851 7752 996 0,'-12'-18'368'0,"12"18"-284"0,-6 0-24 0,3 0-44 16,3 5-20-16</inkml:trace>
  <inkml:trace contextRef="#ctx0" brushRef="#br0" timeOffset="4583.9717">20774 7914 840 0,'-6'18'312'0,"6"-18"-244"0,0 16-16 0,0-5-28 16,0 2-24-16,0 0-12 15,3 0 8-15,-3-2 12 16,3 2-4-16,-3-2 8 16,0-1-8-16,-3-2-12 15,3 3 4-15,-3-9-84 16,0 9 48-16,0-11-260 16,3 5 168-16</inkml:trace>
  <inkml:trace contextRef="#ctx0" brushRef="#br0" timeOffset="5032.2364">20896 7961 684 0,'-12'14'252'0,"12"-14"-192"0,0 10-20 0,0-2 24 16,0 3-44-16,0-3 8 15,6 2-16-15,-3-2 20 16,3 0-20-16,-3-3 68 15,3 1-48-15,0-9 48 16,0 3-44-16,0-8-12 16,0 3-12-16,3-8-12 15,-1 2 4-15,1-8-16 16,3 6 8-16,0-3-4 16,0 3 0-16,0 2 0 15,0 9 0-15,-3 4 24 16,0 6-8-16,3 0 16 15,-3 6-16-15,-3-1 16 16,0 5-16-16,-3-4 16 0,2-1-16 16</inkml:trace>
  <inkml:trace contextRef="#ctx0" brushRef="#br0" timeOffset="6245.5266">18925 8623 696 0,'0'0'256'0,"0"0"-196"0,0 0-20 0,0 0 40 15,0 0-52-15,0 0-12 16,9 0-8-16,-3 0 0 16,0-6-4-16,6 4-4 15,3-3 4-15,0-1-16 16,0 6 8-16,0-10 12 16,2 10-4-16,-5-14-12 15,-3 9 4-15,-6-5 28 16,0 2-12-16,-9-3 12 15,0 3-12-15,-9 0-16 16,1 3 0-16,-10 0 12 0,0 2-4 16,0 3 16-16,3 3-12 15,3 2 32-15,1 0-24 16,2 6-4-16,6-1-8 0,0 4 40 16,3 1-24-16,6 4-8 15,3 2-8-15,6 0-4 16,3 0 0-16,6-2 16 15,2-1-8-15,4-7-12 32,3 0 0-32,3-9-48 15,0 4 24-15,5-12-108 16,7 6 76-16</inkml:trace>
  <inkml:trace contextRef="#ctx0" brushRef="#br0" timeOffset="6729.6903">19309 8567 520 0,'3'-18'192'0,"-3"18"-152"0,12-19-8 0,-6 11 116 16,0 3-88-16,-3-6 64 15,3 3-72-15,-6-2 48 16,3 5-56-16,-6-1 16 16,0 4-40-16,-6 2 8 15,0 5-16-15,-6 0 0 16,3 3-4-16,-5 8 4 15,5-8-8-15,-3 3-12 16,3-4 4-16,3 4-4 16,3 0 0-16,6-9 0 15,6 9 0-15,6-11-28 16,3 5 20-16,0 0-40 16,-1 1 36-16,-2-1 8 15,3 6 8-15,-9 4-16 16,-3 9 12-16,-6 5 32 15,3 6-16-15,-6 4 44 16,0 4-28-16,0 2 4 0,3-6-16 16,-3-4 12-16,3 2-16 15,3-13-4-15,0 0 0 16,0-6-4-16,3-2 0 0,3-5-12 0,0-6 8 16,3-5 28-16,0-5-12 15,0-6 12-15,0-5-12 16,0 3-16-16,3-6 0 15,0-2 12-15,0 0-4 16,0 5 60 0,0-8-36-16,-7 6 32 15,4 7-32-15,-9-7 0 16,3 7-16-16,-3-2-8 16,0 2 0-16,0-5-136 15,3 6 72-15</inkml:trace>
  <inkml:trace contextRef="#ctx0" brushRef="#br0" timeOffset="7314.9305">19524 8520 444 0,'3'0'164'0,"-3"0"-124"0,-3 10-16 0,0-2 200 15,6 3-128-15,0 5 52 16,3 2-88-16,0 3-4 16,-1 0-32-16,1 1 12 15,3 1-20-15,-3-7 28 16,3-3-28-16,-3-7 48 16,3-1-36-16,0-10 4 15,0-1-20-15,3-12-52 16,3 5 24-16,-6-11-172 15,3 3 104-15,-6-3-8 16,3 5 56-16,-7 4 92 16,4 1-28-16,-3 4 96 15,-3 4-68-15,0-1 60 16,0 4-64-16,-6 0-20 16,6 6-20-16,0 2-20 15,0 3 4-15,0 5 20 16,6 1-8-16,0 1-12 15,0-1 0-15,-3-4 20 16,3 3-8-16,-3-2-4 16,0-6 0-16,-3 1 28 15,0-1-16-15,-3-5-76 16,3 3 32-16</inkml:trace>
  <inkml:trace contextRef="#ctx0" brushRef="#br0" timeOffset="7465.6419">19800 8385 964 0,'-8'-35'360'0,"8"35"-280"0,-9 3-24 0,3-3-40 15,6 0-20-15,0 3-84 16,-6 2 48-16,3 3-664 16,3 2 388-16</inkml:trace>
  <inkml:trace contextRef="#ctx0" brushRef="#br0" timeOffset="7659.6751">19783 8506 964 0,'-6'0'360'0,"6"0"-280"0,0 8-24 0,-6-5 76 15,12 0-84-15,-6-1-20 16,0 6-16-16,0 0-4 16,3 3-4-16,0-3-4 15,3 0 4-15,0-6 12 16,-1 3-8-16,1-5-12 15,0 3 0-15,0-6-224 16,3 1 120-16,-3-3-648 16,0-1 420-16</inkml:trace>
  <inkml:trace contextRef="#ctx0" brushRef="#br0" timeOffset="8096.1038">19964 8461 624 0,'6'-8'228'0,"-6"8"-176"0,0 3-16 0,0 0 36 15,9-1-48-15,-9 4 120 16,6 2-76-16,-3 2 28 16,0 6-56-16,0 0-4 15,3 2-24-15,0-2-16 16,3 3 0-16,-3-6 72 16,3-2-36-16,-3-1 4 15,3-10-20-15,-3 0 52 16,2 0-40-16,-2-10-4 15,3 2-12-15,3-8 0 16,-6 3-8-16,-3-6 8 16,3 3-8-16,0-5-20 15,-3 3 8-15,3 2-40 16,-6 5 28-16,6 0-240 16,3 6 144-16,-3 0-364 15,3 5 268-15</inkml:trace>
  <inkml:trace contextRef="#ctx0" brushRef="#br0" timeOffset="8860.8407">20304 8467 444 0,'3'-8'164'0,"-3"8"-124"0,0-3-16 0,0 0 68 16,0 6-56-16,0-3 68 15,0 0-64-15,-3 0 28 16,0 3-40-16,-6-3 44 16,3 2-40-16,-12 1 64 15,9 2-56-15,-6 3 36 16,3 3-44-16,-3 2-8 15,6-2-16-15,0-1 12 16,3 3-12-16,0-2-20 16,6 0 4-16,6-6 20 15,3 0-4-15,6-5-12 16,0 0 0-16,6-5-104 16,-6 0 60-16,0-3-68 0,-3 5 68 0,-6-5 24 31,0 5 16-31,-15-2 60 0,9 5-28 0,-9-2 104 15,6 4-72 1,-3 1 4-16,6-1-40 0,6 1-12 16,3 0-4-16,3-1 4 15,8 1-4-15,10-3-4 16,0 0 4-16,3-3-76 16,-4 3 40-16,-5-5-84 15,3 0 64-15,-12-6-24 16,0 1 40-16,0-9-48 15,-9 9 48-15,0-12-176 16,-3 6 116-16,-3-7 72 16,5 2 16-16,1-3 252 15,3 8-132-15,3-3 24 16,-3 6-84-16,-3 2 28 16,3 6-44-16,-6 0 16 15,3 5-32-15,-9 3 36 16,3 4-32-16,-3 7 20 15,0 2-24-15,-6 5 16 16,3 0-20-16,-3 3 20 16,3-3-24-16,-6-3-12 15,9 1-4-15,-3-3 20 16,6 2-8-16,-5-7 4 16,10 0-4-16,-10-4-8 15,5 1 4-15,-3-5-112 0,3 0 60 16</inkml:trace>
  <inkml:trace contextRef="#ctx0" brushRef="#br0" timeOffset="9266.423">20661 8512 592 0,'6'0'220'0,"-6"0"-172"0,6 5-12 0,-6-5-32 16,3 0-8-16,3 0 4 15,0 0 0-15,2 0 0 16,4 0 0-16,3 0-12 16,0-5 8-16,0-1-16 15,-6 6 12-15,-3-2 4 16,6-9 4-16,-12 6 0 16,0 0 0-16,-6-3 8 15,0 2-4-15,-3-4-4 16,9 4 4-16,-12 4 4 15,12 2-4-15,-9-6 84 16,3 12-44-16,-3-6 32 16,3 5-44-16,-9 3 44 15,9 8-44-15,-8-3 12 16,5 3-28-16,-3 3 0 16,9-4-8-16,-3 1 4 15,6 0-8-15,0-3 8 16,9-2-8-16,3-3 24 0,8-3-16 15,-2-5-224-15,9 0 116 16</inkml:trace>
  <inkml:trace contextRef="#ctx0" brushRef="#br0" timeOffset="10423.911">20947 8504 332 0,'0'5'120'0,"0"-5"-92"0,-15 3-8 0,9 2 256 15,0 3-156-15,-3 2 56 16,3 1-104-16,-3 2 0 16,3 3-40-16,0-5 12 15,3 2-24-15,-3-2 8 16,6-4-16-16,0-1 20 15,9-6-20-15,-9-6-20 16,6 6 0-16,0-13 12 16,3 8 0-16,-3-8-64 15,3 2 32-15,-9-5-24 16,6 8 32-16,0-2 0 16,-3-1 12-16,3 3 16 15,-6 6-4-15,0-4 68 16,6 6-40-16,-6-2 16 15,2 4-32-15,4-2 20 16,-6 0-24-16,6 0-12 0,-6 6-4 16,6-1 4-1,-3 0 0-15,-3 0 8 0,6 3-4 0,-6-2-4 16,0 2 4-16,0-3 12 16,0 3-8-16,0-3-12 15,0 0 0-15,6-5 12 16,-6 0-4-16,9 0-4 15,-3 0 4-15,9-8-4 16,-6 3 0-16,3-3-56 16,9 3 32-16,-12-3-8 15,5 3 20-15,-8-3-8 16,3 5 8-16,-3-2 16 16,0 2 0-16,-3-2 8 15,-3 5-8-15,0-3-4 16,0 3 4-16,0-2 4 15,0 4-4-15,0-2-20 16,0 0 8-16,6 0 12 16,-6 3 0-16,0-3 8 15,6 0-8-15,-6 0-4 16,3 0 4-16,-3-3 4 16,6 3-4-16,-6-2-12 15,0 2 4-15,0-3 4 16,0 6 0-16,-6-3 8 15,6 0-4-15,-3-3 8 16,3 3-8-16,-6-3-12 0,6 3 4 16,-6-2-4-16,6 4 0 0,0-2 16 15,0 3-4-15,-3 0 16 16,-3-1-12-16,0 4-12 16,6-1 0-16,-6 0 4 31,6 0 0-31,-3 1-12 0,3 2 8 0,0-3 12 15,0 0-4-15,3-2-12 16,3 0 4-16,9 2 28 16,0 0-12-16,12-5-12 15,3 3-4-15,-1-6 20 16,4 3-8-16,-3-5-12 16,0 5 0-16,-6-5 20 15,-7 5-8-15,-5-6-12 16,-3 4 0-16,-6-6 4 15,3 2 0-15,-12-4 0 16,3 2 0-16,-6-3 16 16,6 3-8-16,-6-5-20 15,3 8 4-15,-2 0 12 16,2 2 0-16,0 0 24 16,6 3-16-16,0 3 24 15,0 5-24-15,0 5-20 16,6-2 0-16,3-1 20 15,5 3-4-15,7-2 4 16,3 2-4-16,6-5 4 16,3-3-8-16,8-5-548 0,-2 0 296 15</inkml:trace>
  <inkml:trace contextRef="#ctx0" brushRef="#br0" timeOffset="123467.8335">8736 13237 456 0,'0'-10'168'0,"6"10"-128"0,-3-8-16 16,-3 2 124-16,3 4-88 16,-3-1 64-16,0-2-72 15,-3 2-4-15,0 0-28 16,0 3-12-16,0 0-4 0,-3 6-4 16,0 2 0-16,-6 2 0 15,6 1 0-15,-6 2-12 16,3 0 8-16,-2 0 12 15,2 3-4-15,-3 0-4 16,0 0 4-16,0 0-24 16,3 3 12-16,-3-6 20 0,3 0-4 15,0 3-12-15,0-3 0 16,3 3 4-16,3-3 0 16,-3 3-28-16,3-3 16 15,0 3 32-15,0 0-12 16,-3 3 0-16,3-1-4 15,-2 3-16-15,-1 0 8 16,0 3 12-16,0 0-4 16,0 2-28-16,3 1 12 15,-3-3 32-15,3 0-12 0,0-1-28 16,0 1 12-16,0-3 8 16,3 1 4-16,-3-1-4 15,0 3 4-15,-3-3 12 16,3 2-8-16,-3 1-12 15,3 0 0-15,0 0 12 16,3 2-4-16,0-2-20 16,3 0 8-16,0-3 12 15,6 0 0-15,-9 1-20 16,12-1 8-16,-9-3 4 16,9 1 4-16,-3-1 8 15,-3 3-4-15,3-2-4 16,2-1 4-16,-2-2 4 15,-3 0-4-15,3 0-4 16,-3 0 4-16,3 0 4 16,-3 0-4-16,-3 0-4 0,0 2 4 15,3 1-16-15,0-1 8 16,-3 1 48-16,0-3-24 16,3 2 0-16,3 1-12 15,-3-1 4-15,6 1-8 16,-6-4-12-16,9 1 4 15,-1 0 12-15,-2-3-4 16,0 1-4-16,0-1 4 16,-3 0 12-16,0 0-8 15,0-2 16-15,-3-3-16 0,6 8 24 16,-3-3 0 0,0-2-20-16,3-1-12 15,-1 1 16 1,-2-3-12-16,3 0-16 15,0 0 12 1,-3-3 0-16,3 0 0 16,0 0 4-16,0 1 20 15,0-1-12-15,3 3-4 16,0-3-4-16,-1 1-16 16,1-1 8-16,0 0 12 15,3 0-4-15,-3 1-4 16,0-4 4-16,0-2 12 15,3 3-8-15,-7-3-12 16,1 0 0-16,6 0 4 16,-3 0 0-16,-3-3 0 15,3 1 0-15,3 2 0 16,-3-3 8-16,0-2-4 16,-4 2-20-16,4-2 8 15,-3 0 12-15,-3 2 0 16,0-2-4-16,0-1 4 15,0 1 4-15,-3 0-4 16,0-3 16-16,6-3-12 16,-3 1-12-16,0-6 0 15,-3-3-4-15,8 1 0 0,-2-6 0 16,-3 3 0-16,0-3 0 16,-3 0 0-16,0-2-12 15,-3-3 12-15,0-1 20 16,-3-1-4-16,-3 2-28 15,3-1 8-15,-3 1-4 16,3-2 8-16,-3-1 8 16,0-3 0-16,-3 1 0 15,6-3 0-15,-3-3-44 16,0 1 24-16,0-1 24 16,-3-2 0-16,0 2-8 15,-3 3 0-15,4 3 12 16,-1-4-4-16,3-1-12 15,-3 2 4-15,0 0 4 16,0 2 0-16,0 1 8 16,0 0-4-16,-3 2-12 0,0-3 4 15,3 6 4-15,-3 3 0 16,0 2 8-16,3 0-4 16,0 0-12-16,-3 1 4 15,3-4 12-15,0-2-4 16,-3 0-12-16,1 0 4 15,-4 0 48-15,-3 0-24 16,-3-1 44-16,-3 4-36 16,3 0 4-16,0 2-20 15,3 3 20-15,-2 2-20 16,-1 3-20-16,0 0 0 0,0 0 40 16,-3 3-20-16,-6 3 8 15,4-1-12-15,-4 3 12 16,3 3-12-16,-6 2 4 15,9 1-4-15,-2 2 4 16,-1 5-8-16,6 0-64 16,6 6 32-16,3 2-368 15,9 5 220-15</inkml:trace>
  <inkml:trace contextRef="#ctx0" brushRef="#br0" timeOffset="124677.9697">10650 15351 456 0,'-6'-8'168'0,"3"6"-128"0,-3-6-16 0,3 5 112 16,-3-5-80-16,-6 0 84 15,-3-3-80-15,1-2 64 16,-7-3-68-16,0 1 32 0,-15-4-52 16,-5-2 24-16,-4-3-32 15,-9-8-8-15,-2-5-12 16,2 0 28-16,1 0-20 16,-10 0-4-16,4 0-8 15,-7 5 4-15,-2 8-4 0,2 1 16 16,7-1-12-16,-1 3 24 15,3-3-20-15,1 8-4 16,-1-5-4-16,7 8 4 16,-1-6-4-16,9 1-12 15,4-6 4-15,5 5-4 16,3 1 0-16,0 2 16 16,10 3-4-16,2 2-20 15,0 6 8-15,9 2-12 16,3 0 8-16,3 3 0 15,3 0 4-15,3 6-168 16,9-4 96-16,-3 1-524 16</inkml:trace>
  <inkml:trace contextRef="#ctx0" brushRef="#br0" timeOffset="124990.1728">9546 14560 580 0,'-15'-5'216'0,"12"10"-168"0,-6 3-12 0,3-8 92 16,-6 5-76-16,0 1 24 15,-6 4-44-15,3-2 24 0,-5-3-32 16,-1 1 56-16,-3 2-44 0,9-3 20 15,0 0-36-15,0 3 8 16,3 0-16-16,6 3-16 16,-3 4 0-16,6-1-4 15,1-1 0-15,4 0 0 16,7 0 0-16,0 1 16 16,12 2-4-16,3-1-12 15,3 4 4-15,11 5-488 16</inkml:trace>
  <inkml:trace contextRef="#ctx0" brushRef="#br0" timeOffset="125874.3964">11007 15237 652 0,'-6'-5'244'0,"0"5"-192"0,-6-3-12 16,12 1 48-16,-3 2-56 16,3 0 4-16,-5 2-20 15,-1 1-20-15,-3 0 0 16,-3 7 92-16,-3 6-48 0,-3 5 16 0,-9 11-32 15,3 8 68-15,-8 5-56 16,2-3 40-16,0-2-44 16,3-3 44-16,1-11-44 15,5 1 20-15,6-9-32 16,-3-7 0-16,9-3-12 16,3-6 28-16,6-2-20 15,6-10-40-15,3-9 12 0,6-7-112 16,6-3 68-16,-1-11-88 15,10-2 80-15,-3 5-36 16,-3-6 56-16,6 6 8 16,-7 3 20-16,1 2 20 15,0 3 0-15,-3 5 16 16,-3 6-12-16,3 2 40 16,-7 8-24-16,4 3-4 15,-6 5-12-15,-3 5 64 16,3 3-40-16,-3 5 32 15,0 6-36-15,0 7 16 16,0 8-24-16,-3 9 28 16,0 7-32-16,6 3 12 15,-3 0-16-15,2-8 20 16,-2-5-20-16,-3-6 4 0,-3-8-8 16,3-7 12-1,-6 2-12-15,0-10-20 0,-6-3 4 16,6-8-480-16,-3-3 268 15</inkml:trace>
  <inkml:trace contextRef="#ctx0" brushRef="#br0" timeOffset="126056.9112">10772 15497 892 0,'-9'-14'332'0,"12"12"-260"0,3 2-20 0,6 0-36 0,3 0-20 16,3 0-16-16,3 0 12 16,8 0-84-16,-2-3 52 15,3 6-620-15</inkml:trace>
  <inkml:trace contextRef="#ctx0" brushRef="#br0" timeOffset="126571.0002">11263 15629 652 0,'-3'0'244'0,"3"0"-192"0,3 0-12 0,-3 0 12 16,0 5-36-16,12 1 32 15,-6 1-32-15,-3 4 48 0,6 0-36 16,-6 4 48-16,3 1-44 0,0 0 48 16,-3-5-48-16,3 2 28 15,-3 0-32-15,-3-5 28 16,6-2-32-16,-3-1 56 16,12-5 20-1,-9-5-56-15,11-1 24 16,-2-2-40-16,0-5 52 15,-6 5-44-15,9-2 0 16,-3-1-20-16,0 0-12 16,-3 1 0-16,0-1-76 15,-3 3 40-15,-4 0-1060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12:48:03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7804 14399 436 0,'6'-11'160'0,"0"8"-124"0,-6-2-8 16,3 2 104-16,-3 1-76 16,3-1 16-16,0 1-48 15,-3 2-12-15,0 0-8 0,-3 2-4 0,3-2 0 16,-3 5-12-16,-3 1 8 16,6-1 4-16,0 0 0 15,0 1-12-15,0-1 8 16,6 3 28-16,0 2-12 15,-3 1 4 1,6 2-8-16,0 8 12 16,0 1-12-16,3 1 4 15,0 1-4-15,0 0 4 16,0-5-8-16,-1-4 8 0,-5-1-8 16,0-1 24-16,0-3-16 15,-3-4 12-15,-3-6-12 16,0 0 0-16,-3 5-4 0,3-5-60 15,0-5 28-15</inkml:trace>
  <inkml:trace contextRef="#ctx0" brushRef="#br0" timeOffset="301.6693">8090 14380 424 0,'-3'11'156'0,"3"2"-120"0,3 3-8 0,3-3 88 16,0 3-68-16,3 8 52 15,3 0-60-15,-3-1 8 16,6-2-32-16,-3 1 0 0,-1-6-8 16,-2 5 4-16,0-8-8 15,3 0-576 1</inkml:trace>
  <inkml:trace contextRef="#ctx0" brushRef="#br0" timeOffset="798.6142">6867 15399 704 0,'3'-8'264'0,"-3"5"-208"0,0 1-12 0,9 2 64 0,2 0-68 15,4 2-8-15,0 1-20 16,3 5-12-16,0-3 4 16,-3 0-508-16,0 6 276 15,0 2-92-15</inkml:trace>
  <inkml:trace contextRef="#ctx0" brushRef="#br0" timeOffset="927.1811">6804 15602 748 0,'3'0'276'0,"9"8"-216"0,3-8-16 15,-6 6-12-15,12-1-28 16,0 0-64-16</inkml:trace>
  <inkml:trace contextRef="#ctx0" brushRef="#br0" timeOffset="1458.8693">8685 14957 716 0,'-6'-16'264'0,"6"13"-204"0,-3-2-16 0,3 5 96 16,0 0-84-16,-5 8-20 15,2 5-24-15,0 8-40 16,3 11 16-16,3 5 12 0,-9 3 4 16,3-3-136-16,-6-3 76 15</inkml:trace>
  <inkml:trace contextRef="#ctx0" brushRef="#br0" timeOffset="2023.5697">7551 15285 540 0,'0'-3'200'0,"0"1"-156"0,-3-4-12 0,3 6 236 15,0-2-152-15,0-1 60 16,0 0-104-16,3 1 8 15,0-1-44-15,3 3 4 0,0 0-24 16,3 0-44-16,3 0 16 16,3 0 12-16,3 3 0 15,6-1 0-15,8 1 4 16,7-3-4-16,9-3 0 16,11 1 0-16,22-3 0 15,20 2 0-15,21-2 0 16,18 2 0-16,12-2 0 15,20 2 0-15,13 3 0 16,-10-5 8-16,4-1-4 16,-15 4 8-16,-7-6-8 0,-17 3 8 15,-12-1-8-15,-26 4 8 16,-13-4-8-16,-15 1-12 16,-14 0 4-16,-19 2 4 15,-8 3 0-15,-3 0 8 16,-9 0-4-16,-6 0-4 15,-9 3 4-15,-6-3-392 16,0 2 212-16,-15 6-440 16</inkml:trace>
  <inkml:trace contextRef="#ctx0" brushRef="#br0" timeOffset="2449.5036">8042 15341 488 0,'-11'-8'180'0,"8"8"-140"0,-6 0-12 15,6 2 108-15,-3 4-80 16,0 4-4-16,0 6-32 16,3 5 4-16,0 3-16 15,0-3-4-15,0 3 0 0,0 2 4 16,0-4-4-16,-3-1-576 16</inkml:trace>
  <inkml:trace contextRef="#ctx0" brushRef="#br0" timeOffset="2746.6039">7599 15624 612 0,'-15'-6'228'0,"15"6"-180"0,6 0-12 0,3 3 52 16,3 0-56-16,3-1 4 15,9 1-20-15,-4-3-12 16,16 5 0-16,9-5 12 0,11-5-8 16,16 2 24-16,-1 1-20 0,4-1 12 15,-1 3-12-15,-11 0 0 16,-10-3-4 0,-8 3 4-16,-10 0-8 0,-11 3-4 15,-6-6 4-15,-6 9-4 16,-3-1 0-16,-3-5-680 15</inkml:trace>
  <inkml:trace contextRef="#ctx0" brushRef="#br0" timeOffset="3389.2226">7736 15727 580 0,'-9'10'216'0,"9"-2"-168"0,-6 11-12 0,6-6 24 16,-6 8-40-16,-3 3 24 16,3 5-24-16,-3-2 16 0,3-4-20 15,0-1 36-15,0-1-28 0,3-8 4 16,0-2-16-16,0-6 20 16,0-8-20-1,3-2-4-15,0-6-4 0,3-7-40 16,3-9 20-16,3 1-136 15,9 2 84-15,0 0 24 16,3 0 24-16,9 9 80 16,2-1-32-16,-2 5 40 15,-6 3-36-15,3 6-8 16,-3 4-16-16,2 4 20 16,-5 4-16-16,-6 3-4 15,-6 3-4-15,-3 0 4 16,-6 0-4-16,-9 2-20 15,-3-2 8-15,-9-2-128 16,-6-4 76-16,-2 3-340 16,-4-5 224-16,0-5-60 15,0 0 700 17,13 5-244-17,11-3 52-15,9 8-160 0,9-2-44 16,3 5-40-16,5-1-8 15,1 1-12-15,-3-2 4 0,0-1-8 16,-3 0-124-16,-3 0 64 16</inkml:trace>
  <inkml:trace contextRef="#ctx0" brushRef="#br0" timeOffset="3906.3061">8099 16076 580 0,'21'5'216'0,"-15"6"-168"0,6 2-12 0,0 0 12 0,0 1-32 15,-4-1 56-15,1 8-40 16,-3-5 92-16,-3-3-72 16,-3-5 100-16,-3 5-88 15,-9-5 32-15,-2-5-56 0,-7 0-24 16,0-6-8-16,0 0 0 15,3-5-4-15,0 0-180 16,9-2 100-16,6-3-676 16</inkml:trace>
  <inkml:trace contextRef="#ctx0" brushRef="#br0" timeOffset="4188.9391">8733 15698 904 0,'-6'-8'332'0,"9"5"-256"0,-3-2-24 0,6 5 72 16,6-3-80-16,3 3-20 15,6-2-12-15,2-1-4 16,4 3-4-16,0 0-388 0,0 0 208 0</inkml:trace>
  <inkml:trace contextRef="#ctx0" brushRef="#br0" timeOffset="4350.8451">8840 15624 684 0,'-12'18'252'0,"6"-2"-192"0,-3 5-20 15,6-2-12-15,0 2-24 16,-2 0-152-16</inkml:trace>
  <inkml:trace contextRef="#ctx0" brushRef="#br0" timeOffset="4852.5034">9165 15692 984 0,'-6'-10'368'0,"9"7"-288"0,0 1-20 16,3-1 116-16,0 3-108 15,5-3 8-15,10 1-48 16,12-4-16-16,12 4-8 16,8-4-4-16,10 4 0 0,-4 2 8 15,-8 0-4-15,-6 0-124 0,-10 0 64 16,-8-3-32 0,-6 3 52-16,-6 0-40 15,-12-8 44-15,-3 8-240 0,0 0 152 16</inkml:trace>
  <inkml:trace contextRef="#ctx0" brushRef="#br0" timeOffset="5507.049">9221 15761 632 0,'-9'3'236'0,"15"7"-184"0,-6 6-16 16,0-2 104-16,-6 7-84 16,6 5 32-16,0 1-52 15,0 2-12-15,-6 0-16 16,3-3 12-16,-3-5-12 0,0-2 16 15,-2-6-16-15,-4-7-4 16,9-1 0-16,-3-5-32 16,6-5 16-16,0-9-136 15,6-4 80-15,-3-1-92 0,9-2 92 16,-9 3 44-16,8-4 16 16,-2 7 80-16,3-4-40 15,3 3 84-15,6 0-64 16,6-2 60-16,3 10-60 15,2 0-20-15,-5 8-20 16,-3 2 0-16,-3 9-8 16,-9 5 32-16,-6 5-20 15,-6 0 32-15,-12 0-32 16,0 1-4-16,-12-4-8 16,3 1 12-16,-3-3-8 15,-8-6-20-15,8-2 4 16,-3-5 4-16,12-3 4 0,0 0-20 15,6-6 12-15,3-2 4 16,12 1 4-16,-3 1 0 16,9 6 0-16,-3 0 8 15,6 8-4-15,0 5-12 16,6 3 4-16,-6 5 12 16,5-5-4-16,-5 0 8 15,0-5-8-15,-3-1 32 16,-3-2-20-16,-6-2-40 15,-3-6 12-15,0 0-340 16,3-6 192-16</inkml:trace>
  <inkml:trace contextRef="#ctx0" brushRef="#br0" timeOffset="5845.9303">9302 15399 872 0,'-6'-11'324'0,"6"9"-252"0,-3-1-20 15,3 3 76-15,0 0-80 16,3 5-28-16,-3 6-16 16,0 5-4-16,-6 2 0 15,6 9-88-15,0-1 48 0</inkml:trace>
  <inkml:trace contextRef="#ctx0" brushRef="#br0" timeOffset="6919.4929">9522 16105 664 0,'-6'0'244'0,"9"0"-188"0,-3 0-16 16,0 0 48-16,0 0-56 16,0 0 4-16,0 0-20 15,0 8 40-15,-3-3-28 16,0 9 20-16,0-6-28 0,0 2 28 15,0-2-32-15,0 5 12 16,0 1-16-16,0-9 20 16,3 3-20-16,-3-3-4 15,0 6-4-15,3-3 12 16,3-3-8-16,-3-2-12 16,3 4 0-16,0-1 40 15,0 2-24-15,0-3 24 16,-3-5-20-16,0 5 72 0,0-5-52 15,0 0 12 1,0 0-28 0,0 0 4-16,0 0-12 0,0 0-8 15,0 0 0-15,6 0-4 16,-6 0 0-16,0 0-20 0,9 3 32 16,0-3-12-1,0 0-12-15,9-3 4 16,2-2 20-16,-2 5-4 15,0 0-20-15,0 0 4 16,-6 0 4-16,3 0-208 16,-6 0 116-16</inkml:trace>
  <inkml:trace contextRef="#ctx0" brushRef="#br0" timeOffset="7568.6429">10546 15166 748 0,'-3'-5'276'0,"-3"2"-216"0,6-2-16 0,0 2 144 15,0 0-112-15,0 1 104 16,0-1-104 0,15-5 12-16,-3 8-60 0,3 0-20 15,-1 3-68 1,4 2 32-16,3 6-896 16</inkml:trace>
  <inkml:trace contextRef="#ctx0" brushRef="#br0" timeOffset="7713.3604">10418 15274 880 0,'30'-2'328'0,"-18"2"-256"0,8 0-16 0,-2 2-32 0,12-2-24 15,6 3-740-15</inkml:trace>
  <inkml:trace contextRef="#ctx0" brushRef="#br0" timeOffset="8388.7754">11168 15036 572 0,'-12'29'208'0,"9"-2"-160"0,-6 10-12 0,3-16 48 15,-3 3-52-15,0 2 32 0,3 1-36 16,0-3 16-16,1-1-24 16,-1-1 36-16,3-9-32 15,0-3 64-15,3-4-48 16,0-6 20-16,0-8-40 0,6-6 0 16,2-4-12-16,7-6 4 15,3-8-8-15,3-7-80 16,6-9 40-16,6 0-12 15,2 3 28-15,7 8 64 16,0 6-20-16,-7 4 140 16,-2 6-92-16,-3 13-24 15,-6 3-28-15,-3 13-20 16,-10 2 4-16,-2 12 4 16,-6 1-4-16,-6 4 24 15,-6 2-16-15,-2 0-84 16,-13-5 40-16,-3-6-156 0,-6-2 104 15,-3-3-84-15,1-2 96 16,2-6 20 0,3 1 32-16,9-1 60 15,7 3-20-15,5 0 124 16,6 0-80-16,9 2 48 0,3 6-64 16,2 0 0-16,4 0-28 15,3 2 16-15,-3-2-24 16,0 0 4-16,-3-3-8 15,0 1-200-15,0-4 104 16,-3 1-640-16</inkml:trace>
  <inkml:trace contextRef="#ctx0" brushRef="#br0" timeOffset="8650.3668">11537 15325 624 0,'-9'-3'228'0,"9"6"-176"0,-9-1-16 16,6 4 80-16,0 7-72 15,-3 3-8-15,0 2-24 16,3 6 8-16,-3 5-12 16,6-5 4-16,-3 2-4 0,1-10-8 15,-1-2 4-15,0-4 28 16,3-5-16-16,-3-5-84 0,3-2 36 15,-9-6-420 1,6-3 248-16,-6 1-92 16</inkml:trace>
  <inkml:trace contextRef="#ctx0" brushRef="#br0" timeOffset="8899.278">11457 15346 580 0,'21'-3'216'0,"-15"3"-168"0,8 3-12 0,1 2 76 15,6 6-68-15,0 7-20 16,0 6-12-16,3 5-12 0,-9 3 0 16,-10 5 52-16,-2-8-28 0,-9-3 76 15,-5-2-52 1,-10-8 20-16,-6 0-40 16,0-3-8-16,0-5-12 0,-5-5 4 15,-4-3-8-15,12-3-56 16,3-2 28-16,6 2-52 15,3-5 44-15,9 0-132 16,9 0 88-16,3-2-484 16</inkml:trace>
  <inkml:trace contextRef="#ctx0" brushRef="#br0" timeOffset="9290.3672">11960 14896 716 0,'-6'-13'264'0,"6"10"-204"0,0 1-16 0,0 2 88 16,0 0-80-16,-3 2-28 16,3 6-20-16,-6 8 12 0,0 13-8 15,-3 13 16-15,-6 11-16 0,0 3 24 16,-3-1-20-16,4 1 32 16,2 0-28-16,0-6-4 15,-3-3-8-15,3-7 4 16,3-8-4-16,-6-8 32 15,9-8-20-15,-3-6-48 16,6-15-348 0,3-6 204-16,12-5-364 15</inkml:trace>
  <inkml:trace contextRef="#ctx0" brushRef="#br0" timeOffset="9604.6531">12022 14893 548 0,'-3'0'204'0,"6"6"-156"0,-3 2-16 0,0 0 60 16,0 5-56-16,0 8 68 15,-3 8-64-15,0 13 64 16,-3 6-64-16,0 2 28 0,-2 6-40 15,-1 2-8-15,-3 6-12 16,0-4-8-16,0-1 4 16,-6-9 28-16,0-8-16 15,3-10 4-15,3-8-12 16,-3-8-52-16,7-6 28 16,2-4-104-16,0-6 68 0,6-6-268 15,9-4 180-15,5-4-292 16</inkml:trace>
  <inkml:trace contextRef="#ctx0" brushRef="#br0" timeOffset="10206.4919">12320 14954 488 0,'12'0'180'0,"-12"6"-140"0,0 12-12 0,0-5 100 15,-6 11-76 1,0 10 16-16,-6 6-44 0,0-3 24 16,-6 0-32-16,0 0 4 0,1-2-12 15,2-4 20-15,0-7-16 16,0-5 12-16,3-9-12 15,3-4 28-15,3-12-24 16,6-10 4-16,0-2-12 16,9-1 12-16,3-15-12 15,9-11-160-15,6-10 80 16,5-4-516-16,1 6 1020 31,36 6-264-15,-19 18-4-16,-17 15-88 15,-12 17-40-15,-12 18-24 16,-12 3 12 0,-6 10-12-16,-6-2 12 0,-9 3-16 0,-3-12-4 15,-2-4 0-15,-4-3-76 16,0-8 40-16,3-3-32 16,6-2 40-16,4-3 20 15,5 0 4-15,6 0-44 16,6 5 28-16,3 0 4 15,3 6 8-15,6 5 80 16,6 5-40-16,0 3 12 16,-1 2-28-16,4 3 24 15,0 0-28-15,-6 0 12 0,0-5-16 16,-3-5-52-16,-3-9 24 16,0-2-744-1</inkml:trace>
  <inkml:trace contextRef="#ctx0" brushRef="#br0" timeOffset="10610.8012">12567 15335 624 0,'-3'11'228'0,"0"-1"-176"0,-3 9-16 15,3-3 104-15,-3 5-84 16,-3 8 40-16,3 3-56 16,0 0 12-16,3-6-32 15,-6-5 52-15,7-2-40 0,-1-3 12 16,3-8-28-16,0 2 8 16,0-2-12-16,0-3 0 15,0-5-4-15,5 0 12 16,4-2-12-16,-6-4-4 15,0 6 0-15,6-5 40 16,-6 5-24-16,6-3 0 16,3 3-12-16,9 0 12 15,6 3-12-15,-3-3-12 16,8 5 0-16,-2-5 28 0,-9 6-12 16,3-1-108-16,-3-2 48 15,-10-1-384-15,-2 1 236 16,-9 5-360-1</inkml:trace>
  <inkml:trace contextRef="#ctx0" brushRef="#br0" timeOffset="80407.4798">6697 18296 496 0,'0'-5'184'0,"3"5"-140"0,0-6-16 0,-3 6 76 0,0 0-64 16,3-5 88-16,-3 2-72 15,0-2 60-15,0 5-64 16,0-5 4-16,0 5-32 0,0-3 12 16,0 3-20-16,3-5-8 15,0 5-4-15,3 0-16 16,-6 0 8-16,9 0 4 15,-3 0 0-15,0 0 0 16,3 0 0-16,0 0 16 16,5 0-8-16,1 0-4 15,3 0 0-15,3 0-4 16,0 5 0-16,0-5 8 16,-3 0-4-16,-4-5-4 15,1 5 4-15,-3 0 12 0,-3 0-8 16,-3 0 4-16,-6 0-4 15,6 0-8-15,-6 0 4 16,6 0-16-16,0 0 8 16,0 0-376-16,0 0 208 15</inkml:trace>
  <inkml:trace contextRef="#ctx0" brushRef="#br0" timeOffset="80782.8624">6706 18396 644 0,'-3'0'236'0,"3"6"-180"0,0-6-20 15,0 0 96-15,0 0-80 16,0 0 60-16,0 0-68 16,0 0 16-16,0 0-40 15,0 0 104-15,0 0-68 0,0 0 12 16,0 0-44-16,0 0 12 16,0 0-20-16,3 0-16 15,9 0-4-15,3 0 4 16,0 0 0-16,5 0 16 0,1 0-8 15,-3 0-4 1,6 0 0-16,0 0-268 16,0 0 144-16,2 0-640 15</inkml:trace>
  <inkml:trace contextRef="#ctx0" brushRef="#br0" timeOffset="81459.4113">7388 18214 624 0,'-21'37'228'0,"6"-16"-176"0,-3 11-16 15,6-19 140-15,0 8-104 16,-3-2 60-16,0 2-76 16,4 3 0-16,-1-6-32 15,-3-2 68-15,3-3-56 0,0-2 24 16,3-8-40-16,3 2 8 15,0-10-16-15,6-3-16 0,6-6 0 16,3-4-4-16,3 2 0 16,6-8-100-16,9-8 60 15,-1 3-40-15,-5-2 48 16,0-6 8-16,6 7 16 16,-9-1 20-16,-3 7 0 15,2 3 24-15,-2 2-16 16,-6 6 56-16,-3-3-36 15,3 6 48-15,0 2-48 16,0-3-24-16,0 3-8 16,0 8 16-16,0-5-8 15,0 5-20-15,0 0 4 0,0 5 12 16,-1-5 0-16,1 8-4 16,0 3 4-16,0 7-32 15,0 3 16-15,0 11 12 16,0 2 4-16,3-2-12 15,0 0 4-15,0 2 4 16,0-2 0-16,0 0 8 16,2-3-4-16,-5-5 16 15,-3-3-12-15,0-8 24 16,-6 0-20-16,-6-7 12 16,6 2-12-16,-6-8-368 15,-3-8 192-15</inkml:trace>
  <inkml:trace contextRef="#ctx0" brushRef="#br0" timeOffset="81689.3038">7397 18317 652 0,'-18'-8'244'0,"24"8"-192"0,-3-10-12 0,-3 7 156 16,0-2-116-16,6 5 20 15,-1-6-60-15,-2 1 28 16,9 5-40-16,-3 0-24 0,6-3-4 16,6-2 0-16,0 5 0 0,3-5-36 15,5 5 20-15,-2 0-776 16</inkml:trace>
  <inkml:trace contextRef="#ctx0" brushRef="#br0" timeOffset="82254.8349">7783 18423 572 0,'-2'5'208'0,"4"3"-160"0,-2 11-12 0,0-11 92 16,0 10-76-16,0 1 68 0,9 7-68 16,-3-5-4-16,0 6-28 15,0-9 16-15,3 1-24 0,0-6 56 16,-3 0-36-16,0-5 20 15,0-8-32-15,-3 0 16 16,3-8-20-16,3 0 20 16,3-5-24-16,-3 0 32 15,-3-6-28-15,3 1 32 16,-3-1-32-16,-1 6-4 16,1-3-8-16,0 3 4 15,0-3-4-15,0 3 8 16,-3 5-8-16,0-5-20 15,0 5 8-15,-3 2-568 16,6 1 316-16</inkml:trace>
  <inkml:trace contextRef="#ctx0" brushRef="#br0" timeOffset="83321.2693">5932 18090 644 0,'3'-14'236'0,"3"6"-180"0,-3 3-20 0,0 0 80 16,0 5-72-16,-3-8 16 16,0 3-36-16,0-9 76 15,-3 6-56-15,-3 3 4 0,0-3-28 16,-3 3-4-16,-3-8-8 15,-3 10 12-15,0 0-12 16,-6 3-12-16,-5 6 0 16,-4 7 12-16,-3 5-4 15,0 9 8-15,1 5-8 16,2 7 52-16,0 1-32 16,3 5 24-16,15-5-28 15,1-6-8-15,8-2-8 16,9 0-4-16,8-1 0 15,10-4 8-15,12-9-4 0,6-2 24 16,8-5-16-16,-8-9 24 16,3-2-24-16,-10-2-76 15,1-4 36-15,-6-1-44 16,-3-4 40-16,-4 3-148 16,-8-5 100-16</inkml:trace>
  <inkml:trace contextRef="#ctx0" brushRef="#br0" timeOffset="83711.6538">5932 18299 684 0,'-6'0'252'0,"15"-3"-192"0,3 3-20 0,-6 3 4 15,6-3-32-15,3 0-12 16,2 5-4-16,1-5 12 15,0 0-4-15,3 0 16 0,-3 5-12 16,0-5 4-16,-6 0-4 16,-3 0-8-16,-3 0 4 15,-4-5 64-15,-4 5-36 16,-1 0 32-16,0 5-36 0,-3-2 16 16,0 2-24-16,0 0 0 15,3 3-12-15,-6 6 4 16,0-1-8-16,3 0 40 15,3 6-20-15,-3-1 12 16,0-2-20-16,3-3 28 16,0 0-28-16,0-2 20 15,3-3-20-15,-9-3 0 16,6-2-8-16,3-3-128 16,0-3 64-16,0-2-788 15</inkml:trace>
  <inkml:trace contextRef="#ctx0" brushRef="#br0" timeOffset="84282.5354">6230 18441 528 0,'-6'0'196'0,"3"6"-152"15,0-6-12-15,3 0 96 0,0 0-76 16,0 0 16-16,0 0-44 16,0 2 24-16,0 9-32 15,0-3 64-15,-3 5-44 0,3 0 20 16,0 11-36-16,0-3 44 15,0 6-36-15,3-1 28 16,0-2-28-16,0-8 16 16,59 16-24-16,-50-19 28 15,0 0-32-15,-3-2 12 16,3-3-16-16,-12-8 44 0,6 8-28 16,-6-8 20-16,3-8-28 15,-3 2 60 1,3-2-44-16,0-5 28 0,-6-5-36 15,6-3-16-15,-3-11-8 16,-6-5 4-16,18 2-4 16,9-4-672-16,11 15 364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12:52:05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3801 13983 300 0,'-9'0'112'0,"9"13"-88"0,0 17-8 0,3-7 172 16,3 22-108-16,3 16 56 0,5 8-80 16,1 16 20-16,3 7-44 15,0 1 60-15,3-8-52 16,-9-14 80-16,0 3-68 0,0-13 52 15,0-3-60-15,-1-10-4 16,4-3-24-16,0-6 16 16,0-4-20-16,-3-9-4 15,3-5-4-15,0-5 48 16,-9-5-28-16,3-6 60 16,-3-10-48-16,-6 0 28 15,0-1-36-15,-6-2 28 16,6-2-32-16,-9-1 4 15,-6 1-16-15,-6-1-8 16,-6 8 0-16,-6 3-16 16,-8 6 8-16,-4 2 4 0,-3 2 0 15,-11 6-12-15,-7 5 8 16,-5 3 4-16,-6 3 0 16,2-1 24-16,1 3-12 15,2 3 32-15,7 8-28 16,8 10 32-16,13 8-32 15,11 8-24-15,15 3 4 16,18 2-8-16,12 3 4 16,9 6 8-16,15 2 0 15,-1-8 8-15,19-11-4 16,14-10-4-16,10-5 4 16,8-3-4-16,-3-19 0 15,4-2-12-15,5-16 8 0,-3-13 4 16,1-3 0-16,-7-11 44 15,-3-18-24-15,-2-10 80 16,-7-14-56-16,-14-5 76 16,-16-3-68-16,-8 3 60 15,-15-8-60-15,-12-6 16 16,-9 6-40-16,-12 5 8 16,-12 11-20-16,-5 11-8 15,-13 12-4-15,-6 3-16 16,-5 9 8-16,-7 2-40 15,4 10 24-15,2 3-144 16,6 8 92-16,10 3-276 16,5 5 196-16,9 5-392 0,1 3 308 15,2 7-452 1</inkml:trace>
  <inkml:trace contextRef="#ctx0" brushRef="#br0" timeOffset="330.8992">3292 15722 1048 0,'-9'-8'388'0,"12"2"-300"0,3-7-28 0,3 2 40 0,2 1-68 16,10-3-12-16,9-11-12 15,3-5-72-15,11 5 36 16,1 3-68-16,-3 2 56 0,-7 6 16 15,-2 5 20-15,0 5 12 16,-9 11-4-16,3 8 68 16,-7 11-40-16,4-1 4 15,-3-2-20-15,6-3 16 16,-3-2-20-16,-3-3 84 16,-1-9-52-16,1-4 84 15,3-8-72-15,-3-8 8 16,0-14-40-16,0-15-120 15,2-27 52-15,4-2-1040 16</inkml:trace>
  <inkml:trace contextRef="#ctx0" brushRef="#br0" timeOffset="855.3374">3577 13928 904 0,'-9'-6'332'0,"18"9"-256"0,-9-6-24 16,0 3 132-16,6 3-112 16,3-3 8-16,-6 0-52 15,3 3-24-15,6-1-8 16,3 4 28-16,-3-1-12 0,12 0 4 15,8 0-8-15,13-5 4 16,35-2-8-16,22 2-4 16,26-8 4-16,32 5-4 15,4 1 0-15,12 2 8 16,-7-3-4-16,-8-2 16 16,-6-1-12-16,-24 4-20 0,-21-1 4 15,-15-5 20-15,-17-2-4 16,-22 4-4-16,-17 4 0 15,-18-1 4 1,6 0-4-16,-18-2-224 16,-3 2 124-16,-4 1-564 15</inkml:trace>
  <inkml:trace contextRef="#ctx0" brushRef="#br0" timeOffset="1233.8543">5771 13380 684 0,'-9'-24'252'0,"9"11"-192"0,-3 0-20 16,3 10 76-16,-3 0-72 16,0-2 52-16,0 5-56 15,3 0-20-15,-3 11-12 16,3-3-28-16,0 10 12 0,0 6-12 15,-3 8 8-15,-3 7 36 16,6 28-16-16,-5 17 36 16,2 9-28-16,-3 5 32 15,0 13-32-15,3-3 40 16,-3-10-32-16,6-10 4 16,3-6-16-16,6-8 28 0,-3-14-24 15,3-7 32-15,-1-10-32 16,1-14 4-16,-3-11-12 15,0-7 48-15,0-16-32 16,0-14-56-16,0-15 20 16,0-9-372-16,9-7 212 15</inkml:trace>
  <inkml:trace contextRef="#ctx0" brushRef="#br0" timeOffset="1564.6966">6000 13391 904 0,'-3'-37'332'0,"9"29"-256"0,6-14-24 15,-6 12-24-15,3-1-28 16,0 1 8-16,3-1-4 16,-3 6-4-16,0 2 4 15,3 6-16-15,-3 7 8 0,-3 14-24 16,-3 11 16-16,0 7 12 15,-6 24 4-15,3 29-4 16,0 11 4-16,-6 5 40 16,6 19-24-16,3-11 44 15,0-16-36-15,6-10 12 16,2-6-24-16,-2-13 8 16,3-10-12-16,3-11 28 15,-6-14-24-15,-3-7 20 0,0-27-408 16,3-13 204-1</inkml:trace>
  <inkml:trace contextRef="#ctx0" brushRef="#br0" timeOffset="3528.1111">6239 13885 644 0,'-3'-2'236'0,"3"2"-180"0,-3-6-20 15,3 6 88-15,0 0-76 16,0 0 44-16,0 0-56 16,0 0-12-16,0 0-12 15,0 0 24-15,0 0-20 0,0 0 64 16,0 0-44-16,0 0 80 15,0 0-64-15,0 0 36 16,6 6-52-16,5-6 0 16,7 0-24-16,12 2-32 15,15-2 8-15,23 3 12 16,33-6 4-16,16 9-12 16,11-6 4-16,8 5 12 0,-8 0-4 15,-11 0-4-15,-4-5 4 16,-12 0-4-16,-12 0 0 15,-17 0 32-15,-13 0-16 16,-11 0 92-16,-18 0-60 16,-7-2 12-1,-5 2-36-15,-3-3-12 0,-3 3-8 16,-6 0 4-16,0 0-4 16,0 0-12-16,0 0 4 15,-6 0 4-15,0 0 0 16,0 0 0-16,0 0 0 15,0 5-12-15,0 3 8 0,6 6 4 16,0 7 0-16,3 11-12 16,0 18 8-16,-3 13-16 15,14 3 12-15,-5 6 12 16,0 15 0-16,6 11-12 16,3-3 4-16,0-2 4 15,-1 10 0-15,1 3 16 16,3-3-8-16,-6-10-12 15,3-1 0-15,-3 4 20 16,-4 2-8-16,-2-8-4 16,0-11 0-16,-6-8-16 15,3-5 8-15,-3-2 12 16,0-3-4-16,-6-3-12 16,3-8 4-16,0-2 12 15,3-8-4-15,-3-1-12 0,3-4 4 16,-1-6 40-16,-2-8-24 15,-3 5-20-15,3-4 4 16,-6-1 8-16,3 0 0 16,3 0-20-16,0 8 8 15,-3 0 4-15,3 8 4 16,-3 3 8-16,0 2-4 16,-3 1 8-16,9-9-8 15,-9 0-20-15,6-2 8 16,-3-3 20-16,9 0-4 0,-6 6-12 15,3-1 0-15,-3 1 4 16,3-1 0-16,0 3-20 16,-3-3 12-1,-1 4 32-15,4-4-16 16,-3-8-16 0,3 1 0-16,0-3 20 15,0-3-4-15,0-3-20 16,-3 1 4-16,3-3 12 15,-3 0 0-15,-6-3 16 0,6-3-12 16,-6-4 4-16,0 4-4 16,0-7 20-16,3 5-16 15,-3-3-4-15,0 0-4 0,0-5-16 16,0 0 8-16,-3 3 4 16,-3 2 0-16,0 1 0 15,-3-6 0-15,-6 8 8 0,-6-8-4 16,-8 5 8-16,-1 0-8 15,-12-5-20-15,-14 0 8 16,-4 0 4 0,-5 3 4-16,-19-1 0 15,-8-4 0-15,-6 2 8 0,-1-3-4 16,-5 8-4-16,-9-7 4 16,-6 2-4-16,0 2 0 15,3-2 0-15,-6 3 0 16,-9-3 24-16,0 0-12 15,0 0-32-15,-6 0 12 0,6 0 8 16,-3 0 4-16,-6 0-12 16,12 0 4-16,-9-3 12 15,0 1-4-15,6-6 8 16,-6 13-8-16,9-10-4 16,-3 5 4-16,9 0 4 15,3-5-4-15,3 5-4 16,6 0 4-16,9-3-24 15,3 11 12-15,11-8 4 16,7 8 4-16,9-3 8 16,-4 3-4-16,10-3-12 15,-1 6 4-15,16-3 4 16,11 0 0-16,3 0 8 16,9-3-4-16,6 3-12 15,4-5 4-15,2-1 12 0,3-2-4 16,0 6-4-16,3-6 4 15,3 0-4-15,-3 0 0 16,6 0-12-16,0 0 8 16,0 0 20-16,0 0-8 15,0 0 4-15,-3 0-4 16,6-6 20-16,-3 6-16 16,0-2-4-16,0-1-4 15,3-5 28-15,-6 5-16 16,6-2 4-16,-3-3-12 15,0-2 20-15,0 2-16 16,0-3 24-16,0 0-24 16,1-4 4-16,-1 1-8 15,0-1 4-15,0-4-8 0,-6-2-4 16,0-8 4-16,0-3 12 16,9-2-8-16,-9-6 16 15,3-5-16-15,-3 5-12 16,9 3 0-16,0 0 4 15,-6 5 0-15,6 3 16 16,0 3-8-16,-3 2 16 16,3 0-16-16,-6 3 4 15,6-3-4-15,-6-2-8 16,3 2 4-16,0 3-16 16,3 2 8-16,-6-2 12 15,3 8-4-15,0 0 8 16,3 5-8-16,0 2-20 0,0-2 8 15,3 3-4-15,6 0 4 16,-6 5 0 0,3-5 0-16,6 5-264 15,3-8 144-15,0 5-192 0,-9 0 184 16,9-7-256 0,-6-3-352-1</inkml:trace>
  <inkml:trace contextRef="#ctx0" brushRef="#br0" timeOffset="4880.9575">4292 13756 664 0,'3'-14'244'0,"-3"12"-188"0,0 2-16 15,0 0 56-15,0 0-60 16,0 0 68-16,3 8-64 16,0-3 8-16,3 3-28 15,3 8-20-15,3-3-4 0,2 3 12 16,7-5-4-16,3 4-4 15,3-1 4-15,3 2 4 16,2-3-4-16,-2-3-4 16,3 6 4-16,-3-5 12 0,-7-3-8 15,4 2-20-15,-9-2 4 16,-6-2 20-16,3-1-4 16,-6-3 40-16,-9 4-24 15,-3-1 20-15,-3 6-24 16,-9-3 0-16,3 2-12 15,-12 1-8-15,12 5 4 16,-11 2-4-16,-1 6 0 16,6-6 8-16,-6 1-4 15,3-3 40-15,0 0-20 16,7-3 48-16,-4-8-40 0,0 1 80 16,0-6-60-16,0-6 80 15,3-7-76-15,0-8 60 16,0-8-64-16,4-6 48 15,11 1-56-15,-12 2-28 16,9-2-16-16,-6 2 8 16,9 6-4-16,-3 2-72 15,0 11 36-15,6 2-320 16,3 11 192-16</inkml:trace>
  <inkml:trace contextRef="#ctx0" brushRef="#br0" timeOffset="7762.258">1651 15251 800 0,'0'-19'296'0,"9"6"-232"16,3-8-16-16,-6 13 52 0,-3-8-64 16,12 5 12-16,-15 1-28 15,6-1-4-15,0 6-8 16,-3 2-24-16,3 8 8 0,0 9-12 16,9 9 8-16,0 15 8 15,3 22 4-15,5 20 16 16,7-1-8-16,0-2 16 15,0-8-16-15,-4-8 84 16,4-9-48-16,-18-9 76 16,9-11-68-16,-3-14 148 15,3-13-108-15,-9-15 44 16,8-11-80-16,-2-11-32 16,3-18-16-16,-3-9 0 15,3-7-4-15,0 0-4 16,-7 8 4-16,1 8 4 0,6 7-4 15,-6 9-12-15,-9 5 4 16,6 8 4-16,-3 5 0 16,0 2-28-16,3 9 16 15,-3 3-224-15,-3 4 128 16,3 6-456-16,5 5 316 16</inkml:trace>
  <inkml:trace contextRef="#ctx0" brushRef="#br0" timeOffset="13423.3792">6840 12883 624 0,'-12'5'228'0,"12"-8"-176"0,-3-7-16 0,3 10 104 15,0-3-84-15,0-2 24 16,0 2-48-16,0-2 12 0,0-1-24 15,0 4 28-15,0-3-32 0,0-1 32 16,0 1-32-16,3 0-4 16,-3 2-8-16,6-2 4 15,-6 2-4-15,6-2-20 16,-3 2 8-16,0 0 40 16,-3 3-20-16,9-5 8 15,-6 3 4 1,3-1-12-16,3-2-8 15,5-1 0-15,1 4-4 16,3-4 0-16,6 1 0 16,6-3 0-16,6 0 0 15,5 3 0-15,4 0 8 16,0-1-4-16,-7 1-4 16,1 2 4-16,-6 1-4 15,-4-1 0-15,-8 3 0 16,-3-5 0-1,3 5 0-15,-9-3 0 16,0 6 0-16,0-3 0 16,-3 2 0-16,-3 1 0 15,0 0 0-15,-4-1-12 16,1 4 8-16,0 2 12 16,-6 2-4-16,0 6-4 15,-2 5 4-15,-13 11-4 0,-12 8 0 16,-3-6 8-16,-6 6-4 15,-2-6-12-15,-7 3 4 16,6 0 12-16,-2 3-4 0,5-3-4 16,0-3 4-1,4-5 40-15,2-2-24 16,3-6-8-16,6 3-8 16,4-6-16-16,2-4 8 0,0-4 4 15,3-2 0-15,0 0 16 16,3-3-8-16,3 1 4 15,3-4-4-15,0 1 12 16,12-3 32 0,6 0-28-16,9 0 8 15,3 0-20-15,9 0 0 16,-1-3-4-16,4 3-8 16,0-2 4-16,-3-4-148 15,-4 1 80-15,-2 2-244 0,-3-4 168 16</inkml:trace>
  <inkml:trace contextRef="#ctx0" brushRef="#br0" timeOffset="13604.6974">6831 13073 1016 0,'-18'-21'376'0,"21"18"-292"0,6 3-20 0,-3-2 16 15,3-1-56-15,12-2-12 16,5 5-4-16,7 0-116 0,12 0 60 16,5 5-780-16</inkml:trace>
  <inkml:trace contextRef="#ctx0" brushRef="#br0" timeOffset="13767.9758">7974 12875 1008 0,'0'-27'372'0,"3"22"-288"0,6 5-24 16,-3-3-52-16,3 3-16 16,0 0-232-16</inkml:trace>
  <inkml:trace contextRef="#ctx0" brushRef="#br0" timeOffset="13918.3799">7736 13031 1028 0,'-30'-19'380'0,"30"19"-296"0,6 3-20 0,-3 2-48 15,9 0-20-15,9-5-136 16</inkml:trace>
  <inkml:trace contextRef="#ctx0" brushRef="#br0" timeOffset="14188.6457">9459 12425 1216 0,'-23'-29'448'0,"23"34"-348"0,0 6-28 16,0-3-56-16,-6 7-24 15,3 9-4-15,-6 11 4 16,0 2-56-16,0 2 36 15,0 12-296-15,-3-4 180 0</inkml:trace>
  <inkml:trace contextRef="#ctx0" brushRef="#br0" timeOffset="14503.3403">8626 12859 1152 0,'0'-11'428'0,"15"11"-332"0,20 3-28 15,-5-3-36-15,24 0-32 16,26 2-44-16,21 4 24 16,13-6-232-16,8 2 140 15,-9 4-224-15,0-4 188 16,-15-4 40-16,-9-1 68 15,-20-2 196 1,-4-1-84-16,-11 1 220 0,-15 0-164 16,-10 0 72-16,-5 2-116 15,-9-2-60-15,-9 5-16 16,-6 0-132-16,-3 8 68 0</inkml:trace>
  <inkml:trace contextRef="#ctx0" brushRef="#br0" timeOffset="14848.2646">8742 13420 716 0,'-18'58'264'0,"9"-24"-204"0,-9 19-16 0,6-26 88 0,-5 10-80 16,-4 5 68-16,-6-8-68 15,-3-2 60-15,-6-5-64 16,-2-6 108-16,-4-5-88 16,-3-11 56-16,7-10-72 15,-10-9 4-15,6-7-32 0,1-3-4 16,5-2-12-16,3-8-68 15,9-6 32-15,13 0-552 16,8 6 320-16,3-14-424 16</inkml:trace>
  <inkml:trace contextRef="#ctx0" brushRef="#br0" timeOffset="14984.2941">8775 13028 1204 0,'12'-18'448'0,"-9"20"-348"0,6 1-32 0,-9-3-60 16,8 5-20-16,-8 6-840 16,6 2 464-16,6 0 20 15</inkml:trace>
  <inkml:trace contextRef="#ctx0" brushRef="#br0" timeOffset="15704.4947">9084 13324 696 0,'-3'-13'256'0,"0"11"-196"0,0-6-20 15,0 5 112-15,0 0-92 0,-3 1 52 16,-2 7-64-16,-4 3 0 16,0 5-28-16,-3 6 48 0,0 2-36 15,-6 5 36-15,6 6-36 16,-3 2 0-16,3 3-20 16,1 0 0-16,8-2-4 15,6-3 4-15,6-6-8 16,6 1 8-16,5-6-8 15,4-5-4-15,6-8 4 16,0-6-76-16,0-7 40 0,-1-8-56 16,1-3 48-16,-9-5 12 15,0 7 16-15,-6 4 12 16,-3 5 0 0,0 5 16-16,0 7-8 15,0 9 16-15,2 5-16 0,7 3 4 16,6 3-4-16,6-6 4 15,3-5-8-15,5-8 8 16,-2-3-8-16,-3-10 16 16,-6-11-12-16,-7-13 16 15,-5-3-16-15,-6-13 84 16,-9 3-48-16,-6 2 4 16,-3-8-28-16,-3 11-20 15,3-8-4-15,1 8-112 16,2 8 64-16,6 11-656 15,6 12 388 1,2 1-100-16</inkml:trace>
  <inkml:trace contextRef="#ctx0" brushRef="#br0" timeOffset="16049.2668">10192 13290 912 0,'-9'-11'340'15,"3"6"-264"-15,-9-3-24 0,3 6 80 0,-6 7-84 16,-9 0 24-16,-5 3-40 15,-10 8 12-15,-6 5-24 16,-2 8 44-16,8 3-36 0,6 8 12 16,9 7-24-16,13 4-8 15,14 4-4-15,14-5 4 16,16-5-4-16,12-5 24 16,14-6-16-16,4-12-108 15,11-12 48-15,7-7-536 16,2-6 324-16</inkml:trace>
  <inkml:trace contextRef="#ctx0" brushRef="#br0" timeOffset="19103.8662">8492 13449 560 0,'3'0'208'0,"3"2"-164"0,-6-2-8 0,0 0 100 15,6-2-80-15,-3-1 76 16,9 0-24-1,-6-2-56-15,3 3 24 0,0-1-48 16,2 0-16-16,1 1-4 16,0-1 0-16,3 3-4 15,-3-3 8-15,3 1-8 16,-3-1-4-16,3 0 36 16,-3-2-20-1,-3-3 20-15,5 3-20 16,-8 2-16-16,0 1-4 15,-6 2 4-15,0 0 0 16,6 0 0-16,-6 0 0 16,6 0-12-16,-6 0 8 0,0 0 20 15,0 0-8-15,0 0-20 16,0 0 4-16,6 0 32 16,-6 5-16-16,0-5-8 15,0 5-4-15,0-5 4 16,3 5 0-16,-3-5 8 15,-3 6-4-15,0-1-4 16,0 3 4-16,-6 0-444 16,6 5 240-16</inkml:trace>
  <inkml:trace contextRef="#ctx0" brushRef="#br0" timeOffset="21760.354">9370 14944 704 0,'-9'-19'264'0,"9"16"-208"0,-3 1-12 0,0-1 124 16,6 3-100-16,-3-2 36 16,3-1-64-16,3-2 4 15,3 2-28-15,6-2 8 16,6 5-12-16,6-3 0 16,5 3-4-16,10 0 12 15,0 0-12-15,-4-3 4 0,-2 1-4 16,0 2-8-1,-1-6 4-15,-5 1-4 0,-3-3 0 16,-6 3 0-16,-6 0 0 0,-6-1 16 16,3 4-8-16,-9-4-12 15,-3 4 0-15,0 2-304 16,-9 2 168-16</inkml:trace>
  <inkml:trace contextRef="#ctx0" brushRef="#br0" timeOffset="22130.786">9659 14933 664 0,'-12'29'244'0,"9"0"-188"0,0 19-16 16,3-14 32-16,-6 14-48 0,3 2 0 15,3 6-16 1,0 7 4-16,-9-5-8 16,3-7 24-16,-15-4-16 0,3-7 4 0,-5-11-8 15,-4-8 12-15,3-7-12 16,-9-4-4-16,4-13 0 15,-1-4 56-15,3-4-32 16,9-2 112-16,-3 0-80 16,9 2 80-16,3 0-80 15,0 3 40-15,9 3-60 16,0 5-4-16,15 0-20 16,-6 0 8-16,12 3-16 15,6-1-4-15,9-2 0 0,5 0 4 16,1-5-4-16,0 0-4 15,-4-3 4-15,-2 5 12 16,-3-5-8 0,0-2-128-16,-1 4 68 0,1 1-280 15,0 2 184-15,0 6-612 16</inkml:trace>
  <inkml:trace contextRef="#ctx0" brushRef="#br0" timeOffset="22407.362">10498 15134 1172 0,'0'-21'436'0,"0"18"-340"0,9-7-24 0,-3 7 48 16,9 3-80-16,3-3-8 15,3 3-20-15,8 6-176 16,-2 2 88-16,0 5-840 16,-6 3 504-16,-3 2 128 0</inkml:trace>
  <inkml:trace contextRef="#ctx0" brushRef="#br0" timeOffset="22542.9025">10352 15280 1152 0,'-14'-6'428'0,"22"9"-332"0,13-3-28 16,0 0-36-16,3 0-32 16,12 3-100-16,5-1 56 15,-2 1-852-15</inkml:trace>
  <inkml:trace contextRef="#ctx0" brushRef="#br0" timeOffset="25269.8162">11129 14359 436 0,'0'-5'160'0,"6"2"-124"0,-3 0-8 15,-3 3 80-15,6-2-64 16,3-1 52-16,-3 0-56 16,0 3 32-16,3-2-40 15,-3-1 88-15,0 0-68 0,0 1 28 16,-3-1-44-16,3 1 12 15,-6 2-28-15,0 0-16 16,6 5-8-16,-3 3 28 0,3 10-12 16,3 17 56-16,2 15-36 15,7 6 12-15,-3 4-28 16,12-4-8-16,0-1-4 16,-3-7 4-16,-1-8-4 15,-2-6 60-15,3-10-36 16,-6-5 76-16,-6-9-56 15,3-5 64-15,0-7-64 16,-3-9 20-16,-4-5-40 16,1-2-8-16,3-14-12 15,0-10 4-15,3-11-8 0,3-5-12 16,3 2 4-16,3 3-4 16,5 8 0-16,-8 8 16 15,0 5-4-15,3 6-20 16,-6 7 8-16,-3 3-4 15,-9 3 4-15,2 5 8 16,-2 3 0-16,-3 2-64 16,-3 3 36-16,0 6-236 15,0 2 148-15,0 0-604 16,-6 5 404 0,-2 3-56-16</inkml:trace>
  <inkml:trace contextRef="#ctx0" brushRef="#br0" timeOffset="26185.4326">11004 15161 580 0,'-9'-11'216'0,"9"14"-168"0,-3-6-12 16,3 3 136-16,6 0-100 16,-6 0 60-16,6 0-76 15,-3-3 56-15,-3 3-64 16,6 0 44-16,-6 0-52 0,6 0 24 16,3 0-36-16,3 3 16 15,9-6-24-15,9-2 28 31,8 0-32-31,34-6 48 0,8-5-36 16,9 0 20-16,13 3-28 16,-1 5 0-16,-6 0-12 0,-9 6-24 15,-11-1 8-15,-10 3 40 0,-8 0-20 16,-15 0 0-16,-13 0-8 16,-8-3 4-16,-6 6-4 15,-9-3-204-15,-9 3 108 16,-6 7-888-1</inkml:trace>
  <inkml:trace contextRef="#ctx0" brushRef="#br0" timeOffset="26726.8492">11266 15335 780 0,'-24'0'288'0,"24"0"-224"0,3 0-20 16,15-2 4-1,9-1-16-15,0-2-20 16,9 2-12-16,2 0-4 16,-2 1 4-16,-6 2 0 0,0 2 0 15,-4 4 0-15,-2 2 8 16,-3-6-4-16,-3 14 8 15,-6 3-8-15,-6 2 24 16,-6 3-16-16,-6 7 4 0,-6 14-8 16,0-5-16-1,-12 2 4-15,-3 3 40 0,-2-5-24 16,-10 2 104-16,-3-5-64 16,-5 0 48-1,-1 0-60-15,-3-5 24 16,7 0-36-16,11-3 36 0,0-5-36 15,6-3-16-15,4-2-4 16,14-1 0-16,0-2-4 16,9-5 32-16,3-6-20 15,6-2 32-15,11 2-32 0,7-3 40 16,9-2-32-16,3 0-40 16,5 6 8-16,-2-1 20 15,0 0-8-15,-7-5-68 16,-5 0 32-16,0 0-216 15,-3-2 136-15,-9-6-320 16,-7-5 244-16</inkml:trace>
  <inkml:trace contextRef="#ctx0" brushRef="#br0" timeOffset="26879.4153">11189 15764 1172 0,'-27'-27'436'0,"33"22"-340"0,3-5-24 15,3 4 56-15,9 1-84 16,11 0-8-16,13-1-24 16,9 4-44-16,2-4 16 15,7 1-672-15,8 5 376 0,-5 0-240 16</inkml:trace>
  <inkml:trace contextRef="#ctx0" brushRef="#br0" timeOffset="27315.3772">12618 15092 1060 0,'-3'-21'392'0,"9"15"-304"0,3-2-28 0,2 6 48 15,4 2-72-15,9 0-4 16,-3 2-20-16,3 1-108 15</inkml:trace>
  <inkml:trace contextRef="#ctx0" brushRef="#br0" timeOffset="27460.1698">12451 15272 1112 0,'12'0'412'0,"6"0"-320"0,17-3-28 0,-8 0-192 0</inkml:trace>
  <inkml:trace contextRef="#ctx0" brushRef="#br0" timeOffset="29266.0238">13436 15348 644 0,'0'69'236'0,"3"-29"-180"0,-3 21-20 0,0-35 104 16,0 1-84-16,-6-1 48 15,3-2-60-15,-9-3 116 16,-2-2-88-16,-7-3 108 0,3-6-104 15,-9-13 32-15,0-4-64 16,0-7-8-16,4-7-20 16,-1-8-80-16,9-13 32 15,-6-11-788 1,12 0 448-16,3 0-64 16</inkml:trace>
  <inkml:trace contextRef="#ctx0" brushRef="#br0" timeOffset="29353.3124">13472 14899 820 0,'12'-3'304'0,"-3"6"-236"0</inkml:trace>
  <inkml:trace contextRef="#ctx0" brushRef="#br0" timeOffset="30058.041">13847 15145 624 0,'-9'-6'228'0,"12"-1"-176"0,0-1-16 0,-6 2 168 15,3 1-120-15,0 2 44 16,0 1-76-16,-3-1 16 15,-6 11-8-15,-3 5-32 0,0 0 68 16,-3 6-60-16,4 7 24 16,-1-2-40-16,9 5 0 15,-3 3-12-15,9 0 4 16,0-6-8 0,0 1 8-16,9-6-8 0,2-8 16 15,10-8-12-15,3-7-40 16,3-6 20-16,-3-5-112 15,-4-6 68-15,-5-2-20 16,-6 0 48-16,-6 0-28 16,-3 2 32-16,-3 6 72 15,0 5-24-15,0 5 36 16,0 9-32-16,6 4 8 16,6 3-20-16,3 9 8 15,9-4-12-15,2-2 0 0,4-3-4 16,3-8 28-16,-6-10-20 15,-3-5 20 1,-1 2-20 0,-2-11 0-16,-6-2-8 0,-3-3 4 15,-6-5-8-15,-6-13-4 16,0-3 4-16,-3 2-16 0,-3 6 8 16,0 8 12-16,-3 5-4 15,0 11-116-15,3 8 60 16,-3 5-428-16,3 8 264 15</inkml:trace>
  <inkml:trace contextRef="#ctx0" brushRef="#br0" timeOffset="31334.5095">14591 14967 704 0,'0'-5'264'0,"0"3"-208"0,-3-4-12 16,6 4 64-16,3-1-68 16,0 0 44-16,-3 1-48 15,3-4 24-15,-3 6-32 16,3 0-8-16,0 8-12 0,0 8 64 15,0 13-40-15,-6 16 40 0,9 8-40 16,0 3 24-16,3 7-28 16,0 3 0-1,2-5-16-15,1 0 28 0,0-11-24 16,0-13 92-16,3-13-60 16,-6-16 144-16,3-8-108 15,3-13 32-15,-1-27-68 16,-2 3 8-16,6-16-36 15,0 6-16-15,0-17-8 16,-6 1-4-16,6 2 0 16,-7 5 8-16,1 6 0 15,0 8-12-15,-3 5 8 16,-3 7-4-16,0 9 0 16,-3 5 8-16,3 3 0 0,-3 5-36 15,-6 6 20-15,0 2-232 16,0 0 136-16,0 8-340 15,0 0 256-15,6 5-596 16</inkml:trace>
  <inkml:trace contextRef="#ctx0" brushRef="#br0" timeOffset="31709.9639">15794 14954 1048 0,'-15'-26'388'0,"15"18"-300"0,-6-3-28 0,-3 6 76 16,0 0-88-16,-6-1 32 15,-6 4-44-15,-5 4-24 16,-4 6-4-16,-6 6 36 0,0 9-24 15,-2 9 24-15,-4 13-24 16,6-3 44-16,4 9-36 16,8-1-16-16,12 6-4 15,9-1 8-15,12-2-8 16,9-3-4-16,11-7 0 16,13-12 20-16,12-4-12 15,2-9 12-15,7-10-12 0,-4-2-44 16,-2-12 20-16,-10 4-148 15,-11-4 88-15,-6-4-312 16,-12 2 216-16</inkml:trace>
  <inkml:trace contextRef="#ctx0" brushRef="#br0" timeOffset="118230.9932">18583 13930 1048 0,'-36'-34'388'0,"30"34"-300"0,-15-3-28 16,13 1-20-16,2-1-36 15,0-2 120-15,3 5-68 16,-3 0-12-16,6 0-28 16,0 8-60-16,3 7 28 0,3 20 4 15,-3 23 8-15,0 19 4 16,3 13 0-16,-9 24 0 16,9 13 0-16,-6-3 0 0,3-2 0 15,-3-19 24 16,0-3-12-31,0-7 56 0,0-16-36 16,0-14 72-16,0-10-56 0,0-11-16 16,0-5-20-16,0-10 16 0,5-9-16 15,-5-2 32-15,0-5-28 16,0-6 40-16,0-5-32 16,-5-2-12-16,-1-6-8 0,3 0-4 15,-9-3 0-15,-3 1 0 16,-6-1 0-16,-9 0-12 15,0 3 8-15,-11 6 4 16,-13 2 0-16,-2 8-28 16,-10 13 16-16,1 19 48 15,2 20-16-15,10 12 44 16,8 2-36-16,15 8 4 16,12 16-20-16,15-3-8 15,18-8 0-15,21-7 12 16,26-3-8-16,4-17 16 31,8-1-16-31,25-20 4 16,-7-7-4-16,9-27 12 15,-9-5-12-15,-5-21 16 16,-13-8-16-16,-11-27 48 0,-13 4-28 16,-17-25 56-16,-12 11-48 15,-18-11 64-15,-6 19-60 16,-15-8-16-16,0 10-16 0,-12 0-8 15,0 11 0-15,4 3-28 16,2 10 16-16,0 3-296 16,6 8 172-16,3 11-580 15</inkml:trace>
  <inkml:trace contextRef="#ctx0" brushRef="#br0" timeOffset="118547.5228">17961 15684 1308 0,'-6'-7'484'0,"12"-1"-376"0,9-6-28 16,0 9 0-16,5-5-60 16,13-4-8-16,3-4-8 15,0-3-16-15,-4 7 8 16,1 1 4-16,-6 3 0 0,-6 10-28 15,-3 5 16-15,-3 8 32 16,-4 3-12-16,1 2 60 16,3 1-36-16,3-3 28 15,3 0-32-15,0-6 16 16,0-4-24-16,2-9 60 16,7-5-44-16,0-10 0 0,0-12-20 15,-1-17-224-15,7-22 116 16</inkml:trace>
  <inkml:trace contextRef="#ctx0" brushRef="#br0" timeOffset="119105.5401">18410 13766 892 0,'3'-5'332'0,"-3"5"-260"0,21 0-20 0,-6 5 52 16,0 1-68-16,18-1-12 15,2 3-16-15,19-3 24 16,3 3-16-16,23-8-12 16,3 3-8-16,33-6 116 15,-8-5-60-15,-13 0 16 16,-3 3-44-16,-6-6 4 16,-14 9-16-16,-4-9 20 15,-11 3-20-15,-7 0 32 16,-14 3-28-16,-9 0 4 15,3 2-12-15,-6 0-40 16,-4 3 16-16,-8 0-372 0,3-2 212 16,0-6-604-1</inkml:trace>
  <inkml:trace contextRef="#ctx0" brushRef="#br0" timeOffset="119511.0539">19815 13033 664 0,'-12'-5'244'0,"7"5"-188"0,-1 0-16 0,6 0 144 16,0 0-108 0,0 0-12-16,6 11-40 0,-1-1 16 15,4 11-24-15,3 9 40 0,3 12-32 16,-3 19 32-16,-3 2-32 16,-3 25 40-16,-6 28-36 15,-6-5 20-15,6-2-28 16,0 2 0-16,0-6-12 15,0-17 92-15,0-22-56 16,3-13 124-16,3-16-96 16,3-13 160-16,3-16-132 0,3-14-20 15,3-12-52-15,-4-14-284 16,1-10 140-16</inkml:trace>
  <inkml:trace contextRef="#ctx0" brushRef="#br0" timeOffset="121819.6217">20229 12478 580 0,'-6'-11'216'0,"6"9"-168"0,-6-1-12 0,6-2 128 0,0 2-96 16,0 0 104-16,0 1-96 16,0 2-8-1,3-3 24-15,0 0-56 0,0 1 36 16,0-4-40-16,0 1 8 15,-3 2-24-15,0 3 0 16,0 0-8-16,0 0 4 16,0 6-8-16,0 4-12 15,0 4 4-15,3 1-16 16,-3 4 12-16,3 5 4 16,0 10 4-16,0 11 16 15,3 19-8-15,-3 7-4 16,3 3 0-16,-3 8 4 15,0 21-4-15,3 6-12 16,-3-6 4-16,0 6 12 0,-3 7-4 16,0-5 8-1,3-5-8-15,-3-6 16 16,0 9-12-16,6-1-12 0,-6-10 0 16,-3-5 4-16,3 5 0 15,3 5 8-15,0 0-4 16,-3-13 8-16,6-8-8 15,0-5 32-15,2-8-20 16,-2-3 20-16,0-8-20 16,0-13 0-16,0-5-8 15,-3-9 28-15,-3-4-20 0,0-9-4 16,0-7-8-16,-3-6 28 16,-3-5-16-16,-3-5-164 15,-2-6 80-15,-4-10-636 16,0-8 392-1,3-5-188-15</inkml:trace>
  <inkml:trace contextRef="#ctx0" brushRef="#br0" timeOffset="125093.339">20149 14391 624 0,'0'-6'228'0,"0"6"-176"0,0 0-16 0,0 0 88 0,0 0-76 15,0 0 68-15,0 0-64 16,9 3 24-1,3-3 16-15,5 0-48 16,10-5-16-16,9-3-16 0,12 3-12 16,2-1 4-16,4 4-4 15,2-4 0-15,-11 4 0 16,-9-4 0-16,-7 1 0 16,-2 5 0-16,-12-5 0 15,-3 5 0-15,-6 0 8 16,-6 0-4-16,0 0 16 15,0 0-12-15,-3 5-4 16,9 3 0-16,-3-3 4 16,9 1-4-16,-3-1-12 15,3 0 4-15,-3-2 12 16,-3-1-4-16,-3-2-4 16,3 0 4-16,-6 0-4 0,5-2 0 15,-5 2 8-15,9-3-4 16,-3-2-20-16,3 5 8 15,3 0 4-15,3 0 4 16,-6 5 0-16,3-2 0 16,-3-1 0-16,0-2 0 15,3 0 8-15,-6 0-4 16,-6 0 24-16,0-5-16 16,-6 0 68-16,0 0-48 15,0 2 4-15,3 0-20 16,-3 1 8-16,-3-1-16 15,9 3-20-15,-6 0 4 0,6 0-4 16,0 0 4 0,6 0 24-1,-6 0-8-15,0 0 24 0,0 0-20 16,0 0-4-16,3 5-4 16,3 1-4-16,-6 4 0 15,6 9-12-15,-3 12 8 0,9 17-24 16,0 13 16-16,11 2 4 15,-2 11 8-15,3 6 16 16,3 7-8-16,0 0-4 16,-1-2 0-16,-5-8 4 15,-6-6-4-15,-3 1-4 16,3-3 4-16,-12-9 4 16,0-1-4-16,-3-6-12 15,0-6 4-15,0-2 12 0,-3-8-4 16,0-5-4-16,3 13 4 15,-3-16-24-15,0-5 12 16,3-11-1000 0</inkml:trace>
  <inkml:trace contextRef="#ctx0" brushRef="#br0" timeOffset="125828.9534">20199 13113 880 0,'0'-6'328'0,"0"6"-256"0,9-2-16 0,-3-1 100 15,3 1-96-15,6-1 52 16,9 0-64-16,9 1 28 0,5-1-44 15,13 0-8-15,2 1-16 0,-2-1-8 16,3-2 4 0,-1-1 4-16,1-2-4 15,-7 6-4-15,-5-1 4 0,-9 1-4 16,-6-1 0-16,-6 0 8 16,-7 1-4-16,-2-1 84 15,-3 0-44-15,-3 1-4 16,0-1-24-16,0-2 24 15,0-3-24-15,0-3 20 16,3-5-20-16,0-7 8 16,0-15-12-16,0-12 20 15,3-8-20-15,0-3-12 16,-1 8-4-16,-2 14-32 16,3 4 20-16,-3 11-100 15,3 11 64-15,3 5-204 16,0 16 140-16,-9 16-612 15,-3 18 400 1,-6 16-48-16</inkml:trace>
  <inkml:trace contextRef="#ctx0" brushRef="#br0" timeOffset="126653.76">20464 14319 852 0,'-3'-2'316'0,"0"-1"-248"0,3 0-16 0,0 3 128 16,-3-2-108-16,0-1 44 15,0 0-72-15,0 1 64 16,0-1-60-16,3 3 20 0,0 0-40 16,6 0-8-16,0 3-12 15,0-1-24-15,3 4 8 16,0-1 4-1,-3 3 4-15,3 0 0 16,0 0 8-16,-3 5 4 16,9-8-4-1,-9 6-8-15,3-3 4 0,-3 0-4 16,-6 0 0-16,3 5 0 16,-3 3 0-1,0 2-12-15,-3 3 8 0,-3 6 12 16,0 2-4-16,3 0-20 15,-3-2 8-15,0 2 20 16,0-5-4-16,3-9 4 16,-3-1-4-16,0-9 20 15,3-5-16-15,-3-5 68 16,0-11-48-16,-3-3 68 16,-3-5-60-16,3-5-16 15,-6-2-16-15,7 1-20 16,-7-1 8-16,3 10 12 15,6-1-4-15,-3 4-20 16,9 2 8-16,0 3-4 16,0 0 4-16,0 2-108 0,0 0 64 15,3 1-136-15,-3 2 104 16,0 3-356-16,-3-1 248 16,0 6-488-1</inkml:trace>
  <inkml:trace contextRef="#ctx0" brushRef="#br0" timeOffset="129823.0067">20360 14171 652 0,'9'-8'244'0,"-3"3"-192"0,3 0-12 15,-6 5 120-15,0-3-96 16,3 0 8-16,3 3-44 16,-3 0 64-16,0 0-56 15,3 3 48-15,0 0-48 0,-1-3 8 16,-2 2-28-16,0 3 0 16,3 3-8-16,0-2-8 15,0 4 4-15,3 4-4 16,0 1 0-16,3 1 0 15,0 0 0-15,0 0 0 16,-3-3 0-16,-4-2 16 16,-2-3-8-16,0 0 4 15,-6 0-4-15,0-8-8 16,-3 5 12 0,-3-2-8-16,3-1-12 15,-3 1 4-15,4 2 4 0,-1 6 0 16,3-6 0-16,-6 8 0 15,0-2-20-15,3 7 12 16,-3 1 12-16,0-3 0 16,3 2-4-16,-3 3 4 15,0-7 4-15,-3-4-4 16,3-2 16-16,0 3-12 16,-3-6 4-16,3-2-4 15,-3-3 4-15,6-6-8 16,-3-7-380-16,0 0 204 0,0-6-512 15</inkml:trace>
  <inkml:trace contextRef="#ctx0" brushRef="#br0" timeOffset="130947.7095">18339 16312 748 0,'-15'-27'276'0,"9"24"-216"0,3-4-16 15,3 4 84-15,-6-2-80 16,6-1 44-16,0-2-56 16,0-2 68-16,6 2-56 15,-6 0 44-15,0-3-52 0,3 9-12 0,3-1-16 16,-6 8-36-16,-6 16 12 15,3 17-12 1,3 14 12-16,-6 7 16 16,6 7 0-16,-6-3-12 0,0 9 4 15,3-6 20-15,3-3-8 16,-3-10 16-16,0-8-16 16,0-16 4-16,6-2-4 15,-6-9-24-15,3-7 8 16,0-11-568-16,0-3 316 0,-12-10-268 15</inkml:trace>
  <inkml:trace contextRef="#ctx0" brushRef="#br0" timeOffset="131323.8986">17309 17013 1068 0,'-27'-8'396'0,"21"2"-308"0,0 6-24 15,6 0 36-15,6 0-68 16,-6 0-12-16,12 6-12 16,3-1-28-16,12 6 12 15,9-1 4-15,20-2 4 0,21 5 8 0,16 1-4 16,8-9 68-16,27 3-40 15,-6 2 16-15,-6-7-32 16,-3 2 20-16,-3 1-24 16,-14-4 4-16,-16-2-8 15,-15-2 4-15,-14-4-8 16,-15 6 52-16,-9-2-32 16,-10-1 0-16,-2 0-16 15,-18 3-68 1,-6 3-388-16,-8 2 236 15,-7 1-584 1</inkml:trace>
  <inkml:trace contextRef="#ctx0" brushRef="#br0" timeOffset="131511.3128">17857 17219 860 0,'-51'61'320'0,"24"-21"-248"0,-8-1-20 16,20-15-40-16,0 3-16 16,0-6 12-16,0 3-4 15,3-3-108-15,3-8 56 16,6 0-304-16</inkml:trace>
  <inkml:trace contextRef="#ctx0" brushRef="#br0" timeOffset="131704.4106">18116 17148 1008 0,'-21'16'372'0,"6"13"-288"0,-6 13-24 0,9-16 72 16,-3 6-84-16,0 0 44 16,4-6-56-16,-1 1-12 15,6-1-12-15,3-2-20 0,6-11 4 16,3-5-312-16,6 0 168 15,5-10-632 1</inkml:trace>
  <inkml:trace contextRef="#ctx0" brushRef="#br0" timeOffset="131866.2309">18279 17391 924 0,'-23'21'340'0,"14"-2"-260"0,-3-1-28 15,6-5 20-15,0 1-52 16,0-1 8-16,6 5-16 16,-3-4-228-16,0-6 120 15,3-3-580-15</inkml:trace>
  <inkml:trace contextRef="#ctx0" brushRef="#br0" timeOffset="132797.1815">20881 15708 508 0,'3'-13'188'0,"0"16"-148"0,6-6-8 16,-3 6 28-16,3 2-40 15,0 8 68-15,-3 8-48 0,0 11-8 16,3 10-20-16,-3 22 0 16,-6-3-8-16,0-3-4 0,8 0 4 15,-2 3 12-15,3-3-8 16,-3-2-4-16,0-6 0 16,3-5-16-16,-3-8 8 15</inkml:trace>
  <inkml:trace contextRef="#ctx0" brushRef="#br0" timeOffset="133065.4441">20464 16470 996 0,'0'-5'368'0,"21"2"-284"0,24 3-24 16,-15 3-8-16,26-3-40 16,27 3 40-16,25 2-28 15,17 0 4-15,12 8-16 16,-6 1 20-16,0-1-20 0,-9 0-40 16,-15 0 16-16,-21-7-44 15,-9 4 36-15,-32-2-56 16,-15-8 44-16,-24 0-608 15</inkml:trace>
  <inkml:trace contextRef="#ctx0" brushRef="#br0" timeOffset="133279.0182">20557 16751 808 0,'-27'71'300'0,"3"-18"-232"0,3 0-20 0,9-21 0 0,3 2-36 15,-6 3 4-15,1 3-8 16,-4-6-8-16,9-5 4 16,0-7-68-16,0-14 36 0</inkml:trace>
  <inkml:trace contextRef="#ctx0" brushRef="#br0" timeOffset="133505.4633">20795 16648 1040 0,'-21'29'384'0,"9"10"-300"0,-6 20-20 16,12-30-12-16,-6 8-40 15,3-3 4-15,3 6-8 16,3-6 20-16,-3-2-16 0,6-6 12 16,3-7-12-16,-3-1-148 0,3-10 72 15,0-2-784 1</inkml:trace>
  <inkml:trace contextRef="#ctx0" brushRef="#br0" timeOffset="133651.193">20914 16947 832 0,'-3'13'308'0,"-3"5"-240"0,6 3-20 0,0-7-24 16,6 4-24-16,-3 1 8 0,6-3-4 16,0-1-708-16</inkml:trace>
  <inkml:trace contextRef="#ctx0" brushRef="#br0" timeOffset="133771.7981">21262 16923 984 0,'-27'13'368'0,"12"5"-288"0,-5 20-20 16,11-20-24-16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13:02:02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15737 6903 664 0,'6'-19'244'0,"-6"19"-188"0,0-21-16 0,0 13 120 16,0 6-96-16,0-6-8 16,3 5-36-16,-3 3-24 15,0 5 0-15,-3 9 4 16,-3 2 0-16,-3 13-12 16,3 2 8-16,-9 6 4 15,10-2 0-15,-10 2 8 16,9-8-4-16,-3-5 8 15,3-3-8-15,0-5 16 16,3-3-12-16,0-2 16 16,3-3-16-16,-3-6 16 15,6 1-16-15,0-8-4 16,6 5 0-16,3-16 4 16,3 2-4-16,2-9-28 0,1 1 12 15,0-7 32-15,0 8-12 16,0-8-8-1,-3 8-4-15,0 0 4 16,3 5 0-16,-4-3-12 0,1 9 8 16,-6-1-4-16,6 9 0 0,0 2 8 15,-3 2 0-15,-3 6-12 16,3 5 8-16,-3-2 12 16,3 2-4-16,-1 0-12 15,4 3 4-15,0-2 4 16,3 1 0-16,0-1 16 15,3-4-8-15,0-7-4 16,-1-1 0-16,4-7-76 16,0 0 40-16,-3-11-24 15,-3 3 36-15,-3-6 0 16,0 1 12-16,-6-1 8 16,-1 3 0-16,-5 3-12 15,0 3 8-15,-9-1 12 16,6 3-4-16,-11 3 8 15,2-1-8-15,-9 12-12 16,3-6 4-16,-6 8 4 16,0 2 0-16,-3 6 8 15,4 3-4-15,-4 4-28 16,6 4 12-16,-3 2-4 16,9-3 8-16,0 1-12 0,6-1 12 15,6-2 20-15,6-5-4 16,6-6-4-16,3 3 0 15,9-16 4-15,-3 2-4 0,8-4-168 16,1-3 88-16</inkml:trace>
  <inkml:trace contextRef="#ctx0" brushRef="#br0" timeOffset="314.3815">16583 6892 528 0,'9'-15'196'0,"-9"15"-152"0,-6-6-12 0,0 4 0 15,3 4-24-15,-9 1 4 16,3 5-4-16,-12 2-24 16,0 1 8-16,-6 2-24 15,10 0 20-15,-1-2 4 16,6 2 8-16,3 3-12 16,6 5 8-16,6-2 12 15,3 5-4-15,3 2 16 16,6-2-12-16,-3 2-4 15,-1-2 0-15,1-3 12 16,-3-2-8-16,-6-3 112 16,0-3-68-16,-6-2 60 15,0-4-68-15,-9-1-20 16,-3-6-16-16,-2-11-8 16,2 3 0-16,0-8-300 0,3-2 164 15</inkml:trace>
  <inkml:trace contextRef="#ctx0" brushRef="#br0" timeOffset="437.9987">16889 6712 880 0,'3'0'328'0,"-3"0"-256"0,-12 11-16 0</inkml:trace>
  <inkml:trace contextRef="#ctx0" brushRef="#br0" timeOffset="614.5456">16731 6916 756 0,'-26'24'280'0,"26"-24"-216"0,-30 34-20 0,15-18 56 16,6 3-64-16,-9 5 12 16,6-1-28-16,0 4-12 15,4-3-4-15,2-3 12 16,6 0-8-16,0-10-180 15,6 2 96-15,2-11-412 16,4 1 272-16</inkml:trace>
  <inkml:trace contextRef="#ctx0" brushRef="#br0" timeOffset="929.8219">17062 7001 600 0,'45'-19'224'0,"-45"19"-176"0,26-16-12 0,-17 11 16 16,0 5-36-16,-12-2 92 15,0 4-60-15,-21 1-4 16,7 7-28-16,-13 1-12 16,6 2 0-16,-6 0-4 15,9 3 0-15,4 5-20 16,8 1 12-16,3 1-4 16,9-1 4-16,3-4 8 15,8-2 0-15,1 0-12 16,6-3 8-16,-1459-2 20 15,2906-3-8-15,-1462-3 76 16,-6 3-48-16,-6-5 24 16,-3 2-40-16,-12-5-8 15,6 2-8-15,-6-4-16 16,4-1 8-16,-1-2-156 16,9 2 88-16</inkml:trace>
  <inkml:trace contextRef="#ctx0" brushRef="#br0" timeOffset="1216.5382">17625 6686 352 0,'5'-11'132'0,"-5"11"-104"0,6-5-8 0,-6 2 52 31,0 6-44-31,0 2 16 0,0 3-28 16,-6 11 64-16,6 5-48 0,-5 18-4 15,-4 3-16-15,-12 16 8 16,9-3-12-16,-12 0 4 16,9-7-4-16,-6-6 12 15,0-8-12-15,1-6-108 16,5-7 52-16</inkml:trace>
  <inkml:trace contextRef="#ctx0" brushRef="#br0" timeOffset="1415.1027">17205 6948 800 0,'-24'-29'296'0,"24"29"-232"0,6 0-16 0,3 0-68 15,3 0 0-15,18 0-4 16,5 0 16-16,22-3 8 16,5 3 0-16,19-5 0 15,5 2 0-15,0-2-80 16,-5 2 44-16</inkml:trace>
  <inkml:trace contextRef="#ctx0" brushRef="#br0" timeOffset="2926.8168">17985 6858 612 0,'3'-5'228'0,"-3"5"-180"0,0-6-12 0,-3 4 28 16,3 2-44-16,-6-3 24 16,0 3-24-16,-3 0 0 15,0 3-12-15,-3 2 4 16,-3 0-8-16,-3 6 68 15,0 2-40-15,-5 8 24 16,2-2-36-16,-3-1 0 16,6 6-12-16,-6 0 12 15,12-3-12-15,3-5-12 16,9 0 0-16,0-6 20 16,6-2-8-16,9-8-12 15,6-2 0-15,0-14-84 16,3 5 48-16,-3-10-72 15,-1 0 64-15,-5 2 32 16,0 6 12-16,0-3 136 0,-3 8-68 16,-3-2 24-16,-3 10-52 0,-6 5-32 15,3 3-4 1,-3 5 8-16,6 6-4 0,-3-1-4 16,3 4 4-16,3-7 4 15,6 1-4-15,5-10 8 16,1-1-8-16,3-10-4 15,0 2 4-15,0-13-4 16,-1 0 0-16,-2-8 0 16,-3 6 0-16,0-3 0 15,-3 5 0-15,-3 3-20 16,-3 5 12-16,-3 5-12 16,3 6 8-16,-6 7 16 15,0 3 0-15,0 6 8 16,0-1-8-16,-6 6-12 15,3 0 4-15,-3-3 28 16,0-2-12-16,-3-6 12 16,3-2-12-16,0-3 12 15,3-3-16-15,0-8 4 16,6-2-4-16,0-8-16 16,6-1 4-16,2-9-4 15,4 4 0-15,3-7 16 16,3 2-4-16,3-3-4 15,-3 9 4-15,-4-1-24 0,1 9 12 16,0-1 4-16,-6 6 4 16,-12 5 8-16,3 8-4 0,-6 5-4 15,0 6 4-15,-6 4 20 16,6 1-12 0,0 3-12-16,6-4-4 15,0-1 20-15,9-1-8 0,-9-5 4 16,3-3-4-16,-1-5 12 15,1-3-12-15,-3-5-4 16,0 0 0-16,-6-10 4 16,0-1-4-16,0-8-116 15,0 4 60-15,6-4 12 16,0 3 24-16,3-2-4 16,12 7 12-16,0-2 4 15,9 8 4-15,-1-6 60 16,-2 11-32-16,3-5 32 15,0-1-32-15,-1 1 0 16,1 5-16-16,-6 0 12 16,-3 3-16-16,-6-3-12 15,0 0 0-15,-9 0 40 16,-3 0-24-16,-6 0 0 16,3 2-8-16,-6 1-16 15,0 2 8-15,-3-5 4 16,6 6 0-16,-9-6 0 15,6 5 0-15,-9 0 0 16,6 0 0-16,-9 3-12 16,6 0 8-16,-11 0-4 0,11 3 0 15,-6-1 16-15,6 4-4 16,0 2-20-16,3 2 8 16,6 1 4-16,3-4 4 0,3 4 0 15,9-8 0-15,3 4 8 16,0-4-4-16,6-6-4 15,2 1 4-15,10-6 4 16,0 0-4-16,3-11-4 16,-1 6 4-16,1-11 20 15,0 3-12-15,-4-14-12 16,-2 3-4-16,-6-7 4 16,3 4 0-16,-12 1 16 15,0 5-8-15,-6 2-20 16,-4 6 4-16,-5 2-4 15,3 11 4-15,-11 5 32 16,-1 1-12-16,-6 12-12 16,6 3-4-16,0 6 12 15,6-1-4-15,3-2-20 16,6 0 8-16,9-3 20 16,3-2-4-16</inkml:trace>
  <inkml:trace contextRef="#ctx0" brushRef="#br0" timeOffset="4368.0615">19104 7136 404 0,'6'0'148'0,"-6"0"-112"0,9-3-12 0,-3 1 20 16,0 4-28-16,6-2-4 15,0 0-8-15,-1-2 4 16,4 2-4-16,0-3 16 15,3 3-12-15,-3-5 4 16,0 2-4-16,-3-5-8 16,3 5 4-16,-6-7 4 15,-1 2-4-15,1-5 40 16,0 5-20-16,-6-6 40 16,3 4-36-16,-6-3 40 15,3 2-40-15,-6-2 4 16,3 2-20-16,-3-2 36 15,0 2-24-15,-3 3-4 16,0-2-12-16,-3-1-8 16,4 9 4-16,-4-6-4 15,3 2 0-15,-6-2 0 0,6 3 0 16,-6 3 0 0,3-1 0-16,-6-5 0 0,6 8 0 15,-6-5 52-15,6 5-28 16,-3 0 8-16,6 5-20 15,-5 0-32-15,5 3 8 0,-3 3 4 16,6 2 8 0,-3 3 8-16,6 2-4 15,-3 4-4-15,3 1 4 0,0 4 4 16,3-3-4-16,0-1-4 16,3-1 4-16,3-4 12 15,5 1-8-15,10-6 16 16,0-3-16-16,12-4-4 15,3-1 0-15,8-5-112 16,-2 0 60-16</inkml:trace>
  <inkml:trace contextRef="#ctx0" brushRef="#br0" timeOffset="5463.8371">20193 6951 456 0,'0'-3'168'0,"0"3"-128"0,-6 16-16 0,3-6 80 15,6 4-64-15,-6 7 52 16,3 3-52-16,-8-1 16 16,5 1-36-16,-3-5 52 15,3 2-40-15,-3-8 72 16,6-2-56-16,-6-6 44 16,3-2-52-16,3-9-20 15,0 4-12-15,-6-17-20 16,12 3 8-16,-6-13-84 15,9 5 48-15,0-7-4 16,3 10 28-16,-1-1 12 16,4 6 4-16,0 6 16 15,0 5-8-15,3-1-4 16,0 12 0-16,3-1 4 16,2 5-4-16,4-2 8 15,3 3-8-15,-3-8-4 16,0 2 4-16,-4-5 12 15,1 3-8-15,-3-9-4 16,-3 4 0-16,-3-9-4 16,0 0 0-16,-6-4 16 15,0 4-8-15,-15-2 4 16,6 2-4-16,-6 1-16 0,0 4 4 16,-9 4-4-16,3 2 0 15,-9 5 8-15,6 6 0 16,-6 7 0-16,3 6 0 0,1 8 0 15,5 2 0-15,0-5 0 16,9 0 0-16,6 0 0 16,3-5 0-16,9-5 0 15,2 2 0 1,13-13 8-16,3 2-4 0,6-7-56 16,-1-3 28-16,7-13-84 15,-3 5 56-15,8-27-60 16,-5 6 64-16,0-13 24 15,-4 0 16-15,-2-1 104 16,-6 9-52-16,-3 0 60 16,-4 10-60-16,-11-3 24 15,-3 11-40-15,-12 1 8 16,3 7-20-16,-6 2-8 16,-3 9-4-16,-15 18-16 15,6 8 8-15,-14 27-4 16,2 2 0-16,-9 24 16 15,9-3-4-15,1 11-12 16,11-10 4-16,3-4 4 16,3-12 0-16,9-6 0 15,0-16 0-15,0-7 8 16,6-6-4-16,-3-13 52 16,6-3-32-16,3-16-28 15,5-4 0-15,4-28-36 16,-3 1 24-16,6-22-20 0,-3 1 20 0,-9-4 52 15,0 12-16-15,-9-6 36 16,-3 11-32-16,-15-1 64 16,3 3-48-16,-12 3 28 15,3 8-40-15,-6-2 0 16,10 9-16-16,-4 9-24 16,9 0 4-16,3 5-12 15,9 8 8-15,9 0-116 16,3 5 72-16</inkml:trace>
  <inkml:trace contextRef="#ctx0" brushRef="#br0" timeOffset="5721.6356">21310 6707 768 0,'-12'-8'284'0,"12"8"-220"0,-6 6-20 15,0-1-20 1,3 3-24-16,-9 10 24 16,3 3-12-16,-9 16 76 15,6 3-52-15,-9 13-12 16,13-3-16-16,-7 1-8 0,9-6 0 16,-9-6 16-16,9-7-8 0,-3-5 16 15,3-1-16-15,0-8 16 16,6-2-16-16</inkml:trace>
  <inkml:trace contextRef="#ctx0" brushRef="#br0" timeOffset="6049.9113">21384 7080 416 0,'6'-8'152'0,"-6"8"-116"0,15 8-12 0,-6-5 4 15,3 0-20-15,3-3-20 16,0 2 4-16,-1-7 12 16,1 0 0-16,0-9 16 15,-3 4-12-15,-3-6 128 16,0 5-72-16,-9-5 60 16,0 3-72-16,-9-3-4 15,0 6-28-15,-9-1 40 16,0 6-32-16,-5 2 4 15,5 3-20-15,-6 8-8 16,9 3 0-16,-3 5-4 16,9 2 0-16,3 3 8 15,6 0-4-15,12 1-4 16,-3-4 4-16,12-2-4 16,0 0 0-16</inkml:trace>
  <inkml:trace contextRef="#ctx0" brushRef="#br0" timeOffset="6304.0562">21956 6929 872 0,'-21'-2'324'0,"21"2"-252"0,-30 5-20 0,6 3-40 15,3 8-16-15,-20 2 12 16,5 6-4-16,0 3-4 15,9 2 4-15,13-3-32 16,8-2 16-16,18 0 24 16,8-3-8-16,16-5-16 15,0 0 4-15,14-11-56 16,-5 3 32-16,0-8-584 16,-4-3 340-16</inkml:trace>
  <inkml:trace contextRef="#ctx0" brushRef="#br0" timeOffset="6504.6096">22229 6744 872 0,'-11'-2'324'0,"11"2"-252"0,-15 13-20 16,0-3-40 0,6 4-16-16,-12 12-4 0,0 6 0 0,-3 15 8 15,4 1 0-15,-1 0 0 16,6-3 0-16,0-8 16 15,3-8-8-15,3-8-204 16,9-5 104-16</inkml:trace>
  <inkml:trace contextRef="#ctx0" brushRef="#br0" timeOffset="6623.1614">21941 7017 932 0,'0'-19'348'0,"0"19"-272"0,9-5-20 0,-3 0-48 15,9 5-16-15,5-3 20 16,4 0-4-16</inkml:trace>
  <inkml:trace contextRef="#ctx0" brushRef="#br0" timeOffset="6773.3497">22584 6850 984 0,'6'-18'368'0,"-6"18"-288"0,-6-11-20 16,6 6 72-1,-6 2-84-15,-3 0-12 16,3 3-20-16,-9 3-148 16,6 5 76-16,3 8-596 15,0 2 360-15</inkml:trace>
  <inkml:trace contextRef="#ctx0" brushRef="#br0" timeOffset="6920.5829">22483 7035 996 0,'-21'6'368'0,"21"-6"-284"0,-36 31-24 0,21-17-16 15,9 1-36-15,-3 7-4 16,0-1 0-16,-3 0 12 16,6 0-8-16,6-2-56 15,0-1 24-15,6-7-296 16,6-3 176-16</inkml:trace>
  <inkml:trace contextRef="#ctx0" brushRef="#br0" timeOffset="7850.9821">22596 7054 580 0,'3'-11'216'0,"-3"11"-168"0,6 3-12 0,-6-3 68 16,0 0-64-16,-3 2 60 15,3 4-56-15,-6 2-12 16,3 2-20-16,-12 4-12 15,15 1 4-15,-9 1-16 16,9 0 8-16,3-3 4 16,3-2 0-16,3-3 0 15,6-3 0-15,2-5 24 16,4 3-12-16,-3-11-32 16,-3 5 12-16,-3-5 8 15,-3 3 4-15,-6-6-4 16,3 4 4-16,-9-4-4 0,3 6 0 15,-3-6-12 1,3 3 8-16,-3 0 4 0,6 6 0 16,0-6-12-1,3 5 8-15,0-2 4 16,3 2 0-16,-3-2 8 0,-3 5-4 0,-3-6 16 16,6 4-12-16,-12-4-4 15,6 4 0-15,-3-6 4 16,-3 5-4-16,0 1-12 15,3-4 4-15,-3 1-16 16,6 2 12-16,0 1 12 16,6 2 0-16,-3-3-4 15,3 6 4-15,0-3-16 16,-3 0 8-16,3 0 56 16,-4 0-28-16,-2-3 24 15,0 3-28-15,0-3 8 16,0 3-16-16,0-2-24 15,0 4 4-15,3-2-4 16,6 3 4-16,0-3 8 16,3 3 0-16,-3-3 0 15,9 5 0-15,-3-2 0 16,3 2 0-16,-3 0-20 16,3 1 12-16,-7-1 20 15,1 3-4-15,-6 0-12 16,3 0 0-16,-9 0 40 15,6 0-24-15,-6-1 36 16,0 4-32-16,0-3-4 0,0 0-8 16,0-3 4-16,0 1-4 0,0-4 16 15,0 1-12-15,0-6 4 16,6 3-4-16,0-2-16 16,6-1 4-16,0-5 12 15,-3 3-4-15,6-6-4 16,-3 3 4-16,0-2-24 15,5 2 12-15,-2-3 32 16,0 6-16-16,-3-1-36 16,3 6 16-16,-3 0 44 15,0 3-12-15,0 2 24 16,0 6-24-16,-1 0 16 16,-2 2-20-16,6-3-8 15,-3 4-4-15,-3-6 4 16,0-1-4-16,-3-1 24 15,0 2-16-15</inkml:trace>
  <inkml:trace contextRef="#ctx0" brushRef="#br0" timeOffset="9291.6402">17622 8133 676 0,'0'-16'248'0,"0"16"-192"0,17-10-16 0,-5 2-20 16,3 3-20-16,9-9 52 15,0 1-28-15,9-13 68 16,-1 2-52-16,7-13 20 15,-3 5-40-15,-1-5 8 16,1 5-16-16,-9 3 0 16,-3 8-4-16,-9 5-8 15,0 8 4-15,-15 11 4 16,0 5-4-16,-15 31 32 16,-6 6-20-16,-15 37-4 15,-6 0-8-15,-5 16 4 16,8-10-4-16,-3-4-4 15,16-15 4-15,-1-5-16 16,9-11 8-16,6-8 28 16,9-11-12-16,6-10-4 15,6-6-4-15,12-12 4 16,3-6-4-16,8-14 16 16,7 4-12-16,-9-9-4 15,3 1 0-15,-10-17-16 16,-2 12 8-16,-12-25 4 15,0 11 0-15,-12-8 16 16,0 5-8-16,-12-5 16 16,3 8-16-16,-8-3 60 15,5 9-40-15,-12-1-12 0,9 8-8 16,-3 0-20 0,3 8 8-16,0 1 12 0,9 4-4 15,1 0 8-15,2 3-8 0,3 3-12 16,3 3 4-16,6-4-4 15,3 6 0-15,8-2 0 16,10 4 0 0,6-4 16-16,0 2-4 0,17-3-180 15,1 3 100-15,14 0-300 16,-2 5 212-16</inkml:trace>
  <inkml:trace contextRef="#ctx0" brushRef="#br0" timeOffset="9847.8067">18413 8027 892 0,'3'-5'332'0,"-3"5"-260"15,-12-13-20-15,6 8 132 16,3 5-112-16,-5-6 24 16,-1 6-56-16,-3 3-36 15,3 2-4-15,-6 6-8 16,3 2 0-16,0 3 8 16,6 0 0-16,3 0-12 15,3 0 8-15,6-3 12 16,3 0-4-16,6-5-4 15,3-3 4-15,0-7-16 16,2 2 8-16,-5-8-48 16,3 0 24-16,-3-8-36 15,-9 3 32-15,-6-6 0 16,3 3 20-16,-12-2 0 16,0 2 4-16,0 0 8 0,6 5 0 15,0-2-28-15,6 5 16 0,3 0-4 16,3 3 8-16,9 2 8 15,-3 3 0-15,3 3 24 16,0 2-12-16,2 1-120 16,1-1 60-16,3 3-96 15,-3 0 80-15,0 0 16 16,-3 2 28-16,-3 1 16 16,2 2 4-16,-2 0 68 15,-3 3-36-15,-6 0 40 16,3 0-40-16,-9 0 52 15,3-3-48-15,-6-2 100 16,0-3-80-16,-3-6 48 16,6 1-64-16,-6-11-12 15,6 3-16-15,-3-11-20 16,3 3 4-16,6-9 12 16,6 6-4-16,12-7-28 15,-3 4 12-15,5 1 4 16,4 4 8-16,0 6-196 15,0 6 108-15</inkml:trace>
  <inkml:trace contextRef="#ctx0" brushRef="#br0" timeOffset="11544.3811">19140 7988 696 0,'-6'8'256'0,"6"-8"-196"0,-3 21-20 0,0-13 76 15,0 0-72-15,-6 5 44 16,3-2-52-16,-3-4 0 16,3 4-24-16,-6 0 0 15,9-6-4-15,0-2 4 16,3 2-8-16,0-5 8 16,6 0-8-16,0-5-4 15,3 2 4-15,3-2 4 16,0-1-4-16,6-10-20 15,-3 9 8-15,5-7 4 16,-2 4 4-16,3-9-12 16,0 6 8-16,-6-6-4 0,6 9 0 15,2-1 0 1,-2 6 0-16,0 0 8 16,-3 5 0-16,0 0-12 0,0 5 8 15,0 0 12-15,-4 6-4 0,-5-3-12 16,0 2 4-1,-3 1 20-15,6 0-8 0,-12-1-12 16,0 3 0-16,0-2 12 16,0 0-4-16,-6-4 8 15,6 4-8-15,-6-6 8 16,6 3-8-16,-3-8 8 16,6 3-8-16,3-6 8 15,0 1-8-15,3-4-12 16,6 4 4-16,-3-6 4 15,6 0 0-15,3-5 0 16,-7 5 0-16,1-6 0 16,-3 4 0-16,-3-1-12 15,3 3 8-15,-9 3 4 16,3 2 0-16,-6 1-12 16,0 4 8-16,0 4-24 15,0 2 16-15,0 5 12 16,6 0 4-16,-3 0-4 15,3 3 4-15,0-3 12 16,0 1-8-16,3-4 16 16,-3 1-16-16,-3-6 16 15,3 3-16-15,0-8-4 16,3 3 0-16,-9-6 4 0,5 0-4 16,-5-5-28-16,6 1 12 15,-6-7-100-15,3 4 60 0,3-4 8 16,0 7 24-1,-3-4 24-15,0 6 0 16,0-1 52 0,3 4-32-16,-3 2 24 0,0 2-28 0,0 4-8 15,3 2-8-15,0 0 4 16,-3-1-4-16,3 4 8 16,0-3-8-16,3-3 8 15,-3 3-8-15,-3-5 8 16,3 0-8-16,-6-6-36 15,6 0 16-15,-6-5-40 16,6 8 36-16,-3-8 16 16,3 6 4-16,0-1-16 15,2 3 8-15,4 0 12 16,-3 3 0-16,12-1 16 16,0 1-12-16,6 2-4 15,3 1 0-15,-1-4 12 16,1 1-8-16,-3-6-4 15,0 1 0-15,-4-6-16 16,1 0 8-16,-6-8 4 16,0 0 0-16,-3-18-44 15,0 2 24-15,-3-16-56 16,0 6 44-16,-1-3 16 16,4 8 12-16,-3 8 108 15,0 2-56-15,-6 9 52 0,3 10-60 16,-9 3-20-16,3 10-12 15,-9 13 8-15,0 4-8 0,-6 15-4 16,3-3 0-16,-3 8 12 16,6-2-8-16,3-3-4 15,3-5 0-15,6-8-4 16,6-6 0-16,9-7-108 16,6-1 60-16,9-7 4 15,2 2 24-15,4-5 24 16,3 3 0-16,-7-6-12 15,-5 3 4-15,-6-5 12 16,-3 2-4-16,-6-5 76 16,-4 0-44-16,-5-7 12 15,-3-1-28-15,-6-8-4 16,3 0-8-16,-6 3-8 16,0 8 4-16,-3-9-24 15,3 17 12-15,-6 5-24 16,1 5 20-16,-7 11 4 15,6 0 8-15,-3 3 0 16,3-1 0-16,0 1 8 16,6 2-4-16,3-3-12 15,3-2 4-15,0-2 20 16,6-1-8-16,0-5 16 16,0 0-16-16,0-6-28 0,3 1 8 15,-3-6-20-15,2 1 16 16,-2-4-8-16,3 1 12 15,-3 0 8-15,3 5 4 16,0 0 52 0,0 5-28-16,9 6 16 0,0-3-24 15,5 7-16-15,4 4-4 0,0-6-40 16,-3 6 24-16</inkml:trace>
  <inkml:trace contextRef="#ctx0" brushRef="#br0" timeOffset="13437.1758">15779 10345 548 0,'-3'-10'204'0,"6"-1"-156"0,0 3-16 0,0-2 72 16,3 4-64-16,0-7 36 0,3-3-44 16,0-2 60-16,3-12-52 15,2 4 8-15,-5-3-28 16,3-5 24-16,-3-4-28 0,0-1 20 15,0-1-20-15,0 0-24 16,-3 1 0-16,3-1 20 16,0-8-4-16,0 1-4 15,3-3 0-15,0 2 48 16,-1 0-28-16,4 3 16 16,0 6-24-16,0-1 28 15,-6 3-28-15,6 0 20 16,0-3-20-16,0-2-8 15,3-1-4-15,2 1-16 16,7 2 8-16,0 1 28 0,0 2-12 16,0 5 4-1,-1 6-8 1,4 2-16-16,-3 5 4 0,3 3 12 16,2 3-4-16,-8 3-4 15,3 4 4-15,0 4-24 16,-3 4 12-16,-4 4 12 15,1 1 0-15,-6 7-4 16,-3 4 4-16,-9 3 4 16,0 3-4-16,-18 3 16 15,3-1-12-15,-15 1-4 16,7-4 0-16,-7-4-4 16,3-3 0-16,3-6-20 15,0-2 12-15,3-2 4 16,10 2 4-16,5-3-12 15,3 3 8-15,6 0-4 16,5 0 0-16,7 2 8 16,0 3 0-16,6 3-28 15,3 0 16-15,-6 3-4 16,2 2 8-16,-5 0 24 16,3 3-8-16,-18 0 4 15,3-3-4-15,-12 0 28 16,-6 0-20-16,-15-5 20 15,-2-3-20-15,-16-5 8 16,6 0-12-16,-11-8 20 0,2-3-20 0,6 1-4 16,10-6-4-16,8 0-16 15,9-3 8-15,0 3-84 16,15 1 48-16,3-4-372 0,9 3 228 16</inkml:trace>
  <inkml:trace contextRef="#ctx0" brushRef="#br0" timeOffset="13795.4453">16687 9406 768 0,'-9'-3'284'0,"9"3"-220"0,3-2-20 16,0-1 84 0,0 3-80-16,6-3 32 15,-3 3-44-15,9-2 4 16,5 4-24-16,7-2-8 16,0 0-4-16,9 0 12 15,2 0-8-15,7-2 16 16,0-1-16-16,8 3 24 15,-5-5-20-15,0 5-4 16,-4 0-4-16,-8 0-16 16,-6 5 8-16,-9-2 12 0,-4 2-4 15,-5-5 8-15,0 3-8 16,-6-6-168-16,0 3 88 0</inkml:trace>
  <inkml:trace contextRef="#ctx0" brushRef="#br0" timeOffset="14140.907">17077 9226 632 0,'0'0'236'16,"0"0"-184"-16,12 0-16 0,-9 0 8 16,9 3-32-16,8-3 24 15,7 2-24-15,3 1 12 16,0 2-12-16,2 1-8 15,-5-1 0-15,-9 3 20 16,-3 2-12-16,-9 4 92 16,-3-1-56-16,-9 3 64 15,0 2-60-15,-12 1-12 16,3 2-24-16,-11 0 32 16,2 3-24-16,-3 2-12 15,0-2-8-15,-3 0 40 16,7-3-24-16,-7-2 0 15,12-3-12-15,0-3 12 16,6-8-12-16,3 0 16 0,3-5-16 16,3 0-48-16,6-5 24 15</inkml:trace>
  <inkml:trace contextRef="#ctx0" brushRef="#br0" timeOffset="14786.5087">17910 9160 624 0,'21'-16'228'0,"-21"16"-176"0,15 3-16 0,-15-1 16 16,3 6-36-16,-9 8 120 15,3 3-80-15,-15 10 40 16,3 0-56-16,-12 3 12 15,4-1-32-15,-13-7 88 16,6-5-60-16,-11-6 32 16,8-3-48-16,-6-4 24 15,9-1-28-15,1-8-8 16,8 1-12-16,3-11 4 16,6 2-8-16,6-10-4 15,9 2 4-15,6-7-24 16,3 5 12-16,9-8-4 15,5 7 4-15,4-1 16 16,0 4-4-16,3 1-20 16,-4 4 8-16,-2 1-12 0,3 8 8 15,-6-3 8-15,-3 8 4 16,-6 8 8-16,-1-3-4 0,-2 14-20 16,0 2 8-16,0 10-4 15,0-1 4-15,3-4 8 16,0 3 0-16,3-5 24 15,3 2-12-15,-1-10-12 16,-2 0-4-16,0-5 12 16,0-3-4-16,-3-8 24 15,3 2-16-15,0-7-4 16,-1 0-4-16,-2-11 4 16,0 0-4-16,-3-10-4 15,-3 4 4-15,-6-4-16 16,3 5 8-16,-9-6 64 15,0 9-32-15,-12-3 32 16,3 5-32-16,-12 0-8 16,7 5-12-16,-4 3-8 15,6 6 4-15,-3 2-136 16,9 5 72-16</inkml:trace>
  <inkml:trace contextRef="#ctx0" brushRef="#br0" timeOffset="15387.7239">18964 9393 632 0,'-6'-6'236'0,"6"6"-184"0,-6-8-16 16,3 6 140-16,6 4-104 0,-3-4 0 15,6-1-48-15,6-2-8 16,3 2-8-16,12-2-16 16,8 5 4-16,7 0 4 15,0 3 0-15,8-1 0 16,1 1 0-16,0 0 8 15,-7 2-4-15,-2 0-4 32,-6 0 4-32,-16-2-68 0,1 0 36 15</inkml:trace>
  <inkml:trace contextRef="#ctx0" brushRef="#br0" timeOffset="15643.8543">18800 9501 872 0,'-18'-13'324'0,"18"13"-252"0,-6 5-20 16,12-5-40-1,3 3-16-15,15-3 40 16,3 3-24-16,24-6 24 16,-7 3-20-16,22-3-24 15,-4 3 0-15,13-2-4 16,-4 2 4-16,-5-3 24 15,-1 3-8-15,-8-3-20 16,-22 6 4-16,1-8-4 16,-6 5 4-16,-18-6 8 15,-3 6 0-15</inkml:trace>
  <inkml:trace contextRef="#ctx0" brushRef="#br0" timeOffset="15989.1536">19300 9274 696 0,'-9'-16'256'0,"9"16"-196"0,3 2-20 0,-3 1-12 16,3 2-24-16,0 3-4 16,9 0 4-16,3-2 12 15,6 4-8-15,6-2-12 16,3 3 0-16,-1-1 4 15,-8-2 0-15,-6 3 60 16,6-3-32-16,-12 2 112 16,-9-2-80-16,-3 3 56 15,-3-1-72-15,-6 4 24 16,3 1-40-16,-12 9-8 16,0-3-12-16,-2 6 4 15,2-3-8-15,0 2 16 16,0-2-12-16,-3-6-4 15,9 1 0-15,0-3 4 16,4-6-4-16</inkml:trace>
  <inkml:trace contextRef="#ctx0" brushRef="#br0" timeOffset="16979.3144">20068 9308 560 0,'-9'-21'208'0,"9"21"-164"0,0-13-8 16,-5 7 48 0,5 6-52-16,0 0 24 15,-6 0-36-15,3 6 16 16,3 4-20-16,-6 9 80 16,0 2-52-16,-3 8-12 15,3 0-20-15,6 6 32 0,-6-4-20 16,-3 4 56-16,9-6-44 0,-3-3 56 15,3-7-56 1,-3-6 64-16,3-2-60 0,0-14 20 16,3 0-40-16,-3-15 0 15,3 2-12-15,6-16-8 16,3 8 4-16,-3-15-76 16,6 2 40-16,-4-8-12 15,4 2 24-15,0 6 4 16,-6 8 8-16,3 3 16 15,-3 7-4-15,-3 9-28 16,3 2 12-16,-3 18-4 16,0 3 8-16,-3 11 0 15,3 5 0-15,-6 0 8 16,0 1 0-16,3 1 16 16,0-4-8-16,0-9-4 15,0 6 0-15,0-8 12 16,-3-3-8-16,0-5 16 15,6 0-16-15,-6-11-4 16,5 1 0-16,4-9 4 16,3 1-4-16,3-14-64 15,3 0 32-15,0-10-60 16,3 2 52-16,0-5 8 0,2 8 16 16,-5 2 4-16,-3 9 0 15,3 4 32-15,-3 7-12 16,-6 7 12-16,0 5-12 15,-6 11 28-15,0 5-24 0,-6 8 32 16,3 0-32-16,-6 5-4 16,0-2-8-16,-9 3 28 31,9-1-16-31,-6 0 12 0,3-4-16 0,-3-1 0 16,0-8-4-16,3-8 28 15,3 0-20-15,-2-10-12 16,5-3-8-16,0-11-208 15,6 1 116-15</inkml:trace>
  <inkml:trace contextRef="#ctx0" brushRef="#br0" timeOffset="17415.4921">20714 9239 560 0,'-3'-8'208'0,"3"8"-164"0,-3 6-8 16,0-6 84 0,0 2-72-16,-6 4 96 15,4 1-84-15,-7 4 32 16,6 2-52-16,-6 6 20 0,3 2-32 16,-9 3 28-1,6 0-32-15,-6 5 4 16,3-3-16-16,-3 3 20 0,7 0-20 15,-1-2 4-15,9 2-8 16,0-11 12-16,6 1-12 0,6-11 16 16,3-3-16-16,5-10-12 15,1-3 0-15,3-11 12 16,3 1-4-16,-6-14 8 16,0 11-8-16,-6-8-20 15,-4 2 8-15,-8-7 4 16,3 5 4-16,-6-3-12 15,3 6 8-15,-3 2-4 16,0 8 0-16,1 3-28 16,4 5 20-16,1 3-180 15,6 5 108-15,3 2-584 16,6 4 368-16</inkml:trace>
  <inkml:trace contextRef="#ctx0" brushRef="#br0" timeOffset="17864.8812">21137 9247 548 0,'3'-16'204'0,"-3"16"-156"0,-6-10-16 0,3 4 72 15,0 4-64-15,-9-4 80 16,3 1-68-16,-9 5 36 15,4 0-52-15,-7 0-20 16,3 5-8-16,-6 1 0 16,6 2-4-1,0 8-4-15,9-3 4 0,0 3 12 16,6 2-8-16,3 1-20 16,6 7 4-16,3 1 12 15,3-4 0-15,0 7 16 16,0-4-12-16,-3 3-12 15,0-5 0-15,-6 0 12 16,0 5-4-16,-9-13 68 0,3 2-40 16,-12-7 48-1,0 2-8-15,3-8-40 16,-6 3-16-16,1-2-12 0,2-6-4 16,-3 0 0-16,0-3 0 15,0-2 0-15,0-3 0 16,3-3 0-16,3-2-116 15,6-3 64-15,6-2-772 16</inkml:trace>
  <inkml:trace contextRef="#ctx0" brushRef="#br0" timeOffset="18141.7665">21336 9200 736 0,'0'-16'272'0,"0"16"-208"0,9-8-20 0,-3 2 64 16,3 6-68-16,3-5 60 15,12 0-56-15,3-3 16 16,3 3-40-16,2-1-8 15,1 4-8-15,0-1 4 16,-3 3-4-16,-7 0-12 16,1 3 4-16</inkml:trace>
  <inkml:trace contextRef="#ctx0" brushRef="#br0" timeOffset="18394.5854">21250 9358 676 0,'-15'40'248'0,"15"-40"-192"0,-6 48-16 0,3-25-4 16,3-1-28-16,-3 7 4 15,3 2-4-15,-3-7 4 16,0-3-8-16,-3-7 32 16,3-1-20-16</inkml:trace>
  <inkml:trace contextRef="#ctx0" brushRef="#br0" timeOffset="18544.3126">21185 9488 728 0,'3'-11'268'0,"-3"11"-208"0,12-5-16 0,-7 2 96 16,4 3-84-16,3-2 60 16,6 4-72-16,6-4-20 15,3 4-16-15,6 1-184 16,-1 2 96-16</inkml:trace>
  <inkml:trace contextRef="#ctx0" brushRef="#br0" timeOffset="18904.2322">21685 9279 780 0,'-6'-11'288'0,"6"11"-224"0,12 0-20 0,-12 0-4 15,6 6-32-15,9-6 24 16,-1 0-20-16,10 0 12 16,3 2-12-16,9-4 0 15,-6 4-4-15,-4-2-8 16,1 3 4-16,-9-6-4 15,0 3 0-15,-9-5 8 16,-3 2-4-16,-9-5-188 16,-3 6 100-16,-12-6-440 15,3 5 292-15</inkml:trace>
  <inkml:trace contextRef="#ctx0" brushRef="#br0" timeOffset="19216.7294">21676 9215 664 0,'-15'11'244'0,"15"-11"-188"0,-12 26-16 16,3-10 100 0,3 0-84-16,-3 8 32 15,3 2-52-15,-3 4 20 16,3-4-28-16,-3 3 28 16,6 0-32-16,0-5 12 15,3 0-20-15,0-6 20 16,0 1-24-16,3-6 24 0,-3-2-24 15,3-3 4-15,0 2-8 16,6-2-8-16,3 0 4 0,3-3 12 16,6 1-8-16,3-1-20 15,3 0 4-15,-4 1 12 16,-2-6 0-16,0 2-92 0,-6-4 52 16,-3-1-176-16,-6-2 120 15,-6-1-520 1,0 1 340-16</inkml:trace>
  <inkml:trace contextRef="#ctx0" brushRef="#br0" timeOffset="19389.515">21613 9417 860 0,'-9'-11'320'0,"9"11"-248"0,0 0-20 15,6 0-12 1,3 0-32-16,6 0 4 15,6 0-4-15,15 0-16 16,-7 3 4-16,13-1-104 16,-6 1 60-16</inkml:trace>
  <inkml:trace contextRef="#ctx0" brushRef="#br0" timeOffset="19669.6886">22113 9250 880 0,'-3'-11'328'0,"3"11"-256"0,12-5-16 0,0 2-24 15,3 3-28-15,12-2 16 16,6-1-12-16,8 0-4 15,-2 6 0-15,3 0-4 16,-4 2 0-16,-8-2 8 16,-3 2-4-16,-6-2 8 15,-3-1-8-15,-9-2-12 16,-6-2 4-16</inkml:trace>
  <inkml:trace contextRef="#ctx0" brushRef="#br0" timeOffset="19910.9653">22301 9311 676 0,'-12'21'248'0,"12"-21"-192"0,-15 34-16 16,6-18 76-1,3 3-72-15,0 4 24 0,-3 7-36 0,3-1 12 16,3-3-24-16,-5 1-8 16,5-4-8-16,-3-4 4 31,6-3-4-31</inkml:trace>
  <inkml:trace contextRef="#ctx0" brushRef="#br0" timeOffset="65484.8996">17901 13766 580 0,'-3'-16'216'0,"-3"19"-168"0,0-6-12 0,3 1 128 0,3-4-96 16,-5-1 96-16,5-4-96 16,0-2 48-16,0-6-72 15,5-5-4-15,10-7-24 0,3-9-12 16,18-8 0-16,18-5-24 15,20-15 12-15,6-14 4 16,7-8 4-16,5 8 0 16,3 2 0-16,-6 6 8 15,-14 5-4-15,-10 8-4 16,-8 6 4-16,-9 7 64 16,-7 9-36-16,-8 7 24 15,-6 5-36-15,-6 6 8 16,-4 5-16-16,-2 6-44 15,3-1 20-15,0 6-368 0,3-3 208 16</inkml:trace>
  <inkml:trace contextRef="#ctx0" brushRef="#br0" timeOffset="66221.4338">19928 12123 676 0,'15'-24'248'15,"0"19"-192"-15,0-11-16 0,-9 14 68 0,6-9-68 16,-3-2 28-16,-3-11-40 15,-6 0 52-15,-3-2-44 16,-3-3 0-16,-9-1-20 0,-6 4 8 16,-9 2-16-16,-5 8-4 15,-7 11 0-15,-3 10-4 16,-5 14 0-16,-4 10-12 16,7 5 8-16,8-2 4 15,9-3 0-15,9-2-20 16,15-6 12-16,12 0-4 15,9-10 4-15,12-6 8 16,3-5 0-16,0-5-12 0,5-6 8 16,-5-2-32-16,-3-3 20 15,-6 0-4-15,-6 3 12 16,-4 2 0-16,-5 9 0 16,-3 7 8-16,-3 8 0 15,-6 6 44-15,6 7-24 16,0 11 0-16,6 16-12 15,-3 11-24-15,-3 7 8 16,0-5 32-16,-3-8-16 16,-6 1 16-16,-5-4-12 15,-4-2 0-15,-6 3-4 16,-9-11-8-16,-6-6 4 16,1-12 56-16,2-1-32 15,0-7 84-15,7-6-60 0,8-5 52 16,6-6-60-16,12-9 40 15,9-15-48-15,12-9-12 16,5-6-12-16,4-3 0 16,0-5-8-16,-3-8 8 15,-6-5-8-15,-6 2-80 16,-3 9 40-16,-1 7-48 16,7 8 48-16,-6 8-252 15,9 6 156-15,0 2-232 16,3 5 208-16,0-2-336 15</inkml:trace>
  <inkml:trace contextRef="#ctx0" brushRef="#br0" timeOffset="66896.0791">20086 12232 520 0,'15'-3'192'0,"-15"3"-152"0,0 3-8 0,0-3 72 16,6 5-64-16,-6 3 104 16,-6 2-80-16,0 6 24 15,6 6-52-15,-9 7 32 0,3 2-40 16,3 1 20-16,0 0-28 0,0-6 36 16,0-2-32-16,0-5 48 15,3-6-40-15,0-3 48 16,-3-2-48-16,3-8 48 15,-3 0-48-15,3-5-16 16,3-5-8-16,0-1-8 16,-3-8 0-16,3 1 0 15,6-1 0-15,-3 4 0 16,3 1 0-16,0 4-28 16,0 2 16-16,-3 0 4 15,-3 5 8-15,3-2 0 16,0 2 0-16,-6 3-12 15,0 11 8-15,3 2 4 16,3 3 0-16,-3 5-12 16,0 0 8-16,3-2 4 15,-3-1 0-15,3-2 8 0,0-5-4 16,3-3 8-16,-4-3-8 16,1-5 16-1,3 0-12-15,3-5-4 16,-3-9 0-16,3-1-40 15,-3-7 20-15,0 4-48 16,0 2 36-16,0 3-4 0,0 8 20 16,0 2 8-16,0 6 4 15,0 7 8-15,-1 3-4 16,1 3-4-16,-3 0 4 16,3 0 12-16,-3-3-8 15,0 0 24-15,-3-2-20 0,0 0 4 16,0-3-8-16,-3-1 4 15,0-7-8-15,0 0-72 16,0 0 36-16,3-5-400 16,6-5 236-16,3-4-400 15</inkml:trace>
  <inkml:trace contextRef="#ctx0" brushRef="#br0" timeOffset="67077.9778">20699 12073 956 0,'9'-8'352'0,"-3"5"-272"0,9-5-24 16,0 6-28-16,0 2-28 15,6-3-12-15,0 0 8 0,5 6-260 16</inkml:trace>
  <inkml:trace contextRef="#ctx0" brushRef="#br0" timeOffset="67228.4078">20714 12179 944 0,'-15'-3'352'0,"15"3"-276"0,0 0-20 0,9 3-40 0,9-3-20 15,6-3 12-15,6 0-4 16,11 1-344-16,19-1 184 15,3 1-388-15</inkml:trace>
  <inkml:trace contextRef="#ctx0" brushRef="#br0" timeOffset="67846.9678">22000 11417 624 0,'6'-13'228'0,"0"7"-176"0,3-2-16 0,-3 6 28 15,-6 2-44-15,0 0 156 0,0 8-96 16,-6 7 28-16,0 9-64 15,-3 11-8-15,-3-6-24 0,-9 0 28 16,-8-5-24-16,-7 0 56 16,-9-6-40-16,-5-7-8 15,-1-3-12-15,4-3 16 16,-1 0-16-16,12-10 12 16,6-8-12-16,10-3-24 15,8-13 4-15,6 5-4 16,9-3 4-16,12 6-12 15,5 3 12-15,13 4 4 16,6 9 4-16,5 8-20 16,-8 13 12-16,0 2 4 15,0 6 4-15,-13 5-12 16,1-5 8-16,0 5 20 16,-3-5-8-16,0 0 4 15,-3-1-4-15,-1-1 4 0,-2-4-8 16,3 1-204-16,0-1 108 15</inkml:trace>
  <inkml:trace contextRef="#ctx0" brushRef="#br0" timeOffset="68203.25">21277 12065 924 0,'-21'-13'340'0,"21"15"-260"0,0-2-28 16,6 0 0-16,9-2-40 16,0-1 56-16,12 3-36 15,8-3 12-15,4 1-28 16,12-1 0-16,11 1-8 0,19-1 4 15,5 0-8-15,0 1 8 16,0-1-8-16,-5 0-4 16,-4-2 4-16,-8-3-16 15,-7 5 8-15,-5-2 20 16,-7 2-8-16,-5 1 4 0,-15 4-4 16,0-2-32-16,-10 3 12 15,-11 2-260-15,3-2 152 16</inkml:trace>
  <inkml:trace contextRef="#ctx0" brushRef="#br0" timeOffset="68713.7284">21587 12359 560 0,'-6'13'208'0,"6"5"-164"0,-6 12-8 16,6-7 32-16,0-1-44 15,0-1 104-15,0 0-72 16,0-3 92-16,0-4-88 16,0-4 88-16,0-2-88 0,0-8 88 15,6-5-88-15,-3-6 32 0,2-5-52 16,1-7-40-16,6-7-4 15,3-4 16-15,3-3-4 16,6 3-12-16,6 7 0 16,-1-2 4-16,1 8 0 15,-3 8 24-15,-3 5-12 16,-6 2-12-16,0 6-4 16,-4 3 12-16,4 2-4 15,0 1-124-15,-3-1 64 16,-3 3-348-16,3-3 224 15</inkml:trace>
  <inkml:trace contextRef="#ctx0" brushRef="#br0" timeOffset="69164.0791">21881 12708 716 0,'-9'-3'264'0,"15"9"-204"0,12 2-16 15,-9-6 20-15,3-2-44 16,6 0 52-16,0-2-40 16,0-4-8-16,-1 1-12 15,4-3 8-15,-3 0-12 0,-3-3-4 0,-3 6 0 16,-3-8 4-16,-3 2-4 15,-6 6 8-15,-3-6-8 16,-6 9 8-16,-3-3-8 16,-3 7 32-1,-3 1-20-15,3 2 12 0,-3 3-16 16,-2 5 44-16,-4 3-28 16,-6 3 12-16,0 7-24 15,3 1 8-15,4 2-12 16,8-3 36-16,3 1-24 15,18-4-12-15,9-1-8 0,11-4-4 16,7-5 0-16,6-2-88 16,6-6 48-16,-1-2-496 15,1-3 296-15,-3 5-252 16</inkml:trace>
  <inkml:trace contextRef="#ctx0" brushRef="#br0" timeOffset="69826.7409">22700 12912 872 0,'0'10'324'0,"-3"6"-252"0,-3 5-20 0,3-2-20 16,-6 7-28-16,0 6-204 16,-6-3 108-16,0 0-148 15,-3-8 136-15,-2-7-296 16</inkml:trace>
  <inkml:trace contextRef="#ctx0" brushRef="#br0" timeOffset="70514.3421">23396 11919 444 0,'3'-7'164'0,"-3"12"-124"0,-3 3-16 15,0 8 96-15,-3 7-72 16,6 7 76-16,-9 1-68 15,7 6 12-15,-7 6-36 0,0 2-4 0,9-3-16 16,-6-5 12-16,0-5-16 16,3-8 60-16,-3-6-40 15,6-5 8-15,-9-7-24 16,9-9 0-16,0-8-4 16,0-7-40-16,0-11 16 15,0-3-128-15,9-5 84 16,-3 3-4-16,3-6 40 15,-3-2 60-15,12-3-16 16,5 13 132-16,4 3-84 16,3 5 92-16,3 8-92 15,2 16-24-15,-8 11-28 16,-3 7-24-16,-9 1 4 0,-3 7 20 16,-15 6-8-16,-15-3 16 15,-3 0-16-15,-9-5 16 16,4 0-16-16,2-6-48 15,3-5 24-15,9-5-32 16,3 0 28-16,9-2-16 16,9-1 20-16,3 6-28 15,18 4 28-15,-1 7-12 16,1 1 16-16,3 6 8 16,-15 1 4-16,-6-7 76 15,3-1-40-15,-15-9 112 16,-15 5-88-16,0-7-8 15,-6-6-32-15,-3-5-8 0,-3-5-4 16,4 0-104 0,2-14 52-16,6-5-836 15</inkml:trace>
  <inkml:trace contextRef="#ctx0" brushRef="#br0" timeOffset="70935.6475">24027 11877 1060 0,'9'-18'392'15,"6"18"-304"-15,6 0-28 0,-9 2-48 0,3 1-20 16,-6-3 4-16,9 0 4 16,-6 0 8-16,5 0-4 15,-5 0-80-15,-3 0 40 0,-6 0-188 16,-15 5-112-1,-3-2 172-15,-5 7 52 16,-4 1 80 0,3 0-124-16,0-1 84 15,9 3 24-15,0 3 28 16,6 0 248-16,6 3-124 16,0 2 88-16,0 5-108 15,6 9 4-15,-3 4-52 16,-3 6 84-16,0 0-68 15,-9-2 92-15,3-9-84 0,-8-5 120 0,-1-8-100 16,-6-2 24-16,-3-11-64 16,-3-8 12-16,3-3-32 15,9-7-28-15,-2-6 4 16,-1-3-52-16,6-2 28 16,9 0-300-16,3 0 176 15</inkml:trace>
  <inkml:trace contextRef="#ctx0" brushRef="#br0" timeOffset="71131.4002">24277 11951 1092 0,'12'-18'404'0,"3"12"-316"0,12-2-24 15,-3 8-24-15,3-2-36 16,2 2-4-16,10 0 4 15,-6-3 4-15,-3-2-4 16,-4 0-56-16,-5-1 28 0,-3 4-192 16,-6-1 120-16</inkml:trace>
  <inkml:trace contextRef="#ctx0" brushRef="#br0" timeOffset="71356.0566">24459 11991 892 0,'-6'16'332'0,"0"2"-260"0,-3 9-20 0,3-9 64 16,0 14-76-16,0 10 8 15,-3 11-28-15,3 3 4 16,6-3-12-16,-5-6-112 0,-4 1 52 15,0-3-756 1</inkml:trace>
  <inkml:trace contextRef="#ctx0" brushRef="#br0" timeOffset="88620.3643">17604 16515 652 0,'0'-24'244'0,"0"24"-192"0,3-10-12 16,0 7 24-16,0-2-44 16,-3 0 60-16,0-6-44 0,0 6 28 15,3 5-36-15,-3 0-8 0,0 0-12 16,0 5-8-16,-3 8 4 16,-3-2-4-16,-6 10 0 15,-6 0 16-15,-9 14-8 16,-6-1-4-16,-5 8 0 15,-16 3 12-15,-5 3-8 16,-4-3-12-16,3-3 0 16,-2-13 48-16,8 3-24 15,-2-8 24-15,8-8-24 0,10-3 0 16,-1-5-12-16,3-5 36 16,12-6-20-16,3-10-12 15,7-8-8-15,2-1 20 16,9-4-12-16,0-6-32 15,6 0 12-15,3 1 0 16,3 10 8-16,-3-1-12 16,5-1 8-16,-5 9 12 15,9 1-4-15,0 0-20 16,3 5 8-16,-3 5-4 16,3 3 4-16,-3 3-12 15,2 5 12-15,1 5 20 16,3 6-4-16,0 7-20 15,3 3 4-15,3 6 12 16,2 4 0-16,1-2-12 16,-6-2 4-16,3 2 20 15,-9-8-8-15,-1 0 4 0,-2 0-4 16,-3-5-16-16,0-6 4 16,-3 1 12-16,0-6-4 15,-3 0 8-15,3-5 0 16,6-5-4-1,-6-6-368-15,9-5 196 16,8 3-444 0</inkml:trace>
  <inkml:trace contextRef="#ctx0" brushRef="#br0" timeOffset="89055.7915">18006 16716 736 0,'0'-10'272'0,"0"10"-208"0,0 0-20 16,0-3 132-16,0 0-104 0,0-4 60 15,0 7-76-15,0-3 72 16,0 0-72-16,0 1-28 0,5 2-16 16,10-6-32-16,3 6 12 15,9-2 4-15,6-1 4 16,2 3 0-16,7 0 0 15,-6 0 8-15,0 3-4 16,-4-3-4-16,-2 2 4 16,-6-2 4-16,-6 0-4 15,0 0 16-15,-6 6-12 16,-4-6-48-16,-2 0 24 0,-6 0-340 16,0 0 196-16</inkml:trace>
  <inkml:trace contextRef="#ctx0" brushRef="#br0" timeOffset="89551.0621">17866 17013 580 0,'-3'0'216'0,"9"-6"-168"0,3 6-12 0,-9 0 120 16,0 0-92-16,0 0 52 15,5 0-68-15,4 0 0 16,-9 0-28-16,3 0 24 0,6-8-28 16,0 8 32-16,0 0-32 15,0 0 32-15,6-2-32 16,3 2 4-16,6-5-12 0,2-1 12 16,7 6-12-16,6 0-12 15,0 6 0-15,2-1 4 16,-5-5 0-1,-3 0 8-15,-1 0-4 16,-5 0 8-16,-3-3-8 0,-9 3 8 16,0 0-8-16,-6-2 24 15,-3 2-16-15,-6-6-64 16,-3 6 24-16,-3 0-708 16</inkml:trace>
  <inkml:trace contextRef="#ctx0" brushRef="#br0" timeOffset="99896.6929">19018 17328 696 0,'-6'-11'256'0,"9"11"-196"0,-3-11-20 0,9 11 32 16,-6-8-48-16,5 3-12 15,4-8-4-15,0-6 68 16,-3-7-40-16,0-3 32 0,0-8-40 16,3 2 28-16,-3-7-32 0,-3-6-24 15,3-10 0-15,6-8-8 16,-9 0 0-16,9 2 8 15,-4 6 0-15,-2 11 32 32,0 2-16-32,6-3 84 15,0 6-56-15,3-1 4 16,0 6-28-16,3-8-20 16,5 11-4-16,4-3-4 15,3 8 0-15,0 0 8 16,-1 10 0-16,-5-2 0 15,0 16 0-15,-3 2 0 0,-6 6 0 16,0 7 8-16,-13 6-4 16,1 3 8-16,-12 4-8 15,1-1-4-15,-10 7 4 0,-6-5-16 16,-6-6 8-16,-6 3-4 16,6-8 0-16,1-2 16 15,5-3-4-15,3-5-48 0,6-6 28 16,6 3-8-16,9-3 16 15,3-2 0-15,15 10 0 16,3 1-12-16,8 2 12 16,1 5-4-16,-3 3 4 15,0 2 16-15,-3 1-4 16,-7-3 76-16,-2-1-44 16,-9-1 128-16,-12-1-92 15,-9-5 36-15,-9 5-64 0,-11-2 28 16,-1 2-40-16,-3-2-20 15,0 2-4-15,7-3-28 16,5 4 12-16,9-1-232 16,6-3 128-16,6 6-804 15</inkml:trace>
  <inkml:trace contextRef="#ctx0" brushRef="#br0" timeOffset="100469.3985">18640 16992 728 0,'-6'0'268'15,"3"0"-208"-15,0-6-16 0,3 6 108 0,0 0-92 16,0 0 44-16,6 0-60 16,-6 0 56-1,14 0 4-15,1 0-56 0,0 0 28 32,6 0-44-32,12-5-36 0,9 2 0 15,17-2 44-15,24 5-20 16,13 0 44-16,14-5-36 15,9 10-4-15,6 0-16 0,-12-2-8 16,-3 2 4-16,-9 1 28 16,-8-1-16-16,-19-3-24 15,-8 6 4-15,-19-2 16 0,-8-6-4 16,-12 5 16 0,-7-2-16-16,-8-3-4 15,-3 2 0-15,-9-2-288 0,-3 3 156 16,-9 5-812-1</inkml:trace>
  <inkml:trace contextRef="#ctx0" brushRef="#br0" timeOffset="101128.9259">18535 18169 832 0,'-32'11'308'0,"29"-17"-240"0,0 6-20 16,3 0 140-16,0 0-112 15,3-5 8-15,0-8-56 16,3-1 8-16,0-7-20 15,-1-3-8-15,1-10-4 0,0 2 28 16,-3-7-16-16,0-1 4 16,0-8-12-16,3-7 4 15,3-1-8-15,0-2 16 32,6-5-12-32,6 4 4 0,6 6-4 15,-4 8-8-15,10 6 4 0,-9 7-4 16,6-2 0-16,-3-3-20 15,-7 15 12-15,1 9 20 0,3-5-4 16,-9 12 16-16,0-2-16 16,0 19-12-16,-9-8 0 15,-6 15 20-15,-3 1-8 16,-6 2-12-16,-3-3 0 16,0 1-60-16,3-3 36 15,-6 2 4-15,0-5 12 16,9-7-8-16,0 2 12 0,6-3-24 15,6 3 20-15,0 3 4 16,9-1 8-16,3 3-28 16,9 6 16-16,-6 5 12 15,-4-3 4-15,-5-3 8 16,-6 4-8-16,-9 4 68 16,-9-13-40-16,-5 6 40 15,-7-6-40-15,0-5 8 16,0-8-24-16,-3-3-16 15,4-2-4-15,5-3-136 16,3-3 72-16,9-2-320 16,6 0 216-16</inkml:trace>
  <inkml:trace contextRef="#ctx0" brushRef="#br0" timeOffset="101311.8383">19104 17412 872 0,'39'-13'324'0,"-13"10"-252"0,7-2-20 0,-15 2 48 16,9 1-64-16,6-6-20 15,2 3-16-15,4 5 8 16,0-3-4-16,-4-2-116 0,-8-1 60 16,-6-2-252-16,-9 3 168 15</inkml:trace>
  <inkml:trace contextRef="#ctx0" brushRef="#br0" timeOffset="101524.4414">19336 17267 872 0,'-15'5'324'0,"12"3"-252"0,0 5-20 15,0-2 112-15,0 5-100 16,0 7 0-16,-3-1-40 15,3 4-16-15,0 1-4 16,0-1 20-16,-2 0-12 0,5-7-4 16,-3-1-4-16,3-4-260 15,0-6 140-15</inkml:trace>
  <inkml:trace contextRef="#ctx0" brushRef="#br0" timeOffset="101747.7702">19693 17267 1028 0,'0'-8'380'0,"0"8"-296"0,0 8-20 0,0-3 24 16,0 16-60-16,-3 6 16 16,0 4-28-16,0 6-8 15,3 6-4-15,-3 12 4 0,0-7-4 16,3-8-108-16,0-1 56 15,-3-2-420-15,0-10 260 0,3-19-328 16</inkml:trace>
  <inkml:trace contextRef="#ctx0" brushRef="#br0" timeOffset="102343.6422">20539 16999 756 0,'0'-13'280'0,"3"13"-216"0,0-2-20 0,-3-1 100 16,6 0-88-16,-6-2 68 15,6 0-72-15,2-3 24 16,1 0-44-16,3-3 36 0,-9-2-40 16,9 0-4-16,3-3-16 15,-6 0-16-15,6 3 4 16,3 0 4-16,0-1 0 0,-1 6-12 15,1 3 8 1,-3 2-4-16,0 6 0 16,0 2 32-16,-3 3-12 15,-3 11 32-15,-3-1-28 16,-3-2 12-16,0 0-16 0,3 0 0 16,-6-3-4-16,3-2 36 15,0-3-20-15,0-3 4 16,3-2-16-16,0-3 0 15,2-8-4-15,4 2 12 16,0-7-12-16,3-5-20 16,0 2 4-16,-3 3-4 15,-3 2 4-15,0 3 8 16,0 3 0-16,-6 2-28 16,-3 3 16-16,-3 5-216 15,0 6 128-15,-6 0-428 16,-6 7 296-16,-6-2-264 15</inkml:trace>
  <inkml:trace contextRef="#ctx0" brushRef="#br0" timeOffset="102720.0599">20565 17169 840 0,'-20'13'312'0,"20"-13"-244"0,6 5-16 0,-6-5 148 16,3 6-120-16,3-4 36 15,2-2-68-15,1 0-12 0,0 0-20 16,3-5-20-16,0-3 0 0,0 0 12 16,0-2-4-16,0-4-4 15,0 9 4-15,0-3 4 16,0 5-4-16,-3 3-20 16,-4 3 8-16,1 8 12 15,0-3 0-15,-3 10 40 16,6-5-20-16,0 3-12 15,3-3-8-15,3-2-4 16,6-3 0-16,0-3 16 16,0-10-8-16,-4 2 4 15,-2-7-4-15,-3-4 4 16,-3-1-8-16,-3-4 8 16,0-5-8-16,-3 6-72 15,-3 2 36-15,0 3-332 16,6-1 204-16,0 9-576 15</inkml:trace>
  <inkml:trace contextRef="#ctx0" brushRef="#br0" timeOffset="103200.4681">21467 16872 860 0,'-3'-5'320'0,"12"-5"-248"0,0-4-20 0,-3 14 136 16,0-5-112-16,0-3 96 16,0 0-104-16,6-2 12 0,0-4-48 15,-3 1-20-15,3-3-8 0,-3-2-4 16,6-6 0-16,-1 0 8 15,-2-2-4-15,-3 5 16 16,3-1-12-16,-9 9-20 16,3-3 4-16,-6 6 12 15,0 2 0-15,0 2-4 16,0 1 4-16,-6 2-24 16,6 3 12-16,-6 3 4 15,-3 2 4-15,6 9 16 16,-9-1-8-16,6 11-28 0,-2 2 8 15,2 9 12-15,-3 4 4 16,3-2-12-16,0 3 4 16,-3 2-24-1,3-7 16-15,0-1-92 0,3-5 56 16,3-5-232-16,-3 0 156 16,3-8-412-1,0 2 300-15,-3-5-92 16</inkml:trace>
  <inkml:trace contextRef="#ctx0" brushRef="#br0" timeOffset="103559.3842">21357 17134 632 0,'-9'-10'236'0,"12"10"-184"0,3-3-16 15,-6 3 148-15,0 0-108 16,0 0 68-16,6 3-84 16,-6-3 20-16,0 0-48 15,0 0 60-15,6 0-52 0,-3 5 28 16,3 0-40-16,3-2 36 16,3 2-36-16,0-2 28 15,0 0-28-15,9-3 8 16,-1 0-20-16,4 2 0 15,-3-2-8-15,0 6 4 16,-3-6-8-16,3 5 8 0,-3-5-8 16,-7 0 40-16,1 0-20 15,-3 0 40-15,-3 0-36 16,0 0-16-16,0-5-4 16,3 5-240-16,3-6 128 15</inkml:trace>
  <inkml:trace contextRef="#ctx0" brushRef="#br0" timeOffset="116592.1915">21932 17378 904 0,'-6'0'332'0,"6"10"-256"0,6 4-24 0,-6-4 8 16,0 6-44-16,0 5-4 15,-3 6-8-15,-3 4 4 16,-9 4-4-16,-6-3-452 15</inkml:trace>
  <inkml:trace contextRef="#ctx0" brushRef="#br0" timeOffset="119142.729">20658 13430 540 0,'0'-10'200'0,"3"10"-156"0,0-3-12 0,-3 3 60 16,0 0-56-16,0 0 56 15,9-3-52-15,-9 1 76 16,3 2-64-16,0-6 52 0,-3 6-60 15,3 0 16-15,0 0-40 0,3 0 8 16,-1-5-16-16,1 5 0 16,3 0-4-16,3 0 28 15,3 0-20-15,6-5 4 16,3 5-12-16,3 0-8 16,-7 0 4-16,4 5-4 15,0-5 0-15,-6 0 0 16,-3 0 0-16,-3 5 16 15,-6-5-8-15,0 0 4 16,-6 0-4-16,0 0-84 16,0 0 40-16,-3 6-444 15,-3-1 264-15</inkml:trace>
  <inkml:trace contextRef="#ctx0" brushRef="#br0" timeOffset="119355.899">20652 13578 592 0,'-12'3'220'0,"12"0"-172"0,6 2-12 0,-6-5 188 16,9 3 32-1,9-1-128-15,5-2-4 16,4 0-80-16,3-2-36 0,6 2-8 16,-6 5 8-16,-4-5-4 15,4 5 8-15,-9-5-8 16,3 6-80-16,-9-9 40 15,5 0-320-15,-11-2 196 16</inkml:trace>
  <inkml:trace contextRef="#ctx0" brushRef="#br0" timeOffset="120029.3382">20616 13211 488 0,'-3'-8'180'0,"9"0"-140"0,0 0-12 0,0 8 120 0,0-5-88 15,0-6 88-15,0 3-84 16,3-3-4-16,0 1-40 16,0 2-4-16,3-3-8 0,-1-2-8 15,1 3 4-15,0-1-4 16,3 3 0-16,0-3-12 15,0 6 8-15,-3 2 12 16,0 6-4-16,0 5-28 16,3 8 12-16,-1 2 24 15,1 4-8-15,-3-1 28 16,3-3-20-16,-6-2 84 16,3-3-52-16,0-5 56 15,3-8-56-15,-3-2 24 16,0-9-40-16,-1-7 0 0,1-4-16 15,-6 1-8-15,3 0 0 16,0 0-24-16,-3 2 12 16,3 6-156-16,0 5 92 15,0 3-288-15,0 2 200 16</inkml:trace>
  <inkml:trace contextRef="#ctx0" brushRef="#br0" timeOffset="120538.6432">21500 13073 520 0,'9'-11'192'0,"-9"9"-152"0,-3-1-8 15,3 3 80-15,3-2-68 0,0-1 88 16,-3 0-32 0,0 3-52-16,0 0-36 0,0 8 8 15,0 5-16 1,0 6 20-16,-3 10-16 15,3 0-20-15,-3 3 4 16,3 8 32-16,3-6-16 16,-3-2 8-16,0-6-8 0,-3 1-40 15,3-14 16-15</inkml:trace>
  <inkml:trace contextRef="#ctx0" brushRef="#br0" timeOffset="120824.4914">21292 13409 748 0,'-6'-5'276'0,"6"7"-216"0,0-2-16 16,6 0 112-16,3 0-96 15,3 0 80-15,6 0-80 16,8 0-12-16,10 0-32 15,3 0-4-15,8-2-4 0,10-4-8 0,5 6 4 16,-5-5 12-16,-3 5-8 16,-10 0 4-16,-5 0-4 15,-15 3-60-15,-9-1 28 16,-9 1-120-16,-9 0 80 16,-9 2-512-1,-12 3 320-15,-3 3-84 16</inkml:trace>
  <inkml:trace contextRef="#ctx0" brushRef="#br0" timeOffset="121184.171">21354 13592 560 0,'-3'8'208'0,"3"2"-164"0,0 17-8 15,0-12 40-15,6 4-48 16,-3 2 76-16,-3 3-56 16,6-3 80-16,-6-2-72 15,0-9 96-15,0-2-88 0,-6-5 60 16,6-6-72-16,0-5 60 16,0-5-64-16,6-8-24 15,3-6-16-15,3-2 0 16,-3-2-4-16,12-4 8 15,-6 6-8-15,0 8 8 0,-3 5-8 16,2 3-12 0,1 2 4-16,0 6 4 15,-9 5 0-15,3 3-64 0,-3 4 36 16,3 1-392-16,0 8 228 16,-3 5-488-1</inkml:trace>
  <inkml:trace contextRef="#ctx0" brushRef="#br0" timeOffset="121829.8871">21509 13954 664 0,'15'-5'244'0,"-12"5"-188"0,9 0-16 16,-6 0 32-16,9-3-48 16,-6 1 8-16,6-4-20 15,-4 4-24-15,4-4 4 16,-6 1 32-16,0-6-16 0,-3 6 60 15,0-3-36-15,-6 3 48 16,0-6-48-16,-6 9-8 0,3-4-12 16,0 1 8-16,0 0-12 15,-3 0-12-15,0 5 0 16,3-3 4-16,-3 3 0 16,-3 0 16-16,3 0-8 15,-2 0-12-15,2 3 0 16,0-3 4-16,0 5 0 15,3 0 16-15,-9 0-8 16,6 1-20-16,3 2 4 16,-6 0 32-16,3 2-16 15,0-5 0-15,-3 9-4 16,3-4-4-16,-3 1 0 0,3-1 32 16,6-2-16-16,-6 6 20 15,6-4-20-15,0 6 28 16,0-3-28-16,9 0 12 15,-3-2-16-15,6 0-8 16,-3-1 0-16,6-2-4 16,0 0 0-16,0-3 16 15,6 1-8-15,-7-6-12 16,7-3 0-16,0 0-48 16,0-2 24-16,-3-3-344 15,3 0 200-15,-6 3-444 16</inkml:trace>
  <inkml:trace contextRef="#ctx0" brushRef="#br0" timeOffset="123286.2108">23286 16264 832 0,'-3'-13'308'0,"6"5"-240"0,3 2-20 0,-3-1 80 16,3 1-80-16,0-7 52 15,0 2-60-15,-3-2 40 16,0 3-44-16,-3-4 8 0,3-4-28 15,-12 5 8-15,3 5-12 16,-15-11-8-16,3 9 0 16,-8-1-4-16,-4 3 0 15,-6 3-12-15,9 5 8 16,-2 2-4-16,11 6 0 16,0 3-12-16,3 2 12 0,12 11-12 15,3 0 8-15,6 2 8 16,12-2 4-16,3 3-12 15,-4-4 8-15,1-4-104 16,-3-9 60-16,-3-4-112 16,-6-6-208-1,-9-8 196-15,-3-3-300 16</inkml:trace>
  <inkml:trace contextRef="#ctx0" brushRef="#br0" timeOffset="123556.7384">23081 16243 632 0,'-15'21'236'0,"9"0"-184"0,-3 27-16 15,6-17 44-15,3 12-52 16,-3 7 16-16,3 11-28 16,-3 2 8-16,0 9-12 15,-6-11 64-15,-6-11-44 0,-3-10 104 0,-2-6-80 16,-10-10 92-16,3-16-88 16,-3-11 60-16,4-10-68 15,-1-11 32-15,3-10-48 16,9-3-12-16,6-3-12 15,6 0 8-15,12 9-12 16,3 4-12-16,6 1 0 16,0 2 28-16,3 3-12 15,-4 2-84-15,10-2 40 16,-3 8-236-16,3 5 148 16,-3-3-720-1</inkml:trace>
  <inkml:trace contextRef="#ctx0" brushRef="#br0" timeOffset="124218.6551">23221 16534 508 0,'6'2'188'0,"-6"-2"-148"0,6 6-8 16,-12-4 104-16,6 4-80 15,-3 4 68-15,-3 1-72 16,0-1 16-16,-3 4-40 16,3-1-28-16,3 0 0 0,0-5 8 15,-3-3-4-15,6 3 8 0,0-8-8 16,0 0 16-16,0-2-12 15,9-4-12-15,0-2 0 16,0-2 4-16,-3-1 0 16,3 1-80-16,6-4 44 15,-7 6-4-15,-2-2 24 16,6 2-4-16,-3 3 8 16,-3-1 36-16,-3 4-16 15,6-4 36-15,-3 6-28 16,0 8 48-16,0-2-36 0,3 4 12 15,-3 3-24-15,0 3 0 16,-3 3-8-16,3-1 4 16,-3 1-8-1,0-3-4-15,0-3 4 0,0-2 20 16,-3-3-12-16,0-8-32 16,0 0 12-16,0-8-44 15,3-6 32-15,-3-1-180 16,9-7 112-16,-3 9-12 15,-1 0 56-15,1 5 56 16,3 0-4-16,0 3 184 16,-3 5-104-16,0 2 92 15,0 4-100-15,-3 7 8 16,0 8-52-16,0-2-32 0,-3 2-4 16,6-3 16-16,-6 1-8 15,0-6-4-15,0-5 0 16,0-3-252-16,-6-7 136 15</inkml:trace>
  <inkml:trace contextRef="#ctx0" brushRef="#br0" timeOffset="124444.402">23658 16216 892 0,'3'-2'332'0,"12"4"-260"0,6 4-20 16,-9-1-24-16,3 3-28 15,0 0-64-15</inkml:trace>
  <inkml:trace contextRef="#ctx0" brushRef="#br0" timeOffset="124593.163">23617 16452 768 0,'9'0'284'0,"5"0"-220"0,13-8-20 0,-12 8-12 16,6 2-28-16,6-2-548 15</inkml:trace>
  <inkml:trace contextRef="#ctx0" brushRef="#br0" timeOffset="125147.7682">23539 16103 880 0,'9'-6'328'0,"-3"1"-256"0,6 2-16 0,-3 1 72 15,3-1-80-15,0 0-12 16,6-2-20-16,-3 0-16 15,-1 2 4-15,-2-2-4 0,0 2 0 16,-3 1 0 0,3-4 0-16,-6 6 0 15,0 0 0-15,-6 0 16 0,0 8-8 16,6 3-4-16,-3-1 0 16,9 4 4-16,-3-4-4 15,0 1-4-15,0-3 4 16,0-3-4-16,2-2 0 15,1-3 16-15,-3-6-8 0,3-2 16 16,3-5-16-16,-6 5-172 16,-3-5 92-16,0-3-660 15</inkml:trace>
  <inkml:trace contextRef="#ctx0" brushRef="#br0" timeOffset="125432.9198">24388 15915 820 0,'-12'-6'304'0,"12"6"-236"0,-6 0-20 0,6 6 52 16,0 2-64-16,-3 5-40 15,3 8 0-15,0 3-12 16,3 2 8-16,3-2-44 0,-3 0 24 16,-3 2-664-1</inkml:trace>
  <inkml:trace contextRef="#ctx0" brushRef="#br0" timeOffset="125675.4301">24057 16200 1092 0,'-6'-8'404'0,"9"8"-316"0,9 0-24 15,3-2 44 1,6 2-72-16,15-3 24 0,11-2-40 15,7 0-8-15,17 2-8 16,-2 6 20-16,-10 2-12 16,-5 0-152-16,-7 0 72 0,-14 1-120 15,0-1 104-15,-15 0-168 16,-27 3-404 0</inkml:trace>
  <inkml:trace contextRef="#ctx0" brushRef="#br0" timeOffset="126049.563">24057 16523 780 0,'-12'21'288'0,"15"-10"-224"0,0 5-20 0,3-6 24 0,-6 4-48 16,6-1 52-16,-3 0-40 16,3-5 56-16,-3-3-52 15,-3-5 88-15,6-2-68 0,-3-9 16 16,0-2-40-16,3 0-4 31,3-3-16-31,-3-8-16 0,12 0 0 16,0-2 4-16,5-1 0 15,-5 9-12-15,0 4 8 16,-3-1 4-16,12 9 0 0,-12 6-12 16,-1 0 8-16,-2 8-172 15,-3 3 96-15,0-3-604 16,-3 8 380 0,3 0-28-16</inkml:trace>
  <inkml:trace contextRef="#ctx0" brushRef="#br0" timeOffset="126439.9302">24269 16883 580 0,'-9'3'216'0,"9"5"-168"0,9-6-12 0,-4 4 128 16,1-6-96-16,3 0-8 0,9 0-40 16,0-6-16-1,-3-2 0-15,6 0-4 0,-3-2 0 16,-6-3 16-16,-1-1-8 0,-5 1 4 16,-3 0-4-16,-6 0 36 15,-3 5-20-15,-5-3 40 16,2 3-36-16,-3 3 4 15,0 5-20-15,-6 5 12 16,3 3-16-16,-3 5 48 16,0 6-28-16,6 7 4 15,4-2-20-15,-1-3-8 16,9 6 0-16,6-9 4 16,8-2-4-16,13-5-64 15,12-3 32-15</inkml:trace>
  <inkml:trace contextRef="#ctx0" brushRef="#br0" timeOffset="174200.1641">6602 14655 444 0,'-9'0'164'0,"9"0"-124"0,0 0-16 0,0 0-8 16,3 6-16-16,0 7 0 15,0-8 0-15,0 11 0 16,0-8 0-16,0 5 0 15,-3-2 0-15,3 5-12 16,0-3 8-16,3 0 12 16,0 8-4-16,-4 3-12 15,7 0 4-15,-6 5 4 16,0 8 0-16,-3-3 8 16,0 1-4-16,0-3 76 15,0 2-44-15,3 0 4 0,3-2-24 16,3-3-4-16,3-2-4 15,3-1 4-15,3 1-8 0,3 2-4 16,3 2 4-16,-7-2 12 16,10 1-8-16,-6 4 16 15,6-2-16-15,0-1-12 16,2 1 0-16,1 0-4 16,0 0 0-16,3-3 32 15,2-5-12-15,1-3-20 16,0 0 0-16,0 0 12 15,-1-2 0-15,1-1-12 16,0 1 4-16,-1-1 4 16,-2-2 0-16,0-3 8 15,3-5-4-15,-4 8-4 0,4-5 4 16,6-1-4-16,-1 4 0 16,4-7 0-16,3 7 0 15,-4-1 0-15,-8 0 0 16,9 0 0-16,-4 1 0 15,-5-4-12-15,0 1 8 16,3-1 12-16,2 1-4 16,4 0-4-16,0-6 4 15,-1 3 4-15,1 2-4 16,-1-2-4-16,-5-2 4 16,-6-1 4-1,6 5-4-15,-4-2-4 16,1 0 4-16,3 0-16 0,-1-2 8 15,-2-1 12 1,3 3-4-16,-3-3-4 16,-1-2 4-16,7-3 64 0,-6 8-36 15,2-6-12-15,1-2-12 16,0 0-20-16,2 0 8 16,1-2 48-16,3-1-24 0,-7-2-28 15,-8 5 4-15,6-6 8 16,-3-4 0-16,-4-1 68 15,1 3-40-15,0-2-12 16,-3-6-12-16,3 0-8 16,-10 0 0-16,10-2 8 15,-3-6-4-15,-3 3 32 16,0-6-20-16,2 1 12 16,-5 2-16-16,0-3 12 0,-6 1-16 15,-3 0 40-15,3-4-24 16,-9-1 20-16,-3-4-24 15,9-4-8-15,-6-4-8 16,2 4 4-16,-2-6-4 16,3 2-12-16,0-2 4 15,0 6 4-15,0-1 0 16,-3 3 8-16,0 0-4 16,-3-8-12-16,-3 0 4 0,3-3 12 15,-3 1-4-15,-3-1-4 16,0 6 4-16,0-1 20 15,-3 4-12-15,3 2 4 16,0-3-8-16,0-2-8 16,-3-3 4-16,6-3 20 15,-6 6-12-15,-3-1 32 16,-3 4-28-16,4-1-4 16,-7 3-8-16,-6 0 12 15,3 8-8-15,0 0 24 16,-9-3-20-16,-2-3-4 15,-1 4-4-15,0-4-16 16,-12 4 8-16,-8 1 4 16,-10 4 0-16,-8 5-20 15,-7 2 12-15,1 6-4 16,-9 0 4-16,-13 5-12 0,-5 5 12 16,9 1 4-1,-1 2 4-15,-2 0-12 0,-6 0 8 16,6 5 4-16,-3 0 0 15,11 6-12-15,-14 10 8 16,6 3-4 0,2 5 0-16,4 3 8 0,3-3 0 15,8 0 16-15,4-5-8 16,9-3-12-16,8 3 0 16,12-6-16-16,10 1 12 15,8-3-136-15,12-1 76 0</inkml:trace>
  <inkml:trace contextRef="#ctx0" brushRef="#br0" timeOffset="175249.6508">8816 16939 580 0,'-9'-6'216'0,"12"-4"-168"0,-6-3-12 0,3 5 40 15,-3-6-48-15,3-4 32 16,0-11-32-16,-2-3 52 16,-1-8-44-16,0-2 20 0,0-6-36 15,-3 1-8-15,3-6-8 16,-9-3-4-16,-3 6 0 16,3 0 8-16,-6 5-4 15,3 5 40-15,0 3-20 16,3 13 76-16,3 3-56 15,-2 5 4-15,5 6-28 16,3 7-20-16,0 3-4 0,0 3-4 16,3 4 0-16,-3 9-12 15,0 3 12 1,-6-3 32-16,0 8-16 0,-3-9 0 16,-3-1-4-16,0 4 4 15,3-10-4-15,3 3-12 16,9-6 4-16,6-5 4 15,12 0 0-15,9 0-12 16,9-5 8-16,5 5-4 16,-2-3 0-16,-3 0 24 15,-6-2-8-15,-4 0-4 16,-8-3 0-16,-6-5 64 16,-12-1-36-16,-9-7 84 15,-6 0-64-15,-3 0 8 0,1 0-36 16,-1 2-4-16,0 6-12 15,9 2-24-15,9 3 8 16,6 6-480-16,6 4 268 16</inkml:trace>
  <inkml:trace contextRef="#ctx0" brushRef="#br0" timeOffset="175969.3796">7682 16968 540 0,'-18'10'200'0,"9"4"-156"0,-5 4-12 16,8-2 124-16,0-3-92 16,0 6 80-16,0 4-84 15,3-7 32-15,-3-2-56 16,3-1 52-16,3-8-52 0,0-5 72 15,9-5-60-15,-3-8-16 16,6-1-20-16,0-2-12 16,-1-2 4-16,4 2-4 15,3 3 0-15,0 0-20 16,-3 2 12-16,9 6 4 16,-3-1-16-1,-4 6 12-15,1 6-24 16,6-1 20-16,0-2-680 15</inkml:trace>
  <inkml:trace contextRef="#ctx0" brushRef="#br0" timeOffset="176167.2521">8105 17148 748 0,'-9'0'276'0,"15"2"-216"0,6-2-16 0,-3 0 4 0,6 0-36 16,-3-2-20-16,11-4 0 16,4-2-92-16,-3-2 52 15,-3 2-144-15,-6-3 108 16,-3-2-332-16</inkml:trace>
  <inkml:trace contextRef="#ctx0" brushRef="#br0" timeOffset="176314.5234">8066 17044 832 0,'-53'14'308'0,"35"-1"-240"0,-3 5-20 16,12-4 52-16,3 7-64 16,3 5-20-16,9 1-16 15,6 2-20-15,9 0 12 16,12-3 4-16,5-7 4 0,7 2-372 16,6-2 204-16,-1-9-312 15</inkml:trace>
  <inkml:trace contextRef="#ctx0" brushRef="#br0" timeOffset="177005.067">8459 17137 548 0,'-6'5'204'0,"0"-2"-156"0,3 2-16 0,-3 6 60 15,6-3-56-15,-6 16 84 0,6 2-68 16,-3 3 8 0,0 3-36-16,0-6 56 0,-5 1-44 15,8-9 28-15,-6 4-36 0,6-9-8 16,0-3-12-16,0-2 20 15,0-8-16-15,0-2-4 16,6-9-4-16,2-7-128 16,1-9 68-16,3-2-164 15,0 3 124-15,0-4 28 16,3 4 44-16,-3 10 124 16,-3 5-52-16,6-2 112 15,-3 8-88-15,-3 5-4 16,-3 5-40-16,-4 8 36 0,4 1-36 15,-6 4 12-15,0 9-24 16,6-3 0-16,0-9-8 16,-3 9 4-1,3-8-8-15,3-3 8 16,-3-7-8-16,3 2 16 16,3-8-12-16,-3-8-12 0,-3-6 0 15,3-4-104-15,3-1 60 16,-3-4-112-16,-3-7 92 15,-3 9 40-15,6 3 20 16,-4 4 64-16,1 1-32 16,0 8 96-16,3-3-68 15,3 8 40-15,-3 8-56 0,0 3 8 16,3 7-28-16,-3-2 0 16,-3 10-8-16,0-2 20 15,3-3-16-15,-9 1-4 16,3-4-4-16,-3-5 12 15,0 1-8-15,0-4-48 16,-3-2 24-16</inkml:trace>
  <inkml:trace contextRef="#ctx0" brushRef="#br0" timeOffset="177380.3589">9049 17293 704 0,'6'5'264'0,"-6"-10"-208"0,0 3-12 0,0 2 80 16,3-3-76-16,2 0-12 15,4-2-20-15,0 2-4 16,3-7-8-16,3 4-4 0,0-7 4 16,3 5-16-16,-6-5 8 15,0-6 28-15,-6 6-12 16,-3-3 4-16,-9 1-8 15,-6 1-24-15,-6 1 8 16,-3 5 32-16,-6 3-16 16,3 5 80-16,1 8-52 15,2 5-4-15,3 6-20 16,3 4 0-16,9 6-8 16,6-5 16-16,6 8-12 0,6-3 16 15,6-2-16-15,0-9-4 16,5 1 0-16,-2-1 12 15,0-5-8-15,6-5-188 16,0 0 96-16,0-5-676 16</inkml:trace>
  <inkml:trace contextRef="#ctx0" brushRef="#br0" timeOffset="177802.0086">9433 17132 676 0,'-3'-3'248'0,"3"3"-192"0,-6 5-16 0,3 3-4 16,0 0-28-16,-3 11 4 15,-3 2-4-15,3 3-16 16,-3-3 4 0,3 5 64-16,0-7-32 0,3 5 32 0,0-8-32 15,3-3 8-15,0-8-20 16,0 3 28-16,0-8-28 15,6-3-4-15,3-7-8 16,0-3-16-16,3-3 8 16,0-8-216-16,-3-3 120 15,0 1-236 1,-3 5 192-16,-4 2 240 0,1 6-48 16,0 3 176-16,-3 10-128 15,0 5 28-15,3 5-72 16,3 6 24-16,3 5-44 15,0-2 16-15,3 5-28 0,0-3 8 16,-3-8-16 0,3 6 20-16,-3-11-20 0,0 0 4 15,-3-6-8-15,-3-15-8 16,-3-3-228 0,-6-8 124-16</inkml:trace>
  <inkml:trace contextRef="#ctx0" brushRef="#br0" timeOffset="177939.8539">9513 17137 652 0,'-9'-5'244'0,"12"7"-192"0,3 6-12 0,0 0 84 16,3 3-76-16,6 5 32 16,6 2-44-16,2 1-24 15,7-1-4-15,3-4 0 0,0-7-4 16,-1 1-92-16,-5-16 52 16,-3 3-464-1</inkml:trace>
  <inkml:trace contextRef="#ctx0" brushRef="#br0" timeOffset="178792.6199">9918 16798 676 0,'0'14'248'0,"3"9"-192"16,-3 17-16-16,0-16 40 0,0 5-52 15,-3 3 60-15,-9 13-52 16,3 0 0-16,-3 2-20 15,3-2 8-15,-3-10-16 0,0-6 32 16,3-8-24-16,0-8 20 16,1-7-20-16,-1-12-16 15,3-12-4-15,6-11-340 16,9-3 188-16,-3 3-380 16,5 2 800 15,34 25-160-16,-6 10 88-15,-9 15-104 16,-1 7 16-16,-8 1-60 16,-9-4 76-16,-9-1-68 15,-6 3 60-15,-3-5-60 0,0-8 16 16,-6-5-40-16,-6-6-16 0,1-5-8 16,8-8 4-16,3-3-4 15,3-2-80-15,6-3 40 16,9 3-4-16,2 2 24 15,10 3 12-15,3 3 4 16,6 3-20-16,2-4 12 16,4 6 4-16,3-5 4 15,-3 2 24-15,-1 1-12 0,-5-6-12 16,-6 2-4 0,-6-4 40-16,-6-6-24 0,-10 3 8 15,-5-8-12-15,-5-3-16 16,-7 3 4-16,-3 5 20 15,-3 2-8-15,0 4-20 16,3 5 4-16,3 5-12 16,3 5 8-16,0 5-8 15,3 6 8-15,3 6 8 16,3 1 4-16,0 4-12 16,0-1 8-16,3-2 4 15,0-3 0-15,0 0 16 16,3-5-8-16,0-2 16 15,0-7-16-15,0-1-12 16,0-4 0-16,0-2 20 16,0 0-8-16,-6 0-28 15,6 0 8-15,0-2 4 0,0-1 8 16,0 3 68-16,3 0-36 16,3-3 16-16,0-4-32 15,-1 1 44-15,1-2-32 16,0-2 12-16,0-4-24 15,-3-4 20-15,0 2-24 16,0-8 12-16,0-7-12 16,0 4 20-16,6-2-20 15,0 10-208-15,2 1 108 16,10 13-828 0</inkml:trace>
  <inkml:trace contextRef="#ctx0" brushRef="#br0" timeOffset="181966.3565">23286 14332 416 0,'-18'6'152'0,"6"-4"-116"0,4 4-12 0,-4-1 56 16,3 3-48-16,0 3 24 15,-3-1-36-15,3 3 36 16,-3 3-32-16,3 3 12 15,9 5-20-15,-15 2 0 0,6 3-8 16,3 0 28-16,-6 3-20 16,3-3 4-16,1-5-12 15,-4 8 4-15,-3-11-8 16,3 3 32-16,0-3-20 16,0-3 12-16,6 1-16 0,-3-1 12 15,3 1-16 1,0 2 4-16,0 0-4 0,0 0-8 15,0 3 4 1,0 0-4-16,0 0 0 16,1-3 16-16,2 3-8 0,-3-3-12 15,0 3 0-15,3 0 20 16,0-1-8-16,0-4 4 16,3 2-4-16,0-2-16 15,3-6 4-15,-3 3 12 16,3 2-4-16,3-7 8 15,-3 2-8-15,6 3-12 16,-1-3 4-16,-5-2 12 16,9 7-4-16,0-2-4 15,3 3 4-15,-3-1-4 16,12 3 0-16,-9 3 0 16,6 0 0-16,-1-3 8 0,1 3-4 15,9-3-4-15,-9-2 4 16,9-1 4-16,-4 3-4 15,-2-2-4 1,-3-6 4-16,9 0 4 16,-3 3-4-16,2-3 24 0,4-2-16 15,0 0-20-15,6 2 0 16,-7-5 12-16,10 5 0 16,-3 0-12-16,-1 0 4 15,-5 3 20-15,3-5-8 16,0-1-4-16,-1-2 0 0,1 0-4 15,0 0 0-15,-4 0-12 16,10 3 8-16,0-1 4 16,5-2 0-16,-5 3 16 15,0-1-8-15,-1-2 16 16,4 0-16-16,-3-2 24 16,2-4-20-16,4-2 12 15,0 3-12 1,-4 0 0-16,-2 2-4 0,0-3-16 15,2 6 4-15,-8-2 12 16,3-6-4-16,-6 0 8 16,-4 0-8-16,1 0 8 15,6 0-8-15,-3-6-4 16,-1 6 4-16,7-8-4 16,-6 6 0-16,5-6 0 15,-5-3 0-15,6 3 0 0,-9-2 0 16,-1-3 8-1,1-1-4-15,-6-4 16 0,-3 2-12 16,-3-3-12-16,2 1 0 16,1-3 4-16,-3-6 0 15,3 1 8-15,0-1-4 16,0-2-20-16,-9-5 8 16,5 5 20-16,4-6-4 15,-3 4-4-15,-6-1 0 16,0 3-4-16,-3 0 0 15,0 2 8-15,-6 3-4 16,6 1-12-16,-9-1 4 16,0-3 4-16,0-2 0 0,9-5 16 15,-9-3-8-15,0 0-12 16,-9 0 0-16,6 0-4 16,-6 5 0-16,0-5 24 15,-6 2-8-15,-9 6-12 16,3-2 0-16,1 7-4 15,-10-5 0-15,6 2 8 16,-6-5 0-16,0 1-12 16,1-1 8-16,-10-2 12 15,6 4-4-15,-8-1-4 16,-7 2 4-16,6 0-24 16,-8-1 12-16,-1 7 4 15,0-1 4-15,1 5-12 16,8-2 8-16,-8 0-24 15,-10 2 16-15,0 1 4 16,-2 2 8-16,-1 3-12 0,-5 2 8 16,8-2 12-16,-11-3-4 15,0 6-12-15,-1 2 4 16,4 0-4-16,5 2 0 16,10 4 8-16,-7-4 0 15,0 4-12-15,1-4 8 16,-7 6 4-16,7 3 0 15,-4 2 0-15,7-2 0 16,2 8-12-16,4-1 8 16,-1-2-4-16,3 0 0 0,4 3 32 15,2-1-12-15,3 1-56 16,-2-3 20-16,2 2-676 16,0 4 384-1,10-6 60-15</inkml:trace>
  <inkml:trace contextRef="#ctx0" brushRef="#br0" timeOffset="182895.9831">23718 13377 436 0,'-9'6'160'0,"0"4"-124"0,-3 3-8 15,6 1 28-15,-3 4-36 16,-3 9 36-16,0 4-32 15,0 4-4-15,4-1-12 0,2-2 4 16,-9-6-8-16,9-7 16 16,3-1-12-16,0-7 4 0,3-11-4 15</inkml:trace>
  <inkml:trace contextRef="#ctx0" brushRef="#br0" timeOffset="183104.8578">23679 13375 664 0,'9'-8'244'0,"3"10"-188"0,12-4-16 0,-9 7 12 0,0 3-36 15,8 0-12-15,1 2-8 16,3 4 12-16,-3-1-4 16,-3-2 8-16,-12 4-8 0,-6-1 32 15,-6 4-20-15,-15-5-208 16,-6-2 104-16,3-3-400 15</inkml:trace>
  <inkml:trace contextRef="#ctx0" brushRef="#br0" timeOffset="183270.3458">23825 13671 364 0,'15'53'132'0,"-15"-29"-100"0,-6 5-12 15,3-16 176-15,-9 0-112 16,-3 1 124-16,-6-4-120 15,-2-2-8-15,-4-3-52 16,3-5 0-16,-3 0-16 0,6-5 0 16,6-6-4-16,6-4-120 0,4-12 60 15</inkml:trace>
  <inkml:trace contextRef="#ctx0" brushRef="#br0" timeOffset="183447.8789">24042 13470 704 0,'36'-21'264'16,"-21"23"-208"-16,9 1-12 0,-3 0-24 0,-1-3-20 16,7 2 0-16,-6 1 0 15,0-3-108 1</inkml:trace>
  <inkml:trace contextRef="#ctx0" brushRef="#br0" timeOffset="183746.8508">24146 13475 464 0,'-8'6'176'0,"8"7"-140"0,-3 11-8 15,-3-6 76-15,3 11-64 16,-6 3 16-16,6 8-32 0,-6-3-4 16,3-8-12-16,-6-5 12 15,9-6-12-15,-6-2 92 16,-9-5-52-16,-3-11 12 16,6-6-36-1,-2-4 40-15,-4-6-36 0,0-3-24 0,6 1-4 16,3-1-20-16,9 3 12 15,3-2-560 1,9 10 312-16,6-5-32 16</inkml:trace>
  <inkml:trace contextRef="#ctx0" brushRef="#br0" timeOffset="183960.1288">24420 13459 756 0,'9'-13'280'0,"0"10"-216"0,6 1-20 15,-6 2 24-15,9 0-48 16,3 0 0-16,6 0-12 16,2 0 4-16,-2 2-8 15,0 4-12-15,-6-4 4 0,0 4-516 16</inkml:trace>
  <inkml:trace contextRef="#ctx0" brushRef="#br0" timeOffset="184143.5011">24623 13470 548 0,'-9'8'204'0,"3"8"-156"0,-9 8-16 0,12-6 28 16,-15 14-40-16,9 5-8 16,-3 8-8-16,-6-3-180 15</inkml:trace>
  <inkml:trace contextRef="#ctx0" brushRef="#br0" timeOffset="184621.6968">23733 13660 352 0,'-15'6'132'0,"0"-1"-104"0,-6 0-8 15,18-5-8-15,-9 3-12 16,-3 2-292-16</inkml:trace>
  <inkml:trace contextRef="#ctx0" brushRef="#br0" timeOffset="188280.8849">7316 17888 612 0,'0'-7'228'0,"0"1"-180"0,6-2-12 15,-3 3 28-15,-3 2-44 16,6-2 8-16,0 0-16 16,-3 5-16-16,-3 0 0 15,0 0 12-15,0 5-4 0,0 3-4 16,-3 11 4-16,-3-1 20 16,-3 3-12-16,0 6 40 15,0 4-28-15,0 1 4 16,0-5-16-16,3-1 44 15,3-7-28-15,-3-6 4 0,6-5-20 16,0-3 36-16,0-10-24 16,6-8-12-16,3-6-8 15,3-7-32-15,6-1 16 16,3 1-128-16,-6-1 80 16,-3 1-12-16,0 7 44 15,-6 3 28-15,6 6 0 16,-9-3 0-16,2 7 4 15,1 4-16-15,-6 2 8 16,0 8 100-16,-6 5-52 16,6 11 16-16,0 5-36 15,0 2 4-15,0 6-16 16,0-2 12-16,0-3-16 0,0-11 32 16,6-8-24-16,-6 0 32 15,12-7-32-15,-3-12 20 16,0-7-20-16,3-3-8 15,3-13-4-15,3 0-84 16,3-3 44-16,2 8-100 16,-2-5 76-16,-3 5 12 15,-6 11 28-15,0 0 24 16,-3 10 0-16,-9 3 84 16,0 8-44-16,-3 13 48 15,-3 6-52-15,-3 13 16 16,-3-9-36-16,3 9 0 15,3-8-12-15,3 0 4 16,0-6-8-16,3 0-4 16,0-12 4-16,6-4-164 15,-3-2 88-15,6-13-668 16</inkml:trace>
  <inkml:trace contextRef="#ctx0" brushRef="#br0" timeOffset="188610.7815">7843 17952 756 0,'-18'8'280'16,"15"-3"-216"-16,-12 8-20 0,12 1 24 0,-3 9-48 16,-3 7-20-16,3 1 0 15,1 6 8-15,2-2-4 16,3-9 32-16,3 1-20 0,5-1 4 15,1-7-12-15,3-6 12 16,0-5-12-16,3-8-4 16,0-3 0-16,-3-7-40 15,-3-6 20-15,-3-11 16 16,-3-2 0-16,-3-11 20 16,0 6-12-16,-6 2 24 15,-3 1-20-15,3 9 4 16,-3 4-8-16,3 2-32 15,12 5 12-15,-3 3-284 16,3 3 160-16</inkml:trace>
  <inkml:trace contextRef="#ctx0" brushRef="#br0" timeOffset="188925.762">8099 17881 736 0,'-6'-6'272'0,"0"6"-208"0,-3 0-20 0,3 6-8 16,-3-1-28-16,-3 8-12 16,3 0 0-16,-2 8 4 15,11 3 0-15,0-3-12 0,6 6 8 16,5-1-16-16,4 6 12 16,0-5 12-16,3-1 0 0,-6-2-12 15,-3 2 4-15,-3 1 84 16,-6-6-48-16,-9 3 80 15,-3-8-64-15,-6 2 28 16,-6-5-44-16,1 1-8 16,-1-4-16-16,6-7-8 15,3-3 4-15,3 0-128 16,9-13 68-16,6-1-684 16</inkml:trace>
  <inkml:trace contextRef="#ctx0" brushRef="#br0" timeOffset="189094.4644">8275 17920 892 0,'44'-13'332'0,"-26"8"-260"0,9-3-20 0,-9 8-16 16,9 0-32-16,-7 0-80 15,-5 0 40-15,0 0-356 16,-6 5 216-16,-6 0-232 15</inkml:trace>
  <inkml:trace contextRef="#ctx0" brushRef="#br0" timeOffset="189406.6592">8233 17984 624 0,'-6'8'228'0,"3"10"-176"0,-3 9-16 15,3-6 124-15,6 11-96 16,-3 7 8-16,0 1-44 16,-6-8-16-16,9 5-8 15,-3-11 12-15,-3-5-8 0,0-7-92 16,0-1 48-16,0-8-308 16,0-5 192-1,0 0 4-15,3-13 92 16,0 0 144-16,0-6-44 15,3-7 248-15,6 4-160 16,0-1 140-16,3 4-156 0,3 6 44 16,0 0-92-1,0 5-48-15,5 0-16 0,1 3-156 0,3-1 84 16</inkml:trace>
  <inkml:trace contextRef="#ctx0" brushRef="#br0" timeOffset="189872.4467">8825 17947 644 0,'3'-8'236'0,"-3"8"-180"0,-3-6-20 0,3 6 104 0,-3 0-84 16,0 0-4-16,-3 6-32 15,-3-1 4-15,-2-2-16 16,-7 2 48-16,-3-5-28 0,-3 0 28 15,3 0-28-15,0 0 16 16,-5-5-24-16,5 5 0 16,3-3-12-16,3-2 36 15,0 5-20-15,3 0-32 16,3 0 4-16,0 8-8 16,3 2 4-16,0 6 32 15,1 16-12-15,-4 5 12 16,0 5-12-16,3 3 0 15,-3-5-4-15,6-8 64 16,3-1-40-16,-3-9 16 16,3-4-32-16,-3-5 44 15,3-2-32-15,0-3-4 16,3 0-16-16,3-8-16 0,3 5 4 16,3-5 20-16,2 0-8 15,1 0-12-15,12 0 0 16,-3 8-136-16,0-8 72 15,0 0-252-15,-1 5 180 16,-8-5-580 0</inkml:trace>
  <inkml:trace contextRef="#ctx0" brushRef="#br0" timeOffset="190039.7029">8504 18153 1080 0,'-12'-24'400'0,"12"24"-312"0,12-13-24 16,-3 13 0-16,12-3-48 15,2 3-12-15,7 3-8 16,6 2-156-16</inkml:trace>
  <inkml:trace contextRef="#ctx0" brushRef="#br0" timeOffset="190220.9682">9022 17947 840 0,'15'-14'312'0,"3"7"-244"0,8 1-16 0,-5 4 16 15,6-4-48-15,6 6 8 16,-4-5-16-16,1 5-308 15</inkml:trace>
  <inkml:trace contextRef="#ctx0" brushRef="#br0" timeOffset="190475.5204">9049 18037 748 0,'0'0'276'0,"3"0"-216"0,0 8-16 16,0-8 156-16,-1 13-120 15,-2 5 20-15,-2 6-60 16,2 5-36-16,-3-2-4 16,0 10 16-16,-3-11-8 0,0 1 4 15,3-1-4-15,-3-7-756 16,-9 7 412-1,3 1 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13:06:19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6003 7157 248 0,'0'-8'92'0,"3"3"-72"0,-3-1-4 0,0 6 156 16,0 0-96-16,0-5 84 15,6 0-92-15,-6 5 8 16,0 0-44-16,0 0-20 15,0 0-8-15,0 0 20 0,0 0-12 16,9 0 84-16,-6-5-52 16,0 5 32-16,3-3-44 15,0 3 0-15,-3 0-20 16,3 0-8-16,3-3 0 0,9 1 12 16,6 2-8-16,2 0-4 15,13 0 0-15,12-3 4 16,20 0-4-16,16 3-4 15,32 0 4-15,6-2 28 16,26-1-16-16,7 3 4 16,0 5-12-16,6-5 4 15,-7 6-8-15,-17-1-12 16,-9-5 4-16,-9 0 12 16,-11 5-4-16,-22-2 8 15,-12 0-8-15,-14-3 8 16,-19 2-8-16,-8 1-12 15,-9 2 4-15,-9-2 12 16,-9 5-136 0,0 0 68-16,-3 2-280 0,-6-2 188 15,0 3-304 1</inkml:trace>
  <inkml:trace contextRef="#ctx0" brushRef="#br0" timeOffset="525.9557">5989 7379 248 0,'0'-2'92'0,"0"2"-72"0,-6 2-4 15,6-2 220-15,0 0-132 16,0 0 100-16,6 0-120 15,2 0-20-15,10-2-40 16,9-4 36-16,24-4-32 16,23 2 20-16,24 2-28 0,36-7 28 0,27 5-32 15,38 0-12-15,7 3-8 16,14 2 12-16,-17 9-4 16,-10-4-4-16,-14 6 4 15,-28-5 4 1,-20 0-4-16,-23-3-4 0,-16 0 4 15,-24-3-4-15,-20 0 0 16,-9-2 16-16,-18 0-8 16,-10-1-4-16,-5 4 0 15,-9-1-92-15,-6 3 48 16,4 0-312-16,-10 3 196 16,6-1-268-16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13:10:54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19812 6014 424 0,'-3'0'156'0,"3"0"-120"0,0 0-8 0,0 0 80 16,0 0-64-16,0-5 68 16,3 5-60-16,-3-6 16 15,0 1-40-15,3 2 60 16,-3-7-48-16,3 2 28 16,-3-3-40-16,0 1 28 0,0-3-32 15,0-1 4-15,0-2-16 16,0 1 28-16,3-7-24 15,-3-1 4-15,0 1-12 16,6-9 12-16,0 2-12 16,0-6 24-16,0-5-20 0,6-2 40 15,-3-5-28-15,6-1 4 16,0-5-16-16,0 0-8 16,5-3 0-16,4 4-4 15,0-1 0-15,0-6 0 16,3-1 0-16,2 1 0 15,4-1 0-15,0-1 16 16,-3 2-8-16,5-1-12 16,-5-1 0-16,6-3 12 15,3 1-4-15,2-1-4 16,1 3 4-16,6 1-4 16,-4-1 0-16,1-5 8 15,-3-3-4-15,-4 3 24 16,4 2-16-16,0 6 12 15,2 0-12-15,4 5-8 0,0 0 0 16,5-8-16-16,4 8 8 16,-7-2 4-16,7-1 0 15,-1 3 0 1,4-3 0-16,2 1 0 0,7-3 0 16,-13 7 24-1,4 9-12-15,5-16-4 16,-8 10-4-16,0 3-24 15,2 6 12-15,1-4 20 16,8 4-4-16,1-4-4 0,-4-4 0 16,1-9-24-16,11 3 12 0,0 3 12 15,4 2 0-15,-7 9-20 16,-2 2 8-16,-4 2 4 16,-5-5 4-16,-1 3 44 15,-5 3-24-15,-7 0 0 16,4-1-12-16,-4 6 12 15,-5-5-12-15,0-1 24 16,5 1-20-16,-2 0 12 16,3-4-12-16,2 7 12 15,-5 4-16-15,-4 6-4 16,-5 0 0-16,-9 8 4 16,-6 2-4-16,-1 3 16 15,-5-5-12-15,-3 8-20 16,3-1 4-16,-12-2 32 15,3 3-16-15,0 0-8 0,3-3-4 16,3 0 4-16,0-5 0 16,-4 5-12-16,4 3 8 15,-3-1 20-15,-3 1-8 16,0 5-4-16,-3-3 0 16,-6 19-224-1</inkml:trace>
  <inkml:trace contextRef="#ctx0" brushRef="#br0" timeOffset="2748.5358">20211 4501 572 0,'-6'0'208'0,"12"-6"-160"0,-6 6-12 0,0 0 40 16,0 0-48-16,0 0 40 15,0 0-36-15,0 0-20 0,0 0-4 16,0 0 16-16,0 0-12 0,0 0 56 16,0 0-36-16,9-5 4 15,-3 5-24-15,-6-5 12 16,0 5-16-16,6-3 24 15,-3-2-20-15,0 5 4 16,0-6-8-16,-3 1 20 16,6 0-16-16,0 0 4 15,-3-1-8-15,3-2 20 16,3-2-16-16,3 2 12 16,-3-3-12-16,-3 3-24 15,3-5 4-15,2 2 32 16,-2 1-16-16,0-1 36 15,-3 1-28-15,6-3 4 16,-3 2-12-16,0-2 4 16,-3-1-8-16,9 1-20 15,0 0 8-15,-3 0 20 0,-3 0-4 16,5-1-12-16,1 4 0 16,-3-1 4-16,3 1 0 15,0-4 16-15,0 1-8 16,6 3-12-16,-12-4 0 15,3 4-4 1,2-1 0-16,1 1 8 0,-3-1 0 16,-3 3 0-16,3 0 0 15,-3 3 16-15,0-3-8 16,3 0-20-16,-3-3 4 16,0 6 4-16,0-6 4 15,0-2 0-15,-1 8 0 0,1-3 8 16,0-3-4-16,0 3-12 15,0 1 4-15,0-1-4 16,0 2 0-16,0-2 16 16,0-2-4-16,0 5 8 15,0-3-8-15,0 0-4 16,0-6 4-16,3 9-16 16,-1-3 8-16,1-2 12 15,0-1-4-15,0 0-20 16,-3 3 8-16,3-2 12 15,0-1 0-15,0 3 8 16,-3-2-8-16,0-3-12 16,3 2 4-16,0 6 12 0,-1-9-4 15,1 4-4 1,3-1 4-16,-3 1 4 16,3 2-4-16,-6 0-12 0,3-3 4 15,3 3-4-15,-3 0 0 16,-3 3 8-16,-1-8 0 15,-2 5 8-15,0 0-4 16,3-3 8 0,-3 1-16-16,0-1 0 15,3 3-4-15,0-2 0 16,-3 2 16-16,3 0-4 16,0 0 8-16,0 0-8 15,-3-5-12-15,0 5 4 16,3-3-4-16,0 1 0 0,-3 2 24 15,0 0-8-15,2 0-12 16,1-3 0-16,0 3 4 16,0-2 0-1,0-1-12-15,0 3 8 0,0-2 4 16,3-1 0-16,0 0 0 16,-3 4 0-16,0-4 8 15,3 3-4-15,-3 3 8 16,-1-6-8-16,1 3-12 15,0-2 4-15,0-1 4 16,3 3 0-16,0-8 8 16,0 8-4-16,0-2-12 15,3 2 4-15,-3-5 4 16,3 2 0-16,-4-2 8 0,4-1-4 16,3 1-4-16,-6 3 4 15,-6-1-16-15,9 0 8 16,-3 4-4-16,-3-1 0 15,0-3 24-15,0 0-8 16,0 6-4 0,0-8 0-16,-1 5-4 0,1-3 0 15,0 3 0-15,0-2 0 16,0 2 8-16,0-3-4 16,0 1 16-16,0-1-12 15,0 3-12-15,3-8 0 0,0 6 12 16,0-3-4-16,0 2-4 15,-1 3 4-15,1-5-4 16,0 2 0-16,0 1 0 16,0-1 0-16,0-2 16 15,0 0-8-15,6-1-20 16,-6 1 4-16,3 0 4 16,2-6 4-16,-2 4 8 15,0-1-4-15,0 2-12 16,6-1 4-16,-6-1 12 15,3 0-4-15,-4 3 8 16,1-1-8-16,0-4-28 16,0 5 12-16,0-1 12 15,0-4 4-15,0-1 8 16,0 3-8-16,-3 3 32 16,2 0-20-16,-2-3 32 0,0 0-32 15,0 3 12-15,0 0-16 16,0 0-8-16,0-1 0 15,0 4 12-15,-3 2-8 16,0 0-4-16,-3 3 0 16,0-3-4-16,-3 2 0 15,0 6 16-15,-3 0-8 16,-3 6-56-16,-3 2 24 16,-3 5-516-16,-3 5 296 0</inkml:trace>
  <inkml:trace contextRef="#ctx0" brushRef="#br0" timeOffset="3934.487">21143 3625 496 0,'3'-8'184'0,"0"5"-140"16,0-7-16-16,-3 7 56 0,3 3-52 15,-3-5 68-15,0 2-60 16,3 0 0-16,-3 1-24 16,0-1-12-16,3 0 0 0,-3 3-4 15,0 0 0-15,0 0-20 16,3 6 12-16,-3 2 76 15,0 5-40-15,0 3 28 16,0 2-36-16,-3 3 16 16,0-2-20-16,-3 0 28 15,0-4-28-15,-3-1 4 16,6-4-12-16,3-5 28 16,-6-5-20-16,-3-5 4 15,6-5-12-15,3-6-16 16,-3 0 4-16,3 0-4 15,3 3 0-15,-3 2 0 16,0 3 0-16,3 0-12 0,0 3 12 16,-3 5-4-16,0 5 4 15,0 1 52-15,0 2-24 16,-3-1 52-16,3 1-40 16,-3 0-8-16,0 0-12 15,3-2 8-15,0-6-12 16,3-3-12-16,0-2 0 15,6-6-588 1,6 3 324-16,3 0-156 0</inkml:trace>
  <inkml:trace contextRef="#ctx0" brushRef="#br0" timeOffset="5813.0265">20955 3702 464 0,'0'0'176'0,"0"0"-140"0,0 0-8 16,0 0 76-16,0 0-64 15,0 0 44-15,0 0-48 16,0 0 24-16,0 0-32 16,-6 0-8-16,6 0-12 0,0 0 20 15,0 0-16-15,0 0-4 16,0 0-4-16,-2 2 4 16,2-2-4-16,0 8 8 15,0-5-8-15,0 5-12 16,0 2 4-16,-3 3 20 15,3 3-8-15,0 3-4 16,3 5 0-16,-9 0-4 16,6-1 0-16,0 4 0 0,-3-1 0 15,3-5 8-15,0 3-4 16,0 0 16-16,6 0-12 16,-3 8-28-16,-1-9 8 15,1 7 32-15,3 1-12 16,-3 4-8-16,3-1-4 15,-3 3 28-15,0 3-12 16,-3 2-4-16,0-2-4 16,0 2 4-16,0 6-4 15,3-3 32-15,0 0-20 0,0-3 40 16,3 0-32-16,-3 1 20 16,3-4-24-16,0-2 0 15,3 3-12-15,-3-3 12 16,3 0-12-1,-3-5 24-15,-6-3-20 0,0 3 32 16,0 2-28-16,0 1-12 16,-3-1-8-16,0 0 12 15,-3 1-4-15,3-9-12 16,0-2 4-16,3-3 56 16,3-5-28-16,6-3 0 15,-3-2-16-15,3-3 4 16,-3-3-8-16,6-2-36 0,-6-6 16 15,-3 1-100-15,-3-6 64 16,-6-8-232-16,-3-19 160 16</inkml:trace>
  <inkml:trace contextRef="#ctx0" brushRef="#br0" timeOffset="6612.3356">21331 3466 464 0,'2'-5'176'0,"-2"10"-140"0,-2-5-8 0,2 0 84 16,2 5-68-16,-2 6 24 15,0-3-36-15,0-3 32 16,0 6-36-16,0-1 28 0,-2-2-28 16,2 3 28-16,0-3-32 15,0 8-24-15,0-3 0 0,2 0 8 16,1 3-4-16,0 2-12 16,0 4 4-16,-3 1 20 15,3 4-8 1,0 5 32-16,0 2-24 15,0 0 20-15,0-2-20 0,0 3-8 16,-3 2-4-16,3-6 4 16,3 4-4-16,0-1 24 15,0 3-16-15,0 0 12 16,-6 6-12-16,6-1 12 16,3 3-16-16,-9-3 32 15,6 1-24-15,-6-6 4 16,3 5-12-16,0-2 4 15,0-1-8-15,0 4 16 0,0 2-12 16,0 0-4-16,0 2 0 16,-3-2 20-16,0-2-12 15,0-1 24-15,3 0-24 16,0 1 4-16,3-9-8 16,-3 3 12-16,0-8-12 15,0 6 16-15,0-6-16 16,-3-3 4-16,0-5-4 15,0-2 12-15,0-3-12 16,-3-3 16-16,-6-3-16 16,3-4-128-16,-9-6 68 15,-6-13-688-15</inkml:trace>
  <inkml:trace contextRef="#ctx0" brushRef="#br0" timeOffset="7251.4326">21128 4548 548 0,'0'-10'204'0,"0"10"-156"0,0 0-16 16,0 0 88-16,0 0-72 15,0 5 24 1,-3-5-40-16,0 5 12 0,-3 0-24 16,-6 1 8-16,6 2-16 0,0-3 0 15,-6 0-4-15,1 1-8 16,2-6 4-16,-3 8-16 16,6-3 8-16,-3-5 4 15,9 5 0 1,0 0 0-16,6 3 16 15,0 3-8-15,-3-1-4 16,-3 4 0-16,6 2 4 16,3-3-4-16,-9 5-12 15,6-2 4-15,2-3 20 0,-2 3-8 16,3-8-4-16,-3-2 0 16,0-6-700-1</inkml:trace>
  <inkml:trace contextRef="#ctx0" brushRef="#br0" timeOffset="7615.6952">21092 4614 572 0,'0'0'208'0,"-3"0"-160"0,-3 6-12 16,6-6 40-16,0 0-48 16,0 0 32-16,0 0-32 15,9 0 28-15,-3 0-32 16,-6 0 64-16,6 0-48 0,0-6 28 16,-3 6-40-16,3-2-28 15,6 2 0-15,-3 0 0 16,3 0 0-16,3 2 16 15,0 1-8-15,0 2-20 16,-4 1 4-16,-2-4 32 16,-3 1-16-16,-6-3 28 15,0 0-24-15,-3 2-232 0,-3-2 116 16,3-5-520 0</inkml:trace>
  <inkml:trace contextRef="#ctx0" brushRef="#br0" timeOffset="7867.8051">21179 4564 476 0,'-3'0'176'0,"9"0"-136"0,0 3-12 0,0-1 20 0,0 1-32 16,2 2 4-16,1 1-12 15,0-1 56-15,-3 3-36 16,0 2 60-16,0 1-52 15,0 0 64-15,-3-1-60 16,-3 1 28-16,0-1-40 0,0 1 28 16,-3 2-32-16,0-2 20 15,-3-1-24-15,0 1-16 16,0-6-8-16,0-2-244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13:20:19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18503 9946 416 0,'0'-3'152'0,"0"0"-116"0,0 1-12 0,0 2 48 0,0 0-44 16,0-3 16-16,0 0-28 16,3 1 36-16,-3-1-28 15,6 1 64-15,-6-1-48 16,0 0 8-16,0 1-28 15,0-1 4-15,0 0-12 0,0 3 0 16,0 0-4-16,0 0 12 16,0 0-12-16,0 0-4 15,0 0 0-15,0 0 12 16,-6 0-8-16,6 0 16 16,-3 0-16-16,3 0 4 15,0 0-4-15,0 0-8 16,-6 3 4-16,6-3-4 15,0 3 0-15,0 2-12 16,0-2 8-16,-6 2 20 16,6 0-8-16,0 0 4 15,-3 1-4-15,3 2-24 0,-6 0 8 16,6-1-4-16,-6 4 4 16,6 2 16-16,0 1-4 15,0 1-4-15,0 4 4 16,0-1-4-16,0 4 0 15,0-1 16-15,0 3-8 16,0 2-4-16,0 1 0 16,-6-4 4-16,0-2-4 15,6 1-4-15,0-1 4 16,0 0 12-16,3-2-8 0,0-1 4 16,0 1-4-16,0-1 12 15,-3 1-12-15,3-1-12 16,-3 1 0-16,3-3 12 15,-3-1-4-15,0-1-12 16,0-1 4-16,0-3 12 16,0 1-4-16,0-3-12 15,0 0 4-15,3 2 12 16,3-4-4-16,-6 2-12 16,3 2 4-16,0-4 4 15,-3-6 0-15,3 5 0 16,-3-5 0-16,0 0 8 15,0 0-4-15,0 0 40 16,6 0-20-16,-3 0-4 0,0-11-12 16,0 11-8-16,2-5 4 15,-5 0-16-15,0 5 8 16,6-6 4-16,-6 4 0 16,0 2 8-16,0-6-4 15,0 6-12-15,0-5 4 16,0 5 12-16,0 0-4 15,0-5-20-15,-6 5 8 16,6 0 20-16,-8 0-4 16,2-5-4-16,0 2 0 15,0 3 12-15,-3-5-8 0,0 5-12 16,3 2 0-16,-6-2 12 16,0 3-4-16,6 2-4 15,-12 3 4-15,6-3-4 16,0 1 0-16,4 2 0 15,-7 2 0-15,3-4 8 16,3-1-4-16,-6 3-4 16,3-3 4-16,3 0-16 15,-6 3 8-15,-3-2 4 16,6 4 0-16,-2-5 8 16,2 6-4-16,-3-3-4 15,0 3 4-15,-6-1-4 16,6 3 0-16,0-5-12 15,0 3 8-15,0-6 12 16,4 3-4-16,2 3-4 0,-6-6 4 16,6 6-4-16,0-3 0 15,0-3 0-15,3 0 0 16,0 0 0-16,3 3 0 16,0 3 0-16,0-6 0 15,0 3 0-15,0-3 0 16,0 6 8-16,3-6-4 15,0 3 16-15,0 3-12 16,0 2-4-16,0-2 0 16,3-1 12-16,0 3-8 15,0-2 4-15,0 2-4 16,0-2-16-16,0 2 4 0,0 3 4 16,3-5 0-16,0 2 8 15,0 0-4-15,0-2-12 16,0-1 4-16,0 1 28 15,0-1-12-15,0 1 4 16,3 0-8-16,0-1-8 16,-1 1 4-16,1-1-4 15,0 1 0-15,0-1 8 16,0 1-4-16,3 0-20 16,0-1 8-16,0 1 12 15,-3-1 0-15,3 1 8 16,0-3-8-16,0 0-4 15,-1-3 4-15,1 0-4 16,0 1 0-16,0-1 8 16,0 0-4-16,0 1-20 0,0-4 8 15,0 4 12-15,0-4 0 16,3 1-4-16,-1-6 4 16,4 3 12-16,3 0-8 15,0 0-4-15,0 0 0 16,0 0-4-16,0 0 0 15,2 0 8-15,1-2-4 16,0-1 8-16,0 3-8 16,0 0-20-16,-4-3 8 15,7 1 20-15,-6-1-4 16,3 0-12-16,-3-5 0 0,0 3 12 16,-4-3-4-16,1 3-4 15,-3-6 4-15,0 3 20 16,-3 0-12-16,0 0-20 15,-3-5 0-15,0 3 12 16,0-1 0-16,0 0 8 16,-3-2-8-16,-1 3 8 15,1-1-8-15,0 0-4 16,0-2 4-16,-3 3 4 16,3-4-4-16,-6 1-4 15,0 0 4-15,0 0 20 16,0 0-12-16,0-3-12 31,0 5-4-31,0-5 4 16,0 6 0-16,-3-6-12 0,6 5 8 15,-9-5 12-15,3 6-4 16,0-4-4-16,0 4 4 0,-3-1-16 16,0 3 8-16,4-2 12 15,-4 4-4-15,-3 1 8 16,3 0-8-16,0-3-12 15,3 3 4-15,-3-1 4 16,0-2 0-16,-3-2-12 16,3 10 8-16,-3-5 20 15,3-3-8-15,-6 2-12 16,3 4 0 0,0-4 20-16,-6 1-24 15,1-5 20-15,-1-1-8 0,3 6-8 16,-3-1 0-16,0-2-4 31,-3 3 0-31,0-5 16 0,3 2-4 16,-2 2-4-16,-1 1 4 15,0-6 20-15,0 9-12 16,3-4 4-16,-6 1-8 0,6 5-8 16,-6-5 4-16,7 5-4 15,-1 0 0-15,-3 0 0 16,6 0 0-16,0 3-20 15,3 2 12-15,-9-5 20 16,9 0-4-16,0 0-180 16,3-3 96-16,15-7-456 15,3-9-92 1</inkml:trace>
  <inkml:trace contextRef="#ctx0" brushRef="#br0" timeOffset="2369.6431">18175 10975 540 0,'3'-3'200'0,"0"-2"-156"0,0 2-12 0,0 1 44 15,3-4-48-15,-3 4 40 16,0-1-36-16,0-2 16 16,3 0-28-16,0-1 16 0,-6 1-20 15,6 0 8-15,0-1-12 16,0 1-8-16,-3 2 0 16,6-2-24-16,0 2 12 15,0 1 4-15,-4-1 4 16,7 1-12-1,0 2 20-15,0 0-8 16,3 0 0-16,0 0 4 16,-3 0-16-16,0 2 8 0,0 3 4 15,0 1 0-15,-1-1-12 16,-2 6 8-16,0-6 20 16,0 8-8-16,3-8 4 15,-6 6-4-15,3-3-8 16,0 3 4-16,0-6 4 15,3 3-4-15,0-3 24 16,0 0-16-16,0-2 40 16,2 2-28-16,1-2 4 15,0-3-16-15,-6 0 12 16,3 0-16-16,0-5 60 16,0-3-40-16,-3-3 24 15,-3-2-32-15,0-6 0 0,0-2-12 16,-6 0-76-16,-3 0 36 15,0 0-524 1,0 5 304 0</inkml:trace>
  <inkml:trace contextRef="#ctx0" brushRef="#br0" timeOffset="4035.4014">18425 9946 496 0,'0'-3'184'0,"6"0"-140"0,-6 3-16 0,0 0 56 0,0 0-52 15,0 0 76-15,0 0-60 16,0 0 44-16,0 0-52 16,0 0 16-16,0 0-36 0,0 0 28 15,0 0-32-15,0 0 32 16,6-2-32-16,-6 2 48 15,3 0-36-15,-3 0 4 16,6 0-20-16,0 0-16 16,3 0 0-16,-3 0 4 15,9 0 0-15,0 0 0 16,8 0 0-16,4 0 8 16,9 0-4-16,0 0-20 15,8 2 8-15,4-2 12 16,-9 0 0-16,5 3-12 15,4-3 4-15,-9 3 12 16,2-1-4-16,1-4 8 0,-9 2-8 16,0 0 32-16,-7-3-20 15,4 0 20-15,-6 1-20 16,-3-1 36-16,-3 0-28 16,-1 1-24-16,1-1 0 15,-6 1 16-15,0-1-8 16,0 3-20-16,0-3 4 15,0 3 4-15,0-2 4 16,0-1 8-16,3 0-4 16,-1 1-12-16,-2-1 4 0,3 0 20 15,0 1-8-15,-3-1-12 16,0 0 0-16,0 1 20 16,-3-1-8-16,-3 0-12 15,0 1 0-15,-3-1 20 16,0 1-8-16,-3 2-12 15,3-3 0-15,-3 3 12 16,0 0-4-16,0 0-12 16,0-3 4-16,0 3-4 15,0 0 0-15,0 0 44 16,0-2-24-16,0 2-8 16,0 0-8-16,0 0-16 15,0 0 12-15,0 0-4 16,0 0 4-16,0 0 24 15,0-3-8-15,0 3-4 16,0 0 0-16,0 0-4 16,0 0 0-16,0 0 8 0,0 0-4 15,3-3 8-15,-3 1-8 16,0 2-20-16,0 0 8 16,0 0 12-16,0 0 0 15,0 0-12-15,0 0 4 16,0 0 12-16,0 0-4 15,0 0-12-15,0 0 4 16,0 0 4-16,0 0 0 16,0 0 8-16,0 0-4 15,0 0-12-15,0 0 4 0,3 5 4 16,-3-5 0-16,0 0 0 16,0 0 0-16,0 0 8 15,0 0-4-15,0 0-4 16,0 0 4-16,0 0 4 15,0 0-4-15,0 0-20 16,0 0 8-16,0 0 12 16,-3 3 0-16,0-1-108 15,-3 4 56-15,-3-1-596 16,0 3 356 0,3 0-120-16</inkml:trace>
  <inkml:trace contextRef="#ctx0" brushRef="#br0" timeOffset="6210.4271">19309 9903 436 0,'3'-2'160'0,"0"4"-124"0,3-2-8 0,-6 0 28 16,0 0-36-16,6 3 96 15,0-3-64-15,0-3 56 16,0 1-64-16,0-1 60 16,3 0-64-16,0 1-8 0,-3-4-20 15,0 4 0-15,0 2-8 0,0-3 16 16,0 3-12-16,0 0 16 16,0 3-16-16,2 2 16 15,1 0-16-15,3 3 4 16,3 6-4-16,0 4 12 15,0 6-12-15,3 2 4 16,0 3-4-16,0-2-16 16,-4-3 4-16,1-3 12 15,0 0-4-15,-3-8 8 16,0-2-8-16,0-6 8 16,-3 0-8-16,0-12 16 15,0-4 32 1,3-2-28-16,0-6 0 15,-1-7-16-15,1-1-8 16,0 1 4-16,0-1-4 16,0 1 0-16,0 7-12 0,-6-4 8 15,3 7 12-15,0 2-4 16,-3 1-4-16,0 3 4 16,0 2-4-1,0 0 0-15,0 2-12 0,-1 4 8 16,1-1 20-16,0 1-8 15,3 2-4-15,-3 2 0 16,0 1-32-16,0-1 16 16,0 4 12-16,3 2 4 15,0 2-4-15,0 4 4 0,0 1-4 16,3 4 0-16,0 2 8 16,0 3-4-16,2 0-12 15,1 0 4-15,0-6 4 16,0 1 0-16,0-4 16 15,-3-1-8-15,0-6-4 16,-3-3 0-16,3-5 12 16,0-3-8-16,-1-5-4 15,1-5 0-15,0-5-16 16,3-6 8-16,-3-5 12 16,0 0-4-16,0 2 16 15,-3 3-12-15,0 0-28 16,-3 6 8-16,3 5 24 15,-6 2-8-15,3 6-24 16,-1 0 8-16,1 5-4 16,-3 2 8-16,9 3 0 0,-3 6 0 15,0 2 0-15,6 3 0 16,3 5 8-16,0 6 0 16,0 2 8-16,0 0-4 15,-4-3-4-15,1-4 4 16,-3 1 4-16,0-7-4 15,0-2-4-15,0-7 4 16,0-1 4-16,0-9-4 16,0-7 8-16,0-4-8 15,-1-7-4-15,7-5 4 16,-6 2-4-16,0-3 0 0,3 6 0 16,-3 0 0-16,0 3 0 15,3-1 0 1,-3 3 16-16,2 6-8 0,-2 2-28 15,-3-3 8-15,0 6 12 16,-3 2 4-16,0 0-12 16,-3 1 4-16,0-1 4 15,-3 3 0-15,0 0 0 16,3-2 0-16,-3 2-12 16,0 0 8-16,0 0 12 15,0 0-4-15,0 0 8 16,0 5-8-16,0-5-20 15,0 0 8-15,6 5 4 16,-3 0 4-16,0 1 0 16,-3-6 0-16,0 0 16 15,0 0-8-15,0 0 16 0,0 0-16 16,3 0-28 0,-3 0 8-16,0 0 12 0,6 0 4 15,-6 0-4-15,0 0 4 16,0 0 12-16,9 0-8 15,-9 0 24-15,0 0-20 16,6-3-12-16,3 0-4 16,6 3 4-16,5-5 0 15,7 2 8-15,15-2-4 16,6 5-4-16,11 0 4 16,7 0-4-16,5 0 0 0,6 0 8 15,1-2-4-15,-10 2 8 16,-5 0-8-16,-7 2-4 15,-5-4 4-15,-12 2 4 16,-10-3-4-16,-8 0 32 16,0 1-20-16,-9-1 12 15,-3 0-16-15,-3-2-8 32,0 5 0-32,-6 0-24 0,0 0 12 15,0 0 12-15,0 0 0 16,0 0 8-16,0 0-8 15,0 0 8-15,3-3-8 0,-3 1-12 16,-3-1 4-16,0-2 4 31,3 2 0-31,-3-2 8 0,-6 2-4 0,6 1-12 16,-3 2 4-16,-6 2 4 16,3 4 0-16,-3-1 0 15,6 5 0-15,-3 4-28 16,3-1 16-16,6 3 12 15,9-3 4-15,0 0-12 16,3-2 4-16,3-3 4 0,3-3 0 16,-3-5 32-1,3 0-16-15,0-8-12 16,-4-3-8-16,-8 1 20 16,-3-1-8-16,-6-5 4 15,-3 1-4-15,-2-4-24 0,-4 11 8 16,0 0-4-1,3 6 4-15,-3 2-380 0</inkml:trace>
  <inkml:trace contextRef="#ctx0" brushRef="#br0" timeOffset="8282.5608">18440 11197 476 0,'3'-5'176'0,"0"2"-136"0,0 1-12 0,-3 2 64 16,0 0-56-16,3-3 100 15,-3 3-76-15,0-5 44 16,0 5-64-16,0-6 32 0,0 6-40 0,0 0-8 15,0 0-16-15,0 0-8 16,0 0 4-16,3 11-4 16,0-3 0-16,0 8 16 15,3 0-8-15,-3 7 24 16,0 9-20-16,3 3-4 16,0 2-4-16,0 2 20 15,0 1-12-15,0-3-4 16,0-3-4-16,0-2-4 15,-3-5 0-15,5-4 8 16,-5-1-4-16,0-7-4 16,0-4 4-16,-3 5 4 15,0-3-4-15,0-2-4 16,0-3 4-16,0-3 4 16,-3 3-4-16,3-3-4 15,0-2 4-15,0 0-4 0,-3-1 0 16,3-2-12-16,0 0 8 15,0 0 12-15,0 0-4 16,0 0-4-16,0 0 4 16,0 0 4-16,3-2-4 15,0-1 32-15,0 0-20 16,0 1-12-16,3-1-8 16,0 0 20-16,3-2-8 15,0 2-12-15,3 3 0 16,0-5-4-16,3 2 0 0,0-2 24 15,0 2-8-15,-1 3-12 16,4 0 0-16,0 0 12 16,-3 0-4-16,3 0-4 15,0 0 4-15,-3 0-4 16,0 0 0-16,2 0 0 16,4-5 0-16,-3 5 0 15,9 0 0-15,-3 0 0 16,5 0 0-16,-2 5-12 15,0-2 8-15,3 0 20 16,0-1-8-16,2 4-12 16,4-1 0-16,3-2-4 15,-1-3 0-15,1 0 16 16,6 0-4-16,-1 0 8 16,4 2-8-16,0-2-20 15,-1 6 8-15,-2-6 12 0,3 2 0 16,-1 1 8-16,1-3-8 15,-1-3-20-15,10-2 8 16,6 0 12-16,2 2 0 16,6 0-12-16,1 1 4 15,-1-4 12-15,1-2-4 16,2 6-36-16,1 2 16 16,-4 0 16-16,1 2 0 15,-10-2 0-15,1-2 4 16,-1-1-4-16,4 3 0 15,-4 0 0-15,-2-2 0 0,-1 2 0 16,-5-3 0-16,-7-2 8 16,-2 2-4-16,-3-5 8 15,-7 3-8-15,-2-1-12 16,-6 4 4-16,-3-1-4 16,-3 3 0-16,-4-5 24 15,-2 5-8-15,-3 0-4 16,-3-5 0-16,0 2-16 15,0 3 8-15,3 0 4 16,3-3 0-16,3 3 0 16,2 0 0-16,4 0 8 15,-3 0-4-15,0 3-12 16,3-3 4-16,-3 0 4 16,-1-3 0-16,1 3 0 15,-3 0 0-15,0-2 0 0,-3-1 0 16,0 3 16-16,0 3-8 15,-6-9-12-15,0 1 0 16,-4 5 28-16,1 0-12 16,-3-5 24-16,-3 5-24 15,0-6 12-15,3 4-12 16,-3 2 0-16,0 0-4 16,-3 0-16-16,3 0 4 15,-3 0 12-15,-3 0-4 16,4 0-4-16,-1 8 4 15,0-3-24-15,3 0 12 0,0 3-4 16,3 3 4-16,2-1 8 16,7 4 0-16,3-4-12 15,6-4 8-15,3-4-84 16,6-4 48-16,-4 2-40 16,-2 0 48-16,-3-11 28 15,-6 6 4-15,-3-9 36 16,-6-4-20-16,-6 2 136 15,-6-2-84-15,-6-6 76 16,-3 3-84-16,0 7-12 16,0 4-32-16,0 2-124 15,4 8 56-15,-1-6-620 16</inkml:trace>
  <inkml:trace contextRef="#ctx0" brushRef="#br0" timeOffset="9620.3762">19628 9163 424 0,'0'-3'156'0,"0"0"-120"0,0 6-8 16,-6-3 72-1,6 5-60-15,0 6 80 16,0 5-68-16,0 7 8 15,6 7-36-15,3 7 4 0,3 2-16 0,-3-2-8 16,5-2 0 0,-8-4 20-16,3-4-12 0,-3-6 92 0,0-5-56 15,-3-3 56-15,-3-5-60 16,0-8 24-16,0 0-40 16,0-10-8-16,-3-4-12 15,-3-2-32-15,6-5 12 16,0-5-108-16,-6-11 64 15,-3 0-20-15,9-3 48 16,9 6-12-16,-3 2 24 16,3 5 36-1,3 4-12-15,3 1 44 16,0 9-28-16,6 5-24 16,0 6 0-16,8 7 8 15,-5 3-4-15,3 5-12 16,-3 3 4-16,-3 0 12 0,-6 2-4 15,-4-2 24 1,-11 3-16-16,-6-3 4 0,-8 0-8 16,-7-3-40-16,0 0 16 0,-9-2-64 15,0-4 44-15,-5 1 8 16,8-2 16-16,3-4 20 16,3-2-4-16,6 3 40 15,0 0-20-15,9-3-4 16,6 0-12-16,6 8 48 15,-6 0-32-15,15-1 24 16,0 4-28-16,0 2-16 0,6 3-8 16,-6 0 20-16,6 0-8 15,-6 0-4-15,5-3 0 16,-5-2 12-16,0-1-8 16,6-2-4-16,-6 0 0 15,-6-8-48-15,-3 0 24 16,12-3-548-1,-6-2 108 1</inkml:trace>
  <inkml:trace contextRef="#ctx0" brushRef="#br0" timeOffset="10191.4182">20003 9454 624 0,'0'0'228'0,"0"2"-176"0,0-4-16 0,0 2 104 15,0 0-84-15,0 0 68 16,0 0-72-16,0 0-12 15,0 0-24-15,6 0 52 0,-6 0-40 16,9 0 24 0,6 0-12-16,-3 0-24 15,5-3 12-15,4 3-20 0,0 0-4 16,0-3 0-16,3 1 4 16,-3-1-4-16,-1 0-4 15,4-2 4-15,-3-3 4 16,-3 8-4-16,-3-5-4 15,-6 2 4-15,0-2 4 16,-6 2-4-16,0-2 8 16,-3 5-8-16,0 0-116 15,-3 3 60-15,0-1-500 16,0 4 308 0,0 1-180-16</inkml:trace>
  <inkml:trace contextRef="#ctx0" brushRef="#br0" timeOffset="10544.9169">20149 9467 548 0,'-9'-3'204'0,"9"6"-156"0,9-3-16 16,-9 0 124-16,0 0-92 16,0 0 28-16,0 5-56 15,0 0 12-15,-3 3-28 16,3 3 28-16,0 2-32 0,-3 8 12 15,0-2-16-15,3-3 36 16,0 0-24-16,0-3 12 16,0 0-20-16,6-2-8 15,0-3-4-15,-3-1-4 16,-3 1 0-16,6 0 0 16,-3-2 0-16,-3-1-256 15,0 0 140-15,0 3-508 16</inkml:trace>
  <inkml:trace contextRef="#ctx0" brushRef="#br0" timeOffset="11694.6375">17166 10708 644 0,'-3'-16'236'0,"3"16"-180"0,9-19-20 15,-3 11 44-15,0-2-52 16,3-1 68-16,-9 3-56 16,6 0 28-16,3 3-40 15,-3 2-28-15,0 3 0 0,-3 3-8 0,9 8 0 16,-4 4 32-16,1 7-12 16,3 7 24-16,3 2-24 15,3 9 12-15,6 3-12 16,-3 1 28-16,-3-4-24 15,2-8 64-15,-2-3-44 16,-3-5 36-16,-3 0-40 16,0-8 0-16,0-11-20 15,0 5 12-15,-3-10-16 16,0-5 40-16,0 0-24 16,0-11 48-16,-1-8-40 15,1-5 56-15,0-5-52 0,0 2 0 16,0-8-20-16,0 6-4 15,0 2-4 1,-3 8-8-16,0-2 4 0,0-1-4 16,0 4 0-16,0 4-20 15,-3 6 12-15,3 0-48 16,0 2-172 0,-3 3 120-16,3 0-252 15,0 0 208-15,2 5-528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7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cchew@purdu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1.emf"/><Relationship Id="rId3" Type="http://schemas.openxmlformats.org/officeDocument/2006/relationships/image" Target="../media/image13.emf"/><Relationship Id="rId7" Type="http://schemas.openxmlformats.org/officeDocument/2006/relationships/image" Target="../media/image25.emf"/><Relationship Id="rId12" Type="http://schemas.openxmlformats.org/officeDocument/2006/relationships/image" Target="../media/image5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image" Target="../media/image49.emf"/><Relationship Id="rId5" Type="http://schemas.openxmlformats.org/officeDocument/2006/relationships/image" Target="../media/image16.emf"/><Relationship Id="rId15" Type="http://schemas.openxmlformats.org/officeDocument/2006/relationships/image" Target="../media/image52.emf"/><Relationship Id="rId10" Type="http://schemas.openxmlformats.org/officeDocument/2006/relationships/image" Target="../media/image48.emf"/><Relationship Id="rId4" Type="http://schemas.openxmlformats.org/officeDocument/2006/relationships/image" Target="../media/image14.emf"/><Relationship Id="rId9" Type="http://schemas.openxmlformats.org/officeDocument/2006/relationships/image" Target="../media/image47.emf"/><Relationship Id="rId1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customXml" Target="../ink/ink8.xml"/><Relationship Id="rId4" Type="http://schemas.openxmlformats.org/officeDocument/2006/relationships/image" Target="../media/image5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customXml" Target="../ink/ink10.xml"/><Relationship Id="rId4" Type="http://schemas.openxmlformats.org/officeDocument/2006/relationships/image" Target="../media/image5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67.emf"/><Relationship Id="rId3" Type="http://schemas.openxmlformats.org/officeDocument/2006/relationships/image" Target="../media/image61.emf"/><Relationship Id="rId7" Type="http://schemas.openxmlformats.org/officeDocument/2006/relationships/image" Target="../media/image12.emf"/><Relationship Id="rId12" Type="http://schemas.openxmlformats.org/officeDocument/2006/relationships/image" Target="../media/image66.emf"/><Relationship Id="rId2" Type="http://schemas.openxmlformats.org/officeDocument/2006/relationships/image" Target="../media/image60.emf"/><Relationship Id="rId16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11" Type="http://schemas.openxmlformats.org/officeDocument/2006/relationships/image" Target="../media/image65.emf"/><Relationship Id="rId5" Type="http://schemas.openxmlformats.org/officeDocument/2006/relationships/image" Target="../media/image14.emf"/><Relationship Id="rId15" Type="http://schemas.openxmlformats.org/officeDocument/2006/relationships/image" Target="../media/image69.emf"/><Relationship Id="rId10" Type="http://schemas.openxmlformats.org/officeDocument/2006/relationships/image" Target="../media/image64.emf"/><Relationship Id="rId4" Type="http://schemas.openxmlformats.org/officeDocument/2006/relationships/image" Target="../media/image62.emf"/><Relationship Id="rId9" Type="http://schemas.openxmlformats.org/officeDocument/2006/relationships/image" Target="../media/image15.emf"/><Relationship Id="rId14" Type="http://schemas.openxmlformats.org/officeDocument/2006/relationships/image" Target="../media/image6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13" Type="http://schemas.openxmlformats.org/officeDocument/2006/relationships/image" Target="../media/image15.emf"/><Relationship Id="rId3" Type="http://schemas.openxmlformats.org/officeDocument/2006/relationships/image" Target="../media/image77.emf"/><Relationship Id="rId7" Type="http://schemas.openxmlformats.org/officeDocument/2006/relationships/image" Target="../media/image76.wmf"/><Relationship Id="rId12" Type="http://schemas.openxmlformats.org/officeDocument/2006/relationships/image" Target="../media/image14.emf"/><Relationship Id="rId17" Type="http://schemas.openxmlformats.org/officeDocument/2006/relationships/image" Target="../media/image8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emf"/><Relationship Id="rId5" Type="http://schemas.openxmlformats.org/officeDocument/2006/relationships/image" Target="../media/image79.emf"/><Relationship Id="rId15" Type="http://schemas.openxmlformats.org/officeDocument/2006/relationships/image" Target="../media/image83.emf"/><Relationship Id="rId10" Type="http://schemas.openxmlformats.org/officeDocument/2006/relationships/image" Target="../media/image63.emf"/><Relationship Id="rId4" Type="http://schemas.openxmlformats.org/officeDocument/2006/relationships/image" Target="../media/image78.emf"/><Relationship Id="rId9" Type="http://schemas.openxmlformats.org/officeDocument/2006/relationships/image" Target="../media/image81.emf"/><Relationship Id="rId14" Type="http://schemas.openxmlformats.org/officeDocument/2006/relationships/image" Target="../media/image8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2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customXml" Target="../ink/ink3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60.emf"/><Relationship Id="rId2" Type="http://schemas.openxmlformats.org/officeDocument/2006/relationships/image" Target="../media/image3.png"/><Relationship Id="rId16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10" Type="http://schemas.openxmlformats.org/officeDocument/2006/relationships/image" Target="../media/image11.emf"/><Relationship Id="rId19" Type="http://schemas.openxmlformats.org/officeDocument/2006/relationships/image" Target="../media/image17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18" Type="http://schemas.openxmlformats.org/officeDocument/2006/relationships/customXml" Target="../ink/ink4.xml"/><Relationship Id="rId3" Type="http://schemas.openxmlformats.org/officeDocument/2006/relationships/image" Target="../media/image13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17" Type="http://schemas.openxmlformats.org/officeDocument/2006/relationships/image" Target="../media/image32.emf"/><Relationship Id="rId2" Type="http://schemas.openxmlformats.org/officeDocument/2006/relationships/image" Target="../media/image12.emf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5" Type="http://schemas.openxmlformats.org/officeDocument/2006/relationships/image" Target="../media/image30.emf"/><Relationship Id="rId10" Type="http://schemas.openxmlformats.org/officeDocument/2006/relationships/image" Target="../media/image25.emf"/><Relationship Id="rId19" Type="http://schemas.openxmlformats.org/officeDocument/2006/relationships/image" Target="../media/image33.emf"/><Relationship Id="rId4" Type="http://schemas.openxmlformats.org/officeDocument/2006/relationships/image" Target="../media/image14.emf"/><Relationship Id="rId9" Type="http://schemas.openxmlformats.org/officeDocument/2006/relationships/image" Target="../media/image24.emf"/><Relationship Id="rId1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15.emf"/><Relationship Id="rId7" Type="http://schemas.openxmlformats.org/officeDocument/2006/relationships/image" Target="../media/image42.emf"/><Relationship Id="rId12" Type="http://schemas.openxmlformats.org/officeDocument/2006/relationships/image" Target="../media/image4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11" Type="http://schemas.openxmlformats.org/officeDocument/2006/relationships/customXml" Target="../ink/ink6.xml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 8, 2018 Lecture</a:t>
            </a:r>
          </a:p>
          <a:p>
            <a:r>
              <a:rPr lang="en-US" dirty="0" smtClean="0"/>
              <a:t>Instructor: Weng Cho Chew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wcchew@purdue.edu</a:t>
            </a:r>
            <a:endParaRPr lang="en-US" dirty="0" smtClean="0"/>
          </a:p>
          <a:p>
            <a:r>
              <a:rPr lang="en-US" dirty="0" smtClean="0"/>
              <a:t>Office: 3053 Wang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Amplifier more…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2271579" cy="3312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78" y="3613042"/>
            <a:ext cx="3188422" cy="273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419600"/>
            <a:ext cx="1792632" cy="3073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882752"/>
            <a:ext cx="1668717" cy="3176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526" y="1959976"/>
            <a:ext cx="3338948" cy="5224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2971800"/>
            <a:ext cx="889474" cy="2731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1905000"/>
            <a:ext cx="3646043" cy="5146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62600" y="1219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Cf. BJT case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9831" y="3934745"/>
            <a:ext cx="1587369" cy="4848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3473" y="3886200"/>
            <a:ext cx="3010527" cy="5019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4031" y="4867468"/>
            <a:ext cx="807369" cy="3141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0000" y="2971800"/>
            <a:ext cx="780000" cy="2731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49262" y="4774026"/>
            <a:ext cx="3694738" cy="559974"/>
          </a:xfrm>
          <a:prstGeom prst="rect">
            <a:avLst/>
          </a:prstGeom>
        </p:spPr>
      </p:pic>
      <p:sp>
        <p:nvSpPr>
          <p:cNvPr id="30" name="Round Diagonal Corner Rectangle 29"/>
          <p:cNvSpPr/>
          <p:nvPr/>
        </p:nvSpPr>
        <p:spPr>
          <a:xfrm>
            <a:off x="4953000" y="1219200"/>
            <a:ext cx="152400" cy="5486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2153880" y="2557440"/>
              <a:ext cx="883080" cy="99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48120" y="2550240"/>
                <a:ext cx="896040" cy="1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5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CS Amp. w/ Source Resistance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828800"/>
            <a:ext cx="87043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724400"/>
            <a:ext cx="8802915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052" y="6135383"/>
            <a:ext cx="4857896" cy="5702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131240" y="762840"/>
              <a:ext cx="1303560" cy="1402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5840" y="753120"/>
                <a:ext cx="1318680" cy="14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86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Common-Gate (CG) Amplifier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20" y="1405361"/>
            <a:ext cx="8651680" cy="49954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178680" y="3292920"/>
              <a:ext cx="1667880" cy="921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2920" y="3286080"/>
                <a:ext cx="1681560" cy="9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269760" y="3558600"/>
              <a:ext cx="2383560" cy="1724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4720" y="3552480"/>
                <a:ext cx="2396880" cy="173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35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CG Amplifier,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9610" y="1922412"/>
            <a:ext cx="1915790" cy="399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00400"/>
            <a:ext cx="3037895" cy="491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870379"/>
            <a:ext cx="1778948" cy="402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950497"/>
            <a:ext cx="1792632" cy="3073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916" y="4364799"/>
            <a:ext cx="3352632" cy="2834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2590800"/>
            <a:ext cx="2271579" cy="3312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726" y="4070242"/>
            <a:ext cx="3188422" cy="2731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950497"/>
            <a:ext cx="1792632" cy="3073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922412"/>
            <a:ext cx="2107772" cy="317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0" y="1905000"/>
            <a:ext cx="957895" cy="4746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0200" y="2893030"/>
            <a:ext cx="3308347" cy="4597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5600" y="3289918"/>
            <a:ext cx="1614737" cy="4438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95600" y="3810000"/>
            <a:ext cx="875790" cy="2560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7147" y="5338157"/>
            <a:ext cx="2641053" cy="5292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3800" y="4191000"/>
            <a:ext cx="1464211" cy="3414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0600" y="6062597"/>
            <a:ext cx="3831580" cy="5668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72200" y="1371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Cf. BJT case</a:t>
            </a:r>
            <a:endParaRPr lang="en-US" dirty="0"/>
          </a:p>
        </p:txBody>
      </p:sp>
      <p:sp>
        <p:nvSpPr>
          <p:cNvPr id="24" name="Round Diagonal Corner Rectangle 23"/>
          <p:cNvSpPr/>
          <p:nvPr/>
        </p:nvSpPr>
        <p:spPr>
          <a:xfrm>
            <a:off x="5410200" y="1219200"/>
            <a:ext cx="152400" cy="5486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CG Amplifier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219200"/>
            <a:ext cx="876266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a Unity Gain Amplifier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775" y="1600200"/>
            <a:ext cx="6030449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6172200"/>
            <a:ext cx="8401050" cy="5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</a:t>
            </a:r>
            <a:r>
              <a:rPr lang="en-US" dirty="0" smtClean="0"/>
              <a:t>Drain</a:t>
            </a:r>
            <a:r>
              <a:rPr lang="en-US" dirty="0" smtClean="0"/>
              <a:t> </a:t>
            </a:r>
            <a:r>
              <a:rPr lang="en-US" dirty="0" smtClean="0"/>
              <a:t>Amplifier (Source Follower)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861" y="1524000"/>
            <a:ext cx="3174278" cy="4525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052" y="6096572"/>
            <a:ext cx="5158948" cy="7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Follower (Common </a:t>
            </a:r>
            <a:r>
              <a:rPr lang="en-US" dirty="0" smtClean="0"/>
              <a:t>Drain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buffer and a common </a:t>
            </a:r>
            <a:r>
              <a:rPr lang="en-US" dirty="0" smtClean="0"/>
              <a:t>drain</a:t>
            </a:r>
            <a:r>
              <a:rPr lang="en-US" dirty="0" smtClean="0"/>
              <a:t> </a:t>
            </a:r>
            <a:r>
              <a:rPr lang="en-US" dirty="0" smtClean="0"/>
              <a:t>amplifier.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719206"/>
            <a:ext cx="756216" cy="404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486" y="2743200"/>
            <a:ext cx="1881314" cy="262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581400"/>
            <a:ext cx="2637529" cy="44181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536842"/>
              </p:ext>
            </p:extLst>
          </p:nvPr>
        </p:nvGraphicFramePr>
        <p:xfrm>
          <a:off x="3733800" y="4191000"/>
          <a:ext cx="457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4191000"/>
                        <a:ext cx="457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6516" y="4560548"/>
            <a:ext cx="610684" cy="220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0529" y="5410200"/>
            <a:ext cx="2839671" cy="4037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3657600"/>
            <a:ext cx="3352632" cy="283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4114800"/>
            <a:ext cx="2271579" cy="3312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00" y="5410200"/>
            <a:ext cx="1792632" cy="3073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2743200"/>
            <a:ext cx="2107772" cy="3179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0" y="2743200"/>
            <a:ext cx="780000" cy="3004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74179" y="3533258"/>
            <a:ext cx="1888421" cy="505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57600" y="4495800"/>
            <a:ext cx="957895" cy="300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4105" y="5344985"/>
            <a:ext cx="1915790" cy="5224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48400" y="2286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Cf. BJT case</a:t>
            </a:r>
            <a:endParaRPr lang="en-US" dirty="0"/>
          </a:p>
        </p:txBody>
      </p:sp>
      <p:sp>
        <p:nvSpPr>
          <p:cNvPr id="23" name="Round Diagonal Corner Rectangle 22"/>
          <p:cNvSpPr/>
          <p:nvPr/>
        </p:nvSpPr>
        <p:spPr>
          <a:xfrm>
            <a:off x="5885684" y="2270615"/>
            <a:ext cx="113845" cy="413018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Emitter Follower as a Voltage Divider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3797"/>
            <a:ext cx="8229600" cy="3618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31240" y="1622880"/>
              <a:ext cx="7795440" cy="1108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4760" y="1617480"/>
                <a:ext cx="7808760" cy="11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1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Equivalence of Emitter Follower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214" y="1524000"/>
            <a:ext cx="6288786" cy="52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About Linearization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Convert a nonlinear system into a linear system.</a:t>
            </a:r>
          </a:p>
          <a:p>
            <a:r>
              <a:rPr lang="en-US" dirty="0" smtClean="0"/>
              <a:t>Linear systems are a lot easier to solve.</a:t>
            </a:r>
          </a:p>
          <a:p>
            <a:r>
              <a:rPr lang="en-US" dirty="0" smtClean="0"/>
              <a:t>They can be solved by casting the equations into a set of linear algebraic equations.</a:t>
            </a:r>
          </a:p>
          <a:p>
            <a:r>
              <a:rPr lang="en-US" dirty="0" smtClean="0"/>
              <a:t>These linear algebraic equations, even then they are large having many variables, can be solved by a computer.</a:t>
            </a:r>
          </a:p>
          <a:p>
            <a:r>
              <a:rPr lang="en-US" dirty="0" smtClean="0"/>
              <a:t>Hence, commercial software, such as SPICE, have been developed to address the solutions of such large linear systems.</a:t>
            </a:r>
          </a:p>
        </p:txBody>
      </p:sp>
    </p:spTree>
    <p:extLst>
      <p:ext uri="{BB962C8B-B14F-4D97-AF65-F5344CB8AC3E}">
        <p14:creationId xmlns:p14="http://schemas.microsoft.com/office/powerpoint/2010/main" val="14793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Table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729480" y="2574720"/>
              <a:ext cx="1092240" cy="478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1920" y="2567880"/>
                <a:ext cx="1107720" cy="4932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295400"/>
            <a:ext cx="848595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Comparison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2310"/>
            <a:ext cx="8240155" cy="54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35" y="1479176"/>
            <a:ext cx="8922465" cy="616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What is the marked difference of a MOSFET amplifiers from a BJT amplifiers?</a:t>
            </a:r>
          </a:p>
          <a:p>
            <a:pPr algn="ctr"/>
            <a:endParaRPr lang="en-US" sz="3200" b="1" baseline="-25000" dirty="0" smtClean="0">
              <a:solidFill>
                <a:srgbClr val="0000FF"/>
              </a:solidFill>
            </a:endParaRPr>
          </a:p>
          <a:p>
            <a:pPr algn="ctr"/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Low input impedance.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High or infinite </a:t>
            </a:r>
            <a:r>
              <a:rPr lang="en-US" sz="3200" dirty="0" smtClean="0"/>
              <a:t>input impedance</a:t>
            </a:r>
            <a:r>
              <a:rPr lang="en-US" sz="3200" dirty="0" smtClean="0"/>
              <a:t>.</a:t>
            </a:r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None </a:t>
            </a:r>
            <a:r>
              <a:rPr lang="en-US" sz="3200" dirty="0"/>
              <a:t>of the </a:t>
            </a:r>
            <a:r>
              <a:rPr lang="en-US" sz="3200" dirty="0" smtClean="0"/>
              <a:t>above.</a:t>
            </a:r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algn="ctr"/>
            <a:endParaRPr lang="en-US" sz="3200" baseline="300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None of the above.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780080" y="2538360"/>
              <a:ext cx="44640" cy="8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4680" y="2533320"/>
                <a:ext cx="56520" cy="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4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Basic Configurations--MOSFET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source amplifiers.</a:t>
            </a:r>
          </a:p>
          <a:p>
            <a:r>
              <a:rPr lang="en-US" dirty="0" smtClean="0"/>
              <a:t>Common gate amplifiers.</a:t>
            </a:r>
          </a:p>
          <a:p>
            <a:r>
              <a:rPr lang="en-US" dirty="0" smtClean="0"/>
              <a:t>Common drain amplifiers or source follower.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63180"/>
            <a:ext cx="8542930" cy="26138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67960" y="3427920"/>
              <a:ext cx="7286040" cy="943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560" y="3420720"/>
                <a:ext cx="7295760" cy="9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of an Amplifier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219200"/>
            <a:ext cx="4724400" cy="5532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655" y="1274736"/>
            <a:ext cx="1025145" cy="485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218" y="1824559"/>
            <a:ext cx="1604582" cy="610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800" y="2586559"/>
            <a:ext cx="1080310" cy="519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79" y="3124200"/>
            <a:ext cx="1628421" cy="529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4236130"/>
            <a:ext cx="2080000" cy="488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3800" y="4719668"/>
            <a:ext cx="1751579" cy="553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3800" y="5405468"/>
            <a:ext cx="1560000" cy="536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3694" y="6072841"/>
            <a:ext cx="2422106" cy="556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821" y="1878596"/>
            <a:ext cx="2271579" cy="3312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378" y="3810000"/>
            <a:ext cx="3188422" cy="2731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568" y="4798097"/>
            <a:ext cx="1792632" cy="3073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400" y="6172200"/>
            <a:ext cx="1792632" cy="3073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075" y="3059703"/>
            <a:ext cx="1711487" cy="5562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979" y="4172677"/>
            <a:ext cx="2186101" cy="5131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4724400"/>
            <a:ext cx="1840928" cy="5813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4841" y="5340797"/>
            <a:ext cx="1639576" cy="5634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7400" y="6007647"/>
            <a:ext cx="2545658" cy="5849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400" y="1358487"/>
            <a:ext cx="2107772" cy="3179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083" y="2590800"/>
            <a:ext cx="1668717" cy="3176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1800" y="2671920"/>
              <a:ext cx="8911080" cy="3773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3600" y="2664360"/>
                <a:ext cx="8925480" cy="37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3049560" y="2783160"/>
              <a:ext cx="4702680" cy="28951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43080" y="2776320"/>
                <a:ext cx="4714200" cy="291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3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Source Amplifier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00" y="1371600"/>
            <a:ext cx="5551000" cy="464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736" y="6225241"/>
            <a:ext cx="6130527" cy="5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Parameters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97796"/>
            <a:ext cx="2271579" cy="331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78" y="4140525"/>
            <a:ext cx="3188422" cy="2731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019800"/>
            <a:ext cx="1792632" cy="3073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42" y="1981200"/>
            <a:ext cx="1409474" cy="252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94" y="2492633"/>
            <a:ext cx="2558948" cy="259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642" y="1752600"/>
            <a:ext cx="1943158" cy="484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9842" y="2438400"/>
            <a:ext cx="1792632" cy="3755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3581400"/>
            <a:ext cx="1792632" cy="4165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0" y="3613042"/>
            <a:ext cx="889474" cy="2731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1652" y="4572000"/>
            <a:ext cx="4378948" cy="5838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2200" y="5992145"/>
            <a:ext cx="2367369" cy="4848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3766" y="2460363"/>
            <a:ext cx="3450234" cy="317495"/>
          </a:xfrm>
          <a:prstGeom prst="rect">
            <a:avLst/>
          </a:prstGeom>
        </p:spPr>
      </p:pic>
      <p:pic>
        <p:nvPicPr>
          <p:cNvPr id="29" name="Content Placeholder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8398" y="1819381"/>
            <a:ext cx="3615602" cy="4473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9400" y="3063768"/>
            <a:ext cx="1896709" cy="5176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17616" y="4670553"/>
            <a:ext cx="1792984" cy="3586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05400" y="6019800"/>
            <a:ext cx="4030507" cy="5287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562600" y="1143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Cf. BJT case</a:t>
            </a:r>
            <a:endParaRPr lang="en-US" dirty="0"/>
          </a:p>
        </p:txBody>
      </p:sp>
      <p:sp>
        <p:nvSpPr>
          <p:cNvPr id="35" name="Round Diagonal Corner Rectangle 34"/>
          <p:cNvSpPr/>
          <p:nvPr/>
        </p:nvSpPr>
        <p:spPr>
          <a:xfrm>
            <a:off x="4953000" y="1219200"/>
            <a:ext cx="152400" cy="5486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2014560" y="5173200"/>
              <a:ext cx="2586960" cy="1565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06280" y="5167440"/>
                <a:ext cx="2601000" cy="15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32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 on CS Amplifier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9" y="1668929"/>
            <a:ext cx="8325560" cy="96534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668" y="2710476"/>
            <a:ext cx="8325561" cy="17091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94360" y="4462560"/>
              <a:ext cx="7255440" cy="1850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240" y="4454280"/>
                <a:ext cx="7266960" cy="18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076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Amplifier with Source Resistance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19200"/>
            <a:ext cx="3945280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715" y="6303774"/>
            <a:ext cx="5213685" cy="47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Amp. with Source Resistance Contd.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648200"/>
            <a:ext cx="2271579" cy="3312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87087"/>
            <a:ext cx="2107772" cy="317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025247"/>
            <a:ext cx="1699904" cy="206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2524298"/>
            <a:ext cx="2541912" cy="491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203" y="3300037"/>
            <a:ext cx="1127973" cy="297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3879600"/>
            <a:ext cx="2446589" cy="463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252" y="5105400"/>
            <a:ext cx="3338948" cy="52241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3536" y="1875863"/>
            <a:ext cx="2178864" cy="41013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5105400"/>
            <a:ext cx="3646043" cy="51468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562600" y="12192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Cf. BJT case</a:t>
            </a:r>
            <a:endParaRPr lang="en-US" dirty="0"/>
          </a:p>
        </p:txBody>
      </p:sp>
      <p:sp>
        <p:nvSpPr>
          <p:cNvPr id="45" name="Round Diagonal Corner Rectangle 44"/>
          <p:cNvSpPr/>
          <p:nvPr/>
        </p:nvSpPr>
        <p:spPr>
          <a:xfrm>
            <a:off x="4953000" y="1219200"/>
            <a:ext cx="152400" cy="5486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2373480" y="2400120"/>
              <a:ext cx="6771960" cy="4204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68800" y="2395800"/>
                <a:ext cx="6784920" cy="421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74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8950</TotalTime>
  <Words>283</Words>
  <Application>Microsoft Office PowerPoint</Application>
  <PresentationFormat>On-screen Show (4:3)</PresentationFormat>
  <Paragraphs>54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Office Theme</vt:lpstr>
      <vt:lpstr>Equation</vt:lpstr>
      <vt:lpstr>ECE 255</vt:lpstr>
      <vt:lpstr>Key About Linearization</vt:lpstr>
      <vt:lpstr>Three Basic Configurations--MOSFET</vt:lpstr>
      <vt:lpstr>Characterization of an Amplifier</vt:lpstr>
      <vt:lpstr>Common Source Amplifier</vt:lpstr>
      <vt:lpstr>Characteristic Parameters</vt:lpstr>
      <vt:lpstr>Final Remarks on CS Amplifier</vt:lpstr>
      <vt:lpstr>CS Amplifier with Source Resistance</vt:lpstr>
      <vt:lpstr>CS Amp. with Source Resistance Contd.</vt:lpstr>
      <vt:lpstr>CS Amplifier more…</vt:lpstr>
      <vt:lpstr>Summary of CS Amp. w/ Source Resistance</vt:lpstr>
      <vt:lpstr>Common-Gate (CG) Amplifier</vt:lpstr>
      <vt:lpstr>CG Amplifier, Contd.</vt:lpstr>
      <vt:lpstr>Summary of CG Amplifier</vt:lpstr>
      <vt:lpstr>Use of a Unity Gain Amplifier</vt:lpstr>
      <vt:lpstr>Common Drain Amplifier (Source Follower)</vt:lpstr>
      <vt:lpstr>Source Follower (Common Drain)</vt:lpstr>
      <vt:lpstr>Emitter Follower as a Voltage Divider</vt:lpstr>
      <vt:lpstr>Thevenin Equivalence of Emitter Follower</vt:lpstr>
      <vt:lpstr>Summary Table</vt:lpstr>
      <vt:lpstr>Summary and Comparison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466</cp:revision>
  <cp:lastPrinted>2018-02-20T02:36:19Z</cp:lastPrinted>
  <dcterms:created xsi:type="dcterms:W3CDTF">2014-01-12T04:14:42Z</dcterms:created>
  <dcterms:modified xsi:type="dcterms:W3CDTF">2018-03-08T14:15:42Z</dcterms:modified>
</cp:coreProperties>
</file>