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592" r:id="rId3"/>
    <p:sldId id="593" r:id="rId4"/>
    <p:sldId id="617" r:id="rId5"/>
    <p:sldId id="618" r:id="rId6"/>
    <p:sldId id="619" r:id="rId7"/>
    <p:sldId id="620" r:id="rId8"/>
    <p:sldId id="621" r:id="rId9"/>
    <p:sldId id="622" r:id="rId10"/>
    <p:sldId id="636" r:id="rId11"/>
    <p:sldId id="623" r:id="rId12"/>
    <p:sldId id="624" r:id="rId13"/>
    <p:sldId id="625" r:id="rId14"/>
    <p:sldId id="626" r:id="rId15"/>
    <p:sldId id="627" r:id="rId16"/>
    <p:sldId id="628" r:id="rId17"/>
    <p:sldId id="629" r:id="rId18"/>
    <p:sldId id="631" r:id="rId19"/>
    <p:sldId id="632" r:id="rId20"/>
    <p:sldId id="637" r:id="rId21"/>
    <p:sldId id="633" r:id="rId22"/>
    <p:sldId id="634" r:id="rId23"/>
    <p:sldId id="343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86570" autoAdjust="0"/>
  </p:normalViewPr>
  <p:slideViewPr>
    <p:cSldViewPr>
      <p:cViewPr varScale="1">
        <p:scale>
          <a:sx n="91" d="100"/>
          <a:sy n="91" d="100"/>
        </p:scale>
        <p:origin x="24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1T14:25:04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22923 13983 1376 0,'0'0'0'0,"0"0"-4"0,0 0 40 16,9 6-20-16,-3 1-68 16</inkml:trace>
  <inkml:trace contextRef="#ctx0" brushRef="#br0" timeOffset="812.4007">22265 12131 904 0,'-9'-32'332'0,"15"32"-256"0,-6 3-24 0,3 2-148 0,3 6 40 0,-3 2-252 16</inkml:trace>
  <inkml:trace contextRef="#ctx0" brushRef="#br0" timeOffset="5501.329">22622 16275 768 0,'-6'-24'284'0,"6"24"-220"0,3 5-20 16,-3 0 32-16,3-2-52 0,-3 0 140 31,3-1-92-31,-3-2 84 16,0 0-92-16,0-2 64 16,3 2-72-16,3-11-12 15,-3 8-28-15,-3-7 16 16,3-3-20-16,-9 5-76 15,0 0 36-15,0 2-456 16,0 1 264-16</inkml:trace>
  <inkml:trace contextRef="#ctx0" brushRef="#br0" timeOffset="11542.6508">22453 16992 632 0,'12'-19'236'0,"6"11"-184"0,11-16-16 0,-8 22 52 0,21-12-56 15,8-1 60-15,10-7-56 16,-4 6 0 0,10-13-20-16,23 11 32 0,7-3-24 0,-7 7-312 15,-9 7 156-15,7-4-380 32</inkml:trace>
  <inkml:trace contextRef="#ctx0" brushRef="#br0" timeOffset="12274.8108">23893 16150 852 0,'-20'-45'316'0,"20"43"-248"0,3 2-16 0,3 2-100 0,5 9 16 15,7-1-156-15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6T13:38:40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19693 9125 976 0,'-35'-15'360'16,"35"15"-280"-16,-48-3-20 0,9 0-68 15,4 3-8-15,-43-2-40 16,7-6 36-16,-36 2 24 15,-4 1 0-15,-55-8 116 0,-13 5-68 16,1 0 52-16,-13 5-64 16,0 1-12-16,-8-1-16 15,9 6 52-15,2-3-36 0,27 0 60 32,9 2-52-32,-11 1 0 15,26 2-20-15,-3-2-4 16,21 5-4-16,3-5-16 15,20 2 4-15,-2-8 4 16,21 3 0-16,8-2-144 16,19-1 80-16</inkml:trace>
  <inkml:trace contextRef="#ctx0" brushRef="#br0" timeOffset="360.6589">16353 8922 872 0,'-20'-11'324'0,"20"11"-252"0,-27-8-20 0,9 8 68 16,6 3-76-16,-18 2-20 15,6 3-12-15,-11 5-24 16,2 1 8-16,-9-1 12 16,10 5-4-16,-7-4 84 15,6-4-44-15,0-2 84 16,13 0-72-16,2-3 44 15,9 3-60-15,6 0 24 16,9 3-36-16,15 5 16 16,8 2-24-16,19 3 0 15,6 3-12-15,11-3-16 16,1-2 4-16,-4-6 20 16,-11 0-8-16,-7-10 92 15,-8-3-52-15,-12-13 120 16,-6-1-96-16,-9-12-44 15,0 5-20-15,-9-6-28 16,0 6 12-16</inkml:trace>
  <inkml:trace contextRef="#ctx0" brushRef="#br0" timeOffset="1306.7389">20146 8927 1008 0,'-6'-13'372'0,"6"13"-288"0,9-11-24 0,-3 6-16 15,0 2-36-15,-3-7 24 16,9 2-20-16,-4-5 48 15,4 7-32-15,3-7 4 16,0 5-20-16,0-3 28 16,6 4-24-16,-6-1 4 15,9 5-12-15,-4 3-24 16,-5 5 8-16,6 6-4 16,-6 5 4-16,6 2 8 15,-6 9 0-15,0-1-12 16,-1 1 8-16,-2-1 20 15,3-2-8-15,0-3 32 16,-6-2-24-16,3-9 48 16,3-2-36-16,0-8 12 15,0-3-24-15,0-10 0 16,-1 0-8-16,7-13-8 0,-6 4 4 16,6-12 12-1,-6 2-8-15,0-5-20 16,0 8 4-16,-3-3 4 0,2 9 4 0,-5 4-12 15,3 6 8-15,-3-3 40 16,-3 11-24-16,9-1-8 16,-6 6-8-16,12-2-16 15,-6 4 12-15,6 12-56 16,5-7 32-16,-5 1-300 16,3 3 180-16</inkml:trace>
  <inkml:trace contextRef="#ctx0" brushRef="#br0" timeOffset="2341.417">20920 9160 372 0,'9'-13'140'0,"-9"13"-112"0,12-14-4 0,-4 6 120 15,-2 3-84-15,-6-3 168 16,6 3-128-16,-6-6 32 15,0 1-80-15,-6 2 32 16,0 3-48-16,-14-1 0 16,5 1-24-16,-15 10 12 15,6 1-16-15,-9 1 16 16,10 7-16-16,-1-1-4 16,6 3 0-16,6-3-4 15,6 0 0-15,6-2 0 16,6-1 0-16,12-7 0 15,-3 0 0-15,9-6-132 16,2 0 72-16,-5-4-100 16,0 1 92-16,-6 1-12 15,-6 2 52-15,-3 3 104 16,0 6-40-16,-12 4 100 16,6 6-76-16,-12 10 16 15,6 6-44-15,-6 11-4 16,6-4-16-16,-3 9-8 15,6-6 0-15,-6 6 4 16,3-6-4-16,-6 1 32 16,3-12-20-16,-8-7 48 15,5-5-36-15,-9-11 92 16,6-3-68-16,-3-10 92 16,3-3-84-16,0-8 0 15,9 2-40-15,0-9 4 16,6 4-12-16,6-10-24 0,3 3 4 15,9-1-12-15,6 6 8 0,3-5-72 16,3 7 48-16,2-10-92 16,1 8 72-16,3-8-176 15,-3 5 132-15,-1-5-192 16,-2 5 164-16,0 0-172 16,-3 8 168-16,2-2-48 15,-8 7 108-15,3-5 192 16,-3 6-64-16,-6-4 364 15,-6 4-236-15,-3-3 112 16,0 5-172-16,-6-3 16 16,0 6-80-16,-6-1-36 15,0 4-16-15,-9-1-8 16,6 6 0-16,-6-1-20 16,9 6 12-16,-9 6 12 15,9-4 0-15,3 3-12 16,3 6 4-16,0-3-16 15,9-3 12-15,6 0 4 16,-3 3 4-16,0-3 8 16,3-2-4-16,-6-3 16 15,0 0-12-15,-15-3 60 0,6 0-40 16,-9-2-12-16,-6 2-8 16,-3-2-8-16,6 0 0 15,0-3-108-15,3 0 60 0,6-6-816 16,9 1 476-16</inkml:trace>
  <inkml:trace contextRef="#ctx0" brushRef="#br0" timeOffset="2783.2993">22119 9017 892 0,'3'-11'332'0,"-3"11"-260"0,0-8-20 0,-3 3 44 16,0 5-64-16,-3-8 32 31,0 3-36-31,-8-3-36 16,2 3 4-16,-6-3-44 0,6 5 28 15,-6-2 16-15,3 2 4 0,-3 1-8 16,6 2 4-16,-2 0-60 16,5 2 36-16,-3 1-128 15,3 2 84-15</inkml:trace>
  <inkml:trace contextRef="#ctx0" brushRef="#br0" timeOffset="3032.2355">21920 9192 528 0,'0'79'196'0,"0"-79"-152"0,18 69-12 0,-18-40 60 16,6 0-56-16,-6 8 112 15,0 0-88-15,-9 0 80 16,0-5-80-16,-9-8 32 16,0-3-56-16,-12-8 32 15,7-2-36-15,-10-11 44 16,9 0-44-16,-3-11 144 15,9 0-100-15,3-10 56 16,7 5-76-16,8-7-24 16,8-4-20-16,13-2-44 15,3 8 16-15,18-21-160 16,-1 7 96-16</inkml:trace>
  <inkml:trace contextRef="#ctx0" brushRef="#br0" timeOffset="3187.0174">22340 8755 1236 0,'-6'-21'456'0,"6"21"-352"0,-3 0-32 0,3 5-36 15,3-5-36-15,-3 5 0 16,0 1 0-16,0-1-328 16,0 11 180-16</inkml:trace>
  <inkml:trace contextRef="#ctx0" brushRef="#br0" timeOffset="4143.9902">22292 9022 1224 0,'0'24'456'0,"0"-24"-356"0,6 27-28 0,-3-17 60 15,3 1-88-15,0-1 8 16,3 1-32-16,3-6 4 16,6-2-12-16,-4-8 0 15,1 2-4-15,0-10-96 16,0 2 52-16,-3-10-112 15,-3 5 84-15,-3-8-16 16,0 8 52-16,-3-2 76 16,0 7-24-16,-3 3 80 15,3 3-56-15,-3 0 20 16,3 10-40-16,0 0-16 16,3 9-8-16,3 9 4 15,0 1-4-15,2 0-4 16,1 0 4-16,0-3 28 0,-3-3-16 15,3-4-4-15,0-4-8 0,-9-15 12 16,9 0-8-16,-12-14-64 16,3 1 28-16,-6-11-112 15,3 5 80-15,-3-5 24 16,3 10 28-16,0 3-4 16,6 3 8-16,0 2 12 15,3 6-4-15,6 2 24 16,-1 6-16-16,7 2-4 15,0 3-4-15,3 0 4 16,9 3-4-16,-4-6 16 16,-2 3-12-16,0-5 4 15,0-1-4-15,-6-4 4 16,-3-1-8-16,-7-7 8 16,-5 2-8-16,-6-6 8 15,0 4-8-15,-9-3-4 16,4 5 4-16,-10 0-4 15,6 2 0-15,-6 6 0 16,3 3 0-16,0 5-20 16,3 5 12-16,3 6 12 15,6 2 0-15,6 5 8 16,3 1-8-16,3-3 8 16,3-3-8-16,0-8 16 15,0 0-12-15,2-10-64 16,4 0 28-16,-3-14-40 0,9 3 36 15,-3-13-96-15,8 2 72 16,-5-10-20-16,0 5 48 0,3-2 60 16,-6 7-16-1,-1 4 128 1,-5 4-80-16,-3 3 40 0,-3 8-60 0,-3 5 20 16,3 3-36-16,-3 5 8 15,0 3-20-15,-3 3 8 16,3-1-12-16,0 1 28 15,-9-3-24-15,12-3 12 16,-4-2-16-16,-2-9 20 16,3 1-20-16,-6-8 12 15,6-1-12-15,-6-7-44 16,12 3 20-16,0-4-16 16,-6 4 16-16,3-1 24 15,6 6-4-15,-6 0-4 16,-1 5 0-16,-2 0 20 15,9 5-12-15,-15 0-4 16,6 0-4-16,-9 1-4 16,3 2 0-16,-6-3-352 15,3 3 192-15</inkml:trace>
  <inkml:trace contextRef="#ctx0" brushRef="#br0" timeOffset="5255.2353">21831 8985 644 0,'0'-8'236'0,"0"8"-180"0,0-8-20 0,0 6 80 16,0 2-72-16,-3-6 60 15,3 4-60-15,-6-4 40 16,0 6-48-16,-6-2 44 16,3 2-48-16,-9 2 64 15,6 4-56-15,-6-1 0 16,6 3-24-16,0 0 52 16,9 3-40-16,3-4 8 15,3 4-24-15,3-3 12 16,3 3-16-16,3-3-4 15,3-1 0-15,3-4-4 16,-3 2 0-16,6-2-116 16,0 0 64-16</inkml:trace>
  <inkml:trace contextRef="#ctx0" brushRef="#br0" timeOffset="6042.039">20821 10200 820 0,'0'0'304'0,"0"0"-236"0,33-14-20 0,-12 12 28 16,0 2-52-16,15-3 60 15,-1 3-48-15,10 0 20 16,3-2-36-16,-1-1-28 16,-5 0 4-16,3 1 8 15,-10-4 0-15,-5 4 8 16,-6-6-8-16</inkml:trace>
  <inkml:trace contextRef="#ctx0" brushRef="#br0" timeOffset="6981.4745">21155 9906 444 0,'-18'5'164'0,"18"-5"-124"0,-9 11-16 0,3-6 236 15,6 6-148-15,-9 7 104 16,6 6-124-16,-9 10 80 15,12 4-96-15,-6 4 48 16,6-2-72-16,-3-3 16 16,0-3-40-16,0-5 36 15,12-5-36-15,-6-6 12 16,3-2-24-16,3-8 28 16,0-2-28-16,3-6-12 15,0-6-8-15,3-12-32 16,3 7 20-16,0-13-20 15,2 11 20-15,1-5 0 16,0 2 8-16,0 2-12 16,-3 9 12-16,-6 0-4 15,3 10 4-15,-4 8 60 16,-5-2-28-16,3 7 8 16,0-2-20-16,3 6 0 15,0-4-4-15,0-2 4 16,-3 2-8-16,3-10 8 15,-3 3-8-15,0-6 8 16,-3 1-8-16,6-12-4 0,-3 1 4 16,-1-11-120-1,-2 3 64-15,3-3-24 0,-3 0 48 16,6 3 4-16,-3 2 16 0,-3 3-12 16,3 8 12-1,-3 0 4-15,3 3 4 0,6 2 8 16,-3 9-4-16,3-9-12 15,5 3 4 1,1-6 12-16,3 1-4 0,-3-6 16 16,3 3-12-16,-6-8 16 15,-4 3-16-15,-5-11 16 16,3 3-16-16,-9-5-12 16,3 2 0-16,-6-8-4 15,0 11 0-15,3-3 8 16,3 10 0-16,0-1-28 15,9 1 16-15,0 1 4 16,12 5 8-16,-4-5 0 16,10 5 0-16,-9 0 0 15,6-3 0-15,-9 0 0 16,-4 9 0-16,-5-6 16 16,-6 0-8-16,0 5 60 15,-6 0-40-15,-9 6 60 16,0 2-52-16,-2 0 0 15,-1 3-20-15,6 3 8 16,6-1-16-16,0-2-20 16,12 0 4-16,-3-5 32 15,11-4-16-15,-5-7 16 16,9-2-12-16,-6-9 0 0,-3 1-4 16,-9-9 4-16,-3 3-8 0,-6-2 8 15,0 2-8-15,-6 3-12 16,0 2 4-16,-3 6-296 15,6 10 164-15</inkml:trace>
  <inkml:trace contextRef="#ctx0" brushRef="#br0" timeOffset="7986.6839">22539 10179 1008 0,'-12'-14'372'0,"12"14"-288"0,-12-8-24 0,6 3 132 15,0 5-116-15,0 0 52 16,3 5-80-16,0 1-16 16,3 7-20-16,3 3-20 15,3-3 4-15,0-5 4 16,9 2 0-16,9-4 32 16,3 2-16-16,6-8-4 15,2 2-8-15,4-7 4 16,3 0-4-16,-13-8 8 15,1-1-8-15,-9-9 16 16,0 1-12-16,-15-7 4 16,-3 0-4-16,-15 0-16 15,0 5 4-15,-15 0 28 16,3 14-12-16,-14 2 32 16,-1 3-28-16,0 10 32 15,15 8-32-15,-2 11-12 16,14 0-8-16,12 0-4 15,6 5 0-15,12-6 16 16,5 1-4-16,16-3-20 16,3-2 8-16,8-11-56 15,1 0 32-15,0-8-28 16,-7 0 36-16,1-13 20 0,-3 2 4 16,-10-7-8-16,-5 2 4 0,-6-6 40 15,-6 9-24 1,-3 3-8-16,-3 4-8 0,-9 12-4 15,6 4 0-15,-12 17-12 16,0 2 12-16,-9 13 20 16,0 0-4-16,-9 11 4 15,6 0-4-15,-9 6-8 16,4-1 4-16,-1-11-24 16,18-2 12-16,0-10 12 15,12-9 0-15,0-5-4 0,24-5 4 0,2-10-48 16,4-9 24-1,-3-2-28-15,-3-11 28 16,-10-8 44-16,-11-5-12 16,-18-3 88-16,-20-2-56 0,-1-1 136 15,-12 3-100-15,6 3 68 32,-8 6-84-32,11 4-8 0,12 3-36 15,3 6-28 1,6 2 0-16,12 2-112 15,12 1 68-15,15 0-340 16,3-1 216-16</inkml:trace>
  <inkml:trace contextRef="#ctx0" brushRef="#br0" timeOffset="8391.6041">23313 10059 820 0,'3'-7'304'0,"-3"7"-236"0,0-6-20 0,0 12 64 15,3-1-72-15,-6 3 80 16,3 8-68-16,-3 5 52 16,-3 3-60-16,3-1 16 15,0 1-40-15,0-5 44 16,3-3-36-16,-3-6 20 15,6-2-28-15,0-11 0 16,3 1-12-16,9-11 4 16,-3-1-8-16,6-12-80 15,0 2 40-15,-1-5-48 16,1 8 48-16,-3 2 20 16,0 9 12-16,-12 10 72 15,3 5-36-15,-12 11 112 16,6 2-84-16,0 4 12 15,0 1-48-15,-3-4-12 16,3-1-8-16,-6-7-48 16,12 0 24-16,-6-11-496 15,3-3 284-15</inkml:trace>
  <inkml:trace contextRef="#ctx0" brushRef="#br0" timeOffset="8901.6578">22929 10107 756 0,'3'0'280'0,"-3"0"-216"0,12 0-20 16,-9-5 40 0,3 5-56-16,0-3-4 15,3 0-12-15,-3-2 16 16,3 3-16-16,0-6 32 15,-4 8-28-15,-2-11 64 16,0 11-44-16,-3-13 12 16,9 8-32-16,-6-6-16 15,3 6-4-15,-6-9 84 16,6 9-48-16,-12-8 60 0,6 8-52 0,-6-6 68 16,6 6-60-16,-12 2 0 15,3-2-28-15,-8 5 4 16,11 5-12-16,-12-2 0 15,9 2-4-15,-3 6-16 32,6 7 4-32,3 1-4 0,3-3 0 0,6 2-372 15,6 3 208-15</inkml:trace>
  <inkml:trace contextRef="#ctx0" brushRef="#br0" timeOffset="9593.8798">20869 11012 964 0,'-18'-16'360'0,"12"11"-280"0,3 2-24 15,0 0 92-15,3 1-92 16,0-3 68-16,6 2-72 16,3 0-4-16,6 1-28 15,6 2-12-15,9 0-4 0,2-3 12 16,4 3-8-16,-3-3-4 31,6-2 0-31,-4 0-92 16,-2 2 48-16,-6-5-172 15,-3 8 120-15</inkml:trace>
  <inkml:trace contextRef="#ctx0" brushRef="#br0" timeOffset="10494.5362">21119 10832 788 0,'-6'-3'292'0,"6"3"-228"0,-9 8-16 0,6 0 96 15,3 3-88-15,-3 10 68 16,3 3-72-16,-3 13 32 15,3 3-48-15,-6 2 16 16,6 3-32-16,0-3 8 0,3-7-16 16,0-4-8-16,0-4 0 15,3-11 12 1,-3 0-8-16,9-9-20 0,-3-7 4 16,3-5-56-16,3-5 32 15,-6-4-44 1,3 1 40-16,3-5-24 15,-3 2 36-15,-4-3 12 16,1 9 8-16,-3-1 56 16,0 8-28-16,-3 6 76 15,3 2-52-15,-3 6-8 16,3 2-24-16,0 6-4 0,0-1-4 16,-3-2 20-1,9 3-16-15,-3-6 4 0,3-3-8 16,0-4 4-16,-3-6-8 0,3-6 16 15,-1-2-12-15,-8-5 4 16,0-5-4-16,0 2-128 0,3 0 64 16,-6 0 20-1,0 6 28-15,0 2-4 16,6 8 8-16,0 2-24 16,6 6 16-16,0 8 4 15,6 3 8-15,3-1 0 16,3-2 0-16,-1 0 16 15,-2-6-8-15,-3-7 4 16,3 2-4-16,-3-10 4 16,0 2-8-16,-6-7-36 15,2-1 16-15,-14-7-72 16,3-1 48-16,-6 1-60 16,0-1 56-16,-3 1 84 15,3 2-20-15,1 3 16 16,4 2-24-16,10 3 20 15,6 3-20-15,15-1 32 16,9-1-28-16,8 1-4 16,-2 4-8-16,3-4-4 15,-4 6 0-15,-5-5 24 16,-6 2-12-16,-10-2 4 16,-5 5-8-16,-12-3 124 15,-6 6-68-15,-12 0 60 16,0 2-72-16,-12 3 24 15,4 3-44-15,-7 7-20 0,6 3-4 16,9-2 0-16,6-1-4 16,12 1-4-16,9-6 4 0,3-5-4 0,2-8 0 15,-2-3-12 1,3 1 8-16,-3-9 12 16,-3 0-4-16,-12-7 8 15,-3 5-8-15,-12-8 16 16,0 5-12-16,-9 0-128 15,3 5 68-15,-3 14-704 16,0 5 416-16,3 0-236 0</inkml:trace>
  <inkml:trace contextRef="#ctx0" brushRef="#br0" timeOffset="11891.6636">21191 11700 676 0,'-3'-16'248'0,"9"13"-192"0,0-7-16 16,-3 10 76-16,2-8-72 16,1 3 104-16,0-1-84 15,0 1 84-15,0 5-84 16,0-5 4-16,-3 5-44 0,-3 0 48 16,3 10-40-16,-3-2 48 15,0 8-48-15,0 3 20 16,0 4-32-16,3 1 16 15,0 3-20-15,3-4 0 16,3-4-8-16,0-6 12 16,3 0-12-16,0-7 16 0,0-6-16 15,0-3 4-15,-3-5-4 16,2-8-8-16,1 0 4 16,0 1 4-16,0-4-4 15,0 3-28-15,0 3 12 16,0 0 12-16,0 7 4 15,0-2-12-15,-6 8 4 16,0 0-4-16,-3 8 0 16,-3 6 16-16,3 1-4 15,-6 1-12-15,-3 3 4 0,3-1 12 16,3 1-4-16,-3-3 8 16,0-3-8-16,0 0-12 15,3-2 4 1,0-3 12-16,0-8-4 0,6 2-4 15,6-4 4-15,-1-6-16 16,1-3 8-16,3-5 4 16,0-2 0-16,0-1 0 15,-3 1 0-15,0-1 8 16,0 6-4-16,-3 0-4 16,-3 2 4-16,0 6-16 15,0 2 8-15,-6 3 40 16,0 8-24-16,0 5-8 15,0 3-8-15,0 3 20 0,0-3-8 16,3 2-4-16,2-2 0 16,1-3-4-16,3-7 0 15,0-1 16-15,3-5-8 16,0-3-84-16,0-5 44 16,-3 0-96-16,0 1 72 15,0-1-32-15,-3 0 48 16,0 2 32-16,-3 1 8 15,3 2-24-15,0 3 12 16,3 3 4-16,2 0 8 16,4-3 0-16,6 0 0 15,0 0 8-15,3-8-4 16,3 0-4-16,-1 3 4 0,-2-9 12 16,-3 4-8-16,-3-6-20 15,-3 3 4-15,-3-6-40 16,-3 1 28-16,-3-1-28 15,-3-2 28-15,-3-8-36 16,0-3 36-16,-3-2 16 16,0 15 4-16,0 1 108 15,3 7-60-15,-3 6 16 16,3 10-40-16,-9 11 24 16,9 8-32-16,0 5 4 15,3-3-12-15,-3 9 12 16,0-4-12-16,3 1-4 15,3-5 0-15,-6-4-32 16,0 1 16-16,0-13-356 16,6-6 200-16,0-8-588 15</inkml:trace>
  <inkml:trace contextRef="#ctx0" brushRef="#br0" timeOffset="12192.167">22176 11576 996 0,'-30'10'368'0,"12"-2"-284"0,-14 8-24 0,14-6 12 15,-6-2-52-15,3 0 88 0,0 0-60 16,0 0 20-16,6-2-36 16,7-1-32-16,5 3 0 0,6 0 16 15,5 0-8 1,4 2 4-16,0 1-4 0,0-1 4 15,0 4-8-15,0-1 8 16,3-3-8-16,-3 4-4 16,-3-1 4-16,-3-3-60 31,6 1 32-31,2 0-128 0,1-6 80 16,3-5-248-16,6-5 180 15,-3-6-516-15</inkml:trace>
  <inkml:trace contextRef="#ctx0" brushRef="#br0" timeOffset="14112.7097">22280 11660 892 0,'-21'-5'332'0,"18"8"-260"0,6 2-20 0,-3 0 28 15,0 6-56 1,3 2 88-16,0 5-64 0,3 6 56 15,-3 3-60-15,3-3-20 0,3-3-16 16,-3-5 16 0,0-1-12-16,-3-4 24 15,6-11-4 1,-3-5-20-16,0-6-12 16,6-5-4-16,0-2-84 0,-6-3 48 0,5-3-48 15,-2 3 52 1,0 2 12-16,-3 6 12 0,0 2 20 15,-3 6-4-15,0 2 76 16,-3 3-44-16,-3 11 40 16,3 2-44-16,-3 6 24 15,6 2-28-15,-3 0-16 16,3 0-8-16,3 0 12 16,3-7-8-16,-3-1 4 15,6-3-4-15,0-4-76 16,9-9 36-16,2-2-128 15,1-6 88-15,3-5-80 16,3-2 88-16,-6-3 8 16,-7 2 32-16,-2 3 112 0,-3 0-44 15,-6 6 148-15,0 2-108 16,-6 3 68-16,0 5-88 16,-3 5-8-16,0 8-36 15,0 6-20-15,3 4-4 16,3 4 12-16,3-1-4 15,3-2-4-15,9-5 4 16,-3-4-4-16,3-7 0 16,0-8-44-16,2-5 24 15,-5-3-28-15,-3-2 28 16,-9-9 20-16,-3-2 0 0,-3-6-8 16,-6 1 4-1,-9 0-4-15,6 2 0 16,-5 3 8-16,-1 5 0 15,3 2 8-15,6 4-4 0,3 2-36 16,3 5 16-16,9 1 4 16,6 2 12-16,0 2-12 15,6 1 8-15,0 0 4 16,5-1 0-16,-5-2 16 16,6 3-24-1,0 2 4 1,-3 0 0-16,-6 1 20 15,-1 2-8-15,-8 5 32 16,9 3-24-16,-9 5 56 16,3 3-40-16,-3 0-8 15,3-3-12-15,-3-3-12 16,0-2 4-16,0-5 12 0,3-6-8 16,-3-2 24-1,0-6-20-15,0-5 12 16,3-2-12-16,-6-6-16 0,6-6 0 15,-7-1-24-15,4-1 16 16,-3 5-4-16,3 3 8 16,-3 3 0-16,3 5 0 15,-3 6-20-15,3 7 16 16,0 6 68-16,6 4-32 16,-3 7-16-16,9 1-8 0,0 1-20 15,-3-3 12-15,2-2 32 16,1-6-16-16,-6-5 16 15,0-3-12-15,-3-5 20 16,-3-5-20-16,-3-6 32 16,-3-4-28-16,0-7-4 15,0-7-8-15,-3 0-84 16,0 0 44-16,0 0-20 16,3 5 32-16,0 3 4 15,0 5 12-15,0 6 0 16,6-1 0-16,0 6 0 15,3 5 0-15,0 0 0 16,3 2 0-16,-3 1 16 16,0 2-4-16,0 1-4 15,2-4 4-15,-2 3 4 0,3 1-4 16,-9-6-4-16,6 2 4 16,0 1-4-16,-9 0 0 15,6-1-20-15,0 1 12 16,3 2 20-16,-6 1-4 15,3-1-4-15,-6 0 0 16,0 8 40-16,-3-2-24 16,0 8 8-16,0-6-16 15,3 3 12-15,-3-3-16 16,-3 0 16-16,6-5-16 16,0 0 24-16,-3-3-20 15,0 1 4-15,3-6-8 16,0 0-16-16,0 0 4 15,0 0 12-15,6-3-4 0,0 0-12 16,-3-2 4-16,3-3 4 16,6-3 0-16,-3 1 0 15,0-3 0-15,-3-3 0 16,9 3 0-16,-10-1-28 16,4 4 16-16,3-1 12 15,-6-2 4-15,-3 8-28 16,6 5 12-16,0-6-12 15,-6 6 12-15,6 6 0 16,0 4 4-16,0-2 0 16,0 8 0-16,0 3 0 15,3-6 0-15,-3 3 44 0,0-3-24 16,-4-5 8-16,7-3-12 16,-3-5-112-1,0-5 56-15,-3-3-84 31,3 0 72-31,3-8-116 0,3-2 96 0,3-4-216 16,3-1 168-16,-4-7 4 16,1 4 76-16,0 2 236 0,-3 3-100 15,-3 2 144-15,-3 4-132 16,0-1 52-16,-6 8-88 16,-3 2-16-16,0 6-32 15,-9 6-20-15,0 7 0 0,6 0-4 16,-6 6 0-16,6-1 8 15,-3 3 0-15,15-2 0 16,0-1 0-16,0-2 0 16,3-2 0-16,0-1 8 15,6-3-4-15,-7-2 96 16,-5 0-56-16,0 0 96 16,-6 0-80-16,-6 0 44 15,-2 0-64-15,-1 0-12 16,0 0-16-16,0-3-12 15,0-2 4-15,6-1-568 16,3-4 308-16</inkml:trace>
  <inkml:trace contextRef="#ctx0" brushRef="#br0" timeOffset="14231.6632">24016 11647 508 0,'-18'-5'188'0,"15"18"-148"0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2:54:22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21063 8863 112 0,'3'-3'44'0,"-9"0"-36"0,9 1 0 0,-3-1 100 16,0 1-60-16,-3-6 60 16,-3 0-64-16,0-3 16 15,3 0-40-15,-3-4 0 0,6-4-12 16,-3-2-8-1,0-3 4-15,0 0-4 0,0-7 0 16,0 1-12-16,0 1 8 16,3 3 4-16,0 5 0 15,0 0 0-15,3 2 0 16,3 3 8-16,3 3-4 16,-6 0-12-16,6 2 4 15,-3-2 4-15,3 2 0 16,-3 1 8-16,0-1-4 15,0-5 60-15,3 3-36 16,-3-3-20-16,6 0-8 16,-3-2 24-16,0 2-12 15,2-3 12-15,1 1-12 0,0-1-16 16,3 3 0 0,3-2 20-16,0 2-8 0,0 0-12 15,0 3 0-15,-4 2 4 16,1 1 0-16,0 2 8 15,0 3-4-15,0 2-12 16,0 3 4-16,3 3 12 16,3 2-4-16,-1 0-4 15,1 0 4-15,3-2-24 16,0 2 12-16,0 1 12 16,-3-6 0-16,-1 0 8 15,-2 2-8-15,-3 1-12 0,-6 0 4 16,3-3 20-16,0 0-8 15,-3 0-12-15,0-3 0 16,0-2 4 0,6 2 0-16,-4-2-12 0,1-1 8 15,3 1 20-15,-3 0-8 16,0 0-116-16</inkml:trace>
  <inkml:trace contextRef="#ctx0" brushRef="#br0" timeOffset="2021.6878">22218 6654 124 0,'-9'34'44'0,"6"-10"-32"0,-3 21-4 15,6-13-4-15,-9 10-4 16,0 3 8-16,0 3-4 16,0-9 24-16,-6-4-16 15,4-9 112-15,2-2-72 16,0-8-4-16,0-6-28 15,6-7-16-15</inkml:trace>
  <inkml:trace contextRef="#ctx0" brushRef="#br0" timeOffset="2346.6564">22227 6585 80 0,'-3'-8'32'0,"6"8"-24"0,3-3-4 0,3 9-12 16,0-1 4-16,3-5 12 0,2 3-4 16,1 2-20-1,0 3 8-15,-3 0 4 0,0 2 4 16,0 9 24-16,0 5-12 16,0 10 48-16,-6 8-32 15,0 9 4-15,-3-1-20 16,3 0 0-16,-3-5-4 15,0-5 4-15,0-6-8 16,-3-7 16-16,-3-6-12 16,0-3-4-16,0-2 0 15,3-5-180-15</inkml:trace>
  <inkml:trace contextRef="#ctx0" brushRef="#br0" timeOffset="2719.6254">22144 6905 156 0,'5'-5'56'0,"-2"5"-44"0,0 0-4 0,6 0 96 0,-3 0-60 16,6 0 16-16,6 0-36 15,-3 2 48-15,6 4-40 16,3-1 4-16,2-2-24 15,4-3 12-15,0 0-16 16,-3-3-4-16,0 0 0 16,-4 1 4-16,-5-1-4 15,-6 0 16-15,-3 1-12 16,3 2-92-16,-6 2 48 16,-6-2-280-16</inkml:trace>
  <inkml:trace contextRef="#ctx0" brushRef="#br0" timeOffset="3079.833">22766 6836 28 0,'-6'3'12'0,"0"-3"-8"0,-3 2-4 0,3 1 92 0,-6-3-52 16,6 3 36-16,-6 2-44 16,0 3 16-16,0-5-28 15,-3 7 8-15,3-2-16 16,1 3 20-16,2 2-20 15,3 3-12-15,0 8-4 16,3-1 12-16,0-1-4 16,9-1 16-16,3-3-12 15,6-4 16-15,2-4-16 16,10-5-12-16</inkml:trace>
  <inkml:trace contextRef="#ctx0" brushRef="#br0" timeOffset="3250.9764">22986 6654 216 0,'-6'5'80'0,"6"0"-60"0</inkml:trace>
  <inkml:trace contextRef="#ctx0" brushRef="#br0" timeOffset="3353.0897">22929 6992 184 0,'-9'51'68'16,"-3"-36"-52"-16,12 4-4 0,-8-11-4 0</inkml:trace>
  <inkml:trace contextRef="#ctx0" brushRef="#br0" timeOffset="3559.6829">22828 6879 488 0,'-6'-6'180'0,"12"6"-140"0,15-2-12 16,-6 2-12-16,9-3-16 15,2-2 0-15,7-3 0 16,6-3-80-16,3-2 44 0,5 0-296 16</inkml:trace>
  <inkml:trace contextRef="#ctx0" brushRef="#br0" timeOffset="3696.4853">23173 6654 340 0,'-6'0'128'0,"6"0"-100"0,0 5-8 0,3 0-292 15</inkml:trace>
  <inkml:trace contextRef="#ctx0" brushRef="#br0" timeOffset="3939.0334">23179 6841 716 0,'-9'8'264'0,"9"0"-204"0,9 8-16 16,-6-5-44-16,3-1-8 15,0 1-12-15,3 2 8 16,0-2-44-16,0-1 28 16,0-4-56-16,-6-1 48 0,9-5-168 15,-3 0 112 1,-3-5-108-16,-3-9 116 15,3-1-60-15</inkml:trace>
  <inkml:trace contextRef="#ctx0" brushRef="#br0" timeOffset="4402.4716">23432 6820 340 0,'-6'16'128'0,"6"-3"-100"0,0 6-8 0,0-3 8 16,0 2-20-16,9 1-12 15,-3 5 0-15,3-6 12 16,-3-7-4-16,9-1-4 16,-3-2 4-16,3-8 12 15,-6-8-8-15,6-2-12 16,-3-3 0-16,-9-3 28 0,5-3-12 16,-2 3-12-16,-9-2-4 15,3-1 4 1,0 3 0-16,-3 3-12 15,0 3 8-15,3 2-4 0,3 8 0 16,-3 0-20-16,6 5 16 16,0 0 24-16,12-2-8 15,-6 2 8-15,6 0-4 16,3-2 28-16,6-3-20 16,-4-3-4-16,-2 1-8 15,6-4 4-15,-12 1-4 16,6 0 8-16,-3-3-8 15,-6 0 8-15,-4-3-8 16,-5-2-4-16,-3 0 4 16,-3-3 4-16,-5 3-4 15,-4 2 16-15,0 1-12 0,-3 2 68 16,3 3-44-16,0 5-12 16,-6 7-12-16,9 9-20 15,9 5 8 1,0 3-4-16,9 0 0 0,9 0 8 0,3 2 0 15,0-7-176 1</inkml:trace>
  <inkml:trace contextRef="#ctx0" brushRef="#br0" timeOffset="5048.8402">22968 6503 268 0,'3'3'100'0,"-6"2"-76"0,0 11-8 15,-3 0 24-15,-3 5-24 16,3 3-4-16,-9 5-8 15,6 5-4-15,0 6 0 16,4 2 0-16,-1-2 0 16,6-3-232-16</inkml:trace>
  <inkml:trace contextRef="#ctx0" brushRef="#br0" timeOffset="5561.2894">22149 7643 476 0,'-8'0'176'0,"8"0"-136"0</inkml:trace>
  <inkml:trace contextRef="#ctx0" brushRef="#br0" timeOffset="6145.2119">22364 7760 312 0,'-12'15'112'0,"3"-4"-84"0,-3 7-12 0,3-7 12 16,6 2-20-16,0 1 16 15,3-1-16-15,6-3-20 16,3-2 4-16,3-5 20 16,3-3-4-16,-3-3 4 15,0-5-4-15,0 0-40 0,-1 3 16 16,1 0-64-16,0 2 44 15,-12 3 0-15,6 5 20 16,-3 3 48-16,-3 3-20 16,0 2 96-16,0 0-60 15,0-2 32-15,0 0-48 16,0-3-28-16,12-3-4 16,-3-5-140-16</inkml:trace>
  <inkml:trace contextRef="#ctx0" brushRef="#br0" timeOffset="6969.2353">23001 7638 104 0,'-6'-3'36'0,"0"6"-28"0,6 7 0 16,0-2-4-16,0 8-4 15,0 3 44-15,3 5-24 16,-3 2 8-16,0-2-16 16,0 0 0-16,3 2-4 15,-6-2 4-15,0-6-8 16,0 1 16 0</inkml:trace>
  <inkml:trace contextRef="#ctx0" brushRef="#br0" timeOffset="7416.5022">23001 7635 300 0,'0'-18'112'0,"6"10"-88"0,3-6-8 0,0 9 116 16,-3-3-76-16,8 3 16 16,1 2-48-16,3 1-4 15,0 4-12-15,0 4-16 16,-3 4 4-16,-3 3 4 15,-3 1 0-15,-6 2 8 16,-6 2-4-16,-6 1-12 0,-6-1 4 16,-3 1-92-16,-3-1 48 15,0-7-100-15,0-1 84 16,4-2-40-16,2-2 60 16,3-4-12-16,9 3 36 15,3-5 28-15,3 6-4 16,12 2 20-16,0 5-16 15,5-3-4-15,7 4 0 16,-6 4 20-16,-3 1-12 16,-6-3 48-16,-3 0-32 15,-6-3 100-15,-6 0-72 16,-6 0 36-16,-9-2-52 16,-3-3 12-16,0-3-32 15,-3-2 8-15,4-6-16 16,2-2-8-16,3 2 0 0,3 0-48 15,12-5 24-15,0 1-224 16</inkml:trace>
  <inkml:trace contextRef="#ctx0" brushRef="#br0" timeOffset="7661.1315">23284 7630 464 0,'-9'-16'176'0,"9"13"-140"0,20-2-8 0,-11 2-24 0,9-2-8 16,9 0 12-16,6-6-4 15,-3 1 16-15,5-1-12 16,1 1-4-16,0-1 0 16,-1 3 4-16,-11 3-4 15,-6-1 8-15,-6 1-8 16,-3 5 16-16,-12 0-12 15,-6 5-224-15,-9 6 120 16,3-6-184-16</inkml:trace>
  <inkml:trace contextRef="#ctx0" brushRef="#br0" timeOffset="7917.6349">23477 7640 352 0,'-6'38'132'0,"0"-12"-104"0,-3 16-8 0,9-21-8 16,0 6-12-16,0 2 0 16,0 0 0-16,0-8 16 15,0-2-8-15,-6-6 128 16,0 0-72 0,-6-7 92-16,0-6-88 0,-2-6 48 15,-7 1-72-15,3-8-20 0,-3 0-16 16,0-1-20-16,6 4 8 15,3 2 4-15,-2 0 0 16,11 3-232-16,-3-1 128 16</inkml:trace>
  <inkml:trace contextRef="#ctx0" brushRef="#br0" timeOffset="8280.1957">23766 7537 384 0,'6'-5'140'0,"-3"2"-108"0,9 3-8 0,-4-2 100 15,7-1-72-15,6-2 112 16,0-3-92-16,6 0-12 16,-3 0-36-16,-1 3-8 15,-2 2-8-15,-6 0-8 0,3 1 4 16,-9 2-68-16,-3 0 36 15,-6 0-268 1</inkml:trace>
  <inkml:trace contextRef="#ctx0" brushRef="#br0" timeOffset="8479.7534">23912 7540 372 0,'-21'11'140'0,"18"-6"-112"0,-3 5-4 16,6 1 48-16,0 7-44 16,0 6-20-16,6 8-8 15,3 2-8-15,-3 3 0 16,3 3-300-16,2 5 168 16,-5 0 12-16</inkml:trace>
  <inkml:trace contextRef="#ctx0" brushRef="#br0" timeOffset="10203.5926">21724 16194 436 0,'-15'-14'160'0,"9"7"-124"0,6-4-8 16,0 6 72-16,0-3-60 16,0-3 60-16,0 1-56 15,6-4 40-15,0-2-48 16,3-2 24-16,6-3-32 0,0 0-16 16,5-3-8-16,1-3 4 15,-3-12-4-15,6-14-4 16,-6-8 4-16,-6-5-32 15,-3 0 16-15,-6-8-40 16,-3-3 32-16,-3 3-12 16,-3 2 20-16,-3 11 0 15,0 9 4-15,0 4 16 0,0 8-4 16,0 6-12-16,0 2 4 16,3 0 12-16,-3 1-4 15,3-4-12-15,-3 1 4 16,0 2-4-16,-2 0 0 15,5 6 16 1,3 5-4-16,-3 2-20 16,0 6 8-16,-3 2 4 15,3 1 4-15,-3 2-12 16,0 3 8-16,0 2-4 0,0 0 0 16,3 1 16-16,-3 2-4 0,6 2-28 15,-3 4 12-15,-3-1 12 16,-3 3 4-16,1 2-4 15,2 1 4-15,-3 2-16 16,3-2 8-16,3-1 12 16,-3 1-4-16,3-1-12 15,3-2 4-15,-3 0 4 16,6-2 0-16,9 2 8 16,-3-3-4-16,12-2-116 15,9 2 60-15,5-5-112 16,10-3 96-1,3-2-24-15,-7-3 56 16,-5 0 24-16,-9-3 8 16,-9 1 100-16,-3-3-52 0,-15-3 156 15,-12 0-108-15,-6-3 32 16,-6 3-72-16,-6 3-12 16,4 3-24-16,-1 4-28 0,3 4 4 15,12 2-128-15,0 5 76 16,6 3-216-1,6 3 156-15,9-1-128 16</inkml:trace>
  <inkml:trace contextRef="#ctx0" brushRef="#br0" timeOffset="12600.5735">20890 16487 164 0,'3'-5'60'0,"-3"5"-44"0,-3 0-8 15,0 0-12-15,-2 0 0 16,-4 5-16-16,-9-2 12 16,0 0-32-16,-6-1 24 15,0-2 16-15,3 0 0 16,4 0 20-16,2 0-12 16,6 0-4-16,3 6 0 15,0-1-32-15,6-3 16 16,6 9 24-16,0 0-8 15,6 2-16-15,0 3 4 0,2 0 4 16,7 2 4-16,-6 3 8 16,3-2-4-16,-6 2 8 15,-3-5-8-15,-3-8 8 16,-9 5-8-16,-3-5 52 16,-9-3-32-16,-3-5 76 15,0 0-52-15,-9 0-16 16,7 0-20-16,-1-2 0 15,9-1-8-15,-3-5-4 16,6 8 4-16,0-3-32 16,9 1 16-16,6-6-216 0</inkml:trace>
  <inkml:trace contextRef="#ctx0" brushRef="#br0" timeOffset="13224.1973">21149 16522 268 0,'-3'-3'100'0,"0"3"-76"0,0-5-8 0,3 5 24 15,-5 0-24-15,2-6 4 16,-3 6-12-16,0 0 20 16,0-2-16-16,-3 2 12 15,-3-3-12-15,-6 3-24 16,-3 0 4-16,0 3 32 15,0-1-16-15,4 9 80 16,2 0-52-16,3 5 12 0,0-1-28 16,9 4-20-16,3 5-4 15,3-8 12-15,9-3-4 16,3 0 8 0,12-2-8-16,-10-9 24 0,1-2-16 15,3-5-20-15,0-6 0 16,-6 1-40-16,-6 2 28 15,-3-11-20-15,-6 11 24 16,-3-5-8-16,-3 8 12 16,0 2 0-16,0 3 4 15,-3 8-20-15,0 8 16 16,6-3 12-16,12 6 4 16,0-6 16-16,3 0-12 15,6 6 4-15,2-14-4 16,4-5 12-16,3-5-12 0,3-3-84 15,0-5 44-15,-1-3-80 16,-2-5 68-16,-3 2-68 16,3-10 64-16,-3 3-48 15,-4-1 56-15,-2-5-24 16</inkml:trace>
  <inkml:trace contextRef="#ctx0" brushRef="#br0" timeOffset="13334.8218">21489 16307 332 0,'-3'-10'120'0,"3"20"-92"0,-12 14-8 0,9-8 16 15,-9 3-24-15,3 4 4 16,-9 7-8-16,3 1 20 0,0 6-16 16,4 3 12-16,2-6-12 15,0 3-8-15,3-10 0 16,0-6-164-16</inkml:trace>
  <inkml:trace contextRef="#ctx0" brushRef="#br0" timeOffset="13533.4868">21230 16461 488 0,'-9'-11'180'0,"9"11"-140"0,0 0-12 15,6 0-24-15,3 6-8 16,9-1-4-16,8 0 0 0,10 3-64 15,6-3 40-15,-1-2-172 16</inkml:trace>
  <inkml:trace contextRef="#ctx0" brushRef="#br0" timeOffset="13821.5475">21605 16461 60 0,'-6'-3'24'0,"6"11"-20"0,3 3 0 0,-3-6 96 0,-6 8-56 15,3 0 36-15,-3 1-48 16,0 4 0 0,-3-2-20-16,3 0 20 0,3 0-20 15,3 0 4-15,0-3-8 16,6-2 4-16,6-1-8 15,3-5 8-15,3-2-8 16,3-3-92-16,2 0 52 16,1-5-156-16,-3-3 108 15,-3 3 28-15</inkml:trace>
  <inkml:trace contextRef="#ctx0" brushRef="#br0" timeOffset="13980.0492">21700 16580 260 0,'-9'5'96'0,"12"-2"-76"0,6 7-4 0,0-4 16 16,3 2-20-16,6 0-4 16,0 0-4-1,2-3 20-15,1 5-12 0,-3-2-4 16,-3 0-4-16,-3-2-40 16,-3-4 20-16,-3-2-224 15</inkml:trace>
  <inkml:trace contextRef="#ctx0" brushRef="#br0" timeOffset="14915.1495">21935 16530 92 0,'6'5'32'0,"-3"3"-24"0,9-3 0 16,-9 0 12-16,0 3-12 15,-3 3 4-15,0-6-4 16,0 3 12-16,0 0-12 15,-9 0 4-15,9-3-4 16,-6-5 4-16,3 0-8 16,-3-5 16-16,0-3-12 15,0-5-12-15,3 0 0 16,-3-1-4-16,6 4 0 16,3-3 8-16,9 2 0 15,3-2 0-15,3 2 0 16,3 3 32-16,0 3-16 15,-1 0 4-15,1 5-12 16,0-6 12-16,0 6-12 0,0-2 32 16,0 2-24-16,-1 0-12 15,4 0-8-15,0 0 12 16,-3 0-4-16,0-3 8 16,0 3-8-16,-7-2 8 15,-5 2-8-15,3-3-12 16,-6 3 4-16,-3 0 20 15,-3 0-8-15,0 0-20 16,-6 3 4-16,-3-1 20 16,-6 3-4-16,-5 1-4 15,-1-1 0-15,-3 6-4 0,-3-3 0 16,9-1 16-16,-2-1-8 16,2-1 40-16,3-2-24 15,6 5 12-15,6-3-20 16,6 6-16-16,6-4-4 15,3 1-16-15,11-2 12 16,-2-1 48-16,9 0-20 16,-9-2-28-16,0 2 4 15,-6-2-80-15,-3 2 48 16,-9-5-48-16,-3 0 48 16,0 0-8-16,-9 0 28 15,3 0 8-15,3-5 8 16,0 2 16-16,3 3-8 15,6 0-12-15,9 3 0 16,-1 2 28-16,13 0-12 0,6 1-4 16,9-4-4-16,-7 4 4 15,7-6-4-15,-3-6-4 16,-4 4 4-16,-2-9 4 16,-9-2-4-16,-6 5-12 15,-6-5 4-15,-3-3 40 16,-9-5-24-16,-3 5-8 15,-3-8-8-15,-3-2 20 16,-3 2-8-16,0 0-4 16,6 0 0-16,-6 8 100 15,3 0-56-15,3 14-28 0,6 4-16 16,0 14-32-16,0 0 16 16,3 8 24-16,-3 0-8 15,3 0 8-15,-3 7-4 16,-6 1 12-16,-3-3-12 15,-3 3-116-15,-2-6 56 16,2-7-172-16</inkml:trace>
  <inkml:trace contextRef="#ctx0" brushRef="#br0" timeOffset="15135.44">22385 16572 208 0,'-12'-42'76'0,"18"26"-60"0,9-3-4 16,-9 11 84-16,2-2-56 15,7 2 28-15,6 3-40 16,0-1-16-16,3 4-8 15,-3 2 12-15,5 0-8 16,-2 5-12-16,3-2 0 16,-9-1 12-16,3-2-4 0,0 0 68 15,-4-5-40-15,1 0 104 16,-3-3-80-16,0-3-24 16,-3 3-20-16,0 0-4 15,0-2-4-15,-3-4-240 16,0 9 128-16,0-3-228 15</inkml:trace>
  <inkml:trace contextRef="#ctx0" brushRef="#br0" timeOffset="15376.7742">22733 16474 632 0,'-15'-10'236'0,"12"10"-184"0,0 5-16 15,-3 0 116 1,-3 0-40-16,3 9-52 16,-3-1-44-16,3 3-16 15,3-3-212-15,6 5 116 0,9-4-456 16</inkml:trace>
  <inkml:trace contextRef="#ctx0" brushRef="#br0" timeOffset="16294.2023">22935 16482 196 0,'-6'0'72'0,"6"0"-56"0,0 5-4 0,0-5-4 16,6 6-8-16,-6-4 0 16,0 6 0-16,-6-3-12 15,6 6 8-15,-6 0 4 16,0-1 0-16,-3 3 8 16,1 1-4-16,2-1-4 0,0 0 4 15,6-2-4-15,0-3 0 16,3-3 0-16,6-2 0 15,2-6 0-15,1-2 0 16,0-3 8-16,3-3-4 16,-3-2-4-16,0 0 4 15,-6 2 4-15,0 1-4 16,-6-1-12-16,-6 3 4 16,3 0-40-1,-3 5 24-15,-3 1-56 0,-3-4 44 16,0 6-20-16,3 0 32 15,6 0 20-15,3 0 0 16,0 0 0-16,3-2 4 16,6 2 12-16,0 0-8 15,3 0 24-15,0 0-20 0,-3 0-12 16,3-3-4-16,-6 3 12 16,-3 0-4-16,6 0 24 15,-9 0-16-15,0 0-20 16,0 0 0-16,6 0 4 15,0 0 4-15,3-2 16 16,5-4-8-16,1 6-20 16,0 0 4-16,3 0 12 15,3 0 0-15,-3 0 16 16,0 6-12-16,-4-1 32 16,-2-3-24-16,0 6 56 0,-6-2-40 15,-3-1 28-15,-3 3-32 16,-3-3 0-16,-3 1-16 15,0-4-8-15,0 6 0 16,0-5 12-16,0-3-8 16,1-3-4-16,-1 0 0 15,6-2-4-15,0 3 0 16,6-4-20-16,2 1 12 16,4 0 32-16,3 2-16 15,0-2-8-15,0 5-4 16,0-3-16-16,-6 0 12 15,6 1 20 1,-6-4 4-16,-6 4-8 16,6-9-12-16,-4 6 0 15,-2-3 20-15,0 0-8 16,0 3 40-16,0 2-24 0,-3 3-4 16,0 0-12-16,9 5-8 15,0 6 4-15,3 2 12 16,0 0-8-16,0 6-12 15</inkml:trace>
  <inkml:trace contextRef="#ctx0" brushRef="#br0" timeOffset="16895.9988">21117 17350 612 0,'-9'-19'228'0,"9"19"-180"0,0 0-12 16,-3 0-28-16,0 0-12 15,-3 0-4-15,6 6 0 16,0 1 0-16,6 4 0 15,-3-3-388-15</inkml:trace>
  <inkml:trace contextRef="#ctx0" brushRef="#br0" timeOffset="17164.2228">21152 17413 340 0,'3'8'128'0,"-12"0"-100"0,9 5-8 0,-6 1 8 16,4-1-20-16,-4 0 4 15,6 0-4-15,-6-2 4 0,6-3-8 16,0 2-4-16,0-10 4 15,0 0 20 1,6-5-12-16,2-3-348 16</inkml:trace>
  <inkml:trace contextRef="#ctx0" brushRef="#br0" timeOffset="17463.2098">21340 17376 280 0,'-6'8'104'0,"9"-3"-84"0,-3 3 0 15,0 3 84-15,0-3-60 16,0 5 24-16,0 0-36 16,3 1 4-16,3-1-20 15,0-8 20-15,3 6-24 16,3-11-12-16,0 0-4 16,-1-6-48-16,1 1 24 0,0-8-136 15,-3 5 92-15,-3-3-40 16,-3-2 68-16,-3 8 44 15,0-3 0 1,0 8 92-16,0 0-48 0,0 5 100 16,3 3-80-16,3 5-20 15,6 1-28-15,3 9 4 16,3-4-12-16,6-3-400 16</inkml:trace>
  <inkml:trace contextRef="#ctx0" brushRef="#br0" timeOffset="17799.3243">22307 17265 208 0,'3'32'76'0,"-3"-11"-60"0,3 11-4 0,3-11-4 16,-3 8-8-16,12 0 24 15,-15 8-12-15,3-8 4 16,-3-5-8-16,-3-5 20 16</inkml:trace>
  <inkml:trace contextRef="#ctx0" brushRef="#br0" timeOffset="18214.5641">22370 17162 184 0,'15'-3'68'0,"-12"6"-52"0,3-3-4 0,0 11 92 15,-1 2-60-15,1 3 0 0,-3 2-28 16,0 1-4-16,3 7-4 16,-6-2 12-16,0-3-12 15,-3 0-4-15,0-2 0 16,-3-6 20-16,-5 0-12 15,-7 0-12-15,0-5-4 16,6-5-4-16,0 0 0 16,9-3 0-16,-3 0 0 15,6 0-12-15,9 10 12 16,3 1-24-16,9 5 20 16,6 5 4-16,-7 3 8 15,1 0 0-15,-3-6 0 16,-3 6 16-16,-3-8-8 15,-9-6 236-15,-6-4-136 16,-9-6 20-16,-9-3-80 0,-3-5 20 16,-3-5-36-16,-2 0 0 0,8-1-20 15,-3 6-236-15,6-7 120 16,9 7-360 0</inkml:trace>
  <inkml:trace contextRef="#ctx0" brushRef="#br0" timeOffset="18505.1708">22748 17215 508 0,'15'-8'188'0,"-9"5"-148"0,11 1-8 15,-5-1 60-15,9 3-56 16,3 3 4-16,3 2-24 16,-3 3 16-1,2-3-20-15,4 3-144 0,-3-3 68 0,-6 1-228 16</inkml:trace>
  <inkml:trace contextRef="#ctx0" brushRef="#br0" timeOffset="18808.5219">22894 17371 176 0,'-6'26'64'0,"6"-7"-48"0,3 5-8 0,-6-16 132 16,0 13-80-16,-3-11 176 15,0 4-132-15,-6-6 100 0,-6-3-116 16,-3-10 16-16,-6 2-64 16,-2-8-4-16,-4 3-24 0,0-2 0 15,3 2-4-15,4 3-24 16,5 5 8-16,6 0-224 15,3 0 124-15,9 0-392 16,12 0 280 0,9 0 72-16</inkml:trace>
  <inkml:trace contextRef="#ctx0" brushRef="#br0" timeOffset="19103.1401">23150 17265 216 0,'9'-5'80'0,"-4"5"-60"0,7 0-8 0,-6 0 92 15,9 0-60-15,0 0 8 0,3-3-32 16,6-2 4-16,6 0-12 16,5 2 20-16,1-2-20 15,3-1-4-15,-7 1-4 16,4 2 4-16,-12 3-4 16,3 3-72-1</inkml:trace>
  <inkml:trace contextRef="#ctx0" brushRef="#br0" timeOffset="19314.7865">23432 17247 312 0,'-26'18'112'0,"20"1"-84"0,-9 2-12 15,3-3 56-15,-6 3-44 0,3 6 32 16,-9 13-32-16,9-3-36 16,3 8 4-16,4-6-344 15</inkml:trace>
  <inkml:trace contextRef="#ctx0" brushRef="#br0" timeOffset="75069.3493">22254 13127 196 0,'15'-18'72'0,"-4"13"-56"0,4-6-4 0,-6 11 20 16,6-5-20-16,0 5 4 15,3 0-8-15,-6 0 28 16,3 0-20-16,6 0 40 16,-4 5-32-16,1 0-12 0,3-2-8 15,-3 2 12-15,9 1-8 16,-3 1-12-16,2 4 0 16,-2 0 12-16,-3 2-4 15,-3 3-4-15,-6 5 4 16,0 3 4-16,-6 0-4 15,-6-1 8-15,-6 1-8 16,-6 3 8-16,6-1-8 16,-3 1 16-16,-3 2-12 15,0-8-20-15,0 3 4 16,0-6 32-16,0-5-16 16,0 3 0-16,3 3-4 15,4-6-24-15,2 8 12 16,3-2-4-16,3 10 4 0,5-5 0 15,10-1 0-15,6-4 24 16,6-3-8-16,3 2-4 16,2-10 0-16,-2 0 4 15,0 0-4-15,-6-3 8 16,-4-2-8-16,-2 0 8 16,-6-3-8-16,-3 0 8 15,-3 2-8-15,-6-2-4 16,-3 0 4-16,0 0 4 15,0 3-4-15,-3 0-4 16,-3 2 4-16,-6-2-16 16,3-1 8-16,-6 3 20 0,0-2-8 15,1 2 4-15,2 1-4 16,-3 2-8-16,6 0 4 16,-3 2-24-16,3 3 12 15,3 3 4-15,-3 5 4 16,9 6-12-16,-6 5 8 15,6-3-4-15,6 10 0 16,3-2 16-16,3 3-4 16,3 2-20-16,0-4 8 15,3 1 12-15,2 4 0 16,4 7-4-16,-3-3 4 16,3 6-4-16,-9 3 0 15,6-6 0-15,-7 3 0 16,-2-5 16-16,-6-6-8 15,3 3 32-15,-3 3-24 0,-3-1-4 16,-3 1-8-16,0-6 4 16,-3 3-4-16,-3-16 24 15,-9 6-16-15,-8-12 100 16,-4-1-60-16,-9-9 20 16,-6 0-40-16,-5-5 76 0,5-3-60 15,-3-2-12-15,4 0-24 16,5-3 0-16,6-6-8 15,1 4-4-15,8-1 4 16,3-2-60-16,6 2 32 16,21-15-376-1,3-9-44-15</inkml:trace>
  <inkml:trace contextRef="#ctx0" brushRef="#br0" timeOffset="77728.071">23191 13479 164 0,'3'-10'60'0,"3"7"-44"0,-3-2-8 16,3 5 32-16,0-3-24 15,0 0 20-15,-3 1-20 16,3-1-8-16,-3 1-4 15,6-1 12-15,-3-2-8 16,0-1-4-16,3 1 0 16,0 0-16-16,3-1 8 15,-7 1 4-15,4 5 0 16,3-2-12-16,-3 2 8 16,3 0 20-16,-3 0-8 0,0 2-4 15,-3-2 0-15,3 5-16 16,-3 1 8-16,0-4 4 15,-6 6 0-15,6 3-12 16,-6 2 8-16,-6 3 40 16,6 5-24-16,0 3 0 15,-3 5-8-15,3-5-16 16,0 0 8-16,0 2 4 16,0-2 0-16,0-3 16 15,0 0-8-15,3-2-4 16,-3-6 0-16,6 0-4 0,-6-5 0 15,9 3 8 1,-3-3 4-16,0-3-4 16,-3-2-8-16,5-3 4 15,-2 2 4-15,0-2-4 16,0-2 24-16,-3-4-16 16,6 1 48-16,-3-3-32 15,0-5-24-15,6-6-4 16,3-4 16-16,-3-7-8 15,0-1-64-15,6-4 28 16,-6 4-24-16,2 1 32 16,-2 1 8-16,-3 6 12 15,-3 4 0-15,3 3 0 16,3 3-20-16,-3 2 12 0,0 1 12 16,3 2 0-16,-3 0-12 15,6 0 4-15,-1 0 28 16,-2 0-12-16,9 3 4 15,-6 2-8-15,-3 1 72 16,-3 2-44-16,3 2 4 16,0 3-24-16,0 3-12 15,-3 0 0-15,0 3 20 16,-1 2-12-16,1 0 4 16,-6 1-8-16,-3-6-96 15</inkml:trace>
  <inkml:trace contextRef="#ctx0" brushRef="#br0" timeOffset="81212.4316">23587 13836 52 0,'0'0'16'0,"0"3"-12"0,6-3 0 16,-6 0 24-16,0 0-16 15,0 0 32-15,0 0-28 0,0 0 32 16,3 5-32-16,-3-5 20 16,0 3-20-16,-3 0 52 15,-3 2-36-15,6 0 12 16,-9 1-28-16,6 1 8 16,-3 1-12-16,3 3 0 15,-6 2-4-15,6 3 12 16,-3 3-12-16,0-1-12 15,1 3 0-15,-4-2 4 16,6-3 0-16,-3-3 16 16,3 0-8-16,0-2-12 15,-3-6 0-15,6-2 28 16,0-3-12-16,0-6-188 0</inkml:trace>
  <inkml:trace contextRef="#ctx0" brushRef="#br0" timeOffset="81976.3196">23498 13844 164 0,'0'0'60'0,"3"0"-44"0,-3 0-8 0,0 0 76 15,0 0-48-15,0 0 4 16,0 0-24-16,6 0 8 16,0 0-16-16,0 0 4 15,0 0-4-15,-3 0-24 16,6 0 8-16,2 0 12 16,-2 0 0-16,9 3-4 15,-6 0 4-15,6-1 4 0,-3 1-4 16,0 0-20-16,0 2 8 15,-6 0 12-15,2 3 0 16,-2 3-4-16,0 2 4 16,0 0-4-16,-6 0 0 15,3 3 8-15,-3 0-4 16,3-3-12-16,-6 1 4 16,0-1 4-16,3 0 0 15,-3-2 0-15,-3-1 0 16,-3 1 8-16,6 2-4 15,-9-2-12-15,6-1 4 16,-6 1 4-16,0-1 0 0,3 1-12 16,-2 0 8-16,-4-1 12 15,-3-2-4 1,0 0 16-16,0 0-12 16,-6-3 48-16,6-2-28 0,-3 2 20 15,1-2-28-15,5-1 0 16,0-2-12-16,0 0 20 15,-3 0-16-15,6-2 12 16,6-1-12-16,-3-2-8 16,0 2 0-16,0-5-4 15,0 0 0-15,0 3-12 16,-3 2 8-16,6 1-92 0,-3-1 48 16,3 3-240-16</inkml:trace>
  <inkml:trace contextRef="#ctx0" brushRef="#br0" timeOffset="83177.5687">24054 13942 332 0,'6'-5'120'0,"-3"2"-92"0,6 1-8 0,-3-1 16 15,0 0-24-15,0 1-12 16,0-1-4-16,0 0 28 15,-3 1-12-15,-3-3 12 16,0-1-12-16,0 1 20 16,-6 0-20-16,-3-1 12 15,-3 1-12-15,-3 0-16 16,0-1 0-16,-2 1 4 16,-4 0 0-16,3 2 8 0,0 3-4 15,-3 0-20 1,9 0 8-16,0 3 4 0,1 2 4 15,2 0-12 1,3 1 8-16,3 2 4 16,0 0 0-16,3 2-12 0,-6 1 8 15,6-1 4-15,0 4 0 16,6-1 0-16,0 0 0 16,0 0 8-16,-3-2-4 15,5-1-4-15,-2-2 4 16,0 0 4-16,0 3-4 15,3-3-12-15,-3 2 4 16,3-2-4-16,0 3 0 16,0 0 8-16,-6-1 0 15,15 3 0-15,-6 1 0 0,-3-4 8 16,3 1-4-16,-3-3 8 16,-4 0-8-16,1 0-12 15,-6-8 4-15,0 5 12 16,-3 0-4-16,0 0-4 15,-2 1 4-15,-4-4 4 16,6 1-4-16,-6 2-4 16,0-2 4-16,0 0 12 15,0 2-8-15,-3-2 24 16,9 2-20-16,-6-3 32 16,0-2-28-16,0 0 40 15,0 0-32-15,-3-2 48 0,6-1-40 16,0 1-24-16,-2-1-8 0,5 0-20 15,3 3 12-15,0-2-320 16,-6-1 176 0</inkml:trace>
  <inkml:trace contextRef="#ctx0" brushRef="#br0" timeOffset="92546.5986">24528 13286 208 0,'0'-5'76'0,"3"0"-60"0,-3-3-4 15,6 5 84-15,-3 0-56 16,-3 1 44-16,9-1-48 16,-4 0 32-16,1-2-36 15,-6 0 44-15,6-3-44 16,-3 5 56-16,-3-2-52 15,0 2-16-15,0 3-12 16,0-2-8-16,0-1 0 16,0 0 0-16,0 3 0 0,0 0-12 15,0 8 8-15,-3-2 4 0,-3 4-12 16,6 3 8 0,-3 1 4-16,0 2 0 15,3 7 0-15,0 4 0 16,0 10-20-16,0 10 12 15,0 4-12-15,0 10 8 16,-2-3 24-16,2-5-4 16,0 2-4-16,0 6 0 15,0 3 12-15,-3-1-8 16,0 3-12-16,3-2 0 0,0-3 4 16,0 2 0-16,3 1 8 15,0-1-4-15,5-2-12 16,1 0 4-1,3-6 20-15,6-7-8 0,-6-8-4 16,-3-3 0-16,-3-8 4 16,-3 0-4-16,-3-5-12 15,0-1 4-15,-3-1 4 16,-3-4 0-16,-3 6 0 16,9-6 0-16,0-2 8 15,-3-2-4-15,3-4 8 16,0-2-8-16,-3-3-144 15,3-5 76-15,-3-5-176 16,0 2 136-16,3 3-120 16</inkml:trace>
  <inkml:trace contextRef="#ctx0" brushRef="#br0" timeOffset="92967.4737">24388 14691 364 0,'21'5'132'0,"-12"1"-100"0,2 4-12 16,4 1 80-16,-3 2-60 16,9 5 16-16,0 6-32 15,0 0-20-15,9 5-8 16,-10 0-4-16,10-5 0 16,-9-3 32-16,0-8-12 15,-3 1 4-15,-6-4-8 16,5-10 92-16,-8 0-56 15,-3-13 68-15,3 0-60 16,-3-6 68-16,-3-4-68 0,9-4-8 16,-3-2-28-16,3-3-28 0,6-2 4 15,9-3-444 1,2 0 244-16,-2-3-184 16</inkml:trace>
  <inkml:trace contextRef="#ctx0" brushRef="#br0" timeOffset="93871.2291">24385 13418 236 0,'0'-5'88'0,"3"5"-68"0,-3 0-4 15,0 0 132-15,0 0-84 16,9 0 60-16,-9 0-68 16,3-2 72-16,6-1-72 15,-3 0 36-15,-3-2-56 16,8-3-12-16,-2-3-12 15,0 1 8-15,3-3-12 0,-3-1 16 16,3-2-16-16,3 3-4 16,-3-5 0-16,0 2-4 15,-3-3 0-15,0 3-12 0,0 1 8 16,-1 4-16 0,4-2 12-16,0 5 4 0,0 0 4 15,0 3 0-15,-3-3 0 16,0 5 8-16,-3-2-4 15,0 5-12-15,-6-3 4 16,9 3 12-16,-9 0-4 16,6 8 24-1,0 5-40-15,0 3 4 16,-3 3 4-16,6-1 4 16,-9 1-144-16,6-1 80 15,-6 1-448 1</inkml:trace>
  <inkml:trace contextRef="#ctx0" brushRef="#br0" timeOffset="111091.9927">3267 10270 80 0,'12'-16'32'0,"6"8"-24"0,-1 0-4 16,-5 3 88-16,0-5-52 15,3-4 44-15,-3-2-48 16,3-2 60-16,-3-3-56 16,0 0 44-16,-3-1-48 0,-3 1 24 15,-3 0-32 1,-6 0-8-16,-3 0-12 0,-6 2-40 16,-6 3 16-16,-9 3-64 15,-9 5 44-15,-8 3 16 16,-10 2 16-16,-2 9-8 15,-7 4 8-15,4 3-4 16,2 6 0-16,0 2 16 16,1 3-4-16,5 0-20 15,4 2 8-15,5 1 12 16,6 2 0-16,1 0-28 16,8 0 12-16,9 5-12 0,6 9 12 15,3 12 8-15,9 14 4 16,6 5 8-16,9 5-4 15,-3 14-20-15,6 15 8 16,-6-4 12-16,5-6 0 16,-5-1-4-16,-3 7 4 15,-3-6 4-15,-6-11-4 16,-6-10 16-16,-6-14-12 16,-5-2-4-16,-4-8 0 15,-9-8 12-15,-6-3-8 16,4-10 32-16,-1 0-24 15,-15-9-12-15,1-7-8 16,-4-5 28-16,0-6-12 16,4-5-20-16,-1-2 0 15,15-4 12-15,4-2 0 0,8 0 68 16,3-2-40-16,15-1 16 16,3-2-32-1,6 2-8-15,9 3-4 0,6 6 12 16,-1 7-8-16,4 8-20 15,3 11 4-15,3 8-12 16,0 8 8-16,-4 2 16 16,-2 3 0-16,-3-3-4 15,-6 1 4-15,0 1-4 16,-9 9 0-16,0 3 8 16,-6 7-4-16,-3-2-4 0,0-3 4 15,-3 1 12-15,0-1-8 16,0 0-20-16,3 3 4 15,-6-3 4-15,6 3 4 16,0-3 0-16,3-5 0 16,0 0-12-16,6 5 8 15,0 3 12-15,3 3-4 16,6-1-4-16,0 1 4 16,-4-6-4-16,7-5 0 15,-3 2 0-15,3 6 0 16,3 0 0-16,3 0 0 15,0 2 0-15,2-5 0 16,4-5-20-16,-3 3 12 16,3 0 4-16,-4-1 4 15,1 1-20-15,0-6 12 0,3-2 12 16,0-1 0-16,-1-7 16 16,1-8-12-16,3-6 24 15,8-2-20-15,4-6 24 16,9-4-24-16,5-1 4 15,10 0-8-15,-1-2-60 16,-2-6 28-16,-1 0-412 16,-2 3 240-16,-10-3 80 15</inkml:trace>
  <inkml:trace contextRef="#ctx0" brushRef="#br0" timeOffset="113597.0477">460 12254 196 0,'-6'-10'72'0,"6"2"-56"0,0-5-4 0,0 5 72 16,0-3-48-16,0 1 32 15,6-4-40-15,-3 1 16 16,6-3-24-16,0 3 8 0,0 0-16 16,3 0-24-16,-3 2 4 15,3 0 12-15,-4 1 0 16,-5-1 16-16,15 1-12 16,-15-1-4-16,6 3 0 15,3 0-4-15,3-2 0 16,-3 2-12-16,0 0 8 15,0 5 4-15,3 0 0 16,-3 3 0-16,-4 0 0 16,4 3-20-16,-3 0 12 15,0 2 12-15,3 3 0 16,-3 0-4-16,-6 0 4 16,6 2-16-16,-6 1 8 15,-3 2 12-15,6 3-4 16,-3 3-12-16,3 4 4 15,0 4 4-15,3 2 0 0,-9 3 16 16,6 2-8-16,0-2-20 16,0-3 4-16,2 0 4 15,-5-3 4-15,3-2 8 16,6-5-4-16,-9-6-4 16,6-2 4-16,0-3 20 15,0-3-12-15,3-5 40 16,-3-3-28-16,3-2 12 15,6-3-20-15,-9-3 28 16,5-2-28-16,4-3-4 0,-6-2-8 16,6-3 4-16,-3-1-4 15,3 1-4-15,0 0 4 0,-3 0-16 16,-1 0 8-16,-5 2 4 16,3 1 0-16,-3-1-12 15,-3 1 8 1,3-1 20-16,-3 3-8 0,3 0-4 15,3 3 0-15,-3 3-24 16,-3 2 12-16,0 2 4 16,-3 6 4-16,3 0-20 15,-6 0 12-15,9 8-136 16,-3 6 76 0,8-6-260-16</inkml:trace>
  <inkml:trace contextRef="#ctx0" brushRef="#br0" timeOffset="114541.7342">1159 12638 164 0,'-11'-8'60'0,"14"5"-44"0,-6 1-8 0,3 2 0 0,0-3-8 16,-6 3 44-16,3 0-24 15,3 0 36-15,-6 0-32 16,3 0 12-16,-6 0-20 15,6 0 8-15,-3 0-12 16,-3 3 0-16,3-1-4 16,-3 4 4-16,0-1-8 15,-3 0 8-15,-3 3-8 16,3 3-4-16,1 2 4 16,-7 3-4-16,3 2 0 15,0 1 0-15,3 2 0 16,0 0 16-16,-3 0-8 15,9 1 4-15,0-1-4 16,3-3 20-16,3 1-16 0,3-3 4 16,3 0-8-16,0-3 12 15,9-3-12 1,0-4 16-16,0-4-16 16,6 1 4-16,-6 0-4 0,2-3-16 15,1 0 4-15,-9 0 20 16,3 0-8-16,0 2-12 15,0 1 0-15,-3-3-104 16,0 0 60-16,0 0-272 16</inkml:trace>
  <inkml:trace contextRef="#ctx0" brushRef="#br0" timeOffset="114964.5108">1067 12884 80 0,'-6'-5'32'0,"12"2"-24"0,-6-2-4 15,6 2 8-15,0-2-8 16,3 5 40-16,-9 0-20 16,0 0 4-16,3-3-16 15,-3 3 56-15,9 6-40 16,0-4 32-16,0 1-32 15,-3-1 0-15,9 1-16 16,-3-3-8-16,5-3 0 16,-5 3-4-16,3 0 0 0,0 0 8 15,-6 0-4-15,3 3 8 16,-12 0-8-16,0-3 68 16,0 5-40-16,-6 3 32 15,0 3-36-15,0-1 0 16,3 1-16-16,-6 2 0 15,6 3-4-15,0-3-8 16,0 0 4-16,6 0 12 16,0-2-8-16,0-3 4 15,-3-8-4-15,0 0-40 0,3-5 16 16,3-1-328 0</inkml:trace>
  <inkml:trace contextRef="#ctx0" brushRef="#br0" timeOffset="115727.6858">1520 12741 320 0,'6'-5'120'0,"-6"2"-96"0,3-5-4 0,3 6 36 16,-6-4-36-16,3 1 16 16,2 2-20-1,-5-2 0-15,-5 0-8 0,2 2 20 16,-3 1-16-16,-3-1 24 15,-6 3-24-15,3 0-20 16,-6 3 0-16,6-1 12 16,-9 1 0-16,6-1-4 15,0 4 4-15,4-1-16 16,2 0 8-16,0 1-16 16,0-1 12-16,3 0 20 15,0 1-4-15,6-1 4 16,0 3-4-16,0-3-8 0,0 0 4 15,6 3-16-15,0 3 8 16,3-9 4-16,0 4 0 16,-3-1 8-16,8 6-4 15,-8-3-12-15,3 0 4 16,6 5 12-16,-6-3-4 16,3 1-12-16,-3-3 4 15,3 2 12-15,0 1-4 16,-3 0 8-16,-6-3-8 15,3 2-12-15,0-2 4 16,-3 0 4-16,0 0 0 16,0 0 8-16,-3-8-4 0,0 5 24 15,-3 0-16-15,-3 1 68 16,0-4-48-16,0 4 32 16,-3-4-36-16,-6 1 60 15,-3-3-48-15,0 3 52 0,3-3-52 16,-6 0 32-16,1 0-40 15,-1 0 24-15,6 0-28 16,3 0-8-16,3 0-12 16,6 0-8-16,-3-3 4 15,6-2-24-15,6-1 12 16,3-2-428 0,-3 1 240-16,-6-1-264 15</inkml:trace>
  <inkml:trace contextRef="#ctx0" brushRef="#br0" timeOffset="118778.8505">2505 12826 216 0,'0'-5'80'0,"3"-1"-60"0,6-2-8 0,-9 8 100 0,0-2-64 16,3-4 32-16,-3 1-44 15,3 0 48-15,-3-1-48 16,0 4 36-16,0 2-40 15,0-3-8-15,0 3-16 16,-3 0 28-16,3 0-20 16,0 0 12-16,0 0-16 0,0 0 28 15,0 0-24-15,3 5 4 16,3-2-12-16,3 0 4 16,3-3-8-16,5 0-4 15,1 0 4-15,6 0-4 16,3 2 0-16,0-2 0 15,-1 3 0-15,-5 0 8 0,0 2-4 16,-9 0 8-16,0 1-8 16,-6 2-4-16,-6-1 4 15,-3 1-4-15,-3 0 0 16,0-2-12-16,0 2 8 16,0-3-400-1,3-2 216-15,3-3-96 16</inkml:trace>
  <inkml:trace contextRef="#ctx0" brushRef="#br0" timeOffset="119270.8583">2499 13067 124 0,'-3'2'44'0,"6"1"-32"0,-3 0-4 0,0-3 116 16,0 0-68-16,0 0 76 15,0 0-76-15,0 0 40 16,0 0-56-16,6 2 32 16,-6-2-40-16,0 0 8 15,6 3-24-15,0-1 0 16,0-2-8-16,0 3 12 0,3-3-12 15,0 0 32-15,2 0-24 0,1 0 12 16,6 0-16-16,3 0 36 16,3-3-24-16,0 1 32 15,2-1-32-15,-2 3-32 16,0 0 4-16,-3 0 36 16,-3 0-20-16,-6 0 0 15,-3 0-8-15,-9 0-60 16,0 0 32-16,-9 5-588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2:40:01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13353 7059 528 0,'-12'-5'196'0,"9"2"-152"0,-6 6-12 16,6-1 28-16,-6 4-40 15,0-6-20-15,0 5 0 16,-3 0 24-16,6 3-12 0,3-8-12 0,3 0-4 15,6 6 28-15,6 4-12 16,0-2 4 0,0 3-8-16,-3 2 36 0,6-3-20 15,-3 9-4-15,3-3-12 16,-6 2-16-16,0 1 4 16,-3-3 64-16,0 2-32 15,-6-7 52-15,-3 2-48 16,-3-8 28-16,0 1-32 15,-6-6 8-15,0-6-20 16,-3 1 0-16,3 0-8 0,0-3 4 16,3-3-8-16,3 1-180 15,9-4 100 1,6 4-580-16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6T13:43:53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21095 4302 612 0,'-23'-8'228'0,"17"8"-180"0,9-5-12 16,0-3 8-16,0-5-32 15,-3 2 48-15,2-5-32 16,-2 0 84-16,6-2-64 16,-3-1 4-16,3-2-32 0,0 3 16 0,3-9-24 15,6-5 4-15,12-2-8 16,9-14 20-16,14-7-16 15,13-6 4-15,8 0-8 16,-8 6 4-16,-7 7-8 16,-8 3-4-16,-9 8 4 15,-10 10 20-15,-11 4-12 16,-6 4 68-16,-6 9-48 16,0-4-28-16,-6 9-8 15,6 0-192-15,0 5 104 16</inkml:trace>
  <inkml:trace contextRef="#ctx0" brushRef="#br0" timeOffset="733.5659">22283 3156 572 0,'12'-13'208'0,"0"8"-160"0,-3-8-12 15,-3-1 120-15,-3 4-92 16,6-6 60-16,-3 3-68 16,-3-3 28-16,-3 3-48 15,0-1 44-15,-6 7-48 0,-6-1 20 0,3 2-32 16,-6 6 16-1,-6 6-20-15,-3 7-16 16,0 0-4-16,1 11 12 0,2 0-4 16,0-1-12-16,12 4 4 15,3-6-4-15,6-2 0 16,6-6 8-16,9-8 0 16,9 0 16-16,0-10-8 15,2 5-40-15,1-13 20 16,-3 2-132-16,-3-5 84 0,-6 3-40 15,0 3 60-15,-9 2 32 16,-6 0 8-16,-3 5 72 16,0 8-40-16,0 6 48 15,0 10-44-15,3 11 0 16,3 16-24-16,-3 10 12 16,3 8-16-16,3 0 16 15,-4-2-16-15,-4-1-4 16,-10 3 0-16,-6-8 64 15,-3 1-36-15,-9-6 76 16,3-14-60-16,-2-2 44 16,-1-13-52-16,0-8 32 15,6-8-40-15,0-11 36 16,13-5-40-16,-4-5-4 16,9-11-16-16,3-10-16 15,6 2 4-15,3-8-16 0,3-2 12 16,2 8 20-16,7-3-4 15,0 5-28-15,3 0 8 16,0 8 4-16,6 3 8 16,-7 5-72-16,7 3 40 15,-9 5-164-15,15 3 112 16,-6-3-240-16,2 5 184 16,-8-2-576-1</inkml:trace>
  <inkml:trace contextRef="#ctx0" brushRef="#br0" timeOffset="1516.7934">22572 3363 572 0,'-6'-3'208'0,"6"6"-160"0,-3-3-12 15,3 0 40-15,0 0-48 16,0 0 8-16,0 0-24 15,0 0 0-15,3 8-4 16,-3-3 72-16,0 3-44 0,0 3 24 16,0 2-40-16,0 3 28 15,0 2-32-15,-3 3 32 16,0 1-32-16,0-1 76 16,0-3-56-16,0-5-12 15,0-2-16-15,3-3 8 0,-3 0-8 16,3-11 24-1,6-2-28 1,0-3 0-16,0-5 4 0,-3-6-4 16,3 6-12-16,0-5 4 15,0-1-16-15,-3 3 12 16,3 3 4-16,0 2 4 16,-3 3-20-16,3-2 12 15,-1 7 20-15,1-2-4 16,3 2 4-16,-3 6-4 15,3 2 4-15,0 3-8 0,3 0-4 16,-6 3 4-16,3 2 4 16,0 3-4-16,-6 0 16 15,0-3-12-15,0 0 16 16,-3 0-16-16,0-2-4 16,0-3 0-16,0-3-4 15,0-5 0-15,6-3 0 16,0-4 0-16,3-4-12 15,3-2 8-15,2-3 4 16,1-3 0-16,0 3 0 16,3 6 0-16,0 2-12 15,-6-3 8-15,-3 9 4 16,3 2 0-16,-3 2 0 16,0 6 0-16,-4 3 8 15,1 2-4-15,0 3 32 16,-3 2-20-16,6-2-4 0,-3 0-8 15,0-3 4-15,-6-2-4 16,9 0 16-16,-6-3-12 16,-3 0-4-16,0-6 0 15,0-2 12-15,0 0-8 16,0 0-12-16,0-2 0 16,3-1-164-16,3 0 92 15,0 1-552 1,9-4 348-16,0-4-96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6T12:40:57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10272 4231 676 0,'6'-11'248'0,"0"11"-192"0,-3-5-16 0,-3 2 172 15,3 3-124-15,0-5 132 16,0 0-128-16,0-1 80 15,3 1-104-15,-3-3 48 16,0 3-72-16,0-6 4 16,0 6-28-16,-3-8-12 15,3 7-4-15,-6-7 4 16,3 3-4-16,-9 2 8 16,3-3-8-16,-9 6-4 15,0-1 4-15,-6 4-4 16,3 2 0-16,-3 0-20 15,7 2 12-15,-4 1 4 16,6 0 4-16,-3-3-12 16,6 2 8-16,3-2-4 15,3 6 0-15,3-1 0 16,0 3 0-16,6 0 8 16,6 2 0-16,0 4 8 15,0-1-4-15,3 3-28 16,0 2 12-16,-4 1 12 15,1-1 4-15,-6 1 24 16,-3-3-16-16,-9 0 4 16,3-3-8-16,-9-3 4 15,4-2-8-15,-10-2-4 16,6-1 4-16,-9-2 12 0,3-3-8 16,-6-6 16-16,6-2-16 0,-5 0 4 15,11 3-4-15,-3-3-8 16,9 3 4-16,0 0-4 15,6 2 0-15,9-8-20 16,3 9 12-16,6-6-40 16,5 5 28-16,10-7-124 15,0 4 80-15,12-4-80 16,-4 2 84-16,7-3-28 16,-4 1 48-16,-2-1-4 15,-6 8 28-15,-3-7 8 16,-4 4 8-16,-5 1 8 15,-3 0-4-15,-9-3 40 16,0 8-20-16,-9-11 20 16,0 11-24-16,-3-8 16 15,3 3-20-15,-3 0 8 16,3 0-12-16,-6-1 12 16,3 6-16-16,-6-5 32 15,3 2-24-15,-3-2 12 16,3 5-16-16,-9 0 0 15,3 8-4-15,-9-3 20 16,3 1-16-16,-3 4 40 16,4-2-28-16,-1 8-32 15,3-3 4-15,6 3 16 16,6-3-4-16,6-2-12 0,6-3 0 0,0-3-4 16,2 0 0-1,1-10-88-15,0 5 48 0,-6-5-64 16,0-3 64-1,-6-3-20 1,0 6 40-16,-6-3 16 0,0 8 8 0,0-5 36 16,3 5-16-16,-3 5 20 15,6 3-20-15,3 3 0 16,3-1-8-16,6-2-8 16,3 3 4-16,0-11-4 15,8 5 0-15,-2-16-176 16,3 6 96-16,3-8-164 15,-6 0 140-15,-1-9-168 16,-2 7 156-16,0-12-184 16,0 3 172-16,-9-10 124 15,3 0 12-15,-3-6 404 16,2 8-224-16,-2 3 104 16,0 5-172-16,-3 0 16 15,3 14-76-15,-6 7 32 16,3 6-52-16,-9 13 16 15,3 7-36-15,-12 15 0 16,3 1-12-16,-12 19-76 16,-3-2 36-16,4 7-252 15,5-4 160-15</inkml:trace>
  <inkml:trace contextRef="#ctx0" brushRef="#br0" timeOffset="1427.3025">10659 4090 880 0,'-3'6'328'0,"3"-6"-256"0,12 5-16 0,-3 0-24 15,0-2-28-15,9-3-20 16,5 5 8-16,7-5 4 15,3 0 4-15,3 0-56 16,-4-5 32-16,-2-3-96 16,3 3 68-16,-15-3-136 15,3 3 108-15,-12-6-376 32,-3 3 252-32,-6 3 736 15,2 2-280-15,-2-5 48 16,0 5-188-16,0 6 4 15,6 2-72-15,-3 3 16 16,0 6-40-16,3-1 0 16,-6 3-12-16,0 2-8 15,6 1 4-15,-12-1 12 16,6-2-8-16,0-3-20 16,0-2 4-16,6-6-24 15,3-2 20-15,3-11-100 0,-3 0 60 16,6-8 16-16,6 3 20 0,-6-3 8 31,0 3 0-31,-1 0 32 0,7 5-12 0,-9 2 56 16,-3 4-36-16,-3 4 64 15,0 6-56-15,-6 3 20 16,0 2-40-16,-3 3 44 16,0 0-36-16,0-3 4 15,6 0-20-15,-3-2 0 16,6 2-4-16,-3-5-16 15,3 3 4-15,0-6 12 16,3 3-4-16,-3-6-4 16,0 1 4-16,0-3 20 15,0 0-12-15,-3-3-4 16,0 1-4-16,0-6 28 16,0 0-16-16,0-5-40 15,0 0 12-15,-1-9-16 16,4 4 16-16,-3-6-64 15,3 5 44-15,6-2 12 16,-6 5 16-16,6 1 20 16,3 7-8-16,-3 0 32 15,0 2-24-15,0 1-4 16,3 5-8-16,-3 3 4 16,-1 2-4-16,-2 0-20 0,3 3 8 15,0-2 20-15,3-1-4 16,3-5-4-16,0 5 0 0,-3-5-60 15,6 0 32-15,-7-5 12 16,1 5 8-16,0-5-8 16,-3 2 8-16,-3-2 4 15,0-1 0-15,-6 1 8 16,3 2-4-16,-9-2-4 16,3 5 4-16,-6-3-4 15,0 9 0-15,-6-6-36 16,3 5 20-16,-12-2 4 15,9 2 12-15,-5 3 0 16,5 0 0-16,0 8 8 16,6-3-4-16,6 3 8 15,3 0-8-15,3-3-4 16,3 0 4-16,3-5-4 16,2 0 0-16,1-5-64 15,0-1 36-15,-3-4-164 16,3 2 108-16,-9-8-8 15,3 5 56-15,-9-5 12 16,3 3 16-16,-9 0 32 16,0 2-12-16,-3 3 100 15,6 0-60-15,-3 0 64 16,3 3-64-16,3 5 4 16,6-1-32-16,3 1 4 15,3-2-16-15,6 2-16 0,6 0 0 16,-1-11-84-1,7 3 48-15,3-5-108 16,0 2 84-16,-1-5-68 16,-2 3 76-16,-9-8 12 0,6 5 28 0,-6-8 40 15,-4 5-16-15,-5-13 104 16,-3 6-60-16,-6-9 56 16,3 4-64-16,-6-4 120 15,0 6-92-15,0-3 64 16,6 8-80-16,-3 3 4 15,0 5-36-15,0 5-12 16,3 9-8-16,-6 12 4 16,3 3-4-16,-12 11 40 15,3 0-20-15,-12 10-128 16,3 1 56-16,-2-1-160 16,2-5 120-16,0-8-268 15,3-8 200-15</inkml:trace>
  <inkml:trace contextRef="#ctx0" brushRef="#br0" timeOffset="1712.809">11748 4024 964 0,'-14'-18'360'0,"14"18"-280"0,-9 2-24 16,9-2 192-1,0 0-148-15,3 0-32 16,9 6-44-16,8-9-40 0,1 3 8 0,15-8 4 15,3 3 4-15,2-8 0 16,4-1 0-16,-3-4 8 16,-7 2-4-16,-2 3-56 15,-6-3 28-15,-6 3 20 16,-6 5 4-16,-6 0-60 16,-4 2 32-16,-7 4-128 15,2 2 84-15,-6 0-36 16,6 2 64-16,-3-2 24 15,6 0 16-15</inkml:trace>
  <inkml:trace contextRef="#ctx0" brushRef="#br0" timeOffset="1863.2525">12022 4059 1216 0,'-15'18'448'0,"15"-18"-348"0,-3 21-28 16,3-13 52-1,6 0-84-15,3 0-8 16,3 3-20-16,0-6 8 16,3 3-12-16</inkml:trace>
  <inkml:trace contextRef="#ctx0" brushRef="#br0" timeOffset="2552.0902">12234 4090 1268 0,'0'6'468'0,"0"-6"-364"0,-9 5-28 0,9-2-24 15,6 2-44-15,-3 0-12 16,-3 6 0-16,6-1 4 16,3 1 0-16,-3-6-124 15,5 3 68-15,-2-2-92 16,0-1 84-16,-3-10-20 15,0 5 48-15,-12-6 16 16,6 1 8-16,-6-3 20 16,-3 3-4-16,3-9 8 15,0 9-8-15,-2-5 68 16,8 4-40-16,0-2 32 16,8 3-36-16,-2-5 0 15,9 10-16-15,0-8 0 16,-3 8-4-16,9-6-16 15,-3 12 4-15,3-12 12 16,-1 6-4-16,-5-2-4 16,-3 2 4-16,-3 0-16 15,0 2 8-15,3 1 12 16,3 0-4-16,-6 2-4 16,-3 0 4-16,3 3 12 15,-3 0-8-15,0 3 32 16,3-1-24-16,-4 1 4 15,4 2-12-15,3-2 4 0,-9-1-8 16,3-5 8-16,-6 3-8 0,0-5 8 16,0 2-8-16,0-10 8 15,-6 2-8-15,3-5-4 16,3 3 4-16,-6-8-4 16,6 5 0-16,9-5-12 31,-3 2 8-31,9 1 4 0,0 4 0 0,6 1-20 15,-6 2 12-15,6 3 32 16,-7 3-16-16,-8 2 44 16,9 6-28-16,-15-1 40 15,0 1-36-15,0 0-4 16,-6-1-16-16,-3-4-16 16,9 1 4-16,0-7-632 15,9 3 348-15</inkml:trace>
  <inkml:trace contextRef="#ctx0" brushRef="#br0" timeOffset="3424.0902">11695 3429 664 0,'-9'-5'244'0,"9"5"-188"0,-9-11-16 0,3 8 112 15,3 3-92-15,-9 0 44 16,3 3-60-16,-9 2 64 15,6 9-60-15,-5-1 20 16,5 3-40-16,0-3 36 16,6 0-36-16,3-2 4 15,3-1-20-15,6-2 0 16,6-8-4-16,6 0-16 16,-1-5 4-16,4-3-24 15,0-3 16-15,-6 4 4 16,0 1 8-16,-9 4 8 15,-3 2-4-15,-6 5 68 16,0 5-40-16,0 6 68 16,3 0-60-16,3 0-24 0,6 0-16 15,6-5 24-15,6-1-12 0,8-7 4 16,4-3-8-16,3-5-76 16,-1-1 36-16,-5-7-68 31,0 2 60-31,0-4-52 0,-6 1 52 0,-1-7 4 15,-5 3 20-15,-6-6 20 16,9 3 0-16,-12-11 8 16,6 8-8-16,-3 0 104 15,-3 0-60-15,3 3 52 16,-3 3-60-16,-4-1 32 16,1 11-40-16,-6-2 44 15,0-1-44-15,-6 6-32 16,-2 5-4-16,-7 10 8 15,3 1 0-15,-12 13-12 16,6 8 4-16,3 5 12 16,6 0-4-16,-3 5-4 15,6-5 4-15,6-5 4 16,3-8-4-16,6-6-92 16,0 1 52-16,3-14-244 15,3 0 156-15</inkml:trace>
  <inkml:trace contextRef="#ctx0" brushRef="#br0" timeOffset="3622.0041">12001 3368 1152 0,'-20'-10'428'0,"20"10"-332"0,0-3-28 0,0 0 140 16,0 6-128-16,6-6-24 15,0 3-36-15,11-5-20 16,10-3 4-16,6-3 12 15,12 6-8-15,5-8-4 16,-2 10 0-16,2-7-356 16,-8 7 192-16</inkml:trace>
  <inkml:trace contextRef="#ctx0" brushRef="#br0" timeOffset="92078.6051">15806 5937 476 0,'0'-10'176'0,"0"10"-136"0,3-6-12 0,-3 4 100 16,3 2-76-16,-3-3 52 15,3 0-64-15,-3-2 32 16,0 5-40-16,0-5 68 16,0 5-52-16,0-5 8 15,0 5-32-15,0-3 4 16,0 3-16-16,0-3 12 15,0 6-16-15,0-3-12 16,0 0 0-16,0 0 20 16,0 0-8-16,0 0-20 15,0 0 4-15,0 0 20 16,0 0-4-16,0 0-20 16,3 3 4-16,-3-3 4 15,0 0 4-15,0 0 8 16,0 0-4-16,0 2 8 15,3 1-8-15,-3-3-20 0,0 0 8 16,3 0 20-16,0 2-4 0,0-2-20 16,2 3 4-16,1-3 4 15,3 0 4-15,-9 0 8 16,0 0-4-16,0 0 16 16,0 0-12-16,0 0 16 15,0 0-16-15,0 0 4 16,0 0-4-16,0 0 4 15,0 0-8-15,0 3-4 16,0-1 4-16,0-2-4 16,3 3 0-16,0 0-12 15,0-1 8-15,-3 1 12 16,6 2-4-16,-6 3 16 16,3 3-12-16,3 5-4 15,0 2 0-15,3 9 12 16,3-1-8-16,6 6-4 15,0-3 0-15,-3 0 4 16,-1 0-4-16,4-5 8 16,-6 0-8-16,-3-8 8 15,0 0-8-15,-9-6-4 16,9-5 4-16,-15 1 12 16,6-1-8-16,-3-2-40 15,3-1 20-15,-3-2-120 16,0 0 72-16,0 0-184 15,3 0 136-15</inkml:trace>
  <inkml:trace contextRef="#ctx0" brushRef="#br0" timeOffset="94256.2133">15755 6326 612 0,'-6'-2'228'0,"6"2"-180"0,0 0-12 16,0 0 8 0,0 0-32-16,0-3 40 15,0 3-28-15,0-3 48 16,0 6-40-16,0-6 72 15,0 3-56-15,0-2-8 16,0 2-24-16,0-3-4 16,0 6-4-16,0-3 12 15,0 0-12-15,0 0-28 0,6 5 8 0,-3 0 48 16,3 3-16-16,3 0-8 16,3 0-8-16,-6 0-16 15,3 3 8-15,0-1 12 16,0 1-4-16,0-3 8 15,-1 2-8-15,7-2 16 16,-9 3-12-16,3-3-4 16,3 2 0-16,-3-2-4 15,6 0 0-15,-9-3 0 16,9 3 0-16,-12-5 8 16,9 0-4-16,-12-3 40 15,3 0-20-15,0-3 12 16,0 3-20-16,3-3-24 15,-3 1 0-15,0-6 12 16,2 5 0-16,4-2-4 16,-6 0 4-16,9-6-16 15,-3 0 8-15,3-5 12 16,3 3-4-16,-9-5-12 16,9 2 4-16,-9 3 12 15,3-3-4-15,-3 5-4 16,0 3 4-16,-6-2 4 15,0 4-4-15,-6-2-4 16,6 3 4-16,-3 0 4 16,6 5-4-16,-3-5-12 0,0 5 4 0,0-6 4 15,0 4 0-15,0-4-12 16,0 6 8-16,0-5 12 16,0 5-4-16,-3-5 8 15,3 5-8-15,-3 0-12 16,0 0 4-16,0 0 4 15,3 0 0-15,-9 0 68 16,3 0-36-16,-6 0 24 16,3 0-36-16,-6 2 16 15,3 1-20-15,-6-3 28 16,1 0-28-16,-1 0 20 16,-3 3-20-16,6-3 8 15,0 2-12-15,0-2-24 16,9 0 4-16,-9 0 12 15,9 6 0-15,-3-6-20 16,7 2 8-16,-1-4-4 16,3 2 4-16,3-8-248 15,8 2 140-15</inkml:trace>
  <inkml:trace contextRef="#ctx0" brushRef="#br0" timeOffset="95695.9323">17550 6011 652 0,'-3'-2'244'0,"0"2"-192"0,3-3-12 16,0 0 92-1,0 1-80-15,0-6 32 16,3 8-48-16,0-5 20 16,0 2-28-16,0-2-28 15,3 5 0-15,3 0 0 16,0 2 0-16,6 1-12 16,0 5 8-16,8 0 4 15,4 2 0-15,9 1 0 0,3 2 0 0,2 0 8 16,4 1-4-16,-3-1-4 15,-7 3 4-15,1-3 4 16,-3 3-4-16,-3 2-4 31,-4 1 4-31,-5 2-4 0,-6 3 0 0,0 0 8 16,-6-3-4-16,-3-3-12 16,3 1 4-16,-3-6 12 15,0 0-4-15,-6-7-12 16,3-4 4-16</inkml:trace>
  <inkml:trace contextRef="#ctx0" brushRef="#br0" timeOffset="96324.7774">17898 6236 612 0,'3'3'228'0,"-3"-3"-180"0,-3 0-12 16,0 0 96-1,6 0-80-15,0 0 68 16,0 0-68-16,0 0 40 16,3 5-52-16,3 0 8 15,3 1-32-15,0 2-8 0,0 0-4 0,0 0 12 16,6 2-8-16,-3-2-12 15,-1 0 0-15,-2-3 4 16,6 3 0-16,-3-8 8 16,3 3-4-16,-3-3 16 15,3 0-12-15,0 0-12 16,-7 0 0-16,-2 0 4 16,9 0 0-16,-6 0 16 15,0 0-8-15,3 0-4 16,-3 0 0-16,-3-3 28 15,0 3-16-15,-3-5 12 16,0 2-16-16,-3-5 0 16,3 6-4-16,-6-9-8 15,8 6 4-15,-16-6 4 16,8 6-4-16,-6-3 8 16,-3 3-8-16,0-1 24 15,3 4-16-15,-6-3 24 16,3 5-24-16,-6-3-4 15,9 3-4-15,-9-3 20 16,9 6-12-16,-9-3 12 16,6 0-12-16,-2 0-8 15,2 5 0-15,-9-2 4 16,9 2-4-16,-15 0-4 16,9 1 4-16,-3-1-4 0,9 0 0 15,-3-2-64-15,3 0 36 0,1-6-312 16,5 0 184-16</inkml:trace>
  <inkml:trace contextRef="#ctx0" brushRef="#br0" timeOffset="158361.5643">13493 4834 560 0,'3'-13'208'0,"-3"13"-164"0,3-8-8 0,0 2-20 16,0 6-16-16,0-5 16 16,3 5-8-16,-3-2-12 15,0 2 0-15,-3-3 72 16,3 0-36-16,-3-2 16 15,3 5-32-15,-3-3-16 16,6 6-4-16,-1-3 12 16,4 0-4-16,-9 0-4 15,3 0 4-15,-3 0 56 16,0 0-32-16,-3 0 24 16,3 0-32-16,-12 0 0 15,7 3-12-15,-7-1-8 16,3 1 4-16,-3 0-4 15,3 2 0-15,-3 0 0 16,3 0 0-16,-3 3 0 16,3 0 0-16,-3 0 0 15,6 3 0-15,-6-1-12 16,6 1 8-16,-2 2 12 16,2-2-4-16,-3-1-12 0,3 4 4 15,-6-4 12-15,3 3-4 16,-6-2-4-16,3 2 4 0,-9 0-16 15,0 1 8 1,1-1 12-16,5 3-4 0,-9 0 8 16,9 2-8-16,-3 3-12 15,0 1 4-15,6 4 12 32,-3 3-4-32,1 0-12 0,-1 0 4 0,0 6 4 15,0-4 0-15,-12 4 8 16,12-1-4-16,-9 1-4 15,4-4 4-15,-7 6-24 16,6-2 12-16,-3-1 4 16,9 1 4-16,-6-1 8 15,13 6-4-15,-13-1 8 16,9 4-8-16,-3-4-12 16,6-2 4-16,-12-2-4 15,12-1 0-15,-9 3 8 16,3 3 0-16,-2 2 0 15,8 3 0-15,-12 6 8 16,12-4-4-16,-12 3-12 16,0-5 4-16,0 6 4 15,4-6 0-15,-4 10 8 16,0-2-4-16,0 5-4 16,6-2 4-16,-6-3-4 15,12-6 0-15,-11 6-12 16,8-5 8-16,-3 10 4 0,0 8 0 0,0 0 0 15,0 1 0-15,0-7 0 16,0-1 0-16,3-4 8 0,-5 3-4 16,11-2 68-16,-3 5-40 15,0 0-12-15,-3-3-12 16,9 3 0-16,-6-8-4 16,0 2-4-16,0 3 4 15,-3 6-4-15,-3 5 0 16,0 0 16-16,3-9-8 15,1-1-20-15,-4 4 4 16,0 3 4-16,3 6 4 0,0 2 32 16,3-5-16-1,-3-9-32-15,3 4 8 16,3 2 8-16,0 3 4 0,0-6-12 16,0 9 4-16,0-11-4 15,3 2 0-15,1-2 8 16,2 16 0-16,5-6 16 15,4-2-8-15,6-3 4 16,3-8-4-16,3 1 4 16,0-7-8-16,3 1-4 15,-4 6 4-15,4-6-4 16,-9 7 0-16,6 1 0 16,-3-8 0-16,-3-5 0 15,-3 5 0-15,6-6 0 16,-1 1 0-16,4 10 16 0,3-5-8 15,3 3 4-15,3-1-4 16,-1-5 4-16,1 1-8 16,0-9-20-16,-3 6 8 15,-6 5 20-15,2 0-4 16,1-1 24-16,0 1-20 16,0 3 12-16,3-8-12 15,-1-3-8-15,1-6 0 16,3-2 28-16,-3-2-16 15,-1-4 4-15,1 1-12 16,0 0 20-16,0-3-16 0,-3 3 4 16,-4-1-8-16,1 1 4 15,0-3-8-15,0 0 8 16,-6 3-8-16,-3-8-4 16,3 0 4-16,0-3 4 15,-7-2-4-15,4-4-12 16,-6-1 4-16,-3-4 20 15,9 1-8-15,-3-1-4 16,-3-2 0-16,-3 0-192 16,9 3 104-16</inkml:trace>
  <inkml:trace contextRef="#ctx0" brushRef="#br0" timeOffset="159907.5877">13168 11192 300 0,'0'3'112'0,"0"-3"-88"0,0 0-8 0,0 0 292 16,0 0-172-16,-6 0 88 15,6-3-132-15,0 3 8 16,0 0-60-16,0-3-4 15,0 3-24-15,0 0 12 0,0 0-16 16,0 0 32-16,0-2-24 0,0 2 20 16,9 0-20-1,-3 0-8-15,0 5-4 16,-3-2 4-16,3 2-4 16,9 0-28-16,-3 0 12 0,3 3 32 15,6 3-12-15,-3 2-36 16,-7 3 16-16,4 3 12 15,0 2 0-15,-6 0 0 16,3-3 4-16,-3 1 12 16,-3-1-8-16,-6-2-4 15,6-2 0-15,-3-4-4 16,-3-2 0-16,0 0 16 16,0-3-8-16,-3 1-4 15,3-4 0-15,-3 4-16 16,-3-1 8-16,0 3-16 15,0 0 12-15,-3 2-4 16,-3 1 4-16,3-1 0 0,-3 1 0 16,-8 2 0-1,5-2 0-15,-3-3 16 16,-3 2-4-16,3-2 8 0,-3-2-8 16,0-4 8-16,1-2-8 15,-1 3-12-15,-3 0 4 16,3-3 4-16,0 0 0 15,3-6 88-15,1 1-48 16,5 0 36-16,6-3-44 16,6-8 24-1,0 8-28-15,6-8-8 16,6 3-12-16,-4-8-8 16,7 7 4-16,3-9-24 0,0 1 12 15,-3 4 20-15,0 2-4 16,-3 0 4-16,-3 3-4 15,-3 2-8-15,3 1 4 0,-9 2 4 16,0 0-4-16,6 3-20 16,-6-1 8-16,0 1 32 15,0 2-16-15,0 1-468 16,0 2 252-16</inkml:trace>
  <inkml:trace contextRef="#ctx0" brushRef="#br0" timeOffset="161080.5608">11585 11628 528 0,'-3'-5'196'0,"6"5"-152"0,-3-3-12 0,0 3 148 0,0 0-104 16,0 0 8-16,0 0-56 15,-3 3-16-15,3 5-8 16,-3 0 72-16,0 5-40 0,0 6 32 16,3 2-40-16,0 3 0 15,-3 2-16-15,0 1 36 16,0-4-24-16,0-4 4 16,-3-3-16-16,0-6 0 15,0-2-4 1,0-8-200-16,-3-8 104 0,3-2-624 15</inkml:trace>
  <inkml:trace contextRef="#ctx0" brushRef="#br0" timeOffset="161409.945">11442 11639 632 0,'-15'-19'236'0,"15"12"-184"0,3 1-16 0,0 1 16 15,0-6-36-15,9 3-4 16,9 3-8-16,-1 0-16 15,4 2 8-15,12 6 20 0,0 7-8 16,5 6 4-16,1 3-4 16,-6 5 64-16,0 2-40 15,-7 1 60-15,-11-1-56 16,-3 0 80-16,-9 1-64 16,-9-1 28-16,-15 1-48 0,-6-1 0 15,-17-2-20-15,-1-5 20 16,0-3-20-16,1-6-4 15,-1-5-4-15,6 1 4 16,9-6-4 0,10-8 24-1,5 2-16-15,15 4-4 0,6-1-192 16,5-2 100-16,7-3-732 16</inkml:trace>
  <inkml:trace contextRef="#ctx0" brushRef="#br0" timeOffset="161740.1608">12147 11697 736 0,'12'-13'272'0,"0"2"-208"0,6 1-20 0,-6 7 108 16,0-2-92-16,0-3 52 15,0 0-64-15,-3 3 20 16,-3 2-40-16,-3 0 28 0,-6-2-32 16,-9 5-4-16,-6 3-12 15,-9 2 12-15,-6 3-12 16,-5 8-12-16,-1-3 0 16,3 0 92-16,6 6-48 15,4-1 8-15,11-2-28 16,3 8-12-16,9-5-4 0,9 2 48 15,12-3-28-15,2-2-188 16,10 0 92-16,0-8-900 16</inkml:trace>
  <inkml:trace contextRef="#ctx0" brushRef="#br0" timeOffset="162281.7423">11489 12507 664 0,'6'-5'244'0,"-3"-6"-188"0,0-2-16 0,6 10 200 16,-3-5-140-16,0-2 48 0,0-4-88 15,0 4 32-15,-6 2-52 31,0-5 76-31,-6 5-56 0,-3 8-20 16,-6 0-24 0,0 10-24-16,-5 6 4 15,5 3 48-15,-9-1-24 0,6 1-8 16,6 2-8-16,3-3 4 16,6 1-4-16,12-1 24 15,3-2-16-15,9-5 4 16,-3-6-8-16,3-2-8 15,-3-3 4-15,-4-5-76 16,-5-1 40-16,-6-2-40 31,3 6 40-31,-9-9-176 0,-3 0 116 16,6 4-128-16,-3 1 128 16,3 1-596-16</inkml:trace>
  <inkml:trace contextRef="#ctx0" brushRef="#br0" timeOffset="162822.4943">11784 12478 528 0,'-12'8'196'0,"3"-3"-152"0,6-2-12 15,3 2 116-15,3 3-88 16,-3 0 36-16,3 0-56 16,3-3 84-16,-3 3-72 15,3 0 48-15,-6 2-60 0,0-4 40 16,-3-1-44-16,0 0 24 15,-3-2-32-15,0-3-8 16,0 0-12-16,0 0 4 16,3-3-8-16,3-2-28 15,6-6 12-15,9 1-92 16,-3 2 56-16,3 0-4 16,0-3 32-16,0 6 20 15,3 0 4-15,-6 0 104 0,-6 5-60 16,-3 0 44-16,8 0-56 15,-5 7 32-15,-9 1-36 16,3 3-20-16,6 0-4 16,0 4 0-16,-3-1-4 15,3-1-4-15,0 0 4 16,0-2 12-16,0-3-8 16,-6-3-40-1,3-2 20-15,6-6-332 16,0-5 188-16,3-3-604 15</inkml:trace>
  <inkml:trace contextRef="#ctx0" brushRef="#br0" timeOffset="163255.495">12153 12290 780 0,'0'-16'288'0,"9"11"-224"0,-3-3-20 15,-6 5 68-15,0 3-72 16,0 0 28-16,6 3-40 15,-6 13 0-15,0 2-16 16,-6 6 64-16,6 8-44 0,-6 2 40 16,3 1-40-16,0-4-20 15,0-2-4-15,0-5 24 16,0-5-16-16,0-3 12 16,3-3-16-16,6-5-8 15,-3-3 0-15,3-2 4 16,3-6-4-16,3-2-212 15,3-6 112-15,6-2-228 0,0 2 188 16,-1-2 44 0,-2 3 60-16,3 2 284 0,-6 2-140 15,-3 4 128-15,-9 4-144 16,9 4 12-16,-3 2-64 16,-3 2-36-16,-6 3-8 15,6 3 16-15,3-3-8 16,-3-2 16-1,3-3-16-15,-1-3-4 16,1 3 0-16,0-5-224 0,0-3 120 16,-3-3-148-16,0-5 144 15,0 0-544-15</inkml:trace>
  <inkml:trace contextRef="#ctx0" brushRef="#br0" timeOffset="163589.2751">12481 12512 820 0,'12'-5'304'0,"-6"5"-236"0,8 0-20 16,-5 2 52-16,0 1-64 15,-3 2-4-15,3 1-20 16,-3 2 44-16,-3 0-32 16,-3 2 0-16,-3 1-16 0,0 2 4 15,-6 6-8-15,0 7-12 16,0 11 4-16,0 8 20 16,-2 13-8-16,2-2 84 15,3 7-48-15,0-2-4 16,0-3-24-16,0-5-4 0,3-5-4 15,-6-14 168-15,-3-10-92 16,0-8-4-16,-3-16-48 16,-6-11 40-16,-2-10-40 15,5-8 48-15,3-5-48 16,0-6-76-16,6-8 20 16,12 3-72-16,9 0 56 15,9 8 0-15,3 6 24 16,2 7-104-16,7 8 68 15,-3 11-268-15,-3 5 176 16</inkml:trace>
  <inkml:trace contextRef="#ctx0" brushRef="#br0" timeOffset="192817.9319">12621 5114 488 0,'-6'-5'180'0,"6"5"-140"0,-9 0-12 0,3-5 76 15,3 10-64-15,-9-5 0 16,6 0-24-16,-6 8-4 16,6 0-4-16,-12 5-8 15,6 3 4-15,-8 8-4 16,5 0 0-16,-9 7 0 31,3 1 0-31,-9 0-12 0,9 0 8 0,-14-1 4 16,11-1 0-16,-12 7 0 15,3 0 0-15,-5 10 0 16,5 1 0-16,-9 7 0 16,10-2 0-16,-10 3 0 15,6-3 0-15,-6 2-28 16,7-2 16-16,-13 16 4 16,9-3 8-16,-8 14 16 15,5-6-8-15,-9 18 16 0,4 6-16 16,-1 3-12-16,4-11 0 15,-4-6 4-15,9-7 0 16,-2 5 0-16,-4 0 0 0,9 0-12 16,-5 0 8-16,-4 3 4 15,0 13 0-15,1 2 8 16,-4-4-4-16,0-1-12 16,-2 3 4-16,-7 5 20 15,-5 0-8-15,5-8 16 16,6 1-16-16,4-1-12 15,5 3 0-15,6 2 12 16,4-4-4-16,-1 1-4 0,0 9 4 16,0-11 4-1,4 1-4-15,-10 15-4 16,3-5 4-16,-8 13-4 16,5-19 0-16,0-7 16 15,-2 2-8-15,11-2 4 16,-6 5-4-16,12-11 28 0,0 0-20 15,4 9 12-15,-1 7-16 16,0 0-8-16,0-3 0 16,-3 12 4-16,-2 9-4 0,2-12-4 15,0-6 4-15,0 0 4 16,-3-5-4-16,-2-5 68 16,2-9-40-1,-3-7 40-15,0 0-40 16,0-3 44-16,7-5-44 0,-1 7 48 15,0 1-48-15,0-3-32 16,-3 13-4-16,4 6 8 16,-4 8 0-16,3-9 8 15,3 3-8-15,0-2-12 16,3-3 4-16,1-3 12 16,2-10-4-16,0-5 32 15,6-4-20-15,3-2-4 16,-3 9-8-16,-3-9 12 0,9 0-8 15,-3 3 4-15,0 7-4 16,0 1 4-16,3 5-8 16,-3 3-4-16,0-6 4 15,3 1-4-15,3 2 0 16,-3 5 0-16,3-5 0 16,0 0 0-16,0-5 0 15,0-6 16-15,3 6-8 16,0-6 48-16,3 9-28 15,0-9 4-15,3-5-20 16,3 3 20-16,-3-3-20 16,6 0-4-16,0-8-4 0,-3-5-32 15,-12-13 16-15,-3-8-84 16,0-11 56-16,-15-8-276 16,-3-13-492-1</inkml:trace>
  <inkml:trace contextRef="#ctx0" brushRef="#br0" timeOffset="193149.5159">9305 14338 736 0,'0'10'272'0,"0"12"-208"0,9 15-20 0,2-16-16 16,-2 3-24-16,6-1 24 16,-3-1-16-16,-3-7 84 15,6-7-52-15,-3-8 120 0,3-8-92 16,0-7 8-16,0-4-44 15,-1-10 72-15,7 5-60 16,3-10 40-16,0 5-52 16,9-6 32-16,2-2-36 0,-5 3-20 15,6 2-4-15,-6 3-424 16,2 0 228-16</inkml:trace>
  <inkml:trace contextRef="#ctx0" brushRef="#br0" timeOffset="194549.9417">10087 13769 624 0,'3'-16'228'0,"-6"8"-176"0,9 8-16 16,-3 0 16-16,-3 0-36 16,0 0 64-16,0 11-44 15,0 5 100-15,-6 5-80 16,3 3 72-16,-2 2-72 0,-1 3 4 15,3-2-36-15,0-1 32 16,-3-2-32-16,0-6 32 16,0-2-32-16,3-3 40 15,-3-5-36-15,3-5-16 16,-3-3-4-16,0-5-204 16,9-1 108-16,0-1-784 15</inkml:trace>
  <inkml:trace contextRef="#ctx0" brushRef="#br0" timeOffset="194859.504">10290 13827 676 0,'-12'8'248'0,"6"-8"-192"0,-6 8-16 0,3 0 24 15,0 3-44-15,-3-1-20 16,-3 3 0-16,4 1 8 0,-7-1-4 15,3-3-4-15,-6 1 4 0,3-3 4 16,3-3-4-16,-3 0 96 16,3-2-56-16,7 0 36 15,5-3-48-15,3 0 68 16,6 5-52-16,2 0 8 16,1 3-32-16,6 0 4 15,0 3-16-15,0-1-8 16,3 1 0-16,-3 0 12 15,0-4-8-15,-3-1-188 16,-1-1 96-16,1-5-704 16</inkml:trace>
  <inkml:trace contextRef="#ctx0" brushRef="#br0" timeOffset="195687.0683">10391 13962 624 0,'-9'5'228'0,"12"-2"-176"0,3 0-16 0,-6-3 60 16,9 2-60-16,3-2-12 16,6-2-16-16,-3-1-64 0,3-2 32 15,2-3-52-15,1 0 44 0,-6 0 8 16,-9 0 12-16,-3 0 100 15,-3 0-48-15,-6 0 96 16,-9 3-76-16,0-3 44 16,-3 3-64-1,-2 2 40-15,-4 3-44 0,3 3-20 16,3 2-8-16,3 3-20 16,3-3 8-16,6 6 4 15,6 5 0-15,3-1 16 16,6 1-8-16,3 3-4 15,3-9 0-15,3 4 4 16,-3-9-4-16,6 0 8 16,5-2-8-16,1-3-72 15,0-5 36-15,6-3-112 16,5-6 84-16,4-1-184 0,-6-1 136 16,-3 0 24-16,-10 0 52 15,-5 0 272-15,-6 0-132 16,-9 3 180-16,-9 2-164 15,-6 3 4-15,-6 3-76 16,1 3-16-16,-1 2-20 16,0 5-12-1,-3 0 0-15,6 3-16 0,3 3 8 16,0 2-4-16,6 3 0 16,6 0 24-16,6-1-8 15,6-1-12-15,3-4 0 0,6-2 20 16,3-5-8-16,3-3-4 15,-1-3 0-15,1-2-128 16,0-3 68-16,-3 0-112 16,-3-3 100-16,-4-2-48 15,-8-3 68-15,0 0 36 16,-6 1 8-16,3-1 32 16,-3 0-16-16,0 5 76 15,3 3-52-15,3 3 24 16,-9 5-40-16,3 8 60 15,3 8-44-15,-6 10 12 16,-6 11-32-16,0 8 20 16,-3 6-24-16,0-1 4 15,0-2-8-15,0-9 4 16,0-10-8-16,-3-5 24 16,4-5-16-16,2-9-180 15,-3-12 92-15,3-12-748 16</inkml:trace>
  <inkml:trace contextRef="#ctx0" brushRef="#br0" timeOffset="195896.6835">10915 13872 964 0,'27'-13'360'0,"-6"13"-280"0,-7 5-24 0,4 0-20 0,-3 6-32 16,0 5-4-16,-3 5 4 15,-3 3 4-15,-9 2-4 16,-9 1 24-16,-15-3-16 0,-6-6 40 16,-8-5-28-16,-1-7-4 15,3-6-12-15,4-8-228 16,11-8 124-16</inkml:trace>
  <inkml:trace contextRef="#ctx0" brushRef="#br0" timeOffset="196960.5309">11338 14071 932 0,'0'0'348'0,"3"-6"-272"0,-6 12-20 15,3-6 84-15,6 2-88 0,0 3-36 16,5 3-16-16,4-5 32 15,6-3-20-15,3 0 0 0,-3-5-8 16,3-3 4-16,2-3-4 16,-5 1-4-16,-3-4 4 15,-3 1 4-15,-6 0-4 16,-6 0 8-16,-6 0-8 16,-6 2-12-16,-6 3 4 15,0 3-16-15,-6 2 12 16,1 6 4-16,2 5 4 15,0 2-12-15,3 3 8 0,3 6-4 16,3 5 0 0,6 2 52-16,12-2-24 15,0 0 0-15,3 0-12 0,3-3 20 16,3-8-16-16,0-5 12 16,-1-5-12-16,4-9 12 15,3-2-16-15,0-5 4 16,0-5-4-16,-3-6 4 15,-4-3-8-15,1 1 8 16,-3-1-8-16,-3 6-4 16,-3 3 4-16,-3 5 48 15,0 2-28-15,-3 6 24 16,-3 10-8 0,3 11-24-16,6 8-8 0,-3 5-4 15,3 3-4-15,3-3 0 16,-1 0 8-16,1-5-4 15,3-6 16-15,-3-5-12 16,-3-15 16 0,-3-6 12-1,3-8-20-15,-9-8 20 0,3-8-24 16,3-2-12-16,0-1-4 16,0 4 12-16,0 4-4 15,3 6-56-15,0 8 28 16,-3 0-360-16,0 5 212 15</inkml:trace>
  <inkml:trace contextRef="#ctx0" brushRef="#br0" timeOffset="197756.834">12007 14076 820 0,'-3'0'304'0,"3"0"-236"0,-5 0-20 0,5 2 72 16,-6 4-76-16,3-1 8 0,3 3-32 15,3 0-20-15,3 0-4 16,-1-3 20-16,4-2-8 0,3-3-4 16,6-3 0-1,-3-2 4-15,0-3-4 16,0 0-20-16,-6 0 8 0,0-5-40 16,-15 2 28-16,-3 6-20 15,-6-3 24-15,-3 5-16 16,-3 3 16-16,3 6 28 15,-2 4-8-15,-7 1 80 16,6 2-48-16,6 3 24 16,12 2-40-16,-3 6 16 15,12 0-20-15,9-3-8 16,0-2-4-16,3-6 4 16,8-5-4-16,-2-3-20 15,9-7 8-15,-3-4-156 16,-6-4 92-16,-4-6-128 31,4 3 112-31,-9-9-16 0,-6-1 60 16,-9-1 36-16,0 3 8 15,-6 5 248-15,0 5-136 0,0 6 44 0,0 8-92 16,3 4-16-16,3 7-28 16,0 2 4-16,0-3-12 15,0-3 20-15,3 1-20 16,-3-8 112-1,0-1-72-15,0-10 24 16,3-5-44-16,3-8-40 0,3-8 4 16,9-3 44-16,6 0-20 15,6 1-88-15,2 4 36 0</inkml:trace>
  <inkml:trace contextRef="#ctx0" brushRef="#br0" timeOffset="198226.4045">12430 14020 644 0,'-15'-8'236'0,"15"8"-180"0,0 6-20 0,0-6 148 15,0 8-108-15,0-1 32 16,0 7-64-16,3-1-8 0,3 0-24 16,3 0 12-16,3-2-16 0,-3-6 4 15,3-5-4-15,3-2-16 16,3-6 4-16,-4-3-156 15,1 1 88-15,-3-4-612 16</inkml:trace>
  <inkml:trace contextRef="#ctx0" brushRef="#br0" timeOffset="198446.2059">12475 14145 932 0,'-27'58'348'0,"21"-16"-272"0,-3 16-20 15,9-21 16-15,3 11-52 16,0 0 8-16,-3-6-16 0,-3-8 12 15,3-7-16 1,-15-27 104-16,3-13-20 0,0-14-44 16,-8-7-8-16,-1-6-28 15,6-5-88-15,0-10 44 16,15 4-96-16,12 4 72 16,12 2 12-16,11 2 24 15,13 9-20-15,9 2 24 16,8 6-224-16,7 2 132 15</inkml:trace>
  <inkml:trace contextRef="#ctx0" brushRef="#br0" timeOffset="198673.4925">12883 13824 664 0,'-15'-5'244'0,"15"8"-188"0,3 5-16 16,-3-8 76-16,-3 2-72 15,3 4 24 1,0 2-36-16,-3 5 32 0,-6 3-36 16,0 10 56-16,-3 9-48 0,-9 12-16 15,-3 6-12-15,3 5 0 16,4-10-4-16,2-11-4 16,0-8 4-16,3-10-112 15,3-3 60-15</inkml:trace>
  <inkml:trace contextRef="#ctx0" brushRef="#br0" timeOffset="199242.3897">12627 14026 808 0,'-18'-16'300'0,"18"16"-232"0,0-3-20 0,0 3 52 15,9 0-64-15,0 0-32 16,11 0-4-16,7-3-32 15,3 1 20-15,9-4-144 0,2-1 84 16,-2-4-180-16,-3-8 144 16,-3 4 40-1,-7 1 44-15,-8 4 260 16,-6-4-128-16,-6 4 96 0,-6-3-116 16,-3 2 92-16,0 6-104 15,-3 0 24-15,0 5-60 0,3 5-24 16,3 0-8-16,3 8-28 15,0 3 12-15,6 3 56 16,0 5-24-16,0-3 16 16,-3-3-24-16,-3 1 36 15,-3-1-28-15,-3-7 20 16,-3-1-24-16,-3-2 8 16,0-2-16-16,-3-6 0 15,0-6-4-15,3-7-164 16,0-3 84-16,3-2-172 15,3-6 136-15,6 5-16 16,3 4 72-16,3 1 24 16,6 4 16-16,0 4 20 15,0 6-4-15,0 6 52 0,0 4-32 16,-6 4 68-16,-3 7-52 16,-3-3 44-16,-3 6-48 15,-3-5 8-15,-3 4-28 16,0-7-8-16,3 3-4 15,-3-9-32-15,3-2 16 16,3 3-372-16,6-11 208 16,6-11-404-1</inkml:trace>
  <inkml:trace contextRef="#ctx0" brushRef="#br0" timeOffset="199393.4461">13198 13814 1248 0,'-12'-5'460'0,"3"5"-356"0,6 0-32 15,3 5-64-15,6 5-20 16,-3 4-188-16</inkml:trace>
  <inkml:trace contextRef="#ctx0" brushRef="#br0" timeOffset="199558.7032">13186 13930 1028 0,'-21'0'380'0,"6"11"-296"0,4 7-20 0,5-4 52 15,0 4-76-15,3 3 44 16,6 3-48-16,3 0-28 16,9 0-8-16,-7-6 36 0,7-7-200 15,-3-8 96 1</inkml:trace>
  <inkml:trace contextRef="#ctx0" brushRef="#br0" timeOffset="200022.1682">13225 13965 852 0,'18'5'316'0,"-3"0"-248"0,5 3-16 16,-8-2 32-16,3 1-56 15,0 4-4-15,0 0-12 16,0-3 0-16,0-1-8 16,-3-1 8-16,0-6-8 0,-3-3-204 15,2-2 108-15,-5 0-200 16,-3-3 164-16,-3 0 64 16,0 0 44-16,0 0 184 15,0 3-88-15,-3 2 120 31,3 3-112-31,0 3 8 16,3 4-52-16,0 9 44 16,3 3-48-16,0 7-16 15,6 6-12-15,6 10 8 0,-3-2-8 0,-3-6 4 16,-3-4-4-16,-6-7 20 16,-6-4-16-16,-9-1-40 15,-6-4 16-15,-6-6-16 0,-6-6 16 16,1-4 0-16,-1-6 4 15,0-8 120-15,3-5-60 16,6 2 172-16,19 1-124 16,7-4-64-16,13-1-28 15,18 1-40-15,12 4 20 16,5 7-180-16,4 3 104 0</inkml:trace>
  <inkml:trace contextRef="#ctx0" brushRef="#br0" timeOffset="228534.3282">11835 16071 820 0,'6'-8'304'0,"-9"8"-236"0,0 0-20 15,3 0 44-15,0 0-60 0,0 0-4 16,0 0-16-16,-3 2 32 16,3-2-20-16,0 8 32 0,3 0-32 15,3 8 12-15,0 5-20 16,0 19 8-16,-6 5-12 15,12 3-8-15,-4-1 0 16,-2-4 64-16,9-9-36 16,-9-10 48-16,3 0-44 15,6-14 68-15,-9-4-56 16,3-6 8-16,3-14-32 16,3-2 4-16,0-13-16 15,5-10 20-15,4-1-20 0,0 0 76 16,-3 6-52-16,0-1-100 15,-3 9 32-15,-3 5 16 16,-4 5 12-16,-2 5 4 16,-3 3 4-16,0 3-24 15,-6 5 12-15,6 0-400 16,-3 8 220-16,-3 5-696 16</inkml:trace>
  <inkml:trace contextRef="#ctx0" brushRef="#br0" timeOffset="228970.7881">12162 16507 684 0,'6'-5'252'0,"-6"0"-192"0,6 5-20 0,-3-3 136 16,3-2-104-16,0 0 32 0,-6-1-60 15,-6 1 52-15,6 0-56 16,-9 2 44-16,3 6-48 0,-9 2 32 15,0-5-36-15,4 5-20 16,-4 1-4 0,0 1 8-1,0 9-8-15,0-2-20 0,0 1 4 16,9 12 40-16,-9-9-20 16,15 9 0-16,-6-3-8 15,12 0-4-15,-3-6 0 0,12-7 16 16,3-3-8-16,3-3-100 15,0-5 48-15,-3-5-472 16,-1 2 280-16</inkml:trace>
  <inkml:trace contextRef="#ctx0" brushRef="#br0" timeOffset="229314.114">12153 16642 808 0,'-6'-8'300'0,"12"8"-232"0,9-5-20 0,-9 2-8 15,3-2-32-15,6 5-12 16,6-3 0-16,-6 1 4 16,-3-1 0-16,-3 3 8 0,-1 0-4 15,-8 0 140-15,0 0-80 0,0 5 116 16,-3 3-104-16,-2 6 4 15,-4 2-44-15,0-1-16 16,3 1-12-16,3 3-8 16,-3-6 4-16,6 0 4 15,0-5-4-15,-3-3-80 16,0 1 40-16,3-6-180 16,3-6 120-16,-3-1-608 15,6-4 392 1,3 0 20-16</inkml:trace>
  <inkml:trace contextRef="#ctx0" brushRef="#br0" timeOffset="229674.6117">12442 16560 872 0,'-6'-5'324'0,"12"-3"-252"0,-6 3-20 0,0 5 172 15,0 0-132-15,0 0 8 16,-6 0-60-16,6 0-28 15,-9 5-8-15,0-2-16 0,-3 5 8 16,-3-3 12-16,1 5-4 16,8-2-12-16,6-2 4 15,-3-1 4-15,3 3 0 16,3 0-12-16,9 0 8 16,-4-3 4-16,1 8 0 15,-3 1-12-15,3-1 8 16,0 5 20-16,-3-4-8 15,-3 4 84-15,-3-5-48 16,0-5 68-16,-3 3-64 16,-3-3-16-16,0-6-20 0,-3-2 0 15,0-2-8-15,3-4-48 16,3 1 28-16,3-5-464 16,6-4 264-16,3-2-564 15</inkml:trace>
  <inkml:trace contextRef="#ctx0" brushRef="#br0" timeOffset="230084.5871">12606 16425 976 0,'-12'-8'360'0,"12"8"-280"0,0 3-20 0,0-3 176 0,0-3-140 15,0 3 24-15,6 0-72 16,3 0 48-16,3-5-56 16,-3 5 20-16,11-3-40 0,-5-7 28 15,12 5-32-15,-6-3-4 16,-3 2-8-16,-3 1 12 16,-3 0-8-16,-3 5-136 15,-9 0 72-15,0 0-572 16,-6-6-188-1</inkml:trace>
  <inkml:trace contextRef="#ctx0" brushRef="#br0" timeOffset="230470.4398">12871 16185 892 0,'-9'-11'332'0,"9"8"-260"0,0 1-20 0,0 2 108 15,3-3-100-15,-3 3-24 16,3 3-24-16,0 5-12 16,0 5 0-16,0 8-12 0,0 11 8 15,-3 2 40-15,3 3-24 16,0 3 44-16,0-3-32 16,3-11 40-16,2-4-36 15,-2-4 4-15,3-5-20 16,0-5 28-16,3-8-24 15,0-2 4-15,3-9-12 16,0-8 12-16,3-7-12 16,3-8-12-16,2-3 0 15,-2-3 12-15,-3 6-4 0,0 2-12 16,0 5 4-16,-12 6 4 16,3 5 0-16,0 3-12 15,-3 5 8-15,-6 5-4 16,0 3 0-16,0 8-408 15,-3 3 228-15,-3 5-556 16</inkml:trace>
  <inkml:trace contextRef="#ctx0" brushRef="#br0" timeOffset="230701.2898">13103 16468 1132 0,'21'-3'420'0,"-6"0"-328"0,5 1-24 0,1-1-12 16,6-2-44-16,3 5 4 15,-9 0-8-15,-1-3-68 16,-2 6 32-16,-9-3-356 0,-3 0 208 0</inkml:trace>
  <inkml:trace contextRef="#ctx0" brushRef="#br0" timeOffset="230862.3536">13234 16502 788 0,'-6'13'292'0,"0"-5"-228"0,6 5-16 16,0 1 132-16,-9-1-108 15,3 5 0-15,6 1-48 16,-3-3 0-16,3 0-12 16,-6-8-572-16</inkml:trace>
  <inkml:trace contextRef="#ctx0" brushRef="#br0" timeOffset="233296.2621">13820 16370 840 0,'-6'0'312'0,"3"0"-244"0,3 2-16 15,0-2 60-15,0 0-72 16,0 0 104-16,3 6-80 16,-6-4 68-16,9 1-76 15,0-6 24-15,9 1-48 0,6-6 44 16,12 0-44-16,-1-3-16 15,4 1-8-15,-6 4 0 16,-3-2-4-16,-9 6 8 16,-1-1-8-16,-8 0 16 15,-3 6-12-15,-6-3-4 0,0 5 0 16,-3-5-332-16,3 0 180 16,3-2-776-1</inkml:trace>
  <inkml:trace contextRef="#ctx0" brushRef="#br0" timeOffset="233809.6705">13975 16224 860 0,'6'0'320'0,"-3"3"-248"0,-3 5-20 0,0 0 128 16,-3 5-108-16,-3 13 24 16,0 4-56-16,-3-1 0 15,0 5-24-15,0-2-8 0,3-3-4 0,0-5 12 16,6-6-8-16,-6-5-92 16,12-7 48-1,-3-1-676 1</inkml:trace>
  <inkml:trace contextRef="#ctx0" brushRef="#br0" timeOffset="234284.4829">14237 16150 820 0,'-6'-13'304'0,"12"13"-236"0,0 0-20 15,-6 0 140-15,9 0-112 16,-3 5-12-16,3-5-40 0,6 3-12 16,-6 2-4-16,5 0 72 0,7-2-44 15,6 5 32-15,-6 0-40 16,3-3-16-16,0 1-8 16,-7 4 4-16,-2 3-4 15,-6 3 16 1,-6 3-12-16,-6 5-4 15,0 2 0-15,0-5-4 0,3 11 0 16,6-14 0-16,0 1 0 16,9-3 0-16,3-8 0 15,6-3 16-15,-3-5-8 16,5-3-12-16,-5-7 0 16,0 2 12-16,-6-5-4 15,0-6 16-15,-9-5-12 0,6-2 40 16,-6-1-24-16,0 1-4 15,-6 0-12-15,3 4-24 16,0 6 8-16,-3 3 4 16,5 3 4-16,1 7-100 15,0 3 56-15,0 3-484 16,3 5 292-16,0 2-400 16</inkml:trace>
  <inkml:trace contextRef="#ctx0" brushRef="#br0" timeOffset="234899.3764">14713 16407 728 0,'-6'0'268'0,"15"2"-208"0,-9-7-16 0,0 5 176 15,0 0-128-15,6-5 44 16,0 5-84-16,-6 0 8 15,0 0-40-15,-6 0-8 0,6-3-8 16,-6 1 20-16,-3-1-12 16,3-2 24-16,6 5-24 15,-6 0 4-15,-3 5-8 16,9 0-24-16,-5 6 8 16,2 5 4-16,-3 5 4 15,3 0-12-15,6-2 8 16,0-6 4-16,0 5 0 15,0-4 8-15,2-7-4 0,4-1 8 16,3-1-8-16,-3-5-108 16,-3-3 56-16,0-5-32 15,-3 6 44-15,-3-9-40 16,0-2 44-16,0 5-12 16,0-3 28-16,0 4 16 15,0 1 4-15,0 4 52 16,0 2-32-16,0 5 52 15,0 3-44-15,0 5 48 16,0 6-48-16,0 7 48 16,-6 8-48-16,0 17 12 15,-6-4-28-15,3 17 0 16,-5-17-8-16,2-2-8 0,-3-10 4 16,0-11 4-16,-3-3-4 15,6-8 24 1,3-8-16-16,0-2 4 0,-3-11-8 15,3 3 4-15,3-16-8 16,0 7 24-16,-2-12-16 16,5 7-4-16,3-2-4 15,8 0-24-15,4-3 12 16,9-2-348-16,6-1 196 16</inkml:trace>
  <inkml:trace contextRef="#ctx0" brushRef="#br0" timeOffset="235159.5073">14960 16449 1120 0,'-15'-3'416'0,"10"-4"-324"0,-10 7-24 16,9 0 60-16,-3 10-84 16,3-2-44-16,-3 0-4 15,3 3-4-15,3-3 8 16,6 5-12-16,3 0 8 0,3 0-16 15,6 0 12-15,-3 1 4 16,-3-1 4-16,2 0 44 16,-2-2-24-16,-9-3 44 15,-15 5-36-15,1-3-60 16,-7-2 20-16,-3-2-592 16,3-4 332-16</inkml:trace>
  <inkml:trace contextRef="#ctx0" brushRef="#br0" timeOffset="235831.1253">11668 15933 860 0,'-3'-10'320'0,"3"10"-248"0,0 0-20 0,0 0 92 15,-3 0-88-15,-3-3 48 16,0 3-60-16,-3 3 28 15,0 2-40-15,-3 0-20 0,-2 8-4 0,2 3 0 16,-9 11-4-16,6 2-28 16,-9 0 12-16,-3 16 56 15,1 8-20-15,-1 18 16 16,0 1-24-16,18-6 64 16,3 3-48-16,21-8-12 15,3 5-12-15,15-11 0 16,17-4-4-16,13-17-1112 15</inkml:trace>
  <inkml:trace contextRef="#ctx0" brushRef="#br0" timeOffset="236510.418">15196 16013 944 0,'5'-11'352'0,"1"11"-276"0,3-5-20 0,3 5 112 15,-3 0-104-15,9 8 16 16,6 2-44-16,-3 3-8 16,5 6-16-16,-2 23 44 15,-6 14-28-15,-9 13 40 16,-15 2-40-16,-3-7 4 15,-15-9-20-15,-5-7 0 0,-10 5-4 16,0-14 4-16,1-12-8 16,-1-9-160-16,-3-7 84 0,6-11-412 15,7-8 272 1</inkml:trace>
  <inkml:trace contextRef="#ctx0" brushRef="#br0" timeOffset="236825.1594">15359 15894 956 0,'6'-8'352'0,"0"8"-272"0,3 2-24 0,-3 1 104 16,3 2-100-16,0 3 36 15,6-3-56-15,-3 9 28 16,0-1-36-16,-1 0 24 0,4-2-28 16,-9 2-8-1,0 0-12-15,-3 0 12 16,0-5-12-16,-9 6 32 16,3-1-92-16,3-8 28 15,3 0-204-15,6-2 128 16,9-3-248-16,6 0 196 15</inkml:trace>
  <inkml:trace contextRef="#ctx0" brushRef="#br0" timeOffset="238412.2383">11707 16978 652 0,'3'-10'244'0,"3"7"-192"0,-3-8-12 16,3 9 128-16,0-1-100 15,0-5 16-15,0 6-48 16,-1-4-24-16,-2 6-8 15,-3 0 4-15,0 0-4 0,0 0-12 16,3 6 4-16,0-4 72 0,0 6-36 16,0-3 40-16,-3 9-40 15,0-1 24-15,0-2-28 16,3 7-8-16,0-2-12 16,3-3-8-16,-3 0 4 15,3 1 4-15,0-1-4 16,0-8 24-16,0 3-16 15,0-3 4-15,3-5 0 16,3-5-8 0,3-3-16-16,3-5 4 15,2 0-68-15,4-1 40 16,6 1-4-16,0 0 20 16,0 2 4-16,-1 3 4 15,-2 3 24-15,3 5-8 0,3 5-4 16,-10 3 0-16,7 8-4 15,-3 5 0-15,-6 6 8 16,0-1-4-16,-3 1 8 16,2-3-8-16,-8-8 8 15,-9 2-8-15,-3-5 24 16,0 0-16-16,-3-5 4 16,-9-2-8-16,6-6-8 15,3 0 4-15,-3-6 4 16,6-4-4-16,6-3-20 15,3-6 8-15,12 1 12 16,3-1 0-16,6-2 24 0,3 0-16 16,2 5 4-1,1 3-8-15,6 5-16 16,5 8 4-16,4 8 4 16,-4 10 0-16,4 3 32 0,-3-2-16 15,-1-6 4-15,1 0-12 16,-3-13 48-16,-1-2-32 15,-2-12 68-15,-3-4-52 16,-10-6 80-16,-8-2-68 16,-9-1 44-16,-3 6-56 15,-6 0-20-15,-3-3-12 0,3 11-352 16,3 2 188-16</inkml:trace>
  <inkml:trace contextRef="#ctx0" brushRef="#br0" timeOffset="240717.2595">17011 15513 444 0,'0'-24'164'0,"-3"21"-124"0,3-2-16 16,0 2 148-16,3-2-100 15,-3-3 76-15,-3 3-84 16,3-1 52-16,-3-2-64 16,-3 6 76-16,3-1-72 0,0 0 44 15,3-2-60-15,-6 5 16 16,4 8-36-16,-1 5 28 16,3 6-32-16,-3 2-4 15,0 3-8-15,3 0 4 16,6-3-4-16,-1-3 16 0,4-2-12 15,3-3 16-15,3-2-16 16,-3-3-4-16,0-3 0 16,3-5 20-16,0 0-12 15,3-5 12-15,5-3-12 16,4 0-96-16,6-10 48 16,3 2-60-16,8-8 56 15,1 0 12-15,0 6 16 0,-1 7-8 16,1 3 12-16,3 3 12 15,-4 10 0-15,1 3-12 16,-3 8 4-16,-7 2 28 16,-2 1-12-16,-3 2 12 15,0 0-12-15,-1-2-8 16,-5-6 0-16,-3 0 12 16,-3 3-8-16,-3-5 16 15,0-1-16-15,-3-5 16 16,-7-2-16-16,1-3 4 15,-3-3-4-15,-3-2-16 16,0-5 4-16,0-1 20 16,0-5-8-16,3 3-4 15,3-3 0-15,3 0-16 16,6 0 8-16,3 3-16 0,3 2 12 16,3 6-12-16,2 5 8 15,4 5-8-15,6 1 8 16,6 2 16-16,5 0 0 15,-2-6-4-15,0-2 4 16,-4-2 20-16,1-4-12 16,-6-7 84-16,-7-3-52 15,-2 3 68-15,-9-3-64 16,-3-2 20-16,-6-1-40 16,-3 1-8-16,3-1-12 15,-6 3-164-15,0 6 84 16,-3 2-1000-16</inkml:trace>
  <inkml:trace contextRef="#ctx0" brushRef="#br0" timeOffset="242135.0437">14380 17010 652 0,'-6'-11'244'0,"6"9"-192"0,0-3-12 16,0-1 84-16,0 4-76 16,6-4 68-16,-6 1-64 15,0 0 60-15,0-3-64 16,0 8 44-16,-6-6-52 0,6 6-12 16,-6 0-16-16,6 0-12 15,0 11 4-15,6-3-4 16,6 5 0-16,-3 0 8 15,6 1-4-15,5 4-4 0,1-2 4 16,-3-5 4 0,3 2-4-16,0 0 8 0,-6-5-8 15,0-3-4-15,0 3 4 16,2-8-92-16,-2 0 48 16,0 0-100-16,9 0 80 15,-3-8-24-15,-6 8 48 16,6-2 24-16,-7-1 8 15,-2 0 4-15,-3-2 0 16,0 5 68-16,-3 0-36 0,0 0 32 16,3 5-36-16,-9 1-28 15,6 4 0-15,-6 4 0 16,0 1 0-16,6 1 0 16,-12 3 0-16,6-1 16 15,0-2-8-15,-6-5 4 16,6-3-4-16,0-3-8 15,0-2 4-15,6-11 40 16,3-6 0 0,12-4-20-16,8-8-20 15,7-4-8-15,6 1 4 16,3 0 0-16,-16 3 16 16,7 2-8-16,-9 8-12 15,-9 3 0-15,-3 2 136 0,-9 6-72 16,-6 5-24-16,-6 0-24 15,6 5-24-15,0 3 8 16,-3-3-68-16,6 6 40 16,5 2-744-1,4-2 424-15,9-1-28 16</inkml:trace>
  <inkml:trace contextRef="#ctx0" brushRef="#br0" timeOffset="245878.825">23843 15597 540 0,'0'0'200'0,"0"5"-156"0,0-5-12 0,0 0 116 0,0 6-88 16,0-1 72-16,0 3-76 15,0-3 56-15,6 6-60 16,-3 2 24-16,0 3-44 0,6 5 8 15,3 0-24-15,-3-2 0 16,8 7-8-16,1-5 12 16,3-5-12-16,-6-5 16 15,6-6-16-15,-6-5 16 16,6-2-16-16,-7-4-4 16,1-4 0-16,0-4 4 15,3 1-4-15,-6 0-4 16,6-3 4-16,-6 3-4 15,6 0 0-15,-4 5-12 16,1 0 8-16,0 2-16 16,-6 6 12-16,3 3 4 15,-6 2 4-15,-6 3-20 0,3 3 12 16,-3 2 4-16,6 3 4 16,-6 5 8-16,0 0-4 15,0 1-12-15,0-4 4 16,-6-2 28-16,12-3-12 15,-3-2-4-15,3-6 4 16,0-5-8 0,3-3 8-16,3-5-8 15,3-2-4-15,-1-3 4 16,1-3 4-16,6-3-4 16,3-2-12-16,3-3 4 15,-3 8-4-15,5 1 0 0,-2 4 0 16,-3 3 0-1,3 5 16-15,-3 6-4 0,2 2 8 16,-2 6-8-16,3 2 16 16,-3 0-12-16,9 3 4 15,-4-5-4-15,1-3 20 16,0-3-16-16,-9-5 12 16,-1-5-12-16,1-3 64 15,-3-11-44-15,-12 6 68 16,0 0-60-16,-6-6 0 15,0 6-24-15,0-8-12 16,6 2 0-16,-3 6-92 16,-3 8 48-16,0-3-1052 15</inkml:trace>
  <inkml:trace contextRef="#ctx0" brushRef="#br0" timeOffset="248440.706">15231 15819 780 0,'-3'-2'288'0,"3"2"-224"0,0-6-20 0,0 6 48 16,0 0-60-16,0 0 92 16,3-2-68-16,3-3 68 15,0-1-68-15,-3-2 56 0,3 3-60 16,-6 0 4-16,6-1-32 15,-6 4-12-15,0-1-8 16,6 3-16-16,-3 0 8 16,6 0 4-16,3 3 0 0,3-1 0 15,0 4 0 1,-1-1-12-16,1 3 8 0,-3 3 4 16,0 2 0-1,-3 0-12-15,-3 3 8 0,0 2 28 16,-3-2-12-16,-3 5 4 15,0 1-8-15,-3 1 4 16,-3-1-8-16,-3-4 8 16,0 1-8-16,0-3 8 15,0-6-8-15,-3 1-4 16,0-1 4-16,-2 1-16 16,2-3 8-16,3-3 28 15,0 0-12-15,3 1 48 16,0-4-32-16,6-2-16 0,0 0-4 15,0 0 8-15,6-2-8 16,-3 2 60-16,9 0-40 16,-3-3 16-16,6 0-28 15,-1 1 0-15,4-1-8 16,3 3-16-16,3 0 4 16,3 3 4-16,3-1 0 15,-7-2 24-15,4 3-12 16,-6-3-4-16,0 3-4 15,-6-3-16-15,-3 0 8 16,-3-3 92-16,-9 3-48 16,0 0 8-16,0 0-28 0,0 0-12 15,0 0-4-15,0 0-40 16,0 0 20 0,0 0-336-16,0 0 192 0,8 3-832 15,-2 2 552 1,6 0 80-16</inkml:trace>
  <inkml:trace contextRef="#ctx0" brushRef="#br0" timeOffset="250139.586">20354 16420 880 0,'-3'3'328'0,"6"-9"-256"0,6 1-16 15,-3 0 116-15,3-3-104 16,6-5 8-16,3-3-48 16,6-5 28-16,2-6-32 15,-2-2-4-15,3-8-12 0,-3 3 20 16,5-9-16-16,1-10-84 15,-3-10 40-15,-6-9-168 16,0 1 116-16,-6 2 36 16,-6 11 32-16,5 5 4 15,-2 13 8-15,-3 3-4 0,0 8 0 16,3 11 24-16,-9 2-8 16,6 8 40-16,-6 5-24 15,-3 3-12-15,-3 6-8 16,-6 1-4-16,6 1 0 15,-9 3 16-15,3-3-8 16,-6-3 24-16,0 8-20 16,-5-2 32-16,5 0-28 15,0 2-4-15,0-8-8 16,3 8 4-16,6-5-4 16,3 0-4-16,3-2 4 0,3-1 12 15,9 3-8-15,3-8 4 16,15-3-4-16,-1-2-76 15,7 5 36-15,-3-8-4 16,-9 8 20-16,-3-3 40 16,-1-5-16-16,-11 3 80 15,-12-3-52-15,-3 0 100 16,-5 0-76-16,-4 3 60 16,0-11-68-16,6 8-4 15,-3 0-28-15,9 8-20 16,-3-2-4-16,6 2-68 15,0 0 40-15,0 0-384 16,6 2 232-16,-6 11-604 16</inkml:trace>
  <inkml:trace contextRef="#ctx0" brushRef="#br0" timeOffset="250723.2033">19994 16933 456 0,'9'-21'168'0,"-3"8"-128"0,9-11-16 0,-9 19 228 15,0-8-144-15,-3-1 88 16,0 1-112-16,0-3 28 15,-3 0-64-15,-3 3 56 0,-3 5-64 16,-3 6-16-16,-6 4-16 16,-3 11-8-16,-3 11 0 15,3 3 24-15,3-1-12 16,3-5 76-16,7 3-52 16,5-3-4-16,5-2-20 15,7-6 8-15,9-5-12 0,0 3 16 16,6-9-16-16,3 4-348 15,2-12 188-15,1 1-656 16</inkml:trace>
  <inkml:trace contextRef="#ctx0" brushRef="#br0" timeOffset="250993.6193">20280 16827 956 0,'-3'3'352'0,"3"8"-272"0,-3 2-24 16,3 0 76-16,-3 3-84 15,0 3 0-15,0-1-32 16,0-2-12-16,0-3 0 16,0-2 72-16,3-6-40 0,-3-2 56 15,3-3-52-15,0-3-12 16,0-8-16-16,3-2-12 16,3 0 4-16,0-3 4 15,3-13-4-15,3 3-64 0,0 4 32 16,-1 4-48-16,1 5 40 15,0 5-104-15,0 2 80 16,6 12-168-16,0-1 128 16,3 6-436-1</inkml:trace>
  <inkml:trace contextRef="#ctx0" brushRef="#br0" timeOffset="251608.615">20530 16843 852 0,'-21'11'316'0,"15"-3"-248"0,-3 5-16 15,3 0 16-15,3 1-48 16,-3 4 24-16,12-2-24 16,-6 0 8-16,9-3-16 15,3-5 0-15,6 0-4 0,-3-8 56 16,0-3-36-16,2-2-12 16,-8 0-8-16,0-9 8 15,-6 7-8-15,-3-12 4 16,-3 1-4-16,0-4-16 15,-12 4 4-15,9-1 12 16,-5 6-4-16,8 2-36 16,-3 11 16-16,12 0-84 15,8 0 60-15,1 0-92 16,6 3 76-16,6-8 12 0,3-3 24 16,0 0 8-16,-7-3 4 15,4 1 88-15,-6-1-48 16,-6-2 96-16,-6 5-72 15,-3-3 16-15,-15 9-40 16,-3-1-20-16,-3 8-8 16,-6 1-4-1,6 2 0-15,6 5-12 0,-3 3 8 16,9 0 4-16,12 5 0 16,0-3 0-16,9 1 0 15,3-1 8-15,0-2-4 16,0-5 8-16,0-3-8 0,-7 0 8 15,-2-3-8-15,-6 3 8 16,-6-8-8-16,-3 5 8 16,-6 1-8-16,-3-1-12 15,-2-3 4-15,-4 4 4 16,3-1 0-16,-6-2 0 16,6 2 0-16,-6 3 24 15,6-3-12-15,1-5-4 16,-1 6-4-16,9-4-16 15,3-2 8-15,9 0-84 16,6-8 48-16,8 8-260 16,1-5 168-16</inkml:trace>
  <inkml:trace contextRef="#ctx0" brushRef="#br0" timeOffset="251908.8455">20961 16830 1120 0,'6'-18'416'0,"-6"15"-324"0,0-2-24 0,0 5 60 16,3 0-84-16,-3-6-20 16,-6 6-12-16,3 0 4 15,-6 0-8-15,4 6-20 0,-7 4 4 16,3 3 4-16,6-2 4 16,0 8 0-16,6-1 0 15,6 6 0-15,6-8 0 0,-1 5-12 16,4-5 8-16,0 0 4 15,3-3 0 1,-9 0 0-16,-6-2 0 0,-6-6 16 16,-6-5-8-1,-9 0 16-15,-9 0-16 0,3-5-4 16,0-3 0-16,1-3-192 16,8-2 104-16</inkml:trace>
  <inkml:trace contextRef="#ctx0" brushRef="#br0" timeOffset="252198.1272">21569 16634 1068 0,'-3'11'396'0,"3"5"-308"0,-9 21-24 0,3-16 44 16,-6 16-72-16,3 5 24 16,0 3-40-16,0-8-8 15,3-2-8-15,0-9 12 0,0 1-8 16,3-14-248-16,0-8 128 0</inkml:trace>
  <inkml:trace contextRef="#ctx0" brushRef="#br0" timeOffset="252360.0065">21381 16804 1236 0,'-12'-14'456'0,"12"14"-352"0,-3-2-32 15,3 2 208-15,6-3-168 16,3 1-72-16,6 2-28 15,6 0 0-15,3 5-8 16,2-3-244-16,4 9 128 0,3 0-596 16,-3-1 392-16</inkml:trace>
  <inkml:trace contextRef="#ctx0" brushRef="#br0" timeOffset="252915.4621">21628 16867 1060 0,'-3'0'392'0,"6"0"-304"0,6 3-28 0,0-1 40 15,9 1-68-15,0-3 16 16,12 0-32-16,-1 0 44 16,-8-3-32-16,0 1 40 0,0-6-40 15,-6 3 4-15,0-9-20 16,-6 6 20-16,-4-2-20 16,-5 2 4-16,-5-5-8 15,-7 7 4-15,-6-2-8 16,0 1-12-16,-9 1 4 15,0 4-16-15,3 4 12 16,4 11-24-16,5 1 20 16,9-1-4-16,3 8 8 15,9 3 8-15,3 0 0 0,12-3 24 16,2-3-12-16,7-2-20 16,-9-3 0-16,15-2-40 15,-7-8 28-15,1 2-136 16,-9-5 88-16,-6 0-64 15,6 0 72-15,-15 0 16 16,3-5 28-16,-3 2 12 16,-6 3 4-16,0-5 76 15,0 5-40-15,0 0 68 16,0 5-64-16,0-2 28 16,0 2-40-16,0 0 8 0,9-2-20 15,-9-3 8-15,0 0-12 16,6 0 20-16,2-8-20 15,-2 3 12-15,0-3-12 16,-6-3 12-16,0 3-16 16,0-8-4-16,0 3 0 15,6 0-24-15,3-11 12 16,0 6-384-16,6-1 216 16,12-2-636-1</inkml:trace>
  <inkml:trace contextRef="#ctx0" brushRef="#br0" timeOffset="253680.6441">22221 16783 716 0,'0'-6'264'0,"-3"6"-204"0,6-2-16 16,-3 2 140-16,0 0-108 15,0-3 24-15,0 3-60 16,0 0 8-16,0 0-28 16,0 5-36-16,0 6 8 0,3 2 64 15,-3 3-32-15,0 5 12 16,5-2-24-16,4-1 20 0,-3 1-20 15,3-3 12-15,-3-6-12 16,0-2 28-16,3 3-24 16,-3-9 32-16,0-2-32 15,-6 0-4-15,3 0-8 16,0-2-4-16,-3-9 0 16,-3-2-36-16,0 0 20 15,3-9-12-15,6 4 16 16,-3-1-8-16,12 3 8 15,-3 6 0-15,3 2 4 16,-6 3 8-16,0 5 0 16,-4 5 0-1,7 3 44-15,-9 2-24 16,3 6 8-16,3-2-16 0,-9 4 12 16,0-7-16-16,0 2 4 15,6-2-4-15,-6-6 4 16,0 3-8-16,0-3 8 15,6 0-8-15,-6-5-4 16,6-5 4-16,-3 2-4 16,9 1 0-16,-3-1 0 15,3-5-12 1,-3-2 8-16,0 2 12 16,-3 0-4-16,3 2-4 15,-3 1 4-15,-6 2-16 0,5 1 8 16,-5 2 4-16,0 0 0 15,3 5-20-15,3 8 12 16,-6 1 40-16,6-1-20 16,6 0 44-1,0 6-32-15,0-6 12 0,3 0-20 16,-3-5 8-16,0 3-12 16,-6-4-624-16,0-1 336 15,-6-6-420 1</inkml:trace>
  <inkml:trace contextRef="#ctx0" brushRef="#br0" timeOffset="304216.6658">18771 17783 2048 0,'-18'39'0'0,"15"-25"-12"0,6 4 8 15,0-5 12-15,6 6-4 16,2-6 8-16,4-5-8 16,6 3 32-16,3-9-20 0,3-4 4 15,3-4-12-15,2-7 20 16,-2 2-16-16,-3-4 12 15,-3-9-12-15,-3-3 12 16,-7 1-16-16,-5-1 84 16,0 6-48-16,-9 3 40 15,-3-1-48-15,3 6 32 16,-6 5-36-16,6 0-28 16,0 5-4-16,0 3-8 15,0 0 0-15,9 3-64 16,-3 0 40-16,3 5-464 0,6-6 276 15,-9-7-780 1</inkml:trace>
  <inkml:trace contextRef="#ctx0" brushRef="#br0" timeOffset="304494.743">19283 17867 1172 0,'-6'8'436'0,"6"-8"-340"16,-9 11-24-16,9-3 92 0,-3 0-104 16,3-3-8-16,0 8-32 15,0-2-24-15,3-3 0 16,0-3 28-16,-3-2-12 0,0-3 4 15,0 0-8-15,0 0-84 16,6 0 40-16,0-8-428 16,-1 2 260-16</inkml:trace>
  <inkml:trace contextRef="#ctx0" brushRef="#br0" timeOffset="304789.0547">19586 17706 1196 0,'3'-8'440'0,"0"8"-340"0,6 0-32 0,-9 0 28 16,0 11-68-16,3 4 32 15,-3 4-32-15,0 7 0 16,0 1-16-16,0-3-16 0,0-3 0 0,-3 0 28 16,-3-2-12-16,0 2 12 15,3-5-12-15,-6-3-156 16,6 3-388 0,-9-3 276-16</inkml:trace>
  <inkml:trace contextRef="#ctx0" brushRef="#br0" timeOffset="305251.6213">18395 17418 1008 0,'-5'0'372'0,"5"0"-288"0,-9 7-24 0,6-4 80 15,-6 0-88-15,0 2 32 0,-3 8-48 16,-3 0 48-16,0 14-48 16,0 13 44-16,-6 18-44 0,15 8 8 15,-3 3-28-15,9 0-8 16,6 2-4-16,3 6 20 15,15-1-12-15,12-7-92 16,14-13 44-16,19-9-332 16,14-7 204-16,16-8-696 15</inkml:trace>
  <inkml:trace contextRef="#ctx0" brushRef="#br0" timeOffset="305567.3743">19795 17621 880 0,'5'-10'328'0,"1"10"-256"0,3 0-16 0,0 2 188 16,3 12-144-16,3-1 28 15,3 13-76-15,3 6 40 16,6 13-56-16,-16 3 28 0,1 2-36 16,-3 0-8-16,-9 3-12 15,-3-5-8-15,-15-9 4 0,1-2 20 16,-4-8-12-16,0-23-20 16,0-1 0-16,6-10-208 15,6-14 120 1,-1443-7-340-16,2910-17 244 0</inkml:trace>
  <inkml:trace contextRef="#ctx0" brushRef="#br0" timeOffset="305793.1384">20158 17539 1288 0,'23'-24'476'0,"-11"22"-368"0,0-9-32 16,-3 11 160-16,-3 0-144 15,0 5-8-15,-6 3-56 16,-3 6-36-16,-3 9 0 15,-3-1 20-15,0 4-4 0,0-5 16 0,0-2-16 16,7-6 4-16,2 0-4 16,2-7-16-16,7 1 4 15,9-7 40-15,9-7-24 16,6 1-36-16,3 4 12 16,-1-4-748-1,4 1 420-15</inkml:trace>
  <inkml:trace contextRef="#ctx0" brushRef="#br0" timeOffset="306618.1087">20339 18055 852 0,'-6'-5'316'0,"12"5"-248"0,-3-5-16 0,0 5 200 16,0-3-148 0,3 3-8-16,3 0-60 0,6-5 12 15,3 5-32-15,0 0-4 0,14 0-8 16,1 0 4-16,3 0-4 16,0-6 8-1,2 6-8-15,-2 0-4 16,-3 0 4-16,-6 0-16 0,-7-2 8 15,-5-4 20-15,-3 6-8 16,0-8-136-16,0-2 72 16,-3 2-720-1</inkml:trace>
  <inkml:trace contextRef="#ctx0" brushRef="#br0" timeOffset="306889.0461">20688 17918 1100 0,'-15'-6'408'0,"15"6"-316"0,6 0-28 16,-6 0 56-16,6 6-80 16,2-6-8-16,13 2-20 15,0 4-20-15,3 7 4 16,3-5 4-16,3 5 0 0,-4 0 0 16,-5 3 0-16,-6-5 0 15,0-1 0-15,-9-2 104 16,-9 5-56-16,-6-2 112 15,-3 2-88-15,-6 3-20 16,-3 3-32-16,1-1 4 16,2 3-16-16,0-2-180 0,3 2 96 15,6-3-600-15,3-4 376 16</inkml:trace>
  <inkml:trace contextRef="#ctx0" brushRef="#br0" timeOffset="307475.4285">21819 17960 800 0,'-6'-8'296'0,"6"3"-232"0,-6-3-16 16,6 8 152-16,-3-6-120 15,-3 6 0-15,0 0-48 0,-6 0 4 16,0 6-20-16,-3 2 96 0,0 10-60 16,0 3 72-16,4 3-68 15,2 3 24 1,6-1-48-16,6-5-36 0,9 3 0 15,2-11 44-15,10 1-20 16,0-9 8-16,-3-5-16 16,3-11-16-16,-3-2 0 15,-7-6 28-15,-2-2-12 16,-3-5 4-16,-6-1-8 16,-6 4-24-16,0 1 8 15,0 4 12-15,-3 5 0 0,3-1-28 16,0 14 12-16,3 0-392 15,9 6 224-15,3 7-732 16</inkml:trace>
  <inkml:trace contextRef="#ctx0" brushRef="#br0" timeOffset="307610.0841">22054 17986 1424 0,'3'0'528'0,"0"0"-412"0,3 0-32 15,0 6-36-15,3-6-44 16,3 5-600-16,2-2 324 16,-2-1-488-16</inkml:trace>
  <inkml:trace contextRef="#ctx0" brushRef="#br0" timeOffset="307968.7873">22369 17947 1236 0,'-3'0'456'0,"-8"0"-352"0,11 0-32 0,-3 0 40 16,0 5-76-16,-3 8-20 15,3-5-16-15,-6 8 0 16,3 0 0-16,6 8 0 0,0-8 0 16,0 10 0-16,6-2 0 15,0-11-12-15,3 14 8 16,2-14 20-16,4 0-8 15,6-13 16-15,-3 8-16 0,-6-11-20 16,3-7 4-16,-6-6 48 16,-6-8-20-16,-6-8 0 15,3 3-12-15,-6-3 80 16,3 11-44-16,0 3-4 16,0 4-24-16,3 4-20 15,0 7 0-15,3-2 4 16,3 5 0-16,0 5-240 15,3-2 132-15,0 2-500 16,3 3 336-16</inkml:trace>
  <inkml:trace contextRef="#ctx0" brushRef="#br0" timeOffset="308215.8617">22864 17931 1340 0,'0'-5'496'0,"0"-1"-384"0,8 6-36 0,-8 0 96 15,0 0-112-15,0 0-24 16,0 13-24-16,-8 1-40 16,2 17 16-16,0 1 12 0,6 8 4 15,-3 0 24-15,3-1-16 16,-6-7-620-16,6 0 332 0,-6-6-544 15</inkml:trace>
  <inkml:trace contextRef="#ctx0" brushRef="#br0" timeOffset="326660.5071">23965 16222 696 0,'6'-6'256'0,"-3"6"-196"0,-3-2-20 16,0 2 200 0,3-3-140-16,-3 3 56 0,0-3-92 15,3-2 48-15,-3 5-60 16,3-3-12-16,0 1-24 0,3-1 8 15,-3 0-16-15,-3 1 40 16,0-3-24-16,-3 2-12 16,-3-2-8-16,3 2 4 15,-6 0-4-15,-3 3 16 16,0 0-12-16,-3 3-12 16,0 0 0-16,0-1-4 15,0 1 0-15,4 2 8 16,2-2 0-16,3 2-12 0,3 0 8 15,-3-2 12-15,12 5-4 16,-3-3-20-16,9 6 8 16,-3-1-4-16,8 4 4 15,-5 2 16-15,6 2-4 16,-9-2-12-16,0-3 4 16,-3 0 20-16,-6-2-8 15,-3 0 4-15,-6-1-4 16,-3-2 20-16,-6 0-16 15,6-3 12-15,-5-2-12 0,2 0-8 16,-3 2 0-16,6 0-60 16,0-2 32-16,3-3-140 15,3 0 92-15,6 0-356 16,12-8-288 0</inkml:trace>
  <inkml:trace contextRef="#ctx0" brushRef="#br0" timeOffset="327501.3432">24036 16187 632 0,'0'0'236'0,"0"3"-184"0,0-1-16 0,0 6 36 16,0 0-48-16,-3 6 112 16,0 1-76-16,0 4 88 15,-3 7-84-15,1-2 20 0,2-3-48 16,-3 1 4-16,6-1-24 15,-3-5 0-15,3-3-8 16,0-3 12-16,0-2-12 0,0-8-4 16,3-5 0-1,-3 2-24-15,9-7 12 16,-4-3-24-16,4-6 20 16,-3 1-56-16,0-4 36 0,3 7 8 15,-3-4 12-15,3 3 4 16,-3 3 0-16,0 2 0 15,3 1 0-15,-3 2 44 16,0 3-24-16,0-1 16 16,-3 4-16-16,3-4 20 15,-3 6-20-15,6-2-12 16,0 2-4-16,-6 0 20 16,-3 0-8-16,6 8 32 15,-6 0-24-15,0 5 32 16,0 8-32-16,0 0 12 15,2 0-16-15,-4 0 0 0,2 1-4 16,-6-4 4-16,6-5-8 16,0-2 8 15,0-3-8-31,0-8 8 0,6 0-8 0,-6-3-12 16,2 1 4-16,4-14-4 15,0-3 0-15,3-2-72 16,3-3 44-16,-3 6-32 15,3-1 44-15,-3 3 12 0,-3-2 8 16,-3 5-8-16,9 5 8 0,-6 0 56 16,-3 2-28-16,3 1 60 15,0 5-48-15,3 8 44 16,-9 3-44-16,0 2 16 16,0 5-32-16,0 4 16 15,0 1-20-15,0-2 8 16,-3-2-12-16,3-3 0 15,0 2-4-15,0-4-192 16,0-4 100-16,0-7-456 16,12-11-152-1</inkml:trace>
  <inkml:trace contextRef="#ctx0" brushRef="#br0" timeOffset="328522.9325">24513 16200 808 0,'-3'-5'300'0,"3"5"-232"0,-9-3-20 0,9 3 124 15,-3 0-104-15,-3-2 52 16,6 2-72-16,-3-3 20 0,-3 3-40 16,3 0 0-16,-6 0-16 0,0 0 0 15,3 3-4 1,-3 2 20-16,0 3-16 16,-3 5 32-16,-3 8-28 0,9-2 32 15,-2 5-32-15,2-3 12 16,3-3-16-16,-3-2 0 15,6-2-4-15,9-4 4 16,-3-5-8-16,5-5-72 16,-2-2 36-16,6-6-84 15,-6-5 64-15,0 5-16 16,3-11 40-16,-6-7-20 16,-3 10 28-16,3 0 20 15,-3 3 0-15,-3 5 64 16,0 3-36-16,-3 10 52 31,6 3-48-31,0 10 4 0,-3 3-24 0,9-2-8 16,0 2 0-1,3-5 4 1,5-3 4-16,-5-2-4 0,9-11-16 0,-6 0 4 16,-3-8-68-16,3 3 40 15,0-11-32-15,-3 2 40 16,0-9-16-16,0-1 24 15,-4-5 8-15,1 0 8 16,-3-3 0-16,6 5 0 16,-3 4 132-16,-6 9-72 0,6 1 36 15,-9 0-56-15,3 5 20 16,-3 5-32-16,0 3 8 16,0 6-20-16,0 4 36 15,-3 6-28-15,-3 3 32 16,-6 7-32-16,9 8 4 15,3 1-16-15,0-1-8 16,0-7 0-16,3-1-16 16,3 1 8-16,6-9-48 15,0-7 24-15,0-3-124 16,3-8 80-16,0-6-116 16,0-4 108-16,-1-6-120 15,-2-8 116-15,6-2-12 16,0-6 56-16,-6-5 28 15,0 8 8-15,-3-3 144 16,3 6-76-16,-6 4 184 0,-3 7-140 16,3 4 100-16,0-2-120 15,-6 2 40-15,0 6-72 16,0 5-8-16,0 0-28 16,-12 5 16-16,3 6-24 15,-3 7 32-15,-6 11-28 16,6 3-4-16,3 13-8 15,6-5-4-15,6-1 0 16,6-7 8-16,12 3-4 16,0-12-268-16,8-9 148 15,10-14-856 1,3-3 540-16,5-10-24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6T12:48:16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9272 7747 820 0,'-24'0'304'0,"24"0"-236"0,-9 5-20 0,6-2 0 16,6 2-36-16,-3 1 76 15,6 1-52-15,0-1 24 16,6 2-40-16,0 0 16 15,3 0-20-15,6-3-8 16,5 3-4-16,7-11 4 16,0 3-4-16,8-5-4 15,1-3 4-15,3-13-40 16,-1 2 20-16,4-10-12 16,-6 5 16-16,-1-13-20 15,-2 3 20-15,-9-14-4 16,-3 9 8-16,-6-9 32 15,-4 11-12-15,-2 0 32 16,0 10-28-16,-9-2 40 16,0 11-32-16,-6-3 4 15,0 5-16-15,-6 0 0 16,0 8-4-16,-6 0 4 16,6 3-8-16,-9 2 16 15,4 6-12-15,-7 2-12 0,0 3 0 0,3 8-24 16,0 5 16-16,-6 5 68 15,6 4-32-15,0 9 44 16,4 1-36-16,2 2 8 31,3 1-24-31,6-1 0 0,-3-5-8 0,6 0 12 16,3-5-12-16,3-6 32 16,5-2-24-16,7-8 4 15,0-6-12-15,6-10-68 16,0 0 32-16,5-15-480 15,-2-1 276-15</inkml:trace>
  <inkml:trace contextRef="#ctx0" brushRef="#br0" timeOffset="120.6142">10105 7300 1300 0,'-12'-5'480'0,"12"5"-372"0,0 5-32 16,-6 0-260-1,6 0 84-15</inkml:trace>
  <inkml:trace contextRef="#ctx0" brushRef="#br0" timeOffset="300.5756">10096 7517 1236 0,'-23'18'456'0,"23"-18"-352"0,-12 35-32 0,6-19-48 16,6 2-28-16,-6 6 12 15,6 2-4-15,-3 1-136 16,3-1 76-16,-3 1-132 16,3-3 108-16,-6-6-252 15,3-2 188-15</inkml:trace>
  <inkml:trace contextRef="#ctx0" brushRef="#br0" timeOffset="796.2798">10239 7617 736 0,'-12'-10'272'0,"12"10"-208"0,-3 0-20 16,0 0 64-1,3 0-68-15,-6 5 60 16,6 0-56-16,-3 1 24 15,6 2-40-15,0 2 8 16,3 3-20-16,0 3 20 16,3 3-24-16,-3-1 40 15,0 3-28-15,-3-2 48 16,3 0-40-16,-6-6 28 16,0 3-32-16,-3-11 0 15,3-5-16-15,-3-5 12 0,3-1-16 0,0-17-64 16,6 4 28-16,0-5-60 15,0 6 52-15,3-4 0 16,0 9 20-16,0-3 12 31,3 8 4-31,-3 3 32 0,0 0-16 0,-3 5 64 16,-1 3-44-16,1 4 12 16,0 7-32-16,-3 2 8 15,0 2-12-15,0 6-8 16,3-6 0-16,-3 4 12 15,3-4-8-15,-3-2-4 16,3-3 0-16,-3-5-172 16,3 0 92-16,-6-11-304 15,6 1 212-15</inkml:trace>
  <inkml:trace contextRef="#ctx0" brushRef="#br0" timeOffset="1801.2152">10617 7705 820 0,'-12'-3'304'0,"12"3"-236"0,0 3-20 15,0-1 20 1,0 1-48-16,3-3 0 16,0 3-12-16,-3-3-8 15,12 0 4-15,3-3 4 16,-6 0-4-16,6-2 16 0,0 0-12 0,-3-6-4 15,-3 6 0-15,0-8 48 16,-6 7-28-16,-6 1 8 16,0 0-20-16,-6-3 0 15,0 3-4-15,-6 2-8 16,3 0 4-16,-3-2 20 16,-3 5-12-16,3 0 4 15,6 0-8-15,-2 5 12 16,5 1-12-16,-3-1 16 15,3 3-16-15,-3-3-12 16,9 6 0-16,-9 2 4 16,9 3 0-16,0-3-12 15,9 0 8-15,-3 0 20 16,3 1-8-16,8-4-4 16,-2 1 0-16,9-6-40 15,6 3 20-15,3-11-136 16,2 9 84-16,4-14-144 15,6 2 120-15,-4-7-124 16,1 3 124-16,-6-6 28 16,-3 8 40-16,-7-8 36 15,1 3-4-15,-6-8 48 16,0 7-28-16,-6-4 108 16,0 2-76-16,-6-3 124 15,-1 6-104-15,-8-3 76 16,6 11-92-16,-9-3 84 0,0 3-88 0,-2-1-12 15,-1 6-28 1,-6 0-8 0,3 6-4-16,-12 2-8 15,6 2 4-15,-9 6-16 0,0-3 8 0,7 1 4 16,-1 2 0-16,3 2-20 16,9-2 12-16,6 2 4 15,0-7 4-15,15 2 8 16,0-2-4-16,2-11-4 15,4 0 4-15,3-5-48 16,0-6 24-16,3-2-28 16,-3 2 28-16,-1 1 0 15,-5-4 12-15,3 4 8 16,-6 4 0-16,0-1-12 16,0 7 8-16,-9 0 56 15,9 0-28-15,-7 7 24 16,4 4-28-16,0 0 8 15,0 2-16-15,3 5-8 16,-3-2 0-16,-3-3 4 16,3-2-4-16,-12 2 8 15,3-7-8-15,-6-1 24 16,0-5-16-16,-6-11-4 16,0 3-4-16,-3-8 4 15,0 3-4-15,0-11-12 16,6 9 4-16,9-9-4 0,6 5 0 15,15 1-12-15,-3 7 12 0,15-2-4 16,-4 2 4-16,1 6 8 16,0 0 0-16,-3-3-64 15,-7 8 36-15</inkml:trace>
  <inkml:trace contextRef="#ctx0" brushRef="#br0" timeOffset="1937.5151">11751 7387 1248 0,'-11'-24'460'0,"11"24"-356"0,-6-13-32 0,0 8 68 16,6 5-92-16,-6-5-12 15,-3 5-20-15,3 0-356 16,0 5 184-16</inkml:trace>
  <inkml:trace contextRef="#ctx0" brushRef="#br0" timeOffset="2056.2622">11647 7567 1300 0,'-21'8'480'0,"21"-8"-372"0,-3 16-32 16,-3-11 64 0,9 3-92-16,-3-3-12 15,0 1-20-15,0 2-136 16,6 2 64-16</inkml:trace>
  <inkml:trace contextRef="#ctx0" brushRef="#br0" timeOffset="2507.7707">11847 7509 832 0,'-18'0'308'0,"18"0"-240"0,0 0-20 0,0 0-16 16,9 8-28-16,3-8-4 16,3 0 4-16,8 5-4 15,1 6 0-15,3-3-12 16,-9-3 8-16,-3 5 20 16,0 4-8-16,-6-4 156 15,-1 1-92-15,-11 2 60 16,3 3-76-16,-14-3 28 15,-1 3-48-15,-6-3-20 16,6 1-8-16,-6-4-8 16,12 1 0-16,-6-3 0 15,9 2 0-15,6 1-12 16,0-3 8-16,6 2 12 16,9 4-4-16,0-4-4 15,0 3 4-15,0-7 12 16,6-1-8-16,-6 0-108 15,5 1 52-15,-5-12-252 16,0 6 164-16</inkml:trace>
  <inkml:trace contextRef="#ctx0" brushRef="#br0" timeOffset="2702.9657">11906 7649 1100 0,'-15'-3'408'0,"15"3"-316"0,-6 3-28 0,6-3 12 16,6 3-56-16,-3-3-28 16,3 5 4-16,9 0-16 15,-3 6 8-15,18-8-212 16,-6 2 124-16,17-5-368 16,-5 2 264-16</inkml:trace>
  <inkml:trace contextRef="#ctx0" brushRef="#br0" timeOffset="3332.5703">12436 7644 808 0,'-6'-5'300'0,"6"5"-232"0,-6-6-20 15,0 6 52 1,0 0-64-16,-9-5-4 15,3 5-20-15,-8 0-12 16,2 5 4-16,-6-5 40 16,6 6-24-16,-3-1 52 15,6 3-40-15,1 2 48 16,8 4-48-16,6-1 4 0,6 3-24 0,2-3 0 16,4 3-4-16,6-3-8 15,3-2 4-15,0-6 4 16,3 0-4-16,-3-5-116 15,-4 0 60-15,-5-5-76 16,0 0 72-16,-6-3-4 16,-3 2 36-16,-6-4 32 15,0 4-4-15,0 4 64 16,3-3-40-16,-3 5-4 16,6 0-12-16,3 0-12 15,3 5 4-15,9-3 12 16,6 4-8-16,11-6 4 15,1 0-4-15,9-6-40 16,-6 6 16-16,-4-7-48 16,-2 1 36-16,-6-4-4 15,-3 2 20-15,-9-11 16 16,-1 3 0-16,-8-21-28 16,0 0 12-16,-9-10 32 15,3 4-12-15,-3 4 176 16,6 7-100-16,-3 5 8 15,0 12-56-15,0 7 44 16,0 8-44-16,-3 15 0 16,3 7-20-16,-3 12 16 15,3 3-20-15,-9 5-4 0,3-2-4 0,-5 0-4 16,5-6 0-16,-6-2-108 16,6-6 60-16</inkml:trace>
  <inkml:trace contextRef="#ctx0" brushRef="#br0" timeOffset="3517.3756">12612 7604 1164 0,'-15'-16'428'0,"15"16"-332"0,-3-8-24 0,3 0 64 16,3 6-88-16,0-6 68 15,3 2-64-15,12-1-48 16,5 1-4-16,16-2-136 15,0 3 76-15,14-6-372 16,1 4 240-16</inkml:trace>
  <inkml:trace contextRef="#ctx0" brushRef="#br0" timeOffset="3633.7731">13186 7361 1288 0,'-12'-19'476'0,"12"19"-368"0,-15-13-32 16,4 8 28-1,2 2-72-15,-9-2 4 16,6 5-20-16,-6 2-168 15,3 6 80-15,0 8-428 16,3 3 276-16</inkml:trace>
  <inkml:trace contextRef="#ctx0" brushRef="#br0" timeOffset="3784.3237">13022 7559 1204 0,'-11'19'448'0,"11"-19"-348"0,-18 13-32 0,9-5 160 16,3 0-140-16,-6 2 44 15,3 1-80-15,-3 2-36 16,6 3-16-16,0-3-20 15,3 3 12-15,6-5-296 16,6-1 168-16,6-4-652 16,3-4 444-16</inkml:trace>
  <inkml:trace contextRef="#ctx0" brushRef="#br0" timeOffset="4518.5834">13216 7599 1060 0,'-9'-5'392'0,"9"5"-304"0,0-3-28 0,-3 3 16 16,3 3-56-16,-3-1 36 16,0 1-32-16,-3 2 4 15,3 0-16-15,-3 1-16 16,6 2 0-16,-3 0-4 16,3 2 0-16,-3-2 16 15,6 0-4-15,0-3 8 16,3 1-8-16,3-4-20 15,0 1 8-15,3-6-48 16,0 3 28-16,-3-5 8 16,0 2 8-16,-6-5 12 15,0 3 0-15,-3-3 0 0,3 3 0 0,-3-3 0 16,3 3 0-16,-3-3 8 16,0 2-4-16,0-2-12 15,0 6 4-15,-3-6 12 31,3 5-4-31,-3-5-12 0,3 3 4 16,0-3-4-16,6 3 0 0,0-6 8 16,5 6 0-16,4 0 0 15,0 5 0-15,3 0-20 16,0 0 12-16,0 5 4 16,0 0 4-16,-3 0-12 15,-1 1 8-15,-5-4 48 16,0 4-24-16,-6-1 52 15,0-5-40-15,-3 5 12 16,0 1-28-16,-3-4 8 16,3 4-12-16,-6-1-52 15,6 0 24-15,-3-5 28 16,6 0-4-16,-3 0 8 16,0 0-8-16,0 0-16 15,0 0 4-15,0 0-4 16,3 0 0-16,0-5 16 15,3 5-4-15,0-5 8 16,3 2-8-16,0-2-4 16,3 2 4-16,-3-5-24 15,6 3 12-15,-6-3 4 16,0 5 4-16,-3 0 0 0,3 3 0 0,-1 0-36 16,4 6 20-16,0-1 120 15,-3 6-56-15,0-1 12 16,3 3-40-16,0 1 4 15,0-1-12-15,-6-2 0 16,0-1-4-16</inkml:trace>
  <inkml:trace contextRef="#ctx0" brushRef="#br0" timeOffset="5284.1895">14526 7504 696 0,'-9'-14'256'0,"9"14"-196"0,0-10-20 16,-3 4 112-1,0 4-92-15,-3-6 108 16,0 3-96-16,-3-3-12 16,0 2-36-16,-6 1-8 15,3 2-8-15,-12 3-8 16,7 6 4-16,-7 2 48 16,3 2-28-16,0 6 16 0,6 5-24 15,0-2-44-15,9-1 16 0,3-2 20 16,12-3-4-16,-3-5 8 15,9-2-4-15,0-6-148 16,0 2 76-16,-3-4-244 16,3-1 168-16</inkml:trace>
  <inkml:trace contextRef="#ctx0" brushRef="#br0" timeOffset="5600.5259">14380 7580 944 0,'-6'8'352'0,"6"-8"-276"0,6 13-20 0,3-7-12 16,0-1-36-16,12 0-4 15,2 1 0-15,10-6-40 16,3 2 20-16,3-4-180 16,-1 2 108-16,-2-6-136 15,-3 1 128-15,-9-6 36 16,-4 6 40-16,-8-11 72 16,3 6-28-16,-15-6 132 15,6 5-88-15,-6 1 156 16,0 4-128-16,-6 9 8 15,6 5-64-15,0 13 0 16,-6 3-24-16,3 8 0 16,6 2-8-16,-3 8-8 15,6-2 4-15,-3 0 4 16,0-3-4-16,-3-8 16 16,0-3-12-16,-6-7 4 0,0-6-4 15,-3-13-156-15,-3-2 80 16</inkml:trace>
  <inkml:trace contextRef="#ctx0" brushRef="#br0" timeOffset="5841.7502">14752 7546 932 0,'42'-24'348'0,"-42"24"-272"0,59-5-20 0,-32 0 60 16,-3 5-76-16,3 2 28 15,-7 6-40-15,-5 3 0 16,-6 2-16-16,-18 5 20 15,0-2-20-15,-23 3-12 16,2 5-4-16,-12-6 12 16,12-2-4-16,-5-3-72 15,11-2 36-15,-3-9-56 16,18 1 48-16,3-8-172 16,12 0 116-16,9-9-512 15,9 4 340-15</inkml:trace>
  <inkml:trace contextRef="#ctx0" brushRef="#br0" timeOffset="6050.9099">15097 7506 1100 0,'9'-8'408'0,"-9"8"-316"0,-9 11-28 15,6-1 0 1,3 1-48-16,-6 8 4 16,0 2-12-16,0 13-8 15,6 1 4-15,-8 7 4 0,8 0-4 0,-6 8-4 16,6-7 4-16,-3-9 20 15,3-7-12-15,-3-11-4 16,0-3-4-16,-3-13-164 16,6-3 88-16,-6-18-340 15,6-3 228-15</inkml:trace>
  <inkml:trace contextRef="#ctx0" brushRef="#br0" timeOffset="6815.7206">15059 7488 800 0,'3'-48'296'0,"-3"48"-232"0,20-21-16 0,-5 13 96 16,0 3-88-16,12 2 40 16,-3 3-56-16,3 11-32 15,2 2-8-15,-5 11-8 16,0 2 0-16,-12 6 32 16,0-3-12-16,-18-3 136 15,-3-2-80-15,-9-5 76 16,0-1-84-16,-3-7-12 15,6-3-32-15,-5-8 8 16,11 0-16-16,0-11-116 16,9 3 56-16,6-13-244 15,0 0 168-15,17-6-176 16,1 9 176-16,3-3 68 16,3 5 40-16,3-5 108 15,-1 10-48-15,-5 1 192 16,0 4-128-16,-6 4 44 15,0 2-88-15,-13 8 24 16,1 5-48-16,-9 11-36 0,0-1-4 0,-3 1 8 16,3 0 0-16,-3-5 8 15,0-1-8-15,1-5 16 16,2-2-12-16,-3-6 24 16,6-2-20-16,-3-11 32 15,2 3-28-15,1-9-12 16,0 1-8-16,3-11 12 15,3 3-4-15,3-3-12 16,3 9 4-16,9-1-16 16,0 2 12-16,6 4-4 15,2 5 4-15,4-1 0 16,-3 4 0-16,-6 2 16 16,-4 2-4-16,-8-2 52 15,0 0-32-15,-12 0 96 16,0 0-68-16,-12 0-16 15,3 3-20-15,-9 0-24 16,6 4 4-16,-3 4-16 16,4 8 12-16,2-1-12 15,3 1 8-15,6-4 0 16,5 4 4-16,4-6-20 16,6-2 16-16,0-6 4 15,3-5 8-15,0-3 0 16,-3 3 0-16,-3-10 24 0,2 5-12 0,-11-17-12 15,0 9-4 1,-12-11 20-16,0 3-8 0,-11-5-4 16,5 2 0-16,-3 5-16 15,6 6 8-15,6 3-16 16,6 4 12-16</inkml:trace>
  <inkml:trace contextRef="#ctx0" brushRef="#br0" timeOffset="7497.5348">15969 7379 924 0,'-8'-16'340'0,"8"16"-260"16,-3-5-28-16,0 2 64 15,6 6-76-15,0 2-16 16,5 6-16-16,1 10 60 16,9 3-36-16,3 8 24 15,0-1-36-15,6 4 8 16,-1-6-16-16,1-5 12 16,0-3-16-16,-6-5 24 15,-3-3-20-15,-6-5 32 16,-3 0-28-16,-9-11-428 15,6 1 224-15</inkml:trace>
  <inkml:trace contextRef="#ctx0" brushRef="#br0" timeOffset="7673.5979">16208 7377 1068 0,'-15'-8'396'0,"15"8"-308"0,-3 8-24 0,-3-3-16 15,0 5-40-15,-12 6 16 16,9 5-16-16,-6 9 24 15,0-1-20-15,-12 5-12 16,10-5-4-16,-4-5 28 16,3-3-12-16,0-8-20 15,3 1 0-15</inkml:trace>
  <inkml:trace contextRef="#ctx0" brushRef="#br0" timeOffset="7823.0224">16294 7326 1196 0,'-12'-26'440'0,"12"26"-340"16,-3-5-32-16,0 2-140 16,0 3 24-16</inkml:trace>
  <inkml:trace contextRef="#ctx0" brushRef="#br0" timeOffset="7986.6757">16297 7496 1288 0,'-6'2'476'0,"6"-2"-368"0,-6 19-32 0,3-11-16 16,3 2-48-16,-9 1 12 16,9-1-12-16,-9 1-32 15,9 0 8-15,-3-3-312 16,3 0 176-16</inkml:trace>
  <inkml:trace contextRef="#ctx0" brushRef="#br0" timeOffset="8603.9401">16493 7403 716 0,'-6'-3'264'0,"6"3"-204"0,-3 11-16 16,0 0 124 0,0 2-100-16,-5 3 68 15,2-3-76-15,-9 11-16 16,9 0-28-16,-9-3 16 16,12-3-20-16,-9-2 4 15,6-3-8-15,6-5 4 16,0 0-8-16,0-8 16 15,6 3-12-15,0-8-40 16,3-1 20-16,0-12-88 16,3 7 60-16,-3-7-108 15,3-1 84-15,-4 1 20 16,7-1 28-16,-9 3 16 16,3 6 0-16,-3 2 60 15,6 2-32-15,-9 6 68 0,9 6-56 0,-9 2 64 16,9 7-64-16,-3 4 8 15,0 0-28-15,-3 2 4 16,9-3-12-16,-9-2 12 16,2-3-16-16,-2-2 16 15,0-1-16-15,-6-4 32 16,0-4-24-16,0-4-4 16,0-1-8-16,0-13-16 15,0 3 8-15,0-11-164 16,9 3 92-16,-3-3 20 15,0 8 36-15,3-2 20 16,3 10 0-16,3 3 104 16,0 5-56-16,-6 5 76 15,6 5-68-15,-3 6 48 16,-4 0-60-16,-2 0-4 16,0 0-24-16,-6-3 16 15,0 3-20-15,0-3-144 16,3-2 68-16</inkml:trace>
  <inkml:trace contextRef="#ctx0" brushRef="#br0" timeOffset="9249.2431">17047 7459 716 0,'0'-14'264'0,"0"14"-204"0,0-5-16 0,0 2 168 15,0 6-124-15,0-3 88 16,0 0-104-16,-6 3 0 16,-3 5-48-16,-3 0 12 15,-3 2-20-15,0 3-8 16,1 3-4-16,5-2-16 15,3 1 8-15,6-1-4 16,0-1 0-16,12-5 24 16,0-3-8-16,-1-2-20 15,10 2 4-15,-6-8-84 16,6 1 52-16,-6-1-20 16,-6 3 36-16,-3-3 24 15,-3 6 0-15,-3-3-32 16,3 5 16-16,-3-2 4 15,3 0 12-15,0-1-12 16,3 4 8-16,6-4 48 16,2 4-24-16,13-4 0 15,-3 1-12-15,9-3 20 0,-1 2-16 0,4-7-12 32,-3 5-4-32,0-8 4 15,-1 6 0-15,-5-12 8 0,-6 6-4 0,-3-7-4 16,0 1 4-16,-6-9-4 15,0 1 0-15,-6-20-56 16,2 10 32-16,-2-10-24 16,-3 8 28-16,-3 2 152 15,0 5-72-15,0 6 56 16,0 11-68-16,-6 2-16 16,6 10-20-16,-8 12-12 15,8 7 4-15,-3 8-16 16,3 0 8-16,-3 11-40 15,-3-3 24-15</inkml:trace>
  <inkml:trace contextRef="#ctx0" brushRef="#br0" timeOffset="9518.5366">17276 7337 1164 0,'0'-13'428'0,"0"13"-332"0,9-6-24 16,3 1 12-1,0 8-60-15,3-3 24 16,6 2-28-16,5 1-8 16,1 2-8-16,6-5 4 15,3 6-4-15,11-12-28 0,-5 4 12 0,3-6-4 16,-7 2 8-16,-2-7 8 16,-3 3 0-16,-9-6 8 15,-4 3-4-15,-8-1 16 16,0 9-12-16,-9 0-20 15,0 2 4-15,-9 3-312 16,3 5 172-16</inkml:trace>
  <inkml:trace contextRef="#ctx0" brushRef="#br0" timeOffset="9700.5448">17681 7363 1248 0,'-9'11'460'0,"9"-11"-356"0,-6 24-32 0,6-8 40 16,0-1-76-16,-3 7-12 15,3 1-16-15,-3 4-8 16,3-3 0-16,-3 0-64 16,3-3 36-16,-3-5-208 15,6-3 132-15,-6-8-116 16,6-2 128-16,-3-11-496 16,3 3 324-16</inkml:trace>
  <inkml:trace contextRef="#ctx0" brushRef="#br0" timeOffset="10344.6585">17889 7427 1100 0,'6'-5'408'0,"-6"5"-316"0,0 0-28 15,-6-3 152-15,6 3-132 16,0-3 36 0,-6 6-72-16,3 0-36 15,1 4-12-15,-7 7-8 0,6 4 0 0,-3 6-20 16,6 0 16-16,3 0 24 15,3-1-8-15,3-4 0 16,-4-3 0-16,7-3 4 16,-3-2-4-16,3-9 24 15,0-2-16-15,-6-5-4 16,0 0-4-16,-6-11-4 16,6 0 0-16,-12-10-64 15,3 2 36-15,-6-5 20 16,6 5 8-16,-3 3-8 15,3 7 4-15,0-1-16 16,3 7 12-16,0 2-4 16,3 1 4-16,0 0 16 15,6 5-4-15,0-3-12 16,0 6 4-16,0-6 4 16,3 3 0-16,-3-3 8 15,3 6-4-15,0-6 8 16,-1 3-8-16,1-2-12 15,3 2 4-15,-6 0-4 16,3 5 0-16,-3 0 0 16,0 3 0-16,0 6-12 15,3-4 12-15,-3 9 4 16,3-3 4-16,-3 2 0 0,2-2 0 0,-5-3 16 16,3-8-8-16,-6-5 24 15,3 0-20-15,0-5 12 16,0-3-12-16,0-8 0 15,0 0-4-15,0-7-16 16,0 4 4-16,0-2-4 16,3 5 0-1,0 6-12-15,3 4 12 0,3 9 48 16,-1 5-20-16,1 5 16 16,3 6-20-16,-3 2-8 15,0 0-4-15</inkml:trace>
  <inkml:trace contextRef="#ctx0" brushRef="#br0" timeOffset="22054.1469">1256 9379 600 0,'-6'-2'224'0,"6"2"-176"0,-3 0-12 0,-3 0 72 15,12 0-68-15,-6-3 104 16,0 1-80-16,0-4 84 16,3 6-84-16,-3-5 4 15,0 2-44-15,6-5 4 16,-6 6-16-16,5-9 12 15,-2 6-16-15,3-8 16 16,0 5-16-16,0-8 40 16,-3 3-24-16,3-11 12 15,3 3-20-15,-3-14 20 16,3 9-24-16,0-17 12 16,3 4-12-16,6-9 0 15,0 3-4-15,2-16-8 16,4 8 4-16,6-15-16 15,0 9 8-15,9-17-4 16,-7 12 0-16,16-21 52 16,-6 11-24-16,11-10 0 15,-2 10-12-15,5-14 4 16,1 17-8-16,8-22 24 0,-2 14-16 0,17-16-32 16,-8 13 12-16,11-14 20 15,-12 17-8-15,16-22-8 16,-7 19 0-16,18-13 12 15,-2 13-4-15,14-24 8 16,12 3-8-16,-3 8-20 16,-6-6 8-16,-12 14 4 15,6 5 4-15,21-13 32 16,-9 7-16-16,-8 12 4 16,2 7-12-16,9-10-16 15,-6 10 4-15,27-13 28 16,-15 16-12-16,27-8-12 15,-13 13-4-15,10-11 4 16,-12 19 0-16,15-10 16 16,-24 20-8-16,9-4-20 15,-18 12 4-15,6 1 40 16,-15 5-20-16,9 2 24 16,-18 1-20-16,3 2-16 15,-5 11-4-15,-7-3 12 16,-21 8-4-16,-5 0-4 15,-13 3 4-15,-11 0 4 16,-6 2-4-16,-10-5 16 16,-5 8-12-16,-3 0-12 15,-6 3 0-15,0-3-120 16,-6 2 68-16</inkml:trace>
  <inkml:trace contextRef="#ctx0" brushRef="#br0" timeOffset="23351.687">3771 6361 788 0,'-6'-6'292'0,"3"4"-228"0,6-6-16 15,0 2 8-15,0 1-40 16,9-5-4-16,3-1-8 16,0 3-16-16,-1 5 8 15,7 1 4-15,-3 4 0 0,-6 4 0 32,3 2 0-32,-9 2 104 0,-6 1-56 15,-6-3 68-15,0-3-64 16,-3 0-4-16,-3 1-28 15,3-6-4-15,3-6-8 0,-3 1-16 16,6-6 4-16,6 1-32 0,6-1 20 16,-3 1 4-16,9 10 12 15,-3 0-20-15,-3 5 12 16,0-2 4 0,-3 7 4-16,-6 1 24 15,0-3-12-15,6 2-32 16</inkml:trace>
  <inkml:trace contextRef="#ctx0" brushRef="#br0" timeOffset="23648.9153">3941 6379 716 0,'-6'0'264'0,"6"0"-204"0,9 11-16 16,-7-9 44-16,1 4-56 15,-3 4-20-15,9-5-12 16,-6 3-52-16,0 3 24 16</inkml:trace>
  <inkml:trace contextRef="#ctx0" brushRef="#br0" timeOffset="23755.232">3944 6567 788 0,'-3'21'292'0,"3"-21"-228"0,5 16-16 0,-2-8 0 16,0 3-36-16,0 2-604 15,3 3 324-15</inkml:trace>
  <inkml:trace contextRef="#ctx0" brushRef="#br0" timeOffset="23903.8113">3988 6810 1352 0,'-24'3'500'0,"24"-3"-392"0,6 24-28 0,-3-14-40 16,3 1-40-16,-6 2 0 15,6 3 0-15,3 0-232 16,-3 0 128-16,0 2-812 16,3 1 508-16</inkml:trace>
  <inkml:trace contextRef="#ctx0" brushRef="#br0" timeOffset="24009.9216">3988 7170 984 0,'-15'24'368'0,"15"-24"-288"0,6 24-20 16,-3-11-32-1,3 0-28-15,0 8 0 16,0 3 0-16</inkml:trace>
  <inkml:trace contextRef="#ctx0" brushRef="#br0" timeOffset="24115.6542">3958 7705 652 0,'-14'29'244'0,"14"-29"-192"0,-3 45-12 0</inkml:trace>
  <inkml:trace contextRef="#ctx0" brushRef="#br0" timeOffset="24296.5858">3887 8385 1068 0,'3'31'396'0,"-3"-31"-308"0,15 37-24 0,-6-21-112 16,0-2 12-16,0 4-240 15,3 1 152-15</inkml:trace>
  <inkml:trace contextRef="#ctx0" brushRef="#br0" timeOffset="24431.3543">3938 8766 976 0,'-9'29'360'0,"9"-29"-280"0,0 29-20 15,3-16 124-15,3 3-112 16,-6 2 32-16,6 1-60 16,2-3 0-16,-2 0-28 0,0-3-60 15,3-2 20-15</inkml:trace>
  <inkml:trace contextRef="#ctx0" brushRef="#br0" timeOffset="27731.57">2518 7120 528 0,'0'0'196'0,"0"0"-152"0,3-3-12 0,-3 1 80 16,0 4-68-16,0-2-8 15,6 0-24-15,-3-2 0 16,6 2-8-16,-1-3 68 16,-5 0-40-16,3-2 68 15,0 5-60-15,0-5 36 16,-3 5-44-16,0-3 36 16,0 3-40-16,0-3 4 15,3 3-20-15,0-2 36 16,0 2-24-16,0-5-4 15,3 2-12-15,0-5 20 16,3 5-16-16,-3-5-12 16,3 6-4-16,-3-6 40 15,2 5-24-15,-5-5 8 16,12 6-12-16,-15-6 12 16,9 2-12-16,-3-2 4 15,0 3-4-15,-3-5-8 16,9 4 4-16,-3-7-4 15,-3 5 0-15,6-3 8 16,-1 4-4-16,-5-4-12 16,6 3 4-16,-6-5-4 15,3 7 0-15,-6-1 24 0,6-4-8 16,-3 0-12 0,3 3 0-16,0 3 28 0,-6-5-12 0,6 2-20 15,-4-3 0-15,-2 0 20 16,3 4-4-1,6-4 24-15,-6 6-20 0,3-3-32 16,0 2 12-16,0-4 20 16,0 5-8-16,3-3 0 0,0 2 0 15,2 1 4-15,-2 0-4 16,-3-3 8-16,0 3-8 16,3-1-12-16,-3-4 4 15,-3 2 4-15,6-3 0 16,0 1 8-16,-3 2-4 15,-4-3 32-15,7 3-20 16,3-3 12-16,-12 1-16 0,3 2-24 31,6 8 4-31,-3-11 12 16,0 6 0-16,0-3 16 16,3 3-12-16,-4-6 4 15,1 6-4-15,-3-8-24 16,6 7 8-16,-9-7 20 15,6 11-4-15,-3-6-12 16,0 5 0-16,0-5-4 16,0 5 0-16,0-2 8 15,3 0 0-15,-3 0 8 0,2-1-4 16,4-2 8-16,-3 3-8 0,3 0-28 16,0-6 12-16,0 9 12 15,0-9 4-15,0 6 8 16,-3-3-8-1,-4 5-4-15,-2-2 4 0,6-1 20 0,-3 1-12 16,3 0 4-16,-9 0-8 16,9-1-16-16,-3 1 4 15,0 0 20-15,-3-6-8 16,6 8 4-16,3-2-4 16,-3 0-16-16,-1 0 4 15,1-3 12-15,3 2-4 16,-6 1-4-16,0 0 4 0,6-3 12 15,-3 3-8-15,-3-3 4 16,-3 0-4-16,9 0-16 16,-3 2 4-16,0-1-4 15,-1-4 0-15,1 3 8 16,0 0 0-16,0-3 0 16,0 4 0-16,-3-4 24 31,0 8-12-31,6-5-12 15,-3 3-4-15,-3-5 12 16,6 4-4-16,-1-4-4 16,4 4 4-16,-3-2-4 0,0 0 0 15,0 1 24 1,3-1-12-16,-3-3-20 0,0 3 0 0,-1-5 4 16,4 5 4-16,-3-3 8 15,0 3-4-15,0 0-20 0,0-2 8 16,-3 2 12-16,-3 3 0 15,3-6-4-15,-4 3 4 16,4 3 12-16,0-6-8 16,-3 6 4-16,3-8-4 15,0 2-16-15,0 1 4 16,0 2 4-16,3-3 0 16,0-2 16-16,-3 2-8 15,2 1 4-15,1 2-4 16,-3 0-8-1,0 0 4-15,3-3-24 16,0 6 12-16,0-3 12 16,0 3 0-16,0-6-12 15,-1 6 4-15,1-3 4 16,3 3 0-16,-3-3 0 16,3 2 0-16,-3-4 8 15,3 5-4-15,0-6-12 16,2 3 4-16,-2-5-4 15,0 5 0-15,-3-5 24 16,0 2-8-16,3-5-20 16,0 6 4-16,-1-6 4 15,1 5 4-15,0-5 8 16,3 6-4-16,-3-6-4 16,3 5 4-16,0-2 4 15,-1 2-4-15,1-2 8 16,0 3-8-16,0-4-20 0,-3 1 8 15,0 0-4-15,5 2 4 0,1-7 16 16,0 7-4-16,3-7-12 16,-3 4 4-16,2-4 4 15,-2 5 0-15,3-8 0 16,-3 7 0-16,0-2 16 16,-1 6-8-16,-2-3-20 15,0 2 4-15,3-2 20 16,-6 5-4-16,3-5 24 15,-1 2-20-15,1-2-4 16,3 0-4-16,-3-1 4 16,3 9-4-16,-6-6 16 15,0 6-12-15,-7-3-12 16,4 6 0-16,-12-4 12 16,6 6-4-16,-3-2-4 15,0 2 4-15,-6-3-24 16,9 6 12-16</inkml:trace>
  <inkml:trace contextRef="#ctx0" brushRef="#br0" timeOffset="31049.2779">1008 10700 956 0,'-8'-8'352'0,"8"8"-272"0,8-16-24 16,-8 13 172 0,0 3-136-16,0-2 60 15,0-1-88-15,-5-2 40 16,5 5-60-16,0-3 32 15,8 3-44-15,-8-3 8 16,6 1-24-16,6-4 28 16,-3 6-28-16,3-2 4 15,6 2-12-15,3 0-8 16,9 2 4-16,5 1 4 16,1 2-4-16,6 1 8 0,-1-1-8 15,-2-5-4-15,-6 8 4 16,-6-8 12-16,-4 3-8 15,-5-3 4-15,-3 0-4 0,-6 0 12 16,-3 0-12-16,-3 0-4 16,0 0 0-16,-3-3-312 15,0 3 168-15</inkml:trace>
  <inkml:trace contextRef="#ctx0" brushRef="#br0" timeOffset="31557.6792">1520 10409 768 0,'-5'-8'284'0,"5"8"-220"0,-9-8-20 15,3 5 144 1,6 3-112-16,-6-5 60 15,0 2-80-15,-6 1 12 16,3 2-40-16,-6 0 8 16,6 0-20-16,-12 0 8 15,6 8-12-15,-5-6-8 0,2 1 0 16,-3 7-16-16,6-2 8 16,-6 3 4-16,6 2 0 0,0 8-12 15,3 0 8-15,-5 9 4 16,5 1 0-1,6 12 0-15,-3-1 0 0,3 6-20 16,6-3 12-16,-6 10 12 16,6-5 0-16,0 6-4 15,0-8 4-15,-3-1 12 16,3-7-8-16,-6-6 76 16,0-5-48-16,-9-5 40 15,0-5-44-15,-6-9 8 16,6 4-24-16,-5-9 44 15,2-2-32-15,-3-6 4 16,6 0-20-16,-3-7-16 16,6 2 0-16,0-11-60 15,12 3 36-15,0-10-324 16,0 7 196-16</inkml:trace>
  <inkml:trace contextRef="#ctx0" brushRef="#br0" timeOffset="32024.3643">1913 10525 684 0,'-12'-10'252'0,"12"10"-192"0,-11-6-20 0,5 4 120 16,6 2-96-16,-12-3 124 15,9 0-108-15,-12 1-4 16,9 2-48-16,-15 2-8 16,12 4-12-16,-12 2 12 15,0 2-12-15,-2 6 68 16,2 0-44-16,-3 8 16 15,-3 2-32-15,-3 6 44 16,10 2-32-16,-1 6 48 16,0-3-44-16,6 8 28 15,6 0-32-15,3 3 0 16,6-3-16-16,6-3-16 16,6-5 0-16,6-5 12 15,-3-6-4-15,-3-2 8 16,11-11-8-16,-11-2-124 15,-3-3 64-15,0-11-244 16,3-2 172-16,-3-6-704 16,-6-2 464-16</inkml:trace>
  <inkml:trace contextRef="#ctx0" brushRef="#br0" timeOffset="32268.4976">1788 10739 860 0,'0'-2'320'0,"0"2"-248"0,15 2-20 0,-9 1 76 16,3 2-80-16,6 3 68 15,0 6-64-15,9 1-4 16,-3 1-28-16,5 5 24 16,-5 1-28-16,3 1 32 15,3-1-32-15,-6-4-4 16,-6 1-8-16,-1-6 4 15,-2 0-4-15,-3-5-144 16,0-3 76-16</inkml:trace>
  <inkml:trace contextRef="#ctx0" brushRef="#br0" timeOffset="32510.0578">2080 10747 1008 0,'-15'3'372'0,"15"-3"-288"0,-18 3-24 16,6 2 72 0,9 6-84-16,-8 2 32 15,-4 3-44-15,-6 5-32 16,6 3-4-16,-12 2 44 0,9 1-24 16,-3-1-20-16,10 0 0 15,-4-7 24 1,6-1-12-16,0-4 4 15,3-4-8-15,0-7-244 0,3-3 128 0</inkml:trace>
  <inkml:trace contextRef="#ctx0" brushRef="#br0" timeOffset="32763.8252">2143 10591 832 0,'14'-13'308'16,"-14"13"-240"-16,27 13-20 0,-12 0-44 15,0 3-12-15,3 13 196 16,3 6-100-16,0 12 80 16,-1 1-100-16,-14 10 112 15,9-2-100-15,-15 5 32 16,0-8-68-16,-15-8 20 15,9-3-36-15,-20-13-16 16,8-5-8-16</inkml:trace>
  <inkml:trace contextRef="#ctx0" brushRef="#br0" timeOffset="34335.8433">633 12211 788 0,'0'-6'292'0,"-6"6"-228"0,6-5-16 0,0 2 64 16,6-2-72-16,-3 0 80 15,3-3-68-15,-3 2 28 16,6-1-48-16,0-1 16 0,-6 0-28 16,6 0-8-16,0 2-8 15,3-2-4-15,6 3 0 16,-6-3 8-16,0 3-4 15,5 0-4-15,4 2 4 16,-9 0 28-16,6 1-16 16,-9 4 20-16,3 1-20 15,-3 2 52-15,-3 1-36 16,9 4-24-16,-6 1-8 16,-6-1 8-16,14 1-4 0,-14 0-4 15,6-1 4-15,0-2 12 16,0-3-8-16,3 1-4 15,-9-6 0-15,6-3 40 16,9 0-24-16,-9 1 8 16,3-4-16-16,-3 1-24 15,-3 0 4-15,8 0-4 16,-11-6 4-16,6 6-188 16,-9-1 108-16,9 4-332 15,-9-1 232-15</inkml:trace>
  <inkml:trace contextRef="#ctx0" brushRef="#br0" timeOffset="34696.6605">654 12507 788 0,'-6'-3'292'0,"3"3"-228"0,3 0-16 16,3-8 72-16,3 0-32 15,3 3-44-15,3-8-40 0,6 2-8 16,-3 1-8-16,3 2 4 0,0 0 16 16,2 0-4-16,-8 8-4 15,6 2 4-15,-6 4 84 16,0 4-48-16,0 6 72 15,0 0-64-15,3 0 0 16,-3 0-28-16,5 0 16 16,-5-3-24-16,0-2-4 15,6-4-4-15,-6-4-4 16,6-3 0-16,3-5-352 16,-3-6 192-16</inkml:trace>
  <inkml:trace contextRef="#ctx0" brushRef="#br0" timeOffset="35043.7982">1494 12147 996 0,'-18'-8'368'0,"27"11"-284"0,-18-6-24 0,9 3 116 15,0 0-108-15,0 0 36 0,9 0-64 16,3 3 28 0,6-3-36-16,11 0-20 0,1 0-4 15,3-3 8 1,5 3-8-16,-5 0-12 15,6 3 0-15,-6-1-40 16,-4-2 24-16,-8 0-204 16,0 0 124-16,-3-5-592 15,-9-3 384-15</inkml:trace>
  <inkml:trace contextRef="#ctx0" brushRef="#br0" timeOffset="35389.0027">1842 11861 996 0,'-42'-10'368'0,"42"10"-284"0,-29 0-24 0,17 0 88 16,0 2-92-16,-9 1-4 15,6 2-32-15,0 6-24 16,-3 2 0-16,9 8-4 16,6 6 0-16,-6 2 0 15,9 5 0-15,-6 3 24 0,6 8-8 16,-3 5 4-16,0 14-4 15,3-3 36 1,0 0-20-16,3 2-32 16,-6-5 4-16,3-7 28 15,-8-12-16-15,-4-4 88 16,-3-9-52-16,0-7 40 0,-6-9-48 16,-6-7 16-16,-3-8-32 15,7-3 36-15,-7-3-32 0,9-2-56 16,0-3 16-16,12 0-236 15,3-2 140 1,12-6-576-16,15-8 380 0</inkml:trace>
  <inkml:trace contextRef="#ctx0" brushRef="#br0" timeOffset="35702.992">2345 11959 964 0,'-15'-16'360'0,"15"16"-280"0,-6 3-24 0,-3-3 120 15,3 0-108-15,-15 3 68 16,4 5-76-16,-10 2 36 16,-3 6-56-16,-6 8-4 15,7 0-20-15,-7 15 52 16,15 1-40-16,-9 16 60 15,9 2-52-15,15 11-8 16,3-11-16-16,6-5-12 16,6-11 4-16,3-8-4 15,6-7 0-15,0-14-240 16,3 3 132-16,0-11-456 16,2-5 312-16</inkml:trace>
  <inkml:trace contextRef="#ctx0" brushRef="#br0" timeOffset="35990.695">2285 12171 1028 0,'-8'0'380'0,"8"0"-296"0,8 8-20 16,1-3 76 0,3 6-88-16,3 7 40 0,0 6-52 0,0 2-24 31,9 4-8-31,-3-1 0 16,-1-3-4-16,-8-5 16 0,6 0-12 0,-12-7-40 15,3-1 20-15,-9-16-456 16,6-2 256-16</inkml:trace>
  <inkml:trace contextRef="#ctx0" brushRef="#br0" timeOffset="36192.7725">2497 12166 1048 0,'-15'-6'388'15,"15"6"-300"-15,-24 11-28 0,12-3 172 16,3 2-140-16,-12 9 36 15,1 2-80-15,-10 8-36 16,0 0-12-16,0 0-28 16,4 0 16-16,-1 1-144 15,9-12 84-15,0 1-276 16,6-9 196-16</inkml:trace>
  <inkml:trace contextRef="#ctx0" brushRef="#br0" timeOffset="36500.6146">2675 12388 1112 0,'-11'0'412'0,"11"0"-320"0,-15 18-28 0,3-7-16 15,6-1-40-15,-6 6 84 16,6 6-48-16,0 1-12 15,6 1-20-15,6-3-12 16,9-5 4-16,0 0 4 16,3-5-4-16,5-6 8 0,-2-8-8 15,-3-2-48-15,-6-6 28 16,-9-7-40 0,3 5 32-16,-15-16-120 15,3 5 80-15,-12 0-44 16,6 3 64-16,-9 2-132 15,7 11 96-15</inkml:trace>
  <inkml:trace contextRef="#ctx0" brushRef="#br0" timeOffset="36800.0492">2833 12073 1236 0,'15'13'456'0,"-15"-13"-352"0,36 42-32 0,-21-12 208 15,9 4-168-15,-4 27 80 16,-5 5-116-16,0-8-4 15,-9-5-48-15,-12-3 24 16,-15 1-32-16,-8-6-260 0,-10-8 132 16,-12-8-776-16,-11-13 492 15</inkml:trace>
  <inkml:trace contextRef="#ctx0" brushRef="#br0" timeOffset="37894.3151">994 13660 912 0,'-15'-8'340'0,"15"8"-264"0,3-2-24 16,-3 2 140-16,0 0-116 15,-3 0 68-15,12 0-84 16,-6 0 36-16,9 0-56 15,2-3-4-15,-2 3-20 0,9 0-4 16,3 0-4-16,6 0 4 16,5 3-8-16,-5-3 8 15,3 0-8-15,-3 0 8 16,-1 2-8-16,-8-2 16 16,0 3-12-16,-3 2 4 0,-6-2-4 15,0 0-8-15,-3-3 4 16,0 0-156-16,-9-3 84 15,3-8-660 1,-3-2 404 0,-12-3-208-16</inkml:trace>
  <inkml:trace contextRef="#ctx0" brushRef="#br0" timeOffset="38149.0306">1241 13433 736 0,'-9'-11'272'16,"9"11"-208"-16,-12 0-20 0,6 3 0 0,-3-3-32 16,3 3 136-16,-9-1-80 15,3 6 92-15,0 3-92 16,0 5 48-16,3 7-72 0,1 9 16 16,-1 5-40-16,9 0-16 15,-3 3-8-15,3 0 12 16,0-6-4-16,0-5-64 15,3-2 32-15,0-6-296 16,3-3 180-16,-4-7-592 16</inkml:trace>
  <inkml:trace contextRef="#ctx0" brushRef="#br0" timeOffset="39035.9307">2223 13396 676 0,'-15'-5'248'0,"12"5"-192"0,-6 5-16 16,6-5 48-16,-3 0-56 15,0 0 16-15,-3 5-32 16,-6 0 44-16,1 1-32 15,-13 2 56-15,3 0-48 0,3 2 88 16,-6 6-68-16,10-3 104 16,-4 3-88-16,0 5 32 15,12 3-60-15,-3 11 4 16,9 2-32-16,6-3-8 16,3 3-4-16,3-3 4 15,3 1-4-15,3-11 8 0,3-6-8 16,-1-2-36-16,4-3 16 15,-9-7-188-15,6-4 112 16,-9-4-768 0,3-12 472-16,-3-4 72 15</inkml:trace>
  <inkml:trace contextRef="#ctx0" brushRef="#br0" timeOffset="39299.2361">2294 13496 684 0,'0'-5'252'0,"6"10"-192"0,-3-5-20 16,3 6 128-16,0 7-100 16,3 3 88-16,3 8-92 15,0 5 40-15,6 2-64 16,-3-1-20-16,9 1-12 0,-10-10 0 15,7 1-4-15,-6-4-4 16,-3-2 4-16,-3-5-60 16,-9-6 32-16,0-10-852 15</inkml:trace>
  <inkml:trace contextRef="#ctx0" brushRef="#br0" timeOffset="39492.8759">2491 13491 944 0,'-15'-5'352'0,"6"7"-276"0,-6 6-20 0,0-2 84 15,0 10-88-15,-5 2 8 16,-7 9-40-16,-3 2-20 16,3 0-4-16,3-5 20 0,4 5-8 15,5-6-116-15,9-9 56 16,-3-4-356-16,9-4 224 15</inkml:trace>
  <inkml:trace contextRef="#ctx0" brushRef="#br0" timeOffset="39667.6915">2553 13615 984 0,'9'-2'368'0,"0"2"-288"0,6 2-20 16,-3 1-44-16,0 0-20 16,9 2-148-16,3-5 84 15,2 5-640-15</inkml:trace>
  <inkml:trace contextRef="#ctx0" brushRef="#br0" timeOffset="39925.3682">2878 13417 800 0,'-3'0'296'0,"3"0"-232"0,3 16-16 0,-3-3 20 16,9-5-48-16,3 13 16 15,3-5-20-15,5 11-16 16,4-1-4-16,3 0 12 16,-6 4-4-16,-3-12 16 15,0-2-12-15</inkml:trace>
  <inkml:trace contextRef="#ctx0" brushRef="#br0" timeOffset="40121.1331">3006 13441 1016 0,'-21'16'376'0,"21"-16"-292"0,-36 26-20 16,24-10-4-1,3 8-44-15,-5 8 4 0,-1-3-12 16,3 0-8-16,3-3 4 15,3-2-244-15</inkml:trace>
  <inkml:trace contextRef="#ctx0" brushRef="#br0" timeOffset="40463.5413">3116 13687 840 0,'-18'-5'312'0,"12"5"-244"0,-9 5-16 0,6-2 120 0,-3 2-104 15,1 5 24-15,2-2-52 16,0 8-16-16,6 3-16 16,-3 2 4-16,6-3-8 0,6-7-4 15,3 0 4-15,6-6 28 16,2 3-16-1,7-11-12-15,-9 1-8 0,6-12-32 16,-6 4 20-16,-9-4 4 16,-6-1 12-16,-6-7-20 15,0 7 12-15,-3 1 4 32,-3 6 4-32,0 0-44 15,3 6 24-15</inkml:trace>
  <inkml:trace contextRef="#ctx0" brushRef="#br0" timeOffset="40782.8611">3283 13412 1016 0,'-3'-3'376'0,"3"3"-292"0,15 13-20 0,-6-2 32 16,-1-1-64-16,7 14 84 15,6 5-64-15,6 19 28 16,3 2-48-16,-3 11-20 15,-4-8-4-15,-8-3 16 16,-12-5-12-16,-12-2-4 16,-6-9-4-16</inkml:trace>
  <inkml:trace contextRef="#ctx0" brushRef="#br0" timeOffset="41422.6092">3601 13594 984 0,'-15'-5'368'0,"9"2"-288"0,0-2-20 16,6 2 132-16,6 1-116 16,0-1 52-16,0-2-80 0,6 0 12 15,12-1-40-15,0 4 28 0,3-4-32 16,-1 4 20-16,10-4-20 16,0 6 8-16,3 0-12 15,2 0-16 1,-5 0 0-16,-6 0 20 0,-9-5-8 15,-7 5 48-15,1-5-28 16,-9-1-224-16,-6-1 104 16,-6 1-848-1,6-4 524-15,-6 2 16 16</inkml:trace>
  <inkml:trace contextRef="#ctx0" brushRef="#br0" timeOffset="41782.6494">3851 13324 860 0,'-18'-13'320'0,"12"21"-248"0,-5-13-20 16,8 5 104-16,-6 5-96 15,9 0-8-15,-3 11-32 16,0 3-16-16,0-1 0 16,0 3 4-16,-3 11-4 0,0 3 40 15,3 7-20-15,0 11 84 16,3 10-60-16,-3 1 20 15,0-9-36-15,3-2-12 16,3-2-12-16,-3-9 56 16,0-8-36-16,0-10 68 15,0-5-56-15,-3-6 88 0,-9-8-72 16,-3-5 60-16,3-5-64 16,-15-3-4-16,4-3-28 15,-4-2-4-15,6 0-8 16,0 0-68-16,3-3 32 15,3 0-332-15,9-5 200 16,0-11-640 0,12-16 452-16,3-2-180 15</inkml:trace>
  <inkml:trace contextRef="#ctx0" brushRef="#br0" timeOffset="41982.7179">4229 13147 1204 0,'-9'-13'448'0,"9"16"-348"0,0 2-32 15,-12 8 80 1,1 8-76-16,2 6-36 16,-6 2-20-16,6 0-12 15,3 3-268-15,6-1 144 0,0-7-832 16</inkml:trace>
  <inkml:trace contextRef="#ctx0" brushRef="#br0" timeOffset="42296.7184">4646 13443 1196 0,'-9'-7'440'0,"9"7"-340"0,-36 2-32 0,21 3 12 16,1-5-60-16,-13 6 8 16,3-1-16-16,-12 8 20 15,1 11-20-15,-1 10 84 0,0 11-52 16,15 6 4-16,3 4-28 15,7-7-12-15,5 0-4 16,6-11 4-16,6-3-4 0,2-8-48 16,7-4 28-16,3-7-376 15,3-9 216-15</inkml:trace>
  <inkml:trace contextRef="#ctx0" brushRef="#br0" timeOffset="42494.1358">4566 13544 1092 0,'6'-3'404'0,"-6"6"-316"0,14 13-24 0,-8-3 12 16,3 11-56-16,6 10 0 16,3 9-12-16,3-1-8 15,3-2 4-15,3-6 12 0,-1-5-8 16,-2-10-136-16,0-6 72 15</inkml:trace>
  <inkml:trace contextRef="#ctx0" brushRef="#br0" timeOffset="42691.0933">4744 13642 1048 0,'-15'0'388'0,"15"0"-300"0,-17 13-28 0,8-2 200 15,3-1-156-15,-12 9 20 16,3 5-76-16,-9 5-24 16,6 0-12-16,-6 0-20 0,4-5 4 15,5-6-268-15,3 1 144 16,3-3-844-16</inkml:trace>
  <inkml:trace contextRef="#ctx0" brushRef="#br0" timeOffset="42987.1151">4911 13838 880 0,'-9'-6'328'0,"9"6"-256"0,-24 16-16 0,15-8 72 16,-3 3-80-16,0 5 52 15,4 2-60-15,2 1-12 16,12-1-16-1,5-2 0-15,7-3-8 0,3-7 16 0,3-6-12 16,-3-3-92-16,0-5 48 16,-6-3 20-16,-10 1 12 15,-5-6 16-15,-5-3-8 16,-13 1 32-16,-3 5-20 16,-3 2 76-16,3 3-56 15,3 6-84-15,6-1 24 16,6 3-436-16,6 0 256 15</inkml:trace>
  <inkml:trace contextRef="#ctx0" brushRef="#br0" timeOffset="43256.727">5054 13483 808 0,'24'-8'300'0,"-9"16"-232"0,11 0-20 16,-5 3 176-16,3 7-132 15,9 11 148-15,-1 14-136 16,-2 4 60-16,-3 6-96 0,-15-13 68 16,0 2-76-16,-21 1 20 15,-3-4-44-15,-21 1-84 16,1-3 24-16,-16-3-396 15,6-5 228-15</inkml:trace>
  <inkml:trace contextRef="#ctx0" brushRef="#br0" timeOffset="43740.6642">5471 13806 1204 0,'-3'-8'448'0,"12"5"-348"0,-4 1-32 16,4-1-16-16,6 0-44 0,6 3 24 16,6 3-20-16,9-3 24 15,5 3-24-15,4 2-4 0,-3 0-4 16,-1-5 20-16,-5 0-12 16,-12 0 12-16,-9-8-268 15,-12-2 132 1,-9-1-824-1</inkml:trace>
  <inkml:trace contextRef="#ctx0" brushRef="#br0" timeOffset="43918.5588">5691 13578 1068 0,'-15'-2'396'0,"12"7"-308"0,0 3-24 15,0 0 152-15,-3 8-132 16,3 5-16-16,0 8-44 15,3 8-20-15,3 0 0 16,6-2-4-16,0-4 0 0,3-7-116 16,3-3 64-16,3-5-384 15,-1-5 240-15</inkml:trace>
  <inkml:trace contextRef="#ctx0" brushRef="#br0" timeOffset="44189.984">6063 13742 1112 0,'-6'0'412'0,"6"0"-320"0,-21 11-28 0,18-8-16 16,-3 7-40-16,0-2-4 16,0 3 0-16,6-1 12 15,6-10-8-15,0 0-4 0,0 0 0 16,3-5-84-16,0-3 44 15,-9 0 24 1,3 0 8-16,-6-2 16 16,0 2-8-16,-9-3-12 15,9 11 4-15,-9-5-16 16,12 10 12-16</inkml:trace>
  <inkml:trace contextRef="#ctx0" brushRef="#br0" timeOffset="44518.9284">6367 13748 924 0,'8'2'340'0,"-5"-4"-260"0,0-1-28 0,-3 3 132 16,0 0-112-16,0 0 8 15,3-3-52-15,0 1-24 16,0 4-8-16,0-4-4 16,3 2 0-16,3-3 8 15,0 3 0-15,0-2-20 16,0 2 12-16,0-3 12 15,3 3 0-15,-3-5-240 16,3-1 128-16,-6-12-660 0</inkml:trace>
  <inkml:trace contextRef="#ctx0" brushRef="#br0" timeOffset="46138.9469">857 5310 716 0,'-9'0'264'0,"21"3"-204"0,-12-1-16 15,6 4-36-15,-3 4-12 16,6 1 64-16,-9 2-32 15,2 6 76-15,-2 2-56 0,6 3 28 0,-6-1-44 16,3 7 44-16,9 12-44 16,-3 11 4-16,-3 16-24 15,6 7 36 1,0 12-24-16,6 15 20 0,-9 11-24 16,-6 2 52-16,6 14-40 15,-6 2 28-15,3 6-32 16,-3 4 28-16,3 1-32 15,-3-8 40-15,0 8-36 16,5-5 4-16,-2-6-20 16,-6-2 36-16,6 2-24 15,-6-8 32-15,0-13-32 16,6-2 12-16,-6-1-20 16,0-12-8-16,-6 7-4 0,0-16 12 15,0-2-8-15,3-16-92 31,-5 2 48-31,2-13-104 16,6-5 80-16</inkml:trace>
  <inkml:trace contextRef="#ctx0" brushRef="#br0" timeOffset="47549.0047">1068 9657 624 0,'0'-8'228'0,"0"8"-176"0,0-2-16 0,0-1 176 16,0-2-124-16,0-1 148 15,0 1-132 1,3 0-20-16,6 0-52 16,-6-1 32-16,6 1-36 0,0 2-24 0,3 1-4 15,-3-1 16 1,2 3-8-16,1 3-4 15,3 2 0-15,6 0 20 16,0 1-12-16,9-1 12 16,-1 3-12-16,13-8-16 15,3 5 0-15,14-5 12 16,-2 0-4-16,23 0-12 16,-5 0 4-16,23-5 12 15,-12 2-4-15,30-5 8 16,-8-2-8-16,31-4 8 15,-8 4-8-15,33-9-4 16,-21 6 4-16,36-5-4 16,-22 2 0-16,34 0-12 15,-27 5 8-15,32-2-4 16,-26 5 0-16,23 0 16 16,-23 3-4-16,23-3 8 15,-32 3-8-15,24-1-20 16,-25 4 8-16,28-6 12 15,-30 5 0-15,11-7-12 16,-17 4 4-16,9 1 28 0,-27 2-12 16,0-2-20-16,-21 0 0 15,-6-1 32-15,-9 6-16 0,-11 0-8 16,-19 0-4-16,-5 0 4 16,-16 0 0-16,-8 0 16 15,-9-5-8-15,-6 2-20 16,-4 3 4-16,-5-2 20 15,0 2-4 1,-3-3 4-16,-3 3-4 0,-3-5-68 16,0 5 32-16,0 0-192 15,0 0 124-15</inkml:trace>
  <inkml:trace contextRef="#ctx0" brushRef="#br0" timeOffset="48239.8265">6426 9247 1016 0,'-9'0'376'0,"9"0"-292"0,-15-2-20 0,9-1 120 15,3 6-112-15,-3-6 52 16,6 3-76-16,0-3-16 15,6 1-20-15,6-4-28 16,6 6 8-16,0 0 12 16,0 3 0-16,0 0-12 15,3-1 4-15,-1 4 4 16,-2-4 0-16,6-2 16 16,-6 5-8-16,-3 1-12 15,0-6 0-15,-3 0-4 16,-3 0 0-16,-7 0 32 15,1 0-12-15,-6 5-4 16,1 6-4-16,-7-3-24 16,0 10 12-16,-6 3 4 15,6-2 4-15,-6 10 0 16,3-5 0-16,-3 5 0 16,3-5 0-16,-3-6 76 15,6-2-40-15,-2-8 100 16,2 3-76-16,-3-11 60 15,6-6-68-15,-6-4 24 16,6 2-44-16,-3-11 0 16,3 3-20-16,-3-7-8 0,6 4 0 15,0-2-24 1,6 2 12-16,0-5 4 0,3 14 4 16,0-9-36-16,3 6 20 15,3 3-284-15,-3 2 164 0,15-8-524 16,-4 5 368-1</inkml:trace>
  <inkml:trace contextRef="#ctx0" brushRef="#br0" timeOffset="48467.3198">6748 9345 944 0,'-3'0'352'0,"3"0"-276"0,23 13-20 0,-11-7 104 16,3 9-100-16,9-1 88 16,3-1-84-16,3 11 4 15,-4-3-44-15,4 3-20 16,-3 0-8-16,-3-1 28 16,0-4-12-16,-10-3 12 15,1-3-12-15</inkml:trace>
  <inkml:trace contextRef="#ctx0" brushRef="#br0" timeOffset="48604.0373">7036 9411 1392 0,'-32'0'516'0,"32"0"-400"0,-30 19-36 0,12-9 36 16,3 1-80-16,-15 13-4 15,4 0-20-15</inkml:trace>
  <inkml:trace contextRef="#ctx0" brushRef="#br0" timeOffset="49815.7797">779 5051 560 0,'-3'-5'208'0,"3"7"-164"0,0-7-8 0,0 2 12 16,0 3-32-16,0-5 232 15,0 2-136-15,0-2 112 16,0 5-132-16,0-3 24 15,0 3-72-15,0-2-32 16,0 4-12-16,-9 6 44 16,6 3-24-16,-6 10 0 15,-2 8-12-15,-7 3 20 0,6-3-16 16,-6 0 56 0,6-5-36-16,3-5 36 0,3-4-36 0,3-1-36 15,6-6 0-15,3-3 16 16,6-3-4-16,6-4-12 31,-3 2 0-31,12 0-4 0,11 5 0 16,-8-2 24-1,6 2-8-15,-1-2-12 16,-5 2 0-16,-6-2 20 16,3 2-8-16,-15-5 92 15,0 0-52-15,-6-13 108 0,-3 7-84 16,-9-7 32-16,3 3-60 15,-9-14-16-15,0 8-16 0,-3-8 0 16,3 6-8-16,0-1-48 16,0 6 28-16,-3-3-384 15,6 5 220 1,-3 1-656-16,4-1 468 16</inkml:trace>
  <inkml:trace contextRef="#ctx0" brushRef="#br0" timeOffset="50163.1676">532 4268 1100 0,'-27'-19'408'0,"24"19"-316"0,3-2-28 16,-6-1 44-1,12 6-72-15,-6-3 68 0,3 2-64 16,6 1 0 0,9 5-8-16,12-3-16 15,0 3-12-15,11 0 0 0,-8-5 12 31,6 2-8-31,0 0-20 0,-7 0 4 0,1-10-92 16,-6 5 52-16,-6-8-328 31,2 3 208-31</inkml:trace>
  <inkml:trace contextRef="#ctx0" brushRef="#br0" timeOffset="50550.5707">821 4043 932 0,'-21'-13'348'0,"21"13"-272"0,-3-8-20 0,0 5 68 16,3 3-80-16,-9-3 36 15,9 6-48-15,-9-3-8 16,-3 3-16-16,-2 2 12 0,8 3-12 16,-3 5 4-16,3 3-4 15,3 0-24-15,3 5 8 16,0 3 20-1,9 2-4-15,-6 17 16 16,3-4-16-16,5 9-4 16,-2 0 0-16,3-1-4 15,-3-7 0-15,-9-6 8 16,9-5-4-16,-18 0 96 16,9-10-56-16,-15-3 68 15,9-6-60-15,-14-7 68 0,-4-3-68 16,3-3 0-16,0-7-32 15,0-1-28-15,18-2 0 0,-9-3-100 16,-3-2 56-16,12 4-160 16,-2-1 116-16,-1-1-384 15,6-5 268-15,11-1-468 16</inkml:trace>
  <inkml:trace contextRef="#ctx0" brushRef="#br0" timeOffset="50866.7692">1291 4077 736 0,'9'-10'272'0,"-9"10"-208"0,12-6-20 16,-12 4 124 0,0 4-100-16,-6-2 112 15,3 0-100-15,-9 0-24 16,-6 11-36-16,-5 0-8 15,-1-4-4-15,-3 12 12 16,-3-1-12-16,0 9 68 16,10-1-44-16,-4 9 48 15,3 2-44-15,9 5 24 16,0-2-32-16,0 0-8 16,3-3-12-16,-3 0 20 15,12-6-16-15,0 1 4 16,3-8-8-16,6-6-68 15,0-2 32-15</inkml:trace>
  <inkml:trace contextRef="#ctx0" brushRef="#br0" timeOffset="51126.0189">1119 4278 996 0,'-15'-21'368'0,"15"21"-284"0,-6-8-24 0,6 3 56 15,6 10-76-15,3-2 36 16,-3 2-44-16,14 11 16 16,1 3-28-16,15 7 44 15,0-2-36-15,5 8 20 16,-2-3-28-16,-3 0 28 16,-6-5-32-16,-4-3 20 15,-2 0-20-15,-9-8-8 16,0 0-4-16,-6-5-148 15,-3-5 80-15</inkml:trace>
  <inkml:trace contextRef="#ctx0" brushRef="#br0" timeOffset="51290.5838">1473 4305 996 0,'-9'-6'368'0,"9"6"-284"0,-15 6-24 15,9-1 80-15,-3 3-88 0,-9 3 112 16,0 10-92-16,-8 8-28 15,2 0-28-15,-9 5-16 16,9-2 4-16,-6 2-104 16,10-7 56-16</inkml:trace>
  <inkml:trace contextRef="#ctx0" brushRef="#br0" timeOffset="51528.8759">1616 4212 1224 0,'50'24'456'0,"-50"-24"-356"0,72 66-28 16,-48-29 68-1,-4-2-92-15,7 12 32 16,-9 1-44-16,-15 10 12 15,-9-8-28-15,-21 11-88 16,-8-3 36-16,-16-7-896 16,0-12 508-16</inkml:trace>
  <inkml:trace contextRef="#ctx0" brushRef="#br0" timeOffset="52586.9239">3762 9866 904 0,'-15'0'332'0,"15"0"-256"0,0 3-24 0,0-3 44 16,0 0-64-16,6 3 68 15,3 2-60-15,3 3 52 16,3 5-52-16,3 8 24 15,-4 6-36-15,7 4-8 16,6 4-12-16,-6-1 28 16,-3-2-20-16,-3-3 12 15,0-5-16-15,-9-8 12 16,-1-3-16-16,-8-10-232 16,3-1 120-16</inkml:trace>
  <inkml:trace contextRef="#ctx0" brushRef="#br0" timeOffset="52794.0702">3949 9935 852 0,'-11'-8'316'0,"11"8"-248"0,-6-2-16 16,3 2 32 0,0 5-56-16,-9 0 84 15,3 6-60-15,-6 5 8 16,3 2-36-16,-9 6 56 15,3 2-44-15,-3 3 28 16,7 1-36-16,-4-1-8 0,3-6-12 16,0-4-8-16,9-3 4 15</inkml:trace>
  <inkml:trace contextRef="#ctx0" brushRef="#br0" timeOffset="53242.0098">3982 10229 860 0,'-6'5'320'0,"6"-5"-248"0,-3 11-20 16,3-9 112-1,0 4-100-15,-9 2 36 16,9 5-60-16,0-3-16 15,9 4-12-15,-6-4-12 16,9 1 4-16,-3-6 12 16,6 0-8-16,0-7 16 15,3 2-16-15,-3-11 4 0,2 3-4 16,-5-5 36-16,-6 2-20 0,-6-2 76 16,0 5-56-1,-6-2 4-15,-6 4-28 0,-2 1-128 16,5 2 60-16</inkml:trace>
  <inkml:trace contextRef="#ctx0" brushRef="#br0" timeOffset="178899.2857">18035 10602 612 0,'-3'-3'228'0,"6"-5"-180"0,-6 3-12 0,3 0 132 16,0-1-100-16,0-2 60 15,0 1-72-15,-3-4 44 16,3 3-56-16,0-3 32 0,0 1-44 16,-6-1 36-16,3 1-40 15,0-1 12-15,3-2-24 16,0 2 8-16,0 1-12 16,0-1 0-16,0 1-4 15,0 2 20-15,0 0-16 0,0 2 4 16,0 4-8-16,0 2 4 15,0 0-8-15,-3 5 16 16,0 6-12-16,0 7 24 16,3 9-20-16,-5 4 24 15,2 6-24-15,0 3-4 16,0-3-4-16,0-5-4 16,6-3 0-16,-3-5 16 15,-3 0-8-15,3-9-12 16,0 4 0-16,-3-6 12 15,3-2-4-15,0-6-232 16,-3 0 124-16,0-5-416 16,0 8 292-16</inkml:trace>
  <inkml:trace contextRef="#ctx0" brushRef="#br0" timeOffset="179244.0595">17663 10925 984 0,'-6'-3'368'0,"9"3"-288"0,-3-5-20 0,0 5 108 15,0 0-104-15,9 0 16 16,6 0-44-16,6 0-8 15,3 2-16-15,2-4 0 0,13 2-4 16,0-6-16-16,3 6 4 0,2-5 20 16,4 0-8-16,-9 2-20 31,2-2 4-31,-5 0 20 16,-3 7-4-16,-4-7-12 15,-5 2 0-15,-6-2-128 16,-3 0 72-16,-12 2-548 15,-3 3 336-15</inkml:trace>
  <inkml:trace contextRef="#ctx0" brushRef="#br0" timeOffset="179634.2683">17821 11052 528 0,'3'10'196'0,"0"-12"-152"0,9 15-12 0,-3-3 36 16,0 4-44-16,3 1 24 16,2 1-28-16,-2 0 8 15,3 0-16-15,-3 0 44 16,-3 0-28-16,-6 0 84 16,-6 2-64-16,-6 1 12 15,-6-1-36-15,-6 1-12 0,-8-3-8 16,-4-8 48-16,0 0-28 15,-3 0 68-15,10-8-52 0,5 5 80 16,9 0-68-16,6 3 0 16,12-3-32-16,9 1 48 15,12-1-36-15,5 0-16 16,7 0-8-16,-3-5 16 16,5 0-12-16,-2-2-12 15,-3-1-4-15,-9-2-32 31,2 0 20-31,-8-9-180 16,-3 1 108-16</inkml:trace>
  <inkml:trace contextRef="#ctx0" brushRef="#br0" timeOffset="180220.7266">18354 10546 820 0,'-9'-5'304'0,"9"5"-236"0,3-5-20 0,-6 10 116 16,3 0-100-16,-3 6 80 15,3 7-84-15,-3 11 40 16,0 1-60-16,0 17 8 15,3 1-32-15,0 7-16 16,0-2-4-16,-6-5 64 16,6-3-32-16,-3-3 76 15,0-10-56-15,0-8-8 16,-3-6-24-16,0-10 32 16,3-5-24-16,-3-14-12 15,6 1-8-15,0-17-136 16,3 3 72-16,3-13-84 15,6 8 84-15,6 0-12 16,0 5 44-16,6 1 4 16,2 4 16-16,4 6 16 15,-6 2-4-15,-6 3 40 16,0 8-20-16,-12-2 64 16,0 2-48-16,-15 2 0 15,3 4-24-15,-12 2-48 16,0 2 20-16,-12-2-24 15,9 3 20-15,-5-3 8 0,8 2 8 0,0 3 16 16,6-2-8-16,6 8 76 16,6 4-48-16,9-4 40 15,6 2-44-15,6 0 0 16,2-5-20-16,4-3 0 16,3 3-4-16,-3-11-16 15,-3 1 4-15</inkml:trace>
  <inkml:trace contextRef="#ctx0" brushRef="#br0" timeOffset="180686.2191">18669 10943 676 0,'-9'-2'248'0,"9"2"-192"0,-6 2-16 16,3-2 48-1,6 5-56-15,-6 1 84 16,3 4-64-16,-3 1 52 16,6-1-60-16,-6 6 68 15,3 0-64-15,-2 0 72 16,4 0-68-16,-4 0 0 16,-1 0-32-16,-3-3-4 15,6-2-8-15,-3-6 12 0,3-3-12 0,0-4-4 16,3 2 0-16,0-8-32 15,0 0 16-15,2-5-84 16,4 2 56-16,3-5 4 16,0 6 24-16,-3-1 4 15,0 3 0-15,0 0 8 32,0 3 0-32,-3 5 68 0,0 5-36 0,0 3 48 15,0 3-44-15,0 5 16 16,0 0-32-16,0-1 8 15,0-1-16-15,-3-4-8 16,0 3 0-16,-3-5 20 16,3 0-12-16,-6-2-56 15,0-1 20-15,-3-8-164 16,3 3 104-16</inkml:trace>
  <inkml:trace contextRef="#ctx0" brushRef="#br0" timeOffset="181331.6825">18857 10782 580 0,'0'-11'216'0,"0"11"-168"0,9-2-12 0,-9-1 84 16,3 3-72-16,0-3 88 16,6 3-80-16,-6-2 68 15,6-1-68-15,0-2 4 16,-1 5-36-16,1-3 48 16,3 3-40-16,-6 0-8 15,3 5-12-15,0 1 8 16,3 2-12-16,-3 2 4 15,3 3-4-15,-3 3 4 16,0-3-8-16,3 9 8 16,-6-4-8-16,0 1 16 15,2-1-12-15,-5 3-4 16,3-7 0-16,0 4 12 16,-6-7-8-16,3 5-12 15,0-6 0-15,6-2 12 16,-6-3-4-16,6-7-4 15,0 2 4-15,-3-3-4 16,3 0 0-16,0-10 16 16,3 8-8-16,-3-14-12 15,0 6 0-15,3-8-4 16,-7 5 0-16,1-8 32 16,3 3-12-16,-6-5-48 15,3 5 20-15,0-3-8 16,-3 5 16-16,3-2 8 0,0 5 0 15,-3 0 32-15,3 6-16 0,0-1 32 16,-3 6-32-16,3 0-12 16,3 5-8-16,0-3 4 15,0 6 0 1,3-3 0 0,0 2 0-16,2 1-100 0,1-1 56 0</inkml:trace>
  <inkml:trace contextRef="#ctx0" brushRef="#br0" timeOffset="182007.3075">19315 11091 736 0,'-9'6'272'0,"9"-6"-208"0,0-6-20 15,0 4 140 1,0 4-108-16,0-2 104 16,0 0-104-16,0-2 4 15,0 2-48-15,0-6-20 16,3 4-8-16,-6-9 4 15,3 1-4-15,-6-6-4 16,6 5 4-16,-3-5-4 0,0 6 0 0,-3-1 8 16,4 6-4-16,-7 5-20 15,9 2 8-15,-9 6 12 16,6 0 0-16,0 8-12 16,0-3 4-16,3 6 4 15,6 2 0-15,0-8 16 16,0 6-8-16,0-9-108 15,-1 4 52-15,-5-4-112 16,6 1 92-16,-12-1-48 16,6 4 68-16,-8 9 24 15,-1 1 20-15,-3 16 124 16,6 2-64-16,-3 14 76 16,3-1-76-16,0 4 56 15,3-12-60-15,0-4 60 16,0-6-64-16,0-14 132 15,3-1-100-15,-6-12 68 16,0-2-84-16,-9-13 0 16,6-3-40-16,-6-16 24 15,6 6-32-15,-2-19-32 16,2 5 8-16,0-11-44 16,6 12 32-16,6-12 8 15,9 14 8-15,5-3-8 16,4 6 8-16,0-3-104 15,6 5 60-15,-3-2-192 16,0 4 136-16</inkml:trace>
  <inkml:trace contextRef="#ctx0" brushRef="#br0" timeOffset="182322.6174">19536 11007 1040 0,'0'-14'384'0,"0"14"-300"0,-12-8-20 0,9 3 60 15,3 5-80-15,-6-2 36 16,-3 2-48-16,-6 2-20 16,6 3-4-16,-6 3-8 15,3 3 0-15,0 0-12 16,6-1 8-16,3 1 4 16,3 2 0-16,9-2 0 15,3 2 0-15,3-3 8 16,0 4-4-16,-3-4 16 15,3 3-12-15,-6-2-4 16,-3 0 0-16,-9-1 28 16,0 1-16-16,-9-6-4 15,3 3-8-15,-15-8 4 16,12 0-4-16,-3-13-284 16,6 2 152-16</inkml:trace>
  <inkml:trace contextRef="#ctx0" brushRef="#br0" timeOffset="182713.2857">19375 10321 956 0,'3'-10'352'0,"-3"10"-272"0,18-5-24 0,-9 2 76 16,2 6-84-16,1-3-20 15,3 5-16-15,-3 0-12 16,0 8 0-16,-6 3 16 15,-3-3-8-15,-9 6 84 16,3 2-48-16,-9-8 56 16,3 6-56-16,0-9 68 15,3-4-64-15,9-1 44 16,3-2-52-16,15-6-12 16,3 3-16-16,12 0-88 15,-1 0 40-15</inkml:trace>
  <inkml:trace contextRef="#ctx0" brushRef="#br0" timeOffset="183432.85">20059 10753 756 0,'6'-8'280'0,"-6"8"-216"0,15-3-20 15,-6 0 100 1,0 6-88-16,-6-3 112 16,3 0-96-16,-9 0 40 0,3 5-64 0,-12 1 12 15,3 2-40-15,-20 0 16 16,-1 2-20-16,-12 1 36 16,6-3-28-16,-5 2 32 15,5-4-32-15,0 1 32 16,12-1-32-16,1-1-12 15,8 0-8-15,0-2-4 16,6 2 0-16,3-2-12 16,3 2 8-16,3 0 28 15,0 1-12-15,9-1 32 16,3 0-28-16,3 3 40 16,3 0-32-16,5 3-4 15,-2 2-12-15,12 3-8 16,-6 2 4-16,-3 4 4 15,-7-4-4-15,7-2-20 16,-12 0 8-16,-3-3 20 16,0-2-4-16,-3-1 16 15,-3-7-16-15,-6-6-224 16,3 3 120-16</inkml:trace>
  <inkml:trace contextRef="#ctx0" brushRef="#br0" timeOffset="185039.4814">20446 10700 832 0,'6'-3'308'0,"-6"3"-240"0,6 3-20 16,-3-3 72 0,0 0-76-16,3 0 24 15,0 2-36-15,0 1 32 16,-3 0-36-16,3-1 28 0,-3 4-28 0,-12-4 16 16,9 4-24-16,-15 1 0 15,3 1-12-15,-11 3-16 16,5 0 4-16,-15-1 4 15,9 3 0-15,-9-5 16 16,10 3-8-16,-7 0 24 16,3-1-20-16,3 1 24 15,6-1-24-15,-6 3-32 16,4 1 12-16,2-4 20 16,9 4-8-16,-6-4-8 15,6 1 0-15,6-6 12 16,0 3-4-16,3-3-12 15,3 1 4-15,0-4 4 16,3 1 0-16,3-1 0 16,0 4 0-16,0-1 0 15,3 0 0-15,0 3 0 16,0 3 0-16,8 5 0 16,-2 0 0-16,3 2 0 15,3 1 0-15,0-3 0 16,-1-1 0-16,-5-4 8 15,0 0-4-15,-6-6 8 16,3 3-8-16,-15-6 8 16,3 1-8-16,-6-8-136 15,3-1 76-15</inkml:trace>
  <inkml:trace contextRef="#ctx0" brushRef="#br0" timeOffset="187486.4771">20970 10377 728 0,'12'-16'268'0,"-12"16"-208"0,12-16-16 0,-9 11 80 16,0 2-76-16,0-5 68 16,0 0-64-16,0 0 24 15,3 3-44-15,-3 0 0 16,0 2-20-16,-3 6 20 16,0 2-20-16,-3 14 76 15,3 2-52-15,-3 26 24 16,3 4-40-16,-3 12 0 15,3 1-12-15,-6-3 12 16,3-6-12-16,-6-5 112 16,6-7-68-16,-6-9 52 15,9-7-64-15,-6-12 24 16,3-1-36-16,-3-17 0 16,6-2-16-16,-3-16-68 15,6 2 28-15,3-10-120 16,3 5 84-16,9-8 8 15,3 9 36-15,9-4 0 16,-4 9 8-16,7 2 8 16,-3 5 4-16,0 3-20 15,-3 3 12-15,-7 5 32 16,-5 3-16-16,-12 2 16 16,0 3-12-16,-15 2-16 15,3 1 0-15,-8 0-48 16,2-1 24-16,-6-2 24 15,3 0 4-15,-3-3 20 0,9 3-12 0,0 0 76 16,9 0-48-16,0 3 24 16,3 2-40-16,6 3 36 15,3 0-32-15,6 0-4 16,0-3-12-16,0-3-8 16,0 1 4-16,6-3-48 15,-1 0 24-15,-2-6-336 16,-3 1 196-16</inkml:trace>
  <inkml:trace contextRef="#ctx0" brushRef="#br0" timeOffset="188147.7403">21354 10922 652 0,'-6'-3'244'0,"6"3"-192"0,-9 6-12 0,3-4 112 16,6 4-92-16,-5 2 108 16,-1 2-96-16,-3 3 24 15,3 1-56-15,-3-1 40 16,6 3-48-16,-3-6 48 15,3-2-48-15,0-3 12 16,6 1-28-16,-3-6 8 16,0 2-12-16,0-10-8 15,3 8 0-15,0-7-16 16,0-1 8-16,0-3-24 16,6 3 16-16,0 0-32 15,3 5 28-15,-1-2-12 16,1 5 16-16,0-2 8 15,3 7 4-15,-6-5 24 16,3 5-12-16,-3-2 56 16,0 2-36-16,-6 3 36 15,0 0-36-15,-6 0 0 16,3 0-20-16,-6 0 20 16,3 0-20-16,-3 0-12 15,6 0-4-15,-3-6 4 16,3 1 0-16,-3-3-72 15,3 0 40-15,-3 0-208 16,6 0 136-16,-3 0-652 0,0 0 420 0</inkml:trace>
  <inkml:trace contextRef="#ctx0" brushRef="#br0" timeOffset="189409.5368">22051 10356 696 0,'0'-16'256'0,"0"16"-196"0,-9-5-20 15,3-1 112 1,6 6-92-16,-9-8 64 16,0 8-72-16,-9-2 60 15,3 4-64-15,-5 4 8 0,2 4-32 0,-12 14 48 16,6 3-40-16,-9 23 92 16,7 5-72-16,-4 17 28 15,9-6-44-15,0 8-32 16,12-5-4-16,9 0 0 15,9-6 0-15,6-7 16 16,3-11-8-16,9-11-180 16,-1-7 96-16</inkml:trace>
  <inkml:trace contextRef="#ctx0" brushRef="#br0" timeOffset="190008.2888">21887 10758 644 0,'3'-8'236'0,"-3"8"-180"0,3-8-20 15,0 3 44 1,6 5-52-16,0-8 60 16,0 5-52-16,0-5 36 15,3 6-40-15,-3-6 16 0,0 5-28 0,0-2 44 16,2 2-36-16,-2-2 48 16,0 5-44-16,-3 0 12 15,3 5-28-15,-3 0 28 31,0 3-28-31,0 6 32 0,3 4-32 0,0 9 4 16,0-1-12-16,0 6 4 16,3-1-8-16,0-1 8 15,-1-7-8-15,1-4 32 16,0-6-20-16,-3-8 12 16,0 1-16-16,-3-12 28 15,0-1-24-15,0-12-4 16,3 0-8-16,0-7-4 15,3 2 0-15,0-5-28 16,0 3 16-16,-1-1-20 16,1 9 16-16,-3-4 8 15,3 7 8-15,-6 4 8 16,0 3-4-16,3 0 16 16,0 3-12-16,0 0-4 15,3 2 0-15,6 3 4 16,0 3-4-16,2-1 8 15,1 6-8-15,-3-3-100 16,0 1 52-16</inkml:trace>
  <inkml:trace contextRef="#ctx0" brushRef="#br0" timeOffset="192860.3623">21968 10620 572 0,'-9'-2'208'0,"6"2"-160"0,0 5-12 15,3-8 164-15,0 3-116 16,3-2 96-16,3-4-100 15,0 1 32-15,-1 0-64 0,-2-3 116 0,0 0-92 16,-3 3 36-16,0-1-64 16,0 1 36-16,0-3-44 15,-3 6-12-15,0 2-12 16,1 0 0-16,2 7-8 16,0 9-4-1,2 3 36-15,4 7-20 16,0 6 40-16,0 8-32 15,3 5-24-15,3 8 0 16,0 2 8-16,0-7-4 16,0-3 76-16,0-13-44 15,-3 2 40-15,0-13-44 0,-3-5 16 16,0-3-28-16,0-2 8 16,-3-6-16-16,-3-5 20 15,2-3-20-15,1 1 4 16,0-6-8-16,0-3 12 15,0-5-12-15,3-2 16 16,0-9-16-16,0-4-12 16,3-9 0-16,3-2 20 15,0-3-8-15,3 0-12 16,3 0 0-16,-3 8 4 16,2 2 0-16,-2 4 0 15,-3 4 0-15,0 6-20 16,-6 0 12-16,6 5 4 15,-6 3 4-15,-3-1 8 0,3 6-4 16,-6 1-12-16,0 1 4 16,0 1 4-16,0 2 0 15,0 3 0-15,0 0 0 16,0 0 0-16,0 0 0 16,0-2-212-16,0-1 116 15,0 0-436-15,0 3 296 16,0 0-688-1</inkml:trace>
  <inkml:trace contextRef="#ctx0" brushRef="#br0" timeOffset="193340.674">22301 11189 696 0,'12'-8'256'0,"0"6"-196"0,6-6-20 15,-12 5 156-15,2-2-116 16,-5 2 132-16,0-2-120 0,-3 0 52 16,0 2-84-16,-3 0 52 0,-2 1-60 15,-4-4-4-15,-3 6-28 16,-6 0 4 0,-3 6-12-16,-3-1-24 0,-3 3 4 15,4 2 20-15,2 1-4 16,0 2 4-16,6 3-4 15,6 3 20-15,12 2-16 16,3 0 12-16,9 3-12 16,3-3-16-16,6-3 0 15,-1-2 20-15,-2-2-8 0,3-7-160 16,-3-4 80-16,6-3-332 16,-18-5 224-16,-3 0-612 15</inkml:trace>
  <inkml:trace contextRef="#ctx0" brushRef="#br0" timeOffset="193611.255">22283 11295 800 0,'-9'-3'296'0,"9"3"-232"0,9-2-16 16,-9 2 108-16,6 0-96 16,3 0-16-16,3 0-28 15,0 2-4-15,6 1-8 16,-1-3-12-16,1 5 4 0,-3 1 12 15,-6 2-4-15,-6 0 8 16,0 2-8-16,-6 3 128 0,-9 3-68 16,3 0 40-16,3 0-60 15,-3 2-8-15,0-4-20 16,4-4-20-16,5 1 0 16,0-6-16-16,0 3 12 15,3-8-224-15,2-8 124 16,1 3-744-1</inkml:trace>
  <inkml:trace contextRef="#ctx0" brushRef="#br0" timeOffset="193956.2523">22599 11221 892 0,'-3'-8'332'0,"3"5"-260"0,0 1-20 15,-3 2 44-15,0 0-64 16,-3 0 40-16,-3 0-40 16,-6 2-8-16,0 4-16 15,-3-1 12-15,6 3-12 0,0 0 24 16,3 2-20-16,6 1 4 16,3 2-8-16,6 0 28 15,3 3-20-15,3 0-4 16,3 3-8-16,0-6 4 15,-3 8-4-15,-6-8 40 16,3 1-20-16,-9 1 32 16,-9-1-32-16,-3 2 12 0,-3-8-20 15,-6-1 8-15,6-4-12 16,-5-8-8 0,5 0 0-16,3-3-216 0,9-11 116 15</inkml:trace>
  <inkml:trace contextRef="#ctx0" brushRef="#br0" timeOffset="194212.9145">22596 10988 1216 0,'-18'-10'448'0,"18"7"-348"0,0 3-28 16,0 0 112-16,9 3-116 15,3-3 104-15,8-3-96 16,7 0-24-16,6 1-32 16,9-1-84-16,-1 3 32 0,-5 0-376 15,-3-3 228-15</inkml:trace>
  <inkml:trace contextRef="#ctx0" brushRef="#br0" timeOffset="194736.9838">23000 10639 808 0,'-8'0'300'15,"8"-3"-232"-15,-3 11-20 0,3-3 108 0,0 6-96 16,0 10 116-16,-6 8-100 16,6 8 16-1,9 8-56-15,-1 16 12 0,4 3-28 16,0-14 132-16,-3-10-84 16,3-9 112-16,-3-7-104 15,3-18 120-15,0-17-76 16,3-13-60-16,3-16 0 15,2-12-44-15,-5-7 12 16,-6 1-16-16,3-3-24 16,-3 11 4-16,-6 2-40 15,-3 9 28-15,0 10-92 0,0 10 64 16,0 6-108 0,0 5 88-16,0 5-180 15,6 6 140-15,3 2-196 0,3 3 172 16,-3 5-676-1</inkml:trace>
  <inkml:trace contextRef="#ctx0" brushRef="#br0" timeOffset="196286.0271">23313 11195 996 0,'-6'-8'368'0,"6"8"-284"0,9-6-24 16,-6 6 80-16,6 0-88 15,0-2 40-15,9-1-52 0,3 0-4 16,2 3-24-16,4 0-16 0,0 0 0 15,0 0 12-15,-3 3-4 16,-4-3-136-16,-5 0 76 16,-6 0-420-16,-9 0 264 15</inkml:trace>
  <inkml:trace contextRef="#ctx0" brushRef="#br0" timeOffset="196539.5705">23438 11075 808 0,'-18'6'300'0,"12"4"-232"0,-6 9-20 0,6-9 160 15,-3 4-124-15,0 4 52 0,4 6-76 16,2 5 16-16,0 0-44 16,3 0 0-16,6 8-20 0,-1-8 0 15,4 1-4-15,0-7 4 16,3-1-8-16,6-7-20 15,3-9 8-15,3-4-164 16,11-7 96-16,7-11-620 16,-9-8 384-1,-3-5-68-15</inkml:trace>
  <inkml:trace contextRef="#ctx0" brushRef="#br0" timeOffset="196825.5664">23742 10520 840 0,'12'-13'312'0,"11"15"-244"0,1 6-16 0,-12 3 112 15,15 10-100-15,-3 16 52 16,5 13-68-16,-2 19-8 15,-12 24-24-15,-6 7 24 0,-12-5-24 0,-9 1 32 16,-12-4-32-16,1-10 12 16,-4-10-16-16,-6-14 0 15,-9-16-4-15,10-13-60 16,5-18 28-16,3-16-412 16,3-14 240-16</inkml:trace>
  <inkml:trace contextRef="#ctx0" brushRef="#br0" timeOffset="197395.097">24072 10811 696 0,'12'-13'256'0,"-9"5"-196"0,9-6-20 0,-9 9 172 16,3 0-124-16,0-3 72 15,-3 0-96-15,3 3-8 16,6-1-36-16,-3 1-20 0,-1 2-4 16,-2 3-16-16,9 0 12 15,0 3 40-15,-3 2-20 16,-3 3 8-16,6 3-12 15,-9 5 20-15,3 5-16 16,-9 3 12-16,0 10-12 16,6 1 12-16,-6-1-16 15,0 0 4-15,6 1-4 16,-3-9-16-16,3-7 4 0,8-9 28 16,-2-2-12-16,0-16 12 15,0-10-4 1,3-3-12-16,-3-11 8 15,-3-2-12-15,0-1-4 16,-3 1 4-16,3 2-16 16,-9 6 8-16,6 2-4 15,0 5 0-15,0 3 0 16,-3 6 0-16,3-1 24 16,-1 3-8-16,4 3 4 15,0 2-4-15,9 3 4 0,0 0-8 16,-3 0-20-16,3 3 8 15,-3 2-480-15,-6 8 268 16,-3 6-468 0</inkml:trace>
  <inkml:trace contextRef="#ctx0" brushRef="#br0" timeOffset="197800.1124">24453 11263 768 0,'0'-2'284'0,"9"2"-220"0,0-6-20 15,0 4 92-15,0-4-84 16,-6 1 76-16,6-3-72 15,0 0-4-15,0 0-32 16,-6-2-4-16,5-1-8 0,-5 1 4 16,-3-4-8-16,0 4-12 15,-3 2 4-15,-5 0 40 16,-1 3-24-16,-12 5 8 16,0 5-12-16,3 3 12 15,-3 0-12-15,6 10-28 16,3 1 8-16,7 2 4 15,7 0 8-15,4 0 24 0,6-2-12 16,0-3-32-16,3-3 12 16,0-5-192-16,0-3 108 15,-3-5-172-15,-3-2 152 16</inkml:trace>
  <inkml:trace contextRef="#ctx0" brushRef="#br0" timeOffset="198041.0191">24391 11470 676 0,'-21'68'248'0,"21"-36"-192"0,-9 11-16 0,9-20 112 0,0 9-92 16,-3 0 80-16,-3 2-80 15,-6-10 144-15,3-5-112 16,-3-6 44-16,-3-13-80 0,-3-5 36 16,-2-9-52-16,2-7 40 15,0 0-44-15,6-5-12 16,12 2-12-16,6-3-28 15,6-5 8-15,12 3-188 16,5-2 104-16,13-1-472 16,6-3 316-16,-7-2-376 15</inkml:trace>
  <inkml:trace contextRef="#ctx0" brushRef="#br0" timeOffset="198370.1653">24670 11115 944 0,'21'-16'352'0,"-12"16"-276"0,-3 8-20 0,-6-8 60 15,0-8-76-15,0 8 52 16,0 11-52 0,-21-3-12-16,0 5-16 0,7-2-12 15,-7-1 48-15,6-2-28 16,6 8-28-16,6 0 4 15,9 0 0-15,9 2 4 16,6 3 0-16,5 1 0 0,-5-7 8 31,3 4-4-31,-3-6 16 0,-6 0-12 16,-9-2 60-16,-6-3-40 16,-3-3 40-16,-9-5-36 15,-6-2-20-15,-3-4-4 0,3-2 24 16,-3 0-16-16,13 1-304 15,8 1 156-15</inkml:trace>
  <inkml:trace contextRef="#ctx0" brushRef="#br0" timeOffset="212427.0782">24745 10261 548 0,'0'-6'204'0,"0"6"-156"0,0-2-16 16,0 7 60-16,-9 5-56 0,3 4 68 15,-18 7-64-15,3 13 108 16,-8 19-88-16,-13 19 20 0,-9 2-48 15,7 0-12-15,2-3-12 16,6-2-8-16,6-5 4 16,1-6-68-16,14-5 36 15,3-14-456 1</inkml:trace>
  <inkml:trace contextRef="#ctx0" brushRef="#br0" timeOffset="213705.1052">19637 10229 768 0,'-9'-11'284'0,"9"11"-220"0,-6-8-20 0,3 6 92 15,6 2-84-15,-6-3 104 16,0 3-92-16,-3 0 52 16,0 3-72-16,-9 5 60 15,3 2-64-15,-18 6-16 16,1 5-16-16,-13 8 0 0,-3 3-4 16,4 2-240-16</inkml:trace>
  <inkml:trace contextRef="#ctx0" brushRef="#br0" timeOffset="215670.2359">21268 10401 756 0,'0'-8'280'0,"3"8"-216"0,-3 0-20 0,0 0 24 0,0 0-48 16,0 10 0-1,-9 6 76-15,-6 13-56 16,-6 14 12-16,-5 15-32 0,-4 0-28 15,-6 6 0-15,3 4 12 16,-2 4 0-16,8-9-72 16,3-2 36-16,3-11-364 15</inkml:trace>
  <inkml:trace contextRef="#ctx0" brushRef="#br0" timeOffset="216346.624">18547 10557 560 0,'3'-16'208'0,"-3"16"-164"0,6 0-8 0,-6 0 40 16,0 5-48-16,0 1 148 16,0 7-100-16,-9 5 28 15,-6 11-60-15,-2 11 24 0,-7 8-36 16,-9 10-8-16,-3 13-16 16,4-2-104-16,2 3 52 15,-3-12-604-15</inkml:trace>
  <inkml:trace contextRef="#ctx0" brushRef="#br0" timeOffset="219286.0242">16913 12491 736 0,'-6'-13'272'0,"6"7"-208"0,-6-4-20 0,12 7 28 15,-6-2-48-15,3 2 0 16,-3 3-16-16,0 0-8 16,-9-2 4-16,3 2 4 0,3 0-4 15,-9-6 76-15,3 6-44 16,-3-2 24-16,-2-1-40 16,-4 0-28-16,-9 1 4 15,-9 2 0-15,1-6 4 16,-16 4 24-16,-6 7-12 15,-2-5 4-15,-19-3-8 16,-8 3 12-16,0 0-12 16,-4 3 16-16,-11-3-16 0,0 0-4 15,-6-3 0 1,0-2-4-16,0 0 0 0,-10-3-20 16,1 5 12-16,-6-2-4 15,-15 0 4-15,0-1 16 16,1 1-4-16,-7 0-12 15,-3 0 4-15,0-6 20 16,0 6-8-16,0-9-20 16,9 4 4-16,0-1 4 15,-6-2 4-15,13-3-12 16,7-2 8-16,1-4 12 16,6-1-4-16,9-1 24 15,12 5-16-15,3-2-4 16,11 5-4-16,10 0-16 0,5 3 8 15,16 5-32-15,-1 3 20 16,21 2-180-16,4-2 108 16,5 2-376-1</inkml:trace>
  <inkml:trace contextRef="#ctx0" brushRef="#br0" timeOffset="219751.1364">12772 11996 716 0,'-20'-2'264'0,"14"7"-204"0,0-3-16 15,3 6-36-15,-3 0-12 16,-3 3-4-16,-3-3 0 15,-3 2 16-15,0 1-4 16,-9 0 8-16,-2-3-8 0,-7 0 68 16,0 2-40-16,6-2 92 15,9 0-68-15,1 0-8 16,2 2-32-16,6 1 32 16,3 5-24-16,12 2-12 15,3 6-8-15,3 0-16 16,8 0 8-16,-2-3 28 15,3-5-12-15,6-8 76 16,-3-8-52-16,-3-8 128 0,-1-8-92 16,-5-5 44-16,0-6-68 15,-9-2-8-15,-6-2-24 16,0 1-4-16,0-1-4 16,0 2-32-16,-6 0 12 15,0 7-128-15,3 6 80 16,-3 11-364-16,0 10 236 15,-3 9-552 1</inkml:trace>
  <inkml:trace contextRef="#ctx0" brushRef="#br0" timeOffset="221237.1204">17928 12560 644 0,'0'-6'236'0,"0"6"-180"0,3-5-20 0,-3 3 168 15,3-4-120-15,-3-4 96 16,6 4-100-16,0-2 8 16,0-2-52-16,-3 5-24 0,9-9-4 15,-3 4 0-15,6 2-4 16,0-3 8-16,5 1-8 15,-5 2-12-15,6 2 4 16,-6 6-16-16,0 0 12 16,3 6 4-16,-3 4 4 15,-6 4 8-15,5 1-4 16,-2 4-4-16,-3 5 4 0,0 2-16 16,0 3 8-16,0 3-16 15,3-3 12-15,0-2 12 16,-6-4 0-16,3 1-4 15,3-5 4-15,-3-3 12 16,-1-11-8-16,1 0 4 16,3-5-4-16,-3 0 4 15,-3-10-8-15,3-4 8 16,0-1-8-16,0 1-12 16,0-7 4-16,3 3 4 15,-6-1 0-15,3 1 0 16,0-6 0-16,0 3 0 15,0-3 0-15,-1 3 0 16,1-1 0-16,6 4-12 16,0-1 8-16,6 6 56 15,0 0-28-15,0 8 8 0,2 2-20 16,-2 8-32-16,-6 1 8 16,6 2 24-16,-6 2-8 15,0 3-96-15,-9-5 48 16,3 3-800-1</inkml:trace>
  <inkml:trace contextRef="#ctx0" brushRef="#br0" timeOffset="222047.9196">18553 12957 600 0,'0'-11'224'0,"6"11"-176"0,0-3-12 0,-3-2 44 16,-3-3-52-16,3-2 84 15,0 2-60-15,-3-3 0 16,-3-2-32-16,-3 2 4 0,0 6-12 16,-6 0 12-16,-6 2-16 15,-2 8 76-15,-4 6-48 16,0 2 12-16,0 3-28 0,3 0 16 16,6 2-24-16,6-2-12 15,7-2-4-15,4-1 12 16,10-5-4-16,3-3 16 15,9-2-12-15,0-3-72 16,-3-3 32-16,0-2-100 16,-7-1 72-16,-5-2-120 15,-6 1 100-15,-3 1-40 16,-6 6 72-16,-3 3 112 31,4 2-28-31,-10 11 92 0,3 8-72 16,0 13 36-16,6 13-56 15,3 3-20-15,0-3-8 16,0-5-8-16,0-5 0 0,-3-11 120 16,-3-5-64-16,-6-8 48 15,-6-6-60-15,1-4 4 0,2-6-32 16,-3-8 44-16,-3-13-32 16,3-3 4-16,6 0-20 15,3-5 20-15,6 5-20 16,9-5-20-16,9 5 0 15,6-5-56-15,6 3 32 16,9 2-144-16,2 0 100 16,4 3-256-16,-3 2 184 15,-3 3-432 1</inkml:trace>
  <inkml:trace contextRef="#ctx0" brushRef="#br0" timeOffset="222378.9161">18741 12912 580 0,'9'-14'216'0,"3"9"-168"0,0 2-12 16,-10-4 144-16,-2 1-104 15,0 1 120-15,0 5-112 16,-5-3-8-16,-7 3-48 16,-3 6-24-16,0 4-8 0,0 1 4 15,3-1 0-15,6 1-12 16,3 2 8-16,6 0-4 15,9 1 0-15,6-1 8 16,3 0 0-16,0 0 0 16,-4-2 0-16,-2-3 8 15,-6 0-4-15,-3-3 24 16,-9 0-16-16,-3-2 48 0,-9-3-32 16,-2 0 20-16,-4-3-28 15,-3-2-28-15,3 0 4 16,6-1-148-16,9 4 80 15,3 2-732 1</inkml:trace>
  <inkml:trace contextRef="#ctx0" brushRef="#br0" timeOffset="223834.7647">19494 12552 696 0,'9'-8'256'0,"-3"8"-196"0,3-5-20 0,-3-1 164 15,3 6-120-15,0 0 64 16,-1-5-88-16,-2 5-16 15,0 0-28-15,0 0-12 0,-3 0 0 16,-3 11 28-16,-3-3-16 16,-9 2 4-16,-5 1-12 15,-7 2 20-15,-6 3-16 16,-3 2 12-16,-3-2-12 16,7-3 28-1,5 1-24-15,-6-4-4 16,9 3-8-16,3-2 4 15,4 0-4-15,-1-1 8 16,3 1-8-16,3-3-12 16,6 0 4-16,3 0-4 0,0 0 0 0,3-3 16 15,3 0-4-15,0 0-4 16,3 3 4-16,0 0 4 16,3 0-4-16,-1 0-20 15,4 3 8-15,3 5 12 16,0-3 0-16,0 3-4 15,0-3 4-15,0-2-4 16,-4-4 0-16,-2 1 32 16,0-2-16-16,-3-4-4 15,-3 4-8-15,-6-6 4 16,0 0-4-16,0 0-136 16,0 0 76-16</inkml:trace>
  <inkml:trace contextRef="#ctx0" brushRef="#br0" timeOffset="224331.0995">19899 12562 748 0,'-3'-2'276'0,"3"2"-216"0,3 0-16 16,-3 0 128-16,0 0-104 16,0 5 52-16,-3 3-72 15,-3 3 12-15,-6 4-40 16,-6 1-8-16,-3 3-8 0,0-3 40 15,1-3-24-15,-4 3 24 16,0-8-24-16,3 2 16 16,0 1-20-16,6-3 8 15,0-3-12-15,4 3 12 16,5 0-16-16,3-5-4 16,3 7 0-16,9-2-4 15,2 0 0-15,7 0 16 0,0 5-8 16,9-2 24-16,0 2-20 15,-3-2-4-15,-1 5-4 16,-2-3-16-16,-3-3 8 16,-6 1 12-16,-6 0-4 15,-3-4-12-15,-3-7 4 16,-3 6-288-16,-6-4 160 16,0-2-720-1</inkml:trace>
  <inkml:trace contextRef="#ctx0" brushRef="#br0" timeOffset="225546.6847">20354 12570 696 0,'0'-10'256'0,"3"7"-196"0,-3 0-20 15,3 1 120-15,0-3-96 16,3-1 60-16,3 1-68 0,0-3-16 15,0 0-24-15,3 3-12 0,3-6 0 16,2 3 28-16,4 3-16 16,-3 0 12-16,0 2-16 15,3 0 20-15,0 3-20 16,-6 6 12-16,-1 4-12 16,-2 3 12-16,0 3-16 15,-3 6 16-15,0 1-16 16,-3 6 24-16,-6-2-20 15,-3 2 24-15,-3 0-24 16,-9 0 12-16,-9 3-12 16,-5-6-8-16,-7 4 0 0,-3-7-4 15,1-4 0-15,2-1 8 16,0-4-4-16,9-6-4 16,7-1 4-16,5-7 4 15,6 0-4-15,3-5 16 16,6-3-12-16,6-2-12 15,3-1 0-15,0-2 12 16,-1 0-4-16,1-3-12 16,0 8 4-16,0 0 12 15,0 0-4-15,0 3 8 16,3 2-8-16,3 0-12 16,0 6 4-16,0 0-16 15,3 2 12-15,-1 3 12 16,-2 0 0-16,0 0-4 15,6 5 4-15,-6-2 20 16,0 4-12-16,0-1-12 0,3-4-4 16,-7 1-4-16,1-9 0 15,0 6 24-15,0-5-8 16,-3-3 16-16,3 0-16 16,-3-3 4-16,0-2-4 15,-3 0 36-15,0-3-20 16,0 3-4-16,-3-1-12 15,0 1-16-15,0 0 4 16,0-3-244-16,-3 3 136 16,9-3-828-1,2 0 488-15</inkml:trace>
  <inkml:trace contextRef="#ctx0" brushRef="#br0" timeOffset="226133.3842">21307 12319 704 0,'0'-11'264'0,"6"11"-208"15,-6-5-12-15,0 2 124 0,0 3-100 16,-9-2 44-16,-3 2-68 15,-3 5-8-15,-6 0-20 16,6 3 60-16,-6 6-44 0,-2 1 60 16,5 15-56-16,0 4 64 15,0 3-60-15,6 3 44 16,0 7-48-16,6 12 16 16,6 1-32-16,3 1-8 15,9-8-8-15,3-8-4 16,9-5 0-16,6-6-124 15,11-7 68-15,1-4-540 16,6 1 328-16</inkml:trace>
  <inkml:trace contextRef="#ctx0" brushRef="#br0" timeOffset="227287.4055">21399 12467 676 0,'-9'-18'248'0,"15"12"-192"0,0 6-16 0,-3-8 92 16,0-2-80-16,0 5 16 15,0-6-44-15,-3-2 40 16,6 7-36-16,-3-4 28 0,3 5-28 15,0-1-16-15,0 6-8 16,0 8 64-16,0 11-36 16,-3 2 68-16,2 5-60 15,1 9 8-15,3 7-28 16,0 0 24-16,3 6-28 16,0-8 48-16,0-3-36 0,0-8 64 15,-3-8-52 1,0-8 28-16,0-5-40 0,0-8 52 15,0-8-44-15,0-5-16 16,2-5-12-16,1-9-8 16,0-5 0-16,3-2 0 15,0-3 0-15,0 0-12 16,0-6 8-16,0 4 4 16,-3 4 0-16,-1 1-20 15,1 2 12-15,0 6 4 16,3 7 4-16,-6 3 0 15,3 3 0-15,-3 5-100 16,6 3 56-16,-9 5-252 0,3 5 160 16,-6 3-660-1</inkml:trace>
  <inkml:trace contextRef="#ctx0" brushRef="#br0" timeOffset="227992.9522">21887 12853 664 0,'0'-7'244'0,"3"7"-188"0,3-6-16 0,0 4 128 16,-6-4-100-16,6 1 68 15,-3 0-76-15,0-1 36 0,3 4-56 16,-6-4 40-16,-6-1-44 16,3 4 24-16,0 0-32 15,-3 1 16-15,-6-1-24 16,0 8-8-16,-3 3-8 0,-3 3 20 15,1 2-12-15,-1 3 12 16,3 5-12-16,3 3 36 16,3-3-24-16,6 5-24 15,6-7 0-15,3 5-8 16,3 0 0-16,0-3-28 16,-3-3 20-16,3-7-224 15,0 2 132-15,-3-5-252 16,-6-8 204-16,0 0-444 15</inkml:trace>
  <inkml:trace contextRef="#ctx0" brushRef="#br0" timeOffset="228309.3112">21774 13025 780 0,'-6'-5'288'0,"6"5"-224"0,0-3-20 0,6 3 56 16,3 0-64-16,0 0 4 15,-3 0-24-15,12 0-12 16,-3 0 0-16,-1 0-4 0,-5 0 0 15,3 0 16-15,-3 0-8 16,-3 0 16-16,-6 0-16 16,0 0 92-16,0 0-52 15,-3 0 100 1,3 3-84-16,-3 5-4 0,0 0-36 16,-3 3 12-16,3-1-24 15,0 6 4-15,0 3-8 16,0-4 4-16,-3-4-8 0,6 0 8 15,-3-3-8-15,1-6 8 16,2-2-8-16,0-2-116 16,0-4 60-16,0-2-332 15,2-2 216-15,1 2-556 16</inkml:trace>
  <inkml:trace contextRef="#ctx0" brushRef="#br0" timeOffset="228818.7106">22087 12973 768 0,'0'0'284'0,"-3"0"-220"0,0-3-20 0,0 3 128 15,3 0-104-15,-3 0 88 16,-3-5-92-16,0 5 4 15,0 0-44-15,-3-6-12 0,-3 6-8 16,3 0-16-16,3 0 8 16,0 0 4-16,0 0 0 15,3 0-12-15,0 6 8 16,3-6-4-16,3 5 0 16,0 0 16-16,0 3-4 15,3 3-12-15,0-3 4 16,0 2 20-16,0 6-8 0,0-3-4 15,-3 1 0-15,3-1-24 16,-6 0 12-16,3-2 12 16,0-1 0-16,0 1-12 15,-3-1 4-15,3 1 4 16,-3-1 0-16,-3-2 16 16,-3-2-8-16,0-1 112 15,0-2-68-15,-3-1 68 16,-3-4-68-16,0-1 24 15,3 0-44-15,-3 1-28 16,0-1-4-16,4 3 8 16,2-3-4-16,3 3-48 15,3-2 28-15,3-1-296 16,3 0 172-16,2 1-788 16</inkml:trace>
  <inkml:trace contextRef="#ctx0" brushRef="#br0" timeOffset="229244.4681">22325 12721 1268 0,'-21'-10'468'0,"27"10"-364"0,-3 2-28 0,3-2 64 16,6 0-92-16,9-2 0 15,2-1-32-15,13 0-100 16,6 1 48-16,2 2-1088 15</inkml:trace>
  <inkml:trace contextRef="#ctx0" brushRef="#br0" timeOffset="229990.8304">22840 12396 624 0,'3'-21'228'0,"-3"18"-176"0,-6-2-16 0,6 2 168 16,6-5-120-16,-3 3 88 15,0-3-100-15,0 3-20 16,9 5-32-16,-7 0 12 0,1 2-20 0,0 11 84 15,-6 14-52-15,6 2 56 16,3 8-56-16,-3 3 32 16,9 5-44-1,-3 5 16-15,6 0-28 16,-3-10 16-16,3 0-20 0,-4-14 96 16,-5-10-60-16,6-8 64 15,-3-11-64-15,0-10 32 16,-3-16-48-16,3-3-20 15,0-5-8-15,3 0-8 16,0-3 0-16,2 6-12 16,1 2 8-16,-3 3-16 15,-3 8 12-15,0 2-4 16,0 4 4-16,-3 4-88 16,-3 3 48-16,3 3-136 15,0 2-132-15,-6 6 164 16,3 2-536-1</inkml:trace>
  <inkml:trace contextRef="#ctx0" brushRef="#br0" timeOffset="230401.015">23182 12861 780 0,'0'-5'288'0,"3"8"-224"0,3-6-20 16,0 3 208-16,0 0-148 16,3-3 88-16,6 1-108 15,0-1-4-15,5-2-48 16,1 5 4-16,3 0-20 0,3-3-8 16,-3 1-4-16,-4 2 4 15,4 0-4-15,-9-3-12 16,-6-2 4-16,-9-3-120 0,-3 2 68 15,-3-2-332-15,-6 1 220 16,0-1-536 0</inkml:trace>
  <inkml:trace contextRef="#ctx0" brushRef="#br0" timeOffset="230668.4894">23286 12676 840 0,'0'-2'312'0,"0"-1"-244"0,-12 8-16 0,12 0 112 0,0 6-100 16,-6 2 36-16,3 6-60 15,0 2 84-15,-3 8-72 16,3 3 56-16,0 0-64 16,-2-3 32-16,2-3-44 0,-3-2 0 15,3-6-20-15,-3-2 12 16,6-2-16-16,0-6 4 15,15-3-4 1,-1-5-8-16,7-3-172 16,6-2 92-16,-3 2-332 15,6 1 232-15</inkml:trace>
  <inkml:trace contextRef="#ctx0" brushRef="#br0" timeOffset="231358.1493">23611 12263 780 0,'15'-10'288'0,"-1"15"-224"0,1 0-20 0,0 3 224 0,12 14-156 15,3 15 124-15,11 10-140 16,4 11 92 0,6 24-108-16,-10 14 0 0,-11-6-44 0,-12-8-8 15,-24-3-16-15,-21-2-288 16,-20-1 148-16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6T12:56:25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9120 8924 696 0,'-3'-15'256'0,"0"15"-196"0,6 0-20 16,-3 5-12-16,0-5-24 16,9 5-12-16,-3-2 4 15,0-1 12-15,3 4-4 0,3 2 84 0,-3 0-44 16,3 2-4-16,2 1-24 15,4 2-12-15,6-2 0 16,6 2 4-16,3 0-4 16,8 3-12-16,7 0 4 15,3 0-4-15,5 2 0 16,1-2 16-16,5 0-4 16,4-3 8-1,-1-2-8-15,24-1-4 16,-2 4 4-16,26-7-4 15,-3 1 0-15,27-2 0 16,-6-1 0-16,21-2 8 16,-9 2-4-16,23 3-4 15,-17 2 4-15,24 1 4 16,-18 2-4-16,14-2-20 16,-11 5 8-16,30 2 12 0,-7 1 0 15,-2-3 8-15,-7 2-8 16,-11-7 32-16,6-1-20 15,-12-2 84-15,-15 0-56 0,-10-8 40 16,4 0-48-16,-17 3 44 16,-1-3-48-16,-15 2-8 15,-15-2-12-15,-8 0-20 16,-16 0 4-16,-5-5 20 16,-16 3-8-16,-11 2 4 15,-6 0-4-15,-9 0-16 0,-6 0 4 16,-3 0-76-16,-6 0 44 15,0 5-460-15,-3 3 272 16</inkml:trace>
  <inkml:trace contextRef="#ctx0" brushRef="#br0" timeOffset="10466.9112">14481 9311 684 0,'-3'-11'252'0,"3"11"-192"0,6 3-20 0,-3-3-188 16,0 0 72-16,3 0-76 15,6 0 88-15</inkml:trace>
  <inkml:trace contextRef="#ctx0" brushRef="#br0" timeOffset="12491.5372">14252 9043 548 0,'-3'-7'204'0,"3"7"-156"0,-3-3-16 0,0 0 60 15,6 3-56-15,-3-5 112 16,6 2-88-16,-3-5 36 16,3 6-56-16,0-6 28 15,0 5-36-15,0-5 44 16,3 3-44-16,-3-3 36 16,0 5-36-16,-1-2 16 15,4 5-28-15,-3-3-8 16,3 6-8-16,-3-3-16 15,3 5 8-15,0 3 20 16,0 5-8-16,3 9 32 16,0 1-24-16,3 17-12 15,3 0-8-15,-1 7 12 16,1-4-4-16,0-4-12 16,0-1 4-16,0-7 48 15,3-4-24-15,3-6 24 16,-10-3-24-16,1-7 36 0,-3 0-32 15,0-6 48-15,0 0-40 16,-3-7-8-16,3 2-12 0,-3-6 24 16,3 1-20-16,-3-6-12 15,6 1-8-15,-10-11 4 16,10 2 0-16,0-15 0 16,0-1 0-16,0-10 8 15,6 6-4-15,-6-6-12 16,6 8 4-16,-7 0 4 15,1 10 0-15,-9 3 0 16,9 8 0-16,-9 1-12 16,3 7 8-16,-9 0-4 15,6 2 0-15,-6 1 8 16,0 5 0-16,0-3 0 16,0 6 0-16,0-6 16 15,6 3-8-15,-3-2-12 16,3 2 0-16,-6-3-348 15,0 6 192-15</inkml:trace>
  <inkml:trace contextRef="#ctx0" brushRef="#br0" timeOffset="13813.913">14934 9538 196 0,'0'-5'72'0,"0"5"-56"0,3-3-4 0,-3 1-16 16,0 4 0-16,0-4 12 15,5 2-4-15,-5-3-12 16,0 0 4-16</inkml:trace>
  <inkml:trace contextRef="#ctx0" brushRef="#br0" timeOffset="14368.7233">14999 9374 520 0,'3'-2'192'0,"-3"2"-152"0,-3-3-8 15,0 0 80 1,6 6-68-16,-3-3 96 16,0 0-80-16,0 0 32 0,0 0-52 0,-3 0 40 15,3 0-48-15,-6 3 12 16,3 2-28-16,-6 3 52 16,3 2-36-16,-3 4 4 15,3 1-24-15,-3 1 28 16,3 0-24-16,1 0 20 15,-4 3-20-15,3-6 8 16,-3 0-12-16,3-2-8 16,3-1 0-16,-3-2 4 15,6 0-4-15,-6-3-4 16,6 1 4-16,-6-1-16 16,6 0 8-16,0 1 4 15,0-1 0-15,0-5-144 16,0 0 80-16,0-3-440 15,6 1 280-15</inkml:trace>
  <inkml:trace contextRef="#ctx0" brushRef="#br0" timeOffset="14999.6271">14826 9372 424 0,'-6'0'156'0,"6"0"-120"0,6-3-8 0,-6 0 52 15,0 6-48-15,0-6 112 16,9 3-84-16,-3-2 0 15,3-1-36-15,3-2 44 16,-3 2-36-16,3-2 20 16,-3 2-32-16,3-2 8 15,-3 5-16-15,0-6-8 16,6 6 0-16,-10 0-16 16,10 6 8-16,-3-4 12 15,-3 4-4-15,6 2 8 16,0 0-8-16,-3 0 24 15,3 2-16-15,-6 1 24 16,6 2-24-16,-1 0 24 16,-2 0-24-16,-3 1 32 15,-3-1-28-15,3 0 20 16,-3 3-20-16,-6 0 8 16,0 0-12-16,0-3 0 15,0 5-4-15,-6-4-8 16,-3 2 4-16,-3-3 20 15,0 0-12-15,-2-2 12 16,8 2-12-16,-9-3 0 16,0 4-4-16,-6-4 4 0,9 1-8 0,-9-6 8 15,3 3-8-15,-8-5-4 16,11 2 4-16,-12-8-4 16,12 3 0-16,0-2-20 15,6 2 12-15,-3-3-76 16,9-2 48-16,3-3-208 15,3 3 140-15</inkml:trace>
  <inkml:trace contextRef="#ctx0" brushRef="#br0" timeOffset="15914.1867">15368 9448 612 0,'6'-2'228'0,"-6"2"-180"0,0-3-12 15,6 0 72 1,-3 3-68-16,-3-2 44 16,9-1-48-16,-6-2 16 15,0 2-32-15,-3-2 8 16,3 2-16-16,-6-2 12 15,0 5-16-15,-9-5 16 16,3 5-16-16,-12-6-4 16,6 6 0-16,-5 0 28 15,5 3-16-15,0-3-4 16,0 3-8-16,0-1-24 16,9 4 12-16,0-4-4 0,6 3 4 0,0 1 8 15,6 2 0-15,0 0-12 16,3 2 8-16,6 6 20 15,0 0-8-15,6 5-20 16,-1 3 4-16,-5 5-4 16,6-5 4-16,-9-3 16 15,3 0-4-15,-3-2 16 16,-6-1-12-16,-3-2 48 16,3-3-28-16,-15-2 4 15,6-3-20-15,-12-3 28 16,9 3-24-16,-9-8 40 15,0 3-32-15,0-6-24 16,0 3 0-16,1-5 0 16,2 2 0-16,0-5-56 15,6 6 32-15</inkml:trace>
  <inkml:trace contextRef="#ctx0" brushRef="#br0" timeOffset="16875.207">15746 9308 652 0,'0'-3'244'0,"0"3"-192"0,0 0-12 0,0 0 100 16,0 0-84-16,0 0 60 15,0 0-72-15,0-2 40 16,6 2-48-16,-3-3 24 16,3 3-32-16,0-3 16 15,0 1-24-15,0-1 16 16,3 3-20-16,3-2 0 15,3 4-8-15,8-2-16 16,1 0 4-16,3 0 12 16,3 0-4-16,3 0-4 15,-4 5 4-15,-5-5-4 16,0 3 0-16,-6-3 24 16,0 3-12-16,-6-6-4 15,-3 3-4-15,-6-3 4 16,2 1-4-16,-8-3-36 0,1-1 16 0,-1-2-260 15,0 3 156-15</inkml:trace>
  <inkml:trace contextRef="#ctx0" brushRef="#br0" timeOffset="17191.2402">15880 9115 528 0,'-3'0'196'0,"3"0"-152"0,3 8-12 16,-3-6 104 0,3 4-80-16,-3 7 84 15,3 3-80-15,0 5 64 16,0 0-68-16,-3 6 48 15,0 2-60-15,-6-3 16 16,6-2-40-16,0-5 0 16,0-1-12-16,0-5 12 15,0-2-12-15,3-3-12 16,3 0 0-16,0-3-40 16,0 0 24-16</inkml:trace>
  <inkml:trace contextRef="#ctx0" brushRef="#br0" timeOffset="18316.2379">16196 9025 560 0,'3'-5'208'0,"-3"5"-164"0,12-8-8 0,-6 5 76 16,-1 3-68-16,7-3 80 15,0-2-72-15,3 0 8 16,0 5-36-16,3-5 4 16,0 2-16-16,0 0-8 15,-3 3 0-15,-4 0-4 16,4 3 0-16,-6-3 8 15,3 5-4-15,-6 0 60 16,3 1-36-16,-6-1 16 16,0 3-28-16,-3 0 8 15,3 0-12-15,-3 2-8 16,3 4 0-16,-3 2-24 16,0 2 12-16,-3 3 20 15,0 3-4-15,0 0-4 16,3 0 0-16,0-1-16 0,3-1 8 15,6-4 4-15,0 1 0 0,3-3 0 16,3-1 0-16,0-4 8 16,2-3-4-16,-2-5-4 15,3-1 4-15,-9-4-4 16,6-1 0-16,-3-5 24 16,-3 0-12-16,0-8-4 15,-3 6-4-15,3-9-16 16,-6 3 8-16,0-8 4 15,2 3 0-15,1-8 8 16,-3 8-4-16,0-5-4 16,3 4 4-16,-3-1-4 15,3 7 0-15,0-3-12 16,3 6 8-16,0-3 4 16,3 5 0-16,3 1 0 15,3 5 0-15,3-3 0 16,-1 2 0-16,1 1 24 15,0 2-12-15,0 3 12 16,0 6-12-16,-3-6 0 16,-6 10-4-16,2-7 4 15,4 8-8-15,-12-6 16 16,3 3-12-16,-6-3-260 16,0 0 140-16</inkml:trace>
  <inkml:trace contextRef="#ctx0" brushRef="#br0" timeOffset="19817.5676">16836 9435 436 0,'6'0'160'0,"-6"0"-124"0,0 0-8 0,0-3 96 15,9 3-72-15,-9-2 60 16,6 2-68-16,-4-3 40 16,4 3-48-16,-12-5 24 15,6 2-32-15,-2-2 44 16,2 2-40-16,-6-2 12 15,6 2-28-15,-12-2 0 16,6 2-8-16,-12-2-16 16,9 5 4-16,-6 0 4 15,9 3 0-15,-12-3 0 16,9 5 0-16,-3 0 52 16,-3 6-28-16,4-1 24 15,2 4-28-15,0-1 28 16,6 3-32-16,3-3-12 15,0 0-8-15,3-2 4 16,9-3 0-16,-3-6 0 16,5 1 0-16,1-6 24 15,3 1-12-15,-3-6-136 16,3 0 68-16,-3-5-104 0,3 5 92 0,-9-8-168 16,5 3 132-16,-5-6-64 15,6 3 96-15,-9-2 40 16,6 2 24-16,-9-3 112 15,3 3-56-15,-6-2 88 16,0 7-80-16,-3-2 36 16,3 3-56-16,-3 2 24 15,3 2-32-15,-3 4-28 16,6 2 0-16,-6 5 44 16,3 3-24-16,-9 5 68 15,3 3-48-15,-6 5 28 16,6 0-40-16,-5 0 16 15,5 1-24-15,-9-1 16 16,9 0-20-16,-3-3 8 16,3-2-12-16,-3-2-16 15,6-4 0-15,0-2 12 16,3-3-4-16,-6-7-196 16,12 2 104-16</inkml:trace>
  <inkml:trace contextRef="#ctx0" brushRef="#br0" timeOffset="20343.4367">17074 9401 496 0,'0'-3'184'0,"0"3"-140"0,0-3-16 0,0-2 84 16,0 5-68-16,-6 0 80 15,6 0-72-15,-3-5 0 16,0 5-32-16,-3-6 24 16,3 6-28-16,-6 0 48 15,3 0-36-15,-9 0 4 16,6 6-20-16,0-6 28 15,6 5-24-15,-9-5 4 16,9 8-12-16,-5-5-16 16,8-1 4-16,-3 9 12 15,6-3-4-15,-3 2-12 16,8 1 4-16,-5 0 12 16,3 2-4-16,0 0-4 15,3-2 4-15,-3 2-16 16,3-3 8-16,-3 1 12 15,0 2-4-15,-6-7 32 16,3 4-20-16,-6-7 56 16,3 2-40-16,-9 0 20 15,3 1-32-15,-3-6 16 16,3 0-20-16,0 0-8 16,0 0-4-16,0 0-4 0,3 0 0 0,-2 0-336 15,5-6 184-15</inkml:trace>
  <inkml:trace contextRef="#ctx0" brushRef="#br0" timeOffset="22626.0878">19461 8760 600 0,'-21'-8'224'0,"21"8"-176"0,-12 6-12 15,9-6 36 1,3 5-48-16,0 6 76 16,6 2-52-16,0 5 36 15,3 3-48-15,6 3 0 16,0-3-24-16,6-2 0 15,3-3-4-15,2-3 64 16,1-2-40-16,9-6 16 16,0-2-32-16,20-11-16 15,4 2-4-15,23-7 12 16,-5 3-4-16,32-6-12 16,-9 0 4-16,15 3 12 0,-3 7-4 15,12 4-12-15,-12 2 4 0,9 5 4 16,-21 3 0-1,4 2-12 1,-19 1 8-16,6 2 20 0,-17 3-8 0,-10 0 16 16,-14 0-16-16,-10 0-20 15,-8 2 4-15,-12 1 40 16,-3-1-20-16,-12-2 8 16,0 0-12-16,-6-5 12 15,0-3-12-15,0-8 32 16,3 2-24-16,-3-10 32 15,6 3-32-15,3-8 20 16,6 0-20-16,-1-9-16 16,4 7-4-16,9-7-4 15,0 4 0-15,12-6 0 16,2 13 0-16,16-2 0 16,2 3 0-16,13 7-12 15,-7 3 12-15,19 0 32 16,-7 5-16-16,12 1-16 15,-8 2 0-15,5-3 12 16,-9 3 0-16,-5-6 8 16,-10-2-8-16,-2 0-4 15,-10-2 4-15,-2-4 20 16,-9 1-12-16,-1-3 24 16,-5 3-24-16,-3-8 4 0,-3 5-8 0,-9-3 4 15,0 3-8-15,-10-5 8 16,-2 8-8-16,-9-6-72 15,0 3 36-15</inkml:trace>
  <inkml:trace contextRef="#ctx0" brushRef="#br0" timeOffset="24051.3813">21128 9401 540 0,'-3'-6'200'0,"3"6"-156"0,9-5-12 16,-6 2 36-1,0 3-44-15,3-5 76 16,3 2-52-16,0-2 64 16,0 5-64-16,-3-5 44 15,3 5-52-15,-3-5 32 16,0 5-40-16,2-3 8 16,-2 3-24-16,-3 3 8 0,6 5-12 15,0 2 20 1,3 6-20-16,0 8 4 0,3 0-8 0,3 7-8 31,3 6 4-31,-3 0 20 16,2-2-12-16,1-3 12 0,0-3-12 0,0-3 28 15,0-5-24-15,-3-2-4 16,-4-1-8-16,-2-7 12 16,0 0-8-16,-3-6 16 15,3-3-16-15,-3-2 4 16,0 3-4-16,0-6 4 15,0 3-8-15,3-10 52 16,0 2-32-16,3-13 24 16,-1 2-28-16,4-15 8 15,0 2-16-15,0-13-24 16,3 8 4-16,3-5 4 16,-4 7 4-16,1 4 8 15,0 9-4-15,-6 1-12 16,0 8 4-16,-9-3 12 15,3 11-4-15,0-3-4 16,-3 3 4-16,-3-1-16 16,3 4 8-16,-6-1 12 15,0 6-4-15,0-3-136 16,3 5 76-16</inkml:trace>
  <inkml:trace contextRef="#ctx0" brushRef="#br0" timeOffset="24832.6831">21715 9842 572 0,'2'-5'208'0,"-2"5"-160"0,3-2-12 0,-3-1 120 15,3 3-92-15,-3-3 72 16,3 3-80-16,0-2-4 15,0-1-32-15,0-2 16 16,0 5-24-16,-3-3 32 16,3 3-28-16,-3-3 20 15,0 6-20-15,0-3 20 16,0 0-24-16,-3 3 4 16,0 5-8-16,-3 2 12 15,3 3-12-15,-6 6 16 16,7 2-16-16,-4 0-4 15,6 3 0-15,-6-3 12 16,6 0-8-16,-3-5 4 16,3-2-4-16,-3-4 12 15,3-2-12-15,-6-3-4 16,6 1 0-16,-3-6-60 16,6 0 32-16,-3-3-184 15,0 3 116-15</inkml:trace>
  <inkml:trace contextRef="#ctx0" brushRef="#br0" timeOffset="25388.4857">21607 9816 572 0,'-6'0'208'0,"6"0"-160"15,0-5-12-15,0-1 84 16,6 6-72-16,0-5 52 15,0 3-60-15,0-4-28 16,3 6-12-16,0-5 52 16,0 5-28-16,0-3 8 15,3 6-20-15,3-3-16 16,-3 3 0-16,0-1 28 16,2 4-12-16,1 1 4 15,0 1-8-15,-3 6-8 16,6-1 4-16,-6 5 4 15,6 1-4-15,-6 5-4 16,-3 0 4-16,-3-1 48 16,-4 1-28-16,-7 0 32 0,-7 0-28 0,-12-6 0 15,3-2-16-15,-9 0 44 16,-6-8-28-16,10 3 4 0,-4-11-20 16,9 5-8-16,6-5 0 15,6 0 4-15,3-5-4 16,6 2-28-16,9-2 12 15,-3-3-268 1,9 2 152-16</inkml:trace>
  <inkml:trace contextRef="#ctx0" brushRef="#br0" timeOffset="25822.3352">22066 9946 600 0,'18'-11'224'16,"-18"11"-176"-16,15-10-12 0,-10 4 132 16,1 4-100-16,-6-6 68 15,3 5-76-15,-6-5 20 16,0 5-48-16,-5-2-8 16,-1 2-16-16,-6 1 4 15,3 2-8-15,-9 0 32 16,9 2-20-16,-3-2-12 15,6 6-8-15,0-1 4 16,3-2 0-16,0 7-12 0,3-2 8 0,3 3-4 16,3 2 0-16,3 6 8 15,3-1 0-15,3 6 0 16,6 0 0-16,3 2-12 16,-3 6 8-16,0-8 72 15,-4 0-36-15,-5-11 76 16,-9 3 44-16,-6-8-80 15,-5-3-8-15,-1 0-44 16,-3-5-12-16,-3-5-4 16,0 0-4-16,-6-1 0 15,9 4-100-15,6-4 56 16,-2 1-420-16,-4 0 256 0,0-6-484 16</inkml:trace>
  <inkml:trace contextRef="#ctx0" brushRef="#br0" timeOffset="27279.0991">23236 8932 444 0,'0'-5'164'0,"0"5"-124"0,0 3-16 16,0-3 96 0,0 0-72-16,0 0 76 15,0 0-68-15,0 2 32 16,0 4-52-16,0 2 44 15,0-1-48-15,9 7 4 16,-6-1-24-16,2 5-8 16,4 1 0-16,3 0-4 15,0-4 0-15,9-1 16 0,0-6-8 16,9-3 4-16,-1-3-4 16,13-7-8-16,3 3 4 15,5-9-4-15,1 3 0 0,3-5 0 16,-1 5 0-16,-2-3 8 15,-4 3-4-15,-5 3-12 16,-3 2 4-16,-7 9 4 16,-2 4 0-16,-6 9 0 15,0 5 0-15,-9 7-12 16,6 1 8-16,-7 0 12 16,1-3-4-16,6 0 8 15,-6-5-8-15,0-6 24 16,0-4-16-16,-9-4 4 15,3-10-8-15,-9 0 4 0,0 0-8 0,6-5-4 16,3-6 4-16,-6-2-4 16,6-3 0-16,-1-2-20 15,7-1 12-15,6-5 4 16,0 6 4-16,0-3-20 31,9 2 12-31,5 1 76 16,-2 7-40-16,6 0 8 15,-4 6-20-15,4 5-12 0,-3 3 0 16,0 2-4-16,-7 3 0 16,1 0 32-16,3-3-16 15,-6-5 64-15,-3-2-44 0,-1-4 44 0,-2-2-44 16,0-2 68-16,-6-3-56 16,-6-3 8-16,0-3-32 15,-6 1 4 1,-3-1-16-16,0 6 0 0,-12 2-200 15,-3 6 104 1,0 2-444-16,0 11 296 16,6 3-392-1</inkml:trace>
  <inkml:trace contextRef="#ctx0" brushRef="#br0" timeOffset="29050.1149">23661 9755 384 0,'0'-18'140'0,"9"15"-108"0,3-8-8 0,-3 6 136 16,3-3-92-16,6 0 96 16,0 0-96-16,3 0 92 15,-4 3-96-15,-2-3 8 0,3 0-48 16,-3 3 12-16,-6 0-20 15,6-1 28-15,-9 1-28 0,3 2 40 16,3 1-32-16,-6-1 12 16,-3 0-20-16,5 1 28 15,1-1-28-15,-6 1-4 16,6 2-8-16,-3 2 4 16,0 1-4-16,-3 5-4 15,0 0 4-15,0 5-4 16,-3 3 0-16,6 5-12 15,-3 3 8-15,3 0 20 16,-3-3-8-16,0-3-4 16,6-2 0-16,-3 0-16 15,0-5 8-15,0-1 28 16,-3-2-12-16,3 0 4 16,0-5-8-16,0 2-8 15,-3-2 4-15,6-1-16 16,-4-2 8-16,1 0 4 15,3 0 8-15,0-2-4 16,3-1 8-16,-3 0-8 16,6-2-12-16,0-6 4 15,-3 4 12-15,-3-7-4 16,6-12 8 0,-1-1-8-1,-5 9 8-15,-6-6-8 16,6 3-20-16,0 2 8 15,-6 4 4-15,6-1 4 0,0 5-20 16,0 0 12-16,0 1 12 16,-6-1 0-16,9 3-4 15,-3-2 4-15,3 4-4 16,-3-1 0 0,0 1-12-16,2 1 8 15,4 5 4-15,-3 5 16 16,0-5-8-16,-3 6-4 15,0 1 0-15,-6 1 4 16,6 0-4-16,-3-2-80 16,-3-4 40-16,-3-2-364 15,0 0 220-15,0 0-444 16</inkml:trace>
  <inkml:trace contextRef="#ctx0" brushRef="#br0" timeOffset="29803.7161">24176 10073 548 0,'3'-6'204'0,"6"1"-156"0,0 2-16 15,-3 1 36-15,-3-1-44 16,0-2 104-16,6 0-72 16,-3-3 64-16,-3 0-68 15,-3 2 24-15,0 1-44 0,-3-5 24 16,-3 2-28-16,3 2-16 16,-6-4-8-16,0 7 20 15,-3-2-12-15,0 5 4 16,-3 5-8-16,1 3 36 15,2 8-20-15,-3 2 4 0,6 4-16 16,3 1-8-16,6 1 0 16,3 0 12-16,0-3-8 15,12 0 16-15,0-5-16 16,-1-8 4-16,1-8-4 16,-3 0 4-16,6-8-8 15,-6-2-12-15,3-6 4 16,-9-5-48-16,12-6 24 15,-12-2-92-15,0-3 68 16,3 3 8-16,-1 3 24 16,1 2 24-16,-6 5 0 0,-3 6-20 15,6 3 8-15,-6-1 32 16,0 8-16 0,0-2 16-16,0 5-12 15,-6 13 56-15,-6 3 12 16,4 3-40-16,-1 4-8 15,3 9-24-15,-9-5 12 16,15 2-12-16,-9-5 4 16,9-1-4-16,-6-7 4 15,6-2-8-15,0-7-268 16,3-4 148-16</inkml:trace>
  <inkml:trace contextRef="#ctx0" brushRef="#br0" timeOffset="30221.2267">24483 10014 632 0,'0'-13'236'0,"-3"8"-184"0,0 5-16 0,3-5 72 15,-6 5-68-15,6 0 52 16,-9 0-52-16,3 0-4 16,-9 0-20-16,3 2 16 0,-6 9-20 0,7-8 48 15,-7 2-32-15,6 0 64 16,3 6-52-16,3-1 0 16,6 1-24-16,6-1-20 15,-6 4 0-15,15-1-4 16,0 5 0-16,-1-2 24 15,1 3-8-15,-3-3-12 16,3-3 0-16,-6-2 40 16,-3-1-24-16,-12-2 44 15,-3-3-32-15,-6-5 32 16,0 0-32-16,-2-2-4 16,-1-4-12-16,6-2-8 15,3 1 4-15,3 1-348 16,0 4 188-16</inkml:trace>
  <inkml:trace contextRef="#ctx0" brushRef="#br0" timeOffset="79106.2494">21854 11068 372 0,'0'0'140'0,"6"0"-112"0,0-3-4 15,3 0 240-15,-3 1-148 16,0-4 80-16,0 4-120 16,0-4-4-16,-6 6-48 15,6-2-12-15,3-1-8 0,-3 6 4 0,-6 5-4 16,6 2 8-16,-3 3-8 15,-3 6 68-15,-3 2-40 16,-6 3 32-16,0 2-36 16,-3 4 16-1,6-1-24-15,-6 0 0 0,3-3-12 16,3-5 12-16,3-5-12 16,0-5 16-16,0-6-16 15,3-5-108-15,3-8 52 16,3-5-428-16,0-6 260 15</inkml:trace>
  <inkml:trace contextRef="#ctx0" brushRef="#br0" timeOffset="79556.6691">21881 10993 924 0,'-12'-10'340'0,"18"2"-260"0,-3 5-28 15,9 1 36 1,3 2 0-16,3 5-40 15,0 5-20-15,3 6-16 16,-1 0-12-16,1 3 4 0,0-1 20 16,-3 1-12-16,-6-6-4 15,-6 3-4-15,-6-3-4 16,-9-2 0-16,-3-1-20 16,-3-4 12-16,-6 2-84 15,0-6 52-15,4 1-28 0,8-3 40 16,3 2-4-1,3 4 20-15,12 2 0 0,3 2 4 16,2 1 16 0,10 5-4-16,0 2 24 15,3 6-16-15,0 3 68 0,-7-1-48 16,-2-2 60-16,-9 0-56 16,-9-3 88-16,-9-3-68 15,-6-2-20-15,-5-3-20 16,-1-2-4-16,0-3-8 15,3-3 8-15,6-2-8 16,9-6 8-16,9-13-168 16,6-2-264-1,6-3 216-15,6-1-468 16</inkml:trace>
  <inkml:trace contextRef="#ctx0" brushRef="#br0" timeOffset="79771.0658">22366 11157 1132 0,'21'-7'420'0,"-15"9"-328"0,9-7-24 15,-3 2 24-15,6 1-64 16,6-4-4-16,11-4-12 16,4 2-20-16,3 2 4 15,-4 1 12-15,-2 0-4 0,-9 5-152 16,-9 0 80-16,-9-3-264 0,-9 3 188 15,-3 3-444 1,-9-3 328-16,-6 3 60 16</inkml:trace>
  <inkml:trace contextRef="#ctx0" brushRef="#br0" timeOffset="80037.7231">22563 11155 768 0,'-15'18'284'0,"15"-4"-220"0,0 9-20 0,0-4 100 16,0 10-88-16,0 5 24 0,6 3-48 16,0-2 40-1,-3-6-40-15,0 0 80 0,-3-10-60 16,-6-11 140-16,-6-1-108 0,-3-12-20 16,-3-5-40-16,-6-6 24 15,-2 2-24-15,2-7-12 16,6 5-8-16,-3 1-4 15,9 4 0-15,3 3-64 16,9 3 36-16,6-1-312 16,9 4 184-16,6-1-740 15</inkml:trace>
  <inkml:trace contextRef="#ctx0" brushRef="#br0" timeOffset="80341.4388">22932 11155 872 0,'-6'-13'324'0,"6"13"-252"0,0-3-20 0,0 3 120 16,3-3-104-16,0-2 96 15,12 0-96-15,6-1 28 16,14-2-56-16,10-2-32 16,9-3-8-16,-1-1 16 0,4 4-8 15,-7 5 4-15,-5-3-4 0,-15 0-140 16,0 2 76 0,-13 4-500-16,-14 2 308 0,-3-3-324 15</inkml:trace>
  <inkml:trace contextRef="#ctx0" brushRef="#br0" timeOffset="80566.5764">23191 11118 780 0,'-6'10'288'0,"6"-4"-224"0,-3 12-20 0,0-5 92 15,3 3-84-15,0 8 140 16,0 10-112-16,-3 4 24 16,0-4-60-16,3 3-8 0,0 0-24 15,0-5 12-15,0-8-16 16,0-6-204-16,0-7 104 16</inkml:trace>
  <inkml:trace contextRef="#ctx0" brushRef="#br0" timeOffset="82320.7389">21703 12213 580 0,'12'-10'216'0,"-10"7"-168"0,10-5-12 15,-6 5 100-15,3-2-80 16,0 0 48-16,3-1-60 16,-3 1-8-16,6 0-20 15,-6 0 52-15,3-1-40 0,3 4 76 16,0-1-56-16,-7 0 28 15,4 3-44-15,-6 0 16 16,9 0-28-16,-6 6-8 16,3-1-8-16,-3 3-4 15,-3 2 0-15,3 1 8 16,-3-3-4-16,-6 8 24 0,0-3-16 16,0-2 12-16,0 7-12 15,-6-5-8-15,3 1 0 16,-9-1 12-1,6 5-8 1,-3 1 4-16,3-3-4 16,-6 2-8-16,6 3 4 0,0-7 4 15,0 7-12-15,3-3 0 16,0-4 4-16,3-4 0 16,3 1 60-16,3-1-32 15,3-4 8-15,0-1-24 16,0-2 12-16,6-6-16 0,-3 0 24 15,0-7-20-15,0 4-12 16,3-7-4-16,-3-5 4 16,-1-6 0-16,1 5-176 15,0-7 96-15,-3 7-268 16,-3-4 196-16,3 4-580 16</inkml:trace>
  <inkml:trace contextRef="#ctx0" brushRef="#br0" timeOffset="82459.8507">22033 12025 904 0,'0'-5'332'0,"0"10"-256"0,6-10-24 0,-6 5 28 16,3-3-56-1,9 3-56-15</inkml:trace>
  <inkml:trace contextRef="#ctx0" brushRef="#br0" timeOffset="83490.6913">22119 12533 716 0,'0'-2'264'0,"0"-1"-204"0,0 3-16 15,0 0 80-15,3 0-76 16,-3 0 76-16,0 0-68 15,3 0 40-15,0-5-56 16,-3 5 16-16,0 0-36 0,0 0 16 16,0-6-20-16,0 6-16 15,-3 0-4-15,-3 0 40 16,-3 0-24-16,0 6 16 16,1-6-16-16,-1 5 0 15,0-5-4-15,3 0 28 0,0 3-20 16,0-1-12-16,0 1-8 15,3 2 12-15,0 1-4 16,-3-1-4-16,0 5 4 16,0 1-4-16,0 0 0 15,-3 4 44-15,0-4-24 16,3 2 16-16,0 0-20 16,3 1 64-16,3-1-48 15,3 0-12-15,3 0-12 16,3-2 16-16,0-3-12 15,3 0 24-15,0 0-24 16,3-3-4-16,-3 0-4 16,0-5 4-16,-3 0-4 15,0-5-4-15,-4 5 4 0,1-5-16 16,0 5 8-16,-3-5 4 16,0 2 0-16,0 3-88 15,-3 0 48-15,6 0-372 16,-6 0 228-16,6 0-652 15</inkml:trace>
  <inkml:trace contextRef="#ctx0" brushRef="#br0" timeOffset="84677.618">22375 12306 548 0,'-3'0'204'0,"3"2"-156"0,3 1-16 0,-3-3 124 15,9 0-92-15,-9 0 88 16,0 0-88-16,0 0 48 16,0 0-68-16,0 0 60 0,3 3-64 15,-3-3 28-15,6 2-40 16,-6-2 16-16,9 6-24 15,-3-4 8-15,-6-2-16 16,6 0 28 0,0 3-24-16,0 0 4 0,6-3-12 15,0 0 20-15,3 0-16 16,-3-3 32-16,5 3-28 16,-2-3-12-16,0 3-8 0,0-2 12 15,0-1-4-15,-3 0 60 16,-3 1-36-16,-6-1 24 15,6-2-32-15,-6-1-8 16,3 4-8-16,-6-1-24 16,0 1 12-16,0-4-180 15,6 4 100-15,-6-1-348 16,-6 0 244-16</inkml:trace>
  <inkml:trace contextRef="#ctx0" brushRef="#br0" timeOffset="85111.9758">22337 12494 676 0,'3'-3'248'0,"0"6"-192"0,0-3-16 0,6 0 144 16,-1 0 0-1,-2-3-92-15,0 0 4 16,3 1-60-16,6 2 40 0,-3-3-28 16,-3 3-20-16,-3 0 24 15,12 0-28-15,-6 0-24 31,0 3 0-31,-3-3 0 16,8 0 0-16,1 0 0 0,-3 0 0 16,6-3 24-16,-6 3-12 15,-3-3 32-15,-3 1-28 16,0 2-12-16,-3 0-8 0,-3-3 12 16,-3 3-4-16,0 0-144 15,0-3 76-15,0 1-508 16,-3 2 312-16,0 0-272 15</inkml:trace>
  <inkml:trace contextRef="#ctx0" brushRef="#br0" timeOffset="87694.0119">23197 12465 572 0,'9'-8'208'0,"0"10"-160"0,-6-2-12 15,6-2 128 1,0-1-16-16,3 3-72 15,-4-3 28-15,1-2-64 16,0 2 32-16,0-2-40 0,-6-3 60 16,3 3-52-16,3-6 8 15,-3 1 0-15,0-4-28 16,0 4 4-16,0-3-12 16,-3-1 12-16,-3 1-16 15,0-3-4-15,0 0 0 16,0 1 4-16,-3-1-4 15,3 2-4-15,-3 4 4 16,-3-1-16-16,-3 3 8 16,3 3-4-16,-9 2 0 15,3 1 8-15,3 4 0 16,-6 1-12-16,1 2 8 16,2 6 12-16,-6 5-4 0,-3 2-12 15,6 3 4-15,-3 3-16 16,0 3 12-16,12-1 12 15,3-2 0-15,6 0-4 16,3-8 4-16,12-6-32 16,0-2 16-16,-3-2-128 15,6-6 80-15,0-3-48 16,-3-5 64-16,-7-3-20 16,-2 1 40-16,-3-3-8 15,-3 2 20-15,-3 0 0 16,0 1 4-16,-3 4 44 15,0 6-24-15,0 3 60 16,0 2-40-16,-3 6 12 16,6 2-28-16,0 3 0 15,0 3-8-15,9 2 4 0,-6 5-8 16,-3 6 24-16,0 5-16 16,3 11-12-16,0 2-4 15,-6 3 28-15,-3 0-12 16,-3-6 4-16,3-4-8 15,-8-9 4-15,-1-2-8 16,-3-3 24-16,0-5-16 16,0-6 24-16,-3-4-24 15,6-4 56-15,1-2-36 16,2-8 72-16,3-5-56 0,-3-3 52 16,12-5-56-16,-3-3 4 15,3-5-28-15,3-14 4 16,-3-7-12-1,9-6-68-15,-3 3 28 16,0 6 12-16,9 4 12 0,-4 6-16 16,4 5 12-16,0 6-24 15,6-1 20-15,-3 11-128 16,3-2 80-16,0 4-296 16,-1 4 200-16</inkml:trace>
  <inkml:trace contextRef="#ctx0" brushRef="#br0" timeOffset="88793.7186">23405 12541 464 0,'3'-10'176'0,"-3"15"-140"0,9-10-8 16,-9 5 136-16,0 0-96 15,0 0 60-15,0 0-72 16,0 0 12-16,0 0-40 0,0 5 44 0,0 6-40 16,0-6 48-16,-3 8-48 15,3 0 12-15,0 8-28 16,0-5 0-16,0 0-8 15,0-3 28-15,0-2-20 16,-6 0 12-16,6-3-16 16,0-6 20-16,0-2-20 15,0-2-12-15,0-1-4 16,0-2 12-16,0-3-4 16,0 0-4-16,0 0 4 15,6 0-16-15,0-3 8 16,-3 3 4-16,3 0 0 15,3-2-28-15,0-6 16 16,3 5 12-16,0 1 4 0,3 2 16 16,0-3-12-16,-1 6-20 15,-2-3 4-15,0 3 4 16,-3 5 4-16,-3 0-12 16,-3 2 8-16,0 4 4 15,-3 4 0-15,0 1 44 16,0-1-24-16,0 4 0 15,0-1-12-15,0 0-8 16,0-2 4-16,0-3 4 16,0-3-4-16,0-5 24 15,0 0-16-15,0 0-12 16,0-5-4-16,0-1 4 0,6-2 0 16,-3 0-20-16,0-2 12 15,0 5-24-15,3-1 20 16,3 1-12-1,0 0 12-15,0-1 8 0,3 4 4 16,0-1 0-16,2 0 0 16,-5 3-12-16,-3 0 8 15,3 0 20-15,-3 6-8 16,0-4 16-16,0 4-16 16,-3 4 16-16,6-2-16 0,-6 8 24 15,6-5-20-15,-9-3 4 16,6 2-8-16,-12 3 4 15,3-2-8-15,-3-6 16 16,3 3-12-16,-6-8-84 16,6 0 44-16,-3-2-720 15</inkml:trace>
  <inkml:trace contextRef="#ctx0" brushRef="#br0" timeOffset="89931.0416">23798 12319 632 0,'0'-8'236'0,"0"11"-184"0,0-6-16 16,0 0 104-16,0 1-84 0,6-1 48 15,-6-2-60-15,0 0 4 16,0-1-32-1,0 1 72-15,0 0-52 0,0-3 40 16,0 2-44-16,0-2 52 0,9 1-48 16,-9-1 28-16,6 0-36 15,-3 0-16-15,3 0-8 16,0 0 12-16,0 0-8 16,3 3-4-16,6-1 0 15,-6 1-4-15,3 2 0 16,-4 1 8-16,4 2-4 0,-3 0 16 15,0 2-12-15,-3 1-40 16,0 2 20-16,3 3 12 16,-3 3 0-16,-6 2 0 15,6 3 4-15,-6 2-16 16,9 4 8-16,-3-1 4 16,-3 0 0-16,3 0 0 15,-3 3 0-15,0-6 8 16,6-2-4-16,-3-2 8 15,0-1-8-15,3-3-4 16,-1-4 4-16,1 2-16 16,0 2 8-16,3-4 12 15,0-6-4-15,0 0 8 16,-3 0-8-16,0-3 8 16,-3-5-8-16,0 3-12 0,3-1 4 15,-3-2 20-15,-3-2-8 16,6-9-12-16,0 6 0 15,-4-8 4-15,-2 2 0 16,9 1 16-16,-9-6-8 16,3 0-20-16,0 3 4 15,-6 3 4-15,0 2 4 16,9 2 8-16,-9 1-4 16,9 3-12-16,-9 2 4 15,6 2-4-15,0 1 0 16,3 2 8-16,-3 3 0 15,0 0-12 1,18 0 8-16,-12 0 4 0,2 3 0 16,1 2-300-1,-6 3 164-15,-3 3-668 16</inkml:trace>
  <inkml:trace contextRef="#ctx0" brushRef="#br0" timeOffset="92618.2909">24203 12607 436 0,'3'-2'160'0,"0"2"-124"0,3 0-8 0,-3 0 140 0,-3-3-96 15,9 0 32-15,-9 1-60 16,3-1 24-16,-3 3-36 15,0-2-8-15,0 2-16 0,0 0 20 16,0-6-16-16,0 6 56 16,0-2-36-16,0-1 28 15,0 3-32-15,0 0 0 16,0-3-16-16,0 3-8 16,-3 0 0-16,3 0 4 15,0 0-4-15,-3 6 32 16,-3 4-20-16,-3 1 32 15,9 2-32-15,-3 3 40 16,0 2-32-16,-3 1 12 0,3-1-20 16,-3 1 0-1,6-1-8-15,-9-4 12 0,9-1-12 16,-3-5 4-16,0 0-4 16,3-8-8-16,-6 2 4 15,6-2 4-15,0 0-4 16,0-2-12-16,0 2 4 15,0-3 12-15,0 0-4 16,0 1-12-16,0 2 4 16,0 0-4-16,6-3 0 15,-6 1 8-15,0 2 0 16,-6 0 16-16,6-3-8 16,0 0-12-16,0 1 0 15,0-1 4-15,0 0 0 0,0 1-12 16,0-1 8-16,0 0 4 15,6 1 0-15,-6-1 0 16,3 0 0-16,-6 1-12 16,6-1 8-16,-6 3 4 15,6-2 0-15,-6 2-12 16,6 0 8-16,-3 0 4 16,0 0 0-16,-3 0 8 15,3 0-4-15,0 0-4 16,0 0 4-16,0 0-16 15,0 0 8-15,0 0 4 0,6 0 0 16,-6 0 0-16,0 0 0 16,0 0 0-16,0 0 0 15,0 0-12-15,6 2 8 16,-12 1 12 0,6-3-4-16,0 0-4 15,6 0 4-15,-12 0 4 0,6 0-4 16,0 0-4-16,9 0 4 15,-12 2-4-15,3-2 0 16,0 0-12-16,3-2 8 16,-3 2 12-16,0 0-4 15,0-3 8-15,9 1-8 0,-9 2-12 16,0 0 4 0,6-3 4-16,0 0 0 0,-6 3 8 15,6-2-4-15,-3-1-4 16,6 0-8-1,-6 3 4-15,6 0 4 16,-3 0 0-16,0 3-12 16,0-3 8-16,-6 0 4 15,3 5 0-15,3 1 0 16,2-4 0-16,-8 3 0 16,6 3 0-16,-6 0 0 15,6-2 0-15,-3 2 0 16,3-1 0-16,-3-1-12 15,3 2 8-15,-6 2 4 16,0 1 0-16,0-3 8 0,3-3-4 16,-3 3 8-16,-3 0-8 15,0-3 8-15,0-5-8 16,3 6 16-16,-9-1-12 16,0-2 4-16,9-3-4 15,-3 10 4-15,-5-5-8 16,5 1-4-16,-3-6 4 15,-3 0-24-15,-3 5 12 16,3-5 12-16,6 0 0 16,-6 0 16-16,0 0-12 15,3-3-12-15,3-2 0 16,0 0 4-16,-6 5 0 16,9-3-12-16,0 0 8 15,-3 1-92-15,3 2 48 0,0 0-152 16,0 0 112-16,3-3-552 15</inkml:trace>
  <inkml:trace contextRef="#ctx0" brushRef="#br0" timeOffset="93895.8732">24340 12785 676 0,'0'-3'248'0,"0"6"-192"0,0-3-16 0,0 0 120 15,0 0-96-15,0 0 88 16,0 5-88-16,0-5 48 16,0 5-68-16,6 1 16 0,-3-1-40 15,-3-5 28-15,6 2-32 16,0 1-12-16,3-3-8 15,0 0 20-15,0 0-8 16,0-3 4-16,-1 1-4 16,-2 2-16-16,0 0 4 15,-3-3 4-15,6 3 0 16,-6-2 0-16,6-1 0 16,-3 0 8-16,0 1-4 15,0-1-20-15,3-2 8 16,-6 2 12-16,9 0 0 0,-6-2-4 15,-3 0 4-15,3 2 4 16,-3-2-4-16,0 0-4 16,-3-1 4-16,0 4 4 15,0-4-4-15,0 1-12 16,0 2 4-16,0 1-4 16,0-1 0-16,-3 0 16 15,3 1-4-15,-3-1-4 16,-3 1 4-16,6-1-4 15,-3 0 0-15,-3 1 8 16,3-1-4-16,0-2-12 16,-3 2 4-16,3 0-4 15,-3 1 0-15,6-1 8 0,-3-2 0 16,-3 2 8 0,3 0-4-16,-6 1-4 15,9 2 4-15,-9 0-4 0,9 0 0 16,-3 0-12-16,0 0 8 15,-3 2-4-15,6 1 0 16,-9 0 0-16,9-1 0 16,-3 4 16-16,0-1-4 15,0-2 8-15,-2 2-8 16,-1 0-12-16,3 1 4 0,-3 1 4 16,6 4 0-16,-3 0-12 15,3-1 8-15,0 3 12 16,0 1-4-16,0-4-4 15,0 3 4-15,0 1-16 16,0-1 8-16,-3 0 12 16,6 0-4-16,0-5 16 15,3 0-12-15,-3-2-12 16,8 1 0-16,-2-1 20 16,9-1-8-16,-6-5-20 15,3 8 4-15,0-8 4 16,3-3 4-16,0-2-28 15,-3 5 16-15,5-5-260 16,1-1 152-16,-6 4-640 16</inkml:trace>
  <inkml:trace contextRef="#ctx0" brushRef="#br0" timeOffset="96492.2142">21238 10999 600 0,'-12'13'224'0,"9"-5"-176"0,0 2-12 0,3 4 8 16,0 2-32-16,0 2 68 15,0 1-48-15,0 4 40 16,0 7-40-16,-3 4 16 0,-3 8-28 15,3 9-8-15,0 7-8 16,-2 5-4-16,-1 1 0 16,3-3 0-16,0 7 0 15,0 1 0-15,3 5 0 16,0 0-20-16,3-8 12 16,0-5 12-16,3 0 0 15,2 0 16-15,4 5-12 16,3 0-12-16,0 3 0 15,6-5 12-15,0-4-4 0,6-1 8 16,2 2-8 0,4-1-4-16,9 1 4 15,-3-5-24-15,-1-3 12 0,1-6 20 16,3-2-4-16,-1-8-4 16,1-2 0-16,6 2 28 15,-1 0-16-15,4 5-4 16,-4-5-8-16,1 8 4 15,0 0-4-15,2-2-4 16,4-1 4-16,2 0-4 16,1 1 0-16,0-1-12 15,-7-2 8-15,1-6 20 16,-1 3-8-16,-8 3 32 0,9-1-24 16,-1-4 20-16,4-6-20 15,2 3 0-15,4-3-8 16,-4-3 12-16,1-2-12 15,0-3 48-15,-4-5-28 16,10 0 28 0,-4-3-28-16,7-2 8 15,-4-3-20-15,-5 2-8 0,-4 1-4 16,4-9-16-16,2 6 8 16,4-2 28-16,-4-1-12 15,10 0-4-15,-7 1-4 16,-5-6-4-16,-3 0 0 15,-1-3-12-15,-2 3 8 0,-1-3 12 16,1 1-4-16,-3-1-4 16,-4-2 4-16,1-1-4 15,0 1 0-15,-4 2 8 16,7-7-4-16,2-1-4 16,1-2 4-16,0 0 4 15,-10-3-4-15,7 0 8 16,-6-2-8-16,-1-9 16 15,-11 1-12-15,3-6 16 16,-6-8-16-16,-4 3-4 16,-5-3 0-16,6 1-4 15,0-4 0-15,-9-12 8 16,6 7-4-16,-3-2-12 16,-1 0 4-16,-2 2 4 15,0-5 0-15,-3 8 16 0,-3 3-8 16,-3 0 32-16,0-6-24 15,-3 0 12-15,-3-2-16 16,9-3 0-16,-9 0-4 16,6-2 4-16,-6 4-8 15,0 6 16-15,-6-2-12 16,-3 2 24-16,0-3-20 16,-3-2 4-16,-3-3-8 15,0 3-8-15,0 2 4 16,-5 6-4-16,-4-1 0 15,9 4 0-15,-12-1 0 0,6-2 0 16,0-9 0 0,4 1-12-16,-7-3 8 15,3 0-4-15,-6 3 0 16,0 5 0-16,-2 0 0 0,-1 11 0 16,-6-6 0-16,6 3 24 15,3 0-8-15,1-5 4 16,2 2-4-16,0-2-24 15,3-1 8-15,0 1-4 16,1 2 4-16,2 3 8 16,-3 5 0-16,0 1-12 15,-3 4 8-15,3 1-4 16,-5 5 0-16,5 2 0 16,-9-5 0-16,9 0 8 15,-3 1 0-15,-2-4 16 0,5-2-8 16,0 3-20-16,0-1 4 15,0 1 4-15,-6 5 4 16,7-1-28-16,-4 12 16 16,-3-1-20-1,3 1 16-15,-9 2-28 0,4 2 28 16,-7 4-12-16,0-6 16 16,0 3-8-16,-2-1 8 15,5-2 8-15,-6 0 4 16,10 0-12-16,-7 6 8 15,0-1-4-15,0 0 0 0,-5 1 0 16,-4 2 0-16,3 0-12 16,-2 0 12-16,-1 2-40 15,-3 4 28-15,4-6-48 16,2 5 40-16,0-5 8 16,-5-3 8-16,5 1 20 15,0-4-4-15,-2 1-4 16,-4 0 4-16,1 0-4 15,-4-1 0-15,0 6-12 16,1 3 8-16,-1-3 4 16,-5-3 0-16,-1 1 0 15,0-1 0-15,-2 0 8 16,2 1-4-16,4-1-12 16,5 0 4-16,4 1 12 15,-1 2-4-15,0 0-12 16,1 0 4-16,-4 0 12 0,0 2-4 15,4 1-12-15,-1 2 4 16,3 1 4-16,1 2 0 16,5-3 0-16,3 3 0 15,0-3-12-15,1 0 8 16,2 1 12-16,6-6-4 16,-3 5 8-16,1-2-8 15,5-1 16-15,-3 1-12 16,3 2-4-16,0 1 0 15,3-1-16-15,1 0 8 16,2 0 20-16,3-2-8 16,3 0-4-16,0-1 0 15,3-2 4-15,3 3-4 16,-3-3-4-16,6 0 4 0,-3 3-4 16,-3-1 0-16,-3 1-20 15,-3 2 12-15,0 0-84 16,-3 1 52-16,4-1-152 15,5 0 108-15</inkml:trace>
  <inkml:trace contextRef="#ctx0" brushRef="#br0" timeOffset="140555.2361">15321 13843 372 0,'0'-3'140'0,"0"3"-112"0,5-2-4 16,-5 2 144-16,0 0-96 16,0 0 52-1,0 0-76-15,0 0 116 0,0 0-92 16,0 0 28 0,0 5-32-16,6 3-40 15,-3 3 12-15,3 7-28 0,0 6 12 0,3 5-12 16,-3 3 28-16,3 5-24 15,-3-8 20-15,0 5-20 16,3-10 28-16,-3 0-28 16,3-11 56-16,-3-2-40 15,0-6 72-15,3-5-56 16,-3-16 36-16,3-2-48 16,-3-4 8-16,5-4-28 15,1-1-8-15,6 1-4 16,-9 2-16-16,6 3 8 0,-6 3 20 15,0 2-8 1,0 0-12-16,0 3 0 16,0 2-4-16,0 3 0 15,-3 0-152-15,-1 3 88 0,1 0-316 16</inkml:trace>
  <inkml:trace contextRef="#ctx0" brushRef="#br0" timeOffset="141035.0888">15782 13893 592 0,'-9'0'220'0,"6"0"-172"0,0 0-12 0,0 3 164 16,0 0-116-16,-3-1 8 16,0 3-52-16,-3 1-28 15,0 2-8-15,0 0 28 0,0 5-16 16,1 3 48-16,-1 2-36 0,0 3 20 15,3 3-28-15,3 0 8 16,3-3-16-16,6-5 12 16,6-3-16-16,5-7-4 15,4-9 0-15,3-5 12 16,-3-5-8-16,0-3 4 16,-6-3-4-16,0-2-8 15,-10 0 4-15,-5 3 48 16,-5-1-28-16,-1 6 24 31,-3 2-28-31,3 3-16 0,3 0-8 16,3 6-104-16,9-1 60 15,9-2-764-15</inkml:trace>
  <inkml:trace contextRef="#ctx0" brushRef="#br0" timeOffset="141291.8503">16083 13705 880 0,'-9'6'328'0,"3"-4"-256"0,0 4-16 0,0 2 80 15,6 5-84-15,-3 5-20 16,0 3-20-16,0 6-12 16,0 2 0-16,-3 0 32 0,-3 3-16 15,3 0 32-15,0 5-32 16,-3 0 40-16,0-8-32 15,3 0-4-15,0-11-12 16,3-2 4-16,0-2-8 16,3-14-36-16,6-6 16 15,0-7-436-15,6-5 252 0</inkml:trace>
  <inkml:trace contextRef="#ctx0" brushRef="#br0" timeOffset="141532.9629">16380 13695 768 0,'-9'-5'284'0,"9"10"-220"0,-6 8-20 16,3-2 76-16,-3 7-76 15,-5 9 8-15,2 7-32 0,0 0 48 16,0 6-36-16,3 2 20 0,0 3-32 15,0-10 0-15,3-3-12 16,0-9 12 0,0-1-12-16,0-9-160 0,-3-13 80 15</inkml:trace>
  <inkml:trace contextRef="#ctx0" brushRef="#br0" timeOffset="141712.6814">16148 13930 1288 0,'-9'-5'476'0,"9"2"-368"0,3-5-32 15,6 6 72-15,6-4-96 16,12 1-20-16,11 0-20 16,10-3-68-16,6 3 32 15,-1-1-464-15,4 1 268 0</inkml:trace>
  <inkml:trace contextRef="#ctx0" brushRef="#br0" timeOffset="142957.7276">16624 13869 684 0,'3'-7'252'0,"0"4"-192"0,0-2-20 0,-3 5 120 16,-3 0-96-16,0 0 60 15,-6 8-68-15,-6-1 64 16,-2 4-68-16,-7 8 60 0,0 2-60 16,0 8 68-16,0 0-68 15,7 3 8-15,-1-6-36 0,15-2-4 16,6-3-12-16,9-8 12 16,5-7-12-16,4-6 4 15,0-8-4-15,3-6-76 16,0-1 36-16,-3-1-48 15,-7 0 44-15,-2 0 12 16,-6 0 12-16,-3 3 4 16,-6 5 0-16,0 3 8 15,-3 5 0-15,0 0 8 16,0 8-4-16,6 0 8 16,0 5-8-16,3 0-12 15,3 3 4-15,3 0 28 16,3-3-12-16,3-2 4 0,3-1-8 15,6-5-32 1,-3-2 12-16,-1-3-92 16,4-3 56-16,0-2-28 0,-3-3 40 15,0-2 16-15,3-4 8 16,-7-7 20-16,-2 3-4 16,-3-6-4-16,3 5 4 15,-9-2 4-15,3 3-4 16,-3 2-4-16,3 3 4 15,-6-1 48-15,0 6-28 16,-3 3 0-16,0 5-16 0,-9 0-24 16,-3 5 8-16,-6 3 4 15,3 6 4-15,-6 1 0 16,7 4 0-16,-1-1-12 16,9 17 8-16,0 2-4 15,6 8 0-15,9 13 0 16,0 0 0-16,-3 1-44 15,-6 4 24-15,0 3-36 16,-6-2 32-16,-6-1 28 16,-9-7 4-16,-6-11 20 15,-3-11-12-15,-5-5 40 16,-4-8-24-16,0-10 76 16,6-19-56-16,-2-8-4 15,5-5-24-15,3-3 76 16,12-5-48-16,12 0-40 15,6 0-4-15,9-3-4 0,9-2 4 16,12 2-20-16,8 0 12 16,13 3 12-16,6 3 0 15,2-3-12-15,-5-1 4 16,-1 1 20-16,-2-2-8 16,-4 1 4-16,-2 7-4 15,-6-6-8-15,-4 2 4 16,-5 1-16-16,-3 2 8 15,-3 0 20-15,-4 0-8 16,4 0 24-16,-3 3-20 16,-6 0-4-16,0 3-4 15,-9-1 40-15,-3 6-24 0,0 0 0 16,-6 2-12-16,-6 3 12 16,-9 5-12-16,0-2-12 15,-3 2 0-15,-6 6 12 16,-3 5-4-16,1 0-4 15,2 3 4-15,6 4 28 16,6 7-16-16,9 1 20 16,12 4-20-16,9-1 28 15,9-2-28-15,5-3 4 16,7-2-12-16,0-6-252 16,0-2 132-16</inkml:trace>
  <inkml:trace contextRef="#ctx0" brushRef="#br0" timeOffset="144143.9852">18122 13928 872 0,'6'-14'324'0,"0"14"-252"0,2-5-20 16,-2 2 104-16,-3 1-96 15,3-6 80-15,-6-3-80 16,0 6-4-16,0-3-36 15,-6-2-4-15,-6 4-8 0,-2-2-8 16,-7 8 4-16,-3 0-24 0,0 8 12 16,-3 5 4-16,4 6 4 15,8 2-20-15,6 0 12 16,9 3 20-16,9-3-4 16,6-5-4-16,8 0 0 15,4-8-4-15,0-3 0 16,0-2-88-16,-3-6 48 15,-7-2-116-15,-8 0 88 16,-3-3-76-16,-9-3 84 16,0 9 32-16,-6-1 20 15,3 3 76-15,0 5-36 0,3 16 24 16,1 11-36-16,4 13 60 16,4 8-44-16,-3 0-24 15,3 2-12-15,-3 4 24 16,-6-4-12-16,-6-2 112 15,-8-8-72-15,-4-8 128 16,-6-10-100-16,-6-9-4 16,-3-10-48-16,1-11-16 15,2-15-8-15,6-9-40 16,0-7 20-16,10-3-160 16,8 0 96-16,18 5-108 15,14-7 108-15,19-6 16 16,21-3 40-16,5 0 52 15,12 3-16-15,1 0 96 16,-1 6-60-16,-2 4 4 16,-4 4-32-16,-20 9-4 0,-10-1-8 15,-14 4 56-15,-9 3-36 16,-6 0 16-16,-3 3-28 16,-9 2 28-16,0 4-28 15,0-1-12-15,-3 2-8 16,0 4 20-16,0-1-8 15,-3-2-20-15,-3 5 4 16,0 5-12-16,-9-2 8 16,0 2 24-16,-12 0-4 15,3 3-12-15,-8 0 0 16,8-3 4-16,-3 9 0 16,3-4-12-16,0 9 8 15,12-9-4-15,3 9 0 16,6-3 8-16,3-3 0 0,9-2 8 15,6-6-4-15,6-3-20 16,0-4 8-16,3-3-92 16,0-1 52-16,-4 1-20 15,-2-3 40-15,-3-3-20 16,-6 3 28-16,-6 3 28 16,-3 0-4-16,-3 2 80 15,0 1-48-15,0 2 48 16,0 2-48-16,3 6-44 15,6 3 0-15,3 2 28 16,6 3-12-16,6-3-148 16,9-2 72-16</inkml:trace>
  <inkml:trace contextRef="#ctx0" brushRef="#br0" timeOffset="144459.1828">18785 13764 852 0,'-20'-22'316'0,"20"30"-248"0,6 8-16 0,-3-10-128 15,-1 1 32-15,7 4-120 16,6-3 88-16,-6 0-172 0,3 0 140 16,-3-3 92-16,-3-2 20 15,0 2 304-15,-6 3-168 16,-6 0 128-16,-6 3-156 15,3 2-8-15,0 3-64 16,3 2-8-16,0 1-20 0,6 2 0 16,3 0-4-16,3-2-8 15,0-4 4-15,3-4 4 16,-3-3-4-16,0-5-224 16,0-6 124-16,3-2-624 15</inkml:trace>
  <inkml:trace contextRef="#ctx0" brushRef="#br0" timeOffset="144848.8624">19047 13885 880 0,'0'-5'328'0,"0"2"-256"0,-3 9-16 0,3-4 72 16,-12 4-80-16,4 4 76 15,-4 3-68-15,0 6-12 16,3-1-28-16,0 1-12 0,3 0 0 16,3-4-4-16,3-1 0 15,6-6 24-15,0-6-12 16,3-7 32-16,-3-3-28 16,3-5-12-16,0-3-8 0,0 0 4 15,-4-3 0 1,-2 4-20-1,6 1 12-15,0 1-24 0,0 5 20 16,3 6 4-16,3 2 8 16,-3 5 68-16,0 5-36 15,3 4 40-15,3 2-40 0,-4 2 8 16,-2-2-24-16,0 0 0 16,0-3-8-16,-6-2-384 15,-6-11 204-15,-3 0-680 16</inkml:trace>
  <inkml:trace contextRef="#ctx0" brushRef="#br0" timeOffset="145959.7793">19991 13838 216 0,'-3'0'80'0,"-3"2"-60"0,-3 6-8 0,6 3 276 16,0 2-160-16,-3 16 64 0,-3 16-116 15,3 13 28-15,-9 11-64 16,1-3 32-16,2-5-40 0,0-5 16 16,0-6-28-16,0-8 44 15,0-7-36-15,3-9 28 16,0-10-28-16,3-8-124 16,0-11 52-16,3-7-704 15</inkml:trace>
  <inkml:trace contextRef="#ctx0" brushRef="#br0" timeOffset="146202.1875">20003 13869 840 0,'39'6'312'0,"-19"-1"-244"0,16 14-16 0,-21-6-4 16,0 3-36-16,-3 7 4 15,-3 12-8-15,-3-3 72 16,-12-3-44-16,-9 2 48 0,-9-1-48 16,-3-7 16-16,-2-4-32 15,-1-11 16-15,0-3-20 16,6-8-96-16,6-10 44 16,6-8-572-1</inkml:trace>
  <inkml:trace contextRef="#ctx0" brushRef="#br0" timeOffset="146755.1967">20235 13875 756 0,'-6'5'280'0,"3"3"-216"0,-3 10-20 16,6-2-20-16,-9 6-24 15,3 1 8-15,0 1-4 16,6 0 24-16,-6-6-16 15,3-4 24-15,6-9-24 0,3-10 100 16,3-3-60-16,3-5 20 16,3-3-40-16,0-3 4 15,6-2-20-15,3 0-8 16,2 2-4-16,-5 6-24 16,9 5 12-16,-9 5-4 0,0 3 4 15,2 3 0-15,4 2 0 16,-9-2 24-16,0 0-8 15,0-1-4-15,-3-2 0 16,-3 0 72-16,-6 0-40 16,-12 3 68-1,-3 0-72-15,-3 5-12 16,-3 2-8-16,0 6-8 16,0 0-12-16,0 2 4 15,15 1-16-15,0 2 12 16,9-2 4-16,6-9 4 15,6-2 24-15,6-8-12 0,0-8 12 16,-1-2-12-16,1-4-8 16,-12 1 0-16,0 0-16 15,-9 0 8-15,-12 0 4 16,-3-1 0-16,-3 4-12 16,-3 2 8-16,0 0 4 15,0 3 0-15,15 2-56 16,0 3 32-16,6-3-156 15,9 1 100-15,9-4-396 16,9 1 264-16</inkml:trace>
  <inkml:trace contextRef="#ctx0" brushRef="#br0" timeOffset="146995.8782">20810 13854 800 0,'-21'-3'296'0,"15"6"-232"0,-9 2-16 0,9 0 52 15,3 3-64-15,-3 8 4 16,6 13-24-16,-6 13 8 16,6 11-16-16,0 6-12 0,-3-1 0 15,0-8 12-15,-3-5-4 16,-3 0 16-16,-3-5-12 16,-3-6 16-16,7-10-16 15,-7 0 24-15,0-11-20 16,0-10-240-16,3-14 120 15,3-2-564-15</inkml:trace>
  <inkml:trace contextRef="#ctx0" brushRef="#br0" timeOffset="147778.2068">20860 13893 1060 0,'45'-13'392'0,"-30"13"-304"0,6 0-28 16,-7 5 40-16,1 6-68 15,-3 2-12-15,3 11-12 16,-6 10-8-16,-9 3 0 16,0 3 16-16,-15 2-8 0,-3-15 16 31,3 5-16-31,-14-9 24 0,-7-7-20 16,6-5-4-16,0-6-4 15,7-10-4-15,5-6 0 16,6-7 8-16,6-1-4 0,9 1-20 0,9 5 8 15,6-6-12 1,2 8 8-16,16-2 0 16,12 3 4-16,2 2 8 15,1-3 0-15,14 0-12 16,-8 1 8-16,-6 2 12 0,-7 0-4 16,-8-3 32-16,-12 1-20 15,-9-6 64-15,-3 5-44 16,-12-2 20-16,0 0-36 15,-9 2-16-15,3 1-8 16,-9-1 4-16,0 3 0 0,0 3-28 16,3 2 16-16,-3 6-12 15,0 5 12-15,-5 2-8 16,5 9 8-16,0 7 8 16,9 9 4-16,-3-1-12 15,9 3 8-15,3 0 4 16,9-5 0-16,-3-5 16 15,6-6-8-15,5-8 4 16,1-5-4-16,9-8-96 16,-3-5 52-16,-3-9-60 15,11-7 56-15,-14-5 4 16,3-6 20-16,3 0 4 16,-3 6 4-16,-4 5 104 15,-5 5-52-15,-3 5 0 16,3 11-28-16,-9 11-12 15,-3 13 0-15,3-1 4 0,0-1-4 16,-6-1 60-16,0-3-36 16,0-5 96-16,0-5-72 15,-6-8 72-15,0-5-68 16,6-8-32-16,-3-8-12 16,-3-6 32-16,6-2-24 15,6-5-20-15,3 5 0 16,3 5 0-16,6 3 0 15,9 2-44-15,8 6 24 16,-5 13-56-16,6 0 44 16,0 13-512-16,-13-2 300 15</inkml:trace>
  <inkml:trace contextRef="#ctx0" brushRef="#br0" timeOffset="391145.6706">15178 12988 124 0,'6'-2'44'0,"-6"2"-32"0,3-3-4 15,-3 0 12 1,0 6-12-16,0-3 84 16,0 0-48-16,0 0 128 15,0 0-96-15,0 0 36 16,0 0-68-16,0-3-8 16,0 3-20-16,0-2 24 15,0 4-24-15,0-2 32 16,0 0-32-16,0 0-4 15,0 0-8-15,0 0 4 16,0 0-4-16,-3 0 40 16,3 0-20-16,-6 0 48 15,6 0-40-15,-12 0 36 0,12 0-36 16,0-2 0-16,0 2-20 0,-3-3 12 16,6 6-16-16,-6-3 4 15,3 0-4-15,-6-3 12 16,6 3-12-16,0-2 24 15,0 4-20-15,-6-2 24 16,6 3-24-16,-3-3-12 16,3 0-4-16,-6 0 12 15,12 0-4-15,-12 0-12 16,6 0 4-16,0 0 20 16,0 0-8-16,-6 0 40 15,12 0-24-15,-6 0-4 16,0 0-12-16,-6 0 12 15,6 2-12-15,0 1-12 16,-3 2 0-16,-3-2 4 16,6 0 0-16,-6-3 0 15,6 2 0-15,-6-2 24 16,6 3-12-16,0-3 24 16,0 0-24-16,-3 0-4 15,6 0-4-15,-6 0-16 16,3 3 8-16,-6-3 12 15,6 2-4-15,0-2 8 16,0 3-8-16,-6 0-4 16,6 2 4-16,-3-5 4 15,3 2-4-15,-6-2 32 0,12 0-20 16,-6 3-4-16,3 0-8 0,-3-1-4 16,0 1 0-16,-3 2 0 15,3 1 0-15,-6-1 8 16,6 0-4-16,-6-2-4 15,6 2 4-15,0-5 4 16,0 3-4-16,0-1 8 16,6 1-8-16,3 0 24 15,-3 2-16-15,-6-5-12 16,6 3-4-16,-3-1 4 16,-3 1 0-16,6-3 0 15,0 3 0-15,0-1 8 16,-3 1-4-16,3-3-12 15,-6 0 4-15,9 0 12 16,-3 0-4-16,3 0-12 16,3 0 4-16,-6 0 12 15,-3 0-4-15,3 0-12 16,2 0 4-16,-2-3 20 16,3 3-8-16,-6-2-4 15,0-1 0-15,3-2 12 16,0 5-8-16,-3-6-20 15,-3 6 4-15,6-5 4 16,-6 5 4-16,6-5 16 0,-3 5-8 16,-3-5-20-16,6 2 4 15,-6-2 12-15,0 2 0 0,0-2 8 16,0 2-8-16,0-2-12 16,0 2 4-16,0-2 12 15,0 2-4-15,-6-2-4 16,6 2 4-16,0-2-4 15,-3 5 0-15,-3-5 0 16,6 2 0 0,-6-2-12-16,6 5 8 0,-9-6 4 15,9 6 0-15,-6-5 8 16,6 5-4-16,0-5-12 16,0 5 4-16,-3-5 20 15,6 5-8-15,-6-6-4 16,3 6 0-16,-6-2-24 15,6 2 12-15,-6-3 12 16,6 3 0-16,0-3-20 16,-6 3 8-16,3-2 20 15,-2 2-4-15,-1-3 24 16,6 3-20-16,-3-3-4 16,-3 3-4-16,0-2-16 15,0 2 8-15,3 0 12 16,-3 2-4-16,0-2-4 15,3 0 4-15,-3 0-16 16,0 6 8-16</inkml:trace>
  <inkml:trace contextRef="#ctx0" brushRef="#br0" timeOffset="392825.0884">15216 14094 560 0,'3'3'208'0,"-3"-3"-164"0,6 3-8 0,3-3 24 16,-3 0-40-16,3 0 16 15,9 0-20-15,0-6 28 16,3 6-28-16,8-5 92 16,-2 0-60-16,0-1-4 15,0 6-28-15,6-2 16 16,-4 4-20-16,4-2 4 16,6 6-8-16,5-4 12 0,16 4-12 15,8-4 24 1,4 4-20-16,35-6 40 15,0 2-28-15,51-4 4 0,26-4-16 16,10 4-8-16,14-4 0 16,4 4-16-16,8 2 8 15,-9 0 4-15,7 2 0 0,-4 1-12 16,-3 2 8-16,1 1 20 0,2-1-8 16,-9 0-12-16,1 6 0 15,-7-3 12-15,-17 0-4 16,-24-3 8-16,-22-2-8 15,-16-3 16-15,-19 0-12 16,-24-6-4-16,-14 1 0 16,-16-3 4-16,-14 0-4 15,-12 0 16-15,-6 3-12 16,-9 0-108-16,0 2 52 16,-6 3-252-16,0 0 164 15</inkml:trace>
  <inkml:trace contextRef="#ctx0" brushRef="#br0" timeOffset="393577.3387">15609 15028 716 0,'-3'-13'264'0,"3"3"-204"0,-3 4-16 15,3 1 160-15,0 2-120 16,0-2 20-16,0 0-64 16,0-1 60-16,-6 1-52 15,-3 2 20-15,-8 3-40 0,2 3 8 16,-6 8-20-16,0 2 20 16,3 8-24-16,3-2 4 15,6-1-8-15,9 1-16 0,6 2 4 16,15-8 4-16,6-8 0 15,6-10-28-15,2 0 16 16,1-6-32 0,-3-5 28-16,-9-2-4 15,-9-3 12-15,-7 2 24 16,-8-2-8-16,-3 2-64 0,1 4 28 16,-4 1-208-16,0 6 132 15</inkml:trace>
  <inkml:trace contextRef="#ctx0" brushRef="#br0" timeOffset="393819.9262">15949 14885 768 0,'-24'8'284'0,"15"3"-220"0,3 15-20 15,-3-7 100-15,3 13-88 16,-3 10-20-16,0 8-24 15,-3 1 12-15,3-1-12 16,0-3 4-16,0-4-8 0,1-6-8 16,-1-5 4-16,0-9-16 15,3-4 8-15,0-14-664 16,3-10 360 0,3-6 4-16</inkml:trace>
  <inkml:trace contextRef="#ctx0" brushRef="#br0" timeOffset="394033.2139">15981 14983 880 0,'-3'16'328'0,"15"0"-256"0,-6 8-16 0,-3-3 0 15,-3 6-40-15,0-4 12 16,-6-4-16-16,-6-1 56 0,-3-2-40 15,-2-3 60-15,-7-5-52 0,0-2 0 16,0-4-20-16,6-2-152 16,3-5 72-16</inkml:trace>
  <inkml:trace contextRef="#ctx0" brushRef="#br0" timeOffset="394341.5893">16190 15044 820 0,'24'3'304'0,"-13"-6"-236"0,1-5-20 16,-6 8 220-16,3-2-156 16,0-4-8-16,0 1-68 15,0 0-24-15,0-3-8 16,-3 0 4-16,-3 0-4 0,-6-3 16 31,6 3-12-31,-12-2 48 0,-3 2-28 16,-9 3 12-16,3 5-24 0,-2 2 28 15,-1 6-28-15,0 5 4 0,6 6-12 16,3-1-8-16,3 6 4 16,6 0-16-1,3 3 8-15,6-6 12 16,3-5-4-16,6-3-152 0,6-5 80 16,3-3-296-16,2-5 200 15,7-3-568 1</inkml:trace>
  <inkml:trace contextRef="#ctx0" brushRef="#br0" timeOffset="394656.6765">16458 14952 976 0,'3'-3'360'0,"-3"11"-280"0,3 10-20 16,-6-4 20-16,3 4-56 15,-3 9 0-15,0 2-16 16,-3-5 4-16,0-3-8 15,0-3 8-15,3-5-8 0,6-5 16 16,3-10-12-16,3-6-48 16,3-5 24-16,8-11-112 15,4-5 72-15,3-3-132 16,3 3 104-16,0 2 68 16,-4 6 12-16,-2 11 188 15,-6 10-100-15,-9 10 128 16,3 11-120-16,-9-2 16 0,3 2-64 15,0 0-8-15,-3 3-24 16,3-3-132-16,3-8 68 16,3-2-908-1</inkml:trace>
  <inkml:trace contextRef="#ctx0" brushRef="#br0" timeOffset="395198.4693">17485 15052 880 0,'3'-8'328'0,"-3"6"-256"0,6-1-16 0,-6 0 64 16,0 1-76 0,0-6 68-16,-6 2-16 15,-9 1-52-15,6-3 8 0,-9 3-32 16,3 5 52-16,-15 8-40 15,12 0 100-15,-2 5-76 16,2 3 12-16,3 8-44 16,6-1 12-16,9-1-20 0,6-4 0 15,12 1-8 1,3-9-104-16,8-7 52 0</inkml:trace>
  <inkml:trace contextRef="#ctx0" brushRef="#br0" timeOffset="395317.5401">17752 14840 1172 0,'-20'-2'436'0,"14"7"-340"0,-9 6-24 16,12-3-184-16</inkml:trace>
  <inkml:trace contextRef="#ctx0" brushRef="#br0" timeOffset="395467.2033">17657 15055 1360 0,'-12'21'504'0,"6"-18"-392"0,3 7-32 0,-3 1 20 16,6 2-72-16,0-2 8 16,0-1-24-16,6 1-316 15,-3-3 168-15,12-3-864 16</inkml:trace>
  <inkml:trace contextRef="#ctx0" brushRef="#br0" timeOffset="395725.2472">17860 15036 1068 0,'-12'32'396'0,"9"-16"-308"0,0 18-24 16,6-20 0-16,0-4-48 15,6 1 12-15,-3 2-16 16,0-8 0-16,0-5-4 16,2 0 4-16,-2-5-8 0,3-3 16 15,-3-8-12-15,9-2 4 16,0-4-4-16,0-1-16 16,12-7 4-16,-3 12-48 15,8-1 24-15,-2 9-268 16,0 7 164-16</inkml:trace>
  <inkml:trace contextRef="#ctx0" brushRef="#br0" timeOffset="396265.3058">18410 15007 780 0,'-9'-5'288'0,"9"2"-224"0,-6 3-20 16,3 0 128-16,1 0-104 16,-7 0 24-16,3 0-52 15,-3 3 16-15,3 5-28 16,-3 0 0-16,3 0-16 0,-3 5 44 15,3 3-28-15,0 0-24 16,6 0-4-16,0-1 16 16,0 4-8-16,0-6 4 15,6-2-4-15,0-1-8 16,-3-4 4-16,0-1-48 16,0 0 24-16,-3-5-188 15,9-2 116-15,-3-1-120 16,6-2 124-16,-3-9 0 15,0-4 56-15,-4-1 44 16,4 3-4-16,-3 6 192 0,6-1-108 16,-3 6 84-1,0 2-104-15,3 9 52 0,-3-1-72 16,3 3-4 0,3 2-28-16,0 4-12 15,0-1-4-15,-1-5-4 16,-2 0 0-16,-3-3-176 15,3-5 96-15,-3 0-268 16,-3-3 196-16,-3-2-328 16</inkml:trace>
  <inkml:trace contextRef="#ctx0" brushRef="#br0" timeOffset="396548.1961">18577 15071 716 0,'3'-3'264'0,"0"8"-204"0,6 9-16 0,-3-7 108 0,15 4-92 15,0 2 52-15,-1 1-64 16,4-4 12-16,6-2-40 15,-3 0-8-15,0-8-8 0,-4 0-24 16,1 0 12-16,-6 0-144 16,-3-3 80-16,-6 1-72 15,0-6 80-15,-6 2 8 32,0 1 36-32,-3 0 64 0,6 2-20 15,-6 1 208-15,0 2-124 16,9 5 64-16,-3 0-100 15,8 6 4-15,1-9-44 0,6 6-20 16,6 0-8-16,3-5-16 16,5-3 8-16,4 0-244 15,-3-5 136-15,0-6-324 16,-7-5 244-16</inkml:trace>
  <inkml:trace contextRef="#ctx0" brushRef="#br0" timeOffset="396701.2057">19235 14970 944 0,'-9'-37'352'0,"3"26"-276"0,-12-4-20 0,15 7 244 16,0 2-176-16,0 1 72 16,-3 8-116-16,3 7-44 15,-3 11-24-15,3 3-12 0,0 5 0 0,6-5 8 16,0 0-4-16,3 0-400 16,-6-3 220-16</inkml:trace>
  <inkml:trace contextRef="#ctx0" brushRef="#br0" timeOffset="396832.3011">19095 14989 1456 0,'3'-16'536'0,"9"13"-416"0,18-5-32 16,-7 6-16-16,13-1-56 16,9 0-4-16,8 3-8 15,7 0-664-15</inkml:trace>
  <inkml:trace contextRef="#ctx0" brushRef="#br0" timeOffset="397509.4667">19741 15116 1028 0,'-9'-11'380'0,"9"0"-296"0,0 1-20 0,0 5 68 15,6 2-84-15,-6 3 44 16,0 5-56-16,3 1 24 15,3 7-32-15,0 0 8 0,0 8-20 16,3-2 8-16,-3-3-12 16,3-1 0-16,3-1-4 15,2-1 4-15,4-10-8 16,0-1 16-16,3-2-12 0,0-2-4 16,0-6 0-1,-3-3-4-15,-4 0 0 0,1 1-176 16,0-6 96-16,-3 0-348 15,-3 3 240 1,3 2-512 0</inkml:trace>
  <inkml:trace contextRef="#ctx0" brushRef="#br0" timeOffset="397825.3604">20116 15084 852 0,'15'-16'316'0,"-9"19"-248"0,3-3-16 16,-6-3 208-16,-3 0-152 15,-3 3 88-15,0 3-112 16,-6 0 4-16,-3 5-52 15,-6 2-24-15,-3 9-4 0,3-3-8 16,4-1 0-16,8 4 0 16,6-1 0-16,6-2-20 15,8-2 12-15,7-6-40 16,3-6 28-16,6-4-144 16,0-6 92-16,-4 0-84 0,-5 0 92 15,-6 0 52 1,-9-3 8-16,-9 6 44 15,-9-8-24-15,-3 2 12 0,3 6-16 16,0 2 12-16,1 3-16 16,5 0-12-16,6 0 0 15,9 3 4-15,8-6 0 16,10-2-116-16,9-3 64 16,6-3-236-16,2-7 164 15</inkml:trace>
  <inkml:trace contextRef="#ctx0" brushRef="#br0" timeOffset="398020.1887">20610 14896 768 0,'-9'-18'284'0,"6"10"-220"0,3-8-20 15,-3 8 188-15,0 0-136 16,0 0 164-16,3 5-148 16,-6 6-56-16,3 7-36 15,-3 9-4-15,3 10-8 0,0 5 16 16,-2 4-16-16,-1 1-12 15,0-7 0-15,6 5-128 16,6-8 72-16,0-8-452 16,5-7 284-16</inkml:trace>
  <inkml:trace contextRef="#ctx0" brushRef="#br0" timeOffset="398220.2039">20836 14795 996 0,'3'-26'368'0,"3"26"-284"0,3 3-24 0,-6 2 100 16,-3 6-100-16,-6 10 28 15,-3 13-52-15,-3 8-4 16,-2 6-20-16,2 2 0 0,0-5-4 16,3-8-236-16,0-8 124 0,6-5-776 15</inkml:trace>
  <inkml:trace contextRef="#ctx0" brushRef="#br0" timeOffset="399251.3752">20622 15105 1048 0,'-24'-11'388'0,"18"14"-300"0,6-6-28 16,6 1 60-16,3 2-80 15,3-3 16 1,3 3-32-16,15-5-32 0,11-6 4 15,7 3-116-15,6-5 68 16,2-3-148-16,-2 0 116 16,-10 3-32-16,-8-3 68 0,-6 3 92 15,-12 0-24-15,-9 0 224 16,-9-1-132-16,-6 4 72 0,-3 2-108 16,-6 3 56-16,-6 5-76 15,6 7-48-15,6 7-8 16,3 4 4-1,0 1 0-15,3 2-12 16,9 8 4-16,0-10 20 0,0-4-8 16,3-1-28-16,3-4 8 15,0-4-188-15,-3-9 108 16,0 0-152-16,3 1 136 16,-6-6-76-16,0 0 108 15,-3-3 12-15,-3-2 40 0,-3 2 132 16,0 1-60-16,0 4 212 15,0 1-144-15,-3 5 24 32,12 3-84-32,-3 5 12 0,6 5-40 15,6 3-28-15,5 0 0 16,7-6 0-16,6-2 0 16,3-2-28-16,2-4 16 0,7-4-164 15,-3-6 100-15,-1 2-32 16,-2-7 64-16,-9 2 28 15,-12-7 12-15,-1 2 48 16,-11-2-24-16,-9-1 132 16,0 1-84-16,-8 2 156 15,-7 2-128-15,3 9 8 16,-3 5-64-16,3 13-36 16,3 11-4-16,3 11 0 15,3 7 0-15,6 6-28 0,0 2 16 16,3 3 4-16,3 8 8 15,-6-9 24-15,-3 1-12 16,-3-10-4-16,-9-4-4 16,-5-4-104-16,-13-6 56 15,-3-11-16-15,-6-7 36 16,4 2 56-16,-1-13-12 16,6 0 88-16,12-5-60 15,10-6 12-15,5-2-36 0,15-3-40 16,11-2 8-1,19-9-68-15,18-4 40 16,8 1-96-16,10-1 72 16,-4-4-60-16,-3 4 72 0,-8 1 12 15,-3 1 24-15,-13 3 20 16,-8-3-4-16,-9 0 32 16,-12-6-20-16,-4 1 128 15,-11 5-80-15,-2 0 84 16,-1 5-84-16,-3 3-16 15,6 5-28-15,-3 5-8 16,0 3-4-16,0 3 12 16,-3 2-12-16,0 9-28 15,-3 7 8-15,-6 5 12 16,3 6 4-16,0 3 68 16,6 2-40-16,3-3-20 0,6 1-12 15,12-3 0-15,18-6 0 16,5-5-440-1,16 3 240-15,12-5-784 16</inkml:trace>
  <inkml:trace contextRef="#ctx0" brushRef="#br0" timeOffset="399632.0267">22634 14928 852 0,'-21'-32'316'0,"13"21"-248"0,-13 6-16 16,9 5 156-16,-6 0-124 15,0 5 36-15,-3 9-72 16,3 2-28-16,4 7-12 16,5 6-28-16,9-5 12 0,3 3 4 0,8-3 4 15,7-6-108-15,3-2 60 16,3-5-164-16,3-6 116 15,-3-5-612 1</inkml:trace>
  <inkml:trace contextRef="#ctx0" brushRef="#br0" timeOffset="400166.6035">22608 15187 696 0,'-30'37'256'0,"9"-5"-196"0,-12 29-20 0,21-27 68 15,3 6-68-15,0-3 124 0,3-5-92 16,1-6 96-16,-1-5-92 15,0-10 64-15,0-14-80 0,0-5-32 16,3-5-16 0,-3-6-12-16,0-10 0 15,3 3-20-15,6-8 12 0,6-4-164 16,15-1 96-16,14 4-120 16,16 6 112-16,11 0 16 15,7 3 44-15,-7 2-8 16,-5 0 16-16,-4 0 16 15,-11 3 4-15,-6 0 148 16,-18 2-84-16,-10 4 132 16,-11-4-116-16,-9 3 48 15,-2 0-76-15,-13 0-24 16,3 6-20-16,-3 5-12 16,6-3 4-16,-6 8-24 15,4 8 12-15,-1 2-24 0,9 9 20 16,-6-3 24-1,15 7-8-15,-3-4-24 16,6 2 8-16,3-5 4 0,12-3-80 16,0-5 48-1,0-3-232-15,-3-2 152 16,-6-6-60-16,0-2 104 16,-6-6 28-16,-3 6 28 15,0 0 176-15,3 2-88 16,0 3 188-16,0 8-148 15,8 0 20-15,4 3-76 16,6-1-40-16,6-2-12 0,9-5-176 16,8-8 96-16,7 5-780 15</inkml:trace>
  <inkml:trace contextRef="#ctx0" brushRef="#br0" timeOffset="400334.9161">23242 14830 1600 0,'-48'-24'592'0,"36"24"-460"0,3 3-36 15,3-1-52-15,3 6-44 16,0 3-12-16,9 2 8 16,0 3-224-16,3 3 120 15,3-1-824-15</inkml:trace>
  <inkml:trace contextRef="#ctx0" brushRef="#br0" timeOffset="400482.5374">23140 15042 1100 0,'-20'13'408'0,"20"-3"-316"0,0 4-28 0,5-4 36 16,4-5-68-16,3 6-12 15,3-6-12-15,3-5-264 16,3-2 140-16,6 2-692 15</inkml:trace>
  <inkml:trace contextRef="#ctx0" brushRef="#br0" timeOffset="400774.3266">23334 14973 1224 0,'-27'5'456'0,"27"8"-356"0,0 8-28 16,6-7 40-16,0 7-76 15,0 0 40-15,3 0-44 16,6-5-20-16,3 0-4 16,2-5 0-16,10-6-4 0,0-8-160 15,3-2 84-15,-4-6-104 16,-8 1 104-16,3-4-44 16,-12 1 68-16,-6 3 124 15,-9 2-40-15,0 2 192 16,-3 6-128-16,0 3 52 15,3 8-88-15,0 2-56 16,6 0-8-16,3 3-416 0,3 3 224 16</inkml:trace>
  <inkml:trace contextRef="#ctx0" brushRef="#br0" timeOffset="401607.753">15258 15957 800 0,'0'-16'296'0,"6"11"-232"0,3-8-16 16,-3 10 184-16,-3-8-136 16,0 3 112-16,-3 1-120 15,-3 1-4-15,-3 9-48 16,-3 10 0-16,-9 19-20 0,-3 10 28 15,-14 14-28-15,-10 13 4 16,-6 10-12-16,1-5 12 0,-1-5-12 16,6-11 48-16,-2-10-28 15,11-11 12-15,6-8-24 16,9-8-8-16,7-5-4 16,11-8-104-16,3-8 56 15,9-11-536-15,14-10 320 16,-2-16-480-1</inkml:trace>
  <inkml:trace contextRef="#ctx0" brushRef="#br0" timeOffset="401863.9631">15210 15946 944 0,'3'-18'352'0,"3"18"-276"0,-3 0-20 16,3 3 60-16,3 2-76 15,0 8 52-15,3 8-52 16,-3 8 40-16,6 6-44 16,0 15 8-16,6 11-28 0,2 10 36 15,1-2-28-15,-3-8-4 16,-3-8-12-16,-3-6 4 16,-3-12-8-16,-6-6-12 15,-3-8 4-15,-6-8-392 16,-6-2-480-1</inkml:trace>
  <inkml:trace contextRef="#ctx0" brushRef="#br0" timeOffset="402094.5017">14990 16407 1380 0,'0'-8'512'0,"0"5"-396"0,6-2-36 0,3 0 12 16,9-1-68-16,0 1 44 15,9 0-40-15,-4-3-4 16,10 0-16-16,0 5-8 0,6 1 4 0,5-6-348 16,1 2 188-16,5-2-872 15</inkml:trace>
  <inkml:trace contextRef="#ctx0" brushRef="#br0" timeOffset="402883.4195">15609 16629 808 0,'-6'-8'300'0,"6"8"-232"0,0-5-20 16,0 2 116-16,0-2-100 16,0 2 36-16,3-2-60 15,3 0-4-15,0-1-24 16,0-2-8-16,3 3 0 0,0 0 12 16,3-3-8-16,0 5 24 15,0 1-20-15,0 2 4 16,-3 2-8-16,-3 6 12 15,-4 3-12-15,-2 2 16 32,3 3-16-32,-3 10-20 0,0 6 4 15,0-5 20-15,3-1-4 16,3-2-4-16,-3-3 0 0,3-2-16 16,-3-6 8-16,0-5-4 0,0 2 0 15,0-7-64-15,3 2 40 16,0-5-12-16,3 0 24 15,6-5 12-15,3 0 8 16,6-6 8-16,-4-2-4 16,4-3 104-16,0-3-60 15,-3-2 52-15,-3 0-60 16,0-3 40-16,-3 3-44 0,-7 3-12 16,-5 2-12-16,3 5-12 15,3 3 4-15,3 3-24 16,3 0 12-16,3 5 4 15,9 0 4 1,8 0-820-16</inkml:trace>
  <inkml:trace contextRef="#ctx0" brushRef="#br0" timeOffset="404866.8825">17071 16190 748 0,'0'-11'276'0,"3"6"-216"0,-3-3-16 0,0 0 120 16,0 5-100-16,3-2 36 15,0 0-60-15,0 2 20 16,-3 3-32-16,9 3 0 0,-6 15-16 16,3 9 64-16,0 13-44 15,5 7 60-15,-2 3-56 16,0-5 56-16,0-8-56 15,0-7 64-15,3-7-60 16,0-7 96-16,3-5-76 16,3-9 52-16,6-9-68 0,-1-4 4 15,1-10-28-15,3-6-4 16,-3-2-8 0,-3 0-16-16,-4 3 4 15,-2 10-40-15,-6 0 24 0,0 8-292 16,-9 8 172-16,3 5-504 15,3 3 360-15</inkml:trace>
  <inkml:trace contextRef="#ctx0" brushRef="#br0" timeOffset="405003.0322">17482 16380 1248 0,'-9'6'460'0,"6"-6"-356"0,6 10-32 0,-3-7 96 16,3 7-108-16,3-2-16 15,3 0-28-15,2-2-428 16</inkml:trace>
  <inkml:trace contextRef="#ctx0" brushRef="#br0" timeOffset="405316.6027">17845 16222 652 0,'9'-11'244'0,"-12"11"-192"0,3-8-12 0,3 5 84 0,0 1-76 16,-3-4 88-16,0 1-80 15,-3 0 8-15,-3 0-40 16,-3 2 40-16,-6 0-36 0,-6 3 56 16,-6 6-48-16,-5 4 108 15,5 6-84-15,3 8 72 16,6 5-76-16,6 8-4 15,9-3-32-15,9 9-4 16,9-14-8-16,12-3-8 16,9 1 4-16,2-6-32 15,1-13 16-15,0-5-340 16,2-3 196-16,-2 0-740 16</inkml:trace>
  <inkml:trace contextRef="#ctx0" brushRef="#br0" timeOffset="405529.7432">17949 16338 1060 0,'6'3'392'0,"-6"2"-304"0,6 3-28 0,3 0 60 16,-3 5-80-16,-3-2 28 15,3 7-40-15,-6-2 0 16,6 0-16-16,-6-3 0 0,0-2-4 15,0-1 12-15,0-2-12 0,0-2-92 16,0-6 48-16,3 0-956 16</inkml:trace>
  <inkml:trace contextRef="#ctx0" brushRef="#br0" timeOffset="405656.2412">18229 16478 1288 0,'-15'-2'476'0,"24"7"-368"0,-3-5-32 16,3-3-112-16</inkml:trace>
  <inkml:trace contextRef="#ctx0" brushRef="#br0" timeOffset="406130.5087">19101 16322 676 0,'-12'-10'248'0,"6"10"-192"0,-3-6-16 16,6 6 164-16,-6 6-120 16,-3 4 72-16,0 9-92 15,-2 18 44-15,-1 2-64 16,-3 6 4-16,-3 14-28 0,6 7-4 16,0 0-8-16,0-5-104 15,3-16 52-15,3-3-96 16,1-13 80-16,-4-8-252 15,9-15 172-15,3-12-412 16</inkml:trace>
  <inkml:trace contextRef="#ctx0" brushRef="#br0" timeOffset="406373.5618">18997 16261 932 0,'35'-18'348'0,"1"15"-272"0,3 3-20 0,-15 11 32 16,3 7-60-16,-4 6 8 16,-8 10-24-16,-3 3 36 0,-6-2-24 15,-12-9 108-15,-6 6-72 0,-6-11 88 16,-5-5-84-16,-1-5 12 16,0-6-44-16,3 0-32 15,6-10 0-15,15 0-344 16,6-11 188-16,12-21-776 15</inkml:trace>
  <inkml:trace contextRef="#ctx0" brushRef="#br0" timeOffset="406607.1754">19422 16267 1112 0,'-14'5'412'0,"14"11"-320"0,0 8-28 16,-3-9 12-16,3 9-56 15,0 0 0-15,0 0-12 0,0 0 20 16,0-3-16-16,-3-8-4 0,-3-2-4 16,6-9 12-16,-3-2-8 15,0-5 16-15,3-3-16 16,6-5 24-16,3-8-20 16,5-3-4-16,7 3-4 15,0-3-112-15,6 5 60 16,3 9-272-16,-1-1 180 15</inkml:trace>
  <inkml:trace contextRef="#ctx0" brushRef="#br0" timeOffset="406891.9011">19756 16325 1060 0,'12'-11'392'15,"-12"9"-304"-15,0-1-28 0,0 3 112 0,-6 3-108 16,-3-1 44-16,-9 6-64 15,0 5-16-15,-6 6-16 16,6 10-12-16,7-3 4 0,5 1-32 16,6-6 16-16,9-2 24 15,5-4-8-15,7-15 0 16,6 0 0-16,0-7-92 16,3-1 48-16,-7-8 24 15,-8 5 12-15,-6-5 24 16,-9 3-12-16,-9-3-4 15,-3-2 0-15,0 10-16 16,4 0 8-16,2 5-348 0,9 6 192 16</inkml:trace>
  <inkml:trace contextRef="#ctx0" brushRef="#br0" timeOffset="407237.3551">20024 16227 984 0,'-6'-11'368'0,"12"11"-288"0,-9-2-20 15,0 2 168-15,-3 0-136 16,0 2 52-16,-3 6-84 16,-3 11-4-16,0 13-32 15,0 12 4-15,-3 17-16 0,-5 3-16 16,-1 15 0-16,3 1-4 16,3-9 0-16,3-7-196 15,3-12 112-15,0-12-484 16,6-8 324-16,0-11-320 15</inkml:trace>
  <inkml:trace contextRef="#ctx0" brushRef="#br0" timeOffset="407901.7846">19899 16335 808 0,'3'-13'300'0,"0"10"-232"0,3-7-20 0,0 7 44 16,3-2-60-16,5 2 32 16,4 3-36-16,0 3 16 15,-3 10-24-15,0 8 36 0,-3-2-32 16,-6 13 48-16,-9 2-40 16,-3-5 92-16,-3-10-72 15,-6-3 72-15,-6 5-68 0,0-11 24 16,3 4-48-16,4-9-20 15,2-3-4-15,18-7-176 16,6-5-576 0,8-1 392-16</inkml:trace>
  <inkml:trace contextRef="#ctx0" brushRef="#br0" timeOffset="408412.5592">20187 16425 944 0,'21'0'352'0,"-6"-5"-276"0,6 2-20 15,-6-2 76-15,6 2-84 16,3-2 8-16,-4-3-36 0,1-2-4 16,-3 2-8-16,-6-3 48 0,-9-2-32 15,-6 0 24-15,-9-1-28 16,-6 1 36-16,-3 8-32 16,-5-3 12-16,2 8-20 15,-3 11 36-15,6 2-28 16,3 3-12-16,9-3-8 15,3 13-4-15,6 3 0 16,9-13 8-16,6 5-4 16,9-2-4-16,6-11 4 15,6-3-4-15,11-5 0 16,7-5-168-16,-7 0 92 16,-2-6-48-16,-3-2 72 0,-7 0 28 15,-5-1 20-15,-6 1 4 16,-6 3 0-16,-6 2 88 15,-6 8-48-15,-6 0 132 16,0 13-96-16,0 0 28 16,0 6-64-16,0-4 20 15,3-1-32-15,3-4 0 16,0-4-16-16,3-4 28 16,2-2-24-16,1-8 4 15,3-5-12-15,0 0-8 16,3-6 4-16,3 3-4 15,3-7 0-15,5 1 32 16,7-1-16-16,3 1 4 16,-3 4-12-16,-1 15-228 15,7 3 124-15</inkml:trace>
  <inkml:trace contextRef="#ctx0" brushRef="#br0" timeOffset="409219.0146">15231 17338 860 0,'6'-13'320'0,"-3"5"-248"0,-3-3-20 16,0 9 156-16,-3-4-124 16,-3-1 88-16,0-4-100 15,-3 3 24-15,-6-3-56 16,1 3 4-16,-13 3-28 0,-3 3 20 16,0 2-24-16,-5 7 4 15,-7 7-8-15,-3 7 12 16,4 5-12-16,-4 6 32 15,9 5-24-15,9 3 92 16,12 13-60-16,7 5 4 16,16-5-32-16,10-3-12 15,12-8-4-15,9-10-4 16,11 0 0-16,1-19-44 0,0-5 24 16,-10-8-300-16,4 0 176 15,-12-8-460-15,-9 0 340 16</inkml:trace>
  <inkml:trace contextRef="#ctx0" brushRef="#br0" timeOffset="409464.4295">15038 17640 956 0,'-24'-13'352'0,"18"10"-272"0,0-2-24 0,12-1 48 0,9 6-68 16,0-2 24-16,6 2-40 15,-1 0-28-15,1 2 4 16,3 12 8-16,-9-1 0 0,0 5 112 15,-6 3-64-15,-6-2 104 16,-3 13-92-16,-6-11 32 16,-3 3-56-16,-3-6-24 15,9-2-8-15,-3-5-140 16,0-3 72-16,12-8-620 16,15-14 376-16,3-7-304 15</inkml:trace>
  <inkml:trace contextRef="#ctx0" brushRef="#br0" timeOffset="409863.8835">15395 17611 1016 0,'-6'2'376'0,"6"-2"-292"0,3 8-20 0,3-2-48 15,6-1-20-15,3-5 4 16,0 8 0-16,5-3 0 15,1 0 0-15,0-5-12 0,-3 0 8 16,0 0 12-16,-3 3-4 16,-6-3-4-16,-3 5 4 15,0 1 28-15,-3 2-16 16,-3 5 40-16,-6 0-32 16,0 5 84-16,3 9-60 15,0-1 76-15,0-2-72 16,6-3-8-16,3-2-28 0,3-3-4 15,2-3-4-15,4-8-8 16,0-5 4-16,3-5 12 16,-3-3-8-16,0 0-4 15,-3-2 0-15,0 2-4 16,0-6 0-16,-1-4 0 16,1 5 0-16,-3-9 8 15,3-4-4-15,-6-3-12 16,9 2 4-16,0 1-136 15,6 0 72-15</inkml:trace>
  <inkml:trace contextRef="#ctx0" brushRef="#br0" timeOffset="411412.8004">17193 17547 716 0,'-3'-13'264'0,"6"8"-204"0,-3-1-16 0,0 4 52 16,0-4-60-16,-3 1 32 16,-3-3-40-16,-3 6 60 15,0-1-48-15,-3 3 80 0,0 5-68 16,-6 6 36-16,1 5-52 15,5 10 44-15,3 3-48 0,6 0 12 16,6-2-28-16,6-3 8 16,11-3-12-16,1-8-16 15,3-5 0 1,3-11 48-16,3-5-24 16,-6-8-8-16,-4 1-8 0,4-9 4 15,-15 3-4-15,-6-1 16 16,3-1-12-16,-12 4-4 15,0 6 0-15,3 0-192 16,3 5 104-16,0 2-616 16,9 6 388-1,6 8-156-15</inkml:trace>
  <inkml:trace contextRef="#ctx0" brushRef="#br0" timeOffset="411695.6636">17410 17529 476 0,'-6'5'176'0,"12"-5"-136"0,-3 5-12 16,3-2 152-16,-6 7-104 0,0-2 200 16,0 14-156-16,0 1 84 15,0 4-120-15,0-6 40 0,0 11-68 16,0-8 20-16,6-3-44 15,-3-8 8-15,3 0-24 0,0-8 36 16,-3-5-28-16,3-13 12 16,6 3-20-16,-3-17 0 15,6 1-8-15,-1-9-52 16,7-2 28-16,6 8-324 16,-3 0 188-16</inkml:trace>
  <inkml:trace contextRef="#ctx0" brushRef="#br0" timeOffset="412025.52">17738 17613 1068 0,'-3'19'396'0,"12"-14"-308"0,11-2-24 15,-8 2-8-15,3-5-44 16,3 0 4-16,3-5-8 0,0-3 12 15,0 3-12-15,-4-9 4 0,-5 6-4 16,-3-2 4-16,-9-1-8 16,-6 1 16-16,-6 2-12 15,-11-3-4-15,-10 11 0 16,-6 0 84-16,3 11-48 16,4-3 96-16,14 13-76 15,9-3-28-15,15 9-20 16,15-9 4-16,17 1-8 15,4-11 16-15,9 0-16 0,5-8-260 16,13-8 140-16,2-5-928 16</inkml:trace>
  <inkml:trace contextRef="#ctx0" brushRef="#br0" timeOffset="412565.7928">18026 17632 728 0,'0'-8'268'0,"3"5"-208"0,0-5-16 0,-3 8 196 0,0 0-140 15,0 11 64-15,-3 5-96 16,-3 8 68-16,0-3-80 16,-3 10 52-16,4-4-64 0,-1-6 24 15,3-2-40-15,0-6 36 16,3 0-36-16,3-13 84 15,6-13-64-15,2 0-32 16,7-6-12-16,3-10 20 16,6-8-12-16,3-3-144 15,-1 6 68-15,1 7-352 16,0 4 232-16,-3 9-728 16</inkml:trace>
  <inkml:trace contextRef="#ctx0" brushRef="#br0" timeOffset="413498.3897">18512 17547 736 0,'-9'-8'272'0,"3"8"-208"0,-6-5-20 0,9 0 96 0,-9 5-84 15,3-3 68-15,-3 6-72 16,-3 2 68-16,0 3-68 15,-6 5 72-15,7 6-72 0,2 2 96 16,0 3-84-16,3-3-12 16,6-3-32-16,3 3 4 15,0-2-16-15,12-8 16 16,0-9-16-16,0-2-196 16,8-5 100-16,-5-6-192 15,0 1 156-15,0-3-120 16,-9-6 136-16,-3 6 32 15,-6 0 48-15,-3-1 216 16,3 9-104-16,0 5 136 16,3 5-128-16,3 9 52 15,6-1-84-15,3 5-16 16,9 3-28-16,6-7-20 0,8-4 0 16,4-10 20-16,6-5-8 15,-1-8-48-15,-2-6 24 16,-3-7-128-16,-7-1 80 15,-8 1 44-15,-9-6 16 16,-6 6 28-16,-6-1-16 16,-6 1 48-16,0-1-28 15,-6 6 160-15,3 8-100 0,0-3 56 16,0 8-84-16,0 21-68 16,3 1 16-1,3 12-8-15,0 6 44 16,-6 7-20-16,6 1-4 15,0 2-12-15,6-7-8 16,-3-1 4 0,9-15 4-16,-3-6-4 0,9-5-204 15,6-8 108-15,3-11-228 16,2-7 184-16,1-6-68 16,-3-5 120-16,-3-8 36 15,-12 2 32-15,0-2 172 16,-1-2-84-16,-5-1 252 15,-6-5-180-15,0 11 128 0,0 5-160 16,3 7 20-16,0 7-80 16,0 4-36-16,6 22-16 15,-9 10-8-15,-3 5 0 16,0 6 16-16,-6 8-4 16,3-1 8-16,3 9-8 15,3-6-36-15,6-7 16 16,9-9-468-16,3-15 264 15,18-9-780 1</inkml:trace>
  <inkml:trace contextRef="#ctx0" brushRef="#br0" timeOffset="414187.2665">19720 17529 540 0,'-3'0'200'0,"6"0"-156"0,-3-3-12 0,3 0 116 16,3 1-88-16,-6-4 64 0,0 1-72 15,0-3 40-15,0 3-52 16,3-3 32-16,-3 0-40 0,0 3 36 15,-3-1-40-15,3 6 56 16,-3 11-28 0,-3 2-32-16,6 6 8 15,0 7-24-15,3-5-4 16,3 11 0-16,3-11 4 16,6-2-4-16,-3-1-4 15,-3-10 4-15,6 0 12 16,-1-8-8-16,1-8 16 31,3 3-16-31,-3-16 4 0,0 2-4 16,0-2-24-16,0-3 8 0,0-2-48 15,0 7 28-15,2-2-180 0,1 8 116 16,-3 5-700 0</inkml:trace>
  <inkml:trace contextRef="#ctx0" brushRef="#br0" timeOffset="414517.6119">20155 17431 676 0,'-12'-3'248'0,"12"3"-192"0,3 0-16 0,-3 0 136 0,-6 3-104 16,6 7 60-16,-9-2-76 15,3 11 28-15,-6 2-48 16,6 3 32-16,3-3-36 0,3 5 8 15,3-4-24-15,3-4 0 16,6-7-8-16,0-9-16 16,6-2 4-16,0-2-180 15,-1-9 96-15,-5-2-24 16,-6 0 68-16,-6-1 44 16,-6 1 4-16,-3 0 152 15,-5 5-88-15,-1-3 104 16,6 6-96-16,0-3-68 15,6 8-8-15,9-2-208 16,12-4 112-16,14-2-732 16</inkml:trace>
  <inkml:trace contextRef="#ctx0" brushRef="#br0" timeOffset="414715.2304">20437 17272 996 0,'-20'-19'368'0,"17"19"-284"0,3 0-24 0,0 8 44 16,0 3-68-16,3 10-20 15,-3 6-16-15,0 4 24 16,-3 9-12-16,0-3 12 0,3 5-12 0,3 3 0 16,3-13-4-16,0 3-52 15,5-17 28-15</inkml:trace>
  <inkml:trace contextRef="#ctx0" brushRef="#br0" timeOffset="414939.0068">20810 17195 1144 0,'-9'6'420'0,"6"7"-324"0,-9 21-28 15,3-7 40-15,0 4-72 16,-3 9-12-16,-3 5-16 16,0 8 0-16,3 0-4 15,3-3-116-15,0-2 60 0,4-16-508 0,13-22-96 32</inkml:trace>
  <inkml:trace contextRef="#ctx0" brushRef="#br0" timeOffset="415182.5698">20485 17489 1224 0,'-21'-8'456'0,"21"3"-356"16,3-1-28-16,3 6-28 0,12-2-40 15,3 2-4-15,9-6 4 16,2-1-40-16,10 1 20 16,3 1-188-16,2-3 112 0,1 8-348 15,-3 0 248-15,-4 0-336 16</inkml:trace>
  <inkml:trace contextRef="#ctx0" brushRef="#br0" timeOffset="416439.2812">20982 17431 820 0,'0'0'304'0,"-3"-3"-236"0,0-2-20 15,3 0 160-15,-3 2-124 16,3-2 52-16,-6-1-76 16,0 6 32-16,3-5-52 15,-6 5 60-15,-2 0-60 0,-1 5 0 16,-3 6-24-16,-3 2 8 16,0 3-16-16,3 2 16 0,6 1-16 15,3-3-12-15,6-3 0 16,6-2 4-16,9-6 0 15,0-5-144-15,6-5 80 16,6-3-192-16,2-3 144 16,-5-2-92-16,-3 5 120 15,-6-3 64-15,-3 3 16 16,-9 3 204-16,3 5-112 16,-6 0 28-16,-6 0-72 0,6 5-28 15,0-5-8-15,0 6 0 16,0-6-4-16,6 2-4 15,3-2 4-15,-3-2-4 16,-6-4 0 0,6 6-20-16,-3-5 12 0,-3 3-32 15,0-4 24-15,0 6-4 16,0-5 12-16,-3 5 0 16,-3 0 0-16,6 0 16 15,0 0-4-15,-6 0-4 16,6 0 4-16,0 0-16 15,0 0 8-15,0 0-4 16,0 0 0-16,6 0 16 16,-6 0-4-16,0 0-4 15,0 5 4-15,9 1-4 16,-9-6 0-16,0 0 8 0,0 2-4 16,0 3-4-16,0-5 4 15,-3 8-4-15,-3-2 0 16,6-6-12-16,9 0 8 15,-3 8-4-15,0-3 0 16,2-5 24 0,7 0-8-16,3 0-4 0,6 0 0 15,3-5-4-15,-3-3 0 16,-4 2 24-16,-5-2-12 16,0 1-4-16,-6 1-4 15,-3 1-4-15,-6 2 0 0,0-2 0 16,0 0 0-16,-6-1 0 15,-3-1 0-15,0 4 8 16,-6-8-4-16,-2 9 40 16,2 2-20-16,6 0 20 15,-3 2-24-15,3 12-16 16,3-7-8-16,6 12-24 16,6 5 16-16,0 5 4 15,6 3 8-15,3 7 0 16,0 6 0-16,-4 6 16 15,-2-9-8-15,-3 3-4 16,-6-5 0-16,-6-9 4 16,-6-4-4-16,-8-1 24 15,-4 1-16-15,-3-17 12 16,-3 4-12-16,-5-14-16 16,-4-6 0-16,6-2 108 0,0 0-56 15,12-5 16-15,13-3-40 16,11 3-20-16,17-8-8 15,7 0-76-15,12-6 44 16,11 3-152-16,10-2 104 16,3 5-40-16,-1-6 72 15,-2 4 4-15,-13 1 28 16,-11-4 20-16,-12 2 4 16,-3-2 120-16,-7 4-68 15,-2 4 104-15,-3-1-96 16,3 4-20-16,0-1-28 0,-3 2-32 15,0 1 8 1,0 0 12-16,-3 0 0 16,0 7 16-16,-3-4-12 15,-3-1 4-15,-3 6-4 0,-3-3-8 16,-3 5 4-16,-3 1 4 16,0-1-4-16,-3 3 32 15,-6 0-20-15,4 5 12 16,2-2-16-16,3 10 20 15,3 8-20-15,9-2-4 16,12 7-4-16,6-2 4 16,8-3-4-16,13-2 16 15,15-6-12-15,11-5-452 16,21-8 240-16,1-3-656 16</inkml:trace>
  <inkml:trace contextRef="#ctx0" brushRef="#br0" timeOffset="417461.4823">22140 17410 840 0,'-3'-8'312'0,"6"10"-244"0,0-4-16 16,-3 2 120-16,3-3-104 16,-3 0 68-16,0-2-76 15,-3 0 0-15,-6-8-36 16,-3 13-20-16,-6 0-8 0,-2 0 4 15,-1 5 0-15,3 3 8 16,3 2-4-16,3-2-28 16,6 6 12-16,6-1-4 15,9 0 8-15,9-8-72 16,6 8 44-16,9-7-76 16,2-4 68-16,-5 4-80 0,-6 2 72 15,-12 5 0-15,-9 11 32 16,-12 10 76-16,-9 19-32 15,-6-3 108-15,-3 8-76 16,-5-10 136 0,8-3-112-16,-3 8 44 15,3-11-76-15,0-13 36 16,6-5-48-16,1-8 68 16,-1-11-56-16,3-5-8 0,6-13-24 15,0 0 8-15,3-6-16 16,6-2-20-16,9-5 4 15,3-14-164-15,6-2 96 16,6-11-236-16,8-3 180 16,13 6-84-16,6 13 128 15,2 3 68-15,7 2 16 0,-4 13 80 16,-11-2-44-16,-6 8 76 16,-7 5-60-16,-8-3 160 15,-12 3-116-15,0 3 100 16,-3-3-112-16,-3 3-44 15,-6 2-20-15,0-2-8 16,0 0-4-16,0 5 8 16,0-6-8-16,0 4 16 15,0-3-12-15,-6 5-20 16,6-6 4-16,-6 4-4 16,6 2 4-16,-9-6 8 15,3 6 0-15,-3 6 0 16,-12-4 0-16,0 1 0 15,7 0 0 1,-1 7 0-16,0-2-20 16,-6 5 12-16,15 0 20 0,6 1-4 15,0 7-4-15,15-5 0 16,6-3-16-16,3-5 8 16,-4 0 40-16,1-3-24 15,0-10-72-15,0 2 32 16,0-2-80-16,-6-3 64 15,-6 3 28-15,-9-1 12 16,0 1 4-16,-3 2 4 0,-3 3-24 16,0 0 12-16,3 3 48 15,3 2-20-15,3 1-20 16,12-6-208 0,11-6 108-16,10 1-820 15</inkml:trace>
  <inkml:trace contextRef="#ctx0" brushRef="#br0" timeOffset="417790.5522">22786 17267 1204 0,'-48'-19'448'0,"31"17"-348"0,-7-9-32 16,12 11 176-16,-3 0-148 15,9 5-56-15,-3 3-28 0,9 3-120 16,0 2 56-16,9 6-212 0,-3 2 144 15,0 0-68-15,3-3 112 16,3 4 32-16,-6-4 28 16,-3 1 76-16,6-11-32 15,-6 5 52-15,-3-8-48 16,0 8-16-16,0-7-8 16,-3-4 8-16,-6 3-8 15,6 1 60-15,-9-6-40 16,6 2 24-16,6 4-32 15,6 4-28-15,9-7 4 16,0 2-96-16,11-5 52 16,-2 0-276-16,3-5 180 15,-3 0-492-15</inkml:trace>
  <inkml:trace contextRef="#ctx0" brushRef="#br0" timeOffset="418061.8507">22878 17428 1040 0,'-20'-3'384'0,"20"6"-300"0,-6 5-20 16,12 0 76-16,-6-3-88 16,0 8 60-16,6 1-68 15,2-1 16-15,1 0-40 16,3-2-8-16,3-3-8 0,6-8 28 16,3-6-16-16,3 4-4 15,-7-9-8-15,4 6-16 16,-6-6 8-16,-9 1 12 0,0 4-4 15,-9-2-4 1,-6 1 4-16,3 1 56 16,3 1-32-16,-6 5 32 0,6 0-32 15,6 5-80-15,-3 3 28 16,15 3-872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6T13:10:34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15169 16653 572 0,'-6'-5'208'0,"12"2"-160"0,-12 0-12 0,6 1 208 15,0-4-140-15,6 4 100 16,-6-4-120-16,0-2 32 16,0 3 4-16,0-3-68 15,0 3 12-15,0 0-44 16,6 2 0-16,-6 3-12 0,0 0-16 15,-6 8 4-15,-6 5 4 16,-3 8 0-16,-6 16-12 16,-3 8 8-1,0 3 4-15,-2-3 0 0,-1-3 0 16,-3-7 0-16,9-6 0 16,-3-3 0-16,4-2 8 15,-4-5-4-15,9-4 16 16,-6 4-12-16,12-6-4 15,-6-5 0-15,9 3-40 16,0-9 20-16,6-2-320 16,0-8 184-16</inkml:trace>
  <inkml:trace contextRef="#ctx0" brushRef="#br0" timeOffset="346.3463">15133 16563 600 0,'0'-8'224'0,"6"3"-176"0,0-3-12 0,-3 8 184 16,0-6-128-16,0 4 60 16,0-3-88-16,0-1 40 15,6 4-60-15,-6-1 4 0,-3 3-28 0,6 0-12 16,-3 5-4-16,3 3 4 15,3 8-4-15,-4 13 24 16,4 11-16-16,0 5 56 16,3 13-36-16,-3 0-24 15,0-5-8-15,0-3 24 16,3-10-12-16,0-6-12 16,-3-4-4-16,0-4 20 15,0-5-8-15,0-5-64 16,-3-5 28-16,-1-3-340 15,-5 7 204-15</inkml:trace>
  <inkml:trace contextRef="#ctx0" brushRef="#br0" timeOffset="605.7933">15062 16941 944 0,'-6'-13'352'0,"12"13"-276"0,5 0-20 0,-8 0 164 16,3 0-132-16,3 0 36 16,3 5-76-16,-3-5-12 15,6-5-20-15,0 5 8 0,6 0-16 16,0-3 4-16,2-2-4 15,1 0-236-15,0 0 124 0</inkml:trace>
  <inkml:trace contextRef="#ctx0" brushRef="#br0" timeOffset="1456.9539">15398 17145 664 0,'0'-3'244'0,"0"-2"-188"0,0 5-16 0,0 0 92 0,6 0-80 16,0 0 40-16,-3 0-52 16,9 0 4-16,-3-3-28 15,-3 1 52-15,3 2-36 16,2 0-16-16,-2 0-8 0,0 2 0 16,0 1-4-16,0 8-12 15,-3-3 4-15,0 5 4 16,-3 0 0-16,-3 6 8 15,0-1-4-15,-3 3-12 16,0 0 4-16,-3 3 12 16,-3-3-4-16,3 1-12 15,6-4 4-15,-6 1 12 16,6-1-4-16,-3-2-12 16,3-3 4-16,0 0 12 15,9-2-4-15,-3-3-4 16,0 5 4-16,3-8 4 0,0 1-4 15,3-4 16-15,-3-2-12 16,3 0-12-16,-3 0 0 16,0-8 12-16,3 3-4 15,-4-3-12 1,7 3 4-16,-3-8 12 0,-3 0-4 16,3-1-4-16,-3-4 4 15,-3-9 4-15,-3 1-4 16,-3-1-4-16,0 6 4 15,3-3-16-15,-3 3 8 16,-3 3-4-16,0 2 0 0,3 3 16 16,3 2-4-16,0-2 40 15,3 8-20-15,3-3-24 16,3 2 0-16,3 4 8 16,-1-1-4-16,4 3 8 15,0 3-8-15,0-1-80 16,3 4 40-16</inkml:trace>
  <inkml:trace contextRef="#ctx0" brushRef="#br0" timeOffset="2297.8019">15886 17365 716 0,'3'0'264'0,"-3"-6"-204"0,0 6-16 15,-3 0 160-15,-3 0-120 16,6-2 64-16,0-4-88 16,0 6 20-16,-6 0-48 15,6 0 24-15,-3-5-28 0,-3 5 36 16,6 0-36-16,-6 0 40 16,-3 0-40-16,3 5 4 15,0 1-20-15,-2-4-8 16,2 4 0-16,-3 2 4 15,0-3-4-15,3 5 16 0,0 1-12 16,0 0 4-16,3 2-4 16,3 0-16-1,3 0 4-15,9 0 4 16,3 1 0-16,0-4 0 0,-1-2 0 16,7-2 16-16,0-6-8 15,3 0 4-15,-9-3-4 16,6 0-16-16,-6-2 4 15,-4 5 4-15,-2-5 0 16,-3-3-12-16,3 2 8 16,-3-2 20-16,0-5-8 0,-3 5 4 15,-3-5-4-15,3 3-8 16,0-4 4-16,-6 1-24 16,-3 5 12-16,0-2 20 15,-3 2-4-15,-3 2-12 16,-6-2 0-16,4 8 12 15,-4 0-4-15,3 0 8 16,0 6-8-16,3-4-20 16,3 4 8-16,9-1-100 15,0-5 56-15,0 0-356 16,9-5 228-16,0-3-592 16</inkml:trace>
  <inkml:trace contextRef="#ctx0" brushRef="#br0" timeOffset="3263.1188">16386 17640 984 0,'-18'5'368'0,"6"14"-288"0,-2 10-20 0,-1-13-32 16,0 13-28-16,-12 2-776 15</inkml:trace>
  <inkml:trace contextRef="#ctx0" brushRef="#br0" timeOffset="3980.7369">17470 17066 704 0,'0'-14'264'0,"0"12"-208"0,0-9-12 16,0 9 116-16,0-4-96 15,0 1 88-15,-3 2-88 16,-3-2 28-16,0 0-52 16,0 5 28-16,-3 5-36 0,0 3 8 15,-3 5-24-15,0 6 36 16,0 4-28-16,6 4-12 15,3-3-8-15,6 0 12 16,6-3-8-16,3-5 24 16,12-14-20-16,-3-2 12 15,3-5-12-15,2-8 12 16,-5-3-16-16,-6-3-28 0,0-2 8 16,-9-3 24-16,-6 3-8 15,-6 3-80-15,3-1 44 16,-3 6-124-16,6 8 92 15,0-3-352-15,9 8 232 16</inkml:trace>
  <inkml:trace contextRef="#ctx0" brushRef="#br0" timeOffset="4190.6421">17806 16936 788 0,'-12'-11'292'0,"12"11"-228"0,-3 3-16 16,-3 5 96-16,0-3-88 15,-3 14-40-15,-6 7-12 16,1 11 20-16,2 21-16 16,-3 11 16-16,6 3-12 0,-3-14 0 15,6-5-4-15,0-13 4 16,3-3-8-16,-3-16-144 16,-3-3 76-16,-3-10-624 15</inkml:trace>
  <inkml:trace contextRef="#ctx0" brushRef="#br0" timeOffset="4449.3375">17800 16968 984 0,'9'-14'368'0,"-3"9"-288"0,0 5-20 0,9 0 124 16,-6 0-112-16,6 11-20 15,-9-3-32-15,8 8-20 16,-8 7 4-16,-6 7 20 0,-3-1-12 16,-2 0 12-16,-1-5-12 15,-6-1-8-15,-6-4 0 16,3-1-68-16,-6-10 36 16,6-2-180-16,-3-6 112 15,6-11-740-15</inkml:trace>
  <inkml:trace contextRef="#ctx0" brushRef="#br0" timeOffset="4745.4864">17985 17037 996 0,'21'-6'368'0,"-13"6"-284"0,7 0-24 16,-9 0-16-16,6 0-36 15,6-5 16-15,-3 5-16 16,-6-5 16-16,3-3-16 15,-6 2-4-15,-3-4 0 0,-3-1 92 16,-3 3-52-16,-3-2 68 16,-6 2-60-16,3 8-4 15,-6-6-28-15,3 12-40 16,0 2 12-16,0 2 0 0,3 9 8 16,3-3-28-16,6 10 16 15,6 1 24 1,3-4-8-16,3-1-24 0,6-1 8 15,6-8-240-15,0-8 136 16,0-7-744 0</inkml:trace>
  <inkml:trace contextRef="#ctx0" brushRef="#br0" timeOffset="5104.6482">18312 16994 768 0,'0'-8'284'0,"6"16"-220"0,-6-3-20 15,0 1 84-15,-6 2-80 16,3 10 68-16,0 3-64 16,0 3-12-16,-9 5-24 15,3 3-4-15,0 0-4 0,3-6 12 16,-5-5-12-16,8-5 16 16,-6-8-16-16,9-13 16 15,0-3-32 1,3-11 4-16,3-7-72 15,8 0 44-15,-5-6-68 16,3 5 60-16,6 1 8 16,0 7 20-16,-3 4 116 15,3 4-56-15,0 6 68 16,-3 5-64-16,-1 5 60 0,1 13-64 16,-6 4 44-16,3 1-52 15,-9 4-4-15,3-1-20 16,0-4 8-16,0-4-16 15,0-5-224-15,-3-2 120 16</inkml:trace>
  <inkml:trace contextRef="#ctx0" brushRef="#br0" timeOffset="5289.8688">18625 17097 1204 0,'12'-5'448'16,"-3"8"-348"-16,2-3-32 0,1 0-8 0,6 0-48 15,3 0-700-15,-3 2 376 16,12-2-220-16</inkml:trace>
  <inkml:trace contextRef="#ctx0" brushRef="#br0" timeOffset="5705.678">19024 17079 904 0,'-6'-8'332'0,"9"3"-256"0,-6 2-24 0,0-2 152 0,0 5-124 16,-9-6 56-16,-3 6-80 15,0 0 12-15,-9 6-40 16,0 7-16-16,1 0-8 0,8 0-24 16,3 9 12-16,3-4 4 15,6 9 4-15,9-12 32 16,6 1-16-16,9-3-12 16,5-5-8-1,10-8-112-15,3-2 64 0,-1-9-940 16</inkml:trace>
  <inkml:trace contextRef="#ctx0" brushRef="#br0" timeOffset="5874.8604">19265 16920 1196 0,'-6'-21'440'0,"9"32"-340"0,-3-11-32 0,0 0 20 16,6 0-64-16,0 5-20 15,0 0-4-15,-3 0-536 16,2 3 288-16,4 0-408 16</inkml:trace>
  <inkml:trace contextRef="#ctx0" brushRef="#br0" timeOffset="6024.2815">19274 16992 1028 0,'-18'13'380'0,"15"-5"-296"0,-9 10-20 0,9-5 140 0,0 6-124 15,0 2-24-15,0 6-36 16,3-4 8 0,0-1-16-16,0-9-92 15,3 5 44-15,3-12-396 0</inkml:trace>
  <inkml:trace contextRef="#ctx0" brushRef="#br0" timeOffset="6268.0805">19339 17050 932 0,'3'26'348'0,"0"-10"-272"0,0 11-20 16,3-12-12-16,0 1-36 0,0-2 16 16,0-1-16-16,3-8 32 15,0-8-24-15,3-7-12 0,0 2-8 16,-1-8 20-16,4-5-8 15,3 0-4 1,3-3 0-16,6 3-24 0,6 10 12 16,2 1-840-1</inkml:trace>
  <inkml:trace contextRef="#ctx0" brushRef="#br0" timeOffset="7192.0846">19670 17071 612 0,'-6'-5'228'0,"9"5"-180"0,2 0-12 0,-5 0 192 16,0-3-132-16,0-2 60 15,3 5-92-15,-3-6 40 16,-3 6-60-16,1-2-4 0,2 2-24 16,-6 0-20-16,-3 2 0 0,0 4-4 15,0 7 0-15,-3 5 8 16,0 1 0-16,0 5 24 16,6 0-12-16,3 2 4 15,0-5-8-15,6-5 12 16,6 0-12-16,3-11 16 15,3 3-16-15,0-16-20 16,3 3 4-16,-1-8-120 16,-2-3 72-16,-3-3-100 15,3-4 88-15,-6 4 24 16,-3-2 28-16,0 8 68 16,0-3-28-16,-3 5 112 15,3 3-76-15,-3 3 44 16,3 0-60-16,3 5 20 15,-3 5-36-15,3 5 16 16,0-2-24-16,-4 0 0 0,1 0-12 16,0-2 20-16,0 2-16 15,0-3-12-15,0-5-4 16,-6 0-156-16,0 0 88 16,0 0-96-16,0 0 100 15,-3-5-36-15,0-3 60 16,0 0 24-16,3 0 16 15,0 2 92-15,0 1-48 0,3 2 60 16,-3 3-56-16,6 8 40 16,0 6-48-16,0 2-20 15,3-1-8-15,0 1 16 16,0-2-12-16,3-1 4 16,0-8-8-16</inkml:trace>
  <inkml:trace contextRef="#ctx0" brushRef="#br0" timeOffset="7360.0361">20033 16949 1120 0,'-9'0'416'0,"18"0"-324"0,0 3-24 15,-6-1-48-15,-3 9-24 0,3 2-32 16,0-5 20-16,-3 5-672 15,-3 1 376-15,0 7-92 16</inkml:trace>
  <inkml:trace contextRef="#ctx0" brushRef="#br0" timeOffset="7656.3488">20128 17092 800 0,'6'0'296'0,"0"3"-232"0,3-1-16 0,-3 9-8 15,0-8-32-15,3 2 16 16,0-2-16-16,2-3 4 15,4-3-4-15,0-5-16 0,6-3 4 16,0-2 4-16,-6-5 0 16,0-1-56-16,-3-2 32 15,-4-6-112-15,-2-4 76 0,-9-1-96 16,-3-2 88-16,1 7 272 16,-4 14-108-16,0 2 56 15,0 11-88-15,0 11-24 16,0 10-24-16,0 3 16 15,3 5-20-15,3 0 4 16,3 0-8-16,0-2 12 16,9-9-12-16,3 1-108 15,3-11 52-15,-6-8-676 16</inkml:trace>
  <inkml:trace contextRef="#ctx0" brushRef="#br0" timeOffset="7763.934">20250 16978 1092 0,'-12'-13'404'0,"12"13"-316"0,3-11-24 0,6 11 56 16,12 0-80 0,9 0-8-16,11 0-20 0,4 0 16 15</inkml:trace>
  <inkml:trace contextRef="#ctx0" brushRef="#br0" timeOffset="9088.2306">19845 17121 696 0,'-3'0'256'0,"3"3"-196"0,0-3-20 0,0 0 84 0,0 0-76 15,0 0 96 1,0 8-84-16,3-3 32 0,0 8-52 16,-3 1-16-16,3 1-12 15,-3 1 0-15,3 3-8 0,-3-6-364 16,0 0 196-16</inkml:trace>
  <inkml:trace contextRef="#ctx0" brushRef="#br0" timeOffset="9849.5939">20935 17023 964 0,'0'-13'360'0,"3"8"-280"0,3-1-24 0,-3 6 68 16,2 0-80-16,-5 0 0 15,3 6-28 1,-3 7-12-16,0 8 0 0,0 6 20 0,6 4-12 15,-3-4 24-15,3 5-24 16,0-6 56-16,3-5-36 16,-3-8 80-16,3-7-60 15,3-6 28-15,0-8-48 16,-3-11-8-16,0 3-16 16,0-2 12-16,3-11-12 15,-3 8 4-15,-4 2-4 0,1 3-164 16,0 3 84-16,3 2-508 15,0 11 320-15</inkml:trace>
  <inkml:trace contextRef="#ctx0" brushRef="#br0" timeOffset="10150.087">21289 16992 1040 0,'0'-11'384'0,"3"11"-300"0,-3-3-20 16,-3 3 68-16,0 3-84 15,-3 2-28-15,-3 6-16 16,-3 5-4-16,3 5 0 16,0-3-12-16,6 9 8 0,3-3-4 0,6-3 0 15,6-8 32-15,6-2-12 16,3-11 4-16,0-3-8 16,-1-5-8-16,-5-5 4 15,-3 0-24-15,-12-1 12 16,0-2-40-16,0 1 28 15,-9-1-64-15,3 5 48 16,0 6-108-16,3 2 84 16,15-2-344-1,0 5-136 1</inkml:trace>
  <inkml:trace contextRef="#ctx0" brushRef="#br0" timeOffset="10363.8384">21536 16825 696 0,'-6'-8'256'0,"6"16"-196"0,-9 10-20 16,6 1 68-16,3 5-68 16,-3 5 88-16,0-3-72 15,0 6-8-15,3 2-32 16,-3-4 8-16,3-4-16 0,0-5 32 15,3-8-24-15,-3-2-708 16</inkml:trace>
  <inkml:trace contextRef="#ctx0" brushRef="#br0" timeOffset="10583.7789">21854 16740 780 0,'0'3'288'0,"-6"7"-224"0,-8 6-20 0,14 5 76 15,-15 11-76-15,0 3-20 16,-6 2-12-16,0 5 4 16,6 6-8-16,0 2 4 0,6-3-4 0,3-9-52 15,6-9 28-15,0-13-728 16</inkml:trace>
  <inkml:trace contextRef="#ctx0" brushRef="#br0" timeOffset="11982.7849">21646 16997 880 0,'0'-5'328'0,"0"5"-256"0,0-6-16 16,0 6 72-16,6 0-80 16,6 6-44-16,-3-4-8 15,6 3-4-15,6 1 8 0,2-1 0 0,7 3 0 16,3 0 8-16,3-8-4 16,-4 5 16-16,-5-5-12 15,0 0 16-15,-3-5-16 16,-9 2 24-16,-6-2-20 15,-6-3 92-15,0-3-56 16,-6 11 4-16,0-5-32 16,3-3 4-16,0 6-12 15,0 2-24-15,-9 0 4 16,9 2-24-16,-6 6 20 16,3-3 4-16,-9 9 8 15,6-1 0-15,-3 5 0 16,-3-4 0-16,3 4 0 15,0-5 16-15,9 1-8 0,-3-6-4 16,0 5 0-16,9-8-68 16,0-5-140-1,0-5 108-15,3-3-44 16,0-3 84-16,-3 1 12 16,-3-1 28-16,3 3 128 15,0 3-64-15,3 0 64 16,-9 2-68-16,0 3 32 15,6 8-44-15,3 2-20 16,-3 1-4-16,-1 2 0 16,1 1-4-16,-3-1 16 15,9-3-12-15,-3-2 4 16,3-2-4-16,0 2-32 0,3-3 12 16,3-5-32-1,3 0 28-15,2-5-12 16,7 2 16-16,3-8 16 0,-3-5 0 15,-6 3-4-15,-4 0 4 16,1 0 4-16,-12-3-4 16,-3 3 84-16,0-1-44 15,-12 1 56-15,6 8-56 16,-6-3 68-16,-3 3-64 16,3 2-16-16,3-2-20 15,-3 5-28-15,0 5 8 0,-3 0 12 16,-2 6 0-16,5 2-12 15,-3 6 4-15,6 10 4 16,0 0 0-16,0 11-12 16,-3 4 8-16,6-4 20 15,0 5-8-15,-6-5 4 16,-3-8-4-16,-3 7-16 16,-6 1 4-16,0-14-84 15,-6 6 48-15,4-5 16 16,-1-9 16-16,-3-5-12 15,3 1 12-15,0-14 4 16,3 0 4-16,4-6-12 16,-1-2 8-16,3-5-4 15,6 0 0-15,3 0-36 16,3-6 24-16,3 6-64 0,6-6 48 16,0-2-132-16,6 3 92 15,2-3-52-15,7-6 76 16,6 1 0-16,6 2 32 15,2 5 92-15,7-2-40 16,-3 13 60-16,2-2-52 16,-2-4-12-16,-3 6-16 15,-4 1-12-15,-2-4 4 16,-9 6 20-16,-3-6-12 16,-6 0-4-16,-3 6-4 15,-3-5 48-15,-6-1-28 16,3-2 32-16,2 0-28 15,-2-1-16-15,0 1-8 0,0 0-4 16,0 2 0-16,-3 3 0 16,3 0 0-16,-3 0-12 15,-3 3 8-15,0 0 56 16,0 0-28-16,-9 2 16 16,6-2-24-16,-9 5-8 15,0-6-4-15,-2 6 12 16,5 0-8-16,-6 6-28 15,6-6 8-15,-3 5 12 16,6-2 4-16,-3 7-28 16,3-2 12-16,3 11 4 15,3-1 8-15,3 3 0 16,3 1 0-16,3 1 8 16,9-2-4-16,3-7 8 0,5-1-8 15,1 0-4 1,3-8 4-16,0-5-612 15,-3-5 332-15,-13-8-260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08T13:20:17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9904 4923 364 0,'9'-26'132'0,"-9"26"-100"0,9-16-12 16,-6 6 80-1,3 4-60-15,-3-10 16 0,3 6-32 0,-6-3 56 16,3 5-44-16,-3-3 0 15,0 6-20-15,0-1-28 16,0 6 4-16,-3 6-4 16,0 2 4-16,-9 10 0 15,3 3 0-15,-12 11-12 16,7 3 12-16,-7 9 4 16,3 1 4-16,-3 11-12 15,3-3 8-15,-3 2 12 16,6-7-4-16,1-3-12 15,2-5 4-15,-3-6 4 16,3-2 0-16,-3-6-100 16,6-7 56-16</inkml:trace>
  <inkml:trace contextRef="#ctx0" brushRef="#br0" timeOffset="209.7103">9473 5289 364 0,'-15'-8'132'0,"15"8"-100"0,6 8-12 16,-3-3-28 0,3 3 0-16,3 5-12 15,0 6 8-15,0 2 24 16,2 2-4-16,-2 7-12 16,3-4 0-16,-3-2 20 15,0 0-8-15,-3-8 120 16,3-1-72-16,-3-9 136 0,3-4-108 0,3-10 4 15,3 0-52-15,6-7-36 16,2-4 0-16,13-5-8 16,0 6 0-16,5-6-440 15,1 3 240-15</inkml:trace>
  <inkml:trace contextRef="#ctx0" brushRef="#br0" timeOffset="1141.7366">9238 4124 320 0,'6'-13'120'0,"-6"13"-96"0,11-10-4 16,-5 4 36-1,0 6-36-15,-3-5 36 16,3 0-32-16,0-3 4 0,3 8-16 15,-3-5 12-15,3 10-16 0,-9 0-12 32,6 6 0-32,-12 7-16 0,6 6 12 0,-9 3 4 15,3 2 4-15,-9 0 16 16,6 0-8 0,-11-5 40-16,5-3-24 0,-6-5-4 15,6 0-12-15,3-9-8 16,3-1 4-16,0-9-48 15,3 0 24-15,0-12-292 16,6-1 172-16</inkml:trace>
  <inkml:trace contextRef="#ctx0" brushRef="#br0" timeOffset="1450.256">9136 3910 208 0,'9'-18'76'0,"-9"18"-60"0,9-8-4 16,-6 2 64-1,0 6-44-15,0-2 4 16,6 2-20-16,-3-3-20 16,3 6 0-16,-3-1 4 15,0 6 0-15,3 3 8 16,3 5-4-16,3 2 8 15,0-2-8-15,2 3 16 0,1 2-12 0,3 3 4 16,0 2-4-16,0 9-8 16,9-1 4-16,-10 0-24 31,1 1 12-31,-6 2 12 0,0-3 0 0,0-5-12 16,-3-2 4-16,-3-6 12 15,3-5-4-15,-6-6 8 16,2 1-8-16,-5-8-4 15,3-1 4-15</inkml:trace>
  <inkml:trace contextRef="#ctx0" brushRef="#br0" timeOffset="2769.2529">9687 3860 132 0,'3'-3'52'0,"-3"3"-44"0,3 0 4 15,-3 0 8-15,6 0-12 0,0 0-12 16,3 3 0-16,-6-3 12 31,0 3-4-31,-3-3 16 16,0 0-12-16,0 0 24 0,0 0-20 0,0 0 32 16,6 2-28-16,-3-2 20 15,0 3-20-15,0-3 0 16,0 0-8-16,-3 0 48 15,0 0-32-15,0 0 16 16,6 0-24-16,-3 0-24 16,0 0 0-16,0 0-4 15,2 3 4-15,1-3 24 16,0 2-8-16,-3 1-12 16,0-1 0-16,3-2-4 15,0 3 0-15,-3-3 0 16,0 5 0-16,0-2 0 15,0 0 0-15,-3-1 16 16,3 4-4-16,0 2-12 16,0 5 4-16,-3-3 4 15,3 4 0-15,-3-1 0 16,3 3 0-16,-3 2 0 16,3 1 0-16,-3-1 0 15,0 3 0-15,0 1-12 16,0-1 8-16,0 0 12 15,6-3-4-15,0 1 8 16,3-3-8-16,0-3-4 16,3 0 4-16,0-5 4 0,0 0-4 15,-4-8 24-15,4 0-16 0,-3-8-4 16,0 3-4-16,-3-8-4 16,3 2 0-16,-3-5 0 15,6 3 0-15,-6-6 0 16,3 4 0-16,0-4 8 15,0 3-4-15,-3-2-12 16,6 4 4-16,-9-1 4 16,2 1 0-16,10 1 16 15,-3 3-8-15,3-4-20 16,0 4 4-16,6-6 20 16,0 5-4-16,3 1 60 15,-4 4-40-15,1-2 8 16,-3 6-24-16,0-1-8 15,-3 6 0-15,0-3-16 16,-9 5 8-16,0-2 12 16,0 2-4-16,2 0 8 15,-2 1-8-15,0-4-320 16,3 4 172-16</inkml:trace>
  <inkml:trace contextRef="#ctx0" brushRef="#br0" timeOffset="3236.2912">10208 4347 288 0,'-3'21'108'0,"3"-21"-84"0,-9 26-4 15,6-18 56 1,3 5-44-16,-3 3 48 16,6 0-44-16,-6-3 8 0,3 1-28 0,-6-4 28 15,3-2-28-15,-3-2 4 16,6-1-12-16,-6-8-84 16,3 3 40-16</inkml:trace>
  <inkml:trace contextRef="#ctx0" brushRef="#br0" timeOffset="3671.312">10089 4336 280 0,'3'0'104'0,"-3"0"-84"0,15-5 0 0,-9 0 12 15,0 5-20-15,0-6 32 16,3 4-28-16,-1-4 20 15,4 6-20-15,0 0-8 16,0 3-4-16,0 2-4 16,3 1 0-16,0 7-12 15,0 0 8-15,-3 0-4 16,3 6 0-16,-4-6 8 16,4 0 0-16,-6 0 16 15,3 1-8-15,-9-4 32 16,0 1-24-16,-9-3 92 15,0 2-60-15,-9-2 20 16,3 3-36-16,-11-3 32 16,5 2-36-16,-6-4-4 0,6 2-16 15,-6-6-8-15,6 1 4 0,-2-3-16 32,8 0 8-32,-3 0 12 0,9 0-4 0,0 0-152 15,3 0 80-15</inkml:trace>
  <inkml:trace contextRef="#ctx0" brushRef="#br0" timeOffset="4132.3105">10553 4405 164 0,'-3'8'60'0,"3"-8"-44"0,-15-3-8 16,9 3 24-1,6 5-20-15,-3-2-20 16,0 2 0-16,-5-2 12 15,5 2 0-15,-6 1 60 16,6-1-36-16,-6 0 76 16,3 1-56-16,-3-1 20 15,6 0-40-15,-3 0-16 0,3 1-8 0,3-1 12 16,3 3-8-16,3-3-12 16,3 3 0-16,3 0 12 15,3 3-4-15,-1 2-4 16,4 0 4-16,-3 3-4 15,0 0 0-15,-3 0 0 32,0 0 0-32,-12-3 8 0,-6 0-4 0,-3-2 112 15,3-3-64-15,-9-6 24 16,6 4-44-16,-12-9-32 16,9 3 0-16,-2-5-220 15,2 2 120-15</inkml:trace>
  <inkml:trace contextRef="#ctx0" brushRef="#br0" timeOffset="6316.7769">3966 16429 496 0,'-41'-21'184'0,"29"16"-140"0,-3-14-16 0,9 14 128 16,-3-8-92-16,3-1-28 15,0 1-20-15,0 0-28 16,0-3 8-16,3 0-48 0,0 3 24 15,-3 0 24-15,0 5 4 16,6 0-16-16,-6 3 8 16,6-1 4-16,0 6 4 0,0 0-12 15,0 11 8-15,-3 2-24 16,0-5 16-16,3 5 4 16,3 6 8-16,-3 2 0 15,3 0 0-15,3 6-12 16,0-4 8-16,3 4 12 15,0-3-4-15,3-1 8 16,0 1-8-16,3 0-12 16,6-3 4-16,2-2 12 15,4-11-4-15,3-3-56 16,3-5 28-16,-1-3-8 16,4-5 20-16,0 0 16 15,3-2 0-15,-1-3 24 16,1-1-16-16,0 4 128 0,2-1-76 15,4 3 16-15,-3 0-48 16,2 6-32-16,-2 4 0 16,-6 6 8-16,-12 0-4 15,-4 5 16-15,-11 9-12 16,-3-4-56-16,-9 11 24 16,-9 0-52-16,3-2 44 15,-2-1-20-15,-1-2 32 16,0-3 20-16,3 0 0 15,3-5-8-15,3 0 4 0,0-3-4 16,6 6 28 0,3-1-12-16,3-4 16 15,3-6-12-15,3-3-16 16,2-2 0-16,7-11 12 16,0 0-4-16,9-11-4 15,-1 1 4-15,4-4 20 16,3-1-12-16,0 1 40 15,8 4-28-15,-2 2 12 16,0 6-20-16,-10 4 8 16,7 4-12-16,-6 4 0 15,-1 6-4-15,1 3-16 16,0-1 4-16,2-2 4 16,13 3 0-16,6-9 8 15,5-7-4-15,7-5 8 16,-7-9-8-16,1-5-4 15,-13-2 4-15,-5-6 128 16,-12-8-72-16,-10 1 44 0,-11-4-60 16,-9 1-120-16,-6 0 36 15</inkml:trace>
  <inkml:trace contextRef="#ctx0" brushRef="#br0" timeOffset="131899.5533">17590 8138 236 0,'-6'0'88'0,"3"0"-68"0,-3-5-4 0,3 5 60 16,-3 0-44-16,3 0-4 15,0 0-16-15,3 0 16 16,-3 0-16-16,3 0 32 0,-3 0-28 16,3 0 32-1,0 0-32-15,0 0 32 0,-3 5-32 16,3-5 56-16,-3 0-40 15,0 5 20-15,0-5-32 16,0 3 36 0,3-1-32-16,0-2 12 0,0 0-20 15,0 0 28-15,0 0-28 16,0 0 32-16,0 0-32 16,0 0 56-16,0 0-40 0,0 0 12 15,0 0-28-15,0 0 20 16,0 0-24-16,0 0-4 15,0 0-4-15,0 0-4 16,0 0 0-16,0 0 0 16,0 0 0-16,0 0 8 15,0 0-4-15,12 3-4 16,0 0 12-16,3-1-8 16,3 1-12-16,-1 0 4 15,4 2 20-15,3 0-8 16,0-5-12-16,6 3 0 15,-1-3-16-15,7 3 12 16,-6-3 12 0,3 0 0-16,5-3 16 15,-2 0-12-15,0-2-4 16,2 0 0-16,-5-3-40 16,3 5 20-16,0-2 40 15,-4 5-12-15,4-3-8 16,-6 3-8-16,0-3-4 15,-4 6 0-15,-2-6 8 16,-3 3 0-16,3-2 16 16,-6 2-8-16,-3-5-4 15,-1 2 0-15,-5-2-4 16,-3 5 0-16,3-6 60 16,-3 6-32-16,-3-2 8 15,0 4-24-15,-3-2-24 16,0 0 4-16,0 0 12 15,6 0 0-15,-3 0-4 16,0 0 4-16,0 0-4 16,3 0 0-16,0 0 0 15,0 0 0-15,0 0-12 0,3 0 8 0,-3 0-16 16,3 0 12-16,0 0 20 16,2 3-4-16,1 0 16 15,3-1-16-15,-3 1-20 16,0 0 4-16,0-3-4 15,3 2 4-15,-6-2 24 16,0 0-8-16,0 0-4 16,0 0 0-16,-3 0-24 15,0 0 12-15,-4 0 20 16,1 0-4-16,0 0-12 16,0 0 0-16,3 0 20 15,3 0-8-15,-3 0-20 16,0 0 4-16,0 0 4 15,3 0 4-15,-3 0 8 16,0 0-4-16,0 0-12 16,0 3 4-16,0-3 12 15,3 2-4-15,-6-2-12 16,0 0 4-16,0 0 4 16,3 3 0-16,-3-3 0 15,-3 0 0-15,6 0 8 16,-3 0-4-16,0 0-4 15,0 0 4-15,-1 0 4 16,1 0-4-16,-3 0-12 16,0 0 4-16,0 0 4 15,0 0 0-15,0 0 16 0,0 0-8 0,0 0-20 16,0 0 4-16,0 0 40 16,0 0-20-16,0 0 44 15,0 0-32-15,0-3-4 16,0 3-12-16,0-2 12 15,0 2-12-15,-3-5 32 16,3-1-24-16,-2-4 12 16,-1 4-16-16,-3-7 0 15,3 5-4-15,-3-5 12 16,6 2-12-16,-6-4-4 16,6 4 0-16,-6-2-16 15,6 2 8-15,-6-2 4 16,3 2 0-16,-3-2 0 15,3 5 0-15,-3-5 0 16,3 5 0-16,-3-5 8 16,3 2-4-16,-3-5-12 15,3 3 4-15,-3-3 12 16,6 3-4-16,-6 0-12 16,6 2 4-16,-3-5 4 15,3 6 0-15,-3-6 8 16,0 5-4-16,-3-5-20 15,6 6 8-15,-6-3 12 16,6 2 0-16,-3-2-4 16,3 5 4-16,-3-3-4 0,6 3 0 15,-3-5 8-15,0 5-4 0,0-2-4 32,0 2 4-32,-3-3-16 0,3 3 8 0,-3-2-4 15,3 4 0-15,-3-2 8 16,6 3 0-16,-3-3 0 15,0 5 0-15,0-2 0 16,0 2 0-16,0-2 0 16,0 5 0-16,0-5 0 15,0 5 0-15,0-3 8 16,0 3-4-16,0-2-20 16,0 4 8-16,0-2 12 15,0 0 0-15,0 0-4 16,0 0 4-16,0-2-4 15,0 2 0-15</inkml:trace>
  <inkml:trace contextRef="#ctx0" brushRef="#br0" timeOffset="133429.2775">19372 7603 268 0,'-5'0'100'0,"5"0"-76"0,0 0-8 15,0 0 36 1,0 0-32-16,0 0 36 16,0 0-32-16,-6 0 40 0,6 0-36 15,-9 0 28-15,9 0-28 16,-12 0-8-16,9 6-12 0,-9-1 36 15,6 3-20-15,-6 3 32 16,0 2-32-16,-3 3-32 16,0 2 4-16,-6 1 36 15,7 2-20 1,-7-3 44-16,6 1-32 0,0-3 32 16,0-3-32-16,0-2-12 15,9-4-8-15,0-1 4 16,0-1-4-16,6 0-12 15,3-5 4-15,-3 0 12 16,6 0-4-16,0 0-4 16,9 0 4-16,-9-5-4 15,3 10 0-15,0-7 8 16,3 2-4-16,0 0-12 16,0 0 4-16,0 0 4 15,2 5 0-15,4-2-12 16,0 2 8-16,-3-2-4 15,3-1 0-15,0-2 44 16,0 0-24-16,-1-5-20 16,1 2 4-16,-9-2 8 15,6 2 0-15,-6-2 8 16,3 2-8-16,-6-2 24 16,3 2-16-16,-9-2 76 0,6 3-52 15,-12-6 32-15,6 5-40 16,-6-8 28-16,3 6-32 0,-9-8 4 15,6 5-16-15,-3-8 0 16,3 3-4-16,-3-6 4 16,9 6-8-16,-9-5 8 15,3 4-8-15,-3-2 16 16,6 9-12-16,-5-4-28 16,8 3 8-16,-6 0-4 15,6 5 8-15,-3-2-36 16,6 5 24-16,3-3-240 15,0 6 144-15,-1-3-240 16,4 0 200-16</inkml:trace>
  <inkml:trace contextRef="#ctx0" brushRef="#br0" timeOffset="134003.8009">19745 7638 364 0,'2'-5'132'0,"-2"5"-100"0,6 0-12 0,-3 0 44 16,0 0-40-16,-3 0 32 16,0 0-28-16,-3 2 44 15,0 3-40-15,-5 3 28 16,5 6-32-16,-6-1-8 15,6 3-12-15,-6-3 20 16,3 5-16-16,-3 1 4 16,3-3-8-16,0 2 4 15,6-2-8-15,0-3 8 16,0-2-8-16,3-3-4 16,0 0 4-16,3-5 12 0,3 2-8 15,3-10-128-15,-3 2 68 0</inkml:trace>
  <inkml:trace contextRef="#ctx0" brushRef="#br0" timeOffset="134152.2551">19792 7490 548 0,'-12'-14'204'0,"12"14"-156"0,3 0-16 0,0 0-116 15,3 3 40-15</inkml:trace>
  <inkml:trace contextRef="#ctx0" brushRef="#br0" timeOffset="134648.3901">19923 7876 416 0,'-3'0'152'0,"3"0"-116"0,3 0-12 0,-3 0 64 15,0 0-52-15,0 3-12 16,0 2-16-16,0 3 8 16,0 0-8-16,-3 2-12 15,3 4 0-15,-3-1 12 16,0 0-4-16,-3-2 16 16,3-1-12-16,-3-5-12 15,0 3 0-15,6-5 20 16,0 0-8-16,-6-3-20 15,12 0 4-15</inkml:trace>
  <inkml:trace contextRef="#ctx0" brushRef="#br0" timeOffset="135182.9363">19852 7804 196 0,'3'0'72'0,"-3"0"-56"0,6-5-4 0,-3 3 12 16,3 4-16-16,2-2 4 16,1 3-4-16,3-1 4 15,3 1-8-15,0 2 8 16,0 3-8-16,3 3-4 16,0 0 4-16,-3-1-4 15,-1 3 0-15,-5-2 88 16,0 2-48-16,-6-5 60 15,3 3-56-15,-9-6 32 16,3 3-44-16,-6-3 0 16,3 3-20-16,-6-3-24 15,6 1 4-15,-6-4 32 16,6 4-16-16,-8-1 52 16,5 0-32-16,-9-2 12 15,3 2-24-15,-6-2 8 16,9 2-12-16,-6 0 0 0,3 1-4 0,3-6-40 15,3 2 16-15</inkml:trace>
  <inkml:trace contextRef="#ctx0" brushRef="#br0" timeOffset="137548.8645">17456 8291 124 0,'-12'3'44'0,"15"-6"-32"0,0 6-4 0,-3-3 56 15,0 0-36-15,0 0 60 16,3 5-52-16,3 3 0 16,-3-3-20-16,0 9 16 15,0-4-20-15,-3 3 24 16,5 1-24-16,1-1 4 16,0-2-8-16,3-1 4 15,0-2-8-15,3-3 24 16,0-2-16-16,3 0-20 15,3-3 0-15,0-3 20 0,2 0-4 16,1 1-12 0,3-1 0-16,0-2 4 15,0-3 0-15,0 3 8 16,-1 2-4-16,-2-2-4 16,-3 2 4-16,0 0-16 15,0 3 8-15,-3-2 12 16,-3 4-4-16,2 1-4 15,1 2 4-15,-6 1-16 16,3-1 8-16,-3 3 20 16,3 0-8-16,-6 0-12 0,3 0 0 15,-3 0 4 1,0 2 0-16,-6-5 52 0,0 3-28 16,0-5 44-16,3 2-40 0,-6-5-4 15,3 3-16-15,-3-3 4 16,6 0-8-16,-3 0-12 15,0 0 4-15,0-3 12 16,6 3-4-16,-3-5-12 16,3 2 4-16,0-5 12 15,0 6-4-15,0-11-4 16,0 2 4-16,2-2 4 16,1 2-4-16,0-2-20 15,3 2 8-15,0 1 4 16,0 2 4-16,3 0 0 15,0 3 0-15,0-1-12 16,3 4 8-16,-1-1 4 16,1 3 0-16,0-3 0 15,0 3 0-15,0-2 24 16,3 2-12-16,-1-3 12 16,1 6-12-16,-3-3-16 15,0 2 0-15,0 4 4 16,3-1 0-16,3 3-12 15,-7 0 8-15,1-6 20 16,3 9-8-16,0-8-12 16,3 2 0-16,0-8 12 15,-1 6-4-15,7-6-4 16,0 3 4-16,-9-5 64 0,6 2-36 16,-7-5 60-16,-2 6-56 0,-3-6 12 15,0 3-32-15,-9-3-8 16,6 2-4-16,-9-2-296 15,0 6 160-15</inkml:trace>
  <inkml:trace contextRef="#ctx0" brushRef="#br0" timeOffset="139211.8662">17735 8802 300 0,'-3'0'112'0,"3"0"-88"0,-3 0-8 0,0 0 48 15,3 0-40-15,-5 0 52 16,2 5-44-16,-3-2 28 16,0 5-32-16,-6 2-8 15,-3 4-12-15,0-1 4 16,-3 3-8-16,0 0 24 16,0 2-16-16,4-2 48 15,2 0-32-15,-3-3 4 16,3-2-20-16,3-1-8 0,3-2 0 15,3-3 4-15,3 1-4 16,-3-4-12-16,0 1 4 0,3-3-4 16,0 0 0-16,0 5 16 15,3 1-4-15,-3-6-4 16,6 2 4-16,0 1-4 16,6-3 0-16,3 0-12 15,0-3 8-15,5 1-4 16,4-1 0-16,0-2 16 31,3 5-4-31,6 0-4 16,-1 2 4-16,4 1-16 15,-3 2 8-15,-3-5 12 16,2 0-4-16,-8 0 8 16,-3 0-8-16,-6-5 8 15,-3 5-8-15,-6-5 76 0,-3 2-44 16,-6-2 4-16,3 2-24 0,-6 0-12 15,3-2 0-15,-3-3 4 16,0 6-4-16,-6-6-12 16,3 2 4-16,-6-4 20 15,6 2-8-15,-6-3 4 16,3 1-4-16,-11-4 12 16,8 4-12-16,-6-3 24 15,6 7-20-15,-3-7-4 16,6 8-4-16,0 0 12 15,3-1-8-15,0-4-12 16,3 7 0-16,4 0-16 16,2 3 12-16,0 0-84 15,5 3 52-15,1 2-328 16,6 3 204-16</inkml:trace>
  <inkml:trace contextRef="#ctx0" brushRef="#br0" timeOffset="141535.2016">18072 8770 216 0,'-3'-5'80'0,"0"2"-60"0,3-2-8 15,0 5 72 1,6-5-36-16,3-3-24 15,0 0 40-15,3 0-40 16,2 0 16-16,1 0-24 0,0 0 28 16,3 3-28-16,0-1-12 15,0 6-8-15,0 0 4 16,-4 3 0-16,1 2-12 16,0 3 8-16,0 3 4 15,-3 2 0-15,-3 0 8 16,0 1-4-16,-3 1-4 15,-3-1 4-15,0-4-4 16,0 1 0-16,-3-1 16 16,0 1-8-16,-3 0-12 15,-3 2 0-15,0-3 12 16,0 1-4-16,3 2-12 0,3-2 4 16,3 2-4-16,3 0 0 15,-3 0 8-15,6-2 0 16,-3 0 8-16,6-3-4 15,-3-3 16-15,2-3-12 16,1-2-4-16,-3-2 0 16,3-1-16-16,0-2 8 15,0 0 28-15,0-1-12 16,-3 1-12-16,0 0-4 16,-3-1 12-16,3 1-4 15,-3 0-12-15,-3 0 4 16,3-3 4-16,0-3 0 15,-1 0 0-15,-2-2 0 16,0 3 0-16,3-9 0 16,0 1 24-16,-3 2-12 0,0-3-20 15,0 1 0-15,0 2-4 16,0 3 4-16,3-1 32 16,0 4-12-16,0 5 24 15,0-1-24-15,0-2 56 16,3 3-36-16,0-6-16 15,0 9-8-15,3-4-8 16,0 4 0-16,-1-3-12 16,4 5 8-16</inkml:trace>
  <inkml:trace contextRef="#ctx0" brushRef="#br0" timeOffset="142098.2563">18700 8987 268 0,'3'-5'100'0,"-3"5"-76"0,0-3-8 16,0 0 24-1,0 6-24-15,-3-3 32 16,3 3-32-16,-3-1 4 16,3 6-12-16,-6 3 12 15,3 2-12-15,-6 3 16 16,6 3-16-16,-3-1 4 15,3 1-4-15,-3-4 4 16,6-1-8-16,-3-1-4 0,3-2 4 0,-3-6 4 16,3 0-4-16,-3-5-20 31,6 0 8-31,-3 0-312 0,3-5 172 0</inkml:trace>
  <inkml:trace contextRef="#ctx0" brushRef="#br0" timeOffset="142569.1692">18804 8937 80 0,'30'-3'32'0,"-30"3"-24"0,12 5-4 16,-9-2 104-1,0 5-60-15,0 3 68 16,3-1-64-16,-4 3 32 15,4 1-48-15,-6-1 32 16,3 3-36-16,-6-3 16 16,0 3-28-16,-5-3 44 0,2 0-36 0,-9-2-4 15,0-1-16-15,-9-2 12 16,6 3-12-16,-6-3-4 16,3 0 0-16,-2-5-4 15,5 2 0-15,-6 0 8 16,9-5-4-16,0 0-12 15,6 0 4-15,3 0-16 16,3 0 12-16</inkml:trace>
  <inkml:trace contextRef="#ctx0" brushRef="#br0" timeOffset="143197.1733">19084 8937 312 0,'0'-3'112'0,"0"3"-84"0,3-5-12 16,-3 2 144-1,0 6-92-15,-3-6 52 0,3 3-72 0,-6-2 36 16,6 2-48-16,-6-3-12 16,3 6-12-16,-6-3-12 15,6 0 4-15,-12 0 4 16,12 2-4-16,-9 1-20 15,6 0 8-15,-6-1 12 16,3 3 0-16,0 1-4 16,4-1 4-16,-4 0-4 15,6 1 0-15,0-1-20 16,3 3 12-16,3-3 4 16,3 3 4-16,2 0 0 15,4 3 0-15,3-3 0 16,3 2 0-16,0 1-12 15,3-1 8-15,-6 1 20 16,-3-1-8-16,0-2-4 16,-4 3 0-16,-8-3 64 15,3 0-36-15,-11 0 48 16,5 0-44-16,-9-3 0 16,3 0-24-16,-9 1 0 15,9-1-4-15,-6-2 4 16,3-1-8-16,-3-2-12 15,6 3 4-15,-3-3 12 16,6 0-4-16,0-3-100 16,4 3 52-16,-1-5-332 15,6 0 208-15</inkml:trace>
  <inkml:trace contextRef="#ctx0" brushRef="#br0" timeOffset="144092.0278">18837 8908 236 0,'-6'-3'88'0,"6"3"-68"0,-6 3-4 0,3-3 52 16,6 0-40-16,-6 0 8 15,3 0-24-15,-3 0 12 16,6 0-16-16,-6 0 68 16,0 2-44-16,-6-2 32 15,3 3-36-15,-9-3 28 16,3 3-32-16,-3-3 32 15,3 2-32-15,-5-2 12 16,5 0-20-16,-3-2 36 16,6 2-28-16,-3-6 4 15,3 4-16-15,-3-4 20 16,6 6-20-16,0-5-4 16,3 5-4-16,0-3-40 15,3 3 20-15</inkml:trace>
  <inkml:trace contextRef="#ctx0" brushRef="#br0" timeOffset="185261.4974">4118 5593 184 0,'-24'0'68'0,"24"0"-52"0,-12-6-4 0,3 6 100 15,4 3-64-15,-10 0 0 16,6-1-32-16,-9 1-12 15,6 5 0-15,-9 3 4 16,0 2-4-16,0 3 8 16,-5 0-8-16,2 5-20 15,-3-3 8-15,6 1 76 16,3-1-40-16,-2 1 8 16,-1-3-20-16,3 0 24 15,6-3-24-15,-3 3-4 16,3 0-8-16,0 2-4 15,0 3 0-15,-3 3 0 16,6 0 0-16,-2 2 16 0,-1 6-8 16,-3-3-4-16,0 0 0 15,3 0-32-15,3 3 16 16,-3-3 40-16,3 0-16 16,3 0-8-16,3 0-8 15,0-5-4-15,0 5 0 16,3-5 8-16,0 5 0 15,-3-2 0-15,0 2 0 16,0 0 0-16,0 0 0 16,0 3-12-16,1-3 8 15,4-3 12-15,-2 9-4 16,3-11 8-16,3-1-8 16,0 1-12-16,0 0 4 15,0 0 12-15,3-6-4 0,-3 4-12 16,3-4 4-16,0 6 12 15,0-3-4-15,0 3-4 16,0 0 4-16,0-3-16 16,0 0 8-16,0 3 12 15,2 0-4-15,-2-3 8 16,6 3-8-16,0-3-12 16,-3 0 4-16,0 3 12 15,0-6-4-15,0 3-4 16,-3-5 4-16,3 0 4 15,-3 0-4-15,0-3 8 0,2 6-8 16,1-3 16-16,0-3-12 16,0 3 4-16,3-3-4 15,3 3 20-15,3 2-16 0,0 1 12 16,2-1-12-16,4-2 0 16,-3 0-4-16,0 0 28 15,6 0-20-15,-4-3 4 16,1-2-12-16,-3-1-8 15,3-2 4-15,-3 0 4 16,-1-5-4-16,-2-1 16 16,0 1-12-16,-3-3 24 15,3-3-20-15,0 1 24 16,-1-1-24-16,4-2 12 16,0-3-12-16,0 0-16 15,0 0 0-15,-1 0 12 16,1-2-4-16,-3-1 8 0,0 0-8 15,-3-2-4-15,-3 3 4 16,0-4 12-16,-1 4-8 16,1-9-4-16,-3 9 0 15,6-9-4-15,-3 3 0 16,-3 3 0-16,3-3 0 16,-3 3 8-16,-3-3-4 15,-3 3-12-15,5-8 4 16,-5-1 20-16,-3-1-8 15,3-1-12-15,0-3 0 16,0-2 12-16,0 0-4 0,3 0 8 16,3 0-8-16,-3 0-12 15,-3 0 4-15,0 2 4 16,0 1 0-16,-3 2 0 16,-3 3 0-16,0 0 0 31,0 2 0-31,-3-2 16 15,3 3-8-15,-3-6-12 16,6 3 0-16,0-6-4 16,3 6 0-16,0-6 16 15,3 6-4-15,2-8-20 16,-5 8 8-16,6-5 12 16,-3 2 0-16,-3 0-4 15,3 5 4-15,-3-4-4 16,0 4 0-16,-6-2 8 0,0 5-4 0,0-5-4 15,0 8 4-15,3-6-16 16,3 6 8-16,-3-6 12 16,3 6-4-16,-3-8-4 15,0 5 4-15,-3-5-4 16,3 2 0-16,-6-4 8 16,3 4-4-16,-3-7 32 15,3 7-20-15,-3-7-12 16,6 5-8-16,-3-1 4 15,0 4 0-15,0-3 0 16,3 5 0-16,-6-5 16 16,3 7-8-16,0-4-12 15,6 5 0-15,-6-6 4 16,0 6 0-16,0-6 0 16,0 6 0-16,-6-5 8 15,6 2-4-15,-3-3-4 16,0 3 4-16,-6 1-16 15,9 4 8-15,-6-5 12 16,0 6-4-16,-3-6-12 16,3 5 4-16,-3-7 20 15,3 4-8-15,-6-4 4 16,4 5-4-16,-7-3 4 16,6 2-8-16,-6 1-4 15,3 3 4-15,-6-1-24 16,6 3 12-16,-6-2 12 0,3 4 0 0,-5-2 8 15,5 3-8-15,-6-3 8 16,3 3-8-16,-6-3-12 16,3 5 4-16,-8-2 4 15,5 5 0-15,-12-3 8 16,9 6-4-16,-11 0-12 16,8 2 4-16,-9 0-16 15,6 3 12-15,-5 5-4 16,5-2 4-16,-6 2 24 15,9 3-8-15,-14 3 4 16,11 2-4-16,-6 0-32 16,7 3 12-16,-1-1 4 15,6 1 8-15,3-3-80 0,12-7 44 16,1-1-328-16,8-8 200 16</inkml:trace>
  <inkml:trace contextRef="#ctx0" brushRef="#br0" timeOffset="186426.528">4389 4132 268 0,'-3'-8'100'0,"3"8"-76"0,0-7-8 15,0 4 80 1,0 3-56-16,0-5 16 16,0 2-32-16,0-2 56 15,0 2-44-15,0-2 28 16,0 5-36-16,-3-3-28 15,3 3 0-15,-3 5-8 0,3 3 0 0,-6 11-12 16,3 2 12-16,-3 16-4 16,3 3 4-16,-3 5 8 15,9 0 0-15,-9-6 8 32,3-4-4-32,-3-1 84 0,3-7-44 0,-3-6 24 15,3-3-40-15,-3-4-16 16,3-1-8-16,-2-3-16 15,5-2 8-15,-3-2 20 16,6-1-8-16,-3-8 4 16,2 3-4-16,1-5-8 15,3 2 4-15,3-7 12 16,3-1-8-16,0-5-28 16,3 3 8-16,6-11-20 15,3 6 16-15,5-9 0 16,4 1 8-16,3 2-20 15,-3 5 16-15,-1 4 4 16,-2 7 8-16,-6 0-12 16,-6 8 8-16,-6 2-4 15,0 6 0-15,-9 3 24 16,-3 5-8-16,-12-3 16 16,3 0-16-16,-9 3-12 15,3 0 0-15,-9-6 4 16,3-2 0-16,-5-2-12 15,5-1 8-15,-6-2 20 0,9 2-8 16,-3-5-12-16,9 3 0 0,-2-3-4 16,5 2 0-16,-3 1 0 15,6 2 0-15,-3-2 8 16,6 2 0-16,-3 0 0 16,3 1 0-16,0-1 0 15,3 3 0-15,3 0 8 16,3 0-4-16,3 0 60 15,3 2-36-15,3-2 16 16,2 3-28-16,4-1 0 16,0 1-8-16,-3 0 4 15,0-1-8-15,-6-2 24 16,0 3-16-16,-3-3 12 16,-1 2-12-16,1-2-16 15,-3 0 0-15,3-3 12 16,-3 1-4-16,-6-4-100 15,6 4 52-15,-6-4-308 16,0 1 196-16</inkml:trace>
  <inkml:trace contextRef="#ctx0" brushRef="#br0" timeOffset="187103.7989">4699 4669 248 0,'0'0'92'0,"0"0"-72"0,5 14-4 0,-10-9 36 15,5 0-32-15,-6 6 52 16,6 2-40-16,0-2-8 15,-3 2-12-15,-3 0 16 16,3 0-16-16,-3-2 40 16,3 0-28-16,-3-4-32 15,6 4 4-15,-3-6 16 16,3 3-4-16,0-5 4 16,3 0-4-16,-3-6 4 15,0 0-8-15,0-2 8 16,6 2-8-16,-3-5-4 15,0 0 4-15,3-5-4 16,3 5 0-16,-1-8 0 16,4 6 0-16,-3-6-12 15,9 5 8-15,-3-2 4 16,0 5 0-16,0 0 8 16,0 3-4-16,0 0-12 15,-1 5 4-15,-2-3 12 16,3 6-4-16,-3-6 8 15,3 6-8-15,-3-3-12 16,0 2 4-16,-3 1 20 16,0 0-8-16,-6-1 24 0,3 4-20 15,-3 2 12-15,3 2-12 0,-3 3 20 16,0 1-20-16,-3 1-12 16,0 1-4-16,0 0 4 15,0 0 0-15,0 0 8 16,0-3-4-16,-3-2 8 15,3-1-8-15,-9-2-124 16,3 0 64-16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6T13:11:34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21054 7302 624 0,'6'-10'228'0,"-12"10"-176"0,6-5-16 0,0-1 60 0,0 6-60 15,-3-5 76-15,0-3-64 16,-6 8 20-16,3-5-40 15,3 0 0-15,-3-1-16 16,-3-2 20-16,3 8-20 0,-6-2-4 16,0 2 20-1,0 2-16-15,0 9-4 16,-2-3-4-16,2 10 12 16,0 1-8-16,3 5 16 15,0-1-16-15,3 1 4 16,3 0-4-16,3-3-16 15,0-2 4-15,6-6 20 16,3-2-8-16,0-6 16 16,0-2-16-16,6-9-4 15,2-4 0-15,-5-9-128 0,3-5 68 16,0-5-244-16,0-5 172 16,0 2-308-1,-3 3 248-15,-6 3 320 16,0 7-60-16,-6 0 252 15,0 1-180-15,0 2 112 16,0 5-148-16,0 6 12 16,0-3-72-16,0 8-12 0,0-5-20 15,-3 5 8-15,3 5-16 16,0 8-12-16,-3-2 0 0,-9 13-4 16,9 0 0-16,-6 5 52 15,0 5-24-15,0-2 8 16,0 2-16-16,0-2-8 15,-3-3 0-15,0-2 4 16,3-9-4-16,3-2 24 16,1-8-16-16,-1-3-276 15,6-7 140-15</inkml:trace>
  <inkml:trace contextRef="#ctx0" brushRef="#br0" timeOffset="480.1091">21298 7228 676 0,'0'0'248'0,"-3"0"-192"0,-3 6-16 0,3-6-4 16,-3 5-28-16,0-5 32 15,-3 8-24-15,0-3 4 16,0 1-12-16,-3-1-8 0,3 0 4 16,0 0 12-16,0 1-8 15,1-1 32-15,2 0-24 16,0 1-4-16,3 1-8 16,3 1 4-16,3 3-4 0,3 0 8 15,0 2-8-15,5 0-12 16,1 0 4-1,3 3 12-15,0 0-4 16,-3 0-4-16,-3-3 4 0,-3 0 4 16,-6 1-4-16,-3 1 112 15,-6-4-64-15,-3 0 40 16,-6-1-52-16,-3-2 12 16,1-3-32-16,2 1 16 15,0-1-20-15,6-5-16 16,3-3-4-16,0 1 4 15,6-4 0-15,3-1-144 16,3-1 80-16,3-3-596 16</inkml:trace>
  <inkml:trace contextRef="#ctx0" brushRef="#br0" timeOffset="904.3233">21670 6961 892 0,'-6'-8'332'0,"6"8"-260"0,0 0-20 15,0 0 72-15,0 0-80 16,9 0 8 0,6-2-24-16,9-1-16 15,2 0-16-15,4-2 0 0,0 0 12 16,-6 5-4-16,-3 0-232 0,-4 0 124 16</inkml:trace>
  <inkml:trace contextRef="#ctx0" brushRef="#br0" timeOffset="1101.8806">21622 7101 1008 0,'0'-2'372'0,"6"4"-288"0,3-2-24 0,0 0 44 16,3-2-68-16,3 2 4 0,3 0-24 15,3 0 8-15,-1 0-16 16,1 2-260-16,3 4 140 0,-3-6-556 31,3-3 372-31</inkml:trace>
  <inkml:trace contextRef="#ctx0" brushRef="#br0" timeOffset="2475.9028">22265 6853 540 0,'-6'-8'200'0,"6"2"-156"0,0 1-12 15,0 3 60-15,0-4-56 16,0 1 84-16,6 0-68 16,-6-1 44-16,3-2-56 15,3 0-4-15,0 1-20 0,3 1-12 16,3 1 0-16,-3 0-4 15,-3 2 0-15,3 0 0 16,3 1 0-16,-3 2 0 16,0 0 0-16,2 0-12 15,-2 0 8-15,-3 2 28 16,9 1-12-16,-9 0-12 16,-3 2-4-16,3 0 4 15,0 1 0-15,-6-1 8 16,0 3-4-16,0 2-20 15,3 1 8-15,-3 2 20 16,0 3-4-16,0 0-12 0,0 2 0 16,-3 4 4-16,3 1 0 15,0 1 0-15,3 0 0 16,3 3 8-16,-6-1-4 16,0-5 8-16,12 0-8 15,-9-2-4-15,3-3 4 16,3-3-4-16,-3-2 0 0,0-1 0 15,0 1 0-15,-3-6 8 16,5 0-4-16,-2-2-4 16,-6-3 4-16,6 0 40 15,3-5-24-15,-9-1 16 16,3-4-20-16,0-9-8 16,0-5-4-16,0-5-4 15,6-2 0-15,-3-1 0 16,0 0 0-16,3 3 0 15,-3 2 0-15,3 6 44 16,-3 3-24-16,3 2 16 16,3 0-20-16,0 3 8 15,2 0-12-15,4 5-24 16,-3 2 4-16,0 4 12 16,-3 2 0-16,3 2-4 0,-3 1 4 15,-3 2 12-15,-3 3-8 16,0 0-136-16,-3 3 72 15,0-1-520 1,3 1 320-16,-6-6-136 16</inkml:trace>
  <inkml:trace contextRef="#ctx0" brushRef="#br0" timeOffset="3332.8455">22759 7215 528 0,'6'-10'196'0,"-6"4"-152"0,0-2-12 0,0 0 140 16,3 0-100-1,0 3 68-15,0-3-80 16,-3 0-16-16,3 0-28 0,-3 0 8 0,0 1-16 16,-3 1 76-16,0 1-48 15,-3 0 32-15,0 5-40 16,-3 0 8-16,-3 5-20 16,1 3 8-16,-4 5-12 15,0 3 12-15,3 2-16 16,6 1-20-16,6 2 4 15,0-2 4-15,6-3 4 16,3-6 8-16,3-2-4 0,3-8 8 16,-6 0-8-16,8-10-4 15,1 2 4-15,-12-3-48 16,3 0 24-16,-9 1-36 16,6 2 32-1,-6 0 12-15,-6 3 8 0,6 5 4 16,-3 0 0-16,-3 8 16 15,3 2-8-15,0 6 24 16,3 5-20-16,3 11 4 16,0 5-8-16,6 5 4 15,-9 9-8-15,0-9-4 16,-6 3 4-16,-9-5 12 16,-6 2-8-16,-8 0 16 15,-4-2-16-15,0-6 60 0,0-5-40 16,1-10 112-16,11-8-80 15,-3-11 36-15,9-8-56 16,3-6-32-16,9-7-8 16,9 0-8-16,6-5 0 15,6-3 0-15,9-3 0 16,6 3-64-16,-4-3 40 16,10 3-164-16,-3 0 112 15,-9-8-196-15,5 8 160 16,-5-8-556-1,0 5 376-15,-6 5 76 16</inkml:trace>
  <inkml:trace contextRef="#ctx0" brushRef="#br0" timeOffset="3827.7965">23027 7160 664 0,'3'-3'244'0,"-3"3"-188"0,-3-3-16 16,3 3 120-16,0 0-96 15,0 0 8-15,0 0-44 0,0 0 8 16,0 0-20-1,-3 0 0-15,0 0-8 0,0-2-8 16,0 2 4-16,-3 0-16 0,0 2 8 16,-5 4 12-16,2-1-4 15,3 3-12-15,-3 0 4 16,3 0-4-16,-3 0 0 16,9 0 0-16,0 0 0 15,0-1 8-15,12 1 0 16,0 0 0-16,3 0 0 15,2 3 0-15,-2-3 0 16,0 2 8-16,-6-2-4 16,-3 0 24-16,-6 0-16 0,-6 0 84 15,-9 0-52-15,3-3 48 16,-6 1-52-16,-2-1-4 16,5-2-20-1,0-3-20-15,9-3 0 0,3 3-244 16,6-5 136-16,9-3-652 15</inkml:trace>
  <inkml:trace contextRef="#ctx0" brushRef="#br0" timeOffset="20540.8591">20423 6678 580 0,'0'-3'216'0,"0"-2"-168"0,3 8-12 0,0-6 92 0,0 0-76 16,0 1 104-16,2-1-92 16,1 1 24-16,6-4-52 15,-3-2 32-15,3 3-40 0,6-3 12 16,0 5-24-16,-3 1 8 15,0 2-12-15,0 2-8 16,-12 4 0-16,8-1 48 16,-11 3-28-16,-6 8 32 15,1-3-28-15,-4 3-16 16,-9 2-8-16,3 6 4 16,3 0-4-16,0 0-4 15,3-3 4-15,3 0-4 16,6-2 0-16,3-1 8 15,6-2-4-15,0-5 16 32,3-1-12-32,12-2-20 0,0-2 4 15,-4-4 20-15,1-4-4 16,-3-4-4 0,0 1 0-16,0-6-216 0,-6-2 116 0,-3-3-640 15</inkml:trace>
  <inkml:trace contextRef="#ctx0" brushRef="#br0" timeOffset="20723.9779">20563 6366 1152 0,'-21'-5'428'0,"21"10"-332"0,0-2-28 16,6-1-56-16,0-2-20 15,8 0-56-15,-2-2 32 16,3-1-468-16</inkml:trace>
  <inkml:trace contextRef="#ctx0" brushRef="#br0" timeOffset="22503.7846">23578 6895 580 0,'12'-16'216'0,"-3"11"-168"0,9-3-12 15,-9 5 136-15,-3 1-100 16,2-9 120-16,7 3-108 0,-3-2 64 16,0-1-88-16,0 0-12 0,6 3-32 15,-3-5 24-15,-6 5-24 16,0 0 20 0,0 0-20-16,-6 0 36 15,-3 1-28-15,0-1-12 0,-6 0-8 16,0 0 4-16,-6 0-4 15,0 0 8-15,-3 3-8 16,-6-1 8-16,0 4-8 16,-8 2-28-16,8 5 12 15,-3 3-4-15,-3 2 8 0,6 6 8 16,9 3 0-16,3 5 8 16,-3-6-4-16,12 3-20 15,0-2 8-15,12-6 4 16,0-2 4-16,12-9-56 15,0-4 32-15,0-4-164 16,3-4 104-16,-1-3-176 16,-5 2 148-16,-9 0-52 15,-3 3 96-15,-9-2 100 16,-6 2-12-16,-3 8 156 16,0 8-100-16,-3 8 84 15,-3 8-96-15,6 13 48 16,1 13-68-16,8 3 24 15,3 5-40-15,2 8-8 16,-2 3-12-16,-3-3-8 16,-3 3 4-16,-14-11 20 0,-7 0-12 15,-12-10 12-15,0-8-12 16,-8-9-8-16,-1-10 0 16,-3-10 12-16,4-11-8 15,5 0 76-15,12-11-48 16,6-2 12-16,21-8-28 15,12-8-40-15,12-3 12 16,6-7 8-16,6-6 4 16,2 2-108-16,4 4 56 15,-3 2-392-15,-7 2 240 16</inkml:trace>
  <inkml:trace contextRef="#ctx0" brushRef="#br0" timeOffset="23420.3463">23864 7075 624 0,'0'-3'228'0,"0"-2"-176"0,0 8-16 0,0 2 60 16,0 0-60-16,-3 11 40 15,-3 0-8-15,3 0-40 16,3 2-4-16,-9 1-16 0,9-3 48 15,0-3-32-15,0 0 44 16,-9-5-40-16,9 0 28 16,0-5-28-16,-3-3-28 15,3-3 0 1,0-5-8-16,0-2 0 0,3-4-108 16,6 1 64-16,-9 0-40 15,9 0 52-15,0 2 16 16,-6 1 12-16,6-1 56 15,0 3-24-15,-6 3 52 16,5 2-40-16,-8 0 64 16,0 3-56-16,0 6 52 15,9 2-52-15,-9 0-20 0,3 2-12 16,6 1-8-16,-9-1 0 16,9 1 8-16,-3-1-4 15,-3-2 8-15,-3 0-8 16,0-2 8-16,0-6-8 15,0 2-4-15,-3-2 4 16,-3-2-4-16,6-4 0 16,0-2-100-16,0-2 56 15,9 2-24-15,-6 0 40 16,15-3 16-16,-6 1 8 16,6 2-16-16,-3 3 12 15,3 2 84-15,-4 0-44 16,-8 6 80-16,9 2-64 15,-12 3 64-15,0 0-64 0,-3 3 20 16,-3 2-40-16,3 0 0 16,0-2-16-16,0-1-8 15,0-2 0-15,0-2-16 16,0-6 8-16,0 0-216 16,0 0 120-16,0 0-692 15</inkml:trace>
  <inkml:trace contextRef="#ctx0" brushRef="#br0" timeOffset="82810.8812">5515 6757 652 0,'9'0'244'0,"-9"0"-192"0,21 0-12 16,-12-2-20 0,3 2-20-16,6-5 68 15,0-1-36-15,5-7 48 16,4 0-44-16,6-8 16 16,3 5-32-16,11-11 16 15,-2 6-20-15,11-11-8 0,-2 3-4 0,9-10-4 16,-1 7 0-1,9-3 8 1,-8 6-4-16,2-5 60 0,-8 7-36 0,6-10-4 16,-13 6-12-16,7-14-12 15,-7 5 4-15,7-8-4 16,-4 9 0-16,4-9 8 16,-3 11-4-16,-4-3-12 15,-2 11 4-15,-1-5-4 16,-8 10 0-16,6-5 16 15,-6 8-4-15,-4 0-12 16,-5 5 4-16,-6-3 20 16,-3 6-8-16,-9-3 4 15,5 5-4-15,-8-2 20 16,0 3-16-16,-3-4 12 16,0 7-12-16,-3-1-8 15,-3 2 0-15,0 1-24 16,0 5 12-16,-3-5 40 15,0 7-20-15,-9-4 0 16,3 4-8-16,-14 1-16 16,11 2 8-16,-12 3 4 15,3 0 0-15,-9 3 8 16,6-1-4-16,-8 1-4 16,5 2 4-16,-9-2 4 15,9-1-4-15,-8-4-12 16,11 2 4-16,0-3 12 0,6 3-4 15,3-3-20-15,6 0 8 0,3 1-4 16,3-1 4-16,12 0 0 16,3 3 0-16,9 0 8 15,9 0 0-15,3-3-12 16,-1 3 8-16,4-5-4 16,-3 2 0-16,0-5 16 15,-4 3-4-15,-5-6 24 16,-6 3-16-16,-6-2 32 15,0-1-28-15,-9-2 40 16,0-1-32-16,-6-4 40 16,3 2-36-16,-6-5-4 15,3 2-16-15,-3-5-16 16,6 6 4-16,-6-4 4 16,6 4 0-16,-3 2-20 15,6 2 12-15,-6 6-232 16,0 6 128-16</inkml:trace>
  <inkml:trace contextRef="#ctx0" brushRef="#br0" timeOffset="83832.887">3214 6874 444 0,'-12'-19'164'0,"12"19"-124"0,9-5-16 15,-9 2 44 1,3 3-44-16,0-2 112 15,0 2-76-15,-3-3 28 16,3 6-52-16,-3 5 20 16,0 2-28-16,-3 17-28 0,3 4 0 0,-6 22 0 15,0 0 0-15,-6 11 24 16,-3-3-12-16,1 0 4 16,2-6-8-16,-9-2 4 15,12-8-8-15,-6-8 16 16,9-8-12-16,-3-5 4 15,3-6-4-15</inkml:trace>
  <inkml:trace contextRef="#ctx0" brushRef="#br0" timeOffset="84117.3945">3262 6858 624 0,'39'-13'228'0,"-39"13"-176"0,50 5-16 15,-23 6-28 1,-3 2-12-16,6 11 28 16,-1 5-12-16,-2 5 48 15,-9-2-32-15,-12 2 108 16,0-5-76-16,-21-2 72 15,-6-6-76-15,-15-5-4 0,10-3-32 16,-13-13-4-16,0 0-8 0,1-10-32 16,11-1 12-16</inkml:trace>
  <inkml:trace contextRef="#ctx0" brushRef="#br0" timeOffset="85243.2476">3744 6921 560 0,'-15'-5'208'0,"15"5"-164"0,0 0-8 0,-3 0 76 15,3 8-68-15,-6 3 52 16,6 5-56-16,0 7 24 16,-3 1-36-16,-6 8-8 15,15 0-12-15,-15-1 56 16,6-4-36-16,-3-6 104 15,6-5-76-15,-6-8 56 16,6 0-68-16,-2-11-12 16,2-2-20-16,0-16-20 15,2 0 4-15,7-9-104 16,6 4 60-16,-6-3-16 16,9 5 40-16,9-2-4 15,-3 10 16-15,5 3 16 16,7 5 0-16,0 2-4 15,-3 6 4-15,-1 0-4 16,-2 6 0-16,-3-4-28 16,-3 4 16-16,0-6-268 15,-4 2 152-15</inkml:trace>
  <inkml:trace contextRef="#ctx0" brushRef="#br0" timeOffset="85544.43">4188 6916 820 0,'-3'-2'304'0,"3"2"-236"0,-9 5-20 0,-3-3 72 16,9 6-76-16,-12 3 36 15,3 2-48-15,-9 6-8 16,9-1-16-16,0 6 4 16,3 0-8-16,3-3-12 15,1 0 4-15,5-5 28 16,5-3-12-16,1-7-12 16,6-1-4-16,6-8-4 15,6 1 0-15,-3-9-44 16,3 0 24-16,-3-12-4 15,-4 1 20-15,-5-7 16 16,0 8 0-16,-6-3 52 16,0 9-32-16,-6-4 68 15,0 8-52-15,-3 3-24 16,3 6-16-16,-3-1-20 16,3 3 12-16,3 3-156 15,3 5 92-15</inkml:trace>
  <inkml:trace contextRef="#ctx0" brushRef="#br0" timeOffset="85843.7461">4637 6927 612 0,'-15'-11'228'0,"15"11"-180"0,-6-2-12 16,0 2 8-16,6 0-32 0,-9 0 32 15,0 0-28-15,-5 0 20 16,8 2-20-16,-15 3 8 16,9 6-12-16,-6-3 56 15,6 8-40-15,-3-3 16 16,3 8-28-16,-3-2 8 16,6 2-12-16,1-3-16 15,5-2 0-15,3 0 4 16,6-3 0-16,2-2 0 15,4 0 0-15,6-11-20 16,0 5 12-16</inkml:trace>
  <inkml:trace contextRef="#ctx0" brushRef="#br0" timeOffset="86145.0503">4765 7011 704 0,'0'-13'264'0,"0"13"-208"0,-6-10-12 16,0 2 52-1,6 5-60-15,-6-5 4 16,3 5-24-16,-9-2 32 16,9 3-24-16,-3-1-24 15,0 6 0-15,1-1-20 0,2 6 12 0,-3 0 12 16,3 3 0-16,-3 2 16 16,6 3-12-16,-6-3 4 15,6 3-4-15,-3-3-8 16,3 0 4-16,-3-2-4 15,6 2 0-15,0-5 0 16,3 3 0-16,3-9-64 16,5 4 36-16,7-6-148 15,0 0 100-15,9-6-224 16,0 1 172-16</inkml:trace>
  <inkml:trace contextRef="#ctx0" brushRef="#br0" timeOffset="86565.0269">5087 6998 664 0,'32'-24'244'0,"-32"24"-188"0,18-18-16 0,-9 7-4 16,0 6-28-16,-3-6 24 16,3 6-20-16,-6 0 48 15,3 2-32-15,-6 1 20 16,0 4-28-16,-6 1-8 16,0 5-8-16,-3 0 12 15,-3 2-8-15,-6 1-12 16,3-1 0-16,0 1 4 15,4 0 0-15,-1-1 8 16,0 3-4-16,9 1-12 16,3-1 4-16,0 3 4 15,3 2 0-15,6-2-20 16,0 3 12-16,-3-1 20 16,-3-2-4-16,-3-3 16 15,6-2-16-15,-12-3 16 16,6 0-16-16,-6-3 48 0,6 0-28 0,-9-5-16 15,0 3-4-15,-9-3-8 16,6 3 0-16,-6-3-28 16,3 2 16-16,0-2-32 15,3 3 28-15,1-3-4 16,5 0 12-16,3-3-56 16,9 1 36-16,5-4-136 15,7 4 88-15,9-9-352 16,3 3 240-16</inkml:trace>
  <inkml:trace contextRef="#ctx0" brushRef="#br0" timeOffset="86834.569">5352 7011 736 0,'23'-18'272'0,"-23"18"-208"0,12-13-20 15,-6 7 80 1,-3 6-76-16,-6-5 52 16,-3 5-60-16,0-3-12 15,-3 3-16-15,-11 0 0 16,11 6-8-16,-6-1 8 15,3 3-8-15,-3 3-20 16,9-1 8-16,0 6 12 16,6 0 0-16,0 2-4 15,6 1 4-15,-3-1 4 16,3 1-4-16,-3-3 32 0,3 0-20 16,-12-6 40-16,6 1-32 0,-9-3 4 15,3 0-16-15,-9-8-60 16,6 2 24-16,3-10-456 15,0 8 264-15</inkml:trace>
  <inkml:trace contextRef="#ctx0" brushRef="#br0" timeOffset="87514.926">3214 7551 548 0,'-9'-18'204'0,"9"18"-156"0,9 2-16 16,-9 4-36 0,0-1-4-16,0 11 56 15,0 2-24-15,-3 14 32 16,0 0-28-16,-6 15 0 15,3 6-16-15,-8 6 0 16,11-4-4-16,-9-2 12 16,6-8-12-16,-3-8 24 15,3-5-20-15,-3-11-4 16,3-3-4-16</inkml:trace>
  <inkml:trace contextRef="#ctx0" brushRef="#br0" timeOffset="88681.193">3193 7580 840 0,'24'-37'312'0,"-24"37"-244"0,51-8-16 0,-27 8-4 16,-1 8-36-16,7 3 4 15,-3 5-8-15,-3 0-8 16,-3 2 4-16,-12 1 4 15,-3-1-4-15,-21 1 76 16,3-1-44-16,-21 1 12 16,0-3-28-16,-11-6-4 15,8-2-8-15,-6-5 4 16,9 2-8-16,7-10-20 16,11 5 8-16,12-3-40 15,9 0 28-15,15 1-4 16,8-3 16-16,16-1-12 15,0 4 12-15,8-4-12 16,4 4 8-16,-1-4-8 16,4 4 8-16,-10-4 0 15,-8 6 4-15,-6-5 16 16,-6 5-4-16,-10-5-4 16,4 0 4-16,-9-3-4 15,-3 5 0-15,-3-10 32 16,-3 7-16-16,-6 1 32 0,6 0-32 0,-12 0 4 15,6 2-12-15,-9-2-8 16,3 5 4-16,-15 0-32 16,6 2 16-16,-5 4 12 15,-1 2 4-15,-3-1-12 16,12 4 4-16,-12 0 20 16,21-1-8-16,-6 3-12 15,9 1 0-15,9-4 28 16,-6 3-12-16,12-5-12 15,0 3-4-15,3-8 12 16,3 2-4-16,5-2-4 16,1-3 4-16,12-6-68 15,-3 1 36-15,-1-6-32 16,-5 1 36-16,6 7 0 16,-3-5 16-16,-10 3 24 15,4 2-8-15,-9 3 76 16,0 6-48-16,-9-1 32 15,6 5-40-15,-9 1 0 16,0 0-16-16,-9-3 44 16,3 2-28-16,-6-5 56 15,3 3-48-15,-6-8-8 16,6 0-16-16,-3-8-12 16,3 3 4-16,3-8-4 15,6 0 0-15,3-6-20 16,3 3 12-16,6-5-48 0,8 5 28 0,10-2 8 15,0 5 8-15,5 2-8 16,-2 8 12-16,0 1 4 16,-6 4 4-16,-10-2 8 15,-2 6-4 1,-6-4 8-16,-3 1-8 0,-3 0 16 16,-3-1-12-16,-6-2 16 15,0 0-16-15,0 0 4 16,0 0-4-16,-3 0-16 15,0 0 4-15,-6 0 4 16,3 3 0-16,-9 2-12 16,3 3 8-16,-9 3 4 15,4-1 0-15,-4 1 0 16,6 5 0-16,0-3-12 16,6 0 8-16,3-2 4 15,3-3 0-15,9-6 8 16,6-2-4-16,6-10-28 15,6 4 12-15,2-7-48 16,1 5 32-16,-3-2 8 16,-3 2 8-16,-9 2 48 15,0 4-24-15,-9 2 52 16,0 2-36-16,-6 1 4 16,3 5-20-16,3-5-8 15,3 5 0-15,17 0-172 16,4-1 92-16</inkml:trace>
  <inkml:trace contextRef="#ctx0" brushRef="#br0" timeOffset="90694.0029">4503 7636 540 0,'0'-8'200'0,"0"8"-156"0,12-16-12 15,-6 8 36 1,0 5-44-16,3-4 96 0,-3 4-68 0,0-2 20 16,-3 5-40-16,-3 0 12 15,6 5-24-15,-9 3 36 16,3 2-32-16,-3 6-4 15,3 8-12-15,-6-5 12 16,3 2-12-16,-6-3 48 16,6 1-28-16,0-3 40 15,3-3-40-15,0-5 4 16,6 0-20-16,-3-11 0 16,-3-2-4-16,6-8-16 15,3 2 4-15,3-7-76 16,0 4 44-16,-1-4-20 15,1 2 32-15,0 0 12 16,0 3 12-16,0 0-20 16,3 5 12-16,-6-6 4 15,3 9 4-15,-3 5 32 16,0 0-16-16,-3 5 12 16,0 6-16-16,0 2 0 15,0 0-4-15,-4 9 4 16,7-4-8-16,-9-2 16 0,6 0-12 15,0-3 4-15,-6-2-4 0,9-3 4 16,-3-3-8 0,3-5-4-16,-3 5 4 0,9-15 12 15,0 2-8-15,0-8-28 16,0 8 8-16,-3-8-64 16,8 3 40-16,-5 2 0 15,0 3 20-15,0 0 28 16,0 6-4-16,0-1 68 15,-9 6-44-15,3-1 16 16,-3 4-32-16,-6 2 0 16,9-1-8-16,-9 4 4 15,6 0-8-15,-6-3-4 16,0 2 4-16,5-2 12 16,4 0-8-16,3-5-4 15,-3-1 0-15,6-4-24 16,6-1 12-16,-6-5-24 15,6 0 20-15,0-5 4 16,-4 5 8-16,4-5 0 16,-3 5 0-16,-6-3 32 15,-3 3-16-15,-6-2 100 16,3 7-64-16,-9-5 4 16,0 6-36-16,-6 2 4 15,3 2-12-15,-6 6-32 16,3 3 8-16,-6 2 4 15,9 3 8-15,6 0-12 0,0 0 8 16,12-3 4-16,3 0 0 0,9-8 8 31,6 1-4-31,8-9-48 16,1 0 28-16,0-7-32 0,-1 2 28 0,-2-11 0 16,-6 6 12-16,0-19-44 15,-6 3 24-15,-4-16 8 16,-2 5 8-16,-3-2 56 15,0 13-24-15,-6 0 24 16,0 13-24-16,0 3 8 16,-3 5-16-16,-9 11-16 15,3 7 0-15,-6 9 20 16,0 4-8-16,-9 9-20 16,6 5 4-16,-6-2 4 15,3-1 4-15,0-2 8 16,6-6-4-16,0-5-64 15,6-2 32-15,-3-8-148 16,3-1 100-16,-2-10-56 16,-1 0 80-16,-6-8-124 15,3 3 100-15,-9-11 28 16,6 3 28-16,-12-8 132 16,6 5-60-16,-3-5 84 15,6 2-76-15,0-2 48 16,1 13-64-16,11-3-28 15,0 6-16-15,8 5 0 16,4 5 0-16,9 6-12 0,6 2 8 16,12-2 12-16,-4 2-4 0,10-8 16 15,-3 3-12-15,5-5 40 16,-2 0-24-16,0-6-4 16,-7 3-12-16,-8-5 20 15,-3-1-16-15,-12-7 56 16,-3 0-36-16,-12-6-16 15,0 3-8-15,-9 1-20 16,0 4 8-16,-6 6-4 16,3 5 0-16,-3 10-12 15,3 1 12-15,0 7-4 16,6 6 4-16,3-3-12 16,6 3 12-16,3 0 20 15,6 0-4-15,3-3-4 16,3-3 0-16,0-2-4 15,0-2 0-15,6-9 16 16,2 0-8-16,-2-7-20 16,3 2 4-16,0-11-56 15,2 0 32-15,-2-2 0 16,0 3 16-16,0-1 40 16,0 3-16-16,-7 3 104 15,4 2-60-15,-12 3 20 16,3 5-40-16,-3-2 24 15,0 8-32-15,-12-6 56 16,6 3-44-16,-6-8 56 16,0 0-56-16,0-8 36 15,0 3-40-15,6-6 0 16,3-2-20-16,12-11-16 0,5 3 0 0,19-3-4 16,3-2 0-16,5 4-44 15,-5 9 24-15,-6 5-388 16,-10 8 224-16</inkml:trace>
  <inkml:trace contextRef="#ctx0" brushRef="#br0" timeOffset="104626.4193">10489 7594 268 0,'-9'-3'100'0,"9"3"-76"0,-3-5-8 16,3 5 104 0,6 0-68-16,-3-6 164 0,3 1-120 0,-3 0 24 15,3-3-72-15,-3 2 16 16,0 6-36-16,0 0-52 15,3 11 12-15,0-3 20 32,0 3-4-32,6-1-16 0,0 3 4 0,6 1 4 15,0-4 4-15,5 1-12 16,7-1 8-16,6-2 12 16,0-2-4-16,11-1-4 15,-2 0 4-15,5-5-4 16,1-2 0-16,6-1-12 15,-7 3 8-15,4-11 12 16,-7 11-4-16,1 0-12 16,-3 0 4-16,-1 6 4 15,-2 7 0-15,-3 3-12 16,-4-3 8-16,-2 5 12 16,-3-2-4-16,-9-8 52 15,-3 3-32-15,-6-6 60 16,-4 6-48-16,-5-11 12 15,-3 2-32-15,-3-4-8 16,3-4-4-16,-2 1-4 16,4-5 0-16,4-4-12 15,3 9 8-15,9-8-4 16,0 2 0-16,21 1-12 16,2 4 12-16,16 4 12 15,0-4 0-15,17 12-12 0,3 2 4 16,25 2 20-16,-7 1-8 0,36 2 32 15,-12 3-24-15,24 2 20 16,-9 1-20-16,15-3 8 16,-15 2-12-16,17-7 36 15,-20-3-24-15,21-13 64 16,-30-1-48-16,18-15 52 16,-15 5-52-16,-3-8 16 15,-15 3-36-15,-11-5 8 16,-16 7-16-16,-12-5 0 15,-17 9-4-15,-6 1 4 16,-16 6-8-16,-2 1-124 16,-12 4 64-16,0 6-392 15,-9 2 248-15</inkml:trace>
  <inkml:trace contextRef="#ctx0" brushRef="#br0" timeOffset="105707.3686">11975 8041 236 0,'9'-14'88'0,"-9"14"-68"0,9-13-4 16,-6 3 288 0,2 4-168-16,1 1 36 15,0 0-104-15,0-3-56 16,3 8-8-16,-3 8-4 15,0 2 0-15,-6 9 44 0,3 2-24 0,-6 3 0 16,0 8-12-16,-3-6 36 16,3-2-20-16,-3-6 120 15,3-4-80-15,-3-4 32 16,3 1-56-16,0-11-24 16,3 0-8-16,3-16-20 15,3 8 8-15,3-13-104 16,6 2 60-16,3-5-24 15,0 9 44-15,3-9 16 16,0 11 8-16,-1-3-8 16,4 2 8-16,-3 4 12 15,-3 7-4-15,-6 3 24 16,-3 3-16-16,-6 7 40 16,3 9-28-16,-6-3 32 15,0 2-32-15,0 1-24 16,0 5 0-16,0-3 8 15,3-3-4-15,0-4 24 16,0 1-16-16,0-7 24 16,3-2-24-16,0-6-12 15,2-6-4-15,1-7 12 16,3 3-4-16,0-9-64 16,3 9 32-16,0-9-4 15,0 0 16-15,3 4 4 16,0 1 4-16,-1 4 0 0,1 7 0 0,-3-2 68 15,-3 0-32 1,-3 5 32 0,3 5-32-16,-9 3-28 15,0 8 0-15,-9 2 16 0,0 6-8 0,-6 5 24 16,0 0-20-16,-9 0-12 16,12 0-4-16,-6-10 20 15,4-1-8-15,2-2-12 16,3-8 0-16,6-2 4 15,3-6 0-15</inkml:trace>
  <inkml:trace contextRef="#ctx0" brushRef="#br0" timeOffset="106066.6995">12811 8062 912 0,'-3'-11'340'0,"3"11"-264"0,-6 0-24 15,3 0-8 1,0 6-36-16,-6-6 24 16,3 10-20-16,-8-2 12 15,-1-3-12-15,-3 9 0 16,6 1-4-16,-6 4-8 16,9-3 4-16,-6 2 12 15,6 1-8-15,0-3-4 16,6 2 0-16,3-4 12 0,6-4-8 0,3-5-4 15,12-5 0-15,0-5-16 16,3 0 8-16,3-8-4 16,-7-3 0-16,-5-3 8 15,0 1 0-15,-15-3 8 16,0 2-4-16,-6 0 8 16,-3 9-8-16,3-3 8 15,-3 7-8-15,6 1-28 16,3 5 12-16</inkml:trace>
  <inkml:trace contextRef="#ctx0" brushRef="#br0" timeOffset="106381.9828">13142 8070 696 0,'8'-8'256'0,"-8"8"-196"0,0 0-20 0,-2-5 68 15,2 5-68-15,-6 0 28 16,-6 0-40-16,-3 0 0 15,0 0-16-15,-6 5-8 16,3 3 0-16,0 2-16 16,9 1 8-16,-3-3-24 15,12 2 16-15,6 4 12 16,6-4 4-16,6 4-4 16,3 1 4-16,0 4-16 15,6-3 8-15,-12-3 12 16,-1 6-4-16,-11-4 24 15,0-1-16-15,-12-4 32 0,1 1-28 16,-10-9 32 0,3 4-32-16,-6-6-12 15,6-6-8-15,0-1-208 0,9-4 116 0</inkml:trace>
  <inkml:trace contextRef="#ctx0" brushRef="#br0" timeOffset="106969.9975">13314 8109 676 0,'-6'0'248'0,"6"0"-192"0,0 0-16 0,-6 0 100 16,12 0-84-16,-6-5 16 16,9 5-48-16,3-2 12 15,9-1-20-15,3-2-8 16,3 2-4-16,2-8-4 16,-5 11 0-16,3-5 8 15,-12 0-4-15,0 5 8 16,0 0-8-16,-4-3 8 15,-8 6-8-15,-3-3-188 16,0 0 100-16</inkml:trace>
  <inkml:trace contextRef="#ctx0" brushRef="#br0" timeOffset="107238.695">13502 7975 600 0,'-18'-19'224'0,"18"19"-176"0,-9 0-12 16,0 0 0-1,9 0-28-15,-12 3 48 16,9 2-28-16,-3 6-4 16,-3-4-16-16,3 9-8 15,0 3 4-15,-3 5 12 0,-2 5-8 0,2 8 60 16,3 3-40-16,-3 4-12 16,-3 4-8-16,-3 0 8 15,9-1-8-15,-9-12 84 16,6-3-48-16,-6-11 24 15,9-5-40-15,-3-11-16 16,3-3-8-16,6-12-384 16,3 2 208-16</inkml:trace>
  <inkml:trace contextRef="#ctx0" brushRef="#br0" timeOffset="107793.246">13660 8131 820 0,'-3'-11'304'0,"3"11"-236"0,3 3-20 16,-1-3-36-1,4 5-16-15,3-2 4 16,0 5 0-16,3-8-28 16,3 5 16-16,0-10 24 15,3 5-8-15,-6-6 8 16,0 4-4-16,-6-6 4 15,0 0-8-15,-9-3 8 16,3 3-8-16,-15-2-4 0,3 4 4 16,-9-4 20-16,3 10-12 0,-6-3 40 15,6 3-28-15,-2 8-12 16,8 3-8-16,0 5 4 16,9-1-4-16,6 4 16 15,3 2-12-15,6 0 16 16,5-2-16-16,7-6-4 15,3 3 0-15,6-13-4 16,0-3 0-16,8-11-64 16,1 3 36-16,3-11-40 15,-7 4 36-15,1-14 12 16,-6 2 8-16,-4-13 20 16,-5 6-4-16,-6-6 112 15,-3 9-64-15,-3 1 76 16,-3 12-72-16,-6 5 32 15,0 7-52-15,-9 14-28 16,0 6-8-16,-12 9 8 16,3 4-4-16,-9 7-12 15,7 1 4-15,-1 2 20 16,6-3-8-16,3-5-20 16,9-2 4-16,3-9-164 15,6-5 96-15</inkml:trace>
  <inkml:trace contextRef="#ctx0" brushRef="#br0" timeOffset="107944.2494">13999 8064 1112 0,'-9'-7'412'0,"9"7"-320"0,27 5-28 0,-9-5-44 16,-1 2-24-16,19-2-4 15,0 3 0-15,14-6-440 16,-2 3 240-16</inkml:trace>
  <inkml:trace contextRef="#ctx0" brushRef="#br0" timeOffset="108619.3998">14951 7916 548 0,'9'-23'204'16,"-9"23"-156"-16,6-11-16 0,-6 6 52 16,0 5-52-16,0 0 60 15,0 0-56-15,-6 10 28 16,3 6-36-16,-9 11 0 16,12 2-16-16,-8 16 12 15,2-8-16-15,-3 10-4 16,3 4 0-16,0-6-4 15,3-6 0-15,-3-4 16 16,6-9-8-16,-9-7 16 16,9-6-16-16,0-13-304 15,0-5 164-15</inkml:trace>
  <inkml:trace contextRef="#ctx0" brushRef="#br0" timeOffset="109519.6607">14931 7951 624 0,'14'-24'228'0,"-14"24"-176"0,30-11-16 0,-15 11 80 16,6 6-72-16,0 7 36 16,9-3-48-16,-10 9 8 15,1 2-24-15,-6 0-16 16,0-2-4-16,-12-1 100 16,-3-2-52-16,-12-3 68 15,0 1-60-15,-12-6 4 16,-2-8-32-16,-4 0-4 15,9-6-12-15,-3-2-32 16,9 3 12-16,9-6-92 16,6 9 56-16,15-9-136 15,6 6 104-15,15 0-16 16,-1-1 56-16,16-2 36 16,0 3 4-16,11-8 0 15,-8 5 4-15,-1-3-4 16,-8 6 0-16,-9-5 16 15,-7 4-8-15,-8-4 48 16,-6 2-28-16,-6-3 28 16,-3 3-28-16,-12-2 8 15,6 4-20-15,-3-2-8 16,-3 6-4-16,-9-1-4 0,3 6 0 0,-8-1 8 16,5 4-4-16,-12-1-12 15,3 6 4 1,-6-1 4-1,7 3 0-15,-4 1-12 0,6 1 8 0,3-1-16 16,9-4 12-16,9-4 4 16,6 2 4-16,9-8-144 15,6 2 80-15,9-10-156 16,-1 3 120-16,1-6-196 16,-3 3 168-16,-9 0 60 15,0 3 48-15,-10 0 220 16,1 2-108-16,-9 6 104 15,0 2-112-15,0 3 40 16,6 3-68-16,-3-1 0 16,12 1-32-16,0-6 4 15,12 3-16-15,0-8-24 16,2 0 4-16,1-5 20 16,-6 0-4-16,-3-3-20 15,0 2 4-15,-6 1 20 16,-6 5-4-16,-12 3 60 15,-3 2-40-15,-9 3 52 16,9 2-48-16,-9 1 124 16,6 0-84-16,-3-6 44 15,12 3-68-15,-3-8 28 16,3 0-44-16,3-8-8 16,3 0-16-16,3-8-16 0,-3 3 4 0,9-11 12 15,0 3-4-15,3-8-4 16,-1 5 4-16,4-5-16 15,3 5 8-15,3 8 12 16,0 3-4-16,2 8-160 16,1 7 84-16,0 6-208 15,6 3 156-15,-1 2-540 16,1 0 372-16</inkml:trace>
  <inkml:trace contextRef="#ctx0" brushRef="#br0" timeOffset="110016.1822">16154 7937 540 0,'0'-15'200'0,"0"15"-156"0,-3-16-12 15,0 8 52 1,0 5-52-16,-9-2 104 16,9 2-80-16,-12 1 64 15,-3 4-68-15,1 4 60 16,-1 1-64-16,-6 4 20 15,3 5-40-15,6 0 0 0,0 2-16 0,9-4-8 16,6-1 0-16,0-5-4 16,12 0 0-16,3-8-44 15,0 0 24-15,9-11-152 16,3 3 96-16,-4-8-56 16,-2 3 80-16,-6-3 44 15,0 6 8-15,-9-1 180 16,0 6-96-16,-12 5 96 15,6 2-104-15,-3 4-24 16,3 2-32-16,3 2 4 16,12 3-16-16,12-5-48 15,2 3 24-15,16-6-480 16,6 0 272-16</inkml:trace>
  <inkml:trace contextRef="#ctx0" brushRef="#br0" timeOffset="110780.9202">16368 7858 676 0,'-6'-3'248'0,"6"3"-192"0,0 3-16 0,6 0 48 16,-3 2-56-16,3 3 60 16,0 5-56-16,-6 0-8 15,9 1-16-15,-9 2 8 16,0-1-12-16,0-1-4 15,0-4 0-15,0-2 20 16,-6 3-12-16,0-9-12 16,6 1-4-16,-3-8 20 15,3-1-8-15,3-7-20 16,3 3 4-16,3-9-12 16,3 3 8-16,-6-5-20 15,9 3 20-15,-3-4 12 16,-3 7 4-16,0-4-12 15,-3 8 4-15,3-2 28 16,-4 8-12-16,1 2 56 16,3 6-36-16,-3 7 20 15,0 4-32-15,3 7 28 16,0 3-32-16,-6 0 4 16,3 5-12-16,6-6 4 0,-3-1-8 15,-3-7 40 1,0 1-20-16,0-5-12 15,0-3-8-15,-3-8 4 16,0 0-4-16,-3-5 16 0,3-1-12 0,0-12-48 16,3 5 24-16,0-11-120 15,-1 3 76-15,4-9 36 16,6 12 16-16,-3-3 0 16,3 8 4-16,0-1 72 15,0 9-36-15,0 2 40 16,3 3-40-16,-7 3 16 15,4 5-28-15,-6 3 16 16,0 4-20-16,-9 1-8 16,3 3-4-16,-3-1 12 15,0 1-8-15,0-3 16 16,0-3-16-16,0-2-4 16,0-1 0-16</inkml:trace>
  <inkml:trace contextRef="#ctx0" brushRef="#br0" timeOffset="111172.1871">16916 7914 832 0,'0'0'308'0,"0"0"-240"0,9 0-20 0,-3-3-8 16,6 3-32-16,3-5 16 16,3 2-16-16,-1-5 4 15,4 3-4-15,-3-6-8 16,-3 6 4-16,-6-6 12 16,0 3-8-16,-9-2-4 15,-3 2 0-15,-9 0-4 16,0 3 0-16,-9 2 52 15,6 3-28-15,-2 5 8 16,2 3-20-16,3 6-16 16,3 4 0-16,6 3 4 15,6 3 0-15,6-3 16 16,3 0-8-16,5-5 4 16,4-3-4-16,3-5-104 15,3-2 52-15</inkml:trace>
  <inkml:trace contextRef="#ctx0" brushRef="#br0" timeOffset="111598.8254">17431 7601 540 0,'-9'-7'200'0,"9"7"-156"0,-6-6-12 0,3 6 116 16,3 3-88-16,-6 5 108 15,0 8-96-15,-3 2 16 16,3 6-52-16,-3 10-12 16,3 3-16-16,1 8 4 15,2-2-8-15,0-6 8 16,3 0-8-16,-6-8 16 15,3-5-12-15,-3-8-364 16,0-6 192-16</inkml:trace>
  <inkml:trace contextRef="#ctx0" brushRef="#br0" timeOffset="112284.2392">17217 7768 1080 0,'-9'-10'400'0,"9"10"-312"0,3-3-24 16,0 0 28-1,3 6-64-15,6-3 24 0,5 0-32 16,7 3-16-16,3 2-8 0,12-5 12 16,-1 5-4-16,7-5-4 31,0 5 4-31,-1-10-4 16,-5 5 0-16,-6-5 16 0,-6 0-8 0,-7-6-4 15,-5 3 0-15,-6-8 12 16,3 3-8-16,-12-3-12 15,0 3 0-15,0 0 4 16,-3 5 0-16,-3 0-12 16,3 5 8-16,-6 0 4 15,-3 3 0-15,-2 3-20 16,2 5 12-16,-9 3-4 16,6 4 4-16,-3 1 8 15,9 3 0-15,0-1-12 16,3 1 8-16,6-1 20 15,3 1-8-15,12-3-4 16,3-3 0-16,9-2-76 16,0-1 40-16,5-4-48 15,-2 1 44-15,3-4-8 16,-3 2 28-16,-7-7 16 16,7 2 4-16,-9-8 8 15,-6 3-8-15,3-6-4 16,-3 6 4-16,-3-3 4 15,-7 2-4-15,1 4 16 16,-6 2-12-16,0 5 40 0,0 6-24 16,-6 5 4-16,6 2-16 15,0 1 0-15,0 2-4 0,0-5 20 16,6-1-16-16,0-9 92 16,-3-1-56-16,-3-13 32 15,3 0-48-15,3-13 16 16,3 3-28-16,3-12-8 15,-3 4-8-15,6-6-16 16,3 6 8-16,12-1 4 16,-4 11 0-16,4 3-12 15,0 8 8-15,-3 2-92 16,-1 6 48-16,-8 2-320 16,3 8 204-16</inkml:trace>
  <inkml:trace contextRef="#ctx0" brushRef="#br0" timeOffset="141212.8012">16627 4612 404 0,'-6'-6'148'0,"6"1"-112"0,0-3-12 0,0 8 100 15,0-2-72-15,0-1 68 16,0-2-68-16,6-1 4 16,-6 1-32-16,3-3 24 0,3-3-32 0,3-2 20 15,12-5-20-15,6-9-16 16,11-12-4-16,19-9 20 15,0-2-8-15,-1-1 4 16,1-2-4-16,-4 11 4 16,-2 2-8-16,0 9 8 15,-4 2-8-15,-14 10 84 16,-6 3-44-16,-12 6 76 16,-1 2-68-16,-14 5 28 15,0 3-68 1,0 0-4-16,0 0-156 15,0 0 76-15,9 5-708 16</inkml:trace>
  <inkml:trace contextRef="#ctx0" brushRef="#br0" timeOffset="142026.7479">17836 3601 496 0,'-3'-13'184'0,"3"10"-140"0,6-5-16 15,-6 8 76-15,-6 3-64 16,3-1 28-16,3-2-40 16,-3 11-28-16,3 5 0 15,3 8 44-15,3 13-24 0,-6 5 24 0,3 3-24 16,-3 0 52-16,0 0-40 16,-6-5 48-16,-3-1-48 15,-3-9 48-15,3-12-48 16,-9-2 28-1,9-11-32 1,6-13-16-16,6-10-8 0,6-14-4 16,9-2-108-16,6-11 60 15,3 5 12-15,-1 3 20 16,4 2-4-16,0 9 12 16,-6 10 4-16,-6 6 4 15,0 7 16-15,-10 6-8 0,-8 5 60 16,-2 5-40-16,-7 3 16 15,-6 2-28-15,0-2-16 16,-6 0-4-16,-3-3 12 16,0-2-4-16,-2-3-12 15,2 0 4-15,6 0 4 16,3-1 0-16,6 1-20 16,6 3 12-16,6-3 20 15,3 8-4-15,6-3 48 16,6 3-28-16,-3 2-4 15,-3 1-16-15,2-3 12 16,-2-3-12-16,-3-2-4 16,-3-3 0-16,3-3 4 15,0 0-76 1,0 0 40-16,0-5-236 0,3 0 144 16</inkml:trace>
  <inkml:trace contextRef="#ctx0" brushRef="#br0" timeOffset="142520.1001">18184 3971 444 0,'-15'6'164'0,"15"-6"-124"0,0-3-16 15,0 14 60-15,0-1 64 16,0 1-76-16,0 5 52 16,0 0-72-16,0 2 4 0,0 1-32 0,-3-1 48 15,-3-2-40-15,0-3 28 16,0-2-32-16,0-3 8 16,3-6-20-16,3-4-24 15,0-9 0-15,6-2-12 16,0-3 8-16,6 0-8 15,6 0 8-15,0 0-20 16,-3 1 20-16,3 4 4 16,0 3 8-16,-4 5 16 15,-2 3-8-15,3 11 32 16,-3 0 56-16,-6-1-48 16,0 3-8-16,3 1-24 15,-6-1-4-15,3 0-4 16,-3 0 4-16,0 0-8 15,0-2-4 1,-3-3 4-16,0-3-4 0,0-5 0 16,0 0-160-16,3-5 88 15,0-3-244-15,0-5 176 16,3-3-400 0</inkml:trace>
  <inkml:trace contextRef="#ctx0" brushRef="#br0" timeOffset="142778.2256">18387 3503 696 0,'-9'-21'256'0,"9"5"-196"0,3 8-20 16,0 5 76-16,-3 3-72 15,0-2 88-15,0 2-76 16,0 8-8-16,0 13-32 0,0 3-56 16,0 0 24-16</inkml:trace>
  <inkml:trace contextRef="#ctx0" brushRef="#br0" timeOffset="143075.8663">18833 3702 996 0,'-15'-19'368'0,"15"19"-284"0,9-5-24 16,-3 5-60-16,9-3-12 15,-3 0-4-15,3 3 8 16,0 0 16-16,5 3-4 15,1 2-400-15</inkml:trace>
  <inkml:trace contextRef="#ctx0" brushRef="#br0" timeOffset="143225.2045">18869 3829 1060 0,'-36'-3'392'0,"36"11"-304"0,0-3-28 0,0-5-40 16,9 0-24-16,3-3 4 15,3-2 0 1,15 0-116-16,8 2 64 0,13-2-744 16</inkml:trace>
  <inkml:trace contextRef="#ctx0" brushRef="#br0" timeOffset="144380.5637">19184 4257 592 0,'-15'3'220'0,"21"-1"-172"0,-12 1-12 15,6-3 92-15,0 0-76 16,0 0 52-16,6 0-64 16,3-3-12-16,6-5-16 15,0-7-12-15,6-7 4 0,0-4-4 0,3-3 0 16,2-8-56-1,1 0 32-15,0-8-68 16,0 8 52-16,-6-3-8 0,-7-2 28 16,1 7 48-16,-12-2-16 15,0 6 184-15,-3 4-108 16,0 6 32-16,0 2-72 16,3 4 0-16,0 4-32 15,-3 3 0-15,0 5-8 16,0 3-32-16,0 8 12 15,0 8 40-15,3 8-16 16,-3 2 16-16,0 6-16 0,0 5 12 16,0-2-16-16,-3-6 4 15,3 0-4-15,0-11-8 16,3 1 4-16,0-9 4 16,3 1-4-16,6-14 16 15,3-5-12 1,0-7-20-16,6-9 4 0,2-5-76 15,-2-8 48-15,3 0-4 16,-6 2 24-16,-12 3 20 16,3 6 0-16,0 7 32 15,-6 4-20-15,-3 7 92 16,-3 5-60-16,-6 8 4 16,0 9-32-16,3 4 32 15,-3 6-28-15,6 0-24 0,-3 0 0 16,0 2-8-16,3-5 0 15,0 0 8-15,-3-5 0 16,6 0-56-16,3-5 32 16,0-1-236-16,3-2 144 15,3-3-320 1</inkml:trace>
  <inkml:trace contextRef="#ctx0" brushRef="#br0" timeOffset="145626.5875">19798 3945 456 0,'-6'0'168'0,"9"3"-128"15,-3 2-16-15,0-5 80 0,0-3-64 16,0 3 28-16,0 0-40 16,0 0 44-16,0-2-40 15,0 2 20-15,0 0 24 16,-3 5-44-16,0 5 28 15,3 4-32-15,-3-1 16 16,0 0-24-16,0 3 8 16,0 0-16-16,0-3 36 15,-3 0-24-15,0-2-12 16,6-3-8-16,-6-3 4 16,0-5-4-16,6-2 8 15,6-6-8-15,3-3-12 16,-3-2 4-16,3 0 4 15,3-6 0-15,-1 3 0 16,1 0 0-16,0 3 0 0,0 2 0 16,-3 6 0-16,0 0 0 15,0 5-12-15,0 0 8 16,-3 8-4-16,0-3 0 16,0 3 16-16,3 0-4 15,-3 3-4-15,0-1 4 16,0-2 4-16,0 0-4 15,-4 3 16-15,-2-3-12 16,0-1-12-16,-2-1 0 0,-1-4-128 16,3-2 72-16,0-2-452 15</inkml:trace>
  <inkml:trace contextRef="#ctx0" brushRef="#br0" timeOffset="146017.0888">20265 3688 560 0,'0'-10'208'0,"6"7"-164"0,-3-2-8 15,-3 5 120-15,0-3-92 16,0 0 36-16,-3 1-60 0,-3 2 40 16,3 0-48-16,-3 2 28 0,-6 1-32 15,3 2 8-15,0 3-20 16,-3 3 20-16,-3 2-24 16,0 3 24-16,-2 8-24 15,-1 2 48-15,3 3-32 16,0 3-4-16,3 5-16 15,3-5 4-15,6-3-8 16,6-2-12-16,6-6 4 16,6-5 4-16,6-9 0 0,0-4-88 15,2-6 48-15,1-4-812 16</inkml:trace>
  <inkml:trace contextRef="#ctx0" brushRef="#br0" timeOffset="146572.4402">20449 3953 424 0,'0'0'156'0,"0"-3"-120"0,0 3-8 0,0 0 140 16,0 0-96-16,0-2 52 15,0-1-76-15,0 0 88 16,-6 1-76-16,6 2 16 0,-8 0-44 15,2 2 12-15,0 1-24 16,-3 2 36-16,3 6-32 16,-3-3 4-16,-6 2-16 0,9 4 12 15,-3 1-16-15,3-1 4 16,6-1-4-16,0 0-8 16,0-2 4-1,12-3-16-15,3-6 8 16,3-2 20-16,9-5-8 0,-13-3-4 15,10-3 0-15,-12 1 12 16,3-1-8-16,-15-2-4 16,0-3 0-16,0 3 4 15,0-3-4-15,-6 6-12 16,-3 2 4-16,9 2 12 16,-6 1-4-16,6 5-20 15,0 0 8-15,0 0-200 16,15 3 116-16,-9 2-648 15</inkml:trace>
  <inkml:trace contextRef="#ctx0" brushRef="#br0" timeOffset="146956.2088">20655 3985 572 0,'-3'-11'208'0,"3"11"-160"0,0 3-12 0,0-3 24 0,0 0-40 15,0-3 96-15,0 3-64 16,6 3 64-16,0-1-64 15,0 9-4-15,3 2-28 0,3 0 4 16,-1-2-12-16,1 2 0 16,0 0-4-16,0-5 4 15,0 3-8-15,-3-3 8 16,-3-3-8-16,-6-5 16 16,0 0-12-16,0 0-116 15,-3-2 56-15,0-4-444 16,3-2 272-1,3 0-124-15</inkml:trace>
  <inkml:trace contextRef="#ctx0" brushRef="#br0" timeOffset="147144.4468">20807 3974 664 0,'-9'-5'244'0,"3"10"-188"0,3 0-16 0,0-5 92 16,0 6-80-16,-3-1 104 15,0 3-92-15,-3 0 40 16,-3 0-60-16,0 5-8 0,-3 3-20 16,0 0-12-16,0 0 0 15,4-1-16-15,-1 1 8 16,0-5-332-16</inkml:trace>
  <inkml:trace contextRef="#ctx0" brushRef="#br0" timeOffset="210862.743">16684 9014 872 0,'-18'-21'324'0,"18"21"-252"0,-12-16-20 16,9 6 92 0,3 4-88-16,-6-9 112 15,6-1-96-15,0-5 32 16,0 2-60-16,6-5 12 15,-3 8-36-15,9-2-8 16,3 5-8-16,6-1-4 16,-3 6 0-16,8 3-12 15,4 2 8-15,0-2-4 16,3 10 0-16,-10-2 0 16,-2 2 0-16,-6 1 16 15,0-4-4-15,-6 14-12 0,0 0 4 16,-6 3-16-16,0 4 12 15,-6 14-4-15,3 0 4 0,0 30 16 16,-9-1-4-16,6 16-20 16,3-8 8-16,0 0 12 15,6-11 0 1,-3 6-4-16,3-13 4 16,-9 2 20-16,6-8-12 0,-9-7 32 15,0-9-28-15,-9-2 64 16,0-6-44-16,-9-2 0 15,7-5-20-15,-10 2-12 16,3-5 0-16,-6-3-68 16,6-3 36-16</inkml:trace>
  <inkml:trace contextRef="#ctx0" brushRef="#br0" timeOffset="211407.5893">18139 8697 788 0,'-14'-27'292'16,"14"27"-228"-16,-9-2-16 0,3 2 52 15,3 2-64-15,-6 4 48 16,3 4-48-16,0 9 24 15,3 5-32-15,0 5-28 16,3 0 0-16,0 3 8 16,3-3-4-16,0-6 16 15,0-1-12-15,-3-6 4 16,3-3-4-16,-6-8-280 16,0-2 148-16</inkml:trace>
  <inkml:trace contextRef="#ctx0" brushRef="#br0" timeOffset="211702.8398">17857 8541 840 0,'0'-3'312'0,"0"3"-244"0,18 3-16 0,-1-1-28 16,4 6-24-16,18 6 16 15,3 1-8-15,8 20-20 16,1-3 4-16,2 15 20 15,-5-7-4-15,-9 8-12 16,-7-9 0-16,-17-2 116 16,-6-5-60-16,-24-6 52 15,1-2-64-15,-28-3 24 16,3-2-36-16,-11-6 8 16,5-2-20-16,0-6-16 15,10-2-4-15,8-6 4 16,12 0 0-16,15-7-248 15,12 2 136-15</inkml:trace>
  <inkml:trace contextRef="#ctx0" brushRef="#br0" timeOffset="211957.7403">18833 8705 1028 0,'6'-24'380'0,"-6"24"-296"0,-3-5-20 0,-3 5-12 31,0 0-40-31,-9-6-4 0,3 12-4 0,-20-6 48 16,2 5-28-16,-18 8-20 16,9-2-4-16,-11 13 24 15,14-1-12-15,0 4 24 16,13 2-24-16,8 0 32 16,12-2-28-16,18-6 12 15,5 3-16-15,19-1-16 16,6-4 0-16,5-1-208 15,1 1 116-15</inkml:trace>
  <inkml:trace contextRef="#ctx0" brushRef="#br0" timeOffset="212603.8896">17895 9573 496 0,'-12'-19'184'0,"12"19"-140"0,-17-5-16 0,5 5 92 16,3 0-72-16,-9 0 104 16,3 2-88-16,0 1 24 15,0 5-52-15,6 0-12 16,6 5-16-16,6 6 36 15,3-1-20-15,12 6-4 16,0 3-12-16,0-1-16 16,3 0 4-16,-9-4 12 15,0 1-4-15,-12-9 112 16,0-1-64-16,-15-8 16 16,0 0-44-16,-15-5 4 15,3 0-16-15,-12-7-8 16,10 1 0-16,2-2-4 15,6 3 0-15,6-6-80 16,6 6 44-16,9-5-100 0,9 4 76 16</inkml:trace>
  <inkml:trace contextRef="#ctx0" brushRef="#br0" timeOffset="213008.016">18336 9731 956 0,'12'-2'352'0,"-12"2"-272"0,3-21-24 0,-3 13 92 16,0 2-92-16,-6-4 24 15,3 2-48-15,-6-5 24 16,3 5-32-16,-6 0-32 16,6 2 4-16,-9 6-8 15,3 0 4-15,-8 6 24 16,5 4-8-16,-9 4-12 15,6 1 0-15,-3 1 12 16,6 3-4-16,3-6-28 16,6 3 12-16,0-6 12 15,12-2 4-15,0-5-92 16,9 0 52-16,0-9-104 16,0 4 80-16,0-4-8 15,6 4 44-15,-12 2 4 16,3 2 12-16,-7 4 52 15,4 2-24-15,-3 2-8 16,3 1-8-16,6-3 4 16,6 0-4-16,0-8-48 15,9 2 28-15,-1-7-228 16,4 2 136-16</inkml:trace>
  <inkml:trace contextRef="#ctx0" brushRef="#br0" timeOffset="213324.1834">18634 9461 932 0,'0'-13'348'0,"0"13"-272"0,3 3-20 0,-3 0 76 16,3-1-84-16,-3 14 52 15,3-3-60-15,-6 16-28 16,0 6-12-16,-6 2 8 16,0 3-4-16,-6 5 16 15,3-8-12-15,-3-3-20 16,0-2 4-16,0-11-128 15,0-5 76-15,1-8-188 16,2 0 140-16,-3-14-284 16,6-2 220-16,-6-7 100 15,3-1 48-15,3-6 548 16,6 4-288-16,3-9 152 16,3 12-228-16,15-9 40 15,0 11-116-15,20-9-24 16,10 9-36-16,12-8-220 15,-4 5 108-15</inkml:trace>
  <inkml:trace contextRef="#ctx0" brushRef="#br0" timeOffset="214584.384">18744 9715 548 0,'6'-2'204'0,"-6"2"-156"0,0-19-16 0,0 19 96 15,6 0-76-15,-6-2 76 32,0 2-72-32,-6 2 24 0,6 4-48 0,-9 4 44 15,3 3-44-15,0 3 20 16,-3 3-32-16,3-6-8 15,6 6-8-15,0-9 28 16,6 1-16-16,9-9-24 16,0 1 4-16,6-8-60 15,-1-1 32-15,4-7-100 16,3 3 76-16,-6-6-64 16,-6 3 72-16,0-1 112 15,-6 9-32-15,-4 2 192 16,-5 6-124-16,0 5 52 15,0 3-88-15,6 2 16 16,-3 3-48-16,9-3 0 16,3 0-20-16,0-2-8 15,6 2 0-15,3-5 12 16,-3-3-8-16,-1-5-12 16,1 0 0-16,0-5-68 15,-6 2 40-15,-12-10-76 16,3 2 64-16,-12-4 20 15,3 4 16-15,-3 0 24 16,6 9-8-16,0-1 4 16,6 3-4-16,3 0 36 15,6 3-20-15,12-3-4 0,2 2-12 16,13-4 4-16,-3 2-8 16,2-3-12-16,-2 0 4 0,0-2-84 15,-6 0 48-15,-4-3-72 16,-2 3 64-16,-12-6-108 15,6 6 88-15,-15-6 12 16,3 8 36 0,-3-2 8-16,-3 5 4 0,3 0 68 15,-6 5-32-15,0-5 52 16,0 3-48-16,0 0 20 16,0 5-32-16,-6 2 16 15,3-4-20-15,-9 2 0 16,0 2-8-16,-9 1-8 15,6-1 4-15,-9-2-4 16,6 0 0-16,-2-3 0 16,8 1 0-16,3-4-20 15,6 4 12-15,9-4-32 16,3 1 24-16,9 0-28 16,5-1 24-16,4-2-44 15,0 0 36-15,-3 6-20 16,0-6 28-16,-10 0 0 15,1 5 12-15,-12-5 0 16,0 0 0-16,-6 5 8 16,3-5 0-16,-3 3 0 15,0-1 0-15,3 1-20 16,3 0 12-16,6-1 12 16,3 4 0-16,9-1 16 0,3-5-12 15,6 0-4-15,2-5 0 0,13-3-112 16,-6 2 60-16,2-7-368 15,-2 3 232-15</inkml:trace>
  <inkml:trace contextRef="#ctx0" brushRef="#br0" timeOffset="214769.5134">19949 9467 892 0,'-9'-24'332'0,"9"24"-260"0,-9 0-20 0,9 5 20 16,0 6-52-16,-3 13 0 15,3 7-12-15,0 14-16 16,3 0 4-16,-3 8-60 16,0-5 36-16,-5 0-208 15,2-9 132-15,-12-4-452 16,3-6 312-16</inkml:trace>
  <inkml:trace contextRef="#ctx0" brushRef="#br0" timeOffset="215170.9354">19652 9668 852 0,'-3'-24'316'0,"3"24"-248"0,29-3-16 16,-8 1 4-16,-6 2-40 0,21-3 32 15,-6 6-32-15,17-3 12 16,-2 0-16-16,6-3-16 16,-7 0 0-16,4-4 28 15,-9-1-12 1,2-8 4-1,-8 2-8-15,-6-9 4 16,-6 7-8-16,-4-3 40 0,-2 3-20 16,-6 1-24-16,0 7 0 15,-6-3-44-15,0 11 24 0,-6 8-196 16,3 0 120-16,-6 0-100 16,3 8 112-16,-6-6 56 15,3 4 20-15,-3-4 20 16,3-2-8-16,-8 8 96 15,5-3-56-15,-3 8 16 16,3-2-36-16,-3 7-12 16,6 3-8-16,-3 3-16 15,9-3 8-15,6-2 20 16,0-6-8-16,3-5-12 16,0 0 0-16,3-11-128 15,3-2 72-15</inkml:trace>
  <inkml:trace contextRef="#ctx0" brushRef="#br0" timeOffset="215741.5241">20298 9678 976 0,'-6'-5'360'0,"6"5"-280"0,-6 5-20 0,3-2 20 15,3 2-56-15,-6 3 8 32,6 6-20-32,0 1 0 15,0 4-4-15,9-3-24 0,-3 2 8 0,9-4 32 16,-4-4-16-16,-2 1-80 15,6-6 40-15,-3-8-124 16,-3 3 92-16,-9-13-72 16,9 8 80-16,-12-11-12 15,-3 3 40-15,0-6 68 16,3 9-20-16,0-4 28 16,3 4-28-16,3 2-8 15,6 3-8-15,6-1 28 16,6 6-16-16,0-2 4 15,-1 4-12-15,1-2 12 16,-3 0-12-16,-3-2 32 16,0 2-24-16,-6-3 4 15,0 3-12-15,-6-3 56 16,0 6-36-16,-3 0 40 16,0 5-36-16,-3 2-20 15,3 6-4-15,6 0 0 16,3 0-4-16,-3-3-4 15,8-2 4-15,-5-3 4 16,3 0-4-16,-3-8 8 16,3 2-8-16,-6-7 16 15,-3 2-12-15,-3-7-4 16,6-1 0-16,-12-5-24 0,6 3 12 16,0 0-12-16,0 2 8 15,-3 1 16-15,6 7 0 16,-3 6 120-16,9 4-68 15,-3 7 68 1,6 2-72-16,-3 2-4 0,6 1-28 16,0-1-12-16,-1-2-4 0</inkml:trace>
  <inkml:trace contextRef="#ctx0" brushRef="#br0" timeOffset="216431.0269">21399 9686 624 0,'18'-15'228'0,"-18"15"-176"0,3-11-16 0,0 3 104 16,6 0-84-16,-6-5 60 16,3 2-72-16,-6 1 4 15,0 2-28-15,-3 0 40 16,0 5-32-16,-9 3 56 15,3 5-48-15,-9 9 20 16,6 2-36-16,-6 5 36 16,3 3-32-16,3 2-12 15,6-2-8-15,9-3 4 16,6-3-4-16,9-4-4 16,6-1 4-16,3-5-120 15,3-3 64-15,-4-7-236 0,1-4 164 16</inkml:trace>
  <inkml:trace contextRef="#ctx0" brushRef="#br0" timeOffset="218115.7916">23245 9337 736 0,'-12'-21'272'0,"12"21"-208"0,3-3-20 0,-3 1 72 16,0 4-72-16,0 4-8 16,0 4-24-16,0 9 8 15,9 7-12-15,-6 3 4 16,-1 3-4-16,-2 5 4 15,3 0-8-15,-6 3-12 16,3-8 4-16,-5-9-348 16,2-4 192-16</inkml:trace>
  <inkml:trace contextRef="#ctx0" brushRef="#br0" timeOffset="223937.2734">21572 9644 488 0,'0'-5'180'0,"0"5"-140"0,0-6-12 15,0 4 120 1,0-1-88-16,0-5 72 0,0 3-76 0,0-3 68 15,0 3-72-15,0-3 28 16,3 5-48-16,0-5 8 16,3 3-24-16,-3-3 36 15,2 5-28-15,-2-2 20 16,3 5-24-16,0 0 0 16,0 3-12-16,-3 5 48 15,0 2-32-15,-6 11 8 16,3 3-20-16,-3 5-8 15,3 0 0-15,3 0-4 16,3 1 0-16,3-7 8 16,3-4-4-16,3-8 16 15,3-1-12-15,9-13-4 16,-4 1 0-16,4-17-32 16,-3 3 16-16,-3-10-40 15,0 5 32-15,-9-3 8 16,0 5 8-16,-7 4-8 15,1 4 8-15,-12 6-4 16,6 5 0-16,-5 10 8 16,2 4 0-16,-3 4 8 15,6 1-4-15,-3-1-4 16,6 3 4-16,0-2-4 16,3-3 0-16,-1-6 8 15,7-2-4-15,-3-5-4 16,0-3 4-16,3-8-48 0,3 3 24 15,3-14-72-15,0 3 52 0,-3-10-80 16,2-1 68-16,-5 1 44 16,3 7 8-16,-9 3 76 15,3 6-44-15,-3 7 112 16,-3 8-84-16,-3 14 56 16,6 2-72-16,-9 8-12 15,3 3-20-15,0-3 0 16,0-5-8-16,0-6 32 15,3-2-20-15,0-10 76 16,0-4-56-16,0-12 12 16,0 2-28-16,6-19-12 15,-3 3-4-15,3-15 20 16,6 2-12-16,-6-3-20 16,2 8 0-16,4 3-32 15,6 11 24-15,-6 2-196 16,6 11 116-16</inkml:trace>
  <inkml:trace contextRef="#ctx0" brushRef="#br0" timeOffset="224237.7539">22411 9536 880 0,'-12'8'328'0,"12"-8"-256"0,-18 21-16 16,12-3 28-1,-3 1-56-15,3 10 68 16,1 0-56-16,5 3-16 0,-3-3-16 16,0-5 60-16,6-3-36 0,-3-8 60 15,5-2-56-15,1-11 56 16,-3-3-56-16,6-16 20 16,0 4-36-16,-3-17 16 15,3 3-20-15,3-8-16 16,-6 8-4-16,12-1 4 15,-3 9 0-15,0 3-100 16,3 5 56-16,-4 5-324 16,4 8 204-16</inkml:trace>
  <inkml:trace contextRef="#ctx0" brushRef="#br0" timeOffset="225197.8051">22676 9681 880 0,'-18'11'328'0,"18"-11"-256"0,6 0-16 16,-6 0-24-1,6 2-28-15,9-2 16 16,0 6-12-16,6-12 4 16,5 6-4-16,1-8-40 15,0 3 16-15,-3-11 4 16,-3 8 12-16,-9-8 8 15,-1 3-4-15,-11-3 32 0,0 3-20 16,-11 0 100 0,-1 5-64-16,-12 3 48 0,3 7-60 0,-3 9 24 15,3 2-36-15,1 6-8 16,5 10-12 0,3 0-8-1,3-5 4-15,9 5-4 0,6-5 0 0,3-6 8 16,3 3-4-16,11-8-12 15,-8-2 4-15,6-11-84 16,3 5 48-16,3-15-92 16,-3 2 76-16,2-13-44 15,-5-1 60-15,-6-7 4 16,6 3 20-16,-6-1 92 16,-3 9-44-16,-3-1 44 15,3 9-44-15,-10 2 36 16,1 8-40-16,-3 8 28 15,0 2-28-15,0 9-8 16,0 2-12-16,-3 3 12 16,3 0-12-16,-11-6 24 15,11 1-20-15,-6-6 4 16,6-2-8-16,-3-6 4 16,6-2-8-16,0-11-4 15,9 2 4-15,-1-15-16 16,10 3 8-16,-6-12-32 15,9 4 20-15,-6-6-20 16,-3 6 20-16,-6 2 8 0,8 5 8 16,-11 4 16-16,-3 4-8 15,-3 8-12-15,0 6 0 0,0 10 40 16,0 3-24-16,0 11-8 16,3 2-8-16,12 2 20 15,0-1-8-15,3-1-12 16,6-6 0-16,-3-4 4 15,8-6 0-15,-2-7-28 16,-3-1 16-16,-3-10-12 16,3 2 12-16,0-13-72 15,2 0 48-15,1-16-92 16,0 6 72-16,-3-16-88 16,2 2 84-16,-8-8 36 15,-3 11 20-15,-6-2 136 16,0 12-68-16,-12 1 68 15,3 7-76-15,-9 1 48 16,0 4-60-16,-9 4 32 16,6 4-44-16,-8 6-8 15,2 11-16-15,-3 5 4 16,3 5-8-16,-3 16-28 16,12 0 12-16,3 16 4 15,9-3 8-15,3-2-20 16,6-6 12-16,3-7-164 15,0-6 96-15</inkml:trace>
  <inkml:trace contextRef="#ctx0" brushRef="#br0" timeOffset="225453.7534">23286 9454 1196 0,'-21'-19'440'0,"21"19"-340"0,3 3-32 0,3 2-24 16,3 0-40-16,9 3 32 15,6 0-20-15,21 0 20 16,2 3-20-16,22-6 8 16,-4 6-12-16,4-6 20 15,-7 0-20-15,-2-8-4 16,-19 1-4-16,-2-6 12 16,-9 0-8-16,-9-8 16 15,-4 5-16-15,-8-4-108 16,-3 1 52-16,0 1-516 15,-3 8 308-15</inkml:trace>
  <inkml:trace contextRef="#ctx0" brushRef="#br0" timeOffset="259550.8529">15198 10290 652 0,'9'-6'244'0,"-9"6"-192"0,21 6-12 0,-6-1 12 16,12 0-36-16,24 6 144 16,17 5-88-16,15 2 56 15,33 9-72-15,21 7 64 0,27 0-68 16,15 9 16-16,14-1-36 15,4 6 4-15,17-11-20 16,-6-3 36-16,-11-10-28 16,-13-5 32-16,-26-1-32 15,-30-10 4-15,-21 0-16 16,-26 0-8-16,-19 2 0 16,-20-7-76-16,-18 2 40 15,-15 6-364-15,-9-6 216 0</inkml:trace>
  <inkml:trace contextRef="#ctx0" brushRef="#br0" timeOffset="259850.6088">17735 10517 800 0,'-9'5'296'0,"12"3"-232"0,3 14-16 16,3-7-16-16,11 4-28 16,4 7 60-16,6 1-36 15,0-3 40-15,2-6-36 16,-2 1 52-16,-6-3-48 0,-3-8 64 0,-15 7 48 16,-15-1-80-1,-9-1-12-15,-3 3-40 16,-9-6-12-16,4 4 0 15,5-4-112 1,3 3 60-16,3-2-436 0,12-3 264 16</inkml:trace>
  <inkml:trace contextRef="#ctx0" brushRef="#br0" timeOffset="260645.0215">18520 10700 476 0,'0'0'176'0,"6"-6"-136"0,0 17-12 16,3-6 136-16,-6 9-96 16,9 4 112-16,-6 14-100 15,3 10 36-15,3 8-68 16,3 3 28-16,0 0-44 0,0-2 68 15,0-9-52-15,-1-10 80 16,4-9-72-16,-3-7 44 16,6-5-60-16,-3-8 24 15,3-14-36-15,0-13-8 16,-1-13-12-16,4-13 12 16,-3-6-12-16,0 1-4 0,0 4 0 15,-3 9-4-15,-4 5 0 16,-2 3-12-1,3 2 8-15,-6 8 20 16,0 8-8-16,-3-2-20 0,3 12 4 16,-3 6-76-16,3 0 48 15,0 6-208-15,0 4 140 16,-3 4-496 0</inkml:trace>
  <inkml:trace contextRef="#ctx0" brushRef="#br0" timeOffset="261202.0115">19032 11213 624 0,'-2'-3'228'0,"2"1"-176"0,-3-1-16 0,3 0 28 16,-3-2-44-16,0 3 80 16,-3-1-56-16,0 0 92 15,-3 1-76-15,-3 2 24 0,-3 2-48 16,0 4 56-16,-3 1-52 16,3 7 36-16,3 2-44 15,3-1-8-15,9 1-16 16,6 0 20-16,3-3-16 15,0-5 12 1,12 0-12-16,3-8 12 16,-3-5-16-16,0-3 4 0,-4-3-4 15,-5-2 4-15,-6 0-8 16,-6-3-12-16,0 3 4 0,-3 2-4 16,0 3 0-16,0 6-264 15,3-1 144-15,0 3-544 16,15 8 376-1,9 0-16-15</inkml:trace>
  <inkml:trace contextRef="#ctx0" brushRef="#br0" timeOffset="261502.6671">19250 11152 696 0,'-3'-8'256'0,"3"8"-196"0,-9 0-20 0,9 8 48 16,0 3-56-16,0 2 84 15,0 3-64 1,0 8 88-16,9 5-80 16,-3 5 32-16,9-2-52 0,-3-3 40 0,2-3-48 15,1-7 72-15,-3-3-56 16,3-8 36-16,0-8-48 16,0-11 16-16,-6-7-32 15,6-11 8-15,3-6-16 16,-7 1 0-16,1-1-4 15,0 6-24-15,0 3 8 16,0 5-12-16,-3 2 8 16,0 11-196-16,0 3 116 0,-3 2-412 15,0 6 280-15</inkml:trace>
  <inkml:trace contextRef="#ctx0" brushRef="#br0" timeOffset="262746.8066">19961 11054 600 0,'3'0'224'0,"-3"0"-176"0,6 0-12 15,-6 0 8-15,0 0-32 16,0 0 48-16,3 0-32 16,-3 0 72-16,0 0-52 15,9 0 28-15,-6 0-44 0,3 0 24 16,0-5-28-16,-6 5 28 16,3-5-32-16,3-3 12 15,0 2-20-15,3 1 0 16,-6 0-8-16,6 0 4 15,-3-6-8-15,3 3-4 16,-1-5 4-16,1 2-4 0,0-7 0 16,9 2 8-16,-3 0-4 15,0 3 8-15,0 0-8 16,0-1-4-16,0 4 4 16,-3 2 56-16,-1 0-32 15,-2 5 24-15,0 1-32 16,0 2 8-16,-3 2-16 15,0 3 36-15,0 6-24 16,0 0 20-16,0 2-24 16,3 0 0-16,-3 0-12 0,9-2 12 15,-6 0-12-15,0-4 24 16,0-1-20-16,-1-1 4 16,1-2-8-16,0-3 4 15,0-3-8-15,0 0-20 16,3 1 8-16,0-4-32 15,0 1 24-15,0-3-196 16,-9 0 116-16,-3-2-532 16,0 4 352-1,-9 4-188-15</inkml:trace>
  <inkml:trace contextRef="#ctx0" brushRef="#br0" timeOffset="263107.6972">19896 11279 904 0,'0'-2'332'0,"6"-1"-256"0,9-5-24 0,-9 5 28 15,8-7-56-15,7 2 24 16,0-3-28-16,3 1 0 0,-3-1-12 16,0 3-16-16,-1-2 4 0,1 2 4 15,-6 0 0-15,0 8 44 16,-6-6-24-16,3 9 80 16,0 8-12-1,-3-1-44 1,0 1-8-16,3 2-24 0,-1 3 28 15,1-6-24-15,3 4-12 16,3-9-8-16,3 3-260 16,3-5 144-16</inkml:trace>
  <inkml:trace contextRef="#ctx0" brushRef="#br0" timeOffset="264203.6513">20938 11266 1028 0,'14'26'380'0,"-14"4"-296"0,15 20-20 0,0-16 84 16,6 11-92-16,9 0 40 16,-6-3-56-16,2-2 56 15,4-8-56-15,0-3 88 0,0-5-72 16,0-6 0-16,-4-4-36 15,1-4 32-15,-3-10-28 16,3-5 12-16,-3-8-20 16,-1-3 8-1,-5-8-12-15,3-18-16 0,-3-17 0 16,3-4-92-16,-3-3 48 16,2 2-40-16,-5 1 52 15,3-11-96-15,0-3 76 16,-6 8 8-16,0 3 28 0,0 8 24 15,0 10 0-15,0 6 8 16,2 5-8-16,-2 8 32 16,3 0-20-16,0-3-12 15,0 11-8-15,-6-3 28 16,3 8-12-16,-3 3 24 16,0 5-24-16,-3 5-12 15,-6 3-4-15,0 0-4 16,0 5 0-16,0 3 24 15,0 3-8-15,-3-3 16 16,6-3-16-16,0 1 24 0,3-1-20 16,3-3 12-16,2-2-12 15,7 0 28-15,3 0-24 16,6 0-24-16,12-2 4 16,2-1 36-1,13 1-20-15,17-4-8 0,22 4-8 16,5 2 12-16,15-3-4 15,12-2 8-15,-6 5-8 16,-12-3 40-16,9 0-20 16,-9-2 40-16,-11 0-36 15,-4 5-4-15,-12 0-16 0,-17-3-8 16,-7-5 4-16,-11 8 20 16,-6-2-12-16,-12-4-268 15,-13 1 140-15,-8 10-476 16,-12 8 332-16,-8-7-500 15</inkml:trace>
  <inkml:trace contextRef="#ctx0" brushRef="#br0" timeOffset="265465.2062">22113 11038 912 0,'6'-10'340'0,"3"7"-264"0,9 1-24 0,-3 2 28 15,6 0-56-15,9 0 52 16,8-3-44-16,7 3-24 15,0 0-8-15,-4-3-8 0,-5-2 0 16,-3 2 24-16,-6-2-8 16,-7 0-4-16,-8-1 0 15,-6-2 12-15,-6 1-8 16,-6-1-40-16,-3 2 20 16,-3 1-68-16,-2 2 44 15,-1 3-64-15,3 0 60 0,0 0-8 16,0 0 28-16,6 0 4 15,-3 3 8-15,0 0 8 16,3-1 0-16,0-2 0 16,0 3 0-1,0 0 0-15,6 2 0 0,-3-2-20 16,0 2 12-16,0-3-4 16,0 1 4-16,0 0 24 15,0-1-8-15,-2 1-12 16,-1 0 0-16,6-3-4 15,0 0 0-15,-6 0 8 16,3 2 0-16,0-2 16 16,3 0-8-16,0 0-4 15,0 3 0-15,0-3-16 16,0 0 8-16,0 0 20 0,0 0-8 16,0 0-4-16,0 0 0 15,0 3-4-15,0-3 0 16,-3 0 0-16,3 0 0 15,0 0 8-15,-6 5-4 16,3-2-4-16,0 2 4 16,0-2-16-16,-3-3 8 15,3 0 4-15,-3 2 0 16,0-2 8-16,3 0-4 16,-3 0-4-16,0 3 4 15,0-3-4-15,6 0 0 16,-6 0-12-16,3 5 8 0,0 0 48 15,-3 1-24-15,0 7 60 16,0 5-44-16,0 1 44 16,0-1-44-16,1 6 52 15,-1 3-52-15,0-1-8 16,6 3-16-16,-3 0-12 16,0 1 4-16,0-4 4 15,0-2-4-15,0-3 16 16,-3-5-12-16,0 0-48 15,-3-6 24-15,-3-2-324 16,-6-2 188-16</inkml:trace>
  <inkml:trace contextRef="#ctx0" brushRef="#br0" timeOffset="265705.7157">21917 11462 832 0,'-9'0'308'0,"6"5"-240"0,-9 0-20 0,12-5 132 16,6 3-108-16,3 2 140 15,3 1-124-15,3-4 20 16,6 3-64-16,5 1-28 0,10-4-8 16,9-2 0-16,-4 6-4 15,-2-1 8-15,-3 0-8 16,-6-5-56-16,-4 6 28 16,-5-6-16-16,-6 0 24 15,-3 0-96-15,0-6 60 16,-6 6-152-16,-6 0 116 0,9 0-700 15</inkml:trace>
  <inkml:trace contextRef="#ctx0" brushRef="#br0" timeOffset="266310.7795">22524 11480 696 0,'0'-5'256'0,"3"-3"-196"0,9 5-20 16,-9 1 40-16,3-1-52 15,-6 3 96-15,6 5-72 16,-6 9 28-16,0 4-44 16,0 6 20-16,-3 0-28 0,3 5-16 15,0-5-8-15,0-1-4 16,3-1 0-16,-3-6 24 16,0-3-12-16,-3-5-92 15,-3-6 44-15,0-2-544 16</inkml:trace>
  <inkml:trace contextRef="#ctx0" brushRef="#br0" timeOffset="266547.2066">22506 11464 832 0,'18'0'308'0,"-3"3"-240"0,15 10-20 0,-9-5 88 0,2 11-84 16,1 5-12-16,-3 2-24 15,0 3 20-15,-6-2-20 16,-3-4 40-16,-12-1-32 0,-9-9 92 31,0 3-64-31,-21-8-4 0,-6-3-32 16,1-2-56-16,2-3 24 16,6-3-368-16,3 0 212 15,12 1-536-15</inkml:trace>
  <inkml:trace contextRef="#ctx0" brushRef="#br0" timeOffset="425206.2306">8900 18161 612 0,'-9'0'228'0,"9"8"-180"0,-3-8-12 0,3 0 72 16,0 5-68-16,0-5-16 15,0 0-16-15,0 0 68 16,3 8-40-16,3-3 24 0,0 1-40 16,0-1-8-16,3 3-8 15,-3 0 4-15,5-3-4 16,1 8-12-16,0 1 4 16,3-1 12-16,0 0-4 15,6 0-4-15,3 1 4 16,2-1 20-16,4-3-12 15,3 4 4-15,0-6-8 0,-1 5-8 16,4 0 4-16,3-8 4 16,12 3-4-16,5-2-4 15,1 7 4-15,2-5 4 16,-2 5-4-16,-4-8-20 16,7 3 8-16,5 3 12 15,4-3 0-15,5 0-20 16,-2 2 8-16,5-7 4 15,-3 7 4-15,10-2 0 16,2 6 0-16,3-1 16 16,1-3-8-16,-1-2 4 15,15 0-4-15,3 6-24 16,-2-1 8-16,-1-8-4 16,12 8 4-16,6 0 16 15,-3 6-4-15,6-6-4 0,54 14 4 16,-42-9-4-16,11-5 0 15,25 1-12-15,-15-9 8 16,11-2 4-16,-2-3 0 16,0 0 8-16,11 0-4 15,-17 0-4-15,15 0 4 16,-4 5 4-16,-8-5-4 16,9 0-20-16,-1 0 8 15,-8 0 20-15,15 0-4 16,-10-5-20-16,13-3 4 15,-6 8 12-15,-1-14 0 0,10 9-4 16,-7 0 4-16,4 2 4 16,-3-7-4-1,-4 2-4-15,10-6 4 16,-10 7 4-16,4-7-4 0,3-10-12 16,-7-2 4-16,7 8-4 15,-12 10 0-15,11-11 16 16,-2 3-4-16,-13-2-4 15,1 7 4-15,-9 3-4 16,-21 0 0-16,3-5 8 16,0 2-4-16,-12-2-12 15,-3 0 4-15,0 5 4 16,3-5 0-16,-12 5 16 16,0-8-8-16,3 3 24 0,3 5-20 15,-12 0 4-15,0-3-8 16,0 3 20-16,3 3-16 15,-17 5 12-15,-10-8-12 16,-6 8 12-16,-11-5-16 16,-10 5-4-1,-8-3 0-15,-6 3 56 0,-10 0-32 16,7 0 24-16,-15 0-32 16,-9-5 16-16,3 5-20 15,-7 0 8-15,1 0-12 16,-3-5-16-16,-9 10 0 15,-3 0-1008-15</inkml:trace>
  <inkml:trace contextRef="#ctx0" brushRef="#br0" timeOffset="427099.6517">20824 17891 600 0,'-3'-5'224'0,"1"7"-176"0,2-4-12 15,0 2 160-15,-3 0-116 16,0-5 88-16,0 5-96 15,0 0 52-15,3 0-72 16,0 0 4-16,0 0-32 0,6 0-32 16,2 5 4-16,4-3 8 15,6-2 0-15,3 3 8 16,3-3-8-16,0 3-12 16,0-3 4-16,-4 5 12 15,-5-5-4-15,0 0-4 16,3-5 4-16,-6 5 4 15,0-3-4-15,-6 0 16 16,0 1-12-16,0-3 4 0,0 5-4 16,0-6-24-16,-6 4 8 15,3-4-4-15,-3 6 4 16,0-5-124-16,-3 5 72 16,0 0-84-16,0 0 84 15,0 0-108-15,-3 0 92 16,0 0 4-16,-3 0 44 15,6 5 0-15,-3-5 16 16,0 0 16-16,3 6 0 16,-6-4-12-16,3 11 4 15,-6 1 4 1,3 4 32 0,3 9-16-16,0 4 40 0,0 6-32 15,0-2 48-15,3-1-40 16,3-2-8-16,0-6-12 15,0-2 8-15,-3-3-12 0,3-7 32 16,-3-1-24-16,1-3 12 16,-1-2-16-16,-6-8-8 15,-3 0 0 1,3 0-4-16,0-5 16 16,0 2-8-16,0-2-28 15,0 0 8-15,0 5 4 16,0 0 8-16,-3 0 96 15,0 5-52-15,0 0 44 0,1-2-52 16,2 2 24-16,3 3-32 16,0-2 8-16,3-6-20 15,3 8 8-15,3-8-12 16,3 5-8-16,3-5 0 16,3 0 28-16,5 0-16 15,1-8 12-15,0 3-16 16,3-1-8-16,3 6 0 15,0 0-268-15,-1-8 144 16,-2 8-700 0</inkml:trace>
  <inkml:trace contextRef="#ctx0" brushRef="#br0" timeOffset="427518.1936">21274 18161 676 0,'0'-5'248'0,"-3"5"-192"0,-3 0-16 0,3 0 100 16,-6 5-84-16,0-5 16 15,-6 8-48-15,0-3 48 16,1 8-40-16,-1-2 20 0,0 2-32 16,3 0 36-16,3 3-32 15,0-2 32-15,3-1-32 16,6 0-12-16,0-2-8 15,6-3 12-15,3-3-8 16,3 3 4-16,3-8-4 16,3 0 12-16,2 0-12 15,-2 5-108-15,0-5 52 16,0 0-376-16,-3 0 236 0</inkml:trace>
  <inkml:trace contextRef="#ctx0" brushRef="#br0" timeOffset="427893.6283">21774 17899 728 0,'-9'0'268'0,"6"3"-208"0,-3-1-16 0,0 1 36 16,0 8-52-16,-3 2 68 16,-6 8-56-16,-8 16 72 15,2 11-64-15,-9 5 8 0,3-3-32 16,3-3 68-16,4-2-56 15,-4-10 4-15,6 7-24 16,0-13-4-16,0-5-4 16,-3-8 20-16,9 0-16 15,4 0-48-15,2-11 20 16,9-10-492-16,5-3 280 0</inkml:trace>
  <inkml:trace contextRef="#ctx0" brushRef="#br0" timeOffset="428357.8437">21848 17984 548 0,'9'-6'204'0,"-9"1"-156"0,3 5-16 15,-3 0 44-15,6 5-48 16,-6 9 60-16,0 4-52 16,0 9 100-16,0 7-80 15,-3 3 64-15,3 11-68 0,0-11 68 0,3-3-68 16,0-2 44-16,0-11-56 16,3-2 32-16,0-6-40 15,3 0 52-15,0-8-48 16,3-10 36-16,3 2-40 15,-3-7 16-15,0-3-28 16,3-14 0-16,-1-5-12 16,1-2 4-16,-3 8-8 15,-3-6-28-15,0 5 12 16,-3 6 24-16,0-3-8 0,0 6-16 16,0 5 4-16,-3-3 4 15,3 2 4-15,-3 4 8 16,3 2-4-16,0-3-12 15,0 3 4 1,0 8-260-16,0-5 144 0,0 5-472 16</inkml:trace>
  <inkml:trace contextRef="#ctx0" brushRef="#br0" timeOffset="428885.449">22006 18336 652 0,'-3'-6'244'0,"3"6"-192"0,3-5-12 0,-3 5 112 0,0 0-92 16,0 0 52-16,0 0-64 15,0 0 56-15,0 0-64 16,0 0 20-16,0 0-40 0,0 0 16 16,6 5-20-16,0-5 8 15,6 0-12-15,0 0-16 16,6 0 0-16,0 0 20 16,3-5-8-16,-1 5 4 15,-2 0-4-15,3 0-16 16,-6-3 4-16,-3-2 20 15,3 5-8-15,-6-5 16 16,-3 5-16-16,0-3-12 16,0-2 0-16,-1 0-40 15,1 5 24-15,-6 0-364 16,3-3 212-16</inkml:trace>
  <inkml:trace contextRef="#ctx0" brushRef="#br0" timeOffset="429263.3518">22093 18370 704 0,'-3'8'264'0,"3"-3"-208"0,-3 1-12 15,3 1 132-15,0 4-104 16,0-3 76-16,0 5-84 16,0 0 0-16,0 1-40 15,0-1 32-15,-3 0-32 0,-3-5-4 16,6 3-12-16,0-3 12 15,0-3-12-15,-6 3-4 16,6-3 0-16,0 3-4 16,-6-3 0-16,3 1 0 15,3 2 0-15,0-3-256 16,0-2 140-16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6T13:29:48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19303 7879 840 0,'-17'-39'312'0,"17"39"-244"0,-21-11-16 0,6 3-12 16,0 5-32-16,-12-7 60 16,3 5-40-16,-11-1 40 15,2 6-36-15,-12 0 44 16,12 3-44-16,-2 13-8 16,2-3-12-16,-3 19 16 15,9 0-16-15,-2 10-12 16,8-2-4-16,0 10 12 15,6-3-4-15,12 14-4 16,6-3 4-16,15 3 20 16,9-8-12-16,17-5 68 15,7-6-48-15,18-10 40 16,2-8-40-16,12-19 16 16,-2 0-28-16,5-21 36 15,-9 1-32-15,-2-25 4 16,-10 0-16-16,-8-15 0 15,-12 4-4-15,-10-4 4 16,-8 7-8-16,-3 3-12 16,-15 8 4-16,-3 0-24 15,-3 8 16-15,-12 3-92 16,0 10 56-16,-15 5-312 16,3 6 200-16</inkml:trace>
  <inkml:trace contextRef="#ctx0" brushRef="#br0" timeOffset="169.1032">19297 8099 872 0,'-11'8'324'0,"11"-8"-252"0,5 34-20 0,1-13 84 15,6 1-84-15,12 12 40 16,3 0-52-16,12 6 4 16,2-3-28-16,7 3 8 15,-3-6-12-15,-1 1-88 16,-5-6 44-16</inkml:trace>
  <inkml:trace contextRef="#ctx0" brushRef="#br0" timeOffset="691.0433">21134 8191 696 0,'-15'-10'256'0,"15"10"-196"0,-6 13-20 0,0 3 68 16,-3 3-68-16,-3 20 16 15,3 4-32-15,-11 23-4 16,11-3-12-16,-6 19 4 16,9-5-8-16,-3-6 8 15,9-7-8-15,-6-9 8 16,6-10-8-16,-3-13 24 15,0-5-16-15,-12-19-196 16,9-6 96-16</inkml:trace>
  <inkml:trace contextRef="#ctx0" brushRef="#br0" timeOffset="947.7818">20860 8136 892 0,'36'-3'332'0,"-36"3"-260"0,59 19-20 0,-29-6-36 16,3 3-20-16,12 10-4 16,-10 1 0-16,10 7 16 15,-9 1-4-15,-7 2-28 16,-8-6 12-16,-15-1 112 16,-6-4-56-16,-15-2 72 15,-5-3-64-15,-10-3 16 16,3 1-40-16,-3-6-16 15,9-2-8-15,6-3-68 16,7-3 36-16</inkml:trace>
  <inkml:trace contextRef="#ctx0" brushRef="#br0" timeOffset="1262.83">21637 8268 892 0,'-27'-16'332'0,"27"16"-260"0,-23 6-20 16,8-1 36 0,0 6-60-16,-9 2 16 15,0 3-28-15,-12 2 0 16,16-2-8-16,-1 0 4 16,6 2-8-16,15 1 24 15,9-1-16-15,15-4-20 16,2-4 0-16,16-7-48 15,0 0 28-15,2-9-4 16,-2 4 20-16,-6-12 16 16,-3 4 0-16,-19-11 112 0,-2 5-64 0,-15-8 16 15,-3 5-44-15,-6-4-100 16,7 7 40-16,2-5-616 16,3 5 360-16</inkml:trace>
  <inkml:trace contextRef="#ctx0" brushRef="#br0" timeOffset="1351.7801">21956 8070 548 0,'-12'-11'204'0,"12"11"-156"0</inkml:trace>
  <inkml:trace contextRef="#ctx0" brushRef="#br0" timeOffset="1516.4534">21953 8223 832 0,'-18'19'308'0,"18"-19"-240"0,9 42-20 16,-6-23-16 0,0-4-28-16,3 7-160 15,0-1 84-15</inkml:trace>
  <inkml:trace contextRef="#ctx0" brushRef="#br0" timeOffset="2207.4085">22167 8234 488 0,'-3'5'180'0,"3"-5"-140"0,9 5-12 0,-6-2 128 16,3-3-92-16,0 5 96 16,3 6-92-16,-3-6 36 15,3 8-60-15,-6-2 72 16,3-3-64-16,-9 3 0 15,3-1-32-15,-3-2-12 16,0 0-4-16,0-5 4 16,3-1-4-16,6-4 16 15,3 2-12-15,8-11 16 16,4 6-16-16,3-8 4 16,0 7-4-16,0-7-24 15,2 5 8-15,-11 0 40 16,3 3-20-16,-9 0 60 15,0 5-40-15,-6 0 4 16,3 5-24-16,-9 5-8 0,0 4 0 16,0 7-16-16,3-3 8 15,3 1 4-15,6 2 0 0,6 0 8 16,6-2-4-16,5-6 8 16,4 0-8-16,9-8-64 15,-3 1 32-15,-1-9-68 16,1 0 56-16,-3-12 8 15,0 1 20-15,-10-15 20 16,7 0-4-16,-9-16-124 16,0 6 64-16,-6-9 32 15,0 8 16-15,-3 1 116 16,-4 7-60-16,1 0 32 16,3 11-44-16,-3 0 40 15,-3 7-44-15,-6 9-32 16,0 5-4-16,-6 11-16 15,-3 2 8-15,-3 8-80 16,3 3 52-16,-5 5-188 16,-1 3 128-16</inkml:trace>
  <inkml:trace contextRef="#ctx0" brushRef="#br0" timeOffset="2375.9685">22721 8168 1164 0,'-6'-19'428'0,"6"19"-332"0,15-8-24 0,-4 3 92 15,4 2-104-15,21-5-36 16,0 3-16-16,14-6 16 16,1 9-12-16,14-9-108 15,-5 6 48-15,-3-3-376 16,-7 0 236-16</inkml:trace>
  <inkml:trace contextRef="#ctx0" brushRef="#br0" timeOffset="3528.0895">18488 9258 624 0,'-21'-24'228'0,"21"24"-176"0,-27 0-16 0,9 3 0 15,6 2-28-15,-14 5 48 16,-1 4-28-16,-9 4 136 16,9 3-92-16,-5 6 76 15,8 2-88-15,3 13 12 16,9 1-40-16,9 12-12 15,6 1-12-15,9-3 4 16,6-6-8 0,9-7 40-16,2-6-20 0,13-15 32 15,6-6-32-15,11-18 20 16,-8-6-24-16,5-23 0 16,-11-1-12-16,-3-23 4 15,-10 11-8-15,-8-17 40 16,-3 16-20-16,-15-4 64 15,-6 7-48-15,-12-6 8 16,-3 14-28-16,-15 3-56 16,1 7 20-16,-13 9-184 15,3 13 112-15,-5 5-268 16,5 13 200-16,-6 8-308 16,15 5 264-16,4 6-184 31,8-5 220-31,18 2 908 15,9 0-400-15,0 21-16 16,6 0-204-16,5 1-24 0,1-4-60 16,6-4 8-16,0-6-32 15,0-3-8-15,-4-7-4 16,-2-6 20-16,6-5-12 0,-9-6-76 16,3-2 36-16,-6-5-184 15,5-1 116-15</inkml:trace>
  <inkml:trace contextRef="#ctx0" brushRef="#br0" timeOffset="4024.5814">18907 9581 716 0,'0'-8'264'0,"0"8"-204"0,6-8-16 15,-6 5 108 1,0 6-92-16,0-1 28 16,3 6-52-16,-3 8 12 15,6 3-28-15,-12 7 0 16,6-2-12-16,-3 2 28 15,3-2-20-15,0-3 4 16,0-2-12-16,0-9 12 16,9 1-12-16,-3-11 24 15,9 0-20-15,0-16-64 16,6-2 24-16,3-14-208 0,-3 3 132 16,-1-6-64-16,1 9 100 0,3-3 128 15,-12 13-28-15,3 0 124 16,0 8-88-16,-9 6 108 15,-3 7-100-15,-3 8-12 16,0 6-40-16,0 7-16 16,0 3-4-16,-3 0-4 15,3 0 0-15,0-5 8 16,3 0-4-16,-3-6 8 16,6-2-8-16,-6-10-124 15,0-1 64-15</inkml:trace>
  <inkml:trace contextRef="#ctx0" brushRef="#br0" timeOffset="4207.2132">19455 9379 956 0,'-21'0'352'0,"21"0"-272"0,-9 6-24 16,3-1-48-16,6 3-16 0</inkml:trace>
  <inkml:trace contextRef="#ctx0" brushRef="#br0" timeOffset="4357.4392">19440 9565 1112 0,'-21'26'412'0,"21"-26"-320"0,-20 53-28 0,11-32 28 15,9 0-64-15,-12 6-12 16,9-1-8-16,-3-2 0 16,6-3-4-16,0-7-204 15,6-1 108-15</inkml:trace>
  <inkml:trace contextRef="#ctx0" brushRef="#br0" timeOffset="4700.128">19634 9700 832 0,'6'-8'308'0,"-6"8"-240"0,15 0-20 16,-9-6-24 0,3 6-24-16,-1-5-12 15,4 2 8-15,6-4 12 16,-3 1-4-16,3-4-4 15,-3 4 4-15,-6-7-16 16,3 3 8-16,-12-6 64 16,0 2-32-16,-12 4 120 15,6 2-80-15,-15 5 56 16,6 3-72-16,-9 11 16 0,6 2-40 16,-5 8-16-1,2 3-8-15,6 13-4 0,6-3 0 16,9-2 16-16,6 3-8 0,12-12 4 15,3 1-4-15,14-8-216 16,1-3 112-16</inkml:trace>
  <inkml:trace contextRef="#ctx0" brushRef="#br0" timeOffset="5134.9994">20277 9575 904 0,'0'-10'332'0,"0"10"-256"0,-9-6-24 15,-3 4 88 1,9 2-88-16,-15-6 68 16,3 6-68-16,-15-2-28 0,10 4-16 0,-10 4-8 15,6-1 0 1,3 6-28 0,6 4 16-16,9 7 4 0,9 1 8 15,9 9 8-15,12 3-4 0,3-4 8 16,0-2-8-1,-4-5 60 1,-2-5-36-16,-12-3 68 0,6-3-56 0,-24-5 36 16,3 0-44-16,-12-8-8 15,-3 2-16-15,-5-7-76 16,5 2 36-16,0-4-420 16,6 1 252-16</inkml:trace>
  <inkml:trace contextRef="#ctx0" brushRef="#br0" timeOffset="5930.4636">20604 9620 548 0,'0'-8'204'0,"0"8"-156"0,0-8-16 0,0 3 104 15,3 5-80-15,-3-5 112 16,3 2-96-16,-6-5-4 15,3 6-40 1,-9-4 28-16,-3 6-32 16,-3 0 56-16,-5 6-44 0,2 4 72 15,3 3-60-15,0 6 20 16,6-1-40-16,6 9-8 16,9-1-12-16,9 1 4 15,3-3-8-15,3-3-72 16,8-3 36-16,4-2-436 15,-3-3 256-15</inkml:trace>
  <inkml:trace contextRef="#ctx0" brushRef="#br0" timeOffset="6320.4923">20810 9760 800 0,'-6'-15'296'0,"6"15"-232"0,9 13-16 16,-1-8-24 0,4 0-24-16,9-5 8 0,6 0-4 0,3-8-20 15,0 3 8-15,-4-5-4 16,1 2 4-16,-9-6 8 15,-3 4 0-15,-12-6 16 16,3 3-8 0,-24 0 32-16,3 7-24 0,-18 1 76 15,4 5-56-15,-10 5 112 32,9 3-88-32,3 5 44 0,9 1-60 15,12 1-16-15,9 4-16 0,12 0 16 16,15-4-16-16,9-1-84 15,0-1 40-15,5-5-368 16,1-3 220-16</inkml:trace>
  <inkml:trace contextRef="#ctx0" brushRef="#br0" timeOffset="6894.1317">21390 9573 832 0,'3'2'308'0,"-3"-2"-240"0,-15 24-20 16,6-11 20-1,3 3-48-15,-9 8 0 16,6 2-12-16,-2-2 20 16,2 0-16-16,3-5 4 15,6-4-8-15,3-4 12 0,3 0-12 0,5-11-48 31,4-3 24-31,3-10-112 16,0 0 72-16,3-11-108 0,0 5 96 16,-3-5 4-16,-1 6 40 0,-5 2 168 15,0 8-80-15,-6 8 136 16,-3 5-116-16,-3 11 40 16,3 5-76-16,0 6 12 15,3-1-40-15,6 1 0 16,3-3-12-16,12-9 4 15,5 1-8-15,13-8-56 16,0-2 28-16,5-9-148 16,-5 0 96-16,-3-15-108 15,-7 2 104-15,4-24-240 16,-9 3 180-16,-12-16-112 16,6 6 148-16,-18-9 528 15,2 16-224-15,-2-2 176 16,3 13-220-16,-9-3 8 15,6 11-96-15,-6 5 12 16,0 13-48-16,-6 3-44 16,0 8 4-16,-3 14 0 15,1 7 8-15,-4 8-12 16,6 2 8-16,-3 9-84 16,6-3 48-16,-3-11-204 15,6-4 136-15</inkml:trace>
  <inkml:trace contextRef="#ctx0" brushRef="#br0" timeOffset="7029.2091">21795 9554 1172 0,'-15'-34'436'0,"15"34"-340"0,-9-16-24 0,9 8 188 15,0 5-156-15,12-5-16 16,3 3-56-16,21-3-32 16,-4 0-4-16,22 0-48 15,-1 3 24-15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6T13:35:42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11924 15711 852 0,'0'-3'316'0,"0"1"-248"0,3-1-16 0,-3 3 156 0,6 0-124 15,0-3 28-15,-6-2-68 16,6 0-8-16,9-1-24 16,-6-4-8-16,9-1 0 0,11-2 28 15,16-8-16-15,21-6 32 16,20-7-32-16,18-8 56 16,27-6-40-16,6 8-8 15,6 6-12-15,-12 8-12 16,-9 4 4-16,-24 1 12 15,-15 8-8-15,-17 2 4 16,-16 1-4-16,-14 2 12 16,-9 3-12-16,-9-1 4 15,-6 4-4-15,-3 2-244 16,0 5-760 0,3 3 528-16,2 0 160 15</inkml:trace>
  <inkml:trace contextRef="#ctx0" brushRef="#br0" timeOffset="660.2826">13999 15145 684 0,'3'-8'252'0,"0"8"-192"0,0-5-20 0,0 5 128 15,-3 0-100-15,0-6 8 16,0 6-48-16,6 6 8 15,0 4-20-15,0-2 44 0,3 8-32 16,2 8 28-16,4 0-28 16,0 5 16-16,0 0-24 15,-3-5 72 1,3-1-56-16,3-7 100 16,-3 3-76-16,0-11 120 15,-1-8-100-15,1-8 32 16,0-5-68-16,0-9 4 0,0-4-32 0,3-3 0 15,0-6-8-15,0 1-24 16,-4 0 8-16,1 5 12 16,-3 7 0-16,-3 1-12 15,-3 8 4-15,0 0 4 16,0 5 0-16,-3 0-72 16,3 3 40-16,0 2-252 15,-6 3 160-15,6 3-416 16,0 2 304-16,0-5-436 15</inkml:trace>
  <inkml:trace contextRef="#ctx0" brushRef="#br0" timeOffset="1153.5758">14484 15415 756 0,'6'-8'280'0,"-6"5"-216"0,0-2-20 0,3 2 56 0,3 0-64 16,-3-2 12-16,-3 0-28 16,0 0 40-16,0 2-32 15,-6 0 4-15,3 1-20 16,-9-1 12-16,3 3-16 0,-6 0 32 16,-6 3-24-16,7-1 12 15,-4 4-16-15,0 2 12 16,3 2-16-16,0 1 16 15,3 5-16-15,0 2 40 16,3 3-24-16,3 6-12 16,3-3-8-16,0-1 20 15,3-2-12-15,6-5-4 16,3-2-4-16,3-4 20 0,3-2-12 16,3 0 4-16,0-3-8 15,0-2-280-15,-3 0 148 16,-1-3-628-1</inkml:trace>
  <inkml:trace contextRef="#ctx0" brushRef="#br0" timeOffset="1471.8141">14419 15568 528 0,'0'3'196'0,"3"-1"-152"0,5 1-12 16,-2-3 72-16,0 5-64 15,3 1-28-15,0-1-8 16,-3 0-4-16,-6-5 0 16,3 5 76-16,-3 1-40 0,0-1 76 15,-6 0-64-15,3 1 52 16,-3-1-56-16,0 8 4 15,0-2-28-15,3-1 4 16,0 1-12-16,3 2-8 16,0-5 0-16,3 0 4 15,3-3-4-15,-6-5-80 16,6-2 40-16</inkml:trace>
  <inkml:trace contextRef="#ctx0" brushRef="#br0" timeOffset="1904.7421">14719 15497 800 0,'0'-6'296'0,"-3"4"-232"0,-3-4-16 0,6 6 20 16,0 0-48-16,-6 6-8 0,0 2-8 15,-3-8-4-15,4 5 0 16,-4 3 24-16,3 2-12 0,-3 1-4 16,3-6-4-16,6 9-4 15,0-4 0 1,0 3 0-16,0-2 0 0,6-3-12 16,0 2 8-16,-3 1 12 15,6 2-4-15,-1-2-12 16,-2-6 4-16,0 8 40 15,-3-2-24-15,-6-3 68 16,3 8-44-16,-3-11 44 16,-8 3-44-16,2-3 32 15,-6 1-36-15,0-1 36 16,-6-5-40-16,6-5-4 16,3 2-16-16,3-2-16 0,9-1 4 15,6-2-400 1,-3-2 216-16,15-3-520 15</inkml:trace>
  <inkml:trace contextRef="#ctx0" brushRef="#br0" timeOffset="2166.3594">14942 15367 1248 0,'-8'-11'460'0,"16"11"-356"0,7-2-32 16,0 2 16-16,18 0-64 15,3-6-64-15,11 4 20 16,10-1-872-16,8 1 488 15,-11 2-4-15</inkml:trace>
  <inkml:trace contextRef="#ctx0" brushRef="#br0" timeOffset="2625.4174">15559 15110 944 0,'0'-5'352'0,"6"16"-276"0,-3 5-20 0,3-3 68 0,-1 5-80 16,4 6 60-16,3 5-60 16,-3 3 92-1,0 5-76-15,0-5 44 0,3 2-64 16,-3-10 52-16,0 0-56 0,0-11 72 16,3-2-60-16,0-11 28 15,3-11-44-15,2-8 16 16,7-4-28-16,0-12 0 15,0-2-12-15,3 3 4 16,-4-3-8-16,-5 2-12 16,-6 4 4-16,0 7-84 15,0 5 48-15,-3 6-180 16,-3 5 124-16,3 5-184 16,0 9 156-16,-6 2-280 15,0 0 228-15</inkml:trace>
  <inkml:trace contextRef="#ctx0" brushRef="#br0" timeOffset="3107.0814">15838 15526 652 0,'3'-8'244'0,"3"8"-192"0,0-3-12 16,-6 3 144-16,0 0-108 15,6 0 120-15,0 0-112 16,-6 0 28-16,0 0-68 16,6 0 4-16,6 3-32 0,0-1 8 15,0 4-12-15,9-4 0 16,3-2-4-16,-4 3-8 0,4 2 4 15,-3-5 12-15,-3-5-8 16,-3 5 4-16,-6-3-4 16,-3-2-184-16,-6-3 100 15,-3 3-512 1,-3 0 328-16,0-6-184 16</inkml:trace>
  <inkml:trace contextRef="#ctx0" brushRef="#br0" timeOffset="3376.6814">15952 15404 748 0,'3'5'276'0,"-3"1"-216"15,-3 9-16-15,3-7 112 0,-6 8-96 16,3 5 64-16,-3 6-72 15,0-1 68-15,0 1-68 16,0-1 28-16,0-2-48 0,0-5 8 16,3-3-24-16,3-3 8 15,3-5-12-15,6-3 12 16,9-2-16-16,6-3-12 16,8 0 0-16,13-6-32 15,9 1 20-15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cchew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emf"/><Relationship Id="rId5" Type="http://schemas.openxmlformats.org/officeDocument/2006/relationships/customXml" Target="../ink/ink6.xml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9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emf"/><Relationship Id="rId5" Type="http://schemas.openxmlformats.org/officeDocument/2006/relationships/customXml" Target="../ink/ink13.xml"/><Relationship Id="rId4" Type="http://schemas.openxmlformats.org/officeDocument/2006/relationships/image" Target="../media/image27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2.xml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emf"/><Relationship Id="rId7" Type="http://schemas.openxmlformats.org/officeDocument/2006/relationships/customXml" Target="../ink/ink3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 6,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8012160" y="4355640"/>
              <a:ext cx="596160" cy="176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5320" y="4348800"/>
                <a:ext cx="608760" cy="177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Effect—Finite Output Resistance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822" y="1411217"/>
            <a:ext cx="8192978" cy="445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9" y="1981200"/>
            <a:ext cx="3284211" cy="618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246325"/>
            <a:ext cx="1067369" cy="365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282320" y="1388520"/>
              <a:ext cx="5931000" cy="4673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7280" y="1385280"/>
                <a:ext cx="5940720" cy="46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63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</a:t>
            </a:r>
            <a:r>
              <a:rPr lang="en-US" dirty="0" err="1" smtClean="0"/>
              <a:t>Transconductance</a:t>
            </a:r>
            <a:r>
              <a:rPr lang="en-US" dirty="0" smtClean="0"/>
              <a:t> g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631" y="1743268"/>
            <a:ext cx="4994738" cy="314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052" y="2438400"/>
            <a:ext cx="1217895" cy="310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494" y="3124200"/>
            <a:ext cx="2682106" cy="553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768" y="4038600"/>
            <a:ext cx="1792632" cy="375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662" y="4724400"/>
            <a:ext cx="6034738" cy="880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2051" y="5819088"/>
            <a:ext cx="6198949" cy="7341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112040" y="1243080"/>
              <a:ext cx="7548840" cy="5497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5200" y="1235880"/>
                <a:ext cx="7564680" cy="55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32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Depiction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22" y="1600200"/>
            <a:ext cx="6275678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248945"/>
            <a:ext cx="1943158" cy="484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378" y="6386803"/>
            <a:ext cx="6308422" cy="471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038600"/>
            <a:ext cx="1792632" cy="3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Morphing from hybrid-pi to T Equivalent Circuit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17473"/>
            <a:ext cx="5692992" cy="51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or Channel Modulation Effect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1417638"/>
            <a:ext cx="6817833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1925"/>
            <a:ext cx="8229600" cy="27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8129"/>
            <a:ext cx="5638800" cy="68298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552720" y="2806920"/>
              <a:ext cx="1785600" cy="742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4800" y="2799000"/>
                <a:ext cx="1800360" cy="7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6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544" y="38286"/>
            <a:ext cx="5239456" cy="67435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92640" y="5414040"/>
              <a:ext cx="1499760" cy="245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5800" y="5404320"/>
                <a:ext cx="1515600" cy="2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1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88838"/>
            <a:ext cx="5410200" cy="67691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733000" y="3139560"/>
              <a:ext cx="2913120" cy="1138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3640" y="3129840"/>
                <a:ext cx="2926800" cy="11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7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0"/>
            <a:ext cx="7086600" cy="66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Linearization-MOSFET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Having figured out how to bias the MOSFET transistor to be in the saturation region, the next thing is to put the transistor to good use.</a:t>
            </a:r>
          </a:p>
          <a:p>
            <a:r>
              <a:rPr lang="en-US" dirty="0" smtClean="0"/>
              <a:t>We see how to use the transistor to amplify small signals.</a:t>
            </a:r>
          </a:p>
          <a:p>
            <a:r>
              <a:rPr lang="en-US" dirty="0" smtClean="0"/>
              <a:t>Small signals are added on top of the DC voltages and currents, and they are usually much smaller.</a:t>
            </a:r>
          </a:p>
          <a:p>
            <a:r>
              <a:rPr lang="en-US" dirty="0" smtClean="0"/>
              <a:t>This follows Sect. 7.2 of the text 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Regimes of Operation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543800" cy="42172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3440" y="2341080"/>
              <a:ext cx="8784720" cy="3989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80" y="2337840"/>
                <a:ext cx="8791920" cy="39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1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886"/>
            <a:ext cx="8229600" cy="22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76200"/>
            <a:ext cx="5526783" cy="6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Why are the ways that the </a:t>
            </a:r>
            <a:r>
              <a:rPr lang="en-US" sz="3200" b="1" dirty="0" err="1" smtClean="0">
                <a:solidFill>
                  <a:srgbClr val="0000FF"/>
                </a:solidFill>
              </a:rPr>
              <a:t>transconductance</a:t>
            </a:r>
            <a:r>
              <a:rPr lang="en-US" sz="3200" b="1" dirty="0" smtClean="0">
                <a:solidFill>
                  <a:srgbClr val="0000FF"/>
                </a:solidFill>
              </a:rPr>
              <a:t> of a MOSFET can be changed?</a:t>
            </a:r>
          </a:p>
          <a:p>
            <a:pPr algn="ctr"/>
            <a:endParaRPr lang="en-US" sz="3200" b="1" baseline="-25000" dirty="0" smtClean="0">
              <a:solidFill>
                <a:srgbClr val="0000FF"/>
              </a:solidFill>
            </a:endParaRPr>
          </a:p>
          <a:p>
            <a:pPr algn="ctr"/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By varying W, L, V</a:t>
            </a:r>
            <a:r>
              <a:rPr lang="en-US" sz="3200" baseline="-25000" dirty="0" smtClean="0"/>
              <a:t>OV</a:t>
            </a:r>
            <a:r>
              <a:rPr lang="en-US" sz="3200" dirty="0" smtClean="0"/>
              <a:t> and I</a:t>
            </a:r>
            <a:r>
              <a:rPr lang="en-US" sz="3200" baseline="-25000" dirty="0" smtClean="0"/>
              <a:t>D</a:t>
            </a:r>
            <a:r>
              <a:rPr lang="en-US" sz="3200" dirty="0" smtClean="0"/>
              <a:t>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By varying V</a:t>
            </a:r>
            <a:r>
              <a:rPr lang="en-US" sz="3200" baseline="-25000" dirty="0" smtClean="0"/>
              <a:t>T</a:t>
            </a:r>
            <a:r>
              <a:rPr lang="en-US" sz="3200" dirty="0" smtClean="0"/>
              <a:t> and I</a:t>
            </a:r>
            <a:r>
              <a:rPr lang="en-US" sz="3200" baseline="-25000" dirty="0" smtClean="0"/>
              <a:t>D</a:t>
            </a:r>
            <a:r>
              <a:rPr lang="en-US" sz="3200" dirty="0" smtClean="0"/>
              <a:t>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By varying </a:t>
            </a:r>
            <a:r>
              <a:rPr lang="en-US" sz="3200" dirty="0"/>
              <a:t>V</a:t>
            </a:r>
            <a:r>
              <a:rPr lang="en-US" sz="3200" baseline="-25000" dirty="0"/>
              <a:t>T</a:t>
            </a:r>
            <a:r>
              <a:rPr lang="en-US" sz="3200" dirty="0"/>
              <a:t> and </a:t>
            </a:r>
            <a:r>
              <a:rPr lang="en-US" sz="3200" dirty="0" smtClean="0"/>
              <a:t>R</a:t>
            </a:r>
            <a:r>
              <a:rPr lang="en-US" sz="3200" baseline="-25000" dirty="0" smtClean="0"/>
              <a:t>D</a:t>
            </a:r>
            <a:r>
              <a:rPr lang="en-US" sz="3200" dirty="0" smtClean="0"/>
              <a:t> 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780080" y="2538360"/>
              <a:ext cx="44640" cy="8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4680" y="2533320"/>
                <a:ext cx="56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583760" y="1082880"/>
              <a:ext cx="681840" cy="466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78360" y="1074960"/>
                <a:ext cx="690480" cy="4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"/>
            <a:ext cx="6486572" cy="6396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87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Review of MOSFET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90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to Remind Us of MOSFET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87" y="1293624"/>
            <a:ext cx="2990426" cy="2593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63010"/>
            <a:ext cx="2832632" cy="32779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33379"/>
            <a:ext cx="2770069" cy="2478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04519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Triode Region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94560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Entering Saturation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743200"/>
            <a:ext cx="1368421" cy="317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251447"/>
            <a:ext cx="2682106" cy="355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4038600"/>
            <a:ext cx="2736843" cy="515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9357" y="1295400"/>
            <a:ext cx="2736843" cy="51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1849686"/>
            <a:ext cx="3243159" cy="3073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1483" y="5181600"/>
            <a:ext cx="5706317" cy="4848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3349800" y="1164960"/>
              <a:ext cx="5666760" cy="5408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43680" y="1154880"/>
                <a:ext cx="5676120" cy="54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0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656" y="457200"/>
            <a:ext cx="796174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MOSFET Linearization—Small Signal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399" y="1524000"/>
            <a:ext cx="1545335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26" y="2209800"/>
            <a:ext cx="2558948" cy="365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420" y="3048000"/>
            <a:ext cx="4283159" cy="495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978051"/>
            <a:ext cx="2216843" cy="365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718483"/>
            <a:ext cx="1040000" cy="310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78560" y="1445760"/>
              <a:ext cx="8734320" cy="3593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920" y="1437480"/>
                <a:ext cx="8751960" cy="36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42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 of Linearization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293098"/>
            <a:ext cx="5105400" cy="460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54687"/>
            <a:ext cx="6226317" cy="4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Small Signal Analysis…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042" y="2034410"/>
            <a:ext cx="1683158" cy="327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621" y="3581400"/>
            <a:ext cx="2271579" cy="28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419600"/>
            <a:ext cx="1696842" cy="399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86" y="1066800"/>
            <a:ext cx="4406317" cy="4807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557" y="2819400"/>
            <a:ext cx="6495443" cy="390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92347"/>
            <a:ext cx="4926317" cy="4370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281040" y="3150720"/>
              <a:ext cx="5676840" cy="3321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5280" y="3145320"/>
                <a:ext cx="5692320" cy="33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9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Signal Equivalent Circuit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30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25" y="4495800"/>
            <a:ext cx="6198949" cy="645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277" y="5388841"/>
            <a:ext cx="2933973" cy="558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223" y="5433209"/>
            <a:ext cx="2341251" cy="5139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338440" y="5946480"/>
              <a:ext cx="2804760" cy="450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9440" y="5938200"/>
                <a:ext cx="2817360" cy="4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2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8517</TotalTime>
  <Words>197</Words>
  <Application>Microsoft Office PowerPoint</Application>
  <PresentationFormat>On-screen Show (4:3)</PresentationFormat>
  <Paragraphs>36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ECE 255</vt:lpstr>
      <vt:lpstr>Linearization-MOSFET</vt:lpstr>
      <vt:lpstr>PowerPoint Presentation</vt:lpstr>
      <vt:lpstr>More to Remind Us of MOSFET</vt:lpstr>
      <vt:lpstr>PowerPoint Presentation</vt:lpstr>
      <vt:lpstr>MOSFET Linearization—Small Signal</vt:lpstr>
      <vt:lpstr>Graphical Rep of Linearization</vt:lpstr>
      <vt:lpstr>More on Small Signal Analysis…</vt:lpstr>
      <vt:lpstr>Small Signal Equivalent Circuit Models</vt:lpstr>
      <vt:lpstr>Early Effect—Finite Output Resistance</vt:lpstr>
      <vt:lpstr>MOSFET Transconductance gm</vt:lpstr>
      <vt:lpstr>Graphical Depiction</vt:lpstr>
      <vt:lpstr>Morphing from hybrid-pi to T Equivalent Circuit Model</vt:lpstr>
      <vt:lpstr>Early or Channel Modulation Effect</vt:lpstr>
      <vt:lpstr>m</vt:lpstr>
      <vt:lpstr>PowerPoint Presentation</vt:lpstr>
      <vt:lpstr>PowerPoint Presentation</vt:lpstr>
      <vt:lpstr>PowerPoint Presentation</vt:lpstr>
      <vt:lpstr>PowerPoint Presentation</vt:lpstr>
      <vt:lpstr>Different Regimes of Operation</vt:lpstr>
      <vt:lpstr>PowerPoint Presentation</vt:lpstr>
      <vt:lpstr>PowerPoint Presentation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444</cp:revision>
  <cp:lastPrinted>2018-02-20T02:36:19Z</cp:lastPrinted>
  <dcterms:created xsi:type="dcterms:W3CDTF">2014-01-12T04:14:42Z</dcterms:created>
  <dcterms:modified xsi:type="dcterms:W3CDTF">2018-03-06T14:05:42Z</dcterms:modified>
</cp:coreProperties>
</file>