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587" r:id="rId3"/>
    <p:sldId id="588" r:id="rId4"/>
    <p:sldId id="589" r:id="rId5"/>
    <p:sldId id="590" r:id="rId6"/>
    <p:sldId id="591" r:id="rId7"/>
    <p:sldId id="576" r:id="rId8"/>
    <p:sldId id="577" r:id="rId9"/>
    <p:sldId id="578" r:id="rId10"/>
    <p:sldId id="579" r:id="rId11"/>
    <p:sldId id="580" r:id="rId12"/>
    <p:sldId id="581" r:id="rId13"/>
    <p:sldId id="582" r:id="rId14"/>
    <p:sldId id="583" r:id="rId15"/>
    <p:sldId id="584" r:id="rId16"/>
    <p:sldId id="585" r:id="rId17"/>
    <p:sldId id="586" r:id="rId18"/>
    <p:sldId id="343" r:id="rId1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25:04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22923 13983 1376 0,'0'0'0'0,"0"0"-4"0,0 0 40 16,9 6-20-16,-3 1-68 16</inkml:trace>
  <inkml:trace contextRef="#ctx0" brushRef="#br0" timeOffset="812.4007">22265 12131 904 0,'-9'-32'332'0,"15"32"-256"0,-6 3-24 0,3 2-148 0,3 6 40 0,-3 2-252 16</inkml:trace>
  <inkml:trace contextRef="#ctx0" brushRef="#br0" timeOffset="5501.329">22622 16275 768 0,'-6'-24'284'0,"6"24"-220"0,3 5-20 16,-3 0 32-16,3-2-52 0,-3 0 140 31,3-1-92-31,-3-2 84 16,0 0-92-16,0-2 64 16,3 2-72-16,3-11-12 15,-3 8-28-15,-3-7 16 16,3-3-20-16,-9 5-76 15,0 0 36-15,0 2-456 16,0 1 264-16</inkml:trace>
  <inkml:trace contextRef="#ctx0" brushRef="#br0" timeOffset="11542.6509">22453 16992 632 0,'12'-19'236'0,"6"11"-184"0,11-16-16 0,-8 22 52 0,21-12-56 15,8-1 60-15,10-7-56 16,-4 6 0 0,10-13-20-16,23 11 32 0,7-3-24 0,-7 7-312 15,-9 7 156-15,7-4-380 32</inkml:trace>
  <inkml:trace contextRef="#ctx0" brushRef="#br0" timeOffset="12274.8108">23893 16150 852 0,'-20'-45'316'0,"20"43"-248"0,3 2-16 0,3 2-100 0,5 9 16 15,7-1-156-15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37:17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14761 12282 436 0,'-3'-16'160'0,"3"16"-124"0,0-8-8 0,0 3 116 31,0 0-84-31,0-1 64 16,0 1-72-16,0 5-12 15,0 0-24-15,0 5 8 0,3 6-16 0,-3 7-4 16,6 14 0-16,3 3 4 16,-3-4-4-16,3 9 24 31,3-11-16-31,-3 0 12 0,5-5-12 0,-2-6 28 15,-3 1-24-15,6-8 48 16,0-6-36-16,-3-5 40 16,3-5-40-16,-6-6-24 15,6 3-4-15,-3-10 16 16,-4 4-8-16,7-7-20 16,-3 5 4-16,-3-5 4 15,3 3 4-15,-9-6 24 0,9 8-12 16,-9-5 24-1,-3 8-24-15,0-6 32 16,0 6-28-16,0 0 12 0,0 5-16 16,-9 0-32-16,9 2 8 0,0 4 12 31,9 2 4-31,-3 0-64 16,3 2 32-16</inkml:trace>
  <inkml:trace contextRef="#ctx0" brushRef="#br0" timeOffset="687.3861">15121 12372 464 0,'0'-3'176'0,"0"3"-140"0,6-2-8 0,-6-1 144 16,0 6-100-16,0-3 52 31,0 0-76-31,-6 0 36 16,6 0-48-16,-6 2 0 0,3 4-24 0,-12 1 12 31,3 7-16-31,-8 2 32 0,11-1-24 0,-6 4 20 16,9 2-20-16,0-2 20 15,3-1-24-15,9 1 12 16,3-3-12-16,6-8 44 15,-1-1-28-15,7-9 20 16,0-1-28-16,0-7-8 16,-3-1-8-16,-6-5 12 15,-3 3-8-15,-9-6-4 16,0 4 0-16,-9-4-4 16,3 6 0-16,-9 0-28 0,9 7 16 15,-3 1 12-15,3 2 4 0,6 1 8 16,0 2-8-16,12-6-12 15,-3 1 4-15,15-8-288 16,3 0 160-16,2-11-148 16,7 5 160-16,-6-7-16 31,-3 2 84-31,-7-5 108 16,-5 8-28-16,-12-6 144 15,3 6-96-15,-18 0 116 16,3 5-112-16,3 5 24 15,-2 6-64-15,-4 8 40 0,3 7-48 16,-3 17-16-16,9 2-8 0,-6 11 0 16,3 2-4-16,3 0 24 15,3-5-16-15,-6-5 4 16,6-3-8-16,0-5 4 16,6-5-8-16,-3-6 40 15,3 0-20-15,0-8 12 16,3 1-20-16,6-6-176 15,5 0 88-15</inkml:trace>
  <inkml:trace contextRef="#ctx0" brushRef="#br0" timeOffset="900.8656">15678 12081 644 0,'-15'-13'236'0,"15"13"-180"0,-15 8-20 0,3-3 116 0,12 3-92 15,-15 10 36-15,6 6-56 0,-3 18-4 16,0 3-24-16,6 11 20 31,1-6-20-31,2-2 12 0,3-8-12 0,-6-6 12 16,6-5-16-16,-6-5-56 16,3-6 24-16,-9-4-376 15,9-4 220-15</inkml:trace>
  <inkml:trace contextRef="#ctx0" brushRef="#br0" timeOffset="2745.9117">15496 12388 580 0,'-9'-21'216'0,"9"21"-168"0,3-16-12 0,-3 10 164 16,0 4-116-16,3-3 80 15,0 5-96-15,12-3-20 16,0 6-28-16,12-3-8 15,2 2-4-15,13-2-16 16,3 3 4-16,-1-6 28 16,4 3-12-16,-9-2-4 15,-4-1-4-15,-20-2 4 16,3 2-4-16,-18-5 8 16,-6 5-8-16,-6-5-4 15,-3 3 4-15,-8-3 12 0,11 3-8 16,-3 0-48-16,6 5 24 0,0 5-32 31,3 3 28-31,0 8-8 16,0 5 16-16,-3 3 16 15,3-1 0-15,-3 1-12 16,3 0 4-16,-8-3 28 16,8 0-12-16,-3-7 4 0,3-1-8 0,6-8 48 31,6 0-32-31,9-7-36 0,-1-1 4 0,7-10 20 15,6 2-8-15,-9-4-8 16,3 4 0-16,0-2 20 16,-13 5-8-16,-2 2-48 15,-6 4 24-15,-8 4-8 16,-4 4 16-16,-3 2 112 16,9 0-56-16,-3 0 8 15,9 2-36-15,0-5 32 16,9 3-28-16,3-5 12 15,3 2-20-15,8-5-24 16,-2 3 0-16,0-6 12 0,6 1 0 16,-9-4-20-16,3 4 8 0,-1-4-4 31,-5 6 4-31,0-5 44 16,-3 3-24-16,-3-9 0 15,0 0-8-15,-3-5 4 16,6 3-4-16,-9-5 8 15,3 4-8-15,0-1-4 16,-3 1 4-16,-3 1-4 16,0 3 0-16,0-1-12 0,0 6 8 0,-3-1-4 15,3 4 0-15,-6-4 8 16,12 6 0-16,-12-5 16 16,6 5-8-16,0-5 4 15,0 5-4-15,0-5-16 16,0 5 4-16,-6-3 12 31,12 3-4-31,-6-5-12 16,0 5 4-16,0-3-4 0,0 6 0 15,0-3 16 1,0 0-4-16,-6 0-12 16,6 2 4-16,0-2 20 0,0 0-8 0,0-2-4 15,-3 2 0-15,-3-3 4 16,6 3-4-16,-6-3-20 15,0 6 8-15,-3-3-4 16,3 5 4-16,-3 1 8 16,3 4 0-16,-3 3-12 15,3 1 8-15,0 2 4 16,3 2 0-16,-3 1-20 16,6 2 12-16,0-3 4 0,0 1 4 0,9-6 16 15,-3 0-8-15,0-5 16 16,0 0-16-16,-3-5-4 15,3 2 0-15,3-5-4 16,-3 3 0-16,0-9 0 16,3 4 0-16,-3-9 16 31,3 3-8-31,-3-8-4 16,3 6 0-16,-3-9-16 15,5 6 8-15,-8-3-4 16,3 3 0-16,-6-3 8 15,0 5 0-15,0-2 8 16,-6 5-4-16,3 0-20 0,3 3 8 0,-5 0 12 16,5 5 0-16,-6-3-20 15,6 6 8-15,0-1 4 16,0 1 4-16,0 0-12 16,0-1 8-16,0 4-4 15,0 2 0-15,0-3 24 16,0 3-8-16,-6-3-12 15,6 0 0-15,0 1 12 16,0-1-4-16,-3 0-20 16,3 1 8-16,-6-1 4 15,12 0 4-15,-12 8 16 16,6 3-8-16,0 5-28 16,0 1 8-16,0 17-20 15,-3 1 16-15,0 21 8 16,3 0 8-16,0 2 8 15,-3-2-4-15,-3-8 40 0,0-11-20 16,-3-2-24 0,-3-8 0-16,-6-6 24 15,6-5-12-15,-12-7 48 0,4-7-32 16,-7-7-4-16,6 0-16 0,-9-7-8 16,15-1 4-16,-6-6 4 15,7 4-4-15,5-11 8 16,3 5-8-16,12-13-20 15,6 5 8-15,11-21-12 16,1 8 8-16,12-11-8 16,-6 11 8-16,11-5 24 31,-5 10-4-31,9 0-20 0,-4 6 4 16,4 2 4-16,-3 6 4 0,-1-4 16 15,-8 6-8-15,-12-2 4 16,0 5-4-16,-6-6 20 15,-9 3-16-15,0-5-20 16,-6 3 0-16,-6-6 4 16,0 5 4-16,0 3 32 15,-3 3-16-15,0-3-48 16,3 14 16-16,-9 2-16 16,3 2 20-16,-3 9 0 15,0 2 4-15,6 6 16 16,-2 2-4-16,8 3 24 0,-3-3-16 0,15-3 32 31,5 1-28-31,13-6 40 16,9-2-32-16,0-6-4 15,2 0-12-15,-2-7-448 16,-9-1 244-16</inkml:trace>
  <inkml:trace contextRef="#ctx0" brushRef="#br0" timeOffset="3686.3991">16961 12039 288 0,'-6'-8'108'0,"-3"8"-84"0,9 2-4 0,0-2 48 15,0 6-40-15,0 4 96 0,-3 3-72 0,-3 14 12 16,6 5-40-16,-6 13 12 16,6 2-20-1,0 3 36-15,0-5-28 16,-9-2 32 0,9-6-32-16,-6-11 32 0,6-5-32 0,-6-7 32 15,3-4-32-15,-9-7 12 16,12-3-20-16,0-11 8 15,0 3-12-15,12-10-44 16,-3 2 20-16,6-3-8 16,0 9 12-16,-3-3 8 31,9 13 0-31,-7 0-20 16,1 8 12-16,-6 2 4 15,-3 3 4-15,0 1 16 16,-3 1-8-16,-12-1-4 15,9 2 0-15,-15-6 48 0,9 3-28 0,-9-5-12 32,1 3-4-32,-1-8 0 0,3-1-4 0,3-4 52 15,0 2-32-15,3-6-20 16,0 4-4-16,3-4 8 16,0 6-4-16,0-5 16 15,3 0-12-15,-6-3-40 16,12 5 20-16,-6-7-156 31,6 4 92-31</inkml:trace>
  <inkml:trace contextRef="#ctx0" brushRef="#br0" timeOffset="5324.9905">17160 12319 352 0,'-9'0'132'0,"9"0"-104"0,-6 0-8 0,6 0 88 15,0 0-64-15,0 3 24 16,9 2-36-16,-3 3 48 16,3 2-44-16,-3 4-16 15,3 2-12-15,-3-3 0 16,0 0-4-16,0-2 24 16,-3 2-16-16,3-8 24 15,0 3-24-15,-3-8 24 16,3 3-24-16,3-11-12 15,-3 2-4-15,2-9 4 16,1 4 0-16,-3 3 0 16,3-3 0-16,-3 9-28 31,0 2 16-31,-3 5 48 0,3 6-16 0,0-1 24 16,3 4-24-16,0-4-16 15,-6 3-8-15,3-5 48 16,6 3-24-16,-9-8-20 15,9 2 0-15,-3-5 16 16,-1 5-8-16,-2-15 4 16,9 4-4-16,-3-7-24 15,-3 0 8-15,9-14 20 16,0 3-4-16,9-13-12 16,-4 6 0-16,7-9-16 15,-3 6 12-15,3-3 40 16,-9 10-20-16,-6-2 36 0,-1 8-32 0,-8 0 120 31,-3 5-80-31,-12 3 40 16,3 5-56-16,-2 2-24 15,-1 9-8-15,-3 10-8 16,6 11 0-16,-9 29 32 16,12 10-16-16,-9 9 20 15,12-6-20-15,-9-2 28 16,9-9-28-16,0 1-32 0,6-6 8 0,0-8-52 15,0-7 32-15,0-14-72 16,0-8 56-16,3-16 0 16,3-2 28-16,-9-19 12 15,6 0 4-15,-6-15 16 16,0 7-8-16,-6-13-4 16,-3 8 0-16,3-11 4 15,-3 11-4-15,6-10-28 16,0 10 12-16,9-3 12 15,-3 8 4-15,8-2-28 32,7 15 12-32,3-2 4 0,-3 8 8 15,6 0 0-15,-4 2 0 0,-2 3-12 16,0 3 8-16,0 0-16 16,-6 5 12-16,-6 0 12 15,6 0 0-15,-9 10-48 16,-6-2 28-16,0 21 12 15,0 6 4-15,-6 12-44 16,6 1 28-16,-15 5 20 16,6 0 0-16,3-3 20 0,0-5-16 15,-6 0-4-15,9-5 0 0,0-6 48 16,3-10-28-16,3-11 24 16,3-2-28-16,0-14 0 15,0-2-12-15,-3-11-16 16,3 0 4-16,-3-10 28 31,0 7-12-31,-3-7 4 16,3 2-8-16,-6-8 4 15,-3 6-8-15,0-9-4 16,3 9 4-16,0-1-32 16,3 6 16-16,0 3-12 15,0 7 12-15,0 3-36 16,0 8 28-16,0 3-4 0,0 5 16 0,6 0 16 15,0 2-4-15,0-5 8 16,0 6-8-16,6-6-12 16,0-2 4-16,8-3 28 15,7 5-12-15,9-10 4 0,0 2-8 16,-1-7 4 0,-2 2-8-16,-9-3-12 15,-9 3 4-15,-9-2-4 16,-6 2 0-16,-9-3 44 15,-3 3-24-15,-12-2-28 16,3 4 8-16,0 4-16 16,7 2 12-16,-7 8-20 15,6 2 20-15,6 6-12 16,3 3 12-16,6-1 24 16,6 3-4-16,3-2-4 15,3-6 0-15,0 3 12 16,6-3-8-16,-4-8-4 15,7 6 0-15,-3-8 28 16,3-3-16-16,0-3-4 0,0 0-8 0,-1-7-32 16,-2-1 16-16,3-10 24 15,-3 2-8-15,0-4 0 16,-3 7 0-16,0 3-32 16,-3 7 16-16,-4 9 76 15,4 5-36-15,-9 8 36 16,3 2-36-16,-3 1 8 31,3-1-20-31,-6-2 0 0,6-3-8 16,-9-5 36-16,3 0-20 0,-6-8 32 15,6 3-32-15,-6-11 48 16,12 0-40-16,-6-13 48 16,9 0-48-16,6-14 28 15,6 6-32-15,9-3-28 16,-4 11 0-16,-2 5-28 15,-3 8 16-15,-6 8-604 16,0 6 340-16</inkml:trace>
  <inkml:trace contextRef="#ctx0" brushRef="#br0" timeOffset="11503.8464">18964 12221 364 0,'-3'-21'132'0,"3"16"-100"0,0-6-12 0,0 6 156 16,0 5-100-16,0-6 52 15,0 4-80-15,0-1 44 16,0 3-52-16,0 3 16 16,0 2-36-16,-6 11 52 15,6 5-40-15,0 16-8 16,-6 3-12-16,3 5 24 15,-3 2-20-15,0-4-4 16,6 2-8-16,-6-8 4 16,3 5-4-16,-3-13 16 15,6 3-12-15,-6-19-160 16,3-2 80-16,-3-16-492 16,6-1 316-16</inkml:trace>
  <inkml:trace contextRef="#ctx0" brushRef="#br0" timeOffset="11766.0557">18812 12187 820 0,'0'-16'304'0,"0"16"-236"0,21-13-20 15,-6 13 64 1,6 0-72-16,9 2-16 16,5 6-16-16,7 8-20 31,-3 3 8-31,-13 2 48 0,-2 3-24 0,-12 5 24 15,-6-6-24-15,-24 1-8 16,0-5-8-16,-17-3 12 16,2-3-8-16,-6-8-4 15,9-5 0-15,7-8-216 16,8-2 116-16,12-14-252 16,12 0 196-16</inkml:trace>
  <inkml:trace contextRef="#ctx0" brushRef="#br0" timeOffset="12366.9852">19113 12065 820 0,'24'-13'304'0,"-24"13"-236"0,15-6-20 0,-9 6 140 16,-1 3-112-16,-5 2 96 15,9 6-104-15,-3 10-32 16,3 3-24-16,-3 8 12 16,0-1-12-16,-3 1-4 15,3-3-4-15,-6-8 4 16,6-5-4-16,-6-5 32 15,0-6-20-15,-6-5 12 0,6-5-16 0,-9-8-8 16,3 2 0-16,-3-13-4 16,3 3 0-16,6-8-28 15,6 5 16-15,3 0-32 32,6 6 28-32,6 2 4 15,0 5 12-15,3 4-36 16,8 1 20-16,-8 4 48 0,6 2-12 0,-3 0-36 31,-3 2 8-31,-10 1 44 16,7 0-16-16,-6-3 16 0,-3 0-20 0,-3 0 0 15,-3 0-8-15,-6-6-24 16,6 4 8-16,-12-4 4 16,6 6 4-16,-6 0-12 15,6 3 8-15,-15 5-16 16,6 0 12-16,-12 13 20 15,6 0-4-15,-5 6 16 16,8-1-16-16,-3-5 4 0,15 3-4 0,0-16 12 16,15 3-12-16,6-11-4 15,5-6 0-15,10-7-32 16,-6-3 16-16,-3-2-32 16,-4 4 28-16,-8-1 24 15,-3 1-4-15,-12-2 36 31,-6 3-24-31,-6-3 84 16,3 11-56-16,-11-8 40 16,11 8-48-16,-3 2-72 0,9 0 16 15,6-2-232 1,12 5 140-16</inkml:trace>
  <inkml:trace contextRef="#ctx0" brushRef="#br0" timeOffset="12745.5273">19693 11914 840 0,'-6'-16'312'0,"6"16"-244"0,-6 3-16 15,3 0-4 1,6-1-36-16,-3 1 32 16,6 0-28-16,0 4-24 15,3 4 4-15,-3 0 60 16,0-1-28-16,-6 6 96 15,3 0-72-15,-6 2 72 16,0 4-68-16,-3 1 32 16,6 1-52-16,-6 5 16 15,6-5-32-15,0 5-16 16,6-5-8-16,0-5 28 16,3-6-12-16,6-8 56 15,-3 0-36-15,-3-18-24 16,6 8-8-16,-3-14 24 15,-3 9-12-15,-1-14 12 0,-2 8-12 0,0-2 0 16,0-1-4-16,-6 1-16 16,0 7 4-16,0-2 4 15,3 2 0-15,9-2-328 16,0 2 180-16</inkml:trace>
  <inkml:trace contextRef="#ctx0" brushRef="#br0" timeOffset="12876.9932">20054 11782 1172 0,'-6'-11'436'0,"6"11"-340"0,-3-2-24 0,-3 4 108 15,3 4-112-15,-3 2-36 16,3-1-24-16</inkml:trace>
  <inkml:trace contextRef="#ctx0" brushRef="#br0" timeOffset="13425.0074">20030 12023 1048 0,'-21'16'388'0,"21"-16"-300"0,-9 21-28 15,3-11 92 1,6 4-96-16,0 1-20 16,6-1-24-16,3-4-48 15,12 1 20-15,0-11-240 16,2 0 140-16,-2-8-108 15,6 0 128-15,-3-5-8 16,-3 2 60-16,-7-5 56 16,1 8-8-16,-9-10 84 15,0 7-52-15,-12-2 156 0,3 2-112 0,-6 6 136 16,0 0-128-16,-2 10 4 16,5 6-56-16,-6-3 20 15,12 7-32-15,-6-1 4 16,6 4-16-16,-3 3 12 15,6-5-16-15,-3-5 32 16,12-6-24-16,-3-5-200 16,5 0 100-16,1-8-128 0,6-2 124 15,0-6-60-15,0 3 84 0,-6-19 72 32,0 11-4-32,-6-22 96 15,-3 1-56-15,-3-11 180 0,-1 11-124 0,-2 7 160 31,0 6-152-31,0 13-36 16,0 11-44-16,-2 21 28 16,2 13-28-16,-3 8 12 15,0 3-24-15,-6 2 20 16,0-2-24-16,-3-3 12 16,6-3-12-16,0 1-52 15,0-6 24-15,6-11-244 16,6-5 144-16,0-10-372 15,3 0 272-15</inkml:trace>
  <inkml:trace contextRef="#ctx0" brushRef="#br0" timeOffset="14085.0819">20488 12017 860 0,'-3'-10'320'0,"3"10"-248"0,0 10-20 0,3-7-4 31,0 0-36-31,-3-3 4 16,12 2-8-16,-3-2 20 0,6 0-16 0,-3-2 12 15,0-1-12-15,-6-2 20 16,0 2-20-16,-6-2 12 16,0-1-12-16,-6 4 56 15,0-3-40-15,-9-1 52 16,3 6-48-16,-6-5 64 15,6 10-56-15,-3 1-8 16,3 1-20-16,3 9-20 16,3-2 4-1,0 4 12-15,6 1-4 16,0 2 16-16,9-3-12 0,6-2 16 16,-3 0-16-16,-3-8-84 15,6 0 44-15,0-8-256 16,0-3 164-16,-3-5-108 15,3 0 136-15,-7-7 8 16,4 1 56-16,-3-9-16 16,6 1 28-16,0-4 108 15,0 5-48-15,6-3 108 16,0 8-84-16,-1 0 140 16,-2 6-120-16,-3 7 16 0,-3 3-60 0,-6 0 52 31,0 8-52-31,-6 2 52 15,0 1-52-15,-3-3 8 16,0 3-32-16,0-1-44 0,3 1 16 0,3-1-8 16,6 4 12-16,3-1 24 15,3 0-8-15,0 0 24 32,0 0-20-32,-4-2 12 0,-2-3-12 0,-15-3 28 15,6 1-24-15,-17-6 4 16,-1 2-12-16,-6-4 20 15,9-1-16-15,-6-2-120 16,15-1 60-16,3 1-636 16,6 2 380-16</inkml:trace>
  <inkml:trace contextRef="#ctx0" brushRef="#br0" timeOffset="24008.1621">10915 12875 540 0,'0'-11'200'0,"3"8"-156"0,0-2-12 0,-3 0 52 16,0 5-52-16,0-3 24 16,0 3-36-16,0 3 52 15,3 5-40-15,0 2 56 16,3 6-52-16,-3 3 0 15,3-1-20-15,-3 6 8 16,0 3-16-16,-3 2 32 16,0 2-24-16,-3-2 12 15,0 1-16-15,-3-7 20 16,3-4-20-16,-3-6-4 16,6-2-4-16,-6-6 4 15,6-5-4-15,0-11-20 0,3 3 8 16,0-13-56-16,6 8 32 15,3-8-20-15,0 2 32 0,0 1-8 16,2 5 16-16,-5-3 16 16,3 10 0-16,-3 6 24 15,0 0-16-15,-6 0-4 16,3 11-4-16,-6 0 20 16,3 2-12-16,0 3 24 31,0-3-24-31,-3 6-4 0,3-1-4 15,-3-2 12-15,3 0-8 0,-3-6-12 16,0-2 0-16,0-8 12 16,0 0-4-16,0-8-4 15,0 3 4 1,0-8-172-16,0 5 92 0,0-3-384 16,0 3 256-16</inkml:trace>
  <inkml:trace contextRef="#ctx0" brushRef="#br0" timeOffset="24224.4867">11156 12920 748 0,'-12'-8'276'0,"12"8"-216"16,-3 0-16-16,0 0 156 15,3 0-120-15,-6 0 44 16,6 2-72-16,-3 1-28 16,6 0-16-16,-3-3-300 0,6 2 160 0</inkml:trace>
  <inkml:trace contextRef="#ctx0" brushRef="#br0" timeOffset="25325.0348">11153 12991 748 0,'-9'13'276'0,"9"-13"-216"0,0 24-16 0,0-11 76 16,0 3-76-16,0 3 0 16,0-1-28-16,3-2-28 15,3-3 4-15,3-7 20 16,3-1-4-16,0-8-64 16,0 1 28-16,3-6-32 15,0 2 36-15,-1-2-16 16,4 3 24-16,3-5 16 15,-3 2 4-15,-3-3-4 16,3 3 4-16,-3-2 92 16,-1 2-52-16,-2-6 60 15,0 6-60-15,-3-2 60 16,0 2-64-16,-6-3 80 16,0 3-68-16,-6-2-16 0,3 5-24 15,-6 2 0-15,3-2-8 16,-6 2-12-16,0 3 4 15,-3-3-4-15,6 6 0 16,-2 0-20 0,2 2 16-16,-3 3-12 15,6 2 12-15,0 1 8 16,6 2 4-16,0 0 0 16,6 3 0-16,0-5-56 15,-1-1 32-15,4-7-184 16,3 0 116-16,-3-9-40 15,3 1 80-15,-6-5-60 16,3 4 68-16,-9-4-8 16,0 2 32-16,-6 0 4 0,3 3 8 0,-3-1 32 15,3 6-12-15,-3 8 12 16,6 3-12-16,-3 15-8 16,6 6 0-16,-6 8 48 15,3 2-28-15,-6 6 0 16,0-3-16-16,-6 0 20 15,0-3-16-15,-9-2 56 0,6-1-36 0,-12-7-16 16,10-3-8-16,-1-13 16 16,0 0-12-16,0-11 40 15,3 0-28-15,3-12-24 16,3-1 0-16,6-8 0 16,6-3 0-16,3-5-28 31,9 3 16-31,-3-11-172 15,0 3 104-15,-1-18-100 16,4 2 104-16,-3-13-92 16,3 7 96-16,0 1 132 15,0 13-28-15,-3 0 180 16,-3 13-120-16,-3 0 80 16,-1 8-100-16,-2-2 52 0,0 7-72 0,-3-2 60 15,0 5-64-15,-3 0 0 16,3 3-28-16,-3 0 4 15,3 2-12-15,-3 3-32 32,6 3 8-32,0 5 12 15,0 5 4-15,-3 8 24 16,0 3-16-16,-3 10 24 0,0 1-24 0,-3 2 32 16,0-3-28-16,-3-5 64 15,3-5-44-15,-3-8 28 16,6-3-36-16,-3-13-16 15,3-3-8-15,0-15-24 16,6-1 12-16,0-10 4 16,0 5 4-16,3-2-28 15,6 10 16-15,3 3-48 16,0 8 32-16,0 10 84 16,-1 8-28-16,-2 8 64 15,-3 6-56-15,-6-3 20 16,3-1-36-16,-6-7 36 0,0 0-32 15,-6-11-164 1,0 1 76-16,-3-9-444 16,6 0 284-16</inkml:trace>
  <inkml:trace contextRef="#ctx0" brushRef="#br0" timeOffset="27102.7923">12031 12946 652 0,'-6'-8'244'0,"6"8"-192"0,-6 0-12 0,3 0 188 16,6 0-132-16,-3-3 60 15,3 3-92-15,0-2-4 16,0 2-36-16,-3-3 4 15,3 3-16-15,0-2 12 16,0 4-16-16,-3-4 16 16,3 2-16-16</inkml:trace>
  <inkml:trace contextRef="#ctx0" brushRef="#br0" timeOffset="27357.9267">12043 12983 540 0,'-6'8'200'0,"6"-8"-156"0,-3 13-12 0,0-5 96 16,6 3-76-16,-6 2 52 15,3 3-64-15,-3 0 8 16,6 2-32-16,-6-2 8 31,3 0-12-31,-3-3 20 16,3 0-20-16,-3-2 4 15,6-3-8-15,-3-5-208 16,0-1 108-16</inkml:trace>
  <inkml:trace contextRef="#ctx0" brushRef="#br0" timeOffset="28117.1016">12127 12994 392 0,'-3'-3'148'0,"3"3"-116"0,-3 3-8 0,0-3 32 16,6 5-36-16,-3 0 112 15,0 6-72-15,-3-1 36 16,3 4-56-16,-3 2 4 16,3 2-28-16,-3-2 20 31,0 0-24-31,-3-3 32 16,6-2-28-16,-3-6 4 15,3-2-12-15,0-9-16 16,3 4 4-16,0-12 12 15,6 4-4-15,0-9-20 16,-1 6 8-16,1-3 12 16,3 6 0-16,-6-1-20 0,3 8 8 0,-6 3-12 15,3 3 8-15,-6 5 88 16,3 5-44-16,-6 0 16 16,3 1-28-16,-3-1 4 15,3 0-12-15,-3-2-8 16,6-3 0-16,0-6-4 31,6 1 0-31,3-6-100 0,3 1 56 16,0-4-112-16,0 1 88 0,2-3-4 15,1 5 44-15,-3-4 8 16,0 4 12-16,-3-5 16 16,0 3-4-16,-3-6 16 15,0 6-12 1,-3-6 40-16,0 6-24 0,-6-6 40 15,0 6-36-15,-3-6 28 16,3 6-28-16,-3-3-28 16,6 6 0-16,-3-1-28 15,0 3 16-15,0 5 4 16,6 3 8-16,0 13-12 0,0 3 8 16,-3 16 4-16,2-1 0 0,-5 12 32 15,3-4-16-15,-6 4-12 16,1-4-8-16,-7 1 12 15,3-8-4-15,-6-6-20 16,12-5 8-16,-12-10-76 16,9-6 48-16,3-11-188 31,0-2 124-31</inkml:trace>
  <inkml:trace contextRef="#ctx0" brushRef="#br0" timeOffset="28997.63">12350 13076 496 0,'9'-8'184'0,"-9"8"-140"0,9-3-16 16,-6 0 40-16,3 6-44 0,2-3 96 15,4 0-68-15,0 0 56 16,3 5-64-16,-3 3-4 31,3 3-24-31,-6 2 32 16,0 3-24-16,-12 3-12 15,0-1-8-15,-6 6 12 16,0-6-8-16,-6-2 4 16,3 0-4-16,-3-5-8 15,3-3 4-15,4-8-4 16,2 0 0-16,3-8-64 0,3 0 36 0,3-5-164 15,5 2 108-15,1-8-176 16,0 6 148-16,0-3-44 16,3 3 92-16,-3-3 56 15,3 8 8-15,-3-5 40 16,0 5-24-16,-3-2 172 31,0 4-104-31,0-2 40 16,0 8-72-16,-3-5 32 15,0 5-48-15,0 0 8 16,0 0-28-16,3 5 8 16,0 1-12-16,-4 2 28 0,1 2-24 15,0 9 40 1,0-1-32-16,0-2-4 0,0 3-12 0,0-9 12 31,3 3-12-31,3-10 24 16,0 0-20-16,3-14 4 0,3 3-8 0,-3-8-16 15,3 0 4-15,-6-5 4 16,3 5 0-16,-9-2-12 16,3 7 8-16,-6 3-32 0,2 8 20 0,-2 8 4 15,3 3 12-15,3 7 44 16,3 1-24-16,6-1 24 16,0-2-24-16,3-8 44 15,0 0-36-15,0-10-4 16,3-4-16-1,-4-7-8 1,1 2 4-16,-3-4-136 16,-3 4 72-16,-3-8-12 15,-3 4 44-15,-6-9 8 16,0 3 12-16,-9-11 16 16,3 3-4-16,-6-3 8 15,6 6-8-15,-3 2 104 0,3 10-60 16,-3 9-20-16,9 5-16 0,0 11 4 15,6 5-8-15,-3 5 32 16,6 3-24-16,-6 7 32 16,0 1-32-16,-3 8-92 15,0-3 40-15,0-8-288 16,3-3 180-16</inkml:trace>
  <inkml:trace contextRef="#ctx0" brushRef="#br0" timeOffset="29181.7388">12728 12965 676 0,'-18'-3'248'0,"18"3"-192"0,-9 3-16 0,9-1 120 15,3 1-96-15,0-3 96 16,6 3-92-16,6-3 4 16,6 0-48-16,2-6 32 15,4 4-32-15,0-6-76 16,-3 2 28-16,0 1-416 15,-4 5 244-15</inkml:trace>
  <inkml:trace contextRef="#ctx0" brushRef="#br0" timeOffset="30328.9335">13311 12941 728 0,'-6'0'268'0,"3"0"-208"0,-3 2-16 0,3 4 124 15,6-6-100-15,-3 0-44 16,0 5-20-16,0-5-8 15,3 5 4-15,-3-5 52 16,0 0-28-16</inkml:trace>
  <inkml:trace contextRef="#ctx0" brushRef="#br0" timeOffset="30579.1272">13299 13031 624 0,'-6'10'228'0,"6"-10"-176"0,0 14-16 0,-3-4 80 16,3 3-72-16,-3 3-8 16,3-3-24-16,-3 3 8 15,6 3-12-15,-6-6 32 16,3 3-24-16,-3-11 40 15,6-5-32-15,-3-5-268 16,6 5 132-16</inkml:trace>
  <inkml:trace contextRef="#ctx0" brushRef="#br0" timeOffset="31282.5659">13368 13002 464 0,'-6'0'176'0,"6"0"-140"0,3 5-8 0,-3 0 76 15,0 0-64-15,-3 1 60 16,3 7-56-16,-3 0 32 16,3 8-44-16,-6-2 8 15,3 5-24-15,-3-6 8 16,6-2-12-16,-3-3 12 31,6-2-16-31,-3-11 40 0,0 5-24 0,0-15-12 16,3 4-8-16,-3-7-4 15,3 3 0-15,0-9 24 16,0 3-12-16,0 3-64 16,3-3 24-16,-3 3-4 15,3 2 16-15,-3 3-4 16,3 3 8-16,-3 0 8 15,3 5 4-15,-3 0-12 16,3 0 8-16,-6 5-24 16,3 0 16-16,-3 9 12 15,2-4 4-15,-2 9-12 16,0-1 4-16,0 3 28 0,0-2-12 16,0-1 12-1,0-2-12-15,0-3-8 16,0-2 0-16,0-11 20 15,3 5-12-15,0-15 24 16,6-1-24-16,0-7-12 16,3-1-4-16,3-5-4 15,3 3 0-15,-3 3 8 16,3-1 0-16,-6 9-20 0,0 2 12 16,-7-3 4-16,1 6 4 0,-6 5-20 15,0 5 12 1,-6 0-12-16,3 9 8 15,-2 1 60 1,5 4-24-16,0 5 0 16,3 0-16-16,2-1-8 0,4-4 4 0,3-3 40 15,0-3-24-15,3-8 24 16,0 1-24-16,6-12-104 16,0 1 40-16,-1-8-208 15,-2 2 136-15</inkml:trace>
  <inkml:trace contextRef="#ctx0" brushRef="#br0" timeOffset="31482.4384">13743 12978 580 0,'-6'-8'216'0,"6"8"-168"0,3 3-12 0,-3 2 40 16,0 5-48-16,-3 9 32 15,3-1-32-15,-6 25 16 16,6 2-24-16,-6 10 28 0,3 1-32 0,-6-1 12 15,3-4-16-15,0-6 0 16,3-6-4-16,-6-7-200 16,9-8 104-16</inkml:trace>
  <inkml:trace contextRef="#ctx0" brushRef="#br0" timeOffset="31798.283">13695 13036 520 0,'-3'-5'192'0,"3"5"-152"0,9 5-8 0,3 0 36 15,-3 3-44-15,0 8 0 16,6 0-16-16,-9 5 4 16,6 0-8-16,-6 8 16 0,0-5-12 0,-9 0 84 15,-3-3-48-15,-3-2 48 16,-3-1-52-16,-6-5 8 16,3-2-32-16,-3-11 8 15,6-3-12-15</inkml:trace>
  <inkml:trace contextRef="#ctx0" brushRef="#br0" timeOffset="32172.1006">13868 13152 392 0,'12'16'148'0,"-12"-16"-116"0,24 3-8 0,-10-6 48 16,1 1-44-16,3-6 40 16,0 0-36-16,0-5-20 15,-3 5-4-15,-6-6 24 16,3 6-16-16,-9-2 12 31,-3 2-16-31,-9-5 0 0,-3 7-4 0,-3-4 48 16,0 5-32-16,-6-1 88 15,6 6-64-15,0 3 32 16,7 2-48-16,-4 6-8 31,9 2-16-31,3 11 20 0,3 0-16 16,6-1-4-16,2 1-4 0,4-3 64 16,6-2-36-16,0-8 24 15,3-1-36-15,3-5-380 16,-4-2 196-16</inkml:trace>
  <inkml:trace contextRef="#ctx0" brushRef="#br0" timeOffset="32772.4639">14270 13047 528 0,'0'-6'196'0,"0"6"-152"0,9-5-12 0,-9 2 96 15,0 3-76-15,-3-2 60 16,3-1-68-16,-6 0 24 15,0 3-40-15,-6 0 8 16,3 3-20-16,-6 0 20 16,6 5-24-16,-6 2-32 15,3 6 12-15,3 5 8 16,3 3 4-16,6 0 32 16,0-3-20-16,3-5 20 15,6-3-20-15,0-13 44 16,3 0-32-16,3-13-68 15,3 2 20-15,0-10-116 16,0 3 76-16,-3-6 8 16,-4 5 32-16,-2-7 44 15,-3 7-16-15,-12-7 16 16,6 7-12-16,-9-7 44 16,-2 7-28-16,2 1 116 0,3 5-76 15,3 5-68-15,3 8-4 16,-6 8 20-16,12 8-8 15,-6 10 28-15,3 3-24 16,-6 16 48 0,3 3-32-16,-6 7 56 15,6-4-48-15,-6-4 36 0,3-7-40 0,-3-14-204 16,3-5 92-16,0-7-364 16,6-6 248-16</inkml:trace>
  <inkml:trace contextRef="#ctx0" brushRef="#br0" timeOffset="34431.7955">14538 13123 464 0,'6'-10'176'0,"-6"10"-140"0,9-13-8 0,-4 5 56 16,-5 5-52-16,0-8 68 15,0 6-60-15,0-6 28 16,0 6-40-16,-5-5 8 16,-4 4-20-16,0-2 8 15,-3 6-12-15,-3-4 64 16,3 6-44-16,-6 3-4 0,3 5-16 0,-6 5-12 16,9 6 4-16,4 5 12 15,-1 2-8-15,3-2 24 16,6 0-20-16,3-8 40 15,3-1-28-15,0-9 12 16,8-4-20-16,-2-7-8 16,-3 2-4-16,6-7-148 15,-3 2 80-15,-6-8-68 16,0 5 72-16,-9-4 8 16,9 4 32-16,-6-2-4 15,0 5 12-15,0 3 8 16,3 2 4-16,3 8 112 15,3 6-60 1,3 5 40-16,0-1-52 0,-3 1 4 16,2 0-28-16,-2-5 36 15,0-3-28-15,0-6 20 16,6 4-24-16,-9-12 8 16,6 4-16-16,-9-9-8 15,3 3 0-15,-6-10-4 16,6 4 0-16,-12-7 8 0,6 5-4 0,-6 1-48 15,6 4 28-15,-3 3-60 16,3 8 44-16,0 5 60 16,3 6-12-16,3 5 12 15,3 5-16-15,-3 0 0 16,3 0-4-16,-3-2 28 31,0-3-20-31,0-3 48 0,-3-2-36 0,-3-4 28 16,6 1-28-16,-12-5-8 15,6 0-12-15,-3-6-8 16,-3 3 4-16,0-5-24 16,0-1 12-16,6-1-24 15,0 4 20 1,0-2-56-16,6 5 36 0,0-3 24 16,3 6 8-16,2-6 12 15,-2 3-8-15,0-3 24 16,3 3-16-16,-3-5 4 15,3 0-8-15,-9-3 12 16,3 5-12-16,-6-5 16 16,0 6-16-16,-6-6-64 15,6 2 28-15,-9-7 4 16,3 2 12-16,3-2-8 16,-3 3 12-16,6 2-40 15,0 2 28-15,0 6-20 0,0 3 24 0,0 0-16 16,9 2 16-16,-3 0 28 31,3 1-8-31,-3-1 20 16,3 0-16-16,-6-5 4 0,0 3-4 15,-3-3 20-15,0 0-16 0,0 0 12 16,0 0-12-16,-3-3 0 16,3 1-4-16,0-4-16 15,3 4 4 1,-3-4-24-16,0 6 16 0,6-2-4 15,0 2 8-15,-3 0 8 16,3 2 0-16,0 1-20 16,-3 0 12-16,-3 2 20 15,6 0-4-15,-6 0-20 16,0 1 4-16,-6-1 32 16,6 0-16-16,-3-5 36 15,-3 3-28-15,0-3-12 16,6 0-8-16,-9-3-4 15,9 3 0-15,-6-5 8 16,6 5 0-16,-3-3-28 16,3 6 16-16,-3-3-4 15,6 0 8-15,-6 3 16 16,3 2-4-16,-3 3 8 0,-3 0-8 16,0 0-12-16,6 2 4 0,-9 1 4 15,3 0 0-15,-3-1-44 16,9 3 24-16,-6 1-4 15,6 1 16-15,6-1 8 16,0 2 0 0,9-8 44-1,3-1-24-15,9-7 24 16,3 0-24-16,5-5 16 0,1 0-20 0,-6-8-24 16,2 5 0-16,-8-8-48 15,-9 3 28-15,-3-3 32 16,-9-3 0-16,-6 1 8 31,-3-3-4-31,-6 2-8 0,-3 6 4 0,0-3 64 16,7 11-36-16,2 5-20 15,0 10-12-15,6 3 24 16,0 9-12-16,6-4-4 16,8 6-4-16,1 0 64 15,0-8-36-15,6-3-92 16,6-8 32-16,-3-10-592 15,8 0 340-15</inkml:trace>
  <inkml:trace contextRef="#ctx0" brushRef="#br0" timeOffset="35225.194">15166 13375 780 0,'15'-14'288'0,"-9"17"-224"0,3-6-20 16,-7 6 84-1,1 2-80-15,3 9 68 16,-6-6-64-16,0 7 48 16,-6-4-56-16,-2 5-48 15,-1 2 0-15</inkml:trace>
  <inkml:trace contextRef="#ctx0" brushRef="#br0" timeOffset="36465.832">15734 13367 572 0,'12'-6'208'0,"-12"6"-160"0,30-7-12 0,-15 1 68 16,6 4-64-16,8-17 60 15,-2 6-56-15,6-11 32 16,-6 3-44-16,0-8 8 16,-4 5-24-1,-2-8 20-15,-6 6-24 0,-3-6 4 16,-3 6-8-16,-9-4 20 15,3 9-16-15,-3-3 48 16,0 6-32-16,0 2-4 16,-3 8-16-16,-3 3-52 15,6 7 28-15,-6 6-8 16,6 6 16-16,-9 15 16 16,3 5-4-16,-6 11 32 0,3-3-20 0,0-2-24 15,6-5 4-15,6-6 44 16,-3-6-20-16,9-9 44 15,3-4-36-15,9-7 4 16,-3 0-20-16,3-6-52 31,6 0 24-31,-1-2-172 16,1 0 104-16,-6-3-8 0,0 5 56 0,-6-5-12 16,-3 5 28-16,-3-7 20 15,-4 5 0-15,-5-11 20 16,3 5-12-16,-6-5 4 31,3 3-4-31,-5 0 72 0,5 8-44 0,-9 5 12 16,3 5-28-16,-6 8-4 15,9 3-8-15,-3 2 20 16,6 4-16-16,3-4 4 16,3-2-8-16,6-5 28 15,3-3-20-15,5-6 32 16,4 1-32-16,0-8-24 0,-3-1 4 15,-3-7 8-15,-3 2 0 16,-12-10 8-16,-3 3-8 0,-12-11 8 16,6 5-8-16,-15-5 8 15,9 8-8-15,-3 2-56 16,6 6 28-16,3 2-24 31,3 9 28-31,9-1-8 16,3 6 16-16,6-1 8 15,0 4 4-15,3-4 44 16,0 3-24-16,-4-2 0 16,1 0-12-16,-3-3 12 15,-3 2-12-15,-3-2-4 16,3 0 0-16,-3 0-32 0,0 0 16 0,3 3-20 16,0 5 16-16,3 5-8 15,-3 3 12-15,-3 3-8 16,0 2 8-16,2-3 24 15,1 1-4-15,-3-3 16 16,3-3-16-16,-6-8 48 31,0-2-28-31,0-6 4 0,0 3-20 16,-3-10-96 0,3 2 48-16,-6-11-16 0,3 3 32 0,-3-5-12 15,6 3 16-15,-9 2-44 16,12 8 32-16,-6 10-28 31,9 6 32-31,-3 8 80 0,3 5-28 0,6 1 0 16,0 1-16-16,6-4 44 15,-1-3-32-15,4-8 32 16,-3-3-28-16,-3-5 16 16,-3 0-24-16,-9-8 8 15,0 3-16-15,-6-11-16 16,0 3 0-16,-6-16 12 15,0-1-4-15,0-4-20 16,3 8 8-16,0-3 32 16,3 7-16-16,0 4 8 15,3 5-8-15</inkml:trace>
  <inkml:trace contextRef="#ctx0" brushRef="#br0" timeOffset="37287.7355">17255 13131 416 0,'3'-5'152'0,"-3"2"-116"0,0-2-12 15,0 2 120-15,0 3-84 0,-3-2 28 16,0-1-52-16,-6 0 20 15,4 3-28-15,-10 3 36 16,0 2-36-16,-9 3 12 16,6 3-24-16,-6 5 28 15,0 2-28-15,4 3 32 16,8 1-32-16,3-1 20 0,6-3-20 0,9-2 20 16,9-3-24-16,8-7 32 15,7-4-28-15,0-7 32 16,0 5-32-16,-6-11 4 15,-1 1-12-15,-8 2 12 16,-3-3-12-16,-12-2 4 31,-3 8-4-31,-12-14 4 16,0 9-8-16,-2-3-20 16,5 7 8-16,0-4-32 15,9 4 24-15,6-7-100 0,6 8 64 0</inkml:trace>
  <inkml:trace contextRef="#ctx0" brushRef="#br0" timeOffset="37888.194">17371 13142 612 0,'-5'10'228'0,"5"-10"-180"0,-6 30-12 0,3-17 52 15,3 0-56-15,-3 8 48 16,0-2-44-16,3-1 0 16,3 1-24-16,0-3 44 15,6-1-28-15,-1-9 28 16,1-1-28-16,3-10 28 15,0-3-32-15,0-11-68 16,0 6 24-16,-6-8 0 16,3 8 8-16,-9-6-68 15,3 3 44-15,-6 3-20 16,0 8 32-16,-3-1-12 0,6 12 20 0,0 7 124 16,6 3-60-16,0 8-8 15,3-6-24-15,6 3 48 16,0-2-36-16,5-6 8 15,1-2-24-15,3-9 56 16,3-2-40-16,0-8 16 31,-4 3-28-31,-2-11-140 0,-3 0 68 16,-6-10-112-16,0 5 96 16,-6-14 8-16,-3 1 40 15,-6-8 24 1,3 7 4-16,-3 1 16 0,6 10-12 0,-6 5 112 31,3 9-68-31,-3 10 24 0,0 10-44 0,0 9 32 16,3 0-36-16,3 10 40 15,6-6-40-15,-3 1-4 16,3 3-16-16,-6-11-500 16,0-1 268-16</inkml:trace>
  <inkml:trace contextRef="#ctx0" brushRef="#br0" timeOffset="38019.4548">17440 13089 956 0,'-15'-11'352'0,"15"11"-272"0,6 6-24 0,3-1-64 16,3 0-8-16,18 1 68 16,5-4-28-16,13-2 56 15,-3 5-48-15</inkml:trace>
  <inkml:trace contextRef="#ctx0" brushRef="#br0" timeOffset="38288.0133">17821 13060 612 0,'-12'0'228'0,"12"0"-180"0,-3 13-12 16,0 3 16 0,3 5-36-16,-3 16 32 15,3 3-32-15,-3 10 40 16,3 0-32-16,-3 3 4 16,3-5-16-16,-3-3 28 15,3-8-24-15,0-8-188 16,0-5 88-16</inkml:trace>
  <inkml:trace contextRef="#ctx0" brushRef="#br0" timeOffset="38603.8366">17806 13187 528 0,'6'-24'196'0,"-6"24"-152"0,9-5-12 15,-6 5 8 1,3 5-28-16,0 3 4 16,3 5-8-16,-3 3 28 15,3 3-20-15,0 2 32 0,0 0-32 0,-9 0 4 16,2-2-12-16,-10-1 72 15,2-2-44-15,-9-3 12 16,0 0-28-16,-6-7 4 16,3-1-12-16,0-8 12 15,3 1-16-15</inkml:trace>
  <inkml:trace contextRef="#ctx0" brushRef="#br0" timeOffset="39450.833">17937 13182 488 0,'9'18'180'0,"-9"-18"-140"0,6 21-12 15,-3-13 64 1,0 0-56-16,-3 0 24 0,0 3-40 0,-3-3 8 16,3-1-16-16,-3-4 12 15,3 0-16-15,-3-6 32 16,6 0-24-16,-3-4-32 16,6-1 8-16,0-3-16 15,3 6 12-15,0-1 8 31,3 6 4-31,0 3 24 16,-1 2-12-16,1 1 12 16,0 2-12-16,0-3 20 0,3 3-20 15,0-6 24-15,0 1-24 16,-3-6 24-16,0 3-24 0,-3-5-48 16,2 3 20-16,-5-12 4 15,3 4 8-15,-3-14 12 16,0 0-4-16,0-10 16 15,0 2-12-15,3-2-28 16,0 10 8-16,0 5 24 16,3 3-8-16,-6-2-24 15,3 13 8-15,-6-6 40 16,3 3-16-16,-9 3 0 0,3-1-8 0,-6 1-4 16,3 5 0-16,-6-5 60 15,6 2-32-15,-3-2 24 16,6 5-32-16,0-3-16 15,3 3-8-15,0-2 12 16,0-1-4-16,0 0-4 31,3 3 4-31,-3-2 20 16,3 2-12-16,-6-6-4 16,3 6-4-16,-3-2-32 0,0 4 16 15,-3-4 12-15,0 2 4 16,-3-3 16-16,0 3-12 0,-3-3-4 31,3 1 0-31,-3-1 4 0,3 3-4 0,-3 3-12 16,6 2 4-16,-3 0 28 15,3 3-12-15,-3 14-12 16,3 1-4-16,-3 9 40 0,6 2-24 16,-6 6 36-16,6-3-32 15,-3-2 20-15,3-6-20 0,6-8 36 31,3-5-28-31,3-11-208 16,3 0 100-16</inkml:trace>
  <inkml:trace contextRef="#ctx0" brushRef="#br0" timeOffset="39650.9894">18006 13065 768 0,'-21'-21'284'0,"21"21"-220"0,18-11-20 0,-4 6 128 16,7 2-104-16,12 1-36 31,3 2-24-31,2 0 28 0,-2 5-24 0,-3 0-204 16,-6 6 104-16</inkml:trace>
  <inkml:trace contextRef="#ctx0" brushRef="#br0" timeOffset="41454.0855">18854 12946 904 0,'-3'-3'332'0,"3"6"-256"0,0-3-24 0,0 0 80 15,0 0-84-15,0 0 8 16,0 0-36-16,3 0 16 15,3 0-24-15,3-3 40 16,3 3-28-16,0-2-596 16,2 4 312-16</inkml:trace>
  <inkml:trace contextRef="#ctx0" brushRef="#br0" timeOffset="41692.4056">18827 13039 768 0,'-3'16'284'0,"3"-16"-220"0,-6 23-20 0,3-9 68 32,3-1-72-32,-3 3 0 0,0 2-24 0,0-2 40 15,3 0-28 1,-3-5 20-16,3-1-28 0,-3-5-16 15,6 1-8-15,-3-9-400 16,6 0 216-16</inkml:trace>
  <inkml:trace contextRef="#ctx0" brushRef="#br0" timeOffset="42540.5278">18934 12996 372 0,'0'0'140'0,"0"0"-112"0,6 8-4 15,-6-2 136 1,3 4-92-16,-3 1 60 16,3 7-72-16,-3 1 12 15,0 2-40-15,0 0 16 16,0 0-24-16,-3-8 36 15,3 3-32-15,-3-10 32 0,6-4-32 0,-3-7-24 16,6 0 0-16,0-14 16 16,0 6-8-16,3-11-12 15,3 3 0-15,0 0-32 16,3 5 20-16,-3 0-4 16,-1 8 12-16,-5-5-12 15,3 8 12-15,-6-1-12 16,0 6 8-16,-3 6 44 15,0 2-20-15,0 7 36 16,3 4-32-16,0-1 20 16,6 6-20-16,3-3 20 15,-3 3-24-15,-3-11 68 0,3 1-48 16,-3-6-4 0,3-3-16-16,-6-5 0 15,3 3-8-15,-3-11-4 16,3 2 4-16,-6-7-68 15,0 0 36-15,0-8-60 16,0 5 52-16,0-3 0 16,3 6 20-16,0 0-4 15,0 8 8-15,0-1-28 0,3 6 24 0,-3 6 4 16,2 4 12-16,-2 6 52 16,3 0-28-16,-3 0 8 15,0 2-20-15,-3-4 20 16,3-1-20-16,0-3 24 15,6-2-24-15,-3-5-12 16,0 0-4-16,3-9-128 31,0 4 72-31,0-14-92 16,3 3 88-16,0-11-144 16,0 3 120-16,0-6-32 0,2 9 72 0,-5-4 36 15,3 7 12-15,-6-1 100 16,0 5-56-16,-6 1 96 15,0 4-80-15,-3 4 68 16,0 2-72-16,-3 8 40 16,6 5-56-16,-3 21 60 15,6 8-60-15,-3 14-8 16,0 0-20-16,0-1 52 16,6-7-36-16,0-11 16 15,0-3-28-15,-6-10-176 0,0-5 88 0</inkml:trace>
  <inkml:trace contextRef="#ctx0" brushRef="#br0" timeOffset="42842.4717">19294 13020 592 0,'0'-5'220'0,"0"5"-172"0,9-3-12 0,-3 3 40 16,6 5-48-16,6 6-20 15,0 2-8-15,0 8 44 16,3 3-24-16,-9 3 8 16,-4-3-16-16,-10 2 56 15,-4-2-40-15,-15-3 68 16,0 3-56-16,-6-8 0 15,6-3-24-15,-3-8-4 16,7 0-4-16,5-10 4 16,6-5-8-16</inkml:trace>
  <inkml:trace contextRef="#ctx0" brushRef="#br0" timeOffset="43225.349">19524 13055 508 0,'3'7'188'0,"-3"-7"-148"0,15 6-8 0,-7-6 60 16,1 2-56-1,0-4 48-15,3 2-48 0,-3-6 0 16,0 4-24-16,-3-6 0 15,3 5-4-15,-9-5 4 16,3 6-8-16,-9-6-4 16,3 2 4-16,-12-2-4 15,3 3 0-15,-9-3 88 32,6 3-48-32,-2 2 44 0,5 3-48 0,3 6-12 15,6 4-12-15,3 3-12 16,3 6 4-16,6 2 20 15,6 0-12-15,5-5 68 16,4-3-48-16,3-10-216 16,-3 0 100-16,6-9-360 15,-4-2 252-15</inkml:trace>
  <inkml:trace contextRef="#ctx0" brushRef="#br0" timeOffset="43657.2782">19887 12938 592 0,'3'-5'220'0,"-3"5"-172"0,-3-3-12 0,-3 3 56 32,3 3-56-32,-9-1 84 15,0 6-68-15,-9 3 16 16,6 2-36-16,-5 6 4 16,5 10-20-16,0 3 20 15,9-1-24-15,3-2 40 16,9-5-28-16,9-13 40 15,3-1-36-15,11-15-192 0,1-5 92 0,3-9-128 16,-3 1 116-16,-10-9-80 16,-2 9 96-16,-12-4 16 15,0 4 32-15,-12-9 44 16,0 6-16-16,-6-8 72 16,0 3-48-16,-2-6 128 15,5 5-88-15,0 1 52 16,6 10-68-16,3 6-16 15,3 7-24-15,3 11 16 16,3 8-20-16,-6 8 40 16,3 2-28-16,-6 0-4 15,0 1-12-15,-3 7 48 0,0-5-32 16,-3 0 24 0,6-2-28-16,0-9-168 15,3-7 80-15</inkml:trace>
  <inkml:trace contextRef="#ctx0" brushRef="#br0" timeOffset="45374.2812">20152 12970 572 0,'3'-8'208'0,"-3"8"-160"0,3 0-12 15,-3 0 76 1,0 0-68-16,-3-3 44 16,3 3-52-16,-3-2 32 0,3-1-36 0,-3-2-20 31,0 5-4-31,-3-6 16 0,0 6-12 0,-3 0-4 15,6 0-4-15,-6 6 4 16,6-1-4-16,-6 3 24 16,3 3-16-16,0 2-4 15,3-3-4-15,-3 6 40 16,6-3-24-16,-6 3-8 16,6-5-8-16,-6-6 40 15,6 3-24-15,0-8-8 0,3 3-8 0,0-9-128 16,3 4 68-16,0-9-68 15,3 3 76-15,0-2 12 16,0-1 24-16,-3 6-8 16,3 0 12-16,-6-3 12 15,3 2 0-15,-3 4-4 32,3-1 4-32,-6-2-16 15,0 5 8-15,-3-3 4 16,3 3 0-16,-3-3 0 15,3 6 0-15,-3 0 24 0,3 5-12 16,0 0 12-16,6 7-12 16,0 1 20-16,3 0-20 15,0-3 32-15,3-2-28 0,2-6 20 16,1-5-20-16,0-2-8 16,3-1-4-16,-3-5-136 15,-3 0 72-15,-3-2-84 16,0 2 84-16,-3-6-64 15,0 6 68-15,0-5-4 16,-1 3 36 0,-2-4 12-16,3 7 12 0,0-1 52 15,0 5-28 1,-6 0 132-16,3 3-88 0,-3-2 32 16,0 4-60-16,0-2 48 15,3 6-52-15,-3-1-24 16,0 5-12-16,-3-2 44 15,3 3-24-15,-6 0 16 16,3-1-20-16,-6 1 28 0,6-1-28 16,-5-4 12-16,5 2-16 15,0-8-16-15,3 2 0 16,0-4 20-16,6 2-8 0,-1-6 16 16,1 4-16-16,0-4-20 31,3 4 4-31,-3-6-4 15,3 2 4-15,-6-2 32 16,3 6-12-16,-3-6-4 16,0 5-4-16,-3-5-4 15,3 3 0-15,0-3-20 16,6 5 12-16,-3-4-24 16,3 7 20-16,0 0 56 0,0 2-20 0,-3 1-28 15,3 2 0-15,-3 0 28 16,0 3-16-16,-4 0 8 15,4 0-8-15,-3 0 12 16,0 3-12-16,-3-3 24 16,3 0-20-16,-3-3 12 15,0 0-12-15,0-5-8 16,0 0 0-16,3-2 12 16,3 2-8-16,3-3-20 15,3 0 4-15,0-2 4 0,3 5 4 16,-3-5 8-16,0 5-4 15,0-6-48-15,0 6 28 0,-4-5-32 32,1 0 28-32,0-1 0 15,0 6 12-15,-6-7 16 16,3 7-4-16,-3-6 16 16,0 6-12-16,-3-10-20 15,3 10 4-15,-6-11-12 16,3 8 8-16,-3-2 8 15,3 5 4-15,-3-5-28 0,6 5 16 0,-3 0-4 16,0 0 8-16,0 5 8 16,0-5 0-16,-3 3 16 15,3-1-8-15,-3 1 24 16,3 2-20-16,-6 1-12 16,3-1-4-16,-3-5 4 31,3 5 0-31,-3-5-12 15,3 3 8-15,-3 5-16 16,6-3 12-16,0 3-4 16,3 3 4-16,0 2 32 0,3-3-12 15,3 4 24-15,0-1-24 0,3-8 40 16,3 1-28-16,3-12-40 16,3 1 8-16,0-3-112 15,-1-3 64-15,-2-2 60 16,0 8 0-16,-6-14 32 15,-3 9-20-15,-6-6-8 16,3 3-4-16,-3-6 4 16,0 6-4-16,0-3 68 15,0 8-40-15,-3 0 24 0,3 3-36 0,-6 2-16 16,3 3-8-16,-6 6 40 16,3 1-24-16,-6 7-20 15,6 2 4-15,0-1 44 16,3 4-20-16,6-3 16 15,6-3-20-15,6-8 20 32,6 1-24-32,2-6-56 15,4 0 20-15,-6-6-272 16,0 4 164-16,-3-4-400 16,-1 6 296-16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38:13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14261 13989 696 0,'3'-19'256'0,"6"14"-196"0,-6 2-20 0,3 8 84 15,0 3-76-15,0 8 16 16,0 5-40-16,-9 8 12 16,8 1-20-16,-10 1-8 15,2 1-4-15,-6-6-296 16,3-4 160-16</inkml:trace>
  <inkml:trace contextRef="#ctx0" brushRef="#br0" timeOffset="653.6089">15088 13531 528 0,'9'-16'196'0,"-9"16"-152"0,0 0-12 16,0 5 88 0,6 6-72-16,-6 13 52 15,0-1-60-15,0 7 40 16,0 9-44-16,0-10-20 16,6-2-8-16,-6-6 104 15,3-3-60-15,-3-12 104 16,0-1-92-16,0-16 16 15,0-2-48-15,0-13 32 16,6 2-36-16,0-13 4 16,9-3-20-16,6 3-8 0,3 8 0 0,5 0 72 15,-2 10-40-15,9 9 24 16,0 5-40-16,-7 5-16 16,1 2-8-16,-9 1 40 15,0 5-24-15,0-6-8 16,-6 4-8-16,-7-6-340 15,-2 0 188-15,-6 0-380 16,0 0 308-16</inkml:trace>
  <inkml:trace contextRef="#ctx0" brushRef="#br0" timeOffset="1084.7648">15386 13758 676 0,'6'6'248'0,"-6"-6"-192"0,12 10-16 0,-9-7 128 16,9-1-100-16,-3-2 44 16,6 0-68-16,-1-2 4 31,1-1-32-31,3-2 28 15,0 0-28-15,-3-3-24 0,-3 2 4 0,-6-2 0 16,3 3 4-16,-9-5 24 16,0 4-12-16,-9-4-20 31,3 2 0-31,-6 0-4 16,3 3 4-16,-15 2 16 0,9 3-4 0,-6 3-20 15,1 4 8-15,-7 4 20 16,9 0-4-16,0 2 40 15,3 0-24-15,0 3 84 16,9 2-60-16,-3 1 48 16,9 0-56-16,6-4 8 15,3 1-32-15,18-2 8 16,-3-4-12-16,6-5-60 16,-1 1 24-16</inkml:trace>
  <inkml:trace contextRef="#ctx0" brushRef="#br0" timeOffset="1569.8858">15868 13396 808 0,'-18'0'300'0,"18"0"-232"0,-3 5-20 0,3-5 140 16,6 0-112-16,6 0 40 16,3 3-68-16,3-1-12 15,3-2-20-15,0 0-108 0,2 3 48 0</inkml:trace>
  <inkml:trace contextRef="#ctx0" brushRef="#br0" timeOffset="1769.5921">15874 13568 748 0,'-15'5'276'0,"15"-5"-216"0,24 5-16 0,-12-5 200 16,3 3-144-1,6-8-16 1,3 2-52-16,2-5-228 15,-5 0 108-15</inkml:trace>
  <inkml:trace contextRef="#ctx0" brushRef="#br0" timeOffset="3271.2974">16362 12991 392 0,'-3'-8'148'15,"3"8"-116"-15,3-10-8 0,-3 4 92 16,0 6-68-16,0-5 88 16,0 2-80-16,0-5 60 15,0 6-64-15,0-4 40 16,0 6-52-16,3 3 32 15,0 2-40-15,6 6 52 16,0 2-48-16,0 14 108 16,0 2-84-16,3 10-16 0,3 1-28 15,0 0 20-15,0-3-20 16,-9-8 20-16,8-5-20 0,-5-8 44 16,3-3-32-16,-3-11 4 15,3 1-20-15,-3-16 12 16,0 0-16-16,0-16 32 15,0-1-24-15,3-12 4 16,0 8-12-16,3-3 28 16,-1 8-20-16,-2-6-4 15,3 11-8-15,-6-2 20 16,3 5-12-16,-6 0 12 16,3 7-12-16,-3 4-44 0,3 4 20 31,0 1 0-31,3 5 12 0,0 0-300 15,2 3 164-15,-5-3-324 16,3 5 260-16</inkml:trace>
  <inkml:trace contextRef="#ctx0" brushRef="#br0" timeOffset="3656.2267">16672 13285 572 0,'-6'-8'208'0,"6"8"-160"0,0 0-12 0,0 0 260 15,3 0-168-15,3-6 80 16,3 6-120-16,9-5 36 16,3 5-72-16,2-8-40 15,4 6-8-15,-3-1-4 16,0 3 0-16,-9-3-232 31,0 6 128-31,-9-3-240 16,-4 5 196-16</inkml:trace>
  <inkml:trace contextRef="#ctx0" brushRef="#br0" timeOffset="3809.1232">16776 13290 592 0,'-3'3'220'0,"3"-3"-172"0,-3 26-12 0,0-15 144 15,0-1-104-15,-3 4-4 16,3-1-44-16,0-3-20 16,3 1-4-16,-3-3-112 15,3-3 60-15</inkml:trace>
  <inkml:trace contextRef="#ctx0" brushRef="#br0" timeOffset="4272.6217">16249 13518 444 0,'-6'-3'164'0,"6"3"-124"0,0 0-16 16,0 0 200 0,0 0-128-16,0 0 132 15,6 0-136-15,0 0 112 16,9 0-116-16,0 0 52 15,0 0-80-15,12 0 52 16,2 3-60-16,10-3 4 16,3 0-32-16,29-6 12 15,-5 6-20-15,14-10-24 16,-8 4 0-16,-10 4 4 16,-8-4 4-16,-7 1-12 15,-11 0 8-15,-15 0-68 16,-3 5 40-16,-12-3-120 15,0 3 88-15,-6-3-192 0,-6 6 144 0</inkml:trace>
  <inkml:trace contextRef="#ctx0" brushRef="#br0" timeOffset="5589.3865">16345 13806 704 0,'-21'-3'264'0,"21"3"-208"0,-3 3-12 0,0-3 184 16,6 0-132-16,3 0 60 16,3 3-92-16,5-3 4 15,4 2-36-15,3-4 12 16,3 2-24-16,0-3-8 16,-3 3-8-16,-1-5-48 15,-5 5 24-15,-6 0-180 16,0 5 112-16,-9-5-84 15,0 3 100-15,-9-1-120 16,3 6 108-16,-6-8-48 16,6 5 80-16,-5 1 28 15,5-1 16-15,-3 3 16 16,6-3-4-16,0 6 120 16,3 7-68-16,-3 6 16 0,3 0-48 0,-6 5-20 15,6 0-8-15,-6-2 20 16,6-1-8-16,-6-7-4 15,3-1 0-15,-6-5 12 16,6-2-8-16,-6-6 16 31,6-2-16-31,-9-6-4 16,6 3 0-16,-3-5 108 0,3 5-60 0,-3-3 84 16,3 6-76-16,1 0 92 15,2 5-88-15,0-3 60 16,6 3-72-16,0-3 40 15,5 0-52-15,4-5 24 16,0 0-36-16,3-8 0 16,3 3-16-16,-3-3-8 15,0 6 0-15,0-4-92 16,3 4 48-16,-7-4-336 16,1 6 208-16</inkml:trace>
  <inkml:trace contextRef="#ctx0" brushRef="#br0" timeOffset="15080.0599">16726 14163 372 0,'14'-5'140'0,"-14"5"-112"0,18-5-4 0,-9-1 92 16,0 6-68-16,0-5 104 31,3 0-88-31,-3-3 84 16,3 2-84-16,-3-1-4 16,0 4-40-16,-3-5 48 15,0 8-36-15,-3-8 12 16,0 8-28-16,-6-5 36 15,3 5-28-15,-9 0-4 16,3 0-12-16,-12 0 12 0,0 0-12 0,-12 5-12 16,6-2 0-16,-11-3 20 15,8 2-8-15,-3-2-12 16,6 0 0-16,0-2 4 16,10 2 0-16,-1-3-20 15,6 0 12-15,3 1-12 16,3 2 8-16,0-3 8 15,3 6 4-15,-3-1 0 16,3 4 0-16,-3 2 24 16,6 0-12-16,-6 2 48 0,3 1-32 15,-6 5 12-15,6-1-24 16,-3 4 44-16,3-1-32 16,-3 1 4-1,3 0-20-15,-3-4 20 16,3 1-20-16,-3-3 12 15,0-2-12-15,-3-3 20 16,6 3-20-16,-6-6-4 16,6 0-4-16,0 0-16 0,0-5 8 15,0 0-4-15,0 0 0 16,9-2 0-16,3-1 0 0,0 1 0 0,0-1 0 16,3 3 8-16,0 0 0 15,-1 0 0-15,1 3 0 16,0-1 8-16,-3 1-4 15,0 2 8-15,-3-2-8 0,0-1-4 16,-3-2 4-16,0 0-180 31,-6 0 96-31,3-2-312 16,-3-4 220-16,-3 6-432 16</inkml:trace>
  <inkml:trace contextRef="#ctx0" brushRef="#br0" timeOffset="15294.483">16484 14261 780 0,'-6'-5'288'0,"9"7"-224"0,-3-4-20 0,6 2 112 16,3 0-96-1,6 0 28-15,6 0-52 16,6 0 12-16,3 0-28 0,-1 0-204 0,-2 2 100 15,-3 1-460 1,-9 5 300-16,-9 0-72 16</inkml:trace>
  <inkml:trace contextRef="#ctx0" brushRef="#br0" timeOffset="16179.6034">17434 13375 652 0,'-6'-3'244'0,"6"3"-192"16,0-5-12-16,0 2 128 15,0 6-100-15,0-6 184 16,0 3-144-16,0-3-12 15,6 3-64-15,3-2-20 16,3 4-8-16,6-4 4 0,0 2-4 0,5 0-204 16,1 2 108-16</inkml:trace>
  <inkml:trace contextRef="#ctx0" brushRef="#br0" timeOffset="16364.4182">17389 13523 984 0,'6'2'368'0,"-6"-2"-288"0,21-2-20 0,-6-1 20 16,6 1-56-16,9-9 8 16,11 3-20-16,4-3-280 15,0 6 144-15,2 0-476 16,-11 5 336-16</inkml:trace>
  <inkml:trace contextRef="#ctx0" brushRef="#br0" timeOffset="17349.4681">18651 12814 364 0,'-3'-3'132'0,"3"3"-100"0,0 11-12 16,-2-3 140 15,2 2-92-31,-3 6 104 0,3 0-96 0,-6 5 92 16,3 0-96-16,-12 3 16 16,0 3-52-16,-12 2 64 15,6 0-52-15,-15-3 20 16,7-2-40-16,-7-8 8 15,6-5-20-15,-5-11 8 16,5-8-12-16,6-8-16 16,3-3 0-16,6-2-16 15,6 5 12-15,6-5-24 16,6 8 20-16,3-3 4 16,3 8 8-16,3 0-20 15,6 5 12-15,9 3 84 16,2 3-44-16,10 5 16 0,-3 5-28 0,3 3 4 15,-4 0-12-15,-2 2 0 16,-6 4-4-16,-6-1 28 16,-6-3-20-16,-4 1-68 15,1-1 28-15,-6-2-140 16,0-3 88-16,-6-2-148 31,0 2 124-31</inkml:trace>
  <inkml:trace contextRef="#ctx0" brushRef="#br0" timeOffset="17780.3306">18803 12732 436 0,'6'-29'160'0,"-6"29"-124"0,6-22-8 0,0 15 104 16,0 4-76-16,0 3 76 31,0 0-76-31,0 13 92 16,3 8-84-16,0 11 84 16,3 2-84-16,0 3 40 15,0 1-64-15,2 1 8 16,1-4-32-16,0-1 8 15,0 0-12-15,0-2 72 16,3-8-48-16,0-8 4 16,0-3-24-16,-4-18 8 15,4-1-16-15,0-12 48 0,0 2-28 0,-3-10-48 16,0 4 8-16,-6-7 20 16,3 8-4-16,-3-8 0 15,-1 8 0-15,-2-3-24 16,0 6 12-16,-3-1-68 15,3 6 44-15,-3 0-208 16,0 7 136-16</inkml:trace>
  <inkml:trace contextRef="#ctx0" brushRef="#br0" timeOffset="18250.1306">19113 13184 476 0,'-3'-5'176'0,"3"5"-136"0,3-5-12 0,0 2 144 15,0 3-100-15,3-5 104 16,0 2-100-16,0-5 56 31,3 8-76-31,0-11 24 16,2 9-48-16,1-6 0 0,3 5-20 0,-3-5-8 16,3 6 0-16,-6-4-24 15,3 6 12-15,-6-2-144 16,3 2 80-16</inkml:trace>
  <inkml:trace contextRef="#ctx0" brushRef="#br0" timeOffset="18434.0187">19202 13137 600 0,'-3'10'224'0,"3"-10"-176"0,-9 21-12 0,6-5 140 15,3-5-104-15,-3 2 24 16,3 3-56-16,-3-3-28 16,6 6-4-16,-3-11-132 15,0-1 68-15</inkml:trace>
  <inkml:trace contextRef="#ctx0" brushRef="#br0" timeOffset="19280.7411">18101 13428 508 0,'-12'0'188'0,"12"0"-148"0,-3-3-8 0,0 0 160 16,6 6-112-16,-3-3 44 31,6 0-72-31,0 0 76 16,6 0-72-16,0 0 36 16,2 3-56-16,1-1 60 15,0 4-56-15,6-1 20 16,0 0-40-16,12-5 60 15,-1 5-44-15,34-10-8 16,5 2-16-16,37-4 0 0,-7-1-8 0,24 0 24 16,-9 5-16-16,6 0 4 31,-12 3-8-31,-12-5 4 16,-14 5-8-16,-16-3 8 0,-17 6-8 0,-16-3 40 15,-11 0-20-15,-18-3-4 16,-6 3-12-16,-18-2-244 15,-3 4 128-15,-8-2-468 32,5 3 324-32</inkml:trace>
  <inkml:trace contextRef="#ctx0" brushRef="#br0" timeOffset="19717.89">18541 13679 684 0,'-15'0'252'0,"15"0"-192"0,0-5-20 0,-6 2 156 16,12 6-116-16,0-3 44 16,3 0-72-16,3 0-4 15,6 5-28-15,9-5 16 16,-6 8-24-16,8-5-4 15,-8-1-4-15,3-4 4 16,-3 2-4-16,0-3 8 0,-6 6-8 0,-9-3-12 16,-3 0 4-16,-6 0-288 31,-3 5 160-31,-9-3-292 16,3 4 244-16</inkml:trace>
  <inkml:trace contextRef="#ctx0" brushRef="#br0" timeOffset="20080.8973">18562 13737 652 0,'-6'5'244'0,"6"-5"-192"0,6 19-12 0,0-8 56 16,-3-1-60-16,3 3 56 16,0 3-52-16,-6 3 8 15,9-1-32-15,-15 1 0 16,6 2-8-16,-6 0 20 16,0-2-16-16,-6-3 12 15,6-1-12-15,-9-4-24 16,3-3 4-16,-5-8 32 15,5 5-16-15,-6-5 8 16,6 0-8-16,-3 0 28 16,6 0-20-16,0 0 84 15,6 0-56-15,0 0 48 0,3 0-52 0,3 0 68 16,6 6-60-16,6-6 44 16,3 5-52-16,9-10-20 15,2 5-12-15,1-3 8 16,0 3-8-16,-3-3-20 15,-3 6 4-15,-4-3-92 16,1 0 52-16,-6 0-128 31,-3 0 100-31,-3 0-212 0,0 0 164 0,-6 0-172 16,0 0 168-16</inkml:trace>
  <inkml:trace contextRef="#ctx0" brushRef="#br0" timeOffset="20635.1199">18985 14039 592 0,'-3'-11'220'0,"3"11"-172"0,0-8-12 16,-3 3 112-1,3 2-88-15,-6-2 52 16,6 5-64-16,-12-3 28 15,3 3-44-15,-9 3 44 16,0 2-44-16,-2 3 64 16,2 0-56-16,-3 3 140 15,3 2-100-15,-3 0 68 16,9 3-84-16,-3 0-8 16,12 3-36-16,-3-1-20 15,12 1-4-15,6-4 20 16,3 1-8-16,15-13-84 15,3 0 44-15</inkml:trace>
  <inkml:trace contextRef="#ctx0" brushRef="#br0" timeOffset="199236.9281">19684 13377 436 0,'-3'0'160'0,"3"0"-124"0,-3-2-8 0,3 2 104 16,0 0-76-16,0 0 40 15,0 0-56-15,0 0 28 31,0 0-36-31,0 0 80 0,0 0-64 0,0 0 20 16,0 0-36-16,0 5 56 16,3 0-48-16,0 1 8 15,3-1-28-15,0-3 16 16,3 1-24-16,3 0 32 16,6-3-28-16,3 0 12 15,3-3-16-15,2 0 20 0,1 1-20 16,0 2-4-16,-6-3-4 15,-3 3 20-15,-6-2-12 0,-3 2 32 16,-6-3-28-16,-3 3-40 16,-3 0 12-16,0 0-44 15,-3 0 36-15,3 0-320 32,0 0 188-32,-3 3-412 31,3 2 320-31,-3 5-20 0</inkml:trace>
  <inkml:trace contextRef="#ctx0" brushRef="#br0" timeOffset="199605.6204">19580 13639 592 0,'0'-8'220'0,"0"8"-172"0,6 3-12 0,-6-3 128 0,0 0-96 16,6 0 80-16,3 3-88 15,-3-1 48-15,9-2-64 31,0 0-4-31,6-2-24 0,-1-1 16 0,-2-2-20 16,9-3 4-16,-3 2-8 16,3 1 4-16,-6 3-8 15,-7-1-64-15,1 3 32 16,-6-3-288-16,-3 3 176 16,-6 0-472-1</inkml:trace>
  <inkml:trace contextRef="#ctx0" brushRef="#br0" timeOffset="200367.9788">21051 12840 488 0,'3'-5'180'0,"0"2"-140"0,0 1-12 0,-3 2 92 16,0 10-72-16,-3 1 88 16,3 2-80-16,-6 6 80 0,0-1-80 15,-6 1 36-15,-6-1-56 0,-3 3 32 16,-9 0-36-16,-5 1 0 16,-10-1-20-16,-3 0 36 15,4-5-24-15,2-6-12 16,6-4-8-16,7-6-24 0,5-14 12 15,3 4 4-15,6-9 4 16,6 3-12-16,6 3 8 16,3-5-16-16,6 2 12 15,0 0-4-15,3 8 4 16,6-5-12 0,3 8 12-16,3 2 4 15,2 8 4-15,4 6 104 16,0-1-56-16,-3 4 44 31,3 1-56-31,-1 9 24 0,-2 0-32 16,-3 0 0-16,0-6-16 0,-6 1 28 15,-3-3-24-15,0-3 12 0,-4-2-16 16,-2-3-140-16,0-1 72 16,-3 4-288-16,0 0 192 0,-6 2-372 15</inkml:trace>
  <inkml:trace contextRef="#ctx0" brushRef="#br0" timeOffset="200756.1858">20336 13375 716 0,'12'-3'264'0,"3"3"-204"0,9-3-16 15,-9 6 140-15,12-3-108 0,8 3 60 16,7-3-80-16,12-3 64 15,17 0-68-15,12 1 8 0,-2-1-36 0,-10 3 24 16,-8 0-32 0,-4-3-4-16,-2-4-8 0,-13 7-16 15,-11-6 8-15,-6 1-128 32,-15 0 72-32,-12 5-232 15,-6 0 164-15,-6 2-428 16,0 1 316-16,-6 2-36 15</inkml:trace>
  <inkml:trace contextRef="#ctx0" brushRef="#br0" timeOffset="201491.1284">20688 13708 624 0,'-6'0'228'0,"12"5"-176"0,2-5-16 0,-8 0 116 0,0 0-92 15,6-2 28-15,-6-4-52 16,0 1 48-16,0-3-48 15,0-2-8-15,-6-6-16 0,-8 0 44 16,2-3-32-16,-6-2 0 0,3 5-16 16,-6 6 28-16,-9 2-20 15,9 8 84-15,-8 8-56 16,8 5 56-16,0 11-56 16,6 0-20-16,9-3-16 15,12 0 0-15,-3 0-4 0,9-5 16 16,9-3-12-16,-6-5-72 15,6-3 32-15,-1-7-180 16,4-4 116-16,-9-4-96 16,-6-1 108-16,-3 1 4 15,0 4 48-15,-6 6 44 16,-6 11-4 0,0 5 132-16,3 10-76 15,3 11 92-15,-6 22-88 0,12 15 12 16,-3 5-48-16,3-8-12 15,0-10-12-15,-3-5 20 16,-3-3-16 0,-6-11 32-16,0-2-28 0,-6-14 40 15,0-10-32-15,-3-16 32 0,0-16-32 16,-11-2-12-16,-1-14-8 16,0-2 4-16,6-3-4 15,3 0-28-15,6-3 12 16,7 0-20-16,10 0 16 15,7 3-8-15,3 6 12 16,3 2 60 0,15 2-24-16,-9 3 16 15,5 3-24-15,4 3 8 16,-3 2-12-16,-3 3-228 16,-3 5 120-16,-4 5-556 15,-5 11 364 1,-6 0-208-16</inkml:trace>
  <inkml:trace contextRef="#ctx0" brushRef="#br0" timeOffset="202555.2015">20827 13996 340 0,'-3'-13'128'0,"-2"11"-100"0,5-4-8 0,0 4 68 15,0-1-52-15,0-2 56 16,0-1-52-16,5 1 32 15,-5 0-40-15,0 0 8 0,0-1-24 16,0 4 72-16,0-1-52 16,0 3 40-16,-5 3-44 0,5 5 52 15,-6 5-48-15,3 8 44 16,0 5-44-16,0 3 32 16,0 1-36-16,0-4 24 15,0 1-28-15,0-12 36 0,-1450 1-36 16,2906-8 4-16,-1453 3-20 0,6-17 20 15,-3-4 16 1,3-9-24-16,0-10-108 16,0-2 40-16,-1 1-32 15,4 4 40-15,0 5 16 32,3 2 8-32,-6 6-8 0,3 2 12 15,0 6 20-15,3 3-4 16,-9 4 40-16,9 3-24 15,-6 6 20-15,3 5-24 16,0 2 28 0,-3 1-32-16,0-1 12 15,0 4-16-15,-4-9-8 0,1 0 0 0,0-2 12 16,0-1-8-16,-3-10 16 16,3-5-16-16,-3 0-20 31,0 2 4-31,0-8-12 0,3 1 8 15,3-1-20-15,3 3 20 0,3 3-12 32,3 2 12-32,0-2 0 0,-6 2 4 0,3 1 8 15,-3 2 0-15,3 2-12 16,-6 4 8-16,2-1 56 16,-8 6-28-16,3-6 24 15,-3 8-28-15,0-2 8 16,0-3-16-16,0-3 0 15,0 6-4-15,0-6-40 0,0 0 16 16,-3-2-320-16,3-3 184 16,-5 5-340-1</inkml:trace>
  <inkml:trace contextRef="#ctx0" brushRef="#br0" timeOffset="207573.3767">17630 15214 464 0,'6'5'176'0,"-3"-5"-140"0,12-5-8 0,-9 5 128 16,0-6-92-16,3 1 28 15,-3 0-56-15,6 2 20 16,0-8-28-16,-6 3 52 0,6 3-44 0,-9-5 36 15,-3-6-40-15,0 3 60 16,-3-6-52-16,-9 0 28 16,-3 1-40-16,-6-3-8 15,-3 2-12-15,-2 6 4 16,-10 8-8-16,6 5 8 16,-6 8-8-16,7 5-12 0,-1 8 4 31,3 0 48-31,6-2-24 0,6-1 8 15,0-4-16-15,15-1-24 16,0-3 4-16,9-4 48 16,3-6-20-16,3-3-8 15,15-5-8-15,0 0-104 16,-4-2 56-16,4-4-24 16,-9 6 40-16,-6 3-40 0,-9 13 84 15,-12 5-8 1,-3 11 88-16,-3 16-52 15,3 18 24-15,-3 13-40 16,6-2 0-16,0-3-16 16,-3-7 20-16,-3-4-20 15,1 6 12-15,-4 8-12 0,0-14 20 16,-3 3-20-16,-3-13 12 16,-3-10-12-16,-2-6 56 0,-7-13-40 15,0 2-4-15,0-7-12 16,4-6 52-16,5-7-36 31,3-6 8-31,9-8-24 16,6-11-32-16,6-15 8 15,3-8 24-15,3-1-8 16,3-1 0-16,3-4 0 16,0 3-24-16,6 3 12 15,2 2-24-15,-2 6 20 16,0 2-20-16,0 19 16 15,0 0-8-15,-3 8 12 0,-3 7 8 0,-3 1 4 16,-1 10-292-16,4 1 160 16,-3-1-316-16,0 8 252 15,6-13-360 1</inkml:trace>
  <inkml:trace contextRef="#ctx0" brushRef="#br0" timeOffset="208258.0785">17735 15386 600 0,'-3'5'224'0,"6"5"-176"0,-3 9-12 15,-3-6 104-15,0 6-84 16,-3 2 48-16,3 0-60 16,-3-2 36-16,0-1-44 15,0-5 52-15,3-2-52 0,0-6 28 0,0-2-36 16,0-6-8-16,0-2-12 16,3-6-16-16,0-2 4 15,3-5 28-15,3-4-12 16,0 1-32-16,3-3 12 15,0 8-16 1,0 1 12-16,0 4-8 16,0 6 8-16,-4 5 16 0,-2 5 0 0,3 6 32 15,3 2-20-15,-6 0-4 16,0 3-8-16,0 0 4 16,3 0-4-16,-3-3 16 15,-3-2-12-15,0-1 24 31,0-2-20-31,0-8 4 0,3-3 8 16,3-2-12-16,-3-5-32 16,3-1 8-16,3 0 4 15,0 1 8-15,0-1-20 16,0 1 12-16,0 2 4 16,0 2 4-16,3 6-20 15,-1 8 12 1,-2 0-4-16,-3 3 4 15,0-1 44-15,0 6-24 16,-3-2 16-16,-3 1-16 16,-3 1 12-16,0-5-16 15,3 2 16-15,-3-2-16 16,0-3 24-16,3-3-20 0,-3-2-4 16,0-3-4-16,3 0-192 15,0 0 104-15,3-6-308 16,3-2 220-16,3-8-396 15</inkml:trace>
  <inkml:trace contextRef="#ctx0" brushRef="#br0" timeOffset="208511.2433">18250 15171 924 0,'-6'0'340'0,"18"3"-260"0,-9-1-28 0,8-2 52 15,-2 0-68 1,6 3 4-16,0 0-24 0,0 2-356 15,3 3 188-15,0 3-472 0</inkml:trace>
  <inkml:trace contextRef="#ctx0" brushRef="#br0" timeOffset="208658.5976">18244 15309 932 0,'12'8'348'0,"-4"-6"-272"0,1 4-20 0,6-1-12 0,3 0-36 16,6 1-348-16,6-4 188 16,5-2-400-16</inkml:trace>
  <inkml:trace contextRef="#ctx0" brushRef="#br0" timeOffset="209780.779">18756 14735 508 0,'-3'-8'188'0,"0"8"-148"0,6-6-8 16,0 1 140-16,3 2-100 16,0 1 24-16,2 2-56 15,4-3 28-15,6 1-40 0,6 2 12 0,6 0-24 16,3 0-8-16,-1 0-4 31,1 2 20-31,-6-2-12 16,-3 0 12-16,-3-2-12 0,-10 2 0 0,-5 0-4 15,-6 0-24-15,-9-3 8 16,-2 3-76 0,-4 0 48-16,0 0-76 15,0 0 68-15,0 3-68 16,3-1 64 0,3 1 12-16,3 2 24 0,0 0 4 15,0 1 0-15,0 4 16 16,0 4-4-16,0 4 8 15,0 11-8-15,1 11 24 0,-4 2-16 0,0-2 32 16,3-3-28-16,-3-8 32 16,0 3-32-16,0-11 4 15,0-8-12-15,-3 3 12 16,0-3-12-16,3-2 4 16,0-6-4-16,-3 0-8 15,3-2 4 1,4-6-4-16,2 1 0 15,0-1 44-15,0-2-24 16,-3 5 68-16,6-5-48 16,0 5 44-16,0 0-48 15,0 0 68-15,0 0-56 16,9 5-8-16,-6 3-24 16,5-6 16-16,1-2-20 0,3 0 4 15,3 0-8-15,6 0 12 16,3-2-12-16,-3-1-144 15,8-2 72-15,-2 2-344 0,-3 1 228 16</inkml:trace>
  <inkml:trace contextRef="#ctx0" brushRef="#br0" timeOffset="210128.0308">19190 15007 548 0,'0'0'204'0,"3"-2"-156"0,-6-1-16 16,3 3 36-16,-3 0-44 15,0 3 32-15,-6 2-28 0,-3 3 28 0,1 2-32 16,-4-2 56-16,0 0-44 0,0 3 108 16,0 2-84-16,3 0 20 15,6 0-48-15,3 1 12 0,9-4-24 16,0-2 16 0,3 3-20-1,6-3 8 1,3-3-12-16,3-10-228 0,5 2 120 15,-2-2-660-15</inkml:trace>
  <inkml:trace contextRef="#ctx0" brushRef="#br0" timeOffset="210682.1336">18491 15303 488 0,'3'-7'180'0,"0"4"-140"0,-3 0-12 0,0 3 172 15,0 0-116-15,0 0 28 16,6 0-68-16,0 3 80 15,3 0-72-15,5-1 64 0,7 1-64 0,9-1 40 0,6 1-52 16,14 0 40-16,31-9-44 16,23 1 16-16,0 3-32 15,12-4 28-15,6 1-32 16,-6 2-4-16,-14 1-8 0,-16-4 12 16,0 1-8-16,-20-5 24 46,-1 4-20-46,-11-2-4 16,-10 3-4-16,-11 0-84 0,-6 2 44 16,-15 0-416-16,-6 3 248 15</inkml:trace>
  <inkml:trace contextRef="#ctx0" brushRef="#br0" timeOffset="211416.6849">18732 15592 580 0,'3'-13'216'0,"3"2"-168"0,3-2-12 0,-9 8 100 16,3-6-80-16,0 8 48 15,6-2-60-15,-6 5 12 16,0 5-36-16,2 3 80 0,4 8-56 0,-3 5 48 16,3 3-52-16,3 8 16 15,3 8-36-15,0-1 16 16,6-2-20-16,0 3 28 15,-6-8-28-15,2-11 32 16,1-8-32-16,-3-8 56 0,3-18-40 16,-3-8 4-16,0-13-24 15,0-3 0 1,3-3-4-16,-1 5-16 16,7-2 4-16,-9 3-16 15,0 8 12-15,0-1-12 16,0 6 8-16,0 5-20 15,-9 6 20-15,5 2-136 16,-8 8 80-16,6 2-428 16,-3 4 276-16</inkml:trace>
  <inkml:trace contextRef="#ctx0" brushRef="#br0" timeOffset="211782.13">19086 15933 944 0,'-3'-5'352'0,"6"0"-276"0,6-9-20 16,-3 14 60-16,6 0-76 16,6-2 36-16,3-4-44 0,2 1-20 15,1 5-4-15,3-8 8 0,-3 3-8 16,-3 2-136-16,-6 3 72 15,-10 0-404-15,-8 0 256 16</inkml:trace>
  <inkml:trace contextRef="#ctx0" brushRef="#br0" timeOffset="211939.2373">19184 15954 716 0,'-12'24'264'0,"15"-5"-204"0,-3-3-16 0,0-3 124 16,-3 5-100-16,0-2 8 0,0 0-48 15,3-3-220-15</inkml:trace>
  <inkml:trace contextRef="#ctx0" brushRef="#br0" timeOffset="218833.8034">16481 17267 416 0,'9'-8'152'0,"-6"2"-116"0,-3 1-12 0,3 5 100 16,3-2-72-16,-3-4 68 16,-3 6-68-16,0 0 48 15,-3 0-56-15,-3 8 16 0,-9 3-40 16,-8 5 0-16,-16 2-12 16,-18 9-8-16,-14-1 4 0,-1-2 20 31,-5 2-12-31,-12-4 32 0,-12 4-28 0,8-2 48 31,13-6-36-31,20-7 28 16,10-6-28-16,8 3-16 15,12-3-8-15,4-5-32 0,17-5 16 16,3 5-320-16,15-8 180 0</inkml:trace>
  <inkml:trace contextRef="#ctx0" brushRef="#br0" timeOffset="219284.0514">15699 17320 508 0,'-12'0'188'0,"9"13"-148"0,-9-8-8 0,3 3 88 16,-3 3-72-16,3 5 8 15,0-3-36-15,-9-3-20 16,3-2-4-16,6 6 56 0,-5-1-28 15,2-3 24 1,-3 4-28-16,0-7 36 16,6 7-32-16,3-4 12 15,0 6-20-15,6 5 28 0,6 3-28 16,0-3 4-16,9 3-12 16,3-3 28-16,5-2-20 15,4-6-12-15,3-5-8 16,0-3 4-16,-6 1 0 0,-10-4 44 15,1-2-24-15,-9-2 8 16,-12-4-16-16,3 1 28 16,-9 2-24-16,-2-7 56 15,5 2-40-15,-3-11 36 16,3 3-36-16,-3-2 16 16,3-6-28-16,3 3 0 0,-3 2-12 31,9 1-32-31,0-3 12 15,0 13-48-15,0-5 32 16,0 7-356-16,0 6 212 16</inkml:trace>
  <inkml:trace contextRef="#ctx0" brushRef="#br0" timeOffset="220452.1848">16937 17052 260 0,'0'-13'96'0,"0"8"-76"0,0-3-4 0,6 5 124 15,0-7-80-15,0 7 20 16,-3-2-48-16,0-1-4 16,-3 6-16-16,0 8 72 0,3 8-48 15,0 5 48-15,-3 1-48 16,0 15-20-16,-3-6-8 16,0-1 8-16,0-1-8 0,0-6 40 15,-3-4-24-15,6-6 4 16,-3-2-16-16,3-9 12 15,0-2-16 1,3-13 4-16,-3 5-4 16,3-10-16-16,0-1 4 15,0-2 4-15,0-5 0 16,3 4-20-16,3 4 12 0,0-6 4 16,-1 8 4-16,1-2 0 15,0 7 0-15,0-2 16 16,0 10-8-16,0-2 32 15,0 5-24-15,0 0 20 0,0 8-20 16,3 5 0-16,3-2-8 16,6 10 28-16,-1-5-20 15,4 0-4-15,3-3-8 16,0-3 20-16,-6-7-12 16,-1-3 4-1,-2 0-8-15,-3-8-8 16,-3-2 4-16,-3-4-4 15,-9-2 0-15,0-7 16 16,-3 9-8-16,-6-4-20 16,0 5 4-16,0 2 4 0,3 0 4 15,-3 9-44-15,0-1 24 16,0 6-12-16,-2 5 20 0,-1 10 16 16,0 6 0-1,0 5-12-15,0 3 4 0,3-3 20 16,3-2-8-16,3-9 4 15,9 3-4-15,6-8-16 16,3-7 4-16,6-1-252 16,2-2 140-16,1-3-280 15,3-8 224-15,0 5-76 16</inkml:trace>
  <inkml:trace contextRef="#ctx0" brushRef="#br0" timeOffset="220785.8814">17559 16968 404 0,'0'-8'148'0,"-3"8"-112"0,-6 0-12 15,3 5 108-15,-3-2-76 16,0 2 40-16,-6 0-56 16,4 3-24-16,-1 0-8 0,-3 3 0 0,6-3-4 15,9 5-36-15,0 0 16 16,6 6 16-16,3-6 0 0,6 5 0 15,-1 1 4 1,7-3 4-16,0-3-4 0,0 0-4 16,-12 1 4-16,-6-1 20 31,3-3-12-31,-21-2 24 0,-6-2-24 31,-3-1 76-31,-5-3-52 0,2-2 48 16,0 0-48-16,9 0-20 0,3-2-8 15,3-3-300-15,6-1 160 16,18-7-360 0</inkml:trace>
  <inkml:trace contextRef="#ctx0" brushRef="#br0" timeOffset="220921.9803">17764 16843 728 0,'-12'-18'268'0,"-5"28"-208"0,5-2-16 0,3-2 20 16,3 7-44-16,-3 0-64 16,3 0 24-1,6 1-564-15</inkml:trace>
  <inkml:trace contextRef="#ctx0" brushRef="#br0" timeOffset="221090.878">17720 17031 676 0,'-27'35'248'0,"18"-12"-192"0,3 12-16 0,6-11 32 16,6-3-48-1,0 3 8-15,3-9-20 16,-3-4-16-16,9-3 0 0,-9-8-268 16,3-5 144-16,0 2-296 15</inkml:trace>
  <inkml:trace contextRef="#ctx0" brushRef="#br0" timeOffset="221391.5046">17886 17037 652 0,'15'-19'244'0,"-12"14"-192"0,3-1-12 0,-6 6 128 16,0-8-100-16,-3 8 16 31,0 8-48-31,-6-2-24 0,0 2-8 16,1 2-4-16,8 9 0 0,-6-3 0 15,6 7 0-15,6-1-72 16,8 4 40-16,-2-2-156 16,6-6 108-16,3-2 24 15,-6-3 36-15,-3 6 20 16,-9-6 0-16,-9-7 0 0,-6 7 0 16,0-11 16-16,-12 4-8 15,3-6 24 1,6 0-20-16,-2 0 12 15,8-14-12-15,3 9-228 16</inkml:trace>
  <inkml:trace contextRef="#ctx0" brushRef="#br0" timeOffset="221638.6526">18238 16814 456 0,'-6'13'168'0,"12"3"-128"0,0 16-16 0,0-11 88 16,-6 3-68-16,3-3 16 0,3 16-36 16,-9-2 32-16,0 10-32 15,-3 0-12-15,-3-6-8 0,-6-2-244 16,-6-8 132-16,-6 3-272 15</inkml:trace>
  <inkml:trace contextRef="#ctx0" brushRef="#br0" timeOffset="221792.3528">18038 17031 832 0,'-9'-18'308'0,"9"18"-240"0,0 0-20 15,0 0 140-15,12 0-112 16,12 0-36-16,6 10-32 16,9-7-28-16,8 5 12 0,1-5-604 15</inkml:trace>
  <inkml:trace contextRef="#ctx0" brushRef="#br0" timeOffset="223291.3876">18559 16968 384 0,'6'-8'140'0,"-3"8"-108"0,0-6-8 16,-3 6 92-16,0 0-68 16,-3 0 96-16,-6 0-84 0,-3 0 76 15,-6 0-76-15,-2 6 32 16,-4 2-56-16,0 5 24 0,-3 0-32 0,6 3 36 15,0 0-36-15,10 8 20 16,2-3-28-16,3 3 16 16,6-3-20-16,3-5 20 15,3-3-24-15,9-8-20 16,-1-5 0-16,1-5-224 31,-3-3 124-31,0-5-128 0,0 0 136 16,-6-1-160-1,3-4 148-15,-3-3-184 16,0 2 168-16,0 6 136 16,0 0 0-16,0-1 260 15,0 12-152-15,3-1 68 0,-1 1-112 16,1 7 64-16,-3-3-76 16,6 9 48-16,-3 0-64 0,0 2-20 0,0 0-16 15,-3-2 8-15,-3-3-8 16,-3 5 32-1,0-8-24-15,0-5-68 0,0 0 28 16,0-3-80-16,0-7 60 16,3-3-24-1,3-6 40-15,0 6-12 16,3 5 24-16,3 0 44 16,0 3-16-16,-3-1 44 15,2 6-32-15,1 0 40 16,-3 6-36-16,3-1-4 15,-3 3-16-15,-3 0 12 16,-3 0-12-16,-3-3 16 0,0 6-16 16,-3-3 24-1,-3-3-20-15,6-2-4 16,0-3-4-16,0 0-4 0,0-3 0 16,6-2-20-16,0 5 12 15,-3 0-24-15,6 5 20 0,-3 3-4 31,3 0 8-31,-3 2 24 0,0 4-8 16,3-1 16-16,-3-5-16 16,3 2 40-16,-6-2-24 15,2 0-40 1,-5-8 8-16,0 0 20 0,3-5-8 16,-3-3-88-16,3 3 48 15,0-3-16-15,0-5 32 0,0 7-4 16,0-2 12-16,3 8 36 15,0-5-16-15,3 10 88 16,3 1-52-16,0 2 76 16,3 0-68-16,3-3-16 15,0-5-24-15,-1 0 32 16,1-3-20-16,-3-2-48 0,-3-3 12 16,0-3-140-16,-3-2 84 0,-3 5-56 15,-3-5 72-15,-3-3-72 16,9 0 72-16,-6 3 8 15,6 0 28 1,-3 2 40-16,3 3-16 0,2 3 52 31,-2 2-32-31,-3 3 48 0,-6 0-44 16,3 3-8-16,9 2-12 16,-12 1 0-16,-9 1-8 15,0-7 24 1,-3 8-16-16,-2-2 4 0,-1 4-8 15,-3-7 12-15,3 2-12 16,3-2-20-16,0 0 4 0,0-1 56 16,9 9-24-1,0-3 16-15,3 5-24 16,6 5 0-16,9-2-8 0,6-2 12 16,6-4-12-16,0-5-4 15,8-5 0-15,-2 0-128 16,-3-10 68-1,-3 2-144-15,-4-3 112 16,-2-2-48-16,-6-8 84 0,-6 8 8 16,-3-1 28-1,-3-4 56-15,-6 2-20 16,0 5 124 0,0-2-80-16,0 8 120 0,0 2-104 15,0 6 12-15,3 2-52 0,0 8 8 0,0-2-28 16,6 5 28-16,3 2-32 15,3-4-288-15,3-6 148 16,9 5-464 0</inkml:trace>
  <inkml:trace contextRef="#ctx0" brushRef="#br0" timeOffset="225175.1066">19681 16928 312 0,'0'-5'112'0,"0"7"-84"0,0-7-12 0,0 5 40 16,0 0-36-16,0 0 68 0,3 5-48 15,0 3 64-15,0 0-64 16,0 5 96-16,-3 1-76 31,0 2 24-31,0-1-48 16,0-1 4-16,0-4-24 0,-3 1 28 0,3-6-28 16,0-5 12-16,0 0-16 15,0 0 0-15,3-8-4 16,3 0 20-16,0-2-16 15,3-4-32-15,-3 1 12 16,0 0-16-16,3 0 12 0,0 5-8 16,0 3 8-16,0-1-20 15,3 6 20 1,0 0 48-16,0 6-16 16,-1-1 8-16,4-5-16 0,0 2 36 15,3-2-24-15,0-2 32 16,0-1-32-1,0 1-4-15,-3-4-12 16,-7 4 12-16,-8-4-12 0,-3-2-20 16,-8-2 4-16,-4 2 20 15,-3-5-4-15,-3 5-28 16,3 2 8-16,0 1 24 16,3 10-8-16,3 3 36 15,7 6-24-15,5 4 12 16,5-2-16-16,7 0 12 0,6 0-16 15,3-3 32-15,3-2-24 16,6-4 4-16,2-1-12 16,1-4-60-16,0-4 28 15,0-4-128-15,-7-1 80 16,-2-7 8-16,-3-4 40 0,-3-14 0 16,-3-8 12-16,-6-7 52 15,-3-6-20-15,-3 8-36 16,0 8 8-16,-3 5 20 15,0 14-8-15,0 10 8 16,0 18-4-16,-3 22 56 31,0 18-36-31,-3 6 24 0,-3 5-32 16,0 10 28-16,-6 11-32 16,12-8 20-16,0-13-20 0,0-11 8 15,6-10-12-15,3-16-96 16,0-11 48-16,3-8-184 15,3-10 124-15,3-14-72 16,-9-12 100-16,3-4-8 16,-1-10 48-16,-2 6 16 0,-6 2 8 31,-9 8 100-31,4 2-52 16,-1 3 192-16,-6 11-132 0,0 0 44 0,0 2-88 15,3 1-36-15,3 7-16 16,3 3-36-1,0 0 16-15,3 0 4 16,0 0 8-16,6 0-220 16,3 3 120-16,3-1-516 15</inkml:trace>
  <inkml:trace contextRef="#ctx0" brushRef="#br0" timeOffset="225413.4906">20360 16648 664 0,'-24'-14'244'0,"18"14"-188"0,-3 6-16 15,6 2 76-15,0 5-72 32,3 13 16-32,0 17-36 15,3-9 12-15,0 14-20 0,-3-17 8 0,6 1-12 16,-6 0 20-16,0-11-20 15,0 3 32-15,-3-8-28 16,0 8-172-16,-6-17 84 16,4 4-564-1</inkml:trace>
  <inkml:trace contextRef="#ctx0" brushRef="#br0" timeOffset="225760.2268">20479 16939 600 0,'6'-3'224'0,"-3"6"-176"0,3-3-12 0,-6 0 104 16,9 0-84-16,3-3-20 31,-3 0-24-31,3-2-24 0,3 0 8 16,-6-3 28-16,2 3-12 0,-11-3 12 0,0 2-12 15,0-2-24-15,-11 6 4 16,2-4 76-1,-6 1-40-15,0 2 88 16,-6 3-64-16,6 3 0 0,0 8-32 16,3-1-20-16,6 1-4 15,3 2 4-15,3 3 0 16,3-3 24-16,9-2-12 16,-6 2 4-16,9 0-8 15,-6 0-40-15,6-5 16 0,-3-2-268 16,3-6 156-16,3 0-436 15</inkml:trace>
  <inkml:trace contextRef="#ctx0" brushRef="#br0" timeOffset="225960.5547">20774 16843 696 0,'-6'-8'256'0,"3"3"-196"0,-3 5-20 0,0 0 128 16,-3 11-100-16,-3-3 68 0,0 5-76 15,0 0-36-15,0 8-12 16,4-2-4-16,8-1-4 0,0-2 8 16,8-5-8-16,4 2-144 15,6-5 76-15,9-5-272 16,-3-3 188-16,3 0-340 16</inkml:trace>
  <inkml:trace contextRef="#ctx0" brushRef="#br0" timeOffset="226129.7203">20997 16648 644 0,'-12'-14'236'0,"12"14"-180"0,-9 27-20 31,6-9 124-31,-6 14-96 16,0 2-16-16,3 9-32 0,-2-9-4 0,2 6-8 15,0-6-320-15,0-7 172 16</inkml:trace>
  <inkml:trace contextRef="#ctx0" brushRef="#br0" timeOffset="226445.7434">20747 16804 832 0,'-6'-29'308'0,"9"18"-240"0,6 6-20 15,0 2 72-15,12 6-76 16,6 2 16-16,8 6-36 0,4-1 12 15,3 3-20-15,-1-2 28 0,7-6-28 16,-6-2-156-16,-1-3 76 16,-5-3-56-16,-6-7 72 15,-9 2 0-15,-9-3 28 16,-9-5 20 0,-3-8 4-16,-3 6-12 15,-3-3 4-15,3 0-48 16,3 7 24-16,3 4-72 15,6 2 56-15,-6 3-52 16,2 2 56-16,-5 3-60 16,0 0 60-1,-3 8-28-15,-5 5 44 0,-10 6-24 16,-3 2 28-16,-3 5-16 0</inkml:trace>
  <inkml:trace contextRef="#ctx0" brushRef="#br0" timeOffset="226598.7182">21048 16954 520 0,'9'14'192'0,"-6"-9"-152"0,-3 8-8 16,6-7 60-16,-6-6-56 0,0 5 68 31,0-5-64-31,0 2 0 0,0-2-24 16,0 0 8-16,-3 6-16 16,3-6-372-1</inkml:trace>
  <inkml:trace contextRef="#ctx0" brushRef="#br0" timeOffset="227231.0085">21333 16907 696 0,'-5'-5'256'0,"2"5"-196"0,-12 8-20 16,6-6 172-16,-6 1-124 16,-3 7 88-16,0 1-104 15,3 5-28-15,3-8-28 0,3 13 4 0,6-5-12 16,9-3 4-16,3-2-4 15,6-6-84-15,3 0 40 0,0-5-144 16,-3-5 100-16,0 0-52 16,-9-6 80-16,3 6 16 15,-9-8 24-15,-3 2 28 32,-6-2-8-32,0-1-20 15,3 1 4-15,0 0 40 0,6 0-20 16,6 8-8-16,3-3-8 15,0 8 20-15,3-3-8 16,2 3 4-16,1 0-4 16,0 3-32-16,0-3 12 15,-3 0 48-15,-3 0-16 0,0 0-8 16,-9 0-8-16,0 0 4 16,3 8-4-16,-3-3 60 15,0 5-36-15,0-2-4 16,0 0-12-16,3 3 44 15,-3 5-32-15,3-3 44 16,3-2-40 0,-6-4 4-16,0 4-20 15,6-8 12-15,0 2-16 0,-3-10 24 16,3 5-20-16,3-6-4 16,-4-2-4-16,1 1-48 15,0-4 24-15,-3-2-152 0,0-3 96 16,0 5-12-1,3 3 56-15,-3 3 64 16,3 2-16-16,0 6 136 0,3 2-84 16,-3 3 76-16,0 5-84 15,3 1 76-15,0-4-80 16,3-2 8-16,-3 0-40 16,-3-3-180-16,0-5 84 15,3 8-748-15</inkml:trace>
  <inkml:trace contextRef="#ctx0" brushRef="#br0" timeOffset="228362.8026">22021 16857 372 0,'9'-32'140'0,"-3"19"-112"0,9-11-4 16,0 8 128-16,-9-11-88 15,15 1 52-15,-7 0-68 16,1-1 44-16,0 6-52 15,0 2 8-15,-9 1-32 0,-6 10 20 16,0 3-24 0,-6 5-32-16,-3 23 12 15,-6 20 64-15,-6 26-32 16,-5 2 36-16,-1 11-32 16,6 8-16-16,6-5-8 15,3-9 4-15,12-15-4 0,3-8 8 16,3-21-8-1,3-6 24-15,6-12-16 0,0-1 40 16,0-13-28-16,-3-8-100 16,0-11 40-16,-6-2-44 15,-9-24 48-15,-9-2 0 16,-6 2 20-16,0 5 16 16,-3 3 0-16,0 13 52 0,6 0-32 15,3 8 0-15,4 3-16 16,2 3 4-16,6 4-8 15,6 1-4-15,-6 0 4 0,14 5-4 16,-8 0 0-16,3 0 16 16,-3 0-8-16,3 0-116 15,-3 0 56-15,0 0-224 32,3 0 152-32,-3 0-208 15,6 5 192-15,3 0-64 16</inkml:trace>
  <inkml:trace contextRef="#ctx0" brushRef="#br0" timeOffset="229000.5149">22200 16939 436 0,'-12'-6'160'0,"9"1"-124"0,-3 2-8 16,0 3 176-16,0-2-116 15,-3 2 72-15,-6 0-96 16,6 2 0-16,-3 1-40 15,3 8 4-15,3 2-16 0,3 0 0 0,6 0-4 32,3 1 12-32,3-1-12 15,12-5 40-15,0-3-24 16,0-2-24-16,-3-6 0 0,0-2-28 16,-4-1 16-16,-5-2-48 15,-9 1 32-15,0-4 16 16,-3-2 8-16,0-1 12 15,0 1-4-15,6 5-20 16,3-2 8-16,3-1-24 0,3 1 20 16,-3 7-12-16,9 3 12 15,0 3-20-15,-3-3 20 16,0 10 48-16,-3-7-16 16,-4 5 0-16,4-3-12 15,-9 3 20-15,3-3-16 0,-6 1-4 16,0-1-4-16,0 3-4 15,-6 0 0-15,6-3 0 16,-3 6 0-16,3-3-20 16,0-1 12-16,0 1 12 15,3-2 0-15,-3-6 24 16,0 0-16 0,0 0 4-16,0 0-8 15,0 0 4-15,0-3-8 16,0-2 8-16,0-1-8 0,6-1 8 15,0-4-8-15,0-10-12 16,-3-6 4-16,9-4 4 16,3 4 0-16,3 3-28 15,3 3 16-15,0 3 4 16,-1 4 8-16,4 6-44 0,-6 8 24 16,-9 0-180-16,0 8 112 15,-6-2-252 1</inkml:trace>
  <inkml:trace contextRef="#ctx0" brushRef="#br0" timeOffset="230801.8609">22518 16888 392 0,'0'-5'148'0,"0"5"-116"0,0 0-8 15,0 0 56-15,-3 5-48 16,0 1 60-16,0 2-56 0,-3 5 44 15,0 0-44-15,0 0 44 16,3 0-48-16,-2 1 48 0,5 2-48 16,0-6 4-16,0-5-24 15,0 6 0-15,5-8-4 16,-5-3 28 0,0 0-20-16,0 0-24 15,0 0 4-15,0-6-80 16,0-2 48-16,3 1-92 15,3-4 72-15,0-2-76 16,3-6 72-16,3 3 32 16,3-2 20-16,0 5-20 15,0 5 16-15,6 0 84 0,-6 5-40 16,-1 0 60-16,-5 3-52 16,-3 6 24-16,-6-4-36 0,0 9 16 15,0-8-24-15,-6 7 8 16,6-7-16-16,-3 7-24 15,3-2 4-15,0 0 4 32,0 0 4-32,3-3-20 15,-3 9 12-15,6-1 32 0,-6-8-16 16,6 6 28-16,-6-3-24 16,0-3-4-16,0-5-4 15,0 0-4-15,0 0 0 16,0 0-44-16,0 0 24 15,6-5-72-15,-3-1 52 16,3-1-44-16,3-4 48 0,3-2-16 0,-3-3 32 16,9 5-16-16,-6-2 20 15,0 5 0 1,-1 0 8-16,-2-2 76 0,0 10-36 16,0 0 24-1,-9 0-36-15,0 8 16 0,0-3-20 16,-3 0 0-16,-3 0-8 15,0-2 20-15,6 5-16 16,-3-3-4-16,3 1-4 0,0 1 20 16,3-1-12-16,-3 2 24 15,6 2-24-15,-6-2 12 32,9 3-12-32,-6-3 20 15,6-3-20-15,-6-2 4 0,6-3-8 16,-9 0-24-16,3 0 8 15,3-3-68-15,-3-2 44 16,-3-1-4-16,0-1 20 16,0-4-32-16,0-2 28 15,6-1-4-15,-6 9 16 0,6-3 8 16,3 8 0-16,-3 6 96 16,-3-1-52-16,6 3 60 15,0 0-60-15,-6 8 32 16,-3-6-44-16,6 1 0 15,0-3-20-15,2 0 44 16,-8-8-28 0,0 0-148-16,3 0 68 15,0-3-144-15,-3-2 112 16,0-3-72-16,0 0 88 0,0-5-60 16,3-3 72-1,3 0 4-15,0 0 32 16,3 0 84-16,3 3-36 15,3 0 80-15,3 2-60 16,6 3 8-16,-1 0-32 16,1-2-12-16,-3-4-8 0,0-2-4 15,-3 1 0-15,-3-7 32 0,-6 4-16 16,-6-3 4-16,-3-3-12 16,-3 0 20-1,0-2-16-15,-3-3 48 0,-3 2-32 16,6 6 64-16,-3 8-52 15,0 5 20-15,0 8-40 16,3 16 28-16,-3 18-32 0,6 11 64 16,0 5-44-16,0-5 0 15,0-2-20-15,9-12 24 16,0 1-24 0,3-5 12-16,-3-9-16 15,3-2 28-15,0-3-24 16,2-8-180-16,1 1 88 0,0 2-28 15,3-8 64-15,-3-3-16 16,6-2 32-16,0-1-24 16,-9-7 28-16,2 5 28 15,-2-5-4-15,0 0 20 16,-3-6-16-16,-3 6 48 0,0-5-28 16,0 4 20-16,-6 1-28 15,3 5 8-15,-6 0-16 16,-3 6-8-16,-3 2 0 15,-6 2 28-15,-3 6-16 16,1 0-32 0,5 11 8-16,0-1 28 15,0 3-12-15,6 1 52 16,6-4-32-16,0 6 12 16,6-8-24-16,3 2 0 15,6-5-8-15,-1-5-32 16,1-8 12-16,-3 0-196 15,3-2 112-15,-9-4-64 32,3 4 92-32,-9-9-12 0,0 3 44 15,0-2 16-15,0-4 8 0,0 9 72 0,-3-3-32 16,3 8 140-16,3 8-96 0,12-3 84 16,-9 9-92-1,3-4 28-15,9-2-52 0,-3 3 28 16,-1-9-36-16,1 4-160 0,0-1 68 15,0-5-680 1,-6 11 408-16,3-6 68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42:13.3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18297 2315 664 0,'-59'-13'244'0,"59"13"-188"0,-113-13-16 0,62 2 120 15,9 11-96-15,-32-8 28 16,5-5-56-16,-29-6 4 15,15 6-24-15,-21-8-8 16,8 8-4-16,-17-19 28 0,18 8-16 0,-24-13-12 31,15 5-8-31,-15-7 4 16,18 7 0-16,-13-10 0 16,22 13 0-16,-12-9 0 15,9 12 0-15,-10-3-20 16,19 5 12-16,-15-2-4 15,18 2 4-15,-16-5 24 16,19 10-8-16,-6-2-40 16,20 8 20-16,-8 8-16 15,8-1 16-15,-5 1 8 0,11 5 4 16,-2-3 0-16,17-5 0 0,-5-5 8 16,20 0-4-1,-6-6-12-15,12 6 4 0,-6-5 4 31,13 4 0-31,-7 1 0 16,6 5 0-16,-6 3-20 16,3 5 12-16,-3-8 12 15,10 8 0-15,-10-11-20 16,9 11 8-16,0-13 4 16,3 8 4-16,-3-3-12 15,6 0 8-15,-3-3 4 0,9 6 0 0,-8 2-12 16,8 3 8-16,-6 0 12 15,6 3-4-15,-6 8-20 16,3 2 8-16,-9 5-24 16,9 4 20-16,-3 9 32 15,-3 1-12-15,0-3 8 16,6 3-8-16,-3 0 20 16,6-6-16-16,-6-2-12 15,3 0-4-15,0-11 12 0,6 3-4 16,0-13 32-16,6-3-20 0,6-3-24 15,6-8 4-15,15-10 0 16,-3 3 4-16,8-9 0 31,4 1 0-31,0 7 0 16,-7 3 0-16,-5 3-12 16,-3 3 8-16,-9 2 12 15,-3 2-4-15,-6-2 32 16,-3 3-20-16,-9-3 20 15,3 3-20-15,-6-8-24 16,0 2 0-16,-9-5 4 0,3 6 4 0,-9-6 0 16,3 2 0-16,-9 1 0 15,4 3 0-15,-13 2 0 16,15 0 0-16,-9 2 0 16,12 6 0-16,7-7-36 15,5 7 20-15</inkml:trace>
  <inkml:trace contextRef="#ctx0" brushRef="#br0" timeOffset="1315.8955">19098 2244 424 0,'3'-19'156'0,"0"11"-120"0,3-2-8 0,-6 2 116 16,0 2-84-16,0-2 44 0,3 1-60 0,-3 1 36 15,3 6-44-15,-3-8 8 16,3 8-28-16,-3 0 0 16,0 8-8-1,-6-2 28 1,3 7-20-16,-9 3 32 15,6-1-32-15,-6 15 20 16,6 1-20-16,-6 1 28 16,6-3-28-16,0 3 20 15,3-8-20-15,9-11 36 16,3 0-28-16,6-21 32 16,3 3-32-16,9-16 4 15,-3 0-16-15,-1-8-52 0,-2 7 24 0,-3-7-60 16,-3 8 44-16,-9-3 16 31,0 8 12-31,-6-2 4 16,0 13 0-16,-3-3-28 0,0 8 16 0,-3 8 76 15,6 2-36-15,-3 3 20 16,6 6-32-16,-3 2-16 16,3-2-4-16,0-1 48 15,3 3-24-15,-3-7 16 16,0-1-20-16,-3 0 64 0,0-5-48 15,-3-3-196-15,3 1 84 0,-3-12-260 16,3 6 192-16,6-13-380 31,3 5 296-31</inkml:trace>
  <inkml:trace contextRef="#ctx0" brushRef="#br0" timeOffset="2015.8121">19461 2212 456 0,'-3'-5'168'0,"3"5"-128"0,-12 5-16 15,3-5 132 1,3 0-92-16,-9 0 60 0,7 0-68 0,-4 5-16 16,3 0-24-16,-3-2-12 15,6 2 0-15,0 1-40 16,6 4 20-16,3-4 24 16,3 2-4-16,3 2 0 15,6-2 0-15,-3 3 4 31,-1 2-4-31,-5 3 24 16,0 2-16-16,-9 6 4 16,3-3-8-16,-6 3-16 15,3-3 4-15,-2-2 20 0,2 2-8 16,-3-11-12-16,3 4 0 16,-3-6 20-16,6-6-8 15,-3-4 16-15,3-4-16 0,-3-2 4 16,3 0-4-16,-6-2-8 15,3 2 4-15,-3-3-16 16,6 6 8-16,-3-3-16 16,3 3 12-16,6-3-4 15,3 3 4-15,6-3 32 16,5 5-12-16,10-8-4 0,-3 11-4 0,6-13 4 16,-3 8-4-16,-4-3 16 15,4-5-12-15,-9 2-20 16,0 3 4-16,-6-5 40 15,2 5-20-15,-5-2 16 16,-3 2-16-16,-6 0-8 31,0-3 0-31,-3-2-4 16,0 5 0-16,-3-5 16 16,0 5-8-16,-3-3-28 15,6 3 8-15,-6 0 12 0,3 3 4 16,-5 0-12-16,5 2 4 15,-12 3 28-15,3 3-12 16,-12 2-12-16,6 8-4 0,-6-5 48 16,3 3-24-16,1 5-20 15,11 2 0-15,9 1 8 16,6 2-4-16,17-3 32 16,4-2-20-16,9-5-68 15,-3 2 28-15,8-13-528 16,-2 0 300-1</inkml:trace>
  <inkml:trace contextRef="#ctx0" brushRef="#br0" timeOffset="2916.0606">21095 1749 520 0,'-3'5'192'0,"3"-5"-152"0,-6 13-8 0,3 1 88 16,6-6-72-16,-9 15 24 15,6 6-40-15,0 14-4 16,3-3-16-16,-3-1 36 15,3-2-24-15,-3-2-4 16,0-9-12-16</inkml:trace>
  <inkml:trace contextRef="#ctx0" brushRef="#br0" timeOffset="3284.012">20506 2185 520 0,'-12'6'192'0,"12"-6"-152"0,3 2-8 0,-3-2 104 16,6 3-80 0,0-3 92-16,6 0-84 15,3 0 12-15,0 0-44 0,14-3 48 16,4 1-44-16,33-4 28 15,8 6-36-15,24-7 28 16,-2 1-32-16,23-4 4 16,-12-1-16-16,6-2 20 31,-18 8-20-31,-3-9 4 16,-11 6-8-16,-7 3-8 0,-14 0 4 0,-10 5 20 15,-14 0-12-15,-12 0 56 16,-6 0-36-16,-12 0-16 15,-6 0-8-15</inkml:trace>
  <inkml:trace contextRef="#ctx0" brushRef="#br0" timeOffset="3616.4289">20827 2302 196 0,'-14'3'72'16,"14"-3"-56"-16,-6 10-4 0,0-5 260 15,6 6-152-15,-6 13 108 31,3 2-132-31,-6 6 8 0,6 2-60 0,-6 3 60 16,6 3-56-16,-6-8 8 16,3-3-32-16,-6-5 24 15,6-3-32-15,-6-3 48 16,6-4-36-16,-3-6 4 16,3 0-20-16,3-8-368 15,3 2 192-15</inkml:trace>
  <inkml:trace contextRef="#ctx0" brushRef="#br0" timeOffset="3847.73">20902 2553 592 0,'0'3'220'0,"0"-3"-172"0,12 0-12 0,-6 0 92 16,3 0-76-16,6-3 52 15,2 1-64-15,7-6-20 16,3 2-12-16,0-7 16 16,-3 3-12-16,2 2-12 15,-5 2-4-15,-6 4-48 0,-6 4 24 0,-3-2-240 16,-6 3 148-16</inkml:trace>
  <inkml:trace contextRef="#ctx0" brushRef="#br0" timeOffset="4085.2263">21077 2402 488 0,'-8'0'180'0,"8"0"-140"0,-18 6-12 15,12-1 128 1,6 8-92-16,-6 0 28 16,6 3-56-16,-3 5 48 15,6 1-48-15,-3-1-8 16,3 0-16-16,-3 3 24 15,0-6-20-15,-3-2 32 16,3 0-32-16,-6-3 32 16,0-2-32-16,0-6-100 15,-3 0 40-15,0-5-412 16,6 0 252-16</inkml:trace>
  <inkml:trace contextRef="#ctx0" brushRef="#br0" timeOffset="4332.3583">21286 2363 508 0,'-9'5'188'0,"9"-5"-148"0,-6 19-8 0,6-6 140 16,9 0-100-16,-3 13 68 31,9 1-80-31,6-1 8 16,5 1-36-16,-2-1-4 15,6 1-16-15,-9-3 36 0,3-9-24 0,-7-1 20 16,-2-4-24-16,-9-2-168 16,0-3 80-16,-12-5-504 15,0 0 320-15</inkml:trace>
  <inkml:trace contextRef="#ctx0" brushRef="#br0" timeOffset="4501.0143">21515 2371 756 0,'0'5'280'0,"0"-5"-216"0,-18 37-20 0,6-18 84 16,0 4-80-16,-11 9 24 15,-4 5-40-15,-9-8 12 16,6 0-24-16,1-2 0 16,2-6-12-16,-3-3-156 15,9-2 80-15</inkml:trace>
  <inkml:trace contextRef="#ctx0" brushRef="#br0" timeOffset="5618.3945">22036 2140 424 0,'3'-2'156'0,"-3"2"-120"0,0-3-8 0,-3 1 96 15,6 2-72-15,-3 0 76 16,3-6-72-16,-3 1 48 16,0 2-60-16,0-5 4 15,9 3-28-15,-6-8-4 0,9 2-8 0,-6-7 12 16,3 5-12-16,0-3-4 16,0 2 0-16,2 1 12 15,1 0-8-15,0 2-4 16,3 9 0-16,-3-4 12 15,0 12-8-15,-6 2 32 16,3 2-24-16,-6 6 20 16,3 3-20-16,-3-6 8 15,0 0-12-15,0 0 28 16,0-5-24-16,0 3 4 16,0-9-12-16,0-4 28 15,3 2-20-15,2-5 12 0,1-1-16 31,0-2-16-31,0-2 0 0,-3-1 28 16,0 6-12-16,-3-3-20 16,3 5 0-16,-3-5-4 15,3 6 4-15,-3-4-20 16,3 1 16-16,-6 0-216 16,3 5 128-16,-9 2-304 15,3 6 228-15</inkml:trace>
  <inkml:trace contextRef="#ctx0" brushRef="#br0" timeOffset="5948.8549">22024 2302 520 0,'-9'5'192'0,"9"-5"-152"0,6-5-8 15,-6 5 148-15,3 0-104 0,0-8 52 31,6 3-80-31,0-6 0 16,0 3-28-16,0-5-20 0,3 5-4 0,-3-3 20 16,3 6-8-16,-4 2-20 15,1-2 4-15,-6 2 32 16,0 3-16-16,-3 3 28 16,0 5-24-16,3 3 24 15,3-3-24-15,3 0 40 16,0 2-28-16,3-10 40 15,3 3-36-15,0-6 12 16,3 3-24-16,0-10-192 0,-1 2 92 16,1 0-368-16,-3-3 248 0</inkml:trace>
  <inkml:trace contextRef="#ctx0" brushRef="#br0" timeOffset="6887.1601">22777 1794 520 0,'0'-5'192'0,"0"5"-152"0,0 0-8 0,0 0 72 32,0 0-64-32,0 5 36 15,3 8-44-15,-3 11 36 16,0 5-40-16,-3 21 84 15,0-2-64-15,-6 5 84 16,0 0-76-16,-6-6 16 16,10-12-40-16,-10-1 32 15,9-2-36-15,-3-11 20 0,3 3-28 16,0-11 60-16,3 0-44 16,0-7 12-16,3-6-32 15,0 0-200-15,3 0 96 0,-3-6-368 16,0 6 252-16</inkml:trace>
  <inkml:trace contextRef="#ctx0" brushRef="#br0" timeOffset="7287.3441">22932 2111 728 0,'0'-5'268'0,"0"5"-208"0,0 3-16 0,0-6 108 16,6 3-92-16,0 0 64 16,3 0-72-16,3-5 16 15,0 2-40-15,3-2-8 32,2 0-12-32,7-3 20 15,-3 8-16-15,6-6 4 16,-6 1-8-16,-3 2-236 15,-4 3 124-15,1-2-520 16,-9-1 348-16</inkml:trace>
  <inkml:trace contextRef="#ctx0" brushRef="#br0" timeOffset="7619.1748">23387 1884 444 0,'6'-11'164'0,"-6"11"-124"0,3 6-16 16,-3-1 148 0,3 3-100-16,0 5 88 15,3 6-96-15,3-1 40 16,3 6-64-16,15 0-4 15,-3-1-20-15,5-1 32 16,1-4-24-16,-3-5 12 16,-3 1-20-16,-6-6 44 15,-3-1-32-15,-9-4 12 16,-3 5-24-16,-3-8-24 16,-3 5 0-16,-3-2-164 15,6 2 96-15</inkml:trace>
  <inkml:trace contextRef="#ctx0" brushRef="#br0" timeOffset="7950.411">23587 1841 632 0,'-12'0'236'0,"12"0"-184"0,-6 0-16 0,-3 0 124 16,9 6-96-16,-9 7 96 16,-3-2-92-16,0 15 20 15,3 3-52-15,-5 8 4 16,-1-5-24-16,3 2 20 15,0-2-24-15,-3-5 40 16,3-4-28-16,-3-1-144 0,0-9 64 0,9 0-376 16,0-8 240-16</inkml:trace>
  <inkml:trace contextRef="#ctx0" brushRef="#br0" timeOffset="12088.512">20845 3106 424 0,'-12'-5'156'0,"3"2"-120"0,4-5-8 0,5 6 80 16,0 2-64-16,0-6 44 0,0 6-52 0,0 8 52 16,5 3-52-16,-5 18 28 15,0 0-36-15,0 16 16 31,-5 3-24-31,-4 7 0 16,3-12-12-16,-3-1 20 16,3-8-16-16,-9-5 4 15,6 1-8-15,-3-12-500 16,6 1 268-16</inkml:trace>
  <inkml:trace contextRef="#ctx0" brushRef="#br0" timeOffset="12535.6207">20583 3421 508 0,'-20'-11'188'0,"20"11"-148"0,0-2-8 0,0-1 104 15,5 6-80-15,1-3-4 32,6 5-32-32,3 0-8 15,0-5-4-15,6 0 4 16,6-8-8-16,5 3 16 15,1-3-12-15,3-2-4 16,-6 4 0-16,-1-7 12 16,-2 8-8-16,-12 0 4 0,0 5-4 15,-9 2-8-15,-3 3 4 0,-3 6 12 16,0 2-8-16,0 3 24 16,0-3-20-16,0 3-4 15,6 0-4 1,3 0 20-16,-3 0-12 0,6-3-12 15,-6-2-4-15,9-6 40 16,-4 3-24-16,1-5 24 16,3-1-20-16,-3-7-16 15,3 2-4-15,-9-15 12 16,0 5-4-16,-9-11 8 16,0 5-8-16,-6-5-4 15,-6 6 4-15,-3 2-4 16,0 3 0-16,4 2 0 15,-1 9 0-15,15-1-28 16,0 3 16-16</inkml:trace>
  <inkml:trace contextRef="#ctx0" brushRef="#br0" timeOffset="13005.1331">21333 3334 652 0,'-2'2'244'0,"2"-2"-192"0,14 0-12 0,-5-2 40 15,3 2-52-15,3 0 24 16,3-6-32-16,0-1-16 16,0 1-8-16,-6-2 48 15,0 3-24-15,-10-3 8 16,1-3-16-16,-14-2-8 16,-1 5 0-16,-15-5 20 15,0 2-12-15,-6 1 56 16,4 5-36-16,-4 5 36 15,12 2-36-15,6 11-52 16,6 3 8-16,9 13 12 16,6-5 0-16,9 5 28 15,6-5-16-15,6 0 32 16,2-3-28-16,-2-8 12 16,0-2-16-16,-3-3-208 15,0-3 104-15,-1-15-324 16,1 2 232-16</inkml:trace>
  <inkml:trace contextRef="#ctx0" brushRef="#br0" timeOffset="13289.0446">21691 3223 592 0,'18'-14'220'0,"-18"14"-172"0,14-10-12 0,-14 7 164 15,3 3-116-15,-9 0 64 16,3 5-88-16,-14 3 36 16,5 6-56-16,-9-1-28 15,6 5-12-15,3 6-8 16,0 0 0-16,9 0-20 15,6-3 16-15,12-5 32 0,3 2-12 0,12-7 36 16,2 2-28-16,-2-10-4 31,0 2-8-31,-15 0 40 16,3-2-24-16,-24 0 0 16,0-1-12-16,-21 1-8 15,3 2 4-15,-12-5-4 16,7 3 0-16,2-6-12 15,6 3 8-15,3-5-244 16,9 0 136-16</inkml:trace>
  <inkml:trace contextRef="#ctx0" brushRef="#br0" timeOffset="13585.3397">21914 3016 652 0,'12'-8'244'0,"-12"8"-192"0,0 6-12 16,3-6 76 0,3 2-72-16,0 11 52 0,-6 3-56 0,0 8 8 15,0 5-32 1,-6 11 36-1,3 2-28-15,-6 9 20 0,0-1-24 0,0-8 8 16,3-7-16-16,0-6-148 16,3-8 72-16,0-11-388 15,3-7 252-15</inkml:trace>
  <inkml:trace contextRef="#ctx0" brushRef="#br0" timeOffset="13751.9855">21783 3204 716 0,'-24'-8'264'0,"24"8"-204"0,3 0-16 0,3-5 44 15,6 5-56-15,6-5-12 32,9 2-12-32,2-5 16 15,4 5-12-15,-3-2-436 16,0 2 232-16</inkml:trace>
  <inkml:trace contextRef="#ctx0" brushRef="#br0" timeOffset="13904.8282">22140 2982 728 0,'-9'-8'268'0,"9"8"-208"0,-6 8-16 0,3-8 96 16,3 5-84-16,-6 0-12 15,3 9-28-15,-3-4-16 16,6 3 4-16,0 3-552 15,6 0 300-15</inkml:trace>
  <inkml:trace contextRef="#ctx0" brushRef="#br0" timeOffset="14036.0008">22078 3159 768 0,'-21'27'284'0,"21"-27"-220"0,-6 39-20 0,3-18 84 15,3 1-80-15,-3 4 0 16,3 1-32-16,0-9 8 15,3 1-16-15,0-12 40 16,0 4-24-16</inkml:trace>
  <inkml:trace contextRef="#ctx0" brushRef="#br0" timeOffset="14737.5806">22143 3119 548 0,'0'-5'204'0,"0"5"-156"0,0 5-16 0,-6 1 88 15,6-1-72-15,-6 3 16 32,3-3-40-32,-3 11 32 0,6-3-32 0,0 11 32 15,0-8-32-15,3 10-4 16,3-2-12-1,0-3 28-15,0-2-20 0,0-6-4 16,3-2-8-16,-3-11 72 16,-3 0-40-16,3-5-12 15,0-9-16-15,-6-4-20 16,0 2 8-16,0-8-60 16,0 6 36-16,3-4-32 15,3 1 36-15,0 0-24 16,6 10 28-16,3-4-8 15,-1 12 16-15,1-5 8 16,3 8 4-16,-6 3 8 16,3 2-4-16,-6 3 40 15,0 2-20-15,-9 6 12 16,3-2-20-16,-6-1 8 16,3 0-12-16,-3 0 0 15,-3-7-4-15,3-1 20 16,3-5-16-16,3 0-20 15,9-5 0-15,-3-1-4 0,3 4 4 0,-3-12 60 16,0 9-28-16,-7-3-28 16,10 0 0-1,-6-2-8-15,3 4 4 0,-3-2 0 16,-6 3 0-16,3-3 32 16,0 3-12-16,0 0-48 15,0 2 20-15,-3 3-24 16,0 0 24-16,3 3 72 15,3 5-32-15,0 2 56 16,3 6-48-16,-3 0 12 0,3 2-28 16,-6 1 0-1,3-3-8-15,-3-3 48 32,3 3-32-32,-3-8-64 0,0 0 20 0</inkml:trace>
  <inkml:trace contextRef="#ctx0" brushRef="#br0" timeOffset="15464.5154">22628 3090 444 0,'0'-2'164'0,"0"2"-124"0,6 0-16 16,-6 0 104-1,0 0-76-15,0-3 60 16,3 3-68-16,-3-3 60 16,3 3-64-16,-6-2-8 0,3 4-20 0,-9-2-12 31,3 6 4-31,-3-4 4 15,-2 6-4-15,-4-5 8 0,6 2-8 0,-6 0-28 16,6 3 12-16,0 0 24 16,3 3-8-16,3-3 8 15,3 2-4-15,3-2-16 16,6 3 4-16,3-8 56 16,6-1-28-16,-3-4 24 15,5-1-28-15,-5-2 8 0,-3-1-16 0,-3-4-76 16,-3 5 32-16,-9-6-76 15,3 6 64 1,-6-3-16-16,6 0 36 0,-9 2 4 16,6 6 12-16,-3 0 0 15,12 6 0-15,0 2 76 32,6 5-36-32,3-5 40 15,6 2-40-15,6-2-28 16,-4 3-4-16,7-8 68 0,-3-3-36 0,3-8-4 15,-6 2-16-15,-7-7-20 16,-2 5 4-16,0-10-84 16,-9 4 48-1,0-9-20-15,0 4 36 0,-6-18 4 16,3 5 12-16,-3-13 44 16,0 8-24-16,-3 8 104 15,3 5-64-15,-3 16 72 16,6 11-68-16,-3 16-4 15,0 7-32 1,0 6 4-16,3 2-12 16,0-2 36-16,0-3-24 0,-3-5 64 15,0 0-48-15,-6-6-112 16,3-5 32-16</inkml:trace>
  <inkml:trace contextRef="#ctx0" brushRef="#br0" timeOffset="15917.3989">22810 2995 528 0,'-3'-13'196'0,"3"13"-152"0,21 2-12 0,-12 1 96 16,0 0-76-16,3 2 76 15,-1 3-72-15,1-3 32 16,0 6-52-16,-3-3 24 16,6-3-32-16,0-5-8 31,3 0-12-31,3 0-392 15,0-5 208-15,5 0-36 16,-2 2 128-16,-3-2 72 16,-3 5 12-16,-3 0 188 15,0 0-100-15,-4-6 84 16,-2 12-100-16,-6-12 76 16,9 6-84-16,-6-2 28 0,-3-1-52 0,-3 0 56 15,6-5-56-15,-12-2 36 16,3 5-44-16,-6-11 8 15,0 8-24-15,-3-3 36 16,4 1-28-16,-4 2-12 16,6 8-8-16,-6 0 4 15,3 5-4-15,-3 3-12 16,3 8 4-16,3 2-4 16,3 1 0-16,-3 5 16 15,6-3-4-15,3-3 32 16,6-2-20-16,12-5 56 15,6-1-40-15,5-7-68 16,4-3 16 0</inkml:trace>
  <inkml:trace contextRef="#ctx0" brushRef="#br0" timeOffset="17392.0305">20836 4686 520 0,'-12'26'192'0,"9"-13"-152"0,-2 3-8 0,-1-10 132 15,6-1-96-15,-6-2 104 16,3-1-96-16,-6-10 4 16,3 6-48-16,-3-9 24 0,3-5-32 0,-3-13 40 15,3 0-36-15,-3-13 12 31,6 2-24-31,-3-13-36 16,3 8 12-16,3-16-8 16,3 8 8-16,9-5 8 15,-3 13 0-15,15 3-36 16,0 10 20-16,5 3 4 0,4 16 12 16,-3 7 32-1,-3 6-16-15,-4 11 20 0,-2 2-20 0,-12 8 44 16,0-2-32-16,-18 5 40 15,0-1-40-15,-14 1 28 16,-1-5-28-16,-12-6-8 16,6-2-12-16,-3-6-76 15,19 0 36-15,-1-2-32 32,15 2 40-32,9 0-24 0,8 1 28 0,10 7-16 15,3 3 20-15,0-3 28 16,-6 6-8-16,-4-9 28 15,-5 3-20-15,-15-2 48 16,-6 0-32-16,-11-3 48 16,-1-1-44-16,-15-4 4 15,0 0-24-15,3-6 0 16,4 3-4-16,2-5-24 16,18 0 8-16,0-1-188 15,9 4 104-15,6-1-568 16,0 3 368-16</inkml:trace>
  <inkml:trace contextRef="#ctx0" brushRef="#br0" timeOffset="18772.7917">21655 4315 392 0,'3'-10'148'0,"3"2"-116"0,0-3-8 16,-3 3 144-1,3 0-96-15,0-5 68 16,3 0-80-16,-6-8 36 0,3 5-56 0,-12-5 24 16,3 2-36-16,-9 3 8 15,0 6-20-15,-9 10-8 16,6 2-4-16,-9 12 12 15,3 4-8-15,-2 3-4 32,8 3 0-32,3 0-24 15,6-3 12-15,6-5 20 16,6-3-4-16,9-10 16 16,3-3-16-16,5-5 24 15,4-3-20-15,0-11-20 16,-3 8 0-16,-6 1 20 15,-3 2-4-15,-6 11-20 0,-7 5 4 0,-7 15-12 16,-4 9 8-16,-6 5 0 16,6 3 4-16,-6 7 8 15,12 1 0-15,-6 0 0 16,9-3 0-16,0-8 8 16,3-8-4-16,3-8 52 15,-6-5-32 1,3-13-12-16,6-3-4 15,0-14 8-15,-6 1-8 0,3-13-12 16,0 2 0-16,6-11 12 16,-1 6-4-16,-11-5 16 15,6 7-12-15,-12-2-20 16,3 8 4-16,-2 3 4 16,-7 2 4-16,-3 0 0 15,6 8 0-15,-9 0 60 16,6 3-32-16,-3 2 16 15,6 3-28-15,0-3-24 16,3 6 0-16,6-6-48 16,3 3 28-16,15-5 24 0,6 0 4 0,18-8 28 15,5 2-16-15,4-10 12 16,-3 2-12-16,-10-4 0 16,1 4-4-16,-12-5 20 15,-3 8-16-15,-10-2 12 16,-2 7-12-16,-6-2-8 15,-3 2 0-15,-6-2-4 32,3 5 0-32,-3-2-36 15,6 4 20-15,-3-2-48 16,6 6 36-16,0 2-12 0,0 2 24 0,0 6-16 16,3 3 16-16,0 5 44 15,0 2-16-15,-6 1 36 0,3-1-32 31,-6 1 12-31,6-1-16 0,-12-2 20 16,6-2-20-16,-3-7 32 16,3-1-28-16,-3-12 4 15,3 1-12-15,-3-16-8 16,3 0 4-16,0-14-32 0,3 6 16 16,0-2 4-16,6 7 8 15,-3 3-28 1,6 5 16-16,-3 5-56 15,-1 6 36-15,-5 8 24 16,3 4 8-16,-12 12 0 16,6 5 4-16,-3 8 72 15,1-1-40-15,-1 1-20 16,3-3-16-16,0-5 52 16,5-3-28-16,1-10 68 15,6-6-52-15,3-16-168 0,0-2 68 0,9-16-448 16,-3 0 284-16</inkml:trace>
  <inkml:trace contextRef="#ctx0" brushRef="#br0" timeOffset="18928.4931">22346 3916 892 0,'-21'8'332'0,"21"-8"-260"0,-9 18-20 0,0-12 72 16,6 2-80-1,-9-1-20 16,6 4-12-31,6-3 4 0,6 0-8 0,6-5-512 0,-3-1 272 0</inkml:trace>
  <inkml:trace contextRef="#ctx0" brushRef="#br0" timeOffset="19041.9417">22355 4016 624 0,'-30'19'228'0,"30"-19"-176"0,-3 26-16 0,0-15-28 15,6 0-12-15,0-4 40 31,6 1-24-31,6-8-228 16,8 0 112-16</inkml:trace>
  <inkml:trace contextRef="#ctx0" brushRef="#br0" timeOffset="19226.0591">22497 3948 644 0,'-9'-6'236'0,"9"6"-180"0,-5 14-20 16,-1-9 160-1,3 5-116-15,-6 4 0 0,3 1-48 0,-3 7 24 32,6 1-32-32,0 1-4 15,6 0-12-15,0-3 20 16,6 0-16-16,3-10 40 0,2-6-28 0,4-15 32 16,3 2-32-16</inkml:trace>
  <inkml:trace contextRef="#ctx0" brushRef="#br0" timeOffset="19487.8939">22637 3794 632 0,'-21'-13'236'0,"21"13"-184"0,6-8-16 0,-6 5 8 16,3 6-32-16,0 2 56 15,-3 3-36-15,9 11 64 16,0 5-56-16,-9 7 36 15,3 1-44-15,-6 5 24 16,3 0-28-16,-3 3-28 16,6-3 0-16,0-8 44 15,3-5-24-15,0-14-52 16,3-4 16-16,-3-17-324 16,-3 6 188-16</inkml:trace>
  <inkml:trace contextRef="#ctx0" brushRef="#br0" timeOffset="19826.4746">22819 3905 592 0,'-9'-8'220'0,"9"8"-172"0,-9-2-12 0,9-1 164 16,0 6-116-16,-6-3 28 31,0 2-68-31,-3 1-20 0,-3 5-12 0,-9 0-20 15,4 0 4-15,5 0 4 16,-3 0 0-16,3 0 24 16,6 0-12-16,0-3-32 15,12 5 12-15,-3-10 44 16,6 6-16-16,3-6-28 16,3 2 4-16,-1-2 16 15,7 6-4-15,-6-6-40 16,6 10 20-16,-6-5 28 15,0 3-8-15,-9-2 28 16,9 2-24-16,-9-6-48 0,3 1 20 16,-1-6-332-16,4 1 192 15</inkml:trace>
  <inkml:trace contextRef="#ctx0" brushRef="#br0" timeOffset="20468.1191">22974 3627 520 0,'-3'-8'192'0,"3"8"-152"0,3-5-8 0,-3 5 96 32,0 0-76-32,0 3 84 15,6 2-76-15,-3 8 12 0,3 6-40 0,-3 13 56 16,2 2-48-16,-5 6 44 15,3-1-48-15,-3 1 16 16,0-6-32-16,0-7 8 16,3-3-16-16,12-8 44 15,-3-6-28-15,6-7 40 16,0-3-40-16,6-11-200 0,0 1 92 16,-4-9-268-16,1 6 196 0,0-11-64 31,-6 8 132-31,-6 3 80 15,-3 0 8-15,-6 8 176 16,9 7-104-16,-9 9 96 16,3 2-104-16,-3 3 20 15,6 2-52-15,-3 1 12 16,12-3-28-16,-1-3 36 16,1-2-32-16,0-11 20 15,6 0-24-15,-3-11-236 0,0 3 112 0,-6-10-204 16,0 4 176-16,-9-10-148 15,-3 6 164-15,-3-1 84 16,0 9 24-16,-3 10 296 16,0 8-156-16,3 16 76 31,3 5-120-31,0 26 44 16,3 3-76-16,0 25 24 15,0-4-48-15,3 3-20 16,-6-13-4-16,0-6 44 15,-6-10-28-15,-3-16 96 0,-3-10-68 16,-18-12 20-16,6-9-40 0,-23-14-20 16,11-3-8-16,-18-13-84 15,13 1 44-15,5-22-532 16,9 0 312-16</inkml:trace>
  <inkml:trace contextRef="#ctx0" brushRef="#br0" timeOffset="21242.7812">21899 4040 456 0,'0'-2'168'0,"0"2"-128"0,-3 0-16 16,0 0 60-1,6 0-52-15,-3 0 76 16,0 0-60-16,0 0-8 15,0 0-24-15,0 0 68 0,0 0-48 0,0 0 12 16,0 0-28-16,-3 0 40 16,3 0-32-16,-3 2 28 15,3 1-28-15,-3-1 8 16,3 4-20-16,-3 2-8 16,3 5-4-16,-3 5 28 31,6 1-16-31,-3 2 12 15,6 3-16-15,0-3 28 0,0-2-24 0,-3-6 20 16,3 0-20-16,-3-8 36 16,3 1-28-16,3-9 12 15,-6 0-20-15,6-5 0 16,0 1-8-16,0-4 4 16,0 6-8-16,-4-6-12 15,4 3 4-15</inkml:trace>
  <inkml:trace contextRef="#ctx0" brushRef="#br0" timeOffset="29418.0391">16681 5485 340 0,'21'0'128'0,"-9"0"-100"0,3-5-8 16,-10-1 132 0,4 6-88-16,-3-8 124 15,3 3-108-15,-3-8 76 16,0 2-92-16,-3-5 72 0,0 3-76 0,-6-11 56 16,-6 6-64-16,-12-22 16 15,4 3-40-15,-16-26 8 16,0 4-20-16,-9-17 8 15,7 9-12-15,-22-15-16 16,6 14 0-16,-11-6 4 16,8 10 0-16,-8 6 0 0,14 15 0 0,1 6-28 15,11 11 16 1,0 2-12 0,9 11 12-16,1 0-8 0,5 5 8 0,0 0 0 15,9 3 4-15,-3-1-12 16,6 6 12-16,-3-2 4 31,6 4 4-31,-3-2-12 16,3 3 8-16,-2 2-24 15,5 3 16-15,-6 11-4 16,3 2 8-16,-6 11 8 16,3-1 0-16,-6 6 8 15,6-2-4-15,-3-6-4 16,6-5 4-16,0-8 12 0,12-3-8 0,3-13 16 15,3 0-16-15,9-19 4 16,0 1-4-16,8-17 12 16,1 6-12-16,3-5-12 15,0 7 0-15,-7 1 4 16,1 10 0-16,-9 0 8 16,-3 8-4-1,-12 0-4-15,0 3 4 0,-9 0-16 16,3 5 8-1,-6-6 20-15,0 6-8 16,-3-2-4-16,6 2 0 16,-3-3 4-16,3 0-4 0,-5 1-4 15,5 2 4-15,-9-3 4 16,6 3-4-16,-9 0 8 16,3 3-8-16,-3-1-36 15,6 4 16-15,0-1 24 16,9 0-4-16,6-2 20 15,6 2-16-15,6-2-600 16,6 2 320-16</inkml:trace>
  <inkml:trace contextRef="#ctx0" brushRef="#br0" timeOffset="31065.8835">15972 4474 372 0,'-9'3'140'0,"9"-3"-112"0,-2 2-4 16,-1-2 4-1,6 0-20-15,-3 0 60 16,0 0-40-16,0 0 52 15,0 0-48-15,2 0 56 16,1 3-52-16,-3-3 56 16,0 0-56-16,0 0 36 15,0 0-40-15,0 0-20 16,6 3-4-16,0-1 16 16,0 1-12-16,3-3 12 15,6 0-12-15,3-3-8 16,0 3 0-16,6-5 4 15,2 0-4-15,1-3 8 16,-3 3-8-16,-6-1-12 16,0 6 4-16,-15 0 92 0,-3 6-48 0,-12-1 36 15,3 3-44-15,-6 0 16 16,3 0-28-16,-3-3 8 16,6 3-16-16,0-6-24 15,6 4 4-15,-3-6 12 16,6 2 0-16,-3-2 32 31,6 0-20-31,-6 3-48 0,1 2 16 16,-7 3-316-1,3 0 184-15</inkml:trace>
  <inkml:trace contextRef="#ctx0" brushRef="#br0" timeOffset="34037.3185">17425 5456 364 0,'0'0'132'0,"0"0"-100"0,6 2-12 0,-6-2 80 16,0 0-60-16,0 0 60 15,0 0-56-15,0 0 16 16,6 3-40-16,-6-3 44 31,0 0-36-31,0-3 4 16,3 3-20-16,3-5 36 15,0 2-24-15,-3-2 12 16,3 2-20-16,-3-4 36 0,0 4-28 0,-3-5 4 16,0 5-16-16,-3-2 12 15,0 2-16-15,-3-5 4 16,3 6-4-16,-6-1 12 15,6 0-12-15,-6-2-4 32,3 5 0-32,-6 0 4 15,3 5-4-15,-6-2-12 0,6 2 4 0,-8 6 12 16,2 5-4-16,-9 8 8 31,12-3-8-31,-6 5-12 0,6 1 4 0,3-6 4 16,6 0 0-16,9-8 24 15,0-2-12-15,12-11 32 16,-3-3-28-16,3-7 4 16,3-4-12-16,-6-4-24 15,-1 2 8-15,-2-5-48 16,-6 5 28-16,-3 0-4 16,0 3 20-16,-6 8 0 15,3 2 4-15,-3 6 16 0,3 2-4 16,-6 6 60-16,6 2-36 15,0 5-20-15,6 1-8 0,-6-3 52 16,3-3-28-16,3-3 16 31,3-4-24-31,-3-1 20 16,0-5-24-16,0-5 12 16,-3-1-12-16,3 1-68 15,0-3 28-15,-6-8-4 16,6-2 16-16,3 2-24 15,0-3 24-15,3 4-20 16,2 1 20-16,1 1 0 0,0 0 8 0,-3 5-20 16,6 3 16-16,-6 2 32 15,-3 3-12-15,-3 3 16 16,0 2-12-16,-12 3 44 16,6 5-28-16,-12-2-4 15,3 2-16-15,-3 0 4 16,3 3-8-16,0-3-4 15,3 0 4-15,-3-2-4 16,6-3 0-16,0-5 16 16,3-1-8-1,-6-4 24-15,12-1-20 0,-6-5-4 16,0 3-4-16,3-6-16 0,3 3 8 0,0-2 12 31,3 2-4-31,-3-3-4 16,3 3 4-16,3-2-24 15,-6 2 12-15,9 0-12 16,-6 2 8-16,0 4-52 16,3 2 32-16,-4 2 8 15,4 4 12-15,-9 2 64 16,9 2-28-16,-9 4-12 0,3-1-4 0,-6 0 24 16,6 0-16-16,-6 0-4 15,0 3-8-15,6-2 20 16,-6-1-12-16,3-3 12 15,3 1-12-15,3-6-8 16,6-2 0-16,6-11-4 31,0-3 0-31,5-10 0 16,-2 3 0-16,3-9 0 16,-3 6 0-16,-3-8 32 15,-4 8-16-15,1-8-12 0,-6 10-8 0,-3-5 12 16,-6 8-4-16,-6-7-4 15,3 7 4-15,-6 3-24 16,0-1 12-16,-3 9-32 16,6 0 24-16,-3 5-56 15,6 0 40-15,-6 13-20 16,6 3 32-16,0 2 28 16,0 4-4-16,0 1 44 15,-6-2-24-15,0 3 32 16,6 3-32-16,-8-6 4 0,8-3-16 0,-6-4-16 15,6-1 0-15,-9-8-208 16,3 0 116-16,-9-7-184 16,9-1 164-16,-12-10-148 31,6 2 152-31,-9-7 32 16,12 2 48-16,-6-3 32 15,10-2 4-15,5 5 172 0,0 6-92 0,0-1 104 31,5 3-108-31,-5 3 12 16,9 2-56-16,-9 1 32 0,6 2-40 0,-6 0 4 16,12 0-20-16,0 2 20 15,6 1-20-15,0-6 32 16,3 3-28-16,8-2 48 16,4-4-36-16,3-4 4 15,0 2-20-15,-4-3-104 16,-2-2 48-16,-9 0-32 15,-3 2 40-15,-12 1-4 16,3 4 24-16,-18-2-28 16,6 6 28-16,-6-3-4 15,9 2 12-15,-9-2 24 16,6 5-8-16,0-3 112 16,3 3-68-16,0-3-4 15,6 6-28-15,3-3 48 16,-3 3-40-16,-6-3 8 15,6 5-24-15,-6 0-764 16,0 3 408-16</inkml:trace>
  <inkml:trace contextRef="#ctx0" brushRef="#br0" timeOffset="34197.2259">18006 5376 684 0,'-21'8'252'0,"21"-8"-192"0,0 16-20 0,0-3 4 15,0-2-32-15,-9 7 40 16,9 1-28-16,-3 0 4 15,6 2-16-15,-3-8 28 16,0 3-24-16,-3-3-180 16,3-5 88-16</inkml:trace>
  <inkml:trace contextRef="#ctx0" brushRef="#br0" timeOffset="34764.863">18244 5419 644 0,'0'-6'236'0,"0"6"-180"0,3 6-20 0,-3-6 176 31,0 0-124-31,0 0 0 16,0 0-56-16,0 0-4 16,6 5-16-16,-3-5 20 15,3 5-20-15,-4-5 24 16,1 8-24-16,3-8-4 15,0 0-4-15,-6-8 40 16,3 8-24-16,-3 0-28 0,0 0 4 0,0 0 16 16,0 0-4-16,0-5-4 15,0 10 0-15,0-10 4 16,0 5-4-16,0 0-4 16,3 0 4-16,-3-5 12 15,0 10-8-15,0-10-12 16,3 5 0-16,-3 0 4 0,3 0 0 0,-3-6 32 31,0 6-16-31,0-2 48 16,0 2-36-16,0-3 12 0,0 6-24 0,0-3-8 15,6 2-4-15,0-2 40 32,0 0-24-32,0-5 24 15,0 5-24-15,3-3-360 16,3 3 184-16</inkml:trace>
  <inkml:trace contextRef="#ctx0" brushRef="#br0" timeOffset="36469.7983">18488 5368 444 0,'0'-2'164'0,"0"2"-124"0,3-3-16 0,-3 0 104 16,3 3-76-16,-3-2 40 16,3 2-52-16,-3 0-16 15,0 5-12-15,-3 3 24 16,3 5-20-16,-6 8 48 15,0 1-36-15,-3 7 12 16,6-5-24-16,-3-3 64 16,3-3-48-16,0-5 40 15,3-2-40-15,0-6 24 16,3-5-28-16,0-10-8 31,3 4-12-31,0-7 4 0,0 0-8 0,3-3-4 16,0-2 4-1,3-1-16 1,-1 6 8-16,4-6-24 0,3 9 16 0,-3-1-20 16,3 6 16-16,-3 2-44 15,6 3 32-15,-6 0 16 16,-1 5 8-16,-5 1 4 16,3-1 0-16,3-2 44 15,0 2-24-15,0-8 8 16,3 3-16-16,0-5 20 0,0 2-20 0,-7-2 40 15,4 2-28-15,-9-4 4 16,3 1-16-16,-12 1 0 31,3 0-4-31,-6-6-8 16,0 3 4-16,-3 3-32 16,3 0 16-16,-3-1-12 15,4 6 12-15,-4-2 8 16,6 4 4-16,-6 1-36 15,6 5 20-15,-6 2 16 16,6 1 0-16,-3 5 0 0,0 0 4 0,3 2 12 16,6 6-8-16,0-5 32 15,6-1-24-15,3-7 20 16,0-1-20-16,3-7 8 16,2 0-12-16,7-11-24 15,0-3 4-15,3-2-56 16,0-3 32-1,-1-3 16-15,-2 1 12 16,-3-9 36 0,-3 9-16-16,-6-8-56 15,-3 4 16-15,-3-1 28 0,3 4 0 0,-6 0 20 16,0 9-16-16,-3 2-12 16,3 8 0-16,-3 8-16 15,0 8 12-15,-9 16 48 16,3 5-20-16,-12 26 52 15,-3 6-40-15,6 2-16 16,6-7-8-16,3-14 0 16,6-5-4-16,0-16-12 15,9-5 4-15,3-11 4 16,3-8 0-16,9-5 0 0,-6 0 0 0,-9-15 0 16,5 1 0-16,-20-17 24 15,6-1-12-15,-23-10-4 16,2 12-4-16,-9 1-24 15,3 8 12-15,0 5-12 16,7 6 8-16,8-1-8 31,6 8 8-31,12-2 16 0,6 5 0 16,8-5-916 0,7 5 496-16</inkml:trace>
  <inkml:trace contextRef="#ctx0" brushRef="#br0" timeOffset="36885.5138">19208 5268 496 0,'-9'-5'184'0,"9"5"-140"0,6-22-16 0,-6 12 180 31,3 5-120-31,-3-6 80 0,0 6-100 0,-3 5 0 16,3 2-44-1,-3 12 12 1,3 4-20-16,-6 6 28 16,0 2-28-16,-3 3 32 0,6-2-32 15,-9 2 32-15,12-3-32 0,-8 1 32 16,2-3-32-16,0-11 64 16,6 0-44-16,-3-10-32 15,3-1-8-15,0-4-500 16,3-1 272-16</inkml:trace>
  <inkml:trace contextRef="#ctx0" brushRef="#br0" timeOffset="37240.9949">19253 5440 572 0,'0'8'208'0,"0"-8"-160"0,15 8-12 0,-6-8 40 15,2 2-48-15,4-4 60 16,6-1-52-16,0-5 28 0,0 0-36 0,-3-5 16 16,-3 8-24-16,-9-3 28 31,-6 2-32-31,-6-4 12 0,3 5-16 0,-9-6 36 16,-3 3-24-16,0 0 40 15,9 3-36-15,-9 0-16 31,12 5-4-31,-9 2-28 16,12 3 12-16,-9 6 12 16,3 2 0-16,0 6 8 15,3 2-8-15,-3 5 16 16,6-2-12-16,0-3 60 16,9 1-40-16,-9-9-4 15,12 0-12-15</inkml:trace>
  <inkml:trace contextRef="#ctx0" brushRef="#br0" timeOffset="37507.8816">19625 5435 580 0,'-3'-14'216'0,"3"14"-168"0,0-8-12 0,-9 3 164 16,3 2-116-16,-9-5 80 31,0 6-96-31,-6-3 8 0,1 5-44 0,-4 2-48 15,12 6 8-15,-3 5-16 16,6 6 12-16,9 2 16 31,9 3 0-31,0 0 32 16,6-1-20-16,6-7 56 16,2-2-40-16,4-12-208 15,0-2 92-15,0-10-568 16,-3 2 364-16</inkml:trace>
  <inkml:trace contextRef="#ctx0" brushRef="#br0" timeOffset="37669.976">19744 5284 676 0,'0'-40'248'0,"0"40"-192"0,0-5-16 0,0 5 156 16,0 0-116-16,0 5 20 16,0 11-60-16,0-3 8 15,0 6-28-15,0 4 36 16,0 4-32-16,-6 5 56 0,3 7-44 0,-9 6-360 15,9-5 176 1</inkml:trace>
  <inkml:trace contextRef="#ctx0" brushRef="#br0" timeOffset="37839.0268">19637 5400 748 0,'-9'-10'276'0,"9"10"-216"0,15-6-16 16,-9 6 68-1,3 3-72-15,5-3 8 16,-2-3-28-16,9 3 24 16,-6 6-28-16,18-6 56 15,-6 0-40-15,5 0-560 16,1-6 284-16</inkml:trace>
  <inkml:trace contextRef="#ctx0" brushRef="#br0" timeOffset="38122.9153">19991 5305 716 0,'-12'-24'264'0,"12"24"-204"0,-15-3-16 0,9 1 176 15,3 4-128-15,-6 1-20 32,3 5-44-32,0 0-24 15,3 0 0-15,3 2 20 16,3 1-12-16,3 0 4 0,6-3-8 16,-3 2-260-1,0 1 136-15,-9-3-68 0,3 0 108 16,-12-3 36-16,3 0 24 0,-6 0 40 15,3 6-12-15,-5 2 136 16,8 6-80-16,-3 2 56 16,6 0-68-16,0 3-16 15,6-6-24-15,0 1 52 16,6-3-40-16,-3-11 16 16,8 3-28-16,-5-13 28 15,9 2-28-15</inkml:trace>
  <inkml:trace contextRef="#ctx0" brushRef="#br0" timeOffset="38839.188">20068 5397 632 0,'-3'0'236'0,"3"0"-184"0,12 14-16 0,-9-9 96 31,3 0-80-31,-3 6 32 16,0-1-48-16,0 1-12 15,3 0-16-15,-3-1 36 16,3 1-20-16,-3-6 20 16,0 3-24-16,0-8 8 15,3 3-16-15,-3-9 28 16,3 1-24-16,-3-8-24 0,3 5 4 0,-3-3-8 16,0 3 4-16,-3-2 16 15,3 5-4-15,-3-6-20 16,0 8 8-16,0-5 4 15,0 6 4-15,0-6 8 16,0 8-4-16,0-6-12 31,0 6 4-31,0-5 20 0,3 3-8 0,-3-4-56 16,6 6 24-16,0-2-8 16,3 2 20-16,-1-3-8 15,4 6 8-15,0-3-20 16,3 5 20-16,-6 0 24 15,3 0-8-15,-6 1-8 16,0 7 0-16,-6-2 116 16,0 2-60-16,-3-5 32 0,0 0-48 15,-3-3-4 1,6 0-20-16,-6-5 12 16,6 3-16-16,-3-3 4 0,3 0-4 15,-3-3-16-15,6 3 4 16,-3-2 4-16,6-1 0 0,0-2 0 31,3 5 0-31,0-6-12 0,3 4 8 0,-3-4 20 16,0 6-8-16,-3-5-4 15,0 5 0-15,-4-5 4 32,1 5-4-32,0-11-20 15,0 11 8-15,0 0-24 0,0 0 20 0,3-2 12 16,0 4 4-16,3-2 16 15,3 11-12-15,0-3-4 16,3 2 0-16,-3 1 64 31,3 0-36-31,-9-3 16 0,3 2-32 16,-9-5-60-16,3 3 20 0</inkml:trace>
  <inkml:trace contextRef="#ctx0" brushRef="#br0" timeOffset="40224.4993">21042 5366 528 0,'-6'-16'196'0,"9"13"-152"0,3-7-12 0,-3 2 96 16,6 2-76-16,-3-7 8 15,0 5-40-15,0-5-48 16,2 2 16-16,1 1 12 16,0 2 0-16,-6 0 28 15,0 5-16-15,-6 9-32 16,3 2 12-16,-6 10 88 16,3 3-40-16,-6 22 8 15,0 4-28-15,-2 22 40 31,2-6-32-31,-6 4 4 0,12-14-20 0,0-8-8 16,6-11 0-16,-3-8 28 16,3-4-16-16,3-9 32 15,3-5-32-15,-9-8-12 16,6 0-8-16,0-14-16 16,-3-1 12-16,-6-14 20 15,3-3-4-15,-6-16-4 16,3 6 0-16,-3-3 4 15,0 10-4-15,0 1-12 16,3 10 4-16,-3 3 64 16,6 8-32-16,-3 2-12 0,3 6-8 0,-3-3 0 31,3 5-4-31,0 1-4 16,3 2 4-16,0-3 12 0,6 6-8 0,9-9 4 15,-1 4-4-15,16-6 36 16,3 0-20-16,9-3-24 15,-4 6 0-15,1 0 8 16,-6 2-4-16,-13-2 16 31,-5 5-12-31,-15 0 4 0,-3 0-4 0,-15 0-24 16,7 5 8-16,-13 3-32 16,6 3 24-16,0 2-28 15,6 3 24-15,3 8 20 16,9-3 0-16,3 3 0 15,6-3 4-15,0-3 28 16,3-2-16-16,-3-11 20 16,-1 6-20-16,-2-11 52 15,0-5-36-15,-6-6-8 16,0 3-12-16,-6-8 8 0,3-2-12 16,-3-6-4-16,3 0 0 0,-3 6-32 15,6-4 16 1,-3 9-40-1,3 3 32-15,0-4-28 16,3 14 28-16,-3-5 8 16,3 5 12-16,0 0 44 15,-6 5-24-15,3 1-212 16,3-4 104-16,3 4-520 16,-6 4 336-16</inkml:trace>
  <inkml:trace contextRef="#ctx0" brushRef="#br0" timeOffset="40800.6678">21518 5374 416 0,'3'-3'152'0,"-3"3"-116"0,6 0-12 0,-6-3 100 16,6 3-72-16,-6-2 76 16,3-1-72-16,-3 0 40 15,3 3-56-15,-3-2-36 16,0 4-8-16,0 4 36 15,3 2-20-15,-6 5-8 16,6 0-8-16,-3 3 48 0,0 5-24 0,-3-5 24 16,3 0-24-16,-3-5 28 15,3-4-32-15,-3-4 32 16,0 2-32-16,0-10 40 16,3 2-32-16,-3-7-4 15,6-1-12-15,-3-7-16 31,6 2 4-31,0-8-16 16,0 8 12-16,6-2-32 16,-6 7 24-16,9 1-12 15,-4 2 16-15,-2-3 36 16,6 6-16-16,-6-1 28 0,3 4-24 0,-3-4 12 16,3 6-12-16,-3 0 0 15,6 3-4-15,-3 0 28 16,3 2-20-16,-1-2 40 15,1-1-32-15,6 1-452 16,-6 2 232-16</inkml:trace>
  <inkml:trace contextRef="#ctx0" brushRef="#br0" timeOffset="42726.1676">21786 5323 312 0,'3'-2'112'0,"-3"2"-84"0,6-3-12 0,-3 0 48 16,3 3-40-16,0-2 96 16,0 4-68-16,-3-4 56 15,0 2-64-15,-3-3 84 16,0 6-72-16,-3-3 0 16,3 2-36-16,-6 1 40 15,3 2-32-15,-3 3-16 31,0 0-4-31,3 3-20 0,3 2 8 16,-6 0 4-16,3 3 0 0,3-3 24 16,0 3-12-16,-6-5 12 15,12-1-12-15,-12-4 72 16,6-1-48-16,0-5-20 16,0 0-16-16,-3-5 8 15,6 2-4-15,-3-5 16 16,0 0-12-16,0-8-12 15,6 6 0-15,0-6-32 16,0 5 20-16,3 1-4 16,3 2 12-16,0-3 8 0,2 6 0 0,-5-3 8 15,3 3-4-15,-3-1-28 32,0 4 12-32,-3-4-4 15,3 4 8-15,-3-3-12 0,0 5 12 0,-3-3-4 16,0 6 4-16,0-3 0 15,3 2 0-15,0 1 0 16,3 5 0-16,-3 0 68 31,0 2-32-31,-3 1-12 0,3-1-8 0,-6 1-8 16,3 0 0-16,-3-1 44 16,0 1-24-16,-3-3-8 15,0 2-8-15,0-4 40 16,6 2-24-16,-3-11 0 15,0 3-12-15,0-5-16 16,6 2 4-16,-3-8 12 16,2 9-4-16,1-6 8 15,0 5-8-15,-3-5-20 16,3 3 8-16,-3-3 20 16,3 5-4-16,-3-2-20 0,0 2 4 0,-3-2 12 15,3 2 0-15,-3-4 8 31,3 4-8-31,-3-5-20 16,3 5 8-16,0-5-12 16,3 6 8-16,-3-4-8 15,0 6 8-15,0 0-44 16,3 3 28-16,-3 0 16 16,3 5 8-16,-6 0-8 15,0 0 8-15,-3-1 40 16,3 4-24-16,-3-3 8 0,3 0-12 0,-3 0 12 15,6 0-12-15,-3-6 4 16,0 1-4-16,0-3 20 16,6 0-16-16,0-3-20 15,0 3 0-15,0-2 12 16,3-1 0-16,-3-2-4 16,3 5 4-16,-3-5 4 31,2 2-4-31,-2-2 8 0,3 2-8 0,-6-5-4 15,3 5 4-15,-6-5-4 16,3 6 0-16,-3-6 16 16,0 5-8-16,0-5-64 15,3 8 28-15,-3-2-32 16,0 2 36-16,3 2-16 16,3 6 24-16,0 0 60 15,3-3-20-15,0 3 8 16,0 0-20-16,3-5 28 15,0 2-24-15,0-5 20 16,0 3-20-16,-4-6 44 0,1 3-32 16,-9-2-16-16,3 2-4 0,-6-3-8 15,0 3 0-15,-3-3-44 16,6 6 24-16,0-3-28 16,0 5 28-16,6 1-16 15,3 7 20-15,6-8 36 31,0 6-12-31,6-6 28 16,0 0-24-16,3-7 24 16,2 2-24-16,-2-14-20 15,-3 6 0-15,-3-7 12 16,-3 4 0-16,0-13-12 16,-9 11 4-16,0-21 20 0,0 4-8 15,-4-17-20-15,4 2 4 0,-3-3 32 16,0 9-16-16,0 7 28 15,0 13-24-15,0 14-12 16,0 10-4-16,-3 22 20 16,3 4-8-16,-3 9 40 15,3-3-24-15,-3 0 56 16,3-2-44-16,3-12 44 31,-3 1-44-31,15-8-176 0,-3 3 72 0,9-11-168 16,0-3 132-16,5-5-20 15,-2 5 76-15,3-15 48 16,-3 2 0-16,-1-11 4 16,-2 3 0-16,-9-8 92 15,0 6-52-15,-6 2 68 16,-3 8-60-16,-3-2-40 16,0 10-8-16,-6 5-12 15,3 5 0-15,-6 4 24 16,3-1-8-16,-9-3 60 0,0 9-40 15,-3-3 24-15,3-8-32 16,0 2-8-16,6-4-8 0,6-1 12 16,6-2-8-16,-3-1 4 15,12 1-4-15,-3-3-32 16,3 5 12-16,-6-5-32 16,9 5 28-16,-9-5-28 15,0 6 24-15,-3-6 0 31,3 5 12-31,-3-5 16 16,0 0-4-16,2 0 84 0,-2 0-44 0,3 0-32 16,3 0-8-16,-3 0 4 15,-3 3-4-15,-3-3 52 16,3 10-32-16,-6-4-88 16,0-1 32-16</inkml:trace>
  <inkml:trace contextRef="#ctx0" brushRef="#br0" timeOffset="47175.4856">12445 2786 52 0,'-12'19'16'0,"12"-19"-12"0,-18 18 0 15,6-7 16 1,6 2-12-16,-11 5-28 16,5 1 8-16,-9 5 92 15,6 2-40-15,-9 3 0 16,6-2-24-16,-6-1 32 15,10 1-24-15,-4-3-32 16,6 2 4-16,-6-2 16 16,6 0-4-16,-9 5 16 15,3 0-16-15,-3 13 16 0,1-2-16 0,-4 7-28 32,12 1 8-32,-3 5 56 15,3-11-20-15,0 3-44 16,6-10 8-16,-6 7 64 15,6-2-28-15,-6 5-24 16,7-3-4-16,-1 3 0 0,3-5 4 0,-3-1 0 16,6-2 0-16,-6 0 8 15,6-5-4-15,-6 0 16 16,6-6-12-16,-6 1-12 16,3-1 0-16,-3 3-4 15,6 1 0-15,-3 4 32 31,3 0-12-31,-3 1 4 0,6-4-8 0,-3 1-8 16,6-3 4-16,-3-2 4 16,3-3-4-16,0-3-12 15,-3-3 4-15,3 1 12 16,0-1-4-16,3-2-12 16,-4 0 4-16,4 0-24 15,3-3 16-15,-3 0 56 0,3 1-20 0,3-1-12 16,0 3-4-16,0 0-8 15,3 2 0-15,0 1 16 16,2-3-8 0,1-1 4-1,3-1-4-15,3-4-32 0,-3 3 12 0,-1-2 24 32,4 2-8-32,-6-2 28 15,3 2-20-15,-3-2 24 16,0 2-24-16,-1-5-12 15,4 0-4-15,0 2-16 16,3-4 12-16,0 4 32 16,8 1-16-16,1-1 0 15,0 1-4-15,-1-6-16 16,-2 3 8-16,0 0 12 0,-3 0-4 0,-3 3-4 16,-1-6 4-16,1 0-4 15,-3 1 0-15,0-4-20 16,0 3 12-16,2-5 32 0,-2 6-16 15,6-6 0 1,3 0-4-16,-4 0-4 0,7 0 0 0,0 0-20 16,-6 0 12-16,5 0 40 15,-2 0-20-15,-6 0-28 16,3 5 8 0,-10-2 28-16,1-1-12 0,-3 1-8 15,0 0-4-15,0-3 4 31,-3 0 0-31,3-3 0 16,0 0 0-16,5-5 8 16,1 3-4-16,6-3-12 15,0 3 4-15,-1 0 12 16,1 2-4-16,-3-2-4 16,0 2 4-16,0-2 4 15,-4 5-4-15,-2-6-20 0,0 4 8 0,-3-1 4 16,-3 3 4-16,0-2 0 15,-3-1 0-15,-3 0 8 16,2 3-4-16,-2-2-4 16,0 4 4-16,-3-2-4 15,3 6 0-15,-3-4 0 32,3 3 0-32,-3 1-20 0,0-1 12 0,0 0 20 15,0 3-4-15,0-2-12 16,3-1 0-16,3-3-4 15,-3 4 0-15,3-6 24 16,-1 2-8 0,1 1-4-16,6 0 0 0,-6-1-16 15,0 4 8-15,0-1-4 16,0 0 0-16,-6 1 24 16,6 1-8-16,-3-1-12 0,3-1 0 0,-4-2 4 15,4 2 0-15,-3-2 0 16,6-1 0-16,-3-2 0 31,3 6 0-31,0-4 8 0,0-2-4 0,0 0-4 16,-1 0 4-16,-2 0 12 15,3 0-8-15,-6 0-4 16,0 0 0-16,-3-2 4 16,0-4-4-16,-3 1-12 15,3 5 4-15,-6-5-4 31,3 5 0-31,0-6 16 0,0 4-4 0,0-6 8 16,0 8-8-16</inkml:trace>
  <inkml:trace contextRef="#ctx0" brushRef="#br0" timeOffset="48761.0916">14130 4929 280 0,'0'0'104'0,"0"0"-84"0,9 0 0 0,-3 0 32 32,0 5-32-32,6 1 60 0,2-4-44 0,7-2 20 15,0 0-36-15,12-8 44 16,3 3-36-16,17-8-16 31,1 5-4-31,5-8-20 0,4 3 8 0,2-6 20 0,-14 4-8 16,20 1 40-16,-5 1-24 15,8-8 4-15,-2 8-16 16,-7-11-8 0,-2 8 0-16,8-8-4 0,-5 3 0 0,14-5 0 15,-9 7 0 1,-5-7 44-1,-7 7-24-15,4-10 8 16,-4 13-16-16,7-8 28 16,-4 3-24-16,7-5-4 15,-4 4-8-15,-2-9-4 16,-9-1 0-16,8-18 8 16,-5 10-4-16,11-13 32 15,-2 8-20-15,2-5 4 0,-5 5-12 16,-1-11 12-16,-14 9-12 0,8-22 4 15,-8 5-4-15,-9-4-8 16,2 9 4-16,-11-7-4 16,-3 19 0-16,-9-22 0 15,-6 8 0-15,-6-16 8 32,2 14-4-32,-8-1 8 0,0 17-8 15,0-12-4-15,0 20 4 16,-11-17-32-16,2 11 16 15,-12-10 12 1,6 7 4-16,-15-2 16 0,3 15-12 0,-11-2-20 16,8 11 4-16,-18-6 12 15,7 14 0-15,-19-4-4 16,9 1 4-16,-11-3-4 16,11 9 0-16,-14-9-12 0,14 5 8 0,-23-7 4 15,5 5 0-15,-20-3 16 16,15 8-8-16,-22-3-12 15,13 9 0-15,-24-6-16 32,21 8 12-32,-13-5 4 15,19 2 4-15,-24-2 16 16,17 0-8-16,-14 5-12 16,15 2 0-16,-36 1-4 15,21 5 0-15,-36 5 24 16,27 3-8-16,-27 6-12 15,21 9 0-15,-15-9 4 0,20-1 0 16,-14 0 0-16,21-8 0 0,-3-2 16 16,27 2-8-16,-16-5-12 15,25 3 0 1,-6-3 4 0,17 0 0-16,1-3 8 0,20 3-4 0,6 0-36 15,12 0 16-15,6 6-136 16,12 2 84-16</inkml:trace>
  <inkml:trace contextRef="#ctx0" brushRef="#br0" timeOffset="49761.4924">14981 4937 164 0,'12'0'60'0,"-12"0"-44"0,21 3-8 15,-12-1 0 1,0 4-8-16,6-4 76 15,-3 9-40-15,8 0 68 16,-5 2-64-16,9 8 0 16,0 5-24-16,9 25 16 15,8-1-20-15,13 21 40 16,0-10-28-16,11 29-24 0,-3 0 0 16,13 11 44-16,-1-14-24 15,19 16 36-15,-7-8-32 16,21 9-12-16,-21-14-8 0,25 5 28 15,-16-16-16-15,9 11 32 16,-15-10-32-16,4-6 4 16,-7-8-12-16,-3-13 12 15,-11-11-12-15,-10-8-4 16,-8-7 0-16,-10-9 12 16,-5-2-8-16,-6-8 4 15,-3 3-4-15,-7-11-32 0,1 5 12 0</inkml:trace>
  <inkml:trace contextRef="#ctx0" brushRef="#br0" timeOffset="51347.1825">17371 6585 540 0,'0'-15'200'0,"0"7"-156"0,0 0-12 0,-2 2 88 16,2 1-72-16,-3-8 76 16,3 5-68-16,-6 0 24 15,12 3-48-15,-6 5-20 16,0 2-4-16,0 12-8 15,3 1 0-15,-1 9-12 16,1 3 8-16,-3-1 20 16,9 1-8-16,-3-6 16 15,0-3-16-15,6-4 76 16,-3-4-48-16,0-7 48 16,-3-1-48-16,6-9 0 15,-3 1-24-15,-3-7 20 0,3 0-20 0,-3-6 12 16,-3 3-12-16,3-5-16 15,0 5 0-15,0-2 4 16,2 7 0-16,-2 1-12 16,3 4 8-16,0 1-84 15,0 2 48-15,3 1-468 32,0 2 280-32</inkml:trace>
  <inkml:trace contextRef="#ctx0" brushRef="#br0" timeOffset="51715.6762">17681 6562 624 0,'3'-3'228'0,"-3"3"-176"0,0-8-16 16,-3 5 96 0,3 6-80-16,-3-3 8 15,0 5-40-15,-6 1 16 16,3-1-24-16,-9 11 24 15,6-3-24 1,-5 3 24-16,2 2-24 0,-3 1 32 16,3-1-28-16,3 1 20 15,6-3-20-15,6-3 20 16,9-2-24-16,6-9 24 16,3 1-24-16,5-8 24 15,-2-1-24-15,-3-4 24 16,3 2-24-16,-18-3 12 15,0-2-12-15,-9 0 0 16,-6 2-4-16,-6-5-16 16,0 3 4-16,0 5-40 0,3 6 24 15,6-4 24-15,9 4 0 0,12-9-396 16,3 11 216 0</inkml:trace>
  <inkml:trace contextRef="#ctx0" brushRef="#br0" timeOffset="51962.354">17925 6350 560 0,'-6'-13'208'0,"6"13"-164"0,-3 0-8 15,0 0 156 1,3 2-112-16,-3 9 20 16,0 2-60-16,-3 16-8 15,6 6-20-15,-6 7 12 16,6-2-16-16,-6-1 40 15,0-2-24-15,-2-2-4 16,2-6-12-16,-6-3 20 16,3-4-16-16,0-1 24 15,3-8-24-15,0-2-304 16,6-3 160-16</inkml:trace>
  <inkml:trace contextRef="#ctx0" brushRef="#br0" timeOffset="52215.879">18131 6350 652 0,'-15'-8'244'0,"15"8"-192"0,6 3-12 16,-12 5 100-1,6 2-84-15,-9 17 32 16,9 4-52-16,-9 14 12 15,3-2-28-15,-6-4-16 0,3-2-8 0,-6-2 40 16,9-6-24-16,-12 0 8 16,0-5-12-16,4-3-384 15,-1 0 204-15</inkml:trace>
  <inkml:trace contextRef="#ctx0" brushRef="#br0" timeOffset="53417.8631">17919 6636 664 0,'-9'-8'244'0,"9"8"-188"0,0-3-16 16,3 1 128 0,3-1-100-16,9-2 8 15,6 2-48-15,15-5 0 16,2 8-16-16,4-3-8 15,3 1 0-15,-4-6-136 16,-5 2 72-16,-9 1-180 16,-9 5 136-16,-6 0-40 15,-3 0 88-15,-9 0 20 0,8 0 24 0,-8 0 28 16,0 0-8-16,0-5 16 16,3 0-16-16,0-3 92 15,-3 2-52-15,6-2 56 16,0 6-60-16,-6-4 68 31,3 4-64-31,-12-1-8 16,9 3-24-16,-9 0 24 15,-2 5-24-15,-4 1 12 16,0 4-16-16,0 1 20 0,0 2-20 0,-3 0 12 16,6 3-12-16,0 0-8 15,6 0 0-15,3 0 4 16,6-3-4-16,3-2 24 15,3-1-16-15,3-4 24 16,3-4-24-16,0-4-48 16,6 2 20-16,-6-6-156 15,0 1 96-15,-7-3-12 16,4 3 56-16,-12-6 8 16,0 1 16-16,0 2 32 15,0-3-12-15,-6 6 84 16,12 5-52-16,-6 0 68 15,9 5-64-15,-3 0-8 16,6 6-24-16,0-3 16 16,0 2-20-16,3-4 24 15,0-1-24-15,15-8 24 16,-4 3-24-16,4-8-172 16,0 3 88-16,-12-5 0 15,0 4 44-15,-12-7 12 16,-4 8 8-16,-4-14 24 0,-4 9-8 15,-3-9 24-15,3 11-20 0,-9-2 84 16,9 10-52-16,-9 0 4 16,9 5-28-16,3 8-12 15,-3 0-4-15,6 3-24 16,6 3 12-16,-6 5 32 16,0-3-16-16,0 8 8 15,0 3-8-15,-18 10 20 16,9-2-16-16,-6 7-4 31,0-4-4-31,1-4-4 0,5-4 0 16,-3-6 8-16,3-5-4 0,3-11 8 15,0-3-8-15,-3-4 24 16,6-4-16-16,-6-10 24 16,6 0-24-16,-6-7-12 15,3-1-4-15,0-11 4 16,3 6 0-16,3-11-20 15,3 3 12-15,3-2-12 16,9 7 8-16,3-3-20 16,9 9 20-16,8-3 4 0,4 2 8 15,15 6 0-15,-4 2 0 0,-5-7 24 16,3 7-12-16,-13-2-20 16,-2 2 0-16,-9-2 48 31,-6 2-20-31,-6-4-20 15,-3 1 0-15,-9 4 0 16,-3 2 0-16,-6-8 16 16,3 3-8-16,-6 2 32 15,6 3-24-15,-6 3 4 16,6 5-12-16,-3 5 20 16,3 6-16-16,0 5-20 0,3 5 0 0,6-3 20 15,3 6-4-15,6-5 32 16,6-1-24-16,3-7-76 15,3 2 32-15,2-5-668 16,4-5 380-16</inkml:trace>
  <inkml:trace contextRef="#ctx0" brushRef="#br0" timeOffset="54734.646">19271 6667 456 0,'6'-5'168'0,"-6"5"-128"0,9 3-16 15,-7-6 124 1,1 3-88-16,3-2 88 15,0 2-84-15,0-6 48 16,0 4-68-16,-3-4 32 16,3 1-44-16,-6 2 16 15,0 1-28-15,-6-6 16 16,0 5-20-16,-6-5-8 16,3 8-4-16,-5-2-16 15,5 2 8-15,-6 2 12 16,6 6-4-16,-6 3-12 15,6-1 4-15,-3 4 12 0,6-1-4 16,0 0 24 0,6 0-16-16,3-5 4 0,3 0-8 15,3-5 12-15,6-1-12 0,0-4 16 16,0-1-16-16,-3-2-56 16,3-6 24-16,-4-2-76 15,1 5 56-15,-3-10 20 16,0 4 16-16,-6-15 16 15,3 5-4-15,-3-10 40 32,0 2-20-32,0-2 64 0,3 10-48 0,0-2 36 15,0 10-44-15,3 8-20 16,0 5-4 0,-6 16-8-16,3 9 0 15,-9 12 0-15,6-2 0 0,-15 5 32 16,0-3-16-16,-3 1 20 15,6-6-20-15,-3-11 36 16,6 3-28-16,0-10-24 0,6-1 0 16,3-7-88-16,3-3 48 15,3-5-260-15,3 0 168 0,3-6-320 16,3 0 256 0</inkml:trace>
  <inkml:trace contextRef="#ctx0" brushRef="#br0" timeOffset="54950.4881">19589 6324 768 0,'3'-8'284'0,"-3"8"-220"0,-9-6-20 16,9 4 164 0,0 4-124-16,0-2 72 0,0 6-92 0,-3-1 0 15,0 5-40-15,-3 4-4 16,3 2-12-16,-6-1 48 15,3 4-32-15,-5-1-12 16,5 1-4-16,-6-3 24 16,3 2-16-16,0-10-480 15,0-2 252-15</inkml:trace>
  <inkml:trace contextRef="#ctx0" brushRef="#br0" timeOffset="55134.6482">19437 6628 852 0,'-18'21'316'0,"18"-21"-248"0,-8 11-16 0,5-4 92 15,6 1-88-15,-3-2 4 16,5 2-36-16,1-3 12 16,0 0-24-16,0-5 24 15,3 3-24-15,-6-6-428 16,3 3 228-16</inkml:trace>
  <inkml:trace contextRef="#ctx0" brushRef="#br0" timeOffset="55451.3692">19586 6599 624 0,'-3'5'228'0,"3"-5"-176"0,-6 0-16 0,3 3 96 15,3 2-80-15,-6 3 16 32,6 0-44-32,3 2 32 0,0 1-32 0,0 2-4 15,3 0-12-15,0 1 4 16,0-1-8-16,0-5 24 16,-3 2-16-16,3-4 40 15,3-1-28-15,0-5 12 16,0 0-20-16,-3-5 0 15,0 2-8-15,0-8-8 16,-3 4 4-16,0-12-128 16,0 6 68-16,3-11-172 15,2 5 128-15</inkml:trace>
  <inkml:trace contextRef="#ctx0" brushRef="#br0" timeOffset="55599.8521">19818 6382 592 0,'-12'-3'220'0,"12"3"-172"0,-8 0-12 0,2 0 156 16,6 0-112-16,-6 0 36 0,0 5-68 0,-3 1-20 15,9 4-16-15,-3 1-64 32,3-1 28-32</inkml:trace>
  <inkml:trace contextRef="#ctx0" brushRef="#br0" timeOffset="56635.8501">19756 6612 644 0,'-18'18'236'0,"18"-18"-180"0,0 22-20 15,3-14 72 1,6 2-68-16,0-2 16 16,3 0-32-16,6-5 24 31,2-1-32-31,4-4 4 0,0-1-12 0,9-5-8 15,-3 3 4-15,-4-8-112 16,-2 5 60-16,-6-8-24 16,0 5 44-16,-6-10 16 15,0 5 8-15,-9-5 28 16,0 5-12-16,-6 0 156 16,0 6-96-16,-6 4 88 0,0 9-96 0,-6 8-4 15,6 2-40 1,-6 5-20-1,6 1-4-15,3-1 20 0,3-2-8 0,6-3 40 16,3 1-24-16,6-9-4 16,6 0-12-1,0-5-324 1,3 0 172-16,-3-8-136 16,-1 0 164-16,-2-7-16 15,-3-1 80-15,-3-16 48 16,3 3 4-16,-6-14 232 15,3 9-124-15,-6-8 236 16,3 10-196-16,-3 6 104 16,0 7-144-16,0 6-8 0,0 5-60 0,-3 8-8 15,0 5-20-15,-3 14-16 16,3 4 0-16,-6 12 20 16,0 5-8-1,-6 2 4-15,6-2-4 0,-6-3-8 16,6-6 4-16,3-7 48 15,6-5-28-15,6-9-36 16,3-2 4-16,6-13-112 16,3 5 64-16,5-16-56 0,4 8 68 15,0-10 48-15,-6 2 0 0,-9-8 4 16,-3 8-4-16,-18 0-24 16,0 6 12-16,-18 4 56 31,9 6-24-31,-9 6 96 15,3 7-68-15,0 3-24 16,10 2-16-16,-1 1 4 16,9-3-8-16,3 2-4 15,3 1 0-15,0-4 40 16,9-1-24-16,5-4 8 16,1-7-16-16,9-6-76 0,0 3 32 0,3-5-136 15,-1 0 92-15,-2-6-44 16,-3 3 72-16,3-8 24 15,-3 6 20-15,-7-6-8 16,1 3 8-16,0-1 48 16,-3 9-24-16,-6 5 88 15,0 5-60 1,-3 6 56 0,0 2-60-16,-3 0-12 15,0 3-20-15,0-5 16 0,3 2-16 16,0-5 32-16,6-3-28 0,-6-5 40 15,-3 3-32-15,2-6-4 16,4 3-12-16,-9-10-16 16,6 2 4-16,6-11 28 15,-6 3-12-15,12-5 56 16,-3 3-36-16,6-3 12 16,3 7-28-16,-7 4-236 15,-5 4 116-15,-3 4-644 16,-3 2 416-16</inkml:trace>
  <inkml:trace contextRef="#ctx0" brushRef="#br0" timeOffset="57382.6787">21152 6472 684 0,'0'-24'252'0,"3"8"-192"0,3-13-20 16,-3 16 128-16,3-1-100 0,3-7 60 31,0 3-72-31,0-6 0 16,2 13-32-16,-8 1-32 0,3 7 4 0,-15 27-28 15,4 5 20-15,-16 37 24 16,0 3-8-16,-3 13 28 16,3-3-20-16,0 1-20 15,12-14 0-15,3-13 20 16,12-13-4-16,3-17 40 16,0-7-24-16,12-18-24 31,-6-6 0-31,6-19-72 0,3 3 40 0,-12-10 32 15,-1 5 0-15,-14-11 4 16,-2 8 0-16,-19-7 56 16,3 4-32-16,-9 1 148 15,9 7-100-15,0 4 20 16,10 9-56-16,5 6-36 16,6 6-4-16,6 2 16 0,5 2-8 15,13-2-380 1,3 3 200-16</inkml:trace>
  <inkml:trace contextRef="#ctx0" brushRef="#br0" timeOffset="58252.268">21456 6535 520 0,'5'-8'192'0,"-5"8"-152"0,3-10-8 0,0 4 176 15,0 6-120-15,0-8 88 16,3 1-104-16,-6-7 88 16,6 4-96-16,-12-1 40 31,3 1-60-31,-6 2 4 15,3 2-32-15,-5 12 0 16,-4-1-8-16,-3 8 4 16,6 6-8-16,0 2 24 15,3 3-16-15,6-3 12 16,6 0-12-16,3-5 20 16,6-3-20-16,3-8 32 0,3 1-28 0,-3-9 12 15,2 0-16-15,-5-7-24 16,-3-1 4-16,-6-2 12 15,-3 0 0-15,-6-3-4 16,6 0 4-16,-9-8-16 16,6 6 8-16,3-6-16 31,3 11 12-31,6-6-12 0,0 8 8 16,6 1-8-1,0 2 8-15,3 3 16 16,3-1 0-16,-3 6-4 0,-1 0 4 15,-2 0 4-15,-3 6-4 0,0-1-12 16,-9 3 4-16,-3 2-16 16,3 4 12-16,-3 7 4 15,0-3 4-15,0 1-12 16,0 2 8-16,0-2 12 16,0 2-4-16,-3-5-4 15,3-3 4-15,-3-5 28 16,3 0-16-16,-3-11 32 15,6 3-32-15,-6-3-32 16,3 1 8-16,-3-6 20 0,0 0-8 0,0-8 8 16,6 0-4-16,6-13-8 15,-3 8 4-15,9-11-4 16,3 6 0-16,9 7-20 16,-4 3 12-16,1 3-208 31,3 5 120-31,-6 3-184 0,3 5 164 15</inkml:trace>
  <inkml:trace contextRef="#ctx0" brushRef="#br0" timeOffset="59799.851">21848 6421 548 0,'-3'0'204'0,"3"0"-156"0,0 0-16 16,0 0 132 0,0 0-96-16,0 0 60 31,0 0-72-31,0 3 28 0,3 0-48 0,-3 2 24 16,0 6-32-16,0 2 28 15,0 5-32-15,0 4 32 16,6 1-32-16,-6-4-12 15,-6-1-8-15,6-2 12 16,0 3-8-16,0-9 4 16,6-2-4-16,0-5 28 15,-3 2-20-15,0-7-4 16,3-1-8-16,-3-8 4 16,0 3-4-16,3-13-4 0,0 3 4 0,6-11 20 15,-3 5-12-15,3-5-48 16,0 5 20-16,0 0-8 31,0 8 16-31,-3 6 0 16,-1 4 0-16,-2 6 16 0,0 3-4 0,-6 2 32 15,3 3-20-15,-3 3 32 16,0-1-32-16,-3 6-4 16,0 0-8-16,0 0 12 31,3 3-8-31,0-1-12 0,3-2 0 0,-3 2 12 15,0 1-4-15,0-6 24 16,6 3-16-16,-6-8-4 16,3 3-4-16,0-6 20 15,0 0-12-15,0-5 4 16,0 0-8-16,0-5-8 16,0 5 4-16,0-13 28 15,0 2-16-15,0-7-24 16,0 2 4-16,3-8-8 15,0 0 4-15,3 0-12 0,0 6 12 16,0 2-4-16,3 5 4 0,-3 3-12 16,0 11 12-16,-3 10 12 31,2 0 0-31,-5 6 8 16,3-6-8-16,-6 3 16 15,0 0-12-15,-3-3 4 16,0-2-4-16,0-3 36 15,3 2-20-15,-3-10-12 16,6 0-8-16,0-10 4 16,3-1-4-16,6-13-4 0,3 3 4 0,3-8-16 15,3 8 8-15,-3 0-16 16,0 7 12-16,-7 6-40 16,1 8 28-16,-9 8-4 15,-3 6 16-15,-3 4 16 16,-3 1-4-16,-2-3 16 15,2-1-12-15,0-4 16 16,6 0-16 0,3-9 32-1,8 1-24-15,4 0-4 0,0 2-8 0,0-5-24 16,6 5 12-16,-6 0 4 0,-6 1 4 16,-3-1-12-16,6 3 8 0,-9-3 12 31,12-2-4-31,-10-3-4 15,1 0 4-15,3-5-32 16,3-1 16-16,-3-7-48 16,-3 0 32-16,3-14 24 15,-3 4 4-15,3-17 0 16,3-2 4-16,-3-1 28 16,-3 9-16-16,3-1 56 0,-3 12-40 0,3-1 48 15,-3 11-48-15,-6 7-8 16,0 9-12-16,0 13 52 15,-6 2-36-15,-3 14-4 16,3 2-12-16,0 11-20 16,6-5 4-16,6-3 40 31,0-5-24-31,17-11-124 16,4-8 60-16,12-7-160 15,9-6 124-15,2-14 4 16,-5 1 52-16,-9-11 12 0,-7 3 12 15,-14-8 16-15,-3 8-4 0,-18-3-12 16,0 8 4-16,-18 3 64 16,4 8-32-16,-10 7 84 15,9 6-60-15,0 11 16 16,0 5-36-16,12 2-20 16,9 6-8-16,6-8 12 15,3-3-8-15,6-8 60 16,6-2-40-16,0-9-100 15,0-2 40-15,-7-10-124 0,10 2 88 0,-18-5-24 16,9 2 56-16,-15 0 4 31,0 6 20-31,0 2-20 16,0 6 20-16,0 5 208 0,0 3-108 0,6 4 92 16,9 1-108-16,0 0 8 31,3-3-48-31,-6-5 4 15,8 0-20-15,-11-8-448 16,3 0 236-16,-6-10-692 16,3 2 500-16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0T12:40:01.1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13353 7059 528 0,'-12'-5'196'0,"9"2"-152"0,-6 6-12 16,6-1 28-16,-6 4-40 15,0-6-20-15,0 5 0 16,-3 0 24-16,6 3-12 0,3-8-12 0,3 0-4 15,6 6 28-15,6 4-12 16,0-2 4 0,0 3-8-16,-3 2 36 0,6-3-20 15,-3 9-4-15,3-3-12 16,-6 2-16-16,0 1 4 16,-3-3 64-16,0 2-32 15,-6-7 52-15,-3 2-48 16,-3-8 28-16,0 1-32 15,-6-6 8-15,0-6-20 16,-3 1 0-16,3 0-8 0,0-3 4 16,3-3-8-16,3 1-180 15,9-4 100 1,6 4-580-16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04:35.9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17261 7673 800 0,'-3'-13'296'0,"6"7"-232"0,0 1-16 15,0 2 152 1,0 1-120-16,-3 2 36 15,3 5-68-15,-6 8-12 0,3 6-20 0,-12 15 8 16,0 1-16 0,-11 4-116-1,5-2 56-15,-6-2-200 16,6-6 144-16</inkml:trace>
  <inkml:trace contextRef="#ctx0" brushRef="#br0" timeOffset="1650.9566">17928 7078 436 0,'0'-11'160'0,"0"11"-124"0,3 0-8 0,-3 0 160 15,0 5-108-15,-3-5 12 16,3 11-56-16,-3-3 36 16,3 5-40-16,-6-2-8 15,0 7-12-15,-6-2 8 16,6 3-12-16,-9 2 4 16,7 0-4-16,-10 0 4 15,3 0-8-15,-6-2 24 16,6-3-16-16,-9-11 24 15,9 0-24-15,-2-10 12 16,11-3-12-16,-3-8-8 16,9 3 0-16,0-8-16 0,3 5 8 31,0-3-16-31,3 9 12 0,0-4 32 16,2 7-16-16,1-4 16 15,3 6-12-15,3-1 28 16,-3 6-24-16,0 0 40 15,0 6-32-15,0 2 32 16,0 5-32-16,0 3 20 16,0 2-24-16,-7 6 8 0,7 0-16 0,-6 8 0 15,0-6-4-15,-3 1 12 16,3-4-12-16,-6-1-180 16,0-7 96-16</inkml:trace>
  <inkml:trace contextRef="#ctx0" brushRef="#br0" timeOffset="2116.3238">17574 7443 612 0,'-3'-6'228'0,"3"6"-180"0,-3 3-12 0,0-3 148 16,3 3-108-16,-6-1 84 15,6 4-92-15,-3-6 88 16,6 2-92-16,0 1 40 16,3 2-60-16,6-5 56 31,3 0-60-31,15 0 52 16,-1 0-52-16,13 0-20 15,3-5-12-15,2 0 36 16,-2 5-24-16,5-3 0 15,-8 6-12-15,-6-3 4 16,-6 5-8-16,-7 0-124 16,-8 3 64-16,-12 0-128 0,-3 0 104 0,-9 3-284 15,0-3 200-15</inkml:trace>
  <inkml:trace contextRef="#ctx0" brushRef="#br0" timeOffset="2501.5584">17696 7591 520 0,'-9'-3'192'0,"9"3"-152"0,3 6-8 0,-3-4 160 16,0 6-112-16,0 5 80 15,0 3-92-15,0 8 0 16,0 0-44-16,0 5 112 16,-3-3-80-16,3-2-4 15,0-3-32-15,0-7 64 16,0-4-48-16,0-7 32 16,3-1-40-16,-3-9 16 0,3-1-24 0,-3-14-8 15,6 1-8-15,0-5-16 16,6 2 8-16,3 0-24 15,0 8 16-15,-1 0 32 16,1 6-12-16,3-1-28 16,-3 9 12-16,-6 2 8 31,3 5 4-31,-9 0-12 0,3 3 4 0</inkml:trace>
  <inkml:trace contextRef="#ctx0" brushRef="#br0" timeOffset="3002.4062">17880 7805 676 0,'0'5'248'0,"0"-5"-192"0,9 0-16 0,0-2 56 15,-3-1-60-15,3-5-12 16,-3 3-16-16,6-6 24 16,-3 3-16-16,-9-2-24 15,6 2 4-15,-12-3 28 16,6 6-16-16,-3-6 28 0,0 6-24 0,-6-3 12 15,3 3-12-15,3-3 0 16,0 5-4-16,-6-2 20 16,6 5-16-16,-9-3 32 15,6 3-28-15,1 0 32 16,2 6-32-16,-6-1 12 16,6 3-16-16,-6 3 12 15,9 4-16-15,-6 4 16 16,6-1-16-16,0 4 16 0,3-1-16 15,0 0 40 1,6 0-24-16,-3-2 4 0,3-1-16 0,2-2 0 16,4-3-4-1,3-2-40 1,0-3 16-16,6-6-292 16,-3 1 168-16</inkml:trace>
  <inkml:trace contextRef="#ctx0" brushRef="#br0" timeOffset="3353.8398">18181 7332 912 0,'-12'0'340'0,"12"0"-264"0,9 2-24 0,-6-2 80 15,0 0-84-15,6 0 32 16,3 0-44-16,0 0-48 16,0 0 4-16</inkml:trace>
  <inkml:trace contextRef="#ctx0" brushRef="#br0" timeOffset="3471.1838">18160 7467 624 0,'-6'2'228'0,"6"-2"-176"0,24 5-16 0,-15-5-8 16,3 3-24-16</inkml:trace>
  <inkml:trace contextRef="#ctx0" brushRef="#br0" timeOffset="4262.7476">18553 7324 592 0,'9'-14'220'0,"-9"14"-172"0,9-15-12 0,-6 7 120 15,0 5-92-15,-3-5 104 16,3 3-92-16,-6-3 28 15,0 3-60-15,-6-3 12 16,3 2-36-16,-9-2 16 16,3 3-20-16,-5-3-8 15,5 5-4-15,-6-2 12 16,3 5-8-16,-3 3-20 16,3 2 4-16,3 6 4 0,3 5 4 0,0 5-12 15,3 3 8-15,0-1-4 16,3 1 0-16,3-3 0 15,3 1 0-15,0-12-56 16,6 3 36-16,-3-7-156 16,3-1 104-16,-3-8-44 31,0 3 72-31,-3-5-16 0,6 2 44 0,-6-2 28 16,0 2 0-16,0 3 0 15,0 6 0-15,0 7 40 16,0 3-24-1,0 10-20-15,0 6 0 0,-3 13 24 16,3 0-12-16,-3 11-32 16,0-6 12-16,-3 3 8 15,0-11 4-15,-6-2 16 16,0-9-12-16,-9-4 120 16,9-6-72-16,-6-8 76 15,3 1-76-15,-2-14 48 16,8-3-60-16,-3-18-28 15,6-3-16-15,3-16 0 16,6 3 0-16,3-8-36 16,3 11 20-16,5-6-84 15,1 11 60-15,3-3-188 16,-3 8 128-16,-3 1-88 16,0 4 112-16</inkml:trace>
  <inkml:trace contextRef="#ctx0" brushRef="#br0" timeOffset="5018.6696">18604 7485 508 0,'-6'-3'188'0,"6"3"-148"0,6 3-8 0,-3-3 52 15,0 5-52-15,0-5 68 16,3 3-60-16,0 0 36 15,0 2-44-15,-3 0 0 16,0 3-20-16,0 0 12 16,0 3-16-16,-3-1 16 0,0 3-16 0,-3-2-4 15,0 2 0-15,-3-2 12 16,6-1-8-16,-6-4-4 16,6-1 0-16,-3-8 4 15,6 1-4-15,0-9-28 16,3 6 12-16,3-16-48 31,-1 7 32-31,4-4-20 16,0 5 28-16,-3-3 20 15,0 8 0-15,-3 0 72 16,0 5-40-16,-3 3 48 16,0 3-44-16,-3 2 32 0,0 6-36 0,0-1 44 15,3 1-44-15,3-3 28 16,-6 3-32-16,6-1-28 31,3 1 0-31,-3-3 8 16,3 5-4-16,-3-13 16 0,0 5-12 0,0-5 4 15,0 0-4-15,-6 0-84 16,0-5 40-16,0 0-40 16,2 2 44-16,-2-5-52 0,3 5 48 0,-3-2-20 15,0 0 36-15,-3-1 0 16,3 6 12-16,-2-2 120 15,2 2-60-15,0 5 112 16,5 3-92-16,-5 3 8 16,3 2-48-16,-3-5-12 31,3 0-12-31,-3 0-16 16,0 2 4-16,0-4-376 15,0-6 208-15</inkml:trace>
  <inkml:trace contextRef="#ctx0" brushRef="#br0" timeOffset="9637.3948">20792 7255 592 0,'0'-5'220'0,"0"2"-172"0,0-2-12 15,0-1 128-15,0 6-96 16,0-8 60-16,0 8-72 0,-3-8 20 15,3 3-44-15,-3 0 44 16,3 5-44-16,-6-5 36 16,3 5-36-16,-6 0 8 15,3 0-24-15,-6 0-16 16,3 0-4-16,-9 5 28 31,6 0-12-31,-6 0 12 0,7 3-12 0,-4-2-8 31,3 2 0-31,-3 0 40 16,3 2-24-16,-3 3-28 0,3 1 4 0,-3 1 16 16,3 1-4-16,-2 3 4 15,5 2-4 1,-3 0-16-16,3 0 4 0,6 3 72 16,9-3-36-16,3 3 40 15,6 3-40-15,-1-9-28 16,1-2-4-16,-3 0 16 15,6 0-8-15,-6-6 24 16,6 1-20-16,-6-6-56 16,3 3 20-16,-3-5-112 0,2-1 76 0,-2 1-204 15,0 0 148-15,-3-1-340 16,3 1 256-16</inkml:trace>
  <inkml:trace contextRef="#ctx0" brushRef="#br0" timeOffset="10059.2156">20691 7477 800 0,'-3'-3'296'0,"3"3"-232"0,0 0-16 16,0 0 108 0,0 0-96-16,3 0 20 15,2 3-48-15,10-3 4 16,3 0-20-16,6-3-36 16,0 3 12-16,0-5 28 15,-1 5-12-15,-2 0-8 16,-3 5-4-16,-12-5 40 15,0 0-24-15,-12 3 36 0,0 5-32 16,-9 0 120-16,3 0-80 16,-3 0 48-16,4 0-60 15,-1 0-16 1,3 2-16-16,3-2-28 16,0 3 8-16,6-3 20 15,0 2-4-15,-3-2-4 16,3 3 0-16,-6-3-84 0,3 0 44 0,-3-3-208 15,6 3 140-15</inkml:trace>
  <inkml:trace contextRef="#ctx0" brushRef="#br0" timeOffset="10791.2008">20979 7572 664 0,'12'-10'244'0,"-12"10"-188"0,0 2-16 0,0-2 92 15,0 0-80-15,0 0-12 16,0 0-24-16,3 0 12 15,0 3-16-15,-3-3 4 16,3 5-8-16,0 1 20 0,3-1-16 0,0-2-4 16,0 2-4-16,0-2-16 15,0 2 8-15,-3-3 20 16,0 1-8-16,-3 0 4 31,6 2-4-31,-6-2-16 16,0 2 4-16,-6-2 12 15,3 2-4-15,-3 0-12 16,6 3 4-16,-6-3 4 0,6 3 0 0,-3-2-12 16,3-1 8-16,0 0-4 31,3 3 0-31,-3-3 24 0,3 3-8 0,-3 0 4 16,6 0-4-16,-3 0-32 15,6 3 12-15,-9-3-48 16,3 2 32-16,0-2 16 15,-3 0 8-15,6-2-8 16,-3-1 8-16,0-8 4 16,0 3 0-16,3-2 44 15,2-1-24-15,-2-2 8 16,0-1-16-16,0-4 0 31,3 2-4-31,-3-5 4 0,3 2-8 0,-3-2-12 0,0 2 4 0,-3-2 12 16,0 5-4-16,-3-3-12 31,0 6 4-31,-3-3 12 16,3 3-4-16,-6-6-4 15,6 3 4-15,0-2-4 16,3 2 0-16,0 0-12 16,3 3 8-16,0 2-24 15,0 3 16-15,0-3-120 16,3 6 76-16</inkml:trace>
  <inkml:trace contextRef="#ctx0" brushRef="#br0" timeOffset="11092.0768">21411 7302 852 0,'0'-10'316'0,"0"10"-248"0,3 0-16 16,-3 0 104-1,6 5-96-15,-6-5 44 16,6 5-60-16,3 1-24 16,3 2-12-16</inkml:trace>
  <inkml:trace contextRef="#ctx0" brushRef="#br0" timeOffset="11257.4849">21384 7448 852 0,'0'8'316'0,"0"-8"-248"0,15 3-16 15,-6-1-20-15,0 9-28 0,3-6-268 16,3 0 148-16</inkml:trace>
  <inkml:trace contextRef="#ctx0" brushRef="#br0" timeOffset="12677.7845">21965 7022 464 0,'-9'-5'176'0,"9"5"-140"0,0-6-8 0,0 1 92 16,0 10-72-16,0-5 32 16,3 6-44-16,-3-1 32 15,0 6-40-15,-3 2 56 16,3 11-48-16,-6-1 0 15,0 1-20-15,-3 5 16 16,9-5-20-16,-9 0 12 16,3 2-12-16,0-12 12 15,6 7-16-15,-6-18 40 16,6 2-24-16,-3-10-24 16,6-3 0-16,3-8-8 15,0 2 0-15,9-15-100 16,-6 8 60-16,3-11-96 0,3 3 84 0,-1-8 4 15,1 11 32-15,-6-1 88 16,9 9-36-16,-9 5 152 16,6 5-104-16,0 5 100 15,0 8-100-15,-3 6-8 16,2 2-40-16,-5 0 0 31,6 3-16-31,-9-3 12 16,0 3-16-16,-6-2 24 0,3-4-20 15,-6 1-12-15,-3-1-4 0,-9 1-236 16,0 0 132-16,-5-4-96 16,-1 1 116-16,0-5 32 31,6 2 36-31,0-7 8 0,0 2 4 0,6-6 32 16,-3 6-12-16,4-5 84 15,2 5-52-15,-3-3 76 16,9 3-68-16,0 3 36 15,3 8-52-15,3 7 24 16,-6-2-32-16,6 8 28 0,-1 0-32 16,-2 0 20-1,9-3-24-15,-3-8 0 16,-3 3-12-16,9-8 20 16,-6-3-16-16,3-5-252 15,-3 5 132-15,-3-10-232 16,3 5 192-16,-9 0-364 15,0 0 288-15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25:26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22319 7157 624 0,'0'-8'228'0,"0"5"-176"0,6-2-16 0,0 2 204 16,-6 3-140-16,6-2 108 16,-3 2-120-16,3-3 68 0,0 3-92 0,-3-2 40 15,2 2-64-15,1-3-12 32,-3 3-16-32,-3-3 0 15,6 6-8-15</inkml:trace>
  <inkml:trace contextRef="#ctx0" brushRef="#br0" timeOffset="253.8922">22253 7234 800 0,'-9'-3'296'0,"9"3"-232"0,-6 3-16 0,6-1 108 15,0 4-96-15,-9 4 88 16,4 3-84-16,-1 3-4 0,-3 3-40 0,0-3-20 16,3 2-4-16,-6 1 12 15,9-3-4-15,-3-3-144 16,6-3 76-16,0-4-280 16,6-1 192-16</inkml:trace>
  <inkml:trace contextRef="#ctx0" brushRef="#br0" timeOffset="654.1164">22346 7226 664 0,'0'0'244'0,"0"0"-188"0,-6 13-16 16,6-5 144-16,0 3-108 0,-3-1 52 16,0 9-80-16,0-6 12 15,6-3-40-15,-3 1 8 32,6-6-16-32,3-5 36 15,-3 3-24-15,-1-11-12 0,4 0-8 0,-3-5 12 16,3 2-8-16,3-5-4 15,-3 3 0-15,0 0-32 16,0 5 16-16,-6 3 4 31,6 5 8-31,-6 5 24 0,3 3-12 0,-6 3 56 16,0 2-36-16,0 0 12 16,0 0-28-16,0-2 8 15,3-1-12-15,-3-4-192 16,0-4 96-16</inkml:trace>
  <inkml:trace contextRef="#ctx0" brushRef="#br0" timeOffset="1317.0155">21584 7522 176 0,'-9'0'64'0,"9"0"-48"0,0-5-8 15,0 2 148 1,6 3-88-16,-6-2 80 16,3 2-88-16,-3-3 84 15,5 3-84-15,-5-5 88 16,0 5-88-16,0-3 76 15,0 6-76-15,0-6 48 16,6 3-64-16,3-3 68 16,-3 6-64-16,3-3 20 15,6 0-40-15,3 3 52 0,0 2-44 0,24 0-8 32,2 0-16-32,19 1 16 0,-4-1-16 0,34-2 32 15,-7-3-28-15,21-3 20 16,-12 3-20-1,18-3 8 1,-14 1-12-16,-1-4 12 16,-12 6-16-16,-11-2 4 15,-16 2-4-15,-8-8 4 16,-10 3-8-16,-5 2 16 16,-12 3-12-16,-6-3 24 15,-3 3-20-15,-6-2-64 16,-3 2 24-16,-6-3-216 15,3 6 132-15,-6-3-232 0,-3 2 196 0,6-2-404 16,0 0 312-16</inkml:trace>
  <inkml:trace contextRef="#ctx0" brushRef="#br0" timeOffset="2472.5393">21595 7752 508 0,'-6'-13'188'0,"6"13"-148"0,-5-3-8 0,2 3 140 15,6 3-100-15,-6 5 44 16,3 5-72-16,0 11 20 16,-6 2-36-16,0 4 36 15,6-1-36-15,-3 0 40 16,3 0-40-16,-6-5 20 16,6-3-28-16,0-8 36 15,0 0-32-15,-6-7 12 16,12-4-20-16,-6-7 0 15,0 2-8-15,6-13-32 16,3-2 12-16,0-14-108 16,2 3 64-16,10-11-36 15,-3 9 52-15,3-1-4 16,0 11 28-16,6 8 44 16,-10 10-16-16,1 8 80 15,-3 6-56-15,-6 2 32 16,-3 3-40-16,-3 0-8 15,3 0-12-15,-15-1 48 0,9-4-32 0,-15-3-232 16,3 3 116-16,-12-3-180 16,10-1 156-16,-13-4-64 15,12 2 104-15,-6-2 96 16,12 0-8-16,3 2 176 16,0 8-100-16,12-5 92 15,0 3-104-15,9-1 48 16,0-2-72-16,9 0 32 31,8 0-48-31,-8-3-28 16,3 3-8-16,-3-5-36 15,-9 5 20-15,0-8-320 0,0 3 184 0</inkml:trace>
  <inkml:trace contextRef="#ctx0" brushRef="#br0" timeOffset="2635.3311">21976 7736 852 0,'-14'8'316'0,"14"-8"-248"0,-9 14-16 0,3-6-72 16,6-1 0-16</inkml:trace>
  <inkml:trace contextRef="#ctx0" brushRef="#br0" timeOffset="2858.0512">21923 7961 676 0,'-9'29'248'0,"9"-29"-192"0,0 22-16 16,0-17 56-16,3 3-60 0,0 0 24 15,3 0-40-15,-3-6 8 16,0 6-16-16,-3-5 0 16,0 2-4-16,-6-2-32 15,3-3 12-15,-3-3-268 16,3 3 152-16</inkml:trace>
  <inkml:trace contextRef="#ctx0" brushRef="#br0" timeOffset="3256.389">21985 7990 664 0,'-9'6'244'0,"9"-6"-188"0,3 13-16 0,-3-8 92 15,0 3-80-15,0 5 60 16,3-2-68-16,0-3 32 15,0 0-44-15,3-3-8 16,0 0-16-16,0-5 20 16,0 3-16-16,-3-6 24 0,0 3-24 15,3-5-12-15,0 0-4 0,-3-3-48 16,3 3 24-16,-3-3-36 16,0 2 32-16,-3-2 44 15,3 8-4-15,-3-2 28 16,0 4-24-16,0 1 92 15,3 8-56-15,-3-1 32 32,0 1-48-32,0-1 0 0,0 1-20 0,0 0 28 15,3-1-24-15,-3-2-164 16,3-3 80-16,0-5-344 16,0 0 228-16</inkml:trace>
  <inkml:trace contextRef="#ctx0" brushRef="#br0" timeOffset="3450.5955">22304 7898 932 0,'-3'0'348'0,"3"0"-272"0,9 5-20 0,-3-5 104 31,0 5-100-31,6-5-16 15,6 3-28-15,-4 0-112 16,1-1 52-16,0-7-632 16,0 2 372-16</inkml:trace>
  <inkml:trace contextRef="#ctx0" brushRef="#br0" timeOffset="3621.8152">22405 7813 716 0,'-21'24'264'0,"21"-24"-204"0,-3 40-16 0,-3-22 8 16,6 1-36-16,-6 4 4 15,6-4-12-15,0 0-96 16,0-1 52-16,0-5-472 16,6 1 280-16</inkml:trace>
  <inkml:trace contextRef="#ctx0" brushRef="#br0" timeOffset="4260.3702">22622 7747 664 0,'-6'11'244'0,"6"-11"-188"0,-8 39-16 0,2-18 120 15,6 1-96-15,-6 4 60 16,0-2-68-16,0 0-32 16,0-1-16-16,6-7 16 31,0 0-12-31,-3-5 32 15,3-1-28-15,-6-7 4 16,0 0-12-16,0-9-16 16,6 6 4-16,-9-15-40 0,9 1 24 0,0-15-80 15,9 0 56-15,6-16-68 32,6 8 64-32,2 0-4 0,4 11 32 0,0 7 48 15,-3 8-16-15,-6 6 104 16,0 8-64-16,-12 2 20 15,-4 6-40-15,-10 2 32 16,8 0-36-16,-12 0-24 16,0 1-4-16,-6-6 44 15,6-3-24-15,-3-5-8 16,6 0-8-16,0-3-48 16,6 1 24-16,3-1 8 15,3 6 8-15,0 2-16 16,6 5 12-16,-3 4 4 15,0 2 4-15,0 2 8 16,0 1-4-16,0-1 52 16,9-2-32-16,0 2 44 15,0-7-40-15,-1-3 4 16,7 0-20-16,-9-5-236 0,3 2 120 16,-6-8-652-16,0 3 420 0</inkml:trace>
  <inkml:trace contextRef="#ctx0" brushRef="#br0" timeOffset="4623.4263">22878 7940 696 0,'-3'-3'256'0,"3"3"-196"0,0 0-20 0,-6 0 100 16,3 3-84-16,-11 0 48 15,5 2-60-15,-9 0-60 16,6 3 8-16,0-2-4 16,6 2 12-16,3-3 0 15,6 5 0-15,3-4 0 16,3 2 0-16,3-3 0 0,-3 3 0 15,3-3-12-15,-3 3 8 0,-9 0 20 16,6 0-8-16,-12-3 112 16,-3 3-68-16,-3 0 60 31,-3-5-68-31,0-1 40 16,0 1-48-16,0-3-12 15,0 0-12-15</inkml:trace>
  <inkml:trace contextRef="#ctx0" brushRef="#br0" timeOffset="4807.8994">22902 7919 832 0,'-9'13'308'0,"9"-13"-240"0,-6 5-20 0,6-2-112 15,3 0 24-15,0-3-504 16,3 0 300-16</inkml:trace>
  <inkml:trace contextRef="#ctx0" brushRef="#br0" timeOffset="5292.204">22914 8078 92 0,'15'2'32'0,"-15"-2"-24"0,15-5 0 0,-6 2 20 16,6 1-16-16,-3-9-48 15,-3 3 20-15,5-2-40 0,-8 7 32 0,0-5 28 32,-3 0 0-32,-6 0 228 0,0 8-124 0,-6-8 164 15,9 8-156-15,-6 0 100 16,1 0-124-16,-4 8 32 15,9-5-76-15,0 2 12 16,0 0-40-16,-3 6-16 16,12-6-8-16,-9 6 12 31,11 2-4-31,-8-2-4 16,3 2 4-16,3-2-4 15,-3 2 0-15,-6 5-72 16,0 1 40-16,0 5 4 15,-6 2 16-15,3 1-8 0,-9-1 12 0,3-2 108 16,4-3-52-16,-10 0 76 16,9-5-68-16,-12-3 40 15,9-2-56-15,-3-6 16 16,3-2-36-16,-3-9-8 16,6 4-8-16,-3-11-24 15,6 2 12-15,6-13-12 16,6 6 8-16,6-11-176 15,6 2 100-15</inkml:trace>
  <inkml:trace contextRef="#ctx0" brushRef="#br0" timeOffset="6432.4954">23447 7297 548 0,'3'-5'204'0,"0"2"-156"0,-3-2-16 0,0 2 80 15,0 6-68-15,0-3 60 16,0 0-60-16,-3 0 16 16,0 3-40-16,-6-1 80 15,9 6-56-15,-9 3-12 16,3-1-20-16,-9 9 104 15,12 2-64-15,-15 11 32 16,7 0-48-16,-10 5 20 16,3-3-28-16,0 0 36 15,-3-5-36-15,0-5-4 0,9 3-16 16,-3-9 12-16,10-2-12 0,-4-5 32 16,6-3-24-16,-3-8-76 31,12 0 32-31,-3-8-292 15,3 2 180-15,2-7-384 16,7 3 300-16</inkml:trace>
  <inkml:trace contextRef="#ctx0" brushRef="#br0" timeOffset="6662.2444">23438 7213 736 0,'0'-8'272'0,"0"8"-208"0,-3 13-20 0,-3-8 152 15,6 6-116-15,0 7 36 16,0 1-68-16,6 10 60 16,-3 0-60-16,12 5 0 31,0 1-28-31,-3-1 32 16,3 3-28-16,-4-8 32 15,1-5-32-15,-6 5-4 0,0-5-12 0,-9 2-104 16,3-2 52-16</inkml:trace>
  <inkml:trace contextRef="#ctx0" brushRef="#br0" timeOffset="6894.3442">23334 7546 800 0,'3'-3'296'0,"-3"3"-232"0,12-2-16 0,-9 2 140 15,3 2-112-15,3-4 32 16,2 2-64-16,10-3-20 16,-3 3-12-16,3-3-364 31,-3 6 196-31</inkml:trace>
  <inkml:trace contextRef="#ctx0" brushRef="#br0" timeOffset="7526.0979">23551 7620 600 0,'9'-11'224'0,"-9"11"-176"0,18-8-12 16,-15 3 80-16,6 5-72 16,0 0 24-16,3-5-36 0,-3 5 48 15,3 0-44-15,-4-5 28 16,7 10-36-16,-9-5 60 31,6 5-48-31,-9 8 20 16,3-2-40-16,-6 8 0 15,0 2-12-15,0 2 20 16,0 7-16-16,0-4 4 16,9-5-8-16,-3 3 4 15,-3-5-8-15,6-9 32 16,0-2-20-16,-3-8 12 0,3 0-16 0,-9-13 20 15,9 8-20-15,0-17-4 16,0 4-4-16,-7-9 4 31,10 6-4-31,-6-3-36 0,-3 6 16 0,6-1 16 32,-3 9 0-32,-3-1-16 0,0 6 8 0,-3 0-120 15,6 5 72-15,-6 2-752 16,3 4 444-16</inkml:trace>
  <inkml:trace contextRef="#ctx0" brushRef="#br0" timeOffset="32119.7309">17249 10266 392 0,'0'0'148'0,"0"0"-116"0,0-3-8 0,0 1 108 16,0 4-76-16,0-2 76 0,0 0-76 15,0 0 56-15,6 0-60 16,-6-2 40-16,3 2-52 16,-3-3 32-16,0 3-40 0,0-3 44 15,0 6-44-15,0-6 48 16,0 3-48-16,0-2 36 31,0 4-36-31,0-2 8 16,0 0-24-16,0-2 8 15,6 2-12-15,3-6 28 16,3 6-24-16,3-5-4 16,0 5-8-16,0-5-4 15,0 5 0-15,-3-3 16 0,2 3-8 0,-5-5-4 16,-3 10 0-16,3-5 20 15,-3 3-12 1,-12-3 12-16,6 5-12 16,0-5-8-16,0 5 0 0,0-5-92 15,0 6 48-15,-3-6-304 16,3 0 192-16,-6 0-592 16,6 5 416-16</inkml:trace>
  <inkml:trace contextRef="#ctx0" brushRef="#br0" timeOffset="32635.2335">17235 10353 488 0,'-6'0'180'0,"6"0"-140"0,0 0-12 0,0 0 180 16,0 0-120 0,0 0 80-16,0 0-100 0,0 0 36 15,6 3-64-15,-3-3 24 16,-3 2-36-16,5-2 36 16,10 3-36-16,-9-6 4 15,9 3-20-15,0 0 0 16,0 0-4-16,6-5 4 15,0 0-8-15,-6 2-4 16,-1 3 4-16,-2-2-4 16,-3 4 0-16,0 1 24 15,-3-3-12-15,-6 5 32 16,0-5-28-16,0 5-48 0,0 3 16 0,-6-5-272 16,6 0 160-16</inkml:trace>
  <inkml:trace contextRef="#ctx0" brushRef="#br0" timeOffset="33805.9203">17654 10126 768 0,'-6'-3'284'16,"6"3"-220"-16,-9 3-20 0,9-3 100 15,0 0-88-15,6 0 48 16,3 0-60-16,6-3 64 16,0 3-60-16,6-5 8 15,6 2-32-15,-7-2-4 16,-2 5-12-16,3-3 4 16,-6 3-8-16,-3 0 24 15,-3 3-16-15,-9 2 32 16,0 3-28-16,0-3 4 15,-6 3-12-15,3-3-216 16,3 3 112-16</inkml:trace>
  <inkml:trace contextRef="#ctx0" brushRef="#br0" timeOffset="34405.8328">18309 9805 520 0,'6'-5'192'0,"-6"5"-152"0,3-2-8 15,-3-1 96 1,0 6-76-16,-3 2 84 16,3 3-76-16,-6 5 48 15,0 0-64-15,-3 6-4 16,-3-1-24-16,-3 3 24 15,1 3-24-15,-16 0 32 16,9 2-32-16,-9-10 12 16,3 3-16-16,-2-9-24 15,5-2 4-15,3-8 32 0,6-5-16 0,0-8-16 16,9-3 0-16,6-8 20 16,-6 6-4-16,12-11-48 15,6 10 24-15,3-2-16 16,-3 8 20-16,3 2 8 15,0 8 4-15,-3 6 24 16,3 2-12-16,-1 14 68 16,4 5-48-16,-3 10 16 15,0 0-32-15,0 4 20 16,0-4-24-16,0-5 40 16,0-3-28-16,-4-4-12 15,-2-1-8-15,-9-5-340 16,0 0 184-16</inkml:trace>
  <inkml:trace contextRef="#ctx0" brushRef="#br0" timeOffset="34990.9063">17797 10308 496 0,'-6'0'184'0,"6"0"-140"0,-6 3-16 0,6-3 136 16,0 2-96-16,-9-2 96 16,9 0-96-16,0 0 56 15,0 0-72-15,-6 0 60 16,6 0-64-16,0 0 80 15,0 0-72-15,0 0 36 16,0 0-56-16,6 0 0 16,3 0-24-16,3 0 12 15,3 3-16-15,15-3 48 0,6 0-28 16,20-3-4-16,10 1-16 16,5-3 4-16,3-3-8 0,-5 2 24 15,-13-2-16 1,-2 0 12-1,-9 6-12-15,-19-1-52 16,-2 6 24-16,-24-1-60 16,0 4 44-16,-15 2-124 15,1 0 84-15,-1 0-204 16,0-1 156-16,3 1-392 16,3 0 284-16</inkml:trace>
  <inkml:trace contextRef="#ctx0" brushRef="#br0" timeOffset="35374.9392">17967 10467 652 0,'-6'0'244'0,"6"0"-192"0,-3 18-12 0,-3-4 84 16,6-1-76-16,-6 11 44 16,3 2-56-16,-3 1 16 15,6-4-32-15,-6-1 44 16,6-4-36-16,-3-5 92 16,3-2-68-16,0-6 40 15,0-5-56-15,0-5 0 16,6 0-24-16,-3-14 44 15,3 3-28-15,3-8-16 16,3-2-4-16,3-8-36 0,3 10 16 0,-1 0 4 16,1 11 8-16,-3 2 16 15,0 8-8-15,-3 3-12 16,3 6 0-16,-6-4-60 16,3 4 36-16</inkml:trace>
  <inkml:trace contextRef="#ctx0" brushRef="#br0" timeOffset="56059.7489">18842 9805 384 0,'0'-2'140'0,"0"2"-108"0,0 2-8 0,0-2 32 15,0 0-36-15,0 0 52 16,0 0-40-16,-6 0 56 16,6 6-52-16,0-1 56 15,0 6-56-15,-6 7 100 16,12 3-80-16,-12 14 4 0,6-1-40 0,-3 6-4 15,6-3-8-15,-6-3 28 16,3-2-20-16,-6-8 12 16,6-3-16-16,-3-8 28 15,6-2-24-15,-3-11 4 16,0 0-12-16,0-13 20 31,0 2-16-31,0-13-76 16,0 0 36-16,0-10-72 15,6 0 60-15,-6-4-60 16,9 4 56-16,-3 0-4 16,3 7 28-16,6-5 12 15,-3 9 8-15,3-1-12 0,-1 5 8 16,1 1 28-16,6 7-12 0,0 3 84 16,0 6-52-16,3 4 4 15,-3 6-28-15,-1 3 4 16,-5 2-12-16,6 3 20 15,-6 0-20-15,-12-3 32 16,3 0-28-16,-15 0 32 31,3 1-32-31,-21-4-24 0,9 4 4 0,-14-7-116 16,8 4 68-16,-12-8-40 16,6 2 52-16,4-10 8 15,11 5 16-15,-6-6 40 16,12 4-16-16,3-4 28 15,3 6-24-15,3 3 76 16,3 2-52-16,9 1 48 16,-3 10-48-16,6-3 68 15,0 8-56-15,-4-3 28 16,4 1-44-16,-6-3 8 16,6 0-24-16,-9-3 0 0,3 0-8 15,-3-2-8-15,3-3 4 16,0-3-76-16,3 0 40 0,0-5-268 15,3 3 164-15,-4-6-496 16,1 1 356-16</inkml:trace>
  <inkml:trace contextRef="#ctx0" brushRef="#br0" timeOffset="56475.6022">19235 10057 404 0,'3'0'148'0,"-3"0"-112"0,-6-5-12 0,3 2 144 16,3 6-96-16,-6-3 16 31,3 2-52-31,-3 1 52 16,3-1-48-16,-6 4 44 16,3-1-48-16,-3 3 52 15,3 3-52-15,-3 2 20 16,3 0-36-16,3 0 44 15,3 0-36-15,0 1-16 16,6-1-4-16,0-5 0 0,3 2-4 0,0-7-12 16,3 2 4-16,-3-7-252 15,0 2 140-15</inkml:trace>
  <inkml:trace contextRef="#ctx0" brushRef="#br0" timeOffset="56844.4065">19351 9816 624 0,'-6'8'228'0,"6"-8"-176"0,-3 26-16 16,0-4 104-16,3 1-84 0,-3 17 76 16,3 0-76-16,-3 2-12 15,3-2-28-15,-3-3 32 16,3-5-24-16,-3-9 4 15,3-1-16-15,-3-9-88 16,6-3 44-16,-3-10-300 31,3 0 188-31</inkml:trace>
  <inkml:trace contextRef="#ctx0" brushRef="#br0" timeOffset="57128.3656">19497 9758 496 0,'3'-13'184'0,"-3"13"-140"0,0-3-16 0,0 0 164 16,0 6-112-16,0-3 80 16,3 5-92-16,-3 1 68 15,0 4-76-15,-6 3 40 16,3 3-60-16,-6 13 52 0,3 3-56 0,-6 13 64 15,3 0-60-15,0 5 8 16,6-2-28-16,3-8-4 16,3-9-8-16,-3-4 20 15,3-6-16-15,-3-8-12 16,3 0-4-16,-6-7-312 31,3-4 168-31</inkml:trace>
  <inkml:trace contextRef="#ctx0" brushRef="#br0" timeOffset="57744.7043">19622 9782 508 0,'-9'0'188'0,"9"0"-148"0,-3 10-8 16,0-7 140 0,6 7-100-16,-3 9 104 15,3 2-100-15,0 11-8 0,0 2-40 0,-3 6 36 16,3-3-36-16,-6-3 12 16,3-4-24-16,-3-1 44 15,3-11-32-15,-3-2-4 16,3-5-16-16,-3-11 28 15,3-3-20-15,-3-16-56 16,3-2 16-16,-3-18-148 16,6 4 96-16,0-10-124 15,6 3 112-15,0 2 8 16,3 8 52-16,0 3 44 16,3 6-8-16,-1 1 96 15,1 9-56-15,-3 5 64 16,3 6-60-16,-3 4 48 0,0 6-56 0,-6 3 32 15,0 2-44-15,-9 0-8 16,0 0-16-16,-3 1 20 16,0-1-16-16,-9-3-4 31,6 1-4-31,-9-6-84 0,6 3 44 0,-5-5-20 31,5 0 32-31,-3-1 4 0,6 3 12 0,3 1 0 16,3 7 0-16,3 8 96 15,6-2-48-15,3-1 16 16,3 6-32-16,0-3-4 16,-1-2-12-16,-2-1 12 15,3-2-12-15,-9-3 4 16,3-2-4-16,-9-6-304 16,3 3 160-16</inkml:trace>
  <inkml:trace contextRef="#ctx0" brushRef="#br0" timeOffset="58129.8688">19780 9975 696 0,'-15'8'256'0,"15"-8"-196"0,3 21-20 0,-3-13 128 16,3 2-100-16,0 4 60 0,3 2-72 0,-3-3 36 16,0 3-52-16,-3-3 32 15,3 0-40-15,-6-2 0 16,3-1-20-16,-3-2 0 16,3 3-4-16,-6-6 4 15,6 6-8-15,-3-9-4 31,6 4 4-31,-3-6-24 16,6 0 12-16,0 0 32 16,5 5-16-16,-2-5-16 15,3 0 0-15,-3 0 20 16,3 0-4-16,-3-3 24 16,3 3-20-16,-3 0-84 15,3 6 40-15</inkml:trace>
  <inkml:trace contextRef="#ctx0" brushRef="#br0" timeOffset="59215.6198">18782 10340 592 0,'-3'3'220'0,"3"-3"-172"0,-5-3-12 0,2 0 48 16,3 6-52-16,-3-3 16 31,0 3-32-31,-3-1 8 0,6 1-12 0,-6-1 28 16,6 1-24 0,-6-3 32-16,3 0-32 0,-3 0 20 15,6 3-20-15,-6-3 28 16,6 2-28-16,-6-2 48 31,6 0-36-31,-6 0 28 0,6 0-28 0,-6 0 28 16,6 0-32-16,-3 0 64 15,3 0-48-15,-3 0 8 16,6 0-28-16,-3 0 32 16,0 0-28-16,3 0-4 15,3 0-12-15,3 0 4 0,3 0-8 16,3 0-4-1,3 0 4-15,23-5-4 16,4 5 0-16,32 0 8 16,1 0-4-16,47 0 16 15,-3 0-12-15,35 0 24 16,-11 0-20-16,9-3 4 16,-18 6-8-16,3-6-52 15,-24 11 28-15,-9-8-40 0,-23 6 32 16,-16-1 20-16,-14 0 4 0,-16-10-24 15,-8 5 12-15,-12 0-108 16,-6 0 64-16,-9-5-108 16,-3 5 96-16,-12-6-224 15,3 6 164-15</inkml:trace>
  <inkml:trace contextRef="#ctx0" brushRef="#br0" timeOffset="60131.1381">18845 10642 488 0,'-3'-8'180'0,"3"8"-140"0,-3 0-12 0,0 0 164 16,6 0-112-16,-3 0 56 15,3 2-80-15,-3 9 72 31,0 5-72-31,-3 2 68 0,3 1-68 0,-3 5 24 16,0 2-48-16,0-2 0 16,3 0-20-16,0-6 28 15,0 1-24-15,-6-9 20 16,12 1-20-16,-6-9-184 16,3-2 92-16</inkml:trace>
  <inkml:trace contextRef="#ctx0" brushRef="#br0" timeOffset="60700.5919">19155 10742 444 0,'3'0'164'0,"-3"0"-124"0,2-3-16 0,-2 1 96 15,0 4-72-15,0-2 52 16,0 0-60-16,-2 0-4 15,2 0-20-15,-3 0 52 32,6 0-40-32,-6 0 24 0,3 0-32 0,0 0 52 15,0 0-40-15,-6 0 36 16,12 0-36-16,-6 0 24 16,0 0-28-16,0 0 16 15,0 0-24-15,0 0 8 16,0 0-16-16,0 0 44 15,0 0-28-15,0 0 28 16,3 0-28-16,5 0-28 16,4 0 0-16,3 0 24 15,3 3-12-15,12-3-4 16,-6 0-4-16,5 0-4 16,4 0 0-16,-9 0 44 15,3 0-24-15,-12 0 8 0,-6 3-16 0,-6-1 12 16,-3 1-16-16,-6 0 4 15,0-1-4-15,-9-2-148 16,6 3 76-16,-3-6-332 16,3 3 216-16</inkml:trace>
  <inkml:trace contextRef="#ctx0" brushRef="#br0" timeOffset="60940.6757">19291 10631 540 0,'-3'3'200'0,"3"-3"-156"0,-5 18-12 0,2-10 184 16,3 3-124-16,-3 5 140 16,3 2-132-16,-6 6-28 15,12 2-44-15,-6 1 8 16,0-3-24-16,0-1 12 15,3-1-12-15,-3-9-404 16,0 0 216-16</inkml:trace>
  <inkml:trace contextRef="#ctx0" brushRef="#br0" timeOffset="62164.2376">19577 10642 548 0,'-3'-8'204'0,"3"2"-156"0,-6 1-16 0,3 2 80 15,6 6-68-15,-6 0 24 16,3 2-36-16,-3 6 76 15,3 2-60-15,-3 5 64 16,3 3-60-16,-6 9 16 16,9-1-40-16,3 0 8 15,0 0-20-15,0-3 20 16,0-5-24-16,-6-7 24 16,6-1-24-16,-6-8 24 15,0-2-24-15,0-11 12 16,0 3-12-16,0-14-16 15,0 3 0-15,0-10-112 16,3 5 64-16,-3-8-104 16,6 5 92-16,3-5-4 15,6 5 40-15,-3 0 16 0,0 5 12 16,0 1 0-16,3 7 0 16,-4 1 8-16,1 7-4 15,0 3-12-15,0 5 4 0,-3 1 48 16,6 4-24-16,-9 1 44 15,0 2-36-15,-9-2 4 16,3-1-20-16,-6-2-8 16,0 3 0-16,-9-3-4 31,0 0 0-31,-3-6-56 0,6 1 32 16,-5-6-8-16,8 3 20 0,-6-5 8 15,6 2 4-15,3-2 0 16,3 5 0-1,0 3 68-15,3 2-36 0,3 3 92 16,6 5-68-16,0 3 16 16,6 3-40-16,-3-1 56 15,-1 1-48-15,1-1 8 16,0-2-28-16,-3-3 48 16,0-2-36-16,-3-6-128 15,-3-2 48-15,0-9-272 0,-3 4 176 16,6-6-472-16,0 3 344 0</inkml:trace>
  <inkml:trace contextRef="#ctx0" brushRef="#br0" timeOffset="62633.3475">19854 10790 652 0,'-6'0'244'0,"6"0"-192"0,0 8-12 0,0-6 112 15,6 1-92-15,0 2 52 16,3-5-64-16,3 0 0 16,3 0-28-16,0 0-4 15,0-5-8-15,-4 0 12 16,1 2-12-16,-6-2-4 15,3-1 0-15,-9-4 12 16,0 5-8-16,-9-3 4 0,0 2-4 0,-6-2-24 16,7 6 8-16,-10-1 12 15,6 3 0-15,-3-5-12 32,3 10 4-32,-3-5 40 15,3 5-24-15,-3 1 36 0,0 2-32 0,6 2 40 31,1 3-32-31,-1 3 40 16,3 3-36-16,3-1 20 16,3 3-28-16,3 1 0 15,6-4-12-15,5-5 4 16,4-2-8-16,6-8-116 0,3-3 60 16,0-6-436-16,-3 1 268 15</inkml:trace>
  <inkml:trace contextRef="#ctx0" brushRef="#br0" timeOffset="63065.1516">20193 10562 548 0,'-3'-10'204'0,"3"10"-156"0,0-6-16 0,-3 12 176 16,3-1-120-16,-6 8 104 16,4 3-108-16,-10 10 76 15,3 1-92-15,-12 13 12 32,6-1-48-32,-15 14-12 15,6 0-12-15,-8 0 48 0,8-5-32 0,0-14-36 31,6-2 4-31,6-16-228 0,3 2 128 0,3-15-480 16,6-6 328-16</inkml:trace>
  <inkml:trace contextRef="#ctx0" brushRef="#br0" timeOffset="63665.7336">20259 10708 496 0,'-3'2'184'0,"3"-2"-140"0,-3 11-16 0,-3-3 128 16,6 0-92-16,-3 5 72 15,3 0-80-15,-3 3 12 32,6 3-36-32,-3-6 32 15,0-3-36-15,0-4 64 0,0-4-52 0,0-4 0 16,0-1-24-16,-3-7-4 15,3 2-4-15,-3-6 12 16,3 4-12-16,3-9-20 16,3 3 4-16,15-2-4 15,0 5 4-15,5-3 16 16,4 5-4-16,0 1-4 16,0 7 4-16,-6 3 12 15,-4 5-8-15,-8 1-12 0,-3 1 0 0,-6-1-304 16,0 2 168-16</inkml:trace>
  <inkml:trace contextRef="#ctx0" brushRef="#br0" timeOffset="64181.4885">20429 10885 496 0,'-18'-3'184'0,"18"3"-140"0,6 3-16 0,-6-3 180 15,0 0-120-15,3 0 44 16,3 5-80-16,3-5 32 0,2 3-48 0,4-6 16 16,3 1-32-16,-3-6 0 15,6 2-12-15,0-7-8 32,0 5 4-32,-7-2-4 15,1 2 0-15,-6-6 8 0,0 12-4 0,-9-6 24 31,3 3-16-31,-9-3-4 16,0 5-4-16,-6 0 40 16,0 6-24-16,-5-3 36 15,5 5-32-15,-9 3-12 16,9 5-8-16,-6 1 40 16,6 2-24-16,-3 2-28 15,15 3 4-15,3 0 28 0,3 1-16 0,6-7 0 16,12-1-4-16,3-12-32 15,5 1 16-15,7-14-516 16,-3 6 292-16</inkml:trace>
  <inkml:trace contextRef="#ctx0" brushRef="#br0" timeOffset="65204.0173">18821 10552 600 0,'-6'-11'224'0,"6"6"-176"0,3 5-12 0,-6-6 36 15,3 12-48-15,-3-6 60 16,-3 5-48-16,0-5 64 16,0 11-60-16,-9 2 36 15,7-3-44-15,-10 4 60 0,3 1-52 0,-9 9 80 16,-3 0-68-16,-3 13 52 15,7 3-60-15,5 13-4 32,12-3-24-32,21 0-12 0,8-7 0 15</inkml:trace>
  <inkml:trace contextRef="#ctx0" brushRef="#br0" timeOffset="65965.8543">20571 10628 548 0,'6'-5'204'0,"-6"5"-156"0,15 11-16 15,-3-6 204 1,0 8-136-16,9-2 108 15,0 7-120-15,14 14 16 16,-2 0-64-16,0 21 20 0,-3-6-32 0,-12 6 36 16,-6-8-36-16</inkml:trace>
  <inkml:trace contextRef="#ctx0" brushRef="#br0" timeOffset="67151.8926">20723 11044 476 0,'0'0'176'0,"0"-3"-136"0,0 3-12 16,0 0 48-16,0 0-48 0,-3 0 68 15,3 3-56-15,-3-3 52 16,0 2-52-16,-3 1 52 16,3 5-56-16,-3 0 20 15,3 0-36-15,-5 0 36 16,2 5-32-16,-6-2 32 15,6-4-32-15,-9 4 32 0,6-3-32 0,-6-3 12 16,6 3-20-16,3-5 20 31,-6 0-24-31,3-3 12 16,6 2-12-16,3-4-32 0,3 2 8 0,3-3-4 31,0 0 8-31,3-2-328 0,-6 5 184 0</inkml:trace>
  <inkml:trace contextRef="#ctx0" brushRef="#br0" timeOffset="68168.8928">20696 11107 436 0,'-5'0'160'0,"5"-2"-124"0,-3-1-8 16,0 3 80-16,3 3-64 15,-3-1 88-15,3-2-76 0,-9 5 88 16,9 1-84-16,-9-1 52 16,3 0-68-16,0 1-12 15,0 2-20-15,-3-3 0 16,6 0-8-16,-3 0-292 15,3-2 156-15</inkml:trace>
  <inkml:trace contextRef="#ctx0" brushRef="#br0" timeOffset="80248.6865">17988 10816 392 0,'-6'0'148'0,"6"0"-116"0,-3 0-8 0,0 0 128 15,6 0-88-15,-3 0 60 16,0 0-68-16,0 0 44 16,0 0-56-16,0 0 48 15,0 0-52-15,0 0 60 16,6 0-60-16,0 0 8 31,0 3-28-31,0-3 16 16,-1 0-24-16,-2 0 12 15,3 0-12-15,3-3-8 0,0 3 0 16,3 0 4-16,3-5-4 16,3 0 24-16,3 2-16 15,-3-5-20-15,-1 3 0 0,-5-1 12 16,0 4 0-16,-6-4 8 15,3 6-8-15,-6-5 8 16,0 5-8-16,-3-8-12 16,3 8 4-16,-3-5 4 15,0 5 0-15,-3-5 8 16,3 5-4-16,-6-6 8 0,3 6-8 16,-3-5-4-1,3 5 4-15,-6-3 4 16,3 3-4-16,-6 0-20 15,4 0 8-15,-4-5-4 16,3 5 4-16,-3 0 24 16,6 0-8-16,-3 0-12 15,3 0 0-15,-3 0-4 16,3 0 0-16,-3 0 8 0,6 0 0 16,-6 0 0-16,6 0 0 0,-3 0 0 15,3 5 0-15,-3-5 0 16,3 0 0-16,-3 0 0 15,3 0 0 1,-2 0-20-16,5 3 12 0,-6 2 32 16,6-5-16-16,-6 6 0 15,6-1-4-15,-6-5 12 16,6 5-8-16,-6 3-4 16,6-3 0-16,-3 1-16 15,6 4 8-15,-3-7 28 16,0 8-12-16,0-6-20 15,3 0 0-15,0 3 12 16,3 3 0-16,0-6-4 16,0 8 4-16,-1-8 28 15,1 6-16-15,0-3-4 16,0 3-8-16,-3-1 12 16,3-2-8-16,0 0 4 15,3 0-4-15,0-5-32 16,3 2 12-16,3-5 24 0,0 0-8 15,3-3 28-15,2 1-20 0,1-6-12 16,0 2-4-16,0-4 20 31,-3 2-8-31,0-3-64 16,-3 1 28-16,-1-4-236 0,1 4 148 0,-3 5-472 31,3-6 332-31</inkml:trace>
  <inkml:trace contextRef="#ctx0" brushRef="#br0" timeOffset="87250.0395">20851 10287 624 0,'-3'0'228'0,"0"0"-176"0,0 0-16 0,0-5 80 15,3 10-72-15,-6-5 52 16,6 0-56-16,-3 0 32 16,3 0-40-16,-3 0 24 15,0 0-28-15,-2 0 44 16,5 0-40-16,-6 0 36 0,6 0-36 0,-3-5 0 16,6 5-20-16,-3 0 44 15,0 0-28-15,0 0-4 16,0 0-16-16,0 0 28 15,3 0-20-15,0-6 4 16,-1 6-12-16,1 0-8 31,6 0 4-31,3-5 12 16,3 10-8-16,3-5-20 16,0 0 4-16,0 0 32 15,3 6-16-15,-4-1 0 16,-2 0-4-16,-3-5 12 15,0 3-8-15,-6-3 16 16,3 3-16-16,-6-3 32 0,0 2-24 0,-3-2 40 16,0 0-32-16,0-2-84 15,3 2 32-15,-3-3-272 16,3 0 164-16,-3 1-344 16,0 2 268-16</inkml:trace>
  <inkml:trace contextRef="#ctx0" brushRef="#br0" timeOffset="87644.8142">20735 10382 612 0,'-12'8'228'0,"12"-8"-180"0,-3 0-12 16,0 0 148-1,6 0-108-15,-3-2 60 16,3 2-80-16,0-6 56 16,3 12-64-16,3-6 64 15,0 2-64-15,0 1 8 16,6 2-32-16,0 0 24 15,3 1-32-15,-1-4-40 16,4 1 12-16,0-3 56 16,-3 3-24-16,-6-3 36 15,3 0-28-15,-6 0-16 0,0 2-8 0,-6-2-60 16,9 0 32-16,-9-2-236 16,-3-1 144-16,5-2-372 15,-2 2 272-15</inkml:trace>
  <inkml:trace contextRef="#ctx0" brushRef="#br0" timeOffset="88514.4228">21283 10057 644 0,'-6'-5'236'0,"6"5"-180"0,0-11-20 0,-3 3 140 16,3 8-104-16,-3-3 76 16,3 6-84-16,-6-3 52 31,12 0-64-31,-6 0 4 15,6 8-32-15,0-3 4 0,3 1-16 0,0-6 20 16,6 0-20-16,2-3 40 16,1 3-28-16,-3-3-12 15,6 1-8-15,0-1-4 16,-6 6 0-16,0-3-188 16,-3 2 104-16,-3-2-220 15,5 0 172-15</inkml:trace>
  <inkml:trace contextRef="#ctx0" brushRef="#br0" timeOffset="89251.8077">21854 9906 580 0,'9'-8'216'0,"-9"8"-168"16,15-8-12-16,-12 5 112 15,3 3-88-15,-3-5 72 16,0 3-76-16,-3-4 4 16,3 4-36-16,-3-6 56 15,3 5-44-15,-3-2 36 31,0 2-40-31,-6-5 0 0,3 3-20 0,-6-6 20 16,0 6-20-16,-9-6-4 16,9 3-4-16,-11-2-4 15,5 5 0-15,-9-1-20 16,3 4 12-16,-6 2-4 16,6 5 4-16,-2 0-12 15,2 6 12-15,6 2-4 16,9 0 4-16,3 0 8 15,6 3 0-15,9-5 16 16,3 0-8-16,9-6 16 16,-4 0-16-16,4-5-56 15,-3 3 24-15,0-6-68 16,-6 0 52-16,0-2-16 16,-6 3 32-16,-6-4 24 15,0 4 0-15,-3-4-8 16,3 6 4-16,0 3-24 15,0 2 16-15,2 11 12 16,1 3 4-16,0 12 24 16,3 6-16-16,-3 11 4 15,0-3-8-15,-6-3 20 0,3-2-16 0,-12-6 32 16,3-2-28-16,-15-3-4 16,4-5-8-16,-10-3 28 15,6-2-16-15,-3-9-4 16,6-2-8-16,-6-10-4 15,16-4 0-15,-7-7 16 16,9 0-8-16,0-8-12 0,12 5 0 16,3-13-16-16,6 10 12 0,8-10-84 15,1 5 52-15,6-5-100 16,0 5 80-16</inkml:trace>
  <inkml:trace contextRef="#ctx0" brushRef="#br0" timeOffset="89852.2174">22024 9922 404 0,'0'0'148'0,"0"0"-112"0,3 8-12 15,0-3 164 1,0 3-108-16,-3 5 88 16,3 6-96-16,-6 2 24 15,3 0-56-15,-3 0 48 0,3 0-52 0,-3-5 20 32,0 3-36-32,-3-9 28 15,6-4-32-15,-3-4-12 16,3 4-8-16,0-20 12 0,6 9-4 0,0-19-116 15,0 3 60-15,0-5-32 16,3-1 48-16,-3 3 16 16,3 9 8-16,-6 1 20 15,3 6-4-15,-6 3 60 16,3 5-36-16,-3 5 52 16,0 6-48-16,0 5 20 15,0 0-32-15,0 2 8 16,0 1-16-16,0-3 12 15,6-3-16-15,0-5 16 16,6 0-16-16,-4-14 16 0,4 4-16 0,-3-9-12 16,3 6 0-16,-3-14-60 15,0 9 36-15,0-6 4 16,0 3 12-16,-6 2-24 16,3 6 20-16,-6 5 24 15,3 8-4-15,-3 5 96 31,0 3-52-31,0 2 20 16,0 1-36-16,0-3 12 0,0 2-24 16,-3-7 36-16,3-3-32 0,-6-3-320 15,3 0 160-15</inkml:trace>
  <inkml:trace contextRef="#ctx0" brushRef="#br0" timeOffset="91415.521">22515 9753 540 0,'-3'-11'200'0,"3"11"-156"0,0-5-12 15,0 2 88-15,0 3-72 0,-9 0 52 16,18 3-60-16,-18 5 60 31,9 2-60-31,-6 9 52 16,0-1-52-16,0 11 32 0,4 3-40 0,-7 8 24 15,6-1-28-15,-3 1 28 32,6-3-32-32,-6-5 4 15,6-8-16-15,-6-8 72 16,6-8-48-16,0-8-4 15,0 0-20-15,0-24-56 0,9 5 28 0,-6-20-76 16,3 7 52-16,0-11-168 16,2 9 116-16,4-8 0 15,-6 10 56-15,9-2 24 16,0 10 8-16,0 3 56 16,0 10-28-16,6 3 68 15,-6 8-52-15,-1 3 28 16,1 5-40-16,-3 2 28 15,0 1-32-15,-6 2 20 16,6-2-24-16,-12-1 8 0,0 3-16 0,-6-7 72 16,-3 7-48-16,-6-5-128 15,3 0 48-15,-11-3-188 16,5 3 128 0,0-5-12-16,0-1 68 0,3-4-20 15,6 2 36-15,0-3 28 31,3 3 4-31,6 5 100 16,0 3-56-16,6 6 60 16,3 4-60-16,3 3 32 15,3 3-44-15,3 2 80 16,0-4-64-16,5-4 12 16,-8 1-36-16,3-6 40 15,-3-2-36-15,-9-6-40 0,3-3 4 0,-6-4-344 16,9 2 196-16</inkml:trace>
  <inkml:trace contextRef="#ctx0" brushRef="#br0" timeOffset="91716.6423">22852 9922 612 0,'0'-5'228'0,"0"5"-180"0,0 5-12 0,-6-5 124 16,3 5-96-16,-9-2 60 16,3 7-68-16,-3 4 56 15,3-4-64-15,0 9-8 16,6 2-24-16,0-3 40 0,6 1-28 0,3-1 4 15,0-2-20-15,9-2-8 32,-3-4 0-32,-3-5-236 15,3 1 128-15,0-12-572 16,-1 6 376-16</inkml:trace>
  <inkml:trace contextRef="#ctx0" brushRef="#br0" timeOffset="92014.7963">23015 9742 572 0,'-3'3'208'0,"3"-3"-160"0,-9 15-12 16,9-7 136-1,-3 3-100-15,-3 2 76 16,4 3-84-16,-10 8 36 16,3 0-60-16,-3 7 8 15,6-1-32-15,-3-1 20 16,6 0-24-16,-6-11 4 16,9 1-8-16,-3-9-236 15,3-4 124-15</inkml:trace>
  <inkml:trace contextRef="#ctx0" brushRef="#br0" timeOffset="92240.524">23122 9737 696 0,'-8'0'256'0,"8"0"-196"0,-3 16-20 0,-3-9 48 31,6 4-56-31,0 5 48 16,0 0-44-16,0 8 44 16,9-1-48-16,-9 9-24 0,0 3-8 0,-9-1 68 15,9 3-36-15,-12-8-4 16,0 0-16-16,0-5-28 16,3-5 8-16</inkml:trace>
  <inkml:trace contextRef="#ctx0" brushRef="#br0" timeOffset="92825.4129">23274 9774 716 0,'-3'18'264'0,"3"-18"-204"0,-3 19-16 0,0-9 64 0,3 4-68 0,-9 7 28 16,9 3-40-16,-3 2 36 16,3-2-36-16,-3-3-32 15,3 0 0-15,-2-5 36 16,2-5-20-16,-3-6 24 15,6-5-20-15,-3-11-8 16,5 1-4-16,-2-11-76 16,9 2 40-16,-3-10-100 15,0 5 72-15,6-5-52 16,-3 8 68-16,0-3 32 16,0 8 8-16,-6 6 60 15,-3 7-32-15,-3 6 52 16,0 2-44-16,-9 3 28 15,9 5-32-15,-9-2-8 16,0 2-12-16,-3-5 20 16,0 2-16-16,0-4-4 15,6-1-4-15,3 0-32 16,3 1 16-16,0-1 48 16,0 3-16-16,3 2 16 15,6 4-20-15,6 4 8 16,0-2-12-16,-6 2 12 0,3 1-16 15,3-8 24-15,-9 2-20 0,6-8-276 16,-4 0 140-16</inkml:trace>
  <inkml:trace contextRef="#ctx0" brushRef="#br0" timeOffset="93006.9116">23489 9890 696 0,'-12'0'256'0,"12"0"-196"0,-9 13-20 15,0-2 156 17,3 0-116-32,-9 10 36 15,6-3-68-15,6 1 0 0,-3 2-32 0,6-3 20 16,3 1-24-16,3-8 24 16,12 2-24-16,-6-13 4 15,6 5-8-15</inkml:trace>
  <inkml:trace contextRef="#ctx0" brushRef="#br0" timeOffset="94343.4282">21488 10300 444 0,'0'0'164'0,"0"0"-124"0,0 0-16 0,0 0 124 16,0 0-88-16,0 0 72 15,0 0-76-15,0 0 68 16,0 0-72-16,0 0 16 16,0 0-36-16,6 0 32 15,-6 0-36-15,6 0 28 16,-3 0-28-16,3 0 28 16,3 0-32-16,3-5 4 15,-3 5-16-15,18 0 28 31,-4 0-24-31,25-3 4 0,6 3-12 0,23-2 56 16,0 2-36-16,34 0-12 16,2 2-8-16,36-4 8 15,-7 4-8-15,22-4 24 16,-15 2-20-16,9-6 12 16,-18 12-12-16,9-14-8 15,-27 5 0-15,-6-2-68 16,-24 2 36-16,-15-2 4 15,-17 2 12-15,-18-2 20 0,-10 5-4 0,-14-5-116 16,-6-1 60-16,-12 1-68 16,0 5 72-16,-9-3-152 15,3 1 112-15</inkml:trace>
  <inkml:trace contextRef="#ctx0" brushRef="#br0" timeOffset="95693.2142">21959 10655 528 0,'0'-8'196'0,"0"8"-152"0,3-3-12 0,-3 1 52 15,3-1-52-15,0-2 60 32,0 2-56-32,-3 0 72 15,2 3-60-15,-2 3 44 16,0 5-52-16,-2 2 68 16,2 6-60-16,-6 3 52 15,3-1-56-15,-6 1-12 16,6 2-20-16,-6 0 24 15,6-2-20-15,-6-6 20 0,6 0-20 0,0-7 28 16,3-4-28-16,3-7-268 16,3 2 136-16</inkml:trace>
  <inkml:trace contextRef="#ctx0" brushRef="#br0" timeOffset="96030.03">22215 10694 736 0,'-6'0'272'0,"6"0"-208"0,3 0-20 15,0 0 132 1,0 0-104-16,0 0 60 15,5 0-76-15,4 0 36 16,6 3-52-16,6-3 24 16,3-3-36-16,6 3-8 15,-7 0-12-15,1-2 12 0,-3 2-12 0,-3-5 40 32,-3 5-24-32,-6 0-84 15,0 2 32-15,-10-2-184 0,-2 3 116 0,-8-1-308 16,2 1 228-16</inkml:trace>
  <inkml:trace contextRef="#ctx0" brushRef="#br0" timeOffset="96293.1103">22405 10597 612 0,'0'0'228'0,"0"0"-180"0,3 10-12 16,-3-5 176-1,0 3-124-15,0 3 60 16,0 2-84-16,-3 0-12 16,3 3-32-16,-6 0 4 15,6 0-12-15,-6-3 20 0,3-2-20 0,-6-3-208 16,3 2 108-16</inkml:trace>
  <inkml:trace contextRef="#ctx0" brushRef="#br0" timeOffset="97465.7048">22786 10721 612 0,'0'-5'228'0,"0"5"-180"0,15-3-12 0,-9-2 72 32,0 5-68-32,-3-6 80 15,3 4-68-15,-6-6 28 0,6 3-48 0,-6-6 60 16,0 6-52-16,-3-6-8 15,-3 3-20-15,0 0 32 32,-6 3-20-32,-9 0-32 15,12 2 4-15,-15 3 36 16,4 3-20-16,-10 2-8 16,9 5-8-16,-9-2-4 15,6 3 0-15,4-3-12 16,8 3 12-16,0-6-12 15,12 3 8-15,6-8 0 0,3 0 4 0,6-3-144 16,2 3 84-16,1-3-60 16,0 1 76-16,0-3 8 15,-3 2 28-15,-6 0 4 16,0 3 4-16,-3 3 32 16,-3 2-12-16,0 8 68 15,0 3-48-15,-3 16 60 16,3 2-56-16,-3 14-16 0,0-3-12 15,-3 0 36-15,0-5-24 0,-9-3 8 16,3-6-16 0,-15-7-8-16,3-3 0 0,-9-7 48 15,4-1-28-15,-1-10 0 32,6-1-16-32,3-15 48 15,9-3-32-15,9-24 0 16,15 1-16-16,12-12-16 15,3 9 4-15,8 2 20 16,-2 14-8-16,-3 0-4 16,-3 7 0-16,-10 8-192 15,-5 6 104-15</inkml:trace>
  <inkml:trace contextRef="#ctx0" brushRef="#br0" timeOffset="98832.2358">22864 10948 436 0,'2'-10'160'0,"-2"10"-124"0,0-8-8 15,0 3 44 1,3 5-44-16,-3-6 68 16,0 6-56-16,0-5 44 0,0 5-48 0,0 0 44 15,0 5-48-15,-3 6 56 16,3 2-52-16,-2 3 36 15,-1 3-40-15,-6-4 24 16,9 4-28-16,0-3 16 16,0 0-24-16,-3-8 8 15,6-3-16-15,-3-8 12 16,0 3-16-16,6-5 4 0,0 0-4 16,-1-6-16-1,1 1 4-15,0-9-148 16,0 3 84-16,-3-2-16 0,3 2 52 15,0 0 0-15,0 5 20 0,-3 3 16 32,0 8 0-32,-3 6 96 15,3 4-56-15,-3 3 44 16,3 3-52-16,0-2 16 16,0-4-32-16,0-2 8 15,0 0-16-15,3-5 20 16,0-1-20-16,3-10-12 15,0 3-4-15,3-11-128 0,6 3 72 0,-7-8-84 16,7 2 84-16,-6 1-28 16,0 5 48-16,-6 5 128 15,-3 13-44-15,-3 8 100 16,0 3-84-16,0 8 132 16,-3 0-112-16,-3-1-28 31,6 1-32-31,-3-5 16 15,3-1-20-15,-3-7-12 0,6-1-8 16,-3-7-296-16,0 0 164 16,0-9-572-16,0 1 396 0</inkml:trace>
  <inkml:trace contextRef="#ctx0" brushRef="#br0" timeOffset="99548.9266">23301 10647 464 0,'-3'-11'176'0,"3"11"-140"0,-6 0-8 15,6 0 108-15,3 11-80 0,-3-1 68 16,0 4-72-16,-3 4 16 16,3 3-40-16,-6 6 28 15,6 2-32-15,0 0 32 16,0-5-32-16,-9 0 48 15,9-3-40-15,-3-11 36 16,3 1-36-16,-6-14 8 16,6 1-24-16,-6-17-8 15,6 3-4-15,-6-10-32 16,12 2 16-16,0-10-144 16,3 4 84-16,6-7-56 15,0 8 76-15,0 0 16 16,0 8 24-16,0 8 100 15,0 8-48-15,-4 7 52 16,7 9-52-16,-12 2 68 16,0 0-60-16,0 0 8 15,-3 1-32-15,-6-6 24 16,3 2-32-16,-6-4 32 16,3-4-32-16,-6 3-112 15,0-2 52-15,0-6-124 0,4 3 92 16,-10-5-24-16,12 5 60 0,-6-2 16 15,0 2 12-15,-3 2 116 16,9 6-56-16,0 3 88 16,6 5-80-16,0 2 60 15,0 3-64-15,6 0 24 16,3 3-44-16,-3-3 0 16,6-2-20-16,-4-6 36 31,1 0-24-31,-6-7-156 15,0-1 72-15,0-8-284 0,-3 1 192 0</inkml:trace>
  <inkml:trace contextRef="#ctx0" brushRef="#br0" timeOffset="99933.8986">23524 10779 756 0,'0'3'280'0,"0"-3"-216"0,15 2-20 0,-3-2 144 16,-3 3-112-16,12-6 16 15,0 3-56-15,0-5-24 16,8 2-8-16,-8-4 12 16,-3 4-8-16,-9-5 24 31,3 5-20-31,-12-5 4 15,0 6-8-15,-9-6-8 16,-3 5 4-16,-9-2 28 16,0 5-16-16,-8-3 56 15,8 3-40-15,-3 0 20 16,9 3-32-16,0-1-8 16,9 6-8-16,3 3 12 0,6 0-8 0,9 2 4 15,6 3-4-15,3 0 20 16,0-1-16-16,8-1-56 15,-8-1 20-15,-3-5-404 16,-6 2 236-16</inkml:trace>
  <inkml:trace contextRef="#ctx0" brushRef="#br0" timeOffset="109172.4829">11862 10372 424 0,'3'-22'156'0,"-3"22"-120"0,3-15-8 16,-3 7 96-1,3 5-72-15,-1-5 68 16,4 3-68-16,0-6 40 16,0 6-52-16,0-3-4 0,0 5-20 0,-3 1-4 15,3 2-4-15,-3 2 56 31,0 6-36-31,-3 6 24 0,0 1-32 0,-3 7-16 16,3-1-8-16,-3 3 100 16,3-3-52-16,-3-3 44 31,6-2-52-31,-6-8 16 16,3 0-32-16,-3-16 36 15,6 0-32-15,0-10 4 0,3 2-16 16,0-11-32-1,6 6 8-15,0-8 12 16,0 3 4-16,0-6-20 16,0 8 8-16,0 0-24 0,2 6 20 0,-2 2-12 15,3 8 12-15,-3 0 44 16,3 5-20-16,-6 1 36 16,3 2-32-16,-3-3 20 15,3 6-20-15,-3-3 28 16,3 0-28-16,-7 0-216 15,4 5 108 1</inkml:trace>
  <inkml:trace contextRef="#ctx0" brushRef="#br0" timeOffset="109656.2448">12150 10565 696 0,'12'8'256'0,"-12"-8"-196"0,21-8-20 0,-12 3-4 15,3 2-28-15,3-5 24 16,0 0-20-16,0-5 12 15,-1 5-12-15,-2-5 28 16,0 2-24-16,-6-5 20 16,0 6-20-16,-6-6 36 31,0 5-28-31,-6-2-12 0,0 5-8 0,-9 0 28 16,6 3-16-16,-14-1 12 15,8 6-16 1,-6 3 12-16,3 2-16 0,0 3 24 15,3 3-20-15,-3 5 40 16,7 2-28-16,-1 6 4 16,6 3-16-16,6-4 20 15,6 1-20-15,3 0 4 16,5-6-8-16,13-2 28 0,0-2-20 16,6-6 40-16,0-3-32 15,-4 0-224 1,-2 0 108-16</inkml:trace>
  <inkml:trace contextRef="#ctx0" brushRef="#br0" timeOffset="110357.0225">12528 10350 560 0,'-3'-2'208'0,"3"2"-164"0,0-5-8 16,0 2 92-1,0 3-76-15,0-5 40 16,0 2-52-16,0-2 12 16,6 2-32-16,0-8 28 0,0 6-32 0,0 0 20 15,3-3-20 1,0 3 8-16,6-1-12 0,-6 1-16 16,3 0 0-16,0-1 28 15,0 6-12-15,0-2 24 16,2 2-24-16,-5 2 4 31,3 4-8-31,-3-1 64 16,0 6-40-16,0-6 4 15,0 8-20-15,-3-10 8 16,0 5-16-16,0-3 24 16,0 0-20-16,-3-5 24 15,0 0-24-15,3-2 4 16,0 2-8-16,3-6-8 15,-1 4 4-15,1-6 12 16,3 3-8-16,-3-6 4 0,3 6-4 0,-6-3-32 16,3 2 12-16,-9-2-100 0,3 3 60 15,-6 3-124-15,0 2 96 16</inkml:trace>
  <inkml:trace contextRef="#ctx0" brushRef="#br0" timeOffset="110825.2225">12451 10642 696 0,'-3'0'256'0,"3"0"-196"0,3-6-20 16,-3 1 84 0,3 2-76-16,0-7 44 0,6-1-56 0,0-7-20 15,3 4-8-15,3-12 0 16,-1 7-4-16,-2-4-28 16,3 7 12-16,-3-3 24 15,0 9-8-15,0-4-16 16,-3 14 4-16,0 0 48 31,0 0-20-31,3 3 0 0,0 8-12 0,2-6 36 16,1 5-20-16,0 4 32 31,0-4-32-31,-6 4-4 0,3-4-12 0,-6-7 12 16,3 5-12-16,-6-6 32 15,3 4-24-15,-3-9 4 16,0 3-12-16,3-5 4 15,0-1-8-15,0-4 24 16,3 5-16-16,-1-9-84 0,1 6 40 0</inkml:trace>
  <inkml:trace contextRef="#ctx0" brushRef="#br0" timeOffset="111157.2813">13365 9988 520 0,'0'-19'192'0,"0"19"-152"0,0-15-8 0,0 7 104 16,0 5-80-16,-3-5 104 16,3 5-96-16,-6 3 40 15,3 3-60-15,-6 8-8 16,6 2-20-16,-3 13 24 16,6 3-24-16,-6 6 12 15,6-1-16-15,-6 1-104 16,3-6 48-16</inkml:trace>
  <inkml:trace contextRef="#ctx0" brushRef="#br0" timeOffset="111441.7434">12975 10295 716 0,'3'-3'264'0,"-3"3"-204"0,15-5-16 16,-3 2 124-16,0 3-100 0,17-2 60 16,4 2-72-16,15-3 12 15,2 3-40-15,22-5-16 16,-7 2-8-16,16-2 4 31,-16 2-4-31,1 1 32 16,-10 4-20-16,-17-2-100 15,-6 0 40-15,-16 0-156 16,-5 5 112-16,-12-2-444 0,-6 2 296 16</inkml:trace>
  <inkml:trace contextRef="#ctx0" brushRef="#br0" timeOffset="112141.8458">13302 10515 580 0,'-6'0'216'0,"6"0"-168"0,6 0-12 0,-6-3 120 15,6 3-92-15,-6-8 80 16,0 8-84-16,3-5 32 31,0 2-56-31,-3-5 24 16,0 0-32-16,0-2 0 15,0 2-16-15,-3-3 28 16,0 3-24-16,-6-2-24 16,0 4 4-16,-8-2 0 15,5 6 4-15,-6 4-20 16,0 6 12-16,3-2 4 0,3 4 4 0,3 3-12 15,3 3 8-15,6-3 12 32,3 3-4-32,6-2-4 15,6-4 4-15,0-5-32 0,3 1 16 16,-3-4-128-16,0 1 80 16,-4-3-12-16,1 3 44 15,-6 2-8-15,0 6 20 16,-3 7 16-1,3 1 4-15,-6 10 40 16,3 0-20-16,0 8-12 0,3 0-8 0,-3 10 12 16,3-2-8-16,-6 3 32 15,0 0-24-15,-6-11 40 16,0-6-32-16,-12-7 4 16,3-5-16-16,-8-14 72 15,5-2-48-15,-9-24 84 16,9-1-68-16,3-20-16 15,9 5-24-15,6-3-36 16,6 11 12-16,9-5-20 16,3 10 16-16,6 0 28 0,-3 8-8 0,-4 0-36 15,1 3 20-15,-3-5-60 16,-3 10 40-16,-6 0-124 16,3 3 84-16,-3-3-212 15,0 5 160-15</inkml:trace>
  <inkml:trace contextRef="#ctx0" brushRef="#br0" timeOffset="112840.6781">13493 10692 592 0,'6'-3'220'0,"-6"3"-172"0,0 0-12 16,0-2 112-1,0 2-88-15,-3 0 52 16,3 2-64-16,-6 1 56 16,3 2-64-16,-3 0 0 15,3 1-24-15,0 2-12 16,3-3 0-16,-3 3 12 15,6 0-8-15,-3-3 32 16,3 0-24-16,-3-5 4 16,0 0-12-16,0 0 12 15,0 0-12-15,0-2 16 16,3 4-16-16,-3-7-20 0,6 2 4 0,0-5 12 16,6 1 0-16,0-7-48 15,3 6 28-15,-1-5-8 16,1 5 16-16,0 3-20 15,0 2 16-15,-3 1 4 16,-3 4 8-16,-6 1 44 16,3 5-24-16,-9 0 44 15,3 2-36-15,-3-2 4 16,3 0-20-16,0 0 20 16,3 0-20-16,3-5 24 15,3-1-24-15,0-4 32 16,3 2-28-16,-4-3-40 15,4 3 12 1,-3-10-104-16,0 2 64 0,-3-6-48 16,3 6 60-16,-6-2 4 15,3 2 20-15,-6 3-16 16,0 5 20-16,-3 2 92 16,0 6-40-16,0 3 88 15,3-1-72-15,-3 1 8 16,6 2-40-16,-3-5 24 0,6 3-32 15,0-6 64-15,0 0-44 16,-3-7-32 0,0 2-8-16,-3-3-344 0,0 0 192 0</inkml:trace>
  <inkml:trace contextRef="#ctx0" brushRef="#br0" timeOffset="130995.3719">15133 12689 228 0,'-12'-5'84'0,"12"5"-64"0,-6-3-8 0,6 1 4 15,0 4-12-15,-9-4 140 16,9 2-80-16,-9-3 44 16,3 1-64-16,-3-4 64 15,3 6-60-15,-5-5 28 16,2 5-44-16,0-3 24 16,-3 3-28-16,-3 0-8 15,9 3-12-15,-9 0 20 16,6 2-16-16,-3-2 32 15,3 2-28-15,-6-3 12 16,9 4-16-16,-2-4 20 16,2 4-20-16,0-1 12 15,3 0-12-15,-3 1-8 16,6 2 0-16,-6-1 4 16,3 4-4-16,-3 2-12 15,0-2 4-15,6-3-4 16,0 2 0-16,0 4 16 15,0 1-4-15,6-7-4 16,3 8 4-16,-3-8 12 16,3 8-8-16,3-8-4 15,-4 8 0-15,4-6-24 0,-3 4 12 16,0-9 32 0,3 8-16-16,3-7 0 15,-6 4-4-15,6-2-4 0,-3 3 0 0,3-1 8 31,-6-2-4-31,2-3 16 16,4 3-12-16,-6 0-12 16,6 0 0-16,-9 0 4 15,9 0 0-15,-9-3 8 16,9 3-4-16,-6 0 8 16,9 3-8-16,-9-3-36 0,5 2 16 15,1 1 24-15,0 0-4 0,0-1 20 16,6 1-16-16,-6 2-12 15,6 0 0-15,-6 0 4 16,5 1 0-16,1-1-12 16,0 0 8-16,0 3 20 15,0-3-8-15,0-2-4 16,-4 2 0-16,1-2 12 16,0 2-8-16,-3 0-20 15,0 0 4-15,-3-2-4 0,-3 2 4 16,6-5 16-16,-6 3-4 0,2-3-4 15,4 0 4-15,-3-3-4 16,0 3 0-16,3-3 0 31,3 3 0-31,-3-3 16 16,6 1-8-16,-1-1-40 16,1 0 20-16,3 0 20 15,-3 3-4-15,3 0-8 16,0 0 0-16,-4-2 20 15,-2 1-8-15,0 1 4 16,0 0-4-16,3-2-16 0,-6 4 4 0,0-2 4 16,5 0 0-16,-5-5 24 15,0 2-12-15,6-5-32 16,-6 3 12-16,6-6-8 31,0 3 8-31,-1-3 0 0,-2 1 0 16,3-4 16-16,6 6-4 0,-3-5-4 0,2 0 4 15,4-6 4 1,-9 6-4-16,3-6 8 0,-3 6-8 0,3-5-4 16,-4 4 4-16,-2-4-4 15,0 2 0-15,-3-3-36 16,-3 3 20-16,0-2 40 31,0 2-12-31,-3-8 8 16,0 5-12-16,-6-7-16 15,5 2 4-15,-5-5 28 16,0 2-12-16,-3-7-32 16,0 5 12-16,-3-9 28 15,6 7-12-15,-9-4-16 16,1 6 0-16,-1-3-24 0,6 8 20 0,-6-5 24 16,0 8-8-16,-6-6 20 15,6 9-16-15,-6-3-4 16,6 2 0-16,-6-2 4 15,3 5-4-15,-12-3-12 16,6 6 4-16,-14-3 20 31,2 3-8-31,-9-3-28 0,6 5 8 16,-5 0 4 0,-1 3 8-16,0-2-12 15,6 4 8-15,-11-4 4 0,11 2 0 0,-12-3 8 16,10 1-4-16,-16-4 8 15,12 6-8-15,-14-5-20 16,5 2 8-16,3 1 20 16,7-4-4-16,-4-2-20 15,9 3 4-15,-9-8 32 16,10 2-16-16,-10-10 0 16,3 5-4-16,-11-10-4 15,8 5 0-15,-3-8 8 16,4 7-4-16,-4-4 16 15,6 5-12-15,0-3 16 16,13 5-16-16,-10-2 48 16,9 3-28-16,-3-1-4 15,3 9-16-15,4-6 12 16,5 5-12-16,0-2 16 16,3 5-16-16,-3 0-40 15,6 3 20-15,-6 2-8 0,3 3 12 16,-3 0 0-1,7 5 0-15,-7 1-28 0,3-1 20 0,-3 6 48 16,9-6-12-16,-3 3-20 16,9 2 0-16,0 1 16 15,0 2-8-15,6-2-64 16,3 2 28-16,-3-2-788 16,3-1 444-16</inkml:trace>
  <inkml:trace contextRef="#ctx0" brushRef="#br0" timeOffset="131744.2895">14249 12898 852 0,'-6'-8'316'0,"6"8"-248"0,6 3-16 0,-6-6-4 16,6 3-36-16,3-2 32 15,6-1-28-15,6-2 4 16,5 5-12-16</inkml:trace>
  <inkml:trace contextRef="#ctx0" brushRef="#br0" timeOffset="131880.3487">14234 12986 748 0,'0'2'276'0,"0"-2"-216"0,9-5-16 0,3 0 48 16,9 5-60-16,8-5-12 31,1 2-12-31</inkml:trace>
  <inkml:trace contextRef="#ctx0" brushRef="#br0" timeOffset="132810.7847">13293 12853 572 0,'6'-10'208'0,"-6"10"-160"0,21-8-12 0,-12 3 100 0,3-1-80 0,6-10 76 15,0 3-76-15,3-11 40 16,2 6-56-16,-2-6 40 31,6 3-44-31,-6-6 0 0,-3 6-24 0,-6-3 20 31,-3 9-20-31,-12-7-4 16,-3 9-4-16,-15 0-16 0,0 8 8 0,-15 2-4 16,12 8 0-1,-5 9-28-15,2 1 20 0,6 12-4 16,0-1 12-16,9-2 16 16,6-5-4-16,9-3 16 15,3 2-12-15,9-18-4 16,6 3 0-16,9-11-76 15,-1 3 40-15,-2-6-76 16,3 6 64-16,-15 2-36 31,6 6 48-31,-15 13 12 0,-3 2 8 0,-12 16 4 16,6 9 0-16,-15 10 32 16,9-3-12-16,-6 13-4 15,3-2-4-15,-6 0 72 16,3-11-40-16,-2-7 76 15,2-6-64-15,-6-8 44 16,3-8-52-16,-6-8 32 16,6-2-40-16,-5-22 16 15,2 1-28-15,3-25 0 16,6 4-12-16,12-14-32 0,9 8 12 0,6-6-4 16,6 9 8-16,-1-1 24 15,4 12-8-15,-3-1-48 31,0 5 24-31,-3 1-164 16,0 7 100-16,-6 1-116 16,-1 4 112-16</inkml:trace>
  <inkml:trace contextRef="#ctx0" brushRef="#br0" timeOffset="133495.8189">13654 12941 560 0,'3'0'208'0,"-3"0"-164"0,3 2-8 16,-3 4 76-16,0-6-68 0,-3 5 60 16,3 0-60-16,-3 9 40 31,0-4-48-31,-6 1 52 0,0-3-52 0,-3 2 36 15,6-2-40-15,-3-3 0 16,3 6-20-16,0-16 20 31,6 5-20-31,0-6 12 16,6-2-12-16,0-2-192 16,3-3 96-16,0-3-80 15,3 8 96-15,-3-8 36 16,0 11 24-16,-3-3-4 15,-1 2 8-15,-5 1 64 16,3 5-32-16,-3 5 68 0,3 1-56 0,-3 2 20 16,3-3-40-16,-3 6 60 15,3-3-44-15,0 2-52 16,0 1 8-16,0-9 16 16,0 9-4-16,-3-11 28 15,3 5-20-15,0-5 32 31,0 0-28-31,0-5-4 16,0 5-8-16,0-5-128 16,0-3 68-16,3-3-40 15,0 6 56-15,0 0-4 0,3-3 28 16,-3 2 0-16,3 6 8 16,-3 0 68-16,3 6-32 0,-6-6 32 15,3 8-32-15,-6 2 36 16,3 1-36-16,-3-3 12 15,0-3-24-15,-3 0 20 16,3 0-24-16,-3-2 24 16,3 2-24-16,-3-5 24 15,0 6-24-15,3-6-92 16,0 0 44-16,6 0-308 0,3 5 192 0</inkml:trace>
  <inkml:trace contextRef="#ctx0" brushRef="#br0" timeOffset="148757.3923">17705 15100 1024 0,'3'0'0'0,"0"0"-4"0,-3 0 104 15,0 0-56-15,9 0 36 16,-3 0-48-16,0-3 52 15,0-2-48-15,0 2 44 0,2 3-44 16,1-10 0-16,12-1-24 16,0-2 56-16,6-6-40 15,12-10-36-15,35-8 0 0,9-3 52 32,10 6-20-32,8-3 8 15,9 8-20-15,-3 2 20 16,-24 9-20-16,-14 2 24 0,-15 3-24 15,-16 2 24-15,-11 1-24 16,-9 4-4-16,-6-2-4 16,-9 8 4-16,0-5-4 15,-3 0-136-15,-3 5 76 16,3 0-228-16,0-3 160 0,0 1-276 16,0-1 224-1,3-2-248-15</inkml:trace>
  <inkml:trace contextRef="#ctx0" brushRef="#br0" timeOffset="149110.1408">18651 14608 436 0,'-11'-14'160'0,"2"14"-124"0,-3-5-8 0,6 5 176 16,-3 0-116-16,3 0 104 15,3-5-108 1,3 5-20-16,0 0-40 15,12 5 12-15,6 0-24 0,3 1 24 16,5-1-24-16,-2 0 4 16,-3 1-8-16,0-4 4 15,-6 4-8-15,-3-1 16 16,-3 3-12-16,-4 0 84 16,-5 5-48-16,-5 0 32 0,-1 0-44 15,3 1 16-15,-3 4-28 16,0-2 8-16,0-3-16 15,0 3 12-15,0-3-16 0,3-2 40 16,0-3-24-16,-3 5-100 16,3-5 40-16,0-3-272 15,3 1 172-15,6-1-636 16</inkml:trace>
  <inkml:trace contextRef="#ctx0" brushRef="#br0" timeOffset="150205.3769">14669 15454 456 0,'6'-34'168'0,"-6"21"-128"0,9-8-16 15,-4 10 104 1,-5-2-76-16,6-1 76 15,-3 1-72-15,0 3 12 16,-3 2-36-16,0 0 12 0,0 5-24 16,0 3 0-16,3 8-12 0,0 8 28 15,0 10-20-15,6 9 64 16,-3 4-44-16,3-1 28 16,3-4-36-16,-3-5 0 15,6-5-16-15,0-6 44 16,3-2-28-16,-1-10 12 0,-2-1-24 15,6-10 36-15,0-1-28 16,-6-15 4-16,6-5-16 16,-12-3 12-16,3-6-16 15,-6 3-12-15,-4 6 0 16,-2 7-16-16,0 1 12 0,0 7-40 16,0 11 28-16,0 0 8 31,0 0 8-31,6 0 12 15,3 6-4-15,3-6-116 16,-3 0 60-16,6 0-252 16,0 2 168-16,3-4-492 15</inkml:trace>
  <inkml:trace contextRef="#ctx0" brushRef="#br0" timeOffset="150536.7042">15151 15351 664 0,'3'3'244'0,"-6"-3"-188"0,-3 2-16 0,3 4 68 16,0 2-68-16,0 2 44 16,-3 1-48-1,3 5 24-15,-3 2-32 0,-6 1 44 0,9 2-40 16,-3 3 20-16,0-3-32 16,6-3 28-16,0-4-32 31,0-4-12-31,6-2-8 0,0-8 48 15,3-3-24-15,-3-10-8 16,3 0-8-16,-3-5-24 16,3-9 12-16,-9-2 4 15,0 2 4-15,-3 6-28 16,-3 5 16-16,6 6-32 16,-6 7 28-16,6 6 4 0,-3 2 12 15,6 3-144-15,3-3 80 16,3-2-376-1</inkml:trace>
  <inkml:trace contextRef="#ctx0" brushRef="#br0" timeOffset="150774.4307">15398 15235 612 0,'-12'-8'228'0,"9"8"-180"0,0 0-12 0,3 0 80 31,0 5-72-31,0 0 68 15,0 9-60-15,0 4 24 0,3 9-44 16,-3 4 16-16,0 4-28 16,0-4 8-16,-3-1-16 0,3-7 12 15,-3 4-16-15,0-9 4 16,3-2-4-16,0-5-112 16,3-6 56-16,3-5-324 15,6-10 208-15,0-12-308 16</inkml:trace>
  <inkml:trace contextRef="#ctx0" brushRef="#br0" timeOffset="151005.8786">15544 15203 644 0,'-12'5'236'0,"6"3"-180"0,0 3-20 16,3-1 116-16,0 9-92 0,0 5 8 15,6 7-40-15,0 4-8 16,3-1-12 0,-3-2 28-16,-3-3-20 0,0-2 20 0,-3-4-20 15,-3-4-52-15,-3-3 20 16,0-3-184-16,0-8 112 16,-3 1-320-16</inkml:trace>
  <inkml:trace contextRef="#ctx0" brushRef="#br0" timeOffset="151126.9601">15469 15367 748 0,'-3'-11'276'0,"3"9"-216"0,3-6-16 0,0 5 100 16,6-5-88-16,6 8-20 16,3-2-24-16,6-1-120 31</inkml:trace>
  <inkml:trace contextRef="#ctx0" brushRef="#br0" timeOffset="152359.8775">15713 15404 176 0,'3'-11'64'0,"0"11"-48"0,-3-5-8 0,0 5 200 0,0-2-116 16,0-4 88-16,0 6-108 16,0-5 44-16,0 0-72 15,-3 5 32-15,0-6-44 16,0 6-8-16,0-5-16 0,-2 2 20 15,-1 3-16-15,-3-5 48 0,-3 5-32 16,0 5 12-16,-3 3-24 16,3 3 64-16,0 2-48 15,0 6 32-15,0 4-36 0,6 4 0 16,3-1-16-16,0-2 20 16,3-3-20-16,6-5 24 15,3-3-24-15,3-5 32 31,3-10-28-31,3-4-32 16,3 1 8-16,0-8-168 16,-4 2 100-16,-2-2-76 0,-6-11 88 15,-6 3-36-15,-6 3 60 16,-3 4 4-16,-3 4 20 16,0 5 72-16,4 10-28 15,-1 0 52-15,3 8-48 0,3-2 28 16,6 2-32-16,2 3-16 15,7-3-8-15,3-7 20 16,3-1-12-16,3-5 40 16,3-5-28-16,2-1-76 15,-5-4 28-15,0-6-80 0,-3-5 60 16,-6-3 8-16,-6-3 24 16,-3 4 12-16,-6 1 0 31,0 7 0-31,0 1 0 0,-3 9 60 15,0 8-32-15,3 7 16 16,3 14-28-16,6 5 28 16,6 3-28-16,-4 2-4 15,1-2-8-15,0 0 28 16,-3 0-16-16,-6-9 12 16,-6-4-16-16,-6 2-52 0,-6-5 24 15,-5-8-60-15,-7-3 44 16,-6-5 16-16,-3 0 12 15,6 0 36-15,4-2-16 16,8-4 64-16,6 1-44 0,12-3-16 16,15 3-12-16,15-6-8 15,5 1 0-15,4-4 8 16,0-2-4-16,-7 3-4 16,-2 0 4-16,0-6-32 15,-6 4 16-15,-3-4 12 0,-6 1 4 16,-1-6-4-16,-2-3 4 31,-3 1 12-31,-3-1-8 16,0 4-12-16,-3 1 0 15,0 4 56-15,-3 2-28 0,0 3 8 16,0 2-20-16,-3 3 56 16,-3 3-40-16,0 5 24 15,-3 3-32-15,-3 5-8 16,0 5-8-16,1 8 20 15,2 5-12-15,3 6 4 0,6 0-8 16,9 2-8-16,8-5 4 16,16-2 40-16,12-9-24 15,2-2-212-15,1-8 104 16,-6-3-652-16</inkml:trace>
  <inkml:trace contextRef="#ctx0" brushRef="#br0" timeOffset="153360.5655">14701 16116 456 0,'6'-11'168'0,"3"11"-128"0,3-5-16 15,-3 2 156-15,-3-2-104 16,3 0 52-16,-3-1-80 15,0-2-8-15,-6 0-24 16,-6 1 8-16,0-4-16 0,0 6 16 16,-9-6-16-16,0 1 4 15,0 7-4-15,-5 0-24 0,-4 6 8 16,-3 5 4-16,9 0 4 16,-3 2 76-16,6 6-40 15,3-3 32-15,9 6-40 0,6-6-28 16,9 8 0-16,-3-7 44 15,6-9-24-15,3 0 24 16,6-10-24-16,-3-3-124 16,-3-3 56-16,2-2-284 15,1-3 188-15,-6-2-388 16</inkml:trace>
  <inkml:trace contextRef="#ctx0" brushRef="#br0" timeOffset="153539.3225">14722 15801 768 0,'-15'-5'284'0,"15"13"-220"0,0 13-20 16,-3 5 76-16,3 3-76 0,-3 6 36 16,3-1-48-16,6 3-8 15,-6-5-16 1,0-6 20-16,6-2-16 0,-6-3 12 16,0-5-12-16,0 3 56 0,0-6-40 15,0-5-180-15,-6-3 84 16,6-5-444-1</inkml:trace>
  <inkml:trace contextRef="#ctx0" brushRef="#br0" timeOffset="153709.6278">14883 15798 612 0,'-27'-16'228'0,"18"19"-180"0,-3 2-12 0,12 1 80 0,-9 4-72 15,3 3 16-15,-2 1-36 16,8 2-12-16,0-3-8 16,0-3 12-16,8-2-8 15,-2 0-248-15,3 0 128 16</inkml:trace>
  <inkml:trace contextRef="#ctx0" brushRef="#br0" timeOffset="153938.7729">14886 16026 684 0,'0'2'252'0,"9"4"-192"0,0 7-20 0,-9-8 92 0,6 1-80 16,-6-1 128 0,-6 0-100-16,6 0-12 0,-9-2-44 15,3 2 20-15,3-2-28 0,-3-3 4 16,0 0-12-16,0-3-184 15,6 3 100-15,6-2-256 16,3-1 188-16,3 0-380 16</inkml:trace>
  <inkml:trace contextRef="#ctx0" brushRef="#br0" timeOffset="154391.8192">15100 15870 684 0,'-9'2'252'0,"9"4"-192"0,-6-1-20 0,6 3 76 15,-9 2-72-15,9-2 24 16,0 11-36-16,0-1 24 15,0 1-32-15,6-1 12 0,3 1-20 16,-6 0 8-16,6-1-12 0,-6-2 12 16,3-3-16-16,-3 0 24 15,0-5-20-15,3 0 24 16,-6-8-24-16,0 0 48 16,3-2-32-16,3-4 20 0,0-4-28 15,-3-4 0-15,6 1-12 16,-3-5-32-16,0 5 12 15,3-3-4-15,0 0 8 16,-3 0 8-16,0 3 0 0,-3 2 0 16,-1-2 0-16,-2 8 16 15,0 2-8-15,0 3-4 16,0 0 0-16,-2 5-84 16,2 3-460 15,8-8 292-31</inkml:trace>
  <inkml:trace contextRef="#ctx0" brushRef="#br0" timeOffset="154523.8821">15326 15785 944 0,'-8'3'352'0,"5"-3"-276"0,-6 5-20 15,3 3 24-15,3 2-56 16,0 4-168-16</inkml:trace>
  <inkml:trace contextRef="#ctx0" brushRef="#br0" timeOffset="154699.0366">15338 15960 1016 0,'-14'29'376'0,"14"-19"-292"0,-12 6-20 0,9-5 60 16,0-3-80-16,3 5-8 15,0-5-24-15,9 0-44 16,5-6 16 0,4-2-424-16,6-2 240 0</inkml:trace>
  <inkml:trace contextRef="#ctx0" brushRef="#br0" timeOffset="155731.9712">15568 15949 540 0,'9'-3'200'0,"-7"-7"-156"0,-2 7-12 16,0 1 88-16,0-6-72 16,0 5 52-16,-2-2-60 15,-4-1 8-15,-3 6-32 16,-3 6 44-16,0-1-32 0,-3 6 20 0,-3 4-28 16,0 4 36-16,3-1-32 31,3 1 4-31,6-3-16 0,9-3 28 15,6-2-24-15,3-6 56 16,6 0-40-16,3-5 4 16,0-5-24-16,-3 0-112 15,-3-9 52-15,-4 1-52 16,-2 3 60-16,-6-9-4 16,0-2 24-16,-6 0 12 0,-3-3 8 15,0-2 0-15,3 2 0 16,-2 5 32-16,2 6-16 15,3 0 56-15,0 10-40 16,0 3 36-16,3 8-36 0,2 8 0 16,1 8-20-16,-3 2-16 31,-3 1 0-31,3-1 64 16,-3 3-32-16,0-5 32 15,-3-5-32-15,0-1 28 16,-3-2-32-16,4-3-144 15,2-2 64-15,0-3-236 0,0-3 164 16,8 0-108 0,1-5 100-16,3 0 76 15,3-5 16-15,3 0 32 0,3-3 60 16,-3-3-24 0,0 6 68-16,2-6-52 15,-2-2 28-15,-6 5-40 0,0-2 60 16,-3-6-48-16,-6 2 28 15,-3 1-40-15,-3 0 8 0,-3-3-20 16,-3 3-8-16,0 8-4 16,0-3-4-16,0 8 0 15,-3 5 0-15,1 3 0 16,2 5 32-16,0 0-16 0,0 6 20 16,0-3-20-16,3-6 20 31,3 11-24-31,0-10 32 15,3 2-28-15,3-5 48 16,6-5-36-16,3 2-16 16,3-5-4-16,-1-5-64 0,4 2 32 15,6-2-120-15,-3-3 80 16,0 0 36-16,0-5 20 16,0 8-16-16,-7-1 12 15,-2-2 32-15,-6 8-12 0,0 8 96 16,-6-8-56-16,0 11 32 15,-3-3-48-15,0-3-8 16,3 3-16-16,-3 5 28 16,3-8-20-16,0-5 32 31,-3 0-32-31,3-5 40 0,-3 0-32 16,0-3-4-16,0 0-12 15,0 0-8-15,0 3 4 16,3-14-24-1,6 9 12-15,6-4 4 16,3 4-16-16,0-1 12 0,0 6 32 16,0 5-16-16,-3 0-80 15,0 0 40-15,-3 0-344 16,-3 5 212-16</inkml:trace>
  <inkml:trace contextRef="#ctx0" brushRef="#br0" timeOffset="157426.1548">16270 16015 404 0,'6'-13'148'0,"3"5"-112"0,6-10-12 16,-3 7 56-16,3-8-48 15,0-4 4 1,-1 4-20-16,-2 1-12 16,0 2 0-16,-3 2 56 15,-6 7-32-15,0 1 60 16,-6 12-52-16,-3 4 88 15,-3 11-68-15,0 8 60 0,-3 6-64 16,1-1-4-16,-1 1-28 16,3-4-4-16,3 1-8 0,6-3-8 15,0-2 4-15,6-1 64 16,6-7-36-16,2-6-12 16,4-8-12-16,0-8-8 15,-3-4 0-15,0-7-64 16,-3-2 36-1,-6 1-32-15,-9-7 36 16,-6 4 12-16,-6-3 8 0,-6 2 20 0,-3 3-8 0,1 0 76 16,2 3-48-16,0 3 40 15,6 2-44-15,6 2-44 16,6 4 4-16,9-1 8 16,3 3 4-16,3 0 32 31,0 0-20-31,3 3-208 0,-3-1 104 15,-1-2-388 1</inkml:trace>
  <inkml:trace contextRef="#ctx0" brushRef="#br0" timeOffset="160012.9251">16487 15957 580 0,'-3'-8'216'0,"0"8"-168"0,0 0-12 0,3 0 48 31,0 0-52-31,0 0 32 0,0 0-36 16,-3 11 80-1,-2 2-60-15,-1 0 40 0,0 3-52 0,3 0 0 16,0 0-24-16,3-3 20 15,0 3-20-15,6-6 24 16,0-4-24-16,3-4 32 16,-1-2-28-16,1-2 20 0,0-6-20 15,0 0-60-15,-6-3 20 16,0-2-24-16,-3-8 28 16,-3 0-16-16,0 2 20 15,0 1-16-15,3 2 16 16,0 3-16-16,0 2 16 0,6 0-8 31,0 11 12-31,0 0 0 16,3 0 4-16,6 0 8 0,0 8 0 0,3-2 16 15,-3 2-8-15,-4 2-4 16,1-2 0-16,-6 5 4 16,-3-5-4-16,-3 5-4 31,0-2 4-31,-3 0 12 0,0-1-8 15,0-4 24-15,0 1-20 0,0-1 12 16,0-6-12-16,0 0 20 16,0-6-20-16,1-1-20 15,2 4 0-15,0-8 12 16,2-2 0-16,-2-3-4 16,3 0 4-16,3-2-24 0,0-3 12 15,3 7-32-15,3 1 24 16,3 0-4-16,0 2 12 15,3 3 16-15,-3 3-4 16,3 2-12-16,-4-2 4 16,1 5-4-16,-3 5 0 0,-3-2 16 31,-3 0-4-31,3 2 8 16,-3 0-8-16,-3 1-4 15,0-1 4-15,0 3-16 16,3 2 8-16,0-2 12 0,0 3-4 15,0 2-12-15,-3 3 4 16,-3-5 4-16,0 2 0 16,-3 0 16-16,-3 3-8 15,0-11-20-15,0 6 4 0,3-3 12 16,0-3 0-16,0-2 24 16,3-3-16-16,3 0 24 15,0-3-24-15,3-7-4 16,3-4-4-16,3 4-68 31,-6-9 36-31,0 1-4 0,0 2 16 16,3-5-4-16,-1 7 8 15,-2 1-8-15,-3 0 8 16,3 5 0-16,-3 3 4 16,6 2 16-16,-3 6-4 15,3 2 16-15,-6 6-12 16,0 2 40-16,3 3-24 0,0 0 12 15,-6 2-20-15,3-5 20 16,0 3-24-16,0 0 24 16,-3-5-24-16,0-3 12 15,3-3-12-15,-3-2 12 0,0-3-16 16,0 0 4-16,0 0-4 16,0-8-84-16,0 0 40 15,3-3-20-15,0 0 32 0,3 4-4 16,-3-1 16-16,0-3 16 15,3 3 0-15,0-5-12 16,-3 10 4-16,0 1 40 16,-3-6-24-16,3 5-36 31,-3 3 12-31,0 0 0 0,-3 3 12 16,3 5-20-16,0-3 12 15,0 8 12-15,3 0 0 16,0 1 8-16,3-1-8 15,-1-3 16-15,1-2-12 16,0 3 4-16,-3-8-4 16,-3-3 36-16,6 5-20 0,-6-5-24 15,3-5 0-15,-3 5-96 16,3 0 48-16,0-8-48 16,-6-6 56-16,6 4-16 15,0-1 36-15,0 1-8 0,0 2 16 16,6 2 24-16,0 1-4 31,-3 5 60-31,0 5-40 16,3-2 32-16,-3 2-32 0,0 6 0 15,-3-6-16-15,-3 6 20 0,0-6-20 0,0 0 24 16,0-5-24-16,0 0 4 16,0 0-8-16,0-2-104 31,0-4 52-31,0-2-44 15,0 3 52-15,0-5 4 0,3 4 16 16,3 1 4-16,0 2 4 16,3 3 44-16,8 8-24 15,-2-2 36-15,0-1-32 16,3 0-4-16,-3 0-8 0,-3 1 28 16,0-4-16-16,-6 1 4 15,0-3-12-15,0 0-112 16,-3-3 56-16,0-5-96 15,-3 1 84-15,3-9-76 16,2-8 76-16,4-3-240 16,0-10 164-16,0 3-52 31,0 5 612 0,-3 0-224-31,-6 10 20 0,-3 6-128 16,-3 5 32-16,0 16-72 15,0 3 8-15,0 4-36 16,0 12 68-16,3 2-56 0,3 5-4 16,6 1-20-16,3-3 16 0,0-1-16 15,3-4 40-15,0-9-28 16,6 3-56-16,-3-7 16 16,0-4-140-16,-3-4 88 15,0-4-100-15,-1-2 96 16,-2-5-80-16,-3-3 88 15,0-5 8 1,-3-6 32-16,0-5 0 16,-3 1 12-16,0 4 132 31,0 6-68-31,-3-3 96 16,3 3-84-16,-3 0 20 15,6 2-48-15,-3 3-24 16,6 5-4-16,-3 1 0 0,-3 2-4 0,0 0 24 15,0 5-16-15,0 3 4 0,-3 0-8 16,-3 0-40-16,3 0 16 0,-3-6-28 16,-3 6 24-16,3-2-44 15,0-1 36-15,3 3 8 16,1-3 8-16,2 3-16 16,0 3 16-16,0-1 12 15,2 1 4-15,4 2 68 0,0 0-40 16,0 1-4-16,-3-7-16 15,0-1 16-15,0 4-16 16,0-7-4-16,-3-3-4 16,6 5 4-16,0-10-4 15,3 2-4 1,3-7 4-16,3 2-68 16,3-3 36-16,0 1-4 15,2-1 16-15,1-2-4 16,-3 2 8-16,0 3 8 15,-3-5 4-15,-6 10 16 0,-3-2-8 16,-3 0 24-16,0 2-20 16,-3-2-4-16,-3 0-4 15,0-1-16-15,0-2 8 0,0 3 12 16,0-5-4-16,0 4 8 16,3-2-8-16,0 3-4 15,0-6 4-15,0 9-4 16,-3-4 0-16,0 6 0 31,0-5 0-31,0 5 0 0,-3 0 0 16,0 0 0-16,-3 5 0 15,0-5 8-15,-3 6-4 16,0-4-12-16,0-2 4 16,4 6 20-16,-1-1-8 15,0-5 4-15,3 5-4 16,0 3-32-16,0-8 12 0,0 8 4 15,0-3 8-15,0 1 8 16,0-4-4-16,0 9 16 16,-3-3-12-16,3 0-20 15,0 5 4-15,0-2 20 0,3-3-4 16,0 0 4-16,3-3-4 16,3 0-156-16,3-5 80 15,6-8-528-15</inkml:trace>
  <inkml:trace contextRef="#ctx0" brushRef="#br0" timeOffset="160566.5184">17511 15946 424 0,'3'0'156'0,"-3"0"-120"0,12-5-8 16,-9 5 80 0,3 0-64-16,-6-5 52 15,3 5-56-15,-3-3 84 16,0 6-68-16,0 2 0 0,0-5-36 0,0 5 32 15,0-2-28-15,0 5 40 16,0 5-36-16,3-2 56 16,3-1-48-16,3-2 20 15,3 0-36-15,3 6 28 16,0-14-32-16,3 7 32 16,2-7-32-1,-2-2 32-15,0-3-32 0,-6 2 12 31,3-2-16-31,-9-3-316 16,-3 5 168-16,-9-2-608 16,3 2 416-16</inkml:trace>
  <inkml:trace contextRef="#ctx0" brushRef="#br0" timeOffset="165028.9576">15490 15417 248 0,'0'-5'92'0,"-3"5"-72"0,0-5-4 0,0 2 88 16,6 6-60-16,-3-6 52 15,3 3-56-15,-3-3 24 16,3 3-36-16,-3-2 36 16,0 4-36-16,0-2 12 15,0 3-24-15,0-3 20 16,0 0-24-16,0 0 56 31,0 0-36-31,0 0 28 0,0 0-32 0,0 0 16 16,0 0-24-16,0 0 36 15,0 0-32-15,0 0-4 16,6 3-12-16,0-3-24 16,0 2 8-16,0-4 48 15,3 2-20-15,-3-3-8 16,0 0-8-16,0-2 40 15,3 2-24-15,-3-2 8 16,0 5-16-16,-3-5-8 16,3 2 0-16,-3-5 12 15,0 3-8-15,-3-3 4 16,2 5-4-16,-2-2-8 16,0 5 4-16,0-3 4 15,0 6-4-15,0-3-36 16,0 5 16-16</inkml:trace>
  <inkml:trace contextRef="#ctx0" brushRef="#br0" timeOffset="198873.6225">21420 15473 364 0,'0'-11'132'0,"0"6"-100"0,3-6-12 0,-3 11 68 15,0-8-52-15,0 3 12 0,3 2-28 16,-3-2 4-16,0 0-12 16,-3 0-8-16,3 5 0 15,-3 0 12-15,0 5-8 16,-3-5-4-16,0 8 0 31,0-3-16-31,0 0 8 16,-3 3 4-16,3 6 0 15,0-6 16-15,0-3-8 16,0 5-12-16,0-2 0 16,-3 3-4-16,0 2 0 15,-2-2 32-15,-1 2-12 16,0 3 4-16,0-3-8 0,0-2 36 0,0 2-20 15,0 3-40-15,0 0 8 0,0 0 8 16,0-1 4-16,3 4 8 16,-2 2-8-16,2 0-4 15,-3 3 4-15,0 5-16 16,6 0 8-16,-6-2 20 16,0-3-8-16,3 2-4 0,-3-2 0 15,6-3-4-15,-3 0 0 16,3-2 0-16,-3-1 0 15,3-2 24 1,6-3-12-16,-2 1 12 16,-4-1-12-16,0 0-24 15,6 0 4 1,-3 0 4-16,-3-2 4 16,0 2 8-16,6-5-4 0,-6 5 8 15,-3 1-8-15,3 4-4 16,6-2 4-16,-6 3 20 15,-3-1-12-15,3 3-4 0,6-2-4 16,-3 5 4 0,3-3-4-16,0 5-36 0,-6 1 16 0,12-1 48 15,-3-7-12-15,-3 7-28 16,6-2 4-16,-6-8 8 16,0 2 0-16,0-4 8 15,0-1-8-15,0 5-4 16,6-10 4-16,-9 3 28 31,6 2-16-31,0-2 4 0,3-1-12 16,0 1-24-16,-3-3 8 15,0 5 4-15,6-5 4 16,-9 13 16-16,6-5-8 16,3 0-4-16,-6 0 0 15,3 0-4-15,2 2 0 0,4-2 0 16,0-5 0-16,3 2 0 15,0 0 0-15,3 0 24 16,0 0-12-16,3 1-32 0,2-1 12 16,1 0 20-16,3 6-8 15,0-6-8-15,3 0 0 16,-4 6 4-16,1-3 0 16,0-6-12-1,0-2 8-15,0-3 12 16,-1 3-4-16,4 0-12 15,3-5 4-15,0-1 28 16,-1-2-12-16,10 6 4 16,0-6-8-16,-4 5-16 15,7-2 4-15,-3-3 4 16,-7 0 0-16,4-3 16 0,3-2-8 16,2-1 4-16,4-1-4 15,3-1 36-15,-1-3-20 16,1-2-12-16,-6-6-8 0,-4-5 40 15,4-7-24-15,-9-6-20 32,-1-8 0-32,1 0 8 0,0 0-4 0,2 5 16 15,-5 3-12-15,3-5 4 0,-6-1-4 16,-1-2 12-16,-5-5-12 16,-9-3 16-16,3 0-16 15,-9 3 16-15,-3 8-16 16,-3 2 32-16,-3-2-24 31,-3 2 4-31,-9-5-12 0,3 0-8 16,-6-8 4-16,-3 3-4 15,-6-3 0-15,-2 8 0 16,-4 8 0-16,-6 5 0 16,0 0 0-16,-8 6-20 15,-4-6 12-15,-20 6 4 16,-10 2 4-16,4 0 0 0,2 0 0 15,4 6-12-15,0-3 8 16,2 2 12-16,7 1-4 16,5-4 8-16,12 9-8 0,10 0-12 15,11 2 4-15,9 6-16 16,12 5 12-16,9 5-268 31,9 6 148-31</inkml:trace>
  <inkml:trace contextRef="#ctx0" brushRef="#br0" timeOffset="200220.8202">17190 16999 196 0,'0'0'72'0,"6"6"-56"0,3-6-4 0,-3 5 180 0,3-5-108 0,0 0 52 15,3 0-76 1,-1 0 24-16,4 3-48 16,0-3 44-16,0 0-48 15,3 0 28-15,0 0-32 16,3 0 0-16,8 0-16 0,7-3 44 0,6 0-28 31,17 1-16-31,7-4-4 0,-4 6 8 16,10 0-8-16,14-7 24 15,9-1-20-15,7 5 4 16,-4 0-8-16,15-2 4 16,6 0-8-16,-6 5 8 15,-6 0-8-15,6-8-4 16,6 2 4-16,-5 6 12 0,-13 0-8 16,9-5-12-16,3 3 0 15,-6-4 4-15,-6 6 0 16,-2-2 24-16,5-1-12 15,3 0-4-15,-12-2-4 16,-14 5-4-16,-7-3 0 16,-3 1 8-1,1-1-4-15,-4-5-4 0,-2 3 4 0,-13 0-4 16,4 5 0-16,-15 0-12 16,-4-3 8-16,-5 0 4 15,-3 1 0-15,-9-4 8 0,-3 6-4 16,-7 0 16-16,-5 0-12 31,-3-2-4-31,-6-1 0 0,-3 0 4 16,0-2-4-16,-8 5-12 15,-1 0 4-15,0 0-200 16,9 0 112-16</inkml:trace>
  <inkml:trace contextRef="#ctx0" brushRef="#br0" timeOffset="201692.2296">20330 16759 456 0,'-6'-16'168'0,"6"11"-128"0,6-3-16 0,0-3 112 0,0 6-80 16,6-3 60-16,6 2-72 16,0-1 24-16,6 4-40 15,5 3 0-15,4 0-16 0,0 0-8 16,3 3 0-16,-4-3-4 15,7 7 0-15,-9-4 24 16,-3 0-12-16,-9-3 68 0,-1 5-48 16,-14-2 40-1,-3-3-40-15,-3 5 36 0,-3 0-40 0,-3 1 20 16,4 2-28-16,-7-1-16 16,9 4-8-16,-3-3 28 15,-3 5-12-15,3-5-20 16,6 3 0-16,-6-3-4 31,0 5 4-31,3 0 24 0,-6-2-8 16,3 5-20-16,6-1 4 15,-6 1 12-15,-3-2 0 16,6 4-12-16,0-5 4 16,3 1 4-16,-9-1 0 15,3 0 0-15,6 0 0 16,-6 0 24-16,0 1-12 0,3-6-4 15,0-3-4-15,0 3 28 16,3-5-16-16,0-3 12 16,-5-3-16-16,5-5 20 15,-3 3-20-15,6-3 4 0,-3-6-8 16,-6 1 12-16,3-8-12 31,-3-5-4-31,0-6 0 0,3-3-16 16,-9 1 8-16,3 0 20 15,0 7-8-15,0 6 4 16,6-3-4-16,-3 11-16 16,6 0 4-16,-3 0-24 31,6 10 16-31,0-2 4 0,-3 5 8 0,9 5 0 16,-3-2 0-16,0 4-12 15,0-1 8-15,3 7-4 0,-3-2 0 16,-3 2 44-16,0 0-24 15,0 0 0-15,0-5-8 0,6 5-48 16,-3 1 24-16,2-4 32 31,-5 3-4-31,6 1 0 16,0-6-4-16,3 0 12 0,3 5-8 0,-3-8 4 16,6 3-4-16,-3-3 12 15,0-5-12-15,-3 0-100 0,2-2 48 16,-8-1-68-16,-6-5 64 31,0 5-364-31,-6-7 228 0,6-9-380 16</inkml:trace>
  <inkml:trace contextRef="#ctx0" brushRef="#br0" timeOffset="204946.3339">13127 16870 248 0,'3'-8'92'0,"0"8"-72"0,3 0-4 0,-6 0 88 0,3 0-60 16,0-5 60-16,-3 5-60 15,0 0 32-15,0 0-44 16,-3 5 8-16,0 3-24 16,0-3 52-16,-3 8-36 0,-3-2 28 15,0 0-32-15,0 2 44 16,0-3-40-16,3-2 28 0,0 3-32 0,0-9 8 15,3 4-20-15,0-1-8 16,3-5-4-16,0-5 40 16,6-1-24-16,3 1-8 15,0-5-8-15,6-1-4 16,0-5 0-16,0 0 8 31,-1-5-4-31,1 3-12 0,-3 4 4 16,-3 1-24-16,0 0 16 15,0 0 4-15,6 5 8 16,-3-3 0-16,-3 3 0 16,-3 0-20-16,0 3 12 15,-3 0-4-15,9 5 4 16,-9 0-12-16,8 5 12 0,-5 6-12 16,-3-1 8-16,3 1 8 15,3 2 4-15,-3-5 0 16,3 5 0-16,3-5 24 15,-3-3-12-15,-3 1 12 16,9-4-12-16,-9-2 12 16,3 0-16-16,3 0-12 15,-9 0 0-15,3 0-4 16,2 0 0-16,-2 0 8 16,0 0 0-16,-6-2-12 15,0-4 8-15,6 1 28 16,-3-3-12-16,3 0-4 15,0 0-4-15,-3-2 4 16,-3-4-4-16,0-1 68 0,0 4-40 16,0-2-64-16,0 2 12 15,-3 3-12-15,-3 3 20 16,0-3 0-16,3 8 4 16,-3 0 8-16,0 0 0 0,0 0-20 15,3 5 12 1,-2 1 4-16,-1-4 4 0,-3 6 16 15,3-3-8-15,-3 6-12 0,3-3 0 16,-3 5-4-16,-3 0 0 16,3 1 0-16,3 4 0 15,-3 3-28-15,9-2 20 16,-6 5-4 0,6-8 12-1,0 5 8-15,0-5 0 0,0-3 24 16,0-5-12-16,0 0 24 15,6-3 4 1,3 0-20-16,0-5 4 16,3-5-12-16,3 0-24 15,6 2 4-15,-1-8-120 16,4 4 72-16,-3-4-32 0,6-5 52 16,-9 3 24-16,9 0 8 15,-7-1-16-15,-5 1 12 16,0-3 4-16,0 3 4 0,-6 0 24 15,3 0-12-15,-6-1-4 16,-3-1-4 0,-3 4-16 15,6 3 8-31,-6 3 4 0,0-1 0 0,0-2 0 16,0 8 0-16,0-2 0 15,0-1 0-15,-6 1 0 31,6 2 0-31,0 0 0 0,-3 0 0 16,-3 5 16-16,0-3-8 0,0 9-20 0,-3-3 4 16,0-3 4-1,3 3 4-15,-3 5 0 0,3 1 0 16,6-4-20-16,0 1 12 16,0-6 20-16,9 8-4 15,6-5-20-15,0-2 4 0,-3 7 20 16,9-3-4-16,-12-2-4 0,3 3 0 15,-3 0-16-15,-4-6 8 16,-10 5 12-16,-1-7-4 16,-3 2 8-16,3 3-8 0,-9 0 40 15,0-5-20-15,0-1 20 16,-6-2-24-16,6 6 0 31,0-6-12-31,4 0 12 16,2 0-12-16,9-6 16 0,0 6-16 15,9-5-424 1,2-5 224-16,-2-9-180 16</inkml:trace>
  <inkml:trace contextRef="#ctx0" brushRef="#br0" timeOffset="205079.8954">13796 16595 684 0,'-14'0'252'0,"8"5"-192"0,3 0-20 16,3-2-32-16,-6 7-12 16,0 1-428-1</inkml:trace>
  <inkml:trace contextRef="#ctx0" brushRef="#br0" timeOffset="205264.0202">13752 16764 592 0,'-18'32'220'0,"24"-16"-172"0,-6 10-12 0,-6-10 68 0,6 5-64 0,-3 0 8 16,3-2-28-16,-6-6-4 15,6 0-8-15,0-2 20 0,0-9-16 16,-6 4-64-16,6 2 24 16,-3-8-544-1,3 0 316-15,-6 0 80 16</inkml:trace>
  <inkml:trace contextRef="#ctx0" brushRef="#br0" timeOffset="205711.5921">13960 16809 520 0,'-27'-5'192'0,"21"5"-152"0,-3-6-8 0,9 6-36 0,-5 6-4 15,-4-6 20-15,3 5-4 16,0 0 24-16,-3-2-20 16,3 2-20-16,0 0 0 15,6-2 4-15,-9 5 4 16,3-3 44-16,3-5-24 0,-3 8 24 0,6-2-24 16,0 7-8-16,0-3-8 15,6 6-24-15,-3-10 12 16,12 12 20-16,-3-10-4 15,3 3-12-15,0-1 0 16,-4-5 4 0,-8 1 0-1,-3 2 16-15,-3-3-8 0,-8 0 24 16,-4 3-20-16,-6-2 4 16,0-6-8-16,-3 2 80 15,6-2-44-15,0 0-48 16,7 3 0-16,-1-3 4 15,9-3 4-15,-3 1-12 16,12-4 4-16,-3 1-444 16,14 2 240-16,10-7-88 15</inkml:trace>
  <inkml:trace contextRef="#ctx0" brushRef="#br0" timeOffset="206026.5178">14109 16648 132 0,'-6'-8'52'0,"9"2"-44"0,6 4 4 16,-6 2 192-16,3 0-112 15,-6 0 80 1,3 13 28-16,-3 8-108 16,-3 11 0-16,-3 2-60 15,-3 3 32-15,-3-2-36 16,0 2 28-16,-3-8-28 0,6-3 8 0,-3-7-20 16,7 2-16-16,-4-16-4 15,0 6-368 1</inkml:trace>
  <inkml:trace contextRef="#ctx0" brushRef="#br0" timeOffset="206189.5857">13963 16851 644 0,'-9'-13'236'0,"9"13"-180"0,0-13-20 0,3 10 140 15,3-2-104-15,3 2 16 16,9-7-52-16,9 4-16 15,5 4-12 1,4-4-16-16,-3 1 4 0,0-3-736 16</inkml:trace>
  <inkml:trace contextRef="#ctx0" brushRef="#br0" timeOffset="208150.6667">14276 16764 424 0,'0'-5'156'0,"0"10"-120"0,-3-5-8 0,3 0 28 15,-3 0-36-15,0 5 16 16,0-2-20-16,0 0 8 0,0-1-12 16,0-2 12-16,3 0-16 15,-3 0 4-15,3 0-4 16,0-2-8-16,0-1 4 0,-3 0 40 15,0 3-24-15,0 3 16 16,0 0-20-16,-3-1 8 31,-3 11-12-31,0-5 20 0,0 8-20 16,-3-5 32-16,3 7-28 16,3 1 32-16,3-1-32 15,-2-2-4-15,-1 0-8 16,6 0 20-16,0-3-12 0,0-2 12 15,-3-3-12-15,3 0 12 16,3-3-16 0,-3 0 24-16,0-5-20 15,0 0-20-15,6 0 0 0,2-5-120 16,-2 0 72-16,3 2-4 16,3-8 36-16,-3 6 0 15,6-8 12-15,-3 0-8 31,3 5 8-31,-6-5 8 16,6 5 4-16,-3-3 24 0,-4 3-12 16,-2 3 12-16,-6-3-12 15,-6 8 20-15,6 0-20 16,-8 0-12-16,2 8-4 0,0-3 4 16,6 6 0-16,0-3 0 15,0 0 0-15,0 2 24 0,0-2-12 16,6 0 12-16,0 3-12 15,2-3 12-15,-8-1-16 16,0-1 4-16,0-1-4 16,0 3 36-16,-8-3-20 0,2 1-12 15,0-4-8-15,-3 6 4 16,3-5-4-16,-3-1 8 16,9-4-8-16,-6-1-20 15,6 1 8-15,6-4 4 16,0 1 4-16,3-3 0 0,0 0 0 15,9-3 0-15,-4 6 0 16,1-3 8-16,-6 0-4 31,3 3-28-31,-9 0 12 0,3 2 12 16,-6-2 4-16,-6 2-4 16,6 3 4-16,-3 0-16 15,-3 0 8-15,6 0-4 16,0 0 0-16,0 0 16 15,9-2-4-15,-3 4-28 16,0 1 12-16,3-3 32 16,-3 0-12-16,0 0-8 15,-3 5-4-15,-3-5-4 16,0 0 0-16,0 3 24 16,-9 2-8-16,3-5-4 0,0 5 0 15,-3 1-4-15,3-4 0 16,3 4-12-1,-3-4 8-15,6 1-16 16,0-3 12-16,0 0 32 0,9 2-16 16,-3-2-28-16,9 0 12 15,0-2 20-15,0 2-8 16,0-3 8-16,-4 1-4 16,-2-4 12-16,3 6-12 15,-9-2 4-15,3-4-4 0,-6 1-8 16,-6 2 4-16,6-2-16 15,0 0 8-15,0 5-16 16,0 0 12-16,0 0-24 16,6 0 20-16,0 0-4 15,9 0 8-15,3 0 0 16,3 0 0-16,-6-3 24 0,0 1-8 16,-1-1 16-16,1-2-16 15,-6 5 24-15,-3-3-20 16,-3-2-12-16,-3-1-4 0,-3 6 12 15,-3-5-4-15,3 2-20 16,-3 3-8 15,0 0 12-31,3 0 4 16,0 0 8-16,3-5-20 16,6 5 12-16,0-5-12 0,-3 5 8 15,3-8 44-15,0 3-20 16,-3 5 0-16,-3 0-8 15,0 0-16-15,0 0 8 16,-3 0 4-16,-6 5 0 0,3 3 8 31,0-8-4-31,0 5-12 16,0 0 4-16,3 3 20 0,1-2-8 16,2-1-40-16,0 3 20 15,2-3-24-15,1-2 20 0,0 10 16 16,0-8 4-1,0 3 8-15,0-2-8 16,-3-1 8-16,0-3-8 16,0 4 16-16,0-6-12 15,3 8 16-15,-3-8-16 16,12 0 4-16,3 5 4 16,0-10-8-16,0 5-24 15,0 0 8-15,3-8 12 16,0 2 0-16,-1 4 24 0,1-3-16 15,-3-3-20-15,0-3 0 16,-3 3 20-16,-6 3-4 16,-6 0 16-16,0-3-16 15,-9 2-20-15,3-2 4 16,-3 3 20-16,-3-3-4 0,3 0-20 16,3-2 4-16,-3 2-4 15,3 2 4-15,0 1 16 16,6-3-4-16,-3 8-36 15,0 0 16-15,0 0-12 16,-2 0 16-16,5 11 8 31,-3-1 4-31,-3 1 44 0,6 7-24 16,6-4 44-16,-3-6-36 16,5 5 4-16,10-5-20 0,9-6-148 15,9-2 72-15,3-2-616 16</inkml:trace>
  <inkml:trace contextRef="#ctx0" brushRef="#br0" timeOffset="210683.4973">15380 16669 520 0,'12'-8'192'0,"-6"5"-152"0,3-2-8 15,-3 0 44-15,0 5-48 32,0-6 32-17,3 4-32-15,-6-4-8 0,0 1-12 0,0 2 12 16,-3-2-12-16,0 5-12 16,-3-3 0-16,0 1 20 0,-3-6-8 15,0 5 4-15,-3-2-4 16,0 0-16-16,-3-1 4 15,0-2 12-15,0 6-4 16,-3-1-20-16,0 0 8 0,0 1 4 16,1 2 4-16,-1 0-12 15,0 2 8-15,0 1-4 16,0 2 0 0,3 6 32-16,3-8-12 15,0 10-4-15,3 0-4 0,3 0-4 16,3 6 0-1,0-3 16-15,3 0-8 16,3-3 32-16,3 3-24 0,3-11 32 16,0 3-32-16,3-5 20 15,0-3-20-15,3-11-132 16,0 8 64-16,-1-7-60 16,-2-6 64-16,-6 3-8 15,-3-3 32-15,-6 0-4 16,-3 5 16-16,0 6 36 0,-3 2-16 15,0 3 80 1,3 6-52-16,0 7 32 16,3 3-40-16,6 8 28 15,3-3-32-15,3 0 4 16,6-5-16 0,0-3 12-16,3-5-16 0,-6-8 24 15,-1 0-20-15,-5-5-152 31,3 2 72-31,-3-10-148 0,-3-6 124 16,-3-2-124-16,0-3 124 0,-3 3-120 16,0 3 120-16,0-1 232 15,0 11-72-15,3 0 176 16,3 3-140-16,-6 5 36 0,6 5-80 16,0-2 8-1,0 10-40-15,0 0 28 0,-6 9-32 16,0-1 4-16,-3 0-16 15,0 0 20-15,-3-2-20 16,0-6 24-16,3-5-24 0,0-3 48 16,0-5-32-16,0-8-16 0,9-8-4 15,0-5-96-15,0 5 48 32,3-8-28-32,3 6 40 15,-3 5 16-15,3-1 8 0,-6 1-32 31,3 8 20-31,-4-3 4 16,1 8 12-16,-6 0 16 0,-3 10-8 16,3 4 92-16,0 2-52 15,0 2-4-15,0 6-28 16,6 2-4-16,0-4-4 0,3-1 36 0,3-3-20 16,6-5 32-16,3-5-32 15,0-2-92-15,3-6 36 16,-1 0-176-16,1-8 116 15,-3 0-80-15,-3-5 100 0,-3-6-84 16,3-5 88 0,-9-2-188-16,-1-6 148 15,-2 0 12-15,0-2 60 16,3 7 228 0,3 4-104-16,0 1 188 15,3 1-156-15,-3 3-16 16,3 5-64-16,-9 5 40 15,3 2-44-15,-9 6 12 16,0 6-32-16,-3-1 36 16,-6 5-28-16,-3 1-40 0,-3-3 8 15,-3 5 8-15,0 0 4 0,3 1-12 16,0-1 4-16,4 5 12 16,2 9-4-16,3-1 8 15,6 1-8-15,6-1-4 16,3-2 4-16,2-5-4 0,1-6 0 15,3-5 32-15,0-6-16 16,-3-2-188-16,-3-8 88 0</inkml:trace>
  <inkml:trace contextRef="#ctx0" brushRef="#br0" timeOffset="210951.8289">15687 16544 548 0,'3'3'204'0,"3"0"-156"0,3-3-16 0,2 0 28 0,7 0-40 15,3 0 0-15,6 0-12 16,0-3 4-16,2 0-8 15,-2 1 8-15,-3-4-8 0,-6 6-160 16,-6 0 84-16,-3 0-340 16</inkml:trace>
  <inkml:trace contextRef="#ctx0" brushRef="#br0" timeOffset="211449.615">15978 16581 600 0,'-6'8'224'0,"0"-2"-176"0,6-1-12 16,0 0 124-16,0-2-96 15,0 5 80-15,0-3-84 16,3 0 20-16,0 1-44 16,-3-4 12-16,0 6-28 0,0-5 28 15,-3 0-32-15,0-3 40 0,0 0-32 16,-2 0-208-16,-1 0 100 15,0-3-444 1,6-2 296-16,-3-1-144 16</inkml:trace>
  <inkml:trace contextRef="#ctx0" brushRef="#br0" timeOffset="211773.5281">15981 16798 456 0,'6'6'168'0,"0"-9"-128"0,-6 6-16 15,0-3 148-15,6 5-100 0,-3 0 16 16,-3-5-52-16,0 0-8 16,0 0-16-16,0 0 20 0,-3 3-20 31,0-3-328-16</inkml:trace>
  <inkml:trace contextRef="#ctx0" brushRef="#br0" timeOffset="212246.9437">16091 16666 728 0,'-5'-5'268'0,"5"0"-208"0,0-3-16 0,3 8 124 0,5 0-100 16,-5 0 0-16,9-6-44 15,3 6 28-15,6 0-28 16,3 6-364-16,6-6 184 0</inkml:trace>
  <inkml:trace contextRef="#ctx0" brushRef="#br0" timeOffset="212915.8133">16347 16616 496 0,'-11'18'184'0,"5"4"-140"0,0 7-16 0,6-11 92 32,0 3-72-32,0-2 24 0,3-3-40 15,0 2 40-15,0-5-40 16,0-7 28-16,0-4-32 0,3-2 16 15,-4-2-24-15,1-9 0 16,-3-10-12-16,3 2 4 16,-3-2-8-16,3-10-28 15,-3 9 12-15,9 4-12 0,-3-1 12 16,3 11-36-16,0 0 28 16,9 6-28-16,-3 2 28 15,3 0 20-15,0 2 0 16,-1-2 20-16,-2 0-12 15,3-2-4-15,-3-1 0 16,-3-2 20-16,-3 5-12 0,0-3 24 16,-3-2-24-16,-6 0 24 15,0-1-24-15,0-2-20 16,-9 0 0-16,3-2 12 16,0 7 0-16,0-2-28 15,-3 0 12-15,3-1-12 0,0 4 12 31,3 2 0-31,-6 2 4 16,3 4-28-16,0 4 20 0,0 3 48 16,-2 6-12-16,8 7 36 15,0 1-32-15,0-1 20 0,8 1-24 16,1-6 8-16,9-8-16 16,0-7-192-16,9-12 96 15,6-2-272 1,8-10 200-16,-2-3-184 15</inkml:trace>
  <inkml:trace contextRef="#ctx0" brushRef="#br0" timeOffset="213199.941">16827 16457 632 0,'-24'0'236'0,"3"8"-184"0,-3 3-16 15,12-3 28 1,0 2-44-16,-2 11 52 0,5 14-40 0,-6 23-8 15,6 13-12 1,3-5 16-16,6-7-16 16,-6-6-4-16,3-8-4 0,-3-8 20 15,3-3-12-15,-3-8 4 16,6-4-8-16,-3-12 56 16,3-4-36-16,0-17 24 15,6 6-32-15,-6-19-36 16,3 0 8-16,-6-13 0 15,3 3 8-15,-6-6 8 16,0 5-4-16,-3-2-20 16,0 16 8-16,-3-3-24 0</inkml:trace>
  <inkml:trace contextRef="#ctx0" brushRef="#br0" timeOffset="214031.4552">16871 16481 436 0,'0'-3'160'0,"6"1"-124"0,-6 7-8 0,0-5 72 0,0 8-60 16,-3 0 88-16,-3 5-72 15,0 8 60-15,1-2-64 16,2 7 48-16,-3-2-56 0,6-3-4 16,-9 6-24-16,6-6 32 0,0-3-24 15,3-2 32-15,0-5-32 32,0-6 48-32,0-5-40 15,0 0-112-15,0 0 40 0,0-3-328 16,0-2 204-16</inkml:trace>
  <inkml:trace contextRef="#ctx0" brushRef="#br0" timeOffset="214484.7559">16919 16634 444 0,'0'11'164'0,"0"-8"-124"0,3-3-16 16,-3 0 124-16,12 0-88 15,-6 0-8-15,9-6-32 16,-6-2 4 0,3 6-16-16,-1-9-20 0,1 6 4 15,-6-3 20-15,0 5-4 16,-9-2-20-16,0 0 4 0,-3-1 32 0,0 4-16 15,-2-4-28-15,-1 4 12 0,3-1 0 16,0 0 8 0,0 1 8-16,3 2-4 15,3 0-12-15,0 0 4 0,-6 2-24 0,0 1 16 16,0 2 12-16,3 3 4 31,-3 3 16-31,0 2-12 0,3 6 92 0,6 5-52 16,0-1-12-1,-3 4-24-15,9-3 32 0,-3-3-20 16,3-8 12-16,0 0-20 16,3-7-80-16,-3-6 36 15,-1-6-616 17,10 1 352-32,-9-8 124 0</inkml:trace>
  <inkml:trace contextRef="#ctx0" brushRef="#br0" timeOffset="215049.2706">17163 16600 456 0,'-3'-5'168'0,"0"2"-128"0,-3-2-16 0,3-1 24 0,-3 6-32 16,0 0 32-1,-3 0-32-15,3 0 56 16,-8 0-40-16,2 8 56 0,0-2-52 16,3 7 64-16,0 0-60 0,6 8 8 15,0-2-28-15,6-1 16 32,6 6-24-32,0-8 56 0,6-5-36 15,11-3 20 1,-5-8-32-16,9-6-336 0,-3-2 172 15,3-2-428 1</inkml:trace>
  <inkml:trace contextRef="#ctx0" brushRef="#br0" timeOffset="215253.4725">17389 16465 580 0,'-9'-3'216'0,"9"9"-168"0,-6 2-12 16,1 0 56-16,-4 5-56 0,0 0-20 15,3 11-16 1,0 0 24-16,0 7-12 0,0 1 32 0,6 3-28 16,-6-12 4-16,3 4-12 15,0-6-104-15,-3-8 52 16,-3-8-420-16,3 3 256 16,-9-10 0-16</inkml:trace>
  <inkml:trace contextRef="#ctx0" brushRef="#br0" timeOffset="215400.9273">17208 16547 684 0,'0'-11'252'0,"12"11"-192"0,3 0-20 16,-7 0 76-16,1 0-72 0,6 8 36 0,0-2-48 31,3-1 0-31,6 0-20 0,0-2-164 0,-1-3 80 0,4 0-324 16</inkml:trace>
  <inkml:trace contextRef="#ctx0" brushRef="#br0" timeOffset="215716.6382">17568 16462 488 0,'-9'-13'180'0,"0"8"-140"0,-9 7-12 0,6-2 128 16,6 6-92-16,-6-1-72 0,1 6 4 15,2-1 8-15,0-4 0 16,3 7-156-1,3-5 80-15,3-3-40 0,0-5 64 16,0 0 28-16,0 0 16 16,-3 8 4-16,-6-3 0 15,0 3 8-15,-3 3-4 16,-3 5 32-16,0 2-20 16,3 9-24-16,0-1 4 0,6 1 0 15,1-4 4-15,5-4 16 16,5-1-8-16,-2-15-4 15,3 5 0-15,0-8 28 16,-3-8-16-16,-3 5 12 0,0-2-16 31,-3-8-164-31,0 5 80 16,0 3-200-16</inkml:trace>
  <inkml:trace contextRef="#ctx0" brushRef="#br0" timeOffset="216554.0876">17440 16674 540 0,'9'-13'200'0,"-6"13"-156"0,3 0-12 0,-6 0 96 15,0 0-76-15,0 0 40 16,-3 0-52-16,0 8 28 16,-3 2-36-16,-3 4-8 0,3 4-16 15,6-2 20-15,-6 2-16 32,6 1 24-32,6-6-24 0,3 0 40 15,6-7-28-15,6-4-12 16,2-4-8-16,1-6-148 15,-3-3 80-15,-6-2-60 16,-6 0 72-16,-9 0 44 16,-6-6 8-16,-3 6 4 15,-9-6 0-15,6 6-16 0,-6 0 8 0,4 8-24 32,5-3 16-32,3 5 12 15,6 3 4-15,6-5-20 0,3 5 8 16,2-6 20-16,7 4-4 15,0-4-12 1,0 1 0 0,0 0 4-16,3-3 0 15,-6 8-36-15,-3-5 20 16,-4-3-20-16,-8 8 20 0,0 0 8 16,0 0 8-16,0 10-20 0,0-7 12 15,6 5 48-15,3 8-20 16,3-8 68-16,0 8-48 15,0-1 20-15,0 4-40 0,3-3 0 16,0 2-12-16,-9-4 12 16,3 1-12-16,-6-9 24 15,-3-1-20-15,-3-5 12 16,-6 0-12-16,3-5 12 16,-3 2-16-16,0-15 4 15,3-1-4-15,0-10-24 0,9 5 8 16,6 0-32-16,0 3 24 15,6 8-12-15,0 0 16 16,2-1 16-16,4 12 0 0,-6 2-28 16,-6 0 56-1,3 10-20-15,-6-4 68 32,-6 12-44-32,-6-5 72 31,6 3-60-31,-6 3-16 0,6-3-20 15,0-3 0-15,0 3-8 0,6-3-124 16,0-5 64-16</inkml:trace>
  <inkml:trace contextRef="#ctx0" brushRef="#br0" timeOffset="217924.3097">15318 17150 444 0,'3'-26'164'0,"0"18"-124"0,2-11-16 16,1 14 112-16,0-6-80 15,0-4 4-15,3 7-36 0,0-3-24 16,0 1-4-16,-3-1 12 0,0-2-4 16,0 10 16-16,-6-2-12 15,-3-1-20 1,0 12 4-16,-12 2 40 15,3 16-20-15,-15 23 112 0,-2 19-68 32,8 0 64-32,0-7-68 15,6-6-4-15,0-3-28 16,9-10 40-16,6-1-32 0,3-7-4 0,6-6-16 16,3-12 28-16,6-4-20 15,6-15-200-15,-3-3 100 16,-1-8-100-16,1-5 108 15,-6 2-40-15,-6-7 68 0,-9 5 8 16,-3-6 24-16,-12 4 128 16,-6 1-64-16,-5 4 132 15,-4 5-100-15,0 5 76 16,9 2-92-16,0 1-32 31,7 5-20-31,8-3 4 0,-3 6-8 0,9-6-188 31,9 3 96-31,11-5-448 0,1-3 296 16,6-5-84-16</inkml:trace>
  <inkml:trace contextRef="#ctx0" brushRef="#br0" timeOffset="218485.3856">15463 17240 476 0,'0'-10'176'0,"0"2"-136"0,3 2-12 0,-3 4 100 0,3-4-76 0,-3 4 8 15,0 2-40-15,-3 0 4 0,-3 2-12 31,-5 4 36-31,2 2-24 16,-3 5 32-16,3 0-32 16,-6 0 64-16,6 6-48 0,-3-1 44 0,6-2-48 15,6-2 16 1,6-4-32 0,6-2 28-16,3 3-32 15,0-11 12-15,0 2-16 0,-1-10-76 16,1 8 32-16,-6-8-48 31,3-2 44-31,-12-3 28 16,0-1 8-16,-12 1-8 0,6 0 4 0,-12 0-4 15,10 5 0-15,-4 2-12 16,3 1 12-16,3 5-244 16</inkml:trace>
  <inkml:trace contextRef="#ctx0" brushRef="#br0" timeOffset="218885.9704">15579 17235 404 0,'-2'0'148'0,"2"0"-112"0,2 5-12 0,-2 1 108 0,0 1-76 16,0 1 60-1,0 6-72-15,-2-1 16 16,2 3-40-16,-6-3 44 15,6-2-36-15,0-6 72 0,0 0-52 0,0-5 20 16,0 0-40-16,0-8 0 16,0-2-16-16,0-6 0 15,6 3-4-15,-4-11 12 16,1 5-12-16,0 3-56 16,3 3 24-16,0 2-8 15,3 6 20-15,0 5-228 0</inkml:trace>
  <inkml:trace contextRef="#ctx0" brushRef="#br0" timeOffset="220218.883">15705 17230 392 0,'0'-8'148'0,"0"8"-116"0,0 0-8 16,0 0 56-16,0 0-48 16,-3 0 16-16,0 5-32 0,0-2 28 15,0 2-28-15,3 0-4 16,0 8-8-16,-3 1 56 15,0-1-32-15,3 5 40 0,0-2-36 0,-3-5 16 16,-3-3-28-16,6 2 28 16,0-7-32-16,0 2 32 15,0 1-32-15,0-6-56 16,0-6 16-16,0 1-112 16,6 2 76-16,-3-7-52 15,3-3 64-15,0-3-36 0,-3 0 48 16,5-5 12-16,1 0 12 15,0-3 28-15,0 8-8 16,0 0-4 0,-3 3 0-16,0 5-16 15,0 3 8-15,-6 5 40 16,0 0-24-16,6 5 24 16,-3 3-20-16,3 2 72 15,0 6-52-15,0-5 4 16,0 2-24-16,0 0-12 0,0 8 0 15,0-7 20-15,-6 2-12 16,-6-6 4-16,6 3-8 16,-3-7-8-16,-3 7 4 15,6-8 4-15,0-5-4 0,6 8-100 16,-6-8 52-16,9-3-112 16,0-2 88-1,-3 0-32-15,2-8 60 16,4 7-4-16,-3-7 28 15,-3 3 36-15,0-6-12 16,0 8-8 0,-3-6-4-16,0 1 12 15,3 8-4-15,-6 2 76 16,3-2-44-16,0 5 56 16,-3 0-52-16,0 0 8 15,3 5-32-15,3-2 0 0,0 8-8 16,0-9 20-16,0 3-16 15,-3 3-20-15,0-2 0 0,0 2 48 16,-3-3-20-16,-3 0-20 16,0 1 0-16,0-4 0 0,3-2 0 15,0 0-12-15,-3 0 8 16,3 0 4-16,0 0 0 16,9 0 8-16,-3 0-4 15,3-2-12-15,0-4 4 0,2 1 12 16,1 2-4-16,-3-2 8 15,-3 0-8-15,-3-1-20 32,0 4 8-32,0-4 12 15,-3 6 0-15,0 0-12 0,-3-5 4 16,0 5 12 0,0 5-4-16,3-5 8 0,0 6-8 15,0-4 52 1,6 4-32-16,-3 2 8 15,3-3-20-15,0 3 36 16,6-3-24-16,0 0-40 16,0-5 8-16,-3-5-80 0,0 5 52 15,-3 0-32-15,-3 0 44 16,-3-2-44-16,-3-4 40 16,0 1-4-16,0 0 20 0,-3-3 0 15,0 0 4-15,3 2-12 16,3 1 12-1,0 3 20-15,6 2-4 0,0-6 32 32,3 6-24-32,6 0 4 0,5-5-12 15,4 2-24-15,0-7 8 16,-3-4-288-16</inkml:trace>
  <inkml:trace contextRef="#ctx0" brushRef="#br0" timeOffset="220773.1626">16211 17047 476 0,'-18'-21'176'0,"18"21"-136"0,-12-8-12 0,6 3 120 16,6 10-88-16,-3 0 20 15,3-2-48-15,3 10 12 16,0 6-24-16,0 4 8 16,3 7-16-16,0 4 12 15,0-5-16-15,-3 3-4 0,0-8 0 0,0-6 28 16,3 9-16-16,-3-14 4 15,-1 5-12-15,1-7-156 32,6-8 80-32,3-6-104 15,3 3 100-15,3-13-52 16,0 2 72-16,0-7 16 16,-3 4 24-16,0-1 36 15,-1 1-12-15,-5 4 120 16,-3 2-76-16,-9 0 68 15,3 3-72-15,-9-1-4 16,3 12-28-16,-8-6-4 16,2 5-8-16,-6-3 20 15,3 6-16-15,0-8-20 0,3 6 0 0,3 2-4 16,3-3 4-16,3 0-12 16,3 3 12-16,9 5-4 15,3-7 4-15,3 7 32 0,0-5-12 16,-3 2 4-16,-3-4-8 15,0-6 4-15,-3 8-8 0,0-8-80 32,-1 0 40-32,1-6-4 0,-6 6 24 15,0-2 4-15,0 2 4 16,3 2 112 0,3 4 24-16,3-1-64 15,3-2 36-15,0 2-60 16,3-2-408-16,6-3 200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22T13:27:11.4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15582 12470 340 0,'9'-16'128'0,"3"13"-100"0,-9-2-8 0,-3 5 88 15,6 0-64-15,0 5 44 16,-3 6-52-16,-3 2 68 16,6 3-56-16,-6 5 72 0,-6 3-68 15,6 5 44-15,-9 8-56 0,3 13 24 16,3 11-36-16,-9-3 0 15,9-5-16-15,-3-8 36 16,-2-5-24-16,5-8-12 16,3-8-8-16,-3-9 64 15,3-4-36-15,0-6 32 16,0-5-36-16,3-8-184 16,8-7 84-16,4-4-344 15,-3-10 232-15,18-16-296 16</inkml:trace>
  <inkml:trace contextRef="#ctx0" brushRef="#br0" timeOffset="405.3979">16047 12451 600 0,'0'0'224'0,"0"0"-176"0,0 3-12 0,-6 2 52 15,6 1-56-15,-9 4 16 16,-6 3-32-16,-6 1 0 15,-9-1-8-15,-2 0 12 0,-7-2-12 16,-12 2-4-16,13-3 0 16,-1 4-16-16,6-6 8 15,6 2-16-15,4 1 12 16,8 2 4-16,3-2 4 16,3-1 8-16,3 3-4 0,3-2 52 15,3 2-32-15,3-5 8 16,3 0-20-16,0 3 28 15,3 2-24-15,6 0 4 16,6 8-12-16,-1 6 20 16,10 2-16-16,0 0-12 15,6 3-4-15,-13-6 40 16,4-7-24-16,-3-1 24 16,-6-5-20-16,0-5 64 15,-9-2-48-15,-3-12 60 16,0-4-388-1,3-3 160-15,-1-9-556 16</inkml:trace>
  <inkml:trace contextRef="#ctx0" brushRef="#br0" timeOffset="811.175">16145 12528 560 0,'-9'-11'208'0,"9"9"-164"0,0 2-8 0,0 0-4 16,0 0-24-16,3 8 68 16,3 2-44-16,0 4 40 15,9 7-40-15,-6 13 52 0,12 11-48 16,-6 11 36-16,2 2-40 16,1-5 36-16,3-8-40 0,-6-3-4 15,-3-10-16-15,3-8 64 16,-6-6-40-16,6-7 68 15,-3-6-60 1,5-8 28-16,4-10-40 0,3-8 8 16,-3-11-20-16,9-10-16 15,-1-3-4-15,1-5 20 16,0 7-8-16,-3 9 24 16,-6 0-20-16,-7 2-4 15,1 3-4-15,-9 8-32 16,-3 5 16-16,0-3-164 15,-3 6 100-15,0 5-208 16,0 3 160-16,0 5-556 31</inkml:trace>
  <inkml:trace contextRef="#ctx0" brushRef="#br0" timeOffset="1156.4491">16877 12494 520 0,'0'13'192'0,"-6"-3"-152"0,6 6-8 0,0-5 52 16,0 7-52-16,6 9 76 16,0 10-60-16,-3 8 28 15,9 0-44-15,-9-3 44 0,0-5-44 0,3-5 20 16,0-3-32-16,-6-5 52 15,-6-6-40-15,3-2 12 16,0-2-28-16,-3-4-8 16,6-2-4-16,6-3 12 15,9 1-8-15,12-1-20 16,0-5 4-16,11 3 4 16,19 2 4-16,5 3-28 15,7 0 16-15,-13 0-216 16,-8 2 128-16,-12-2-260 31,-18 3-80-31</inkml:trace>
  <inkml:trace contextRef="#ctx0" brushRef="#br0" timeOffset="1698.8395">14761 13028 456 0,'-15'3'168'0,"9"2"-128"0,-18 6-16 16,6-1 24-16,-11 11-32 0,-19 14-4 15,-23 12-8-15,2-2-4 16,7 0 0-1,-1-2 76-15,7-9-40 0,5-2 40 16,12-14-44 0,15-4-36-16,12-4 0 0,24-5-44 0,15-10 28 15,12-8-364 1</inkml:trace>
  <inkml:trace contextRef="#ctx0" brushRef="#br0" timeOffset="1882.4685">14776 13176 548 0,'-3'0'204'0,"-12"6"-156"16,-12 15-16-16,15-5 88 0,-15 5-72 16,-2 8 16-16,-16 3-40 15,-6-1-12-15,-5-2-8 16,5 1 20-16,1-7-12 0,14 4-4 16,6-9-4-1,0 6-104-15,10-5 56 0,5-3-464 16</inkml:trace>
  <inkml:trace contextRef="#ctx0" brushRef="#br0" timeOffset="2343.8415">14124 13155 300 0,'-18'37'112'0,"6"-8"-88"0,-3 16-8 0,9-24 84 16,-3 6-60-16,0-3 72 16,-2-3-64-16,-1-3 28 15,0 1-44-15,0-3 24 16,3-8-28-16,3 2 16 15,6 1-24-15,6-3 36 0,12 2-32 16,9-2 12-16,5 6-20 0,7-1-8 16,3 0-4-16,5 3 48 15,-2-3-28-15,0-2 0 16,-4-3-16-16,-5 0 20 16,-6-11-16-16,-12-2 40 15,-12-3-28-15,-15-6-4 16,3 1-12-16,-9-3 36 15,-6 0-20-15,-3-2 4 16,3-1-16-16,0-4 20 16,4-1-20-16,-1 5-12 15,6 3-4-15,3 1 4 16,6 12 0-16,12 3-836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29:36.9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11076 9927 332 0,'-6'0'120'0,"3"3"-92"0,-3-1-8 16,3-2 44-16,0 3-40 16,0 0 24-16,-3 2-28 15,0 0-16-15,-3 1-8 16,0-1 28-16,3 3-12 15,-3 2 4 1,-3-2-8-16,3 3 36 16,3 0-20-16,-2 2 12 15,-1 3-20-15,0 2 20 0,3-5-24 16,0 3 48-16,3 3-32 16,-3-3-32-16,6 2 0 0,0 1 36 15,-3-3-20-15,3-1-8 31,3 1-8-31,3-2 12 0,0 1-4 16,3-4 16-16,3 2-12 0,-1-2-12 16,4-6 0-1,0 3-4-15,-3 3 0 0,3-3 8 16,3 2 0-16,3-5 0 0,0 6 0 16,8 0 0-16,4-1 0 0,3 1 16 15,3-1-8-15,2 1-12 16,4 0 0-16,-6-1 20 15,-4-2-8-15,1 0-4 16,3-3 0-16,2 1-4 16,7-4 0-16,6 1 16 15,-1 0-8 1,1-3 4-16,-4 0-4 16,-5-6-24-16,0 4 8 0,-7-4 20 15,4-2-4-15,-3 0 16 16,-1-2-16-16,1-1-20 15,0 1 4-15,-3-1-4 16,-1 3 4-16,-2 0 16 16,-6 0-4-16,-6 3 40 0,-4-3-20 15,1 0-12-15,-3 0-8 16,-3 0-4-16,0-2 0 16,-6-1-12-16,-3-2 8 15,-3 0 40-15,-3-1-24 16,-3-2 8-16,-3-2-12 15,-6-3-8 1,-3-3 4-16,-2 0 12 16,-7-2-8-16,-3-1-4 15,-3 3 0-15,3 1-24 16,-8 1 12-16,2 4-12 16,0-1 8-16,-5 4 36 15,-4-1-16-15,-9 0 0 16,-5 3-4-16,-7 7 4 0,4 6-4 15,8-2 8-15,4-4-8 0,5 6-4 16,3-5 4-16,7 5 20 31,2-3-12-31,9 1-12 16,3-1-4-16,9 0-92 0,3 3 48 16,9 0-380-16,12 0 232 0,0 0-140 15</inkml:trace>
  <inkml:trace contextRef="#ctx0" brushRef="#br0" timeOffset="950.9123">8471 10292 508 0,'15'-10'188'0,"-9"4"-148"0,21 6-8 15,-12 0 0-15,2 6-24 16,10-1-4-16,-6 0 0 16,9-5 48-16,6 3-28 15,17-6 76-15,19-2-52 0,17 0 20 16,6-1-40-16,15 4 36 15,21-1-36 1,-6 8-40-16,-15-5 4 16,1 3 20-16,-4 2-8 15,-12 1 8-15,-18-1-4 16,-11-2-8-16,-10-1 4 0,-8-2 20 16,-12-2-12-16,-9 2 4 15,-7 0-8-15,-2-6 36 16,-6 6-20-16,-3-2 12 15,-6-1-20-15,0 0-80 0,-3 3 36 16,-6-2-168-16,0-1 112 16,-3-2-284-1</inkml:trace>
  <inkml:trace contextRef="#ctx0" brushRef="#br0" timeOffset="1269.8495">9703 10128 560 0,'-11'-21'208'0,"14"21"-164"0,2 5-8 0,-2 1-40 16,3 2-4-16,3 2 76 15,6 6-40-15,6 0 44 0,9 2-40 16,6 1 24-16,5 2-28 0,4 0-16 15,-3-2-8-15,-1-3 40 16,-8-6-24-16,-6 1 24 16,-6-3-24-16,-7-3 88 0,-8-5-60 15,-6 5-12-15,-6 1-24 16,-5-6 24-16,-4 5-20 16,-3-2-112-16,-6-1 52 15,0 4-256-15,-3-1 164 16,7 5-396-1</inkml:trace>
  <inkml:trace contextRef="#ctx0" brushRef="#br0" timeOffset="2400.7956">5950 9721 260 0,'3'-3'96'0,"0"0"-76"0,9-7-4 15,-6 5 88-15,3-6-60 16,-1-2 60-16,1 0-60 16,0-9 4-16,0 9-28 0,0 3 16 15,-3 4-24 1,0-2-12-16,-3 8-4 16,-3 0 20-16,3 8-8 15,-3 3-28-15,0 7 8 16,-6 6 40-16,0 16-16 0,-3 0 88 15,-6 7-56 1,0 14 24-16,-2 11-40 0,11-1-8 0,3-5-12 16,6-8 4-16,6-10-8 0,2-14 24 15,1-10-16-15,3-8 68 16,6-11-48 0,3-15 4-16,3-9-20 0,-3-15 32 15,-4-14-24-15,-11-2-40 16,-3 2 8-16,-12 9-8 15,-9 4 8 1,1 14 0-16,-4 0 0 16,0 8-12-16,-3 5 12 15,6 2-4-15,6 4 4 16,-3 2 16-16,3 0-4 16,3 2-36-16,6-2 16 15,0 0 16-15,9 0 0 16,3 0-296-16,3 0 160 0,6 3-324 15</inkml:trace>
  <inkml:trace contextRef="#ctx0" brushRef="#br0" timeOffset="3026.1189">6358 9824 364 0,'-3'-8'132'0,"6"3"-100"0,-6-6-12 15,3 11 96-15,-3-5-68 16,3 2-20-16,-6 3-16 0,-3 0 4 16,3 0-8-1,-9 3 40-15,0 0-24 16,0 2 32-16,0 5-32 15,0-2-4 1,4 0-12-16,-4 3 36 0,3-1-20 0,3 1 4 16,9 0-16-16,0 2 12 15,6 3-16-15,0-3-4 16,9 0 0-16,5-2 28 16,4-3-16-16,3-6 32 15,-3-2-32-15,0-2-48 16,2-6 16-16,-11-3-68 0,-3 1 48 15,-6-4 24-15,-9 1 12 16,-3 0 0-16,-3 2 4 16,0-2-4-16,-5 2 0 15,8 1-12-15,-3 5 8 16,3-1-4-16,6 4 0 16,3-1 16-16,3 3-4 15,3 0 8-15,2-3-8 16,-5 6-364-16,-3 2 196 15,-3 1-136-15</inkml:trace>
  <inkml:trace contextRef="#ctx0" brushRef="#br0" timeOffset="5056.6736">6468 9853 436 0,'6'-5'160'0,"-6"2"-124"0,0-2-8 0,0 5 28 16,0 0-36-16,0 0 8 0,-6 2-16 15,6-2 12-15,0 0-16 16,-6 3 40-16,6-3-24 15,6 5-24-15,-6 1 0 16,0-1 16-16,6 0-8 0,-6 1-4 16,0-1 0-16,0 5 40 15,0 1-24 1,0 0 8-16,3-1-16 16,0 1 20-16,-3-1-20 15,3-2 12-15,3-2-12 16,3-1 20-16,2-5-20 15,-2 0-40-15,6-5 16 16,3-1-132-16,-3-2 84 16,-3 0-180-16</inkml:trace>
  <inkml:trace contextRef="#ctx0" brushRef="#br0" timeOffset="5257.079">6569 9885 436 0,'-6'2'160'0,"12"-2"-124"0,-6 3-8 0,0-3 52 16,0 5-48-16,9 1 32 15,-3-1-36-15,6 0 0 0,-3 1-16 16,6-1 12-16,-4-2-16 16,-2-3 32-1,6 0-24-15,0-3-4 0,-3-2-8 16,-3 5-92-16,-3-6 48 16,0 1-204-16,-3 0 136 31,3-3-192-31</inkml:trace>
  <inkml:trace contextRef="#ctx0" brushRef="#br0" timeOffset="6127.1553">6765 9853 508 0,'12'0'188'0,"-6"5"-148"0,3-5-8 0,-9 6 60 15,9 2-56-15,-6-3 40 16,-3 0-44-16,-3 0 24 16,-6 1-28-16,6 2 0 0,-6-3-16 0,0 0 0 15,3-5-4-15,-2 0 36 16,5 0-20-16,0-5-12 15,3 0-8-15,3-1-24 0,0 4 12 16,5-4-4-16,-2 1 4 16,6 0-12-16,-3 0 12 15,3-3 4 1,-3 8 4-16,0 0-44 16,-3-6 24-16,0 12-20 15,3-6 24-15,-3 8 28 16,3-8-8-16,-3 2 0 15,3 4 0-15,-3-4 20 16,8 1-12 0,-2-1 24-16,0-2-24 0,0 0 12 0,0 0-12 15,0 0-8-15,3 0 0 16,3-2-92-16,-9-1 48 16,3 3-48-16,2 0 52 15,-5-2 20-15,-3-1 12 16,0 0 28-16,3-2-12 15,-9 2-32-15,3 1 12 0,-3 2 20 16,3-3-8-16,-3 3 20 16,0 0-16-16,-3 5 32 15,-6 1-24-15,0-1-12 0,3 3-8 16,-3 0 4-16,-5 0 0 16,2 0 8-16,9 0-4 31,0 0-4-31,6-3 4 0,0 0 12 15,12-5-8-15,-1-3-4 16,4 1 0-16,0-1-4 16,0-2 0-16,-3 0 8 31,0-1-4-31,-3-2-48 16,0 3 28-16,-6-6-8 0,2 6 16 0,-2-5-36 15,0 2 24-15,-12-8-100 16,12 3 68-16,-12-17-64 15,6 12 68-15,0-11 40 16,0 13 8-16,0-8 56 16,6 6-28-16,-3-1 92 31,3 9-68-31,-6-4 4 16,0 4-36-16,6 4-4 15,-3 4-8-15,-3-4 12 0,3 12-12 0,-6-4 24 16,3 9-20-16,-3 2 48 31,-3 3-32-31,6 3 28 0,-9 4-28 16,3 1 0-16,6-3-16 0,-6-2 36 15,6-1-24-15,0 1-4 16,6-3-12-16,-6-3 20 16,9 0-16-16,-3-5-108 15,0 3 48-15</inkml:trace>
  <inkml:trace contextRef="#ctx0" brushRef="#br0" timeOffset="6521.8197">7614 9665 404 0,'-9'0'148'0,"9"0"-112"0,-12 21-12 15,6-2 100 1,3-6-72-16,-6 16 68 15,6 0-68-15,-3 11-4 16,6-3-28-16,0 16 24 16,6-5-28-16,0 5 20 15,3-8-20-15,3-3-8 16,3-8-4-16,0-7 20 16,0-9-12-16,-4-7-32 15,4-3 12-15,-3-14-124 16,3-4 76-16</inkml:trace>
  <inkml:trace contextRef="#ctx0" brushRef="#br0" timeOffset="7991.065">7536 9853 476 0,'-29'-5'176'0,"29"5"-136"0,-15-13-12 0,15 13-4 16,0 0-20-16,-3-6 8 15,6 6-8-15,-3-5-12 16,9 5 4-16,-3 0-16 31,9 0 12-31,-7-3 4 16,4 6 4-16,-3-3 8 15,3 0-4-15,-3 0 8 16,0 0-8-16,-3 0 24 16,3 5-16-16,-3 1-4 15,0-1-4-15,0 0-4 16,3 0 0-16,0-2-12 0,0 2 8 0,0 1 28 15,-1-1-12-15,-5-5 40 16,0 5-28-16,-3-5-32 16,0 0 4-16,0 0 0 15,0 0 4-15,0-5 24 16,6 5-12-16,-3-11-12 16,3 6-4-16,0-3-4 15,3 3 0-15,0-11-12 16,3 8 12-16,0-3 12 0,0 6 0 0,3 0 16 15,3-3-12-15,-4 3 16 16,1 5-16-16,-3 0-12 16,3 0 0-16,0 0 12 31,0 0-4-31,-3-6 16 16,0 12-12-16,-3-6-4 15,3 0 0-15,-6 0 12 16,2 0-8-16,-8 0-4 15,3 0 0-15,-3 0 12 16,0 0-8-16,0 0 16 16,0 0-16-16,-3 0-12 0,3 5 0 0,-3-5-16 15,3 5 12-15,-5 1 32 16,-1-4-16-16,-6 3 44 16,6 1-28-16,-6 4 4 15,3-2-16-15,-3 3 12 16,6 2-16-16,-3-2 4 31,6 2-4-31,0-8 20 16,3 6-16-16,3-3-4 0,3-3-4 15,3 0 20-15,3-5-12 0,3 0 24 16,0 0-24-16,0-5 12 16,-1 2-12-16,-5-7-44 15,3 10 20-15,-9-11-24 16,0 6 20-16,-9-3 28 15,0 3-8-15,-6-6-24 16,6 6 8-16,-2-3 4 16,5 3 8-16,-3-6-20 15,6 11 12-15,0-8 4 16,3 3 4-16,3-1-12 16,5 6 8-16,1-5 12 0,0 3-4 0,0-4-12 15,0 1 4-15,0 5 12 16,3 0-4-16,-6 0-12 15,3 8 4-15,-3-5-40 16,3 4 24-16,-7-1-12 16,4 7 20-16,-3-8 24 31,3 6-4-31,-3-6-12 0,0 3 0 0,-6-3 12 16,3 1-4-16,-6-1 16 15,3 3-12-15,-6-3 32 16,3 0-24-16,-3-5-12 31,3 0-8-31,-3 0 12 0,6 0-4 0,-3 0-4 16,6-5 4-16,0 0 12 15,3 2-8-15,0-7-4 16,0 4 0-16,3-7-40 16,0 3 20-16,0-4-20 15,0 4 20-15,0-3-16 16,3 2 16-16,-3 6 0 15,0-1 8-15,-3 6-44 16,0 0 24-16,-4 6 52 16,4 7-16-16,-3-8 28 15,3 6-20-15,0-1 8 16,0-2-12-16,-3 3 12 16,3-1-16-16,-6-2 32 15,3-2-24-15,-3-1 32 16,0-5-32-16,0 0 4 15,0 0-12-15,0 0 4 0,6-5-8 0,-3-1 8 16,3 1-8-16,0 0-4 16,0-3 4-16,0-3-16 15,3-2 8-15,-3-3-16 16,3 8 12-16,-3-2-12 16,0-1 8-16,0 8-8 15,0 3 8-15,-6 3 44 16,3 2-20-16,0 6 24 15,-1 2-20-15,1 3 36 16,0-3-28-16,0-2 12 16,3-1-20-16,0-2 52 31,0 3-36-31,-3-6-84 0,0-2 24 0,0 2-528 16,3-5 304-16</inkml:trace>
  <inkml:trace contextRef="#ctx0" brushRef="#br0" timeOffset="8892.3855">4857 10266 176 0,'3'-3'64'0,"-3"6"-48"0,0 2-8 15,0 0 192-15,0 6-112 16,0 5 116-16,0 5-120 16,0 13 20-16,9 11-64 15,-3 6-16-15,3-1-12 16,-3-8-12-16,0-2 4 0,-3-6 40 16,-3-7-24-16,-3-9 44 0,3-4-36 15,0-9-180-15,-9-5 80 16</inkml:trace>
  <inkml:trace contextRef="#ctx0" brushRef="#br0" timeOffset="9977.5745">4798 10343 352 0,'3'-19'132'0,"9"16"-104"0,12-2-8 16,-4 5-28-16,4 3 0 0,3 2 92 15,6 3-44-15,-1 3 16 16,-5 4-32-16,0 4 12 16,-6 2-20-1,-6 3 64-15,-9 5-48 0,-6 0 76 0,-9-2-60 16,-6-4 0-16,-6-4-28 16,-3-8 4-16,-3-9-12 0,1-4 20 15,2-9-20-15,9-8-4 16,6-2-4-16,6 0-60 15,12-3 32 1,6 0-84-16,3 3 56 16,6 3 28-16,-1-1 16 15,4 3-36-15,-3 0 24 16,0 3 8-16,-3 3 8 16,-4-1-8-16,-2 3 8 15,0 6 20-15,-9 4-8 16,6 6 84-16,-3 3-48 0,-3 2-4 15,0 5-24-15,0 1-4 16,0-3-4-16,-6 0 36 16,3-3-20-16,-3-2 48 15,0-4-40-15,0-1-24 16,-3-6-8-16,0-3 24 0,0-5-12 16,0-2 24-16,-3-4-24 0,3-2-4 15,0 3-4-15,3 0-40 16,6 2 20-16,3 1-12 15,3 5 16-15,3-1-28 16,11 4 24-16,-2 2 4 16,3 2 12-1,3 1 0 1,3 0 0-16,-4 2 24 0,1 0-12 16,0-5 32-16,-6 5-28 15,0-5 4-15,-4-5-12 16,-2 5 20-16,-6-3-16 15,-3-2 40-15,-6 0-28 16,-3 0-12-16,-3-1-8 16,-9 1-4-16,3 2 0 0,-6 1-44 15,3-1 24 1,-2 3 8-16,5 0 8 16,-3 3-24-16,3 2 16 0,0 6-12 0,3-3 12 15,-3 7 24-15,6-1-4 16,6 7 4-16,6-3-4 31,0 1 28-31,3-3-20 0,0-3 4 16,3-8-12-16,-1 1 28 15,1-4-20-15,0-4-4 16,-3-4-8-16,3-4-68 16,0-4 36-16,0-1-32 15,-6-1 36-15,0 2-8 16,0 4 20-16,-4-1-28 0,-2 6 24 15,0 2-20-15,-3 3 20 16,0 11 28-16,3 2-8 16,3 6 0-16,0-1 0 15,3 1 20-15,3-3-12 16,3-6 24-16,-3-2-24 16,0-5 24-16,0-6-24 0,-3-2 24 15,-3-3-24-15,-3-3 24 16,-3 1-24-16,-3-3 12 15,0-1-12-15,0 1-16 0,0 2 0 16,3 4 20-16,3-1-8 16,6 2-64-16,3 1 28 31,2 0-216-31,4-1 132 0,0 1-284 16</inkml:trace>
  <inkml:trace contextRef="#ctx0" brushRef="#br0" timeOffset="10095.3194">5863 10284 624 0,'-11'-5'228'0,"8"5"-176"0,-3 3-16 16,3-1-28-16,0 4-12 0,0-1-148 15,0 6 84-15,-3 2-332 16</inkml:trace>
  <inkml:trace contextRef="#ctx0" brushRef="#br0" timeOffset="10262.0001">5893 10337 800 0,'-15'13'296'0,"12"-2"-232"0,-6 5-16 15,6-3-24-15,1 6-24 16,2 2 24-16,5 5-12 0,4 1 24 16,0-3-24-16,3-6-144 0,-3-2 68 15,-3-5-124-15,3-6 108 16,-9-5-240-16</inkml:trace>
  <inkml:trace contextRef="#ctx0" brushRef="#br0" timeOffset="10693.4287">6063 10377 592 0,'3'-5'220'0,"-9"5"-172"0,3 0-12 15,3 0 84-15,-3 2-72 16,-3 1 52-16,0 2-60 15,-3 1-36-15,3 1-8 16,0 4 28-16,0 0-16 0,3-1 0 0,3 3-4 16,6-2 20-16,0 0-12 15,3-6 4-15,3-5-8 0,3-3 28 16,0-2-20-16,3-3-56 31,-6 0 16-31,-3 0-16 16,-4 0 24-16,-7 0-44 0,-4 0 32 0,-3 0-4 31,-3 0 20-31,3 3-8 0,0 3 8 16,3-1-132-16,6 0 76 15</inkml:trace>
  <inkml:trace contextRef="#ctx0" brushRef="#br0" timeOffset="11478.1872">6236 10340 444 0,'9'-3'164'0,"-4"3"-124"0,-2 0-16 0,-3 0 124 0,0 0-88 15,0 0 44-15,-3 6-60 16,-2 1 12-16,-4 1-36 15,3 0 8-15,-3 3-16 0,3-3-8 16,6 0 0-16,0 0 12 16,6-3-8-1,3 0 4 1,6-2-4-16,-4-3 12 0,4-3-12 16,0-2 16-16,0 0-16 15,0-1-56-15,-9 1 24 16,6 0-40-16,-9 0 32 15,-3-1-24-15,0 1 32 16,0 2-24-16,0 3 28 16,-3-2 0-16,3 2 12 0,0 0 16 15,3 5-4-15,3 0 68 16,3 1-40-16,-3-1 32 16,3 3-36-16,5 0-8 15,-2-3-12 1,-3 0 12-16,3 1-12 15,-9-4 24-15,3 4-20 16,0-4-48-16,-6-2 20 0,0 0-128 16,0 0 80-16,6-5-88 15,-3 0 44 1,9-3 56 0,-3 0 48-16,3-3 8 15,0 1-16 1,0-1 4-16,-4 3 12 0,4 0 0 0,-6 3 52 15,-6 0-32-15,-3 2 16 16,-3 6-24-16,0-1 36 16,-2 3-28-16,-1 1-4 15,0-1-12-15,3 3 4 16,6 3-8-16,6 2 52 0,0 3-32 16,3-3-12 15,5 5-4-31,1 1-8 0,6-1 0 15,-6-2 24-15,-6 0-12 16,-12-3 24-16,-3-2-24 16,-3-3 24-16,-6-3-24 0,0-5 12 0,3-5-12 15,4-6 0-15,-4 1-4 16,6-1-304-16,9 1 160 16,6 2-288-16</inkml:trace>
  <inkml:trace contextRef="#ctx0" brushRef="#br0" timeOffset="11978.658">6828 10385 436 0,'0'0'160'0,"0"3"-124"0,6-1-8 15,3 1 60-15,-3-3-52 0,9 0-4 16,3 0-20-16,-1-5 24 0,-2-1-20 15,3 1 4-15,-9 0-12 0,0-1-8 16,-9 4 4-16,0 2-4 16,0-6 0-16,-9 6 8 31,3 0-4-31,-9-5-4 0,0 0 4 16,-3 5-32-1,4 0 16-15,-1 0 32 16,3 2-12-16,3 4 28 15,6 4-24-15,3 4 40 0,9 4-28 16,3 3 40 0,3 0-36-16,0-2 12 0,5 5-24 15,4-8 36-15,-3-8-28 16,6-3-68-16,-3-5 24 0,5-5-416 16</inkml:trace>
  <inkml:trace contextRef="#ctx0" brushRef="#br0" timeOffset="12795.8034">6950 10372 508 0,'6'5'188'0,"3"0"-148"0,-3 1-8 0,3 1 116 15,3 9-88-15,3-2 20 16,8 9-48-16,-2-4 24 0,0 2-32 16,0 0-12-16,-6-2-8 0,0-3 28 15,-6-3-16-15,2-3 32 16,-5-2-32-16,-6-2-224 0,3 2 112 15,-3-8-460 1</inkml:trace>
  <inkml:trace contextRef="#ctx0" brushRef="#br0" timeOffset="13048.1538">7167 10366 444 0,'-12'0'164'0,"9"6"-124"0,-14 4-16 16,5-2 112-16,3 5-80 0,-6 1 32 16,3 2-52-16,-6 5-12 0,0 0-16 15,3-3 12-15,0 1-12 16,7-6 4-16,2-2-4 15,0-6 20-15,6-5-16 0,0 0-612 16</inkml:trace>
  <inkml:trace contextRef="#ctx0" brushRef="#br0" timeOffset="13510.2217">7376 10395 352 0,'-3'-5'132'0,"-3"3"-104"0,0-1-8 0,3 3 68 0,-9-3-52 16,6 1 32-16,-9 2-40 16,6-3-16-1,-3 0-8-15,-3 3 20 16,-3 3-12-16,4 2 68 15,-4 3-48-15,3 3 16 16,6 5-32-16,3 0 8 0,6 2-12 16,0-2 20-16,6 0-20 15,9-6 4-15,0-2-8 16,0-2 4-16,-1-6-8 0,1-3-124 16,0-2 64-16,-9-3-164 15,9-3 124 1,-15-2-244-16</inkml:trace>
  <inkml:trace contextRef="#ctx0" brushRef="#br0" timeOffset="14228.8743">7337 10419 488 0,'-6'6'180'0,"15"2"-140"0,-3 2-12 0,3-2-4 0,-3 0-20 15,9-3 16-15,3 1-12 16,-4-6 24-16,4 0-20 16,0-3 12-16,-3 0-12 15,-6 1 0-15,6-4-4 16,-6 1 4-16,-9 0-8 0,0-3-20 31,-9 3 8-31,3 2-4 0,6 3 4 16,-9 3 52-1,3 2-24-15,6 3 44 16,0 5-36-16,0 0 4 0,0 3-20 16,6 0 12-1,0-3-16-15,-6-2 24 0,0-1-20 16,0-2 12-16,0-2-12 0,-6-4 28 15,6-2-24-15,-6-5-4 16,-3-3-8-16,9-5 4 16,0-6-4-16,0-5-92 15,9 1 52-15,-3 1-32 16,9 4 40-16,0 2 4 31,-3 3 16-31,5 5-12 0,-5 3 12 16,-3 5 12-16,-3 2 0 15,-6 4 60-15,-6 1-36 16,3 1 32-16,-3 0-32 0,0 0-8 16,3 0-12-16,3-2-16 15,0-1 4 1,3 0 20-16,3 0-8 0,9-2-4 0,0-3 0 16,0 0 28-16,0 0-16 15,-3 0-4-15,3-3-8 16,-6 1-16-16,-3-1 8 15,3 0-40-15,-9-2 24 16,0 0-48-16,-6 0 40 16,6-3-20-16,-3-3 28 0,3 0 0 15,3 1 12-15,3 2-12 16,-1 3 12-16,4 2 4 16,3 6 4-16,3 5 16 15,0 0-8-15,0 2 24 16,0 3-20-16,-3 1 4 15,-3-4-8 1,0 1 36-16,6-6-20 0,-13 0-32 31,-2-2 4-31,-2 0-140 0,-4-3 76 16,0-3-164-16</inkml:trace>
  <inkml:trace contextRef="#ctx0" brushRef="#br0" timeOffset="14648.225">7807 10388 488 0,'15'10'180'0,"0"-5"-140"0,-3 3-12 0,-3-2 4 16,-3 2-24-16,3-3-4 15,-9 0 0-15,0 0 48 16,3 1-28-16,-6-4 16 16,0-2-24-1,0-2-16-15,0-4-4 16,-3-1 12-16,-3-4-4 0,3 0-12 15,6 3 4-15,0 3-40 16,-6 2 24-16,6 3-4 16,6 11 16-16,0 8 68 15,3 7-32-15,0 6 40 16,-3 2-36-16,0 1 36 0,-3-1-40 16,0-2 48-16,-6-6-44 0,0-5 28 15,0-2-32-15,0-3 16 16,-3-6-24-16,3-2 28 15,0-2-32-15,0-4-12 16,0-2-8 0,3 0-60-16,0-2 36 0,0-1-60 0,0-2 52 15,0-3-20-15,-3 2 36 16,3-2-88-16,0-2 60 16,-3 2-100-16,-3-3 84 15,3-7-260 1,0-6 180-16,-3-8-32 31</inkml:trace>
  <inkml:trace contextRef="#ctx0" brushRef="#br0" timeOffset="14879.6446">7873 10395 508 0,'15'3'188'0,"-9"2"-148"0,0 3-8 15,3-2 8-15,5-1-28 16,-2 3 4-16,3 0-8 0,-3 0 4 0,-3 0-8 15,0 2 16-15,-6 1-12 16,-3-3 24-16,-6 2-20 16,-3-2-4-16,-3 0-4 0,0-2 40 15,-3-4-24-15,3-2-20 47,6 0 0-47,-5-2 0 0,5-1 0 16,0-2-64-16</inkml:trace>
  <inkml:trace contextRef="#ctx0" brushRef="#br0" timeOffset="15549.1202">8176 10406 464 0,'0'5'176'0,"6"6"-140"0,-6-3-8 16,6-3 20-16,3 0-32 16,3-5 32-16,3 0-32 15,0-5 4-15,0-3-12 16,-6 0 28-16,3 3-20 0,-3-3-12 16,-9 3-8-1,0-1 12-15,-6 1-4 16,0-3-12-16,-6 0 4 15,-3 3-40-15,0-6 24 0,3 6 16 16,9 0 4-16,-3 2-16 16,0-2 8-16,6 5 40 15,0 8-20-15,0-3 36 16,0 6-32-16,3 7 12 0,0 1-16 16,-3-3-8-16,0 2 0 15,3 1 12-15,3-3-8 16,3-3 32-16,6-3-24 15,3-7-164-15,0-6 80 16,5-2-396 0</inkml:trace>
  <inkml:trace contextRef="#ctx0" brushRef="#br0" timeOffset="22317.6608">7846 10607 476 0,'6'-8'176'0,"-6"8"-136"0,12-10-12 0,-6-1 84 16,3 8-68-16,0-5 0 16,3 3-28-16,-3-5 8 15,2-1-16-15,1-5 4 16,3 3-4-16,0-8 12 15,0 5-12-15,3-5-4 16,-3 5 0-16,6-5-4 16,-7 7 0-16,1-4-20 15,-3 7 12-15,-6-2 4 16,3 2 4-16,-9-2 16 16,0 3-8-16,-6-1 4 0,6 3-4 0,-6-2 12 15,6 4-12-15,-15-2-12 16,15 3 0-16,-9 0 12 15,9 2-4-15,-9-2-28 16,6 5 12-16,-5-3 4 16,2 8 8-16,-3-5 0 31,9 3 0-31,-6-3 24 0,6 5-12 0,-9 1 12 16,9-1-12-16,-6-5-8 15,6 8 0-15,-3-3 40 16,0 1-24-16,-6-1 24 15,9 3-24-15,-6-3 28 16,6 6-32-16,-9-1-4 16,9 3-8-16,0 1 4 15,0 2-4-15,-6 2 24 16,12 1-16-16,-6-1-4 16,9 1-4-16,0-4 40 15,0-1-24-15,3-4-8 16,0-2-8-16,3-2 4 15,-1-1-4-15,-2-3-4 16,3 4 4-16,-6-1-24 16,3 0 12-16,-6 3-120 15,3 3 72-15</inkml:trace>
  <inkml:trace contextRef="#ctx0" brushRef="#br0" timeOffset="35944.6116">13802 12883 208 0,'-3'-6'76'0,"-3"6"-60"0,1-5-4 0,-1 0 48 0,6 5-36 16,0-3-28-16,-3-2 0 0,0 5 8 15,3 0 0-15,-3 0-4 16,0 0 4-16,-3 0 28 16,3 5-16-1,-6 3 20-15,0 3 16 16,-3-4-28-16,3 4-4 0,-3 0-12 15,0-3 36 1,3-3-20 0,0 5 32-16,0-2-32 15,-2 3-12-15,-1 0-8 16,0 2 12-16,0 3-8 16,0 2 24-16,0 6-20 0,0 5 24 15,3 0-24-15,6 3 4 16,3 2-8-16,3-5 20 15,3 1-16-15,0-1-12 0,3 0-4 0,0-5 12 16,0-1-4-16,0-4 16 16,0-1-12-16,6 4-4 15,-4-9 0-15,4 5-4 16,0-4 0-16,-3-1 16 16,3 0-8-16,-3 0 16 15,3 1-16-15,0-4-12 0,0 1 0 16,5-1 4-16,-2-2 0 15,3 0 0-15,6 0 0 16,9-3 0-16,-7 1 0 16,7-4 0-16,0 1 0 15,-6-6-12 17,-1 3 8-32,1-2-4 15,-3 2 0-15,-3-3 24 0,-3-2-8 16,5-1-20-16,-5-4 4 15,3 5 4-15,-3-3 4 0,3-3 0 16,2 0 0-16,-2 4 16 16,3-7-8-16,3 6-4 15,-9-2 0-15,0-1-16 16,-4 6 8-16,4-3 12 0,-6 0-4 16,0 0-4-16,0 0 4 15,-6 0 4-15,9-2-4 16,-9-4 8-16,5-1-8 0,-5-1-4 15,-3-3 4-15,0 1-4 16,0-4 0 0,-3 1 0-16,3-3 0 15,-6 1 8-15,0-4-4 16,0 1-4-16,0-1 4 16,-6 3-4-16,3 1 0 15,-3-1 0-15,-6 3 0 16,3 2 16-16,1 1-8 0,2-1-20 15,-3 1 4-15,-3 2 4 16,-3 0 4-16,0 0 0 16,0 0 0-16,-12 5 0 0,4 1 0 15,-7-1-28-15,-3 6 16 16,-3 0 40-16,1 2-16 16,-4 6-28-16,-3 2 8 15,-8 3-8-15,-1 0 8 0,-9 2 8 16,4 1 0-16,5 0 16 15,10-1-8-15,-1 1-4 16,12-3 0-16,6 0-120 16,6-3 64-16</inkml:trace>
  <inkml:trace contextRef="#ctx0" brushRef="#br0" timeOffset="36744.6649">14448 12872 280 0,'-6'-11'104'0,"6"3"-84"0,0 1 0 0,0 1 76 32,0 1-56-32,6-3 44 0,3 3-48 15,0-3 32-15,12 0-36 16,0 0 24-16,15-3-28 15,5-5 0-15,19-5-16 16,26-5 0-16,24-1-4 16,18-4 12-16,39 7-12 15,12 0 24-15,17 8-20 16,6 0 4-16,19 11-8 0,-13 0 4 0,18 7-8 16,-8-7-12-16,11 8 4 15,-30-3-16 1,-2 5 12-16,5-2 12 15,-14 2 0-15,-13 3 8 16,-29 8-8 0,-30-6 16-16,-18-2-12 15,-14 0-4-15,-16 0 0 0,-14-3 4 16,-12 1-4-16,-10-4-4 16,-5 4 4-16,-18-6-224 15,-9 0 120-15</inkml:trace>
  <inkml:trace contextRef="#ctx0" brushRef="#br0" timeOffset="38811.0678">18735 12602 404 0,'12'-13'148'0,"-9"8"-112"0,3-3-12 0,-3 8 100 0,0-11-72 16,3 0 40-16,0 4-52 15,2-4-16-15,1 0-12 16,3 3 24-16,-3-2-20 0,-3 2-12 31,3-3-8-31,9-2 20 0,-3 3-8 0,0-1 16 16,0-2-16-16,-1 2 24 16,-2-2-20-16,0 8-12 0,-6-1-4 15,-6 6 28-15,-3 11-12 0,0 7 48 16,-12 6-32-16,1 11 56 15,-4 20-48-15,3 11 12 16,0 0-32-16,6-2 8 16,0-11-12-16,3-11 0 15,3-5-4-15,3-8 48 32,0-7-32-32,3-4 8 0,3-7-20 15,3-6-44-15,0-8 20 16,0-5-112-16,-3-8 68 15,-3-5-72-15,-6-10 72 16,-3-9-12-16,-3-2 40 0,0-1 16 16,0 4 8-16,-3 4-8 15,3 6 8 1,0 5 20-16,3 6-8 0,0-6 16 16,0 11-16-16,6 2-12 15,0 0 0-15,3 4-4 16,3 1 0-16,3 1 16 15,3-6-4-15,6 9-28 0,3-4 12 16,3 1 4 0,2 0 8-16,1 5 16 15,-3 5-8-15,-6 6 60 16,3-3-40-16,-3 8 8 16,-3-1-24-16,-4 4 20 15,-2 2-20-15,0-2 24 16,-6-4-24-16,0-1 32 15,0-4-28-15,-3-10 32 0,0-5-32 16,3-3 4-16,3-3-12 16,-6 1-16-16,3-6 4 15,0 0-48-15,3 3 24 0,0 2-20 16,0 3 28-16,-3 0 0 16,3 3 12-16,0 3 0 15,6-1 0-15,-3 3 16 16,3 0-4-16,2 0-28 15,4 0 12-15,0 0 4 0,0-3 8 16,3 1 24-16,0-1-12 16,0 0 4-16,-1 1-8 15,-5 2-16-15,-3 0 4 32,-6 0 4-32,-6 0 0 0,-6 5-20 15,0 3 12-15,-3 2 20 16,3 1-4-16,0 5-20 15,0 5 4-15,3-2 4 16,1 2 4-16,-1-3 24 16,3 1-12-16,0-6 4 15,0 0-8-15,0-5 12 16,0 0-12-16,8-8-20 16,1-5-92-16,0-6 56 15,3-2-68-15,-3-5 68 16,0-1-40-16,0 0 52 15,-3 1 20-15,-3 2 12 16,-3 0 12 0,0 6-4-16,-3 2 16 15,0 2-12-15,3 1 24 16,0 0-20-16,3 0-20 0,3-1 0 16,0 1 12-16,3 2 0 15,3 1 16-15,0 2-12 16,0-3-12-16,2 3 0 15,1 0-4-15,0 3 0 0,-3-1 0 16,-3 4 0-16,0 2 44 16,0-1-24-16,-3 1 16 15,-3 8-16-15,0-2 12 16,0 1-16-16,0-1 16 16,0-1-16-16,0 0 4 15,0-2-4 1,3-1-8-16,-3-2 4 15,-3-3-32-15,-3-2 16 16,0 0-4-16,0-3 8 16,0-3-12-1,3 0 12-15,0-4-24 0,6-4 20 16,0-2-32-16,6-3 28 16,-1 0-4-16,1 0 12 15,3 0 8-15,-3 6 0 0,0-4-20 0,-3 9 12 16,0 0 32-16,-3 2-16 15,-3 1 44-15,-3 2-28 16,0 0 20-16,0 7-24 16,0 1 16-16,3 3-20 15,0 2 20 1,-3 3-24-16,0-3 4 16,6-2-8-16,-3-3 28 0,-3 2-20 0,3-4-24 15,3-4 4-15,-3-4-72 16,0-4 44-16,-3 1-68 15,6-3 60-15,-3-2-44 32,-1-1 48-32,1-5-8 0,3 8 28 15,0 3 44-15,0 2-16 16,0 3 132-16,0 3-80 0,0 5 84 16,3 2-84-16,0 1-4 15,-3 5-40-15,3-3 24 16,-3-2-28-16,-3-3-100 15,0-3 40-15,-3 0-580 16,0-5 344-16,0 0 64 16</inkml:trace>
  <inkml:trace contextRef="#ctx0" brushRef="#br0" timeOffset="41069.7842">20164 12562 456 0,'-3'-5'168'0,"9"2"-128"0,-3 1-16 0,0-1 60 16,0 1-52-16,-3 2 76 0,0-3-60 15,0 0 28-15,0 3-44 16,-3 0 16-16,3 0-28 0,-3 0-36 16,0 3 8-16,-3 5 72 31,3 2-36-31,-3 4 8 15,0 12-20-15,3 6 8 0,-3 8-16 16,3 2 16 0,0 0-16-16,0-2 32 0,-3-3-24 15,3-5-4-15,3-11-8 16,-3-3 64-16,0-4-36 16,3-4 48-16,0-12-16 15,0-9-36-15,3-10-164 16,-3 0 68-16,3-11-252 15,0-3 176-15,-3-2-232 16,0 3 216 0,-3 2-108-16</inkml:trace>
  <inkml:trace contextRef="#ctx0" brushRef="#br0" timeOffset="42716.1188">20113 12544 488 0,'3'-11'180'0,"0"9"-140"0,9-6-12 0,-6 5 64 0,3-2-56 0,3-1 56 16,3-1-52-16,-1 1-12 15,7 4-16-15,0 2 8 0,3 0-12 16,0 2-4 0,0 1 0-16,-4 2 12 15,-2 3-8-15,-9 0 4 0,-6 3-4 16,-6-1 28-16,-6 1-20 16,-6-1 48-16,-2 1-36 15,-1-3 40-15,0-3-40 16,3-2-4-16,0-3-16 15,3-3-24-15,3 1 8 0,3-1 48 16,3-2-20-16,0 2-20 16,3-2 0-16,0 2 8 15,0-2-4-15,0 2-4 16,3 0 4-16,0 1-24 16,3-1 12-16,0 1 20 15,0-1-4 1,0 0-12-16,0 1 0 15,3-1-32-15,-3 0 20 16,0 3 32-16,0 0-8 0,-6 0 8 16,0 0-8-16,0 6-40 15,0 2 16-15,-3-1 4 16,3 1 12-16,-3 3-20 16,0 0 12-16,3-3 12 0,0 2 0 15,0-5 8-15,0 1-8 16,0-6 8-16,0 0-8 15,0 0-12-15,0 0 4 16,0 0 12-16,0 5-4 16,0-5-4-16,0 0 4 15,0 0 20 1,0 0-12-16,3-3 4 16,3-2-8-16,3 0 4 15,0-6-8-15,3 3-12 0,-1 0 4 16,1 0 12-16,3 0-4 15,-3 0 16-15,-3 3-12 0,0 0-40 32,0 2 20-32,-3 1 20 0,-3-1-4 15,3-2-16-15,0 2 4 16,0 0-12-16,-3 3 8 0,3 0 24 16,0-5-4-16,0 5-28 15,0 0 8-15,-1 0 4 16,4 0 8-16,-3 0 32 15,0 5-16-15,0-5-32 0,0 3 8 16,-6-3-24-16,6 3 16 16,-6-3 52-16,0 0-16 15,6 2-8-15,0 1-8 16,0 5 20-16,-3-8-12 16,3 5 4-16,0-5-8 31,-6 0 12-31,6 0-12 0,0 0-12 15,-6 0 0-15,0 0 12 16,6 0-4-16,0 0 8 16,0 5-8-16,0-5-12 15,0 0 4-15,0 0 4 16,0 0 0-16,-1 0 24 16,1 0-12-16,3-2 4 0,0-1-8 15,-3 1 12-15,-3-1-12 0,3 0 4 16,-3 1-4-16,0-1 4 15,-3 0-8-15,0 1-4 16,0-1 4-16,0 0-4 16,0-2 0-16,-3 0 8 31,3 2-4-31,-3 0 8 0,0-2-8 16,0 3-28-1,-3-1 12-15,3 0 4 0,0 3 8 0,-3 0-20 16,-3 0 12-16,3 0 12 15,1 6 0-15,-1-6-20 16,0 0 8 0,3 2-4-16,0 1 4 0,0-1 0 15,0 4 0-15,3-1 16 16,0 0-4-16,0 1-48 16,0 2 28-16,3 2-8 15,0 1 16-15,3 2 8 16,0-8 0-16,0 3 8 15,-1 3-4-15,1-6 32 0,3-2-20 0,-3-1 12 32,0 4-16-32,6-12 0 15,0 1 40 1,0-5-32-16,0-1-32 16,3 0 4-16,0-2-44 15,0 0 32-15,-4 2 8 16,1 3 8-16,-3 0-32 0,0 0 20 15,-3 3 32-15,-3 3-8 16,0-1-44-16,-3 3 20 16,0 0 4-16,0 0 8 15,0 0 4-15,3 5 0 16,0 0-56-16,3 3 32 16,0 3 12-16,0 0 8 0,0 2-8 15,-3 0 8-15,0 0 12 16,0 1-4-16,0-1 16 15,0-5-12-15,3 2-12 16,-3-2 0-16,3-3 28 16,0-2-12-16,0-3 48 15,2-3-32 1,-2-2-24-16,3-3-4 0,-3 0 24 16,3-5-12-1,-3 0-20-15,0 0 0 0,0 2 4 16,0 0 4-16,0 1-28 0,-3 2 16 15,-3 0 40-15,0 3-16 32,0-1 8-32,0 4-12 0,0-1 20 0,3 0-16 15,3 1-340-15,6-3 180 16</inkml:trace>
  <inkml:trace contextRef="#ctx0" brushRef="#br0" timeOffset="42853.2241">21024 12396 652 0,'-15'-3'244'0,"9"11"-192"0,0 8-12 15,3-8 12-15,0 0-36 16,0 0-112-16,-3 2 52 16,3 1-460-16</inkml:trace>
  <inkml:trace contextRef="#ctx0" brushRef="#br0" timeOffset="43000.5657">20994 12502 644 0,'-12'10'236'0,"15"-5"-180"0,-6 3-20 0,0 0 16 15,0-2-36-15,3 2-4 16,0-3-8-16,0 0 48 16,0-5-28-16,3 8-344 0,3-5 172 0,0-1-232 15</inkml:trace>
  <inkml:trace contextRef="#ctx0" brushRef="#br0" timeOffset="43453.8803">21104 12512 464 0,'-3'0'176'16,"3"0"-140"-16,-3 0-8 0,3 0 120 0,0 0-88 0,0 0 0 0,0 0-36 15,0 5 36-15,0 1-32 16,-3-1 40-16,0 3-40 0,0 0-24 16,3 2-4-16,0 1 0 15,6-3 0-15,0-3 24 16,3-5-12-16,3 0 24 31,3 0-24-31,3 0 40 0,-3-5-28 16,0 0-40-16,0-3 8 15,-1 2-16-15,-5 1 12 16,-3 0 8-16,-6-3 4 16,-3 3-28-16,-3-1 16 15,-3 6-4-15,-2-5 8 16,-1 2 44-16,0 1-24 0,0-4 8 15,3 1-12-15,3 3 12 16,6-1-12-16,3 0-28 16,3 1 8-16,3 2-208 15,3 2 124-15</inkml:trace>
  <inkml:trace contextRef="#ctx0" brushRef="#br0" timeOffset="44317.2255">21387 12496 384 0,'0'0'140'0,"-3"0"-108"0,-3 0-8 0,3 6 108 15,3-6-76 1,-3 5 32-16,0 0-52 0,3 3 40 0,3-3-44 15,0 6 4-15,-3-3-24 0,6 0-8 16,0-3 0 0,0 0 28-16,0 1-16 0,0-4 20 15,-6-2-20-15,6 0 8 16,0-2-12-16,0-1-68 16,0-2 28-16,0-3-24 15,0 0 32-15,0 0-16 16,-3 3 20-16,0-1 16 15,3 4 4 1,-4-1-4-16,-2 3 4 16,6 0 56-16,0 5-32 0,-6 1-12 15,-3-1-8-15,0 0 8 16,3 1-8-16,-3-1 16 16,3 0-16-16,0 0 16 15,0-2-16-15,0-3 16 16,0 0-16-16,0 0 4 0,0 0-4 15,6 0-16-15,0 0 4 16,0 0 4-16,0-3 0 16,3 3 8-16,0-2-4 15,0-4-4-15,0 1 4 16,3 3-16-16,0-4 8 16,3 1 4-16,3 0 0 0,-4-1 24 15,-2-2-12-15,0 3-4 16,-3 0-4-16,0 0-24 15,-3-1 12-15,0 1-4 16,-3 2 4-16,-3 1 8 16,0-1 0-16,-3-2-28 0,0 5 16 31,0 0 4-31,-3 0 8 0,0 5 0 16,-6-2 0-16,3 2 8 15,0 0-4-15,0 1 8 16,4-4-8-1,-1 3-20-15,3 1 8 16,6-1 4-16,5 0 4 16,4 1 8-16,3 2-4 0,3 0 16 0,0-1-12 15,0 4-4-15,0-3 0 16,-6 0-4-16,-3 0 0 16,-6 0 16-16,-6-3-8 15,-6-5 16-15,-3-3-16 16,-6 1-28-16,3-3 8 15,3 2 24 1,3-2-8-16,0 2-140 16,3 0 72-16</inkml:trace>
  <inkml:trace contextRef="#ctx0" brushRef="#br0" timeOffset="45517.8586">18839 13245 520 0,'-12'-5'192'0,"12"13"-152"0,3-3-8 0,3 3 16 0,3 0-32 16,6 0 20-16,3-6-20 15,6-2 20-15,5 0-24 16,4-5 32-16,0-5-28 0,-3 2-4 16,-7-6-8-16,1-1 12 31,-9-1-8-31,-6-3 24 0,-3-2-20 16,-9 0-20-16,-6 2 0 15,-3-2 4-15,-9 3 4 16,3 4-28-16,-2 4 16 15,2 4-4 1,0 6 8-16,0 6 16 16,3 7-4-16,3 8 16 0,3 8-12 0,3 3 60 15,6 2-40-15,3 1 52 16,6-6-48-16,3-3-8 16,6-4-12-16,3-7 60 15,6-1-40-15,-1-6 4 16,1 0-20-16,3-6 40 15,-3-7-28 1,-3 0-164-16,-7-6 72 16,1 0-92-16,-6-4 92 0,-3-9-36 15,-3 0 56-15,0 0 24 16,-3-2 16-16,-3 2-24 16,0 3 16-16,0 2 40 15,0 6-16-15,0 2 44 16,0 6-32-16,0 5 20 0,6 11-24 15,0 7 36-15,3 6-32 16,3 10-4-16,0-7-12 16,3-3-16-16,2-1 4 15,1-4 100-15,0-3-52 16,0 0 0-16,-3-8-28 16,-3 2 32-16,-3-4-24 0,-3-1-232 15,-6-5 112-15,0 0-512 16</inkml:trace>
  <inkml:trace contextRef="#ctx0" brushRef="#br0" timeOffset="45755.2228">19393 13094 456 0,'-18'-8'168'0,"12"11"-128"0,-9 2-16 16,6 1 148-1,3 1-100-15,-9 9 32 0,-3 5-60 16,3 3 16 0,4 5-32-16,-1-2 8 15,0-3-20-15,0-3 20 0,0-5-24 16,3 2 32-16,3-2-28 16,0-5-276-16,3-3 136 15</inkml:trace>
  <inkml:trace contextRef="#ctx0" brushRef="#br0" timeOffset="47192.7672">19601 13203 312 0,'12'-14'112'0,"-12"4"-84"0,3 2-12 0,3 3 116 15,0-6-76-15,-6 3 32 16,0 0-52-16,-3-5 12 16,-3 2-28-16,0 3 0 0,-3 3-12 0,-3 0 48 15,-3 2-32-15,0 6 32 0,-3 2-28 16,1 6 28-16,-4 2-32 15,3 8 4-15,3 0-16 16,3 0 12-16,6-2-16 16,6 0 16-16,3-1-16 31,3-7 32-31,6 4-24 0,-3-7 40 16,3-2-32-16,3-6-68 15,0 0 24-15,0-3-88 16,-4-8 56-16,1-4-36 15,0-4 52-15,-3 3-8 16,0-2 28 0,-3-1 0-16,-3 11 8 15,-3 0 0-15,3 6 0 0,-3 2 44 16,0 0-24-16,3 5 16 31,3 3-16-31,0 5 0 0,-3-5-4 16,9 0 12-1,-3-3 16-15,0-5-20 16,0 0 0-16,-3-2-8 0,-1-4 28 0,4-4-20 16,-3-1-12-16,-3 6-8 15,0-3-24-15,0 5 16 16,-3 3-48-16,3 6 32 16,-3 4 52-16,3 6-16 15,-3 3 28-15,0-1-20 16,0 1 36-16,0-1-28 0,0 1 4 15,-3-9-16-15,3 1 56 16,0-3-40-16,0-3 32 16,0-8-32-16,0-2 8 15,0-8-20-15,0-3 0 16,0-3-8-16,0-4-76 16,0-4 36-1,3 1-24-15,-3 2 36 16,6 3 0-16,-3 2 12 0,3 6-20 15,3 2 16-15,-3 6-48 16,0 5 32-16,0 0 24 16,0 0 4-16,-3 5-8 15,0 1 4-15,0 7 4 16,3 3 0-16,-3 2 52 0,3 1-28 16,-3-3-12-16,0 2-4 15,0 1 16-15,0-9-12 16,-3 6 32-16,3-8-28 15,-3 3 40-15,0-11-32 16,0 0 12-16,3-6-20 16,2 1 8-1,-2-5-12-15,3-9-16 16,0-5 0-16,3 6-40 16,3-1 24-16,0 1-20 15,0-1 24-15,0 9-8 0,0 4 12 16,-3 4-28-16,-3 2 24 15,0 5 24-15,-3 3-4 16,-3 0-16-16,-3 2 4 16,0 4 20-16,3-4-4 0,0 1 32 15,6-3-24-15,0 5-4 16,6-8-8-16,2 1-60 16,4-1 32-16,0 0-52 15,0-5 44-15,-3 3-64 16,0-1 56-16,-3-2 0 0,0 3 24 15,-1-6-76-15,-2 1 52 16,-3-1-92 0,0-2 76-16,0-8 20 15,-3-3 20-15,-3-5 16 16,0-3 0-16,0 3 0 16,0-1 0-1,3 7 44-15,3-1-24 16,-3 5 88-16,-3 3-60 15,3 6 12-15,-3 2-36 16,-3 5 24 0,3 8-32-16,-3 11 64 0,3 10-44 15,-3 9 20-15,-3 2-36 16,0 0 8-16,6-3-16 0,0-2-8 0,0-3 0 0,3 0 20 16,0-3-12-16,-3-2 12 15,-6-6-12-15,6-5 80 16,0-5-48-16,-6-5 24 15,3-11-40-15,3-5-132 16,-3-6 56-16,3-5-184 16,3-5 128-1</inkml:trace>
  <inkml:trace contextRef="#ctx0" brushRef="#br0" timeOffset="47420.0937">20080 13137 352 0,'9'-19'132'0,"-6"19"-104"0,3 5-8 16,3 1 96-16,3 4-68 16,0 3 52-16,3 9-60 15,0-1 8-15,-3 3-32 16,-1-1 8-16,-2-1-12 16,-9-1 36-16,-3-5-24 0,-6-1 20 15,-2-1-24-15,-4-4 52 16,0-4-40-16,0-6-8 0,3-8-12 15,9-6-196-15,6-9 100 16</inkml:trace>
  <inkml:trace contextRef="#ctx0" brushRef="#br0" timeOffset="47664.728">20307 12973 572 0,'-9'-8'208'0,"3"10"-160"0,0 1-12 0,0 2 40 15,0 6-48-15,0 2 68 16,3 5-56-16,0 4 0 16,3 4-24-16,3 3 16 15,3 3-20-15,3 2 24 16,0-2-24-16,0-3-4 0,-3-8-4 16,-6 1 56-16,-3-4-32 15,0-5 24-15,-6-5-32 0,3-2-292 16,0-6 148-16,3-6-452 15</inkml:trace>
  <inkml:trace contextRef="#ctx0" brushRef="#br0" timeOffset="48004.2088">20470 13155 464 0,'3'-3'176'0,"0"6"-140"0,6 0-8 16,0-3 40-16,0 0-44 15,3 0 32-15,3-3-28 16,0-2 0-16,0-1-16 0,-1-4 0 0,-2-1-4 16,-3 1-8-16,-6 2 4 15,-3-3-24-15,-6 3 12 16,0 3 40-16,-9 0-20 16,-2 5 44-16,2-3-32 15,-3 0-4-15,0 3-12 16,0 6 28-16,3 2-20 0,6 2 48 15,6 6-36-15,6 3 12 16,6 2-24-16,6 0 36 16,3-5-28-16,3-3 48 15,3-2-40-15,-1-6-112 16,4-2 40-16,-3-6-328 0,0-2 204 31,-3-6-292-15</inkml:trace>
  <inkml:trace contextRef="#ctx0" brushRef="#br0" timeOffset="62261.0569">13091 17497 228 0,'-12'-8'84'0,"3"8"-64"0,-6 5-8 16,6 1 64-16,-3-4-44 15,-5 9-12-15,-7 2-12 16,0 3 8-16,0-3-8 31,3 6 4-31,-3-6-4 0,1 8 92 16,-1-2-56-16,0-1 8 16,0 3-32-16,-3-2 16 15,1 7-24-15,2 1 4 16,3-1-8-16,-3-7 12 15,3 2-12-15,6 3 16 16,1-3-16-16,8 5 48 0,0 3-28 0,3 0-4 16,6 8-16-16,3-2 36 15,8 2-20-15,1-8-12 16,3 3-8-16,6-6 4 16,0 1-4-16,0-3-4 15,-6-6 4-15,8-5 4 16,-5 0-4-16,0-10 16 0,6 2-12 0,0-5 40 15,8-5-24-15,1 2-24 16,9-7 0-16,-1-3-28 16,4-1 16-16,-6-4 4 31,-4 5 8-31,-5-3-20 16,0 3 12-16,-6-6 20 15,-1 1-4-15,-2 4-12 0,6-4 0 16,0-9 28-16,-1 6-12 15,1-5-12 1,0 2-4-16,-3 3 4 0,-3-6 0 16,-7 9 8-16,-2 5-4 15,-9-14 16-15,-6 9-12 16,-6-4 4-16,-3-1-4 0,-2-4-8 16,-7 1 4-16,0-9-16 15,-3-2 8-15,-3 3-16 16,0 2 12-16,1 6 32 15,-1-1-16-15,-6 9 28 16,-3 4-24-16,-3 1 12 16,-5 0-12-1,-7 10 0-15,1 3-4 0,2 11-16 16,3-1 4-16,7 6 12 16,8 3-4-1,6 7-388 1,15 1 208-16,6-9-264 0</inkml:trace>
  <inkml:trace contextRef="#ctx0" brushRef="#br0" timeOffset="62776.6641">13770 17261 416 0,'0'-34'152'0,"0"15"-116"0,9-15-12 16,-3 21 84-16,-1-11-64 0,-2 3 24 16,0 2-36-16,-3 3 32 31,3 6-36-31,-6 2 28 0,-3 8-28 0,-2 8-28 15,2 13 0-15,0 8 60 16,-6 14-32-16,3 7 68 0,6 3-56 31,-3-14 8-31,6 1-28 0,0-8 4 16,3 0-12-16,3-6 56 16,0 0-40-16,3-18 8 15,0 3-24-15,3-11-272 16,-1-5 144-16,13-3-528 15</inkml:trace>
  <inkml:trace contextRef="#ctx0" brushRef="#br0" timeOffset="63123.8416">13936 17235 436 0,'-9'-13'160'0,"3"13"-124"0,1 5-8 15,2-2 36-15,-3 2-40 16,6 0 32-16,-6 8-28 0,3-5 44 15,3 11-40-15,0-1 20 16,3 1-32-16,0-3 52 16,3 2-40-16,0 1-16 0,-1-6-8 15,4 0 44-15,3-5-28 16,3 3 32-16,-6-8-28 31,3-3-28-31,3-3 0 16,-9-8-96-16,3 3 48 0,-12-5-4 15,-3-5 32-15,-3-1 12 16,-3 1 8-16,-3 4-12 16,0 4 8-16,0 4 4 15,9 1 0-15,-3 13 8 16,9-3 20-16,9 1-12 16,-3-4-476-16</inkml:trace>
  <inkml:trace contextRef="#ctx0" brushRef="#br0" timeOffset="64192.6511">14082 17240 496 0,'-6'8'184'0,"6"5"-140"0,3 1-16 0,-3-4 56 15,9-2-52 1,0 11-28-16,3-3-8 0,3-6 28 15,-3 3-16-15,0 1 8 0,-3-6-8 16,0-3 20-16,-9 5-16 0,0-7 24 16,0-3-24-16,-3 5 4 15,-3-10-8-15,0 0-32 32,3-3 12-32,-3-5-48 0,3-6 32 15,3 6-4-15,0-3 20 16,6 0 0-16,3 3 4 0,0 2 24 0,-3 6-8 15,-1 0 32-15,1 10-24 16,-3 3 32-16,-3 3-32 16,0-4-12-1,3 1-8-15,3 6 40 0,-3-4-24 16,3-2 24-16,0-3-20 31,0-2-16-31,0-3-4 16,3 0-16-16,0 0 12 0,-3-3-4 15,-3-2 4-15,0 0 0 16,0-3 0-16,0 0 8 0,-3 3 0 16,0-3 8-16,0-3-4 15,0 3-12-15,0-2 4 16,3 2 12-16,0-6-4 0,0 9-12 16,3-8 4-16,3 8 4 15,0-3 0-15,3 0-20 31,2 2 12-31,4-1 20 0,-3-1-4 16,3-3-4-16,-3 6 0 31,-6-3 20-31,3 3-12 0,-9 2 12 0,-3-2-12 16,0-1 20-16,-9 4-20 16,3-4-32-16,-9-2 12 15,6 3 0-15,-3-3 8 16,-3-2-20-16,6 7 12 0,-3-2 4 15,3-1 4-15,3 12 0 16,-2-1 0-16,-4 3-12 0,3 5 8 16,0 3-16-16,0 3 12 15,3-1 12 1,3 1 0-16,3-4-36 0,0 4 16 16,6-1 32-16,3 1-8 15,0-3 0-15,3-3-4 16,3 0 48-16,-1-7-28 0,1-1 24 15,0-5-28-15,0 0-44 16,0-5 12-16,-3-1-88 16,0-4 60-16,-3-3-72 15,-3-3 64-15,3-6-76 16,-9 1 72 15,6-3 28-31,-6 9 16 0,5-1 16 16,4 3-4-16,3 10 104 15,-3 6-60-15,6 10 24 16,-3 3-40-16,-3-1 24 16,0 4-32-16,3 2 4 0,-3-2-16 15,-9-6 44-15,0-2-28 16,-3-4 28-16,-3-4-28 0,-3-11 8 16,3 0-20-16,0-10 0 15,-3-9-8-15,3-5 12 16,6-7-12-16,9 7-56 0,6 6 24 15,6 4 4-15,0 4 8 16,-1 10 48-16,-5 3-24 31,0 10-124-31,0 8 60 0</inkml:trace>
  <inkml:trace contextRef="#ctx0" brushRef="#br0" timeOffset="64760.7108">15041 16968 364 0,'0'-14'132'0,"-3"20"-100"0,-3-1-12 0,6-5 112 0,0 8-76 31,-6 0 40-31,-3 10-56 16,3 9-16-16,0 5-12 16,3 7 16-16,-6 9-16 15,3-14-4-15,6-5-4 0,0-2-112 0,0-9 60 16</inkml:trace>
  <inkml:trace contextRef="#ctx0" brushRef="#br0" timeOffset="65191.7051">14829 17092 540 0,'-9'-11'200'0,"9"11"-156"0,9 0-12 16,3 3 36-16,3-3-44 0,6 0 0 15,9 0-16-15,5 0 36 16,1-5-20-16,-3-3-32 16,-3 0 4-16,5-3-8 15,-8 3 4-15,-12-2 24 16,-3 7-8-16,-3-2-40 0,-9 5 20 31,-3 8 36-31,-6-3-12 0,0 8 96 16,3 6-60-16,0 7 20 15,-3 1-36-15,15-1 12 16,-6 1-24-16,12-9 8 16,-3 1-16-16,12-11 36 15,0 0-24-15,-6-8 32 0,0-8-32 16,-1 0 12-16,-8-5-20 16,-6-1-16-16,-6-4-4 0,-8-1-4 15,-1 3 0-15,3 6 0 16,-9-3 0-16,9 5 0 15,3 0 0-15,6-3-80 16,-3 11 48-16,12 0-320 31,3-3 200-31</inkml:trace>
  <inkml:trace contextRef="#ctx0" brushRef="#br0" timeOffset="66724.2041">15571 16912 280 0,'3'-2'104'0,"-3"2"-84"0,0-3 0 15,0 3 76 1,3 5-56-16,-3-2 72 0,0 10-64 0,-3 0 64 15,3 6-64-15,-3 7 36 16,3 1-48-16,-3 7 8 16,0 0-28-16,0 9 52 15,0-11-36-15,0-1 12 16,0-10-28-16,0 1 44 31,0-12-32-31,0-10 12 16,3 6-24-16,0-17-16 0,3-2-4 15,-3-8 4-15,3-3 0 16,0-3-72 0,3 6 40-16,0-3 12 0,0 3 16 15,0 3-40 1,2 4 24-16,-2 1-20 0,3 5 24 0,-3 3 36 16,0 5-12-16,0 11 8 0,0 2-8 15,0 3 28-15,0 10-20 16,-3 3 32-16,-3 0-32 0,3 3 12 15,-3-6-16-15,0-2 12 16,0-8-16-16,0 3 40 31,0-6-24-31,0-2-32 0,6-4 4 16,-6-7-220-16,3-5 124 16</inkml:trace>
  <inkml:trace contextRef="#ctx0" brushRef="#br0" timeOffset="68026.0865">15853 17079 364 0,'0'-8'132'0,"-3"8"-100"0,0-5-12 16,3 5 68-16,0-3-52 15,-3-2 56-15,0 5-52 16,0-6-4-16,0 4-20 31,-2-4 8-31,-4 1-16 0,-3 3 4 0,0-1-4 16,-3 3 12-16,0 3-12 15,-3 4 48-15,0 1-28 16,0 11 40-16,4 2-40 16,2 3 12-16,3 2-24 15,6-4 20-15,6 1-24 16,3-4-4-16,3-3-4 0,3-8 48 16,2-3-28-16,1-8 0 0,0-2-16 15,-3-3-172 1,0-5 88-16,-3-3-128 15,-3-5 116-15,-6 2-140 16,0 1 128-16,-3-3-12 31,0 7 68-31,0 1 204 0,3 8-84 16,0-3 32-16,3 3-64 16,3 5 60-16,3 5-56 15,0 3 0-15,3-3-28 16,-3 8-4-16,-1-2-8 15,-2 2 28-15,0 0-20 0,-3 3-4 16,-3-5-8-16,0-8-24 16,0 7 12-16,0-5-56 15,-3-5 32-15,0-5-88 16,3-8 64-16,3-3-24 16,3-5 44-16,3 5 16 15,3 0 8-15,0 3 20 0,3-3-4 31,-3 3 84-31,0 2-44 16,-6 3 40-16,3 3-48 16,-6 5 16-1,0 0-32-15,0 5 36 0,0 3-32 16,3 5-4-16,-1 6-12 0,1 5 36 16,0 0-20-16,3-6 20 0,0 6-24 15,-3-6 0-15,0-2-12 0,0-3 48 16,-6-2-32-1,0 0 8-15,0-6-20 0,0 0 12 16,0 1-16-16,-3-4-64 16,-3-4 28-16,0-4-24 15,0-2 32 1,0-2 0-16,3 2 12 16,3-5 0-16,0-6 0 0,6 6-12 0,3-6 12 15,0 1 12-15,0-3 0 16,0 7 8-16,-3 1-8 15,0-5 8-15,-6 4-8 16,3 12-4-16,-6-9 4 16,3 6-4-1,-3 2 0-15,3-2-12 16,-3 5 8-16,3 0-32 16,0 0 20-16,6 5-28 15,0 3 24-15,3 3 8 16,3-9 12-16,3 4 32 0,2-6-16 15,4 0 12-15,3 0-16 16,-3 0 36-16,-3-6-24 0,-3 6-12 16,-3-5-8-1,-3-3 4-15,-4 3-4 0,-7-3-20 16,2 5 8-16,-6-7-4 16,3 2 4-16,0-3-20 31,0 3 16-16,-3 3 12 1,6-3 4-16,-6 3-12 0,6 5 4 0,-3-3 4 16,-3 3 0-16,0 3-20 15,-3 2 12-15,0 3 32 16,-6 3-16-16,0-4-28 0,0 7 12 16,3 4-16-16,3 1 12 0,7-3 44 15,7 2-20-15,10 1 44 16,12-11-32-16,15-3-32 15,5-5 4-15</inkml:trace>
  <inkml:trace contextRef="#ctx0" brushRef="#br0" timeOffset="69981.2065">16603 17298 416 0,'-2'0'152'0,"10"3"-116"0,10-6-12 0,-9-2 20 0,9 3-28 15,3-9 48-15,6-8-36 16,2-7-24-16,1-1-4 31,-3 1 16-31,-6 0-8 0,-3-1 4 16,-3 1-4-16,0 2 12 16,-7-3-12-16,-2 6-12 0,-6 0 0 15,-6-3 48-15,6 6-24 16,-3-3 68-16,-2 2-48 15,5 6 8-15,-3 0-28 0,0 10-12 16,-3 0-4-16,3 9-4 16,0 2 0-16,-3-3 16 15,0 8-8-15,-3 0 40 32,3 0-24-32,-6 6 12 0,3 2-20 15,-3 8 8-15,3 6-12 0,3-1 20 31,6-2-20-31,3 0 24 16,3-9-24-16,3-1 56 0,6-9-36 0,0-5 28 16,3-8-32-16,-3 0-60 15,-1-14 16-15,1 7-156 16,-3-7 96-16,-6 4-196 16,0-3 152-16</inkml:trace>
  <inkml:trace contextRef="#ctx0" brushRef="#br0" timeOffset="70412.1687">16958 17111 520 0,'6'0'192'0,"-6"0"-152"0,6 0-8 16,-3-3 36-1,3 3-44-15,2-5 16 16,1-1-24-16,0 1 8 16,3-3-12-16,-3 0 12 15,3-2-16-15,-6 2 16 16,3 2-16-16,-12 1-4 16,3-3 0-16,-6 3 4 15,0 2-4-15,-6-2-12 16,6 5 4-16,-6-5-4 15,3 5 0-15,-3 0 0 16,7 5 0-16,-4 3 16 0,3 5-4 16,0 3 16-16,3 5-12 0,0 6 32 15,3-1-24-15,6 6 12 16,-3-8-16-16,3-9 0 16,3-1-4-16,-1-6 48 15,1-8-32-15,3-8-188 0,3-6 92 0,3-7-436 31,0 3 284-15,6-6 48-16</inkml:trace>
  <inkml:trace contextRef="#ctx0" brushRef="#br0" timeOffset="70764.8048">17273 16981 488 0,'12'-8'180'0,"-15"8"-140"0,0 0-12 0,3 0 56 15,-6 0-52-15,-3 0 16 0,-3 0-32 16,-2 8-8-16,-7-3-4 15,3 8-4-15,0-2 0 0,3 2-28 16,6-2 16-16,6 5 32 16,6-3-12-16,6-5-8 15,9 2-4-15,0-2 12 16,0-2-4-16,-3-4-4 16,-4 6 4-1,-2-2-4-15,-6 4 0 16,-3-2-28-16,-9 0 16 0,-2 5 32 0,-4 1-12 15,-3 1 28-15,0-1-24 16,3-1 48-16,0-5-32 16,3 0-32-1,3-3 0-15,3-2 28 16,3-3-16-16,0 0 8 16,0-3-8-16,6-5-104 15,6-3-156 1</inkml:trace>
  <inkml:trace contextRef="#ctx0" brushRef="#br0" timeOffset="71109.7871">17431 16999 572 0,'18'-18'208'0,"-18"18"-160"0,0-3-12 16,-3-2 48-1,3 10-52-15,-6-10 4 31,0 5-20-31,-6-5-20 0,0 10 0 0,-3-5-32 16,3 8 20-16,-2-5 48 16,2 5-12-16,0-1-44 15,0 7 12-15,12-4-32 16,3 4 24-16,6-1 44 16,-3-5-12-16,3 5-20 0,-3-3 4 15,-1-2 28 1,4 0-16-16,-6 0 8 0,0-2-8 15,-3 7 4-15,-3-5-8 16,0-3 24-16,-3 6-16 16,-2-3 12-16,-4-3-12 0,-3-2 12 15,9-3-16-15,-3 0 24 0,3 0-20 16,3-8-224-16,3 2 116 31</inkml:trace>
  <inkml:trace contextRef="#ctx0" brushRef="#br0" timeOffset="73675.3701">17869 17007 404 0,'0'0'148'0,"0"14"-112"0,-3 2-12 0,3-3 92 16,0 8-68-16,-3 5 52 0,3 1-60 16,-3-3 40-16,3-8-44 15,0 2 32-15,0 1-36 0,0-12 44 16,0-7-44-16,3-7 12 16,0-12-28-16,3 1-16 15,2-4-4-15,4-1-148 31,-3-1 84-31,3 0-60 0,-3 3 76 16,3 2-16-16,-3 6 40 16,0 2 40-16,-3 3-4 15,0 6 52-15,0 2-32 16,-6 0 28-16,9 2-28 16,-6 12 16-16,3-6-24 15,0 8-8-15,-6-3-8 0,3 0 12 16,-3 3-8-16,0 0 4 15,-3-3-4-15,3 3 28 16,-9-3-20-16,3-2-4 16,6-3-8-16,-6-3 4 15,6-5-4-15,6-5-28 0,0-9 12 32,6-4 24-32,5 2-8 15,4-8-96-15,3 3 48 16,3 5 20-16,-3-5 16 0,-3 8 8 15,-7-1 0-15,-5 7-12 16,-3 1 8-16,0 1 20 0,-9 5-8 0,-3 3 24 31,3-1-20-31,0 11 32 16,3 1-28-16,0 4 40 0,0 1-32 16,6-3-4-16,3 2-12 15,0 1 12-15,0-6-12 16,3-5 24-16,0 2-20 15,-3-7 32-15,0-6-28 16,0-2-4-16,-3-5-8 0,0-4-76 16,0-2 40-16,-12-2-4 15,0 5 20-15,3-6 12 16,-3 6 4-16,0 0-28 16,-3-1 16-16,3 12 12 0,-3-3 4 15,3 5-20-15,-3 0 8 31,6 5 12-31,0-5 0 16,3 2 16-16,-6 6-12 16,3-5 16-16,-3 0-16 0,6-3-12 15,0 0 0-15,0 0-84 16,-6 5 48-16,12-10-128 16,-3 2 96-16,9 0-36 15,-6-5 64-15,9 6 0 16,0 2 24-16,0-5-12 15,0 5 16-15,0 0 36 16,-4-6-12-16,-2 12 36 16,0-6-28-16,3 0 32 15,-12 0-32-15,3 2 92 16,3 1-60 0,-6-3-56-16,6 2 0 15,0 6 32-15,0-2-12 16,3 2 8-16,-9-3-12 0,3 8 12 15,-3-2-12-15,0-3 32 16,-3 5-24-16,3-3 4 16,-9-2-12-16,3 0 12 15,0-2-12-15,6-6 24 0,-6-6-20 16,3-2-20-16,3-5 0 16,3 0-4-16,3-3 4 0,0 0 0 15,3 3 0-15,0 0-12 16,3 2 12-16,3 1-4 15,-3-1 4-15,-3 6-12 16,-1 5 12-16,-2 0 4 16,-6 0 4-16,0 5 16 0,0 6-8 15,0-1-12-15,0 1 0 16,12 2 40-16,0 0-24 16,3 0 24-16,3-5-20 15,9 6 36-15,-3-9-28 16,-1-5 4-1,1 0-16-15,-6 0-96 16,-3-5 48-16,-6-3-32 16,-6 2 40-16,0-2 16 15,-3-5 8-15,0 0-16 16,0 0 12-16,0-6-32 16,0-7 24-16,6 5 4 0,3-3 12 15,0-5 8-15,0 0-4 16,2 2-12-16,-2 9 4 15,0 2 28-15,-3 5-12 0,-6 11 48 16,-3 5-32-16,0 14 48 16,-3 10-44-16,-3-5 4 15,-2 2-24-15,2 1 28 32,0-1-24-32,3 1 20 15,6-9-20-15,0-5 28 0,0 1-28 16,6-4 12-16,0-7-16 15,-6-3-208-15,3 0 104 16,0-5-464 0</inkml:trace>
  <inkml:trace contextRef="#ctx0" brushRef="#br0" timeOffset="73863.3472">18779 16751 612 0,'-11'0'228'0,"5"5"-180"0,-3 3-12 16,6 3 28-16,0 2-44 15,0 3 24 1,0-3-24-16,6 0-600 0</inkml:trace>
  <inkml:trace contextRef="#ctx0" brushRef="#br0" timeOffset="73998.377">18720 16933 684 0,'-18'19'252'0,"12"-11"-192"0,-6 0-20 0,9 5 40 16,6 3-52-16,-3-3 40 16,0 3-36-16,6-3 0 15,0 0-20-15,0-2-288 0</inkml:trace>
  <inkml:trace contextRef="#ctx0" brushRef="#br0" timeOffset="74584.3743">18800 16949 488 0,'-6'11'180'0,"3"-6"-140"0,3 3-12 16,0 0 56-16,0 3-52 15,0-4 4-15,3 7-20 16,0-4 8-16,-3-2-16 16,0-2 24-16,0-6-20 0,0 0 40 15,0 0-28-15,0-6-12 0,6-2-8 31,-6-2 12-31,0 2-8 0,3-3-160 16,0-5 80 0,0 3-60-16,6 0 80 0,0 0 28 15,0 2 16-15,0 6 40 16,3 2-16-16,0 3 76 16,-3 5-56-16,0-2 40 15,-3 8-44-15,-3-1 8 0,5 1-24 16,-8-3 36-1,0 5-28-15,-3-2 32 0,-2-4-32 16,5 4 4-16,-6-8-16 16,-3 5-60-16,6-6 24 15,-3-2-184-15,0 0 116 16</inkml:trace>
  <inkml:trace contextRef="#ctx0" brushRef="#br0" timeOffset="75015.0145">19077 16947 404 0,'6'5'148'0,"-3"-5"-112"0,3 0-12 0,-6 0 76 0,6 0-60 0,0-3-8 16,3 1-20-16,-3-4-12 15,-3 6 4-15,6-5 12 16,-9-3-8-16,0 5 16 16,0-7-16-16,-9 2-12 15,6 0 0-15,-6-3 4 31,3 3 0-31,-6 3 16 16,3 2-8-16,-9 6-20 16,3 2 4-16,-3 3 64 15,7 3-28-15,-4 0 24 0,6-1-32 16,3 3-8-16,6-5-8 16,3 5 20-16,3-2-12 0,12-3 32 15,-1 3-28-15,4-3 32 0,6-8-32 0,0-6-244 16,-3 6 124-1</inkml:trace>
  <inkml:trace contextRef="#ctx0" brushRef="#br0" timeOffset="76016.0295">19265 16880 496 0,'0'-5'184'0,"3"5"-140"0,-3 0-16 0,0 0-24 16,3-3-8-16,-3 3 12 15,6 0-4-15,-6 0 8 16,0 0-8-16,0 0-4 16,-3 0 4-16,0 3 4 15,-3 2-4-15,0-5-4 0,-3 6 4 16,3-6-16 0,0 2 8-16,0 4-4 15,0-6 0-15,3 5 24 0,0-2-8 16,3 7-20-16,0-7 4 15,3 7 12-15,-3-2 0 16,0 0 24-16,0 0-16 0,-3-3 12 16,0 1-12-16,-3 2 20 15,0-3-20-15,3-5 4 0,-6 0-8 0,3 0-8 16,3 0 4-16,0 0 4 16,0 0-4-16,3 0-20 15,3 0-8 16,0 0 12-31,0 0 4 16,9 0 8-16,-9 0 8 0,-3 0-4 16,6 0 8-16,-3 5-8 15,-3-5 16-15,0 0-12 16,0 0 4-16,0 0-4 16,3-5 12-1,3 0-48-15,3-3 16 0,-3 2 16 16,0 4-4-16,0-3-16 15,0-3 8-15,-3-3 20 16,-3 8-4-16,0-2-4 16,-3 0 0-16,0 5-4 15,0 0 0-15,-3 0 0 0,0 0 0 32,3 0 0-32,0 5 0 15,0 0-20-15,0-2 12 16,6 2-12-16,0 1 16 15,3 2 4-15,-3-1 28 16,3-1-16-16,0 2 12 16,0-3-12-16,0-5 20 15,-6 0-20-15,0 0 40 16,0 0-28-16,3 0-24 16,-3-5 0-16,0-3-8 15,0 2 0-15,0 4-56 16,0-3 36-16,0-3-32 15,0 2 36-15,0 1-8 16,3 2 20-16,3 1 8 16,0-1 4-16,-3 3 76 31,5 5-40-31,1-2-12 16,3 2-16-16,-3 1 36 0,-3-4-24 15,0 6 16-15,-6-5-20 16,0-3 28-16,-3 0-28 15,0 2 20-15,0-2-20 0,0 0 0 0,0-2-8 16,0 2 12-16,3-3-12 16,6 3 24-16,3-8-20 0,6 6 12 15,3-9-12-15,6 8-8 16,3-7 0-16,-1 2 40 16,1 3-24-16,-6-1-336 15,0-2 172-15,-6 6-400 16</inkml:trace>
  <inkml:trace contextRef="#ctx0" brushRef="#br0" timeOffset="77170.0653">17708 17738 392 0,'-3'0'148'0,"3"0"-116"0,0 0-8 0,3-3 84 16,-3 3-64-16,0-5 16 0,0-1-36 15,-3-2 24-15,-3 3-32 16,0 3 4 0,-6-4-12-16,-6 1 12 0,-3-3-12 0,-2 3-12 15,-4 5 0 1,3 0-16-16,0 10 12 16,3 1 64-16,6 7-28 0,6-4 32 15,1 9-32-15,2-7 28 16,6 3-32-16,12-6 12 15,-4-8-20-15,7 3 28 0,3-2-28 16,0-6 48 0,0 0-36-16,-3-6-68 0,0-2 20 15,0-2-176-15,-4-6 104 16,-2-3-108-16,-3-7 116 16,0-8-96-1,-6-9 100-15,6 4 8 0,-9-1 44 16,6 8 168-16,-3 6-76 15,0 7 136 1,3 6-116-16,-3 5 40 16,0 8-76-16,0 13 20 15,0 11-40-15,-3 18 16 0,3 9-24 0,-6-4 16 32,3-4-20-32,-3-9 20 0,0-2-24 15,0-11 48-15,-2-3-32 16,-1-4 4-16,0-6-20 15,0 2-252-15,0-7 128 0,3-3-492 16</inkml:trace>
  <inkml:trace contextRef="#ctx0" brushRef="#br0" timeOffset="77349.0746">17788 17470 540 0,'-12'11'200'0,"12"-6"-156"0,0 3-12 15,0 0 16-15,3 0-32 16,0-3-156-16,3 3 76 16,0-2-312-16</inkml:trace>
  <inkml:trace contextRef="#ctx0" brushRef="#br0" timeOffset="77517.2843">17770 17711 444 0,'-15'32'164'0,"21"-19"-124"0,0-5-16 0,-3 3 68 0,0-3-56 16,3 0 32-16,-3-3-40 16,-3-5 0-16,3 5-16 15,-3-5-288-15,-3 3 148 0,-3-1-176 16</inkml:trace>
  <inkml:trace contextRef="#ctx0" brushRef="#br0" timeOffset="77918.2268">17889 17738 312 0,'-3'5'112'16,"0"-5"-84"-16,3 13-12 0,0-13 28 0,0 5-28 31,0-2 4-15,0 10-12-16,0-2-8 0,-3-3 80 15,6 0-44-15,0-3-12 16,3 0-16 0,0 3 16-16,6-2-12 0,0 2 4 15,3-3-8-15,-3 0-16 16,-6-2 4-16,-6 2 40 16,-9 0-24-16,-3-2 8 15,-6 2-12-15,0 1 4 16,0-4-8-16,1-2 16 0,-1-2-12 15,9-4-84-15,6 1 44 0,9 2-388 16</inkml:trace>
  <inkml:trace contextRef="#ctx0" brushRef="#br0" timeOffset="78167.8335">18139 17547 488 0,'3'35'180'0,"3"-6"-140"0,0 10-12 16,0-17 20-16,0 4-32 0,-3 11 12 15,-3-16-16-15,0 6 56 16,-3-6-40-16,-3-11-160 15,-3 9 68-15,-3-11-344 16</inkml:trace>
  <inkml:trace contextRef="#ctx0" brushRef="#br0" timeOffset="78318.7332">18086 17658 788 0,'9'-13'292'0,"-9"13"-228"0,33-21-16 0,-16 18 64 0,7-5-72 15,0 8 36-15,3-2-44 16,3-1-272 0,2 0 128-16,10-2-504 15</inkml:trace>
  <inkml:trace contextRef="#ctx0" brushRef="#br0" timeOffset="79242.4973">18410 17690 404 0,'0'-8'148'0,"0"5"-112"0,-6-4-12 0,0 7 20 16,3 0-28-16,-2 0-12 15,-4 0-8 1,0 0 20-16,-3 7-8 15,0-1 84-15,-3 7-48 16,9 5 56 0,-3 4-56-16,3-4 40 0,0 3-48 15,6-2 0-15,3-6-24 0,0 0 36 16,6-7-24-16,-3-1 40 16,3-5-36-16,0 0-16 15,3-11-4-15,3 3-124 16,-6-10 64-16,0 10-76 0,-1-11 72 15,-2-7-12-15,3 7 40 16,-3-7 4-16,6 10 16 0,0 0 24 16,0 14-8-1,0 2 68-15,9 8-44 0,3 5 32 16,-1 5-36-16,1-5-8 16,-3 9-12-16,-3-4 20 15,-9-5-16 1,-3-5 56-16,-6 3-36 15,-6-6 20 1,-3-5-32-16,-6 0 8 0,-3-5-16 16,3-6-8-16,0-2 0 15,0-8-48-15,10 0 24 16,8-3 8-16,8-2 8 16,16 4-68-16,3 4 40 0,9-1-12 15,2 11 24-15,7-10 20 16,9 5 4-16,2-1 32 15,-2 9-20-15,-7-3 20 16,-11 0-20-16,-9 3 20 16,-9 0-24-16,-10 5 12 0,-11-3-12 15,-14 0-44-15,-4 1 20 0,0-4-96 16,-3 1 60-16,6-3-348 31</inkml:trace>
  <inkml:trace contextRef="#ctx0" brushRef="#br0" timeOffset="79450.2496">18788 17457 464 0,'-12'11'176'0,"10"2"-140"0,2 16-8 0,0-5 100 16,0 8-76-16,2 2 24 0,1-2-44 15,-3 2-12-15,3-2-12 16,0-6 4-16,-3-7-8 0,0 2 68 16,-3-8-40-16,-3 1-100 15,1-9 36-15</inkml:trace>
  <inkml:trace contextRef="#ctx0" brushRef="#br0" timeOffset="79650.614">19083 17346 748 0,'-21'11'276'0,"18"-3"-216"0,-9 5-16 0,9-3 4 16,-3 1-36-16,6 0-76 15</inkml:trace>
  <inkml:trace contextRef="#ctx0" brushRef="#br0" timeOffset="79835.1441">18896 17600 632 0,'-24'27'236'0,"24"-1"-184"0,3 3-16 16,0-16-8-16,6 1-24 0,-3 1 16 16,5 4-12-16,1-11 48 0,0 2-28 15,-3-7-164-15,-3-3 72 16,3-3-432 0</inkml:trace>
  <inkml:trace contextRef="#ctx0" brushRef="#br0" timeOffset="80589.5017">19184 17481 444 0,'-6'0'164'0,"3"5"-124"0,-6-2-16 0,3 5 148 16,-2 2-100-16,-1 6 24 15,0 8-56 1,0 3 28-16,0-1-40 15,6 6 4-15,6 2-20 0,6-7 12 16,0 2-16-16,3-8 48 16,2-8-28-16,1-5 12 15,0-8-24-15,0 0-104 16,-3-8 44-16,-3 0-148 0,-9-10 108 16,0-1-164-1,-6-2 140-15,-3-5-160 16,-6-6 156-16,0 11 124 15,3-3 0-15,3 5 192 16,4 11-112-16,2-5 12 16,6 0-64-16,2 5-8 15,4-3-20-15,3 6 20 16,0-3-20-16,0 3-4 16,3 2-4-16,-3-2-4 0,0 0 0 0,-3 2 8 15,0-2-4-15,-3 5-4 16,3 0 4-16,-6 5-24 31,3 0 12-31,-4-2 120 16,7 2-64-16,-3 3 20 0,9 5-44 15,6 1 32-15,3 9-32 0,-3-1 20 16,-3-1-24-16,-6-3 16 16,-4 1-20-16,-8-6 52 15,-6 6-36-15,-2-6 4 0,-1-5-24 16,-9 0-16-16,3-8 0 15,0-8-48 1,6 0 24-16,0-16-64 16,3 3 52-16,6-11-16 15,3 11 32-15,15-6-4 16,3 4 16-16,12 4 8 0,2 6 4 16,1 0 60-16,-3 5-32 15,-6 8-4 1,-4 0-12-16,-8 8 68 0,-6 2-44 15,-3 3 68-15,-6 6-64 16,0 2 20-16,-3 0-40 16,0 8 8-16,-3-5-16 15,6 0 44-15,3-3-28 16,0-5-516-16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31:29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10257 6776 288 0,'-9'0'108'0,"9"0"-84"0,-6 0-4 0,0 0 40 15,3 3-36-15,-3-3 120 32,-3 2-76-32,3-2 44 15,1 3-64-15,-1-3 12 16,3 0-40-16,-3 0 0 0,6 0-12 16,-6 0-16-16,3 5 4 0,-3-2 20 15,-3 5-8-15,3 2-12 16,-3 4 0-16,-3 1 12 15,-3 4-4-15,-6 5 24 16,6 0-16-16,-8-1 4 16,2 7-8-16,-9-7 4 15,9 6-8-15,-12-2 8 16,10-3-8-16,-7 2-12 16,9-2 4-16,-9 5 20 15,12 0-8-15,-11 14-20 16,11-1 4-16,-6 11 4 15,9-3 4-15,0 3 8 16,0-5-4-16,0 5-12 16,9-1 4-16,-8 12-4 15,8-6 0-15,-3 11 16 16,6-6-4-16,-3 4-4 16,6-12 4-16,0 9 4 0,3-9-4 0,0 11-12 15,6-7 4-15,-3-1 4 16,3-8 0-16,-1-2 16 15,4-6-8-15,-3 0-12 16,9-2 0-16,0 8-4 16,0-1 0-16,3 6 8 15,3-3 0-15,2 3 0 16,4-8 0-16,6-2 8 16,-3-6-4-16,2-6-4 15,-2-4 4-15,-3-3-4 16,0 0 0-16,-1-3 24 15,-5-3-12-15,12 3-20 16,-6-2 0-16,5 2-4 16,4-2 4-16,3 2 16 15,-1 3-4-15,-2-1-4 16,-3-1 4-16,5-1 4 16,-5 0-4-16,-3-3-4 15,3-2 4-15,5 0 12 16,-5-3-8-16,9 1-4 15,-4 2 0-15,4-9-16 16,0 4 8-16,-4-6 4 16,-2 3 0-16,-3-2 8 0,-6-1-4 15,-1-3-12-15,-2 1 4 0,3-3 12 16,-3 0-4-16,8-3 8 16,1 1-8-16,3-3-64 15,-1 2 32-15,1-5 4 16,0 5 12-16,-3-7-8 15,-4 4 12-15,-2-4 12 16,-6 2 0-16,3-8 24 16,-3 5-16-16,5-7 4 15,-2 2-8-15,6-8-8 32,0 6 4-32,2-9-4 15,-2 9 0-15,0-6-28 0,0 8 16 0,-4-5 56 16,-2 5-20-16,-3-2-44 15,-3 2 8-15,0-6 0 16,-1 7 12-16,-2-7 8 16,0 9-4-16,0-8-36 15,0 5 16-15,-3-5 4 16,0 2 12-16,-3-4 0 16,-1 1 0-16,-2-9 0 15,3 2 0-15,-6-14 8 0,3 6-4 16,-3-13-28-16,6 16 12 15,-6-17-4 1,3 12 8-16,-3-14 24 16,3 5-8-16,3-18 40 15,0 8-24-15,-3-14 12 16,-1 19-20-16,-5-15-8 16,3 15-4-16,-3-24 56 15,0 11-32-15,-3-11 24 16,6 14-32-16,-6-4 44 15,0 15-36-15,0-17-16 0,0 8-4 0,-3-16-8 16,0 8 0-16,-6 1-12 16,3 15 8-16,-5-6 12 15,8 14-4-15,-15-10 16 16,9 10-12-16,-6-8-20 16,-3 3 4-16,0 5 32 0,0 8-16 31,0 5-8-31,1 0-4 15,-1 3 28-15,-3 0-12 0,-6 3 40 16,3-1-28-16,-5 1-4 0,-1 2-12 16,-9 5 12-16,-9 6-12 15,4 5 16-15,-1 3-16 16,-2 2-4-16,-4 6 0 16,0-1 4-1,7-2-4-15,-25 0 24 16,10 0-16-16,-22 0-20 15,16 6 0-15,-22-1 4 16,13 3 4-16,-24 8 44 16,14 2-24-16,-8 1-8 0,18 10-8 0,-16-5-24 15,22 5 12-15,-3 0-120 16,17 0 72-16,9-2-216 16,19-6 152-16</inkml:trace>
  <inkml:trace contextRef="#ctx0" brushRef="#br0" timeOffset="601.3241">11900 6599 684 0,'-21'-11'252'0,"21"11"-192"0,0-10-20 0,-6 2-20 16,12 2-20-16,-6-7 24 16,9 0-12-16,-3-11 56 15,9 3-36-15,15-21 20 0,21-1-32 16,32-2 8-16,12-2-16 16,12-9-8-16,39-10 0 15,-3-6 12-15,24 1-8 0,-30 15 40 31,0 6-24-31,0 5 32 32,-15 13-32-32,-6 1 20 0,-24 10-24 0,-21 5 0 15,-14 5-12-15,-15 0 56 16,-10 9-36-16,-11 2-268 16,-3 2 132-16</inkml:trace>
  <inkml:trace contextRef="#ctx0" brushRef="#br0" timeOffset="1335.9115">14981 5109 664 0,'-9'-10'244'0,"9"10"-188"0,-6-14-16 15,3 6 4 1,-3 6-32-16,-9-6-4 16,1 2-4-16,-13 1 12 15,3 5-8-15,-9 0 40 16,3 0-24-16,1 5-12 15,8 9-8-15,-9-4 20 0,15 4-12 0,-6-4 4 16,15 9-8-16,-2-9-32 16,10 9 12-16,7-6-12 15,3 0 12-15,6 0 16 16,0 1 0-16,0-1 32 16,0 3-20-16,-3-3 92 31,-9 3-60-31,-9-3 48 0,0 0-56 0,-9 1 24 15,3-1-36-15,-6-3-8 16,3 1-12-16,-3-8-40 16,3-1 16-16,3-10-380 15,3 0 216-15</inkml:trace>
  <inkml:trace contextRef="#ctx0" brushRef="#br0" timeOffset="1848.2506">15103 4794 600 0,'0'-2'224'0,"0"2"-176"0,0 8-12 0,0-3-184 16,6 3 72-16,-3 2 84 15,3 6 0-15,-3 5 216 16,0 1-124-16,-3 1 4 15,0 4-64-15,0 10-20 16,0 0-12-16,-6 5 28 16,3 1-20-16,-3-4 20 15,0-2-20-15,-3-8 20 16,3 1-24-16,-3-9 4 16,3-5-8-16,1-9 12 0,5 1-12 15,-3-13 16-15,3 0-16 16,0-14-40-16,3 1 20 15,2-11-60-15,4 5 40 0,0-5 8 16,0 2 12-16,0 6-24 16,0 8 20-16,3 0 32 15,0 7-8-15,-3 6 28 16,0 8-24-16,-3 8 76 16,-3 3-52-16,0 7-12 31,0 3-16-31,-3 0 52 0,3 1-32 0,-3-7-12 15,0 1-8-15,0-5 16 16,0-1-12-16,0-7 12 16,0-6-12-16,0 0-16 15,0 1 0-15,3-12-332 16,3 1 184-16</inkml:trace>
  <inkml:trace contextRef="#ctx0" brushRef="#br0" timeOffset="2186.6011">15440 5069 768 0,'-21'0'284'0,"21"0"-220"0,-6 3-20 0,3 0-12 31,3-1-28-31,-3 4-4 16,3-1 4-16,-3 3 20 15,3 0-12-15,0 2 32 16,3 4-28-16,-3 1 12 15,3 4-16-15,-6 0 44 16,0-4-28-16,-3-1-16 16,3-1-4-16,0-5-20 0,3 0 8 0,3-8 20 15,6 0-8-15,3-13-64 16,3-1 28-16,0-12-84 16,-1 5 60-16,-5-8-8 15,0 5 36-15,-9 0 48 16,3 8-12-16,-9 3 36 15,0 5-32-15,-6 3-12 16,4 5-8-16,-1 2-16 16,3 4 12-16</inkml:trace>
  <inkml:trace contextRef="#ctx0" brushRef="#br0" timeOffset="3203.9373">15597 5051 372 0,'0'5'140'0,"0"-5"-112"0,0 8-4 15,0-5 32 1,3-1-36-16,0 9 140 16,0 2-88-16,0 0 12 0,3 3-48 0,-9 0-16 31,9 0-12-31,-6-3 28 15,0 3-20-15,0-5-24 0,3-1 4 0,-3-7 8 16,3 0 0-16,0-11-28 16,-3 0 12-16,9-11-56 31,-3 1 36-31,3-6 24 16,0 0 8-16,0 6 64 15,3 2-36-15,-9 10 84 0,3 6-60 16,-6 6 104-16,0 7-84 0,0 3-28 15,0 8-28-15,0-6-16 16,3-2 4-16,0-3 4 16,6-2-4-16,-1-6-92 15,13-5 52-15,3-16-132 16,6 3 96-16,-3-8-36 16,2-3 64-16,-8-8-20 15,9 6 40-15,-12-6 44 16,-3 8-8-16,-6 0 88 15,0 6-56-15,-3 2 136 0,0 8-100 0,-6 3 24 16,0 7-60-16,0 9 16 16,0 2-32-16,0 11-8 15,0 3-12-15,0 2 4 16,5 0-8-16,-5-3 8 16,6 1-8-16,-3-9 16 31,6-2-12-31,3-11-128 0,6 1 68 0,3-14-60 15,0-3 64-15,15-13-28 16,-4 1 44-16,7-9 20 16,0 8 8-16,-1-3 56 15,-5 6-28-15,-9 5 96 16,3 6-68-16,-21-1 72 16,3 9-68-16,-21 4-12 31,0 4-28-31,-18 12-4 0,0 6-4 0,-11 10-8 15,11 1 4-15,-3 2-32 16,9-3 16-16,6-7-20 16,6-6 16-16,9-11 0 15,6-2 8-15,15-16-108 16,6 0 64-16,15-15-76 16,0-1 72-16,8-8-40 15,-8 3 56-15,-6-3-4 16,-4 6 24-16,-11-6 48 15,0 6-16-15,-18-6 60 16,6 5-40-16,-12-2 80 16,6 5-60-16,-6 1 60 0,3 7-60 0,0 2 4 15,3 7-32-15,0 4 12 16,3 6-20-16,-3 4 28 16,3 4-28-16,-3 8 4 15,3 2-12-15,-9 3 56 16,3 2-36-16,-6 6 16 15,6-3-28-15,-9 3 8 16,9-1-12-16,0-4 12 16,6-3-16-16,3-8-92 15,3-6 48-15</inkml:trace>
  <inkml:trace contextRef="#ctx0" brushRef="#br0" timeOffset="4588.2472">16916 4948 424 0,'0'-6'156'0,"9"1"-120"0,-3 0-8 15,-3 2 132 1,0 3-92-16,3-2 36 16,0 2-64-16,-6-3 48 15,0 6-52-15,0 2 28 16,3 5-36-16,-3 6 8 15,0 5-20-15,3 11-8 0,0-3-4 0,-3 3-4 16,0-3 0-16,-6-2 32 16,6-6-16-16,0-5 4 15,0 0-12-15,-3-14 4 16,6 1-8-16,-3-16-4 16,6-1 4-16,-3-15-40 31,3 0 20-31,0-3-108 15,0 6 68-15,0 2 16 16,-1 6 24-16,-2 2 16 0,3 8 0 0,-3 0 44 16,0 5-24-16,-3 9 60 15,0 1-44-15,0 9 12 16,6 5-32-16,-3 6-8 16,3-1-4-16,-3 1 12 15,0-3-8-15,0-6 24 16,0-2-20-16,-3-8 12 31,3 0-12-31,-3-8-24 0,0 0 4 16,0-13-40-16,3 2 28 0,0-13-124 15,0 6 80 1,0-9-36-16,3 6 60 0,0-3 24 16,0 8 12-16,3 6 48 15,3 5-24-15,-3 5 112 16,0 10-72-16,-6 9 20 15,3 5-48-15,-6 5 4 16,0 2-20-16,-3-2 8 16,0 1-12-16,-3-9-8 15,6-5 0-15,-3-8-128 16,3-3 68-16</inkml:trace>
  <inkml:trace contextRef="#ctx0" brushRef="#br0" timeOffset="4905.4678">17306 5080 580 0,'15'-3'216'0,"-15"3"-168"0,15-5-12 16,-9-3 4 0,0 5-28-16,-3-4 68 15,3-4-48-15,-3-8 40 16,3 6-40-16,-9-3 24 16,3 6-28-16,-6-3 36 31,3 2-36-31,-6 0 28 0,3 6-28 0,-9 2 8 15,6 6-20-15,-9 8 52 16,6-1-36-16,-3 9-40 16,3 5 0-16,-3 5 20 15,7 0-8-15,2 5-24 16,6-5 8-16,9-8 24 16,2-5-8-16,7-10-8 0,0-4 0 15,6-10-244-15,0 0 136 0,-3-8-244 16,-1-2 200-16</inkml:trace>
  <inkml:trace contextRef="#ctx0" brushRef="#br0" timeOffset="5458.4925">17455 4937 652 0,'3'-5'244'0,"-3"5"-192"0,0 5-12 16,0-2 112-1,0 5-92-15,-3 10 28 16,3-2-52-16,-3 13-12 15,0 3-16-15,-3 5 12 16,6 0-12-16,-6-5-4 16,6-8 0-16,-6-1 20 0,6-1-12 0,-6-12 24 15,9-5-24-15,-3-5-40 16,0-5 16-16,0-21-24 16,6 2 20-16,0-16-60 15,3 3 40-15,6-5 0 16,-6 10 20-16,6 6 56 31,-1 4-20-31,-2 9 36 0,3 5-32 16,-9 8 64-16,-3 8-48 0,-6 11 28 15,3 2-40-15,0 13 16 16,-6 1-24-16,0-4-36 16,6-1 8-16,0-7 20 15,0-9-8-15,0-9 28 16,6 0-20-16,0-15-20 15,9-1 0-15,-6-10-92 16,0 0 52-16,0-8-92 16,3 2 80-16,0-2-24 15,3 8 48-15,-6 2 24 16,5 6 8-16,-2 5-16 16,3 8 12-16,-9 8 84 0,3 5-44 0,-6 8 96 15,0 6-72-15,-3 2 24 16,0 0-44-16,0-5-24 31,3 0-4-31,0-8 0 16,3 2-4-16,0-13-136 0,0 3 76 0,3-8-288 31,0 6 192-31</inkml:trace>
  <inkml:trace contextRef="#ctx0" brushRef="#br0" timeOffset="6143.6472">17886 4969 652 0,'-8'5'244'0,"8"-5"-192"0,-15 11-12 15,9-1 84 1,0 4-76-16,-3 7 0 16,3 3-32-16,0 2 8 15,3 0-16-15,6-2 4 16,3 0-4-16,6-8-8 15,3-3 4-15,0-10 12 16,-1-1-8-16,1-9-4 16,6-1 0-16,-12-6 28 15,3-2-16-15,-6-2-4 16,-3 2-8-16,-9-8-4 16,3 3 0-16,-3-3 0 15,0 6 0-15,3-3 0 16,3 7 0-16,6-4-36 0,3 7 20 0,6-5 24 15,3 8-4-15,3-2 28 16,5-1-20-16,4 3-20 16,-3 3 0-16,-3 5 4 15,2 0 4-15,-11 3 16 16,-6 2-8-16,-3 3-4 16,-6 5 0-16,0 3 4 15,0 0-4-15,0 5-20 16,0-2 8-16,0-6 4 31,6 3 4-31,-6-3 16 16,9-2-8-16,-3-6 32 0,-3 0-24 0,3-5 12 15,0-5-16-15,0 0 12 16,3-1-16-16,-3-4 4 16,0 4-4-16,3-7 4 15,-6 3-8-15,9-9-144 16,2 3 76-16,-5-8-104 15,6 6 96-15,3-9-44 16,-3 6 68-16,3-5 0 16,3 7 28-16,0-2 92 0,-1 8-40 15,-8-3 148-15,3 8-100 16,-6 0 124-16,-3 3-120 0,-6 5 20 16,0 0-60-16,-6 0-44 15,6 5-4-15,-12 3-264 16,9 3 148-16</inkml:trace>
  <inkml:trace contextRef="#ctx0" brushRef="#br0" timeOffset="6305.909">18467 4900 984 0,'-21'16'368'0,"21"-16"-288"0,-15 29-20 15,9-16 80 1,0 3-88-16,0 3-20 0,3-1-20 0,0-2-128 15,3 0 64-15,3-5-524 16,6-4 316-16</inkml:trace>
  <inkml:trace contextRef="#ctx0" brushRef="#br0" timeOffset="6893.6529">18634 4919 652 0,'12'-6'244'0,"-12"6"-192"0,20 0-12 0,-11-5-32 16,3 10-12-16,0-5 48 16,3 0-24-16,-6 0-36 15,0 6 8-15,-6-1 8 16,0 5 4-16,-6 1 24 15,3 2-16-15,-6 3 56 16,3 3-36-16,-3-1 56 16,6-2-52-16,-6 0-16 0,6-3-12 0,-3-2-8 15,3-1 0-15,0-4 32 16,3 2-16-16,6-8-24 16,-3 2 4-16,0-4-36 15,0 2 24-15,6-8-128 16,0 0 84-16,-1-11-4 31,4 1 40-31,3-6 24 16,0 5 4-16,3-2 96 0,0 3-56 15,-3-1 80-15,-1 9-72 16,-8-1 116-16,0 3-96 0,-9-3 64 16,3 9-80-16,-12-1 12 15,3 3-36-15,-8 0 32 16,5 5-36-16,-6-5 28 15,3 6-28-15,-3 4-16 16,6-2-8-16,-3 3-16 16,6-1 8-16,3 6-40 15,6 0 24-15,3 0 32 16,3 3-4-16,12-6-52 16,3 0 20-16,11-5-200 0,4-5 124 0,0-3-344 15,0 0 248-15</inkml:trace>
  <inkml:trace contextRef="#ctx0" brushRef="#br0" timeOffset="7729.428">15023 5802 644 0,'0'-13'236'0,"0"13"-180"0,0 0-20 0,0 0 88 15,0 5-76-15,-9 9 76 16,9 4-68-1,-6 19-12 1,-3 5-28-16,-3 11 32 16,3-2-24-16,0-6-24 15,3-6 0-15,-3-7-8 16,3-5 0-16,-2-9-320 16,2-2 180-16</inkml:trace>
  <inkml:trace contextRef="#ctx0" brushRef="#br0" timeOffset="9108.3151">14856 6011 768 0,'-6'-10'284'0,"6"10"-220"0,6-3-20 0,3 0 48 16,-3 3-60-16,15-5-4 31,3 0-16-31,11-8-12 16,1 2 4-16,3-5-16 15,0 3 8-15,-4-6-4 0,-5 6 0 0,0-3 0 16,-9 8 0-16,-1-2 32 16,-5 5-12-16,-9-1 12 15,0 4-12-15,-6 2 36 16,3 5-24-16,-3 11 40 16,0 5-36-16,-3 16-4 15,6 5-16-15,0 6 4 16,3-6-8-16,-3-2 16 15,3-6-12-15,-6-7 24 16,3-3-20-16,-6-9 12 16,3-1-12-16,-3-9-8 0,3 0 0 0,0-10 4 15,3-3-4-15,3-13-72 16,3 0 36-16,0-6-48 16,3 3 44-16,0 3-16 15,3 8 32-15,-3 8 20 16,-1 10 0-16,-5 0 64 31,0 9-36-31,-9 4 32 16,3 3-32-16,-9-2 36 0,3-1-36 15,-2-2-16-15,5 0-4 16,-3-5 0-16,6-1-4 16,3-7-20-16,6 5 8 0,5-8 12 15,4 0 0-15,9-8-80 16,0 5 40-16,3-5 4 15,-4 3 20-15,-2-6-24 16,0 3 20-16,-6-2 32 16,0 5-8-16,-9-6 0 15,0 6-4-15,-6-9 12 16,0 4-8-16,-6-11 40 16,0 5-24-16,-6-8-12 15,3 3-8-15,-6-3 4 16,6 6-4-16,-3-1 40 15,6 8-20-15,-3 6-4 16,6 8-12-16,-3 7-8 16,3 4 4-16,-3 9-4 15,3 4 0-15,-3-1 0 16,3-2 0-16,3 0 8 16,3-3-4-16,3-5-12 15,0-3 4-15,6-7-104 16,0-1 60-16,2-8-120 15,4 1 92-15,3-9-120 16,3 3 112-16,0-5-48 16,-1 2 80-16,-2-5 16 0,0 3 24 0,-9-3 64 15,0 3-28-15,-9-6 88 16,-3 4-64-16,-6-4 76 16,0 6-72-16,0 0 36 15,-3 7-52-15,-3 4-28 16,6 7-8-16,0 3 0 15,3 5 0 1,3 3-28-16,3 0 16 0,6 0 12 16,-3 2 4-16,6-2 8 15,0-3-8-15,-4-2-4 16,4 2 4-16,-9-2-32 16,3 2 16-16,-9-2-40 15,3 2 32-15,-12-5 24 16,3 2 0-16,-12-4 0 15,10 2 0-15,-4-6 4 0,-3 4-4 16,3-6 60-16,6 0-36 16,3-3 16-16,-3 3-28 0,12-5 0 15,0 2-8-15,9-2-32 16,6-1 12-16,8-4 12 31,-2 2 4-31,6-3-20 16,-3 3 8-16,-4-5-56 15,1 2 32-15,-9 1 16 16,0-1 12-16,-6-2 36 16,0 3-16-16,-9-4 108 15,0 4-68-15,-6-4 64 16,6 9-68-16,-9-3 48 16,0 6-56-16,-3-6 16 15,3 8-40-15,-3 0 8 16,3 8-16-16,-6-3-52 15,3 5 24-15,0 1 4 16,9 2 8-16,0 3-8 16,3-3 8-16,9 6-4 0,-3-3 0 0,9-8 24 15,3 2-8-15,3-4-240 16,2-6 124-16,4-6-484 0,0 1 332 16</inkml:trace>
  <inkml:trace contextRef="#ctx0" brushRef="#br0" timeOffset="9809.058">16690 5950 756 0,'-3'-37'280'0,"6"19"-216"0,0-11-20 0,-3 16 12 16,3 2-40-16,-3-8 48 15,3 6-36-15,-3 3-4 16,3 7-16-16,-3 14 20 16,0 7-16-16,-6 40 48 0,0 6-32 0,-9 31 4 15,6-5-20-15,-3 5-8 16,6-13 0-16,6-10-24 16,6-17 12-16,6-12 40 15,3-17-20-15,3-18 36 16,3-8-32-16,5-26-84 31,1-4 36-31,-6-12-88 16,0 2 68-16,-18-7-16 0,-3 4 40 15,-15-7 48-15,-6 5-8 16,-15 11 104-16,7 2-64 16,-4 6 64-16,9 7-64 15,-3 9-20-15,9 2-20 0,4 8-44 16,8 0 16-16,6 0-4 15,6 0 12-15,2 0-12 16,7 0 12-16,6 0-288 16,0-6 164-16</inkml:trace>
  <inkml:trace contextRef="#ctx0" brushRef="#br0" timeOffset="10451.9181">16970 5958 684 0,'-6'-10'252'0,"6"10"-192"0,0-11-20 0,-6 9 120 16,6 2-96-16,-3 2 80 15,-3 4-84-15,-9 7 12 16,15 5-40-16,-15 6-12 16,6 0-12-16,3 0 4 0,6 0-8 0,3-3 8 15,9-8-8-15,-3-2 8 16,3-4-8-16,3-9 24 16,0-3-16-16,-9-6-4 15,8-2-4-15,-11-3-40 16,3 3 20-16,-6-11-4 31,0 3 12-31,-6-3-20 0,-2 5 16 0,2 1-12 16,3 7 12-16,-3 1-20 15,12 2 20-15,-3 0-40 16,8 5 32-16,4 0-12 16,0 6 20-16,0 0 44 15,9 5-20-15,-6 0-36 16,3 0 12-16,-4 2 36 15,-2 1-12-15,-9 2 16 0,9 3-16 16,-15 0 12-16,6 0-16 16,-6-1 24-16,0 1-20 15,0-2 12-15,0-4-12 0,0-2-24 16,0-3 4-16,0-7 32 31,0 2-16-31,0-8 8 16,9 2-8-16,-3-7-16 15,3 3 4-15,-3-9 4 16,6 6 0-16,-3-8 8 16,6 5-4-16,0-3-144 15,5 9 76-15</inkml:trace>
  <inkml:trace contextRef="#ctx0" brushRef="#br0" timeOffset="12311.5025">17431 5892 728 0,'9'0'268'0,"-9"0"-208"0,-3 3-16 0,-3 0 80 31,9 4-76-31,-6 7 24 16,3 2-40-16,-6 5 24 15,3 0-32-15,0 0 40 16,3 0-36-16,-3-2-16 16,6-3-4-16,-3-6 16 15,6 1-12-15,-6-9-12 16,3 1-4-16,-3-8 4 0,6 0 0 0,0-9-36 15,0 4 20-15,0-14-48 16,0 8 36-16,-3-8-72 16,3 0 56-16,0 6 20 15,0 2 16-15,0 3 32 16,0 5-12-16,0 0 100 31,-1 5-60-31,1 6 20 16,3 2-40-16,-3 0 12 15,3 11-24-15,0-2 0 16,0 1-12-16,-3-1 20 16,3 4-16-16,-6-2-4 0,0-3-4 15,-3 3-68-15,0-3 36 16,-3-2-32-16,3-3 36 0,-3-8-44 16,6 0 40-16,-3-8-28 15,3 3 32-15,0-6 12 16,6 3 8-16,0-2-24 15,3 2 16-15,3-6 40 16,-1 7-16-16,1-4 0 16,3 6-8-16,-3-3-16 0,-3 2 8 0,-6 1 28 15,3 2-12-15,-6-2-4 16,3 5-4-16,-6-2-16 16,3 2 8-16,-3 2 28 15,0 3-12-15,0 3 40 16,6 3-28-16,-3 5 12 31,3 2-20-31,3 1 0 16,-1 2-8-16,4-5 4 15,-3 0-8-15,0-6 16 16,6-2-12-16,-6-8-20 0,0 0 4 16,-3-5-68-16,3 0 44 15,-6-8-48-15,0 2 44 16,-6-8-24-16,3 4 36 0,-3-4 36 15,3 8-4-15,-3 1 28 16,6 5-24-16,0 5 56 16,3 2-36-16,0 9 48 15,6 2-48-15,-3 0 4 16,-3 3-24-16,2-3-16 16,4-2 0-1,3-6 40-15,-3-2-24 0,0-8-88 16,3-1 40-16,-3-7-96 15,3 0 76-15,0-8-68 16,0 2 68-16,-7-10-32 16,4 5 52-16,3-8-8 15,0 6 28-15,3-6 72 16,0 8-32-16,3-2 64 16,0 5-52-16,-4 0 36 15,1 7-40-15,-6-1 96 16,0 7-72-16,-6 0 56 15,0 2-68-15,-9 1 48 16,3 5-52-16,-9-3 8 16,0 6-32-16,-6 2 28 0,3 3-28 0,-6 3 4 15,7 2-12-15,-4 6-24 16,9-1 8-16,6 9-12 16,9-1 8-16,3 9 36 15,2-4-16-15,7 1 28 16,0-6-24-16,3-7-92 31,0-3 44-31,0-16-96 0,-1 0 76 0,1-16-52 16,-3 5 64-16,0-12-12 15,0 4 32-15,-3-5-4 16,-4 6 16-16,-8-6 60 16,-3 5-24-16,-6 4 104 15,0 7-72-15,-3 2 72 16,1 6-72-16,-4 3-20 15,3 8-24-15,0-1-20 16,3 3 4-16,-3 6 12 0,6 2-4 16,-3 3-12-16,3 0 4 15,-3-6-32-15,6-2 20 0,-3-3-136 16,3-7 84-16,-3-6-128 31,3-6 112-31,0-10 16 16,0 8 40-16,0-10-40 15,0-1 36-15,0 4 96 16,0 1-36-16,0 4 100 16,3 10-72-16,-3 0 60 15,2 5-64-15,4 8 16 16,0 0-40-16,3 3-8 0,3 0-12 0,6-3 4 16,0-2-8-16,0-6-100 31,-1-2 52-31,1-6-132 15,-3 1 100-15,-3-9-60 16,0 1 76-16,-3-9 0 0,3 3 36 16,0-10 24-1,-1 5 0-15,7-3 132 16,0 5-68-16,-6 1 84 16,9 4-84-16,-12 1 48 0,3 5-68 15,-3 3 32-15,-4 0-44 16,-8 5 8-16,6 0-24 0,-6 0 44 15,0 8-32-15,-6 0-4 16,1-1-16-16,-1 1-52 16,3 3 28-16,3 0-8 15,3 2 16-15,3 3 0 16,-1 0 0-16,10 2 24 16,-6 1-8-16,6-1 32 15,-3 1-24-15,-6-3 20 16,-3-1-20-16,-3-4 64 0,-3 0-48 0,-12-3-160 15,-3-1 64-15,-6-7-240 16,10 3 172-16</inkml:trace>
  <inkml:trace contextRef="#ctx0" brushRef="#br0" timeOffset="15535.4459">17880 5993 392 0,'6'0'148'0,"-6"0"-116"0,-6-3-8 0,6 1 64 16,0 4-52-16,0-4 84 15,6 2-68-15,-6-3 72 16,0 0-72-16,0-2 60 15,3 5-60-15,-3-3 32 16,0 6-48-16,0 0 32 16,0-1-36-16,0 1 44 15,0 2-44-15,0 0 28 16,0 3-32-16,0 0 8 0,3 0-20 0,0 0 20 16,3 0-24-16,-6-5 12 15,0 2-12-15,0-8-184 16,6 3 96-16,-3-8-740 31,9 3 452-31</inkml:trace>
  <inkml:trace contextRef="#ctx0" brushRef="#br0" timeOffset="36519.1867">14630 16439 612 0,'15'-16'228'0,"-9"5"-180"0,0-2-12 0,3 5 88 0,-3-3-76 16,3 1 88-16,-4-1-80 16,4 1 8-16,-3 2-40 15,0 2 32-15,0 4-32 0,-6 2 32 16,-6 5-32-16,0 6 20 16,-9 7-24-16,-14 6 16 15,-10-3-20-15,-18 6-8 0,-14 4-4 16,3-4 4-16,-1 5-4 15,1-6-4-15,-7-2 4 16,-2 0-4-16,-1-1 0 16,13-1 16-16,14-4-8 15,10-5-12-15,11-2 0 16,3-8-40 0,18 2 24-16,9-10 16 15,6-1 4-15,3-4-280 16,18-6 152-16,-6 3-184 15,-3-3 176-15</inkml:trace>
  <inkml:trace contextRef="#ctx0" brushRef="#br0" timeOffset="36874.5989">13987 16510 352 0,'-3'-3'132'0,"0"1"-104"0,-3-1-8 0,3-2 104 15,-3 5-72-15,-3 0 24 16,-3 0-44-16,-3 0-32 15,-5 0 0 1,-4 8 60-16,0-3-32 16,0 8 52-16,0-2-48 0,0 2 72 0,1 0-56 15,-1 3 20-15,-6 3-40 16,6-1-8-16,6 3-12 16,-5-2 28-16,5-1-20 15,6-4 4-15,3-1-12 16,3 3-24-16,12-11 8 15,9 6 20-15,0-3-4 0,11-1-4 16,-8 4 0-16,3-3 28 16,0 5-16-16,0 0 12 15,3-2-16-15,2 0 20 16,-2-6-20-16,-3 5-84 0,6-7 40 16,-3-3-308-16,11-3 188 15,-8-10-364 1</inkml:trace>
  <inkml:trace contextRef="#ctx0" brushRef="#br0" timeOffset="38391.4828">15612 15811 392 0,'6'-18'148'0,"-3"13"-116"0,0-1-8 16,-3 4 64 0,3-1-52-16,-3 3 76 15,0 0-64-15,-3 5 36 0,0 6-48 16,-3 5 68-16,3 8-56 15,-3-1 36-15,0 7-48 16,0-1 16-16,3-3-32 16,0-2 0-16,0-3-12 0,0-8 20 15,6-5-16-15,-3 0 24 16,0-8-24-16,6 0 24 0,0-8-24 16,3 0-180-16,0-8 92 15,3-7-44-15,0-4 72 16,3-5 4-16,0 1 24 15,0 4 40-15,-3 3-12 16,-3 6 96 0,-1 5-56-16,-2 5 48 15,-3 5-56-15,-3 8 16 16,-3 11-36-16,0 5 0 16,0 3-12-16,0 0 4 15,0-3-8-15,1-2 24 16,2-3-16-16,0-3 4 0,0-3-8 15,0-2-112-15,0-8 56 16,0 0-156-16,0 0 116 0,5-5-92 16,4-3 104-16,3-5-92 15,6-6 96 1,3-2-96-16,3-3 96 16,3-2 68-16,-7-1 8 15,1 12 132-15,-3-1-80 0,-6 3 84 16,-6-1-80-16,-3 12 20 15,-6 2-44-15,-3 2-4 16,0 12-20-16,3-1 20 16,0 5-20-16,3 3-12 0,6 3-4 15,3 0 20-15,3 0-8 16,-3-6 4 15,0 6-4-31,0-3 12 0,-3-13-12 16,-12 13 24-1,-9-13-20-15,-6 3-4 16,-3-6-40-16,-6-5 16 0,-5 0 4 16,5 0 12-16,6-8-28 15,6 6 16-15,9-1-4 0,12 0 8 0,9-2 32 32,6 5-12-32,15 0-4 15,6-3-4-15,2 3 12 0,-2 0-8 16,-6-5 16-16,-4 0-16 15,-5 2-4-15,-6-2 0 32,-3 2-24-32,-6-2 12 0,-3-3 20 0,0-5-4 15,-3 0-20-15,-3-3 4 16,0-5 32-16,0-1-16 16,6-4 16-16,0 5-12 15,0 0 28-15,0-1-24 16,0 9 20-16,-3-3-20 15,-3 8 8-15,-6-2-12 0,0 10 36 16,0 0-24-16,-3 8-4 16,-3 2-12-16,0 12 36 15,3 1-20-15,3 6 40 16,3 3-36-16,9-3-32 16,3-2 0-16,6-6 72 15,12-5-40-15,8-11-140 0,10-5 60 0,3 0-424 16</inkml:trace>
  <inkml:trace contextRef="#ctx0" brushRef="#br0" timeOffset="39923.0239">16496 15793 384 0,'3'-13'140'0,"3"10"-108"0,-6 0-8 16,0 3 56-16,3 6-48 16,0 4 104-16,-3 9-80 15,6 7 72-15,0 6-72 16,0 2 40-16,3-2-56 16,0-3 24-16,0-5-36 0,-3-5 28 15,3-6-32-15,0-3 64 16,0-4-48-16,0-6 20 15,2-3-40-15,1-7 16 0,0-6-20 16,3-6-8-16,-3-4-4 16,-3-3-120-16,0 0 64 15,-3 5-24-15,0 5 48 0,-3 1-12 16,6 10 24-16,-3 0 8 16,3-3 8-16,3 4 0 15,2-1 0-15,1 0-20 0,3 0 12 31,0 0 20-31,-3 0-4 16,0-3-20-16,-3 6 4 16,-3-3 20-16,-3 8-4 15,-6 0-4-15,-3 5 0 16,0 3 28-16,-3 13-16 16,-3 3 48-16,0 3-36 0,0 4 12 15,6-4-24-15,3-3-8 16,3 0-4-16,3-11-4 15,3-3 0-15,0-2 44 16,3-5-24-16,2-6 8 16,1-2-16-16,-6-3-52 15,-3-8 24 1,-3-2-16-16,0-6 20 0,-9 0 16 16,0 3 0-16,0 0-12 0,-3 7 4 15,0 7 28-15,1 1-12 16,8 4-32-16,0 2 12 15,5 2 28-15,7 1-12 16,6-3-140 0,3-3 68-16,-3-5-228 0,0-2 164 15,0-3-84 1,0-1 124-16,-4 1 24 16,-5-3 40-16,-3 0 148 15,-3 3-64-15,-3 2 96 16,0-2-88-16,0 3 80 15,-6 2-84-15,3 5 20 0,-3 3-48 16,0 5 4-16,0 6-24 16,1 13 36-16,5 0-28 0,-3 7 32 15,3 4-32-15,0-4-12 16,3 1-8-16,-3-3 40 16,0-5-24-16,0-11 8 15,3 1-16-15,-1-4-68 0,1-7 28 16,3-3-180-16,0-5 112 0,3-11-272 15,6-8 204 1,6-8-236-16</inkml:trace>
  <inkml:trace contextRef="#ctx0" brushRef="#br0" timeOffset="40160.1896">17294 15579 580 0,'0'-8'216'0,"0"2"-168"0,-3 6-12 16,0 6 144-16,0-4-104 15,-3 9 40-15,-3 2-68 16,-3 3 44-16,3 8-56 31,1 0-24-31,2 10-12 0,0-2 24 0,6 8-12 0,-6-6 48 32,6-5-32-32,-3-8 12 15,0 0-24-15,0-7-176 0,-3-4 88 0,0-5-308 16,-3-5 212-16,-3-5-312 15</inkml:trace>
  <inkml:trace contextRef="#ctx0" brushRef="#br0" timeOffset="40291.6863">17059 15714 756 0,'-9'-6'280'0,"21"1"-216"0,6 0-20 15,-3 2 48-15,14 3-60 0,7 3 24 16</inkml:trace>
  <inkml:trace contextRef="#ctx0" brushRef="#br0" timeOffset="42343.9657">17392 15769 352 0,'0'-10'132'0,"3"10"-104"0,-3-8-8 0,3 2 60 16,-3 1-48-16,6 0 68 16,-3-3-60-16,0 3 64 15,-3-6-64-15,0 6 20 16,0 5-40-16,-3-3 36 0,-3 3-32 0,0 3 32 16,0 2-32-16,-3 11 40 15,0 2-36-15,4 6 12 16,-4 0-24-16,3 5 20 15,3-5-24-15,3-3-4 0,0-2-4 16,6-6 64-16,0-5-36 16,0-6-28-16,-1-4-8 15,4-4-160-15,0-7 92 32,-3-5-104-32,0-3 104 0,-3-3-20 15,3 3 56-15,-3 2 68 16,0 3-16-16,-3 6 128 15,0 2-80-15,0 8 40 16,3 8-60-16,0 7 20 16,0-1-36-16,3 7-28 15,3-5 0-15,3-3 44 0,0 0-24 16,3-2 0-16,0-9-12 16,-1-4-60-16,1-9 28 15,0-2-52 1,-3-3 44-16,0-2-36 15,0-4 36-15,-3 1 20 0,0 0 8 16,0 8 12 0,0 5-4-16,0-3 16 15,-1 1-12-15,1 2 48 16,3 2-28-16,-3 1 12 0,0-3-24 16,-3 3 8-16,-3 0-12 15,0 2-8-15,-3 0 0 16,-3 1 4-16,0-1-4 15,0 3-12-15,0 0 4 0,0 0 4 16,0 0 0-16,0 3-28 16,3-3 16-16,-3 2 12 15,3-2 4-15,0 0-12 16,3 6 4-16,-3-6 20 16,0 0-8-16,0 2-4 15,-3 1 0-15,0 0 12 0,0-3-8 16,0 0 4-16,3 0-4 15,0-3 20-15,0 0-16 16,0 3-56-16,0 0 20 16,0 0 12-16,6-2 8 0,0 2 12 15,0 0-4-15,-6 0-12 32,0 0 4-32,0 0 4 15,0 0 0-15,0 0 0 16,0 0 0-16,0 0-12 0,6 0 8 15,0 0 20-15,0 0-8 16,3 0-12-16,0 2 0 16,0 1 12-16,3 0-4 15,-3-1-4-15,0 4 4 0,0-4-4 16,-4 1 0-16,-5-3 44 16,0 0-24-16,0 0-20 31,0 0 0-31,-8 0 24 15,-4 0-4-15,0 2-8 0,-3-2 20 16,-3 0-20 0,-3 0-20-16,0 0 0 15,1 3-12-15,2 2 8 16,0 1-20-16,3 2 20 16,3 0-32-16,6 2 28 0,3 1-4 15,6-1 12-15,6-2 32 16,6-8-12-16,3 0 12 15,6 0-12-15,-1-5-112 16,1-3 52-16,-3 5-112 16,0-2 92-16,-6-3-40 0,-9 0 64 15,-3 3 32-15,-6 0 12 16,-3 2 108-16,-3 6-60 16,0 5 52-16,0 5-60 15,3 13 40-15,6 14-44 0,3 2 16 16,3 3-32-16,0-2 0 15,3-6-12-15,-3-3 4 16,0-7-8-16,-9-1 52 16,-6 0-32-16,-6-4 16 15,-9-4-24-15,-6-5-36 32,1 1 12-32,-1-14 20 0,0 0-8 15,6-11-24-15,6 0 8 16,6 3-4-16,6-5 8 15,9-3-12-15,9 3 12 16,6-8-4-16,12-5 4 0,6 4 8 16,2-7 0-16,1 0-12 15,-3-3 8-15,-3 1-4 16,2-1 0-16,-5 3 8 16,-3 2 0-16,-3 4 16 15,-4 1-8-15,-2 4 16 0,-3 7-16 31,-6-2-4-31,-3 2 0 16,0 3 12-16,-3 1-8 16,-3-1 24-16,-3 2-20 0,0 4 12 15,-3-1-12-15,0 3 0 16,-3 0-4-16,0 3 20 16,0-1-16-16,-3 4-4 15,4 4-4-15,-4-2 4 16,3 3-4-16,3 2 8 15,6 3-8-15,3 10-4 0,3 1 4 16,9-3 40-16,11-3-24 16,10-3-64-16,9-10 24 15,2 0-380-15,1-8 220 16,-3-10-444 0</inkml:trace>
  <inkml:trace contextRef="#ctx0" brushRef="#br0" timeOffset="43444.7797">18634 15851 508 0,'9'-16'188'0,"-4"6"-148"0,-5 2-8 16,6 2 72-16,0-1-64 15,-6-4 36-15,0-2-44 0,0 5-28 16,-6-3-4 0,0 1 36-16,-2 4-24 0,-7 1 8 0,-6 10-12 15,0 1 48-15,-3 10-32 0,3 2 52 16,1 8-44-16,-1 1 12 16,6-3-28-16,6-3 28 15,3 0-28-15,12-5-4 16,-3-5-8-16,9-6 56 31,3-5-32-31,5-3-124 16,-2-7 48-16,0 2-184 0,0-8 128 0,3-3-108 15,-9-5 120-15,-3-7-84 16,-3 2 104 0,-6-3 8-16,0 0 40 15,0 8 244-15,0 0-116 16,0 1 116-1,6 4-128-15,-3 6 32 0,0 5-76 16,3 3-32-16,2 5-16 16,1 5 60-16,-3 11-32 0,3 2 32 15,-6 9-32-15,-3 5 0 16,-3 2-16-16,3 3 12 16,-6 0-16-16,-3-3 24 0,-3-2-20 15,4-5 12-15,-4-6-12 0,3 0-8 16,3-8 0-16,12-5-136 15,0-8-316 1,3-10 236 0,5-12-232-16</inkml:trace>
  <inkml:trace contextRef="#ctx0" brushRef="#br0" timeOffset="43576.0769">18785 15616 840 0,'-14'0'312'0,"14"0"-244"0,0 8-16 0,-6-3 16 16,3 3-48-16,3-3 0 15,-6 6-12-15,6-3-516 0</inkml:trace>
  <inkml:trace contextRef="#ctx0" brushRef="#br0" timeOffset="44045.9225">18756 15769 788 0,'-9'35'292'0,"6"-4"-228"0,9 9-16 0,-3-21 36 15,0-4-56-15,3 7 52 0,0-4-48 0,0-5 12 16,2-5-28-16,-5-5 28 0,9-6-28 16,-9-2-136-16,3-6 64 15,-3-7-148-15,0-3 116 0,-3-8-196 31,0-1 160-31,0 4 8 16,0 2 68-16,3 6 220 16,3 4-92-16,-6 4 156 15,6-1-136-15,0 9 28 16,3 4-76-16,0 4 32 0,3 4-48 16,-3 6 0-16,3 3-24 15,-3-4 20 1,-3 1-20-16,-1-2 32 15,-2-1-28-15,-3-3 20 16,0-2-20-16,0-8 0 16,-3 0-8-16,1-5-8 15,-4-6 4-15,3-4-32 0,9-1 16 16,-3 0-32-16,8 0 28 16,4 0-12-16,0 3 16 0,6 0 36 15,3 2-16-15,0 0 0 16,-1 6-4-16,-5-3-92 15,0 3 48-15,-6 5-240 16,-3-5 156-16</inkml:trace>
  <inkml:trace contextRef="#ctx0" brushRef="#br0" timeOffset="44186.1629">19190 15618 560 0,'12'-10'208'0,"-12"10"-164"0,0-3-8 0,0 3 68 15,-6 3-64-15,0-1-36 0,-3 4-4 32,3 2-296-32,-6-3 164 15,1 8-192-15</inkml:trace>
  <inkml:trace contextRef="#ctx0" brushRef="#br0" timeOffset="45293.8709">19166 15719 416 0,'6'16'152'0,"-12"-3"-116"0,-8 8-12 0,11-8 40 0,0 3-40 16,0-3 24-16,-3 1-28 16,3-1-16-16,6-5-8 15,3-8-16-15,3-3 12 16,2-5-24-16,1-2 20 16,6 2-4-16,0-5 8 15,0-1 52 1,0 1-24-16,0 0 96 15,0 2-64-15,-7-2 56 16,-11 8 16 0,-6-3-64-16,1 8 12 0,-4-3-44 15,0 3 0-15,-3 3-16 0,6 7-8 16,-3 1 0-16,3 0-4 16,6 2 0-16,0 0 16 15,3 0-8-15,3-2 24 16,3-9-20-16,0-2-20 15,0 0 0-15,3-5-112 0,-1-3 68 16,1-2-76-16,0-4 72 16,0-1-12-16,0-4 40 15,0-2 40-15,-9 0-4 0,3 0 8 16,-6-3-8-16,-6 8 100 16,3 3-60-16,0-1 68 15,0 4-64-15,-3 5 16 16,6 5-40-16,0 2 28 15,0 6-32-15,0 3-24 32,0 2 0-32,-6 11 24 0,6 2-12 15,-3 1 12-15,3 2-12 16,-6 0-16-16,3-3 0 0,3-5 28 16,6-7-12-16,3 4 32 15,3-12-28-15,3-6-84 16,3-6 36-1,3-2-8-15,-1-2 24 0,1 4-4 16,-3-9 8-16,-9-1 44 31,3 2-20-31,-9-7-8 16,0 8-8-16,-9 0 12 0,0 0-4 0,0-1 24 16,0 4-16-16,-3 2 4 31,3 3-8-31,-3 2-24 15,6 3 8-15,-9 3 12 16,12 4 0-16,-9 4-28 16,7 5 12-16,-7 5 12 15,9 0 4-15,-9 3-4 0,6 0 4 16,3-6 4-16,0-2-4 16,6-2-4-16,3-12 4 0,5-2-112 0,7 0 60 15,3 0-32-15,3-8 44 16,-6 0-72-1,3 3 56-15,-4-6-52 16,1 3 60-16,-6-5 20 16,0 5 20-16,-6-8 36 15,0 9-16-15,0-7 40 16,-3 1-32-16,0 0-4 16,0 8-12-16,-3-3 12 15,-3 2-12-15,0 12 24 0,0 2-20 16,0 2 48-16,6 3-32 15,0 3 12-15,-4 0-24 16,-2-5 0 0,3-1-8-16,-3-10 56 0,0 0-36 15,0-5-4 1,-3-3-12-16,3-5-20 0,0-6 4 0,0 6 12 16,0-5-4-16,6-4-20 0,6 4 8 15,6-3 4 16,9 7 4-31,3 4-152 0,0 2 84 0</inkml:trace>
  <inkml:trace contextRef="#ctx0" brushRef="#br0" timeOffset="46764.1993">20181 15695 600 0,'3'-11'224'0,"3"4"-176"0,6-7-12 15,-9 9 36 1,9-3-48-16,-3-2 0 15,6-1-16-15,0 0-16 16,0 1 4-16,-9-1 12 0,3 3-4 16,-9 8 16-1,-3 11 76-15,-9 10-52 16,-6 19 88-16,0 23-76 16,3 3 16-16,0 0-40 0,9-13-32 15,3-8 0-15,3-8 24 16,0-7-12-16,6-7 32 15,3-7-28-15,3-3 48 16,3-13-36-16,3 0-48 16,0-10 8-16,-9-6-156 15,-6-3 92-15,-3-12-56 0,-12-17 80 0,0-5-16 16,-12 0 40-16,6 8 16 16,-3 8 8-16,6 11 80 15,1 5-40-15,-1 5 24 16,9 5-40-16,-3 3 0 15,9 6-12-15,0 2-16 32,0 2 4-32,9 1 28 0,3-1-12 15,3-2 4-15,8-2-8 16,-2-1 12 0,12-2-12-16,0-3-4 15,2 3 0-15,1-1-4 16,6 4 0-16,-18 2-12 15,2 2 8-15,-2 1-4 0,-3 2 0 0,-9 9 0 16,-3-1 0-16,3 0 0 16,-9 6 0-16,3-1 24 15,3 9-8-15,-9-1 60 0,-3-2-40 16,-3-3-20-16,6 0-8 16,-6-5 0 15,3-5 24-31,-3-3-12 0,6-3 4 15,-6 0-8-15,18-8-24 16,-3 1 8 0,3-1 4-16,0-2 20 15,-1-3-8-15,4-5 4 16,0 5-4-16,-6-5-24 16,-3 2 8-16,0-2-4 0,-6-1 4 15,0 1 0-15,-6 3 0 16,6-4 32-16,-3 1-12 15,-3-3-12-15,0 8-4 16,3-2-16-16,3 5 12 16,0-1-12-16,0 1 8 0,0 0 24 31,3 2-4-31,-3-2-12 16,0-1 0-16,-3 6-16 15,0 0 12-15,0 0 20 16,-3 0-4-16,0 0-4 0,-3 0 0 15,3 0-16-15,1 6 8 16,-4-4 12-16,0 1-4 16,-3 2-12-16,3 1 4 0,0-1 28 15,-3 0-12-15,3 3-40 16,-3 0 16 0,3 0 12-16,3-3 0 15,0 1-156-15,6-6 84 16,15-6-580-1</inkml:trace>
  <inkml:trace contextRef="#ctx0" brushRef="#br0" timeOffset="47164.9658">20723 15655 488 0,'-9'-5'180'0,"9"8"-140"0,0-1-12 0,0 1 92 16,-6 2-72-16,0 9 52 0,6 1-60 15,-3 9 60-15,0 0-60 16,0 5 20-16,3 0-40 0,0-2 52 15,0-9-40-15,0-5 20 16,0-2-32-16,0-11 36 16,3-5-32-16,-3-8-12 15,3-11-8 1,0-3 4-16,3-2-4 16,6 0-12-16,3 5 4 15,0 0-24-15,3 9 16 16,3 1-12-16,-6 6 12 15,0 6-168-15,5 2 100 0,-5 0-348 16</inkml:trace>
  <inkml:trace contextRef="#ctx0" brushRef="#br0" timeOffset="48613.1186">20958 15658 560 0,'-3'13'208'0,"3"-2"-164"0,-3 5-8 31,3 0 76-31,0-3-68 0,-5 5 44 15,5 6-52-15,-6-3 16 16,6-7-32-16,0 1 36 0,0-9-32 16,-3 7-4-16,-3-13-12 0,6 0-68 15,6-13 32-15,-3-1-128 16,-3-1 84-16,6-7-116 16,-1-1 108-16,1-1-48 15,6 5 76-15,-6 3 60 16,6-2 0-16,-3 5 144 15,0 2-84-15,0 3 48 16,-6 6-68-16,0-9 0 16,-3 11-28-16,0 0 4 0,6 11-12 15,-3-9 20 1,0 6-20-16,0 5 4 16,3 3-8-16,-3-3 4 15,0-2-8-15,0 5 24 16,0-3-16-16,-3-5 24 15,0 3-24-15,-6-1-48 16,6-2 20-16,0-8-112 16,0 0 72-16,0-2-72 0,9-4 72 15,-6-4-56 1,3-1 64 0,3 3 4-16,-1-2 28 0,1-4 20 0,3 4 0 15,-3 2 52-15,0-3-32 31,3 1 52-31,-3 2-44 0,0-3 36 0,-3 3-36 16,0 8-8-16,0-2-16 16,0-1 28-16,0 3-20 0,0 0 20 15,-6 0-20-15,6 5 64 0,0 6-48 16,-1 2 32-16,-2 5-36 16,0 1 0-16,3 0-16 31,-3-1 12-31,0-5-16 0,0 6 32 15,0-9-24-15,0 1-24 16,0-6 4-16,-3-5-72 16,0-5 44-16,6-6-100 15,0-4 72-15,-3-4-112 16,0-2 96-16,3 2 20 16,3 3 36-16,-3 3 68 0,0 0-24 15,0 5 88-15,0 5-64 16,3 3 76-16,-3 3-72 15,0 2-8-15,0 6-28 0,-3-6 24 16,0 3-24-16,-3-3 12 16,0 1-16-16,0-1 0 31,0-5-4-31,0 0-148 16,0-3 76-16,3-2-124 15,2-6 108-15,1 4-92 16,3-4 100-16,-3 3 124 15,3 3-24-15,0 2 136 16,0 6-92-16,3 5 28 16,-3 0-60-16,3 5-16 0,-3-3-12 15,3-2 8-15,-3-2-12 0,3-4 32 16,-1-2-24-16,1-2-76 31,-3-4 32-31,3-4-96 16,0-3 68-16,3-6-8 0,0-2 40 15,-3-3 24-15,0 0 0 0,-3-8 0 16,3 3 4-16,-7 0 136 16,1 11-76-16,-6 7 104 15,0 6-92-15,-6 15 4 16,3 4-48-16,-5 15 24 16,5-5-32-16,-3 5 4 31,3 0-16-31,0 0 36 15,6-5-24-15,6 5 40 0,5-11-36 16,4-7-156-16,6-11 68 16,12-3-116-16,0-5 96 0,-4-5-108 15,1-3 108-15,-6-2-12 0,-6-6 52 16,-6 8 64-16,-9 0-16 16,-6 3 180-1,3 5-104-15,-15 3 68 16,3 2-88-16,-9 6-16 15,3 5-32-15,-3 2-12 16,6 1 0-16,0-1-16 16,3 4 8-16,0-4 56 15,6-2-28 1,3 0-72-16,3-3 24 0,0-5-256 16,6 0 156-16</inkml:trace>
  <inkml:trace contextRef="#ctx0" brushRef="#br0" timeOffset="48721.1482">21831 15610 704 0,'3'3'264'0,"-3"-3"-208"0,14 11-12 0,-5-6 64 16,0 6-68-16,6-1 16 0,0 1-32 15,-3 2-196-15,3-3 88 16,-3 1-492-16</inkml:trace>
  <inkml:trace contextRef="#ctx0" brushRef="#br0" timeOffset="49629.3869">17166 16462 508 0,'-9'-2'188'0,"9"2"-148"0,-6 0-8 0,3 5 96 16,-3 6-76-16,0 7 52 16,-6 9-64-16,9 12 32 0,-5 17-40 31,2 2 16-31,6-2-28 0,0-11 8 16,-6-8-16-16,3-6-228 15,-3-7 120-15,0-5-460 16</inkml:trace>
  <inkml:trace contextRef="#ctx0" brushRef="#br0" timeOffset="50014.5227">16955 16634 684 0,'6'0'252'0,"6"0"-192"0,5 8-20 0,-2-2-12 16,3-1-24-16,15-2 40 15,0-3-20-15,8-8-32 16,1 5 4-16,-6-8-28 0,-6 6 20 16,-7-3-20-16,-5 3 16 15,-3-3 52-15,-9 8-16 16,-6 0-36-16,0 10 8 16,-6 6 72-16,6 19-36 15,-6 2-8-15,12 2-12 16,-3-7 8-16,9 3-8 0,0-9 32 15,6-10-24-15,0-8 12 16,-1-13-16-16,4-9-8 16,-9-2 0-16,3-7 12 15,-6-6-8-15,-9-3 4 16,-6-5-4-16,0 5-8 0,-9 3 4 16,3 5-24-16,-3 6 12 0,7 2-84 15,2 10 52-15,6 6-620 16</inkml:trace>
  <inkml:trace contextRef="#ctx0" brushRef="#br0" timeOffset="50652.3453">17934 16589 612 0,'-9'11'228'0,"9"2"-180"0,-6 14-12 0,6-9 80 16,0 9-72-16,-6 2 24 0,6-11-36 15,0 3 48-15,6-10-44 16,-6 0 64-16,0-11-60 0,6-6 8 0,3-7-28 15,-3-11 4 1,3-2-12-16,3-3-24 16,3 0 4-16,0 2 20 15,-6 6-4 1,2 2-40-16,4 9 20 0,-6 2-32 16,6 3 24-16,-3 5-184 15,3 2 112-15,0 1-152 16,0-3 136-16,0 8-268 15</inkml:trace>
  <inkml:trace contextRef="#ctx0" brushRef="#br0" timeOffset="51015.9208">18187 16621 600 0,'12'11'224'0,"-3"-9"-176"0,3 6-12 0,0-5 104 0,3-3-84 15,0-3 32 1,-4-5-52-1,4 6 20-15,-3-9-28 16,-3 3 8-16,0 3-20 0,-3-8-24 0,-6 7 0 16,-3-2 32-16,-3 0-16 15,-3-2 0-15,-6 5-4 16,0-3-16-16,1 0 8 16,-4 2-16-16,0 4 12 15,6 2-48-15,0 2 28 16,3 6 60-16,9 6-16 0,0 4 48 15,6 6-36-15,3 5-24 16,3 3-4-16,3-3 44 16,0 0-24-16,-1-8 36 15,1-5-32-15,0-8-128 16,0-8 56-16,3-5-196 16,3-9 140-16,0-7-192 15,0-10 168-15,2-1-228 16</inkml:trace>
  <inkml:trace contextRef="#ctx0" brushRef="#br0" timeOffset="51554.0667">18544 16367 508 0,'9'-18'188'0,"-9"10"-148"15,-6 2-8 1,3 6 104-16,-3 3-80 0,-3 0 60 16,-2 10-72-16,-1 3 16 15,-3 5-40-15,0 0 8 0,3 11-16 16,3-3 12-16,3 5-16 15,3 3 24-15,6 0-20 16,6 3 4 0,3 0-8-16,6-11 28 0,3-3-20 0,5-12-12 15,1-12-8-15,3-2-148 16,3-8 84-16,-7-10-184 16,-2-3 144-16,-3-3-180 15,-6-3 164 1,-6 1 100-1,-3 10 16-15,-6 0 320 16,-3 0-176-16,-3 6 52 16,-3 2-112-16,0 2 4 15,0 6-44-15,0 8-4 0,0 3-20 0,3-3 0 16,0 2-4-16,3-2-8 16,0 6 4-16,0-6 4 15,3-3-4-15,0 3-136 16,6-11-128-16,0-2 132 15,-3-8-124 1,3 7 148-16,0-2 56 16,0 3 32-1,3 2 208-15,0 3-104 16,0 6 88-16,0 7-104 0,3 3 24 16,3-3-56-16,3 6-4 0,-1-3-24 15,-2-6 44-15,6-2-28 0,-6-5-24 16,0-6-4-16,0-5-152 15,-3-10 84-15,0 2-132 16</inkml:trace>
  <inkml:trace contextRef="#ctx0" brushRef="#br0" timeOffset="51732.0741">18970 16256 664 0,'15'-53'244'0,"-9"50"-188"0,6-2-16 0,-6 10 92 0,0 11-80 16,-6 19 52-16,-3 10-64 15,-3 0 52-15,-3 0-56 16,-3 2 36-16,-6 4-40 16,0 1 16-16,0 1-28 0,0-8-124 15,4-10 56-15,5-11-336 0,3-14 216 16,6-13-360 0</inkml:trace>
  <inkml:trace contextRef="#ctx0" brushRef="#br0" timeOffset="51916.6744">18771 16507 664 0,'-15'-10'244'0,"18"18"-188"0,3-6-16 16,0 1 68-16,-1 2-68 15,7 1 16-15,12 2-32 16,6-1-12-16,9 1-8 0,5-2-156 0,1-1 84 15,-6-5-228 1</inkml:trace>
  <inkml:trace contextRef="#ctx0" brushRef="#br0" timeOffset="52263.9193">19098 16468 600 0,'3'-11'224'0,"-3"11"-176"0,15 0-12 0,-9 0 80 15,3 0-72-15,-3 0-20 16,0 0-12-16,0 0 12 16,0 3-12-16,-6-3 56 15,-3 5-36 1,-3 0-8-16,-6-2-12 0,-3 0-12 0,-3 2 4 0,-3-5 20 16,-3 0-12-16,6 0-4 31,7 3-4-31,-1-3-16 15,6 5 8-15,6-3 12 16,3 4-4-16,3 7 32 0,3 0-20 16,5 0 4-16,7 9-12 0,-6-1 20 15,-6 0-16-15,9-3 32 16,0-2-28-16,-3-5 32 0,6-8-32 16,-7-3-508-1,10 0 268-15</inkml:trace>
  <inkml:trace contextRef="#ctx0" brushRef="#br0" timeOffset="53217.998">20137 16222 664 0,'0'-19'244'0,"3"19"-188"0,-6 0-16 16,0 5 48-16,0 14-56 15,-3 10 104-15,-3 13-80 0,-9 6 48 16,0 2-64-16,0-2 24 0,-2-8-36 16,-4 5 88-16,0-6-64 15,3-7 20-15,3-6-40 16,3-7 48 0,3-8-44-16,4-11 0 15,5-11-20-15,6-2-180 16,3-6 92-16,5-2-284 15,1-8 204-15,0 2-216 16,6-2 212 0,0-10-228-16,3-9 220 15,0 3 308-15,-1 3-68 16,-2 7 284-16,0 9-204 0,-3 5 60 16,-3 13-128-16,0 21 44 15,0 11-76-15,0 10 12 0,0 6-36 16,-1 5 12-16,1-5-24 0,3-1 28 15,-3 1-32-15,-3-8 56 16,-3-1-40-16,-6-4-104 16,-6-3 40-16,-3-3-268 15,-3-8 168-15,-3-2-504 16</inkml:trace>
  <inkml:trace contextRef="#ctx0" brushRef="#br0" timeOffset="53402.9503">20030 16489 820 0,'6'0'304'0,"6"0"-236"0,5 2-20 16,-2 1 0-16,3-3-36 0,3 0 24 15,6 0-24-15,6 3-584 16,2 2 308-16,-5 0-52 15</inkml:trace>
  <inkml:trace contextRef="#ctx0" brushRef="#br0" timeOffset="53971.4396">20274 16634 476 0,'3'-5'176'0,"6"-3"-136"0,0 0-12 15,-3 3 76-15,2 2-64 16,1-7 44-16,3 2-48 15,-3 0 52-15,3 0-52 16,0 0 12-16,-3 5-32 0,-3 1-8 16,0-1-4-16,0 3 48 0,0 3-28 15,0 2-20-15,3 3-4 16,0 2 8-16,0 4-4 0,-3 4-4 16,-1 1 4-16,-2 2 12 15,-3 3-8-15,-3-1 16 16,-2-4-16-1,-4 0 24 1,0-4-20-16,0-4-12 16,3 0-4-16,3-3 4 15,3-3 0-15,3-3-12 32,3 4 8-32,3-6-4 15,6 0 0-15,2-11 0 0,4 3 0 0,0-5 44 16,0 2-24-16,-6-10 16 15,0 5-16-15,-6-7 36 16,-6 4-24-16,3-7-32 16,-3 12 4-16,-3-7 0 15,2 3 4-15,1 2-88 16,6 5 48-16</inkml:trace>
  <inkml:trace contextRef="#ctx0" brushRef="#br0" timeOffset="54486.5938">21033 16230 612 0,'-6'5'228'0,"0"3"-180"0,-3 21-12 15,3-5 80-15,-3 2-72 16,6 11 0-16,0 0-28 16,0 0 32-16,6-5-24 0,0-6-76 0,-6 1 28 15,3-11-328 1,-3 0 196 0,-3 2-208-16</inkml:trace>
  <inkml:trace contextRef="#ctx0" brushRef="#br0" timeOffset="54886.4139">20777 16470 644 0,'-6'-8'236'0,"15"6"-180"0,12 2-20 16,-6 0 16-16,8 0-36 0,7 2 4 16,9-2-12-16,0-2 12 15,5-1-12-15,7-2 48 0,-10-3-28 16,4-3-48-16,-9 3 8 15,-15 0 36-15,-6 0-12 0,-7 3-20 16,-16 0 4 0,-1 5 104-16,-6 8-52 0,-3-3 32 15,6 16-44-15,0-2-12 16,6-1-16-16,12-4-16 16,9-1 4-16,12 0 48 15,2-5-24-15,1-3 36 0,0-5-32 16,0-2 12-1,-9-4-20 1,-4-2-24-16,-5-2 0 0,-9-3 4 16,-9-3 4-16,-8-3 8 15,-7 6-4-15,0 2-48 16,0 6 28-16,6 5-52 16,0 5 40-16,12 6-380 15,3-1 224-15,0 4-332 16</inkml:trace>
  <inkml:trace contextRef="#ctx0" brushRef="#br0" timeOffset="59774.4545">22072 16118 456 0,'3'-13'168'0,"-3"8"-128"0,3-6-16 0,0 6 112 0,0 0-80 16,0-1 32-16,-3 4-52 15,0-4 32-15,-3 4-40 16,0 4-16-16,-3 4-4 0,-3 4 52 15,-3 6-32-15,0 5 32 0,-3 14-32 32,0 4 72-32,-6 6-56 15,6 0 4-15,-5-2-28 0,-1-9 40 0,6-2-32 16,0-11 4-16,3 0-20 16,3-8 12-1,6-2-16-15,0-3 40 16,3-8-24-16,6 0-32 15,3-5 4-15,-3-9-104 16,9-7 56-16,0-5-72 16,-3-9 68-16,3-7-92 15,5-5 84-15,-5 2 12 16,9 2 32-16,-6 6 16 0,-3 5 4 0,0 3 16 16,-3 8-8-16,0 5 48 15,0 3-28-15,-4 8 20 16,4 2-28-16,0 6 8 15,3 7-16-15,-3 4 64 16,3 7-44-16,0 10-4 31,0 4-16-15,0 15 8-16,2-2-12 16,-5 7 40-16,3-4-24 0,-6-9 48 15,0-8-40-15,-9-10 20 16,0 0-32-16,-6-13-368 15,-3 2 184-15,-12-5-532 16</inkml:trace>
  <inkml:trace contextRef="#ctx0" brushRef="#br0" timeOffset="59953.6385">21950 16372 904 0,'-3'-18'332'0,"6"15"-256"0,12-7-24 0,-4 4 20 0,4-2-52 15,15 0 24 17,3 3-24-32,12 5 52 15,-1 8-40-15,4 3-668 0</inkml:trace>
  <inkml:trace contextRef="#ctx0" brushRef="#br0" timeOffset="60838.292">22316 16523 488 0,'9'-5'180'0,"-9"-3"-140"0,6 8-12 0,3-3 100 0,-3 1-76 16,-6-1 60-16,9-2-68 16,-4 5-12-16,1 0-20 15,-6 0-12-15,0 0 4 0,0 5 12 16,9 3-8-16,-9 3-4 15,-9 2 0-15,9 3 12 16,0 2-8-16,0 3 32 0,0-2-24 16,0-1-12-1,0 1-8-15,0-6 20 16,0-2-8-16,6-6 24 16,-3-2-20-16,3-9 24 15,6 1-24-15,-3-8-20 16,0 2 0-16,-3-5-40 0,3-2 28 15,-3 5-48-15,9-3 40 32,-9 0 8-32,3 3 8 0,-3-1 28 15,0 9-8-15,-3-5-12 16,-3 4 0-16,6-2 4 16,-4 3 0-16,4-3-12 15,0 5 8-15,0-4-16 16,-3 7 12-16,3-6 32 15,3 6-16-15,-3 0-16 16,3 0 0-16,-6-2 12 16,0 2 0-16,-3-3-4 15,6 3 4-15,-12 0-4 16,6 5 0-16,-6 1-20 0,3-1 12 0,-3 0 32 16,0 3-16-16,3-3 52 15,3 9-32-15,3-4 20 16,3 1-28-16,0-3-8 15,0 5-8-15,3 0 12 16,-3-2-8-16,6-9 24 31,0 4-20-31,-6-6 12 16,9 0-12-16,-6-14-96 16,2 14 48-16,-8-18-8 15,3 13 28-15,-9-9 4 16,0 4 4-16,-6-1 16 15,1 3-4-15,-4-2 104 16,3 2-60-16,-3 2 16 0,9 4-40 0,-3-3-20 16,0 5-8-16,6 0 4 15,0 0 0-15,-3 0 0 16,6 0 0-16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32:44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15565 1365 684 0,'0'-2'252'0,"-3"4"-192"0,-3-2-20 0,-9 3 48 15,6 5-56-15,-30 0 48 16,3 10-44-16,-26 9 52 16,5 4-52-16,-23 9 116 15,3 5-84-15,-22 3 12 16,13-6-48-16,-6-2 4 16,11-1-20-16,-2-12 20 0,18 2-24 0,-4-10 12 15,19-1-12-15,-1-10-8 16,18 3 0-16,9-9-4 15,12 4 0-15,9-6-80 32,6 5 44-32</inkml:trace>
  <inkml:trace contextRef="#ctx0" brushRef="#br0" timeOffset="484.6948">14600 1714 580 0,'-15'-5'216'0,"15"5"-168"0,-15 0-12 0,6 0 76 15,4 0-68-15,-16 0 8 16,6 5-32-16,-15 3 48 16,0 6-36-16,-11 7 56 15,5 3-52-15,-15 2 72 16,13 6-60-16,-10 8 36 15,6 5-48-15,-5-6 16 16,8-2-32-16,3 3 0 16,9-11-12-16,10-5-16 15,11-6 4-15,12-4 4 16,8-4 0-16,16-5-12 16,3 1 8-16,12-6 4 15,2 0 0-15,10 0 16 16,-1-6-8-16,1 1 16 15,-9 3-16-15,-13-6 32 16,-5 5-24-16,-15-5 108 16,-3 3-68-16,-18-9 28 15,-3 1-48-15,-12-13-4 0,0 5-20 0,-6-11 0 16,7 5-4-16,-1-10-8 31,6 11 4-31,6-3-24 0,9 0 12 0,3 0-84 16,0 5 52-16,3 3-144 15,6 7 104-15,-6 1-228 32,0 5 176-32</inkml:trace>
  <inkml:trace contextRef="#ctx0" brushRef="#br0" timeOffset="3187.2994">15996 1384 880 0,'3'-35'328'0,"9"9"-256"0,0-14-16 0,-3 14-32 32,-3 7-24-32,-6-20 32 15,6 7-16-15,-6 0 32 16,3 11-32-16,3 10-32 15,-6 11 8-15,-9 27 0 16,6 10 8-16,-3 34 16 16,-3 3-8-16,-3 30 24 15,6-15-20-15,-3 4-4 0,6-16-4 0,0-11-16 16,6-13 8-16,0-19 28 16,6-5-12-16,0-21 24 31,3-5-24-31,-3-19 40 15,3 3-28-15,-3-32-12 16,0 5-8-16,-9-26-60 0,3 3 32 16,-15 2 20-16,3 10 4 0,-12 1 36 15,0 16-20-15,-9 7 100 16,7 14-64-16,-4 0-16 16,9 2-20-16,0 3-48 15,12 8 16-15,6 0-4 16,3 0 12-16,18 0 52 15,3-5-24-15,8-6 0 16,1 6-12-16,6-8-60 16,-3 0 28-16,2-1-16 15,4 9 24-15,-12-3 16 16,-3 11 4-16,-7 2-28 16,-5 8 12-16,-6-5 4 15,-3 11 8-15,-3-1-12 0,0-2 8 0,-3 3 12 16,3-9-4-16,0 4 16 15,6-6-12-15,0-3 32 16,3-5-24-16,0-5-4 16,3 5-8-16,0-14-32 15,-1 6 16-15,-2-5-56 32,0 0 36-32,-6-6 16 0,-3 1 12 15,-9-1 12-15,3 3-4 16,-6 3 8-16,0 0-8 0,-3 2 40 15,4 6-20-15,-1-3 4 16,3 6-16-16,6-4-24 16,3 6 4-16,6-5-4 15,5 5 4-15,4-5 16 16,0 2-4-16,3 3-20 16,0 0 8-16,0 8 4 15,-1 0 4-15,-2 8-20 16,3 5 12-16,-6-3-4 15,0 4 4-15,-6-4 8 16,3 9 0-16,-6-9 16 16,3 3-8-16,-9-7 24 15,3 4-20-15,-6-13 12 16,3 3-12-16,-6-8 0 16,6 0-4-16,0-13 4 15,3 2-8-15,0-4 8 16,3-4-8-16,9-5-48 15,-1 3 28-15,4 0-8 0,3 2 16 16,0-2 16-16,6 3-4 0,-6 4-36 16,-1 1 16-16,-5 3-28 15,0 7 24-15,-3-8 8 16,-3 9 12-16,0-4 0 16,0 6 0-16,0-5-12 15,3 10 8-15,-3 1-24 16,3-4 16-16,-4 9-4 15,4 2 8-15,-3 3 24 16,0 0-8-16,-6-3 16 16,3 8-16-16,-9-2 4 15,0-6-4-15,-6 0 28 16,6 1-20 0,-6-12-4-16,6 4-8 0,-3-9 4 15,6 0-4-15,0-7-12 16,6-4 4-16,3-4-4 15,3 5 0-15,0-6-20 16,3 6 16-16,-3-11 4 16,0 16 8-16,-3-5 0 15,0 5 0-15,-6-3-20 0,3 9 12 16,-6 2 20-16,0 0-4 0,0 2-20 16,3 9 4-16,-3-8-24 15,6 7 20-15,0 3 4 31,-1 1 8-31,-2 4 0 16,3-2 0-16,0-3 8 16,3 6-4-16,-3-9 32 15,0 6-20-15,0-5-4 16,0-3-8-16,-3-3 4 16,3-2-4-16,-3-6-56 15,0 3 28-15,3-13-32 16,3 2 32-16,0-10-8 15,3 3 20-15,0-4 8 0,2-1 4 0,4 1-20 16,0 4 12-16,3-3 12 16,-3 8 0-16,-3 2 32 15,0 8-20-15,-6-2-4 16,0 10-8-16,-6-5 48 16,-1 8-28-16,-2 0-44 15,0 3 8-15,3-3 12 0,0 5 0 0,0 0 0 16,6 0 4-16,-3 1-4 15,3-1 0-15,0-3-12 16,0 4 8-16,0-6 20 16,0 0-8-16,-3-3 32 15,6 3-24-15,-6-6 12 32,0 6-16-32,0-16-60 15,0 8 24-15,0-5-8 16,0 5 20-16,-3-13 24 15,2 0-4-15,-2-6-4 16,3 6 0-16,0-8-24 16,0 8 12-16,0 2 56 0,0 3-24 15,0 3 0-15,3 5-16 0,-6 5 20 16,3 3-16-16,-3 3-4 16,3 2-4-16,-6 0 20 15,0 0-12-15,0-5 12 31,6 0-12-31,-3-3-44 16,3-5 20-16,-3-5-52 0,3 2 36 0,-3-10 40 16,3 0-4-16,0-6-28 15,3 6 12-15,0-5-8 16,-1 10 8-16,1 2-12 16,0 12 12-16,0-4 12 15,3 9 0-15,0 2-4 16,0-5 4-16,0 0 48 15,3 3-28-15,0-6 8 16,0-2-20-16,2-6-220 16,4 3 116-16,0-5-80 15,0-3 100-15,-3-8 60 16,0 0 8-16,-4-16 8 16,1 1 0-16,-3-17 72 0,0 11-40 15,-3-3 136-15,9 8-96 0,-9 3 36 31,0 5-68-31,-3 6 56 16,3 10-60-16,-6-5-24 16,0 5-16-16,-6 8 0 15,0 8 0-15,-6-3 16 16,3 8-8-16,3 14-40 16,-3 7 20-16,6 11 12 0,0-5 0 0,6 0 28 15,3 2-16-15,0-8-136 16,3-2 68-16,2-16-140 15,7 0 112-15,0-8-92 16,3 0 104-16,6-11-124 16,-3-2 112-16,5-9-12 15,-5 1 56-15,-3-19 80 16,0 11-20-16,-12-16 180 16,-3 11-112-16,-4-1 128 15,-5 1-124-15,-5 7 44 16,2 6-80-16,-6 5-24 15,0 8-20-15,-6 8 0 16,6 5-8-16,-6 6 8 16,3 2-8-16,0 6 8 15,3-4-8-15,0-4-188 16,6-3 100-16,0-6-104 16,6-2 104-16,3-8-68 15,6 6 88-15,3-6 32 16,0 0 24-16,0 0 52 15,0 2-24-15,-3 3 96 0,0 9-64 0,-4-9 56 16,7-2-64-16,-6 2 40 16,3 0-48-16,3-5 32 15,-6-5-36-15,3 0-8 16,-3 2-16-16,3-8 20 16,-3 3-16-16,-9 1-92 31,6 1 44-31</inkml:trace>
  <inkml:trace contextRef="#ctx0" brushRef="#br0" timeOffset="4020.9596">16595 516 644 0,'-9'-3'236'0,"9"3"-180"0,-6 0-20 16,3 0 140-16,3-5-104 0,-6 5 24 15,0 0-56-15,0 0 8 16,-3 5-28-16,-3 3 8 16,6 5-16-16,-3 6-8 15,9-1 0-15,-9 4 12 16,15 9-8-16,-6-4 4 16,0-9-4-16,9-4 36 15,-3 1-20-15,9-9 12 16,-6-6-20-16,6-19-8 15,0 11-4-15,-3-15-16 16,-4 7 8-16,-8-8-16 16,6 8 12-16,-6-8-4 15,3 11 4-15,0-6-28 32,6 11 20-32,0-5-28 0,-12 5 24 0,24 3 8 15,3 0 12-15,6 5-12 16,-1 5 8-16,1-5 12 15,0 8-4-15,-6 3 32 16,-3-4-20-16,-1-1-4 16,1 7-8-16,-9-8 48 0,0 3-28 15,-12-8 32-15,6 0-28 0,-6 0 8 16,0 0-20-16,3 0 28 16,3 0-28-16,6-13 32 15,-3 2-32-15,6-4 40 16,3-4-32-16,-4-2 12 15,7 2-20-15,0 1 0 32,0 5-8-32,-6-1-8 0,-3 9 4 0,3 2-324 31,0 6 176-31</inkml:trace>
  <inkml:trace contextRef="#ctx0" brushRef="#br0" timeOffset="6120.0817">18794 894 508 0,'3'-39'188'0,"0"25"-148"0,3-12-8 0,-3 7 140 16,0 11-100-16,-3-13 88 15,3 11-96-15,-6-4 4 16,3 14-44-16,-6 8-20 16,0 11-8-16,-3 21 20 15,0 5-8-15,-2 26 24 0,2 0-20 0,0 9 4 16,3-11-8 0,3-9 4-16,3-9-8 0,0-9-4 15,6-2 4-15,0-11 12 16,3-8-8-16,-3-8-40 15,2-5 20-15,1-10-148 32,0 2 88-32,-3-14-84 15,3 1 92-15,-6-16 32 16,3 0 24-16,-9-11 16 16,0 1-4-16,-3-6 84 15,0 8-44-15,-3 2 56 0,6 9-56 16,0-6 24-16,3 13-40 0,3-2 0 15,3 8-16-15,3-6-16 16,3 6 0-16,6-5 4 16,3 4 0-16,3-4 8 15,2 10-4-15,4-5-20 16,-9 8 8-16,0 5 20 16,-6 5-4-16,-6 8-12 31,3 6 0-31,-9 7 4 0,0 6 0 15,-3 7 8-15,0-4-4 16,-3-3 24-16,3-6-16 16,-3-13 32-16,3 1-28 0,-6-14 32 15,6 0-32-15,-3-16-12 16,3 0-8-16,-3-13 48 16,3 2-24-16,0-5-44 15,6 1 12-15,6 4-44 16,-1 6 36-16,10 5-28 15,0 3 28-15,6 5 20 16,3 0 0-16,-6 3 20 16,-1 0-12-16,-5 2-4 15,0 6 0-15,-9 2 48 0,0 0-28 0,-6 3 44 16,0 0-40-16,-9 10-24 16,3 1-4-16,-3 13 8 15,3-3-4-15,-3 3 8 16,6-1-8-16,0 1-4 15,3-13 4-15,6-6 20 32,-3 0-12-32,0-10 4 0,3 2-8 15,-6-13-32-15,0 8 12 16,-3-18 24-16,0 4-8 0,-3-12-8 31,0 2 0-31,-3-5-4 16,3 10 0-16,3-7-20 0,3 13 16 0,0-6-20 15,6 6 16-15,0 0 16 16,0 2 4-16,0 3-20 16,2 0 8-16,-2 3 4 15,3 0 4-15,-6 2 0 16,3 3 0-16,-3 0-12 16,0 3 8-16,-3 2 4 15,3 3 0-15,-3 5 0 16,0 6 0-16,-3 5-12 15,9 2 8-15,-6 0 12 16,3 1-4-16,-3-9 16 16,-3 4-12-16,0-4 24 15,0-5-20-15,0-10 40 16,0 2-28-16,-3-10-4 16,3 2-12-16,-3-15-16 0,3 5 4 15,3-19-4-15,6 11 0 0,0-11-20 16,6 5 16-16,2 6-12 15,1 3 12-15,-3 5-36 16,3 7 28-16,-6 6 8 16,3 6 8-16,-12 7 48 15,0 0-24-15,-6 8 0 16,0 3-12-16,-6 2 28 16,9-7-20-16,0-6 32 15,0 0-32-15,6-10-4 16,3-3-8-16,3-8 4 15,6-5-4-15,-4-8 8 16,-2 2-8-16,12-7-72 16,-9 2 36-16,-3 3-4 15,3 8 20-15,0-1-40 16,0 9 28-16,-9 5 104 16,0 8-40-16,-6 16 48 15,-3 2-48-15,3 9 60 16,0 4-56-16,3-2 20 15,-1-5-40-15,4-5 36 0,0-9-32 0,0-10-376 16,6-3 192 0</inkml:trace>
  <inkml:trace contextRef="#ctx0" brushRef="#br0" timeOffset="6721.2028">17455 1884 684 0,'-6'-5'252'0,"6"18"-192"0,-3 8-20 0,-3 3 84 16,6 5-76-16,-3 16 44 16,3 5-56-16,-9-2-20 31,9-3-8-31,0-3 24 0,3-5-16 0,-9-5 4 15,6-3-12-15</inkml:trace>
  <inkml:trace contextRef="#ctx0" brushRef="#br0" timeOffset="7758.8709">17285 2222 728 0,'-18'-18'268'0,"18"18"-208"0,-6-5-16 0,6 5 108 15,3 0-92-15,3-6 36 16,3 12-56-16,12-6-32 16,0 5-8-16,15-5 24 15,-7 3-12-15,22-6 4 0,0-2-8 0,8-3-60 16,-2 2 28-16,-7-1-8 16,-8 1 20-16,-12-2 24 15,-1 6-4-15,-14-1 24 31,0-2-20-31,-9-3 32 16,-6 8-28-16,-6-11 4 16,3 9-12-16,-3-6 12 0,6 2-12 0,0-2 4 15,0 6-4-15,-6-1-8 16,6 3 4-16,-3 0-4 16,3 0 0-16,-12 5 8 31,4 3-4-31,-13 6-12 15,0-1 4-15,0 3 4 0,6 2 0 0,0 1-64 16,9-1 36-16,3-5 48 16,12 1-12-16,0-9 40 15,9 3-32-15,3-8 32 16,3 3-32-16,-3-6-32 16,-1-5 8-16,-5-3-104 15,-3 6 60-15,-6-6-20 16,3 6 44-16,-15-5 24 15,3 7 4-15,-6-2-24 16,9 5 12-16,-6-3-12 16,6 6 12-16,3 2 52 15,6 3-20-15,6 2 8 16,-3 1-16-16,3 0 28 16,3 2-24-16,3-10 4 0,-1-3-12 15,4-3-208-15,3-5 108 16,-3-5-68-16,0 2 92 15,-7-10 4-15,1 2 40 0,-6-15 48 16,0 2-12-16,-9-18 104 16,3 5-64-16,-6-3 136 15,6 3-108-15,-3 11 52 16,3 8-76-16,0 7-8 16,3 11-28-16,-3 16 32 15,0 5-28-15,-3 22-4 16,3 2-12-16,-12 10 12 15,6 4-12-15,-9-6 32 32,-3-6-24-32,-6-4 40 0,6-4-32 0,-6-4-12 15,6-6-8-15,-3-8 4 16,7-2-4-16,-1-11-12 16,6 0 4-16,6-11-40 31,3 3 24-31,11 0-20 15,4-2 24-15,12-1-16 0,-6 9 16 0,8 2 0 0,1 5 8 16,-6 0 8-16,-6 8 0 16,-3-5 0-16,-4 6 0 15,-14-4 44-15,3 3-24 0,-12 1 36 16,1-6-32-16,-19-3 4 16,9 3-16-16,-15-8 12 31,3 5-16-31,3-5-20 15,4 0 4-15,2-8-12 16,9 3 8-16,9-3-256 16,6-3 148-16,12-2-340 15,8 0 260-15</inkml:trace>
  <inkml:trace contextRef="#ctx0" brushRef="#br0" timeOffset="8005.7604">18351 1879 664 0,'0'-24'244'0,"0"24"-188"0,9-8-16 0,-9 5 68 16,3 6-68-16,-3 2 8 16,0 0-28-16,-3 17 68 31,3-1-52-31,-3 18 32 0,0 4-40 0,-3-1 8 16,3 0-20-16,-3-2 20 15,3-6-24-15,-3-2 24 16,6-8-24-16,-3-3-12 15,3-5-4-15,0-5-16 16,3 2 12-16,-3-13-172 16,3 3 100-16,-3-6-268 15,6 3 196-15</inkml:trace>
  <inkml:trace contextRef="#ctx0" brushRef="#br0" timeOffset="8375.2338">18526 2122 548 0,'9'13'204'0,"-9"-13"-156"0,21 5-16 0,-9-5 96 16,3 0-76-16,6-5 16 31,6 3-44-31,-4-17-40 0,4 11 8 0,-6-5 36 15,-3 0-16-15,-6-1 8 16,-3 4-12-16,-9 2 36 16,-3-3-20-16,-15 9 92 15,3-6-64-15,-6 8 64 16,0 8-64-16,-5 5 68 16,5 3-68-16,3 8-28 15,9-6-12-15,6 3-4 16,9 0-4-16,6 3 16 15,12-5-12-15,-1-6-64 16,1 3 28-16,0-6-456 16,-3 4 268-16</inkml:trace>
  <inkml:trace contextRef="#ctx0" brushRef="#br0" timeOffset="9087.319">17351 2413 444 0,'-6'3'164'0,"6"-3"-124"0,0 10-16 0,0-7 140 16,0 2-96-16,0 6 96 15,0 2-96-15,0-5 4 16,6 2-48-16,0-2 32 16,8-5-32-16,-5-3 20 15,0 0-24-15,-3 0 16 16,6-3-20-16,-12-5-236 15,9 3 116-15</inkml:trace>
  <inkml:trace contextRef="#ctx0" brushRef="#br0" timeOffset="16791.5651">15082 5270 560 0,'0'3'208'0,"6"0"-164"0,-12-3-8 0,6 0 92 15,0 2-76-15,0-2 96 16,-3 3-88-16,-8 0 32 16,2-1-52-16,-12 4 56 15,-3-1-56-15,-24 11 20 16,4-3-40-16,-28 8 8 16,16 0-16-16,-43 8 12 15,13 3-16-15,-24 3 92 16,21-4-52-16,-13-2 12 15,22-7-36-15,-3-9-32 16,20 0 4-16,10-8 8 16,11 1 0-16,12-6-28 15,6 2 12-15,12-7-188 16,12 2 108-16,12-7-364 16,9-1 252-16</inkml:trace>
  <inkml:trace contextRef="#ctx0" brushRef="#br0" timeOffset="17221.2912">14195 5347 612 0,'-15'-8'228'0,"15"8"-180"0,-20-2-12 16,11 2 140-1,3 2-104-15,-9 1 32 16,6 2-60-16,-18 3-36 15,3 5-8-15,-11 3 0 16,-1 0 0-16,0 3 24 16,0 2-12-16,10 3 76 0,2-6-52 0,3-2-12 15,6 0-16-15,0-3 0 16,9 0-4-16,3-5-12 16,3 3 4-16,3-3 20 15,3 2-8-15,9 1-20 16,6 2 4-16,12 6 4 15,-1-1 4-15,10 1-20 0,-3-1 12 16,-3-4 20-16,-7-1-4 0,-5-5 76 16,-6-3-48-16,-9-5 128 15,-3 0-92-15,-12-11 72 16,3 1-84-16,-12-14 32 16,3 0-56-16,-6-10-20 31,6 5-8-31,0-3-28 15,6 5 12-15,6 4-252 16,3 4 144-16</inkml:trace>
  <inkml:trace contextRef="#ctx0" brushRef="#br0" timeOffset="19442.1048">16115 4485 572 0,'-3'-8'208'0,"6"8"-160"0,-3-3-12 15,0 3 48 1,0 5-52-16,0 3 40 15,0 3-40-15,-3 10 16 16,3 3-28-16,-3 2 0 16,6-2-12-16,-6-3 64 15,3 0-40-15,-3-10 92 16,3 0-68-16,-3-17-20 16,6 1-20-16,-3-13 4 15,6 2-12-15,0-8 4 16,3 3-4-16,6-6-76 15,0 6 36-15,3-3-24 16,3 8 36-16,0 1-24 16,-1 7 24-16,1 5 28 15,0 3-4-15,3 5 36 16,-3 1-24-16,2-4 32 0,4 3-32 16,3-5 40-16,-3 0-32 15,3-7-4-15,-4-1-12 16,1-3-60-16,-6 3 28 15,-6-5 4-15,6 2 8 0,-15-2 12 16,-3 8 0-16,-9-11 24 16,-3 8-12-16,0-5 12 15,-3 5-12-15,-3 2 0 16,6 6-4-16,-12 6 20 16,6 4-16-16,-2 6 4 31,5 3-8-31,-3 5-40 0,6-3 16 0,3-3 24 15,9 1-4-15,6-1 36 32,6-7-24-32,3-6 4 15,2 3-12-15,16-16-192 0,-3 3 100 0,14-6-132 16,-2-2 124-16,6-5-24 16,-7 2 68-16,-8-11 20 15,3 1 16-15,-12-11 72 0,-7 2-32 16,-5-7 96-16,-3 5-72 0,0 3 72 15,-3 7-68-15,-3 1 56 16,-3 10-60-16,-3 2 16 16,0 7-40-16,-9 7-52 31,3 7 12-31,-9 17 12 16,0 8 0-16,-8 16 12 15,2 2-8-15,-6 3-4 16,6-3 4-16,6 3 12 15,9-11-8-15,6-2-4 16,6-6 0-16,15-10 20 16,0-10-12-16,0-12-12 0,8-4-4 0,7-12-92 15,-6 4 48-15,3-11 16 16,-1 5 16-16,-2-6 16 16,0 4 0-16,-9-6 8 15,-3 14-4-15,-9-9 52 16,-3 11-32-16,-9-8 88 15,3 6-64 1,-9-4-4-16,3 9-28 0,-6-3 8 16,3 6-16-16,-3-6-4 15,3 8 0-15,-3 5-32 16,3 3 16-16,-3 2-12 16,3 1 12-16,-3 2 8 15,6 6 4-15,3-9-20 16,1 6 12-16,-1-8 4 15,3-3 4-15,3-5 16 16,2 6-8-16,-2-12-48 16,6 1 24-16,0 0-128 15,3 0 80-15,-6-9-44 16,0 9 64-16,-9 0 8 16,3 2 20-16,-3 6 4 0,0 2 4 0,-3 0 60 15,6 11-28-15,-3-8 52 16,6 8-44-16,0-8 4 15,6 3-24-15,6-9 36 16,3 3-24-16,9-7-4 16,-1-1-12-16,10-7-60 31,-3 4 28-31,0-7-104 0,-1 5 72 0,1-10-44 16,-3-1 56-16,-3-18-12 15,2 3 36-15,-8-19 36 16,-6 8-8-16,3-8 80 15,-9 8-52-15,0 3 136 16,-3 12-96-16,0 7 72 16,0 4-88-16,-6 9-24 15,3 10-20-15,-6 15-24 16,3 7 4-16,-9 23 28 16,6 2-12-16,-3 14 76 15,-6-5-52-15,3-6-76 16,0-8 20-16,3-7-120 15,-3-4 80-15,-3-12-184 16,6-3 136-16,-3-14-100 16,9 1 120-16,-8-14-92 15,2 1 100-15,0-11-8 16,3 2 48-16,-3-7 204 16,6 10-88-16,0-3 156 15,0 9-132-15,0-1 72 16,0 6-100-16,0 5 8 0,0 5-48 0,6 0-4 15,3 6-16-15,5-3 0 32,1 3-4-32,12-9 36 15,-6 3-20-15,18-10-12 16,-4 0-8-16,4-8-48 16,0-1 24-16,-6-4-4 0,-4 2 16 0,-11-2 32 15,-3-1-12-15,-15 0 4 16,-3 1-8-16,-9-3 12 15,0 2-12-15,-6 9 60 16,7 2-40-16,-4 8 16 16,6 5-28-16,3 14-16 15,3-1-4-15,6 11 48 16,6 0-24-16,9-5 16 16,5 5-20-16,10-10-156 15,3-3 72-15,2-11-456 16,-2-5 292-16</inkml:trace>
  <inkml:trace contextRef="#ctx0" brushRef="#br0" timeOffset="20512.2673">19226 3953 624 0,'6'-16'228'0,"-3"8"-176"0,9 5-16 0,-12 1 72 15,0-4-68-15,3-7 80 16,0 8-68-16,-3-11 16 16,3 8-36-16,-6-5 48 0,3 2-44 0,-6-5 0 31,6 3-20-31,-12 3 52 15,9-1-40-15,-18 8 8 16,6-2-24-16,-21 13 0 16,1 8-4-16,-22 8-8 0,13 5 4 0,-7 8 28 31,9 3-16-31,7 5 20 0,14-3-20 16,3 11 8-16,12-6-12 0,21-2 20 15,0-5-20 1,20-8 40-16,7-6-28 15,-3-7 12-15,2-6-20 16,-2-8-212-16,-6 1 108 0,-9-9-240 16,-9 0 184-16,-4-5-264 15,-2 0 232-15</inkml:trace>
  <inkml:trace contextRef="#ctx0" brushRef="#br0" timeOffset="20765.1048">19089 4141 696 0,'-12'-16'256'0,"12"16"-196"0,0-13-20 15,6 7 92 1,0 4-80-16,9-4-4 16,6 6-28-16,-6 0-24 15,5 3 0-15,1 0 12 16,0 5-4-16,-6 0 16 16,-3 2-12-16,-6 3-12 15,0 3 0-15,-12 5 84 16,0 3-48-16,-6 3 72 15,6-4-64-15,-6-1 0 16,9-4-24-16,-3-2 8 0,6 0-16 0,3-5-48 31,3-1 24-31,3-7-428 16,0-1 244-16</inkml:trace>
  <inkml:trace contextRef="#ctx0" brushRef="#br0" timeOffset="21311.971">19342 4194 488 0,'-6'-11'180'0,"6"11"-140"0,9-5-12 0,-3-3 100 16,0 3-76-16,3-1 40 15,3-4-52-15,0 2-32 16,3-3-8-16,2 6 8 16,4-3-4-16,-3 8 8 0,0 0-8 0,-6 8 60 15,-3 2-36-15,-6 9-36 16,-3 2 0-16,-9 6 36 16,3-1-16-16,-6 0 52 15,3 1-36 1,0-6-48-16,3 3 8 0,3-11 36 31,6 3-12-31,0-3 8 16,6-7-12-16,6-6-8 15,6 0 4-15,0-3-32 16,0 0 16-16,-1-5-12 16,-2 3 12-16,-3-3-8 15,0 3 8-15,-6-6 36 16,-3 6-16-16,-3-8 16 0,3 7-12 0,-6-7 44 15,3 3-28-15,0-9-24 16,6 8-4-16,0-7 0 16,0 7 0-16,-1-7 32 31,1 5-16-31,3 2-48 16,-6 0 16-16,3 1-184 15,0 7 112-15,6-7-480 0,0 4 316 16</inkml:trace>
  <inkml:trace contextRef="#ctx0" brushRef="#br0" timeOffset="21612.4602">20423 3683 664 0,'-15'21'244'0,"15"-21"-188"0,-15 56-16 0,0-19 48 16,15-8-56-16,-15 16 4 31,9-5-20-31,-3 2-72 0,3-5 28 0</inkml:trace>
  <inkml:trace contextRef="#ctx0" brushRef="#br0" timeOffset="22012.5371">20217 3961 748 0,'3'-11'276'0,"-3"11"-216"0,21-8-16 15,-6 3-12 1,6 5-28-16,14-5 16 16,1 2-12-16,15-5 4 15,-7 5-4-15,-2-4-8 16,-6-1 4-16,-6 5-4 15,-4 0 0-15,-17 3 32 16,3 3-16-16,-9 5 152 16,-3 5-92-16,-6 3 4 15,-3 3-52-15,3-4 0 16,6 4-16-16,6-6 0 16,3 0-4-16,-3-5 12 15,9-2-12-15,-3-6-48 0,-3 2 24 16,3-10-60-16,0 3 44 15,-9-6 16-15,0 6 12 16,-9-5 12-16,3 2-4 0,-6-6-20 16,6 6 8-16,3 1-268 15,3 1 148-15</inkml:trace>
  <inkml:trace contextRef="#ctx0" brushRef="#br0" timeOffset="22461.5666">21244 3630 676 0,'-3'-29'248'0,"3"29"-192"0,12-8-16 0,-9 8 84 15,3 8-76-15,-9 8 88 16,0 5-80-16,-12 24-20 0,0 3-20 0,-8 10 40 15,8-3-32-15,-6-7-20 16,6-6-4-16,0-7 44 16,6-9-24-16,0-10 88 15,6-3-60-15,0-13-32 32,3 0-12-32,3-16 12 15,3-2-8-15,6-24-48 16,3-1 24-16,12-20-76 15,-3 7 52-15,11 1-8 0,-2 12 28 0,-3 9-12 16,-3 10 16-16,-10 13 80 16,1 11-36-16,-9 27 36 31,-3 10-36-31,-9 19 36 0,0 2-36 0,0 0-40 16,6-8 4-16,6-7-88 15,3-9 56-15,-3-8-392 16,3-7 240-16</inkml:trace>
  <inkml:trace contextRef="#ctx0" brushRef="#br0" timeOffset="22612.8569">21107 3905 840 0,'-6'0'312'0,"6"0"-244"0,15-8-16 0,-3 3 16 16,3 2-48-16,9-5-8 31,3 6-8-31,11-9-244 16,4 6 132-16</inkml:trace>
  <inkml:trace contextRef="#ctx0" brushRef="#br0" timeOffset="23059.4844">21551 3921 612 0,'-3'11'228'0,"3"-11"-180"0,0 21-12 15,0-11 16-15,0 1-36 0,0 2-4 16,0 3-8-16,0-5 4 15,6 2-4-15,-3-2-12 16,0-1 4-16,-3-5 28 16,3-2-12-16,-3-3 12 15,0 0-12-15,3 0 0 16,0 0-4-16,0-3-32 16,0 3 12-16,3-2 56 15,5-1-20-15,-2-2 16 16,3 5-24-16,-3-5 8 15,3-1-12-15,-3-2 36 16,0 6-24-16,0-12 20 16,0 9-24-16,-3-5 16 0,0 2-20 0,-6-6 28 15,3 6-28-15,-3 1-4 16,0-4-8-16,0 3-224 16,0 5 120-16</inkml:trace>
  <inkml:trace contextRef="#ctx0" brushRef="#br0" timeOffset="24682.9533">16377 5186 476 0,'-6'-29'176'0,"9"8"-136"0,0-11-12 0,-3 16 100 31,0 5-76-31,0-5 76 16,0 3-72-16,-3 3 40 0,3 4-56 0,-3 12 8 15,0 7-32-15,-3 19 20 16,0 5-24-16,-5 8 32 16,2-3-28-16,-9 0 12 31,6-5-16-31,-3-5 56 0,3-5-40 0,-6-6 32 16,6-3-32-16,-3-7 36 15,6-1-36-15,1-10 4 16,2-2-20-16,3-9-24 15,6 1 4-15,8-9-100 16,7 3 56-16,6 0-12 16,0 6 40-16,3 4-20 15,0 9 24-15,-4 2 8 16,1 3 12-16,-9 3 0 16,-3 2 0-16,-9-2 32 15,0 2-16-15,-12-2 20 0,3-1-20 16,-15 1 28-16,0-1-28 15,-8-2-4 1,5 0-8-16,-3-8 28 16,6 3-16-16,3-11-32 15,9 3 8-15,9-9-16 16,6 4 12-16,12-9-8 16,3 3 8-16,6-2 0 15,3 2 4-15,-4-3 8 16,1 6 0-16,-6-3-28 0,-3 8 16 0,-3 0-4 15,-3 3 8-15,-3 5 0 16,-3 5 0-16,-4 1 8 16,1 4 0-16,-3 4 52 15,3-1-28-15,-3 0-20 16,3 3-4-16,0-3 16 31,6 3-8-31,-3-5 4 16,0-1-4-16,3-5 12 0,0 1-12 0,3-9-100 15,3 3 48-15,6-8-88 16,0 0 76-16,-1-10-24 16,1 7 44-16,-3-10 60 15,-3 8-16-15,-6 0 20 16,0 7-16-16,-9-4 100 16,3 7-64-16,-9 6 24 15,0 2-40-15,-3 6 4 16,6 2-20-16,0 5-16 0,0 6-4 15,0 16-4 1,0 7 0-16,-3 17 24 16,3-3-8-16,-6-3 40 0,0-2-24 0,-6-6-12 15,4-5-8-15,-7 2-4 16,3-10 0-16,-6-10 32 16,6-3-16-16,-9-16 20 15,3-3-20-15,1-18 0 16,8-3-8-16,6-16 20 31,6 0-16-31,12-13-12 16,2 6-4-16,13-12-40 0,-3 9 24 15,9-3 32-15,0 11-4 16,5-3-44-16,-2 10 20 16,3 1-216-16,-4 5 128 15,-5 5-584-15,-6 2 384 0</inkml:trace>
  <inkml:trace contextRef="#ctx0" brushRef="#br0" timeOffset="25868.2872">17401 5244 352 0,'0'-16'132'0,"-6"14"-104"0,3-9-8 0,0-2 168 16,3 7-108-16,-3-4 88 15,0-3-96-15,-3 2 68 16,6-2-80-16,-6 7-12 16,6 4-32-16,-2 4 16 0,4 14-20 0,-2 3 4 15,0 10-8 1,0 3 20-16,6-3-16 0,-3-3 4 31,0-2-8-31,0-8 36 16,3 5-20-16,0-13 4 15,0 5-16-15,-3-10 36 16,3-3-24-16,0-5-4 16,3 2-12-16,0-10 4 0,0 2-8 15,0-15-12-15,0 5 4 16,0-9-32-16,0 7 20 0,-3-6-12 16,5 2 16-16,-8 3 0 15,9 11 4-15,-12-5 24 16,9 7-8-16,-9 3-4 15,6 3 0-15,0-1-4 16,0 6 0-16,3-5 0 31,0 5 0-31,3-5 24 0,3 5-12 16,-6-5-12-16,6 5-4 16,-9 0 20-16,3 5-8 0,-4 5-4 15,-5 1 0-15,0 5-40 16,0 5 20-16,-8-5 16 15,8 2 0-15,0 1 0 16,3-3 4-16,2 0 4 16,1 0-4-16,3-8 8 15,-3 2-8-15,6-5 8 16,0 6-8-16,3-11-20 16,0 0 8-16,0 0-92 15,0-3 52-15,0-5-12 16,-1 3 36-16,-8-5 24 0,3 2 0 0,-9-6 0 15,3 9 4-15,-9-8 64 16,0 8-36-16,-9-6 48 16,10 6-44-16,-4-3-12 15,3 5-12-15,-3-5-12 16,3 8 4-16,0-10-4 31,3 7 0-31,-3-5 16 0,6 5-8 16,-6-2 4-1,0 5-4-15,-3-5-8 16,9-1 4-16,-6-1-76 0,3 4 40 0</inkml:trace>
  <inkml:trace contextRef="#ctx0" brushRef="#br0" timeOffset="26132.485">17982 4913 748 0,'0'-5'276'0,"0"5"-216"0,-6-3-16 0,3 6 68 16,3 5-72-16,-6 10 52 15,0 1-52-15,-6 21 16 16,12 2-36-16,-12 11 16 15,9-5-20-15,0-1-16 16,3-12-4-16,-3-4 40 0,6-7-24 16,-3-8-196-16,3-3 100 15</inkml:trace>
  <inkml:trace contextRef="#ctx0" brushRef="#br0" timeOffset="26370.1733">18282 4866 676 0,'-15'-3'248'0,"15"3"-192"0,-8 24-16 0,2-8 56 16,6 0-60-16,-12 23 56 15,3 4-52-15,0 12-4 16,3 1-20-16,-6-9-4 15,9-7-4-15,-3-3 4 16,3-8-8-16,-3-10-152 16,3-3 80-16</inkml:trace>
  <inkml:trace contextRef="#ctx0" brushRef="#br0" timeOffset="27569.6548">18065 5091 728 0,'-12'0'268'0,"12"0"-208"0,6 5-16 16,3-2 20 0,9 2-44-16,12-3-8 15,-1-2-8-15,16-5-4 16,-3 0 0-16,2-8 24 15,-2-1-12-15,-3-1-32 16,-4 4 12-16,-8-2-8 0,-6 5 8 0,-9 0 8 16,-3 3 0-16,-18-3 24 15,-3 5-12-15,0 0 40 16,3 3-28-16,-3 0 12 16,6 6-20-16,-3 2-44 15,7 2 16-15,-1 6-16 16,3 0 16-16,-3 5 16 15,6 3 0-15,-3 0 16 16,0-1-12-16,-3-1 4 0,0-4-4 0,-3-2 12 16,6 0-12-16,-6-5-4 15,6-4 0-15,-3-7-16 16,3 3 8-16,0-11-16 31,6 0 12-31,-3-10-12 16,3-1 8-16,3-2-36 15,-1 2 28-15,1 1 16 16,0 5 4-16,-3 0 36 0,3 7-20 16,-6 1 12-16,0 5-16 15,-6 3 44-15,3 5-28 0,-6 2 20 16,3 1-28-16,-3-1-28 16,6 3 4-16,0 1-16 15,3-1 8-15,0-2 8 16,3 2 4-16,6-3 8 15,6 1-4-15,3-6 16 16,6 1-12-16,-4-9 4 31,7 0-4-31,3-5-112 16,-3 0 56-16,-7-5 12 16,1 3 20-16,-6-6 8 0,-3 5 0 15,-6-7 8-15,-3 4 0 0,-12-7 16 16,6 5-8-16,-3-2 24 15,0 5-20-15,-6-1 12 16,6 9-12-16,-3 5 12 16,3 5-16-16,0 16-12 15,6 3 0-15,0 13 12 16,6 0-4-16,3 6 8 16,0-1-8-16,-3 0 24 15,3-2-16-15,-9-3 32 16,0-3-28-16,-9-2 4 0,3-3-12 0,-9-10-52 15,0-3 28-15,-12-11 4 16,3-2 8-16,-5-11 4 16,2 0 0-16,0-5 16 15,9-3-8-15,6-3-40 16,9 1 20-16,9-1-8 31,6 3 12-31,12-5-56 16,-1 5 36-16,4-8-92 0,3 6 64 15,3-9 12-15,-4 4 24 16,4-9 32 0,-3 5-4-16,0 1 4 15,-4-1-4-15,-5 4 12 16,-3-1-12-16,-3 0 76 0,-3 6-48 0,-3-4 68 16,-3 6-64-16,-3-2 0 15,3 5-24-15,-9 2 32 16,3 1-24-16,-12-4-12 15,3 12-8-15,-9-1-24 16,0 3 12-16,-6 3 32 16,3 5-16-16,-3 10 36 15,9 3-28-15,1 11 4 16,8 0-12-16,6 0-16 16,8 2 4-16,10-10 56 15,3-6-28-15,9-10-220 16,0-2 104-16</inkml:trace>
  <inkml:trace contextRef="#ctx0" brushRef="#br0" timeOffset="28569.4747">19896 5059 372 0,'-9'-21'140'0,"9"7"-112"0,-3-4-4 0,0 7 76 16,3 3-60-16,-6-5 52 15,-3 5-52-15,0-2 84 16,-3 2-68-16,-3 0 16 16,9 5-40-16,-9 3 68 15,1 3-56-15,-1 7-4 0,0 9-24 16,0 5 60-16,3-1-44 0,0 7 16 31,0 1-32-31,6-7-24 16,12 0 0-16,-6-11 48 15,9-2-20-15,3-17 16 16,3 1-20-16,9-16-132 16,-3 3 64-16,5-12-96 15,-2 7 84-15,3-7-36 16,-6 7 56-16,-3-6 16 0,-6 5 16 0,-4-8 28 16,-2 6-8-16,-6-4 128 15,0 7-72-15,0 1 40 16,6 12-60-16,-6 7-8 15,3 9-20-15,3 9 8 16,3 4-16-16,-9 7 48 31,3 3-28-31,-6 6-4 16,0-1-16-16,-6 1 20 16,6-4-16-16,-6-4 32 0,6-6-28 15,0-10-164-15,3-6 80 16</inkml:trace>
  <inkml:trace contextRef="#ctx0" brushRef="#br0" timeOffset="28732.4492">20167 4638 852 0,'-15'-8'316'0,"15"8"-248"0,-18 13-16 15,9-5 60 1,3 3-72-16,-3 2-8 0,3 0-20 0,0 1-432 15,3 2 228-15</inkml:trace>
  <inkml:trace contextRef="#ctx0" brushRef="#br0" timeOffset="29148.6401">20048 4916 652 0,'-12'21'244'0,"12"-21"-192"0,-3 37-12 0,3-21 56 15,6 3-60-15,-3-1-12 16,6 3-16-16,-4-8 44 31,4 1-28-31,0-12 24 16,0-2-28-16,-3-8-124 0,3 0 56 0,-3-7-152 16,3 1 116-16,-3-7-272 15,3 3 204-15,-3-3-56 31,0 5 124-31,-3 8 604 16,0 8-280-16,6-3 52 16,-6 3-176-1,0 8-36-15,0 5-44 0,-3 6-8 16,6 2-16-16,-6 0 0 16,6-2-4-16,-1-6 28 15,1 0-20-15,0-10 40 16,3-1-32-16,-3-10-24 15,0 3 0-15,0-11 0 16,0 3 0-16,-3-11 0 16,3 6 0-16,-3-6-28 15,3 5 16-15,0-2 4 16,0 8 8-16</inkml:trace>
  <inkml:trace contextRef="#ctx0" brushRef="#br0" timeOffset="29302.001">20512 4694 880 0,'-21'-3'328'0,"21"3"-256"0,-12 16-16 16,6-8 0 15,3 0-40-31</inkml:trace>
  <inkml:trace contextRef="#ctx0" brushRef="#br0" timeOffset="30285.7405">20503 4882 728 0,'-15'21'268'0,"15"-21"-208"0,-15 29-16 0,15-13 72 16,3-3-72-1,6-2 0-15,3 4-28 16,6-4 8-16,3 0-16 0,0-11-136 15,2-3 72-15,1-10-140 16,0 2 112-16,0-5-72 31,-3 6 88-31,-6-6-52 16,-1 3 72-16,-11-3 120 16,0 2-36-16,-9 1 264 15,3 3-168-15,-5 2 40 16,2 8-104-16,-6 5 28 15,6 6-56-15,-3 4 8 16,3 4-32-16,-3 2 20 0,6 0-24 16,0 0 12-16,6-2-12 15,0-8 12-15,3-1-16 0,3-13-172 16,6 1 92-16,3-11-160 16,-1-1 132-16,1-7-196 15,0 5 168 1,-6-10 80-16,0 5 32 0,-6-19 248 15,0 6-124-15,-9-17 192 16,3 12-172-16,-6 2 164 16,3 8-164-16,-3 10-48 15,3 6-52-15,-3 26-40 16,6 6 4-16,-3 10 40 0,3 8-20 16,-3 2 44-1,6-2-32-15,-3-2 20 16,6-6-24-16,0-3 8 15,3-4-16-15,3-9-140 16,6-5 72-16,8-8-24 16,1-3 48-16,3-8-16 15,-3 1 28-15,-3-9 8 16,-1 3 12-16,-8-7 0 16,-3 4 0-16,-6 3 8 0,0 3-4 0,-12-3 84 15,3 16-44-15,-12 5 32 16,0 1-44-16,-8 2-44 15,5 8 4-15,-3 7 0 16,6-1 8-16,3 1 16 31,9-1-8-31,6-1 24 16,9 0-20-16,12-8-48 16,3-2 20-16,5-11-208 15,-2-3 124-15,0-10-80 16,0 2 104-16,-4-7 8 0,1 2 40 15,-6-3 8-15,0 1 12 16,-3-6 32-16,-3 8-12 0,-6 8 128 16,5 8-76-16,-8 8 48 15,3-3-64-15,-6 6 56 16,3 7-64-16,-6-4 20 16,3 4-40-16,0-5 8 15,-3-2-16-15,6-6 80 16,3-5-48-16,-3-5 12 0,6 0-32 0,0-6-12 15,0 1-8-15,15-6-24 16,-4 2 12-16,10-15 4 16,0 11 4-16,-3-9-100 15,-4 12 56-15,-2-1-940 16,0 5 540-16</inkml:trace>
  <inkml:trace contextRef="#ctx0" brushRef="#br0" timeOffset="31001.8605">21973 4569 696 0,'-5'-37'256'0,"5"29"-196"0,0-5-20 15,0 5 76-15,0 8-72 0,0 0 36 16,0 0-48 0,-6 16 0-1,3 3-20-15,-9 28 28 0,0 14-24 0,-12 26 20 16,9 3-20-16,-9 6 8 15,12-9-12-15,6-10 12 16,6-17-16 0,9-7 16-16,3-16-16 15,6-15-40 1,3-7 20-16,3-17-68 0,0-1 44 0,-4-18 0 16,-2 3 20-1,-6-25 40-15,-3 9-16 16,-12-14 8-16,0 6-8 15,-9 2 48-15,0 8-32 16,0 6 76-16,1 7-52 0,-1 1-36 16,9 5-8-16,3-1-464 15,15 6 252-15</inkml:trace>
  <inkml:trace contextRef="#ctx0" brushRef="#br0" timeOffset="32303.2482">22143 4760 444 0,'-6'-5'164'0,"6"5"-124"0,-3-11-16 0,0 6 132 15,3 2-92-15,-3-5 60 16,0 5-68-16,-3-4 72 15,3 1-72-15,-6 1 24 16,3 5-44-16,-5 3-12 16,2 2-16-16,-6 5 48 15,6 4-32-15,-6 7 16 16,6 0-24-16,0 3 52 0,3-3-36 0,0-2-52 31,12-1 12-31,0-5 60 16,3-7-28-16,6-6 36 15,6 0-32-15,0-6-16 0,2-2-8 0,-5-2-16 16,-3 2 8-16,-9-3 12 31,0 3-4-31,-12-5 8 0,3 2-8 16,-9-2-4-16,6 3 4 0,0-1-60 16,3 3 32-16,3 0-16 15,6 6 24-15,6-4 16 16,3 6 4-16,9-5 16 15,0 2-12 1,2-2-12-16,-2 2 0 0,-3-5 4 16,0 6 0-16,-3-3-12 15,-6 5 8-15,0 0-24 16,-3 2 16-16,-6 9-12 16,5 2 12-16,-8 8-20 15,3 3 20-15,-3 0 32 0,0-3-12 16,0-5 28-1,0 0-24-15,0-6 56 16,3 1-36-16,-3-11 48 16,3 0-48-16,0-8-8 15,3 3-12-15,3-11-12 16,0 3 4-16,3-11 12 16,0 3-8-16,-3-3-328 15,9 5 172-15</inkml:trace>
  <inkml:trace contextRef="#ctx0" brushRef="#br0" timeOffset="34507.6593">22477 4715 312 0,'6'-8'112'0,"-6"8"-84"0,8-3-12 0,-8 1 72 16,3 2-52-1,0-3 48-15,0 3-48 16,-3-3 60-16,0 6-56 0,3-3 28 16,0 0-40-16,0 3 44 15,0 5-40-15,0 2 48 16,3 6-48-16,-3 3 4 16,0-1-24-16,-6 1 20 15,3-1-20-15,-3-2 24 31,0 0-24-31,-3-3-4 0,6-2-4 16,-6-6 20-16,6 0-12 16,0-5 12-16,6 0-12 0,-3-5 12 15,3 0-16-15,0-9 4 16,6 4-4-16,0-6-16 16,0 3 4-1,0-6-32-15,3 6 20 0,-3-6 4 16,2 1 12-16,-5 5 0 15,6 2 0-15,-9-2 8 16,3 8-4-16,-6-3-28 16,-3 8 12-16,0 0 48 15,6 13-16-15,-3-5 0 0,-3 2-12 16,0 4 4-16,0 2-8 0,0-3-4 16,0 3 4-16,-3-3 28 31,3 3-16-31,-3-8-24 15,6 2 4-15,-3-4 28 16,0 2-16-16,3-11 8 16,3 3-8-16,0 0-8 15,3-5 4-15,0-1 28 0,3 1-16 0,-3-8-32 16,3 7 8-16,-4-4 0 16,4 5 8-16,-3-9 24 15,0 9-12-15,-3-8-32 16,0 8 12-16,-6-6-16 15,9 3 12-15,-9 3-8 16,3 5 8-16,-3 5 0 16,0 3 4-16,0 3 8 15,3 2 0-15,-3-3 24 0,6 4-12 16,-6 4 12-16,6-2-12 16,-3 0 0-16,-3-8-4 15,0-3 28-15,6 0-20 0,-3-5 20 31,0 0-20-31,-3-5-52 16,3 5 20-16,0-13-60 16,0 2 44-16,6-7 8 15,-3 5 12-15,-6-6-16 16,6 3 16-16,3 3-20 16,-4 5 16-16,1 5 0 15,0 3 8-15,-6 6 24 0,3 4-8 0,-3 3 16 16,9 3-16-16,-9-2 24 15,3-1-20-15,-3-5 4 16,0 2-8-16,3-7 4 16,-3 0-8-16,0-6-80 15,6 3 40-15,-6-8-32 32,12 0 44-32,-6-8-8 15,3 6 20-15,3-14 16 16,0 0 0-16,3-8-12 15,0 3 4-15,5-5-32 0,1 5 20 16,-6-3 4-16,-3 8 12 0,-9-2 44 16,3 7-24-16,-12-5 36 15,6 8-32-15,-9 1 84 16,3 4-60-16,-3 3-4 16,3 5-28-16,-3 6 16 15,-3 8-20-15,9 15 40 16,0 6-28-16,0 13 4 15,3 2-16-15,3 1 20 16,3-6-20-16,6-7 56 0,0-4-36 0,6-15-68 16,0 0 16-16,3-8-152 15,6-3 96-15,-4-10-100 16,4 0 104-16,-3-11-8 16,3 0 48-16,-6-16 28 15,-1 6 4-15,-11-8 56 31,3 7-32-31,-12 1 120 16,9 10-76-16,-15 0 28 0,6 8-56 16,-9 5 4-16,3 9-28 15,-8 4-16-15,2 6-4 0,3 5 28 16,-6 0-12-16,0 1 12 16,3-1-12-16,3-5-24 15,0-1 4-15,9-4-32 16,6 0 24-16,3-9-48 15,0 1 36-15,6-6-20 16,6 3 28-16,-12-5-16 16,11 0 20-16,-8-3 28 15,-3 5-8-15,-3-5-8 16,-3 6 0-16,3-4 12 16,0 4-4-16,-12-1 24 15,6 3-16-15,-6-3 56 16,6 6-36-16,0 0 20 15,12 2-32-15,-6 5 0 16,3 4-12-16,-3-1 36 16,3 3-20-16,-3-6 48 15,6 4-40-15</inkml:trace>
  <inkml:trace contextRef="#ctx0" brushRef="#br0" timeOffset="46186.8169">16139 11578 464 0,'-56'8'176'0,"41"-3"-140"0,-15 6-8 0,9-6 76 16,-21-5-64-16,-17 6 8 15,-19-1-28-15,-2 0 24 16,-15 0-28-16,-27 3 56 16,0-2-40-16,-6 4 72 0,-24-4-56 0,15 4 8 15,-9-2-32-15,-12-3 40 16,13 3-36-16,-13 0 4 15,-6-2-20-15,9-6 64 16,-8-6-44-16,2 4 24 16,12-6-36-16,6-3 0 15,-9 0-12-15,21 1-32 0,15-3 12 16,9-1 32-16,9-4-12 16,6-6-8-16,8-2-4 15,13 7-4-15,11 1 0 16,10-4-12-16,-1 4 12 0,15 2 4 15,1 3 4-15,-1 5 0 32,6 3 0-32,3 5-36 15,6 5 20-15,-2 0-4 16,8 3 12-16,9 0 0 16,0 0 0-16,6-5-108 0,6-3 64 15,0 0-472 1</inkml:trace>
  <inkml:trace contextRef="#ctx0" brushRef="#br0" timeOffset="46687.3714">12722 11319 572 0,'-15'-3'208'0,"15"3"-160"0,-12 6-12 0,-3-4-4 16,9 3-24-16,-24 3-20 15,1 0 4-15,-7 6 12 16,-6-1 0-16,7-5 60 16,5 5-36-16,0 0 8 0,0 3-24 15,1-5 0-15,-4 2-4 16,-3-5 4-16,0 0-8 15,7 0 32-15,-1-3-20 0,0 0 56 0,9-2-40 16,0 5-16 0,12-3-8-16,3-2 0 15,1 10-4-15,10 3 8 0,1 2-8 0,9 1-4 16,6-3 4-16,6 5 12 16,0-3-8-16,2-4 32 15,-2-4-24-15,0-4 56 16,-3-4-40-16,0-7 72 15,-3-3-56-15,-1-8 28 32,-2-5-44-32,0-11 44 0,-6-7-44 15,-3-1-8-15,-3 3-12 16,-3 5-12-16,3 8 4 16,-6 3-224-16,6 8 120 15,9 5-752-15</inkml:trace>
  <inkml:trace contextRef="#ctx0" brushRef="#br0" timeOffset="50016.3656">16017 11639 280 0,'0'-3'104'0,"0"3"-84"0,6 0 0 0,-6 0 92 16,0 0-64-16,0 0 8 15,0 0-36-15,0 0 32 16,0 0-28-16,0 0 64 0,0 0-48 15,0 0 80-15,0 6-68 16,0-6-8-16,0 0-28 16,3 5 8-1,3 0-16-15,3-2 40 0,3 0-24 16,12-6 20-16,17-2-24 16,22-6 8-16,17-2-16 0,6-6 36 15,31-12-24 1,14-4 12-16,-6-15-20 15,0 0 8 1,0-1-12-16,18-7-16 16,-13 10 0-16,7-10 12 15,-18 5-4-15,4-18 16 16,-19 5-12-16,3-6 32 16,-21 14-24-16,-5 0 12 0,-19 16-16 0,-14 2-8 15,-13 13 0-15,-8-2 12 16,-9 13-8-16,-6-7 24 15,-3 4-20-15,-3 3-40 16,0 8 16-16,-3-5 0 16,3 5 12-16,-6 0-432 31,3 0 236-31</inkml:trace>
  <inkml:trace contextRef="#ctx0" brushRef="#br0" timeOffset="51795.4231">18425 9880 312 0,'6'-11'112'0,"-6"11"-84"0,21-13-12 0,-12 7 20 31,0 4-24-31,3-6 76 0,3 3-52 0,-6-1 92 16,5 4-72-16,-2-1 16 16,-3 6-40-16,-3 2 68 15,0 5-56-15,-12 9 12 16,6 2-32-16,-9 6 4 15,-3 2-16-15,4-3 28 16,2-2-24-16,-3-11 76 16,9-2-56-16,0-16 12 31,0-1-28-31,3-15 4 16,9 3-12-16,-4-9 0 0,7 3-4 0,0-2-24 15,6 5 8-15,-6-1-24 16,6 9 20-16,0 3-32 15,-1 4 28-15,-5 4 16 16,6 4 0-16,0-2 44 16,-3 3-20-16,-6-3-4 15,9 0-12-15,-7 0 48 16,1-3-32-16,-6 3 8 16,6 0-20-16,-3 0 0 15,3 3-4-15,0 0-24 16,0-1 8-16,6 1-24 0,-7 0 20 15,10-3 12-15,3 2 4 0,0-4 24 16,-3 2-16-16,-3-6 4 16,-1 4-8-16,-11-6 28 15,6 2-20-15,-15-1 12 32,6 4-16-32,-12-8-16 15,0 6 0-15,-3-6 4 16,-6 6 0-16,1-3-28 15,8 6 16-15,-15-1-4 0,6 6 8 0,-6 2-36 16,6 5 24-16,-9 4-12 16,3-1 20-16,1 5-28 15,11 1 24-15,-3 2 4 16,3 3 12-16,0 0 0 16,3 0 0-16,12-9 60 15,-3-1-32-15,18-9-4 16,0 0-12-16,14-10-12 15,1-3 4-15,9-5-156 16,-1 2 84-16,4-7-16 16,-3 2 52-16,-4-13 28 0,-2 2 4 15,-3-15 12 1,-1 5-8-16,-5-13-12 16,-9 5 4-16,-6-3 28 15,0 11-12-15,-3 5-4 16,-3 8-4-16,-9 6-4 15,6 7 0-15,-6 9 16 16,0 4-8-16,0 14-12 16,0 5 0-16,-15 11 4 15,9 2 0-15,-15 11 24 0,6-5-12 0,-6 2-4 16,6-5-4-16,0 1 4 16,1-7-4-16,5 1-4 15,3-6 4-15,6-4 40 16,3-4-24-16,12-7-8 15,2-1-8-15,16-10 20 16,0 0-12-16,9-8 4 16,-4 0-8-16,-2-5-8 15,-6 5 4-15,-6-5 12 16,-7 2-8-16,-8-2 40 0,-3 3-24 16,-9-6-40-1,3 8 8-15,-9-5-16 16,3 7 12-16,-8 1-8 15,2 5 8-15,-9 0-28 16,6 0 24-16,-6 8 4 16,6 0 12-16,-3 0 8 15,6 2-4-15,1-2-4 16,5 0 4-16,3-2 20 16,3-1-12-16,3-2-4 0,5-1-4 0,1-4-48 15,0-1 24-15,3-2-28 16,0 2 28-16,0 0-16 15,3 1 20-15,-3 7-16 16,3 3 16-16,3 2 16 16,-1 1 4-16,4 0 16 31,0-1-12-31,0-4 24 16,0-4-20-16,0-7 24 15,-1 0-24-15,1-6 4 16,0 3-8-16,3-16 12 15,-3 8-12-15,0-18-40 16,-1 0 20-16,1-25 12 0,3 6 0 16,-6-5-32-16,0 11 16 0,-3 7-4 15,-3 8 12-15,-6 14 16 16,-3 7-4-16,-9 16 16 16,3 11-12-16,-9 27 24 15,-3-4-20-15,-6 9 12 16,6 0-12-16,-9-4 20 15,9-6-20-15,-2-4 48 16,2-5-32-16,0-8 28 0,3-2-28 0,-6-9-104 16,9-2 40-16,3-8-176 15,3 3 120-15,3-6-264 16,3-2 200-16</inkml:trace>
  <inkml:trace contextRef="#ctx0" brushRef="#br0" timeOffset="52184.6676">19714 9742 716 0,'-6'-3'264'0,"6"3"-204"0,-6 8-16 0,6-2 0 16,3 4-32-16,3 3 68 15,3 1-48-15,9-4-12 16,0 1-12-16,12-6 16 16,-1 3-12-16,10-8 56 15,-3 3-36-15,5-6-24 16,-5 3-8-16,-9-5 16 15,-3 2-8-15,-6-8 40 16,-3 4-24-16,-7-9-32 16,-2 2 4-16,-6-4-16 31,3 5 8-31,-6-3-20 16,0 8 20-16,-3 0-20 0,4 3 16 15,-13 5 8-15,9 2 8 0,-9 6 16 16,0 3-8-16,-12 2 24 15,3 0-20-15,-5 3-4 16,8 0-4-16,3-3-4 16,6 3 0-16,12-3 32 15,9 1-16-15,15-4 20 16,8 1-20-16,7-6-96 16,0 3 44-16,2-3-508 15,1 1 300-15</inkml:trace>
  <inkml:trace contextRef="#ctx0" brushRef="#br0" timeOffset="53949.449">20893 9697 372 0,'-3'-8'140'0,"3"8"-112"0,-3-13-4 16,3 5 76 15,3 3-60-31,0-9 16 0,6 1-32 0,0-11-20 16,0 6-8-16,3-6 28 15,3 5-12-15,-1-2 24 16,1 0-24-16,3 5 24 15,0 3-24-15,0 8 4 16,3-3-8-16,-6 13 36 16,-1 0-20-16,-5 14-12 15,-3 7-8-15,-6 11 40 16,0 3-24-16,-3 0 24 16,0-1-24-16,-3-2 8 15,0-5-16-15,-2-8 36 0,5-3-24 16,-3-5 4-16,6-3-16 15,-3-5 0 1,6 0-4-16,0-8 12 16,3 3-12-16,2-11 32 15,4 3-24-15,3-9-24 16,0 4 4-16,9-11 0 16,0 2 4-16,3-10-44 15,-4 5 24-15,4-15-20 16,-3 9 24-16,0-1-36 15,0-1 32-15,-4 3 16 0,-2 8 4 0,0-1-24 16,3 9 12-16,-3 3 68 31,-3 4-32-31,-3 1 28 16,0 5-32-16,-3 0 28 0,-1 5-32 0,-2-2 20 16,3 2-20-16,-3-2 72 15,3 2-52-15,-9-2-20 16,0 2-16-16</inkml:trace>
  <inkml:trace contextRef="#ctx0" brushRef="#br0" timeOffset="54464.9725">21417 9829 404 0,'-3'3'148'0,"3"-3"-112"0,0 0-12 0,0 0 76 15,0 0-60-15,0-3 80 16,3 3-68-16,-3-2 36 31,0 4-52-31,-3-4 8 16,3 2-28-16,-6-3 8 15,0 3-12-15,-9 0 0 16,3 3-4-16,-6-1-16 16,3 1 4-16,1 0 4 15,5-1 0-15,3 1-28 0,3 2 16 16,6 0-4-16,6 3 8 0,2 3 44 15,7 0-24-15,-3 4 8 16,0 1-12-16,-6 3-16 16,3-1 4-16,-9 1 40 15,0-3-24-15,-15-3 60 16,0-2-40-16,-12-6 48 16,0-3-48-16,-5-4-8 0,2-3-12 15,3-3 24-15,6-3-20 0,9-8-348 16,9 9 180-16</inkml:trace>
  <inkml:trace contextRef="#ctx0" brushRef="#br0" timeOffset="54586.6719">21566 9774 696 0,'-18'0'256'0,"18"0"-196"0,-12 10-20 16,3-4-48-1,6-1-4-15</inkml:trace>
  <inkml:trace contextRef="#ctx0" brushRef="#br0" timeOffset="55134.1043">21453 9882 612 0,'-15'13'228'0,"15"-13"-180"0,-6 19-12 0,6-8 0 16,6-1-28-16,0 1 16 15,3 2-16-15,5-5 24 16,4-3-20-16,9-8-48 0,0-2 20 0,6-5-60 16,-1-1 44-16,-5-2 44 31,3 2-8-31,-15-2-4 0,-3 2-4 0,-12-2 12 16,-6 5-4-16,-6 0 128 31,0 3-68-31,-6 0 16 15,6 5-48-15,-3 2-20 16,3 4-8-16,3 2-32 16,6 0 16-16,3 2 32 15,6 1-12-15,3-1 44 16,3 1-28-16,0-3-76 16,3 2 28-16,-6-2-88 0,-3 0 60 0,-6-2-112 15,0 1 88-15,-6 4-32 16,0 2 64-16,-9 14 16 15,6 2 16-15,-3 16 80 16,3-5-36-16,-3 12 16 16,10 4-32-16,-4 8 36 31,6-6-28-31,-3-3 64 16,3-7-48-16,-9-11 152 0,3-11-112 15,-12-10 48-15,3-8-80 0,-6-24 28 16,3-2-44-16,-3-19 16 15,7 2-28-15,2-12-8 16,12 7-8-16,9-2-48 16,5 7 24-16,13-2-124 15,3 6 80-15</inkml:trace>
  <inkml:trace contextRef="#ctx0" brushRef="#br0" timeOffset="56135.1156">22238 9954 464 0,'-9'-6'176'0,"9"6"-140"0,6-8-8 15,-6 3 20 1,0 2-32-16,0-7 48 0,6 2-36 0,-3-11 20 15,3 6-28-15,3-11 80 16,-3 6-56-16,9-14-56 16,0 6 4-16,0-11-4 15,0 5 12-15,6-3 52 16,-4 12-28-16,1 1 16 16,-3 9-24-16,0 11-8 15,0 4-4-15,-9 9 20 16,-3 5-12-16,-6 5 40 0,3 0-28 0,-21 0 4 15,6 0-16-15,-18-5 12 16,7 0-16 0,-10-5-12-16,9-1 0 0,0-2-4 31,9 0 0-31,7-3-12 16,8 3 12-16,12-2 12 15,5 2 0-15,10-6 24 16,3 4-16-16,0-4 32 15,12 1-28-15,-19-6 40 16,4 3-32-16,-6-2 20 16,-3 4-24-16,-6-4-52 0,-3 2 16 0,-6-3-296 15,0 3 172-15</inkml:trace>
  <inkml:trace contextRef="#ctx0" brushRef="#br0" timeOffset="57034.8505">22765 9551 312 0,'6'-23'112'0,"-6"23"-84"0,6-24-12 0,-6 13 136 16,3 6-88-16,3-6 52 15,-3 6-68-15,-3 0-8 16,3 2-24-16,-3 3 40 16,0 5-28-16,0 14 20 15,0 5-28-15,0 21 80 16,3 2-56-16,3 1-12 15,0 0-20-15,0-3 24 16,9-8-20-16,-6-3 40 0,6-5-32 0,-9-10 76 16,5-1-56-16,-2-18 48 15,3 5-52-15,0-15 16 16,0-3-36-16,0-14 16 16,0 3-20-16,-6-15 20 31,9 4-24-31,-9-7-40 15,6 10 16-15,-9 0 12 0,0 11 0 0,-3 3-24 16,0 10 12-16,0 3-4 16,11 5 8-16,-5 2-196 0,6 6 112 0,-3 3-252 31,3-1 192-31</inkml:trace>
  <inkml:trace contextRef="#ctx0" brushRef="#br0" timeOffset="57303.7762">22914 9887 624 0,'-6'-10'228'0,"6"10"-176"0,6-8-16 0,3 8 60 16,0-5-60-16,9-1 56 31,3 1-52-31,8 0-4 16,-2 2-20-16,6-2 16 15,0 2-20-15,-9 1 32 16,2 4-28-16,-5-2-4 16,-3 3-8-16,-15-3-120 15,3 0 64-15</inkml:trace>
  <inkml:trace contextRef="#ctx0" brushRef="#br0" timeOffset="57503.6827">23033 9864 520 0,'-12'13'192'0,"12"-13"-152"0,-24 24-8 16,10-8 60-1,8-1-56-15,-6 7 48 0,0 4-48 16,3-7 0-1,3 4-24-15,0-9 28 16,3 2-24-16,0-11 40 16,3-3-32-16</inkml:trace>
  <inkml:trace contextRef="#ctx0" brushRef="#br0" timeOffset="57682.6005">23143 9856 768 0,'-9'8'284'0,"9"-8"-220"0,-3 23-20 16,0-7 24-16,3 0-48 0,-6 11-8 15,-2-4-8-15,-1 1 48 16,6 0-28-16,-3-5 0 16,3 2-16-16</inkml:trace>
  <inkml:trace contextRef="#ctx0" brushRef="#br0" timeOffset="58251.594">22780 9372 444 0,'-9'-11'164'0,"9"11"-124"0,-3 0-16 0,3-5 16 15,6 5-28-15,-3-6 4 16,6 1-8-16,3-6 48 16,0 4-32-16,0-9 24 15,-3 2-28-15,6-4-16 16,-3 5-8-16,-6-3-16 16,5 5 12-16,-8 3 48 15,0 8-20-15,-3 6 52 16,0 2-40-16,6 5 4 15,-3 3-24-15,0 0 28 16,0 2-24-16,3-5 64 16,3 0-44-16,3-5-712 15,3 3 368-15</inkml:trace>
  <inkml:trace contextRef="#ctx0" brushRef="#br0" timeOffset="59084.9519">21125 9284 372 0,'6'-18'140'0,"-6"18"-112"0,6-19-4 0,0 9 40 16,0 2-40-16,3-11 32 15,0 6-28-15,3-8 16 16,3 2-24-16,5-5 0 16,-5 9-12-16,6-4 36 15,-6 8-20-15,-6 1 20 16,6 7-24-16,-3 3 16 16,3 3-20-16,-6 5-8 15,2 2-4-15,4 4 40 16,-6 1-24-16</inkml:trace>
  <inkml:trace contextRef="#ctx0" brushRef="#br0" timeOffset="61070.1432">18693 10642 404 0,'0'-19'148'0,"0"19"-112"0,3-19-12 0,-3 9 84 15,3 5-64-15,-3-9 16 16,3 9-36-16,0-5 12 31,0 7-20-31,-3 6-24 16,0 7 0-16,-3 1 40 15,3 7-20-15,-6 6 36 16,3 0-32-16,-6 0 20 16,0 2-20-16,-3-5 36 15,3 0-28-15,-2-2 20 16,8-1-24-16,-12-7 60 0,9-6-44 0,0-5 0 15,3 3-20-15,3-14-4 16,3 3-4-16,3-5-40 16,3 3 16-16,3-4-72 15,2 4 48-15,7 5-8 16,-6-1 28-16,6 6-12 31,-6 3 16-31,0 2-16 0,0 3 16 16,-3 0 28-16,-4 3-8 15,-5-3 28-15,3 2-20 16,-9 1 24 0,3-1-24-16,-11 1 32 15,2 0-28-15,-12-4 12 0,6 1-16 0,-9-5-16 16,6 0 0-16,-6-6 48 16,9 0-24-16,1-5-28 15,8-2 4-15,0-1-8 16,12 3 4-16,3-2-20 15,5 4 16-15,7-4-84 16,0 2 56-16,3-3-4 16,3 3 28-16,0-2-4 0,2 2 8 0,-5 0 8 15,3 5 4-15,-9 1 0 16,0 4 0-16,-3 1 8 16,-10 2-4-16,-2 3 40 15,3 0-20-15,-15 3 4 16,6-1-16-16,-5-2 0 31,5 3-4-31,0-3 20 0,3 0-16 0,3-6 32 16,6 1-28-16,-1-8-112 15,7 2 52-15,12-10-64 16,-6 8 64 0,9-9-112-16,-3 4 92 15,-4-1 0-15,4 3 40 0,-9-2 80 16,-3 7-32-16,-3 0 88 15,-6 9-60-15,-6 2 52 16,0 5-60-16,-6 8 4 16,-6 5-28-16,-6 11-20 15,3-2-4-15,-9 12 48 16,6-4-24-16,-2-1-8 16,-1-5-8-16,-3-5-4 15,9-3 0-15,-3-10 32 16,3-4-16-16,-3-7 12 15,7-2-16-15,-4-12 28 16,6-2-24-16,0-15 20 16,3-1-20-16,0-19 20 15,6 4-24-15,3-9-12 16,3 11-4-16,3 3-24 0,3 7 16 0,9 6-20 16,-7 8 16-16,7 2-184 15,3 9 108-15</inkml:trace>
  <inkml:trace contextRef="#ctx0" brushRef="#br0" timeOffset="62470.5713">19723 10755 444 0,'0'-10'164'0,"0"10"-124"0,-6-8-16 0,6 5 60 16,6 3-52-16,-6-3 32 16,0 3-36-16,0 6 36 15,9 2-36-15,-3 13 20 16,3 5-28-16,-6 11 16 31,3 0-20-31,-3 0 36 16,3-5-28-16,3-5 12 15,0-4-20-15,3-7 52 16,2-5-36-16,4-14 36 16,0 1-36-16,3-17 16 15,0 1-28-15,6-14 0 16,-7 3-12-16,-2-3 4 0,0 6-8 0,-6 2-20 15,-3 5 8-15,-6 1-4 16,3 7 4-16,-6 1 0 16,3 7 0-16,-3-2 8 15,0 5 0-15,0-6 8 16,0 12-4-16,3-6-196 31,6 5 104-31,3-5-168 0,0 3 148 16,0-1-140-16,2 1 140 0,1-3 12 15,0 2 60-15,-3-2 48 16,3 0-4 0,-6 0 124-16,3 0-76 15,-6 0 120-15,0 0-100 0,-6 0 76 16,3 6-88-16,-9 2 4 16,0 5-44-16,-3 8 12 15,3 0-20-15,-6 6 8 16,9-1-12-16,-3 1 0 15,3-4-4-15,0-4 20 16,6-6-16-16,0-2 24 16,6-6-24-16,6-10 32 0,0-1-28 0,-3-12 32 15,6 2-32-15,-4-10 4 16,-2 4-12-16,-6-4 4 16,6 5-8-16,-12 0-28 15,0 7 12-15,-6 4-32 16,0 5 28-16,3-1 4 31,3 6 12-31,3-5 0 0,3 5 0 16,9-5-44-16,6-1 24 15,9-2-256-15,-1 3 152 0,7-3-168 16,0 3 168 0,-6-6-96-1,-1 3 128-15,-5-5 56 0,0 5 28 0,-6-10 212 16,-6 2-112-16,-3-3 192 15,-6 6-160-15,-6 0 8 16,0 8-80-16,-9 7 28 16,3 9-44-16,-6 5 0 15,3 5-24-15,-6 3 36 16,6 2-24-16,-2 3-40 16,11 0 8-16,0 0 44 15,6-2-16-15,0-6 24 16,11-5-24-16,1-11-28 15,0 1 4-15</inkml:trace>
  <inkml:trace contextRef="#ctx0" brushRef="#br0" timeOffset="62654.9476">20699 10663 632 0,'-20'-11'236'0,"20"11"-184"15,-15 0-16-15,6 5 96 16,6 6-80-16,-9 2 32 15,6 6-48-15,-6 7-4 16,6 1-20-16,-6 10 28 16,6 2-24-16,-3 4 48 0,9-4-36 0,-3-7 12 15,3-3-24-15,-3-10-244 16,3-3 120-16</inkml:trace>
  <inkml:trace contextRef="#ctx0" brushRef="#br0" timeOffset="64009.5205">20542 10779 464 0,'-6'-13'176'0,"6"13"-140"0,0-3-8 0,0 1 92 15,9 4-72-15,-3-4 0 16,6 2-32-16,2-3-28 15,1 6 4-15,9-6 12 16,0 3 0-16,9-5 8 16,2 5-8-16,1-3 16 15,0 0-12-15,-9 1-20 16,-7 4 4-16,-5-4 40 0,0 2-20 0,-12-3 8 31,0 3-12-31,-6-3 20 16,0 1-16-16,-9-1 4 15,9 3-8-15,-6-3-16 16,3 6 4-16,-2-3 4 16,-1 5 0-16,3 1 16 15,-3 2-8-15,-3 0 16 16,3 2-16-16,-9 3-12 0,6-2 0 0,-3 2 20 31,6 0-8-31,-3-2 4 16,6 2-4-16,0-7-8 0,3 7 4 0,6-8 4 15,6 0-4-15,3-5 16 16,3 0-12-16,3-2 4 16,0-4-4-16,0-2 20 15,3 3-16-15,-7-3-20 0,-2 3 0 16,-6-3 4-16,0 5 4 0,-6-5 8 16,0 6-4-1,-6-6-12 1,3 5 4-16,-3-2-32 0,6 2 20 0,-3 1-4 31,3 4 12-31,0 1-28 16,6 5 20-16,0 2-12 15,6 4 16-15,-3 2 16 16,0-1 0-16,0 1 32 16,0-2-20-16,-3-4 40 15,3 1-32-15,-3-6-24 16,0 3 0-16,0-8-8 0,3 0 0 0,0-8 32 15,0 0-12-15,2-8-100 16,4 0 44-16,0-5 0 16,3 5 28-16,-3-5-4 15,3 8 8-15,-6-3 8 16,0 8 4-16,-6-3 0 31,5 6 0-31,-8 0 0 0,6 2 0 16,-9 1 32-16,0 4-16 15,0-2 32-15,0 0-32 0,0 0 4 16,0 0-12-16,0 0-8 16,0 0 4-1,0 3-4 1,3 2 0-16,0 3-12 0,0 3 8 0,0 5-4 16,3 2 0-16,-3 9 8 15,3-1 0-15,-6 6 8 16,6 0-4-16,-12-3-12 15,6 0 4-15,-6-3 20 16,6 1-8-16,-6-6-12 16,3-3 0-16,-6-2-4 15,6 5 0-15,-9-5 32 16,7-3-12-16,-10-5 48 16,3 0-32-16,-12-5-32 15,6 0 0-15,-6-6 16 16,3 0-4-16,-2-2-48 15,5-3 24-15,-3 0 48 16,9 0-16-16,3-5-16 0,6 2 0 16,12-2-36-16,-3 3 20 15,12-4 4-15,3 6 12 0,5-2 24 16,1 5-12 0,9-9-32-1,3 6 12-15,5-10 0 0,-5 7 8 0,3-5-28 16,-4 1 16-16,-2-1 24 15,-6-3-8-15,-3 1 20 16,-7 4-16-16,-2-4 68 16,-6 2-44-16,-3-3-12 15,0 9-12-15,-6-3 16 16,3 5-12-16,-6-3-12 16,0 6-4-1,-9-3-4-15,0 5 0 0,-9 1 8 16,6 2 0-16,-8 0 8 15,5 5-4-15,-3 3 32 16,6 5-20-16,6 3 12 16,15 0-16-16,12 0 44 15,6 2-28-15</inkml:trace>
  <inkml:trace contextRef="#ctx0" brushRef="#br0" timeOffset="64840.9079">20964 10816 384 0,'15'-5'140'0,"-15"5"-108"0,3-3-8 16,-3 1 32-16,6 2-36 0,-3-3 60 31,3 0-44-31,-6-2 20 16,3 2-36-16,0-5 16 0,0 6-20 0,-3-6 20 16,3 5-24-16,-3-5 32 15,0 6-28-15,-3-4 40 31,0 4-32-31,-3-4 20 0,3 6-24 16,-3-5 16-16,0 5-20 0,-3-5 20 16,3 5-24-16,-3-3 4 15,3 3-8-15,-2-3-32 16,2 6 12-16,-6-3 4 16,6 3 8-16,-6-1-12 15,6 4 8-15,-3 2-16 16,3 0 12-16,3 2 48 0,3 1-20 0</inkml:trace>
  <inkml:trace contextRef="#ctx0" brushRef="#br0" timeOffset="74435.0706">18696 11652 528 0,'-6'-5'196'0,"6"5"-152"0,-3-3-12 16,0 1 88 0,3 2-72-16,-3-6 68 15,0 1-64-15,-3-6 16 16,6 6-40-16,-9-8 8 16,0 8-20-16,-5-6-24 15,2 6 0-15,-12-3-4 16,3 8 4-16,-9 3 8 15,9 4 0-15,-8 1 68 16,5 3-36-16,0 5 48 16,9 2-44-16,-3 1-28 15,9 2-8-15,6-5 8 0,9 0-4 0,9-11 32 16,9-2-20-16,3-11 12 31,9 0-16-31,-4-8-68 16,1 0 28-16,-3-5-76 0,-6 5 60 0,-7-13-8 15,-2 0 32-15,-6-11 12 32,0 6 8-32,-9-9 8 15,3 12-4-15,-6-1 104 0,3 11-60 16,-3 2 44 0,0 9-56-16,-3 10-28 15,6 5-8-15,-6 13 24 0,0 6-12 0,-6 8 12 16,7 2-12-16,-13 1 12 15,6-1-16-15,-9-5 16 16,6 0-16-16,-3 1 4 16,6-12-4-16,0-2 56 15,3-3-36-15,3-8 8 16,1-2-24-16,10-6-112 16,4-2 52-16,3 0-360 15,3-3 228-15</inkml:trace>
  <inkml:trace contextRef="#ctx0" brushRef="#br0" timeOffset="74603.4345">18797 11324 852 0,'-6'8'316'0,"6"-8"-248"0,-9 24-16 0,3-14-28 15,4 4-24-15,-4-4 16 16,3 4-8-16,-3-7-108 15,6 1 52 1</inkml:trace>
  <inkml:trace contextRef="#ctx0" brushRef="#br0" timeOffset="74835.4145">18750 11607 600 0,'6'24'224'0,"-6"-24"-176"0,12 11-12 0,-6-9 28 0,-4 4-44 0,4-4 44 15,-3 4-36-15,-6-4 28 32,3-2-28-32,-6 0-16 15,6 5-8-15,-8-2-4 16,2 0 0-16,-3-1-12 16,6 1 8-16,0-3-32 15,3 0 20-15,0 0 32 16,6 0-8-16,0-5-168 15,3-1 88-15</inkml:trace>
  <inkml:trace contextRef="#ctx0" brushRef="#br0" timeOffset="75203.525">18934 11570 652 0,'-9'3'244'0,"9"-3"-192"0,-3 10-12 0,3-7 68 16,3 2-68-16,0 1 36 15,9 2-44-15,0 0-8 16,0-1-16-16,0 1 12 16,3 0-12-16,-9-2 24 15,6 2-20-15,-6-3 40 16,0 0-28 0,-6-5-48-16,0 0 12 0,0-2 36 15,0 2-12-15,0-6 8 16,3 1-12-16,0-3-52 15,5 0 28-15,4 3 12 16,0-1 4-16,6-7 28 16,-3 11-16-16,3-9 24 15,-3 6-24-15,-6-8 12 16,0 7-12-16,-6-2 20 16,3 6-20-16,-6-4-20 0,0 4 0 15,0-1 56 1,-3 3-24-16</inkml:trace>
  <inkml:trace contextRef="#ctx0" brushRef="#br0" timeOffset="75366.8744">19262 11470 488 0,'-24'13'180'0,"24"-13"-140"0,0 5-12 0,-3-5-12 16,6 0-16-16</inkml:trace>
  <inkml:trace contextRef="#ctx0" brushRef="#br0" timeOffset="75635.7796">19288 11594 592 0,'3'13'220'0,"-3"-13"-172"0,6 11-12 0,-3-11 40 31,0 0-48-31,0 5 24 16,0 0-32-16,-3-2 8 15,0 0-16-15,-3-1-16 16,3-2 0-16,-3 6-16 15,0 2 12-15,0-6-24 16,6 4 20-16,0-6-164 16,6 0 100-16,3 0-112 15,3 0 108-15</inkml:trace>
  <inkml:trace contextRef="#ctx0" brushRef="#br0" timeOffset="76193.3765">19637 11589 332 0,'0'-6'120'0,"0"6"-92"0,12-10-8 0,-9 5 124 16,3 5-84-16,-3-6 88 16,0 6-84-16,-6-2 4 31,3 2-44-31,-6 0 4 0,0 2-16 0,-6 1-16 15,0 2 0-15,-3-2 4 16,0 5 0-16,-3-3 68 16,3 3-36-16,0 0-12 15,10 3-12-15,5-1 36 16,5 1-24-16,4-1 24 16,6 1-24-16,0-6-8 15,3 0-8-15,-3-7-164 0,3 2 88 0,-3-8-84 16,0 3 88-16,-7-6-44 15,1 3 68-15,-6-8 4 16,0 0 24-16,-6-15 12 16,0 7 4-16,-3-13 68 15,0 8-36-15,1-3 128 32,8 11-88-32,-9 2-8 0,12 6-40 15,-6 5 28-15,0 5-28 16,0 9 40-1,2 7-36-15,-4 8 12 16,-1 3-24-16,0 5 72 0,0-3-52 0,-3 1 68 16,0-1-64-16,-3-2 0 15,6-3-24-15,0-5 40 16,3-3-28-16,0-5-16 16,3 0-4-16,0-10-352 15,3 2 188-15</inkml:trace>
  <inkml:trace contextRef="#ctx0" brushRef="#br0" timeOffset="76835.7596">19830 11599 364 0,'0'0'132'16,"0"0"-100"-16,6 0-12 0,-3 0 124 15,0 0-84-15,3-2 20 0,3 2-48 0,-3-3 4 16,3 0-20 0,-6-2 44-1,3 5-32-15,-9-5 56 16,3 2-48-16,-6-5 44 0,0 6-44 0,-6-4 24 16,3 4-32-16,-6 2 16 15,3 2-24-15,-6 1 0 16,7 5-12-16,-4 2 28 15,6 1-20-15,-3 0-24 16,6 2 4-16,0 0 36 16,6 0-20-16,6-2 44 15,3 2-32-15,6-5 4 32,6 3-16-32,8-9-32 0,1 4 8 0,6-12-208 15,-3 4 124-15,-4-6-104 16,1 0 116-16,-6-3-40 15,0 3 72-15,-9-5 28 16,-1 5 16-16,-5-5 68 16,-3 5-32-16,0 0 112 15,0 5-80-15,-6 1 44 0,3 2-60 16,0 5-8-16,3 3-20 0,0 5 24 16,0 0-24-16,0-2 12 31,0 0-16-31,-6-4 64 15,3 4-44-15,-6-11-4 0,0 5-16 0,-3-10 0 32,0 2-8-32,-3-7 32 15,6 2-20-15,6-8 84 16,3 3-56-16,12-8-40 16,6 2-4-16,12 3 12 15,2 3-4-15,4 8-64 16,-3 2 28-16,-10 3-744 15,-2 3 420-15</inkml:trace>
  <inkml:trace contextRef="#ctx0" brushRef="#br0" timeOffset="78083.927">20833 11451 572 0,'-6'-21'208'0,"6"21"-160"0,15-16-12 16,-6 8 4-1,0 3-28-15,0-6 100 16,0 3-60-16,-6 0 64 16,3 3-64-16,-9 5 16 15,3 8-40-15,-15 13 8 0,3 6-20 16,-15 15 52-16,1-2-36 0,-10 29-16 15,9-6-8-15,0 8 8 16,9-4-8-16,4-9 4 16,8-11-4-16,6-12 36 15,9-11-20-15,11-6 20 16,4-7-24-16,12-14-80 16,0-2 32-16,-1-19-168 15,-5-2 112-15,-6-17-52 0,-3 4 80 0,-12-4 40 16,0 9 12-16,-15-6 112 15,0 14-60-15,-12-3 44 16,0 7-56-16,-3-1 8 16,3 9-28-16,-3-4 8 15,7 5-12-15,-4-1-24 32,9 6 4-32,0 0-4 15,6 3 4-15,0-3 0 0,3 6 0 16,0-1-28-16,6 3 20 15,0-3 40 1,3 6-12-16,0 0-36 16,0 2 12-16,6 3-8 0,-1 0 12 0,7 0 32 15,0 0-12-15,3-3-20 16,0 6 0-16,0-4 4 16,-1-1 4-16,-5-4 24 15,-3 4-12-15,-3-6 4 16,0 0-8-16,-6 2-8 15,0 1 4-15,-6-3-4 16,0 0 0-16,0 3 0 16,0-1 0-16,0 1 0 31,3 0 0-31,0 2 0 0,0 0 0 0,-3-2 0 16,0-1 0-16,0 4 16 15,3 2-8-15,0-3 4 16,0 3-4-16,0-3 56 15,0 3-36-15,0-8-12 16,3 0-8-16,-1-3 16 16,4 1-12-16,-3-6 12 15,3 3-12-15,0-6-8 16,0 6 0-16,-3-6 20 16,0 3-12-16,-6-2-12 0,3 4-4 0,-9-2-16 31,3 6 12-31,-6-6 4 15,0 5 4-15,-3-2 0 16,6 0 0-16,-3-1 8 16,4 6-4-16,-4 0-36 15,3 3 16-15,-3 0-12 16,6 2 16-16,0-2 36 16,3-1-16-16,-3 1 16 0,0 2-12 0,-3 0-24 15,6 1 4-15,-6-1-156 16,-3 0 92-16</inkml:trace>
  <inkml:trace contextRef="#ctx0" brushRef="#br0" timeOffset="78572.5927">21229 11536 416 0,'-6'0'152'0,"6"0"-116"0,-3 2-12 16,0 1 108-16,6 2-76 0,-3 1 4 16,6 2-36-16,-3 0 64 15,0 2-52-15,-3 1 12 16,3-1-28-16,-6 1 48 16,3 2-36-16,-3-8 64 31,3 1-56-31,-3-4 8 15,0 4-28-15,0-12 4 16,3 4-12-16,-3-4-16 16,6 1 0-16,0-11 20 15,3 6-8-15,3-6-4 16,3 0 0-16,6-3-24 0,0 6 12 0,3 0 12 16,0 5 0-16,-1 3 40 15,-2 5-20-15,-3 0-332 16,0 5 168-16</inkml:trace>
  <inkml:trace contextRef="#ctx0" brushRef="#br0" timeOffset="80505.6569">21435 11528 444 0,'-3'-11'164'0,"3"11"-124"0,3 3-16 0,-3-3 52 15,9 0-48-15,-9 0 52 16,3 0-48-16,-3 3 36 16,3 2-36-16,-3 3 16 15,3 0-28-15,-6 0 28 16,3 5-32-16,-3-2 48 16,0 2-36-16,-3-8-16 15,3 6-4-15,0-3 16 0,3 2-12 0,-3-10-4 31,6 5-4-31,-3-10 4 16,3 5-4-16,0 0-28 16,0-5 12-16,0 0-20 15,0 2 16-15,0-2-16 16,0-1 16-16,3 1 16 16,-1 0 4-16,1-8-48 15,0 7 28-15,0-7-16 16,0 5 20-16,0-3 0 15,3 4 4-15,-3-1 24 16,0 2-8-16,0 4-4 16,3 2 0-16,-9 0 20 0,3 5-12 0,-3 0 4 15,3 3-8-15,-3-3 28 16,3 3-20-16,-3 0 4 16,0 3-12-16,0 0 12 15,0-4-12-15,-3 1-4 16,3 0 0-16,-3-2 28 15,3-1-16-15,-3-2 4 16,3-1-12-16,-3-2-16 16,3 0 4-16,0 0 4 15,6 0 0-15,-6-2 8 16,3 2-4-16,0-6-36 16,6 4 16-16,-3-6 32 15,3 5-8-15,-3-10-8 16,3 8-4-16,0-6-4 15,-1 11 0-15,-2-11 8 16,0 9 0-16,0-4-12 16,0 6 8-16,-3-5-4 0,3 10 0 15,-6-5 8 1,0 0 0-16,0 0-28 16,6 6 16-16,-3-4 24 0,3 9-8 15,-3-6 8-15,0 1-4 0,-3-1-24 16,3-5 8-16,-3 2 20 15,0 4-4-15,0-6 4 16,3 5-4-16,-3-5 4 16,0 0-8-16,0 0-4 31,6 0 4-31,0 0-24 16,0-5 12-16,3 5-56 0,-3-6 32 15,0 4-20-15,0 2 32 16,0-5-36-16,0 5 36 0,-1-11-64 15,4 11 48-15,-3-8 16 16,3 8 16-16,-3-5-8 16,3 5 8-16,-6-6 40 15,3 6-24-15,-6 0 8 16,0 0-12-16,-3 0 56 16,3 0-36-16,-3 0 32 15,3 0-32-15,-3 0-28 16,3 0 0-16,0 0-8 15,6 6 0-15,-3-1 32 0,3 3-12 16,-3 3 24 0,0-6-24-16,0-3 4 15,0 4-8-15,-3-6 4 16,0 0-8-16,3 0 8 16,0 5-8-16,0-10-4 15,0 5 4-15,0 0 4 16,3-6-4-16,-3 4-36 15,0-3 16-15,0-6-28 0,0 11 24 16,-3-8 0 0,3 8 12-16,0 0 32 0,0 0-12 0,-3-5-20 15,3 10 0-15,-3-5 20 16,0 0-4-16,-3 0-4 16,3 0 0-16,-3 0-24 31,3 3 12-31,-3 2 40 15,6 0-20-15,-3 1 24 16,3-1-20-16,-3-3 20 16,3 4-24-16,0-1 24 15,3 0-24-15,-3 1-4 16,0-6-4-16,-3 5 12 0,2-5-8 16,1 0-4-16,-3 3 0 0,0-3-4 15,0 0 0-15,0-3-12 16,6 3 8-16,-6-3 4 15,0 6 0-15,0-6 0 16,6 3 0-16,-3-2 16 16,3 2-8-16,0 0-12 15,0 0 0-15,0-6 4 0,0 6 0 0,-3-5 0 16,3 0 0 0,-3-1 0-16,3 6 0 0,-3-2-28 15,0 2 16-15,-3-5-12 16,3-6 12-16,-3 3 0 15,3 3 4-15,-3-1 16 32,3-2-4-32,0-2-92 15,3 5 52-15,0-11-8 16,0 8 28-16,-3-16-4 16,3 8 8-16,-3-10 16 15,0 2 0-15,-3-5-4 16,0 5 4-16,0-5 4 15,0 8-4-15,0-3 32 16,0 8-20-16,0 0 20 0,3 5-20 0,-3 1 36 16,0 7-28-16,0 1-12 15,0 2-8-15,0 5 28 16,0 5-16-16,0 12-12 16,0 1-8-16,-3 9 28 15,0 0-12 1,0 8 12-1,3-3-12-15,-6 2 20 16,6-10-20-16,-3 1 24 0,6-7-24 0,0-4-4 16,6-1-4-16,2-7-192 15,4 0 104-15</inkml:trace>
  <inkml:trace contextRef="#ctx0" brushRef="#br0" timeOffset="80968.4968">22286 11464 684 0,'-15'-18'252'0,"15"18"-192"0,-12-16-20 0,3 16 56 16,3 0-60-16,-6 0-12 16,4 5-16-16,-1 1-8 15,-3 2 0-15,0 2 44 16,3 1-24-16,-6 2-8 16,6-3-8-16,-6 1 4 15,0 2-4-15,-6-2 8 16,10-3-8-16,-1 2 24 15,3-4-16-15,3-1 4 32,3 3-8-32,6-3 28 0,6 1-20 0,3-1-4 31,2-3-8-31,4-2 20 0,0 6-12 0,0-6 4 16,0 0-8-16,-6-3 12 15,0 0-12-15,-6-4 16 16,0 7-16-16,-6-11-12 15,3 3 0-15,-3 3-16 16,3-1 12-16,0 1-12 16,3 0 8-16,-1 5 112 15,4 5-52-15,0-5 32 16,0 11-44-16,3-3-4 16,0 8-20-16,0-9 28 15,0 4-24-15,0-6 32 16,3 3-32-16,-6-5-136 15,0 2 64-15,-6-5-300 16,-1 3 200-16</inkml:trace>
  <inkml:trace contextRef="#ctx0" brushRef="#br0" timeOffset="81122.2782">22545 11576 892 0,'12'-11'332'0,"-12"11"-260"0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34:19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16615 6699 612 0,'-6'3'228'0,"6"-3"-180"0,-14-3-12 0,2 1 96 16,6 4-80-16,-12-4 68 15,0-1-68-15,-27-5 60 16,1 0-64-16,-28-8 8 15,4 6-32-15,-30-12 32 16,8 4-32-16,-14-9 84 16,9 4-60-16,0-1-24 15,20 5-12-15,4-2-4 16,20 8-4-16,3-8 24 16,19 8-16-16,8-6-76 15,9 6 36-15,9 0 16 16,9-3 12-16,3 2-8 15,3 7 4-15,-3-1-200 16,3 2 112-16</inkml:trace>
  <inkml:trace contextRef="#ctx0" brushRef="#br0" timeOffset="469.3389">15648 6279 644 0,'-15'-6'236'0,"15"6"-180"0,-12-2-20 16,3-1 80 0,6 6-72-16,-12-1 44 15,0 4-52-15,-14 1-12 16,-1 1-12-16,-12 3 16 15,4 0-16-15,-7 2 32 16,6-5-28-16,1 0 20 16,8 0-20-16,3-3-16 0,9 0-4 0,3-2 4 15,6 0 0-15,3 2-36 16,3 0 20-16,9 6 4 16,3 5 12-16,9 10 0 15,3 0 0-15,6 12 32 16,3-12-16-16,-1 0-4 15,1-2-8-15,-6-8 56 0,0-3-32 16,-6-7 60-16,-1-1-52 16,-8-13 44-16,0 5-44 0,-9-18 24 15,0 5-32-15,-3-13-16 16,3 0-8-16,0 5-16 16,3 0 8-16,9 1-172 31,3 9 96-31</inkml:trace>
  <inkml:trace contextRef="#ctx0" brushRef="#br0" timeOffset="1584.8039">17369 5913 456 0,'-3'-21'168'0,"3"21"-128"0,-9-13-16 0,6 8 112 15,3 2-80-15,-3-2 24 16,3 5-48-16,-6 0-20 16,0 5-8-16,0 8 12 15,6 3-8-15,-6 11 40 16,3-1-24-16,-3 6 20 15,3 0-24-15,-3-3 16 16,0-5-20-16,-3-6 52 16,3 1-36-16,-9-11-16 15,12-1-8-15,-3-9 44 16,0-1-28-16,6-13-20 16,6-10-4-16,0-1-64 15,3 1 36-15,6-3-4 16,-6 5 16-16,3 3-24 15,3 8 24-15,-9 2 4 16,3 6 12-16,-3 2 8 16,0 6-4-16,-3 5 8 15,0 5-8-15,3 0-4 16,2 3 4-16,1-3 4 16,3 0-4-16,0-7 32 15,3-4-20-15,0-4 12 16,3-1-16-16,0-7-32 0,0 4 8 15,-4-7-48-15,-2 8 32 0,-3-9 16 16,0 4 8-16,-6-1 20 16,3-2-8-16,-6 2-20 15,3 4 4-15,-6-4 4 16,3 6 4-16,-3-1 8 16,3 4-4-16,-6-1-4 15,3 6 4-15,-6 2-32 16,0 3 16-16,-3 10-32 15,4 9 28-15,-4 5 24 16,3-3-4-16,0 5 8 16,3-2-4-16,6-6-16 15,3-4 4-15,3-7 20 16,6-4-8-16,5-11-144 16,4 0 72-16,6-16-324 15,3 8 216-15</inkml:trace>
  <inkml:trace contextRef="#ctx0" brushRef="#br0" timeOffset="1869.5162">17880 5845 612 0,'6'-16'228'0,"-6"16"-180"0,0-3-12 0,0 3 80 31,0 3-72-31,-6-3 36 16,-2 5-48-16,-4 0 16 15,3 6-28-15,-6 0-36 16,3-1 8-16,3 3 0 15,0 1 8-15,6-1-28 16,3 3 16-16,6 0-4 16,3 2 8-16,3 1 0 0,3 2 0 0,0 0 8 31,0-3 0-31,-4 1 16 0,-8-3-8 16,-3-3 60-16,3 0-40 0,-12-5 32 15,1 0-32-15,-10-5 8 16,0-1-20-16,-3-9 8 15,3 1-12-15</inkml:trace>
  <inkml:trace contextRef="#ctx0" brushRef="#br0" timeOffset="2016.032">18139 5665 1112 0,'-14'-3'412'0,"14"3"-320"0,-27 8-28 15,12-3-8 1,6 6-44-16,-3 2-4 16,3 3-4-16</inkml:trace>
  <inkml:trace contextRef="#ctx0" brushRef="#br0" timeOffset="2200.5273">18023 5924 652 0,'-29'40'244'0,"29"-40"-192"0,-21 47-12 0,15-28 84 16,6-1-76-16,0-2 16 16,6-3-40-16,-3-5 24 15,9 0-32 1,3-10-112 0,-1-4 52-16,1-7-364 15,9 0 228-15</inkml:trace>
  <inkml:trace contextRef="#ctx0" brushRef="#br0" timeOffset="2500.5807">18303 5882 832 0,'6'-3'308'15,"-6"3"-240"-15,-12 0-20 0,3 0 116 16,6 3-100-16,-9-1 16 16,3 1-44-16,-2 2-60 15,5 3 12-15,-3 3 12 16,6 2 0-16,0 3-16 15,6 0 8-15,3 5 12 0,3 0 0 0,0 3-20 16,-1 0 8-16,1-3 4 16,0-3 4-16,-6-2 16 15,0-2-8-15,-9-4 24 16,3 1-20-16,-6-6 40 16,3-2-28-16,-5-6-32 31,2 3 4-31,-3-11-168 15,9 3 96-15,-3-15-700 16,6 1 428-16</inkml:trace>
  <inkml:trace contextRef="#ctx0" brushRef="#br0" timeOffset="2700.8774">18559 5696 820 0,'-6'0'304'0,"6"0"-236"0,-15 24-20 15,6-8-36 1,6 3-16-16,-8 12-4 16,5 6 0-16,-3 16 0 15,3 0 0-15,0-2-196 16,0-6 112-16,0-8-68 16,3-8 92-16</inkml:trace>
  <inkml:trace contextRef="#ctx0" brushRef="#br0" timeOffset="4156.6831">18422 5916 756 0,'6'0'280'0,"-6"0"-216"0,9 0-20 16,-3-3 48-1,9 3-60-15,9-5-4 16,6 2-16-16,5-4 0 0,4 1-8 15,0-2-116-15,-1 6 60 0,-5-6-32 16,-3 5 48-16,-6-5 48 16,-6 6-4-16,-10-4 52 15,7 6-32-15,-15-2 72 16,6 2-52-16,-12-3 0 16,6 6-28-16,0-3-20 15,0 0-4-15,-6 0 4 16,6 2 0-16,0-2-20 15,0 3 12-15,-3 0 20 16,-3 2-4-16,1 3 4 16,2 0-4-16,-9 2-16 15,3 3 4-15,-6 3 4 16,3 0 0-16,3 0 8 16,-3 0-4-16,9-3 8 15,-3-2-8-15,12-6 16 16,3-2-12-16,3-6-12 0,0 0 0 0,0-4-24 15,3-1 16-15,0-6 4 16,-1 6 8-16,-8-2 0 16,3 2 0-16,-3 0 0 31,0 3 0-31,-6-1 0 16,3 4 0-16,-6 4-20 15,3 4 12-15,-6 4-24 16,6 3 20-16,-6 6 48 15,12 0-16-15,-6 2-8 16,12-3-8-16,-3-5 48 16,0-2-28-16,9-8 24 0,0-3-28 0,-3-11-16 15,5 3-8-15,1-10-4 16,0 4 0 0,-6-4-64-16,0 5 40 0,-3-6 32 15,-3 1 0-15,-6 4-12 16,3 4 4-16,-6 4-56 15,0 4 32-15,0 2 96 0,0 2-36 0,0 12 32 32,0-1-40-32,0 5 28 0,6 4-32 0,-6-6-4 15,6 2-8-15,-3-7 40 16,3 2-24-16,-6-8 52 16,0-2-40-16,0-6-52 31,0 3 12-31,0-5-56 15,0 0 36-15,0-9-4 16,0 1 20-16,0-3-36 16,8 3 28-16,-5 2-28 15,0 6 28-15,3 5 52 16,3 5-12-16,-3 11 36 16,3 3-32-16,0-1 4 0,0 6-16 0,6-5 20 15,-6-3-20-15,0-3 40 16,0-3-28-16,0-4-112 15,0-4 48-15,-6-4-92 16,2 2 76-16,-5-11-24 16,3 0 44-16,3-12 24 31,-3-4 8-31,3-2-8 0,3 8 8 0,0 0 40 16,3 8-24-1,0 2 52-15,0 3-36 0,-3 8 40 16,3 3-40-16,0 2 28 15,0 3-28-15,-3-5-16 16,-1 2-8-16,-2 0 28 16,0 3-16-16,-6-8 40 15,0 0-32-15,-3-5-12 16,0 5-8-16,-3-8 28 16,6 3-16-16,-6-6-12 15,4 3-8-15,-4 3-24 16,3-1 16-16,-3 4-48 15,6 2 32-15,-6 2 16 0,6 4 8 0,-6 2-8 16,6 2 8-16,-6 3 40 16,3 3-24-16,-3 3-8 15,0-1-8-15,-3 1 4 16,3-1 0-16,0 6-36 16,3-5 20-16,3-1-20 31,3-2 20-31,3 0 44 0,9-3-16 0,6-2 24 15,0-3-20-15,8-14 20 16,10 4-24-16,3-11 4 16,-1 2-8-16,-2-10 4 15,-6 5-8-15,-12-13 24 16,-3 10-16-16,-13-10 12 16,1 5-12-16,-12 1-16 15,1 4 0-15,-7 3 12 16,6 8-4-16,0 6-12 15,6 4 4-15,12 6 12 16,5 0-4-16,13 3 84 16,6-1-44-16,3-4-452 0,-1 2 220 15</inkml:trace>
  <inkml:trace contextRef="#ctx0" brushRef="#br0" timeOffset="4957.2562">17434 6070 392 0,'3'-6'148'0,"-3"6"-116"0,-3 0-8 16,0 0 40-1,6 0-40-15,-3 3 44 16,0 0-40-16,0-3 48 15,3 2-44-15,-3-2 36 16,6 3-36-16,0-3 8 0,3 0-24 0,0-5 8 16,3-1-12-16,0-4 12 15,-1 2-16-15,1-6 16 32,3 4-16-32,-9-1-4 15,3 6 0-15,-6-3-4 0,0 3 0 0,-6-3 16 16,3 5-8-16,-3-5 48 15,0 3-28-15,-3 0-32 16,6 5 0-16,-3-8 28 16,3 5-16-16,-3-5 0 15,3 3-4-15,-3 0-16 16,0 5 8-16,-3-3 20 16,3 3-8-16,-3 0 4 15,6 3-4-15</inkml:trace>
  <inkml:trace contextRef="#ctx0" brushRef="#br0" timeOffset="6738.7195">17294 6630 508 0,'-6'-7'188'0,"6"7"-148"0,0 0-8 16,0 2 60-16,0 3-56 0,-6 3-4 15,3 3-20-15,-6 2 0 16,3 3-8-16,-9-3 24 15,4 3-16-15,2-5 76 16,0-1-52-16,-3-4 56 16,6-1-52-16,0-8-12 15,6 3-16-15,3-8 0 16,0 3-8-16,3-8 16 16,6 5-12-16,0-8-20 0,-1 5 4 0,4-2-24 15,0 3 20-15,-3 4-12 16,-3 6 12-16,3 3-28 15,0 5 24-15,-6 0 40 16,9 2-12-16,-3-2 24 16,-3 3-20-16,5-8 8 31,4 2-12-31,0-5 28 16,-3 0-24-16,6-5 48 15,0-1-36-15,-3-2-16 16,-1 3-4-16,-5-3 0 15,-3 3-4-15,-9-6-4 16,0 6 4-16,-6-3 4 0,0 3-4 16,-8-1-28-16,8 6 12 0,-9 0-12 15,9 6 12-15,-6 4 0 32,6 4 4-32,-3 1 16 15,6 4-4-15,-6-1 16 0,9 1-12 0,0 0 24 16,6-4-20-16,3-7 4 15,3 0-8 1,6-10-104-16,11-4 52 0,4-7-104 16,3 3 84-16,9-12-16 15,-10 6 52-15,1-10 24 16,-3 2 4-16,-9-10 28 16,-4 10-16-16,-5 0 128 15,0 6-76-15,-3 4 48 16,-9 6-64-16,-3 8-44 15,0 6-4-15,0 4 4 16,-3 9 0-16,-9 15-4 0,6 1 4 16,-9 31 40-1,0-3-24-15,1 17-124 16,-1-9 56-16,-6-10 0 16,12-11 28-16,-3-10 24 0,3-11 0 0,3-10-20 15,9-4 8-15,0-12-12 16,12 0 8-16,3-16 0 15,0-1 4-15,-3-12 0 16,2-1 0-16,-8-10 16 16,-3 6-4-16,-12-6 76 31,-6 10-44-31,-17 1 84 0,-1 10-68 0,-6 3 28 16,6 5-48-16,4 0-44 15,11 5 4-15,15-5 8 16,0 5 4-16</inkml:trace>
  <inkml:trace contextRef="#ctx0" brushRef="#br0" timeOffset="7021.5918">17913 6588 768 0,'0'-18'284'0,"0"18"-220"0,6-22-20 0,-6 14 92 16,0 6-84-16,0 2 8 15,0 2-40-15,-6 9-12 16,6 5-4-16,0 10-4 16,-3 1 0-16,-3 5 16 15,6-3-8-15,-6 0 24 16,6 0-20-16,-3-5 40 0,3 2-28 0,-3-13-56 15,6 3 16-15,-3-13-404 16,3 0 232-16</inkml:trace>
  <inkml:trace contextRef="#ctx0" brushRef="#br0" timeOffset="7576.0039">18026 6715 736 0,'6'3'272'0,"-6"-3"-208"0,9 2-20 15,-3-4 44 1,-3 2-56-16,12-6 4 16,-3 4-20-16,-3-6 24 15,6 5-24-15,-3-5 4 16,-3 3-12-16,-9-3 12 0,-6 3-12 0,-9-1-20 16,6 6 4-16,-12 0 4 15,0 8 4-15,3-2 52 16,0 4-28-16,4 1-20 15,8 2-4-15,-3 0 8 16,9 3-4-16,0-3 24 16,9 3-16-16,3-5 48 0,2-1-32 0,1-7 12 15,6-3-24-15,3-8-228 16,-3 3 116-16,6-6-220 31,-4 3 180-31,-2-5-296 16,0 0 244-16,0 0 20 31,-3 2 104-31,-6 6 624 16,3 0-300-16,-1 2 12 15,1 0-168-15,-3 1 24 16,-3 4-72-16,0-2-4 0,3 6-32 16,-12-4 40-1,9 3-32-15,-9-5 48 16,0 3-44-16,-9 0-8 0,3 2-12 0,-9 0-28 15,3 1 8-15,-3-1-12 16,6 0 8-16,-2 6-28 16,5-3 24-16,3 8-20 15,3-3 20-15,6-3 36 16,5 4-12-16,7-9-72 16,3 0 36-16</inkml:trace>
  <inkml:trace contextRef="#ctx0" brushRef="#br0" timeOffset="7760.5139">18518 6591 748 0,'-12'-35'276'0,"12"35"-216"0,-3-10-16 0,0 15 48 16,6 6-60-16,-3 2 76 15,0 13-60-15,0 1 0 16,0-3-28-16,0 10 40 15,0-5-32-15,-6 0-348 16,6 6 172-16,0-9-436 16,0-5 328-16</inkml:trace>
  <inkml:trace contextRef="#ctx0" brushRef="#br0" timeOffset="8045.223">18381 6707 748 0,'-12'-16'276'0,"12"16"-216"0,6-10-16 16,-6 10 32-1,6 0-52-15,-3 0 16 16,8 5-24-16,10-5 20 0,-3 5-24 0,15 1 48 16,3-4-32-16,-1-2 40 15,-2 0-40-15,3-8-84 16,-3 8 28-16,-7-5 0 16,-2 5 16-16,-6-11 4 15,-3-2 0-15,-3 3 0 16,-3-4 0-16,-3 4-12 15,3-3 12-15,-6 7 20 16,3-2-4-16,-6 3-28 0,3 5 8 0,-3 5-208 16,0 3 124-16,-3 8-324 31,0-3 236-31</inkml:trace>
  <inkml:trace contextRef="#ctx0" brushRef="#br0" timeOffset="8847.2984">18708 6731 364 0,'-3'3'132'0,"3"-3"-100"0,9 10-12 15,-3 1 80 1,-3-3-60-16,-3 2 0 16,3 4-24-16,0-4-4 15,3 3-4-15,-6-2 12 16,3 0-12-16,0-9 48 0,0 6-28 0,-3-13 4 16,3 2-20-16,0-10-8 15,6 8 0-15,-3-14-4 16,3 9 0-16,-1-9 32 15,1 8-16-15,0-2 64 16,3 3-44-16,-6 4 72 16,0 4-60-16,-6 4 80 15,0 4-72-15,-3 4 36 16,0 9-56-16,-3-3-36 0,6 2-4 0,-6-5 36 16,6 6-20-16,0-11 44 31,3-3-32-31,3-10 4 31,6 0-16-31,0-11-24 0,3 8 4 0,0-8-68 16,0 5 44-16,-6-2 20 15,-3 2 12-15,-9 4 12 16,0 1-8-16,-6-4-20 16,0 10 8-16,-3-8 4 15,6 5 4-15,0-5-20 16,3 5 12-16,3-2-12 0,3 3 8 0,3-6-8 15,6 5 8-15,3-5 44 16,0 8-20-16,2-11-8 16,4 9-8-16,0-4 20 15,0 4-8-15,0-3-40 16,-3 2 20-16,-1 0 0 31,1 3 12-31,-3 0-44 16,-3 6 24-16,-3 1 32 15,6 4-4-15,-6 2 8 0,0 1-8 0,-3-1 20 16,3 3-16-16,-3-3 4 31,0 3-8-31,-3-6 56 16,0-2-36-16,0-5 24 0,-1 0-32 0,-2-3 8 16,0-3-16-16,0-2 12 15,3-1-16-15,0-10 4 16,3 6-4-16,-3-3-16 15,3 2 4-15,0 0-68 16,3 6 40-16,-3 0-48 16,3 5 44-16,-3 5 12 0,0 3 12 0,0 3 72 15,0 2-32-15,0 3-4 16,0-3-12-16,0-2 60 16,0 2-40-16,-3-8 112 15,0-5-84-15</inkml:trace>
  <inkml:trace contextRef="#ctx0" brushRef="#br0" timeOffset="10564.3502">17818 7422 456 0,'6'-22'168'0,"0"9"-128"0,3-11-16 0,-3 11 124 16,3 3-88-16,0-9 36 15,0 6-56-15,-3-3-16 16,2 3-12-16,-2 5 8 15,3 0-12-15,-9 5-4 16,3 8 0-16,-6 17 20 31,3 4-12-31,-9 22 40 16,0 5-28-16,-5 7 20 16,-1 4-24-16,0 5-16 15,9-8-8-15,0-6 4 0,3-7 0 16,6-16 24-1,3-9-12-15,9-17 56 16,0-6-36-16,0-19-24 0,2-2-8 0,-2-11 24 16,0 3-12-16,-9-3 32 15,-3 6-28-15,-9-6-24 16,-3 8 4-16,0 1-8 16,-3 1 4-16,-6 4 76 15,4 7-36-15,-4-5-4 16,3 11-16-16,0 0 16 0,9 5-16 15,-3-3-40 1,9 3 16-16,-3 0 0 0,6 0 12 16,-3-5 16-16,9 2-8 0,-3-2-28 15,6 5 8-15,3-5-40 16,0 2 32-16,8-5 24 31,1 3 0-31,9-1 20 16,0 4-16-16,0-3 16 15,2-1-16-15,-8 6-4 0,-6 0 0 16,-9 0 4-16,-6 6-4 16,-12-1-20-1,0 8 8-15,-6 3 32 16,0-3-16-16,0 6 0 0,3 2-4 0,6-8-16 16,9 3 8-16,6-8 40 15,6-3-24-15,6-7 60 16,3 2-40-16,-7-8 12 15,1 0-28-15,-9-8 36 16,-3 5-28-16,-12-2 20 16,0 2-24-16,-15-2-8 15,3-3-8-15,-6 0-16 16,7 3 8-16,2 0-48 16,6 8 24-16,9-9-28 15,6 9 32-15,9-5-32 16,2 4 32-16,7 4-8 15,0 2 20-15,-3 2 8 16,0 6 4-16,-7 0 8 16,-2 3-4-16,-3 2-12 15,-3 3 4-15,-6 8-4 0,3-3 0 0,-9 0 16 16,3 0-4-16,-3-5 8 16,3 0-8-16,-3-11 68 31,6-5-40-31,-3-5-12 0,6 0-12 0,-3-11 0 15,3 2-4-15,0-9 16 16,3 4-12-16,0-13-12 16,3 11 0-16,0-3 4 15,0 9 0-15,-1 7-124 16,1 2 68-16</inkml:trace>
  <inkml:trace contextRef="#ctx0" brushRef="#br0" timeOffset="12182.7242">18574 7390 600 0,'0'5'224'0,"0"-5"-176"0,0 8-12 0,0-3 36 15,3 3-48-15,0 5 44 16,0 3-40-16,-3 3 28 15,0 2-28-15,-3-2 8 16,3-4-20-16,-3-1 28 31,3-1-28-31,-3-5 20 16,0 5-20-16,-3-10 44 16,3 2-32-16,-3-8-4 15,6 3-16-15,-3-10-8 16,6 2 4-16,6-8-24 15,3-3 12-15,6-4-12 16,0-1 8-16,0-3-8 0,2 9 8 0,-2-1 0 16,0 6 4-16,-6 0 8 15,0 8 0-15,-3-1 0 16,-3 6 0-16,-6 0 8 16,3 6-4-16,-3 2-4 15,0 2 4-15,0 3 4 16,6 1-4-16,0 1-20 0,3 1 8 15,-3 0 12-15,3 5 0 0,-3-5 16 16,2-3-12-16,-2 1 32 16,-6-4-24-16,0-4 40 15,0 4-32-15,0-10 40 16,0 8-36-16,0-13-24 31,0 2-4-31,0-7-20 16,0 4 12-16,0-12-24 15,6 2 20-15,3-3-4 16,-3 1 8-16,3-6-20 16,3 11 16-16,-3 2 4 15,0 1 8-15,-6 4-28 16,0 6 16-16,-3 3 32 0,0 5-12 0,0 2-8 16,0-2-4-16,0 3-4 15,0-3 0-15,0 3-12 16,6-1 12-16,-6 1-12 15,6 2 8-15,-6-8 24 16,9 8-4-16,-9-7-4 31,6 2 0-31,3-3 4 0,-3-5-4 0,0 0 68 16,2 0-40-16,1-5-12 16,3 2-12-16,-9-2-8 15,3-1 0-15,0-4 16 16,0 2-8-16,-6-5 4 31,0 7-4-31,0-9-24 0,0 7 8 0,0 2-56 16,0 6 32-16,0 0-12 15,9 8 28-15,-3 3 44 16,3 5-16-16,-3-6 16 16,0 4-16-16,9-7 12 15,-6 1-16-15,6-5 24 16,-7 0-20-16,4-9 24 15,3 4-24-15,0-6-108 16,-6 3 48-16,9-11-68 16,-3 2 68-16,0-17-40 15,0 4 52-15,2-12 56 16,-2 1-12-16,-3-4-24 16,-3 8 8-16,-3 2 8 15,3 8 4-15,-6 3 96 0,3 8-56 0,-9-3 52 16,3 8-56-16,-6 0-20 15,6 8-12-15,-6 0 36 16,3 3-24-16,-6 2-8 16,6 6-8-16,-6 7 12 15,6 3-8-15,-3 14-12 16,6-1 0-16,3 8 28 16,6-2-12-16,0-3 40 15,0-5-28-15,6-8 12 16,-3-3-20-16,6-5 36 15,-3-8-28-15,11-11-120 16,4-2 52-16,6-14-36 16,0 6 44-16,2-14 40 15,-11 1 0-15,-3-3 0 16,-6 2 0-16,-6 1-24 16,-3 2 12-16,-3 6 4 15,0 4 4-15,-6 4 8 16,3 5-4-16,-3-1-12 15,0 6 4-15,0 0 40 16,0 6-24-16,-3-1 52 16,0 5-36-16,-9-2 40 15,0 8-40-15,-9-3-4 16,3 3-16-16,0-2-24 16,0 1 8-16,3 1-56 15,7 0 32-15,5 0 8 16,3-3 12-16,6-2 12 15,2 2 0-15,4-5-12 16,6 0 8-16,0-5 48 16,0-1-24-16,-3-7 36 15,0 2-32-15,-3-5-12 16,-3 3-8-16,-6 0-4 16,-3 2 0-16,-3-2-20 15,3 5 12-15,-3-3-92 0,6 3 52 0,3 3 4 16,2 5 28-16,4 2 72 15,3 1-28-15,0-3 24 16,0 3-32-16,-3-6 96 16,6 3-64-16,-12-8-76 15,6 0 8-15,0-11-576 16,-1 6 320-16</inkml:trace>
  <inkml:trace contextRef="#ctx0" brushRef="#br0" timeOffset="12282.5458">19860 7437 984 0,'-21'-5'368'0,"21"5"-288"0,3-5-20 0,-3-6-456 31,0 3 204-31</inkml:trace>
  <inkml:trace contextRef="#ctx0" brushRef="#br0" timeOffset="20783.435">15588 9329 384 0,'3'-16'140'0,"0"3"-108"0,0-5-8 16,-3 7 136 0,3 6-92-16,0-9 16 0,3 7-48 0,-3-4 28 31,3 6-36-31,-3 2 20 16,3 8-28-16,-3 11 44 0,0 5-36 0,-3 8 12 15,3 1-24-15,-6 1 20 16,0-2-24-16,-3-2 76 15,0-3-52-15,0-8 120 16,6-6-88-16,-3-13-8 16,3 1-36-16,0-14 0 15,9 3-12-15,0-16 20 0,3 5-20 16,9-13-48-16,0 8 20 0,8-6-40 16,4 6 32-1,3 3-16-15,-3 10 24 16,-1 8 8-16,-8 5 8 0,-3 6 44 15,-3 2-24-15,-6 3 80 32,-3 0-56-32,-3-3-276 15,0 3 124-15</inkml:trace>
  <inkml:trace contextRef="#ctx0" brushRef="#br0" timeOffset="21214.4013">15862 9533 632 0,'3'21'236'0,"-3"-21"-184"0,9 11-16 31,-3-9 80-31,3 1-72 0,6-3 24 15,0 0-36-15,6-8 12 16,0 3-24-16,2-8 16 31,-2 2-20-31,-3-2 20 0,-3 2-24 0,-6-2 32 16,0 2-28-16,-12-2 20 16,3 2-20-16,-9 1-8 15,0 2-4-15,-9 3 28 16,3 2-16-16,-6 3 12 15,3 5-16-15,-2 6-24 16,2 5 4-16,0 8 4 0,6 2 4 16,0 8 24-16,6-4-12 15,6-4-12-15,6-5-4 0,3-8 56 16,6 1-28-16,6-12 44 16,0 1-40-16,-1-8-332 15,-2 2 164-15</inkml:trace>
  <inkml:trace contextRef="#ctx0" brushRef="#br0" timeOffset="21852.4233">16321 9305 392 0,'-3'-5'148'0,"3"5"-116"0,0-3-8 0,0 1 136 31,6 2-92-31,-3-5 60 15,0 2-72-15,3-2 28 16,-3 2-48-16,0-5 24 16,2 5-32-16,-5 1 8 15,3-4-20-15,-3 1 8 16,3 2-12-16,-3-2 12 16,3 5-16-16,0-5 48 0,0 5-28 0,0-5-24 15,0 2-4-15,-3-2 16 16,3 5-8-16,0-6-12 15,3 6 0-15,-6-2 40 16,6 2-24 0,-6-3 8-16,0 6-12 0,0-3-16 15,0 0 4-15,0 0 20 16,3 0-8-16,0-3-4 16,3 3 0-16,-3-3-4 15,3 6 0-15,3-3 0 16,0 0 0-16,3 0 16 15,-3 0-8-15,0 0 24 32,3 0-20-32,-4 0 4 0,4 0-8 0,-6 0 20 15,0 0-16-15,-6 0 12 16,3 0-12-16,-3 0 64 16,0 0-44-16,-3 0-180 15,3 3 80-15,-3-3-516 16,3 0 324-16</inkml:trace>
  <inkml:trace contextRef="#ctx0" brushRef="#br0" timeOffset="22052.4123">16243 9377 580 0,'-15'2'216'0,"15"-2"-168"0,0 6-12 0,0-6 92 15,0 0-76-15,3 0 96 16,6 5-88-16,3-2 44 16,3-3-64-16,3 0 24 15,-3 2-36-15,3-2 72 16,3 0-56-16</inkml:trace>
  <inkml:trace contextRef="#ctx0" brushRef="#br0" timeOffset="22452.5036">16696 9080 548 0,'-6'-21'204'0,"6"21"-156"0,27-13-16 0,-13 10 104 15,4 3-80-15,0 6 24 16,3 2-48-16,0 13 4 15,-3 3-20-15,-3 7 36 32,-3 1-28-32,-9 0 12 15,-1 0-20-15,-13-3 20 16,-4-5-24-16,-18-3 32 16,12 0-28-16,-18-5 12 15,13-3-16-15,-7-2 0 16,12-3-4-16,-3-6 4 0,15 1-8 15,-3-3-36-15,12 0 16 0,6 0 16 16,3 5 0-16,9 0 28 16,3 6-16-16,6 0 40 15,3-1-28-15,-4-2 56 16,1 0-44-16,-3-3-252 16,-3 1 112-16</inkml:trace>
  <inkml:trace contextRef="#ctx0" brushRef="#br0" timeOffset="23046.1317">17345 9012 956 0,'0'-16'352'0,"0"16"-272"0,0-8-24 0,0 3 104 16,-6 5-100-16,-6-6-24 15,3 6-24-15,-9-5 56 16,6 5-36-16,-6-5-12 16,6 5-12-16,-5-6 0 15,5 6-4-15,-3-2 8 16,3 2-8-16,-3-6-20 16,6 6 8-16,-3-2 4 15,6 2 4-15,-3 0-56 16,3 2 32-16,-3 1-24 15,3 2 28-15,0 6-16 16,3 5 20-16,-5 10 16 16,5 1 4-16,-12 10 40 0,9-5-20 15,-6 2-4-15,6-5-12 0,-12-5 20 16,3 0-16-16,0-6 4 16,3-2-8-16,3-5 12 15,0-3-12-15,3-3-28 16,6-5 8-16,6-5-20 15,3 5 16-15,15-6-16 16,3 6 16-16,12 6-28 16,8-4 28-16,-8 9 24 15,-3 5-4-15,-7 0-8 16,-8-1 0-16,-12 1 20 16,-6-2-8-16,-15-4 32 15,-3 3-24 1,-8-5 20-16,-7 3-20 0,-3-6 28 15,9 1-28-15,-5-6 12 16,8 2-16-16,6-7-16 16,9 5 0-16,0-5-216 15,6 5 120-15</inkml:trace>
  <inkml:trace contextRef="#ctx0" brushRef="#br0" timeOffset="28789.2955">17994 9276 352 0,'-6'8'132'0,"6"-5"-104"0,0-3-8 15,0-3 124 1,6 3-84-16,-3-5 52 16,6 0-64-16,2-9 28 15,4 4-44-15,6-14 16 16,0 0-28-16,6-10 28 0,0 2-32 0,-4-5 32 15,1 8-32-15,-9-3 4 16,-3 6-12-16,-6-3 72 16,-3 7-44-16,-6 4 40 15,0 5-44-15,-3 2-64 16,0 6 20-16,-6 10-12 16,3 6 16-16,-9 26 0 0,3 8 0 15,-8 23 68-15,2-1-32 16,-6 4 16-16,6-7-28 0,0-1-24 15,6-7 0-15,4-3 20 16,8-16-4 0,6-14 4-1,3-1-4-15,8-22 4 16,4-3-8-16,3-21 8 0,3 6-8 0,-3-12-20 16,-3 4 8-16,-12-11-24 15,0 8 20-15,-12-13 24 16,0 5-8-16,-12-3-24 15,3 8 8-15,-9-2 12 16,6 10 4-16,0 0-36 16,6 6 16-16,6-1-40 15,9 6 36-15,9-3-12 16,3 8 20-16,12 0 8 16,6 5 4-16,2 3-20 15,1 6 12-15,-3 7 12 16,-6 3 0-16,-6 8-4 31,-1-1 4-31,-8 4 12 0,0-1-8 16,-6-2 16-16,0-3-16 0,-6-5 16 15,0-3-16-15,-3-5 24 16,0 0-20-16,-3-8 24 16,3-2-24-16,-3-12 12 15,6 1-12-15,-3-13-32 16,6 5 8-16,0-11-20 15,6 8 16-15,3-2-16 16,0 4 16-16,6 4-28 16,3 5 28-16,6 2-4 15,2 6 12-15,7-1 24 16,-3 12-8-16,-3-4 4 0,-4 1-4 0,-8-3 12 16,0 3-12-16,-12-1 68 15,-3 1-44-15,-9 8-28 16,0-1-8-16,-9 9 36 15,3-1-20-15,0 6-20 16,3 5 4-16,6-5 8 31,6-6 0-31,3 1 24 16,6-3-16-16,3-8 40 0,3 0-28 0,-3-11 4 16,0 3-16-16,-3-11 44 15,-3 6-28-15,-6-8-4 16,-3 0-16-16,-6-14 20 15,3 6-16-15,0-11-56 16,3 9 20-16,3-4-24 16,6 6 28-16,3 2-24 15,2 6 24-15,-2 3-24 16,9 4 24-16,-6 1-8 16,6 5 16-16,-6 0 8 15,-6 5 4-15,3 1 0 16,-3-1 0-16,-4 3 8 15,-2 0-4-15,-3 5-4 16,3 0 4-16,-3 8-40 16,0 1 20-16,0 1 16 15,0 1 0-15,0-3 20 16,3-2-12-16,-3-6 32 16,0-2-24-16,0-6 48 15,0-2-36-15,0-6 12 16,3 0-24-16,-3-5 0 0,3 0-8 15,-3-10 20-15,6 2-16 16,0-10 4-16,0 2-8 0,0-3-52 16,0 6 28-16,0 5-60 15,0 8 44 1,0 11-56-16,0 5 52 16,-3 10 16-16,0 4 16 0,-3 1 36 15,0 4-16-15,0-6 32 16,3 0-32-16,0-8 20 15,0 1-20-15,0-9 72 16,0-2-52-16,0-11 24 31,0 2-40-31,3-15-16 0,9 3-8 16,-1-17 12-16,1 6-4 0,3-3-72 16,3 9 36-16,3 4-76 15,0 11 64-15,-4 11-24 16,-5 5 40-16,6 13 68 15,0 3-20-15,-12 2 36 16,3 1-28-16,-9-6 88 16,3 0-64-16,-6-8-68 0,-3 0 8 15</inkml:trace>
  <inkml:trace contextRef="#ctx0" brushRef="#br0" timeOffset="29805.2672">19699 9038 520 0,'0'-13'192'0,"-6"8"-152"0,6-6-8 0,0 6 88 16,0 2-72-16,-6-2 52 16,6 2-60-16,0 6-56 31,0 2 8-31,-3 22 52 0,6 4-24 16,-6 25 4-1,-3-1-16-15,0 9 36 0,1-6-20 0,-4 6 4 16,9-9-16-16,-9 1-8 15,3-6 0-15,-3-5 56 16,0-13-32-16,-3-6 32 16,6-7-32-16,-3-19-264 15,3 0 128-15</inkml:trace>
  <inkml:trace contextRef="#ctx0" brushRef="#br0" timeOffset="30042.6605">19607 9125 416 0,'0'-21'152'0,"0"21"-116"0,21-8-12 0,-12 11 64 15,-3 2-52-15,9 6 40 16,-1 5-44-16,7 2-8 16,-6 3-16-16,0 1 4 15,-9-1-8-15,3 0 60 16,-9-3-36-16,-9 1 32 15,3-3-32-15,-9-3 8 0,0-2-20 16,-6-9 36-16,7-2-28 0,-1-13-24 16,0 0 0-1</inkml:trace>
  <inkml:trace contextRef="#ctx0" brushRef="#br0" timeOffset="30822.2867">19845 9009 560 0,'0'-3'208'0,"0"3"-164"0,-9 22-8 15,-3-4 100 1,9 1-80-16,-9 12-4 16,3 4-32-16,-2 2 12 15,8 0-20-15,-3-8-4 16,6-5-4-16,0-6 20 16,9-4-12-16,-3-9 56 31,-6 0-36-31,0-8 12 0,5 1-28 0,-2-9 28 15,3 1-28-15,-6-12-4 16,0 1-8-16,6-3-48 16,3 6 24-16,3 2-56 0,3 6 44 15,9 4-44-15,3 6 40 16,2 3 48-16,1 2-8 16,-3 0 20-16,3 3-12 0,0-5 28 15,-10 2-24 1,1-7 40-1,0-1-32-15,-12-5 20 16,6 3-24-16,-9-8 28 16,-6 5-32-16,-6-11 20 15,6 6-20-15,-15-11-36 16,0 6 12-16,0-4 0 16,0 4 8-16,0 7 0 15,4 6 0-15,-4 8-36 16,6 7 20-16,3 17 16 0,0 2 0 0,3 8 20 15,6 0-12-15,3-3 32 16,0-5-24-16,9-7 48 16,0-4-36-16,-1-13-4 15,7 1-16-15,-6-12-60 16,6 6 28-16,-6-18-8 16,0 2 20-16,-6-16 24 15,3 3-4-15,-4-5-48 16,-2 7 24-16,3 1-40 15,-3 13 32-15,0 2-32 16,-3 11 32-16,3 13 36 16,0 6-4-16,3 5 0 15,-3 2-4 1,0 0 40-16,-3-2-24 0,3-5 24 16,0-1-24-16,-6-7 52 15,9-3-40-15,-3-8 12 16,0 0-28-16,3-16-16 15,-3 3-4-15,8-16 12 0,1 2-4 0,0-5-12 16,0 6 4-16,6-1 12 16,0 9-4-16,3-1-12 15,-10 6 4-15,7 0-376 16,-6 8 208-16,0-6-416 16,-3 6 336-16</inkml:trace>
  <inkml:trace contextRef="#ctx0" brushRef="#br0" timeOffset="30941.5786">20545 8914 800 0,'0'-5'296'0,"0"5"-232"0,0-6-16 0,0 4-24 16,0 4-24-16,6 1 24 31,-6 0-12-31,0-1-152 0,6 1 72 0</inkml:trace>
  <inkml:trace contextRef="#ctx0" brushRef="#br0" timeOffset="31090.6786">20565 8975 644 0,'-14'8'236'0,"14"-8"-180"0,-6 31-20 16,0-9 52 0,3 1-56-16,-3 12 32 15,-3-1-36-15,3 1 36 16,3-4-36-16,0-4-60 16,6-6 20-16,0-8-300 15,3-2 172-15</inkml:trace>
  <inkml:trace contextRef="#ctx0" brushRef="#br0" timeOffset="31976.9916">20634 9073 696 0,'-3'0'256'0,"3"0"-196"0,-6 7-20 0,0-1 68 0,6 4-68 0,-6 6 0 16,3 5-24-16,-3 6-36 16,3-1 8-16,0-2 12 15,6 0 4-15,0-6 40 16,3-2-20-16,3-8 20 16,0 0-24-16,0-10 28 15,3-4-32-15,-3-4-4 16,0-1-8-16,-6-7-32 15,3 4 16-15,-9-12-12 16,3 5 12-16,-3-6-8 16,0 6 8-16,0 0-28 15,3 8 24-15,3-1-40 16,3 7 36-16,3 1-4 16,2 4 16-16,4 2 8 15,3 5 0-15,0-2 8 16,0 2-4-16,-3-3 76 0,0 4-44 0,-3-9-4 15,-3 3-20-15,-3-3-12 16,-1 1 4-16,-2-3-16 16,0 2 8-16,-3 3-48 15,3 3 24-15,0 4-12 16,0 4 24-16,0 8 44 31,3-1-16-31,0 3 24 16,3 3-20-16,-3-5 36 15,0-1-28-15,-3-5-12 16,3-2-8-16,0-8 64 16,0-1-36-16,0-7-12 15,3 2-12-15,-3-10-52 0,0 2 24 16,-3-15 8-16,6 5 8 0,-9-6-40 16,6 9 24-16,-6-1-12 15,3 6 20-15,-3 10 8 16,5 6 4-16,-5 10 32 15,6 3-16-15,-6 3 32 16,6 5-32-16,3-6 40 0,0 1-32 16,3-9 56-16,0 1-44 0,0-11-8 15,3 0-16-15,0-11-80 16,-3 6 36-16,-3-19-32 16,2 6 40-16,-2-12 28 15,3 1 0-15,-3 6-88 16,6-1 48-16,-3 8-24 31,0 11 36-31,0 10 76 16,3 5-28-16,0 12 28 15,5 1-32-15,1 4 44 16,0-1-36-16,-6-4 64 16,0-4-52-16,-9-7 116 15,-3-3-88-15,-18-6-228 0,-6 3 84 0,-9-10-600 16,7 0 372-16</inkml:trace>
  <inkml:trace contextRef="#ctx0" brushRef="#br0" timeOffset="33026.2925">16437 10155 716 0,'-15'10'264'0,"9"-12"-204"0,-9 7-16 15,12 0 64 1,3 6-68-16,6-1-8 16,3 4-20-16,6-6 8 15,3-1-12-15,6-9 32 16,5-1-24-16,4-10 56 0,0-3-40 0,-3-5-24 16,-1 5-8-16,-11-5 44 15,-3 5-24-15,-18-5 16 31,0 5-20-31,-18-3-16 16,3 6-4-16,-5 3-40 0,5 7 24 0,0 8-72 31,9 9 52-31,0 15 8 16,9 0 20-16,3 2 28 16,6 4-8-16,9-9 32 15,3 1-24-15,8-6 12 0,1-3-16 0,3-10 64 16,0 3-44-16,-1-8-116 15,-2-1 40-15,-3-4-240 16,-3-1 160-16,-6-10-236 16,-1 2 204-16,-8-15-92 15,3 2 148-15,-3-8 336 16,0 6-124-16,-3-1 124 16,3 9-140-16,-3 4 36 15,3 12-76-15,0 10 56 16,3 5-64-16,-3 8 28 0,3 0-44 0,0 3 44 15,2 0-44-15,1-3 72 16,0 0-56-16</inkml:trace>
  <inkml:trace contextRef="#ctx0" brushRef="#br0" timeOffset="33248.1064">17095 10102 756 0,'-18'10'280'0,"18"-10"-216"0,-15 24-20 0,3-8 40 16,6 3-56-16,-12 4 24 16,3 4-32-16,-6 2 44 15,7-3-36-15,-7 4 20 31,0-4-28-31,-3-2-148 0,3-3 64 0</inkml:trace>
  <inkml:trace contextRef="#ctx0" brushRef="#br0" timeOffset="34627.4243">17374 10123 520 0,'0'-5'192'0,"0"5"-152"0,-8-3-8 0,8 0 96 15,0 6-76-15,-6-6 24 16,3 3-44-16,-9-2 24 15,9-1-32-15,-9 0-4 16,6 6-12-16,-6 0 12 16,0 5-12-16,-3 5-12 15,6-3 0-15,-6 9 4 16,9 0 0-16,0-4 8 31,6 1-4-31,0-3 24 0,6-2-16 0,-3-3 48 16,9-3-32-16,-3-5-40 15,6 0 4-15,-9-5-124 16,3 0 76-16,-9-9-40 16,6 7 56-16,0-9 16 15,-3 2 12-15,-3-1 20 16,0 9-4-16,0 1 52 16,6 10-32-16,-6 1 8 15,6 9-20-15,3-1 28 0,3-1-24 16,2-3 12-16,1 1-16 0,0-6 36 31,0-2-24-31,0-6 12 16,6 1-20-16,-6-6-124 15,0 2 60-15,0-7 16 16,-1 0 24-16,-2-13 16 16,-3 2-4-16,-3-5-28 15,3 5 12-15,-3 3 48 16,6 5-16-16,-6 11 16 15,3 7-20-15,-6 11 20 16,9 6-24-16,-9 5 24 0,3 2-24 0,-6-2 24 16,6 0-24-16,-12-3 24 15,0-3-24-15,-3-4 48 16,3-1-32-16,-3-8 12 16,3 1-24-16,-3-12 20 15,9 4-24-15,0-14 12 16,0 2-12-16,9-9-16 15,3 4 0-15,3-7-24 16,0 5 16-16,0-1-12 16,-1 6 12-16,1 1 8 15,-3 7 4-15,-9 0-12 16,9 2 8-16,-12 1-16 0,6 5 12 16,-12 3-32-1,6 5 24-15,-6 5-12 16,6 3 16-16,0 5 8 15,0 0 4-15,6 3 52 16,-3-3-28-16,3 0 0 16,6-2-16-16,-3-6 20 15,0 0-16-15,-3-7 92 16,9-1-56-16,-9-5 20 0,2 0-36 0,-2-8-40 16,3 3 4-16,-3-11-104 15,3 0 56-15,-3-8 8 16,0 3 24-16,3 0-28 15,-3 5 28-15,0 8-80 32,3 8 56-32,-3 11 80 15,0 4-16-15,-3 7 4 0,9-1-12 0,-9-3 32 16,3-2-20-16,3-5 48 16,-3-1-40-16,5-4 100 15,-2-4-76-15,0-7-120 16,6 2 28-16,-9-7-120 31,9-1 88-31,-3-10-24 0,-3 0 56 0,3-14-4 16,-3 6 24-16,6-2-16 15,-1 7 16-15,-8 5 44 16,9 14-16-16,-9 16 44 16,3-1-32-16,-3 14 12 15,3 2-20-15,-3 3-8 16,3 3-4-16,3-3 40 0,-3-2-24 0,-3 7 44 15,-3-2-36-15,-12 10 48 16,3-5-44-16,-9 0 12 16,9-2-28-16,0-9-16 15,3-2-4-15,-3-8 28 16,6-3-12-16,-6-10-4 31,3-3-4-31,-3-13-192 16,6 2 104-16,-9-13-212 15,6 0 168-15,0-5-476 16,3 5 336-16</inkml:trace>
  <inkml:trace contextRef="#ctx0" brushRef="#br0" timeOffset="34849.2188">18044 10149 548 0,'12'-10'204'0,"-12"10"-156"0,15-3-16 0,0 3 28 31,-6 3-40-31,18 2 44 0,-4 3-36 0,10 3-24 15,-9-3-4-15,3 2 24 16,-3 3-12-16,-18 3 48 31,2-5-32-31,-16-3 40 0,2 2-40 0,-18-4 28 16,3 2-28-16,-9-11-16 16,3 3-8-16,7-8 12 15,11 0-8-15,9-10-224 16,9-4 120-16</inkml:trace>
  <inkml:trace contextRef="#ctx0" brushRef="#br0" timeOffset="35048.9567">18401 9835 676 0,'-11'-8'248'0,"11"8"-192"0,0 2-16 0,-6 4 40 16,6 4-52-16,-3 11 52 15,3 3-48-15,-6 16-8 16,12 2-12-16,-6 6 32 15,3-6-20-15,8-2 12 16,-5-8-20-16,-3-9 52 16,3-1-36-16,-6-9 36 15,6-3-36-15</inkml:trace>
  <inkml:trace contextRef="#ctx0" brushRef="#br0" timeOffset="35349.4397">18643 10104 560 0,'23'11'208'0,"-23"-11"-164"0,33 3-8 16,-21-6 100-16,0 0-80 0,0-2 40 16,3 0-56-16,-3-8-4 15,0 7-24-15,-7-7 56 16,-2 2-40-16,-9-7 8 15,1 5-24-15,-10-3 72 16,0 3-48-16,-12 7 40 16,3 9-44-16,-3 13-44 15,7 5 4-15,11 11-16 16,9-1 12-16,12 1 52 16,5 0-20-16,10-6 112 15,0-4-72-15,0-7-332 16,-3-1 144-16</inkml:trace>
  <inkml:trace contextRef="#ctx0" brushRef="#br0" timeOffset="35949.7633">16955 10329 424 0,'6'-5'156'0,"-6"5"-120"0,0 0-8 0,0 0 104 15,0 0-76 1,0 0 60-16,0 0-72 0,0 0 48 16,0 5-52-16,6 1 40 15,-3 4-44-15,3-2 0 16,-6 3-24-16,6-6 36 16,-3 3-24-16</inkml:trace>
  <inkml:trace contextRef="#ctx0" brushRef="#br0" timeOffset="48286.586">12073 11409 520 0,'0'2'192'0,"0"-2"-152"0,0 6-8 0,0-1 36 16,3-5-44-16,-3 8 96 16,0-3-68-16,0-5 40 15,0 0-56-15,0 0 76 16,0 0-60-16,0 0-16 15,0 0-24-15,0-5 32 16,0 2-20-16,0-7-4 16,6 2-12-16,-6-11 4 15,6 9-8-15,3-6-12 16,3 3 4-16,-3-3 12 16,5 3-4-16,1-1-28 15,0 4 12-15,-3-1 4 0,3 6 8 0,3 0-20 31,-3 2 12-31,-3 3 20 16,0 3-4-16,-3 4 4 16,-1 4-4-16,-2 2 4 15,0 3-8-15,3 0 24 16,-3 3-16-16,3-6 32 16,-3-3-28-16,3-4 40 0,3-4-32 15,3-7-4-15,-6 0-12 16,3-9 4-16,-3 4-8 15,3-3 8-15,-4 2-8 0,-8 1 24 16,6 4-16-16,-6-2-172 16,3 3 88-16,-6 2-272 15,3 3 192-15</inkml:trace>
  <inkml:trace contextRef="#ctx0" brushRef="#br0" timeOffset="48834.0754">12022 11658 548 0,'-6'0'204'0,"6"0"-156"0,0 0-16 16,0 0 80-1,0 0-68-15,-3-3 80 0,3 0-72 0,-3-2 44 16,6 2-56-16,-3-7 24 15,0 10-36-15,0-6 16 16,6 4-24-16,0-6 16 16,3 0-20-16,3 3 20 15,3-1-24-15,0-2-40 16,0 6 16-16,0 2-16 16,0 2 16-16,-4 6 8 15,4 3 4-15,-3-3 0 16,3 0 0-16,-3 0 24 15,0 0-12-15,-3-6 32 16,0 4-28-16,0-6 12 16,0 2-16-16,-3-4 20 15,3 2-20-15,-1-3-12 0,1 0-4 0,0-2-4 16,3 5 0-16,0-5 24 16,0 2-8-16</inkml:trace>
  <inkml:trace contextRef="#ctx0" brushRef="#br0" timeOffset="50608.6899">12710 11359 312 0,'-9'-6'112'15,"15"6"-84"-15,-6 0-12 0,0 0 12 0,0 0-20 0,0 0-12 16,0 0 0-16,0 0 64 16,0 0-32-16,0 0 84 15,0 0-60-15,0 0 36 16,0 0-52-16,0 0 44 15,0 0-48-15,-6 0 36 32,6 0-36-32,0 0 36 15,0 0-40-15,-6 0 56 16,6 0-48-16,-6-2 12 16,6 2-32-16,6-3 20 15,0 6-24-15,3-1 48 16,3 4-32-16,3-6 4 15,6 5-20-15,-4 0 28 0,4-5-24 0,0 3 4 16,-6 2-12-16,0 0-8 16,0-5 4-16,-3 0 4 15,-3 3-4-15,-9-3 40 16,6 0-20-16,-6-5 32 31,0-1-32-31,-6-7 12 0,6 8-20 16,0-6-448-16,0 3 236 0</inkml:trace>
  <inkml:trace contextRef="#ctx0" brushRef="#br0" timeOffset="51473.5329">13526 11030 528 0,'8'-2'196'0,"-8"2"-152"0,9-8-12 16,0 3 124-1,0 5-92-15,3-11 72 16,0 3-80-16,0-5 56 16,3 2-60-16,-3-7 4 15,0 5-32-15,-6-6 24 16,3 6-32-16,-12-3 4 15,-3 5-12-15,-15 1-16 16,3 4 4-16,-15 6-4 16,3 11 0-16,-5 2 8 15,5 6 0-15,0 2 24 16,9 3-12-16,6-3-12 16,7 0-4-16,5-5 28 0,9-3-12 15,5-8 12-15,7 1-12 0,9-12-112 16,-3 4 52-1,0-9-84-15,0 3 72 16,-10-5-4-16,1 5 40 0,-6-2 4 16,-3 7 12-16,-6 6 0 15,3 4 0-15,-6 12 16 16,3 5-4-16,-6 10-28 16,6 1 12-16,-3 10 4 15,3-3 8-15,-6 11 24 16,3-3-12-16,-9-2 24 15,3-9-24-15,-17-7 40 16,11-5-28-16,-15-14 4 16,9-3-16-16,-3-15 0 15,7-3-4-15,5-21 80 16,0 0-44-16,12-13-40 16,0 7-4-16,15-2-20 15,5 8 8-15,10 0-20 16,0 11 20-16</inkml:trace>
  <inkml:trace contextRef="#ctx0" brushRef="#br0" timeOffset="52126.3451">13734 11046 280 0,'-9'6'104'0,"9"-6"-84"0,6 8 0 0,-6-3 152 15,3 0-96-15,3 6 8 16,0 2-56-16,-6 0 44 16,0 0-40-16,0 1 48 15,3 2-48-15,-6-3 72 16,-3-3-56-16,0-2 44 15,6 0-52-15,-9-5 8 16,9 0-32-16,-6-6-16 16,6 0-4-16,0-7 12 15,6-1-4-15,0-10-28 16,3 5 12-16,-3-3-4 0,9 4 8 0,-9 1-12 16,3 6 12-1,-9 8 20-15,6 3-4 0,-6 2 76 16,0 6-48-16,-6 2 40 15,6 0-44-15,0-2 16 32,0 0-28-32,-6-3 16 15,12-1-20-15,-6-4 36 16,9 0-28-16,-4-6-12 16,1 0-8-16,3-4 4 15,6-1-4-15,-9-8-108 16,3 5 56-16,3-2-8 0,-3 2 36 15,-3 3-4-15,0 3 12 0,-6 8-8 16,0 2 8-16,0 6 36 16,0 4-16-16,-6 1 104 15,6 3-60-15,-6-3 20 16,12-3-40-16,-6 0 32 16,0-2-36-16,0-6 20 15,0-2-28-15,0-6-204 0,6 3 100 0,-3-5-416 31,3 0 276-31</inkml:trace>
  <inkml:trace contextRef="#ctx0" brushRef="#br0" timeOffset="52775.8165">14136 10753 600 0,'-9'-11'224'0,"9"11"-176"0,-6-5-12 16,3 5 36-1,6 5-48-15,-3 8 16 0,0 3-24 0,3 21 0 16,-3 3-8-16,0 13 4 16,0-3-8-16,-3-5 8 15,-3-5-8-15,0-8 16 16,3-6-12-16,-3-5 40 15,-3-5-24-15,-3-11 20 32,3 1-24-32,3-12-16 0,-3 1-8 15,3-19 4-15,6 0 0 0,0-29-12 16,6 3 8 0,6-8-92-16,3 8 48 0,6 5 16 15,6 10 16-15,-6 4 140 16,2 9-72-16,-2 7 64 15,-3 9-72-15,-6 6 48 16,0 6-52-16,-6-1 40 16,3 5-44-16,-9 4 44 15,3-4-48-15,-6 3 12 16,6 6-28-16,-9-8 8 16,6 7-12-16,-9-7 20 15,3-1-20-15,-3-2-48 16,3 3 20-16,-9-3-52 15,6 2 40-15,-6-2 8 16,7 3 8-16,-1-3 12 16,3 2 0-16,0 4-56 15,3-1 32-15,6 5 36 16,3 3-4-16,3 3 96 16,5 0-56-16,-2 0 4 0,3-3-32 15,-6-5 24-15,6-3-28 0,-3-5 32 16,3 0-32-16,-6-5 32 15,-3 2-32-15,0-8-136 16,-3 1 64-16,-3-4-308 16,0 1 204-16</inkml:trace>
  <inkml:trace contextRef="#ctx0" brushRef="#br0" timeOffset="53739.1039">14395 11136 652 0,'9'-8'244'0,"-9"8"-192"0,6 0-12 0,-6 0 100 15,0 0-84-15,-6 0 40 16,6 0-56-16,-15 0 28 16,6 8-36-16,-12-2-8 15,6 4-16-15,-6 1 36 16,15-1-20-16,-3 1 20 16,9 0-24-16,9-4 28 15,-3 1-32-15,15-5 20 16,9 2-20-16,-3-5-520 15,-3 6 276-15</inkml:trace>
  <inkml:trace contextRef="#ctx0" brushRef="#br0" timeOffset="54539.3926">13186 11525 416 0,'6'-2'152'0,"-6"2"-116"0,-6 0-12 0,6 0 128 15,0 0-88-15,0 0 88 16,6 0-88-16,0-3 56 16,0 3-68-16,-3-3 48 15,-3 6-56-15,0-3 104 16,0 0-88-16,6 0 20 16,0 0-48-16,3 0 24 15,0 5-32-15,9-2 32 16,0 0-32-16,23-3 56 15,10 0-44-15,35-6 0 16,0 4-20 0,45-6 16-16,3 0-20 0,36-6 24 15,-12 1-24-15,9-5 24 16,-25 2-24-16,1 0-12 16,-21 8-4-16,-20 0 12 15,-28 5-4-15,-12-2 8 16,-17 3-8-16,-15-4 8 15,-9 4-8-15,-9-4 32 16,-9 4-20-16,-3-6-120 0,6 2 56 0,-12-4-328 16,6 5 212-16</inkml:trace>
  <inkml:trace contextRef="#ctx0" brushRef="#br0" timeOffset="55177.9369">13314 11697 548 0,'0'-10'204'0,"0"10"-156"0,0 0-16 0,0 0 80 15,0 0-68-15,0 2 36 16,0 6-48-16,0 8 36 16,0 3-40-16,0 4 40 31,6 4-40-31,-6-1 20 0,3 1-28 0,-3-6 36 15,0 0-32-15,-3-5 56 32,3-3-44-32,-6-2-52 0,6-3 8 15,-6-6-548-15,6 1 304 0</inkml:trace>
  <inkml:trace contextRef="#ctx0" brushRef="#br0" timeOffset="55393.8865">13543 11806 704 0,'9'-6'264'15,"-9"6"-208"-15,42-8-12 0,-24 6 88 16,0 2-80-16,6 0 16 15,-4 5-44-15,4-5-4 16,-3 5-12-16,0 1 12 16,-6-1-12-16</inkml:trace>
  <inkml:trace contextRef="#ctx0" brushRef="#br0" timeOffset="55625.4476">13704 11671 600 0,'-15'10'224'0,"15"-10"-176"0,0 37-12 15,0-13 80 1,0 0-72-16,0 10 36 16,6 3-48-16,-3 0 24 0,-3-5-28 0,6-5 0 31,0-3-16-31,-6-9-220 15,0 1 116-15</inkml:trace>
  <inkml:trace contextRef="#ctx0" brushRef="#br0" timeOffset="56278.7119">14079 11808 592 0,'15'-16'220'0,"-15"16"-172"0,12-10-12 15,-9 5 68-15,3 2-64 0,-6-5 72 16,6 0-64-16,-12-5 64 15,6 5-64-15,-9-5 20 32,3 2-40-32,-9-2 8 0,6 5-20 0,-12 3 8 15,1 2-12-15,-7 8-8 16,3 3 0-16,-9 11 28 16,9 5-16-16,4 5-12 15,5 0-8-15,6 0 40 16,3-3-24-16,15-7 16 15,3-3-16-15,3-11-52 16,5 0 24-16,4-10-228 0,3 2 136 0,-3-7-120 16,-3-1 132-16,-6-5-56 15,-4 6 88-15,-8-3 36 16,-3 7 20-16,0 9 104 16,0 7-52-16,0 14 88 31,6 3-76-31,-6 10 68 15,0 2-68-15,6 9-12 16,0-3-28-16,-12 5-12 16,6-5 0-16,-6 0 20 15,-3-8-12-15,-11-8 24 16,-1-5-24-16,-9-11 12 0,9-7-12 0,-9-19 12 16,4-1-16-16,8-17 16 15,-3 1-16-15,21-7 60 16,0 6-40-16,24-4-28 15,-3 4-4-15,5 1 0 16,4 9 4-16,-6 3-240 16,6 4 132-16</inkml:trace>
  <inkml:trace contextRef="#ctx0" brushRef="#br0" timeOffset="56961.2057">14222 11951 488 0,'0'13'180'0,"0"-13"-140"0,0 14-12 0,-6-6 120 16,6 2-88-16,0 1 52 15,-3-1-64-15,-3-2 20 16,0 3-40-16,6-3 0 16,0 0-16-16,-9-6 20 31,18 1-20-31,-9-6-12 15,6 3-4-15,0-5 4 0,-3 0 0 0,3-6 8 16,3 6-4-16,-3-6-12 16,0 6 4-16,-6-6-24 15,9 4 16 1,-9-4 4-16,6 6 8 16,-6-3 0-16,6 5 0 0,-6 3 8 15,3 3-4-15,-3 2 32 16,6 3-20-16,0 3 20 15,-3 2-20-15,3-3 0 16,0 1-8-16,2-3 28 0,-2 0-20 16,0-3 20-1,-3 0-20-15,3-5-16 16,0 0-4-16,-6-2-92 16,0 2 48-16,0-6-48 15,9 4 56-15,-9-9-16 16,0 3 36-16,0-2-8 15,6 2 16-15,0 2 24 16,-3 4-4-16,9 2 112 16,-3 5-68-16,-3 3 68 15,9 3-68-15,0-1 4 0,0 1-32 0,-10-3 4 16,10 5-16-16,-6-8-120 16,3 1 56-16</inkml:trace>
  <inkml:trace contextRef="#ctx0" brushRef="#br0" timeOffset="57693.5757">14576 11676 508 0,'0'-5'188'0,"0"5"-148"0,0 0-8 0,0-6 44 15,6 6-48-15,-6 0 76 0,0 0-56 0,0 0 0 16,0 0-28-16,0 6 32 15,0-1-28-15,-6 14 56 16,6 4-44-16,0 12 20 16,0 2-36-16,0 8 16 31,0-8-20-31,-9-3 0 16,9 1-8-16,-6-12-8 15,6-4 4-15,0-8 56 16,0 2-32-16,-5-8-12 15,2-5-8-15,-3-13 0 0,6 2-4 16,-6-13-4-16,6 1 4 16,6-25-16-16,0 8 8 0,2-7-92 15,13 7 48-15,-6 8 32 16,9 6 12-16,-3 7 32 16,0 11-16-16,-6 8 40 15,-1 8-28-15,1 3 40 16,-9 2-36-16,0 3 40 15,0 2-40-15,-12 1 20 16,6-8-28-16,-6-1 28 0,0-2-32 0,-9-8-4 16,12 5-8-16,-11-10-120 15,2 0 64-15,-3-3-60 16,9 3 68-16,-3-6 4 16,3 11 24-16,0 0 4 31,6 11 4-31,0 12 112 15,6 1-56-15,0 0 76 16,3 5-68-16,-3-5 32 16,9 0-52-16,-3-8 24 15,-3-3-32-15,-1-8 8 16,4-5-20-16,-3-5-280 16,3 5 140-16</inkml:trace>
  <inkml:trace contextRef="#ctx0" brushRef="#br0" timeOffset="58042.7184">14877 11988 780 0,'15'6'288'0,"-15"-6"-224"0,24-11-20 0,-12 6 40 16,2-1-56-16,1-2 52 16,6-2-48-16,-6 2 28 15,-6 3-32-15,-3-6-8 16,0 6-12-16,-12-3 4 16,0 3-8-16,-9-1 52 15,0 6-32-15,0 0 60 16,0 6-48-16,1 7 72 0,2-3-60 15,3 4 36-15,9 1-48 0,6 4 8 16,3-1-28-16,6-7 20 16,5 0-24-16,1-3-260 15,3-3 136-15</inkml:trace>
  <inkml:trace contextRef="#ctx0" brushRef="#br0" timeOffset="72371.891">17827 13756 424 0,'-12'-16'156'0,"12"16"-120"0,-3-16-8 0,3 8 96 15,0 3-72-15,0-9 52 16,3 7-64-16,0-7 52 0,6 4-56 0,-3-4 20 16,3 7-36-16,6 1 8 15,0 4-16-15,11 7 20 16,4 5-20-16,6 9-20 15,3 0 0-15,8 2 12 16,-8 0 0-16,-6 0 8 31,-4-2-8-31,-14 2 16 16,0-5-12-16,-21 7 32 16,3 4-24-16,-27 10 20 15,7 3-20-15,-13 5 28 0,3 0-28 0,0-6 4 16,10-2-12-16,-1-8 12 15,6-5-12 1,6-8 4-16,3-3-4 0,9-10-32 16,6-3 12-16,9-8 40 15,3 0-16-15,9-8-36 16,-1 0 12-16,4-2-52 16,0 7 36-16,-3-2 16 15,-3 8 8-15,-7 2-16 16,-2 6 12-16,-9 7-12 15,-3 4 8-15,-9 4 36 0,0 1-16 0,-9 4 0 16,1 1-4-16,-1 3-32 16,3-1 16-16,0 14 4 15,9 2 8-15,3 22 0 16,12-4 0-16,0 15 8 31,8-4-4-31,1 24-4 16,0-10 4-16,-6 13-16 15,0-19 8-15,-6 24 12 16,-3-13-4-16,-6 16 104 16,0-19-60-16,-9 11 88 15,3-5-80-15,-3 8 44 16,3-9-60-16,-3-2 16 0,0-16-36 0,-3-16 72 16,-6-13-56-16,-5-10 24 0,-13-11-40 15,0-14 16-15,-3-5-20 0,-2-5-264 16,2-15 136-16,-12-22-760 15</inkml:trace>
  <inkml:trace contextRef="#ctx0" brushRef="#br0" timeOffset="73535.5506">18904 13335 372 0,'-5'-13'140'0,"5"13"-112"0,-3-19-4 0,0 6 76 0,3 5-60 0,-3-8 88 31,6 6-72-31,-3-6 44 0,0 5-60 0,0 3 8 16,0 6-32-16,-3 10 0 15,3 5-8-15,-3 8 20 16,0 5-16-16,-3-2 12 15,3 0-12-15,-3-5 28 16,3-1-24-16,-6-5 64 31,6 0-44-31,-6-7 56 16,6-4-56-16,-3-7 0 16,6 0-20-16,3-8 16 15,3-1-20-15,6-4 4 16,6 2-8-16,6-3 12 15,2 6-12-15,4 3 16 16,-3 4-16-16,0 1 24 0,-1 5-20 0,-2-3-320 16,3 3 164-16</inkml:trace>
  <inkml:trace contextRef="#ctx0" brushRef="#br0" timeOffset="73835.8412">19235 13306 260 0,'0'-3'96'0,"0"3"-76"0,3 3-4 0,0-8 192 16,0-1-116-16,3 1 68 16,0-3-92-16,0-5 4 15,0 0-40-15,-3-1-4 16,3 4-16-16,-3-6 44 31,0 3-28-31,-6-1 20 16,0 7-28-16,-6 1 16 15,3 1-20-15,-9 8 36 16,3 2-28-16,-9 5 12 16,3 9-20-16,-6 5 20 15,4 0-24-15,5-1-12 16,6 4-4-16,9-6 40 0,6-2-24 0,12-6 60 16,2 0-40-16</inkml:trace>
  <inkml:trace contextRef="#ctx0" brushRef="#br0" timeOffset="75090.503">19360 13237 340 0,'0'5'128'0,"0"-5"-100"0,0 14-8 0,-3-9 68 15,3 5-52-15,-3 1 92 16,0 2-72-16,-3 1 52 15,0 1-64-15,-3 4-12 16,6-1-20-16,-6 1 52 0,6-3-36 0,-3-3 24 16,3-2-32-16,0-6 44 15,3 0-36-15,0-7 4 16,3 2-20-16,-3-8-8 16,6 2 0-16,0-7 12 15,6 3-8-15,0-9-20 16,3 3 4-16,0-5-48 15,3 0 28-15,-3-3-4 16,2 11 20-16,-5-8 8 16,-3 13 4-16,-6-3-20 15,3 6 12-15,-9 10 4 16,3 0 4-16,-6 6-28 16,3 2 16-1,-3 3 40-15,6 3-16 0,-3-1 24 16,3-2-20-16,-3-3 0 15,6 0-8-15,-3-2 12 16,3-3-12-16,0-3 16 16,0 1-16-16,-3-9 24 15,3 3-20-15,0-8 4 16,6 3-8-16,0-9-40 0,3 7 16 0,0-9 16 16,0 5 0-16,0-2-8 15,0 5 4-15,-3-3 4 16,0 6 0-16,-7 0-12 15,1 5 8-15,-3-3-4 16,0 6 0-16,0 2-12 31,3 3 12-31,-3 3 40 16,0 2-20-16,0-3 8 16,6 4-12-16,-6-1 4 15,0 0-8-15,-3-2 24 16,3 2-16-16,-6-3 4 15,1 1-8-15,-4-3 12 16,3 0-12-16,-3-3 4 0,6 0-4 0,-3-5 4 16,6 0-8-16,3-2 24 15,3 2-16-15,0-5-32 16,3-1 12-16,0-2-176 16,-1 3 104-16,1-6-420 15,0 6 280-15</inkml:trace>
  <inkml:trace contextRef="#ctx0" brushRef="#br0" timeOffset="77024.6256">19720 13316 392 0,'0'0'148'0,"0"0"-116"0,9 3-8 0,-6-6 76 16,3 1-60-16,3-3 36 15,0 5-44-15,0-6 8 16,3-2-24-16,-3 3-8 16,0 0-4-16,-6-9 4 0,2 9-4 15,-10-3 32-15,2-2-20 0,-9-1 20 16,3 6-20-16,-6 2 20 16,6 3-24-16,-6 3-4 15,6 2-4-15,-6 6 4 16,6 5-4-16,0 2 76 15,3 3-44-15,0 0 24 16,6 1-40-16,-3-4 0 31,6-2-12-31,0-5 36 0,6-1-20 16,3-7 32-16,3-1-32 16,9-4-24-16,-3-1 0 15,6-7-152-15,2 2 84 0,4-6-68 16,-3 4 76-16,3-9 16 15,-4 3 28 1,-2-2 4-16,-3 2 4 0,-6-3 32 16,0 9-12-16,-6-3 40 15,-3 7-28-15,-4 1 56 0,4 2-44 16,-9 3 20 0,0 6-36-16,-6 4-8 0,3 6-8 15,-2 3 4-15,2-1-4 16,-3 1 24-16,0-3-16 0,-12 0-4 31,12-1-4-31,-9-7 48 16,6 6-28-16,-6-9 8 15,6 0-20-15,0-5 12 16,6 0-16-16,3-8 24 16,3 0-20-16,9-8-32 15,0 1 12-15,9-4 0 0,-3-2 8 0,3 0-20 16,-1 7 12-16,-5-1-4 15,0 7 4-15,-6 0-36 16,0 5 24-16,-6 6 16 16,0 2 4-16,-3 3 56 15,0 5-32-15,0 0 16 16,0 3-24-16,-3-3-24 16,3 1 0-16,-3-6 32 15,0 2-16-15,0-7 28 16,6 2-24-16,-3-7 32 15,6 2-28-15,-3-6-4 16,3 1-8-16,-3-6-16 16,3 3 8-16,0-2-24 15,0 5 16-15,0 2-4 16,0 6 8-16,0 2-44 16,0 5 24-16,-3 1 24 15,0 2 4-15,3-2 28 16,2-1-16-16,-2-4 32 15,0 2-28-15,0-8 12 16,3 0-16-16,3-8-192 0,0 2 96 0,-3-9-124 16,9 1 120-16,0-17-112 15,3-1 112-15,5-18-148 16,1 7 132-16,12-4 68 16,-6 10 28-16,2-1 224 15,-2 12-120-15,-3 0 120 31,-6 10-124-31,-7 0 32 16,-2 8-76-16,-9-3 28 16,0 11-44-16,-6 6 16 15,0 4-28-15,-3 9 36 16,0-1-32-16,-3 17 4 16,3 2-16-16,-6 8 36 15,6 0-24-15,-5-3 20 0,2-5-24 0,-6-8 8 16,3-5-16-16,-6-8 20 15,6-3-20-15,-3-8 48 16,3 1-32-16,3-14 12 16,3-3-24-16,6-15-96 15,3 2 44-15,6-11-60 16,3 9 56-16,9-3-4 0,0 10 24 16,5 3-12-16,1 11 16 0,-3 10-8 15,0 6 12-15,-12 8-8 16,-4-1 8-16,-14 3 68 15,0 3-28-15,-11 0-12 16,-1 0-8-16,-12-6 44 31,3-2-28-31,-12-5-12 16,4-3-4-16,-10-6-20 16,12 4 8-16,3-4 12 15,10 1-4-15,11-3-28 16,9 0 12-16,11 0 4 15,7 0 8-15,6-5 8 16,3 2-4-16,6-5 16 16,-4 3-12-16,4-9-4 0,0 6 0 0,-1-7-16 15,1 7 8-15,-3-8 12 16,-3 5-4-16,-1-7-12 16,-2 4 4-16,-6-4 4 15,-3 2 0-15,-3-2-12 16,0 7 8-1,-6-2 12-15,0 2-4 0,-6-2-4 16,0 5 4-16,-6-3-4 16,0 6 0-16,-6 0-28 15,3 2 16-15,-9 3 12 16,3 5 4-16,-9 3-20 16,6 6 8-16,-3 7-12 15,3 0 8-15,1 5 0 16,5-2 4-16,3 3 0 15,6-9 0-15,6 1 44 16,3-3-24-16,5-8 24 16,4-1-20-16,3-4 0 15,3 2-8-15,0-13-24 16,-3 3 8-16,-1-5-12 0,1-6 8 0,-3-5-96 16,0 5 56-16,0-3 16 15,-3 3 20-15,0 0 16 16,0 8 0-16,-4 8 88 15,4 6-48-15,-6 4 44 16,0 9-48-16,-6-3 32 31,3 2-36-31,-9 1 8 0,3-9-24 0,-6 4 44 16,3-9-32-16,-6-5 28 16,6 0-28-16,-3-13 8 15,3 2-20-15,3-13 28 16,3 0-28-16,15-7 20 31,9 2-20-31,9 2-8 0,-1 3-4 0,-2 8-112 16,-3 11 60-16</inkml:trace>
  <inkml:trace contextRef="#ctx0" brushRef="#br0" timeOffset="78123.1525">18806 13875 340 0,'0'-3'128'0,"0"3"-100"0,0-3-8 15,0 1 60 1,0 2-48-16,0-3 112 16,0 1-84-16,3-4-16 15,3 6-28-15,-6 0 4 16,6 6-12-16,-6 1 24 16,6 7-20-16,-3 9 48 15,3 7-32-15,3 7 20 16,-3 0-28-16,0-3 8 15,6-5-16-15,0-8 64 16,3-2-44-16,2-11 40 0,4-6-40 0,0-15 24 31,3-3-28-31,0-13-28 16,0 3 0-16,-4-9 8 0,4 9-4 0,-9-1-20 16,-3 12 8-16,-3-1 4 15,0 5 4-15,-6 3 0 31,3 3 0-31,-6 0-80 0,6 2 44 16</inkml:trace>
  <inkml:trace contextRef="#ctx0" brushRef="#br0" timeOffset="78519.2896">19286 13877 416 0,'5'-2'152'0,"-5"2"-116"0,0 0-12 16,-3 0 84 0,1 0-64-16,-7 2 60 15,3 4-60-15,-3-1 48 16,-3 3-52-16,-3 5 16 0,3 3-36 0,-3 8 60 16,6 0-44-16,-3 5 0 15,6 0-20-15,3-5 16 16,3-3-20-16,6-11 48 15,6-2-32-15,3-13 4 16,3-3-20-16,3-13 12 31,0 2-16-31,-6-10 4 16,-1 6-4-16,-11-1-32 0,-3 5 12 16,-9-2 12-1,3 13 4-15,-8-3-48 16,8 9 28-16,-6-3 12 0,9 5 4 15,6-3-244-15,3 0 132 0,15-5-316 16,8-2 240-16</inkml:trace>
  <inkml:trace contextRef="#ctx0" brushRef="#br0" timeOffset="78707.7057">19536 13787 464 0,'-12'0'176'0,"12"0"-140"0,-18 3-8 0,12 2 100 0,0 3-76 0,-3 3 32 31,3 2-48-31,0 8 48 16,6 0-48-16,0 11 0 16,6 3-20-16,-3 2 40 15,0 2-28-15,0-7 4 16,0 0-20-16,-3-14 28 16,3-4-24-16,0-9-392 15,0 0 204-15</inkml:trace>
  <inkml:trace contextRef="#ctx0" brushRef="#br0" timeOffset="78938.8595">19783 13716 464 0,'-24'0'176'0,"24"0"-140"0,-21 26-8 16,12-12 32-1,9 2-40-15,-15 5 96 16,15 0-64-16,-12 5 12 15,9-2-40-15,-3 3 12 16,6-4-20-16,-6 1 20 31,6-3-24-31,0-2 4 0,0-6-8 0,0-5-60 16,0-3 28-16</inkml:trace>
  <inkml:trace contextRef="#ctx0" brushRef="#br0" timeOffset="81176.6093">19524 13938 364 0,'0'-2'132'0,"0"2"-100"0,3-6-12 16,0 1 96-1,0 5-68-15,0 0 68 16,3-5-64-16,-4-1 24 15,4 6-44-15,0-2 24 16,0 2-28-16,0-3-28 16,0 3 0-16,3-3 24 15,3 6-12-15,3-6 4 16,3 3-8-16,12-5 12 0,-7 0-12 0,10-3 4 31,0 3-4-31,0-1-8 0,-4 6 4 0,-5-5-16 16,3 10 8-16,-12-5 4 15,-3 0 0-15,-3 0-20 16,0 0 12-16,-3 0 32 16,0 0-16-16,0 0 0 15,2 0-4-15,-8-5 4 16,0 5-4-16,0-3 32 0,0 1-20 0,-5-3-4 16,2 5-8-1,-3-3-4-15,0 3 0 0,-9 0-12 16,9 0 8-16,-3-5-4 15,3 5 0-15,-3 0 32 16,-3 0-12-16,3 0-48 31,-3 5 20-31,-3 0-8 16,6 0 16-16,-5 3-28 0,2 3 20 16,-3 2-4-16,6 3 12 15,0 3 0 1,3-6 0-16,6 3 44 15,0-3-24-15,0-2 24 0,6-6-20 0,3-3 28 16,6-2-28-16,-3-7 4 16,5 1-12-16,-2-4-16 15,3 4 4-15,-3-7-16 32,0 5 12-32,-12-2-24 0,9 2 20 15,-12 0-40-15,3 5 32 0,-6 0-4 16,3 6 16-16,0 0-12 15,-6 2 12-15,6 3 20 16,0 0-4-16,0 0-12 16,6 2 0-16,-6-2 56 15,0 0-28-15,0-5 16 16,3 0-24-16,0-6-8 16,6 3-4-16,0-8 12 15,6 3-8-15,2-6-12 0,1 3 0 16,9-2-24-16,-3 4 16 15,3-2 4-15,-4 3 8 16,4-3-20-16,-3 3 12 16,3 0 12-1,-6-1 0-15,3-2-4 0,-4 3 4 0,1-3-4 32,-6 3 0-32,-9-3 0 15,3 5 0-15,-9-2 16 16,0 2-8-16,-9-2-20 15,3 5 4-15,-3-5 32 16,-3 2-16-16,3-2-36 16,3 5 16-16,-3-6 28 15,3 6-8-15,-2 0-28 0,8 0 12 0,-6-5-8 16,6 10 8-16,-6-5 8 16,6 0 0-16,-6 0 8 15,3 6-4-15,-3-6-4 16,6 2 4-16,-9-2 20 15,3 3-12-15,0 0-32 16,3-1 12-16,-3 1 20 0,0 0-8 16,-3 2-36-16,9 0 20 15,-12 3-8-15,9 0 12 0,-3 0-12 32,0 3 12-32,0-3 4 15,6 2 4-15,3-5 44 16,6 1-24-16,6-6 36 15,-6 0-32-15,6-6-4 16,3 1-12-16,-9-5-8 16,6 7 4-16,-3-5-32 15,-4 5 16-15,-2-2-4 16,-6 5 8-16,-6 0-12 16,6 0 12-16,-8 5-48 15,2 3 28-15,-3-2-4 0,6 9 20 0,0 9 36 16,6 3-16-16,-3 12 16 15,6 6-12-15,-3-2 28 16,3-1-24-16,-6 0 4 16,3-7-12-16,-9-6-8 15,0-5 4-15,-6-1 28 32,3-7-16-32,-6-8 32 0,3-2-32 15,-6-12 20-15,3 1-20 16,0-8-8-16,6 2-4 15,1-7-16-15,2-1 8 16,6-5 4-16,3 1 0 16,5-7-20-16,7 1 12 0,0 0 12 15,6 5 0-15,12-10-20 16,-3 8 8-16,14-9 12 16,4 11 0-16,2 1-20 15,1 7 8-15,-6 0 4 16,-10 8 4-16,-5-3-28 15,-3 3 16-15,-9-2 40 16,-3 4-16-16,-3-1 36 0,-6 4-32 0,-12-2-4 16,6 2-8-16,-9-5 40 15,3 5-24-15,-9-5 16 32,0 6-20-32,-6-4-36 15,6 6 12-15,-6-2 0 16,7 2 8-16,-7 5-20 0,0 3 12 15,12 0 20-15,9 5-4 16,15 8 60-16,6 3-40 0,2-3 68 16,7-2-56-16,3-11 64 15,-3 2-64 1</inkml:trace>
  <inkml:trace contextRef="#ctx0" brushRef="#br0" timeOffset="83211.7519">18946 14608 124 0,'3'-6'44'0,"-3"6"-32"16,6 6-4-16,-3-9 108 15,0 3-64-15,0-5 148 16,3-1-116-16,-6-2 44 16,0 6-80-16,-6-3-16 15,0 2-20-15,-6-2 52 16,0 5-36-16,-6-3-4 16,4 3-12-16,-7-3 8 15,6 6-12-15,-6-6-4 16,6 6 0-16,-3 2 40 15,3 3-24-15,-3 3 8 16,4 2-16-16,-1 3 28 16,6 0-24-16,0 2 12 15,6-5-16-15,3 3 20 16,3-8-20-16,6-2 24 16,3-1-24-16,6-10 24 0,-1 2-24 15,7-8-4-15,3 1-4 16,3-17-16-16,-3 4 8 0,-1-12-76 15,-2 3 44-15,-6-7 12 16,-3 4 20-16,-6 1 4 16,0 5 0-16,-6 5-12 15,0 11 8-15,-3-3 4 16,0 8 0-16,-3 5 0 16,0 9 0-16,-3 9 24 31,0 9-12-31,-9 11 24 15,6-1-24-15,-6 6 40 16,6-1-28-16,-6-4 40 0,3-6-36 0,1-5 20 16,2 0-28-16,0-11 72 15,3 0-56-15,0-10 32 16,3-3-40-16,3-8-248 16,6 2 120-16,0-9-508 15,6-1 340-15</inkml:trace>
  <inkml:trace contextRef="#ctx0" brushRef="#br0" timeOffset="83680.189">19125 14314 704 0,'-3'5'264'0,"3"-5"-208"0,-9 8-12 0,3-3 52 15,3 1-60-15,-6-1-12 16,0 3-16-16,0-3 16 15,3 3-12-15,3-5-4 16,3 0-4-16,-6-1-128 16,6 1 68-16,-3 2-120 15,0 3 100-15,-6 0 4 0,3 5 44 0,-5 14-16 16,2-4 24-16,0 4-36 16,6-1 36-16,0-4-36 15,6-1 32-15,0-8 36 16,6 0-4-16,-3-5 72 15,-1-3-48-15,-2-2 156 16,3 2-108-16,-6 1 80 0,0 2-92 16,-3-6 60-16,0 4-72 15,0-4 12-15,3 1-36 0,0 2 24 16,3 0-32-16,0-7 20 16,3 2-24-16,0-3 44 15,3 3-36-15,-6 0 4 31,6 3-20-31,-9-6 28 16,0 3-24-16,0-3-12 16,0 6-8-16,-3-3-164 15,3 5 92-15,-9-7-324 16,6 2 228-16</inkml:trace>
  <inkml:trace contextRef="#ctx0" brushRef="#br0" timeOffset="84240.3722">19172 14534 416 0,'0'-3'152'0,"0"3"-116"0,-3 3-12 0,0-1 20 16,6 3-28-16,-3 3 48 15,3 6-36-15,0 7 64 16,0 0-52-16,0 3 64 16,0 2-64-16,0-7 80 15,0-1-68-15,0-4 0 31,3-1-32-31,-3-8 40 16,0 0-32-16,0-5 28 16,3 0-28-16,0-5 8 15,3 0-20-15,-3-6 8 16,3 3-12-16,-3-8-8 0,3 6 0 16,-3-9-16-16,3 3 8 15,-3 1 4-15,2 4 0 0,-5-2 24 16,3 2-12-16,-3-2-232 31,3 5 116-31</inkml:trace>
  <inkml:trace contextRef="#ctx0" brushRef="#br0" timeOffset="84396.4986">19467 14354 600 0,'-6'-3'224'0,"6"3"-176"0,-6 0-12 0,3 0 72 16,3 5-68-16,-3 1 16 15,0-1-32-15,0-2-392 32,3 7 200-32</inkml:trace>
  <inkml:trace contextRef="#ctx0" brushRef="#br0" timeOffset="84511.9337">19419 14515 580 0,'-14'29'216'0,"14"-29"-168"0,-6 32-12 0,3-19 12 15,6-2-32-15,-3 2 12 16,6 3-16-16</inkml:trace>
  <inkml:trace contextRef="#ctx0" brushRef="#br0" timeOffset="85626.7141">19640 14581 496 0,'-6'-8'184'0,"6"8"-140"0,3 8-16 0,-3-8 76 16,0 0-64-16,-3-2 36 15,3 2-44-15,-6 0 24 32,0 2-28-32,-6 3-28 15,6 6 0-15,-6-3 24 16,3 3-12-16,-3-1 4 15,6 1-8-15,0 2 20 16,3-2-16-16,3-4 12 16,6 4-12-16,0-11 44 15,0 5-28-15,3-5 28 0,3 0-28 0,0-16-116 16,3 3 48-16,-3-8-100 16,0 5 80-16,-3-13-68 15,3 5 72-15,-7-13-20 16,1 8 40-16,-3-5 32 15,0 5 4-15,-3 0 20 32,0 10-12-32,0 1 40 15,0 7-24-15,0 3-12 0,0 8-8 16,0 5 72-16,0 6-40 16,-3 13 40-16,3 2-44 15,-3 11 44-15,0 3-44 0,-2-3 56 16,2-3-52-16,-3-2 28 15,3-5-36-15,0-6 28 16,3-3-32-16,0-7 48 16,6-3-40-16,0-6-8 15,5-2-12-15,1-5-12 16,6 0 4-16,9-3-48 16,-3 5 24-16,0-7 16 15,-1-1 4-15,-8-2 12 0,0 2-8 0,-9-2 8 16,-3 5-8-16,-9-8 8 15,0 3-8-15,-6-3 8 16,0 3-8-16,-2 2-56 16,2 9 28-16,-3 4 4 15,6 9 8-15,0 5-52 32,3 2 36-32,0 3-24 15,6 1 32-15,3-4 36 16,6 3-8-16,3-8 60 0,3-2-36 15,6-6 28-15,5 1-32 16,4-12 16-16,0 6-24 0,-3-10-28 16,2 2 4-16,-8-13-88 15,0 7 52-15,-3-4-40 16,-3 2 48-16,-6 3-8 16,0 2 24-16,-3 11-28 15,0 6 28-15,-6 7 76 16,3 3-32-16,0-3 28 15,2 8-36-15,-2-2 28 16,0-6-32-16,-3-3 84 16,0-4-56-16,0-6 76 15,0 0-68-15,0-11 8 16,0 3-36-16,-3-18-12 16,6 2-8-16,3-11-16 15,6 4 8-15,6-6-16 16,0 8 12-16,3 5 12 15,0 8 0-15,0 3-284 0,-4 7 152 16</inkml:trace>
  <inkml:trace contextRef="#ctx0" brushRef="#br0" timeOffset="93065.582">20598 14489 540 0,'0'-19'200'0,"-3"11"-156"0,3-2-12 0,0 4 52 15,0-4-52-15,0-4 32 0,9-1-36 16,-3-7-16-16,9 4-8 16,0-6 12-16,9 6-8 0,0-1-28 15,2-2 8-15,-2 8 4 16,-3-3 8-16,-3 8 8 15,-6 3-4-15,-6-1 16 0,-9 12-12 16,-3 1 24-16,-6 4-20 16,-3 13 12-16,-3 16-12 31,-6 26 44-31,3 10-28 0,-5 1 12 16,5-5-24-16,3-4-8 15,3-4-4-15,6-6 12 16,6-10-8-16,0-17 32 15,6-15-24-15,6-16 48 16,9-16-36-16,6-10-4 16,6-8-16-16,-4 2-16 0,1-3 4 15,-6 1-32-15,-6 0 20 16,-6-1 24-16,-15 1-4 16,-9 5-8-16,-6 2 0 0,-9 3 4 15,1 3 0-15,2 5-28 16,3 3 16-1,3 3 4 1,0 2 8-16,6-3-12 16,9 8 8-16,-2-4-4 31,8 4 0-31,0-2-12 0,8-1 12 0,-2 4-4 16,0-1 4-16,3-2-20 31,0 5 16-31,6-6 4 0,3 4 8 0,0-9 8 15,9 11-4-15,8-5 8 0,4 2-8 16,-3 1-12-16,-3-1 4 16,-4 3 20-16,-8 0-8 15,-3 0 16-15,-6 0-16 0,-3 3 32 16,-3 2-24-16,-12 3 48 16,3 2-36-16,-9 9-32 0,-3 5 0 15,6-3-8 1,-3 3 4-16,3 0 44 15,3-3-24-15,6-5 0 16,6-3-8-16,3-8 12 0,6-5-8 16,0-5 16-16,3-6-16 0,-6-2 16 47,3 0-16-47,-6-8-40 15,2 2 20-15,-8-5-76 16,-3 6 48-16,-6-6 0 0,6 8 24 15,-8-2 20 1,2 7 0-16,0-2-20 16,6 7 8-16,0-1-24 0,6 4 20 0,0 0-32 15,2 3 28-15,1 0 24 16,3 6-4-16,3-4-16 16,-6 3 4-16,3 6-4 15,-3 2 4-15,-3 6 8 16,3 2 0-16,-3 3 24 15,0 2-12 1,-6-5 12-16,3-2-12 0,-3-3 20 16,-3-3-20-16,0-5 12 15,0 0-12-15,-3-8 36 16,3 0-24-16,-3-8-32 0,6 0 4 0,-3-11 0 16,3 1 4-16,3-8 8 31,0 4-4-31,3-4-48 0,6 7 28 15,3-2-32-15,0 8 28 0,-1 0 8 16,1 2 12-16,0 3 8 16,6 3-4-16,-6 2 8 15,0 1-8-15,-3 2-4 16,-3-3 4-16,6 0 4 16,-10 1-4-1,4-1-108-15,0 0 56 0,3 1-96 16,-6-4 84-16,3 1-40 15,-3 3 56-15,3-1 44 16,-9 3 0-16,0 0-12 16,0 0 4-16,-3 3 12 15,-3-1 0-15,6 3-4 16,-6 1 4-16,6-1-244 16</inkml:trace>
  <inkml:trace contextRef="#ctx0" brushRef="#br0" timeOffset="94867.0941">21229 14346 404 0,'-3'0'148'0,"0"0"-112"0,3 0-12 16,0 0 56-16,0 0-48 31,0 2 16-31,0 1-32 0,-6 2 88 15,6 3-56-15,0 5 12 16,-6 9-36-16,3-4 68 16,-2 6-56-16,-4 5 40 0,-6 0-44 15,3-5 8-15,3-6-24 16,0 1 8-16,3-3-12 31,0-11 64-31,3 0-44 0,3-5-28 0,6-5-8 16,0-5-16-1,6-4 8-15,0-2-160 16,0 3 96-16,0-13 20 16,2 7 36-16,-5-5-8 15,3 11 16-15,-3-11 24 16,0 9-8-16,-3-4-8 16,0 8 0-16,-3-2 12 15,3 5-4-15,3 0-4 16,0 3 4-16,0 2 12 15,3 3-8-15,-3 0 32 16,3 6-24-16,-4-1-24 16,1 6 4-16,-6 2 16 0,0 0-4 0,-6 3 16 15,0 2-16-15,-3 1 4 16,-2 2-4-16,-4-2 28 16,9-1-20-16,-6-5-32 15,6 1 8-15,3-6 20 16,3-1-8-16,0-9 8 31,6-1-4-31,3-5 4 0,-1 3-8 0,1-8-12 16,3 0 4-16,-3-3 12 31,0 2-4-31,-6-1-20 0,3 4 8 0,-6-2 4 16,0 5 4-16,-3-3-28 31,0 6 16-31,0-3-12 0,0 5 12 0,0 1-8 15,0 2 8-15,0 2-28 16,6 6 24-16,-3 3 60 16,3 2-24-16,-3 3-16 15,3 0-4-15,-3 0 24 16,0 0-12-16,-3-3 24 16,3 0-24-16,-3-5 12 15,0 0-12-15,0-8 20 16,0 0-20-16,0-13-4 15,0-1-4-15,3-9-92 16,3 4 48-16,-1-5-12 16,1 6 32-16,0-1-12 15,3 9 16-15,-3-1 0 16,3 6 8-16,-6 5 112 0,3 2-56 0,-6 1 24 16,0 5-40-16,-3 0-4 15,3 3-16-15,-3-4 36 16,3 1-24-16,-3-8 20 15,6 3-24-15,-3-8-28 16,3-1 4-16,0-1-72 16,3 1 44-16,0 1-24 15,0 2 36-15,-3 6 8 16,0 2 12-16,0 6-20 16,3 2 12-16,-6-2 4 15,3 2 4-15,0-5 24 16,0 2-12-16,0-10 4 15,6-2-8-15,3-9 56 16,5-5-36-16,4-8-196 16,3 3 88-16,3-8-32 15,0 8 68-15,0-5 36 16,-7 4 8-16,1-1 44 0,-6 12-20 0,-9-2 120 16,3 5-80-16,-15 0 32 31,6 5-56-31,-3 1 4 0,-3 4-28 0,0 1 0 15,6 5-8-15,-9 2-16 16,9 4 4-16,0 2 12 16,3-1-4-16,3 7 24 15,0-1-16-15,-3 3 12 16,6-3-12-16,0-3 36 31,-3 1-24-31,6-3-48 16,0-8 12-16,3-6-96 15,-4-2 60-15,7-8-28 16,-3 0 40-16,3-8-4 16,0 1 24-16,0-7-28 15,3 7 28-15,2-4 24 16,-2 6-4-16,-6-6 8 0,6 14-4 0,-12-8 72 16,3 5-44-16,-12 0 4 15,0 3-24-15,-6 5-4 16,6 0-4-16,-15 0-8 15,0 0 4-15,-6 5 20 16,6 0-12-16,-5 0-32 16,5 3 12-16,-6 3-24 0,9 0 16 0,9 4-44 15,0 7 32-15,9-6 32 16,3 7 0-16,6-4 36 16,3-3-24-16,2-8 20 15,1 0-20-15,0-11 36 16,0 0-28-16,-6-7-164 31,0 2 76-31,-12-11 16 16,0 9 28-16,-12-4 28 15,0 1-4-15,0 3-28 16,-3 4 12-16,9 1 32 16,-3 2-12-16,12 1 44 0,3 4-28 0,18-2 12 31,2 0-20-31,10 3 28 0,3 0-28 0</inkml:trace>
  <inkml:trace contextRef="#ctx0" brushRef="#br0" timeOffset="113195.8114">18467 15259 508 0,'0'-8'188'0,"6"5"-148"16,-3 0-8-16,0 1 60 15,0 2-56-15,-3-3 32 16,6 3-40-16,-3-3 36 16,0 3-36-16,-3-2 28 15,0 4-28-15,0-2 16 0,0 6-24 0,-3-1 28 16,3 6-32-16,-9 2 20 31,9 3-20-31,-6 5 8 16,3 3-12-16,-3-1 20 0,6 1-20 0,-6-3 12 15,6-2-12-15,-3-6 12 16,6-2-16-16,-6-9 16 16,6-2-16-16,-3-5 4 15,0-3-4-15,0-5 20 16,0 0-16-16,0-6-32 16,6 6 12-16,-6-3 0 15,6 3 8-15,0-3 8 0,3 5-4 16,0-2-28-1,-3 5 12-15,3 0-4 16,2 3 8-16,-5 0 0 16,-3 5 0-16,6-3 16 15,-3 3-4-15,0 3 24 16,0 5-16-16,0 2 24 16,3 3-24-16,0 1 4 15,0 2-8-15,3-6 12 0,0 1-12 0,3-6 24 16,2-2-20-16,-2-9 4 15,0 4-8-15,-3-6 12 16,-3 0-12-16,-3-5 4 16,3 5-4-16,-9-6 12 15,3 4-12-15,-6-3-12 32,3 2 0-32,-3 0-24 15,3 4 16-15,-6-1 4 16,6 5 8-16,-6 0-20 0,6 3 12 15,-9 0-4-15,3 6 4 16,-3-1 16 0,3 3-4-16,-9 2-20 0,7 4 8 15,-4 4 4-15,3 1 4 0,-3 4-20 16,3 1 12-16,0 5 32 16,3-2-16-16,0 2 0 15,6-3-4-15,0-4-4 16,9-1 0-16,3-5 16 15,-3-1-8-15,6-4 32 16,5-3-24-16,-5-8 4 0,0 5-12 0,-3-13-96 16,12-2 52-16,-9-9-52 15,-3 6 52-15,9-16-68 16,-12 2 60-16,5-10 20 16,1 8 16-16,-9-10 8 15,3 10 0-15,-3-3-36 31,6 8 20-31,-6 0 4 16,3 8 12-16,-3-2-20 16,3 2 12-16,-3 3 4 0,-3 2 4 15,3 6-12-15,-6-1 8 16,6-1 12 0,-3 7-4-16,-6-6 52 15,3 12-32-15,-6-6-12 0,6 5-4 0,-6 0 0 16,0-2-4-16,-3 2 32 15,6 6-20-15,-9-1-24 16,9 3 4-16,-9 6-16 16,6 5 8-16,-3 10 80 15,0 3-40-15,-3 6 20 16,6-1-32-16,6-5 20 16,0-8-24-16,-9 0 4 15,18-8-8-15,-9-7 28 16,6-4-20-16,9-7 20 15,0 2-20-15,3-10-24 16,0 7 0-16,3-7-4 16,3 2 4-16,-4-2 24 15,-5 3-8-15,0-6-4 16,-3 2 0-16,-3 1 4 16,-3 0-4-16,6-8-4 0,0 7 4 0,-6-12-16 15,9 7 8 1,-12-5 4-1,0 0 0-15,-3 0 24 16,8 6-12-16,-16-9-32 0,5 9 12 0,-9-3-8 16,6 2 8-16,0 0 0 15,-3 9 0-15,-6-4-12 16,9 6 12-16,-9 0 4 16,9 6 4-16,-6 2-12 15,0 2 8-15,-3 4-16 31,9 4 12-31,-8 1-4 0,8-4 4 0,-9 9 16 16,9 0-4-16,-3-3 8 16,6 0-8-16,3-5 24 15,3-3-16-15,9-5 32 16,6-2-28-16,-3-6-4 16,5 0-8-16,-5-11-40 15,3 6 20-15,0-6-40 16,-12-2 36-16,3-5-36 15,-6 4 32-15,-6-7 0 0,3 5 16 16,-9 0-28-16,9 14 20 16,-6 2-28-1,6 10 24-15,0-4 52 16,0 7-12-16,3 3 0 16,0-3-12-16,9-2 20 15,3-4-16-15,3-4 12 16,-4 0-12-16,-2-6-8 15,3 0 0-15,0-4-104 16,0 1 56-16,0-4-52 16,-9 4 56-16,9-12 12 15,-3 2 16-15,-3-13 12 0,-1 5 0 0,-2-8-36 16,6 6 20-16,-9-1 16 16,9 6 0-1,-9-3 36-15,-3 11-20 0,0-3 64 31,0 3-44-31,0 2 28 16,0 4-36-16,-3-4 52 0,0 6-44 0,-6 2-16 16,9 0-12-16,-3 1-36 15,3 4 16-15,-3-2 24 16,3 6-8-16,0-1-24 16,0 6 8-16,-9 2-4 15,6 3 8-15,-8 10 8 16,2 6 0-1,-6 10 8-15,3-2-4 0,-3 0-4 16,6-3 4-16,6-8 12 16,-6-5-8-16,9-11-136 15,6-3 72-15,-3-2-184 16,3-8 136-16,-6-2-164 16,6-4 156-16</inkml:trace>
  <inkml:trace contextRef="#ctx0" brushRef="#br0" timeOffset="113442.9159">19009 15380 756 0,'-3'-2'280'0,"3"2"-216"0,0-6-20 0,0 1 92 32,3 5-84-32,3-5 32 15,9 5-48-15,-1-8 4 16,7 2-24-16,6-9-16 15,-3 9-4-15,6-4 20 0,-1 2-8 0,-8-5-12 32,0 2 0-32,0 0 48 15,3 9-24-15,-18-6-28 0,9 5 4 0,-15-2-132 16,5 2 76-16</inkml:trace>
  <inkml:trace contextRef="#ctx0" brushRef="#br0" timeOffset="113524.0203">19297 15214 352 0,'-20'10'132'0,"20"-10"-104"0</inkml:trace>
  <inkml:trace contextRef="#ctx0" brushRef="#br0" timeOffset="113826.6461">19253 15309 800 0,'-6'16'296'0,"6"-16"-232"0,-9 26-16 0,9-15 52 15,0 2-64 1,0 3 24 0,0 2-40-16,-6 1-8 15,6-3-8-15,0 0 4 0,0-1-4 0,-3 1 8 16,3 0-8-16,-3-3 24 15,0-2-16-15,-3 0 24 16,3 2-24-16,0-5-20 16,3 0 0-16,0-6 4 15,3 1 4-15,0-3-144 32,3 0 80-32,0-8-316 0,-3 3 212 15</inkml:trace>
  <inkml:trace contextRef="#ctx0" brushRef="#br0" timeOffset="114711.1986">19339 15404 676 0,'-6'-5'248'0,"6"5"-192"0,-3-3-16 0,0 0 112 16,3 3-92-16,0-2 88 31,-9 4-84-31,6 1-32 16,0 5-20-16,-6 5-4 15,3 3-4-15,-3 3-12 0,9-1 4 0,-5 1 28 16,5-3-12-16,0-3 12 16,5 0-12-16,4-5 12 15,3-3-16-15,-3-5 24 31,3 6-20-31,-3-12-84 0,6 4 40 16,-6-9-96 0,3 0 72-16,-6-4 28 15,3 1 20-15,-9-7 16 0,6 3-4 0,-12-6-4 16,6 5 4-16,-6 1 4 16,6 7-4-16,-9-2 76 15,3 8-44-15,0-1 4 16,3 4-24-16,-3-1 8 15,3 6-16-15,-3-1-20 16,0 4 4-16,0-4 20 16,6 4-4-16,0-4-4 15,0 1 0-15,0-3 12 32,6 3-8-32,6-3-128 0,0 0 68 0,0 0-160 15,-3 0 124-15,6 0-76 16,0 0 96-16,-4-3-60 15,1 0 72-15,3-2 12 16,0 0 28-16,0-3 56 16,0 5-20-16,-6-5 156 15,6 6-96-15,-9-4 80 0,6 4-92 16,-9 2 16 0,8 2-48-16,-11 6 12 15,0 5-28-15,-3 6 16 0,3-1-20 0,-3 4 36 16,-2-4-28-16,2 6-32 15,3-6 4-15,-3-4 28 16,3-1-16-16,-3-8 36 31,6-2-28-31,-3-6-4 16,3 3-8-16,0-8 4 0,5 0-4 0,-2-8 8 16,0 3-8-16,6-5-36 15,-3 2 16-15,-3 0-12 31,3 8 16-31,-3 0-20 0,3 5 20 0,-3 3-12 16,3 6 12-16,-9 4 44 16,9 4-20-16,-6 1 44 15,0 4-32-15,-3-1-4 16,0 4-12-16,0-6 28 16,0 2-20-16,0-10 12 15,6-3-16-15</inkml:trace>
  <inkml:trace contextRef="#ctx0" brushRef="#br0" timeOffset="115227.5094">19896 15325 456 0,'3'-8'168'0,"-3"8"-128"0,0-6-16 0,0 4 168 16,0-1-112-16,-3-5 64 15,3 3-84-15,-6-3 36 16,3 3-56-16,-9-1 40 0,3 4-44 0,-9 2 8 31,6 5-28-31,-6 6-16 32,0-3-4-32,4 7-24 0,8-1 16 0,0 2 32 0,6 2-12 0,3-5-16 15,6 8 0-15,0-7 40 31,11 4-20-31,-5 3-64 16,3-7 28-16,-6-1-36 16,-6 0 36-16,-6 0 28 15,0-2 0-15,-9-3-8 16,0 5 0-16,-9-8 4 16,3 3 0-16,0-8 44 15,1 8-24-15,8-10-20 0,3 2 0 0</inkml:trace>
  <inkml:trace contextRef="#ctx0" brushRef="#br0" timeOffset="115842.8012">20059 15145 572 0,'3'-16'208'0,"-3"16"-160"0,3 0-12 0,-3 0 128 16,0 0-96-16,-3 0-8 16,3 5-40-16,-3 0 56 15,0 6-44-15,-2 2 24 16,2 3-36-16,-6 8 28 16,6 2-32-16,-6 9 12 15,6 2-16-15,-9-3 20 16,3 6-20-16,3-11 24 15,-3-3-24-15,6-10 32 16,0 3-28-16,-6-14 12 0,9-2-16 0,0-6-24 16,0 3 4-16,6-16 20 15,3 8-4-15,0-15 4 32,3 4-4-32,-3-5-32 15,3 6 12-15,-3-3 4 16,0 7 8-16,-3-2-28 15,5 8 16-15,-8 1-12 0,0 1 12 0,0 4-8 16,0 4 8 0,-6 4 8-1,3 4 4-15,0 9 16 0,6 4-8 0,-6 1 32 16,3 0-24-16,0-3 12 16,0-5-16-16,-3 5-16 15,6-5 0-15,-6-5 48 16,0-3-24-16,-6-3-8 15,6 3-8-15,0-5-24 16,0-1 12-16,0-2-24 16,0 0 20-16,0 0-12 15,0 0 12-15,6 0 24 16,-3 0-4-16,0-2-136 16,0-1 72-16,3-8-420 15,3 1 264-15</inkml:trace>
  <inkml:trace contextRef="#ctx0" brushRef="#br0" timeOffset="115995.9647">20247 15155 820 0,'-18'-13'304'0,"18"13"-236"0,-15 8-20 0,9-5 124 15,3 2-104-15,-3-2-20 16,6 2-28-16,0-2-176 15,3-1 84-15</inkml:trace>
  <inkml:trace contextRef="#ctx0" brushRef="#br0" timeOffset="116159.0163">20179 15407 592 0,'-3'39'220'0,"3"-39"-172"0,5 22-12 0,1-17 4 15,3 5-28-15,6-12-32 16,0-1 12-16,6-10-264 16,6 0 152-16</inkml:trace>
  <inkml:trace contextRef="#ctx0" brushRef="#br0" timeOffset="116396.4059">20387 15219 580 0,'3'-5'216'0,"-3"5"-168"0,0 5-12 0,0 3 120 31,3 0-92-31,-3 10 44 0,0 1-64 0,-3 18 12 16,3 2-36-16,-6 4 8 15,0-1-16-15,-9 3 12 32,0-5-16-32,3-1 16 15,-3-4-16-15,6-3-4 16,1-6 0-16,2-2-32 15,6-8 16-15,0-6-48 16,9 1 32-16,-4-8-136 16,4-1 92-16</inkml:trace>
  <inkml:trace contextRef="#ctx0" brushRef="#br0" timeOffset="116747.38">20339 15285 696 0,'-3'-13'256'0,"3"13"-196"0,-3-13-20 0,3 7 164 16,3 6-120-16,0-2 36 15,3 4-72-15,3 1-12 16,9 2-20-16,0 6 8 16,0 10-16-16,0 8-28 15,-4 0 8-15,-2 0 24 16,-3 3-8-16,-9-3 44 16,0-5-24-16,-15-6 4 15,4 1-16-15,-10-11 36 0,6 0-24 0,-6-11-4 16,15 1-12-16,3-14-428 31,9 2 228-31</inkml:trace>
  <inkml:trace contextRef="#ctx0" brushRef="#br0" timeOffset="116858.3429">20616 15396 780 0,'-6'5'288'0,"6"-5"-224"0,-3 6-20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1T14:36:26.2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14850 1540 520 0,'0'-21'192'15,"6"15"-152"-15,6-7-8 0,-6 5 140 0,0 8-100 0,3-13 52 32,6 8-76-32,-9-6 44 15,6 8-52-15,-6-2-12 16,3 5-16-16,-9 5 44 16,0-2-32-16,-12 8 16 0,-3 7-24 0,-15 9 0 15,-6 2-8-15,-17 13 12 16,5-2-12-16,-32 0 24 15,8-1-20-15,-23-2 4 16,18-2-8-16,-25-9 56 31,19 1-36-31,-9-4 16 0,17 4-28 0,4-11-8 16,17-3-4-16,4-2-4 16,14-4 0-16,6-1 0 15,15-1 0-15,0-2-132 16,9 2 72-16</inkml:trace>
  <inkml:trace contextRef="#ctx0" brushRef="#br0" timeOffset="462.778">13975 1762 520 0,'-24'-8'192'0,"24"8"-152"0,-18 0-8 0,9 0 104 15,3 0-80-15,-8 3 16 16,-4 7-48-16,-3 4 12 16,3-1-20-16,-6 5 28 15,3 4-28-15,-2 1 64 31,2-1-44-31,-6-4 12 16,12-5-32-16,-6 1 44 16,12-1-32-16,-3-5-68 15,12 2 20-15,0 1 16 16,6-1 4-16,9 9-16 16,0-1 8-16,6 6 12 15,3 3 0-15,0-3 16 0,2-1-12 0,-5-1 24 16,-3-7-20-16,-6-4 164 15,0-6-100-15,-9-7 76 16,3-1-88-16,-15-16 28 0,3 1-56 31,0-16-12-31,0-1-12 0,0-7-20 16,6 7 4-16,0 1 12 16,6 8-4-16</inkml:trace>
  <inkml:trace contextRef="#ctx0" brushRef="#br0" timeOffset="1462.7768">16068 1103 652 0,'-6'-8'244'0,"6"0"-192"0,0 8-12 16,-9 0 48-1,9 0-56-15,0 8-20 16,0 6-12-16,-6 4 8 15,9 9-4-15,-3 4 8 16,6 4-8-16,0-9-4 16,0-2 4-16,-6-3 48 15,6-2-28-15,0-11 52 16,0 0-44-16,-3-8 72 16,2-3-56-16,-2-10-8 15,3 2-24-15,-6-10-4 16,6 8-4-16,-6-14-16 15,3 1 4-15,-3 2 4 16,3 8 0-16,-3-2-12 16,3 4 8-16,-3 1 56 15,0 3-28-15,0 2-12 0,0 2-4 0,0 4 0 16,0 2-4-16,6-6-180 16,-6 12 100-16</inkml:trace>
  <inkml:trace contextRef="#ctx0" brushRef="#br0" timeOffset="1850.2063">16321 1127 508 0,'0'3'188'0,"0"-3"-148"0,-3 0-8 0,0 0 116 15,3 0-88-15,-6 0 44 16,3 5-60-16,-6-5-8 15,0 8-20-15,-3 3 8 16,3 7-16-16,-3-5 48 16,3 8-28-16,-3-2 48 15,6-3-44-15,0 2 20 16,6 6-32-16,3-11 8 16,6-5-16-16,6-2 12 0,3-4-16 0,3-4 32 31,0-4-24-31,0-2 4 15,-4-2-12-15,-5-3 20 16,0 5-16-16,-12-6 4 16,-3 4-8-16,-12 2-16 15,4 0 4-15,-7-3 12 16,3 9-4-16,3 2-36 16,9 0 16-16,6-6 32 0,9 1-8 0</inkml:trace>
  <inkml:trace contextRef="#ctx0" brushRef="#br0" timeOffset="2097.6357">16547 945 704 0,'-9'0'264'0,"9"0"-208"0,0-6-12 16,0 6 108 0,0 6-92-16,0-6 20 15,0 7-48-15,-3 4-12 0,3 2-12 0,-3 8 12 16,0 6-12-16,-3 7 16 15,3-2-16-15,-6 5 4 32,6-8-4-32,-6 0 20 15,6-8-16-15,-3-2-4 16,6-3-4-16,0-11-200 16,3 0 108-16</inkml:trace>
  <inkml:trace contextRef="#ctx0" brushRef="#br0" timeOffset="2331.8611">16782 873 664 0,'-3'5'244'0,"3"-5"-188"0,3 14-16 0,-3-1 24 31,3-5-44-31,-6 13 0 15,3 8-12-15,-3 5 28 16,0 6-20-16,-6 5 4 16,0-5-12-16,-3-8 20 15,3 2-16-15,-2-8 4 0,5-2-8 0,-9-8-244 16,12 0 128-16</inkml:trace>
  <inkml:trace contextRef="#ctx0" brushRef="#br0" timeOffset="3616.7871">16583 1114 736 0,'-18'0'272'0,"18"0"-208"0,-3 3-20 0,3 2 52 16,3 0-60-16,3-5-12 16,6 3-16-16,20-6-20 15,-2-2 8-15,21-3 28 16,-4-5-12-16,-2 7 12 15,-3-7-12-15,-10 5 20 32,-5 3-20-32,-6-8-4 15,-6 13-4-15,-6-8 12 16,-3 8-8-16,-9-11 4 16,3 11-4-16,-3-8-8 15,6 3 4-15,-3 0 4 16,0 2-4-16,0 3-20 0,0 0 8 15,0-5-4-15,0 10 4 0,-3-5 44 16,3 3-24-16,-6 2 0 16,3 0-8-16,-6 8-4 15,6 1 0-15,-9 4-20 16,6-5 12-16,-6 9 4 16,6-4 4-16,0 9-28 15,6-9 16 1,0 3 4-16,3-2 8 0,0-3 16 15,3-3-8-15,3-8 40 16,0 0-24-16,0-5-56 16,0-5 16-16,-3 0-96 15,0 2 64-15,0-10 16 16,0 8 16-16,-6-9 8 16,3 7 0-16,-6-7 16 15,3 9-4-15,-3 0 32 16,3 2-20-16,0 6 56 15,3 2-40-15,0 3 12 16,3 3-28-16,3-4 0 16,0 7-8-16,3-9 12 15,2 3-12-15,4-8 32 0,0 0-24 0,3-5-100 16,0 2 40-16,-3-16-32 16,0 14 40-16,-7-11 48 15,1 6-4-15,-6-11 8 16,-3 2-8-16,-3-7 28 15,0 4-20-15,-3-1 64 32,0 9-44-32,-3 1-16 0,6 8-12 0,-3 5-8 15,6 5 0-15,-3 8 24 16,3 6-12-16,-3-1 4 16,0 4-8-16,-3-4 4 15,6 9-8-15,0-1-20 16,0 0 8-16,0 6 32 15,3-5-16-15,3 12-16 16,-3-4 0-16,-3 20-76 16,3-10 48-16,-6 11-40 15,0-6 44-15,-15-10 36 16,3-3 0-16,-9-11 0 0,7 3 0 16,-7-5 20-16,3-11-12 15,-3-7 4 1,9-4-8-16,-3-15 28 15,9 0-20-15,3-19-32 16,3 11 8-16,9-24-36 16,3 11 28-16,9-6-4 15,6 11 12-15,8-3 16 16,4 3-4-16,-3 3-12 16,-3 7 4-16,-4-2-16 0,-2 8 12 0,-6-6 20 15,0 6-4-15,-6-11 32 16,0 8-24-16,-3-13 4 15,-4 8-12-15,1-6-16 16,0 6 4-16,-3-5 4 31,0 7 0-31,-6 1 44 16,3 5-24-16,-3-1 24 0,3 6-24 0,-6-2 8 16,0 7-16-16,-3 3 20 15,0 0-20-15,-6 0-4 16,6 0-4-16,-5 8 12 15,2-3-8-15,-3 9 4 16,6 2-4-16,0 7-16 16,3-4 4-16,6 7 4 15,3-5 0-15,6-2 8 16,6 0-4-16,2-9 52 16,4 1-32-16,3-11-176 15,3-6 80-15,2-2-440 16,-2-2 284-16</inkml:trace>
  <inkml:trace contextRef="#ctx0" brushRef="#br0" timeOffset="5921.1093">16068 2061 508 0,'-3'-13'188'0,"6"5"-148"0,0-5-8 0,-3 7 88 15,0-2-72-15,-3-5 44 16,3 8-56-16,-6-8 52 16,3-1-52-16,-6 4 36 15,6 5-40-15,-9 2 8 16,3 3-24-16,-9 0 0 16,3 8-8-16,-6 10 28 15,4 1-20-15,-4 7-4 16,3 1-8-16,0-1 12 15,6 1-8-15,0-6 4 0,9 3-4 0,6-11 20 32,3 0-16-32,6-13 4 15,6 0-8-15,3-10 28 0,3-1-20 16,-4-13-84-16,1 3 36 16,-6-11-80-16,0-2 68 15,-6-6 20 1,-3 6 16-16,-6-3 16 0,3 13-4 15,-3-2 16-15,0 7-12 16,0 6 92-16,3 5-52 0,0 8-32 16,0 0-12-1,0 16 40-15,3 8-24 16,-3 10 8 0,0 6-16-16,-3 7 44 0,0 1-28 0,-3-8 4 15,0-9-20-15,-3-4 12 16,0-1-16-16,0-13 40 15,3-2-24-15,0-11-208 16,3-3 100-16,6-15-468 16,6 2 304-16</inkml:trace>
  <inkml:trace contextRef="#ctx0" brushRef="#br0" timeOffset="6080.1502">16199 1744 892 0,'-18'-8'332'0,"18"8"-260"0,-12 10-20 0,3-2 152 15,9-3-124-15,-9 3-8 32,3 6-44-32,0-6 8 0,6 2-24 0,0-2-108 15,6 0 48-15,-3-5-340 16,3 5 212-16</inkml:trace>
  <inkml:trace contextRef="#ctx0" brushRef="#br0" timeOffset="6233.427">16124 1910 644 0,'-9'29'236'0,"9"-29"-180"0,9 43-20 16,-3-30 132 0,0 3-100-16,0 2 16 15,3 1-48-15,0-3 20 16,-3 0-32-16,-6-8 40 0,3-1-36 16,-3-4-128-16,0 0 52 0</inkml:trace>
  <inkml:trace contextRef="#ctx0" brushRef="#br0" timeOffset="6549.4763">16306 1847 664 0,'-3'0'244'0,"3"0"-188"0,-6 10-16 0,6-2 92 15,0 11-80-15,-6 7 24 16,6-5-44-16,0 11-20 15,6 0-8-15,3 0 20 16,-3-3-12-16,6-5-4 16,0 2-4-16,-3-13 12 15,2-5-8-15,-2-2 48 16,0-1-28-16,-3-5-4 31,3 0-16-31,-3-11 4 16,0 9-8-16,-3-14 16 0,0 8-12 0,0-13-12 15,0 10 0-15,3-7-4 32,-3 4 0-32,3-2 0 0,3-5 0 0</inkml:trace>
  <inkml:trace contextRef="#ctx0" brushRef="#br0" timeOffset="6702.3375">16559 1749 944 0,'-6'0'352'0,"6"0"-276"0,-9 13-20 0,6-8 16 16,3 3-52-16,0-2 8 15,3 2-16-15,0-3 0 16,0 0-4-16</inkml:trace>
  <inkml:trace contextRef="#ctx0" brushRef="#br0" timeOffset="6880.3815">16556 1897 476 0,'-12'21'176'0,"12"-21"-136"0,6 32-12 16,-3-24 108 0,0 5-80-16,0 6-4 0,3-9-32 0,3 1 28 15,-6 2-24-15,3-8-100 16,3-5 40-16</inkml:trace>
  <inkml:trace contextRef="#ctx0" brushRef="#br0" timeOffset="7849.5052">16714 1884 548 0,'6'-5'204'0,"-6"5"-156"0,0 0-16 0,-6 0 88 16,6 0-72-16,-3 5 16 15,-6 3-40-15,0 5 12 16,0 6-20-16,-3 2-8 16,6 2-4-16,0 7-4 15,3-1 0-15,6-3 8 16,3 1-4-16,6-9 32 16,6 3-20-16,0-18 12 15,2 8-16-15,4-22-112 16,0 8 52-16,0-18-112 15,-9 5 92-15,0-5-4 0,0-3 44 0,-9-5 28 16,-6 5 0-16,0-10 44 16,0 8-20-16,-6-6 64 15,6 5-48-15,-3 1 108 16,3 7-88-16,0-2 56 16,3 8-72-16,-3 0 32 31,6 7-44-31,-6-2 16 0,0 6-28 0,-3 2 0 15,3 2-12-15,-6 6-24 16,0 0 8-16,0 6 20 16,0-1-4-16,0 11 24 15,3 5-20-15,3 13-4 16,0-2-4 0,3 5 28-16,3-3-16 0,0-2-12 15,3-11-8-15,3-3 40 16,-4 1-24-16,-2-14 16 15,9 0-16-15,-6-10-8 16,3 0 0-16,3-9-112 16,0-4 60-16,-9-12 12 15,9 1 20-15,-9-10 8 0,3 4 0 0,-6-7 32 16,3 10-12-16,-6 3 56 16,3 2-36-16,-6 6 72 31,0 5-56-31,-6 3 8 15,6 5-32-15,-6 5-32 0,6 6 4 0,-3 7 0 32,3 6 4-32,0 2 0 0,6 4 0 15,3-7-12-15,0 1 8 16,9-8 40-16,-3 3-24 0,5-17-116 16,1 3 56-16,6-10-132 15,3 3 100 1,0-17-4-16,-4 3 52 15,-2-8 8-15,0 1 16 0,-9-7 24 16,0 4-8-16,-6 2-4 16,0 11 0-16,-6 5 20 15,3 11-12-15,-3 12 76 16,0 7-52-16,0-1 12 16,3 8-28-16,-3-5 48 15,3-6-36-15,0-2 4 16,0-3-24-16,0-5 72 15,3-8-48-15,-3-13-4 16,3 5-20-16,3-16-28 16,2 3 8-16,7-16 20 15,0 3-4-15,3-6 24 16,0 11-20-16,-3 8-32 16,-3 8 12-16,-1-6-200 0,-2 16 112 15</inkml:trace>
  <inkml:trace contextRef="#ctx0" brushRef="#br0" timeOffset="9202.8194">17892 1696 548 0,'-14'-26'204'0,"19"18"-156"0,-5-6-16 15,-5 9 44 1,5 0-48-16,-6 2 52 16,6 3-48-16,-3 8 28 0,-3 5-32 0,0 22 60 15,-3 2-48-15,-6 29 8 16,3 8-28-16,3 11 4 15,3-9-12-15,6-10-16 16,6-7 0-16,0-14 28 16,3-11-12-16,6-10 40 15,0-11-28 1,0-13 20-16,2-10-24 16,-5-6 0-16,0-3-12 0,-9-10 4 15,0 5-8-15,-15-23 8 16,0 4-8-16,-11-4 8 15,8 10-8-15,-15 5 40 16,9 11-20-16,-3 2 4 16,3 11-16-16,7 3-32 15,2 2 8-15,9-2-4 16,3 5 8-16,3-5 24 16,9 2-8-16,2-8 4 15,1 9-4-15,6-14-8 16,9 8 4-16,-9-5-16 15,3 5 8-15,2 0 12 0,-5 3-4 0,3-1 8 16,-9 6-8-16,-3-2-12 16,-3 10 4-16,-9-6 4 15,-6 9 0-15,-3 2 76 16,0 0-40-16,-3 6 4 16,3-6-24-16,3 6-20 31,0 2 0-31,6-8 4 15,6 3 0-15,3-6 32 0,6-4-16 16,6-12 48-16,0 1-36 16,-1-3-60-16,-2-2 20 0,-6-1 16 15,0 6 0 1,-18-8 0 0,6 2 0-16,-15-2 4 0,3 5-4 0,-3-5 8 15,7 2-8-15,-7-2-56 16,9 5 28-16,0 0-16 15,12-3 24-15,6 1 0 16,3 4 8-16,8 1-20 16,-2 0 16-16,3 2 4 15,3-2 8-15,-6 5 24 16,-1 0-12-16,-5 0-12 16,0 0-4-16,-6 5-4 15,3-2 0-15,-3 7-28 16,0-4 20-16,0 7 4 15,3 0 12-15,-3 3 44 16,0 3-24-16,-3-1 0 16,0-2-12-16,-6-3 28 0,2-2-20 0,-4-6 4 15,2 3-12-15,-6-13 12 16,3 5-12-16,0-8-4 16,3-5 0-16,3-6 4 15,3 0-4-15,2-2-28 16,7 0 12-16,-3 3 4 15,3 4 8-15,-3 1-344 16,0 8 188-16,-3 5-176 16,0 0 192-16,-3 0-108 15,0 0 140-15,-3 5-232 16,0-5 192-16</inkml:trace>
  <inkml:trace contextRef="#ctx0" brushRef="#br0" timeOffset="11073.1135">18375 1773 572 0,'0'0'208'0,"0"0"-160"0,3-6-12 15,-3 1 56-15,0 10-56 0,0-10 40 16,3 5-44-16,0-3-20 16,0 6-4-16,0-3-8 15,-1 0 0-15,1 0 8 16,0 5-4-16,3-5 32 15,0 6-20-15,-3 2 40 32,0 0-32-32,-3 2 12 15,3 3-20-15,-6 1 20 0,3-1-24 0,-3-5 32 16,3 5-28-16,-3-5 20 16,3 3-20-16,-3-6 20 15,6-5-24-15,-3-5 12 16,3 5-12-16,0-11-16 15,6 3 0-15,0-5-4 16,0 5 0-16,3-5 16 0,3-1-4 16,-6 1-4-16,3 0 4 15,-3 0-4-15,3 2 0 0,-4-2-12 16,1 5 8-16,-3-3-24 31,3 9 16-31,-3-9 48 16,3 11-16-16,3-3-20 15,-6 6 0-15,3 2 16 16,0 3-8-16,-3 3-4 16,3 2 0-16,-3-5-4 15,0 3 0-15,-3 2 16 16,3-5-8-16,-9 5 32 16,3-2-24-16,-3-3-4 0,6 5-8 0,-3-13 4 15,0 2-4-15,0-4 24 16,6 2-16-1,0-8 4-15,0 5-8 0,-1 1-16 16,4-6 4-16,3-3-4 16,-3-2 0-16,3 5 16 15,-6-3-4-15,3-5 8 16,0 11-8-16,-6-8-12 16,3 2 4-16,-6 3-4 15,3 8 0-15,-3 0-44 16,3 0 24-16,-3 6-4 15,0 2 20-15,3-3 8 32,3 8 4-32,-3 0 0 0,6-5 0 0,-6 3 8 15,3 2-4-15,-3-5 16 16,0 3-12-16,-3-3 32 0,0-3-24 0,0 3 4 16,0-8-12-16,0 0 4 15,0 0-8-15,0-8 16 31,6 5-12-31,-4 1-40 0,4-6 20 0,0-3 0 16,3 3 12-16,-3-2 0 16,-3 7 0-16,3-8 0 15,0 6 0-15,-6 2 8 16,3 3-4-16,-3-8-4 16,0 8 4-16,0 0-40 31,0 0 20-31,0 8-12 15,3-5 16-15,-3 2-20 16,3 6 20-16,-3-3 24 16,9 5-8-16,-3-13 20 0,0 11-16 15,0-14 16-15,3 6-16 16,0-6 24 0,-3 0-20-16,6-2-48 0,-3 0 20 0,-6-3-84 15,2 8 56-15,-5-8 8 16,0 3 24-16,-5-3-8 15,2 5 12-15,-3 3-40 16,6 3 28-16,6-1-4 16,-1 4 16-16,4 2 32 15,3 2-12-15,6-2 12 16,0 3-12-16,6-9 28 16,3 4-24-16,-1-12-92 15,1 4 40-15,0-9-52 16,3 3 52-16,-9-10 20 15,-4 4 12-15,-5-12 36 16,3 2-16-16,-12-16 40 16,3 6-32-16,-3-11 128 15,0 8-84-15,-3 0 76 16,0 13-84-16,0 3-4 16,6 10-36-16,-6 17-12 0,3 7-4 0,-6 19 12 15,3-1-8-15,-6 9 32 31,6 0-24-31,0 0 32 0,6-9-32 0,-6-4 20 16,0-6-20-16,0-3-68 16,6-4 24-16,0-6-76 15,3-3 60-15,3-10-44 16,0 2 52-16,6-13-8 16,-1 3 28-16,10-3 0 15,-3-3 8 1,0 1 16-16,0 5-4 0,-9-1 8 15,-3 7-8-15,-10-4 8 16,-2 8-8-16,-8-5-12 16,2 6 4-16,-9-1 12 15,3 3-4-15,3 0-4 16,3 5 4-16,-9 3-32 16,12 6 16-16,-9-7 4 15,6 7 8-15,6 4-44 16,0 1 24-16,0-6 24 15,0 3 0-15,6-3 20 0,3 3-16 16,3-8 40 0,-3-3-24-16,3-5-200 15,-3 0 96-15,0-5-76 16,-3 5 92-16,-6-8 0 16,6 3 40-16,-12-9 32 15,6 6-4-15,0-2 88 16,3 5-48-16,-3 2 120 15,6 3-92-15,3 0 20 16,2 5-56-16,4 3-4 16,3 5-20-16,3-10 44 0,0 8-28 0,0-6-48 15,-3-2 8-15,-7 2-572 32,1 0 324-32</inkml:trace>
  <inkml:trace contextRef="#ctx0" brushRef="#br0" timeOffset="13306.2106">19923 1683 404 0,'-3'-8'148'0,"-3"8"-112"0,3 0-12 15,0 0 108 1,6 2-76-16,-6 4 60 16,3 7-72-16,-3 0 32 15,6 6-44-15,-6-3 24 0,0 2-28 0,-3-5 60 31,6 1-48-31,-3-4 72 0,3-2-64 0,0-8 0 16,0 5-28-16,0-10-20 16,0 0-4-16,0-3 28 15,9 0-12-15,-3-11-12 16,-3 6-4-16,9 0-4 16,-4-6 0-16,4 6-20 31,0 5 16-31,0 3-20 0,0 0 16 15,-3 2 52-15,3 6-16 16,0 2 0-16,0 0-12 16,0-2 12-16,3 2-12 0,2-5 24 15,1 0-20-15,0-5 24 16,3 2-24-16,-3-2 12 16,0-3-12-16,-6 3 12 15,-1-3-16-15,-5-5 24 16,0 7-20-16,-9-4 24 15,3-4-24-15,-6-1-20 16,0 4 0-16,-2-2-4 16,2 5 4-16,-3 3-28 15,3 5 20-15,-3 10-56 16,3 3 40-16,0 6 16 16,6 2 12-16,-3 6 12 15,6-6-4-15,-3 2-4 16,6-4 4-16,0-3 12 15,3-3-8-15,3-13 32 16,5 5-24-16,7-15-32 16,3 7 8-16,3-18-156 0,0 8 88 0,-1-19-28 15,-2 8 60-15,-12-15 56 16,3 4-8-16,-3-15 20 31,-9 10-12-31,-6 0 108 0,-3 9-68 0,0 10 84 31,-3 2-76-31,3 6-40 0,0 8-16 0,-6 5-12 16,3 10 0-16,-6 17 16 16,3 4-4-16,-6 22 8 15,6-5-8-15,-3 2 16 16,7-5-12-16,-1-5 4 0,6-11-4 16,3-5 12-1,2-3-12 1,13-13 48-16,0 2-28 0,15-10-92 15,-3 0 32-15,5-10-104 16,-5 7 76-16,6-10 36 16,-12 0 20-16,-6-1 16 15,-1 1-8-15,-5-5 8 16,-3 10-8-16,-3-8 24 16,-6 5-16-16,-6-2 12 0,3 8-12 0,-3-3 12 15,6 5-16-15,-12 9-40 16,4 1 20-16,-4 7-24 15,9-1 20-15,-9 3 0 16,9 5 8-16,-3-8 16 16,6 6-4-16,6-11 16 31,3 0-12-31,-3-3 24 16,9 0-20-16,-10-5-20 15,10-5 0-15,-12 0-76 0,3 2 48 16,-6-8-20-16,0 3 32 15,-3 0-4-15,3 3 16 16,-3 5-28 0,3 0 24-16,0 5-20 0,6 9 20 0,0-1 52 15,0 3-16-15,3-3 24 16,0 3-24-16,3-8 8 16,3-3-16-16,0-5 44 15,0 0-28-15,0-5-156 0,-1-3 68 0,-2-3-92 16,0 3 88-16,-3-13 16 15,0 5 28-15,-6-13 24 16,3 3 0-16,-6-24 52 16,0 10-32-16,-3-10 132 15,3 15-88-15,0 1 56 16,0 10-68-16,-6 11-16 16,6 5-24-16,0 10-20 31,0 14 0-31,0 24 12 15,0-6-4-15,0 11 40 0,-3 0-20 16,-3-5 4-16,3 0-16 16,-6-14-288-16,6-2 148 0</inkml:trace>
  <inkml:trace contextRef="#ctx0" brushRef="#br0" timeOffset="13638.4909">20667 1590 800 0,'0'-26'296'0,"0"26"-232"0,0-6-16 15,0 6 64 1,3 0-72-16,3-5 28 16,0 10-40-16,8-10 0 15,-2 5-16 1,12-5 20-16,3 2-20 0,3-10-136 16,2 0 68-16,-2-11-24 15,0 8 48-15,-6-3 20 16,-6 6 8-16,-6 0 56 15,-3 0-28-15,-9 0 96 16,5 7-68-16,-5-2 56 16,0 3-64-16,0 0-40 15,0 5-4-15,0 5 12 16,0 0-4-16,6 3 16 16,-3 6-16-16,-3-7-64 15,6 7 28-15,0-4-216 16,-3 3 132-16,-6 1-232 15,3-6 196-15</inkml:trace>
  <inkml:trace contextRef="#ctx0" brushRef="#br0" timeOffset="13784.9066">20875 1646 676 0,'-12'31'248'0,"12"-31"-192"0,-3 32-16 16,3-24 84 0,3 5-76-16,0-2 24 15,3 2-40-15,0-8 32 16,0 3-36-16,0-8 20 0,3 3-28 0,-3-6-72 15,0 3 28-15,0-13-484 16,0 5 276-16</inkml:trace>
  <inkml:trace contextRef="#ctx0" brushRef="#br0" timeOffset="14454.1512">21045 1580 664 0,'0'0'244'0,"0"0"-188"0,-3 10-16 0,-3-2 172 16,6 0-124-16,-6 3 44 15,0 2-80-15,3 5-20 16,-3 4-20-16,6-4 8 16,0 3-12-16,6-13 32 31,-3 5-24-31,9-2-92 16,-6-6 40-16,3-10-88 15,0 5 72-15,3-11 20 16,-4 3 16-16,-8-5 16 15,6 5 0-15,-12-10 0 16,1 5 0-16,-4-6 8 16,0 11-4-16,3-10-4 0,0 10 4 0,6 2-4 15,0 1 0-15,0 5 0 16,6 0 0-16,3-3 8 16,3 3-4-1,-4 0-4 1,4 0 4-16,-3-5 4 15,0 5-4-15,3-8-4 16,-3 3 4-16,-3-3 4 16,6 8-4-16,-9-5-20 15,3 5 8-15,-6 5 12 0,0 3 0 16,3 5 8-16,3 0-8 16,-6 8 8-16,0 3-8 15,6-5 32 1,-3 2-20-16,-3-8 12 0,3 6-16 0,-3-14 36 15,3 3-24-15,-3-5-4 16,6-1-12-16,0-7-8 16,0 5 4-16,-3-13-104 15,-1 5 56-15,1-11 0 16,0 6 28-16,0-16-4 16,3 8 8-16,0 0 0 0,3 2 4 0,0 6 88 15,3 8-48-15,-3 10 52 16,3 8-48-16,-6 6 16 15,3-4-32 1,-3 4 0-16,3 5-12 0,-3-8 36 16,0 2-20-16,0-10 20 31,0 3-24-31,-1-11-316 16,4 2 160-16</inkml:trace>
  <inkml:trace contextRef="#ctx0" brushRef="#br0" timeOffset="14754.4979">21518 1500 832 0,'0'-5'308'0,"0"5"-240"0,-6 5-20 15,0-5 108 1,0 5-96-16,-6 3 36 16,3 3-56-16,-3 2-4 15,4 0-24-15,5 3-44 16,-3 3 20-16,9 2 12 15,3 3 0-15,8-6 36 16,1 4-20-16,-3-4-32 16,3 3 8-16,-6-10-44 15,3 2 32-15,-9-2 24 16,-3-1 0-16,-3-5 0 16,-3 3 0-16,-9-8 4 15,0 3-4-15,-6-6 16 16,6 3-12-16,1-13-224 15,8 3 120-15</inkml:trace>
  <inkml:trace contextRef="#ctx0" brushRef="#br0" timeOffset="15408.0793">21732 1310 696 0,'-23'-14'256'0,"23"14"-196"0,-18 8-20 16,9-8 128-1,3 6-100-15,-3 2 24 16,9 5-52-16,0-5-16 16,6 5-16-16,3 11 4 15,0 2-8-15,3 1 32 16,-3 4-20-16,-4 1 4 16,1 8-12-16,-17-8 12 15,5-3-12-15,-9-3 16 16,6-2-16-16,0-8 16 15,3 0-16-15,0-14 16 16,3 4-16-16,3-12 4 16,3 4-4-16,3-9-16 15,3 3 4-15,3-5 4 0,-3-5 0 16,3-1 0-16,5 3 0 16,-11-8 0-16,6 8 0 15,-9-2 8-15,6 5-4 16,-9-6-20-1,3 11 8-15,-3-5 32 16,0 8-16-16,0-3-72 16,0 8 36-16,3 8-16 15,3 5 24-15,3 8 4 16,3 8 8-16,-3 0 24 16,6-2-8-16,-9-3 16 15,6 2-16-15,0-13 24 16,-1 1-20-16,-2-9-4 0,0 3-4 0,0-14-244 15,0 6 132-15,-6-7-168 16,3 1 160-16,-6-7 4 16,3 0 68-16,0-3 48 15,0 5 0-15,0 3 140 16,3 3-76-16,0 10 56 16,0-2-68-16,3 2 12 15,0 9-40-15,0-1 0 16,0 5-16-16,-1-12 36 0,1 2-24 15,0-8-180-15,0 5 84 16</inkml:trace>
  <inkml:trace contextRef="#ctx0" brushRef="#br0" timeOffset="15655.3927">22107 1482 572 0,'6'-45'208'0,"-6"45"-160"0,15-16-12 15,-12 11 156 1,3 5-112-16,-3 5 100 15,0 8-104-15,3 8-8 16,-3 11-40-16,0 5-24 16,0 3-8-16,-6 7 40 0,6-7-24 0,-6 10 24 15,3-10-20-15,-6 13 20 16,3-13-24-16,-3-3-48 16,3-3 20-16,-3-15-24 15,3-6 24-15,-3-13-16 31,6 0 16-31,-3-13-124 16,3 2 80-16,3-10-372 16,3 8 240-16</inkml:trace>
  <inkml:trace contextRef="#ctx0" brushRef="#br0" timeOffset="15886.5501">22188 1479 780 0,'18'0'288'0,"-18"0"-224"0,38 13-20 16,-17 0 48 0,0 1-60-16,0 4 24 15,3 3-36-15,-9-2 44 16,-1 2-36-16,-2-2 20 16,-9-4-28-16,-21 1 44 0,4-2-36 0,-19-1-4 15,3 0-16-15,-12-13-272 16,7 3 148-16</inkml:trace>
  <inkml:trace contextRef="#ctx0" brushRef="#br0" timeOffset="16039.8207">22009 1254 852 0,'-12'0'316'0,"12"0"-248"0,6 11-16 0,0-11-100 16,6 5 16-16</inkml:trace>
  <inkml:trace contextRef="#ctx0" brushRef="#br0" timeOffset="21674.34">15038 4583 464 0,'15'-8'176'0,"-9"8"-140"0,0-3-8 0,-3 0 136 16,2 3-96-16,-5-2 36 15,6 4-64-15,-6-2 56 16,0 0-56-16,-6 0 28 15,6 3-40-15,-14 0 0 16,2 5-16-16,-27 2 0 16,9 3-4-16,-26 9 20 0,8 4-16 0,-32 3-4 15,14 0-4-15,-23-2 4 16,8 2-4-16,-14-8 60 16,18 0-36-16,-7-10-12 15,19-1-8-15,-3-4 24 16,14-1-16-16,3-5-24 31,10 0 4-31,8-3-28 16,15 3 20-16,3-5-32 15,9 5 28-15</inkml:trace>
  <inkml:trace contextRef="#ctx0" brushRef="#br0" timeOffset="22239.2567">14148 4651 560 0,'-9'-5'208'0,"9"5"-164"0,-3-3-8 0,-3 3 92 16,3 3-76-16,-12 2 24 31,6 3-44-31,-15 8-12 0,6-3-12 0,-8 11 20 16,2-5-16-16,-3 7-4 15,6-5-4-15,-6 1 28 16,9-4-16-16,-2-2 4 16,2 0-12-16,3-3 12 15,9-2-12-15,-3-3-12 16,3 2 0-16,3-5 4 16,6 3 0-16,6 0-12 15,3 0 8-15,6 3 28 16,6 2-12-16,-1 0-12 15,4 3-4-15,-6 0 12 16,0 0-4-16,-3-3 24 0,-6 3-16 0,-3-3 40 16,-3-2-28-16,-6-3 32 15,2-3-32-15,-4-8 56 16,2 3-44-16,-6-8-8 16,6 1-16-16,0-9 0 15,3 2-8-15,-3-7 16 16,3 5-12-16,-3-10 24 31,0 5-20-31,0-6 32 0,-3 6-28 0,-9 0-24 16,6 8 4-16,-6 0 0 15,6 5 4 1,-6 5-28-16,3 6 16 16,0-1 12-16,3 4 4 15,3-1-36-15,3 0 16 0</inkml:trace>
  <inkml:trace contextRef="#ctx0" brushRef="#br0" timeOffset="23475.5686">15937 4445 572 0,'-3'-11'208'0,"0"11"-160"0,0-2-12 15,0-1 40 1,6 3-48-16,-3-5 52 0,0 0-48 0,-3 5-16 15,3 5-8-15,-3 0 36 32,6 6-24-32,-3 2 16 15,3 3-20-15,0 2 20 0,3 1-24 0,0-3 12 16,3 0-12-16,0-6 36 31,2-2-24-31,1-8 20 16,0-3-24-16,0-4 28 15,0-1-32-15,-3-8 32 0,3 5-32 16,-6-5 4-16,0 3-12 0,-6-3 12 16,0 3-12-1,0 0-4-15,0 2 0 16,0 1-4-16,0 2 0 0,0 0-12 16,3 5 8-16,0-2-296 15,3 5 164-15</inkml:trace>
  <inkml:trace contextRef="#ctx0" brushRef="#br0" timeOffset="23845.3275">16234 4347 508 0,'3'0'188'0,"-3"0"-148"0,3 0-8 0,-3 0 88 16,0 0-72-16,-3 0 52 15,3 0-60-15,-6 5 32 16,0 9-40-16,-8-1 0 0,2 5-20 0,-3-2 36 16,3 8-24-1,3-5-32-15,3-4 4 0,9-4 36 16,3-3-20 0,9-5 44-16,3-3-32 15,2-11-4-15,4 6-12 0,-3-6 12 16,-3 3-12-16,-9-8 24 15,0 8-20-15,-15-2-4 16,0-3-4 0,-9 2 4-16,3 6-4 15,-3-6-56-15,3 6 28 0,6 0 20 16,6 5 4-16,9-3-332 16,6-2 180-16</inkml:trace>
  <inkml:trace contextRef="#ctx0" brushRef="#br0" timeOffset="24213.7445">16464 4114 508 0,'-6'-5'188'0,"6"5"-148"0,-3 3-8 15,0-3 72 1,3 5-64-16,-6 3 44 16,3 5-48-16,-3 8 44 15,3 6-48-15,-6 10 72 16,6-6-56-16,-6 4 0 15,3-1-28-15,-6 1 32 16,6-12-28-16,-3 1 20 0,3 0-24 0,0-11 8 16,3-2-16-16,0-6 56 15,3 1-40-15,-3-6-80 16,6 0 24-16,0-6-292 16,6 1 180-16</inkml:trace>
  <inkml:trace contextRef="#ctx0" brushRef="#br0" timeOffset="24476.5791">16580 4069 652 0,'12'-10'244'0,"-12"10"-192"0,9-3-12 0,-7 0 40 0,1 6-52 0,-3 2 24 16,0 3-32-16,-3 13 28 15,1 3-32-15,-7 16 4 16,3 2-12-16,-6 9 12 16,3-6-12-16,-3-3 16 15,3-8-16-15,0-7 16 16,6-1-16-16,-3-10-100 16,6-3 48-16</inkml:trace>
  <inkml:trace contextRef="#ctx0" brushRef="#br0" timeOffset="26632.6087">16487 4376 464 0,'0'-8'176'0,"0"8"-140"0,-6-5-8 0,3 2 136 15,6 6-96-15,-3-6 16 16,6 1-48-16,0-4 8 16,3 1-24-16,3-3-8 15,-3 6-8-15,3-4 4 16,3 4-4-16,6-6 16 16,0 5-12-16,2-5 4 15,4 3-4-15,-3-3 20 16,3 3-16-16,-9-3 12 0,0 5-12 0,-10-2-60 15,7 5 24-15,-9-3 28 16,0 3 0-16,-3-3 36 31,9 3-24-31,-9-5 4 16,3 2-12-16,3-5 4 0,-3 6-8 0,0-3-4 31,0 5 4-31,-12-6 20 0,6 6-12 16,0-2 4-16,-3 2-8 0,-6 0-16 15,0 5 4-15,3-2 4 16,-3 2 0-16,3 0-12 16,-3 0 8-1,-3 3 4-15,3 3 0 0,1 2-20 16,-4 3 12-16,-3 3 4 16,9 2 4-16,-12 0 8 15,6-3-4-15,-3 1 16 16,9-1-12-16,-3-7-12 15,9 0 0-15,0-9 48 16,9-2-24-16,6-5 0 0,3 0-12 16,-3-6-24-1,3 1 8-15,-6-9-24 16,2 8 20-16,-2-4 12 16,-3 4 4-16,-9 0-20 15,0 3 8-15,0 3-4 16,0 5 4-16,-3 3 16 15,0 2-4-15,0 3 24 16,3 5-16-16,0-2 4 0,6 2-8 16,-3-2 12-16,6 5-12 0,-3-9 60 15,3 1-40-15,-3-5-4 16,6 2-12-16,-3-5 0 16,6 0-8-1,-3-2-64-15,0 2 32 0,-1-8-40 16,1 0 36-16,0-11 28 15,0 9 4-15,3-9-16 16,0 6 8-16,-3-3-12 31,-3 6 8-31,0 2 0 16,-3 0 4-16,0 0 44 0,0 2-24 0,-6-2 44 16,3 6-32-16,-3-6 32 15,0 8-32-15,0-5-4 16,0 5-12-16,0-6-8 15,0 6 4-15,0-2-4 16,0-1 0-16,0-2 0 16,0 2 0-16,0-2 24 15,0 5-12-15,0-6-12 16,0 4-4-16,-3-3 12 0,3 5-4 0,-3-3 16 16,3 3-12-16,-3-3-20 15,3 6 4-15,-6-3 4 16,6 3 4-16,-6-3 0 15,3 0 0-15,-3 0 0 16,6 0 0-16,0 0-44 31,0 0 24-31,6 2 16 16,0 3 4-16,-3 1-8 16,6 2 4-16,-3 0 20 15,3 0-8-15,-4 2-12 16,1-2 0-16,3-3 28 15,-3 1-12-15,3-1 4 0,0-2-8 16,-6-3 4-16,6 2-8 0,-6-2-12 16,0 0 4-16,-3 0 4 15,0 0 0-15,0-2 16 16,0 2-8-16,0-8-4 16,6 8 0-16,-12-8-4 15,6 5 0-15,0-2-12 16,0 2 8-16,-6-2 20 15,-3 0-8-15,3-1-12 16,0 6 0-16,-3-2 12 16,3 2-4-16,-3 0-12 15,3 2 4-15,-2-2-16 16,5 11 12-16,-3-1-24 0,3 4 20 0,-6-1-4 31,9-2 8-31,-3 7 0 16,3-2 0-16,-3-3 24 15,6-2-8-15,-3-3 24 16,3 0-20-16,6-8 24 16,0 0-24-16,-3-6-120 0,-1 1 60 15,1-6-28-15,3 3 48 16,-6-7 48-16,6 7-8 0,-9-8-28 16,0 11 8-16,-6-1-24 15,6 4 16-15,0 4 16 16,0 9 4-16,0 2-12 15,-3 3 4-15,0 8-4 16,6 0 0-16,-3 13 32 31,0-3-12-31,0 16 32 0,0-5-28 0,-3 5 20 16,3-5-20-16,-6-5 0 16,0-5-8-16,-5-6 12 15,2-6-12-15,-6-9 16 16,3 2-16-16,-3-8-4 15,6-3 0-15,-3-8-16 16,6 3 8-16,0-10 4 16,3 2 0-16,6-14 0 15,3 4 0-15,3-16 16 16,0 4-8-16,3-9 16 16,3 7-16-16,0-5-28 0,3 8 8 15,2-3-20-15,1 11 16 16,6 0-16-1,0 8 16-15,3-6 28 16,-4 6-8-16,7 0-16 16,-6 2 4-16,0-5 32 15,-4 6-16-15,-5-6 28 16,0 8-24-16,-6-6-12 0,-3 7-4 0,-3-7 20 31,0 6-8-31,-6-7-4 0,3 4 0 0,-6-2-16 16,3 2 8-16,0 1-4 15,0 2 0-15,-9 0 0 16,3 5 0-16,-3 0 24 16,3 3-8-1,-6 3 24-15,3 2-20 0,-9 1-4 16,4 2-4-16,-4-3 12 16,3 3-8-16,-3-3 4 15,6 0-4-15,3 3-16 16,6 0 4-16,-3 3-32 15,12 2 20-15,-3 0 24 0,9 0-4 16,3 1 20-16,6 2-16 16,-3-1 40-1,2-4-24-15,1-6 20 16,0 3-24-16,-3-5 28 16,0 0-32-16,-9-9-164 15,3 4 80-15,-6-6-220 16,3 2 160-16,0-4-300 15,2 2 240-15</inkml:trace>
  <inkml:trace contextRef="#ctx0" brushRef="#br0" timeOffset="27870.0943">17901 4339 436 0,'-3'-2'160'0,"3"4"-124"0,0-4-8 0,0-1 52 16,3 3-48-16,0-8 60 15,0 8-56-15,-3-5 28 16,3 5-36-16,-6-3 44 16,3-2-40-16,-3-6 36 31,3 11-36-31,-6-5 24 0,3 5-28 0,-6-3 0 16,1 3-16-16,-7 0 0 15,6 3-4-15,-6 2-32 16,0 11 12-16,0-8 48 15,0 8-16-15,3 2-20 16,6-4 0-16,0 4 0 31,6-7 0-31,3 2 16 0,3-5-8 16,3-6 48-16,6-2-28 16,-3-2 12-16,3-3-24 0,0-11 0 15,0 5-8 1,-3-7-60-16,2 7 28 15,-5-13 4-15,3 3 8 0,-6-11-32 16,0 6 24-16,-3-9 24 16,3 6 0-16,-6 5-16 15,3 3 4-15,-3 3 4 16,3 7 4-16,-3 3 0 16,0 3 0-16,0-3-12 15,0 8 8-15,0 3 12 16,0 2-4-16,0 6 24 15,0 7-16-15,-3 6-20 16,3 0 0-16,-3 10 40 16,0 0-20-16,-3-2 16 15,3 0-16-15,-3-3 20 16,6-5-20-16,-3-3 12 16,3-5-12-16,-3 0 44 15,6-14-28-15,-3 4 20 0,0-1-28 0,0-10-88 16,3-1 36-16</inkml:trace>
  <inkml:trace contextRef="#ctx0" brushRef="#br0" timeOffset="28080.1399">18095 4040 852 0,'-15'5'316'0,"15"-5"-248"0,-15 6-16 15,9-1 60-15,0 0-72 0,-3 1 16 16,6 2-32-16,-3-3 12 31,6 0-20-31,-3-2-288 16,6 2 144-16</inkml:trace>
  <inkml:trace contextRef="#ctx0" brushRef="#br0" timeOffset="28264.8977">18003 4302 644 0,'-9'35'236'0,"9"-35"-180"0,3 26-20 0,0-18 96 16,0 5-80-16,0-5 24 15,-1 0-44-15,-2-5 24 16,3 10-32-16,-3-10 4 16,3 2-16-1,-6-5-16-15,3 0 0 0,-5 0-208 31,2-5 116-31,-3-6-252 16,3 3 196-16</inkml:trace>
  <inkml:trace contextRef="#ctx0" brushRef="#br0" timeOffset="28565.0066">18113 4260 652 0,'-3'0'244'0,"3"0"-192"0,-6 0-12 0,3 2 32 16,6 1-48-16,-3 0 44 15,3 5-40-15,0 2-4 0,6 6-16 0,0 3 20 16,-1 2-16-16,4-3 12 16,0 1-12-16,0-3-8 31,0 2 0-31,-3-12 40 0,3 1-24 0,-3-4 52 16,0 2-40-16,-3-7-24 15,0 2-8-15,-3-8 36 16,0 0-24-16,0-11 8 15,-3 6-12-15,0-8-16 16,0 2 4-16,3-7-32 31,6 5 20-31,-3-6-320 16,8 6 184-16</inkml:trace>
  <inkml:trace contextRef="#ctx0" brushRef="#br0" timeOffset="28717.7586">18342 4085 592 0,'-6'-2'220'0,"6"2"-172"0,-6 0-12 0,3 0 48 16,6 0-52-16,-3 2-4 15,0 1-16-15,0-1 24 16,6 1-20-16,0 2-408 16,0 3 208-16</inkml:trace>
  <inkml:trace contextRef="#ctx0" brushRef="#br0" timeOffset="28917.9154">18354 4297 540 0,'3'29'200'0,"-3"-29"-156"0,0 16-12 0,0-8 52 15,0 2-52-15,0 1 24 16,0-1-36-16,0-4-8 15,0 2-8-15,-3-6 4 0,6 4-4 0,-6-4-188 16,3 4 100-16</inkml:trace>
  <inkml:trace contextRef="#ctx0" brushRef="#br0" timeOffset="29933.3152">18604 4247 580 0,'-6'-14'216'0,"6"14"-168"0,-6-5-12 0,0 5 48 16,3 8-52-16,-3 0 16 15,-3 5-32-15,3 6-16 16,0-1-4-16,-3 3 12 15,6-2-4-15,0-1 16 16,3 1-12-16,0-9 16 16,6 4-16-16,-3-12 32 15,9 1-24-15,3-8-56 16,6-3 16-16,-6-5-120 16,0-6 80-16,0-13 0 15,-4 6 40-15,-2-14 44 16,-6 6-12-16,0-1 80 15,-3 9-52-15,-3 2 136 16,0 8-96-16,-3 0 88 16,3 8-96-16,-3 0 12 15,4 6-48-15,-4 2-32 16,6 5 0-16,-3 11-28 16,3 2 16-16,-3 14 48 15,3 3-16-15,-6 4 36 16,12-2-32-16,-6-5-4 0,6-5-12 15,2-6 12 1,-2-3-12-16,9-10 4 16,0 0-4-16,3-11-128 15,0 1 64-15,0-6-112 16,0 0 100-16,0-11-4 0,-4 4 44 0,-2-12 28 16,-3 3 0-16,-3-2 44 15,-6 5-20-15,0 5 144 16,0 5-92-16,-12 6 20 15,9 8-56-15,-12 7-28 16,9 6-4-16,-2 5-20 16,2 0 8-16,6 3 20 15,0 0-8-15,0-3 40 16,6-2-24-16,2-6 20 16,4-3-24-16,0-7-124 15,6 0 56-15,-3-11-124 16,6 3 96-16,0-9 4 15,3 4 44-15,-1-11 0 16,4 2 16-16,-3-5 0 0,-3 3 4 16,-6 0 16-16,5 8-4 0,-11 2-48 15,6 6 28-15,-9 7 72 16,3 6-28-16,-3 6 28 16,0 4-36-16,-6 1 8 15,0-1-16 1,0 1 28-1,0-3-24-15,0-6 12 16,0 1-16-16,0-9 36 16,0 1-24-16,0-6 32 15,0 3-32-15,6-10 12 16,-3-1-20-16,9-10 8 16,-3 0-12-16,6-6-16 15,3 6 0-15,-4-3 20 0,4 9-8 0,-6-4-4 16,3 8 0-16,-6 4 28 15,3 4-16-15,-9 0 40 16,0 3-32 0,-3 3-276-16,3 2 136 15,0 0-616-15,6 1 408 0</inkml:trace>
  <inkml:trace contextRef="#ctx0" brushRef="#br0" timeOffset="31922.6396">19637 4011 652 0,'6'-11'244'0,"-6"1"-192"0,0 2-12 0,0 3 68 16,0 2-68-16,-3-5 52 31,3 3-52-31,-3 2-28 16,3 3-12-16,-6 5-28 0,3 6 16 0,-6 10 24 16,0 3-8-16,-6 24 8 15,6 2-4-15,-3 16 4 16,3-8-8-16,3-2-4 15,3-6 4-15,6-10 28 16,3-1-16-16,3-15 40 31,6-5-32-31,0-9 48 0,0-2-40 0,-3-10-24 16,3-4-8-16,-3-12 36 16,0 2-24-16,-10-16 8 15,1 3-12-15,-3-13-8 16,0 7 4-16,-11-7-32 15,2 13 16-15,-6 0 4 16,3 5 8-16,-6 6 44 16,0 7-24-16,-3-5 0 15,3 13-12-15,1-2-24 0,8 5 8 16,0 0 12-16,6 0 0 16,6 5-12-16,3-2 4 15,6 0 48-15,5-1-24 0,4-2-8 31,0 0-8-31,0-5-4 16,3 2 0-16,0-7 24 16,-1 5-12-16,1-3-20 15,-9 2 0-15,-3 1-24 16,0 2 20-16,0 1 32 16,-12 2-12-16,0 2-16 15,0 4 0-15,-12 4 20 0,9 3-4 0,-6 6 4 16,6 2-4-16,-3 3-32 15,6-3 12-15,0 0 48 16,3 0-16-16,0-10 8 31,9 2-16-31,-3-13 20 16,0 6-20-16,0-17 32 0,3 3-28 0,-6-8-4 16,0 3-8-16,-6-11 28 15,0 6-16-15,-6-6-32 0,-3 5 8 16,0-2-24-16,3 8 16 0,0 0 0 15,6 5 8-15,-6 0-12 16,12 3 12-16,-6-1-24 31,6 6 20-31,3-5 32 16,3 5-12-16,5-5 16 16,1 2-12-16,0 0 12 15,3 3-16-15,-3-2-28 16,-3 4 8-16,0-2 4 15,-3 3 8-15,-7 0-28 16,4-1 16-16,-3 4-4 0,0 2 8 0,-3 2 0 16,0 3 0-16,-3 6 16 15,3-1-4-15,-6 4-12 16,3-1 4-16,-3-3 56 16,3-2-28-16,-3-5 0 15,3-3-16-15,-3-6 12 31,0-2-12-31,-3-16 16 16,6 6-16-16,0-14-28 16,3 5 8-16,3-7 4 0,3 7 8 15,3-2-12-15,3 5 8 0,0 6-4 16,3 2 0-16,-3 0 8 16,0 5 0-16,-4 1-12 15,1 4 8-15,-6 1 28 16,3 2-12-16,-3-2-216 15,3 2 112-15,-3-5-256 16,0 0 196-16,0-2-324 16,-3 2 272-16</inkml:trace>
  <inkml:trace contextRef="#ctx0" brushRef="#br0" timeOffset="33584.0011">20134 4067 560 0,'0'0'208'0,"0"0"-164"0,0-3-8 16,0 0 76 0,6 6-68-16,-6-3 36 15,6-3-48-15,-6 6 24 16,3 2-28-16,-3 6 16 16,0 2-24-16,-3 6 0 0,3-1-12 15,-6 6 36-15,6-6-20 0,0-2 4 16,0 0-16-16,-6-10 28 15,12-1-24-15,-6-8 32 16,0 3-32-16,6-10 4 16,3 2-12-16,-3-6-8 15,0 4 4-15,-3-9 12 16,3 6-8-16,-1-5-20 16,1 2 4-16,-3 0-12 15,6 8 8-15,-3-3-20 16,0 6 20-1,0-3-12-15,-3 5 12 0,-3 1 60 16,0 4-24-16,0 1 8 16,6 2-20-16,0 3 20 15,-3 3-20-15,-3 2-4 16,0 3-4-16,-3 0-24 16,3 2 12-16,-6-2 32 15,6 0-16-15,0-3 16 16,0-2-12-16,6-3 20 15,-3-3-20-15,0-7-4 0,0 2-4 16,3-6 12-16,3 1-8 0,-3-6-20 16,3 6 4-16,-3-8 40 31,3 5-20-31,-3-5-20 16,0 2 4-16,0-5 0 15,-3 6 4-15,2-4 8 16,4 6-4-16,-6 1-20 0,0 1 8 15,3 1-40 1,0 5 28-16,-3 0 8 16,3 3 8-16,-6-1-16 0,6 4 12 0,-3 1 12 15,3 7 0-15,-6-1-4 16,6 0 4-16,-6 0 12 16,3 1-8-16,-3-4 24 15,0 1-20-15,0-6-4 16,0-2-4-16,0-9 28 15,6 4-16-15,0-11 4 16,3 2-12-16,6-8-8 16,-3 4 4-16,-3-4-16 15,5 6 8-15,-2 0-32 0,-3 5 20 16,0-3 24-16,-3 6-4 0,0-1-16 16,-6 6 4-16,0-2-32 15,0 4 24-15,0 4-20 31,0 2 20-31,-6 5 8 16,6 5 8-16,0 1-12 16,6 2 8-16,0 0 56 15,3-2-28-15,0-6-20 16,-3-2-4-16,9-11 44 16,-9 0-24-16,3-8 0 15,-3 0-12-15,0-8-76 0,5 5 36 0,-11-5-128 16,3 6 88-16,-3-6 52 15,0 3 16-15,0 0-8 16,0 5 4-16,0 2-32 16,0 4 24-16,0 7 32 31,9 3-8-31,-3 5 44 16,0 6-28-16,3-4 4 0,3 4-16 15,-3-8 36 1,6-3-24-16,0-14 20 0,6 1-24 0,-1-11-116 15,4 3 52-15,-3-6-56 16,0 3 60-16,-3-5-24 16,-3 3 40-16,-3-6 28 15,-3 3 0-15,-3-14 72 16,2 1-44-16,-2-6 172 16,3 11-112-16,-3 5 100 15,3 9-112-15,-6 12-52 16,3 11-20-16,-9 10 0 15,3 11-4-15,-6 1 16 16,3-1-12-16,-3 0 40 0,3-5-24 0,0 7 20 16,3-7-24-16,3-5-132 15,6-1 60-15,6-7-104 16,3-6 88-16,6-5 16 16,0-5 32-16,2-8 32 15,-2-1-4-15,0-4-12 31,-3 5 0-31,-3-6 4 16,3 3 0-16,-7 0 16 16,-5 8-8-16,-9 0-4 0,6 3 0 0,-12 2 40 15,-3 6-24-15,-5 0-20 16,2 5 0-16,-9 2 8 16,6 1-4-16,0-1-12 15,3 4 4-15,6-4-4 16,6 9 0-16,3-3 24 15,6 2-8-15,0-5 40 16,3-2-24-16,0-8-4 16,3-1-12-16,0-10 4 31,-1 3-8-31,-5-6-64 0,3 4 32 0,-9-4-40 16,3 6 36-16,-6-3 20 15,0 2 8-15,0 1-40 16,0 5 24-16,0 3 40 15,6 2-8-15,-6 3 68 16,9 3-44-16,0-1 20 16,6 1-36-16,0-6 28 15,3 3-32-15,-3-5-56 16,-4-1 16-16,-5-4-596 16,3 2 340-16</inkml:trace>
  <inkml:trace contextRef="#ctx0" brushRef="#br0" timeOffset="36186.0247">16380 5138 372 0,'0'-16'140'0,"3"11"-112"0,-6 0-4 15,0 2 120 1,6 6-84-16,-3 2 36 16,0 3-56-16,-3 8-16 15,3 5-12-15,-3 5 24 16,0 1-20-16,-3-1 32 16,6-2-32-16,-6-5 40 15,6-3-32-15,-3-11 100 16,3 0-68-16,0-10 4 15,6 2-40-15,-3-7 4 16,3-1-12-16,0-7-8 16,3 4 0-16,-3-9-16 15,3 4 8-15,0-5-24 16,0 8 16-16,3 3-12 0,-3 10 12 0,-3 6 0 16,3 2 4-1,0 6 24-15,2 2-8 16,1 0 40-16,3 1-24 0,3-6 20 15,0-3-24-15,3-8 44 32,3 3-36-32,-4-8-4 15,-2 3-16-15,-6-6 4 16,0 6-8-16,-9-8 24 16,-3 2-16-16,-9-5-20 15,3 3 0-15,-9-3 12 16,6 3 0-16,-5 0 8 15,5 8-8-15,-3 5 8 0,3 8-8 0,-3 10-20 16,6 3 8-16,-3 11-12 16,6 2 8-16,0-2 36 15,3 0-16-15,3-6 36 16,6-5-28-16,6-7 48 16,6-4-36-16,11-10 12 15,4 0-24-15,12-10 8 16,-4 2-12-16,7-13-44 0,-12-1 20 15,-4-12-32-15,-2 2 24 0,-9-13 36 16,-3 8-8-16,-12-2-28 16,6 9 12-16,-9 1 36 15,0 8-16-15,-6 0 0 32,0 8-8-32,0 0 4 15,0 7-4-15,-3-2-20 16,0 8 8-16,-3 14-24 15,0 1 20-15,-6 17 12 16,6 8 4-16,-6 13 16 16,3-3-12-16,0-2 24 0,6-6-20 0,3-8 32 15,3-4-28-15,6-9 40 16,3-5-32-16,6-11 4 16,3 0-16-16,8-10-76 15,1-3 32-15,6-5-120 16,-3-1 88-16,-4-4 52 15,1 2 12-15,-12-5 24 32,-3 5-12-32,-12-5-8 15,0 8 0-15,-12-6 28 0,3 9-16 16,-9-1-4-16,3 3-8 0,-12 3 12 16,9 5-8-16,-2 5-48 15,2 6 24-15,0 4 4 16,6 1 8-16,0 3 4 15,3-1 0-15,3 1 24 16,3-3-12-16,6-6 24 16,3-2-24-16,6-5 24 15,0-3-24-15,3-8-20 16,-1 3 0-16,-2-9-112 16,0 7 68-16,-9-4 28 15,0 6 20-15,-6-1-56 0,3 4 32 0,-3 4-16 16,0 6 28-16,0 3 8 15,6 2 8-15,0 0 24 16,3 3-12-16,3-5 32 16,0-3-28-16,6-6 20 15,-1 4-20-15,4-9 0 32,0 0-8-32,0-5-148 0,-3 3 76 15,-3-8-96-15,0 2 92 16,-6-7 24-16,2-1 28 0,-2-23 40 31,0 5-12-31,-3-13 24 16,0 10-24-16,0 3 200 0,0 8-120 0,-3 2 68 15,0 12-92-15,-3 1-32 16,0 9-20-16,0 8 4 16,0 7-12-16,-6 9 16 15,6 7-16-15,-9 17 4 16,3 4-4-16,-3 1 36 15,3-1-20-15,0-4-288 16,3-12 144-16,3-7-104 16,3-8 132-16,0-8-248 15,0-5 192-15</inkml:trace>
  <inkml:trace contextRef="#ctx0" brushRef="#br0" timeOffset="36503.5391">17282 5128 780 0,'-27'-22'288'0,"27"22"-224"0,-12-7-20 0,10 4 172 0,2 6-128 0,5-1 44 16,7 3-80-16,6 1 8 16,3 2-40-16,6-8 8 15,0 0-16-15,2-3 36 16,1-2-24-16,0-11-144 16,0 5 64-16,-1-7-192 15,-5 5 140-15,-3-3-100 16,-6 2 120-16,-9-1 64 15,0 1 20-15,-3-2 28 16,3 6-16-16,0-3 120 16,-3 5-72-16,3 0 148 15,3 2-120-15,-3 1 52 32,0 5-80-32,-6 0-8 0,0 3-28 0,-6-1 32 15,0 4-28-15,-3 2-288 16,3 2 144-16</inkml:trace>
  <inkml:trace contextRef="#ctx0" brushRef="#br0" timeOffset="36623.6753">17514 5202 612 0,'-6'37'228'0,"6"-37"-180"0,3 31-12 15,-3-20 104-15,-3 0-84 0,3-1 48 16,3 3-60-16,-3-7 4 16,0-1-32-16,0-5 0 15,6 3-8-15</inkml:trace>
  <inkml:trace contextRef="#ctx0" brushRef="#br0" timeOffset="37272.3722">17678 5133 780 0,'18'-8'288'0,"-18"8"-224"0,-3 5-20 16,3-2 112-16,0 5-96 0,-9 5 64 15,3 3-72-15,-9 2 4 31,12 1-32-31,-6 0-4 0,9-1-12 0,0-2 4 16,9-6-8-16,6-4-28 16,3 2 12-16,0-14-144 15,0 6 84-15,-3-10 4 16,-4 5 44-16,-5-9 36 16,-3 6-8-16,-12-2 8 15,4-3-4-15,-10 2 56 0,9 0-36 16,-3 3 84-16,3 3-60 0,6 0-36 15,6 5-12-15,3-5 4 16,3 5-4-16,-3-3-20 16,8 6 8-16,-5-6 32 15,0 3-16-15,3-5 8 32,-3 2-8-32,-3-2-8 15,0 2 4-15,-3-5 4 16,3 5-4-16,3-4-4 15,-6 4 4-15,3 3-40 16,-4 3 20-16,4 4-20 16,-3 4 20-16,0 5 36 0,3 0-12 0,-3 5 8 15,3-5-8-15,-9 0 12 16,0 0-12-16,0-3 32 16,3-3-24-16,-3-4 40 15,0-1-32-15,0-10-12 16,0 5-8-16,0-8 4 15,0 2-4-15,-3-9-12 32,3 1 4-32,0-9-4 0,0 7 0 15,0-8-12-15,6 8 12 0,3 8-32 16,-3 3 24 0,3 10 76-16,3 3-32 0,-3 8 20 15,6 5-32-15,-9 0 20 16,8 0-24-16,-8-2 24 15,3-3-24-15,-6-6 32 16,3 1-28-16</inkml:trace>
  <inkml:trace contextRef="#ctx0" brushRef="#br0" timeOffset="38514.4416">18288 5067 488 0,'15'-6'180'0,"-15"4"-140"0,-6-3-12 15,3 2 76 1,6 6-64-16,-3-6 36 15,0 3-44-15,-3-3 44 0,0 1-44 0,0-4 12 16,-6 6-28-16,-3-2-24 16,7 4 0-16,-4 1 40 15,-3 5-20-15,0 0-8 16,6 2-8-16,0 4-4 16,0 2 0-16,6 2 0 31,6 6 0-31,3-6 16 15,3 1-4-15,-3-1 8 0,3-2-8 0,-7 0-4 16,4 3 4-16,-9-11 20 16,0 2-12-16,-9 1 24 15,1-3-24-15,-7 2 48 16,0-4-32-16,-3-4 12 16,3 1-24-16,6-6 8 15,6 1-12-15,9-9-16 16,3 3 0-16,9-13-464 15,6 2 256-15</inkml:trace>
  <inkml:trace contextRef="#ctx0" brushRef="#br0" timeOffset="39374.3087">18390 4945 652 0,'-6'-5'244'0,"6"5"-192"0,6 2-12 15,-6 1 32 1,2 0-48-16,1 2 16 15,0 3-24-15,0 13 36 32,0 3-28-32,-6 13 4 15,3 0-16-15,-3 5 36 0,0-2-24 0,-2-3 12 16,2-5-20-16,-3-8 44 16,3-6-32-16,-3-5 56 15,3 1-48-15,0-12 20 16,3 1-36-16,0-14 8 15,6 1-16-15,0-14-24 16,0 3 4-16,2-11-4 16,4 6 4-16,0-4 0 15,0 7 0-15,0 4-56 16,3 9 36-16,-9 7 48 16,3 6-12-16,-6 10 48 0,0 5-32 15,-3 6 48 1,0 0-40-16,0 0-8 15,0-3-12-15,3-5 24 16,3 0-20-16,0-8 76 16,3-1-56-16,0-7 32 15,2 0-40-15,1-5-52 16,3 0 12-16,0-6-220 16,0 3 132-16,0-5-68 0,0 5 100 15,-6-5 12-15,3 5 36 0,-3 0-4 16,0 5 12-16,-4 3 8 15,1 6 4-15,0 2 60 16,0 2-32-16,0 1 40 31,3-1-36-31,-3-2-28 16,6 0-4-16,-3-8 52 0,3 3-28 0,0-6-12 16,0 1-4-16,-3-6-228 15,0 2 120-15,2-9 4 16,-2 1 60-16,-3-15 44 15,0 3-4-15,0-3 0 16,0 0 0-16,0 5 92 16,0 5-52-16,-3 3 24 15,3 8-36-15,-3 8 12 16,3 6-24-16,-3 7-16 16,0 5-8-16,-3 12 12 15,3-1-4-15,-6 10 32 16,3-2-20-16,-6 8 12 15,0 0-16-15,-3 14 20 16,3-4-20-16,0 6-4 0,3-3-4 0,-6-5 28 16,9-16-16-16,-3-8 32 15,3-5-32-15,-6-8 64 16,12-11-44-16,-6-5-24 16,3-5-12-16,-3-19-272 31,0 0 144-31,0-18-500 15,12 8 352-15</inkml:trace>
  <inkml:trace contextRef="#ctx0" brushRef="#br0" timeOffset="39555.1198">18839 5149 560 0,'3'-32'208'0,"-3"32"-164"0,27-26-8 0,-12 20 144 16,0 1-104-16,5 5 84 15,1 5-92-15,3 9 0 16,-3 4-44-16,-3 6 4 15,0 0-16-15,-9-3 36 16,-4 0-24-16,-13-2 40 16,-1-4-36-16,-18-1 12 15,3-1-24 1</inkml:trace>
  <inkml:trace contextRef="#ctx0" brushRef="#br0" timeOffset="39742.934">18625 4927 808 0,'-33'0'300'0,"33"0"-232"0,-3 0-20 16,6 0 72 0,3 5-76-16,6-3 24 15,3 1-36-15,3 2-548 16,-1 3 280-16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7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customXml" Target="../ink/ink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 1,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8012160" y="4355640"/>
              <a:ext cx="596160" cy="17618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5320" y="4348800"/>
                <a:ext cx="608760" cy="17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429" y="76200"/>
            <a:ext cx="8229600" cy="333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270" y="1"/>
            <a:ext cx="7809529" cy="3533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495656"/>
            <a:ext cx="7010400" cy="332424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479400" y="1716480"/>
              <a:ext cx="4667040" cy="4362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2920" y="1708200"/>
                <a:ext cx="4680360" cy="437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8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6037"/>
            <a:ext cx="8243855" cy="5430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65720" y="149400"/>
              <a:ext cx="4039200" cy="4160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58880" y="141120"/>
                <a:ext cx="4055040" cy="417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7965" y="76200"/>
            <a:ext cx="7534035" cy="58975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23600" y="2038320"/>
              <a:ext cx="3662280" cy="3748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6760" y="2030400"/>
                <a:ext cx="3676680" cy="376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43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39990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922640" y="314280"/>
              <a:ext cx="3132720" cy="1731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5440" y="309600"/>
                <a:ext cx="3147840" cy="174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99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99" y="152400"/>
            <a:ext cx="8167002" cy="49069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929400" y="4235760"/>
              <a:ext cx="3616920" cy="633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24000" y="4225680"/>
                <a:ext cx="3627000" cy="65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89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76200"/>
            <a:ext cx="8001000" cy="656863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33960" y="4561560"/>
              <a:ext cx="3308400" cy="1798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29280" y="4555440"/>
                <a:ext cx="3315960" cy="181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364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971" y="94763"/>
            <a:ext cx="8229600" cy="2645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301280" y="523080"/>
              <a:ext cx="4206600" cy="2020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96960" y="515520"/>
                <a:ext cx="4218840" cy="20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0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Why is the emitter follower a good voltage buffer?</a:t>
            </a:r>
          </a:p>
          <a:p>
            <a:pPr algn="ctr"/>
            <a:endParaRPr lang="en-US" sz="3200" b="1" baseline="-25000" dirty="0" smtClean="0">
              <a:solidFill>
                <a:srgbClr val="0000FF"/>
              </a:solidFill>
            </a:endParaRPr>
          </a:p>
          <a:p>
            <a:pPr algn="ctr"/>
            <a:endParaRPr lang="en-US" sz="3200" b="1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It has a high input impedance and high output impedance.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It has a low input impedance and a high output impedance.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It has a high input impedance and a low </a:t>
            </a:r>
            <a:r>
              <a:rPr lang="en-US" sz="3200" smtClean="0"/>
              <a:t>output impedance.</a:t>
            </a:r>
            <a:endParaRPr lang="en-US" sz="3200" baseline="30000" dirty="0" smtClean="0"/>
          </a:p>
          <a:p>
            <a:pPr marL="457200" indent="-457200" algn="ctr">
              <a:buAutoNum type="alphaUcParenBoth"/>
            </a:pPr>
            <a:endParaRPr lang="en-US" sz="32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780080" y="2538360"/>
              <a:ext cx="44640" cy="82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680" y="2533320"/>
                <a:ext cx="56520" cy="9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736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Table of BJT Amplifiers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09568"/>
            <a:ext cx="8247929" cy="567223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178680" y="2511720"/>
              <a:ext cx="1794240" cy="349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2200" y="2504160"/>
                <a:ext cx="180936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4270320" y="2565000"/>
              <a:ext cx="4302720" cy="3749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6360" y="2555640"/>
                <a:ext cx="4313520" cy="37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10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84" y="3733800"/>
            <a:ext cx="5914416" cy="3177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0"/>
            <a:ext cx="5450228" cy="39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949" y="152400"/>
            <a:ext cx="8574251" cy="609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037480" y="4480560"/>
              <a:ext cx="1211400" cy="402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31720" y="4475880"/>
                <a:ext cx="1220760" cy="41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62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76200"/>
            <a:ext cx="728017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9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Biasing Needs of NPN and PNP Transistors in Active Modes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8229600" cy="303716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39738" y="1674813"/>
          <a:ext cx="767397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4" imgW="3009600" imgH="228600" progId="Equation.DSMT4">
                  <p:embed/>
                </p:oleObj>
              </mc:Choice>
              <mc:Fallback>
                <p:oleObj name="Equation" r:id="rId4" imgW="3009600" imgH="2286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738" y="1674813"/>
                        <a:ext cx="7673975" cy="582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8800" y="579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Parallel case for PNP.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71800" y="2362200"/>
            <a:ext cx="1066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6781800" y="5105400"/>
            <a:ext cx="3048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0"/>
            <a:ext cx="8744586" cy="2163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153628"/>
            <a:ext cx="7407729" cy="47043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727280" y="3457440"/>
              <a:ext cx="6089400" cy="3106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3680" y="3452040"/>
                <a:ext cx="6099840" cy="31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777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2835"/>
            <a:ext cx="8677842" cy="54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7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5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97</Words>
  <Application>Microsoft Office PowerPoint</Application>
  <PresentationFormat>On-screen Show (4:3)</PresentationFormat>
  <Paragraphs>19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Office Theme</vt:lpstr>
      <vt:lpstr>Equation</vt:lpstr>
      <vt:lpstr>ECE 255</vt:lpstr>
      <vt:lpstr>Summary Table of BJT Amplifiers</vt:lpstr>
      <vt:lpstr>PowerPoint Presentation</vt:lpstr>
      <vt:lpstr>PowerPoint Presentation</vt:lpstr>
      <vt:lpstr>PowerPoint Presentation</vt:lpstr>
      <vt:lpstr>Biasing Needs of NPN and PNP Transistors in Active Modes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428</cp:revision>
  <cp:lastPrinted>2018-02-20T02:36:19Z</cp:lastPrinted>
  <dcterms:created xsi:type="dcterms:W3CDTF">2014-01-12T04:14:42Z</dcterms:created>
  <dcterms:modified xsi:type="dcterms:W3CDTF">2018-03-01T14:50:14Z</dcterms:modified>
</cp:coreProperties>
</file>