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29" r:id="rId3"/>
    <p:sldId id="556" r:id="rId4"/>
    <p:sldId id="557" r:id="rId5"/>
    <p:sldId id="558" r:id="rId6"/>
    <p:sldId id="559" r:id="rId7"/>
    <p:sldId id="560" r:id="rId8"/>
    <p:sldId id="561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70" r:id="rId17"/>
    <p:sldId id="571" r:id="rId18"/>
    <p:sldId id="569" r:id="rId19"/>
    <p:sldId id="574" r:id="rId20"/>
    <p:sldId id="575" r:id="rId21"/>
    <p:sldId id="573" r:id="rId22"/>
    <p:sldId id="343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78" d="100"/>
          <a:sy n="78" d="100"/>
        </p:scale>
        <p:origin x="621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01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2:40:33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23182 8213 404 0,'15'-8'148'0,"-6"5"-112"0,12-5-12 0,-12 3 128 16,0 2-88-16,-1-2 80 16,4 2-84-16,-3-7 32 15,3 10-56-15,-6-6 52 16,0 6-52-16,-6-2 12 16,0 4-32-16,0-2 52 15,0 0-36-15,-3 0 48 16,0 0-48-16,-6-2 20 15,3 2-32-15,-9-3 28 16,3 6-32-16,-11-6-4 16,2 6-8-16,-18-3 4 15,3 2-4-15,-11-2-20 16,8 3 8-16,-17-3 64 16,5 3-28-16,-15-6 60 15,7 0-52-15,-18 1 12 16,20 2-32-16,-9-3-16 15,16 6-4-15,-7-3 20 16,10 2-8-16,-7 1 60 16,9 0-40-16,-2-1-28 15,8 4-4-15,15-6 0 16,6 0 4-16,10-6-196 16,11 1 108-16</inkml:trace>
  <inkml:trace contextRef="#ctx0" brushRef="#br0" timeOffset="915.5343">22402 8017 560 0,'-12'-3'208'0,"12"3"-164"0,-6-13-8 15,3 8 56 1,6 5-56-16,-6-3 24 0,3 3-40 0,0-3 80 15,0 3-56-15,-6-5 48 16,0 5-52-16,-3 0 40 16,-5 0-44-16,-10 0 16 15,3 5-32-15,-15-2 0 16,6 2-12-16,-8 3-8 16,8 0 4-16,-3 0 20 15,12 5-12-15,1-5-4 16,8 0-4-16,-3-2 4 15,9-1-4-15,-3 0 8 16,6 0-8-16,-6 1-4 16,3-1 4-16,-3 0 12 15,6 1-8-15,-3-1 4 16,6 0-4-16,-3-2-16 16,3 2 4-16,0-2 4 15,6-1 0-15,-3 4-12 16,6 2 8-16,3 5 20 15,0 5-8-15,0 6 4 16,0 3-4-16,3 2-32 16,-1-3 12-16,7 1 4 15,0-4 8-15,6-4 16 16,0-3-8-16,2-3 4 16,-2-2-4-16,0-6 4 15,-3-5-8-15,-3 0-4 16,0-5 4-16,-7-3 4 0,1 2-4 0,-6-12 32 15,-3 7-20-15,-6-7-4 16,0-1-8-16,-9-4 28 16,3 1-16-16,-6-4 12 31,6 7-16-31,-2-4 0 0,5 7-4 0,0-3-16 16,3 6 4-16,3 0-16 15,2 7 12-15,1 1-48 16,3 2 28-16</inkml:trace>
  <inkml:trace contextRef="#ctx0" brushRef="#br0" timeOffset="2371.8677">23843 7953 496 0,'0'-10'184'0,"0"10"-140"0,0-3-16 0,0 0 76 15,0 3-64-15,0-2 28 16,0-1-40-16,-9 1 80 16,9 2-60-16,-6-3 48 15,6 3-56-15,-6 0 32 16,3 0-40-16,-6 0 80 15,3 0-64-15,3 0 12 16,0 5-36-16,-3-5 4 16,-3 0-16-16,9 0 12 15,-3 5-16-15,-3-5 4 16,6 11-4-16,0-3 28 16,0-3-20-16,3 11-12 15,3-3-8-15,3 3-4 16,9-2 0-16,6 4 24 15,-3-2-8-15,14 2-4 16,-2 1 0-16,9-3 12 16,-3 0-8-16,-7-3-20 0,-2 0 4 15,-3-5 4-15,-12 0 4 16,3-3 0-16,-6 1 0 0,-4-1 8 16,4 0-4-16,-12-5-12 15,9 3 4-15,-9-3 12 16,6 5-4-16,-6-5-12 15,0 0 4-15,0 0 20 16,0 0-8-16,0 0-12 16,0 0 0-16,-6-5 4 15,6 5 0-15,-9-3 16 16,9 3-8-16,-9 0-20 16,-2 3 4-16,2 2 20 15,-3-2-4-15,3 2-20 16,-3 0 4-16,-6 3-4 15,3 3 4-15,-12-1 8 16,15 4 0-16,-11 4 0 16,2 1 0-16,-3 5-20 15,3-6 12-15,6 6-24 16,0 0 20-16,3 0 4 16,9 2 8-16,3-2-12 15,3-6 8-15,6 6 12 16,3-5-4-16,-3-1 8 15,3-2-8-15,-3-3-48 16,3-2 28-16,-3-6-24 0,-3 6 24 0,-6-3-88 31,0-3 56-31,-6 0-152 16,6-2 112-16,-9-6-208 0,9 3 168 0</inkml:trace>
  <inkml:trace contextRef="#ctx0" brushRef="#br0" timeOffset="3197.6928">23703 8102 476 0,'0'0'176'0,"0"0"-136"0,6 0-12 0,-6 0 32 15,0 0-40-15,3 0 44 16,-3 0-36-16,0 0 28 16,0 0-28-16,0 0 8 15,0 0-20-15,0 0-8 16,9 0-4-16,-6 0-4 15,0 0 0-15,0 0-12 16,0-6 8-16,-3 1 64 16,0 5-32-16,0 0-4 15,0 0-12-15,0 0-12 16,0 0 4-16,0 0 4 16,0 0-4-16,0 0-12 15,0 0 4-15,0 0 20 16,9 0-8-16,-3 0-4 15,-3 0 0-15,-3 0 12 16,3 0-8-16,-3-5 16 16,0 5-16-16,0 0 4 15,0-3-4-15,0-2 28 16,-3 5-20-16,0-6 4 16,3 6-12-16,-6 0 4 15,6 0-8-15,-9 6 8 16,9-1-8-16,-6 3 32 15,3 3-20-15,-9 7 40 16,12 1-32-16,-9 7 32 16,6 3-32-16,6 0 12 15,6-5-20-15,0 0 8 16,0 2-12-16,-6-5 0 0,15 1-4 0,-9-4-8 16,2-2 4-16,-2-5 4 15,-6-1-4-15,6-4 16 16,0 1-12-16,-6-4 24 15,3 0-20-15,-6-3-64 16,0 0 24-16</inkml:trace>
  <inkml:trace contextRef="#ctx0" brushRef="#br0" timeOffset="4998.6712">24146 7461 456 0,'0'-18'168'0,"0"18"-128"0,-2-11-16 0,-4 6 124 15,12 5-88-15,-6-3 8 16,0 3-40-16,-6 3 44 15,6 2-40-15,0 3 48 16,-3 5-48-16,-3 8 56 16,0 3-52-16,-9 5 56 15,15 0-56-15,-6 9 20 16,3 1-36-16,-3 9-8 0,0-6-8 16,6-5 12-16,-3-5-8 15,-3-8 32-15,3-6-24 16,0-7 12-16,-3-6-16 0,6-7 28 15,0-9-24-15,0-10-24 16,0-11 4-16,9-5-80 16,-3-3 48-16,0 3-136 31,0 3 96-31,0-3-16 16,0 5 52-16,-3-8 28 15,12 17 8-15,-3-7 48 0,-1 9-24 0,1 5 68 16,6 6-48-16,-6 5 64 15,9 7-64-15,-6 3 8 16,0 6-28-16,3 5-12 16,-6 5-4-16,-4-5 4 15,-5 3-4-15,6-4 24 16,-9-1-16-16,-9-4 12 0,3 1-12 16,-2-3-68-16,-4-8 28 15,-3 0-76 1,0 0 60-16,-6-3-24 15,6-2 40-15,-6-6-12 16,9 11 24-16,1-5 72 16,5 5-32-16,-3 0 56 15,6 5-48-15,0 6 56 16,6-3-52-16,0 13 56 16,3-3-56-16,-3 6 0 15,11 0-20-15,1 10 8 0,-3-4-16 16,6-7-4-16,3-1 0 15,-3-4 20-15,-6 1-12 16,0-6 12-16,2 0-12 0,-2-2 0 16,0-1-4-16,-6 1-32 15,-3-1 12-15,-3-2-120 16,3-2 76-16,-3-6-356 0,9 0 228 16</inkml:trace>
  <inkml:trace contextRef="#ctx0" brushRef="#br0" timeOffset="5569.6421">24498 7953 684 0,'-6'-2'252'0,"12"2"-192"0,-6-3-20 15,3-2 76-15,-3 5-72 16,0-3 36-16,-3 6-48 16,-3-3 8-16,3 2-24 15,-3 4 44-15,3-1-32 0,-6 3-4 16,6 0-16-16,-3 2 28 16,6 4-20-16,0-1-4 15,9 0-8-15,0-2 12 0,9-3-8 16,6 0 16-16,-4-3-16 15,7-5 4-15,-12 0-4 16,6 0 12-16,-6-8-12 16,-6 0 4-16,-6 0-4 15,-3-2 4-15,-3-1-8 16,-6 3 16-16,0-3-12 16,-3 6 32-16,-3 0-24 15,9 2-12-15,6-2-8 16,0 2-120-16,0 3 68 0,0 0-728 31,3 8 436-31,-6-8 44 16</inkml:trace>
  <inkml:trace contextRef="#ctx0" brushRef="#br0" timeOffset="9834.8627">23783 8144 416 0,'-3'0'152'0,"6"0"-116"0,-3 0-12 0,0 0 76 16,0 0-60-16,-3 0-16 15,3 0-16-15,-6 0 44 16,6 0-28-16,-3 0 16 16,3 0-24-16,-3 0 44 15,3 0-32-15,-6 0 4 16,6 0-20-16,-2 0 20 16,2 0-20-16,-6 0 12 15,12 0-12-15,-6 0-16 16,0 0 0-16,0 0 4 15,0 5 0-15,-6 3 16 16,6-3-8-16,-3-2-20 16,3 2 4-16,-3-5 12 15,6 6 0-15,0-6 8 16,-3 0-8-16,6 5 24 16,-4-5-16-16,-2 5 24 15,9 0-24-15,-9-2 4 0,3 8-8 16,-3-6-8-16,3 8 4 0,0-2-4 15,0-1 0 1,-3-2 0-16,0 8 0 0,0-8-12 16,9 3 8-1,-9-3 20-15,6 2-8 16,-12-4 24-16,6 1-20 0,0-1-12 16,0-1-4-16,0 0 4 15,0 1 0-15,-9 2-12 16,9 0 8-16,0-3 40 15,0 3-24-15,-3-3-28 16,-3 3 8-16,-6-3-104 16,1 3 60-16</inkml:trace>
  <inkml:trace contextRef="#ctx0" brushRef="#br0" timeOffset="14458.8831">14389 8469 476 0,'-9'0'176'0,"9"0"-136"0,-6 0-12 0,3-5 56 16,6 10-52-16,-3-10 16 15,0 5-32-15,0 0 44 16,0 0-32-16,0-3 40 16,0 6-40-16,0-6 56 15,0 3-48-15,-3-2 12 16,3-1-32-16,-6-2 64 16,3 5-48-16,-3-6 32 15,6 6-36-15,-6 0 0 16,6 0-16-16,-3-5 12 15,6 10-16-15,-3-10 24 16,0 5-20-16,0 0-12 16,6 0-4-16,0 0 20 15,3 0-8-15,0-5-12 16,3 5 0-16,3 0 20 16,3 0-8-16,8 5 4 0,4 0-4 15,6-5-8-15,0 6 4 16,8-6 12-16,7 0-8 15,29 0 40-15,-8 0-24 16,14-6-24-16,-6 1 0 0,-2 0 8 16,-7-3-4-16,4-3-28 15,-19 11 12-15,1-5 48 16,-13 2-16-16,-8 1-36 16,-9 4 8-16,-6-2 20 15,-6 3-8-15,-7-3 8 16,1 5-4-16,-6-5-96 15,0 0 52-15,-6 0-148 16,3 0 104-16,-3-5-112 16,3 5 108-16</inkml:trace>
  <inkml:trace contextRef="#ctx0" brushRef="#br0" timeOffset="15059.9935">15225 8297 540 0,'6'-5'200'0,"-6"5"-156"0,9 0-12 0,-3 0 8 16,-6 0-28-16,15-5 32 15,-9 5-28-15,9 0 84 16,0 0-56-16,0-3 32 16,5 8-44-16,1 1 24 15,6 4-28-15,-3-2-16 16,6 0-8-16,-10 0-16 16,7 3 8-16,-9-1 12 15,0-2-4-15,-9 3 16 16,0-6-12-16,-6 6-4 15,0-1 0-15,-6 1 12 16,0 2-8-16,-9 3 4 16,3-6-4-16,-9 4 4 15,6-4-8-15,-12 1-20 16,4 2 8-16,-10-2 12 16,6 7 0-16,-9-7 16 15,4-3-12-15,-4 2 24 16,3 1-20-16,6-11 40 15,12 3-28-15,-3-3 12 16,6-3-20-16,4-8 8 16,7 6-12-16,1-8 12 15,6 2-16-15,-3-13 4 16,3 11-4-16,-9-8-8 16,6 8 4-16,-15-3 20 15,-3 3-12-15,3-3-32 0,4 11 12 16,-10-3-44-16,6 2 32 15,-3 6-196-15,12 0 120 0</inkml:trace>
  <inkml:trace contextRef="#ctx0" brushRef="#br0" timeOffset="16410.9979">12478 8350 496 0,'-6'-21'184'0,"6"21"-140"0,3-18-16 15,3 12 20 1,0-2-32-16,0-2 12 16,3-1-16-16,0-7 28 0,2 4-24 0,-5-1 76 31,-3 1-56-31,3 4 12 15,-3 4-28-15,-3-2 24 0,0 8-28 16,0 8-4-16,-3 3-8 0,3 18 84 16,0 0-48-16,0 14 8 15,0-4-28 1,-6 4 16-16,3-1-24 0,-3-8 4 16,6 1-8-16,-11-6 12 15,5 0-12-15,0-11 40 16,3-4-24-16,-3-9 20 15,6 0-24-15,-3-10-28 16,3-3 4-16,-3-13 16 16,6 8-4-16,-3-22-40 15,0 11 20-15,0-15-60 16,6 2 40-16,-6-11 0 16,9 14 16-16,2-3-16 15,4 8 20-15,15-1 56 16,-3 7-20-16,12 7 24 15,-4 8-28-15,1 8 0 16,0 2-12-16,-6 4-16 16,-1 10 4-16,-1455-3 4 15,2900 3 0-15,-1456-3 16 16,-3 5-8-16,-9-2-12 16,3-2 0-16,-12 4 48 15,3-7-24-15,-12-1-20 16,3 3 0-16,-9-7-52 15,3 4 24-15,-12-7-28 16,3 2 32-16,-5 1 12 0,-4-1 8 16,-3-5-8-16,9 5 8 0,-2-2-16 15,2 2 12-15,3 0 4 16,9 1 4-16,0 2 24 16,9 2-12-16,6 1 84 15,9-1-52-15,12 4 32 16,6-1-44-16,9 0 0 15,-1 3-20-15,4 0 12 16,-3 0-16-16,-1-6 24 16,-5-2-20-16,-3-3-4 15,-3 1-4-15,0-4-16 16,-4-2 8-16,1 3-68 16,0 0 40-16,3-6-172 15,0 3 112-15,3-3-528 16,2 1 344-16</inkml:trace>
  <inkml:trace contextRef="#ctx0" brushRef="#br0" timeOffset="17347.2223">13183 8541 716 0,'-3'-8'264'0,"3"8"-204"0,6-5-16 15,-6-6-24 1,3 11-20-16,-3 0 0 15,0 0 0-15,0-3-12 0,0 3 8 0,0-2-16 16,6 4 12-16,0-2-12 16,0 3 8-16</inkml:trace>
  <inkml:trace contextRef="#ctx0" brushRef="#br0" timeOffset="17597.5638">13025 8620 768 0,'-3'8'284'0,"3"-8"-220"0,6 16-20 0,-3-8-4 16,0 2-32-16,-3 4-4 16,0 2 0-16,-6-1-24 15,3 4 12-15,-8-3 20 16,5 0-4-16,-3-3-20 15,3-2 4-15,3-1 4 16,0 1 4-16,0-6-88 16,3 3 48-16,3-3-444 15,3 0 268-15</inkml:trace>
  <inkml:trace contextRef="#ctx0" brushRef="#br0" timeOffset="18214.627">13246 8713 416 0,'0'0'152'0,"0"0"-116"0,9 0-12 0,-9 2 48 16,0 1-44-16,-3 0 76 16,3 5-56-16,-3 2 64 15,0 6-64-15,0-3 20 16,3 3-40-16,-3 0-8 16,3 0-12-16,-12-3 12 15,12-2-12-15,0-3 32 16,0-3-24-16,0-5 4 15,0 0-12-15,-3-3-8 16,3 1 4-16,-3-6-4 16,6 2 0-16,-3-2 0 15,6 3 0-15,3-5 0 16,-3 2 0-16,-3-3-28 16,3 6 16-16,0-6 32 15,0 6-12-15,0-6-8 16,-1 6-4-16,1-6-16 15,0 6 12-15,3-3-4 16,0 6 4-16,-3-1 16 0,3 3-4 16,-3-3 32-16,3 6-20 15,-3-3 20-15,0 5-20 0,0 1 8 16,0-1-12-16,-3 3-24 16,3 0 4-1,-3 0 48 1,0 2-20-16,-6 1 0 0,3-1-12 0,-3 4 4 15,-3-1-8-15,3-3 8 16,3 4-8-16,-3-6-248 16,6 0 132-16</inkml:trace>
  <inkml:trace contextRef="#ctx0" brushRef="#br0" timeOffset="27399.7224">13779 7662 444 0,'-3'-5'164'0,"3"5"-124"0,0 0-16 16,0 0 104-16,0 0-76 0,0 0 52 15,0 0-64-15,0 0-12 16,0 0-16-1,-3 0 44-15,3 5-32 0,-6 1 16 16,3 2-24-16,-9 2-8 16,3 3-4-16,-15 6 28 15,3-1-16-15,-20 1-12 16,8 2-8-16,-9 0-16 16,12-2 12-16,-5-1 40 15,5-7-20-15,3 2 0 16,12-8-8-16,-3 1-24 15,6 2 12-15,1 0 32 16,2-3-16-16,3 0-28 16,0 0 12-16,3-5 28 15,3 3-12-15,3-3-16 16,9 0 0-16,-3 0 4 16,2 0 4-16,4-5 8 15,0 5-4-15,-3 0-4 16,0 0 4-16,3 5-24 15,-3 0 12-15,3 3 32 16,6 3-16-16,-1 2 0 16,-2 3-4-16,3 3 12 15,0-1-8-15,0-2-20 16,0 0 4-16,-1-3 4 16,-2 0 4-16,3-2 0 15,-3 2 0-15,0-2 8 16,-3 2-4-16,-3-3-4 0,-3 6 4 15,-6 3 12-15,2-1-8 0,-5 1 4 16,3 2-4-16,-6-2 4 16,3-1-8-16,-3-5-4 15,3-2 4-15,-2-6-24 16,4-2 12-16,-2-6-40 16,3 3 28-16,0-5-196 15,0 0 120-15</inkml:trace>
  <inkml:trace contextRef="#ctx0" brushRef="#br0" timeOffset="28045.2111">13713 7826 464 0,'6'6'176'0,"-6"-6"-140"0,0 0-8 0,6-3 48 16,-3 3-48-16,9-3 40 15,-6 1-36-15,3-4 16 16,6 4-28-16,-9-4 8 15,8 4-16-15,-11-3 28 16,9 5-24-16,-12 0-24 16,0 5 4-16,0 0 60 15,0 3-28-15,0 5 8 16,0 3-24-16,0 0-8 16,6 3 0-16,-6-1 20 15,9-2-12-15,-3 0 4 16,0 2-8-16,-3 1 4 15,3-3-8-15,-15 2 8 32,3 1-8-32,-9 2-4 31,3 0 4-31,-2-5 4 16,2-3-4-16,3-5-20 15,6 3 8-15,0-9-136 16,3 1 76-16,0-8-252 0,3-1 180 15</inkml:trace>
  <inkml:trace contextRef="#ctx0" brushRef="#br0" timeOffset="28600.7453">13743 7882 384 0,'-3'3'140'0,"3"-3"-108"0,0 2-8 16,0-2 20-1,0 3-28-15,-6 0-4 16,6 2-8-16,-3-3-24 16,0 4 12-16,-6-4 48 15,9 4-20-15,-12-1 52 16,9 0-40-16,-6-2 36 0,6 2-36 0,-6 0 8 15,9 1-24-15,-9-1 0 16,3 0-8-16,0 1 20 16,6 2-16-16,-2-3-12 31,2 3-4-31,0-3 20 0,2 3-8 0,4-3 60 16,0 1-40-16,3 4 60 15,-3-2-52-15,3-3-8 16,3 1-16-16,-3-1 0 15,3-2-8-15,-3 2 16 16,0-5-12-16,-3 0-40 16,0 5 20-16,-3-5-140 15,3 0 84-15</inkml:trace>
  <inkml:trace contextRef="#ctx0" brushRef="#br0" timeOffset="71541.551">23060 15991 520 0,'0'-8'192'0,"0"8"-152"0,0-5-8 15,0 5 88-15,0 0-72 16,-6 0 68-16,6 0-64 16,-3 0 48-16,0 0-56 15,0 5-4-15,0 3-24 0,0-2-4 0,-3 4-4 16,6 9-24-16,-9 2 8 15,3 0 12-15,3 8 0 16,-9 3 52-16,6 5-32 16,-8 0 8-16,5-3-20 15,-3-4 0-15,-3-9-4 16,6 3-8-16,0-9 4 16,3-4-112-16,3-8 60 15,0-3-296-15,0-3 188 16,9-8-308-16</inkml:trace>
  <inkml:trace contextRef="#ctx0" brushRef="#br0" timeOffset="71831.2664">22861 16113 684 0,'0'-8'252'0,"3"8"-192"0,-3 8-20 16,0-8 48-16,2 3-56 16,1 7 48-16,3-4-44 15,0 2 16-15,3 2-32 16,0-5 0-16,3-2-12 0,0-3 20 0,3-3-16 15,0 1-56-15,3-6 20 16,-6 8-420 0</inkml:trace>
  <inkml:trace contextRef="#ctx0" brushRef="#br0" timeOffset="72651.2836">23099 16185 488 0,'21'0'180'0,"-10"0"-140"0,13-6-12 0,-9 4 12 0,0-1-28 16,0-2-4-16,0-1-4 15,-3 1 12-15,-6-3-8 16,-3 3 16-16,-3 0-16 15,-9-3 32-15,3 5-24 16,-3 0-12-16,0-5-8 0,-3 8 28 16,3-2-12-16,-3-4-12 15,3 1-4-15,0 5-4 16,-3 0 0-16,-3 5 52 16,10 1-24-16,-10 4-20 15,6 4 0-15,-3 1 24 16,3 4-12-16,3 2 32 15,6 0-28-15,-3 0 12 16,3-2-16-16,3 0 0 16,9-9-4-16,3-2 12 15,0-3-12-15,8-5-4 0,-2-5 0 16,9-3-84-16,0-2 44 16,-3-4-56-16,-7-4 52 15,1 2 20-15,0-8 16 16,-3 8 4-16,-3 0 0 15,-3-2 0-15,3 5 0 16,-6 2 24-16,-4 0-12 0,1-2 32 16,-3 8-28-16,3 0 40 15,-6-3-32-15,0 8 12 16,-6 0-20-16,3 2-24 16,-3 4 0-16,4-1 4 15,-4 5 4-15,-6-2 0 16,9-2 0-16,-3 2-20 15,6 0 12-15,0-3-4 16,0 8 4-16,6-5 32 16,3 3-12-16,3-1-4 15,-1 3-4-15,10 3 20 16,-3 3-12-16,-6-6-4 16,3 3-4-16,-9-3 4 15,-6 3-4-15,0-3 16 16,-9-5-12-16,-3 0 24 0,0-3-20 15,-6 3 4-15,6-2-8 16,-6-6 12-16,10 5-12 16,-4-5-12-16,3-5 0 15,3 5-4-15,0 0 0 16,6-6 8-16,6-2 0 16,0 6-132-16,3-9 72 15,0 3-472 1</inkml:trace>
  <inkml:trace contextRef="#ctx0" brushRef="#br0" timeOffset="72939.1692">23730 15986 540 0,'-6'-3'200'0,"0"11"-156"0,-9 6-12 16,15-6 44-16,-3 5-48 15,-6 5 60-15,0 6-52 16,3 5 0-16,-3 6-20 16,-3-1-20-16,3 0 0 0,0-4 20 15,-2-4-8-15,2 0 16 0,0-7-16 16,-3-8-556-1,6-9 296-15,-3-2 32 16</inkml:trace>
  <inkml:trace contextRef="#ctx0" brushRef="#br0" timeOffset="73101.8405">23518 16116 716 0,'-3'-3'264'0,"9"6"-204"0,3-1-16 0,0 4 108 15,9-6-92-15,6 2 28 0,15-2-52 16,-7 3-40 0,-2-3 0-16,0-3-572 0,6 6 316 15,-7 0-92-15</inkml:trace>
  <inkml:trace contextRef="#ctx0" brushRef="#br0" timeOffset="74512.5077">22872 16830 476 0,'0'0'176'0,"-6"-5"-136"0,4 2-12 16,-1-2 92-16,3 5-72 16,-3 0 24-16,-3-3-40 15,0 1 12-15,0-1-24 16,-3 6 36-16,0-1-32 0,-3 6 48 16,0 0-40-16,0 5 36 15,-3 1-36-15,6 4 24 16,-3 6-28-16,9-8 0 15,3 5-16-15,0-5 12 16,3-3-16-16,9-5-4 16,3 3 0-16,0-9 64 15,0-2-36-15,0-2-180 16,0-4 80-16,0 1-276 0,-3-3 192 16,2-3-352-1</inkml:trace>
  <inkml:trace contextRef="#ctx0" brushRef="#br0" timeOffset="74753.7136">22923 16875 444 0,'-9'-5'164'0,"9"10"-124"0,0 3-16 0,0-3 68 0,0 3-56 16,-6-2 32-16,6 7-40 15,-6 0 60-15,6 0-48 16,0 0 8-16,6 1-28 0,0-4-4 15,0-4-8-15,3-4 12 16,3-2-12 0,0 0 40-16,3-5-24 0,-3-3-156 15,0 0 72-15,-4-3-188 16,-5 4 140 0,3-1-268-16</inkml:trace>
  <inkml:trace contextRef="#ctx0" brushRef="#br0" timeOffset="74903.5983">22989 16902 528 0,'-6'10'196'0,"6"-7"-152"0,0 7-12 16,6-7 96-16,-3 8-76 16,2-1 40-16,1-5-52 0,3 9-4 15,0-9-24-15,0 3 12 0,0-3-16 16,0-5 32-16,-3 0-24 16,0 0-164-16,0-5 80 15,0-3-276 1</inkml:trace>
  <inkml:trace contextRef="#ctx0" brushRef="#br0" timeOffset="75187.2998">23128 16857 600 0,'3'0'224'0,"0"5"-176"0,-3 5-12 0,9-7 80 16,-3 10-72-16,0-5 24 0,9 3-36 15,-9-3-20-15,-3 2-8 16,0-2 20-16,0 0-12 0,-6-2 12 15,0-4-12-15,-3 3-52 16,0-5 24-16,0 0-24 16,0-2 24-16,6-1-16 15,0-5 16-15,0 0 16 16,9 0 4-16,0-5 84 16,3 3-44-16,6-4-12 15,-3 1-20-15,3 5 24 16,-6-2-20-16,2 2-100 15,-2 0 40-15,0 2-616 16</inkml:trace>
  <inkml:trace contextRef="#ctx0" brushRef="#br0" timeOffset="75549.5305">23322 16941 580 0,'-6'13'216'0,"6"-7"-168"0,6 2-12 0,-6-3 32 0,0 0-44 15,0 3 8-15,3-2-20 16,-3-6 64-16,0 0-44 15,0 0 24-15,0-6-36 0,0-2 28 16,3 3-32 0,-3 0-4-16,6-9-8 0,-3 1 12 15,-3 0-8-15,9 0-4 16,-6 0 0-16,3-1 4 16,-3 6-4-16,6 0-28 15,0 3 12-15,-1 0-180 16,4 5 104-16,0 0-312 15</inkml:trace>
  <inkml:trace contextRef="#ctx0" brushRef="#br0" timeOffset="76616.2834">23524 16902 580 0,'3'0'216'0,"0"0"-168"0,15 8-12 0,-6-8 56 15,0 5-56-15,6-5 68 16,3-5-64-16,0 5 20 16,-1-8-40-16,-2 2 8 0,-6-2-16 15,-3 6 44-15,-3-4-28 16,-6 1-40-16,-6 2 4 16,-3-2 20-16,0 0-8 0,-6 5-8 15,-3-5 0-15,4 5 12 16,-4 0-4-16,-3 0-28 15,6 5 12-15,0 0-4 16,3 0 8-16,-3 3 16 16,6 0-4-16,3 6-4 15,0-6 4-15,6 2 12 16,0 3-8-16,0 3 4 16,0 0-4-16,6-8 4 15,3 5-8-15,3-5 32 16,6-3-20-16,3-5-4 15,3 0-8-15,9 0-48 16,-4-13 24-16,1 11-116 16,0-9 76-16,-9 6-20 15,-1-3 52-15,1 0-4 16,-3-3 20-16,-6 9 0 16,-3-4 4-16,0 1 32 0,-6 2-12 15,6 1 48-15,-9-1-32 16,0 3 20-16,0 0-28 15,0 0 52-15,0 5-40 16,0 3 4-16,0 0-24 16,0 5 64-16,0 1-44 15,0-1-12-15,0 0-12 16,0 0 8-16,0-2-8 16,0-3 32-16,0-3-24 0,0-5 20 15,6-5-20-15,-3 2-36 16,0-2 12-16,6-3-88 15,-9-3 56-15,9-2-108 16,-3 0 84 0,0 0-32-16,-1 2 56 0,-2 3 24 15,6 0 12-15,-6 3 36 16,6 0-16-16,3 2 64 16,-3 8-44-16,0-2 36 15,0 8-40-15,0-1 24 16,0 1-28-16,0 2-8 15,3 0-12-15,0-2 20 16,0-1-16-16,-1-4 24 16,4 2-24-16,0-8 12 15,6 0-12-15,0-8-8 0,3 2 0 16,2-4-92-16,-8-3 48 16,3-6-144-16,-6-7 104 15,-3-6-112-15,0-3 108 16,-9 1 0-16,6 5 52 15,-9 5 88-15,0 3-28 16,0 2 116 0,0 12-84-16,0-1 44 0,0 2-60 15,-3 6-16-15,-3 6-16 16,3 2 32-16,0-1-20 16,-3 7 40-16,-3 4-36 15,3 3 28-15,3-2-28 0,-3 7-8 16,0-2-12-16,6-3-8 15,6 1 4-15,0-7 28 16,0-1-16-16,-3-4 56 16,6-5-92-1,3-5-268 1,-3 0 148-16</inkml:trace>
  <inkml:trace contextRef="#ctx0" brushRef="#br0" timeOffset="76839.9261">24042 16854 852 0,'-18'-3'316'0,"18"6"-248"0,9 0-16 0,0 2 40 16,6 0-60-16,15-2 60 15,6-3-56-15,-4 0 28 16,1 0-36-16,-3-3-360 0,9-2 180 16,-10-3-496-1</inkml:trace>
  <inkml:trace contextRef="#ctx0" brushRef="#br0" timeOffset="78490.23">22715 17658 464 0,'6'0'176'0,"-6"0"-140"0,6 6-8 0,-3-4 92 16,-3 4-72-16,0 4 68 16,0 1-64-16,0 2 16 15,-3 5-40-15,3 1 8 0,0-1-20 16,-6-2 8-16,3 0-12 15,0-3 20-15,0-5-20 16,-3 0 24-16,6-2-24 16,-6-1 24-16,6-10-24 0,0-1-12 15,6-2-4-15,-3-5 4 16,6-5 0-16,0-4 8 16,0 4-4-16,-4-1-28 15,4 1 12-15,-3 5-20 16,9 5 16-16,-9 2-52 15,-3 6 36-15,6 3 76 16,-6 5-20-16,6 5 36 16,-3 8-32-16,0-2 8 15,0-1-20-15,-3-2 20 16,-3 3-24-16,6-6 12 16,-6 0-12-16,0-2 36 15,9-8-24-15,-9-3-4 16,0 0-12-16,3-8 4 15,0 2-8-15,6-7-28 0,-3-5 12 16,0-4-76-16,2 4 52 16,-2 5-32-16,6-1 44 15,-9 1 0-15,6 8 16 16,-9 2 0-16,6 11 36 16,0 5-12-1,0 1 36-15,-3-1-28 16,0 5 4-16,-3-4-16 15,0-1 28-15,0 0-24 16,0-2-12-16,-3-3-8 16,-6 0-200-16,9-3 112 0,0-5-316 15,-6 0 232 1,6 0-196-16</inkml:trace>
  <inkml:trace contextRef="#ctx0" brushRef="#br0" timeOffset="78883.282">23015 17804 664 0,'-6'5'244'0,"6"0"-188"0,6 1-16 16,3-4 100-16,-3-2-84 15,9 6 16-15,6-6-48 16,3-6 24-16,0 6-32 15,-4-8 48-15,7 3-36 0,-12 0 20 16,-9-6-28-16,-3 6 0 0,-6-6-12 16,3 3-8-16,-6 3 4 15,-9-3-68-15,0 3 36 16,0 2 4-16,1 6 12 16,-1 2-24-16,3 0 20 15,-3 3-20-15,6 6 20 16,3-1-8-16,-3 5 12 15,3-10 44-15,6 11-20 16,6-6 8-16,3-5-12 16,-3 3 36-16,9-9-20 0,0 4 40 15,6-20-36-15,-4 14-216 16,16-5 100-16,-15-8-460 16</inkml:trace>
  <inkml:trace contextRef="#ctx0" brushRef="#br0" timeOffset="79066.8411">23349 17560 540 0,'0'0'200'0,"0"6"-156"0,-12 2-12 16,12 5 80-16,0 0-68 15,-3 14 36-15,-6 4-48 16,3 6-8-16,6-2-16 15,0-1 28-15,0-2-20 0,-3-6-224 0,3-7 112 16</inkml:trace>
  <inkml:trace contextRef="#ctx0" brushRef="#br0" timeOffset="79737.2249">23233 17730 652 0,'3'-6'244'0,"14"12"-192"0,4-1-12 0,-12-2-12 0,9-3-24 16,0 0 40-16,-3 0-20 16,3-8-112-16,0 8 48 15,-1-8-144-15,-5-3 104 16,-6 6 0-16,-3-3 52 15,-3 3 16-15,-3-3 12 16,0 0 68-16,-3 3-36 16,-3-3 112-16,9 8-84 15,0 0 20-15,0 0-48 16,0 8 48-16,9 2-44 16,-3 6 28-16,-3 2-36 0,0 4 36 15,-3 4-36-15,0-7 48 16,-3 4-44-16,3-7 20 15,-6 3-32-15,-6-6 28 16,12-5-32-16,-9 3-40 16,7-9 12-16,2-2-76 15,-6-2 48-15,6-9-28 0,0-2 44 16,6 0-32-16,-4-3 32 16,7 0-16-16,3 5 24 15,-3 1 0-15,9-4 8 16,-6 9-12-16,9 2 12 15,-3-2 12-15,-6 5 0 16,3 0 32-16,-10 8-20 16,7-3 4-16,-6 3-12 15,-6-2 48-15,0 7-32 0,0-3 44 16,0-2-40-16,0 6-16 16,0-1-4-1,3 0 36-15,6 0-24 16,-9-5 36-16,9 5-32 0,0-7 4 15,-9 2-16-15,0-8-8 16,3 0 0-16,-3 0-180 16,9-3 96-16,-6-2-144 15,-3-1 128-15,6-1-456 16</inkml:trace>
  <inkml:trace contextRef="#ctx0" brushRef="#br0" timeOffset="80654.3765">23718 17788 540 0,'-15'3'200'0,"12"2"-156"0,0 0-12 0,-3 0 52 15,6-2-52-15,-9 8 68 16,9-3-60-16,-3 0 64 15,3 5-64-15,0-3 36 0,3-2-44 16,6 0-36-16,-3 3 0 16,0-6 36-16,9-5-20 15,-6-3 36-15,-3-4-32 16,3 1-84-16,3 4 36 0,-6-9-88 16,-4 3 68-16,-2 0-124 15,0-2 100-15,-2-4-44 16,-4 6 72-16,0 0 68 15,0-2-4-15,-3 5 108 32,9 2-68-32,0-2 72 0,6 5-72 15,-3 0 24-15,9-6-48 16,-4 12-8-16,4-1-16 16,-3-2 4-16,6-3-8 0,-3 0 8 15,3 0-8-15,3-8 16 16,3 2-12-16,0-2 4 15,-1 3-4-15,4 2-24 16,-3-2 8-16,-6 0 48 16,-6-3-20-16,-6 8 0 0,-3 0-12 15,-6 0-16-15,-3 0 4 16,0 8-16-16,-3-3 12 16,0 0-4-16,-3-2 4 15,3 8 16-15,0-3-4 16,4 5-4-16,-1 0 4 15,0 0-16-15,0 1 8 16,-3-1 4-16,12 0 0 16,-3-8-20-16,3 1 12 15,3-4 20-15,6-2-4 16,3-2-20-16,3-4 4 16,-1-7 12-16,7 8 0 15,0-3-4-15,6 0 4 16,-6-5 4-16,-3 2-4 0,-6 6-20 15,-1-6 8-15,-5 1 20 16,-3 2-4-16,-3-3-4 16,0-2 0-16,0 0-16 15,0 5 8-15,0-6-4 16,0 7 0-16,-3-4 8 16,0 8 0-16,3-2 8 15,0 0-4-15,0 5 8 16,0 0-8-16,-3 8 40 15,0 2-20-15,-2-2 40 16,-4 11-36-16,6-6 28 16,-3 8-28-16,0-2 16 0,0 2-24 15,6-5 8-15,9-3-16 16,0-10 56 15,3 10-40-31,8-16-268 0,1 3 132 0,9-5-700 16</inkml:trace>
  <inkml:trace contextRef="#ctx0" brushRef="#br0" timeOffset="98112.8575">24066 13219 508 0,'-9'-6'188'0,"9"4"-148"0,6-4-8 0,-3 4 72 15,-3 2-64-15,0 0 52 16,0 5-52-16,6 0 68 15,-12 3-60-15,6 0 36 0,-3 3-48 16,-3-1 60-16,6 1-56 16,-3-1 36-16,6-2-44 15,-3 3 16-15,9-3-28 16,6 0 36-16,3 2-32 16,6-2 20-16,5 3-24 15,4-3 0-15,12 0-12 0,14 0 28 16,10 0-20-16,2 0-24 15,-8 0 4-15,-4 0 16 16,-17-3-4-16,0 0 24 16,-16 0-20-16,-2 1-4 15,-6-6-4-15,-6 0-16 16,3-3 8-16,-9 3 28 16,3 0-12-16,-3 0-20 15,-6 0 0-15,6 0 12 16,-6 0 0-16,0 0-12 15,0 0 4-15,0 0-24 16,-3 3 16-16,3 2 40 16,-9 0-16-16,9 1 0 15,-9-1-8-15,9 3 4 16,-12 0-4-16,3 2-20 0,0 1 8 16,-3 2-12-16,3 0 8 15,-12 3 16 1,10 5 0-16,-10 3-20 0,0 0 8 15,3 0 4-15,-3 5 4 16,9-5-20-16,-6 0 12 16,6-1-24-16,4 1 20 15,-1 0 4-15,6-3 8 16,-6-2-20-16,0 2 12 0,6 0 20 16,-6 0-4-1,0 0 4-15,9 3-4 0,-3 0-24 16,3 0 8-16,3 0-4 15,6-6 4-15,-6 3 24 16,6-7-8-16,0-1-4 16,0-8 0-16,-9 0-148 15,0-5 80-15,0 0-344 16,0-10 228-16</inkml:trace>
  <inkml:trace contextRef="#ctx0" brushRef="#br0" timeOffset="98638.8524">24200 13451 488 0,'6'-2'180'0,"-6"4"-140"0,3-4-12 0,-3 2 84 16,0-3-68-16,0 3 36 15,0 0-48-15,0 0 44 16,0 0-44-16,0 0 12 0,0-3-28 0,0 3 44 15,0 0-32-15,0 3-24 16,-9 2-4-16,3 1 44 16,0-1-24-16,-6 3 60 15,0 3-44-15,3 2 28 16,-2 5-36-16,2 6 28 16,3 10-32-16,6-4 4 15,0 9-16-15,6-4 12 16,3-1-16-16,2-5 32 15,-2-10-24-15,3-1-12 16,0-2-8-16,6-3 28 16,-9-2-12-16,3-8-4 15,-3-1-4-15,-6 1-200 16,-3-3 108-16,-3 0-236 16,3-3-304-1</inkml:trace>
  <inkml:trace contextRef="#ctx0" brushRef="#br0" timeOffset="98985.2488">24129 13655 612 0,'0'-5'228'0,"0"5"-180"0,0 0-12 16,0 0 60-16,6 0-60 15,3 5 24-15,-4 6-40 16,4-3 80-16,9 2-56 16,-9 3 48-16,0 3-52 0,3-2 24 15,-12 1-36-15,0-1 28 16,0-4-32-16,-6 3 48 15,0-2-40-15,0-3-16 16,-3 3-8-16,6-11 8 16,-6 0-8-16,9 0-180 15,0 0 96-15,9-6-412 16</inkml:trace>
  <inkml:trace contextRef="#ctx0" brushRef="#br0" timeOffset="103143.9586">20640 13467 340 0,'6'-2'128'0,"-6"2"-100"0,6-6-8 0,-6 6 104 16,0 0-72-16,0 0 32 15,0 0-48-15,0 0 4 16,0 0-24-16,0 0 20 15,0 0-24-15,0 0 4 0,0 0-8 16,0 0 28-16,0 0-20 16,0 6 4-16,0-6-12 15,0 2 12-15,0 4-12 0,0 4 24 16,0 1-20-16,-6 2-4 16,6 0-4-16,0 11 28 15,0 2-16-15,0 1 40 16,6 2-32-16,-6-5-4 15,3 0-12-15,0-3 20 16,0-3-16-16,-3-2-4 16,0-3-4-16,0-2 28 15,0-3-16-15,0 0 12 16,0-8-16-16,0 0-16 16,-3 3 0-16,3-3-4 15,0 0 0-15,0 0 44 16,3-3-24-16,-3 3-20 15,0 0 4-15,6-3-16 16,-6-2 8-16,0 2 16 16,0 1 0-16,0-1 8 15,0 0-8-15,0 1 8 0,0-1-8 16,-6 0-4-16,3 3 4 16,0-2-16-16,0-1 8 15,3 3 20-15,-6-2-8 16,0 2-12-16,3 2 0 15,-3 1-4-15,0-1 0 16,0 4 8-16,3-4 0 16,3 4 16-16,-6-1-8 15,0 3-28-15,3 0 8 0,-9-3 32 16,9 0-12-16,-12 3-36 16,4-2 16-16,2-1 28 15,3 3-8-15,-6-3-28 16,3 0 12-1,0 3 0-15,3-2 8 0,-3-1-12 16,3 3 8-16,0 0 12 16,0-3-4-16,-3 3 32 15,3 0-20-15,3 0-48 16,-3 3 16-16,-3-1 4 16,9 1 8-16,-6-1 12 15,6 1-4-15,0-1-12 16,6 1 4-16,-6 2 12 15,0 1-4-15,0 1 24 16,0 1-16-16,0 3-4 0,3 2-4 16,0-3 12-16,0 1-8 15,3-3 16-15,3 2-16 16,-3-4 16-16,3-1-16 16,0 0 24-16,3-2-20 15,-3-1 12-15,3 3-12 16,-3-2-16-16,0-3 0 15,3 3 20-15,-4-1-8 16,1-2 4-16,0 0-4 16,0 3-8-16,0-6 4 15,0-2-16-15,0 2 8 16,3 0 12-16,0-5-4 0,3 0 24 16,3 0-16-16,-1-5 12 15,4 5-12-15,0-5-8 16,0 5 0-16,0-6-4 15,-3 1 0-15,0-3 8 16,-1 3-4-16,-2-1 16 16,0-7-12-16,0 8 16 15,0-6-16-15,-3-2-4 16,3 5 0-16,-6-8 4 16,-3 3-4-16,0-3-12 15,-3 6 4-15,-6-4 12 16,0 4-4-16,-3-3-4 15,3-3 4-15,-6 0 20 16,3 0-12-16,3-3-12 16,-3 1-4-16,-6 2 4 15,3 0 0-15,0 0 0 0,3 0 0 16,-3 3 0-16,3 0 0 16,-9 2 0-16,9 1 0 15,-8-1 0 1,5 6 0-16,-3-3-20 15,3 0 12-15,-3 3 20 16,3-1-4-16,0-1-20 16,3-1 4-16,-6 2-4 0,3-2 4 15,0 3 8-15,3 0 0 16,-6 2 8-16,3 3-4 0,4-3-48 16,2 3 28-16,-3 0 4 15,-3 3 8 1,3-3 20-16,6 3-8 15,-6-1 4-15,0-2-4 16,3 3-16-16,-3 0 4 0,-3-1 20 16,3-2-8-16,-3 0 32 15,6-2-24-15,0-1-100 16,3 3 40-16,0-3-352 16,3 3 220-16,9 3-468 15</inkml:trace>
  <inkml:trace contextRef="#ctx0" brushRef="#br0" timeOffset="104571.4325">20482 14139 424 0,'3'-8'156'0,"3"6"-120"0,6-1-8 16,-6-2 60-16,0 0-52 15,3-1 32-15,0 1-40 16,-3 0 8-16,0 2-20 16,-3 0 20-16,0 1-24 15,3-1-4-15,-6 3-4 0,0 0 20 16,6 5-12-16,-4 3 12 0,7 0-12 15,-3 3 12-15,3 2-16 16,0-2 32-16,3-3-24 16,-3-1 12-16,3 1-24 15,0-2-4 1,-3-1 44-16,0-5-24 16,-3-3 8-16,0-2-16 15,0-6 0-15,0-2-4 16,-3-3 12-16,0-2-12 15,-1-1-72-15,1 3 32 16,0 3-208-16,0 3 136 0</inkml:trace>
  <inkml:trace contextRef="#ctx0" brushRef="#br0" timeOffset="105695.2147">20610 13507 456 0,'0'-5'168'0,"0"5"-128"0,0 0-16 0,0 0 44 15,0 0-44-15,0 0 8 16,0 0-20-16,0 0 12 0,0 0-16 16,0 0 60-16,0 0-40 15,0 5 52-15,0-5-48 0,0 0 20 16,0 0-32-16,0 0 28 16,0 0-32-16,0 0 32 15,6 5-32-15,-3-5 12 16,3 6-16-16,0-6-8 15,0 2 0-15,3 1 40 16,0-1-24-16,6 1-28 16,3 0 4-16,2 2 8 15,10-5 0-15,9 0 8 16,3 8-8-16,2-3-4 16,4 1 4-16,-15-1 20 15,-1 3-12-15,-2 0-12 16,-6-3-4-16,-3 0 28 15,-6 1-12-15,-4-4 4 0,-2 1-8 16,-3-3 20-16,0 0-16 16,-6 0-4-16,0 0-4 15,9 0 4-15,-3-3-4 16,-6 3 8-16,0 0-8 16,0 0 24-16,0 0-16 15,3 3-64-15,-3-3 24 16,3 5-164-16,0 1 108 15,3-1-152-15,-6-5 136 0</inkml:trace>
  <inkml:trace contextRef="#ctx0" brushRef="#br0" timeOffset="109252.8686">21083 13655 216 0,'0'-3'80'0,"3"1"-60"0,3-1-8 0,-6 3 100 15,0 0-64-15,0-2 0 0,0 2-32 16,6-3-12-16,-6 3 0 16,0 0 56-16,0-3-32 15,0 3-12-15,0 0-8 16,0 0 52-16,0 0-32 15,0 0 24-15,0 0-32 16,0 0-8-16,0 0-8 16,0 0 4-16,0 0-4 15,9 6 40-15,-9 1-20 0,6 4 32 16,3 2-32-16,0 3 12 16,3 3-20-16,3-1 8 15,-3-2-12-15,6 0 20 16,-3-5-20-16,-1-1 32 15,4-2-28-15,-9-3 12 16,3-2-16-16,-3-3 20 16,0 0-20-16,3-3 4 0,-3-2-8 15,0-3 12-15,3-2-12 16,-3-4 16-16,2-2-16 16,-2-2-4-16,3-6 0 15,-3-2-24-15,0-3 12 16,3-3 12-16,-9 5 0 15,9 4-12-15,-9 1 4 16,3 4 4-16,0 2 0 16,-6 5-20-16,6 3 12 15,-3 3 4-15,3 0 4 16,-6 2-12-16,6 1 8 16,-3 2 4-16,0 5 0 15,6 0 8-15,-3 6-4 0,-4 2 24 16,4 5-16-16,3 4-20 15,3 4 0-15,-6 3 32 16,3 3-16-16,0-6 0 16,3-2-4-16,-6 0 40 15,3-5-24-15,0-6 0 16,-3-3-12-16,3-4 36 16,3-6-20-16,-6-3 12 15,2-5-20-15,-2 0 0 16,3-8-8-16,-3-5-16 15,3-5 4-15,-3-9-48 16,3 4 24-16,3-1 8 0,-3 0 8 16,-3 6-24-16,9-1 20 15,-9 9 4-15,3 2 12 16,-3 2-20-16,0 4 12 16,0 2-12-16,0 3 8 15,-1 2 0-15,1 3 4 16,0 5 8-16,3 6 0 15,0 2-12-15,-3 6 8 16,6 4 28-16,3 4-12 16,0 2 32-16,0 0-28 15,0-2 20-15,-6-1-20 16,2-10-16-16,4-3-4 0,-9-2 40 16,9-3-24-16,-6-6 52 15,3-4-36-15,3-4-16 16,-6-4-4-16,0-6-88 15,3-3 44-15,-6-2-4 16,3 0 24-16,-3 3 4 16,-4-1 4-1,4 3 16-15,-6 3-4 0,0 2-12 16,0 3 4-16,0 3-32 16,0 0 20-16,0 5 16 15,0 0 0-15,6 5-32 16,-3 3 16-16,3 3-12 15,0-1 16-15,0 1 44 16,3-1-20-16,-3 1 8 16,3 0-12-16,-9-4 20 15,0-1-16-15,0-6 4 0,0 0-8 16,0-3 12-16,0 0-12 16,0-2 4-16,0 0-4 15,-6 0-8-15,3-1 4 16,3 1-4-16,0 2 0 15,0 1-28-15,0-1 16 16,0 0-20-16,3 1 16 16,-3 2 16-16,0 0 4 15,6 0-20-15,0 0 8 16,-3 0 12-16,3 0 0 16,0 0 8-16,0-3-8 15,3 3-20-15,6-3 8 16,-3 1 20-16,5-1-4 0,10 3-12 15,3 0 0-15,6 5 4 16,5 1 0-16,-5 2 0 16,3 0 0-16,-9 0 16 15,-4 0-8-15,-2-6-4 16,-3-2 0-16,0 0 4 16,-6-5-4-16,6 0 24 15,-7-1-16-15,1 1 12 16,0 2-12-16,0-7 0 15,-3 4-4-15,-3 6 4 16,3-5-8-16,-9 5 24 16,3-2-16-16,-6 2 4 15,0-6-8-15,0 4-32 16,0-1 12-16,0-2 24 16,0-1-8-16,0 6 0 15,0-2 0-15,-6-4-4 0,3 6 0 16,-3-5-12-16,-3 5 8 15,3 0-16-15,-3 5 12 16,3 3-4-16,0 3 4 16,6 2 8-16,-6 8 0 15,12 3-12-15,0-8 8 16,9 3 20-16,6-1-8 16,3-7 16-16,5-3-16 15,4-6 16-15,-9-2-16 0,-3-5 24 16,-6-3-20-16,-9-3 24 15,-6 1-24-15,-15-3 12 16,-6-1-12-16,0 1-8 16,-6-3 0-16,9 8-16 15,-2-2 8 1,8 4-112-16,9 1 64 0,3 5-648 16</inkml:trace>
  <inkml:trace contextRef="#ctx0" brushRef="#br0" timeOffset="111130.3476">20592 14322 436 0,'3'-3'160'0,"-6"6"-124"0,3-6-8 16,0 3 0-16,0 0-20 15,0 0 24-15,3-5-20 16,-3 5 76-16,0 0-52 15,3 0 32-15,-3 0-40 16,0 0-8-16,0 0-12 16,0 0 12-16,0 0-12 0,0 0 4 15,3 5-4-15,-3 1 4 16,0-1-8-16,0 3 8 16,-3-3-8-16,9 14 24 0,-6 2-16 15,0 5 32-15,6 14-28 16,-6 0 20-16,9-1-20 15,-3 1-8-15,-6-6-4 16,6-2-4-16,-3-3 0 16,-3-5 24-16,0-5-12 15,0-6 12-15,0-3-12 16,0-2 0-16,0-2-4 16,0-1-16-16,0-5 4 15,0 0 4-15,0 0 0 16,6 0 0-16,-3-3 0 0,3 1 0 15,-3-1 0-15,3 0 24 16,-3-2-12-16,3 2 4 16,0 1-8-16,-3-4-8 15,0 1 4-15,0 2 4 16,3 1-4-16,-1-1-4 16,1 1 4-16,3-1-4 15,0 0 0-15,3 1 32 16,3-1-16-16,3-2 20 15,6-3-20-15,6 2 0 16,8 1-8-16,7 0-16 16,-9 0 4-16,2 2 12 15,7 0-4-15,0 1-20 16,8-4 8-16,7 6 20 16,5 0-4-16,-2 3-4 15,-4 2 0-15,-5-5 12 16,-1 0-8-16,4 0-12 0,8 3 0 15,10-6 40-15,-4-2-24 16,-11 0 0-16,-4-1-8 16,-8 6-4-16,-3-2 0 15,-7 2 8-15,-5 0-4 16,-3-3-4-16,-6 6 4 16,0-3-24-16,-4 0 12 15,1 0 32-15,0 0-16 0,0-6-16 16,3 1 0-1,0 0 40-15,-4-3-20 0,1 3-20 16,0-1 4-16,0 1 0 16,0 2 4-16,-6 1-20 15,-1 2 12 1,1 0 4-16,0-3 4 0,0 3 0 16,0-3 0-16,-3 3 8 15,-3-2-4-15,0-1 16 16,-3 1-12-16,0-1 16 15,-6 3-16-15,0 0-20 16,0 0 4-16,0 0-4 16,0 0 4-16,0 0 24 15,6-3-8-15,0 1 4 16,-3-1-4-16,3 0-16 16,-4 1 4-16,-2-1 28 0,0 0-12 15,0 1 12-15,-2 2-12 16,-4 2-24-16,0 4 4 15,-3-1 12-15,6 3 0 16,-3 2-28-16,3 1 12 16,0 0 4-16,3 2 8 15,6-3 16 1,3-2-8-16,6 3-20 0,5-8 4 16,4-3 48-16,3-3-20 15,0-5 16-15,-6 0-20 16,-9 0 8-16,-10 0-12 15,-7-2-32-15,-10-1 8 0,-6 3 40 16,-3 3-16-16,0 0 0 16,6-1-8-16,3 4-128 15,4-1 68-15,5 3-452 16,9-8 280-16,6-3-316 16</inkml:trace>
  <inkml:trace contextRef="#ctx0" brushRef="#br0" timeOffset="112331.688">19556 14044 372 0,'-12'-26'140'0,"15"15"-112"0,-3-5-4 16,0 8 40-16,0 3-40 15,3-8 60-15,-3 2-48 16,3 1 44-16,3 2-44 16,-3 2 52-16,0 1-52 15,0-3 36-15,-3 5-40 16,0 3 16-16,0 0-28 0,6 11 8 15,0 0-16-15,3 7 28 16,3 11-24-16,0 6 20 16,3 7-20-16,-3 3 20 0,0-5-24 15,0-6 24-15,-1-2-24 16,-2-6 40-16,0-5-28 16,-3-5 12-16,0-5-20 15,0-6 52-15,3-8-36 16,-3-2-16-16,0-5-8 15,0-6 16-15,0-3-12 16,0-5-12-16,0 1-4 16,0-4 4-16,0-2 0 15,0 0 8-15,-3 2-4 0,0 6 24 16,-3 3-16-16,0 2-12 16,0 0-4-16,3 3 12 15,3 2-4-15,3 6-116 16,-7-6 60-16,7 9-208 15,0 2 144-15,3 0-360 16,-3 0 268 0,3 5-116-16</inkml:trace>
  <inkml:trace contextRef="#ctx0" brushRef="#br0" timeOffset="112725.2614">19774 14452 664 0,'3'-8'244'0,"3"2"-188"0,6-2-16 0,-4 3 100 0,7-3-84 16,3 0 4-16,3 0-36 15,0 0 0-15,3-2-12 16,-3 2 20-16,-1 0-20 15,-2 3 12-15,-6-1-12 0,0 4-88 16,-6 2 44-16,-6 5-256 16,-6 3 164-16,0 0-372 15</inkml:trace>
  <inkml:trace contextRef="#ctx0" brushRef="#br0" timeOffset="112871.6504">19875 14430 488 0,'-3'8'180'0,"3"6"-140"0,3 9-12 0,0-7 100 16,3 3-76-16,0-3 8 16,3 5-40-16,3 0 24 15,0-3-28-15,-4-2-164 16,-2-5 80-16,0-11-396 16</inkml:trace>
  <inkml:trace contextRef="#ctx0" brushRef="#br0" timeOffset="114348.6426">21161 12925 424 0,'-6'-3'156'0,"9"6"-120"0,0-3-8 0,-3 0 16 0,6 0-28 16,-6 0 48-16,3 5-36 15,0 3 128-15,3 3-88 16,-3 5 4-16,3 2-44 16,0 3 28-16,3 6-32 0,-1 2-4 15,1-3-12-15,0 1 28 16,-3-9-20-16,0-2 20 16,-3-3-20-16,-3-2 8 15,0-11-12-15,0 0-24 16,0-5 4-16,0-6-112 15,-3-2 68-15,0-6-128 16,0-2 100-16,-3-5-232 16,0-1 172-1,0 3-128-15</inkml:trace>
  <inkml:trace contextRef="#ctx0" brushRef="#br0" timeOffset="114719.0403">21268 12864 676 0,'30'-16'248'0,"-9"16"-192"0,8 0-16 0,-11 5 24 15,3 3-44-15,0 0 8 16,-3 0-16-16,-3 8 12 16,-3-3-16-16,-9-2 32 0,-6 2-24 15,-3 3 32-15,-9-3-32 16,-3 1-24-16,-6-4 4 16,0 3-80-16,0-5 48 15,4-5-12-15,2 2 28 16,3-5-12-16,6 0 16 0,6-2 8 15,3-1 8-15,6 3 60 16,3 0-32-16,0 0 40 16,3 5-36-16,3 3 16 15,-1 0-28-15,1 3 8 16,3-1-16-16,-6 1 12 16,0-1-16-16,-3-7 24 15,0 2-20-15,-3 1 12 16,6-1-12-16,-3 0 0 15,-3-5-4-15,3 6-68 16,-1-6 32-16,1 5-180 16,0-3 112-16,0-4-500 15</inkml:trace>
  <inkml:trace contextRef="#ctx0" brushRef="#br0" timeOffset="115236.0485">21521 13142 664 0,'0'0'244'0,"-3"0"-188"0,0 0-16 16,3 0 100-16,0 0-84 15,0 0-4-15,0 0-32 16,0 0 48-16,6 0-40 16,0-8 32-16,3 0-32 0,0 0 28 15,3-8-32-15,3 3-12 16,2 0-8-16,1 2-4 0,0-2 0 16,-3 8 32-16,-3-1-16 15,-3 6 4 1,-9 0-12-16,0 0 12 15,-3 6-12-15,-3-4-12 0,0 4 0 16,0-1-148-16,3 0 84 16,0-5-228-16,0 0 168 15,3 0-436 1</inkml:trace>
  <inkml:trace contextRef="#ctx0" brushRef="#br0" timeOffset="115545.3947">21578 13107 540 0,'0'-2'200'0,"0"-1"-156"0,-3 3-12 16,3 0 28-16,0 0-40 15,0 5 52-15,0 1-40 16,0 4 72-16,0-2-56 16,0 5 64-16,3 1-64 0,0 2-24 15,-6-1-16-15,6 1 24 16,0 0-16-16,0-3 12 0,-1-2-16 16,1 0-164-16,-3-1 80 15,3-2-368 1,3-3 248-16,3 1-148 15</inkml:trace>
  <inkml:trace contextRef="#ctx0" brushRef="#br0" timeOffset="116821.9171">23426 14129 624 0,'0'0'228'0,"-3"-3"-176"0,0 3-16 16,3 0 44-16,-6 0-52 16,0 0 52-16,-3 0-48 15,-3 0 48-15,3 0-48 16,-5 3 12-16,-7 2-28 0,-9 0 8 15,-15 1-12-15,-11-1 44 0,-7 3-28 16,4-3 20-16,2 3-28 16,4-5-8-16,-10-3-8 15,4 0 4-15,-7 0-4 16,10 0 24-16,-1-3-16 16,12-2-48-16,4 2 20 15,11 6 20-15,9-6 0 16,6-2-44-16,9 0 24 15,3-1 12-15,12 4 4 16,0-1-280-16,9-2 152 16</inkml:trace>
  <inkml:trace contextRef="#ctx0" brushRef="#br0" timeOffset="117526.2505">22774 13991 436 0,'-15'5'160'0,"12"3"-124"0,-12 6-8 0,10-9 0 16,-10 3-20-16,0 2 68 16,-6 1-44-16,-6 2 104 15,3 3-80-15,-5-8 28 16,2 3-48-16,-3 2 40 0,9 0-44 16,-3-2 4-16,6-1-24 15,1-2-8-15,2 3 0 16,3-3-4-16,3-3 0 15,3 0-28-15,6 1 16 16,0-6-12-16,0 0 12 16,6 0 36-16,-3 5-16 0,9-5 8 15,-6 0-8-15,3 5-8 16,6 3 4-16,-7 3-4 16,7-3 0-16,3 5 24 15,3-3-12-15,3-2 24 16,-3 0-24-16,3 0 4 15,2 3-8-15,4-6 12 16,-9 3-12-16,3-3 16 16,-3 1-16-16,-1-6 16 15,-11 2-16-15,3 1 24 16,-9-3-20-16,-3 0-4 16,0 0-4-16,0-3 84 15,-3-2-48-15,3 2 16 16,0-7-12-1,3-1-28-15,-3 1 36 16,3-6-28-16,-3 0-24 0,9 0 0 16,-15 0 16-16,6 3-8 15,0 0-12-15,6 2 0 16,-6 3-268-16,6 3 144 16,3 2-296-16,0 1 240 15,3-9-300 1</inkml:trace>
  <inkml:trace contextRef="#ctx0" brushRef="#br0" timeOffset="132858.1337">13118 13248 540 0,'-6'-6'200'0,"0"4"-156"0,0-6-12 0,3 5 116 0,3 1-88 16,-3-4 52-16,3 1-64 16,-3 2 28-16,3 3-44 15,0 0 8-15,9 3-24 0,3 2 0 16,9-2-8-16,8 2 4 16,7-5-8-1,6 0-4-15,11 0 4 0,7-5 28 16,2 0-16-16,-5 5 4 15,-6-6-12-15,-16 6-8 16,1 0 4-16,-18 0 20 16,-9 6-12-16,-3-1-232 15,-12 0 116-15,0-2-284 16</inkml:trace>
  <inkml:trace contextRef="#ctx0" brushRef="#br0" timeOffset="133657.4756">12886 13282 560 0,'0'-8'208'0,"0"5"-164"0,3 1-8 16,-3 2 32-16,0-3-44 15,0 3 24-15,-3-2-28 16,3 2 116-16,0 0-80 16,0 0 48-16,0 0-60 0,0 0 56 15,0 5-60-15,6 0-8 16,5 0-20-16,13-5 16 16,12 0-16-16,12 3-4 15,11 2-4-15,-2-2 4 16,-1 0-4-16,4-1 16 0,2 4-12 15,4-6-4-15,-1 0 0 16,-8 2 20-16,-10-4-12 16,-8 7-4-16,-12-5-4 15,-6 3 40-15,-18 7 28 16,-3-10-36 0,-3 0-196-16,-6 0 88 15,3-5-268-15,0 0 192 16</inkml:trace>
  <inkml:trace contextRef="#ctx0" brushRef="#br0" timeOffset="134274.1006">13305 13338 456 0,'-3'0'168'0,"-3"0"-128"0,6 5-16 0,0-5 124 16,0 0-88-16,-3 0 64 15,3 0-72-15,-3 11 60 16,0-4-64-16,0 9 20 0,0 3-40 0,-2 5-28 16,-7 10 0-16,6 0 16 15,-3 9-8-15,-6-9-12 16,9 3 0-16,-9-8 4 16,9 0 0-16,6-10 24 15,0-3-12 1,0-11-4-16,9-2-4 0,9-6-400 15,6-13 216-15,-4-5-292 16</inkml:trace>
  <inkml:trace contextRef="#ctx0" brushRef="#br0" timeOffset="134554.3285">13555 13166 592 0,'9'-24'220'0,"-3"8"-172"0,3-3-12 0,0 6 12 15,0 3-32-15,0-1-32 16,-3 3 8-16,3 3 8 16,-3 0 4-1,-6 5 40-15,0 10 68 0,0 3-60 16,0 16 44-16,0 6-56 15,-3 7 32-15,-6 3-40 16,6-3 8-16,-3 6-24 16,-6-6 20-16,3 9-24 0,-3-1 4 15,6 3-8 1,-6-11 4-16,3-7-8 0,0-6 8 16,4 0-8-16,-4-16 60 15,3-2-36-15,6-6-48 16,0-5 12-16,0-5-284 15,0-1 160-15</inkml:trace>
  <inkml:trace contextRef="#ctx0" brushRef="#br0" timeOffset="135422.8589">13469 13584 340 0,'-12'18'128'0,"9"-18"-100"0,3 6-8 16,0-6 44-16,0 0-40 15,0 0 32-15,6 0-28 16,0 0 60-16,-6 0-48 15,0 0 44-15,0 0-48 16,0 0-20-16,0 0-8 16,0 0 0-16,0 0-4 0,0 0 16 31,0 0-12-31,-6-6 32 0,6-2-24 16,0-2 20-16,0-1-20 15,6 3 8-15,-6-8-12 16,3 8 20-16,3 0-20 0,0 0-20 15,0-2 0-15,-6 5 32 16,3-1-16-16,3-2-8 0,-6 3-4 16,6 0 40-16,-6 5-24 15,0-5 16-15,3 5-16 16,3-6-8-16,0 4 0 16,0-1 20-16,3 0-12 15,-4-2 4-15,4 0-8 16,0 5-8-16,3-6 4 15,-3 6 28-15,3-5-16 16,-6 5-4-16,3 0-8 16,-6 5 12-16,0-5-8 0,0 11-4 15,3-6 0-15,0 6 4 16,-3 2-4-16,3 0-4 16,0 1 4-16,0 1-4 15,-3 1 0-15,3 0 8 16,-6 0-4-16,0 3 16 15,-6 2-12-15,3 0 24 16,-3 0-20-16,0 0 12 16,-3-2-12-16,-3-1-8 15,3-7 0-15,6 2 28 16,3-8-16-16,0-5-4 16,0 0-8-16,6-5-148 15,6 0 80-15,-3-3-272 16,3-5 188-16,3-6-400 15</inkml:trace>
  <inkml:trace contextRef="#ctx0" brushRef="#br0" timeOffset="136276.8026">13734 13592 560 0,'-6'5'208'0,"9"0"-164"0,6 1-8 0,-9-4 56 16,0 1-56-16,6-1-4 15,3-2-20-15,0-2 0 0,3-1-8 16,2-2 8 0,1-3-8-16,0 0 8 0,-3-3-8 0,3 1 60 15,0-3-36 1,0 2 16-16,-12 0-28 0,-3 1 20 15,-3-1-24-15,-12 3-4 16,3 0-4-16,-3 3-4 16,0 2 0-16,0 3 8 15,0 0-4-15,1 3 24 16,8 0-16-16,-9 5 4 16,6 2-8-16,3 3 36 15,6 6-20-15,-6 2 4 16,6 3-16-16,0 0-24 15,6 0 4-15,-3-6 20 16,9-2-4-16,-3-3 24 16,3-5-20-16,2-5-4 0,7-6-4 15,-3-2 20-15,3-3-12 16,6-3-4-16,-3-5-4 16,-4-5-16-16,1 0 8 15,-6 0-24-15,-3 0 16 16,3 0-4-16,-6 2 8 15,-3 3-20-15,-3 3 16 16,3 2 24-16,0 4-8 16,-6 1 0-16,0 4 0 15,0 2-24-15,0 0 12 16,3 8 32-16,3 2-16 0,0 3 0 16,0 3-4-16,3 3-4 15,-1-1 0-15,4-2-12 16,-3 0 8-16,3-5 28 15,-3-1-12-15,0-2 4 16,-3-3-8-16,0 1-16 16,0-4 4-16,-6-2 12 15,0 0-4-15,0 0 8 16,9 0-8-16,-3-2 52 16,-6-4-32-16,6-2 16 15,-3-5-24-15,6-5 44 16,-3-3-32-16,0-1 4 31,8 4-20-31,-5-3 20 0,-3 2-20 0,6 3-4 16,-3 0-4-1,-3 6-4-15,0 2 0 16,0 3 0-16,-6-1 0 0,0 6-152 0,0 0 84 16,0 0-220-16,0 6 164 15,0-1-568 1</inkml:trace>
  <inkml:trace contextRef="#ctx0" brushRef="#br0" timeOffset="138305.0644">14237 13613 580 0,'-6'0'216'0,"6"0"-168"0,0 2-12 0,-6-4 112 15,12 4-88-15,-6 4 64 16,0-4-72-16,6 4 24 15,-3-4-44-15,0-4 68 16,6 2-52-16,6-6-24 16,0 6-16-16,5-5 16 15,1 0-12-15,-6-8-4 16,6 7-4-16,-3-7-4 16,0 5 0-16,-9-5 16 15,0 2-8-15,-3-2 24 16,3 5-20-16,-9-5-12 15,0 2-4-15,-9-2 4 16,3 5 0-16,-3-2-20 16,3 4 12-16,-9 1 32 15,6 2-16-15,-6 1-16 16,3 4 0-16,-3 1 12 0,0 2 0 16,0-2-28-16,4 8 12 15,2-1-4-15,0 3 8 16,-6 1 16-1,9 4-4-15,-6 3-4 16,12 0 4-16,-9 9-16 0,9-1 8 16,0-6 48-16,6-7-24 15,-6 5-8-15,3-7-8 16,3-4 12-16,9-4-8 0,-3-4-4 16,3 4 0-16,5-12-40 15,4 6 20 1,-3-5-108-16,9 0 68 0,-3-6-56 15,-4 6 68-15,-2-11-56 16,3 5 56-16,-6-7-76 16,-3 2 68-16,0-8-44 15,-6 8 56 1,-3-5 48-16,3 8-4 0,-9-3 20 16,0 5-12-16,0-2 80 15,0 5-48-15,-3 0 32 16,3 3-44-16,0 0 16 15,0 2-28-15,0 3 52 16,0 3-40-16,-6 2 48 16,12 6-48-16,-12 4-8 15,6 7-12-15,-6 4 24 16,3 1-20-16,-3-1-4 16,0-5-8-16,0-5 12 15,6 0-8-15,-3-8 40 16,6 0-24-16,-3-8-4 15,12-3-12-15,-3-7-8 16,3-1 4-16,-3-8 4 16,-1 1-4-16,4-11-28 15,-3 5 12-15,3 0 4 16,-3 8 8-16,3 0-20 16,-3 6 12-16,6 2 40 15,-9 5-20-15,0 3 16 16,3 3-16-16,-3 5 28 0,-3 2-24 15,3 1 32-15,2 2-32 0,-8 0 12 16,6 3-16-16,-6-2-24 16,6 1 4-16,-12-1 20 15,6 4-4-15,-6-5 32 16,6 3-24-16,-8-5 4 16,8-3-12-16,-6-3-8 15,6 0 4-15,-3-7-156 16,6 2 84-16,-3-11-296 15,6 1 200-15</inkml:trace>
  <inkml:trace contextRef="#ctx0" brushRef="#br0" timeOffset="138470.7338">14826 13383 904 0,'-9'-8'332'0,"9"8"-256"0,0 0-24 16,0 0 96-1,0 2-92-15,0-4-4 16,0 2-32-16,6-3-236 16,-3 6 120-16,9-3-484 15,-3 0 324-15</inkml:trace>
  <inkml:trace contextRef="#ctx0" brushRef="#br0" timeOffset="138634.8462">14814 13441 832 0,'-20'21'308'0,"20"-21"-240"0,-9 32-20 0,3-16 0 16,0-1-36-16,6 9-4 16,0 0-4-16,-3-3 12 15,3 0-8-15,-6-2-12 16,12-3 0-16,-6-6-84 16,0-2 48-16</inkml:trace>
  <inkml:trace contextRef="#ctx0" brushRef="#br0" timeOffset="139054.8542">14925 13475 664 0,'-15'3'244'0,"15"-3"-188"0,-15 13-16 16,12-5 84-1,0 3-76-15,-6 4 32 16,9 4-44-16,-6 0 32 16,12 2-40-16,-6-3 48 15,9 1-44-15,-3-3-16 16,6-6-8-16,-3-5 16 16,0-2-12-16,3-8 12 15,-4 0-12-15,4-11-8 16,-3 5 0-16,0-5 20 15,3 3-12-15,-3-6-40 0,3 4 16 0,-3 4-24 16,0 3 20-16,-3 3 44 16,0 5-16-16,3 5 60 15,-3 8-40-15,3 8 56 16,-3 3-52-16,-1 0 0 16,1 3-20-16,-3-9 16 15,3-2-20-15,-6 0-172 0,0-3 88 16,-6 3-800-1,-3-11 480-15,-11-5 112 0</inkml:trace>
  <inkml:trace contextRef="#ctx0" brushRef="#br0" timeOffset="139925.376">13103 14322 652 0,'-21'-5'244'0,"15"7"-192"0,0 1-12 16,3 0 92-16,0-1-80 16,3 3 60-16,6 1-68 15,6 2 68-15,12-3-64 16,3-2 20-16,8-1-40 0,-2-2 16 15,6-5-24-15,-6 0 8 0,-4-3-16 16,-2 0 0-16,-3 0-4 16,-6 0 20-16,-9 3-16 15,-9-1 12-15,-3 1-12 16,-6 0 28-16,-3-1-24 16,0 1-32-16,-6 3 8 15,-3-4 0-15,-3 4 8 16,1 2-12-16,-4 5 8 15,0 0-24-15,3 3 16 16,3 8 12-16,4 5 4 0,5 6 24 16,9 2-16-16,3 0 32 15,12-3-28-15,5-5 12 16,10-5-16 0,0-13-44-1,6 0 20-15,0-11-368 0,5-6 208 16,-2-1-492-16,9 1 376 15,-7 4 64-15</inkml:trace>
  <inkml:trace contextRef="#ctx0" brushRef="#br0" timeOffset="140480.5996">13719 14264 612 0,'3'-6'228'0,"3"1"-180"0,-9-3-12 15,0 8 116-15,0 0-92 0,-3-5 124 16,3-3-104-16,-6 8 12 16,-3 0-52-16,0 3 0 0,-5 2-24 15,-7 0 8-15,-9 0-12 16,0 3 0 0,3 3-4-16,7 0-24 0,2-4 8 15,9 1 20-15,9-2-4 16,12-6-4-16,9 0 0 15,6-3-32-15,2 0 16 16,1 1 24-16,-6 2-8 0,0 0-36 16,-3 0 20-1,-6 5 36-15,-9 8-12 0,-1 8-44 16,-4 6 16-16,2 13 20 16,-3 5 0-16,0-3 8 15,-6-5-4-15,9-3 20 16,-6-7-16-16,6-3-4 15,-3-8-4-15,3-6 20 16,0-10-12-16,0 0-12 16,0 0-4-16,3-3-4 15,3 1 0-15,3-3 0 16,-3-1 0-16,8 1 8 16,1-3 0-16,0-3 24 15,-9 1-12-15,6-3 12 16,-12-3-12-16,0 0 0 15,-12 0-4-15,-3-3-84 0,-6 1 40 16,-2-3-276-16,-4 0 172 16,6 2-292-1,6 6 248-15,9 8-144 16</inkml:trace>
  <inkml:trace contextRef="#ctx0" brushRef="#br0" timeOffset="141081.9882">13770 14303 592 0,'0'-5'220'0,"0"5"-172"0,3-5-12 15,-3 5 76-15,0 0-68 0,-3 0 36 16,3 0-48-16,0 5 80 16,0 6-64-16,-3 2 20 0,0 5-36 15,0 1-32 1,3 2 0-16,-3-2 44 16,0-6-24-16,3-3 16 0,6-10 0 15,0-5-24 1,3-3-20-16,3-2 0 15,2-9-12-15,-5 3 8 16,9 3-8-16,-9 0 8 16,-3 0-28-16,-3 2 24 15,-3 3 16-15,0 3 0 0,-3 5 20 16,0 2-12-16,-3 6 84 16,3 3-48-16,0 5 24 15,3 0-40-15,3 0 8 16,9-3-20-16,3-3 8 15,3-4-12-15,-3-4-88 16,0-4 44-16</inkml:trace>
  <inkml:trace contextRef="#ctx0" brushRef="#br0" timeOffset="141232.5614">14076 14160 880 0,'-15'-2'328'0,"12"-1"-256"0,0 3-16 16,3 0-104-16,0 0 16 0,6 0-488 15,6 3 284-15,-3-1-68 16</inkml:trace>
  <inkml:trace contextRef="#ctx0" brushRef="#br0" timeOffset="141428.2394">14070 14272 1008 0,'-21'15'372'0,"21"-9"-288"0,-3 2-24 0,1 0 124 16,-1 0-112-16,6 2-12 16,-1-2-36-16,1 0 0 15,3-3-16-15,0 1-12 0,3-4 0 16,0-2-40-16,3 0 24 16,0-2-48-16,-3-1 40 15,3-2-204-15,0-1-544 16,0 1 412-1,-3 0 120-15</inkml:trace>
  <inkml:trace contextRef="#ctx0" brushRef="#br0" timeOffset="141967.5151">14192 14285 756 0,'-6'-3'280'0,"0"3"-216"0,0 5-20 16,6-5 84-16,0 6-80 16,0 2 0-1,0 2-32-15,0 4 40 0,3 1-28 16,3 4 12-16,3-1-24 0,0-2 8 16,-3-2-12-16,9-7 56 15,-3-7-40-15,-3-5 76 16,6-3-56-16,-3-8-8 15,3 3-24-15,0-3-12 16,-1-2 0-16,1-1-136 16,3 3 72-16,0-2-568 15</inkml:trace>
  <inkml:trace contextRef="#ctx0" brushRef="#br0" timeOffset="142733.2569">14606 14311 644 0,'6'-2'236'0,"-6"2"-180"0,-6-3-20 16,6 3 72-16,0-3-68 15,0 1 52-15,0-4-52 16,0 4-20-16,-6-4-12 16,6-1-20-16,-9 7 8 0,3 0 12 15,-9 0-4-15,1 7 16 16,-7 1-12-16,-3 6 48 15,0 2-28-15,3 5 20 16,0 0-28-16,15-3 16 16,6 4-20-16,6-7 8 0,9-7-12 15,0-2-24 1,6-9 4-16,9-2-164 16,-9-9 96-16,-1 4-48 0,-5-1 72 15,-6 1-16-15,-3 2 44 16,-6 0-44-16,0 3 40 15,-6-1 76 1,6 4-24-16,-6 4 144 16,3 4-96-16,3 2 20 15,0 2-52-15,15 1 8 16,0-6-28-16,6 0 8 0,-6-5-16 16,9-5-8-16,2-3 0 15,-2-3-24-15,6 1 12 0,-9-3-100 16,3-1 56-16,-7 4 24 15,-5-1 20 1,-3 1-12-16,-6-4 12 16,-3 1 4-16,0-3 4 0,0-2 16 15,0-1-8-15,0 3 68 16,0 3-44-16,6 3 68 16,-6 4-60-16,0 6 72 15,6 11-64-15,-6 5 36 16,0 2-48-16,-6 3 24 15,0 3-32-15,3 0 0 16,-3 5-16-16,0 0 20 16,-3-2-20-16,4-3-384 15,2-6 204-15,6-5-620 16</inkml:trace>
  <inkml:trace contextRef="#ctx0" brushRef="#br0" timeOffset="143304.5286">14931 14354 768 0,'-15'2'284'0,"9"1"-220"0,6-3-20 16,0 0 40-16,6 3-56 15,3-1 52-15,3-2-48 16,2 3 36-16,10-3-36 16,-3 0 0-16,0-3-20 0,6 1 0 15,-3-4-4-15,-10 1 4 16,1-3-8-16,0 3 8 16,-9-1-8-16,-6 1-4 0,-6-3 4 15,-3 3 4-15,-6 0-4 16,0-1-20-16,-5 1 8 15,-4 2-4-15,-3 3 4 16,6 3-12-16,0 5 12 16,6 5-12-16,7 6 8 15,8 5 68-15,5 5-28 16,4 0-20-16,12-3-8 16,-6-2 16-16,9-5-8 15,-3-9 4-15,6-7-4 0,-4-6-228 16,-2-5 124-16,0-5-316 15</inkml:trace>
  <inkml:trace contextRef="#ctx0" brushRef="#br0" timeOffset="144193.2177">15249 14290 624 0,'-9'8'228'0,"9"-5"-176"0,-6-3-16 16,6 5 44-16,0 0-52 15,0 3 112-15,0 3-80 16,0 2-8-16,0 3-32 16,-3 2 36-16,3 1-28 0,-3-3 4 0,-3-3-20 15,3 0 0-15,3-5-4 16,0-2 4-16,0-6-8 15,6-3-4 1,3-2 4-16,0-3-84 0,3-3 44 16,0-2-84-16,0-3 68 15,-3-3-44-15,0 9 56 16,-3-3 20-16,-3 7 16 16,-3 1 116-16,-6 5-60 15,3 11 52-15,0 2-64 16,3 3 16-16,6 2-36 0,3 1 16 15,3-3-20 1,2-3 0-16,7-3-8 0,0-10 28 16,6-5-20-16,-9-5-24 15,0 2 4-15,-1-6-16 16,-2 4 8-16,-6-3-36 16,-3-1 28-16,-3 1-56 15,3 3 44-15,-3 2 8 16,0 2 12-16,3 1 36 15,0 2-12-15,0 1 120 16,3 2-76-16,-3 0 16 16,3-3-48-16,3 3-12 15,-3 0-8-15,-3 3 4 16,-3-3-4-16,2 2 16 16,-5-2-12-16,0 3 4 15,-5 0-4-15,-1-1 4 16,-3 1-8-16,-3 2 8 0,0 1-8 15,0-1-20-15,0-2 8 16,0 2 12-16,6 3 0 16,3 0-20-16,3 2 8 15,6 3 20-15,3 1-4 16,9-4 4-16,-6 1-4 16,6-6 28-16,0-5-20 15,2-5-4-15,4 0-8 16,0-9 4-16,0-2-4 0,-6 3-4 15,-3 0 4 1,-6 2 12-16,-9 1-8 16,-3-1-12-1,0 3 0-15,-3 3 4 16,-6-3 0-16,-3 5-12 0,6 6 8 16,-3 5 56-16,-3-3-28 15,9 6-12-15,6 7-4 16,9 1 0-16,15-6-4 0,21-2-168 15,14-6 88-15,10 0-764 16</inkml:trace>
  <inkml:trace contextRef="#ctx0" brushRef="#br0" timeOffset="145872.8045">16368 13862 592 0,'3'-3'220'0,"3"3"-172"0,3-5-12 0,0 5 12 16,0 0-32-16,0 0-24 15,6 0 4-15,0-6 72 0,0 6-40 16,5 0 88-16,-2-5-64 0,6 5 60 16,9 0-60-16,12 0-20 15,17 5-20-15,9-5 8 16,10 8-12-16,23-8 4 15,18 6-4-15,15-6 36 16,24 0-20-16,-9 2-12 16,-10-2-8-16,10-2-4 15,-15 7 0-15,-21 0 16 16,-15 0-8-16,-5-2 40 16,-10 0-24-16,-9-1 4 15,-11 4-16-15,-21-1 20 16,-10-5-20-16,-23 5 24 15,-12-5-136 1,-12-5 52-16,-3 5-180 16,-11-5 124-16,2-3-40 0,3-3 88 15,6 1-164-15,6 2 124 16,3-3-336 0</inkml:trace>
  <inkml:trace contextRef="#ctx0" brushRef="#br0" timeOffset="146382.2094">18369 13819 788 0,'0'0'292'0,"6"-5"-228"0,-6 5-16 16,0 0-8-16,0 0-32 15,0 0 32-15,0 0-24 16,0 0 84-16,0 0-56 15,3 0 24-15,9 0-40 0,8 5 16 16,10 0-24-16,6 1-8 16,3-1-8-16,-1 3-16 15,1 5 8-15,-3-2 4 16,-10 2 0-16,-2 0-12 16,-3 0 8-16,-6-2 56 15,-6 2-28-15,-3 3 52 16,-6 0-44-16,0 0-16 15,-3 2-8-15,-9 1 36 16,3-1-24-16,-3-2 0 0,-3 0-12 16,-3-3-16-16,-5 1 4 15,-10-1-4-15,-6 0 0 16,0-5 0-16,7-3 0 16,-1-5 8-16,6-5 0 15,3-5 24-15,4-6-12 16,8-8 12-16,-3-5-12 15,6-3 20-15,6 3-20 16,0 5 12-16,3 0-12 16,3 6-24-16,6 2 4 15,-6 3-56-15,3 5 32 0,0 2-352 16,-6 6 208-16,6 0-568 16</inkml:trace>
  <inkml:trace contextRef="#ctx0" brushRef="#br0" timeOffset="199456.3157">21908 13036 404 0,'9'-8'148'0,"-9"8"-112"0,-3-3-12 0,0 1 84 16,6 4-64-16,-3-2 96 15,0 0-80-15,0 0 76 16,0 0-76-16,-3-2 64 16,0 2-68-16,-3-3 24 15,6 3-48-15,-3-3 8 16,6 3-24-16,-3-5 8 16,0 5-12-16,0 0 20 15,0 0-20-15,0 0 12 16,0 0-12-16,3 0 12 15,3 0-16-15,0 0 16 16,3 0-16-16,0-5 24 16,3 5-20-16,0-3 12 15,0 3-12-15,-4-2-24 16,4 2 4-16,-6-3 20 16,3 6-4-16,-9-3 32 15,3 5-24-15,-3 0 4 16,0 3-12-16,0-5-8 15,0-1 4-15,0-2-268 16,0 0 144-16,3 0-524 16,3 3 360-16</inkml:trace>
  <inkml:trace contextRef="#ctx0" brushRef="#br0" timeOffset="199849.0986">21863 13248 684 0,'-9'2'252'0,"9"-2"-192"0,0 3-20 0,0-3 100 16,6 5-84-16,0-2-12 16,3 2-28-16,0-7 40 15,3 2-32-15,-3-6 44 16,3 4-40-16,-3-4 40 16,3 6-40-16,-3-5-4 15,3 5-16-15,-3-5-8 16,2 5 4-16,-5-6 12 15,3 4-8-15,-3-3 24 16,0 5-20-16,-3-3-108 16,3 3 48-16,-3-3-348 15,3 1 216-15</inkml:trace>
  <inkml:trace contextRef="#ctx0" brushRef="#br0" timeOffset="200595.6446">22155 12946 520 0,'-3'5'192'0,"3"-5"-152"0,0 0-8 0,0 0 96 16,3 8-76-16,0 0 52 15,0 5-64-15,0 11 52 16,0 3-56-16,3 7 44 16,0 1-44-16,3 2 24 15,0-6-32-15,-6-4 0 16,3-6-16-16,-3-5 36 15,3-6-24-15,-3-2 32 16,0-8-32-16,-3-8 4 16,3 3-16-16,0-19-24 15,-1-5 4-15,1-11-144 16,-3 3 80-16,3-8-108 16,3 14 100-16,6-4 36 15,-3 12 24-15,3-4 88 16,0 6-36-16,3 2 104 15,0 6-80-15,0 5 4 0,-3 3-40 16,-3 2 48-16,2 6-36 16,-2 0 20-16,3 4-32 0,-6 4 0 15,3 0-12-15,-6-1 4 16,3 1-8-16,-9-1 60 16,3 4-36-16,-9-4-92 15,0 3 36-15,-9 3-116 16,4-2 80-16,-16-4-60 15,9 3 76-15,-3-2 12 16,3 0 24-16,0-4 4 16,10 4 0-16,-1-6 96 15,9 1-48-15,6-4 60 16,3 9-56-16,5-1 40 16,4 4-48-16,3 2-28 15,-3 2-8-15,0-5 24 16,0 3-12-16,0-3 4 15,6 3-8-15,-10-10 20 16,1 2-16-16,-6-8-4 16,9 5-4-16,-9-5-148 15,3 0 80-15</inkml:trace>
  <inkml:trace contextRef="#ctx0" brushRef="#br0" timeOffset="201061.045">22527 13187 652 0,'-3'2'244'0,"3"-2"-192"0,-6 3-12 0,3 0 112 16,3 2-92-16,-3 3 36 15,6 3-56-15,-3-1-16 16,0 1-12-16,3 2 44 16,3 0-32-16,3-2 44 15,3 2-40-15,3-8-24 16,3 3-4-16,0-5 8 15,2 0-4-15,-2-9 16 16,-3 4-12-16,-6-9-4 16,0 3 0-16,-9-5 4 15,3 2-4-15,-12-2-4 16,3 2 4-16,-9-2 4 16,3 5-4-16,0 0 32 15,1 3-20-15,-1 0-12 16,6 5-8-16,-3 0-60 15,9 2 36-15,0-2-648 0,9 0 372 0</inkml:trace>
  <inkml:trace contextRef="#ctx0" brushRef="#br0" timeOffset="205161.2222">1119 8702 508 0,'20'-16'188'0,"-20"16"-148"0,24-16-8 16,-6 8 160 0,-6 3-112-16,9-5 88 15,6 2-96-15,-7-3 24 16,1 6-56-16,-3-3 4 16,-3 5-28-16,-3 1-16 15,-3 2-4-15,-3-3 48 0,-6 6-24 0,-6-3-8 16,3 5-8-16,-18 0-4 15,3 6 0-15,-15-3 8 16,7 2-4-16,-13-2 24 16,12 0-16-16,-9-3-4 15,13 3-4-15,2-5 12 16,3 2-8-16,6-2 4 16,3 0-4-16,3-1 4 15,3 1-8-15,0-1-20 16,3 1 8-16,-6-3 12 15,6 3 0-15,-3-1-4 16,6 1 4-16,-6-3 4 16,3 3-4-16,0-3 16 15,0 0-12-15,0 2 4 16,0 1-4-16,0 0-24 16,0 2 8-16,0 3-4 15,0 0 4-15,0 5-12 16,0 0 12-16,0 8 20 15,0 3-4-15,-6 5-4 16,6 0 0-16,-3 1 20 16,3-4-12-16,0 3 12 15,3-5-12-15,-3 5 12 16,6-5-16-16,-6-6 24 16,0 1-20-16,0 2 24 0,3-13-24 15,3 3 12-15,-6-3-12 16,0-8 20-16,3 5-20 0,-6-5-4 15,3 0-4-15,0 0-16 16,0 5 8-16,-6 0 12 16,6-5-4-16,-3 6-28 15,3-6 12-15,-6 0 12 16,6 2 4-16,-3-2 16 16,3 0-12-16,-3 0 4 15,6 0-4-15,-3 0-24 16,0 0 8-16,-3 0 12 15,3 0 0-15,0 0-12 16,-6 0 4-16,-2 0 28 16,-1 6-12-16,-6-1-32 15,3 6 12-15,-9-6 8 16,3-3 4-16,-3 4 16 16,0 4-12-16,-5-4-28 15,11 2 8-15,-3-3-12 16,6-3 12-16,3 4-8 15,3-1 8-15,0 0 24 16,6 1-4-16,0-1-20 16,6 0 4-16,0 1 12 15,6 1 0-15,0 1-4 16,3 0 4-16,6 0-4 16,-1 3 0-16,1-1 0 15,0 1 0-15,-6-3-20 0,3 3 12 0,0-1 4 16,-9 1 4-1,-6-3 8-15,3 2-4 16,-12-2 16 0,3 3-12-16,-6-3 16 0,-3 0-16 0,-6-3 4 15,6 3-4-15,-18-3 12 16,3 0-12-16,-5-2-28 16,11 0 8-16,0-1 4 15,0 1 8-15,3 0-36 16,15-1 20-16,-3 1 24 15,12 0-4-15,6-1-24 16,6 4 8-16,6-1 4 16,-3 0 8-16,6 3 8 15,-4 0-4-15,4 0-4 16,-6 3 4-16,-6-1-4 16,0 1 0-16,-15 2 0 15,6 0 0-15,-18 0 32 16,9 3-16-16,-18 3-4 15,3-1-8-15,-6-2-24 16,7 0 12-16,-10-3-4 16,15 1 4-16,3-7 0 15,9 4 0-15,6-3 16 16,3 0-4-16,3-3 8 16,9 0-8-16,-13-2 24 0,7 2-16 15,-9 1-20-15,3-1 0 16,-9 0-4-16,3 3 4 15,-6 0 8-15,3 0 0 0,-6 0-12 16,6 0 8-16,0 0-16 16,6 3 12-16,0-4 20 15,0 4-4-15,3-3-20 16,-6 0 4-16,0 2 12 16,3 1 0-16,-6 2-28 15,3 1 12-15,-3 4 4 16,0 1 8-16,-6 7 24 15,12 0-12-15,-6 6 12 16,6-5-12-16,-3 2 36 16,3 0-24-16,-3-11 4 15,6-2-16-15,-9-2 12 16,9-4-16-16,-9-5 32 16,0-2-24-16,0-8 4 15,3-1-12-15,0-12-272 16,0-1 148-16</inkml:trace>
  <inkml:trace contextRef="#ctx0" brushRef="#br0" timeOffset="207052.1408">1095 8636 508 0,'-6'-3'188'0,"6"3"-148"0,0-2-8 16,0-1 80-1,0 6-68-15,3-6 24 0,3 3-36 16,6-3 56-16,-3 1-48 0,5-1 20 15,4 3-40 1,3 0 28-16,3 3-32 0,0-3-24 16,0 2 4-16,-4 1 16 15,1 0-4-15,-3-3 16 16,0 2-16-16,-3-2 32 16,-3 0-24-16,-6-2 20 31,3 2-20-31,-15-3 0 0,6 6-8 0,-3-3 4 15,3 0-8-15,-3 0 16 16,0 0-12-16,0 0-20 16,3 0 4-16,0 0-4 15,6 2 4-15,0-4 16 16,0 2-4-16,0-3 8 16,0 6-8-16,-3-3-4 15,3 0 4-15,-6 2 4 16,0 4-4-16,3 2-4 15,2 5 4-15,-5 5 12 16,6 3-8-16,0 3 16 16,3 3-16-16,-3-6 4 15,3 0-4-15,0-8 20 16,0 1-16-16,-6-7 32 16,12-1-28-16,-12-9 20 15,0-2-20-15,6-11 28 0,0 3-28 16,-3-14-4-16,6 6-8 15,-9-8 12-15,3 5-8 16,-1 0-28 0,4 9 8-16,-3-4-20 0,3 8 16 0,-6 1-16 15,6 5 16-15,-6-1-16 16,6 4 16-16,0-1 8 16,3 6 8-16,-3-1 8 15,3 4-4-15,-3 4-4 16,3 6 4-16,-3 8 12 15,-4 0-8-15,7 5-4 16,-12-3 0-16,9-2 4 16,-3-3-4-16,0-5 32 15,3-3-20-15,0-7 48 16,3-4-36-16,-3-10-4 16,3 3-16-16,0-14 20 15,6 1-16-15,-6-11 32 16,5 0-28-16,-8 0-12 15,3 10-8-15,-3-5-24 16,-6 14 16-16,0-6-48 16,0 8 32-16,-3 8-12 15,0 5 24-15,0 3-16 16,0 8 16-16,0 8 8 16,3 0 8-16,6 5 24 15,0-5-12-15,3-3 12 16,-3-3-12-16,0-5 36 0,3-2-24 15,-9-8-4-15,5-3-12 0,1-8 20 16,-6 2-16-16,3-12-20 16,-3 2 0-16,6-8 4 15,0 3 4-15,-3-3-44 16,9 6 24-16,-12-1-12 16,6 9 20-16,-3 2-52 31,6 5 32-31,-6 6 0 0,9 2 16 0,-6 8 28 15,5 3-4-15,-2 3-20 16,12 2 4-16,-12-3 32 16,9 1-16-16,-3-6 28 15,3-2-24-15,-9-3 4 16,8-3-8-16,-8-5-32 16,3 3 12-16,-3-6-40 15,0 0 32-15,-6-5-20 16,6 0 24-16,-12-2 0 15,6 2 8-15,-6-3-12 16,3 6 12-16,-3-3-12 16,0 5 8-16,-3 1 8 15,3 2 4-15,-3-3-20 16,0 6 12-16,-3-3 12 16,3 2 0-16,-3 1 8 15,3 2-8-15,0-2 40 16,3 0-20-16,3-1-24 15,3 1 0-15,6 0-8 16,-6-1 0-16,9 1 16 16,-6 2-4-16,5-2-4 0,4-1 4 15,6-2 12-15,3 0-8 0,21-2 24 16,5 2-20-16,19-6 4 16,-4 6-8-16,18-7 36 15,-5 7-20-15,11-6-12 16,-15 6-8-16,-5-2-4 15,-16 2 0-15,-8-3 24 16,-9 3-12-16,-9-3 24 16,-10 6-24-16,-5-3 12 15,-6 0-12-15,-6 0 0 16,0 0-4-16,-6-3 28 16,0 3-20-16,-3-2-12 15,3 4-8-15,-9-4-296 16,9 2 164-16,-12-3-476 15,7 3 348-15</inkml:trace>
  <inkml:trace contextRef="#ctx0" brushRef="#br0" timeOffset="209529.1736">1732 8189 572 0,'0'16'208'0,"0"-16"-160"0,6 37-12 16,-3-21 40-1,3 5-48-15,-3 5 24 16,6 3-32-16,0-2-8 16,-6-1-8-16,-1-5 28 15,4 1-16-15,-3-12 40 16,3 3-32-16,-3-13 20 16,0 0-24-16,0-5 8 0,3-5-16 15,0-12-8-15,3 1 0 16,-3-11-24-16,3 3 12 15,0-5-40-15,0 5 28 0,0 0-4 16,0 13 16-16,6-5-20 31,-3 10 16-31,-4 3 68 0,7 6-32 16,0-1 28-16,6 3-32 0,-6 0 8 16,6 5-16-16,-6 0-8 15,0 6 0-15,-7 0 12 16,-2 2-8-16,-9-3 32 15,-2 4-24-15,-10-1 4 16,-3 3-12-16,-6-8-24 16,0 2 8-16,3-4 12 15,6-4 0-15,-2-2-4 16,5 0 4-16,0 0-60 16,3 3 32-16,9 2 20 15,0 6 4-15,0 5 20 16,9 5-12-16,-6 0 32 15,6 0-24-15,0 0-4 16,2 0-8-16,1-5 28 16,0-2-16-16,3-6 32 15,6-3-32-15,-6-3 32 0,3 1-32 16,0-8 20-16,-9 2-20 16,-3-5-184-1,-1 0 92-15,-5 0-236 16,0 3 176-16</inkml:trace>
  <inkml:trace contextRef="#ctx0" brushRef="#br0" timeOffset="209934.9173">2113 8430 572 0,'-9'0'208'0,"9"0"-160"0,-3 0-12 16,0 2-32-1,6 1-8-15,-3 0 72 16,3-1-36-16,-3 3 76 16,3 6-60-16,3 2 20 15,-3 1-40-15,3-4 28 16,3 3-32-16,3-2 4 15,-3 2-16-15,2-5 12 16,7 0-16-16,-3-5 24 16,3-1-20-16,-3-4 4 15,0 2-8-15,-3-6 12 16,-3 1-12-16,-6-5-12 16,-3-1 0-16,-9-5-4 15,3 5 0-15,-9 4-12 0,3 1 12 16,-6 4-24-16,3 2 20 0,0 2-12 15,9 4 12-15</inkml:trace>
  <inkml:trace contextRef="#ctx0" brushRef="#br0" timeOffset="212006.4472">29 9573 404 0,'6'-11'148'0,"-6"11"-112"0,3-11-12 16,6 6 84 0,-9 3-64-16,9-4 16 15,3 6-36-15,-12 0 56 0,12 3-44 0,-3 10 80 16,0 3-64-16,-6 16 44 15,6-1-56-15,-1 7-4 16,1-1-20-16,0-3-12 16,3-2 0-16,-3-6 4 15,3-5-4 1,-3-7 76-16,0-1-44 0,3-8 40 16,-3-2-44-16,12-9 0 15,-10 1-20-15,1-13 28 16,6 2-24-16,-9-13 4 15,0 2-12-15,-6-7 4 16,6 7-8-16,-9-2-36 16,0 5 16-16,3 3 24 15,3 5-4-15,6-5-24 16,-12 13 8-16,12 0-216 16,-6 3 128-16</inkml:trace>
  <inkml:trace contextRef="#ctx0" brushRef="#br0" timeOffset="212516.9258">249 9906 540 0,'-6'-8'200'0,"6"8"-156"0,6-3-12 15,-3 1 88 1,6 4-72-16,3-4 68 15,6 2-64-15,3-3 32 16,6 0-48-16,-3-2 16 16,5 5-32-16,1-5-8 15,-6 5-8-15,-3-8 12 16,3 8-8-16,-13-5-116 16,4 5 56-16,-9-3-400 15,3 6 248-15</inkml:trace>
  <inkml:trace contextRef="#ctx0" brushRef="#br0" timeOffset="212651.9691">455 9880 572 0,'0'5'208'0,"0"-5"-160"0,0 18-12 0,0-7-12 15,0 2-20-15</inkml:trace>
  <inkml:trace contextRef="#ctx0" brushRef="#br0" timeOffset="214484.0679">880 10276 424 0,'0'-5'156'0,"0"5"-120"0,0 0-8 16,0 0 72-1,6 0-60-15,0 0 72 16,3 3-64-16,-3-3 72 16,3 0-68-16,-3 0 16 15,0 2-36-15,-6 4 24 0,3 2-32 0,-3 0 20 16,0 2-24-16,-3-2 28 16,3 3-32-16,0-3-4 15,0 0-8-15,-6-3 4 16,12 0-4-16,-3-2 24 15,3-1-16-15,-6-2-20 16,0 0 0-16,0 0 12 16,6 0 0-16,-3 0-12 15,0 0 4-15,0 0-4 16,3 0 0-16,-6 0 32 16,3 0-12-16,3 0-12 15,-6 0-4-15,0 0 20 16,0 0-8-16,0 0-12 15,3 0 0-15,-3-2-4 16,3 2 0-16,-3-3 0 16,6 3 0-16,-6-3 8 15,3 3 0-15,-3-2 44 16,6 2-24-16,-3-3 16 16,3 3-20-16,0-5 0 15,2 5-8-15,4-3-16 16,3 3 4-16,-6-2 4 15,6-1 0-15,3-2 16 16,0 5-8-16,3-6-20 16,5 6 4-16,-2-2 20 15,3-1-4-15,3 3 16 16,-6 0-16-16,2 0 4 16,1 0-4-16,3 0-16 0,-9 0 4 0,3 0 20 15,-1 0-8-15,4-3 4 16,-3 3-4-16,9-2 12 15,-9-1-12-15,17-2-20 16,-5 5 4-16,3-5-4 16,2 5 4-16,1-3 16 15,-3 3-4-15,2-3 24 16,-5 3-16-16,0 0-40 16,-3 0 16-16,-1-5 0 15,4 10 12-15,-3-10 8 16,0 5-4-16,5 0-12 15,1 0 4-15,0 0 12 16,2 0-4-16,-2 0-4 16,-3 5 4-16,2-5 4 15,-2 0-4-15,9-8-12 16,-4 6 4-16,13-1 4 16,-3 3 0-16,5-3 0 15,-2 3 0-15,-4-2 0 16,-8 4 0-16,3-4 8 15,-7 2-4-15,10-3-4 16,-9 3 4-16,5-5-24 16,-5 5 12-16,0-3 12 0,-4 6 0 15,1-3-4-15,0 0 4 0,-15 0 20 16,0 0-12-16,-1 0-4 16,-5 0-4-16,0 0-4 15,-6 0 0-15,-3 0 16 16,3 0-8-16,-6 0-12 15,0 0 0-15,3 0-24 16,-6 0 16-16,0 0 40 16,0 0-16-16,6 0 0 15,-6 0-8-15,0-3-4 16,0 1 0-16,0-1 8 16,0 3-4-16,0-3-20 15,3 1 8-15,-3-4-4 16,0 6 4-16,0-2 8 15,6 2 0-15,-12-3 16 16,6 3-8-16,-3 0-12 16,-3 5 0-16,-6-2-4 15,9 2 0-15,-9 3-20 16,9 0 16-16,6 0 4 16,3 3 8-16,9-6 8 15,6 0-4-15,6-5 8 16,2 0-8-16,7-5-4 15,-6 0 4-15,-6-6 28 16,-6 3-16-16,-16-8 12 16,-2 6-16-16,-17-9-8 15,-1 3 0-15,-6 0-4 16,3 3 0-16</inkml:trace>
  <inkml:trace contextRef="#ctx0" brushRef="#br0" timeOffset="216661.2499">3045 8787 592 0,'3'0'220'0,"-3"0"-172"0,8 2-12 0,-5-2 92 15,3 0-76-15,6-2 76 16,6-1-72-16,0-2 32 15,3 2-52-15,6-7 24 16,-1 2-32-16,13-8-44 16,0 3 8-16,11-3 28 15,-2 0-12-15,3 3-8 16,-4 7-4-16,-5-4 4 16,-9 4 0-16,-9 1 24 15,-7 5-12-15,-8-2 4 16,-3 4-8-16,-9-2 36 15,3 3-20-15,-3-1 4 16,3 1-16-16,-3-3-16 16,3 3 0-16,0-3 4 15,6 2 0-15,0 1 0 16,0 0 0-16,-3-3 0 16,0 2 0-16,-3 1 0 0,0 0 0 15,0-1 0-15,0 1 0 0,0 0-12 16,0 2 8-16,0 0 20 15,3 0-8-15,-3-2 4 16,3 0-4-16,0-1 12 16,0 1-12-16,-3 0 4 15,0-1-4-15,0 4 4 16,6 2-8-16,-6-1-4 16,0 4 4-16,0 5 4 15,0 0-4-15,0 5 8 16,3 0-8-16,-3 0-12 15,0 0 4-15,6-2 20 16,0 0-8-16,-6-4 4 16,12-4-4-16,-12 0 20 15,3 2-16-15,0-8-4 16,3 6-4-16,-6-3 12 16,6-3-8-16,-6-5 16 15,3 0-16-15,3 0-4 16,-6 5 0-16,0-5-4 15,0 0 0-15,0 0 8 16,0 0-4-16,0 0-4 16,0 0 4-16,0 0-16 15,0 0 8-15,-9 0 4 16,9 0 0-16,-12 0 8 16,9 0-4-16,-9 0-12 0,3 0 4 15,-12 3-4-15,0-1 0 0,-9 1 16 16,10 5-4-1,-19-3-12-15,12 3 4 16,-9-2-4 0,13 4 0-16,-4 1 8 0,6-3 0 0,6 0 0 15,6 0 0-15,9-3 0 16,0 0 0-16,15 0-12 16,6 1 8-16,9-6-4 15,-1 5 0-15,1 6 44 16,6-3-24-16,-6 2-20 15,-1 3 4-15,-8-2-8 16,-3 5 4-16,-6-8 16 16,0 2-4-16,-6-2-4 15,-3 3 4-15,-12-1 4 16,3-2-4-16,-12 3 8 16,0 2-8-16,-17-2-4 15,2 5 4-15,-9-3 4 16,3 3-4-16,1-3-4 15,8 0 4-15,0-2-16 16,12-1 8-16,4-2-24 16,8-2 16-16,9-1 12 15,5 0 4-15,16-2 8 16,6 2-8-16,12 0-28 16,2 1 12-16,7-1 24 0,-12 0-8 15,-10 3-8-15,1-2 0 16,-24-1 20-16,6 0-8 0,-24 0 16 15,-3 3-16-15,-15-2-4 16,-5-1 0-16,-10 3 4 16,9 5-4-16,-5-5-12 15,11 3 4-15,-6-3 4 16,12-1 0-16,13 1-28 16,2 0 16-16,9-2 24 15,0-1-8-15,14-2-16 16,4 2 4-16,9 0 12 15,0 0 0-15,0 3-12 16,-3 3 4-16,-7 5-4 16,-5-3 0-16,-12 0 8 15,0 1 0-15,-15-4 0 16,6 1 0-16,-11-3 24 16,-1 0-12-16,3-3 4 15,6 0-8-15,-3 0-40 16,9 1 16-16,0-1-4 15,3 0 12-15,3 6 8 16,6 2 0-16,-3 0-20 16,6 3 12-16,-3 3-4 15,3-1 4-15,-3 3 0 16,0 1 0-16,0 1 16 16,0-1-4-16,3 4 8 15,-6-2-8-15,3 2-12 0,0 1 4 0,3-1 4 16,-3 1 0-16,-1-3 8 15,1-1-4-15,-3-2-20 16,0-2 8 0,-3-3 40-1,3 0-20-15,-6-3 0 0,3-2-8 0,-3-3 12 16,0 2-8-16,-3-2 32 16,1 0-24-16,-1-3-24 15,0 3 4-15,-3-5 8 16,9 2 0-16,-6-5-4 15,6 3 4-15,-9-1-4 16,9 1 0-16,-6 0 8 16,6 2-4-16,-6-2 8 15,0 2-8-15,-6-2 8 16,6 2-8-16,-6-5 40 16,6 3-20-16,3-6-68 15,3 0 24-15,0-5-336 16,6 0 196-16</inkml:trace>
  <inkml:trace contextRef="#ctx0" brushRef="#br0" timeOffset="217457.2503">3878 9324 548 0,'-6'-8'204'0,"6"8"-156"0,-6 8-16 0,6-3 124 16,0 6-92-16,0 5 52 15,0 5-68-15,3 5 44 16,-3 1-52-16,-3 7 8 16,3-2-32-16,-3 0 52 15,0-1-36-15,-6-2 20 16,6-7-32-16,-3-9 28 15,6-3-32-15,-6-10 20 16,6-2-20-16,-6-14 0 16,6 3-8-16,-3-11-60 15,3 0 28-15,0-5-24 16,0 8 28-16,0-8-16 16,9 5 20-16,0-3-36 15,3 6 32-15,12-3-4 0,3 6 16 16,9 2 68-1,2 5-32-15,-2 4 52 16,0 7-48-16,-4 7-16 16,-8 4-8-16,-6 2 8 0,-3 6-8 15,-12-3 16-15,-3 2-16 0,-15-2 24 16,0-3-20-16,-15-2 24 16,4-1-24-16,-19-4 24 15,9 2-24-15,1-6 12 16,2 1-12-16,0-6-8 15,15 1 0-15,6-4-24 16,6 6 12-16,15-2 40 16,3 2-20-16,12 0 68 15,3 5-44-15,3 3-8 16,-1 3-16-16,1-1-12 16,-3 3 4-16,-6 1 12 15,2-1-8-15,-8-3-4 16,-3 4 0-16,-3-6-76 15,-3 5 40-15,3-11-268 16,-3 4 164-16,3-6-372 16,3 0 288-16</inkml:trace>
  <inkml:trace contextRef="#ctx0" brushRef="#br0" timeOffset="217875.9101">4250 9528 768 0,'-6'-3'284'0,"6"3"-220"0,-6 5-20 0,6-5 56 15,0 8-64-15,0 0 68 16,6 0-64-16,-3 11 52 16,-3 2-52-16,0 0 24 15,6 3-36-15,-12 0 16 16,6-1-24-16,-3-4 28 16,3-1-32-16,-6-2 56 31,6 0-40-31,0-3 20 0,0-2-32 0,-6-6 0 15,6-2-12-15,0-3 48 16,6 3-32-16,0-3 0 16,3 0-16-16,-3-3 12 15,-3 3-12-15,3-3 24 16,3 3-20-16,3-2 12 16,3 2-12-16,0-3 28 15,5 3-24-15,1-3-12 16,3 1-8-16,0-1 28 15,-3 3-12-15,-3-5-12 16,-1 10-4-16,-5-5-4 16,0-3 0-16,-6 1-80 15,-3 2 48-15,-9-3-348 16,3 3 216-16,-6-5-548 16,-3 0 400-16</inkml:trace>
  <inkml:trace contextRef="#ctx0" brushRef="#br0" timeOffset="218701.9064">2699 8771 520 0,'3'-11'192'0,"-3"11"-152"0,3-13-8 0,0 5 104 16,3 3-80-16,0-6 92 15,0 3-84-15,0-2 12 16,3 2-44-16,0 0 32 16,3 3-36-16,0 5 20 15,0 2-28-15,-3 9-16 16,-1 2-8-16,-2 6 20 16,6-1-8-16,-12 1 16 15,0-1-16-15,-6-2 24 16,3 0-20-16,-6-6 40 15,1-2-28-15,-4-8 4 16,6 0-16-16,0-10-16 16,0 2 0-16,0-11 4 15,6 6 0-15,0-5-12 16,6 2 8-16,0 0-24 16,3 8 16-16,0 3-20 15,2 7 16-15,-5 6 0 16,3 3 8-16,-3 5 16 15,-6 0-4-15,-6-3 24 16,3 0-16-16,-6-2 24 16,3-3-24-16</inkml:trace>
  <inkml:trace contextRef="#ctx0" brushRef="#br0" timeOffset="219379.2256">2467 10284 436 0,'3'-2'160'0,"-3"2"-124"0,18-3-8 0,-9 0 88 16,3 1-68-16,6-1 76 15,2 0-68-15,1 1 40 16,-3 2-56-16,0 2 16 16,0 1-36-16,-9 5-8 15,0 0-8-15,-15 0 20 16,0 0-12-16,-9-3 12 15,0 3-12-15,-6-8 56 16,6 0-40-16,0-10 40 16,1 2-36-16,5-11 16 15,9 6-28-15,6-8-16 16,3 5-8-16,5 0-208 16,4 8 116-16</inkml:trace>
  <inkml:trace contextRef="#ctx0" brushRef="#br0" timeOffset="222592.303">363 9983 228 0,'0'-8'84'0,"0"8"-64"0,8-3-8 0,-8 0 108 15,0 3-68-15,0-2 84 16,0-1-76-16,0-2 56 15,0 5-64-15,0-5 40 16,0 5-52-16,0-3 16 16,0 3-36-16,0 0 28 15,0 0-32-15,0 0 48 16,3 0-36-16,-3-5 28 16,6 2-28-16,-6-2 60 15,0 5-48-15,0-3 20 16,0 3-40-16,0-3 8 15,0 3-16-15,0-2 0 16,0 4-4-16,0-2-8 16,0 0 4-16,0 3 28 15,3 2-16-15,3 6 48 16,-6-3-36-16,0 8 12 16,0 2-24-16,0 6 0 15,-6 0-8-15,-3 5-16 16,9-3 4-16,-8 1 20 15,2-3-8-15,-3-3-4 0,9-3 0 16,-9-7-4-16,9 0 0 16,0-6-28-16,9-2 16 15</inkml:trace>
  <inkml:trace contextRef="#ctx0" brushRef="#br0" timeOffset="231372.8584">9358 10123 404 0,'-3'-13'148'0,"3"13"-112"0,9-11-12 0,-9 6 64 15,9 0-52-15,-6-3 24 16,0-3-40-16,3 0 96 16,-3 4-64-16,3-9 84 15,-6 10-80-15,0-7 24 16,6 8-44-16,-6 0-32 15,0 2-4-15,0-2-8 16,6 5 0-16,-3 5 16 16,0-2-4-16,0 12 60 15,-3 4-36-15,0 15 24 16,6 1-32-16,0 2-8 16,0-3-8-16,0 3 20 15,2-8-12-15,4 0 12 16,0-7-12-16,0-7 28 15,6-4-24-15,0-6 32 0,3-5-32 16,-3-5 12 0,-1 2-16-16,1-12 12 15,0 4-16-15,-3-8 16 16,0 1-16-16,-3-9-12 16,-3 6 0-16,-6-8 4 15,3 5 0-15,-6-2-20 16,3 7 12-16,-6-2-4 15,3 8 4-15,-3 0 8 16,6 5 0-16,0 0-12 16,-3 5 8-16,0 1-60 15,6 2 36-15,-6 0-208 0,6 5 132 0,-3 0-256 16,6 6 204 0</inkml:trace>
  <inkml:trace contextRef="#ctx0" brushRef="#br0" timeOffset="231768.3318">9623 10398 592 0,'-3'-5'220'0,"9"10"-172"0,-3-5-12 16,3 0 92-16,3 0-76 15,3 0 60-15,3-3-68 16,3 1-4-16,5-1-24 16,1-2-4-16,3 2-4 0,-6-2-8 31,0 5 4-31,-3 0 4 0,-4 0-4 16,-8 0-144-16,0 0 76 15,-6 0-552-15</inkml:trace>
  <inkml:trace contextRef="#ctx0" brushRef="#br0" timeOffset="232022.2692">9721 10390 456 0,'3'3'168'0,"-3"-3"-128"0,3 2-16 0,-3 1 36 16,3 2-40-16,-3 6 104 15,0 2-68-15,-6 6 64 16,3 2-68-16,-3 3 16 16,3 2-40-16,0-2-8 0,-3-3-12 15,3 0 12-15,6-10-12 16,-3-6 16 0,3 3-16-16,0-11-248 15,6 1 128-15</inkml:trace>
  <inkml:trace contextRef="#ctx0" brushRef="#br0" timeOffset="232263.297">10043 10239 840 0,'3'-5'312'0,"-3"5"-244"0,12 0-16 0,-6 0-12 15,0 3-32-15,6-3 16 16,-1 2-16-16,1-2-72 16,0 6 32-16</inkml:trace>
  <inkml:trace contextRef="#ctx0" brushRef="#br0" timeOffset="232393.6605">10019 10311 696 0,'-18'-3'256'0,"18"3"-196"0,9 3-20 16,-3-1 40-1,3 1-52-15</inkml:trace>
  <inkml:trace contextRef="#ctx0" brushRef="#br0" timeOffset="232965.728">10442 10136 476 0,'3'-8'176'0,"-3"8"-136"0,0-2-12 0,0-1 84 16,0 6-68-16,0-1 44 16,0 1-52-16,0 2 44 15,3 3-48-15,0 8 92 16,0 3-72-16,0 2-4 16,0 2-32-16,0-1 24 15,2-1-24-15,1-3 20 16,0 1-20-16,3-6 20 15,0 0-24-15,0-5 76 16,3 0-52-16,0-8-4 16,0-2-20-16,3-9 0 15,3 3-8-15,-3-10 8 16,2 4-8-16,-2-12-4 0,6 2 4 16,-6-10 12-1,0 5-8-15,-3-3 24 16,-3 5-20-16,-6 3-4 0,3 9-4 15,-3-1 4-15,0 5-4 0,-3 3-64 16,3 8 32-16,-3 3-156 16,6 2 104-16</inkml:trace>
  <inkml:trace contextRef="#ctx0" brushRef="#br0" timeOffset="233460.4072">10680 10533 592 0,'0'-8'220'0,"3"3"-172"0,-3 2-12 16,3 1 48-16,-3 2-52 16,-3-3 92-16,0 3-68 15,0 0 16-15,0 3-40 16,-3 4 12-16,-3 4-24 0,3 2 44 0,0 1-36 15,3 4 4-15,6-5-20 16,6-2 12-16,9-6-16 16,6-2 16-1,5-3-16-15,1-6-28 16,3-1 8-16,-6-4-20 0,0-5 16 16,-16 0 36-16,-2 0-12 15,-18 0 0-15,-5 3-4 16,-7 3 12-16,-3 2-8 15,3 2 48-15,3 1-28 16,9 2-40-16,9 1 4 0,9-1-420 16,12 3 232-16</inkml:trace>
  <inkml:trace contextRef="#ctx0" brushRef="#br0" timeOffset="322882.4242">9656 9678 340 0,'0'-2'128'0,"6"2"-100"0,-6-3-8 0,0 1 112 16,0 4-76-16,0-2 76 15,0 0-76-15,0 3 12 16,0-1-36-16,-6-2 32 15,6 3-36-15,0 0 64 16,0-1-52-16,-6-2 0 16,12 0-24-16,-6 3 24 15,0 0-24-15,0-3 64 16,0 0-44-16,0 0 12 16,0 0-32-16,0 2 8 15,0 1-12-15,0 0 28 16,0-1-24-16,0 1 32 15,0 0-32-15,6-1 12 0,-6 1-16 16,0-1 36 0,3 1-24-16,3 0-12 0,0 5-8 0,0 2 28 15,-3 1-16-15,0 2-4 16,8 3-8-16,-2-3-4 16,6 3 0-16,-3-3 8 15,3 1-4-15,3-4 16 16,-3 1-12-16,-3-9 40 15,3 9-24-15,-3-11 20 16,2 8-24-16,-5-8-88 16,0 0 36-16,-3-3-148 15,3 3 100-15,-9-2-236 16,3-1 176-16</inkml:trace>
  <inkml:trace contextRef="#ctx0" brushRef="#br0" timeOffset="323499.5297">9721 9649 540 0,'-3'-5'200'0,"3"5"-156"0,-6-3-12 0,6 1 52 16,0 4-52-16,0-4 68 16,6 2-60-16,-6-3 64 15,3 6-64-15,3-3 44 16,-6 0-48-16,0 0 44 16,6 2-48-16,-6 1 12 15,0 0-28-15,0-1 36 16,0 4-28-16,0-1 4 15,3 0-16-15,-3 1 20 16,6 1-20-16,-6-1 12 16,9 2-12-16,3 0 12 15,-6 2-16-15,9 1 4 16,0 2-4-16,6 0 20 16,-4 3-16-16,1 0 12 15,9-3-12-15,-3 3 20 0,-3-3-20 0,-6-2-4 16,5-1-4-16,-5-7 40 31,0 8-24-31,-9-11-36 16,6 8 8-16,-9-8 20 0,3 2-8 0,-6-4-184 15,0 2 96-15,0-3-220 16,0-2 172-16</inkml:trace>
  <inkml:trace contextRef="#ctx0" brushRef="#br0" timeOffset="325223.2596">8787 8895 664 0,'0'-5'244'0,"0"5"-188"0,0-3-16 16,0 1 32-1,0 4-48-15,-3-2 60 16,0 6-48-16,-3-4 20 16,3 4-36-16,-3-1 16 15,6 0-20-15,-3 3 0 16,3 3-8-16,-3-1 20 15,3 1-16-15,-3 2 4 16,3 3-8-16,-3 2 28 16,6 4-20-16,0 1 4 0,0 4-12 15,3 2-8-15,-3 0 4 0,0 0 40 16,0 0-24-16,-3-5-28 16,0 0 4-16,6-3 16 15,0 0-4-15,0-2 16 16,0-3-16-16,2 0-4 15,4-3 0-15,0-3-4 16,0 1 0-16,3-3 0 16,-3 0 0-16,0 0 8 15,6 0-4-15,-9-3 24 16,6 3-16-16,-4-3-12 16,4 3-4-16,0-3 12 15,0 1-4-15,6-1-12 16,-6 0 4-16,3-2 12 15,3 2-4-15,-4 1-12 16,1-4 4-16,0 3 12 16,0 1-4-16,-3-1-4 15,3 3 4-15,-3 0-4 16,-1 0 0-16,1 0 8 16,0 0-4-16,6-3-4 15,0 0 4-15,3 1-16 16,3-1 8-16,8 0-4 15,-5 3 0-15,3-3 16 16,-1 6-4-16,-2-3-12 0,0 3 4 16,-6-4 4-16,0 4 0 0,-4-6 16 15,1 6-8-15,0-8-20 16,0 2 4-16,0-2 12 16,0-1 0-16,2-2-4 15,4 0 4-15,-3-2 4 16,9 2-4-16,-3-3-4 15,5 6 4-15,-5-3-16 16,0 0 8-16,0-6 12 16,2 6-4-16,-2-5 8 15,-9 5-8-15,3-11-20 16,-3 6 8-16,5-6 20 16,-8 4-4-16,9-9-12 15,-3 2 0-15,9-4 4 16,-7 5 0-16,7-6 0 15,-6 6 0-15,3-3 24 16,-1 3-12-16,-2-3-4 16,-3 5-4-16,-9-4 20 15,6 4-12-15,-9-5-4 16,-3 3-4-16,-3-8-16 16,-3 5 8-16,-3-8 4 15,0 3 0-15,-9-8 8 16,9 5-4-16,-6-11 8 15,-3 6-8-15,-3-8-12 16,0 8 4-16,-6-3 12 16,9 9-4-16,-12-4 8 0,6 9-8 15,-8-3-4-15,5 7 4 0,-6-4-24 16,3 7 12-16,-6-2 4 16,6 2 4-16,-8-2-12 15,5 3 8-15,-12-4 28 16,9 4-12-16,-14-6-4 15,2 5-4-15,-18-2-4 16,13 2 0-16,-10 1 0 16,13 2 0-16,-10 3 0 15,9-1 0-15,-11 6-20 16,8 0 12-16,-14 0 12 16,2 6 0-16,-3-1-20 15,10 6 8-15,-1-4-4 16,10 4 4-16,-4 2 0 15,12 1 0-15,-12-1 0 16,16 0 0-16,-10 0 16 16,6 0-4-16,4 3-240 15,5 0 128-15</inkml:trace>
  <inkml:trace contextRef="#ctx0" brushRef="#br0" timeOffset="389511.4263">1089 11528 560 0,'0'-3'208'0,"0"-2"-164"0,0 2-8 15,3 1 76-15,0-4-68 16,0 1 24-16,0 0-36 15,6-1-4-15,-6 4-16 16,3-3 12-16,0-1-16 0,0 1 24 16,2 2-20-16,-5-2 32 15,3 2-28-15,-3 1-4 16,0-1-8-16,-3 3 12 16,0 0-8-16,6 5-4 15,-6 3 0-15,0 3 4 16,0 2-4-16,0 3 16 15,3 3-12-15,3-1 48 0,0-5-28 16,0-2-32 15,3 2 0-31,-6-5 44 0,6 3-20 0,0-9-8 16,3 4-8-16,-3-6 20 16,3 2-12-16,-3-4-4 15,-1-1-4-15,1-2-4 16,-6 5 0-16,6-3-28 15,0 3 16-15,-3-3 4 16,3 3 8-16,0-2-12 16,0 4 8-16,0-2 28 15,0 3-12-15,3 0-20 16,0-1 0-16,0-2 20 16,2 0-4-16,-8 0-4 15,9 0 0-15,-12 0-4 16,6 0 0-16,-6 0 0 15,3 0 0-15,-6 0-12 16,0 0 8-16,0 0 20 16,3 6-8-16,-3-1 16 15,6 3-16-15,0-6 60 16,3 1-40-16,-3-3 8 16,3 3-24-16,-3-6 12 15,3 3-16-15,-3-3 16 16,-3 1-16-16,-3-6-4 15,3 8 0-15,-3-5 12 0,6 2-8 0,-6-2 4 16,0-1-4-16,0-7-8 16,0 3 4-16,0-6-4 15,0 2 0-15,0-4-12 16,0 2 8-16,3 0-192 16,3 3 108-16,2 0-528 15</inkml:trace>
  <inkml:trace contextRef="#ctx0" brushRef="#br0" timeOffset="389820.1464">1717 11515 768 0,'-9'16'284'0,"9"-16"-220"0,-12 13-20 15,6-8 4 1,3 6-36-16,-3-3-4 0,3-3-4 0,0 0-68 15,0 6 36-15</inkml:trace>
  <inkml:trace contextRef="#ctx0" brushRef="#br0" timeOffset="390067.8507">1928 11351 592 0,'0'2'220'0,"0"-2"-172"0,-3 13-12 0,0-2 56 16,3 0-56-16,-3 10 56 16,-3 3-52-16,-3 5 8 15,6 2-32-15,-5-1 8 16,5-4-12-16,-6-5-8 15,0 0 0-15,0-5-32 16,6 3 16-16</inkml:trace>
  <inkml:trace contextRef="#ctx0" brushRef="#br0" timeOffset="390697.6463">1788 11576 780 0,'-15'-8'288'0,"15"8"-224"0,0 5-20 0,0-5 120 16,0 0-100-16,3 0-36 16,3 0-20-16,3-3-8 15,3 1 0-15,6-4 0 16,3 6 0-16,0-5-124 16,0 0 68-16,5-3-120 15,-5 2 100-15,3-4 12 16,0 2 40-16,-3-5 44 15,0 5-12-15,-10-5-8 16,1 5-4-16,-3-8 4 16,0 5 0-16,-9-5 24 15,0 6-12-15,0-1 56 16,0 6-36-16,0 0-8 16,0 2-12-16,0 0 68 15,0 3-44-15,0 3-4 16,3 5-20-16,-3 2 44 15,0 4-32-15,-3 2 44 16,3 2-40-16,-12 1 56 16,3 2-48-16,-5 0 28 15,8 0-36-15,-12-2 16 16,6-4-24-16,6-4 16 16,-3 0-20-16,6-9 8 15,6 1-12-15,0-8-16 16,9 2 0-16,-3-8-4 0,12 1 0 15,-1-3-124 1,1 2 72-16,-6 0-12 0,3 3 44 16,0 6 16-1,-9 2 12-15,0 2 8 16,-3 4-4-16,-6 4 52 0,6 4-32 0,-12-1 76 16,6 3-52-16,0-6 20 15,6 3-40-15,-6-5 0 16,3 3-16-16,0-6-24 15,5 1 4-15,-8-6-340 16,6 2 192-16</inkml:trace>
  <inkml:trace contextRef="#ctx0" brushRef="#br0" timeOffset="391297.9165">2836 11507 592 0,'0'-6'220'0,"0"6"-172"0,-12 0-12 0,9 0 68 15,3 0-64-15,0 0 28 16,-6 0-40-16,0 0 28 16,0 0-32-16,-5-2 4 15,5 2-16-15,-9-3 28 16,6 6-24-16,-12-3 64 15,3 2-44-15,-12 4 72 16,6 7-60-16,-5-2 8 16,8-1-32-16,0-2-4 15,3 8-12-15,9-11 4 16,6 3-8-16,6-3 16 16,12 1-12-16,6-6-28 15,3 0 8-15,0-8-128 16,2 3 80-16,-5-6-20 15,0 6 48-15,-9-3 20 16,0 2 8-16,-9 1 56 16,0 0-28-16,-6 5 176 15,3 5-112-15,-3 3 68 16,6-3-92-16,0 6-16 16,6-3-32-16,3-3 16 15,3 0-20-15,-4-5-312 16,10 6 164-16,0-12-592 15,0 6 408-15</inkml:trace>
  <inkml:trace contextRef="#ctx0" brushRef="#br0" timeOffset="392036.4599">3372 11388 624 0,'-21'0'228'0,"21"0"-176"0,-12 5-16 0,12 0 80 0,-3 6-72 16,0 2 80-16,-3 6-72 15,3 4 124-15,0 6-100 16,0 1 36-16,3-4-68 0,0-2-8 16,-3 0-20-16,3-3 24 15,3-3-24-15,0 1 20 16,-3-9-20-16,0 1-8 16,3-6-4-16,-3-5-280 15,6-5 152-15,3 0-424 16</inkml:trace>
  <inkml:trace contextRef="#ctx0" brushRef="#br0" timeOffset="392453.4546">3628 11528 436 0,'6'-13'160'0,"-6"13"-124"0,9-14-8 0,-9 9 36 15,3 2-40-15,-3-4 112 16,6 4-76-16,-6-2 72 16,0 2-76-16,-6 0 68 15,6 6-72-15,-9 2 44 16,3 6-56-16,-9 2 68 16,6 0-60-16,-6 3 44 15,3 3-52-15,-6-3 8 16,7 2-32-16,2-2-8 0,0 0-4 15,9-6-16 1,12-2 8-16,-3-5 28 16,2 0-12-16,4-6 4 15,6 0-8-15,-12-5-16 16,9-2 4-16,-6-6-4 16,0 3 0-16,-12 0-12 15,0-1 12-15,-9 4 4 16,0 2 4-16,-3 0 0 15,3 5 0-15,0 1-116 16,6 4 64-16,6-2-252 16,6 3 168-16</inkml:trace>
  <inkml:trace contextRef="#ctx0" brushRef="#br0" timeOffset="393368.8231">3866 11459 560 0,'0'-8'208'0,"0"8"-164"0,-9 0-8 0,6 0 48 16,3 0-52-16,-3 0 24 15,3 0-36-15,-6 0 0 16,0 5-12-16,-6-2 4 15,3 2-8-15,-2 3 104 16,2 0-60-16,-6 3 96 16,6 2-84-16,-6 0 0 15,3 3-40-15,0-3-4 16,6 1-8-16,-3-6 4 16,9 2-8-16,0-2 16 15,9 0-12-15,-6-8-12 16,6 3 0-16,6-9-136 15,0 1 72-15,0-5-56 16,3 4 72-16,-6-4 28 16,-1 2 16-16,-5 0 8 15,-3 2 0-15,-6 1 68 16,3 5-36-16,-3 0 112 0,0 5-84 16,0 3 0-16,3 3-36 0,3 0-32 15,6-1 0-15,6-5 12 16,3 1 0-16,9-6 16 15,0 2-12-15,5-4-12 16,1-1 0-16,-3-5-32 16,-3 3 20-16,0-6 16 15,-7 6 0-15,1-8 0 16,6 2 4-16,-15-5 28 16,0 3-16-16,0 0-12 15,-6 2-8-15,-3 1-4 16,0 4 0-16,-6 4 8 15,3 2 0-15,-6 5 8 16,3 3-4-16,-12 3-12 16,3 7 4-16,-6-5 12 15,0 8-4-15,0-7-12 16,6 2 4-16,1-3 4 16,11 3 0-16,0-14 0 15,2 4 0-15,7-6-44 16,6 0 24-16,0-8-152 15,6-3 96-15,-6-13-108 16,3 6 104-16,-6-11-64 16,0 5 84-16,-6-8 68 15,2 6-4-15,-5 2 68 16,-3 8-40-16,0 0 136 0,0 5-96 16,-3 4 76-16,3 7-88 0,-3 5 64 15,3 3-68-15,-2 8 56 16,4 2-60-16,-4 6 24 15,2 2-44 1,0 1 8-16,5-3-24 16,-2-3-8-16,3 0-4 0,6-8-216 15,-6 1 116-15,12-9-560 16,0-3 364-16</inkml:trace>
  <inkml:trace contextRef="#ctx0" brushRef="#br0" timeOffset="400186.6077">633 11874 416 0,'0'-10'152'0,"0"5"-116"0,0-6-12 15,0 8 152-15,-6-2-100 16,3 0 68-16,3 0-84 16,-5-1 52-16,2 1-60 15,0 2 32-15,3 3-48 0,-6-2 24 16,6-1-32-16,0 3-16 15,0 5-8-15,-3 6 40 16,3 10-24-16,-9 5-20 16,6 12 0-16,-3-4 36 15,-6 3-24-15,3 0-8 16,0 0-8-16,0-3 12 16,3-2-4-16,-3-5 16 15,0-6-12-15,3-5-48 0,-6-6 24 16,12-10-368-16,-3-2 212 15,3-1-404 1</inkml:trace>
  <inkml:trace contextRef="#ctx0" brushRef="#br0" timeOffset="400400.8945">342 12062 736 0,'-12'-2'272'0,"12"2"-208"0,21 0-20 0,-18 2 96 0,9 1-84 16,2-3-12-16,7 0-28 16,0 3 20-16,3-3-20 15,3 0 12-15,5-6-16 0,4 4-132 16,0-6 68-16,3 0-448 16,2 3 276-1,-5-6-116-15</inkml:trace>
  <inkml:trace contextRef="#ctx0" brushRef="#br0" timeOffset="400801.8473">717 12076 600 0,'-3'5'224'0,"3"0"-176"0,6 0-12 0,0-5-28 15,6 0-12-15,5 0 4 16,4-2 0-16,9-3 0 16,-9 2 0-16,9-2 8 0,-7-1-4 15,-5-4-4-15,-6 2 4 16,-3 2 20-16,-6 1-12 16,-9 0 32-16,-3 2-28 15,-6 3 12-15,-8 3-16 16,-4 2 80-16,0 0-48 15,-3 6 24-15,3 0-40 16,7 2 28-16,2 3-32 16,12 0 12-16,-3-1-20 0,9 1 8 15,12 0-12-15,6-3 12 16,2-5-16-16,1-5-20 16,9-3 4-16,-9-3-276 15,9-2 152-15,-1-3-348 16,-8 0 268-1</inkml:trace>
  <inkml:trace contextRef="#ctx0" brushRef="#br0" timeOffset="401071.34">988 12052 748 0,'-9'18'276'0,"9"-18"-216"0,0 24-16 0,-9-19 48 16,9 9-60-16,-3 1 24 15,-3 1-36-15,3-2 0 16,-6-6-12-16,9-3 28 16,0-5-20-16,9-5-4 0,0-6-8 15,-6-2 4-15,6-1-4 16,0-4-20-16,-3-3 8 16,0 2-12-1,2 1 8-15,4-1-20 16,6 9 20-16,-3-4-48 15,6 6 32-15,0 6-300 16,3 2 176-16</inkml:trace>
  <inkml:trace contextRef="#ctx0" brushRef="#br0" timeOffset="401988.0394">1098 12012 508 0,'0'0'188'0,"0"0"-148"0,0 0-8 0,0 0 60 15,-3 5-56-15,3 1 76 16,-3 4-64-16,0-2 28 16,-3 3-44-16,3-1 60 0,-3 4-52 15,0-4 88-15,0-2-72 16,3-3 8-16,3 1-40 15,-6-4 12-15,12 1-20 16,-6-3 8-16,-6-3-12 16,6 1 12-16,0 2-16 0,6-6-28 15,-3 1 8-15,3 0 4 16,6 2 8-16,-3-7-20 16,0 4 12-16,3 1 4 15,0-3 4-15,5 3 0 16,-8-1 0-1,3-4-12 1,-3 10 8-16,3-8 12 16,-3 5-4-16,-6 1 8 15,6 2-8-15,0-6-12 16,-6 12 4-16,3-6-16 16,-3 5 12-16,0 3-4 15,3 2 4-15,-6-2 16 16,0 3-4-16,0 2 8 0,0 3-8 15,0-5 16-15,0-3-12 0,-9 2-4 16,6-2 0-16,-3-5 12 16,3-1-8-16,-6-4-4 15,9-1 0-15,-3-5-4 16,6 3 0-16,0-6-100 16,6 9 56-16,3-9-60 15,3 3 60-15,5 0 32 16,-5 6 8-16,3-9-20 15,0 8 12-15,-6 1-4 16,0 2 8-16,-6-3 44 16,3 6-24-16,-6-3 0 15,0 2-8-15,-3 1 4 16,6 0-4-16,-6-1 16 16,3 1-12-16,3 2 16 15,0 3-16-15,0 0 4 0,2 0-4 16,-5 0-8-16,6-3 4 15,-9 3 4-15,0 0-4 16,0 0 8-16,9 0-8 0,-18-3 16 16,9 1-12-16,-3-4-40 15,-3 1 20-15,3-11-252 16</inkml:trace>
  <inkml:trace contextRef="#ctx0" brushRef="#br0" timeOffset="402172.661">1500 11919 840 0,'-21'0'312'0,"21"0"-244"0,-3 0-16 0,0 0 68 16,3 3-76-16,-3 0-72 15,0-1 12-15,3-2-356 16,6 3 200-16</inkml:trace>
  <inkml:trace contextRef="#ctx0" brushRef="#br0" timeOffset="402291.0246">1497 12009 1164 0,'-27'19'428'0,"27"-19"-332"0,3 24-24 0,-3-14-8 16,0 4-48-16,0-4-268 0</inkml:trace>
  <inkml:trace contextRef="#ctx0" brushRef="#br0" timeOffset="403998.7766">1571 12084 416 0,'-3'-6'152'0,"6"6"-116"0,0-2-12 0,0-1 48 16,0 0-44-16,3 1 32 0,-6 2-32 16,0 0 44-16,0 0-40 15,0 0 72-15,0 0-56 16,0 8 80-16,0 2-72 0,0 3-28 15,0 3-16-15,-9 0-4 16,6 3-4-16,-3-3 24 16,3-1-16-16,-3-4 40 15,-3-3-28-15,9-3 4 16,0-5-16-16,9-5-8 16,-3-3 0-16,3-3 12 15,3 1-8-15,0-3-64 16,6-3 28-16,-6 2-68 15,5 1 56-15,-5 3 16 16,0 2 20-16,6 2 4 16,-6 1 0-16,0 3 8 15,-3 2-4-15,0 0-4 16,0 2 4-16,-6 3 28 16,3 1-16-16,0-1 20 15,3 6-20-15,-3-3-8 0,2 2-4 16,-2 3 12-16,0-2-8 15,-3-6-20-15,6 6 4 16,0-3 32-16,-9-3-16 16,3 0-8-16,-3 1-4 15,0-6-4-15,6 2 0 16,0-4-28-16,9-4 20 16,-3-7-40-16,6 5 36 15,3 0-36-15,-10-8 32 16,10 3 0-16,-3 0 16 0,-6 2 16 15,0 1-4-15,-3-1 8 16,-6 1-8-16,0 2 16 16,-6 2-12-16,-3 4 32 15,-3-1-24 1,0 3 12-16,0 3-16 0,0-1 20 16,0 1-20-16,3 2-32 15,0 3 12-15,3 0-8 16,3-3 8-16,0 6 8 15,0 0 0-15,0-3 0 16,0 2 0-16,0-2 16 16,-9-3-8-16,9 1-4 15,0-1 0-15,0-5-4 16,0 0 0-16,0 0-28 0,0 0 16 16,9 0-108-16,-6-5 64 15,3-1-12-15,-3 4 44 16,-3-4 4-16,0-2 12 15,0 6 16 1,0-1-4-16,6 6 32 16,0 2-20-16,0 0-4 15,-3 3-8-15,3 0-4 16,-3 0 0-16,9 0 16 0,-3-3-8 0,9-2-4 16,-6-3 0-1,9-3-24-15,-4-2 12 16,4-3-56-16,-3 0 32 15,-3 0-12 1,6 0 28-16,-6-5 36 16,0 5-12-16,-6-8 0 15,2 3-4-15,1-8 56 16,-3 5-32-16,-3-2 128 16,-3 4-84-16,0-2 64 15,3 9-80-15,-3-1-12 16,3 8-28-16,-3 5 60 15,3 5-44-15,-6 6 40 16,0 3-40-16,-9 2 24 16,3 0-28-16,-3 0-16 15,6 3-8-15,0 0 4 0,6-5-4 16,3-6-168-16,15-8 88 0</inkml:trace>
  <inkml:trace contextRef="#ctx0" brushRef="#br0" timeOffset="404719.7041">2681 12076 572 0,'0'-6'208'0,"0"6"-160"0,3-8-12 0,3 0 40 15,-6 6-48-15,9-4 68 16,-9 4-56-16,3-1 44 15,0 6-48-15,3 2 32 16,-6 3-36-16,9 8 36 16,-3 2-40-16,0 9 28 15,3-3-28-15,-3 0 16 0,9-1-24 16,-6-7 16-16,9-3-20 16,-10-13 36-1,1 0-28-15,6-13 12 16,-3 3-20-16,3-9-8 15,-6 6-4-15,6-6-4 16,-9 3 0-16,0-2-176 16,3 2 96-16,-3 0-92 15,0 8 100-15</inkml:trace>
  <inkml:trace contextRef="#ctx0" brushRef="#br0" timeOffset="405109.8015">3065 12031 488 0,'-9'0'180'0,"9"0"-140"0,-11 5-12 0,2-2 92 15,3 2-72-15,0 3 88 16,-12 0-80-16,3 5 96 15,3 0-88-15,-3 3-12 16,9 3-32-16,3-4 48 16,3 1-40-16,9-5-48 15,6-3 12-15,0-8 8 16,6-3 0-16,6-5 20 16,-4 0-12-16,-2-5 4 15,-6 2-4-15,0-4 4 16,-15 4-8-16,-3 0-4 15,-9 4 4-15,-3-1-4 16,6 5 0-16,-9-2-12 16,10 5 8-16,2-3-148 15,12 6 84-15,8-6-492 16,1 3 312-16</inkml:trace>
  <inkml:trace contextRef="#ctx0" brushRef="#br0" timeOffset="405334.6315">3268 11943 808 0,'-12'0'300'0,"12"0"-232"0,-3-5-20 0,0 5-16 15,6 0-28-15,-3 5 8 16,0 3-8-16,0 3 24 16,0 5-16-16,0 2 4 15,0 6-8-15,0-5 4 16,0 4-8-16,0-4-4 15,0-3 4-15,0 2 28 16,0-5-16-16,0-2-156 16,6-3 76-16</inkml:trace>
  <inkml:trace contextRef="#ctx0" brushRef="#br0" timeOffset="405560.6247">3473 11906 704 0,'-21'8'264'0,"21"-8"-208"0,-18 24-12 16,10-11-16 0,5 0-24-16,-9 9 40 15,3 1-20-15,0 4 20 16,0-1-24-16,6 3 8 15,-3 1-16-15,6-1-8 0,6-6 0 0</inkml:trace>
  <inkml:trace contextRef="#ctx0" brushRef="#br0" timeOffset="407182.6097">3250 12091 436 0,'-6'-2'160'0,"6"2"-124"0,9-5-8 16,-9 2 132 0,6 3-92-16,-6-8 60 15,6 8-72-15,-3 0 88 16,-3 0-80-16,6 0 16 16,3 0-48-16,3 5-20 0,-3-2-8 15,5 0 20-15,7-3-12 16,9 0 12-16,12-6-12 0,-7 4 0 31,7-1-4-31,-3-2-8 16,-9 2 4-16,-4-2-4 0,-5 2 0 15,-6-2 16-15,-6 2-8 16,-9 0 16-16,-3 3-16 0,-15-2-28 16,3 4 8-16,-3-2 32 15,1 3-12-15,-1 0-16 16,0 2 0-1,3-2-4-15,12 2 4 0,-3 0 16 16,0 1-4-16,6-4-28 16,6 4 12-16,0-4 24 15,-6 1-8-15,9-3 8 16,0 2-4-16,3-2-16 16,-3 0 4-16,3 0-60 15,2 0 36-15,-5-2-40 16,6 2 36-16,-6-3 20 15,-3 3 8-15,0-2 12 16,-6 4-4-16,0-2-4 16,0 0 4-16,0 0 4 15,6 5-4-15,3 1-4 16,3-1 4-16,0-2 12 16,0 2-8-16,3-5-4 15,5 3 0-15,-5-6-4 16,0 3 0-16,0-3 8 15,6 1-4-15,-15-4 24 0,0 4-16 16,-3-4-20 0,3 6 0-16,-12-5 20 15,6 5-4-15,-3-5-4 16,3 5 0-16,-6 0-24 0,6 3 12 0,-6 2-12 16,6 3 8-16,0 5-8 15,0 5 8-15,0 14 16 16,6 5 0-16,0 6-20 15,-3-1 8-15,3 0 20 16,-9-5-4-16,0-2 32 0,-3-6-24 0,-3-5 4 16,-9-8-12-16,0-3-8 15,-3-3 4-15,3-7 12 16,1-8-8-16,2-3-12 16,9-3 0-16,0-7-40 15,15-4 24-15,6-1-80 16,5-6 56-16,4-3-16 15,6-3 36-15,6 4 4 16,0 2 12-16,5 5 16 16,-5 3-4-16,-6 2-4 31,-1 6 4-31,-14 0 28 16,6 5-16-16,-15-3 64 15,3 3-44-15,-9 0 28 16,-9-2-36-16,3 2 36 15,3 0-36-15,-3 0 12 16,0 3-24-16,0-1-16 0,6 6-4 16,-3 0 12-16,-3 6-4 15,-3 7 8-15,-2-3-8 0,5 9 52 16,-3-1-32-16,9 4-12 16,9-4-4-16,3-5 8 0,11-5-8 15,13-8-84-15,6-5 44 16,2 0-440-1,-8-6 260-15</inkml:trace>
  <inkml:trace contextRef="#ctx0" brushRef="#br0" timeOffset="408803.9741">1467 12734 664 0,'6'-18'244'0,"-6"18"-188"0,12-19-16 16,-12 11 24 0,9 3-44-16,-6-8 80 15,0 5-56-15,6-5 4 16,-3 2-28-16,-6-2 40 15,0 8-32-15,-6-3-4 16,3 2-16-16,-15 4-16 16,6 2 4-16,-9 0 40 15,3 5-24-15,-6 0 60 0,3 1-40 0,1 2-40 16,14 2 0 0,6 1-16-16,6-3 12 0,9-3 16 0,2 0 0 15,4-2-4-15,-3 0 4 16,3-1-16-16,0 1 8 15,-9 5-40 1,6 2 24-16,-10 12-4 16,4 4 16-16,-21 14-12 15,6-1 12-15,-5 12-24 16,-1-6 20-16,-3 13 32 16,-3 0-12-16,0-5-8 15,0-8-4-15,0-8 4 16,-3-5 0-16,-6-11 44 15,7-3-24-15,-7-10 8 16,6 0-16-16,-3-13 12 16,6-3-16-16,3-16-40 15,9 3 20-15,3-13-32 16,9 2 24-16,6-5-44 16,12 8 36-16,3 0 8 15,-1 2 8-15,13-7 4 16,-3 13 0-16,11-6 8 15,4 6 0-15,0-3 8 16,-7 8-4-16,-2-2 8 16,-6 5-8-16,-7-3-20 0,-5 5 8 15,-3-5 20 1,-9 11-4-16,-3-8 16 0,-3 7-16 0,-9-2 24 16,3 3-20-16,-6-5-12 15,0 2-4-15,-3-8 12 16,3 8-4-16,-6-3-4 15,-3 1 4-15,3-4-4 16,3 4 0-16,-3 5 0 0,3-3 0 16,0-3 8-16,-3 6-4 15,3-6 16-15,-3 6-12 16,-3 0 16-16,4 2-16 0,-10 3 4 16,6 3-4-16,-9 2-24 15,6 3 8-15,0 2 40 31,0 4-20-31,3 2 0 16,-3-1-8-16,7 4 12 16,2 2-8-16,-3-2-4 15,9-1 0-15,6-2-32 16,3 0 16-16,-1-3 40 16,13-2-16-16,0-9 0 15,0 1-8-15,0-11-4 16,3 3 0-16,-4-8 16 15,4 5-8-15,-12-8 16 16,0 8-16-16,-6-3-20 16,6 1 4-16,-12 7 4 15,3 3 4-15,-3 3 52 0,3 7-28 16,-3 3 32 0,6 6-28-16,3-3-8 0,0-3-12 0,0-8 36 15,6 3-20-15,2-10-232 16,-2-9 112-16,3-7-256 15,0 4 200 1,-6-15-156-16,6 5 176 0,-3-5-148 16,0 8 160-16,-9-5 40 15,2 7 52-15,-8-5 404 16,0 11-208-16,-6-3 172 16,1 8-196-16,-4-2 80 15,6 4-132-15,-3 1-56 16,3 2-28-16,3-2-316 15,3 5 168-15</inkml:trace>
  <inkml:trace contextRef="#ctx0" brushRef="#br0" timeOffset="408968.0509">2041 12592 956 0,'-20'26'352'0,"20"-26"-272"0,-18 40-24 15,12-22 48 1,6 1-68-16,-3 5 4 15,3-1-24-15,0-4-20 16,3-3 0-16,-3-6-192 16,15 1 108-16,-6-8-388 0,-3-3 268 0</inkml:trace>
  <inkml:trace contextRef="#ctx0" brushRef="#br0" timeOffset="409327.4106">2196 12618 788 0,'-3'13'292'0,"3"-13"-228"0,-9 24-16 0,9-13-36 16,0 2-16-16,-3 3 40 16,-3 0-24-16,3-1-28 15,-3 1 8-15,3-5 8 16,3-1 4-16,0-7 8 15,3-3-8-15,6-10-4 16,9 2 4-16,3-14-76 16,-6 4 40-16,6-9-48 15,0 6 44-15,5 0 20 16,1 5 12-16,-6 6 160 0,-6 7-84 16,-6 6 76-16,3 7-84 15,-9 3-8-15,0 3-36 16,0-2-4-1,3 1-8-15,-6-1-24 16,3-4 8-16,0-4-364 16,0-4 200-16</inkml:trace>
  <inkml:trace contextRef="#ctx0" brushRef="#br0" timeOffset="412302.1831">139 12004 164 0,'-3'0'60'0,"3"8"-44"0,-6-3-8 0,6 1 68 15,-3-1-44-15,3 3 92 16,-9 2-68-16,6 1 24 16,-5 2-44-16,2 3 32 15,-3-3-40-15,9 3 72 16,-6 5-52-16,-3 1 20 15,9 4-40-15,0 11 0 0,0 5-16 16,3 1-8 0,-3-1 0-16,9-2 12 0,0-3-8 15,0-3 4-15,2-2-4 0,-2-6-24 16,12 6 8-16,0-3 20 16,3 8-4-16,12 3 16 15,-4-8-16-15,10 2-4 16,0 6 0-16,-4-8-4 15,1 2 0-15,0-2 52 16,2-3-28-16,10-5-28 16,3-3 0-16,14 0 36 15,1 3-20-15,2 0-20 16,-6-1 4-16,4-1 36 16,11 1-20-16,4 1 0 0,2-3-8 15,-3 1-4-15,-8-4 0 16,14 1 0-16,9-6 0 15,-5 3 88-15,-13-6-48 16,-3 4 8-16,10-9-28 16,5 5 4-16,0-4-12 15,-11-6-8-15,5 0 0 16,3 0 12-16,6 0-8 16,7-6-4-16,-19 1 0 15,0 0-16-15,10-3 8 16,11 0 12-16,-6-3-4 15,-9 3-36-15,-5-2 16 16,8-1-84-16,3-2 60 16,-5-3 40-16,-7-2 4 15,-12 2 12-15,-2-13-8 0,-1 7 48 16,4-1-32-16,2 1 44 16,-2 1-40-16,-7-5-4 15,-8-6-16-15,-7 0-8 16,-2-2 4-16,-6-6-32 15,-4 1 16-15,4-1-4 16,-6 0 8-16,-1 3 16 16,1 5-4-16,-3 1-20 15,0 2 8-15,-4-1 4 16,1 1 4-16,-6 0 0 16,-3-2 0-16,-3-1 0 15,-7 0 0-15,-2-2 16 0,-3 2-8 16,0-3 16-1,0 6-16-15,-3-5 4 16,3 5-4-16,-6 5-16 0,0 0 4 16,0 0 12-16,0 6-4 15,-9 2-4-15,3-2 4 16,0 2-16-16,-3-3 8 16,3 1 20-16,-2-1-8 15,-4 1-12-15,-3-4 0 16,0 4 20-16,-3 2-8 15,0 0-12-15,-3 0 0 0,-2 3 12 16,-4 2-4-16,-3 3-36 16,0 3 16-16,-3 3 24 15,4-1-4-15,2 3-24 16,0 3 8-16,0-1 12 16,6 3 4-16,-2-5-12 15,-4 6 4-15,3-1 12 16,-3 3-4-16,0-3-20 15,1 3 8-15,-4 0 4 16,0-3 4-16,0 6-36 16,1 0 20-16,2-3 4 15,0 2 12-15,6 1 0 16,0-9 0-16,3 9-28 16,1-3 16-16,5-3-12 15,0 0 12-15,0 1 16 0,0-6 0 16,-3 0-12-16,-3 5 4 15,0-5-4-15,1 0 0 16,-1 0-36-16,-3-3 24 16,-3 1-48-16,3-1 40 15,-9 0-4-15,4 1 20 16,2-1 24-16,0-5-4 16,-3 6-20-16,3-6 4 15,4 2 12-15,-4 1 0 16,3 0-4-16,3 0 4 15,0 2 20-15,0-2-12 16,3-1-32-16,-2 1 12 16,2 5-8-16,-3-8 8 0,3 3 16 15,0-6-4-15,-3 6 8 16,0 0-8-16,1-3-28 16,-4 0 12-16,3 0 32 15,-3 0-12-15,0 0 16 16,-3 0-12-16,1 3-16 15,-1-1 0-15,0 4 12 16,0-1-4-16,0 0-28 16,3-2 12-16,1 3-4 15,-1-4 8-15,3 1 32 16,0 0-12-16,-3-1-4 16,-3 1-4-16,4 0-4 15,-1-1 0-15,-6 4 0 16,3-3 0-16,-6 2 8 15,-2 0-4-15,-1 3-28 16,-3 0 12-16,0 0 12 0,1 3 4 16,2 2 8-16,3 0-8 15,3-2 8-15,4 0-8 16,-4-1-20-16,0 1 8 16,-3-3 20-16,-3 0-4 15,1 0-20-15,-7 3 4 16,0-1 20-16,-2 1-4 15,5 2-40-15,0 1 20 16,3-1 12-16,4 0 0 0,2 0 0 16,-3-2 4-16,6 0-4 15,-2-1 0-15,-1 1 16 16,0-3-8-16,3 0 4 16,-6 3-4-16,4-6-24 15,2-2 8-15,3 5 20 16,-6-6-4-16,6 1-20 15,-3 5 4-15,1-2-4 16,-1 2 4-16,3 0 8 16,3 0 0-16,-3 2 8 15,0 1-4-15,4-1-4 16,2 1 4-16,3-3-16 16,-3 0 8-16,0 0 20 15,-3 0-8-15,6 0-4 16,-9 0 0-16,4 0-16 0,-4-3 8 15,0 3 20-15,-6 0-8 16,6 0-28-16,-8 0 8 16,5 0 24-16,-6 0-8 15,3 0 20-15,0 0-16 16,1 0-12-16,2 0 0 16,-3 0-24-16,3 3 16 15,-3 0 32-15,-2-3-12 16,-1 0-8-16,-15 5-4 15,-5-2 20-15,-1-1-8 16,0-2-20-16,1 6 4 16,-1-6 32-16,12-6-16 15,-8 4-16-15,-4-1 0 0,-2 0 32 16,-7 1-16-16,-2 4 16 16,-1 4-12-16,7 7 0 15,2-3-4-15,-6 4-16 16,7-1 4-16,-7 0-444 15</inkml:trace>
  <inkml:trace contextRef="#ctx0" brushRef="#br0" timeOffset="506527.1252">10186 13848 508 0,'-3'0'188'0,"6"-5"-148"16,0 0-8-16,-3 2 96 15,3 3-76-15,-3-5 40 16,3 5-52-16,-3-6 100 15,3 6-80-15,-3-2 20 16,0 2-48-16,0-3 56 16,0 6-48-16,0-3-16 15,0 0-16-15,0 0 36 16,0 0-24-16,3 0 24 16,3 0-24-16,2-3 44 15,1 3-36-15,3-2 4 0,3 2-20 0,0-3-16 16,3 6 0-16,-3-3 28 31,3 2-12-31,-6-2-4 16,2-2-4-16,-2 2-4 0,0 0 0 0,-6 0 8 15,3 0-4-15,-3 0-36 16,0 0 16-16,-6 0-276 16,0 0 160-16,0 0-312 15,0 5 248-15</inkml:trace>
  <inkml:trace contextRef="#ctx0" brushRef="#br0" timeOffset="506766.7819">10153 13973 664 0,'-9'13'244'0,"9"-13"-188"0,-6 13-16 16,3-8 92 0,6 3-80-16,0-2 16 15,0-1-44-15,0-5 4 16,6 0-16-16,3-3-24 16,3 3 4-16,3-5-144 15,-1 2 80-15</inkml:trace>
  <inkml:trace contextRef="#ctx0" brushRef="#br0" timeOffset="507427.0254">10716 13626 508 0,'5'-11'188'0,"-5"11"-148"0,0-2-8 0,0-1 72 16,0 6-64-16,0-3 52 15,0 0-52-15,0 2 24 16,0 6-36-16,-5 6 36 15,-4 4-36-15,-3 6 12 16,3 0-24-16,-9 8-8 16,9-1-4-16,-9 4-4 15,3-1 0-15,-6 0 8 16,7-4-4-16,-1-4 52 16,3-5-32-16,0-5 24 15,3-3-28-15,6-13-16 16,3 0-8-16,3-13-4 15,3 0 0-15,3-14-152 16,6 4 88-16,-3-12-96 16,2 3 100-16,-2-10 8 0,6 8 36 0,-9-11 8 15,6 10 8-15,-9-4 112 16,6 10-56-16,0 2 112 16,-3 11-88-16,-3 0 84 15,-3 6-88-15,0 2 36 16,6 8-60-16,-6 5-24 15,8 6-12-15,-2 7 24 16,-3 6-16-16,3 5 40 16,3 5-32-16,-3 1-12 15,-3-1-8-15,0 1-16 16,-3-1 8-16,-6 3 40 16,3-2-24-16,-6-1 8 15,3-2-12-15,-3-3-184 16,3-5 100-16,-3-6-264 15,3-5 192-15</inkml:trace>
  <inkml:trace contextRef="#ctx0" brushRef="#br0" timeOffset="507653.1818">10608 13862 904 0,'0'-8'332'0,"0"8"-256"0,12-8-24 0,0 0 72 16,0 2-80-16,6-7-20 15,0 5-12-15,6-2-32 16,-1 2 12-16,4-3-208 16,-3 6 120-16,3 0-316 15,-6 5 236-15</inkml:trace>
  <inkml:trace contextRef="#ctx0" brushRef="#br0" timeOffset="508206.7546">10933 13978 444 0,'9'-11'164'0,"-9"11"-124"0,3-8-16 16,0 3 104-16,0 5-76 0,-3-5 76 15,3 2-72-15,-3-2 40 16,3 5-56-16,-3-3 40 16,0 3-44-16,0 3 16 15,3 2-32-15,0 3 28 16,3 5-32-16,-3 3 32 15,2 3-32-15,1 2-24 16,0 0 4-16,-3-2 0 16,3-1 4-16,-3-5 32 15,0-2-16-15,-3-6 92 16,3-2-60-16,-3-11 56 16,6 3-60-16,0-11-12 15,0 3-20-15,0-11 8 16,0 5-12-16,0-5-4 15,0 6 0-15,-3-3-112 16,6 5 60-16,-9 0-316 16,6 5 204-16</inkml:trace>
  <inkml:trace contextRef="#ctx0" brushRef="#br0" timeOffset="510790.6736">11260 13346 424 0,'3'-3'156'0,"-3"3"-120"0,0-8-8 0,0 8 80 16,0 0-64-16,0-5 68 15,0 2-60-15,0-2 32 16,0 2-48-16,0-2 24 16,0 5-32-16,0-5-16 15,3 2-8-15,-3 0 28 16,0 3-16-16,0-2-4 15,0 4-8-15,0 1 20 16,6 5-12-16,0 2 24 16,0 6-24-16,0 3 12 15,0 2-12-15,3 0-16 16,0 0 0-16,-3-2 4 0,6-1 0 16,3-7 0-16,-6 2 0 15,2-10 60 1,4-1-32-16,0-9-12 15,0 1-8-15,-6-7 24 0,6 0-16 0,-3-6-4 16,0 1-8-16,-6-1 4 16,3 6-4-16,-3-3-4 15,0 8 4-15,-4 0-24 16,1 3 12-16,0 0-48 16,3 2 28-16,0 3-188 15,0 0 120-15,0 0-400 16,3 0 280-16</inkml:trace>
  <inkml:trace contextRef="#ctx0" brushRef="#br0" timeOffset="511316.1347">11686 13478 560 0,'-9'3'208'16,"9"-3"-164"-16,-12 18-8 0,6-7 68 15,6-1-64-15,-3 3 44 16,3 3-48-16,0 0 44 16,9 0-48-16,-6-5-32 15,9-3-4-15,0-6 36 16,0-2-20-16,0-8-160 15,0 3 80-15,-3-8-380 16,-1 5 248-16</inkml:trace>
  <inkml:trace contextRef="#ctx0" brushRef="#br0" timeOffset="511435.5136">11778 13377 592 0,'-9'-8'220'0,"9"8"-172"0,-3-2-12 0,0-1 24 16,6 6-40-16,-3-3-240 15,6 0 120-15</inkml:trace>
  <inkml:trace contextRef="#ctx0" brushRef="#br0" timeOffset="512500.7391">11192 13811 404 0,'-6'0'148'0,"6"0"-112"0,3 0-12 0,-3-5 152 15,0 10-100-15,3-5 68 16,3 0-84-16,-6-5 52 15,3 5-60-15,3-3 60 16,0 3-64-16,-3-2 36 16,0 2-48-16,-3-6 32 15,3 6-36-15,-3 0 24 16,6 8-28-16,2-8 28 16,4 0-32-16,9 0-4 15,9 3-12-15,6-3 12 16,-1 5-12-16,10-5 16 15,3 0-16-15,11 0 4 16,-8 0-4-16,5-2 36 16,-5-1-20-16,-6-2-12 15,-10 5-8-15,-14-3 4 16,-3 3-4-16,-12-3-212 16,0 3 112-16</inkml:trace>
  <inkml:trace contextRef="#ctx0" brushRef="#br0" timeOffset="513041.4339">11225 14010 444 0,'-3'-11'164'0,"3"11"-124"0,3-5-16 16,-3 0 124-1,3 5-88-15,0 5 44 16,-1 5-60-16,1 9 116 16,0 5-88-16,6 5-24 15,-3 3-32-15,3-3 4 16,0-3-12-16,6-5-4 15,-6-2 0-15,6-9 84 0,3-2-48 0,0-10 72 16,-1 2-64-16,-5-14 28 16,6 1-44-16,0-13-28 15,-3 2-4-15,-3-10 0 16,0 4 0-16,-6-1-36 16,6 4 20-16,-6 3-136 15,0 11 84-15,0 0-252 16,-4 8 180-16</inkml:trace>
  <inkml:trace contextRef="#ctx0" brushRef="#br0" timeOffset="513627.9486">11513 14311 392 0,'3'-5'148'0,"-3"5"-116"0,3 0-8 0,-3 0 108 16,0 0-76-16,0 0 48 16,0 0-60-16,-3 0 20 15,3 0-36-15,-6 0 8 16,0 0-20-16,0 0 20 15,3 5-24-15,-8 1-32 16,8-1 12-16,-3 0 36 16,0 0-16-16,6-2 0 15,0 2-8-15,0 1-4 16,9 2 0-16,-3 0 0 16,-1 0 0-16,4 2 0 15,-3 1 0-15,3-1 24 16,-3 3-12-16,-6-2 4 15,0 2-8-15,0-2 36 16,-3 2-20-16,-9-2-12 16,9-1-8-16,-9-4 4 15,4 2-4-15,-4-11-12 16,9 3 4-16,0-11-156 16,3 3 88-16</inkml:trace>
  <inkml:trace contextRef="#ctx0" brushRef="#br0" timeOffset="513782.3692">11641 14208 872 0,'-21'-5'324'0,"21"5"-252"0,-8 5-20 0,2-5-12 16,6 0-32-16,-3 0-292 15,3 0 152-15</inkml:trace>
  <inkml:trace contextRef="#ctx0" brushRef="#br0" timeOffset="513912.2863">11641 14282 852 0,'-15'11'316'0,"15"-11"-248"0,-9 21-16 0,7-13-12 15,2 0-32-15,-3 2-136 16,6 4 72-16</inkml:trace>
  <inkml:trace contextRef="#ctx0" brushRef="#br0" timeOffset="514616.8516">11841 14383 488 0,'9'-11'180'0,"-9"11"-140"0,9-10-12 0,-9 4 92 16,12 4-72-16,-7-6 88 16,-2 2-80-16,-3-2 52 15,6 3-64-15,-12 0 16 16,3 2-40-16,-8-2-16 16,5 5-8-16,-12 0 4 15,6 5 0-15,-9-2-12 16,12 5 8-16,-6 2-16 15,6 1 12-15,-3 0 4 16,12 2 4-16,9-5-12 16,3 0 8-16,3-3-16 15,0 0 12-15,0-5 12 16,6 0 0-16,-12-2 16 16,5 2-12-16,-8-3-28 15,3 3 8-15,-9 0-12 16,3 5 12-16,-6 3-20 15,3 5 20-15,0 9 4 16,-3 1 8-16,-3 9 32 16,-2 3-16-16,5 4 32 0,0-2-32 0,-6 3 4 15,6-3-12-15,-9-3 4 16,6-4-8-16,-9-4 24 16,6-5-16-16,-9-8-4 15,3-2-4-15,-9-8-4 16,7-3 0-16,-7-8 104 15,9 0-56-15,0-8-12 16,9 0-20-16,12-8-40 16,9 3 12-16,18-5-4 15,2 4 8-15,13-9-740 16,-3 4 408-16</inkml:trace>
  <inkml:trace contextRef="#ctx0" brushRef="#br0" timeOffset="517801.5228">10108 14023 216 0,'-3'0'80'0,"6"-3"-60"0,3 3-8 0,-6 0 136 15,0 0-84-15,0-2 116 16,0 2-104-16,0-3 84 16,0 6-92-16,0-3 4 15,0 0-48-15,0 2 24 16,0 1-32-16,0 0 12 15,0-1-16-15,0 3 20 16,0 1-20-16,0-6 40 16,0 0-28-16,0 0 48 15,0 0-40-15,0 0 20 16,0 0-32-16,0 0 28 16,3 0-32-16,-3 0 12 15,0 0-16-15,3 0 20 16,0 0-20-16,0-3 4 15,0 3-8-15,0-3 4 16,0 3-8-16,0-2 24 16,3-1-16-16,0-2 12 0,0 5-12 15,0-5 0-15,3 5-4 0,0-6 20 16,3 6-16-16,0-5 4 16,2 5-8-16,-2-5 12 15,3 5-12-15,-3-6-12 16,3 6 0-16,-3-5 4 15,3 3 0-15,-3-4 8 16,0 6-4-16,-3-5 8 16,2 0-8-16,-5-1 8 15,3 6-8-15,-6-2-4 16,3 2 4-16,-6-3-16 16,0 6 8-16,0-3-60 15,0 0 36-15,0-3-200 16,0 3 128-16,0-5-292 15,3-1 220-15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39:55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19122 7689 572 0,'6'0'208'0,"-6"0"-160"0,0-3-12 0,0 0 76 16,0 6-68-16,-6-6 112 15,6 3-84-15,0-2 60 16,-6-1-76-16,3 1 40 16,3 2-56-16,-6-3 16 15,12 6-36-15,-6-3 28 16,9 2-32-16,-3 1 4 16,9 5-12-16,5 0-8 15,1-3 4-15,21 0 28 16,3 3-16-16,29-10-24 15,3 4 4-15,28-4 28 16,-4 2-16-16,9-3 28 16,-9 0-24-16,-6 1-12 15,-17 4-4-15,2-4 28 16,-11 2-12-16,2-3-12 16,-8 3-4-16,-4-5 20 15,-2-1-8-15,-13 1-4 16,-5 2 0-16,-9-2 28 15,-3 5-16-15,-7-5-56 0,-5 5 16 0,-6-3-172 16,-3 9 104-16,-9-4-352 16,3 9 248-16</inkml:trace>
  <inkml:trace contextRef="#ctx0" brushRef="#br0" timeOffset="3829.1901">21116 7541 624 0,'-3'-8'228'0,"3"8"-176"0,-3 0-16 15,0 0 52 1,0 2-56-16,-3 1 40 15,0 5-40-15,-9 2 24 16,1 6-28-16,-16 8 36 16,9 3-36-16,-18 15 20 15,7 0-28-15,-13 6 60 0,9 0-44 0,-3-14 36 16,10-2-40 0,-1-8-8-16,15-6-16 0,3-10 20 15,6-3-16-15,9-15-136 16,6-1 68-16</inkml:trace>
  <inkml:trace contextRef="#ctx0" brushRef="#br0" timeOffset="4086.0489">21060 7485 800 0,'3'-8'296'0,"-3"8"-232"0,9-10-16 0,-6 12 88 16,-1 6-84-16,4 0 32 15,0 3-48-15,3 5 12 16,0 2-28-16,6 8 36 16,0 1-32-16,3 10-12 15,3 0-8-15,0 11 28 16,-4-3-16-16,4-3 12 16,-6-2-16-16,-6-6 0 15,3-5-4-15,-12-8-40 16,3 0 16-16,-6-13-356 15,-3 6 204-15</inkml:trace>
  <inkml:trace contextRef="#ctx0" brushRef="#br0" timeOffset="4265.4927">20863 7771 1068 0,'-15'-11'396'0,"15"11"-308"0,24-10-24 0,-6 4 56 15,0 6-80-15,6 0 8 16,2 3-28-16,4 0-144 16,0 2 68-16,3 0-236 15,-1 1 164-15</inkml:trace>
  <inkml:trace contextRef="#ctx0" brushRef="#br0" timeOffset="4789.5249">21473 7863 572 0,'-6'0'208'0,"6"0"-160"0,15 3-12 16,-9-3 68-1,0 0-64-15,-3 0 72 16,3 5-64-16,0-2 36 16,3 2-48-16,-3 1 16 15,0-1-32-15,3 3 8 16,-3 2-16-16,-6-4 12 0,9 4-16 0,-9 3 16 16,6-5-16-16,-6 3-4 15,0 0 0-15,0-1 28 16,0 3-16-16,0-5-12 15,0 3-8-15,-6 0 20 16,12-1-8 0,-6 1-4-16,0 5 0 0,0-6 4 15,6 1-4-15,-3-3-4 16,-3 2 4-16,6-4 4 16,0-1-4-16,2-8 8 15,7 3-8-15,-3-8 40 16,3 0-20-16,0-5 4 15,3 2-16-15,0-2 20 16,-3 3-20-16,-6-4-4 16,2 4-4-16,-8-1-128 15,3 6 68-15,-6 0-180 16,-6 5 132-16,3-3-284 16,-2 6 216-16</inkml:trace>
  <inkml:trace contextRef="#ctx0" brushRef="#br0" timeOffset="7048.4115">21616 8030 572 0,'0'-8'208'0,"3"8"-160"0,-3-2-12 0,0-1 24 16,6 3-40-16,-6-5 16 16,6 2-20-1,-3-5 80-15,3 5-52 0,0-7-4 16,3 4-24-16,-3-9 24 16,3 9-24-16,-3-10 56 15,0 8-40-15,-3-5 20 16,9 5-32-16,-12 0 36 15,0 3-32-15,0-3-4 16,0 6-12-16,0-6-8 16,0 8 4-16,6-11 28 15,-3 6-16-15,-3-3-40 16,6 5 12-16,-12 0-156 16,6 6 92-16</inkml:trace>
  <inkml:trace contextRef="#ctx0" brushRef="#br0" timeOffset="30329.528">19509 7326 436 0,'3'-5'160'0,"-3"0"-124"0,-3-3-8 16,3 2 104-16,3-1-76 15,-3-1 40-15,3-6-56 16,-3 6 40-16,0-2-48 15,0-1 64-15,0 6-56 0,3-3 0 16,0-3-24-16,3 9-20 0,0-1 0 16,-6 3 4-16,6 5 0 15,-3 9-12-15,-3 7 8 16,-3 8 4-16,3 3 0 16,0 2 44-16,0-5-24 15,0 0 0-15,-3-8-12 16,0-2 28-16,-3-6-20 15,0-7 20-15,3-9-20 16,0-5-8-16,3-11-4 16,0-10-32-16,3-10 16 15,0-4-48-15,0 9 32 16,6 0-20-16,0 4 28 16,2 7-16-16,4 4 20 0,3 1 36 15,0 10-12-15,0 2 16 16,-3 4-12-16,-3 4 36 15,0 6-24-15,-3 3-12 16,-1 2-8-16,1 0 48 16,-9 3-28-16,-6 3 32 15,0-1-28-15,-5-2 0 16,-4-3-16-16,-6-2-24 16,-3-1 4-16,0-4-4 15,0-1 4-15,7 0-20 16,2 1 16-16,6-4-48 15,9 4 32-15,12 2 8 16,11-1 8-16,1 1 36 16,9 8-12-16,-3-8 32 15,-6 3-28-15,2-1 12 0,-8-2-16 16,0-2 36-16,-3-1-24 16,-6 0-164-16,-3 0 76 15,-6-5-256-15,0 0 176 16,6-5-372-1</inkml:trace>
  <inkml:trace contextRef="#ctx0" brushRef="#br0" timeOffset="30589.6056">19884 7220 904 0,'-24'-23'332'0,"18"28"-256"0,0-5-24 16,3 3 64-16,0 2-76 16,0 0-16-16,3 0-16 15,0 3-20-15,3 0 8 16,0 0-332-16,3 0 184 0,3 3-440 15</inkml:trace>
  <inkml:trace contextRef="#ctx0" brushRef="#br0" timeOffset="30794.1792">19824 7451 632 0,'-9'10'236'0,"6"-2"-184"0,0 11-16 0,3-9 28 16,-3 1-44-16,0 2 16 16,0 0-20-16,1-2 8 15,-1-1-12-15,0-2 0 0,0 0-4 16,3-2-60-16,-3-1 28 0,3-5-560 16</inkml:trace>
  <inkml:trace contextRef="#ctx0" brushRef="#br0" timeOffset="31186.1753">19940 7482 424 0,'-9'3'156'0,"9"2"-120"0,0 1-8 15,3 2-16-15,3 0-12 16,0-1 32-16,0 4-16 16,3-3 12-16,-6-3-16 15,0 1 44-15,-3-1-28 0,0-8 28 16,0-2-28-16,3-3-28 16,3 0 0-16,3-8-8 0,6-2 0 15,0-1-56-15,3 1 36 16,0 2-4-16,-4 5 16 15,1 6 136-15,-3 7-68 16,-3 6 88-16,-6 3-80 16,0 2 76-16,-3 3-80 15,-3-3 24-15,0-2-44 16,0 0-56-16,3-4 8 16,0 1-728-1,-15-10 376-15</inkml:trace>
  <inkml:trace contextRef="#ctx0" brushRef="#br0" timeOffset="31919.3567">18714 7930 496 0,'-6'-6'184'0,"6"4"-140"0,-3 2-16 0,3 0 76 0,-3 5-64 15,0 8 80-15,0 6-68 16,0 2 44-16,3 3-56 16,0-1 24-16,0-1-36 0,0-4 16 15,0-2-24-15,0-8 72 16,0-8-56-16,3-5-4 16,3-9-20-16,6-1 16 15,-3-9-16-15,6-8-164 16,0 0 84-16,0 0-44 15,-1 3 64-15,4 8 4 16,-3 11 24-16,-3 7-4 16,-3 11 12-16,0 5 60 15,-9 6-24-15,0-3 52 16,-3 2-44-16,-3-2 36 0,-3-3-36 16,0 0-28-16,6-2-4 15,-9-3 24-15,3-3-12 16,0-2-4-16,3 2-4 15,3-2-60-15,3 7 32 16,0 1 12 0,6 2-4-16,3 0 12 15,0-5 40-15,0 0-24 16,0-2 24-16,3-4-20 16,0-2-104-16,0 0 44 0</inkml:trace>
  <inkml:trace contextRef="#ctx0" brushRef="#br0" timeOffset="32068.7804">19068 7937 852 0,'-24'3'316'0,"18"-3"-248"0,-5 5-16 15,5 1-108-15,0-1 20 16,0 8-540-16</inkml:trace>
  <inkml:trace contextRef="#ctx0" brushRef="#br0" timeOffset="32218.1856">19018 8086 768 0,'-30'13'284'0,"24"0"-220"0,0 8-20 0,3-7 4 15,-3 4-36-15,0 3-4 16,0-2-4-1,3-3 20-15,3 2-12 16,3-5-252-16,3-5 132 0</inkml:trace>
  <inkml:trace contextRef="#ctx0" brushRef="#br0" timeOffset="32535.9067">19149 8125 644 0,'-6'8'236'0,"9"-2"-180"0,0-1-20 16,-3 0 36-16,3 3-48 16,0 0 24-16,-3 0-28 15,3 0-8-15,-1 0-8 16,-2 0 12-16,-2 0-8 0,-1 0 24 16,0-3-20-16,0-2-12 15,-3-3-4-15,3-3 4 16,3 0 0-16,3-2-36 15,3 0 20-15,3-1 4 16,2 1 12-16,1 2 16 16,0 1-8-16,3 2-20 15,0 2 4-15,0 4-144 16,-3-1 80-16,0 3-444 16</inkml:trace>
  <inkml:trace contextRef="#ctx0" brushRef="#br0" timeOffset="32804.5099">19416 8043 676 0,'-14'-8'248'0,"14"8"-192"0,6 0-16 16,2-2 92-16,1-1-80 16,9-2 8-16,12 0-40 15,0-1 16-15,6-2-24 16,-1 0-100-16,-5-2 44 0,0 2-412 16,-6-3 252-1,-4 1-116-15</inkml:trace>
  <inkml:trace contextRef="#ctx0" brushRef="#br0" timeOffset="32954.9223">19613 7932 592 0,'-9'13'220'0,"0"-5"-172"0,3 8-12 0,6-3 32 16,6 3-44-16,-6 3 32 15,0 2-28-15,9 5 16 16,-3 1-24-1,3-3-124-15,-3-6 56 0</inkml:trace>
  <inkml:trace contextRef="#ctx0" brushRef="#br0" timeOffset="33439.5194">19798 7869 696 0,'-18'26'256'0,"18"-15"-196"0,0 13-20 16,0-11-4-16,0 3-28 16,0-3 4-16,0-3-4 15,-3 4 20-15,0-4-16 16,0-4 12-16,0-6-12 0,0 0-104 16,3-6 48-16,0-4-8 15,3-9 32-15,3-2-120 16,3-5 80-16,0-1-240 15,5-7 168 1,4 10 4-16,0 8 80 16,0 5 204-16,0 9-88 15,-3 4 236-15,0 9-176 16,-3 0 32-16,-4 2-96 16,-2 0 4-16,-3 0-40 0,-3 1 36 0,-6-1-36 15,-2-5-4-15,-1 0-16 16,-6 0-8-16,0 2 4 15,0 1-4-15,0-3 0 16,3 2-28-16,3 1 16 16,3-1-4-16,6 1 8 15,9 0-12-15,9-1 12 16,6-2 48 0,9 0-20-16,5 0-96 0,7-3 40 15,-6 3-588 1</inkml:trace>
  <inkml:trace contextRef="#ctx0" brushRef="#br0" timeOffset="33756.3273">20113 8072 600 0,'-15'3'224'0,"12"-3"-176"0,-3 0-12 15,3 3 8-15,0 2-32 16,-3 0 68-16,0 6-48 16,3 2 32-16,6 3-36 15,0 3 36-15,3 2-36 0,3-3 20 16,0 1-28-16,0-3 16 16,0-3-20-16,-3-3 28 15,-6 1-28-15,-3-3 40 16,-9-3-32-16,0-2-24 15,-3-3 0-15,0-5-116 0,1-3 64 16,-1-8-500 0,9-3 308-16,6 1-92 15</inkml:trace>
  <inkml:trace contextRef="#ctx0" brushRef="#br0" timeOffset="33921.7813">20214 8004 944 0,'-21'5'352'0,"15"-2"-276"0,-2 5-20 0,5-3-20 0,3 0-32 16,0 3-20-16,0 3 8 15,5 2-144-15,1 0 80 16,3 0-292-16,0 1 200 16,0-1-232-1</inkml:trace>
  <inkml:trace contextRef="#ctx0" brushRef="#br0" timeOffset="34290.2721">20238 8128 424 0,'-3'-5'156'0,"6"5"-120"0,3-3-8 16,-3 3 16-16,3-3-28 15,3 1-24-15,3-4 4 16,3 4 16-16,0-1-4 16,-1 1-12-16,-2-1 0 15,-3 0 12-15,-3 1-4 16,-6 2 68-16,0 0-40 15,-3 2 4-15,-3 4-20 0,0 1 8 16,0 1-16-16,0 6 16 0,0 7-16 16,3 5 84-16,3 9-48 15,0-1 56-15,3 6-56 16,3-1-4 0,0-4-24-16,0-3 8 0,-3-6-16 15,-3-2 40-15,-3-6-24 16,-3-4 64-16,-3-9-48 15,-2-5 36-15,-4-5-44 16,0-6 16-16,3-10-28 0,9-6-28 16,3-4 4-16,18-9-36 15,14-2 24-15,13 5-152 16,12 13 92-16,-4 8-680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40:0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13353 7059 528 0,'-12'-5'196'0,"9"2"-152"0,-6 6-12 16,6-1 28-16,-6 4-40 15,0-6-20-15,0 5 0 16,-3 0 24-16,6 3-12 0,3-8-12 0,3 0-4 15,6 6 28-15,6 4-12 16,0-2 4 0,0 3-8-16,-3 2 36 0,6-3-20 15,-3 9-4-15,3-3-12 16,-6 2-16-16,0 1 4 16,-3-3 64-16,0 2-32 15,-6-7 52-15,-3 2-48 16,-3-8 28-16,0 1-32 15,-6-6 8-15,0-6-20 16,-3 1 0-16,3 0-8 0,0-3 4 16,3-3-8-16,3 1-180 15,9-4 100 1,6 4-580-16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2:55:09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15499 11470 664 0,'0'-21'244'0,"0"21"-188"0,6-14-16 0,-6 14 4 16,6 0-32-16,-3 6 84 16,3-1-52-16,3 8 24 15,-3 6-40-15,3 2-28 16,-3 3 0-16,-9-1-8 15,3 1 0-15,-6 0-132 16,6-5 72-16</inkml:trace>
  <inkml:trace contextRef="#ctx0" brushRef="#br0" timeOffset="939.3514">16547 10996 456 0,'0'-5'168'0,"0"5"-128"0,0-11-16 0,0 3 112 15,6 6-80-15,-3-9 68 16,0 6-72-16,-3-8 48 16,3 7-56-16,-3-2 4 15,0 6-28-15,0 2 32 16,0 2-28-16,-3 12-12 16,3-1-8-16,-6 11 4 15,0 5-4-15,-6 8 24 16,3-3-16-16,-12 11 12 15,6-8-12-15,-11 8 0 16,5-3-4-16,-6-2 20 16,6-5-16-16,-3-12 12 0,9-4-12 0,1-14-8 15,8-5 0-15,6-21-16 32,9 2 8-32,2-10-120 15,4 0 68-15,0-13-56 0,9 2 64 0,-3-13-8 16,3 0 32-16,2-5 56 15,-2 11-12-15,0 2 44 16,0 10-36-16,-3 6 20 16,0 11-28-16,-7 4 44 15,1 9-36-15,-3 8 40 16,0 7-40-16,0 11-4 16,3 3-16-16,3 13 28 15,3 3-20-15,2 2-4 16,4 1-8-16,-3 4 4 15,0 1-4-15,-9 13 24 16,0-3-16-16,-6 0-12 16,-3-5-4-16,-4-8 40 15,1-5-24-15,-3-9-64 16,3-7 28-16,-6-5-124 16,9-3 84-16,-6-11-236 15,0 0 168-15</inkml:trace>
  <inkml:trace contextRef="#ctx0" brushRef="#br0" timeOffset="1167.6657">16487 11329 748 0,'0'-23'276'0,"0"23"-216"0,18-24-16 0,-9 13 92 16,0 3-84-16,6-8-20 15,-3 8-20-15,12-2-12 16,-3 2 0-16,5-3 0 16,1 11 0-16,3 0-108 15,0 0 60-15,2 3-384 16,-2 5 236-16</inkml:trace>
  <inkml:trace contextRef="#ctx0" brushRef="#br0" timeOffset="1690.3949">16961 11372 352 0,'3'-6'132'0,"-3"6"-104"0,-3 6-8 15,0-6 104-15,6 0-72 0,-3 0 120 16,0 0-96-16,0 0 16 31,3 2-56-31,0 4 48 0,0-1-48 0,0 6 12 16,0-3-32-16,0 7 0 15,3-1-8-15,-6 4-8 16,2 3 4-16,-2 0-16 16,3 3 8-16,-3-3 28 15,6 1-12-15,-3-4 4 16,3-5-8-16,-6-5 36 16,9 0-20-16,-3-8 20 15,0 0-24-15,0-8-16 16,3 3-8-16,0-11 4 15,3 8 0-15,-3-8 0 16,6 3 0-16,-6-3-12 16,3-2 8-16,-4-1 12 15,1 3-4-15,0-2-4 16,0 7 4-16,-3 1-24 16,0 4 12-16,-3 1-68 15,0 2 44-15</inkml:trace>
  <inkml:trace contextRef="#ctx0" brushRef="#br0" timeOffset="2036.5543">17693 11036 664 0,'-9'-8'244'0,"9"8"-188"0,0 2-16 0,0-2 164 15,0 0-120-15,3 0 28 16,6 3-68-16,3-3-28 16,6 0-8-16,3-3-44 15,2 1 20-15,1-1-276 16,-6 6 160-16</inkml:trace>
  <inkml:trace contextRef="#ctx0" brushRef="#br0" timeOffset="2199.7995">17559 11192 880 0,'-6'0'328'0,"6"0"-256"0,24 0-16 0,-9 0 28 32,3 0-56-32,11 0-36 15,1 0 0-15,6 0-316 16,-3 0 176-16</inkml:trace>
  <inkml:trace contextRef="#ctx0" brushRef="#br0" timeOffset="3010.4529">18565 10819 592 0,'-18'-3'220'0,"18"3"-172"0,-21 13-12 0,4-2 68 16,5 5-64-16,-12 13 88 16,6 3-72-16,-6 10 52 15,0 0-64-15,1 6 48 16,2-3-52-16,-6-5 16 15,9-3-36-15,-6-6-8 16,6-1-8-16,4-12 40 16,5-2-24-16,3-13-20 15,3-3 0-15,9-14-80 16,3 1 44-16,5-13-180 16,1 5 120-16,3-22-176 15,0 6 156-15,0-16-132 16,3 6 144-16,-6-1 144 15,-1 11-16-15,-5 5 228 16,3 14-140-16,-6 4 72 16,6 6-108-16,-3 8 40 15,-3 6-72-15,3 12 68 16,3 3-64-16,6 11-16 16,3 0-20-16,-1 8 16 15,4-3-16-15,-3 2 32 16,-3-2-28-16,-6 6-12 0,0-1-8 0,-6 6-16 15,0-6 12-15,-6 0-84 16,0-5 52-16,0-5-248 16,0-3 160-16</inkml:trace>
  <inkml:trace contextRef="#ctx0" brushRef="#br0" timeOffset="3222.2417">18333 11255 808 0,'-3'-13'300'0,"3"13"-232"0,27-16-20 16,-9 8 80 0,2 3-80-16,16 0-56 15,-3-1 4-15,6 1-148 16,-4 3 84-16,1-1-152 15,-3 3 120-15</inkml:trace>
  <inkml:trace contextRef="#ctx0" brushRef="#br0" timeOffset="3761.3094">18791 11382 464 0,'-3'3'176'0,"3"-3"-140"0,-3 13-8 16,0-5 128-1,6 3-92-15,-3 2 72 16,0 3-80-16,0 0 24 16,6 2-48-16,-6-2 8 15,9-3-24-15,-6-2 44 16,3-3-32-16,0-5 100 16,3-3-72-16,0-8 20 15,0 0-44-15,3-8-4 16,3 3-16-16,0-11 0 15,0 5-4-15,-1-7-208 0,1 5 108 0,-3-1-148 16,3 7 136-16,0-1-324 16,0 8 240-16</inkml:trace>
  <inkml:trace contextRef="#ctx0" brushRef="#br0" timeOffset="4137.1221">19134 11427 488 0,'3'16'180'0,"-3"-16"-140"0,3 32-12 16,0-19 56-1,0 0-52-15,3-2 4 16,0 8-20-16,2-6 32 16,1-3-24-16,0-2 32 15,0 0-32-15,0-8 56 16,3 3-44-16,-3-8-44 16,0-1 4-16,-3-4 40 15,3-1-16-15,-9-7 24 0,3 2-24 16,-6-8-16-16,3 11-8 15,-9-6 20-15,6 9-8 16,-6 2-12-16,3 2 0 0,0 6-164 16,3 6 92-1</inkml:trace>
  <inkml:trace contextRef="#ctx0" brushRef="#br0" timeOffset="4842.4467">20309 10173 528 0,'-5'-21'196'0,"5"21"-152"0,-6-11-12 0,3 6 72 16,3 3-64-16,-6-4 8 15,6 4-28-15,-3 4 48 16,6 6-36-16,-3 5 56 15,0 6-52-15,0 5 36 16,3 0-40-16,-3 13 0 16,0 2-20-16,-3 4-8 15,3-1 0-15,-3-2 12 16,3-3-8-16,-3-8 24 16,0-5-20-16,-3-9 4 15,6-1-8-15,-3-12-84 16,3-2 40-16,-3-16-84 15,6 1 68-15</inkml:trace>
  <inkml:trace contextRef="#ctx0" brushRef="#br0" timeOffset="5217.5509">20420 10134 832 0,'32'-3'308'0,"-32"3"-240"0,33 24-20 0,-18-14 28 15,3 6-52-15,0-3 8 16,3 9-20-16,-7-4 0 15,1-5-4-15,-3 3 36 16,-3-3-20-16,-6 3-40 16,-3-2 8-16,-9 1-104 15,3-1 60-15,-12-4-100 16,1-7 88-16,-13-6-32 16,6 3 56-16,-9-5-36 15,9 0 40-15,1-6 100 16,5 11-36-16,6 0 108 15,9 5-76-15,3 6 76 16,6-3-76-16,3 18 4 16,3 1-40-16,0 7 4 15,-1-5-16-15,4-2 28 16,0-3-24-16,-3-6 32 16,6 3-32-16,-6-8-4 15,0 1-8-15,-3-4-120 16,6 3 64-16,-6-2-252 15,-1 5 168-15</inkml:trace>
  <inkml:trace contextRef="#ctx0" brushRef="#br0" timeOffset="5698.9537">20708 10575 580 0,'0'3'216'0,"0"-3"-168"0,-6 13-12 16,3-2 76 0,0-1-68-16,-5 4 44 15,5-1-52-15,-3 0 52 16,0 3-52-16,3-3 36 16,0-2-40-16,0-1 16 15,6 1-28-15,-3-8 28 16,3 2-32-16,0-5 20 15,3 5-20-15,3-5-8 16,2 3-4-16,7-6 4 0,3 3-4 16,9-5 24-1,-3 8-16-15,8-3-4 16,-2 2-4-16,-3 1-104 0,-3 2 56 0,-3-2-148 16,-4 2 108-16,-5-2-304 15,0 2 216-15</inkml:trace>
  <inkml:trace contextRef="#ctx0" brushRef="#br0" timeOffset="6178.3344">19887 11081 560 0,'0'-6'208'0,"0"6"-164"0,12 3-8 15,-9-6 40 1,6 3-48-16,-3-2 96 16,0 2-72-16,8-3 40 15,-2 3-56-15,3-2 24 0,3 2-32 16,12 0 16-16,-3-6-24 0,23-2 36 16,1 3-32-16,35-8 64 15,0 5-48-15,45-11 0 16,-11 6-24-16,22-8-4 15,-11 2-4-15,15-2 20 16,-12 5-16-16,0-5 12 16,-6 0-12-16,-21 0 0 15,0 8-4-15,-11 2 4 16,-22 6-8-16,-14 2-168 16,-16 3 88-16</inkml:trace>
  <inkml:trace contextRef="#ctx0" brushRef="#br0" timeOffset="7049.7387">19899 11411 624 0,'-15'-10'228'0,"15"10"-176"0,-6-8-16 0,0 5 0 16,6 6-28-16,-6 8-4 15,3 2 0-15,-6 11 92 16,3-1-52-16,0 6 36 16,6-2-48-16,-3-1 8 15,6-2-24-15,-3-3 64 16,0-2-48-16,0-9 84 16,0-2-64-16,0-8-8 15,6-2-28-15,3-11-4 16,3 2-4-16,3-13-104 15,3 0 52-15,6-15-52 16,-1 2 56-16,7-11-40 16,-6 11 44-16,-3 5 12 15,6 11 12-15,-10 8-16 0,1 10 16 16,-3 14 84-16,-6 5-40 16,3 7-8-16,-3 1-16 0,-6 0-8 15,-3 0 0-15,-3 0 16 16,3-8-8-16,-6 2-84 15,0-5 44 1,-6-5-44-16,3 0 44 0,-3-8 12 16,3 3 8-16,-3-3 4 15,3 0 0-15,-2 0 88 16,5 0-48-16,3 2 60 16,3 1-52-16,6 2 40 15,3 3-44-15,2 0 8 16,4 3-28-16,-3-1-8 15,0-2-4-15,0-2 4 16,0 2-4-16,-3-3 8 16,0 0-8-16,-3-2 8 15,0 2-8-15,0 0-180 16,0 1 100-16,3-6-300 16,-1 0 212-16</inkml:trace>
  <inkml:trace contextRef="#ctx0" brushRef="#br0" timeOffset="7394.8465">20324 11589 676 0,'-15'2'248'0,"15"-2"-192"0,-5 0-16 16,2 0 68-16,3 6-68 0,-3-1 60 15,0 3-56-15,-3 2 16 16,6 1-40-16,-3 8 36 15,3-1-32-15,-3 3 20 16,6 0-24-16,-3-2 44 16,0-1-36-16,0-2 48 15,0-8-44-15,0-2-24 16,6-1-8-16,0-10 36 16,5 2-24-16,1-5-28 15,0 5 8-15,6-7 0 16,3 10 8-16,6-8 0 15,0 8 0-15,2-5-56 16,1 5 32-16,0-6-236 16,-3 4 144-16,-4-6-304 15,1 5 240-15</inkml:trace>
  <inkml:trace contextRef="#ctx0" brushRef="#br0" timeOffset="7654.4987">20691 11499 716 0,'0'-3'264'0,"0"3"-204"0,14 0-16 0,-5-3 36 15,3 3-52-15,9-2 16 16,0-1-28-16,9-2 0 31,-1 0-8-31,7 2 12 0,-3 0-12 0,-3-5-4 16,-4 3 0-16,-8 0-208 15,-6 2 112-15</inkml:trace>
  <inkml:trace contextRef="#ctx0" brushRef="#br0" timeOffset="7908.7552">20851 11324 600 0,'-12'0'224'0,"12"0"-176"0,0 0-12 16,0 5 88 0,0-2-76-16,0 5 104 15,0 0-88-15,-3 16 76 16,3 0-80-16,-3 5 20 15,6 0-44-15,-3 0 32 16,0 3-40-16,0-11-24 16,0 3-4-16,0-1-124 15,0-4 68-15,0-8-208 16,0 4 148-16</inkml:trace>
  <inkml:trace contextRef="#ctx0" brushRef="#br0" timeOffset="8821.2491">21298 11261 572 0,'-3'-14'208'0,"3"14"-160"0,0-8-12 15,-3 6 84-15,3 2-72 0,0 0 16 16,0 5-40-1,-6 8 100 1,6 3-68-16,0 11 48 16,6 4-64-16,-6 6 8 0,3-2-32 0,0-3 8 15,3-6-12-15,-3-5 12 16,0-2-16-16,0-9 48 16,0 1-28-16,-3-8 4 15,3-3-20-15,-3-11 12 16,0 3-16-16,0-13-20 15,6 2 4-15,0-18-100 16,2 6 56-16,10-12-100 16,-3 6 88-16,9 0-16 15,0 8 52-15,3 3 92 16,-1 10-32-16,-2 5 52 16,0 3-48-16,0 8 24 15,-3 11-32-15,-6-1 16 16,-7 6-24-16,-2 0 36 15,0 3-32-15,-6-1-24 16,-6 1 0-16,-5-1-72 16,2 1 40-16,-12-1-92 15,3-2 68-15,-9-3 28 16,6-2 20-16,-3-3-4 16,4-3 8-16,-1-2 12 15,12 2-4-15,3 0 40 0,6 3-20 0,6 0 76 16,3 3-56-16,12-1 4 15,-6 4-28-15,5-1-4 16,-2 0-8-16,0-2 20 16,0-1-16-16,-3-2-20 15,3 3 0-15,-3-11-112 16,2 5 68-16,-5-5-164 16,3 5 120-16,0-5-472 15,3 0 316-15</inkml:trace>
  <inkml:trace contextRef="#ctx0" brushRef="#br0" timeOffset="9300.885">21881 11594 548 0,'0'0'204'0,"0"0"-156"0,-9 0-16 15,3 0 132 1,6 0-96-16,-6 0 68 0,0 0-76 0,-3 0 44 31,7 5-60-31,-4 1 4 0,3 2-28 16,0 2 32-16,3 1-28 0,3-3-24 15,3 5 0-15,2-3 16 16,7-4-8-16,0-6 4 16,0 2-4-16,0-4-8 15,0-1 4-15,-6-7 40 16,0 4-24-16,-6-7-20 15,3 5 0-15,-9-5 8 16,3 0-4-16,-9 2 16 16,0 0-12-16,-6 4-12 15,6 1 0-15,-3 1-68 16,3 5 40-16,0 0-244 16,3 11 156-16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2:58:34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18023 12520 300 0,'-17'0'112'0,"17"0"-88"0,-3 0-8 15,-3 0 84-15,6 0-60 16,0 0 72-16,0 0-64 16,0 0 44-16,0 0-52 15,-6 3 68-15,6-3-60 16,0 0 36-16,0 0-48 16,6 0 60-16,3 0-56 0,2 0 20 15,4-3-40-15,9 0-8 16,-3-2-8-16,6 2 20 15,-3 1-12-15,2-1 12 0,-2 1-12 16,-9-1 20-16,6 3-20 16,-9 0 24-16,-3 0-24 15,0 0-64-15,-3 0 24 16,-6 0-400-16,6-3 232 16,2 6-296-1</inkml:trace>
  <inkml:trace contextRef="#ctx0" brushRef="#br0" timeOffset="269.9061">18056 12666 280 0,'-9'5'104'0,"9"-5"-84"0,0 5 0 16,0-5 136-16,9 0-88 16,-3 0 112-16,0-5-100 15,9 5 28-15,0-5-64 16,6-1-16-16,-1 1-16 16,4-3 16-16,0 3-16 0,3-1-164 15,-3 1 84-15,-3 0-372 16</inkml:trace>
  <inkml:trace contextRef="#ctx0" brushRef="#br0" timeOffset="829.4875">18696 12351 280 0,'-6'-6'104'0,"12"6"-84"0,-6 0 0 0,6 6 92 16,-6-1-64-16,0 6 104 15,0 2-88-15,0 5 76 16,0 4-80-16,0-1 20 0,0 3-44 16,0 5 48-16,-9 0-48 0,-3 8 28 15,-3-3-36-15,0 1 16 16,1-6-24-16,-1-6 8 15,3-4-16 1,3-11-8-16,6-13 0 0,9-17-48 16,6-7 24-16,9 0-212 15,-1-10 128-15,-2 2-168 16,3 2 156 0,-6-5-20-16,-3 9 80 15,-6 7 88-15,0 0-16 16,-3 6 120-16,0 4-76 15,-3 6 168-15,0 0-128 16,6 3 24-16,-6 5-76 0,6 5 52 16,3 6-60-16,3 2 28 0,-1 6-40 15,4-1 0-15,3 6-16 16,3-5 12-16,-12 7-16 16,6-2 4-16,-9 2-4 15,0 9 20-15,-3-3-16 16,-3 5-20-16,-3-8 0 15,0-6-268-15,0-1 148 16,-3-9-404 0,0-3 300-16,3-7-8 15</inkml:trace>
  <inkml:trace contextRef="#ctx0" brushRef="#br0" timeOffset="1005.9913">18660 12589 664 0,'-9'-13'244'0,"12"7"-188"0,9-4-16 16,0 2 120-16,9 3-96 16,-3-6 8-16,3 6-44 15,3-3 8-15,5-3-20 16,-2 6-124-16,3 5 60 0,0 0-344 16,-4-5 216-1,1 10-204-15</inkml:trace>
  <inkml:trace contextRef="#ctx0" brushRef="#br0" timeOffset="1440.579">19128 12705 364 0,'6'3'132'0,"-6"0"-100"0,-3 5-12 0,3-1 112 15,0 4-76-15,0 2 76 16,3 6-76-16,0 2 24 0,3 0-48 16,3 3 52-16,2-3-48 15,-2-2 20-15,0-6-36 0,0-3 8 16,-3-2-16-16,0-5 20 15,0-3-20 1,0-5 12-16,-3-6-12 0,3-2 0 16,0-6-4-16,-3 1-16 15,0-1 4-15,0 1-24 16,3 2 16-16,-3 3 4 16,-3 2 8-16,0 3 16 15,3 3-8-15,-3 0-20 16,0 2 4-16,0 0 4 15,0 3 4-15,3-2-284 16,0-1 156-16,3 0-380 16</inkml:trace>
  <inkml:trace contextRef="#ctx0" brushRef="#br0" timeOffset="1804.4852">19339 12835 540 0,'-6'18'200'0,"6"-12"-156"0,-3 7-12 0,3-5 88 0,0 2-72 16,3-2 0-16,3 0-32 15,3 0 8-15,3-5-16 16,3-3 16-16,3-5-16 0,3-3 32 16,-4 0-24-16,1-3-32 15,-3 1 8-15,-6-4-16 16,-6 4 12-16,-6-1 16 16,-6 6 0-16,-3 0 24 15,-3 5-16-15,0 0-40 16,1 5 16-16,2-2 0 15,3-1 12-15</inkml:trace>
  <inkml:trace contextRef="#ctx0" brushRef="#br0" timeOffset="2581.5645">19800 12073 268 0,'-8'-16'100'0,"14"11"-76"0,-4-6-8 16,4 9 124-16,0-1-80 15,0 3 64-15,3 5-72 16,0 6 112-16,3 2-92 16,3 11 8-16,0 10-44 15,0 1 8-15,0 7-24 0,-9-8 0 16,3-5-12-16,-9-5 20 0,0-5-16 16,0-6 24-16,0-8-24 15,-9-7-4-15,3-12-4 16,3-9-32-1,-3-12 16-15,6-4-152 0,9-1 88 16,-3 0-56-16,14 8 80 16,4-2 8-16,3 8 28 15,3 2 84-15,-3 8-40 16,-4 5 64-16,-2 6-56 16,-3 5 88-16,-3 5-68 15,-6 6 0-15,-3-3-36 16,-3 2 32-16,-9 4-28 0,0 1-24 15,-9-1 0-15,-3 2-72 16,-3-3 40-16,-5 3-12 16,5 0 24-16,3-6 4 15,6 1 8-15,3-1 8 16,15-4 0-16,9 2 148 16,9-3-80-16,2 0 16 15,-2-2-48-15,3-1 8 16,-3-2-24-16,-3 0 0 15,-6 0-12-15,-1 0-76 16,1 0 36-16,-9-5-268 16,3 5 164-16</inkml:trace>
  <inkml:trace contextRef="#ctx0" brushRef="#br0" timeOffset="2867.1096">20318 12060 416 0,'-14'0'152'0,"8"5"-116"0,3-5-12 0,3 3 48 16,-6 2-44-16,6 0 76 15,-6 3-56-15,6 3 64 16,6-1-64-16,-6 1 64 16,6 2-64-16,-3 0-24 0,-3 3-16 15,6-8 44-15,-6 3-28 0,0-1 16 16,0-4-24-1,5 2-8-15,1-8-4 16,3 5 20-16,6-5-12 0,0 0-4 16,12 0-4-16,-3 0 12 15,6 0-8-15,-10 0-312 16,1 3 168-16</inkml:trace>
  <inkml:trace contextRef="#ctx0" brushRef="#br0" timeOffset="3302.8325">19684 12554 352 0,'-6'-10'132'0,"6"10"-104"0,3-5-8 0,-3 5 68 16,0 0-52-16,3-3 100 16,3 0-76-16,0 3 88 15,3 0-88-15,3-2 24 16,15-4-48-16,9 1 56 0,20-3-52 15,16-2 72-15,2-6-64 0,9-3 36 16,25-2-48-16,2-3-12 16,-9 0-12-16,-12 1 0 15,1-1-8-15,-10 3 16 16,-15 2-12-16,-2 6-4 16,-18 5 0-16,-10 3-4 15,-14 5 0-15,-6 5 32 16,-6 5-16-16,-9 1-92 15,0 2 40-15,-9 1-376 16,3-1 228-16</inkml:trace>
  <inkml:trace contextRef="#ctx0" brushRef="#br0" timeOffset="3918.0496">19789 12695 248 0,'-12'0'92'0,"12"8"-72"0,0 5-4 0,3-3 44 16,-3 6-36-16,3 3 96 0,3 7-68 16,-3 1 72-16,-3-1-68 15,0-2 4-15,0-8-36 16,-3 2 48-16,-3 1-40 16,0-14 28-16,3 1-32 0,0-6-16 15,3-6-8-15,3-4 12 16,6-12-8-16,3-7-64 15,8-10 28-15,4-6-76 16,6 2 60-16,0 6 28 16,2 8 12-16,-8 11 4 15,-3 4 4-15,-3 9 28 16,-6 8-16-16,-6 7 84 16,-6 4-56-16,-3 2 24 0,-6 2-40 15,0 3-8 1,-6-2-12-16,0-1 20 15,0-2-16-15,0 0-4 16,1-3-4-16,2-2-24 0,3 2 12 16,3-2-4-16,3-3 4 15,6 2 60-15,6 1-28 16,3-6 24-16,0 0-28 16,2 1 0-16,1-4-12 15,0-2 36-15,-3 0-20 16,-3 3-200-16,3-3 96 15,-3 3-268 1</inkml:trace>
  <inkml:trace contextRef="#ctx0" brushRef="#br0" timeOffset="4265.0286">20119 12885 404 0,'-15'19'148'0,"18"-17"-112"0,-3 9-12 16,0-8 108-16,0 10-76 16,-3-3 92-16,6 1-84 15,-3 0 64-15,0-3-72 16,3 2 4-16,-3-5-36 0,0-5 12 16,0 0-20-16,0 0 8 15,0 0-12-15,0 0 28 16,0 0-24-16,0 0-4 0,0 0-8 15,6 3 40-15,3 0-24 16,0-1 8-16,3-4-16 16,3-1 28-16,0-2-24 15,5-1 4-15,4-1-12 16,-3-1-228-16,0 2 124 16,-3 1-292-1,-3 0 220-15,-3-1-264 16</inkml:trace>
  <inkml:trace contextRef="#ctx0" brushRef="#br0" timeOffset="4445.546">20315 12843 528 0,'-3'-5'196'0,"6"2"-152"0,0-2-12 16,3 5 52-16,0-3-52 15,3-2 104-15,6-3-80 16,6 5-24-16,3-5-20 15,0 3 4-15,2-3-8 0,-2 0-312 16,-3-3 168 0,0 1-284-16</inkml:trace>
  <inkml:trace contextRef="#ctx0" brushRef="#br0" timeOffset="4688.0581">20405 12584 372 0,'-3'-6'140'0,"0"9"-112"0,3 0-4 0,0 5 164 16,0 10-108-16,0 6 88 15,3 8-96-15,0 2 76 16,3 3-84-16,3-3-16 0,0-2-28 16,-3-5 4-16,2-6-16 15,-5-5 16-15,0 2-16 16,-3-7-116-16,3-6 56 15,-3-5-324 1,6-5 212-16,3-1-248 16</inkml:trace>
  <inkml:trace contextRef="#ctx0" brushRef="#br0" timeOffset="5225.8782">20568 12631 476 0,'-8'3'176'0,"8"2"-136"0,3 6-12 16,-1-1 40-16,-2 9-44 16,3 5 44-16,0-6-40 15,3 6 4-15,-3-8-20 16,-6 5 28-16,3-8-24 0,-3 3 4 16,0-8-12-16,-3-3 20 15,1-5-16-15,-4-2-12 16,6-9-4-16,0-5 12 15,6-13-4-15,3 0-36 0,5-11 16 16,1 6-116-16,3 2 72 16,0 6 24-16,0 5 28 15,0 7 52-15,-3 9-24 16,-3 5 68 0,-3 5-48-16,-3 6 96 0,-6 7-76 15,0-2 68-15,0 3-72 16,-3-1 12-16,-3 4-36 15,3-7-32-15,0-1 0 16,-3-4 0-16,3 6 0 16,0-3-20-16,3 3 12 0,0-8 4 15,3 11 4-15,0-6-36 16,6 0 20-16,0 0 16 16,0-2 0-16,3-8 44 15,0-3-20-15,0-3-32 16,-3 3 4-16,0-5 0 15,3 2 4-15,-3 0-220 16,-6 3 120-16,6 3-180 16,0 5 160-1,-1-5-128-15,1 5 144 16,6-6-104-16</inkml:trace>
  <inkml:trace contextRef="#ctx0" brushRef="#br0" timeOffset="5644.9331">21027 12846 436 0,'-3'0'160'0,"-3"-3"-124"0,12 0-8 0,-12 3 124 0,3 0-88 16,-3-2 72-1,0 2-80-15,-3 0 40 16,-3 2-56-16,-3 4 60 0,0 1-60 0,-2 4 80 15,-1 2-68-15,3-2 52 16,3-1-60-16,3 1 60 16,9 0-64-16,6-3-8 15,9-3-20-15,6-3 0 16,3-2-8-16,-1-5-80 16,1-3 40-16,-6 3-348 15,0 0 212-15,-3 2-428 16</inkml:trace>
  <inkml:trace contextRef="#ctx0" brushRef="#br0" timeOffset="7103.1393">21530 12234 340 0,'-3'0'128'0,"-3"-2"-100"0,0-4-8 0,6 4 220 15,0-1-136-15,0 0 64 16,0-2-100-16,6 3 32 16,-6-4-60-16,9 4 24 0,-9-4-36 0,6 1 44 15,0 0-40-15,3-3 20 16,-3 0-32-16,3-3 16 15,6 1-20-15,-4-1 0 16,4 3-8-16,0 0-200 16,0 6 104-16,-3 2-388 15,-9 7 268 1,3 7-152-16</inkml:trace>
  <inkml:trace contextRef="#ctx0" brushRef="#br0" timeOffset="7347.6501">21557 12348 560 0,'-3'3'208'0,"6"-1"-164"0,3-2-8 0,-3 0 156 15,3-2-112-15,9-1 20 16,-1-2-60-16,1 2-16 15,6-2-16-15,0-3 12 0,3 5-12 16,-12 1-108-16,3-1 52 16,-1 0-368-1,-2 3 232 1,-9-5-152-16</inkml:trace>
  <inkml:trace contextRef="#ctx0" brushRef="#br0" timeOffset="9599.3594">21819 12218 416 0,'-9'-13'152'0,"18"8"-116"0,-3-6-12 16,0 6 152-16,0-3-100 16,-3 0 96-16,5 3-104 15,4-3 72-15,-6 8-80 16,3 0 32-16,6 5-56 0,-3-2 8 15,3 2-28-15,-6 0 0 16,6-5-8-16,-3-5 4 0,-3 0-8 16,5-3-196-16,-2 3 104 15,-3-6-464 1</inkml:trace>
  <inkml:trace contextRef="#ctx0" brushRef="#br0" timeOffset="10524.8424">22357 12046 476 0,'0'-5'176'0,"9"3"-136"0,-3-6-12 0,-3 5 92 15,6 0-72-15,-6 1 60 16,3-4-64-16,0-2 40 15,0-2-48-15,-3 5 44 0,-3-3-48 16,0 0 12-16,0-3-28 16,-3 1 0-16,0-1-8 0,-3 3-16 15,3 0 4-15,-15 11 20 16,3 5 0 0,-5 5-8-1,-7 3-12-15,3 2 0 16,3 3 12-16,3 3-4 0,9 0 24 15,15-3-16-15,3-2-4 16,15-9-4-16,-3-4 12 16,15-4-8-16,-16-4 16 15,7-9-16-15,-9 6-188 16,-3-3 96-16,-6 0-28 16,3 0 68-16,-12 3 20 15,-3-3 12-15,-6 5 28 16,0 3-8-16,-6 5 16 0,6 3-16 15,0 6 84-15,-3 4-48 16,12 14 32-16,3 15-44 16,9 4 24-16,3 4-28 15,0-4-8-15,-6-4-12 16,0-2 4-16,-3 0-8 16,-9 0 24-16,-9 0-16 15,0-5-4-15,-12-11-4 16,-11-8 40-16,-10-13-24 15,3-13 124 1,6-3-80-16,-2-13 4 16,8-3-40-16,12-5-16 15,9 0-8-15,12-1-16 0,12 7 8 16,9-6 12-16,6-1-4 0,2 4-240 16,1-1 128-16,0 4-316 15,3 2 236-15,-13 2-348 16</inkml:trace>
  <inkml:trace contextRef="#ctx0" brushRef="#br0" timeOffset="11276.1465">22494 12274 384 0,'-6'13'140'0,"3"-10"-108"0,-5 10-8 0,8-2 92 15,0-1-68-15,0 4 60 16,0 1-64-16,0 1 32 15,0 0-44-15,0-3 52 16,0-5-48-16,0 0 0 0,0 0-20 16,0-8 8-16,0 0-16 15,0 0 4-15,6-5-4 16,-6-3-8-16,0 0 4 0,0-3-32 16,0-2 16-16,0 0-4 15,0 0 8 1,2-3-56-16,1 0 36 15,-3 5-4-15,6 1 16 0,-6 2 28 16,6 8-4-16,-6 0 16 16,3 5-16-16,3 3 68 15,0 3-44-15,3-1 24 16,-6 1-36-16,6-1 8 16,-6 1-16-16,0 0-8 15,0-3 0-15,0-3 28 16,-3-5-16-16,3 5-12 15,-3-5-8-15,0-3 12 16,0-4-4-16,3-1-108 0,0-6 56 16,6 1-32-16,0 0 44 15,-6 0-4-15,9-1 24 16,0 7 16-16,2 1 4 16,-5 6 32-16,6 3-20 15,-3 2 92-15,-3 11-60 16,3-3 56-16,-6 1-60 15,0 1 24-15,0 1-40 16,0-3-16-16,0-2-8 16,0-3 12-16,-3 5-8 15,0-7-20-15,-3-6 4 0,3 5-180 16,-3-5 100-16,0 0-180 16,0 0 152-16,0 0-220 15,0 0 192 1,6-3-80-16</inkml:trace>
  <inkml:trace contextRef="#ctx0" brushRef="#br0" timeOffset="12776.4109">22831 11642 404 0,'-3'-3'148'0,"0"3"-112"0,0 3-12 0,6 2 108 16,0 3-76-16,0 8 68 16,3 8-72-16,0 7 68 15,3 6-68-15,-3 0 8 0,0-2-36 16,-1-1 24-16,1-2-32 15,-3-8 4-15,0-6-12 16,-3-4 28-16,0-4-20 16,0-5 12-16,0-7-16 15,-3-1-8-15,-3-5 0 16,0-5-68-16,4-6 36 16,-4-4-120-16,0-12 84 15,0-2-160-15,0-5 128 0,-3 2-16 31,9 6 68-31,0 5 12 0,6 5 16 16,3 3 108-16,6 2-48 16,-1 6 124-16,4 5-96 15,3 3 20-15,3 2-56 16,3 6 4-16,-3 2-24 16,2 3 44-16,-11 2-32 0,-3 1-16 15,-3 2-4-15,-9 3 44 16,-12 3-28-16,0-1 0 15,-6 6-16-15,1-3-52 16,-4-2 28-16,3-3-156 16,-3-6 96-16,9-5-4 15,-6-2 52-15,6-6 0 0,3 1 16 16,0-1-8-16,1 1 8 16,5 2 8-16,3 0 4 15,3 5 0-15,2 3 0 16,-2 5 68-1,3 6-36-15,3-1 104 0,3 1-80 16,0-1 64-16,0 1-68 16,3-1 40-16,0-5-52 15,6-2-20-15,-1 0-12 16,-2-6 36-16,-3 0-24 16,-3 0-72-16,0 1 28 0,0-4-284 15,-3 4 172-15,3-4-392 16</inkml:trace>
  <inkml:trace contextRef="#ctx0" brushRef="#br0" timeOffset="13241.3395">23307 12054 384 0,'0'-5'140'0,"0"5"-108"0,0-3-8 0,0 3 136 16,-6 0-92-16,6 0 80 15,-6 0-88-15,-3 3 32 16,-3-3-56-16,3 3 0 0,-6-1-24 16,1 6 36-16,2 0-24 15,-6 0 64-15,6 3-48 16,-3 2 72-16,6 3-64 15,3 0 36-15,12 2-48 16,3-2 0-16,6-3-24 0,6-2 28 16,0-3-24-16,-1-3 48 15,-2-2-36-15,-6-3-208 16,3-3 96-16,0-2-436 16,-6-3 292-16</inkml:trace>
  <inkml:trace contextRef="#ctx0" brushRef="#br0" timeOffset="14699.6774">23447 11520 456 0,'0'18'168'0,"3"-2"-128"0,6 8-16 0,3-5 88 16,-3 4-68-16,0 7 80 15,0 9-72-15,-1-2 28 16,1 3-48-16,-3-3 24 0,-3-8-28 15,-3-5 80-15,0-3-60 16,0-8-4-16,-3-7-28 0,0-1-48 16,0-10 20-16,-3-1-8 15,3-12 12-15,1-9-100 16,-4-4 60-16,3-14-164 16,3 2 116-16,0 1-236 15,6 0 188 1,2-1 60-16,13 1 52 15,9 2 224-15,0 1-104 16,9 10 148-16,-7 10-132 16,-2 11 76-16,-9 11-100 15,6 7 32-15,-6 6-64 16,-4 5 12-16,-5 3-40 0,-9-3 16 16,-3 0-20-16,-9 1 20 15,-3 1-24-15,-8-1-12 0,-10-4-4 16,-9-2-136-16,-6 0 72 15,-2-3-56-15,11-5 72 16,3-3 8-16,10 3 28 16,5-8 12-16,15 0 4 15,3 0 104-15,12 0-56 16,14 3 120-16,7 5-92 16,6 2 32-16,3 4-64 15,-4 2 12-15,-5-1-36 16,-6 1-8-16,-6 0-8 15,-7-3 40-15,1-2-24 16,-9-3-64-16,3-3 24 0,-9-5-452 16,6-8 260-16</inkml:trace>
  <inkml:trace contextRef="#ctx0" brushRef="#br0" timeOffset="14984.7597">23923 11631 676 0,'-18'3'248'0,"15"-1"-192"0,-6 6-16 15,9 0 128-15,0 8-100 16,-8 5 36-16,8 3-64 16,5 5 12-16,-2-5-32 15,9 0 16-15,-3 0-20 0,6-6 28 16,-9-2-28-16,9-5 4 15,-3-3-12-15,0-6 4 0,0-2-8 16,6-5-4-16,2 0 4 16,4-1-4-16,6 1 0 15,0 0-232-15,0-1 128 16,5 4-556 0</inkml:trace>
  <inkml:trace contextRef="#ctx0" brushRef="#br0" timeOffset="15645.4291">22932 12502 392 0,'9'-11'148'0,"-9"11"-116"0,6-5-8 0,0 2 108 15,3 0-76-15,0 3 92 16,3-2-84-16,-1-1 64 16,4 0-72-16,6 3 84 0,12-2-80 15,9-3 44-15,17-6-64 0,1-5 76 16,14-5-64-16,27-8 16 16,9-14-36-16,13-2-4 15,13-7-16-15,-5 9 12 16,-23 6-16-16,-13 5 4 15,-9 6-4-15,-20 7 20 16,-4 1-16 0,-17 7-12-16,-15 3-4 0,-4 3 40 15,-17 0-24-15,3 2 44 16,-12 3-32-16,-6 0-136 31,0 5 60-31,-3 1-448 0,-3 2 276 16,-2 2-440-16</inkml:trace>
  <inkml:trace contextRef="#ctx0" brushRef="#br0" timeOffset="16380.3082">22902 12885 332 0,'0'-2'120'0,"0"2"-92"0,0 0-8 15,0 0 80-15,9 5-60 16,-6 3 96-16,0 2-76 16,3 6 16-16,0 3-44 15,-3 5 40-15,3-1-40 16,-3 1 48-16,3-3-48 0,-3-2 20 15,0-3-32-15,-3-6 16 0,-3-7-20 16,0-8 20-16,0-6-24 16,0-5 4-16,3-2-8 15,6-3-8-15,0-9 4 16,3-1-48 0,12-4 24-16,-1-2-28 0,16 0 28 15,3 3-8-15,3 7 16 16,-7 11 36-16,-5 11-16 15,-3 10 52-15,-12 6-32 16,-6 5 40-16,-12 5-40 16,-12 3-4-16,-18 0-16 15,0 0 28-15,-5-3-20 0,-1 0-40 16,-3-3 12-16,12-2-32 16,10-2 24-16,-1-7-16 15,12 4 20-15,6-3-8 16,6 0 12-16,12-3 88 15,11 0-44-15,7 1 16 16,6-1-28-16,0 0 16 16,-10 1-24-16,1 2 24 15,-12 0-24-15,-6-1-240 16,-6 1 120-16,-3-2-360 16,-3 2 260-1,-3-6-120-15</inkml:trace>
  <inkml:trace contextRef="#ctx0" brushRef="#br0" timeOffset="16696.3752">23337 13002 340 0,'-9'8'128'0,"9"-1"-100"0,-6 4-8 0,3-3 184 16,0 8-116-16,0 2 88 15,3 6-104-15,0 0 68 16,3 0-80-16,-3 0 40 0,3-6-60 15,0-2 52-15,0-3-56 16,-3-2 28-16,0-3-36 16,0-3-16-16,0 0-8 0,-3 1 12 15,0-4-8-15,0 1 16 16,3-3-16-16,0 0-48 16,6 3 24-1,0-3 12-15,3-3 4 0,3 0 12 16,3 1-8-16,-1-4-168 15,13-4 88-15,-3 5-544 16,6-9 348 0,-9 4-44-16</inkml:trace>
  <inkml:trace contextRef="#ctx0" brushRef="#br0" timeOffset="16998.9932">23527 12951 496 0,'-18'3'184'0,"18"-6"-140"0,0 1-16 15,0 2 180-15,0-3-120 0,12 0 80 16,-3 1-100-16,12-4 24 15,6-1-52-15,3-1 20 0,2 0-32 16,4 0 0-16,-9-6-16 16,0 9 0-16,-6 0-4 15,-4-8-200-15,-2 7 104 16,-6-4-272-16,0 7 204 0,-6-2-280 16</inkml:trace>
  <inkml:trace contextRef="#ctx0" brushRef="#br0" timeOffset="17210.6306">23730 12756 508 0,'-18'10'188'0,"18"-2"-148"0,-9 16-8 16,9-8 148-16,-3 2-104 15,3 6 84-15,0 5-92 16,9 6-52-16,0-1-16 15,0 0 12-15,-3-2-4 0,0-3-64 16,-3-8 28-16,6-7-312 16,-9-6 184-16,3-6-248 15</inkml:trace>
  <inkml:trace contextRef="#ctx0" brushRef="#br0" timeOffset="17821.645">23831 12679 384 0,'-9'10'140'0,"9"-2"-108"0,0 16-8 0,6-8 120 16,0 8-84-16,9 5 64 15,0 0-72-15,0 0-12 16,5-5-24-16,-5 0-20 0,3-6 0 0,-6-2 72 15,-6-8-36-15,-3-3 4 16,-6-5-20-16,-6-5-12 16,0-5 0-16,-3-4-16 15,-3-7 8-15,9-11-68 16,0-10 40-16,-2-6-164 16,13-2 112-16,7 5 44 15,9 5 28-15,6 6 180 16,6 5-92-16,0 8 104 15,5 8-104-15,-5 5 12 16,-6 5-52-16,-6 6 48 16,-7 5-48-16,-8 5 12 15,-9 5-32-15,-5 9 28 16,-7 2-28-16,-9 0-32 16,-6 0 8-16,-3-2-176 0,-2-1 104 15,8-5-24-15,-3 0 64 16,6-2 20-16,3-3 8 15,9 0 20-15,4-3-4 16,8 0 84-16,14-2-44 16,1-3 112-16,18-6-88 15,3-2 0-15,5 0-40 16,-11-2-8-16,-3 2-12 0,-3-3 12 16,-3 3-12-16,-9 0-152 15,-6 5 76-15,-6 1-68 16,-6 1 76-16,3 1-116 15,-3 3 100-15,0-6-212 16,0 1 164 0,6 7-200-1</inkml:trace>
  <inkml:trace contextRef="#ctx0" brushRef="#br0" timeOffset="18273.486">24391 12832 664 0,'6'-5'244'0,"-1"0"-188"0,-2-3-16 0,0 5 92 16,-3 3-80-16,0 0 8 16,0 0-40-16,-6 3 24 15,-5 5-28-15,-1 0 12 0,-6 2-16 16,-3 1 44-16,6 5-28 0,0-3 116 15,3 3-76-15,3-3 36 16,9-2-60-16,9-1 4 16,0-2-32-16,15-5 0 15,6-3-8-15,14-6-16 16,-2 4 4-16,-6-6-392 16,0 8 216-16,-7-5-528 15,-17 10 400 1,-15-5 108-16</inkml:trace>
  <inkml:trace contextRef="#ctx0" brushRef="#br0" timeOffset="24386.7644">22605 11319 384 0,'-3'-8'140'0,"3"5"-108"0,0-2-8 15,3 2 64-15,2 1-52 16,1-4 48-16,3 4-48 15,-6-1 8-15,9 0-28 16,-6 3 20-16,0 6-24 16,-3 2 12-16,-3 5-12 0,-3 3 12 15,0 2-16-15,-3 1 24 16,3-1-20-16,3 1-20 16,0 2 0-16,0-2 4 15,0-6 4-15,0 3 24 16,0 2-12-16,0-2 32 15,0 5-28-15,3-5 20 16,0 0-20-16,0 0 0 16,3 0-8-16,-3 0-16 15,0-1 4-15,0 4 56 16,0 0-28-16,-3-1-12 16,0 3-4-16,0 0 0 0,0 1-4 15,0-4 8-15,3 1-8 16,-3-1 8-16,3 1-8 15,0-1-12-15,0-2 4 16,6-3 12-16,0 0-4 16,-3 3 16-16,0 0-12 15,0-3-4-15,-3 1 0 16,0-4-4-16,0 4 0 0,-3-4 8 16,3 1-4-16,0-1-20 15,3 1 8-15,-4 2 12 16,-2-2 0-16,6-3 16 15,-3 2-12-15,-3-2-12 16,3-3 0-16,-3 6-16 16,12-3 12-16,-6-3 32 15,3 1-16-15,-6 4-16 16,6-2 0-16,0-3 4 16,-9 6 4-16,3-1-12 15,-3-2 8-15,-3 8 12 16,3-2-4-16,0-1 8 15,-3 0-8-15,3 0-4 16,0 0 4-16,3-2-16 16,0 0 8-16,-3-1 12 0,9 1-4 15,-6 2-12-15,-3 0 4 16,0 0 4-16,0-2 0 16,0 2-20-16,-3 3 12 15,-6-3 12-15,6 6 0 16,0-9 8-16,0 1-8 15,0-3-28-15,0 3 12 16,-3-1-20-16,6 1 16 16,0-3 0-16,0 0 8 15,-6 2-28-15,-3 1 20 16,0-1-40-16,0 1 36 0,0 2-20 16,1 0 24-1,2 3-8-15,0 0 12 16,3 0 8-16,0 0 4 0,0 0-12 31,0 2 8-31,0 1 12 0,0-1-4 16,0 4-12-16,0 4 4 15,-3-10 4 1,-3 2 0-16,3 6 0 0,-3-5 0 16,0 5 8-16,0-9-4 15,0 4-12 1,0-3 4-16,6 0-16 0,0 2 12 15,0-5 20 1,3 3-4-16,3 0-12 0,0 3 0 16,-3 2 12-16,0 3-4 15,-3 5-4-15,3 3 4 16,0-1-16-16,0 4 8 0,0-9 12 31,3 1-4-31,0-1-4 0,9-5 4 0,-3-2-24 16,-3-3 12-16,3 2 20 15,3-2-4-15,-3-5-4 16,6 2 0-16,3-3-16 16,-6 4 8-16,8-1-16 15,1-3 12-15,-3 1-4 16,0 2 4-16,0-2 8 0,3-1 0 16,-3-2 24-16,-1-2-12 0,1-1-12 15,3 3-4-15,0-3 20 16,6-2-8-16,5 2-4 15,1-2 0-15,9-3 4 16,0 0-4-16,-4-6-20 31,1 6 8-31,0-2 12 0,-4-1 0 16,1 1-4-16,-3-4 4 16,0 4-4-16,-1-1 0 15,4 0 0-15,3-2 0 0,-1 2 0 16,1 1 0-16,6-1 8 15,-4 0-4-15,1 1 8 16,-6-4-8-16,-3 1-12 16,-1 0 4-16,-2 0-4 0,12-1 0 15,-4-2 8 1,-2 3 0-16,0 0 0 0,6 0 0 16,-4-3 8-16,-2 2-4 15,0 4-12-15,-7-1 4 16,1 0 4-16,-6-7 0 15,-6 2 8-15,0 3-4 16,-3-3-4-16,0-3 4 16,-1 0-24-16,4 1 12 15,0-1 20-15,3-2-4 16,0 0 4-16,3-3-4 16,2-3 4-16,-2-2-8 15,6 0-20-15,0-3 8 16,-3 0 20-16,-4-2-4 0,7 2 24 15,-3 3-20-15,-3 0 24 16,-6 0-24-16,-3 0-12 16,-1 5-4-16,-2-6 28 15,0 1-12-15,0-3 48 16,-3 1-32-16,12-6-4 16,-3-6-16-16,3-7 12 15,-1 0-12-15,1-3-4 16,0 2 0-16,-6 4 28 15,-3-4-16-15,-9 3-68 16,-3-2 28-16,0-5 0 16,0-12 12-16,-3 1 12 15,-3 0 0-15,0 5 24 16,0 3-12-16,6 7-12 16,-9-2-4-16,6 0 4 15,-6-7 0-15,0-7 0 0,0-2 0 16,3 6 0-16,-3 5 0 15,1 2 0-15,-1 8 0 16,0-2 8-16,0 0-4 16,3 2-4-16,0 0 4 15,-3 1 4-15,-6-4-4 16,0 1 40-16,3 2-20 16,0 3 4-16,-6 5-16 0,4 6-8 15,-7 2 0-15,0 3 12 16,-3 2-8-16,-3 6-12 15,-8 0 0-15,5 0-16 16,-6 0 12-16,0 2 32 16,7 0-16-16,-1 9 16 15,0-4-12-15,6-4-24 16,-14 5 4-16,8 2 12 16,-6 3 0-16,-9 0-12 15,4 0 4-15,-4 0 4 16,0 3 0-16,4-1 16 15,2 6-8-15,3-3 4 16,7 3-4-16,2-2-24 16,-3-1 8-16,-3 3 20 15,3 0-4-15,-2-3-4 16,-7 3 0-16,-3 0-4 0,-2 0 0 16,-1 3 0-16,6-1 0 15,4 1-12-15,2-1 8 16,3 4-4-16,3-4 0 15,1 1 0-15,-7 2 0 16,3 0 16-16,-12 3-4 16,-2-5 24-16,-1-3-16 15,0 2-12-15,-2-5-4 16,11-2 12-16,3 2-4 16,1 1 8-16,2-1-8 15,9 0-4-15,-9 1 4 16,9-1-4-16,-2-3 0 0,-4 4 24 15,3-1-12-15,6-5 68 16,3 3-48-16,3-1-4 16,6-2-16-16,15-2-12 15,3-1-24 1,3-2 12-16,6-3-372 16,3 0 208-16,3 0-472 15</inkml:trace>
  <inkml:trace contextRef="#ctx0" brushRef="#br0" timeOffset="27311.006">21700 14200 196 0,'-15'-5'72'0,"15"0"-56"0,-6 5-4 16,6 0 216-16,3-6-128 15,6 1 56-15,-3 2-92 16,3-2 92-16,0 0-84 0,-4 5 60 16,1-3-76-16,0 3 56 15,3 0-60-15,0 0 48 0,3 3-56 16,3 2 24-16,0-2-40 16,6-3-16-16,0 2-8 15,-7-4 12-15,7 2-8 16,-6 0 4-16,0 0-4 15,-6 2-420-15,-3 4 224 16,0 4-452 0</inkml:trace>
  <inkml:trace contextRef="#ctx0" brushRef="#br0" timeOffset="27505.0927">21792 14235 580 0,'0'-6'216'0,"0"6"-168"0,6 0-12 16,-6 0 200-16,6 3-136 16,3 2 4-16,0 1-64 15,6 1-4-15,-4-4-20 16,10 2 0-16,-3 1-8 0,3-4-384 16,0-2 204-16,0 6-336 15</inkml:trace>
  <inkml:trace contextRef="#ctx0" brushRef="#br0" timeOffset="27749.0066">22212 14147 664 0,'-9'-5'244'0,"18"5"-188"0,6-3-16 0,-10 3 208 15,10-2-144-15,6-1-32 0,9 0-48 16,-3 1-12-16,3-4-8 16,-10 4-476-16</inkml:trace>
  <inkml:trace contextRef="#ctx0" brushRef="#br0" timeOffset="28782.431">22700 14166 384 0,'0'0'140'0,"6"-3"-108"0,-6 3-8 16,0 0 120-16,0 0-84 15,9-3 52-15,-9 3-64 16,0-5 56-16,0 0-64 16,0-6 28-16,0 3-40 0,0-2 8 15,-9-6-20-15,3 0 28 16,-9-2-28-16,0-1-12 15,0-2-8-15,-6 2 12 16,0 6-4-16,1 8 16 16,-1 2-12-16,0 8-28 0,3 11 8 15,-3 0 24-15,6 11-8 16,3-1 8-16,4 3-4 16,8 3-32-16,0-11 12 15,6 0-4-15,2-2 8 16,4-3-12-16,6-8 12 15,9-3-164-15,-3-5 96 16,3 0-104-16,-7-5 108 16,-2-3-28-1,0 2 60-15,-9-4 24 16,-9 5 12-16,0-3 12 0,-9 2-4 16,3 6 24-16,0 6-16 15,0-4 92 1,3 9-56-16,3 2 64 15,3 3-60-15,0 2 24 0,6 17-44 16,-9 18-8-16,0 10-16 0,0 3 20 16,-12 1-16-16,-12-7 24 15,-2 7-24-15,-4-1 4 16,0-3-8-16,-3-7 116 16,7-6-68-16,-1-16 68 15,6-7-72-15,0-17 48 16,6-15-56-16,3-13-4 15,6-11-24-15,6-6-4 16,3-5-4-16,9 3-24 16,-3-8 8-16,6 0 20 0,-3-2-4 15,3-6-40-15,0 3 20 16,0 5 20-16,8 5-4 16,1 8-168-1,0 11 92-15,3 5-404 16,6 8 264-16,-7 11-268 15</inkml:trace>
  <inkml:trace contextRef="#ctx0" brushRef="#br0" timeOffset="29426.5257">22858 14380 456 0,'0'8'168'0,"0"3"-128"0,0 7-16 15,0-5 80-15,0 9-64 16,0 1 60-16,-6 4-56 15,6-3 48-15,-6-1-52 16,-3-4 40-16,3-3-44 0,-3-3 16 16,3-2-32-16,0-6-28 0,3-8 4 15,6-5-16-15,6-2 8 16,0-9-88-16,0 1 52 16,6-6-92-16,-3-3 80 15,2 6 28-15,-5 3 24 16,0 2 32-16,3 5-12 15,-9 3 56-15,0 6-36 16,0 7 72-16,3 6-56 16,-6 4 52-16,0 4-56 15,6 2-4-15,-6 6-24 16,3-9-12-16,3 1 0 0,0-3 12 16,0-1-8-1,-3-7-12-15,12-2 0 16,-9-6-24-16,3-6 16 15,2 1-92-15,-2-3 56 0,3-8-64 16,-3 0 64-16,0 0-108 16,3 1 88-16,-3 4 12 15,-3 3 36-15,9 5 60 16,-6 9-20-16,-3 2 132 16,6 5-84-16,-3 0 40 15,5 6-64-15,-8-3 4 16,9-3-32-16,-9-3 8 15,3 6-12-15,-9-3-156 16,6-2 76-16</inkml:trace>
  <inkml:trace contextRef="#ctx0" brushRef="#br0" timeOffset="30626.719">23376 13986 372 0,'-6'-16'140'0,"9"11"-112"0,-3-1-4 16,0 6 48-16,0 0-44 16,0 0 40-16,0 6-36 15,0 7 24-15,0 13-28 16,0 3 88-16,0 6-64 15,0 2 12-15,-3 0-40 16,3-3 48-16,0 1-40 0,0-6 4 16,-6-5-24-16,6-3 12 15,-6-3-16-15,6-4 24 16,-3-9-20-16,3-5 12 0,3-3-12 16,3-2-24-1,-6-3 4-15,6-5-84 16,0-6 52-16,2-2-188 0,-5-3 128 15,9-7-124 1,-3-9 132-16,6-2 0 16,0 2 60-16,6 3 80 15,6 2-24-15,-4 9 168 16,7 7-104-16,3 9 36 16,-6 10-72-16,3 8-4 15,-10 10-28-15,-2 6 40 0,-3 3-32 0,-9 2-4 16,-12 0-16-16,-9-3 28 15,-12 1-20-15,-5-4-4 16,-4-4-8-16,0-3-16 16,1-8 8-16,11-3-4 15,3-8 0-15,0-2 16 16,9-5-4-16,9 2-56 16,6 2 28-16,9 1 20 15,-3 5 4-15,6 11 28 16,6 2-16-16,0 0 40 15,-1 3-28-15,-2 3 32 16,3-4-32-16,6 4 48 16,-6-3-40-16,0-3 20 15,-10-2-32-15,7-3-44 16,-3-1 12-16,-6-7-536 16,0 6 300-16,-12-1-152 15</inkml:trace>
  <inkml:trace contextRef="#ctx0" brushRef="#br0" timeOffset="31064.3926">23825 14362 372 0,'-6'-6'140'0,"0"6"-112"0,3 0-4 15,3 0 56-15,-6 0-48 16,-6 0 40-16,12 6-40 16,-9-1 0-16,0 0-20 15,-5 6 80-15,-4-3-48 16,9 8 68-16,6-1-64 16,-3 1 64-16,6 0-64 0,0 3 0 15,9-1-28-15,0-2 16 16,9-5-24-16,-4-3 12 0,1-3-12 15,0-2-112-15,0-3 52 16,-3-3-304-16,0-2 192 16</inkml:trace>
  <inkml:trace contextRef="#ctx0" brushRef="#br0" timeOffset="31603.8882">24057 13925 196 0,'-3'-5'72'0,"6"5"-56"0,-3 5-4 0,0 3 64 16,0 3-44-16,-3 2 76 16,-3 8-60-16,-6 11 124 15,0 7-96-15,-5 4 60 16,8 2-76-16,-6 0 72 16,-3 5-76-16,9 3 8 0,-6 2-40 15,6-4 68-15,3-6-56 16,3-8 4-16,0-8-24 15,3-8-12-15,3-8 0 0,0-8-84 16,3-7 44-16,-3-6-224 16,3-8 144-16,6-5-272 15,0-3 216 1,6 0-76-16</inkml:trace>
  <inkml:trace contextRef="#ctx0" brushRef="#br0" timeOffset="31933.7287">24236 13933 424 0,'-9'-16'156'0,"9"11"-120"0,0-1-8 16,0 6 104-16,0 0-76 15,0 0 16-15,0 0-48 16,0 6 24-16,0 2-32 15,0 5 76-15,0 11-56 0,-9 8 76 0,9 10-64 16,0 11 64-16,-9 0-64 16,6-6 64-16,-9 6-64 15,3 11 8-15,-12 2-32 16,3-3-4-16,1-10-12 16,-4-8 20-16,12-8-16 15,-3-10 12-15,9-9-12 16,3-7-32-16,0-6 8 15,3-5-172-15,9-5 104 0,-6-6-348 16,6-2 240-16</inkml:trace>
  <inkml:trace contextRef="#ctx0" brushRef="#br0" timeOffset="32552.1996">24307 14108 236 0,'0'0'88'0,"0"0"-68"0,0 13-4 16,0-3 132-16,0 6-84 16,0 8 72-16,-6 5-80 15,3 0 68-15,0 0-72 16,-3 6 28-16,6 2-48 15,-9-8 68-15,9-5-52 16,-3-8 0-16,3-3-28 0,0-8 32 0,0-5-28 16,0-10-40-1,0-9 8-15,3-5-44 16,6 0 32-16,3-5-256 0,3-5 152 16,0-3-212-1,12-8 192-15,-6 0 0 16,8 3 88-16,1 7 284 15,3 6-124-15,-3 11 132 16,-9 4-140-16,-1 9 40 16,-2 16-80-16,-6 2 20 15,-3 5-44-15,-9 4 16 0,-12 1-28 0,-3 1 16 16,-9 0-20-16,-2-3 8 16,-7-2-12-16,3-1-60 15,-3-2 24-15,4-3-60 16,8-2 48-16,-6-3 16 15,15-3 16-15,0-5-8 16,6 5 8-16,3-5 72 16,6 6-36-16,3 2 92 15,6 2-68-15,9 1 36 16,9-3-56-16,0 8 8 16,-1-6-28-16,-8 3 8 15,-3 1-12-15,-3-4-52 16,-6-2 24-16,3-3-420 15,-3-2 240-15,-9 2-308 16</inkml:trace>
  <inkml:trace contextRef="#ctx0" brushRef="#br0" timeOffset="32867.1593">24664 14298 464 0,'-20'3'176'0,"20"-3"-140"0,-9 2-8 0,9 4 188 16,-12-1-124-16,12 3 24 0,-9 0-68 16,3 2 12-16,0 4-32 15,6 2 8-15,0-1-20 16,0 1 88-16,0 0-56 0,0-3 12 16,0 1-36-16,-9-4 32 15,9 1-32-15,-3-3-12 16,6 0-8-16,-3-3-16 15,15-2 8 1,0-1 4-16,-3 1 8 16,6 2-4-16,2-2-188 15,-8-1 100-15,9 6-608 16,-3-8 384 0,3-5 64-16</inkml:trace>
  <inkml:trace contextRef="#ctx0" brushRef="#br0" timeOffset="33604.7547">23343 13811 312 0,'-9'-2'112'0,"9"4"-84"0,0-4-12 0,0 2 48 0,-6 2-40 16,6 4 44-16,-6-1-40 16,-3 3 20-16,-6-3-28 15,-6 3 72-15,0 8-56 16,-8 2 68-16,-1 17-64 15,9 18 116-15,0 8-88 16,15 5 72-16,9 2-80 0,12 12-24 16,15 7-20-16,0-2 4 15,5-11-12-15,7-11-356 16,12-15 192-16</inkml:trace>
  <inkml:trace contextRef="#ctx0" brushRef="#br0" timeOffset="34096.7348">24736 13787 540 0,'9'-5'200'0,"0"10"-156"0,3 1-12 15,6 2 116-15,2 8-88 16,7 10 140-16,9 27-112 15,6 18 92-15,5 9-104 16,-17-11 48-16,-9 7-72 0,-21 14 60 16,-30 5-64-16,-30-5-344 0,-11-2 160 15,-21-9-408 1</inkml:trace>
  <inkml:trace contextRef="#ctx0" brushRef="#br0" timeOffset="40100.2273">18404 8017 332 0,'0'-11'120'0,"0"6"-92"0,-3 0-8 0,3 5 36 15,0 0-36-15,0 0 16 16,-3 2-20-16,3 6 28 16,-3 3-28-16,0 5 40 15,1 8-32-15,-7 7 32 16,9 9-32-16,-3 5 40 0,-6 0-36 16,3 0 12-16,3-3-24 15,0-7 44-15,0-9-32 0,-3-5 12 16,3-7-24-16,3-9 8 15,-3 0-12-15,3-10 12 16,0 0-16-16,3-14-40 16,0 0 20-16,3-7-104 15,-3-6 64-15,0-5-28 16,0-2 44-16,6 4-48 16,-6 3 48-16,3 3 44 15,0 3-4-15,-1 2-24 16,1 3 12-16,9 0 20 15,3 2-8-15,6 3-8 16,3 3 0-16,6 2 20 0,-1 4-8 16,4 7-20-16,-3 5 4 15,-6 3 20-15,-1 2-4 16,-11 1 24 0,-6 2-20-16,-6 0 40 15,-12 3-28-15,-6 0-32 0,-9 3 4 16,-5-1 8-16,-4-2 0 15,0-5 24-15,3-3-16 16,7-6-20-16,5-2 0 16,3-2-24-16,6-1 20 15,0 0-4-15,9-2 8 16,6 2 0-16,3 6 0 16,0 2 32-16,3 6-12 0,3 5 12 15,3 8-12-15,-1 2 20 16,-2 0-20-16,6-2 32 15,0-3-28-15,-3-2 20 16,0-3-20-16,-3-6 28 16,-1 1-28-16,-2-3-92 15,0 0 40-15,0 0-472 16</inkml:trace>
  <inkml:trace contextRef="#ctx0" brushRef="#br0" timeOffset="40566.0022">18922 8419 340 0,'-9'-3'128'0,"3"1"-100"0,-2 2-8 0,2 0 24 0,0 0-28 16,-3 0-4-16,0 5-8 15,-3 0 56-15,0 3-32 16,0 0 24-16,0 0-32 16,0 0 52-16,0 0-40 15,6 3 12-15,0-1-28 16,3 3 72-16,3 6-52 16,6-3 4-16,3 2-24 0,0-4 8 15,6-4-16-15,0-5 24 16,6-2-20-16,-3-6-20 15,9-2 0-15,-4-3-288 16,-2-2 164 0,3 2-280-16</inkml:trace>
  <inkml:trace contextRef="#ctx0" brushRef="#br0" timeOffset="41633.0349">19095 7887 248 0,'0'0'92'0,"0"0"-72"0,3 6-4 0,-3-1 44 16,-3 0-36-16,0 8 8 15,-6-2-20-15,3 7 36 16,-3 6-24-16,0 5 48 16,0 6-40-16,0 20 56 15,0 19-52-15,1-2 44 16,2-9-44-16,0-4 16 0,3-4-32 15,3-2 28-15,0-3-32 0,0-7 32 16,0-6-32-16,0-14 4 16,0-1-12-1,0-9-32-15,0-8 12 0,0-10-144 16,3-3 84-16,0-13-260 16,3-3 188-1,3 5-92-15</inkml:trace>
  <inkml:trace contextRef="#ctx0" brushRef="#br0" timeOffset="42011.4958">19259 7866 208 0,'-6'8'76'0,"12"-3"-60"0,-6 6-4 0,0-1 108 15,0 4-68-15,0 2 40 16,0 5-52-16,0 0 64 16,-6 3-56-16,3 7 52 15,-9 12-56-15,3 15 16 16,-3 8-40-16,0 3 36 0,0-3-32 15,0-2 40-15,3-1-36 16,0 9 20-16,4-14-28 0,2-3-8 16,0-15-8-16,0-6 12 15,3-10-8-15,0-5-4 16,0-3 0-16,0-8-148 16,0-8 80-16,3 0-236 15</inkml:trace>
  <inkml:trace contextRef="#ctx0" brushRef="#br0" timeOffset="42697.8772">19357 8012 208 0,'-3'0'76'0,"0"0"-60"0,3 5-4 0,0 0 100 16,-6 3-64-16,6 8 68 15,-6 10-64-15,3 17 68 16,0 12-68-16,3 4 72 0,0-1-72 15,-3-3 16-15,-3-2-36 16,0-5 12-16,0-6-24 0,-3-2 28 16,3-8-32-1,0-14 32-15,1-13-32 16,2-10-24-16,3-8 4 0,0-3-52 16,3-13 28-16,2-13-188 15,4-6 120-15,3-8-48 16,6-2 88-1,9 3-24-15,6 4 48 16,2 9 88-16,1 8-28 16,-3 7 80-16,-3 9-60 15,-7 4 20-15,4 9-40 16,-12 2 36 0,0 6-36-16,-9 5-16 15,-3 5-4-15,-6 11 16 0,-9 8-12 0,-9 2 32 16,-6 3-28-16,-2 0-12 15,-7-2-8-15,3-9-4 0,3-2 0 16,4-8 16-16,5-3-4 16,6-5-28-1,3 0 12-15,6-3-12 0,9 1 12 16,6-1 80-16,6 5-40 16,3 4 20-16,3-1-32 15,2 0 28-15,1 0-28 16,-3 1-12-16,-3-1-8 0,-6 3 20 15,-3-6-8-15,0 1 16 16,-6-1-16-16,-3-2-380 16</inkml:trace>
  <inkml:trace contextRef="#ctx0" brushRef="#br0" timeOffset="43103.3313">19681 8488 488 0,'-11'5'180'0,"11"-5"-140"0,5-3-12 16,-5 9 100-16,0 4-76 15,0-2 60-15,6 6-68 0,-6 4 24 16,0 1-40-16,0 2 8 0,0-3-20 15,-3 1 64-15,0-3-48 16,0-3 32-16,-2-3-36 16,2-2 0-16,3-2-16 15,0-6-8-15,0 0 0 16,6 0-4-16,2 0 0 16,1-6 16-16,3 6-8 15,0 0 16-15,3 6-16 16,6-6-4-16,3 5 0 15,0 0 12-15,-1 1-8 16,-2-6-116-16,0-6 56 16,-3 1-224-16,-3-6 152 15,-3-2-392 1,-3 0 288-16,-3 2 64 0</inkml:trace>
  <inkml:trace contextRef="#ctx0" brushRef="#br0" timeOffset="43420.396">20098 8078 644 0,'-9'-6'236'0,"6"6"-180"0,6-2-20 15,-3 2 148-15,15-3-28 16,3-2-72-16,3 0-32 16,3-1-36-16,2 1 16 0,1 0-20 15,0 2-164-15,-3 3 84 16,-6 5-364-1,-9 3 244-15,-6 13-200 0</inkml:trace>
  <inkml:trace contextRef="#ctx0" brushRef="#br0" timeOffset="43629.7565">20143 8244 664 0,'0'3'244'0,"0"-3"-188"0,0 3-16 16,0-3 84-16,9 0-76 15,3 0 0-15,5 0-32 16,4 0 8-16,6 0-16 16,6 0-328-16,0 0 172 15,-4 8-308-15</inkml:trace>
  <inkml:trace contextRef="#ctx0" brushRef="#br0" timeOffset="45821.8231">21965 7302 312 0,'0'-10'112'0,"0"5"-84"0,0 5-12 0,0 0 144 16,0 0-92-16,0 0 16 15,0 5-48-15,0 11 52 16,-6 2-48-16,3 17 20 16,-3-4-40-16,6 14 28 0,-6-2-32 0,3-4-4 15,-3-2-8-15,0 3 12 16,-3 0-8-16,3-3-40 15,-3-3 20-15,-3-5-332 16,3 1 188 0,-12-9-180-16</inkml:trace>
  <inkml:trace contextRef="#ctx0" brushRef="#br0" timeOffset="46347.1517">20911 7980 280 0,'-12'-5'104'0,"12"2"-84"0,-3 3 0 0,0 0 144 15,0 0-92-15,3 0 52 16,0 0-76-16,9-3 28 16,3 1-44-16,0 2 36 15,6 0-40-15,-4 2 40 0,4 1-40 0,6 0 4 16,-3 2-20-16,3-3 20 15,6-4-20-15,17 2-12 16,19 2-4-16,20-4 56 16,0-1-28-16,30-2 44 15,27-11-40-15,3 0 48 16,33-5-44-16,-13-3 48 16,22 3-48-16,-6 5-16 15,-22 3-8-15,-2 5 16 16,-12 8-12-16,-27 0 4 15,-30 3-8-15,-17 2 4 16,-19-2-8-16,-20-1-72 16,-6 1 36-16,-9-1-216 15,-6 1 136-15,-12-3-372 16</inkml:trace>
  <inkml:trace contextRef="#ctx0" brushRef="#br0" timeOffset="46815.0875">21286 8165 456 0,'6'-13'168'0,"-3"13"-128"0,-3 0-16 16,0 5 80-16,-3 6-64 0,-3 7 28 15,-9 11-40 1,9 3 8-16,-3 0-20 15,-3 0 8-15,-3-1-12 0,6-4-8 0,-3-6 0 16,4-3-260 0</inkml:trace>
  <inkml:trace contextRef="#ctx0" brushRef="#br0" timeOffset="47187.5779">20869 8493 352 0,'-9'0'132'0,"9"-3"-104"0,0 3-8 15,0 0 168-15,0 0-108 16,6 3 36-16,-3 2-68 15,12-5 16-15,6 0-36 16,6 0 28-16,11 0-32 0,-2-5 12 16,15-3-20-16,11 0 36 15,10 0-28-15,2 3-24 16,-8 2 0-16,-13-5 24 16,-11 8-12-16,-9-2 32 15,-10 2-28-15,-8 0 12 0,-6-3-16 16,-9 3-148-16,-6 5 72 15,-6 1-396 1,-6 2 256-16,-11 5-112 16</inkml:trace>
  <inkml:trace contextRef="#ctx0" brushRef="#br0" timeOffset="47714.5578">21077 8535 352 0,'-5'3'132'0,"2"5"-104"0,-3 8-8 0,6 0 80 0,0 10-60 16,0 11 116-16,-6 8-88 15,6-2 0-15,-3-4-40 16,0-2-8-16,-3-2-12 16,0-9 28-16,-6-5-20 0,6-5 32 15,-3-5-32-15,3-9 4 16,6-4-12-16,0-6-16 15,6-5 4-15,-3-9 12 16,12-7-4-16,0-8-36 16,0-5 16-16,2 8-40 15,4-1 36-15,9 3 16 16,-3 9 4-16,3 7-8 0,-7 10 4 16,1 6 12-16,-6 6-4 15,-6 4 32-15,-9 4-20 16,-6 1 4-1,-6 4-12-15,-6-1 28 16,-3 4-20-16,-2-9-4 0,-1 5-8 16,0-7-48-16,3 0 24 15,0-3-4-15,6-3 16 16,3 5-20-16,3-4 16 16,3 2-12-16,3 7 12 15,3-1 60-15,0-4-24 0,3 4 24 16,3-1-28-1,0 0 0-15,0-2-12 0,0-3 28 16,0-3-20-16,-3 3-56 16,0-3 16-16,0 0-412 15</inkml:trace>
  <inkml:trace contextRef="#ctx0" brushRef="#br0" timeOffset="48032.0102">21390 8919 332 0,'-24'3'120'0,"15"-3"-92"0,0 2-8 15,3 1 88-15,0 0-64 0,-2-1 80 16,-4 4-72-16,3 2 88 15,0 2-80-15,0 3 68 16,0 6-72-16,3-1-12 0,6 4-28 16,0-4 8-16,6 1-16 15,9-6 16-15,0-5-16 16,6-8-20-16,8-6 4 16,-8-1-164-1,9 1 96-15,6-4-324 16,-10-1 228-16,7 6-120 15</inkml:trace>
  <inkml:trace contextRef="#ctx0" brushRef="#br0" timeOffset="48509.3663">22027 8496 384 0,'-3'-8'140'0,"3"10"-108"0,-6-2-8 0,6 0 196 15,0 0-124-15,0 0 44 16,0-2-88-16,6-1 60 0,3 3-64 16,6-5-16-16,6 0-20 0,6-1 8 15,5 4-12-15,1-1-100 16,-3 0 48-16,-3 3-352 16,-10-2 220-1</inkml:trace>
  <inkml:trace contextRef="#ctx0" brushRef="#br0" timeOffset="48720.4807">22152 8374 436 0,'-18'5'160'0,"15"6"-124"0,-6 10-8 16,3-8 80-16,-3 3-64 0,6 3 16 15,-2 2-36-15,2 5 4 16,0-2-16-16,-3 0-8 0,6-6 0 16,0-2-180-1,3-8 96-15,3-2-304 16</inkml:trace>
  <inkml:trace contextRef="#ctx0" brushRef="#br0" timeOffset="48959.812">22736 8144 560 0,'0'-11'208'0,"-6"9"-164"0,6 2-8 16,-9 16 40-1,0 5-4-15,3 5-36 16,-3 6-8-16,6 0-20 15,3-3-24-15,0 0 8 0,-3-3-164 16,-9-2 96-16,3-3-200 16,-9-5 156-1,0 5-108-15</inkml:trace>
  <inkml:trace contextRef="#ctx0" brushRef="#br0" timeOffset="49199.8056">22459 8464 424 0,'-3'0'156'0,"9"0"-120"0,0-5-8 0,3 5 132 16,2-3-92-16,10-2 80 15,15-3-88-15,15-5 20 16,17-3-44-16,-8 3-12 0,-4 2-16 16,-8-2 28-16,-7 5-20 15,-8 2-32-15,-9 4 8 16,-9 2-52-16,-12 8 32 15,-6 0-72-15,-6 0 56 16,-3 2-360-16,0 6 224 16,-15 3-80-16</inkml:trace>
  <inkml:trace contextRef="#ctx0" brushRef="#br0" timeOffset="49816.39">22575 8543 392 0,'-30'19'148'0,"21"-1"-116"0,0 19-8 15,6-13 128-15,-3 8-88 16,6 10 60-16,0-5-68 16,6 6 28-16,-3-6-48 15,-3-8 24-15,0 0-32 0,6-10 28 16,-6-4-32-16,0-1 12 0,0-9-20 15,0-5 0-15,0-5-8 16,0-6-32-16,3-2 12 16,3-11-216-16,3 0 128 15,3-5-192 1,3-11 168-16,3 1 44 16,8-4 52-1,4 1 52-15,6 5-16 0,-3 8 160 16,-4 5-96-16,-5 8 88 15,0 6-96-15,-6 7 56 16,-3 11-68-16,-6 8 4 16,-6 8-32-16,-3 5 24 15,-3 0-32-15,-6 0 4 0,-3 3-12 0,-6-9 20 16,-3-4-16-16,-9-3-12 16,4-3-4-16,-4-2-76 15,-3-3 44-15,0-8-4 16,10 0 24-16,5 0-24 15,3-3 24-15,6 0-12 16,3-2 16-16,6 5 16 16,9 3 0-16,3 2 60 15,6 3-36-15,2 2 52 16,4 4-48-16,3-1-16 16,-6 0-8-16,0 0 16 15,-3-2-12-15,-4-3 32 16,-5 0-28-16,-3-3-208 15,0-2 104-15,-6-3-336 16,6 5 236-16,-6-5-116 16</inkml:trace>
  <inkml:trace contextRef="#ctx0" brushRef="#br0" timeOffset="50506.3567">22902 8916 424 0,'-3'-2'156'0,"6"2"-120"0,-3-3-8 0,0 3 132 15,0 0-92-15,0 0 60 16,0 0-72-16,0 0 20 16,0 5-44-16,0 3 60 0,0 3-52 15,0 2 0-15,0 6-24 16,0 2-4-16,0 0-4 15,-6 0 28-15,3-2-20 16,0-6 20-16,3-2-20 16,0-6 0-16,0-5-8 15,3-3-24-15,-3 1 8 16,6-4 4-16,-3 1 4 0,3 0-12 16,-3 2 8-16,0 0 20 15,6 1-8-15,0-1 16 16,3-2-16-16,3 0 24 15,9-3-20-15,8 0 12 16,-2 2-12-16,3 1 12 16,0 2-16-1,-10 3-4-15,-2 0 0 0,-6 3-4 16,-6 2 0-16,-3 1-248 16,-6-1 136-16</inkml:trace>
  <inkml:trace contextRef="#ctx0" brushRef="#br0" timeOffset="53663.3676">23489 7853 248 0,'0'-3'92'0,"0"1"-72"0,0-1-4 16,0 3 96-16,0-3-64 15,0 3 120-15,0 0-92 16,-3-2 84-16,3 2-92 16,0 0 28-16,0 0-56 15,3 0 28-15,9-3-36 0,-4 0-8 16,13 1-16-16,-3-1 4 16,6 3-8-16,-6 0-124 15,-9 5 64-15,3 3-408 31,-24 5 104-31</inkml:trace>
  <inkml:trace contextRef="#ctx0" brushRef="#br0" timeOffset="53827.1306">23444 7998 560 0,'9'0'208'0,"-3"-2"-164"0,21 2-8 0,-15 0 68 15,-1-3-64-15,16 3 16 0,-6 0-32 16,3-3-136-16,0 3 60 16,-6 3-448-16</inkml:trace>
  <inkml:trace contextRef="#ctx0" brushRef="#br0" timeOffset="54813.8021">23885 7334 236 0,'-12'-10'88'0,"12"7"-68"0,0-2-4 16,0 5 112-16,-3 2-72 15,3 4 68-15,-6 7-72 16,6 5 40-16,-3 6-52 0,-3 8 60 15,6 2-60-15,0 6 44 16,-3-8-48-16,3-3 0 0,0-5-24 16,-3 0 44-16,-3-6-28 15,6-5 28-15,-9-5-28 16,9-5-8-16,0-6-12 16,0-2 12-16,9-6-12 15,-3-2-40-15,0-11 20 16,9-5-140-16,-3 0 84 15,-1-13-128-15,10-1 112 16,-3 9-4-16,3 5 56 0,-3 8 64 16,-3 5-16-1,3 8 92-15,-6 13-60 16,-4 6 56-16,4 5-60 16,0 2-20-16,-3 3-16 0,-9 1 24 15,0-1-16-15,-3 3-120 16,-15-6 56-16,-2 1-196 15,-4-6 140 1,-3 5-16-16,-3-7 72 16,9-1 48-16,0 1 4 15,10 0 176-15,2-1-96 16,6 1 128-16,3 2-120 16,3 3 24-16,9 2-68 15,8 1 8-15,-2-3-36 0,6 0 0 16,-6-6-12-16,3-2 36 15,-3-2-20-15,-6-4-200 0,-4-2 96 16,4-2-416 0</inkml:trace>
  <inkml:trace contextRef="#ctx0" brushRef="#br0" timeOffset="55114.9333">24218 7620 144 0,'6'-3'52'0,"-3"3"-40"0,0-8 0 0,-3 8 132 0,0 0-80 16,9 0 72-16,-9 0-80 16,0 0 24-16,-3 0-48 15,-6 0 68-15,-3 6-52 16,0-1 36-16,-6 3-48 15,0 3 68-15,-3 2-56 16,13 8 44-16,5 0-52 0,6 0 16 16,5-2-36-16,13-6 28 15,0-5-32-15,0-5-56 16,-3-3 16-16,0-6-296 16,-6 1 176-16</inkml:trace>
  <inkml:trace contextRef="#ctx0" brushRef="#br0" timeOffset="55669.6659">24382 7414 404 0,'-12'2'148'0,"12"9"-112"0,-3 7-12 0,3 1 76 15,0-1-60-15,0 4 72 16,3 1-64-16,6 1 8 16,0-5-32-16,0 5-12 15,-6-9-8-15,-1-1 48 0,-2-9-28 16,-2 0 8-16,-1-5-20 16,-3-5 20-16,6-6-20 0,-3-2-32 15,-3 3 12-15,12-14-148 16,-3-8 84-16,11-2-172 15,1-3 140 1,3-1-20-16,6 9 72 16,3 6 200-16,3 4-80 15,-7 8 172-15,-2 9-136 16,0 7 64-16,-6 3-100 16,-6 3 8-16,-6 5-44 15,-6-1 4-15,-12 4-20 0,-6-3-8 16,-3 0-4-16,-11 2-112 15,5-2 60-15,-6-3-60 0,9-5 64 16,4 3 4-16,8-1 24 16,0 1 72-1,9 2-28-15,6 0 112 16,6-2-80-16,9 8 44 0,5-9-60 16,7-5-8-16,0 3-20 15,-3-2 8-15,-3-6-16 16,-3 5-196-16,-7-5 100 15,1-5-376 1</inkml:trace>
  <inkml:trace contextRef="#ctx0" brushRef="#br0" timeOffset="55940.763">24721 7562 520 0,'-6'-6'192'0,"-3"14"-152"0,-3-2-8 15,9-1 140-15,-3 0-100 16,-6 3 88-16,3 0-96 16,6 0 12-16,-2 5-44 15,5-2-4-15,5 7-16 0,-2-7 20 16,6 5-20-16,0-6 4 16,-6-2-8-16,12-5-8 15,-9-3 4-15,0 0 28 16,3-3-16-16,3 1 4 15,0-1-12-15,0 3-332 0,6 3 176 16,-1 5-460 0</inkml:trace>
  <inkml:trace contextRef="#ctx0" brushRef="#br0" timeOffset="56751.7586">23861 7993 372 0,'0'-3'140'0,"-6"6"-112"0,3 0-4 0,3-3 84 0,0 0-64 15,0 0 60-15,0 0-60 16,3-3 40-16,3 0-48 15,-6 1 60-15,3-1-56 16,6 3 36-16,-3 0-44 0,0-5 36 16,8 2-40-16,1 3 20 15,18 0-28-15,12 0 36 16,11 3-32-16,1-3 64 16,11-3-48-16,7-2 28 15,23 0-40-15,-12-1 0 16,-8-2-16-16,-19 3 0 15,-8-6-4-15,-15 6 28 16,-10 3-20-16,-2-1 32 16,-9 0-32-16,-3 3-32 15,-3 0 8-15,0 0 0 16,-3 0 8-16,0 3-132 0,-3 0 72 16,6 2-436-1,0 5 276-15</inkml:trace>
  <inkml:trace contextRef="#ctx0" brushRef="#br0" timeOffset="57714.7059">23813 8234 384 0,'6'-11'140'0,"-3"11"-108"0,-3 0-8 0,0 6 32 0,0-1-36 15,0 8 112-15,0 11-72 16,0 2 28-16,0 6-52 16,-3-3 48-16,-3 3-48 15,3-6 28-15,3-2-36 0,0-3 36 16,0-2-36-16,-6-3 4 16,6-6-20-16,0-4 28 15,0-6-24-15,6-3 4 16,-6-2-12-16,3-6-52 15,6-5 28-15,0-8-156 16,-6 1 96-16,15-6-108 16,-9-1 104-16,9-1 8 15,2-4 44-15,1 6 88 16,0 5-32-16,-6 8 52 0,3 9-44 16,-9 4 76-16,-6 11-60 15,-6 5 44 1,-6 3-56-16,-9 0 8 15,9 2-32-15,-9 3-8 0,0-5-4 16,0-2 12-16,4-4-8 16,-4 3-20-16,9-2 4 15,-9 0-76-15,18-3 48 16,0 2 120-16,0 9-44 16,18-9 96-16,-6 3-80 0,9 3 16 15,-1-5-40-15,7 2 24 16,-9-8-32-16,-6 3 12 15,0-2-20-15,-6-1-140 16,-6-5 68-16,-3 0-212 16,0 0 152-16,0-5-260 15</inkml:trace>
  <inkml:trace contextRef="#ctx0" brushRef="#br0" timeOffset="58087.3559">24042 8483 652 0,'-6'0'244'0,"3"5"-192"0,-3-3-12 0,3 4 92 16,0 4-80-16,-2 4 32 16,5 1-48-16,0 4-12 15,0-1-16-15,5 1-16 0,-2 0 4 16,-3-12 40 0,6 4-24-16,-6-11 24 0,6 0-20 15,0 0 8-15,-3-5-12 16,-3 5-32-16,6 0 8 15,0 0-12-15,9 0 12 0,0 5 24 16,0 0-4-16,6 1-4 16,0-1 0-1,-7-2-224-15,7-3 120 0</inkml:trace>
  <inkml:trace contextRef="#ctx0" brushRef="#br0" timeOffset="58634.0581">23762 8295 280 0,'6'-14'104'0,"-6"14"-84"0,0-5 0 16,3 0 136-16,0 5-88 16,0-3 104-16,0-2-96 15,0 0-24-15,6-1-32 16,-3-2 28-16,0-2-24 15,3 5 12-15,0-6-20 0,3-2 0 16,3 7-8-16,-3-2-16 16,0 6 4-16,0-1 28 15,-4 8-12-15,-2 3-4 16,-3 3-4-16,-3 2-4 16,0 0 0-16,0 1-336 15</inkml:trace>
  <inkml:trace contextRef="#ctx0" brushRef="#br0" timeOffset="59024.7167">24209 8432 372 0,'-3'-2'140'0,"6"-1"-112"0,3 0-4 16,-3 1 180-16,-3-1-116 16,12-2 88-1,-3-1-32-15,3 4-80 16,3-1 12-16,-1 3-48 0,10-2-28 16,0-1 0-16,0 3-72 15,0 0 40-15,-9-3-276 16,-1 3 168-16</inkml:trace>
  <inkml:trace contextRef="#ctx0" brushRef="#br0" timeOffset="59248.8628">24304 8300 612 0,'-9'21'228'0,"3"3"-180"0,3 0-12 0,-3-8 96 0,6 2-80 16,0 3-4-16,0 0-28 16,0 1 28-16,0-1-24 15,0-3 12-15,6-4-20 0,-3-6-24 16,3-3 0-16,-6-5-296 16,6-8 168-1</inkml:trace>
  <inkml:trace contextRef="#ctx0" brushRef="#br0" timeOffset="59784.8376">24489 8236 560 0,'-12'-10'208'0,"6"10"-164"0,6 5-8 15,0 3 32-15,0 8-44 0,6 5 24 16,0 6-28-16,3-1 16 15,-3 1-20-15,0-4 8 0,0-1-12 16,-3-7 28-16,-3-1-24 16,-3-4 64-16,0-5-44 15,0-5-24-15,0-2-12 16,0-3 8 0,3-3-4-16,3-6-4 0,3-4 4 15,6-9-136-15,2-4 72 16,1 2-56-16,0 2 68 15,6 3 16-15,-3 8 20 16,0-2 116-16,-6 13-56 16,0 10 132-16,-12 8-104 0,6-2 8 15,-12 7-48-15,6-5-24 16,-9 3-8-16,3-2 56 16,-9-4-32-16,9 1-36 15,-9-1 0-15,3-4-88 16,-6-1 56-16,12-2-12 15,-9-1 32-15,3 3-12 16,1 3 16-16,5 0 36 16,3 6-12-16,6 1 116 15,12 1-72-15,-1 0 40 16,16-3-52-16,-3-2-16 16,-3 0-12-16,3-6 0 15,-13-5-8-15,4 5-256 16,-9-5 136-16,-6 0-244 15,-3 0 204-15</inkml:trace>
  <inkml:trace contextRef="#ctx0" brushRef="#br0" timeOffset="60175.6985">24882 8451 540 0,'-9'0'200'0,"9"-3"-156"0,-6 6-12 15,6-1 168-15,-9 1-116 16,6 2 116-16,-6 1-116 16,-3 2 64-16,0 5-88 15,-3-3 84 1,12 6-84-16,0 8 44 0,-3 3-64 16,15 2-20-16,3-3-12 15,9-5 16-15,9-5-12 16,-3-5-172-16,-4-3 88 0,7 2-660 15,-12-10 404 1,-18-8-104-16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07:2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20045 6025 436 0,'-15'5'160'0,"9"0"-124"0,0-5-8 16,6 0 80-16,0 0-64 15,-3 0 60-15,-3 0-60 16,0-5 40 0,0-6-48-16,3 1-20 0,3-4 24 0,-6-4-24 15,6-6 4 1,-6 0-12-16,3-5 12 0,3 0-12 16,-6 3-20-16,6-6 4 15,0 0 12 1,0-5 0-16,6-5-12 0,-3-6 4 15,9 1 28-15,-3-1-12 16,3 6-4-16,0 5-4 16,3 5-4-16,2 3 0 15,4 5 16-15,0 3-8 16,0-3-4-16,0 3 0 16,-3 2-24-16,2-2 12 15,-2 5 12-15,3 6 0 0,0 2 8 16,0 2-8-16,0 6 8 15,3 3-8-15,-4 5 24 16,-2 2-16-16,-3 1 12 16,-6 2-12-1,-9 1 28-15,-9 4-24 0,-6-2 32 16,-6 2-32-16,4-4 20 16,-10 4-20-16,6-7 0 15,3 2-8-15,3-8 4 16,0 1-8-16,3-1-48 15,3-2 28-15,3-3-24 16,3 0 24-16,3 0-16 16,0 0 16-16,6 2-16 15,3 1 16-15,6 2 8 16,3 0 8-16,3 11-12 16,3 3 8-16,0 2-4 0,-4 3 0 15,-2 0 24-15,-6-1-8 16,-6 1 24-16,-6 0-20 15,-6-3 4-15,-6 0-8 16,-3-2 36 0,-5-3-20-16,2 0 20 0,-3-3-24 15,3-3 28-15,-3-2-32 16,0-2 12-16,0-6-16 16,1 0 12-16,-1-3-16 15,6-2 4-15,0-3-4 16,9 0-16-16,0 3 4 0,12-6-156 15,3 0 88-15,6-2-340 16,6-5 228-16,9-6-304 16</inkml:trace>
  <inkml:trace contextRef="#ctx0" brushRef="#br0" timeOffset="272.4888">20646 5329 664 0,'3'-3'244'0,"-3"6"-188"0,6-6-16 15,0 3 84-15,0 0-76 0,3 0 16 16,3 0-40-16,5 0 4 15,4 0-16-15,3-3 20 0,3 3-20 16,0-2 56-16,-1 2-36 16,-5 0-200-16,-3 2 88 15,0 1-584 1</inkml:trace>
  <inkml:trace contextRef="#ctx0" brushRef="#br0" timeOffset="468.4265">20685 5450 612 0,'-18'8'228'0,"21"-5"-180"0,-6 2-12 0,3-5 52 0,3 6-56 16,-3-1 32-16,6 5-36 16,3-4-8-16,8-6-12 15,10 0 48-15,6-3-32 0,3 0-56 16,2-4 20-16,-2 4-300 15</inkml:trace>
  <inkml:trace contextRef="#ctx0" brushRef="#br0" timeOffset="990.9842">21932 4831 520 0,'-9'0'192'0,"9"3"-152"0,-3 0-8 16,0 2 72-1,-12 3 32-15,0 2-68 16,0 4 36-16,-3 1-64 16,1 4 52-16,-1 5-56 0,-3 2 20 15,6 1-36-15,0 2 0 16,3-5-12-16,3-6 12 16,6 3-12-16,6-7 24 15,6-4-20-15,3-5 68 0,6-5-48 16,6-10-152-16,9-9 60 15,2-4-672 1,-2-7 404-16,3 1 60 16</inkml:trace>
  <inkml:trace contextRef="#ctx0" brushRef="#br0" timeOffset="1114.6737">21917 4659 768 0,'-15'3'284'0,"18"0"-220"0,0-3-20 0,3 0 32 0,3 2-52 16,6 1-300-16</inkml:trace>
  <inkml:trace contextRef="#ctx0" brushRef="#br0" timeOffset="1666.6005">22134 5136 436 0,'0'-11'160'0,"6"11"-124"0,-6-5-8 0,3-1 96 0,3 4-72 16,-6-4 24-16,-6 6-44 15,3-5 12-15,-3 5-24 16,-6 5 44-16,-3 1-36 0,1 2 28 16,-4 2-28-16,0 3 52 15,3-2-44-15,3 0 56 16,0-3-56-1,3 2-32-15,6 3-8 0,0 3 8 16,6-10 0-16,3 7 16 16,3-3-12-16,3-4 48 15,3-4-28-15,0 1 28 16,3-3-28-16,-6 0-264 16,-4 3 128-16</inkml:trace>
  <inkml:trace contextRef="#ctx0" brushRef="#br0" timeOffset="2163.6826">21518 5437 508 0,'3'0'188'0,"-6"0"-148"0,3-2-8 16,0 2 80-16,6 0-68 16,3 0 52-16,0 0-56 15,0 0 24-15,9 2-36 16,0-2 52-16,17 0-44 0,13 0-16 16,17 0-12-16,-2 3 24 15,5-3-16-15,-2-3 20 16,5-2-20-16,1 0 20 15,-4-1-24-15,-8-2 4 16,-13 6-8-16,-8 2 4 16,-15 0-8-16,-6 0 60 0,-12 8-36 15,-6-3-4-15,-12 3-12 16,6 2-336-16,-9 4 176 16</inkml:trace>
  <inkml:trace contextRef="#ctx0" brushRef="#br0" timeOffset="2567.7541">21750 5845 456 0,'12'-14'168'0,"-9"14"-128"0,3-2-16 16,-6 2 104-16,6 0-76 16,-6 0 40-16,0 0-52 15,-3 5 12-15,-6 6-32 16,-3 7 60-16,-3 6-44 0,0 5-8 15,4 0-16-15,-4 6 32 16,6-4-20-16,3-7-12 0,3-3-8 16,3-5 20-16,3-5-12 15,3-6 4-15,3-5-8 16,9-8-8-16,2-8 4 16,7-8-480-1,6-2 260 1,-6 2-188-16</inkml:trace>
  <inkml:trace contextRef="#ctx0" brushRef="#br0" timeOffset="2705.1408">21798 5638 560 0,'-12'-5'208'0,"18"5"-164"0,0 0-8 15,3 3 4-15,0-1-28 16,6 4-496-16</inkml:trace>
  <inkml:trace contextRef="#ctx0" brushRef="#br0" timeOffset="3529.2577">21988 6128 340 0,'3'-11'128'0,"3"3"-100"0,0 0-8 0,-3 3 104 15,0 0-72-15,0-1 32 16,-3 1-48-16,0 2 20 16,0 1-28-16,-3-1 36 15,3 6-36-15,-3 2 12 0,0 3-24 16,0 3 0-16,0 2-8 16,0 3 4-16,0 2-8 15,0-2 8-15,0 3-8 16,0-3 16-16,0-1-12 15,-3-1 4-15,4-4-4 0,-7 1 20 16,6-3-24 0,0-3 0-16,0 0 4 15,0 1-4-15,3-6-12 16,0 0 4-16,0 0 4 16,0 0 0-16,6 0 16 15,0-3-8-15,0 0 4 16,-3-2-4-16,2 0-16 15,4-3 4-15,-3 0 4 16,3 3 0-16,0-1-12 16,0-2 8-16,0 6-4 0,0-1 0 15,0 3 0-15,-3 3 0 16,0-1 8-16,0 4 0 16,-3 2 0-16,0 0 0 15,0-1 8 1,0 1-4-16,-3 0-4 0,0 0 4 15,0 0 12-15,-3-3-8 16,-3 3-4-16,0 0 0 16,0 0 4-16,0-2-4 15,-3-1 16-15,0 0-12 16,0 0 4-16,3 1-4 0,-3-1 36 16,3-2-20-16,0-3 4 15,0 0-16-15,0-3 28 16,3-2-24-16,0-1-4 15,3-1-8-15,0-1 4 16,0 0-4-16,3 0 16 16,3 2-12-16,-3 1-512 31,12 8-36-31</inkml:trace>
  <inkml:trace contextRef="#ctx0" brushRef="#br0" timeOffset="21304.6451">20625 7054 572 0,'3'-6'208'0,"0"1"-160"0,3-3-12 0,-3 6 56 0,0-4-56 15,0 1 48-15,0 2-48 16,0-2 44-16,0 2-48 15,0 1 48-15,-3-3-48 0,0 2 28 16,0-2-32-16,0 2 28 16,0 0-32-16,-3 3 4 15,0 6-16-15,-3 2 20 16,0 5-20-16,-3 3-32 16,-3 5 12-16,0 0 0 15,0 3 8-15,0 5 24 16,6-5-12-16,3 5 4 15,3 3-8-15,3-9 20 16,3-1-16-16,3-4 24 16,0-7-24-16,0-6 40 15,0-5-28-15,0-3 20 16,0-5-24-16,0-5-424 16,3-5 220-16,6-6-528 15</inkml:trace>
  <inkml:trace contextRef="#ctx0" brushRef="#br0" timeOffset="21454.8999">20676 6818 624 0,'-12'-2'228'0,"15"-1"-176"0,0-2-16 0,0 2-28 0,-3 0-12 15,6 1-4-15,0-1 0 16,5 0-496-16</inkml:trace>
  <inkml:trace contextRef="#ctx0" brushRef="#br0" timeOffset="22638.8151">20854 7228 416 0,'3'-8'152'0,"-3"11"-116"0,0 0-12 16,0-3 100-16,0 0-72 15,0 0-20-15,3 2-20 16,-3 4 48-16,0 7-32 16,-6-2 52-16,0 12-48 0,-3 6 28 15,-3 8-32-15,1-2 36 0,-1-1-36 16,3-2 4-16,0 0-20 15,3-8 20-15,0-6-20 16,3-2 4-16,0-5-8 16,3-4-16-16,0-1 4 15,0-6 56-15,0 0-28 16,0 0-12-16,6-3-4 16,-3 3-28-16,3-3 12 15,-3 1 4-15,-3 2 4 0,0 0 16 16,0 0-8-16,0 0-4 15,3-3 0-15,-3 3 12 16,0 0-8-16,0 0-56 16,0 0 24-16,0 0 48 15,3-2-16-15,-3 2 4 16,0 0-8-16,0 0-16 16,0 0 8-16,0 0 20 15,0 0-8-15,0 0-4 16,0 0 0-16,0 0-4 15,0 0 0-15,0 0 0 16,0 0 0-16,0 0-12 16,0 0 8-16,0 0-4 15,0 0 0-15,0 0 16 16,0 0-4-16,0 0 8 0,0 0-8 16,0 0-12-16,0 0 4 15,0 0-24-15,0 0 16 16,0 0 4-16,0 0 8 15,0 0 24-15,0 5-12 16,0-5-32-16,0 0 12 16,0 0 8-16,0 0 4 15,0 0 8-15,0 0-8 16,0 0-4-16,0 5 4 16,0-5-32-16,0 0 16 15,0 0 24-15,0 0-8 16,6 0-8-16,-6 0 0 0,6 0 28 15,-6 0-12-15,0 0-40 16,6 0 16-16,-6 0 0 16,3 3 12-16,-3-3-232 15,6 2 128-15</inkml:trace>
  <inkml:trace contextRef="#ctx0" brushRef="#br0" timeOffset="23738.8824">20768 7461 476 0,'0'-2'176'0,"0"7"-136"0,3-5-12 15,-3 0 120-15,3 5-88 16,3 3 36-16,0-8-56 16,3 3-32-16,3-3-8 15,2 0 16-15,1-3-8 0,3-5 24 0,0 3-20 16,-3-3-4-16,0 3-4 15,-3-3-4-15,0-3 0 16,-6 1 16 0,0-1-8-16,0-2-4 0,-1 0 0 15,-2-1-4-15,0 4 0 16,0-1 16-16,0 1-8 16,0-1-20-16,3 0 4 15,-3 1 32-15,0-1-16 16,-3 3-8-16,6 0-4 15,-6 3 40-15,0-3-24 0,-3 3 8 16,0 5-12-16,-3-5-8 16,-3 5 4-16,0 0 4 15,1 0-4-15,-4 0 32 16,0 5-44 0,0-5 4-16,0 5 8 15,0 6 0-15,-3-3-20 16,0 0 8-16,0 2 32 15,0 1-16-15,1-1 0 16,2 1-4-16,0-1-32 16,0 1 16-16,3 0 40 15,3-1-16-15,0 1 0 16,0-1-8-16,3-2 20 16,0 3-12-16,0-1 4 15,0 4-8-15,0-1-8 0,3 5 4 16,0-2 20-16,0 0-12 15,3 0 12-15,0 0-12 16,3-3 20-16,0-2-20 16,3-1-4-16,3 1-4 15,3-6 28-15,3-2-16 16,5 0-12-16,7-3-8 16,6 0 28-16,3 0-12 15,-1 0-4-15,-5 0-4 16,-6 0-24-16,0 0 12 15,-7 0-268-15,-2 0 148 0,0-3-392 32</inkml:trace>
  <inkml:trace contextRef="#ctx0" brushRef="#br0" timeOffset="24022.8242">21461 7107 904 0,'-5'-6'332'0,"10"6"-256"0,4 0-24 16,-3 0 44-16,3 0-64 0,3 0 4 15,0 0-20-15,3 3 32 16,0-3-24 0,-3 3-200-16,0-1 96 0,0 4-452 15,0 2 296-15,-4 2-116 16</inkml:trace>
  <inkml:trace contextRef="#ctx0" brushRef="#br0" timeOffset="24142.3521">21396 7292 560 0,'-12'10'208'0,"33"-10"-164"0,9-5-8 0,-9 0 12 0,-1 0-32 15,4-1-48-15</inkml:trace>
  <inkml:trace contextRef="#ctx0" brushRef="#br0" timeOffset="24576.6772">22146 7080 508 0,'-3'-8'188'0,"3"8"-148"0,3-2-8 0,-3 2 52 16,-3 0-52-16,3 2 48 15,-6-2-44-15,-3 6 68 16,-3 4-56-16,-3 1 44 0,7 2-52 16,-4 6 16-16,-3 2-36 15,12 0 16-15,-3 0-20 16,6 0 8-16,9-5-12 0,-3-5 28 16,9-6-24-16,5-8-188 15,1-7 88-15,15-4-608 16</inkml:trace>
  <inkml:trace contextRef="#ctx0" brushRef="#br0" timeOffset="24712.1054">22188 6816 852 0,'-21'2'316'0,"27"-2"-248"0,3 0-16 16,-3 6-268-16,9-1 108 0,-9 3-432 15</inkml:trace>
  <inkml:trace contextRef="#ctx0" brushRef="#br0" timeOffset="25491.83">22390 7236 384 0,'-9'0'140'0,"9"3"-108"0,-6 0-8 0,6-3 56 15,0 5-48-15,0 3 60 16,-9 5-56-16,6 0 28 16,-3 11-36-16,1 3 60 15,-1 4-48-15,-6 1 28 0,3 0-40 16,-3-3 8-16,0-3-20 15,-3-4 36-15,0-4-28 16,0-5 32-16,3-5-32 16,0-2-24-16,12-6 0 15,0-3 16-15,3-5-8 16,6 0-20-16,6-3 4 0,0 4-56 16,9 1 32-16,-6 4 52 15,0-1-12-15,3 8-4 16,-4 3-8-16,-2 3 4 15,-3 2 0-15,-3 0 24 16,-3-2-12-16,0 2-4 16,-3-2-4-16,-3-1 20 15,0-2-12-15,-9 0 4 16,0-3-8-16,-3 1 12 16,-6-1-12-16,3-2 4 15,-8-3-4-15,5 2 4 16,3-2-8-16,3-2-20 15,6-4 8-15,6 1-76 16,9-6 48-16,6 1-680 16</inkml:trace>
  <inkml:trace contextRef="#ctx0" brushRef="#br0" timeOffset="25718.0549">22557 7162 736 0,'9'-8'272'0,"3"8"-208"0,18-2-20 0,-10 2 8 0,7 0-36 16,6-3 12-16,3 3-16 16,-1 3 28-16,-2-1-24 15,-9 1 12-15,-9-3-16 0,0 3-184 16,-3-3 96-16,-6-3-520 31</inkml:trace>
  <inkml:trace contextRef="#ctx0" brushRef="#br0" timeOffset="25927.3292">22825 7009 768 0,'-27'5'284'0,"21"8"-220"0,-6 3-20 0,9-5-20 16,-6 5-24-16,0 2 8 16,0 6-4-16,3 2 16 15,0 6-12-15,4 0 4 0,-4-3-4 16,6-2 12-16,0-1-12 16,0-10-328-16,8-6 172 15</inkml:trace>
  <inkml:trace contextRef="#ctx0" brushRef="#br0" timeOffset="26198.3771">23378 7075 624 0,'6'5'228'0,"-3"-2"-176"0,-6 7-16 15,3-4-28-15,-6 7-12 16,4 3 152-16,-4 2-80 16,3 6 36-16,0 0-64 15,3 0 28-15,3-3-36 0,0-2-8 16,3-6-16-16,-4-5 36 16,7-8-20-16,0-3-208 15,-3-5 100-15,6-2-600 16</inkml:trace>
  <inkml:trace contextRef="#ctx0" brushRef="#br0" timeOffset="26334.0822">23486 6768 832 0,'-30'-13'308'0,"39"13"-240"0,-3-5-20 0,0 5-24 16,3 0-24-16,3 5-276 15</inkml:trace>
  <inkml:trace contextRef="#ctx0" brushRef="#br0" timeOffset="26752.7441">23762 7387 600 0,'-11'-2'224'0,"2"-1"-176"0,0 0-12 16,6 3 52-16,-9 0-56 15,-3 3 76-15,-6 7-60 0,0-2 44 16,-8 3-52-16,8 7 96 0,0-7-80 16,6 10 48-16,9-2-64 15,6-6 24-15,12 8-36 16,9-13 8-1,6 8-20-15,5-8 0 0,-11 0-8 16,9-6-412-16,-12-2 220 16,0 0-516-1</inkml:trace>
  <inkml:trace contextRef="#ctx0" brushRef="#br0" timeOffset="28781.4231">11865 4331 768 0,'-24'3'0'0,"-18"0"-4"16,15 2 52-16,-8 0-28 0,-1 0 80 15,0 3-56-15,-3 0 24 16,4 11-40-16,2-3-28 15,0 5 0-15,0 5-8 16,1 1 0-16,-4 7-12 0,0 14 12 16,-2 7-24-16,2 4 20 15,-3-4 24-15,15 1-8 16,4-1-8-16,5 9 0 16,9 12 56-16,9 6-28 15,15-5 0-15,11 0-16 16,10 8-8-16,0 12 4 15,2 4 4-15,1-6-4 16,3-2 24-16,5 10-16 0,13 0-4 16,11-7-4-16,4-17-40 15,-7-5 20-15,9-5-4 16,22 2 12 0,2-5 16-16,-3-5-4 0,3-13 8 15,21-1-8-15,0-12-12 16,-6-11 4-16,9-6 12 15,6-7-4-15,-15-6 8 16,3-10-8-16,9-8 16 16,-6-11-12-16,-14-13 32 15,14-22-24-15,0 4 20 16,-9-3-20-16,-12-3 20 16,-15-16-24-16,-3-13-4 15,-2 0-4-15,-10 6-16 16,-8-4 8-16,-10-18 4 0,-11 1 0 15,-9 7 44-15,-10-8-24 16,-14-13 0-16,-12 2-12 16,-9 9 4-16,-23-6-8 15,-7-13 52-15,-9 11-32 16,-5 15 76 0,-4 1-52-16,-5-6 8 0,-19 0-32 15,-11 19-12-15,0 10-8 16,-6 11-4-16,-33 2 0 15,-3 17-20-15,-12 4 12 16,-18 12 20-16,6 12-4 0,3 11-20 16,-2 16 4-16,11 8-188 15,24 8 104-15,6 13-636 16</inkml:trace>
  <inkml:trace contextRef="#ctx0" brushRef="#br0" timeOffset="30265.6855">15475 6387 476 0,'93'32'176'0,"-52"-11"-136"0,57 16-12 15,-23-13 40-15,17 5-44 16,36 3 8-16,12 2-20 16,24 0 20-16,17 6-20 0,4 2-32 0,20 11 12 15,-5 8-8-15,26 0 8 16,-27 0 60-16,25-3-28 16,-28-5 16-16,16 0-24 15,-22 8 80-15,-5 2-52 16,-4-2-4-16,-26-5-24 15,-27-9 16-15,-6-4-20 16,-21-12 12-16,-17-1-12 16,-16-12-484-16,-14-7 260 15,-19-6-128-15</inkml:trace>
  <inkml:trace contextRef="#ctx0" brushRef="#br0" timeOffset="30944.2802">15675 6318 716 0,'-21'-16'264'0,"12"14"-204"0,-6-1-16 16,3 3 80-16,-6 3-76 15,-8-1-20-15,-13 1-16 16,-6 2-4-16,-8 3-4 15,-4 3-4-15,1-6 4 0,8 6 4 16,6-1-4-16,4 4-20 0,2 9 8 16,18 12 4-16,9 7 4 15,12 11-12-15,12 3 8 16,21 4 4-16,32 28 0 16,12 2-336-1,19 8 184-15,5-8-300 16</inkml:trace>
  <inkml:trace contextRef="#ctx0" brushRef="#br0" timeOffset="75787.4986">14814 5027 540 0,'-5'-3'200'0,"5"1"-156"0,0-1-12 0,0 3 8 16,0 0-28-16,0 0 12 0,0 0-12 16,0 0 20-16,0 0-20 15,0-5 48-15,5 5-32 0,-5-5 20 16,6 5-28-16,-3-6 16 15,3 1-20-15,3-3 28 16,3 3-28-16,3-1 4 16,6 1-12-16,0 5 12 15,3-5-12-15,2 2-4 16,4 3 0-16,-3 0 4 16,-3 0-4-16,3 0 8 15,-10-5-8-15,4 2 8 16,-6 3-8-16,-3 0 8 15,-3-2-8-15,0-1 24 16,-3-2-16-16,0 2-56 16,0 3 20-16,-3-3-140 0,-3 3 92 15,0 0-232 1,-3 3 172 0,0 5-232-16</inkml:trace>
  <inkml:trace contextRef="#ctx0" brushRef="#br0" timeOffset="76492.7051">14794 5233 384 0,'-3'-2'140'0,"3"-1"-108"0,0 1-8 0,0-1 76 15,0 0-60-15,0 1 44 16,0-1-48-16,0 0 52 16,0 1-52-16,0 2 28 15,0 0-36-15,0 0 0 0,0 0-16 16,0 0 20-16,0 5-20 15,-3 0 12 1,6 1-12-16,0-1 20 16,0 0-20-16,0-5-4 15,3 3-4-15,-3-1 20 16,2 1-12-16,1-3-4 16,9 3-4-16,0-3-4 15,6 2 0-15,3-2 0 16,-3 0 0-16,8 6 8 0,-8-6-4 15,9 0 8-15,-9 2-8 16,0-2 16-16,0 0-12 0,-7 0-12 16,1 0 0-16,-3-8 28 15,-6 8-12-15,3-5 24 16,0 5-24-16,-3-5-12 16,-6 5-4-16,0 0 12 15,0 0-4-15,0 0 16 16,0 0-12-16,6 0-108 15,0 5 52-15,0 0-164 16,0-5 116-16,3 0-456 16</inkml:trace>
  <inkml:trace contextRef="#ctx0" brushRef="#br0" timeOffset="77934.816">15666 4482 476 0,'-9'-8'176'0,"6"8"-136"0,3-13-12 15,0 5 84-15,3 0-68 16,0-3 44-16,3-4-52 16,3-1 24-16,3 0-32 15,6 0-28-15,5 0 0 0,-5 3 8 16,6 5-4-16,3 5-12 15,-3 3 4-15,-4 6 40 16,4 4-24-16,-6 1-8 16,-3 2-8-16,3 3 12 15,-3 0-4-15,-3 0 32 16,-6 5-20-16,0-3-4 16,2 1-8-16,-5 2 12 0,-6 3-8 15,3 2-4-15,0 1 0 16,0-1-32-16,0 1 16 15,6-4 48 1,3-1-16-16,3-7-8 0,3-1-8 16,0-9 28-16,0-8-16 15,0-2 4-15,-3-6-12 16,3-4 4-16,-3-4-8 16,-1-2 32-16,-2 0-20 15,0 0 4-15,-3-1-12 16,-6 4 4-16,0 2-8 0,0 0-4 15,0 5 4-15,0 4-40 16,0 1 20-16,3 1-20 16,3 0 20-16,0 2 28 15,3 3-8-15,3 0-52 16,0 0 24-16,0 0-184 16,3 5 116-16,0-2-472 15</inkml:trace>
  <inkml:trace contextRef="#ctx0" brushRef="#br0" timeOffset="78194.6282">16318 4733 540 0,'-24'11'200'0,"21"-3"-156"0,0 0-12 0,3 0 88 15,-3 0-72-15,3 2 0 16,0 1-32-16,3-1 40 16,3 1-28-16,3 0 4 0,0-3-20 15,6 0 28-15,3-3-24 16,-1-3-24-16,-2-4 4 16,6-3-256-16,-6-3 144 15,12-14-360 1</inkml:trace>
  <inkml:trace contextRef="#ctx0" brushRef="#br0" timeOffset="78324.7271">16458 4540 664 0,'-27'3'244'0,"33"-3"-188"0,-6 0-16 16,0 0-4-16,0 0-28 15,6 0-160-15,0 0 80 16,9 5-384-16</inkml:trace>
  <inkml:trace contextRef="#ctx0" brushRef="#br0" timeOffset="80396.9553">15597 5149 372 0,'-6'-3'140'0,"12"0"-112"0,-6 1-4 0,0 2 64 16,0 0-52-16,0 0 48 16,0 0-48-16,0 0 16 15,6 2-32-15,0 1 0 16,-3 2-12-16,3 1-8 0,0-4 4 15,3 4 12-15,-3-4-8 16,12-2 24 0,3 0 8-16,6 0-20 15,5 0-4-15,10 0-8 16,12 0-16-16,8 0 4 16,-5 6-4-16,-1-1 0 0,16 0 32 15,14-2-12 1,9-3-4-16,-6 0-4 0,10-5 4 15,17-1-4-15,-3 4 8 16,-15-4-8-16,-3 4-4 16,1-1 4-16,2 3-4 15,-6-3 0-15,-14 1-12 16,-10-6 8-16,-8 2 48 16,-1-1-24-16,-2-4 36 15,-1 6-32-15,-5 2 4 16,-7 0-16-16,-2 3-8 15,-9 6 0-15,0-1 28 16,-16 0-16-16,4 3-40 0,-3 0 12 16,-6 3-148-16,-6-3 88 15,-3 0-512 1</inkml:trace>
  <inkml:trace contextRef="#ctx0" brushRef="#br0" timeOffset="82034.7451">15627 5421 424 0,'-6'-2'156'0,"3"4"-120"0,-3-2-8 15,3 0 52-15,-3 3-48 16,0 2 16-16,-3 3-32 16,-2 3 28-16,-1-1-28 15,-3 6 20-15,0 8-20 0,-3 5 20 0,-3 6-24 16,-3-1 12-16,6 3-12 16,1 0 72-16,2 0-48 15,3-5 4-15,0-3-24 16,6 0 16-16,6 3-20 15,6-8-4-15,3-1-4 16,3-1 12-16,6-1-8 16,-1-3-40-16,4-2 20 15,0-3-164-15,0-5 96 16,-3-5-460 0</inkml:trace>
  <inkml:trace contextRef="#ctx0" brushRef="#br0" timeOffset="82425.3454">15627 5752 456 0,'-6'-3'168'0,"9"6"-128"0,-6 0-16 15,3 5 80-15,3 2-64 16,0 3 28-16,-3 1-40 15,3-1 28-15,0 0-32 16,0-5 40-16,-3 0-36 0,0-3 72 16,0-5-52-16,0-2 8 15,6-6-32-15,-6-6-4 0,0-4-12 16,3-6 28-16,0-2-20 16,3-3-32-16,0-6 8 15,3 6-16-15,0 0 12 16,3 10 0-16,0 1 4 15,-1 2 24-15,4 11-8 16,-6-3 4-16,3 8-4 16,3 2 28-16,-6-2-20 15,3 6-12-15,3-4-8 16,0 1-260-16,-3 2 144 16,2-5-464-1</inkml:trace>
  <inkml:trace contextRef="#ctx0" brushRef="#br0" timeOffset="82918.6597">15895 5929 508 0,'0'0'188'0,"9"-2"-148"0,9 2-8 16,-3-3 44-16,-6-2-48 15,6 5-4-15,2-6-12 16,4 1 16-16,-9-5-16 0,0 2-12 0,0 2-4 16,-3-4 4-16,-3 2 0 15,-3 3 24 1,0-1-12-1,-3-10 4-15,-3 14-8 0,-6-9-8 16,-6 6 4-16,3 0-16 16,-3 2 8-16,0-2 20 0,3 5-8 15,0 0 40-15,1 5-24 16,-4-2-32-16,0 7 4 16,0 3 16-16,9 3-4 0,-6 3-12 15,9 2 0 1,-6 3 40-16,6 0-24 0,3-3 36 15,6 0-32-15,3-3 20 16,6-2-20-16,3-5 8 16,-3-3-12-16,6-3-44 15,-1-5 20-15,-2 0-220 16,0-3 132-16,0-7-412 16</inkml:trace>
  <inkml:trace contextRef="#ctx0" brushRef="#br0" timeOffset="83144.7431">16151 5797 572 0,'-12'0'208'0,"12"0"-160"0,3 0-12 0,0 0 56 15,3 0-56-15,3-5 4 16,6 2-24-16,6-2 8 15,5-3-16-15,4 3-12 0,0 2 0 16,0 0-32-16,-3-2 20 16,-4 2-232-1,-5 3 136-15,-9-2-260 16</inkml:trace>
  <inkml:trace contextRef="#ctx0" brushRef="#br0" timeOffset="83357.5395">16267 5659 508 0,'-9'8'188'0,"6"-5"-148"0,0 10-8 15,0-5 36-15,0 8-44 16,0 3 60-16,3 2-48 16,0 3 20-16,3 2-36 15,3 3 8-15,0-5-16 0,0 0 20 16,-3 0-20-16,-3-1-48 15,0-1 20-15,0-9-236 16</inkml:trace>
  <inkml:trace contextRef="#ctx0" brushRef="#br0" timeOffset="83999.8273">16467 5654 572 0,'-6'35'208'0,"9"-20"-160"0,6 9-12 0,-4-8 32 15,4 0-44-15,3 0 24 16,-9 0-28-16,3-3 28 0,-6-2-32 15,3-4 40-15,-3-7-32 0,0-2 12 16,3-3-20-16,-3-6-24 16,-3-5 0-16,3-5-100 15,0-8 56-15,0-6-240 16,3-2 164 0,3 3-24-16,0 0 92 15,3 4 256-15,3 4-100 16,3 5 96-16,0 5-112 15,0 5 8-15,-1 6-52 16,1 8 64-16,0 7-52 16,-3 6-16-16,-3 5-20 0,-3 6 8 15,-3-3-12-15,-3-1 40 16,-6 1-24-16,-3-3 4 16,-3 3-16-16,0-3-52 0,-3-2 24 15,1-1-60-15,-4 1 44 16,0-6-36-16,0-2 36 15,3-3 36-15,0 0 0 16,6-3-44-16,3-2 24 16,6 2 48-16,0-5-16 15,9 5 72-15,3-2-48 16,3-1 36-16,3 1-44 16,0 5 0-16,3-5-20 15,-4-1 28-15,1 4-24 16,-6-1 40-16,-3 3-32 15,-6 0-84-15,-3 0 32 16,-3 0-212-16,0-3 136 0,0-5-540 16</inkml:trace>
  <inkml:trace contextRef="#ctx0" brushRef="#br0" timeOffset="84376.7723">16767 5916 632 0,'9'0'236'0,"-3"0"-184"0,15-3-16 16,0 1 36-16,3-4-48 15,-1 4 16-15,4-9-24 16,-3 3-8-16,-12-2-4 15,3-1 28-15,-3 3-16 0,-3 0 32 0,-9 3-32 16,0 0-12-16,-9-1-16 16,-6 1 8-1,0 5-20-15,-9 0 16 16,3 3-4-16,0 2 4 16,7 6 0-16,5 2 0 15,3 3 52-15,3 8-24 16,12-3-20-16,6 5 0 15,11-5 8-15,-5 1-4 16,0-7 8-16,-3-1-8 0,-3-6-188 16,3-6 100-16</inkml:trace>
  <inkml:trace contextRef="#ctx0" brushRef="#br0" timeOffset="84707.5195">17098 5469 704 0,'3'-8'264'0,"-3"8"-208"0,38-3-12 0,-11 9 108 15,0 4-92-15,12 14 0 16,2 5-36-16,-2 8 36 16,-6-2-32-16,-4 12 28 15,-8-4-28-15,-15 2 60 16,-12-1-48-16,-18-1 8 16,4 2-28-16,-22 2-128 15,-3-10 60-15,4-10-316 16,11-14 200-16,9-10-428 15</inkml:trace>
  <inkml:trace contextRef="#ctx0" brushRef="#br0" timeOffset="85516.4478">17610 5196 392 0,'-6'0'148'0,"6"0"-116"0,0-2-8 16,0 2 92-16,6 2-68 16,0 4 68-16,-3-6-64 15,8 5-12-15,-5-5-24 0,9 0 16 16,-6 5-20-16,6-5 12 0,3 0-12 15,3 3 36-15,6 0-24 16,2-3-4-16,7 0-12 16,-6 0 4-16,6 0-8 15,8 0 24-15,7 0-16 16,5 2 4-16,7 1-8 16,-7-3 4-16,-5 0-8 15,-9 3 32-15,-10-3-20 16,-5 2 32-16,-3 1-32 15,-6-3 20-15,-6 0-20 16,-3 0 28-16,-3 2-28 16,-6-2 20-16,0 6-20 15,-3 4-236-15,-3 1 116 0</inkml:trace>
  <inkml:trace contextRef="#ctx0" brushRef="#br0" timeOffset="86011.7108">17806 5432 548 0,'-12'-5'204'0,"3"2"-156"0,3 6-16 0,-3 2 36 16,0 8-44-16,-8 0 0 15,-1 11-16-15,-9 8-16 0,3 8 4 16,-3-3 40-1,6 5-24-15,4 6 52 0,2-6-36 16,9 3 4-16,6 8-20 16,6 2-60-16,9-2 24 15,5-8-376-15</inkml:trace>
  <inkml:trace contextRef="#ctx0" brushRef="#br0" timeOffset="86746.8131">17880 6345 508 0,'-11'5'188'0,"8"-5"-148"0,3-3-8 0,0 3 104 15,0-2-80-15,0-4 60 16,3-2-72-16,-3-2 32 15,3-3-44-15,-3-3 8 0,0-3-24 16,3-2-8-16,2-5-4 16,-5-6 12-16,0-5-8 0,0-8-4 15,6-5 0-15,-6 2-16 16,0 0 8-16,0 3-4 16,6-2 0-16,3 2 0 15,-3 0 0-15,-3 2 16 16,6 6-4-16,-6 3-4 15,6 5 4-15,-9 8 20 16,6 5-12-16,0 5-20 16,3 6 0-16,-9 5 32 15,6 11-16-15,-6 2 8 16,3 3-8-16,-3 5 20 16,0 0-16-16,-3 0 12 15,3 0-12-15,-6-2 0 16,-3-3-4-16,3-3-8 15,0-5 4-15,6 0-4 16,0-3 0-16,0 0-100 0,0-5 56 16,0 6-8-16,12-1 32 15,-3 0 4-15,0 3 8 16,9-2 8-16,0-1 0 16,2 0-20-16,-2 0 12 15,-3 1 48-15,-3-1-20 16,-6 0 44-16,-6 3-36 15,-3 0 28-15,-3 0-28 16,-3 3 8-16,-3-1-20 16,-3 1-8-16,0-3-4 15,1 0 4-15,-1 0-4 16,3-3 8-16,3-2-8 16,-3-1-12-16,9-2 4 15,-3 0-4-15,6-2 0 0,0-1-80 16,0 0 48-16,0 1-180 31,6 2 124-31,3-6-388 0,6 4 272 16,0-1-12-16</inkml:trace>
  <inkml:trace contextRef="#ctx0" brushRef="#br0" timeOffset="86974.9018">18131 5816 632 0,'0'-6'236'0,"3"6"-184"0,5 0-16 0,1-2 60 15,3-1-60-15,6 3 12 16,0 0-28 0,6-3-4-16,-3 1-8 15,-1 2 20-15,-2 0-16 0,-3-3-120 0,-3 3 60 16,-3 0-468-1,0 0 288-15,-9 0 24 16</inkml:trace>
  <inkml:trace contextRef="#ctx0" brushRef="#br0" timeOffset="87183.2292">18238 5744 444 0,'-12'11'164'0,"12"-3"-124"0,3 0-16 16,-3-1 68-16,0 4-56 16,0 0 56-16,3-1-52 15,-3 1 24-15,0 2-36 16,0-2 0-16,0-1-16 0,0 1 12 16,-3-1-16-16,3-2-136 15,0-2 72-15</inkml:trace>
  <inkml:trace contextRef="#ctx0" brushRef="#br0" timeOffset="87409.6326">18452 5654 600 0,'-12'0'224'0,"12"5"-176"0,0 3-12 0,0 3 52 15,-3 0-56-15,0 7-4 16,3 6-16-16,-3-3 16 16,3 0-16-16,0-2-48 0,0-1 20 15,0-2-84-15,-3-3 56 16,3-2-228 0</inkml:trace>
  <inkml:trace contextRef="#ctx0" brushRef="#br0" timeOffset="87697.1064">18538 5524 684 0,'24'-15'252'0,"-3"15"-192"0,15 10-20 16,-15 3 48-16,5 9-56 0,4 4 60 16,-3 3-56-16,-3 3-8 15,-9 5-16 1,-3-5 52-16,-10-1-36 0,-10 4 32 16,-13-3-32-16,-6 2 0 15,-9-2-16-15,0-3-244 0,7-8 124 16</inkml:trace>
  <inkml:trace contextRef="#ctx0" brushRef="#br0" timeOffset="98853.1434">6566 9909 560 0,'30'-6'208'0,"-9"4"-164"0,14 2-8 16,-17 0 12-16,18 0-32 16,6 0-12-16,-1 0-8 15,1-6 12-15,0 1-4 0,-1 0 8 0,4-3-8 16,6 3-4-16,5-3 4 16,-5 2-16-16,5 4 8 15,-11 2 28-15,3 0-12 16,-4 2 4-16,1 4-8 15,5-6 28-15,7 0-20 16,8 0-24-16,4 0 4 16,-4 5 28-16,-5 0-16 15,0-5-28-15,11-5 12 0,6 5 0 16,7-5 8 0,-4 5-12-16,-9 0 8 15,7-11 40-15,14 8-24 0,3 3 24 16,-5 0-20-16,-4-2 28 15,15 2-28-15,3 0-24 16,1 5 4-16,-7-5 16 16,9 3-4-16,9-6-12 15,6 3 0-15,-9 3 12 16,9-6-4-16,9 8-4 16,-15-5 4-16,6-2 12 15,15-4-8-15,-3 6 32 16,-15 0-24-16,-5-2 12 15,2 2-16-15,0 2 36 16,-15 1-24-16,-21 5 12 16,1-8-20-16,-1 5 0 0,3 1-8 15,-2 2 36-15,-4-3-20 16,-14 0-4-16,-7-2-12 16,-5-1 20-1,-1-2-16-15,1-2 4 0,3-1-8 16,-1 0-172-16,-8 9 88 15,-21 4-684 1</inkml:trace>
  <inkml:trace contextRef="#ctx0" brushRef="#br0" timeOffset="227049.349">18351 11393 768 0,'-6'3'0'0,"-3"2"-4"0,3 0 24 0,3-2-12 16,-3 5 40-16,0 0-24 16,-3 0 12-16,0 2-20 15,3 3 28-15,-6 1-28 16,9-4-32-16,-3 3 8 0,3 1 44 15,-2 2-16-15,-4 2-28 16,6-2 4-16,-3 3 0 16,0 2 4-16,-3-3 8 15,6 3-4-15,0 3-4 16,3 0 4-16,0 2-32 16,6 1 16-16,0-1 40 15,-3 1-16-15,6-1 0 16,3-2-8-16,-1 3-4 15,-2-1 0-15,9 0-12 0,-3-2 8 16,-3 0 12-16,0-3-4 16,0 0-4-16,-3-2 4 15,6-1-4-15,-3 4 0 16,2 1 32-16,4 7-16 16,3-1-24-16,0 2 4 15,9 1 0-15,0-3 4 16,-4 0 44-16,10 0-24 15,-6-2-8-15,0-3-8 16,2 0-24-16,-5-3 12 16,0 0 20-16,0-8-4 15,-4-2 4-15,-2 2-4 0,6-2 20 16,-3-6-16-16,6 8 4 16,-4-8-8-16,4 6 12 15,6-3-12-15,-6 2-48 16,2-4 24-16,-2 4 12 15,6-2 4-15,-9 3 36 16,0-1-20-16,-4-2 4 16,1 0-12-16,-3 0-16 15,0 0 4-15,0 0 4 16,0-3 0-16,5-2 16 16,4 0-8-16,3-1 16 15,6-2-16-15,-1 3 4 16,4-3-4-16,-3 0-32 15,-4 0 12-15,1 0 12 16,-6-3 4-16,0 3-12 16,-1 0 4-16,1 0 12 0,6 0-4 15,-3 0 8-15,2 0-8 16,1-2-4-16,3-1 4 16,2 0 12-16,-2-2-8 15,0 2-12-15,-6-2 0 16,-4 0 12-16,-2 0-4 15,-3 2-28-15,-3-2 12 16,0-1 40-16,-1 1-16 16,1 0-20-16,3-1 4 15,0-1 16-15,3 1-4 0,-1 1 16 16,1 0-16-16,0-1-20 16,3 1 4-1,-6 5 12-15,-1-5 0 16,-2 5-12-16,0-6 4 15,0 4 20-15,0-1-8 0,-3 1-4 16,-1-4 0-16,1 1 4 16,0-3-4-16,-3 0 16 15,0-2-12-15,0 2-4 16,3-3 0-16,0 0-4 16,2 3 0-16,1-2 24 15,0-1-12-15,-3 3-20 16,3 0 0-16,-3-2 32 15,0-1-16-15,-4 1 0 16,4-4-4-16,-3 1 4 16,-3-3-4-16,3 0-20 0,0 1 8 15,0-4 20-15,0 3-4 16,-4 0-4-16,-2-2 0 16,0 2 20-16,3 0-12 15,-9 0-12-15,3 0-4 16,0 0 40-1,-6 1-24-15,6-1-20 0,-3 2 4 16,-3 1 0-16,0-3 4 16,0 3 0-16,-3-3 0 15,0-2 8-15,0-3-4 16,0 2 8-16,0-2-8 16,-6-6 16-16,-3 1-12 0,3-3-28 15,0 2 8-15,-5-2 4 16,-1-5 8-16,3 5 16 15,3-6-8-15,-3 6-12 16,0 0 0-16,0 5 12 16,0 1-4-16,0-7-4 15,0 4 4-15,1 0-4 16,-1-6 0-16,0-3 0 16,0-4 0-16,0 4-12 15,-3-4 8-15,6 4-4 16,-6 3 0-16,3 3 44 15,3 6-24-15,-6 4-8 16,4 1-8-16,2 2-4 16,0-3 0-16,3 6 16 15,-6-3-4-15,0-3 16 0,0 9-12 16,0-9-4-16,-3 4 0 16,-9 1-4-16,4-2 0 15,-4 3 0-15,-3-3 0 16,0 0-20-16,-6 1 12 15,1-1 40-15,-4 0-20 16,3 0-8-16,1 0-8 16,2 3 12-16,-3 0-4 15,0 2-4-15,6 0 4 16,-5 3-16-16,-13 1 8 16,-6 4-4-16,-2 0 0 15,-4 3 24-15,4 3-8 16,2 5-4-16,4-6 0 15,-4 1-4-15,-12 0 0 0,4 2-12 16,2 0 8-16,-5 3 4 16,8 3 0-16,10-1-20 15,2 4 12-15,6-1 12 16,0 0 0-16,1 3-20 16,-7 3 8-16,3-4 4 15,-5 1 4-15,2 0 0 16,-6 3 0-16,7-3 0 15,-1 2 0-15,6 1 0 16,4-6 0-16,-1 3 0 16,0 0 0-16,-6-3 8 0,-5-3-4 15,5 1 8-15,-9 0-8 16,10-1-20-16,-4 1 8 16,3-3 4-16,1 2 4 15,2 1 16 1,6-6-8-16,-3 3-20 0,1 0 4 15,-4-3 4-15,-3-2 4 16,1 0-20-16,2-1 12 16,6 4 12-16,6-1 0 15,6-3-20-15,7 1 8 16,8 0-84-16,11-1 52 16,19-2-364-16,15-5 224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17:02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12784 5744 208 0,'3'-10'76'0,"-3"10"-60"15,6-8-4-15,-6 8 12 16,0 0-16-16,0-6 76 16,0 6-48-16,-9 0-4 15,3 6-20-15,-8-4-12 16,5 9 4-16,-18 5 4 16,0 0-4-16,-12 2 8 15,4 3-8-15,-16 8 8 16,12 0-8-16,-14 14-28 15,8 2 12-15,-17 8 4 16,5-3 8-16,-14 8-12 0,2-5 8 16,7 3 12-16,2-1-4 15,-5 6-4-15,-13 3 4 16,7-4-4-16,-1 1 0 16,22-10 0-16,-1-9 0 0,15-5 0 15,1-3 0-15,5-10 0 16,9 0 0-16,6-8 0 15,9-3 0-15,-3-2 8 16,-3 2-4-16,9-8-12 16,-3 6 4-16,6-3-16 15,-6 0 12-15,3 2-92 16</inkml:trace>
  <inkml:trace contextRef="#ctx0" brushRef="#br0" timeOffset="328.7164">11382 6824 288 0,'-9'23'108'0,"9"-9"-84"0,-6 4-4 0,0-7 40 16,6-3-36-16,0 0 60 16,0-3-48-16,0-5-8 15,0-5-16-15,15-6-12 16,3-2 4-16,6-3-4 15,3-3 0-15,6-2-196 16,2 5 108-16,7 3-132 16</inkml:trace>
  <inkml:trace contextRef="#ctx0" brushRef="#br0" timeOffset="1363.9899">12942 5318 236 0,'0'-5'88'0,"0"5"-68"0,0 0-4 15,0-5 52 1,0 10-40-16,0-5 8 16,0 0-24-16,0 2 36 15,0 6-24-15,-6 6 64 16,12 4-48-16,-6 6 52 15,0 2-52-15,0 11 16 16,3-2-36-16,3-1-16 16,0-5-8-16,-6-5 56 15,3-5-28-15,-3-11 52 0,6-3-44 0,-6-16-16 16,0 1-8-16,0-14 24 16,0 0-16-16,0-8-56 15,6 6 16-15,-6-19-200 16,3 16 124-16,3-16-20 15,0 10 72-15,3-4 24 16,3 10 12-16,2 0 20 16,1 7-4-16,0 9 40 15,0 3-20-15,-3 4 32 16,3 9-32-16,0 5-24 16,-6 2 0-16,3 1 16 15,-3 2-8-15,-9-5 16 16,6 3-16-16,-12 2-4 15,6 3 0-15,-15-6-16 16,3 9 8-16,-6-6-16 16,3 3 12-16,-3-3 12 15,9 3 0-15,-6-3-36 16,9 1 16-16,3-4 4 16,3 1 12-16,3-3 52 15,9 0-28-15,-3 0 16 16,6 5-24-16,0-5-8 15,0 0-4-15,-3-3 12 16,3 3-8-16,-6-3-4 16,3 3 0-16,2-2 12 15,-2 1-8-15,-3 1-4 0,3-2 0 16</inkml:trace>
  <inkml:trace contextRef="#ctx0" brushRef="#br0" timeOffset="1844.6547">13308 5535 156 0,'6'0'56'0,"-6"0"-44"0,12-3-4 16,-9 1 0-1,3-4-8-15,0-1-12 16,3 1 8-16,-3-4 12 16,3 4-4-16,-6-7 24 15,0 8-16-15,-6 0-12 16,3-1-4-16,-6 1 40 15,0 2-24-15,-3-2 52 16,3 10-36-16,-6-5 56 16,3 3-48-16,-6 0 20 15,6 5-36-15,-3-6 16 16,4 6-20-16,-4 0 8 0,6 3-12 0,-3-1 36 16,6 3-24-16,0 3 48 15,6 3-40-15,3-1 12 16,0-2-28-16,9-2 8 15,-4-1-12-15,-2-3 12 16,6-2-16-16,-3-5-392 16,3 0 212-16</inkml:trace>
  <inkml:trace contextRef="#ctx0" brushRef="#br0" timeOffset="103534.1368">15460 12147 184 0,'0'-3'68'0,"0"3"-52"0,0-2-4 16,0-1 56-1,0 6-40-15,0-3 52 16,0 0-48-16,0 0 4 16,3 0-24-16,3 0 44 15,-6 0-28-15,0 2-4 16,6 1-16-16,-6 0 20 16,0 2-16-16,0 6 12 15,0 2-12-15,9 3 28 16,-12 2-24-16,12 6 32 15,-3-3-32-15,0 3 32 16,3-3-32-16,-3 0 12 0,9-2-16 0,-9-3 28 16,0-3-24-1,-6-3 12-15,3-2-16 0,-3-5 0 16,0 0-4-16,0-3-24 16,0 0 8-16,-3-3-156 15,-3 0 92-15</inkml:trace>
  <inkml:trace contextRef="#ctx0" brushRef="#br0" timeOffset="103865.7936">15577 12155 248 0,'8'3'92'0,"-8"-3"-72"0,-8 8-4 16,8-6 96 0,8 3-64-16,-8 6 44 15,0 2-56-15,-3 8 60 16,9 1-56-16,0 4 36 0,3-2-44 0,0 0-8 15,-3-3-16-15,6 0 4 16,-3-2-8-16,-3-4 24 16,3-1-16-16,-9-4-164 15,6-2 84-15</inkml:trace>
  <inkml:trace contextRef="#ctx0" brushRef="#br0" timeOffset="104597.0025">15523 12851 196 0,'0'32'72'0,"0"-32"-56"0,0 23-4 0,-6-15 56 31,12 3-40-31,-12-3 60 16,6 0-52-16,0-8 28 0,0 2-36 0,0-7 16 16,0 2-24-16,-6-12-28 15,6 1 4-15,-6-12-80 16,12 2 48-16,-6-10-56 16,12 2 52-16,-3-5 56 15,6 8-8-15,0 0 28 16,5 8-20-16,1 5 44 15,6 8-32-15,-3 2 28 16,3 9-28-16,-3 5 8 16,-4 5-20-16,-11 3 8 15,6 3-12-15,-15 2 20 16,-3 3-20-16,-12-3 4 16,-3 0-8-16,-5 0-8 15,8-5 4-15,-6-3-16 16,0-2 8-16,0-3-4 15,3 0 0-15,3-3 8 16,7 0 0-16,-1 1 44 16,6-1-24-16,3 0 36 15,3 0-32-15,3 3 20 16,3 0-24-16,-4 0 8 16,7 0-16-16,-9 0-8 15,9 3 0-15,-9-3 12 16,3 0-8-16,3-3-4 15,-3 3 0-15,-6 5 12 16,6-2-8-16,0-1-48 0,-3-2 24 0,3 0-252 16,3 0 148-1</inkml:trace>
  <inkml:trace contextRef="#ctx0" brushRef="#br0" timeOffset="105077.8597">15901 12970 260 0,'-15'0'96'0,"15"0"-76"0,-3-3-4 16,-3 3 68 0,0 3-48-16,-3 0 4 15,-3 2-24-15,-3 0 32 16,1 3-24-16,-7 3 32 15,12-1-32-15,-6-2 56 16,9 5-44-16,3 3 36 16,3 3-40-16,3-1 36 0,3 6-40 0,3 0-4 15,6-3-16-15,-3-2 20 16,6-4-16-16,-1-1-4 16,4-4-4-16,0-10 20 15,0 0-12-15,0-13 4 16,0 2-8-16,-1-7-216 15,-5 5 112-15,-3-3-360 16,0 8 260-16</inkml:trace>
  <inkml:trace contextRef="#ctx0" brushRef="#br0" timeOffset="108262.6426">12636 10761 156 0,'-9'5'56'0,"9"-5"-44"0,0 13-4 15,0-13 96 1,0 5-60-16,0 3 52 16,3 3-56-16,0 2 16 15,0 3-36-15,0 5 0 16,-1 0-12-16,1 3-16 0,0 0 4 16,0 5 48-16,0-8-24 0,0 3 52 15,3-3-40-15,0 0 4 16,0-2-24-16,3-1 0 15,3-2-4 1,3-2 20-16,3-4-16 0,0 1-20 16,3 2 0-16,-1-8 12 15,-5 1 0-15,0-1-12 16,0 3 4-16,0-3 40 16,-3 0-24-16,3 1-8 15,0 2-8-15,-1 0-4 16,1-3 0-16,0-3 16 15,0 4-4-15,0-4 24 16,6 1-16-16,-6-3-32 16,6 0 12-16,-1 0-16 15,1 3 12-15,3-1 36 16,-3 6-16-16,0 0 0 16,0 0-4-16,-1 0-32 15,-5 3 16-15,3-3 12 16,3 0 4-16,6-3 24 15,-12 0-16-15,5 0-4 16,-5 1-4-16,0-4-24 16,0 4 12-16,6-1-4 15,-6 0 4-15,6-2 16 0,2 2-4 0,-2 0-12 16,0 3 4-16,3-2 20 16,3 4-8-16,0-2 4 15,-4 3-4-15,7-3-16 16,-3 2 4-16,3-7 4 15,-1 8 0-15,-2-6-12 16,-3 0 8-16,-3-5 4 16,0 5 0-16,0 1 0 15,-4 2 0-15,1-3 0 16,0 3 0-16,3-3-12 16,6 3 8-16,-6-3 4 15,2 1 0-15,4-4 0 16,-3 4 0-16,3-4 8 15,-3 1-4-15,-4 0-4 16,1 2 4-16,3-3-4 16,-3 1 0-16,0-3 0 15,-6 3 0-15,0-1 0 16,-1 1 0-16,1-3 0 16,-3 3 0-16,-3-1 0 15,-3 1 0-15,3-3 0 16,-3 3 0-16,0-3 16 15,-3 5-8-15,3 0-20 16,0 1 4-16,-6-1 4 16,9 3 4-16,-9-3 8 15,6 3-4-15,0-3-12 0,-3 3 4 0,-3-2-4 32,0 1 0-32,0 4 24 15,0-3-8-15,0-3-20 0,0 1 4 0,0-4 32 16,6 3-16-16,0 1-28 15,-3-1 12-15,-3-2 20 16,0 2-8-16,0 0 0 16,5 1 0-16,-10-1-16 15,5 3 8-15,-3 0 12 16,-3 0-4-16,0 0-12 16,6 0 4-16,-3 0 12 15,-3 2-4-15,0-2-4 16,6 3 4-16,-9-1 4 15,9 1-4-15,-6 2-20 16,6 0 8-16,-6 0 12 16,3 3 0-16,-3-2-20 15,0-1 8-15,3 0 20 16,3 0-4-16,-6-2-12 16,12 2 0-16,-12 0 4 15,6 1 0-15,0-4 8 16,0 3-4-16,0 1-20 15,0 1 8-15,0-1 12 16,0 2 0-16,0-1-12 16,0 1 4-16,0 0-4 15,6-3 0-15,-6 1 8 16,3-1 0-16,3-3 8 0,0 4-4 0,-6-4-12 16,9 3 4-16,-3-5 20 15,3 3-8-15,3-6-28 16,-3 3 8-16,-3-2 4 15,14 4 8-15,-5-5 8 16,9 3-4-16,-3-2-12 16,0 4 4-16,3-7-16 15,2 2 12-15,-5 0 20 16,9 1-4-16,0-1-4 16,0 0 0-16,-4-2 4 15,-5-3-4-15,3 0-28 16,-3 5 12-16,0-10 24 15,-1 5-8-15,1-8 8 0,9-3-4 16,3 1-16-16,6 2 4 16,-1-3 20-16,4 1-8 15,3-3-20-15,-4 7 4 0,-5-2 12 16,0 0 0-16,-7 0 24 16,-5 3-16-16,3 0-32 15,-6-3 12-15,9 3 0 16,-10-1 8-16,10 1 16 15,-9 0-8-15,18-1-4 16,-6 1 0-16,-4 0 4 16,7 2-4-16,-6-2 8 15,-9 0-8-15,8-3-12 16,-2 0 4-16,-9 2 48 16,3-1-24-16,-6-7-20 15,0 4 0-15,-3-1 16 16,-4-5-8-16,7 0 24 0,-3 1-20 15,-3-4-4-15,-3 0-4 16,3-2 20-16,3-3-12 16,-6 1 4-16,-3-4-8 15,3-2 12-15,3 0-12 16,-3 0 24-16,-6 0-20 16,0 2 4-16,0-2-8 15,0 0-32-15,-6 0 12 16,6-11 24-16,-6 3-8 15,-3-10 8-15,3 2-4 0,-3-3-8 16,0 0 4-16,-3 6 20 16,-3 0-12-16,0-1-20 15,-5 4 0-15,-1-4 12 16,-3-2 0 0,0-2-20-16,-3-1 8 0,-5 3 4 15,2 3 4-15,-6 5 8 16,-3 5-4-16,4 3-12 15,-1 8 4-15,0 0 4 16,6-1 0-16,-11 4-12 31,14 2 8-31,-24 0 20 16,10 8-8-16,-16-5-4 16,13 5 0-16,-16 0-4 0,9 6 0 15,-11-1-20 1,11 3 12-16,-14 3 4 0,14 2 4 0,-20 3-12 15,14 5 8 1,-2 0 20-16,2 0-8 0,1 3-4 16,-10-2 0-16,-5 4-4 15,-7 1 0-15,4-1 8 0,8-2-4 16,-5 0-12-16,-4-3 4 16,-8-5 28-16,-6 0-12 15,8-5-4-15,10-6-4 16,-9 8 12-16,-10-5-8 15,-5 0 16-15,9 3-16 0,14 2 16 16,10-2-16-16,2-3 16 16,7 0-16-16,8 0 16 15,3-5-16-15,10 5-40 16,11-6 20-16</inkml:trace>
  <inkml:trace contextRef="#ctx0" brushRef="#br0" timeOffset="109371.0521">15216 10311 248 0,'63'-56'92'0,"-63"56"-72"0,125-79-4 0,-66 29 88 16,10-17-60-16,11 9 36 15,7 8-48-15,-4 2 16 16,-6 9-28-16,-17 7-8 0,-10 3-8 16,-17 10 12-1,0 3-8-15,-15 11 32 16,-3 5-24-16</inkml:trace>
  <inkml:trace contextRef="#ctx0" brushRef="#br0" timeOffset="109626.5845">15431 10290 424 0,'6'0'156'0,"-6"0"-120"0,35-6-8 15,-8-2 8 1,-3 0-24-16,12-18 24 0,8 2-24 15,22-29 40-15,5 0-28 0,22-18 20 16,-10 5-24-16,-6 10 0 16,-2 6-12-16,-19 10 4 31,1 3-8-31,-13 5-12 0,-5 9 4 0</inkml:trace>
  <inkml:trace contextRef="#ctx0" brushRef="#br0" timeOffset="110527.8554">16982 8829 216 0,'-9'0'80'0,"6"0"-60"0,-9 5-8 0,9-2 116 16,-3 10-8 0,-3 3-60-16,3 5 32 0,0 11-60 15,3 2 20 1,0 14-32-16,3 5 8 16,-6 0-16-16,0-8 12 0,3-5-16 15,-3-11 60-15,-6-3-40 0,6-7 24 16,-6-6-32-16,6-8 16 15,-5-7-20-15,8-9-24 16,3-10 0-16,0-16-92 16,3-11 52-16,8-2-196 15,7 2 136 1,0 9 36-16,3 7 48 16,0 0 48-16,3 8-12 15,-1 8 56-15,10 8-36 16,-3 8 56-16,0 6-52 0,-3 2 36 15,-1 2-40-15,-5 3 16 16,-12 3-28-16,-3 3 8 16,-6 2-16-16,-15 3 0 15,-9 2-4-15,1 1-8 16,-10-1 4-16,9-7-40 0,-3-6 20 16,-3 0 4-16,7-2 12 15,2-6-12-15,6 6 8 16,6-3 12-16,6-3-4 15,12 8 68-15,-6 3-40 16,6-5 24-16,3 2-36 16,3 0 16-16,-3 3-20 15,-1-5 20-15,4-4-24 16,0-1-64-16,0 4 24 0,3-7-312 16,0 0 184-1,0-1-212-15</inkml:trace>
  <inkml:trace contextRef="#ctx0" brushRef="#br0" timeOffset="110872.2182">17371 9292 196 0,'-5'-5'72'0,"13"5"-56"0,-13 0-4 16,5-3 92-16,0 3-60 0,-3 3 60 16,-3 2-60-16,-3 0 24 15,-6 3-40-15,-6 3 8 16,-3 2-20-16,0-2 52 16,0 2-36-16,4 3 56 15,2 0-52-15,9 0 36 16,6 0-40-16,9-3-44 0,12-3 4 15,6-2 44-15,2-2-16 16,4-4 0-16,0-2-12 16,-9 0-104-16,0-2 52 15,-4-4-244 1,-2-2 160-16,0 3-200 16</inkml:trace>
  <inkml:trace contextRef="#ctx0" brushRef="#br0" timeOffset="111218.1827">17627 8932 280 0,'-8'3'104'0,"8"0"-84"0,-9 5 0 0,3-1 56 16,-3 9-44-1,0 13 156-15,-3 19-108 16,0 5 72-16,0 5-88 0,0-5 0 16,0-3-40-16,0-5 12 0,0-5-20 15,4-6 8-15,-1-2-12 16,0-8 20-16,3-5-20 15,3-9-32-15,3-10 12 16,3-8-212-16,9-8 124 16,5-5-404-1</inkml:trace>
  <inkml:trace contextRef="#ctx0" brushRef="#br0" timeOffset="111502.3194">17842 8903 580 0,'-27'-2'216'0,"24"2"-168"0,-3 2-12 16,6 4-12-16,0 4-20 15,-9-2 16-15,3 8-12 16,-3 8 68-16,6 15-44 16,-3 9 68-16,0 13-60 0,0-3 44 15,0-5-48-15,-2-3 44 16,-4 1-48-16,0-1-8 15,-3 0-12-15,0-5 8 16,0-5-12-16,3-6 16 0,3-10-16 16,3-8-40-16,6-11 20 15,6-10-340-15,0-11 192 16,6-5-384 0</inkml:trace>
  <inkml:trace contextRef="#ctx0" brushRef="#br0" timeOffset="112072.7405">18041 8972 216 0,'-9'0'80'0,"9"5"-60"0,-3 6-8 0,0 5 84 0,0 10-56 15,0 11 104-15,0 8-80 16,0 3 84-16,0-3-84 15,0-11 12 1,3 1-44-16,-2-4 32 0,-1-4-36 16,-3-6 40-16,0-2-40 15,3-12 12-15,0-4-24 16,0-3 8-16,0-8-12 0,0-8-8 16,3-8 0-16,0-13-156 15,6-13 84-15,6-5-88 16,8-1 92-16,10 14 16 31,3 5 28-31,9 5 76 16,-1 11-28-16,4 10 32 0,-6 9-32 15,-16 4 8 1,1 6-20-16,-9 11 64 0,-6 7-48 16,-6 6 32-16,-9 5-36 0,-9-5 0 15,-9-1-16-15,-8-4 0 0,-7-1-4 16,-6-2-8-16,4 0 4 15,2-3-32-15,6-2 16 16,9-1 12-16,10 1 4 16,8-3 16-16,12-1-12 15,14-4 68-15,13 0-44 16,6-3 16-16,2-3-32 16,-5 0 36-16,-6 0-28 0,-3-2-24 15,-9 2 0-15,-4-2-284 16,-2-3 156-16,-6 0-308 15,0 3 244 1,0 5-80 0</inkml:trace>
  <inkml:trace contextRef="#ctx0" brushRef="#br0" timeOffset="112432.9052">18431 9379 208 0,'-9'-2'76'0,"6"7"-60"0,-3-2-4 16,6 2 72-16,-3 0-48 16,0 1 112-16,0 2-88 15,0 2 72-15,0 3-76 0,0 3 56 16,3 5-60-16,-3 3-4 16,1 3-28-16,-1 2 60 0,0-5-48 15,0-3 32-15,3 0-36 16,-3-8 16-16,3 0-24 15,0-5-8-15,0-2-8 16,3-1-16-16,0-2 8 16,3-3 4-16,5-3 0 15,7 0 0-15,9 1 0 16,-3-1 8 0,9 3-4-16,2-3 16 15,-5 3-12-15,0-2-4 16,0-1 0-16,-10 3-136 15,1 5 72-15</inkml:trace>
  <inkml:trace contextRef="#ctx0" brushRef="#br0" timeOffset="112963.5663">17889 9385 216 0,'0'-3'80'0,"3"6"-60"0,0-6-8 16,-3 3 100-16,0 0-64 16,0 0 60-16,0 5-64 15,-3 3 24-15,0 3-40 16,0 2 16-16,0 3-24 15,0 3-28-15,1-9 4 16,-1 3-132-16,3-7 76 16,5-1-268-16</inkml:trace>
  <inkml:trace contextRef="#ctx0" brushRef="#br0" timeOffset="229828.722">9507 15444 268 0,'-12'-6'100'0,"15"1"-76"0,6 2-8 0,-3 3 16 0,6-2-20 16,3 2 12-16</inkml:trace>
  <inkml:trace contextRef="#ctx0" brushRef="#br0" timeOffset="233546.9385">10314 15592 184 0,'-6'-8'68'0,"6"0"-52"0,0 0-4 16,0 3 48-16,3-6-36 0,-3-5-12 15,3-5-4-15,0-8-8 16,3-5 0-16,3-6 24 16,-3-2-12-16,2 2-20 15,4 6 0-15,0-1 4 16,3 3 4-16,-6 1 8 15,9 2-4-15,-3-1 52 16,0 4-32-16,0 2 0 16,2 0-16-16,-5 3 4 15,3 5-8-15,0 3-4 0,-3 3 4 16,-3 2-4-16,-3 5 0 16,3 6 16-16,-6 7-8 15,3 1 16-15,0 7-16 16,-6-2 4-16,0 5-4 15,-6-2 20-15,-3-3-16 16,-6 0-12-16,6-3-4 16,-3-3 4-16,-3-2 0 15,9-2 16-15,-3-4-8 16,9 1-56-16,0-3 24 16,6 3 28-16,3-3 0 15,6 5-36-15,0 0 20 16,0 0 0-16,-3 1 12 15,-3 2-20-15,6 0 12 16,-9-3 40-16,-1 3-20 16,-5 0 8-16,-5 0-12 0,-4 0 12 15,-6 0-12-15,-3-3 4 16,-3 0-4-16,-3-2 12 16,9-3-12-16,0 0-20 15,4-3 4-15,2 1-76 16,9-1 48-16,6-2-260 15</inkml:trace>
  <inkml:trace contextRef="#ctx0" brushRef="#br0" timeOffset="233742.5004">10668 15174 312 0,'33'-5'112'0,"-10"5"-84"0,19 2-12 16,-18-2 28-16,12 3-28 16,-1-3-12-16,-5 0-8 15,3 0-32-15,-9 0 20 16,-3 0-72-16</inkml:trace>
  <inkml:trace contextRef="#ctx0" brushRef="#br0" timeOffset="233982.1707">10879 15015 280 0,'-6'-3'104'0,"3"6"-84"0,0 10 0 0,0-2 64 16,-3 7-48-16,0-2 24 15,1 8-40 1,-1-3 8-16,0 0-16 0,3 3-32 15,-3-8 8-15,0 0 32 16,3-3-12-16,0-2-28 16,3-3 12-16,6-6-236 15,3-2 132-15,6 0-48 16</inkml:trace>
  <inkml:trace contextRef="#ctx0" brushRef="#br0" timeOffset="234132.6011">11126 15023 496 0,'-6'-3'184'0,"3"14"-140"0,-6 7-16 16,6-2 48-16,-2 0-48 15,-1 3-12-15,0-1-8 16,3 1-204-16,3-3 108 16,0-3-140-16</inkml:trace>
  <inkml:trace contextRef="#ctx0" brushRef="#br0" timeOffset="234674.0729">10111 15015 184 0,'-6'13'68'0,"6"-2"-52"0,-9-1-4 16,3 1 100-16,-8 8-64 15,5 2 0-15,-9 0-32 0,0 3-12 16,3 2 0-16,9 3 20 16,6 3-12-1,9 2 4-15,6 1-8 16,9-3 4-16,5-6-8 0,13-5-240 15</inkml:trace>
  <inkml:trace contextRef="#ctx0" brushRef="#br0" timeOffset="235019.1898">11394 15094 392 0,'9'3'148'0,"3"2"-116"0,3 9-8 16,-3-4 128-16,0 9-88 15,-3-1 28-15,-3-2-56 16,0 8 12-16,-6 0-28 16,-9 0 8-16,-18 10-16 0,-9 0-60 15,-11 1 24-15,-7-3-60 0,0-3 48 16,13-3-228 0,8-7 144-16,12-9-148 15</inkml:trace>
  <inkml:trace contextRef="#ctx0" brushRef="#br0" timeOffset="235483.5715">12013 15010 216 0,'-12'-5'80'0,"7"5"-60"0,-10 0-8 15,9 2 56-15,-6 3-40 16,0 3 24-16,-3 6-32 0,-9 4 96 16,3 9-64-1,-2-1 64-15,2 3-64 16,3 6 24-16,6 7-44 0,6 8-8 15,9 6-16-15,6-6 12 0,6-5-12 16,0-5-12-16,5-6 0 16,1-7-200-1,9-9 112-15,0-5-296 16</inkml:trace>
  <inkml:trace contextRef="#ctx0" brushRef="#br0" timeOffset="235964.7298">12222 15190 236 0,'-12'8'88'0,"6"2"-68"0,-6 1-4 0,9-3 88 16,-3 2-60-16,0 1 60 15,0-3-60-15,3 2 48 16,0-4-52-16,0-6 40 16,3-6-44-16,3-4-20 15,3 2-8-15,3-8 24 0,3 3-16 16,3-8-24-16,3-1 4 16,6-1 0-16,2-1 4 15,-2 5 0-15,-3 6 0 16,0 0-20-16,-3 8 12 15,-3 10 4-15,-6 3 4 0,-1 8-292 16,1-3 160 0,0-2-160-16</inkml:trace>
  <inkml:trace contextRef="#ctx0" brushRef="#br0" timeOffset="236384.6902">12335 15430 260 0,'0'14'96'0,"9"-14"-76"0,0 13-4 16,0-13 36-16,3 3-32 0,2-3 0 15,4-3-12-15,0 0-8 16,3-5 4-16,-3 0 20 16,0 0-12-16,-6-2-12 15,-3-1-4-15,-9-2 64 16,-6 3-32-16,-3 2 16 16,-3-3-28-16,0 6-16 15,0 5-4-15,-3 0 28 16,0 5-12-16,3 6 48 0,6 7-32 15,0 1 12-15,3 4-24 16,9-1 20-16,-3-1-24 16,9-5 4-16,9-6-8 0,0 3 4 15,9-7-8-15,5-4-232 16,4-12 124 0,9 2-240-16</inkml:trace>
  <inkml:trace contextRef="#ctx0" brushRef="#br0" timeOffset="236580.0938">12853 15211 520 0,'0'-5'192'0,"6"2"-152"0,9-2-8 15,0 2 8-15,5-2-28 0,10-1-12 16,6 1-4-16,0 0-236 15,2 2 132-15,-2-2-168 16,-6 0 160-16,-3-3 56 16</inkml:trace>
  <inkml:trace contextRef="#ctx0" brushRef="#br0" timeOffset="236792.4865">12969 15094 416 0,'-12'22'152'0,"3"-1"-116"0,-3 5-12 16,6-10 20-16,0 3-28 15,-3 2 32-15,0 0-32 16,6 0-12-16,3-5-8 16,0-3-24-1,12-10-248-15,3-6 148 16,9 1-60-16</inkml:trace>
  <inkml:trace contextRef="#ctx0" brushRef="#br0" timeOffset="237315.0463">13255 15005 332 0,'-12'58'120'0,"12"-34"-92"0,-3 7-8 0,3-12 88 15,-3-3-64-15,3 0 52 16,-6-3-56-16,3-3 16 16,3-2-36-16,-6-2 52 15,-3-6-40-15,9-6-32 0,0-4-4 16,0-4-28-16,3-9 20 15,9-12-152 1,0-7 88-16,0 0-108 0,3 5 104 16,2 5 60-16,4 3 16 15,-3 8 88-15,-3 7-48 16,-3 9 12-16,-3 8-28 16,-3 7 4-16,-3 3-12 15,-3 6 12-15,-6 2-16 16,3 0 4-16,0-2-4 15,0 2-8-15,0 0 4 16,0 0-16-16,3-2 8 16,-3 2 4-16,0 0 0 15,0-2 60-15,0-3-32 16,3-1-28-16,-9 1-4 16,6 0 16-16,0-3-4 15,0 1-4-15,0-4 0 0,3 1-4 16,0-3 0-16,0-3-144 15,0-5 80-15,6 0-244 16</inkml:trace>
  <inkml:trace contextRef="#ctx0" brushRef="#br0" timeOffset="238216.8743">13234 15288 208 0,'-6'-6'76'0,"6"6"-60"0,0-5-4 0,0 5 108 16,0 0-68-16,0 0 40 16,0 0-52-16,3 0 84 15,-3 0-72-15,9 5 48 16,0 3-60-16,-9 0 32 16,6 3-40-16,-3 2-8 0,3 0-16 15,0 0 28-15,2-2-20 16,-2 0 4-16,0-3-12 15,3-3 36-15,-9 0-20 16,6-5-232-16,3 0 112 16,-9 0-416-1</inkml:trace>
  <inkml:trace contextRef="#ctx0" brushRef="#br0" timeOffset="238695.8592">13406 15293 216 0,'3'0'80'0,"3"0"-60"0,6-3-8 0,-3 1 56 16,6-1-40-16,6-2 16 16,-3-1-28-16,3 1-8 15,-3-3-4-15,-4 0 12 16,-2 3-8-16,-3 0-4 15,-6-1 0-15,-6 1 4 16,-6 0-4-16,-3 2 16 16,-5 0-12-16,-1 1-4 0,-3 2 0 15,3 2-24 1,3 1 12-16,0 2 76 16,3 3-40-16,9 3 44 15,6 5-40-15,9 2 0 0,6 3-20 16,12-2 36-16,6 0-24 15,-1-1-172-15,-2-2 80 16,0-3-292-16</inkml:trace>
  <inkml:trace contextRef="#ctx0" brushRef="#br0" timeOffset="239795.2889">13883 14925 352 0,'6'-10'132'0,"6"12"-104"0,5 6-8 0,-2 0 112 16,3 19-76-16,3-1 76 16,0 14-76-16,-3-1-4 15,-9-2-32-15,-9 3 32 16,-9 2-28-16,-12 1 32 0,-12 4-32 16,0-2-100-16,1-2 40 0,-4-6-296 15,9-3 184 1,3-5-168-16</inkml:trace>
  <inkml:trace contextRef="#ctx0" brushRef="#br0" timeOffset="241578.6624">9370 15613 144 0,'0'-3'52'0,"6"3"-40"0,-6 0 0 0,6 0 96 16,0 0-60-16,3-2 60 15,-3 2-64-15,3 0 60 0,-3-3-64 16,3 3 20-16,3 0-40 15,-4 0 16-15,7 0-20 16,-6 0-8-16,3 0-4 16,3 0 20-16,-6 0-12 15,6 0-4-15,3 0-4 0,0 0 4 16,-1 3-4-16,4-3 16 16,3 0-12-16,0 5-4 15,3-5 0-15,5 0 12 16,10 3-8-16,6-3-4 15,5 0 0-15,-5 0 28 32,0 2-16-32,8-2-4 15,-8 0-8-15,14 0-4 16,-2-2 0-16,17 2-12 0,-2 0 8 16,-16 0 4-16,1 0 0 0,5 0 24 15,7 0-12-15,2 0-32 16,-3 0 12-16,4 0 8 15,-13 2 4-15,4-4 16 0,-1 2-12 16,7-3-12-16,-1 0 0 16,-5 1-4-1,-4 4 0-15,7-2 16 16,-13-2-4-16,7 2 8 16,2-3-8-16,4 0-12 15,-4 6 4-15,-2 0-4 0,-1-3 0 0,-11-3 8 31,2 3 0-31,16 0 24 0,2-3-12 16,4 3-32-16,-4 0 12 16,-11 0 0-1,2 0 8-15,10 0 0 16,-7-2 0-16,10-1 0 16,2 6 0-16,-3-3 8 0,1 0-4 15,-1 2-4-15,13 1 4 16,-19-3-16-1,9 5 8-15,4 1 12 0,-1-4-4 16,7-2-20-16,8 6 8 16,-3-4 4-16,-15 1 4 15,7-3-20-15,-7 0 12 0,7 0 4 0,2 0 4 16,-9 0 16-16,-5 0-8 16,-13-5 4-16,-5 2-4 15,-1 0-16-15,-5-2 4 16,-3 0-76-16,-10 2 44 15,-5 0-312 1,-12 1 192 0,-9 4-56-16</inkml:trace>
  <inkml:trace contextRef="#ctx0" brushRef="#br0" timeOffset="242270.5441">8236 15393 464 0,'12'-7'176'0,"-9"7"-140"0,9-3-8 16,-3 3 76-16,0 0-64 16,2 0 16-16,4 0-32 15,3 0 12-15,9-5-20 16,6 5-16-16,5 0-4 0,7-3-24 16,0 3 16-16,-4 0-296 15</inkml:trace>
  <inkml:trace contextRef="#ctx0" brushRef="#br0" timeOffset="242450.0556">8248 15661 436 0,'-42'2'160'0,"33"-2"-124"0,0 0-8 0,9 0 28 16,9 6-36-16,6-1 8 15,9 0-16-15,6-2-132 16,8 5 68-16,10-8-280 0</inkml:trace>
  <inkml:trace contextRef="#ctx0" brushRef="#br0" timeOffset="248020.9235">9668 16116 260 0,'-9'0'96'0,"3"0"-76"0,0-3-4 16,6 3 60-16,0 0-44 16,0 0 32-16,0 0-36 15,-3-3 52-15,-3-2-44 16,6 3 20-16,-6-4-36 16,6 1 8-16,0-8-16 15,0 2 20-15,6-2-20 0,-6-8 4 16,9 2-8-16,-3-5 4 15,-6 1-8-15,6-1-28 16,3 0 12-16,-3 0-4 0,0 3 8 16,6 2 44-16,-4 1-24 15,4 5 0 1,3-3-8-16,0 5-4 0,6-2 0 16,3 8 8-16,-9-1-4 15,0 9 8-15,-4 5-8 16,-11 5 32-16,-5 6-20 15,-4 2 4-15,-9-3-12 0,0 4-8 16,0-9 4 0,3 0-48-16,3-8 24 0,-3 1-36 15,6-1 32-15,9-2-8 16,-6 2 20-16,6-5-8 16,6 3 8-16,3-1-8 15,3 14 8-15,-3-3 16 16,3-2 0-16,-3 2-4 15,-9 3 4-15,-6-3 40 16,-3-2-24-16,-3 2-20 16,3-5 0-16,-6 0 16 15,4 0-8-15,2-8-4 16,3 5 0-16,-3-5-164 16,9-5 88-1,0 5-288-15</inkml:trace>
  <inkml:trace contextRef="#ctx0" brushRef="#br0" timeOffset="248171.7018">9977 16018 92 0,'30'3'32'0,"-12"-3"-24"0</inkml:trace>
  <inkml:trace contextRef="#ctx0" brushRef="#br0" timeOffset="248409.5833">10028 16007 92 0,'-9'27'32'0,"3"-19"-24"0,12 5 0 15,-6-8 28-15,6 0-20 16,-3 1-40-16</inkml:trace>
  <inkml:trace contextRef="#ctx0" brushRef="#br0" timeOffset="248590.6755">10436 15909 424 0,'0'0'156'0,"-3"8"-120"0,-6 3-8 0,3-3 28 16,0 5-36-16,-6 3-8 16,3-3-8-16,0 3-224 0</inkml:trace>
  <inkml:trace contextRef="#ctx0" brushRef="#br0" timeOffset="249373.0717">9870 15983 124 0,'-3'-5'44'0,"-3"8"-32"0,6-6-4 15,-6 1 4-15,6 2-8 0,0 0 52 16,0 0-32-16,-3-3 104 16,-3 3-72-1,6 0 108-15,0 3-92 16,0-1 40-16,0-2-64 0,0 0 36 16,9 3-48-16,-3-1 16 15,3-2-32-15,12 0 60 0,6 0-44 16,3 0-24-16,5 0-12 15,1 0 36-15,-6 0-24 16,5 0-8-16,-11 0-8 16,3 0 28-16,-3 0-12 0,-3 0 4 15,-6-2-8-15,-9-1-200 16,0 3 104-16</inkml:trace>
  <inkml:trace contextRef="#ctx0" brushRef="#br0" timeOffset="249749.0071">10055 15819 280 0,'3'11'104'0,"-6"-6"-84"0,-3 11 0 0,3-3 76 15,3 6-56-15,-12-1 72 16,6 4-64-16,-3 4 52 15,-3-5-56-15,3 3 16 16,0-5-40-16,3-4-16 16,0-1-8-16,6-4 12 0,0 1-4 15,6-6-72-15,3 0 36 16,-3-2-260 0</inkml:trace>
  <inkml:trace contextRef="#ctx0" brushRef="#br0" timeOffset="250036.3364">10397 15862 340 0,'-12'2'128'0,"6"1"-100"0,0 0-8 15,3 2 88-15,0 3-64 16,-3 3 96-16,0 2-80 0,0 3 44 16,-3-3-64-1,1 8-4-15,2-2-20 16,0-4-4-16,6-1-4 0,-6-1-8 16,3-3 4-16,3 1-260 15,-3-6 140-15,9-2-288 16</inkml:trace>
  <inkml:trace contextRef="#ctx0" brushRef="#br0" timeOffset="250589.9063">9555 15692 164 0,'-27'0'60'0,"18"0"-44"0,-12 6-8 0,6-1 76 15,-6 3-48-15,-8 3 68 16,-1 4-64-16,3 9 88 16,-3 11-72-16,0 2 68 15,13 5-68-15,2 0 4 0,9 1-36 16,12-1-32-16,9-5 4 15,17 0 0-15,13-8 4 0,12 6-264 16,2-12 144 0,10-1-200-16</inkml:trace>
  <inkml:trace contextRef="#ctx0" brushRef="#br0" timeOffset="250953.5077">10790 15811 340 0,'24'-2'128'0,"-9"4"-100"0,0 12-8 0,-4-4 132 16,1 6-88-16,3 5 44 16,-3 8-64-16,-6 1-16 0,-3-1-16 15,-12-3 24-15,-9 1-20 16,-11-6 32-16,-13 5-32 0,-3-5-12 15,4-2-8-15,5-3-180 16,9-8 96 0</inkml:trace>
  <inkml:trace contextRef="#ctx0" brushRef="#br0" timeOffset="251505.5781">11233 15769 176 0,'-2'0'64'0,"2"0"-48"0,-6 0-8 15,0 3 32-15,6-3-24 16,-6 2 32-16,0-2-32 16,-3 3 56-16,-6 0-40 15,3 2 28-15,-6 0-32 16,-3 1 80-16,6 2-60 16,-5-1 20-16,-1 7-36 15,6-1 56 1,0 8-48-16,0 3 28 0,-6 2-40 15,9 6 0-15,3 0-16 16,3 2 12-16,6-10-16 16,3 5 4-16,12-5-4 0,-3-3-24 15,-3 0 8-15,6-10-188 16,6-3 104-16,0-8-372 16</inkml:trace>
  <inkml:trace contextRef="#ctx0" brushRef="#br0" timeOffset="251864.1362">11335 15909 280 0,'0'27'104'0,"-3"-14"-84"16,0 14 0-16,3-14 48 15,0 0-40-15,0 0 16 0,0-7-28 16,0 4 96-16,0-7-60 16,0-3 56-16,0 0-64 15,0 0-12-15,3-8-20 16,0-5-12-16,3-1 4 15,0-4-4-15,3-1 0 0,5-2-20 16,1 3 12-16,0 2-24 16,0 5 20-16,0 6 12 15,0 5 4-15,-3 3-80 0,-3 2 40 16</inkml:trace>
  <inkml:trace contextRef="#ctx0" brushRef="#br0" timeOffset="252344.0974">11451 16129 312 0,'3'3'112'0,"6"5"-84"0,-3-6-12 15,6-2 40 1,-1 0 8-16,1-2-32 16,3-1 0-16,0-2-20 15,-6-1 12-15,6-2-16 16,-9 6 48-16,-3-4-28 15,-3 1 12-15,-3 0-24 16,-3 0 0-16,-3-1-8 16,-3 1-16-16,3 2 4 15,-3 1 4-15,3 2 0 0,0 0 8 16,-2 5-4-16,8 0 52 16,0 3-32-16,3 0 32 0,0 3-28 15,3-1-16-15,0 1-8 16,2-3 4-16,4 2-4 15,-3-7-56-15,9 2 28 16,-3-5-368 0,3 0 216-16,6 3-68 15</inkml:trace>
  <inkml:trace contextRef="#ctx0" brushRef="#br0" timeOffset="252570.9155">11859 15983 352 0,'3'-7'132'0,"0"7"-104"0,8 5-8 16,1-3 52-16,0 1-44 15,3 0 16-15,6 5-28 16,0-8 20-16,3 0-24 15,-1 0-64-15,1 0 24 16,-6-6-332-16</inkml:trace>
  <inkml:trace contextRef="#ctx0" brushRef="#br0" timeOffset="252779.1023">11981 15909 540 0,'-6'11'200'0,"3"5"-156"0,-6 10-12 0,3-10 36 16,-6 8-44-16,0-5 8 15,3 2-20-15,-3 0-32 16,6 0 8-16,3-2-128 16,3-4 80-16,3-4-180 15,3-8 136-15,6 2-108 0</inkml:trace>
  <inkml:trace contextRef="#ctx0" brushRef="#br0" timeOffset="253456.479">12263 15880 352 0,'-14'40'132'0,"8"-24"-104"0,-6 21-8 15,6-24 16-15,0 8-24 16,0-7 4-16,0-1-8 16,0 0 36-16,0 0-20 15,0-8 12-15,0-2-20 0,3-3 44 16,0-5-32-16,3-3-24 15,0-5-4-15,3-8-8 16,0 2 0-16,3-10-36 16,3-8 24-16,3 2-92 15,3 1 64-15,3 5 40 16,-1 2 8-16,4 12 32 16,3-1-20-16,-3 8 100 15,-3 5-60-15,0 8 40 16,-3 3-56-16,-1 3 16 15,-2 5-32-15,0-3 8 0,0 3-16 0,-3-3 12 16,-3 3-16 0,-6-3 24-16,-6 1-20 15,-3-1-4-15,-9-3-4 0,-6 1-112 16,-5-6 60-16,-7-2-60 16,-3 5 64-16,4-8-4 15,5 0 28-15,9 0 4 16,9 0 8-16,9 5 16 15,6-5-4-15,6 5 112 16,6 3-64-16,0 8 40 16,0-3-52-16,0 3 48 15,-1-2-52-15,-2-4-8 16,-3-2-16-16,3 0 8 16,-3 5-12-16,3-8 16 15,0 1-16-15,0-1 4 16,0-2-4-16,-3-1 4 0,0 1-8 15,2-3-196 1,1 0 104-16,0 0-308 16</inkml:trace>
  <inkml:trace contextRef="#ctx0" brushRef="#br0" timeOffset="253831.4124">12427 16068 444 0,'9'0'164'0,"-3"5"-124"0,3-2-16 0,0 0 16 0,6-3-28 15,3 0 32-15,5-3-28 16,4-2-4-16,6 2-8 16,-6 0 28-16,-6 1-16 15,-4-3 32-15,-5 5-32 16,-6-6 40-16,-6 6-32 15,-6-8-24 1,0 6 0-16,-8 2 16 0,-4-3-8 16,0 3-12-16,0 3 0 15,-3 2 28-15,6 0-12 16,3 1 24-16,3-1-24 0,3 5 56 16,6-2-36-16,3 0-60 15,3-2 16-15,6 4 0 0,6-5 8 16,6-2 28-1,-3 2-12-15,3-5-76 0,-1 6 36 16,-5-1-308 0</inkml:trace>
  <inkml:trace contextRef="#ctx0" brushRef="#br0" timeOffset="254135.9512">12883 15769 696 0,'17'5'256'0,"-5"11"-196"0,12 24-20 15,-6-14 164-15,3 6-120 16,0 3 72-16,-3 4-92 16,-7-4 8-16,-5-6-40 15,-9-3 4-15,-8-2-20 0,-10 0-132 16,-6-6 64-16,3 1-388 16,3-6 244-16</inkml:trace>
  <inkml:trace contextRef="#ctx0" brushRef="#br0" timeOffset="256294.501">13240 15936 392 0,'-6'-8'148'0,"0"11"-116"0,6-6-8 0,0 3 136 16,0 0-92-16,0 0 52 15,0 0-72-15,6 3 36 16,6 2-48-16,3 0 44 0,0-2-48 16,5-1 4-16,-2 1-24 15,9-3 12-15,3 8-16 16,-3-8 4-16,-4 5-4 16,-5-2-128-16,-3 0 64 15,-6-1-276 1,-3-4 184-16,-6 2-224 0</inkml:trace>
  <inkml:trace contextRef="#ctx0" brushRef="#br0" timeOffset="256550.5705">13347 15811 320 0,'0'19'120'0,"-3"0"-96"0,3 12-4 16,-3-10 36-16,3 6-36 15,0 2 44-15,3-3-36 0,-6-2-4 16,9 3-16-16,-6-6 4 16,0-8-8-16,0 6 24 15,0-9-16-15,0-2-12 16,-6 0-4-16,3-5-280 15</inkml:trace>
  <inkml:trace contextRef="#ctx0" brushRef="#br0" timeOffset="257118.9986">13621 15772 340 0,'0'26'128'0,"-3"6"-100"0,3 5-8 16,-6-13 24-16,3 2-28 15,0 1 20-15,3-3-20 16,-6-3 8-16,0-5-12 15,3-3 56-15,-3-3-40 16,6-4-36-16,-3-9 0 16,3-7 28-16,-6-4-12 15,6-2-8-15,6-10-4 16,-3-6-76-16,6-2 44 16,3-1-164-16,3 6 116 15,-3 5 24-15,3 9 40 16,-1 7 44-16,-2 5-12 0,-3 11 68 15,0 10-48-15,-3 1 4 16,-6 2-20-16,0 0-4 16,0 1-4-16,-3-7 12 15,0-4-12-15,0 0-4 16,-3-6 0-16,0 0 4 16,0-2-4-16,3-1-12 15,-3 1 4-15,4 2 48 0,-1 6-24 16,3 0 44-16,0 2-36 15,3 0 4-15,5 0-20 16,-2 0 0-16,3-2-4 16,6-3-8-16,-3 3 4 15,3-6-60-15,-3-3 32 16,0-2-348-16</inkml:trace>
  <inkml:trace contextRef="#ctx0" brushRef="#br0" timeOffset="257449.1936">13826 16071 112 0,'-15'0'44'0,"12"5"-36"0,-6-2 0 0,6-1 48 16,0 4-32-16,3-1 24 16,0 3-28-16,0-3 44 15,6 6-36-15,3-3 28 16,-3 0-28-16,6 0 28 16,0-3-32-16,-3 8 4 15,-3-5-16-15,-6 0 64 0,-3 0-44 16,-3 0-12-1,-3-3-12-15,-3-2 8 16,3-6-8-16,0-2-248 0</inkml:trace>
  <inkml:trace contextRef="#ctx0" brushRef="#br0" timeOffset="257582.9721">14044 16013 156 0,'-30'5'56'0,"18"-2"-44"0,-3 7-4 16,12-7-124-16</inkml:trace>
  <inkml:trace contextRef="#ctx0" brushRef="#br0" timeOffset="257929.6127">14112 16079 236 0,'-3'5'88'0,"0"3"-68"0,0 3-4 0,3-1-8 0,3 6-8 16,-3 5-20-16,0 3 12 15,3 2 32-15,0 4-16 16,-3-4-8-16,0-5-4 16,-3-2 12-16,-3-3-4 15,-3-6-4-15,-3-5 4 16,0 3 4-16,0-8-4 16,0-2 16-16,1-4-12 15,2-7-4-15,3 0 0 16,3-6-156-16,9 4 84 15,0 1-52-15</inkml:trace>
  <inkml:trace contextRef="#ctx0" brushRef="#br0" timeOffset="260796.4824">14984 15018 280 0,'-15'-6'104'0,"9"9"-84"0,-15 8 0 15,7-3 84-15,-10 5-60 16,-9 5 44-16,-3 9-52 15,4 7 140-15,-4 9-100 0,3 15 128 16,3 18-120 0,1 4 4-16,8-3-52 0,6-1-16 0,6 1-12 15,9 0 12-15,6-6-12 16,3-13-12-16,3-7 0 16,-3-12-68-16,6-12 40 15,5-6-364 1,1-13 216-16,9-3-240 15</inkml:trace>
  <inkml:trace contextRef="#ctx0" brushRef="#br0" timeOffset="261025.2131">14856 15473 696 0,'-9'-19'256'0,"18"11"-196"0,12 0-20 15,-6 3 12-15,6 2-36 16,8-2 12-16,1 5-16 16,6-2-200-16,0-6 100 15,5-3-404-15</inkml:trace>
  <inkml:trace contextRef="#ctx0" brushRef="#br0" timeOffset="261501.6039">15740 15174 208 0,'-12'-11'76'0,"6"6"-60"0,-3 0-4 0,6 5 40 15,-2 0-32-15,-1 5 52 16,-3 0-40-16,-3 6 92 16,0 2-72-16,-3 11 40 15,0 10-56-15,0 9 8 16,0-4-28-16,-3-2 36 0,1-2-28 16,-4-9 56-16,3-5-44 0,0-7 0 15,3-4-20-15,3-10 8 16,3-8-16-16,6-8-12 15,6 0 0-15,3-7-16 16,3-4 12-16,3 1-12 16,-3-1 8-16,3 9-28 15,0 2 24-15,-3 5-12 16,0 3 16-16,0 11 8 16,0 8 124-1,-1 10-64-15,1 5 68 16,3 14-72-16,0-3 16 15,3-3-40-15,3-5-8 16,0-5-12-16,3 0 12 0,-3-8-12 16,-4-3-56-16,-2-2 24 15,0-6-236-15,-3 3 144 16,0-3-312 0</inkml:trace>
  <inkml:trace contextRef="#ctx0" brushRef="#br0" timeOffset="262450.849">16103 15026 340 0,'-12'34'128'0,"10"-13"-100"0,-4 11-8 0,6-16 36 16,0 0-36-16,0 2 24 15,-3 1-24-15,0-6 36 16,3-2-32-16,0-3 48 16,-3-3-40-16,3-5 4 15,0 0-24-15,0-3 0 0,0-5-4 16,0-2-24-16,3-4 8 0,3-4-92 15,0-6 52-15,5-2-152 16</inkml:trace>
  <inkml:trace contextRef="#ctx0" brushRef="#br0" timeOffset="262777.8411">16303 14830 436 0,'36'-5'160'0,"-22"7"-124"0,1 4-8 15,-6 1 8-15,0 7-24 16,-3 2-4-16,-6 5-4 15,-3 0 4-15,0 0-4 16,-9 0 32-16,-9 3-20 16,-2-5 4-16,-7-1-12 0,-3-5-24 15,-3 1 8 1,4-4-4-16,2-2 4 16,0-3-20-16,9 1 16 15,0-1-4-15,4 0 8 0,5 1 0 16,3 1 0-16,3 1 44 15,3 3-24-15,3 2 60 16,3 0-40-16,3-2-8 16,3-3-12-16,3 0 44 15,-1 0-32-15,4-3 44 0,0 0-40 16,3-2-24-16,0 0-4 16,0-1 16-16,0 1-8 15,0 2-160-15,2 1 80 0</inkml:trace>
  <inkml:trace contextRef="#ctx0" brushRef="#br0" timeOffset="263362.9643">16428 15182 312 0,'3'0'112'0,"-6"2"-84"0,0 4-12 0,0-4 56 16,-3 4-44-16,0-6 60 15,0 5-52-15,0 3 28 16,0-5-36-16,3-1 8 16,0-2-20-16,0 3 36 15,0-1-28-15,3-2 12 16,0 0-20-16,-3 0 0 16,3 0-8-16,-3 0 12 15,0 0-12-15,-3 0-4 16,0 0 0-16,3 0 20 0,0-2-12 15,0 2-4-15,0 2-4 0,1 1-4 16,-1 0 0-16,0-1 16 16,0 4-8-16,0-1 32 15,0 3-24-15,3 3 20 16,0 2-20-16,3 3 44 16,3-1-32-16,2 4 12 15,4 2-24-15,3-8 0 16,-3 3-8-16,6-8-8 15,0-8 4-15,-3 0 12 16,-3 0-8-16,3-8-100 16,-1-2 48-16,1-4-308 15,0-7 196 1,3 8-276-16</inkml:trace>
  <inkml:trace contextRef="#ctx0" brushRef="#br0" timeOffset="263679.887">16687 14846 364 0,'6'5'132'0,"-3"3"-100"0,-6 11-12 0,-3-4 68 0,6 14-52 16,-6 6 76-16,-3 10-64 16,3-3 0-1,-3-2-28-15,0-3 4 16,-3 0-12-16,3 0 0 0,0 0-4 0,0-3 12 16,3-4-12-16,1-7 32 15,-1-7-24-15,3 0-128 16,3-8 60-16,0-8-360 15</inkml:trace>
  <inkml:trace contextRef="#ctx0" brushRef="#br0" timeOffset="264011.7674">16851 14925 340 0,'8'-3'128'0,"-8"9"-100"0,0-1-8 0,6 0 88 15,-6 9-64-15,-6 1 60 16,1 9-60-16,-1 5 84 16,-3 3-72-16,-6 3 52 15,0 2-64-15,3 0 16 0,0 5-40 16,0 3 8-16,3 3-16 0,0-9 12 15,3-2-16-15,0-8 4 16,0-5-4-16,0-8-16 16,4-5 4-16,-1-6-192 15,6-5 108-15,5-5-316 16,1-9 228 0,3-4-88-16</inkml:trace>
  <inkml:trace contextRef="#ctx0" brushRef="#br0" timeOffset="264580.1943">16940 15007 260 0,'0'11'96'0,"6"-1"-76"0,-12 17-4 15,12-9 96-15,-6 6-64 0,0 0 24 16,-3 2-40-16,3-2-4 15,0 0-16-15,-6 0 64 16,3-3-44-16,0-2 48 16,3-9-44-16,-6-2 8 15,0-5-28-15,3-6-8 0,3-5-4 16,3-5 12-16,0 0-8 16,-3-3-64-16,9-8 28 15,0-8-200 1,9-7 128-16,-3-4-48 15,-1 1 92-15,7 0 56 0,-3 4 4 16,3 9 76-16,0 6-48 16,-6 9 76-16,-6 4-60 15,3 4 0 1,-6 17-28-16,-6 2 60 0,-3 14-48 16,-6 4-20-16,3-1-12 15,-3-1 8-15,3-3-4 16,-9-5 32-16,6-2-20 0,-12-1-12 15,9-4-8-15,-6-4 20 16,6-2-8-16,1-3-12 16,2 1 0-16,0-4-24 15,6 4 16-15,0-1-20 16,0 3 16-16,6 0 44 16,6 2-16-16,3 1 36 15,2 2-32-15,1 0 4 0,6-2-12 16,0 0 20-16,-3-1-16 15,-3-2-48-15,-3-3 20 16,0-2-348 0</inkml:trace>
  <inkml:trace contextRef="#ctx0" brushRef="#br0" timeOffset="264820.9927">17264 15195 436 0,'-6'0'160'0,"3"5"-124"0,-14 3-8 0,8-2 80 0,-3-1-64 16,-3 8 24-16,0 0-36 15,6 3 24-15,3 3-32 16,6 2 20-16,6 0-24 0,3-2 8 16,6-1-16-16,3-5 28 15,0 1-24-15,-1-4-4 16,-2-5-8-16,3 6-136 15,-3-3 72-15,0-3-240 16</inkml:trace>
  <inkml:trace contextRef="#ctx0" brushRef="#br0" timeOffset="265933.4818">15952 15589 332 0,'-3'0'120'0,"3"3"-92"0,0-3-8 0,0 0 60 16,0 0-48-16,0 0 92 15,0 0-68-15,6 3 44 16,-6-3-60 0,8 2 40-16,4 3-8 0,0-5-40 15,3 6 0-15,3-4-20 16,12-2 0-16,26 0-4 15,25 0 4-15,14-2-8 16,24-1 8-16,24-2-8 16,-6 2 40-16,9 1-20 15,-12-1-32-15,-15-2 4 0,-12 2 8 16,-9-8 0-16,-12 9 16 16,-14-4-12-16,-18 1 4 15,-16 5-4-15,-20 0-60 16,-9 5-348-1</inkml:trace>
  <inkml:trace contextRef="#ctx0" brushRef="#br0" timeOffset="267343.1193">15987 15825 236 0,'0'13'88'0,"-3"-2"-68"0,0 7-4 15,3-2 132-15,0 8-84 16,-3 0 28-16,0 5-56 16,3-6-4-16,3 1-20 15,-3-5 20-15,-3-3-20 16,0-3 68-16,3-8-48 16,-3 6 40-16,0-9-40 15,0 4-8-15,3-6-16 16,0 0-16-16,0-6 4 0,0 1 12 15,6 2-4-15,0-7-4 16,0-3 4-16,0-8-16 16,0 2 8-16,3-5 4 15,0-5 0-15,-3 8-12 16,3-6 8-16,3 4 12 0,0 1-4 16,0 4 16-1,3-1-12-15,-1 4 24 16,1 7-20-16,0 0 12 0,3 0-12 15,-3 8-16-15,-3 0 0 16,0 2-4-16,0 1 0 16,3 0-408-1</inkml:trace>
  <inkml:trace contextRef="#ctx0" brushRef="#br0" timeOffset="267794.2428">16178 16034 476 0,'12'5'176'0,"0"-2"-136"0,5-1-12 16,-2 1 12-16,3-3-28 16,3 0 24-16,3 0-24 15,0 0 40-15,0 0-28 0,-4-3 48 16,-2-2-40-16,-6 0 12 16,-3-1-28-16,-3-1 0 0,-6 4-8 15,-6-2 28-15,-6-1-20 16,-3 1-4-16,-3 2-8 15,-2 6-4-15,-1 2 0 16,3 3-28-16,3-2 16 16,3 4-4-16,6 1 8 15,6-1 16-15,6 1-4 16,6-1-4-16,3-2 4 16,3 0-16-16,0-2 8 15,2-1-192-15,4-5 108 16,-3 0-360-1</inkml:trace>
  <inkml:trace contextRef="#ctx0" brushRef="#br0" timeOffset="267990.8139">16574 15901 624 0,'0'-10'228'0,"3"2"-176"0,6 3-16 16,0 2 60-16,5 0-60 15,7 1-4-15,3-4-20 16,3 1-28-16,0 2 8 16,2-2-216-16,1 3 124 15,-12 2-156-15,-3 0 148 16,-3 0-120-16</inkml:trace>
  <inkml:trace contextRef="#ctx0" brushRef="#br0" timeOffset="268185.902">16734 15716 320 0,'-5'0'120'0,"5"8"-96"0,-3 8-4 0,0 3 96 16,-3 10-68-16,0 8 24 16,-3 8-40-16,3-6-4 15,3-2-16-15,-3-5-16 0,0-5 0 16,3-4-164-16,3-7 92 15</inkml:trace>
  <inkml:trace contextRef="#ctx0" brushRef="#br0" timeOffset="268832.3905">16928 15804 352 0,'-9'31'132'0,"15"-7"-104"0,-9 16-8 0,3-19 16 15,0 3-24-15,-3-6 12 16,0 6-12-16,-3-3 36 15,0-10-24-15,-3 2 40 16,6-10-36-16,-3-3 4 16,3 0-20-16,0-3-8 15,0-10 0 1,3-3-24-16,6-3 12 0,0-10 20 16,3-5-4-16,0-6-84 15,6-2 44-15,-3 13 8 16,6 2 20-16,0 6 100 15,2 0-52-15,1 8 96 0,0 10-80 16,-3 6 32-16,-3 7-52 16,-3 6-24-16,-3 3-8 0,0 5 0 15,-3-9-4-15,0 7 16 16,-3-6-12-16,-3-3 24 16,-3 3-20-16,-6-8-20 15,-3 2 0-15,-3-2-112 16,-6-3 68-16,0 6-24 15,3 0 48-15,3-6 40 16,4 5-4-16,-1-2-44 16,6 3 20-16,6 2 56 15,3-2-20-15,3 2 48 16,3 0-40-16,5-2 4 0,1-3-20 16,0 0 0-16,-3-3-4 15,0 0 12-15,0-2-12 16,0 0-216-1,-1453-3 116-15,2906 2-380 16,-1451 1 264-16,-2 2 68 16</inkml:trace>
  <inkml:trace contextRef="#ctx0" brushRef="#br0" timeOffset="269117.2513">17214 16047 416 0,'6'0'152'0,"3"5"-116"0,3 3-12 0,-4-5 32 0,4-1-36 15,0 1 24-15,3-3-24 16,0 0-28-16,3 0 4 16,-3 0 16-16,-6-3-4 15,0-2 84-15,-3 0-48 16,-3-3 40-16,-3 5-48 16,-3-2-12-16,-6 0-12 15,0-1-20-15,-6 4 4 0,0 2-16 16,3 5 12-16,0 3 48 15,6 0-20-15,3 8-8 16,3-3-8-16,6 3 12 16,3 2-8-16,3 1-4 15,3-3 0-15,0-3-200 16,3-5 108-16</inkml:trace>
  <inkml:trace contextRef="#ctx0" brushRef="#br0" timeOffset="269917.0892">17711 14936 332 0,'15'-8'120'0,"-9"8"-92"0,14 5-8 15,-11 0 168-15,6 6-108 16,3 7 72-16,0 12-88 15,3 9 132-15,6 9-112 16,-7 10 132-16,-5 43-128 0,-9 4 40 16,-6 1-80-16,-3 5 12 15,-3-5-40-15,-3-8 16 16,-2-18-20-16,-16-20-572 16,-9-4 304-16</inkml:trace>
  <inkml:trace contextRef="#ctx0" brushRef="#br0" timeOffset="282912.1111">16017 15817 60 0,'6'8'24'0,"3"-8"-20"0,6 13 0 0,-6-8 0 0,6 1-4 16,14-4 16-16,19 9-8 16,18-1-20-16,5 6 4 15,3 3 20-15,13 5-4 16,17 2 92-16,3 6-52 15,-18-6 20-15,-8 1-36 16,-1 2 40-16,0 5-40 16,-2-2 4-16,2-6-24 15,-11-2 20-15,-13-8-20 16,-5-3 24-16,-6-2-24 16,-4-8 32-16,-2-3-28 15,-6 0 4-15,-7 0-12 16,-5-3-228-16</inkml:trace>
  <inkml:trace contextRef="#ctx0" brushRef="#br0" timeOffset="284219.4356">12365 15026 144 0,'-12'10'52'0,"0"-10"-40"0,3 8 0 15,6-3 52-15,0-5-36 16,3 0-12-16,0 0-8 15,9 0 52-15,3-10-32 16,3 2 32-16,0 3-32 16,5-1-44-16,4 1 8 15,0 2 0-15,0 6 8 0,6 8 24 16,8 7-12-16,7 3 4 16,3 3-8-16,2 5 12 15,7 0-12 1,2-2 4-16,13-3-4 15,17-3 20-15,3 0-16 0,-11-8 12 16,-4-5-12-16,-3-8 0 16,-5 3-4-16,-15-3-376 15</inkml:trace>
  <inkml:trace contextRef="#ctx0" brushRef="#br0" timeOffset="299126.775">20917 11181 332 0,'-12'-2'120'0,"9"-1"-92"0,0-2-8 16,3 5 88-16,-3-3-64 15,3 0 44-15,0-2-52 16,0 5 0-16,3-5-24 0,3 0 12 15,-3-3-16-15,6 0 4 16,-6-8-4-16,0-5-16 0,3-6 4 16,-3-7 12-16,12-9-4 15,-7-4-20-15,4-3 8 16,3 5 12-16,0 2 0 16,0 1-20-16,6-6 8 15,-6 1-4-15,0 4 4 16,2 4 24-16,-2 4-8 15,0 3-28-15,0 11 8 16,0 5 24-16,0 6-8 16,-3 7 20-16,-3 11-16 0,0 5 4 15,-3 9-4-15,0-1 12 16,-6 5-12-16,0-5 24 16,-3 0-20-16,-3 1 12 15,-3-6-12-15,0-3 0 16,0-3-4-16,3-2-16 15,0-2 4-15,6-6-40 16,0 0 24-16,12 0-12 16,3 0 20-16,3 0-8 15,5 2 8-15,1 4-8 16,3-1 8-16,-3 3 24 16,-3 2-4-16,-6-2 32 15,-10 3-24-15,-7-1 4 16,-10 1-12-16,-6 0-8 0,-12-1 4 15,6-2 40-15,-6-3-24 16,7 1-20-16,-1-6 0 16,12-3-8-16,0-2 0 15,6-1-88-15,0 1 48 16,15-3-336 0</inkml:trace>
  <inkml:trace contextRef="#ctx0" brushRef="#br0" timeOffset="299385.7011">21435 10639 332 0,'-3'0'120'0,"15"-3"-92"0,3 3-8 16,-4-5 8-16,1 5-20 15,0-5-4-15,6 2 0 16,0-2 20-16,3 5-12 16,0-3-32-16,-1 0 12 15,1 1 44-15,-3-1-16 16,-3 0-272-16,0 3 136 16,-3-10-28-16</inkml:trace>
  <inkml:trace contextRef="#ctx0" brushRef="#br0" timeOffset="299593.1202">21592 10417 352 0,'-20'-3'132'0,"20"11"-104"0,0 8-8 0,0 0 8 16,0 5-20-16,0 8-12 15,-3 5 0-15,3 3 40 16,0-5-24-16,0-3 36 15,0-2-32-15,-3-1 40 16,0-7-32-16,3-1-4 0,-3-2-12 16,0-8-96-16</inkml:trace>
  <inkml:trace contextRef="#ctx0" brushRef="#br0" timeOffset="299835.9056">21848 10401 436 0,'-14'-24'160'0,"14"24"-124"0,-3 5-8 15,3 3 16-15,-3 11-28 16,0 10 12-16,-3 8-16 16,3 3-8-16,-9 5 0 15,6-6 20-15,-3-2-12 16,-3-2 12-16,-6-6-12 15,3-3 28-15,3-5-24 16,3-5-156-16,6-5 76 0,3-11-320 16</inkml:trace>
  <inkml:trace contextRef="#ctx0" brushRef="#br0" timeOffset="300236.7061">20881 10300 372 0,'-30'-5'140'0,"15"10"-112"0,-8 6-4 16,8-1 56-16,-6 9-48 15,-3 15 24-15,-3 17-36 16,6 7 52-16,1 3-40 15,5-1 4-15,9 4-24 16,6 2 0-16,9-2-4 0,20-11 12 16,13-6-12-16,15-12 16 15,8-14-16-15,-2-13-204 16</inkml:trace>
  <inkml:trace contextRef="#ctx0" brushRef="#br0" timeOffset="300537.4648">21956 10205 248 0,'9'-24'92'0,"-1"24"-72"0,10 0-4 15,-9 5 68-15,6 9-48 16,3 7 24-16,6 5-40 15,3 11 160-15,2 19-104 16,-5 10 96-16,3 0-104 16,-15-5 64-16,-6-5-76 15,-12-3 48-15,-15 2-60 0,-9 6 4 16,-2-3-28-16,-4-5-72 16,-6-11 24-16,0-12-304 15,1-15 180-15,5-7-364 16</inkml:trace>
  <inkml:trace contextRef="#ctx0" brushRef="#br0" timeOffset="300942.569">22590 10369 320 0,'-24'24'120'0,"21"0"-96"0,-3 13-4 0,3-14 36 16,0 4-36-16,-6-1 68 15,3 4-48-15,-3-7 72 16,3-2-64-16,-6-5 96 16,0-2-80-16,0-4-4 0,1-5-36 15,-4-5-8-15,3-7-8 0,-3-4 4 16,0-5-8-16,3-5-64 15,6 0 32-15,3 0-24 32,6 2 32-32,6 3-16 0,6 6 20 15,0 4-36-15,3 12 32 16,3 7 52-16,-4 11-16 16,7 2 4-16,0 1-12 0,0-4 28 15,-3-1-20-15,0-4 32 16,-1-2-32-16,-2-3-84 15,0-2 36-15,-3-6-396 16</inkml:trace>
  <inkml:trace contextRef="#ctx0" brushRef="#br0" timeOffset="301188.3197">23096 10427 572 0,'-21'-18'208'0,"21"18"-160"0,9 0-12 0,0 0-32 0,3 5-8 15,8 0 20-15,1 1-8 16,6 2-372-16,0 5 196 15,-9-5-48-15</inkml:trace>
  <inkml:trace contextRef="#ctx0" brushRef="#br0" timeOffset="301304.0001">23054 10602 624 0,'9'0'228'0,"21"-5"-176"0,29 2-16 16,-20 3-264-16,12 0 116 15,2-13-228-15</inkml:trace>
  <inkml:trace contextRef="#ctx0" brushRef="#br0" timeOffset="302008.0394">23768 11247 384 0,'-6'-5'140'0,"6"2"-108"0,-2-2-8 16,2 0 92-16,-6 0-68 16,6-6 32-16,6 3-44 15,-4-8 20-15,-2-2-28 16,6-6-16-16,-3-11-8 16,-3-9 12-16,0-15-8 0,0-4-4 15,3 2 0-15,0 0 4 16,-3-2-4-16,0-1-12 15,6-2 4-15,0 0-24 16,3 8 16-16,3 10-4 16,3 6 8-16,0 10 88 15,6 5-48-15,3 9 36 16,2 5-40-16,4 5 0 16,-6 8-16-16,6 10 28 0,-9 6-24 15,-4 8 12-15,-14 5-16 16,-6 6 56-16,-14-1-40 15,-4-2 8-15,-12-9-24 16,0 1-8-16,9-3 0 16,-2-10-32-16,8-6 16 15,0-5-100-15,9 0 60 16,9 0-20-16,9 0 44 16,3 0-12-16,12 6 24 0,11 2 28 15,1 2-8-15,6 3-36 16,-7 1 20-16,-8-1 28 15,-15-3-8-15,-12-2 60 16,-12 0-36 0,-18 0 36-16,-8-2-36 0,-1-4-8 15,3-2-16-15,4 3-8 16,14-6 4-16,0 3-76 16,9 5 40-16</inkml:trace>
  <inkml:trace contextRef="#ctx0" brushRef="#br0" timeOffset="304981.3325">20577 10295 280 0,'-47'-3'104'0,"23"6"-84"0,-15 13 0 0,21-6 48 15,-5 9-40-15,-1 10-4 16,0 8-12-16,6 13 8 15,6 3-12-15,3 3 16 16,6-1-16-16,9 12 16 16,12 17-16-16,12 6 4 15,15-5-4-15,2 2 4 16,4 14-8-16,17-6 24 0,24-8-16 16,10-7-12-16,14-22-4 15,42-11 4-15,-1-12 0 16,43-6 0-16,2-13 0 15,30-14 8-15,-2-4-4 16,5-11 8-16,-9-9-8 16,0-9-12-16,-20-12 4 15,2-10 4-15,-23-2 0 16,-16-1 8-16,-5 6-4 16,-24-8 40-16,-24-14-20 15,-24-15 12-15,-5-3-20 16,-22 3-8-16,-5-19-4 0,-22-13 12 15,-20 8-8-15,-18-3-12 0,-15-5 0 16,-15 3 48 0,-11 12-24-16,-19 4 104 15,-17 7-68-15,-9-5 48 0,2 8-64 16,-20 14-12-16,-21 17-16 16,3 17 0-16,-30 8-8 15,-3 12 8-15,-17 7-8 16,-28 15-48-16,4 10 28 15,-13 11-40-15,16 11 32 16,-4 13-60-16,28 5 48 16,29 3-132-16,9-5 92 0,18 2-376 15</inkml:trace>
  <inkml:trace contextRef="#ctx0" brushRef="#br0" timeOffset="305972.3901">22762 12380 320 0,'3'-5'120'0,"12"5"-96"0,6 2-4 0,-3 3 88 16,0 9-64-16,-3 7-28 16,2 11-12-16,-5 2-4 15,9 14 0-15,-6 20 16 0,-3 9-8 16,-3-5 16-16,-6-1-16 16,-6 8 16-16,-6 11-16 15,-9 0-4-15,-6-5 0 16,-11-3 4-16,-16 16-4 15,-12 2 16 1,-11 1-12-16,9-8 24 0,-22-1-20 16,-29 9 4-16,-12 5-8 15,-3-11-16-15,-27-5 4 16,7 2-4-16,-22 6 0 0,3-8 8 16,16-10 0-16,-19-9 24 15,15-7-12-15,12-9-20 16,0-10 0-16,15-5-4 15,27-3 4-15,18-5 24 16,8-9-8-16,25-1-20 16,11-1 4-16,7-5-188 15</inkml:trace>
  <inkml:trace contextRef="#ctx0" brushRef="#br0" timeOffset="306364.5331">20056 14639 404 0,'-41'3'148'0,"20"5"-112"0,-12 3-12 0,12-1 48 0,-8 3-44 15,2 1 24-15,-3 9-32 16,0-1 44-16,4-4-36 15,11 3 12-15,0 6-24 16,3-6 0-16,3 0-8 16,9 3 4-16,6 2-8 0,3-2-12 15,18-5 4-15,2 4-4 16,22-1 0-16,6-6 16 16,2-6-4-16,-2-5 16 15,-1-7-12-15,4-11 16 16,-10-6-16-16,-5-5 24 15,-9-5-20-15,-16-3 48 16,-11 1-32-16,-12-1 20 16,-17 3-28-16,-4 5-212 15,-3 0 104-15,-3 11-432 16</inkml:trace>
  <inkml:trace contextRef="#ctx0" brushRef="#br0" timeOffset="331494.6377">18571 10718 40 0,'-9'0'16'0,"6"3"-12"0,0-3-4 16,3 0 4-16,0 0-4 15,0 0 104-15,0 0-56 16,0-3 24-16,6 1-40 15,3-4 12-15,6 6-24 16,0 0 52-16,6 0-40 16,3-5 4-16,-1 5-24 15,4-3 0-15,-3-2-4 16,0-5 28-16,-3 4-20 16,-1-10 20-16,1-2-20 15,3-6 44-15,3-5-32 0,6-19-4 16,8-5-16-16,4-5 4 15,3 3-8-15,-1-6-4 16,1-16 4-16,-7-18-16 16,-2-6 8-16,-6 3 40 15,3-10-24-15,8-6 36 16,-2 11-32-16,18 0 32 16,-4 2-32-16,4-2 40 0,-4 10-32 15,-5 11-32-15,-1 11 4 16,7 7 8-16,-3 6 0 0,-1 3 16 15,-8-1-12-15,2 6-4 16,-8 2 0 0,-6 8 20-16,-6 9-12 15,-4 7-100-15,-2 3 44 0,-12 13-492 16</inkml:trace>
  <inkml:trace contextRef="#ctx0" brushRef="#br0" timeOffset="332366.0186">18550 10996 92 0,'6'0'32'0,"9"-3"-24"0,6 3 0 15,-6 3 92-15,6 0-56 0,2-3 16 16,7 0-36-1,-3 0 24-15,0-3-32 0,-3-5 20 16,-1-5-20-16,1-11 0 16,3-10-8-16,3-3 20 15,9-6-16-15,-4 1 24 16,7-3-24-16,6-8-12 16,-7-5-4-16,4-16 20 15,-6-3-8-15,-7 8-4 16,-2-2 0-16,-3-6-4 15,-3-15 0-15,2-1 0 16,1 8 0-16,3-2 8 16,3-11-4-16,5-8-4 15,-2 8 4-15,9-2-4 0,-3 7 0 16,2 1-36-16,-8 4 20 16,6 12 16-16,-7 7 0 15,10 5-8-15,3 6 4 16,2 2 12-16,4 1-4 15,2-1-4-15,-8 9 4 16,-6 10 20-16,-10 8-12 16,-8 7-12-16,0 14-4 15,-9 3-76-15,0 5 44 16,-9 11-240-16</inkml:trace>
  <inkml:trace contextRef="#ctx0" brushRef="#br0" timeOffset="338574.6985">20024 7866 248 0,'-9'-8'92'0,"9"5"-72"0,-6-4-4 15,6 4 104-15,0-2-68 16,3-1 52-16,3 4-64 16,0-9-12-16,3 6-16 15,0-1 44-15,3 4-32 16,2-1 0-16,1 3-16 16,3 0 28-16,0 0-20 15,-3 0 4-15,0 0-12 0,-3 0 12 16,0 0-12-16,-4 0 32 15,1 5-24-15,-3-2-128 16,-3 5 60-16</inkml:trace>
  <inkml:trace contextRef="#ctx0" brushRef="#br0" timeOffset="338960.4664">19997 8009 300 0,'-3'-3'112'0,"6"6"-88"0,0-3-8 0,-3 0 84 0,0 0-60 16,6-3 28-16,-6 3-40 15,9-2 52-15,-3 2-44 16,3-3 44-16,3 3-44 16,0 0 32-16,2 0-36 15,4 0 8-15,0 3-24 0,-3-3 8 16,0 5-12-16,-3-2 12 16,0-1-16-16,-3 1 16 15,-3 0-16-15,0-3 48 16,-6 0-28-16,0 0-16 15,0 0-4-15,0 0-396 16,2-3 212 0,7 0-240-16</inkml:trace>
  <inkml:trace contextRef="#ctx0" brushRef="#br0" timeOffset="341242.421">19931 7919 216 0,'-3'-5'80'0,"6"2"-60"0,-3 0-8 0,3 1 56 15,3-4-40-15,-3-1 40 16,3 1-36-16,0-2 0 16,0-2-20-16,0-1 20 15,3 1-20-15,0-1-20 16,0 0 0-16,3 1 12 16,0-3 0-16,3 2 32 15,3 0-20-15,-4 1 12 0,1 2-16 16,0 3 12-16,0 2-16 15,-3 3 32 1,-3 5-24-16,0 3-12 0,0 3-8 16,0-1 12-16,-3 4-4 15,0-1 24 1,0 3-16-16,-1-6 56 0,-2 3-36 16,3-7-40-16,0-1 0 15,-6-5 20-15,9-3-8 0,-3 1 28 16,0-4-20-16,3-1 12 15,0-4-12-15,0 0 0 16,3 1-4-16,0-3-24 16,-3 2 8-16,0 0-244 15,-3 3 140 1,0 6-256-16</inkml:trace>
  <inkml:trace contextRef="#ctx0" brushRef="#br0" timeOffset="341869.257">19911 8117 248 0,'0'-10'92'0,"3"7"-72"0,0-5-4 16,0 6 44-16,0-4-36 15,2 1 16-15,1 0-24 16,0-3 8-16,3 0-12 16,0 0 28-16,3 3-24 15,0-1 12-15,0 1-16 16,0 2 12-16,0 1-16 16,0 2 32-16,0 2-24 15,2 1 12-15,4 0-16 16,-3 2 20-16,0 0-20 0,0 1 12 15,0-4-12-15,-3 3 20 16,-3 1-20-16,0-1 4 0,-3-2-8 16,0 2 28-16,-1 0-20 15,1 3-24-15,-3 0 4 16,0 0 36-16,3 0-20 16,0-3 8-16,0 1-12 15,0-6 12-15,3-3-12 0,-3-2 24 16,3-1-20-16,0-2-4 15,3-2-4-15,0-1 20 16,3-2-12-16,0 2 4 16,-1 1-8-16,4-1-216 15,0 3 112-15,0 3-392 16</inkml:trace>
  <inkml:trace contextRef="#ctx0" brushRef="#br0" timeOffset="343289.6658">20851 7763 384 0,'-9'3'140'0,"9"-3"-108"0,3 2-8 15,3-2 48-15,6 0-44 16,6-2 84-16,6-1-60 0,6 0 0 15,-1 1-32-15,1-4-4 16,-6 4-8-16,-3-4 28 0,0 4-20 16,-9-1 32-16,-4 3-32 15,-2 0 20-15,0 3-20 16,-6 2 20-16,0 0-24 16,0 1-224-16,0-6 116 15,0 0-380 1</inkml:trace>
  <inkml:trace contextRef="#ctx0" brushRef="#br0" timeOffset="344079.6509">21869 7395 300 0,'30'-18'112'0,"-24"4"-88"0,9 1-8 16,-6 3 84-16,3 2-60 15,-3-8 52-15,-3 2-52 0,3-7 40 16,2 3-44-16,-8 2 60 31,9-3-56-31,-12 1 0 0,3-1-24 16,-6 3 40-16,-3 1-28 0,0 7-16 16,-8-3-4-16,-7 3 16 0,-3 3-12 15,-6 5-20-15,-6 5 0 16,-5 3 12-16,5 5 0 15,-3 8-36-15,7 9 16 16,5-1 4-16,6 0 12 16,9-5-20-16,6-3 12 15,12-8 20-15,9-5-4 0,0-8 4 16,15-8-4-16,-4-3-24 16,10-2 8-16,-6-3-40 15,0-2 28-15,-10 5-36 16,-11 2 32-16,3 0 0 15,-6 9 16 1,-6 2-12-16,-6 8 12 0,6 8 20 16,0 7-4-16,6 6 40 15,3 9-24-15,0 12 12 16,6-8-20-16,3 0 8 16,-9-4-12-16,-3-1 20 15,-18-3-20-15,-3 3 40 16,-6 3-28-16,-24-3-4 15,1-6-12-15,-7-9 20 0,4-9-16 16,8-10-20-16,12-9 0 16,6-7-32-16,6-6 24 15,15-4-12-15,15-6 16 16,18-1 24-16,12 1-4 16,5 3-4-16,1 2 0 15,-6 3 20-15,-4 5-12 16,-17 3-76-16,-3 5 36 15,-9 0-248 1,-3 3 156-16,-15 2-284 16</inkml:trace>
  <inkml:trace contextRef="#ctx0" brushRef="#br0" timeOffset="344797.4645">22066 7459 184 0,'-3'5'68'0,"3"-5"-52"0,3 13-4 0,-3-8 56 16,6 3-40-1,-6 3 60-15,6-3-52 16,-6 8 56-16,0-3-56 0,-6-2 28 16,6 2-36-16,-6-3 28 15,6 1-32-15,-6-3 4 16,3-3-16-16,3-5 36 15,-6 5-24-15,6-10-24 0,-6 0 0 16,12-3 16-16,0 3-8 16,3-6-40-16,-3-2 20 15,9-3 0-15,-1 8 12 0,1-8-20 16,0 11 12-16,-3-3-4 16,-3 3 4-16,-3 2 24 15,-6 8-8 1,0 3-4-16,-6 0 52 15,6 3-32-15,0-1 24 16,-6-2-28-16,12 0 16 16,0-3-20-16,9-2 20 15,0-3-24-15,0 0-40 16,0-3 16-16,5 1 44 16,1-3-12-16,0-3 0 15,-3 0-12-15,-3 0-60 16,-3 2 28-16,0 1-32 15,-3 0 32-15,0 5-8 16,-4 5 20-16,1 0 0 16,-6 1 4-16,0 2 76 15,3 0-36-15,3 2 16 0,3-2-32 16,0 0 20-16,0-3-24 16,3-2 12-16,0 0-12 15,3-3-420 1,-3 5 220-1,0 3-152-15</inkml:trace>
  <inkml:trace contextRef="#ctx0" brushRef="#br0" timeOffset="345819.1712">22643 7096 248 0,'-6'-13'92'0,"6"10"-72"0,0 1-4 16,0-1 68-16,0 3-48 15,0 0 24-15,0 3-40 16,0 7 52-16,3 3-40 16,-3 6 28-16,3 7-32 15,-3 9 36-15,0 7-36 16,3 3-4-16,0-3-16 16,-3-5 36-16,-6-2-20 15,-3-6 20-15,0-5-24 0,-3-8 28 16,1 2-32-16,-1-13 20 15,0-2-20-15,6-8-8 16,0-11-4-16,3-8-24 16,3-16 12-16,3-7-164 15,9 2 96-15,-6-5-120 16,9 2 112-16,5 3 28 16,10 3 32-16,0 2 48 15,0 11-16-15,2 8 80 16,1 10-52-1,-6 8 112-15,0 11-88 0,-3 8 12 16,-4 5-48-16,-2 1 24 16,-6-1-32-16,0-3 20 0,-6 3-20 15,-6 1 52-15,-6 1-36 16,-6 1-8-16,-12-3-12 16,-2 1 0-16,-7-4-8 0,-6-5-72 15,-5-5 36-15,5-8-24 16,3-2 36-16,3-1-8 15,15-2 16-15,7 2-28 16,5 3 24-16,6 0 4 16,12 8 12-16,11 8 112 15,1 2-60-15,3 4 16 16,9 1-44-16,-15 1 32 16,2 0-32-16,-2-8 12 15,-3 2-20-15,-6-4 44 16,-6-4-32-16,0-5-412 15,3 1 212-15,-9-12-332 16</inkml:trace>
  <inkml:trace contextRef="#ctx0" brushRef="#br0" timeOffset="346273.0159">23304 7379 416 0,'-9'-8'152'0,"0"14"-116"0,-6 2-12 15,6-3 92-15,-5 3-68 16,-10 8 44-16,-6-3-56 15,3 5 52-15,3-2-52 16,6 3 44-16,7-6-44 0,2 3-20 16,9-8-8-16,0 2 16 15,15-4-12-15,-1-1-4 16,7 0-4-16,0 1-84 0,-3-4 44 16,3 3-416-1</inkml:trace>
  <inkml:trace contextRef="#ctx0" brushRef="#br0" timeOffset="347249.3605">21488 7951 280 0,'6'-8'104'0,"-6"8"-84"0,3 2 0 15,-3-2 92-15,0 0-64 16,0 0 52-16,0 0-60 16,0 0 24-16,0 0-36 15,0 0 36 1,6 8 0-16,0 0-36 16,3-5 12-16,-3 2-24 0,3 1 8 15,3-4-12-15,9 3 12 16,2-5-16-16,13-5 32 0,24 3-24 15,17-1-12-15,1 0-8 16,14-2 64-16,30-3-32 16,-3 8 8-16,15-5-24 15,21 5-8-15,-12-3 0 16,8-2 40-16,13-1-24 16,-24-4-8-16,-9-3-8 15,-6-1-4-15,-12 4 0 16,-18 2 0-16,-20 3 0 15,-19 2 32-15,-14 3-16 16,-18 5 40-16,-12 1-32 0,-12 7-4 16,-12-3-12-16,-9 6-348 15,0-3 184-15,-9 1-412 32</inkml:trace>
  <inkml:trace contextRef="#ctx0" brushRef="#br0" timeOffset="347864.4032">21542 8324 320 0,'-6'-11'120'0,"6"6"-96"0,-3-3-4 16,3 5 96-16,0 1-68 16,0-1 52-16,0 8-60 15,0 6 40-15,3 7-44 0,0 9 0 16,-6-1-24-1,3 6 28-15,-3 2-24 0,-3-2-4 16,-3 5-8-16,0-2 12 0,-3-6-8 16,6-8 32-16,0-5-24 15,3-3-200-15,3-13 100 16</inkml:trace>
  <inkml:trace contextRef="#ctx0" brushRef="#br0" timeOffset="348041.3182">21622 8459 248 0,'-6'-11'92'0,"15"14"-72"0,3-6-4 16,0 3 60-16,6 0-44 16,9 3 4-16,8-3-20 15,4 0 16-15,6 0-20 16,-10 0-40-16</inkml:trace>
  <inkml:trace contextRef="#ctx0" brushRef="#br0" timeOffset="348266.2733">21860 8311 352 0,'-17'13'132'0,"11"0"-104"0,-3 11-8 0,0-6 104 16,3 4-72-16,-9 4-4 15,3 6-28-15,0 7-8 16,3-2-4-16,0 0-120 16,0-2 60-16,0-6-296 15</inkml:trace>
  <inkml:trace contextRef="#ctx0" brushRef="#br0" timeOffset="348955.4917">22289 8430 268 0,'15'-14'100'0,"0"9"-76"0,0 0-8 16,-3-3 96-16,-1-3-64 15,1-2 76-15,0-3-68 16,0-2 48-16,-3 2-60 15,-3-5 32-15,-6 2-44 16,-6 3 0-16,-6 3-20 16,-9 8-24-16,-2 10 4 0,-13 8 48 0,-3 0-20 15,0 11-36-15,4 3 8 16,5-3-16-16,9-3 12 16,9-3 8-16,6-2 4 15,12-3-20-15,12-5 12 16,9-5 20-16,6-3-4 15,-1-5 24-15,4 2-20 16,-6-2-84-16,-3-1 40 0,-7 1-68 16,-11 0 56-16,-9 5-12 15,-3 5 32-15,-5 11-4 16,-13-3 16-16,3 11 24 16,-3 18-4-16,0 17 76 15,6 4-48-15,0 1 12 16,0-12-28-16,4-9 4 15,-7-1-12-15,-3-10 12 16,-6-3-16-16,0-5 32 16,1-6-24-16,2-7 76 15,0-6-56-15,3-7 40 16,3-6-44-16,6-6 0 16,6-4-20-16,9-6-24 15,9-5 4-15,9-5 12 16,15-3 0-16,8-1 16 0,10 4-12 15,3 5-240-15,-10 5 124 16,-5 6-440 0</inkml:trace>
  <inkml:trace contextRef="#ctx0" brushRef="#br0" timeOffset="350908.0997">22462 8676 164 0,'0'-11'60'0,"0"3"-44"0,0 3-8 16,3 0 76-16,0-1-48 15,-3 1 4-15,0 2-24 16,0-2 24-16,0 0-24 16,0 5 12-16,0 0-16 15,0 0 12-15,0 0-16 16,0 0 48-16,0 0-28 16,0 5 12-16,0 8-24 15,0-2 28-15,0 7-28 16,-3 9 4-16,-3-9-12 15,3 1 28-15,0-1-20 0,0 4 32 16,3-14-32 0,-3 2-4-16,3 1-8 0,0-9 20 0,-3-2-12 15,3 0 12-15,0-2-12 16,0-9-8-16,0 1 0 16,0 2 4 15,6-3-4-31,-3-2-12 0,0-3 4 0,3 3-4 15,0-9 0-15,0 9 0 16,-3 3 0-16,-3-1 0 16,6-2 0-16,-1 5 8 0,-5 3 0 15,3 2 0-15,-3 3 0 0,0 0-20 16,0 8 12-16,6 3 12 16,-3 2 0-16,0 0-12 15,0 0 4-15,-3-2 20 16,3-6-8-16,0 6-28 15,-3-11 8-15,0 0 68 16,0 0-32-16,0 0 12 16,6-6-24-16,0 1 20 15,-3 0-20-15,6-3-40 16,0-3 16-16,-3 6-8 31,3-6 12-31,3 3-12 0,-6 3 12 16,6 3 4-16,-3 2 4 15,-3 2-12-15,-6 3 8 16,5 6 12-16,-5 2-4 0,-5 0 16 31,5 3-12-31,-3-2-4 0,0 4 0 0,0-7 20 16,3-1-12-16,0 4-12 16,3-9-4-16,0 0-156 15,0 0 88-15,2-2-216 16</inkml:trace>
  <inkml:trace contextRef="#ctx0" brushRef="#br0" timeOffset="351677.3964">22980 8160 248 0,'-30'24'92'0,"18"-6"-72"0,-6 11-4 16,12-10 156-16,-6 5-96 16,6 7 76-16,-9 1-88 15,6 2 52-15,1 1-64 16,2-3 32-16,9 2-48 16,-3 3-20-16,5-5-8 0,1-1 44 0,3-4-28 15,-3-6-56-15,0-5 20 16,0-5-364-1</inkml:trace>
  <inkml:trace contextRef="#ctx0" brushRef="#br0" timeOffset="352109.559">22994 8403 312 0,'-5'21'112'0,"5"-10"-84"0,0 5-12 16,5-8 72-16,-2 2-52 15,0 1 76-15,0-3-64 16,-3 2 20-16,0-4-40 16,0-6 52-16,0 0-44 15,-3-3-8 1,6 0-16-16,-3-7 0 0,6-1-8 0,-3-2-4 16,3-3 4-1,3-5-4-15,-3 0 0 0,9 2-20 16,-3 1 12-16,3 2-12 0,6 3 8 15,-6 2 0-15,-1 3 4 16,1 5 8-16,0 1 0 16,-3 7 44-16,3-5-24 15,-12 5-264 1</inkml:trace>
  <inkml:trace contextRef="#ctx0" brushRef="#br0" timeOffset="352905.6997">23143 8599 340 0,'9'0'128'0,"0"-3"-100"0,9 6-8 16,-12-3 36-16,15 0-36 16,0 0 16-16,-3-3-20 15,-1 1 28-15,-5-1-28 16,0-2 12-16,9-1-16 15,-12 1-8-15,0-3 0 16,-9 3-4-16,0 0 0 16,0-1 8-16,0 1-4 15,-6 0-4-15,-6-1 4 16,3 4-16-16,-6 2 8 16,0-5 4-16,0 2 0 15,-2 3 0-15,2 3 0 16,-3 2 0-16,0 3 0 0,6 2 0 15,-6 6 0-15,9 8 44 16,-3 0-24-16,9 0 60 16,0-1-44-16,9 1 0 15,3-5-20-15,3-9 8 0,9-2-16 16,-3 3 24-16,3-11-20 16,-3 0-284-1,-1 0 144-15,1-8-248 0</inkml:trace>
  <inkml:trace contextRef="#ctx0" brushRef="#br0" timeOffset="353107.4794">23387 8525 228 0,'0'-5'84'0,"0"7"-64"0,0-4-8 15,12 2 28-15,-6 0-24 16,9 0-4-16,0-3-8 16,6 0 20-16,3-2-12 15,2 2-136-15</inkml:trace>
  <inkml:trace contextRef="#ctx0" brushRef="#br0" timeOffset="353341.8709">23456 8403 312 0,'-18'19'112'0,"18"-9"-84"0,-3 9-12 0,-6-6 108 15,9 6-72-15,0 7 32 16,-6 0-48-16,3 1-4 15,3-3-20-15,0 0 12 0,-9-3-16 16,9-5-4-16,0-6 0 16,0-5-464-16</inkml:trace>
  <inkml:trace contextRef="#ctx0" brushRef="#br0" timeOffset="353661.4895">23661 8430 300 0,'21'23'112'0,"-21"-9"-88"0,9 2-8 0,-9-6 92 15,9 1-64-15,-9-1 52 16,0-2-56-16,0-2-4 16,0-6-20-16,0 0 24 15,0-3-24-15,-9-5 20 16,9-3-20-16,0-2-80 16,9-5 36-16,-9-6-388 15,9 3 232-15,6-6 48 16</inkml:trace>
  <inkml:trace contextRef="#ctx0" brushRef="#br0" timeOffset="353927.2353">23834 8263 352 0,'15'-5'132'0,"-15"10"-104"0,0 3-8 0,0 2 80 0,-6 4-60 15,-3 2 36-15,9 2-44 16,-12-2-20-16,3 0-4 16,-3 0 24-16,-6 0-16 15,6-3-12-15,-8-3-8 16,2 1-24-16,-3-3 16 15,9-3-20-15,-6 0 16 16,15 3 44-16,3 0-16 16,0 6 112-16,3 1-68 15,15 1 72-15,3 0-72 16,-9 0-4-16,9-3-32 0,-4 1 48 16,-8-7-36-16,-6 1 12 15,6-2-28-15,-9-6-332 0,-9 0 168 16,9 0-380-1</inkml:trace>
  <inkml:trace contextRef="#ctx0" brushRef="#br0" timeOffset="368113.9274">23536 7051 248 0,'3'-8'92'0,"-3"3"-72"0,0-3-4 0,0 5 88 0,0-2-60 15,0 0 52-15,9-1-56 16,-6 1-4-16,3 0-20 15,-6 2 16-15,9 1-20 16,-9 2-4-16,0 0-4 16,-6 8-16-16,3 2 8 15,-3 6 48-15,-6 2-24 16,3 6 44-16,-3 8-36 16,0 10 20-16,1 11-28 15,-4 6 60-15,6-4-44 0,-3-2 12 16,6-5-32-16,0-11 28 15,-3-3-28-15,9-10 32 16,-3-6-32-16,-3-4 4 16,6-4-12-16,0-5 12 15,0-5-12-15,0-5-240 0,9-8 124 16</inkml:trace>
  <inkml:trace contextRef="#ctx0" brushRef="#br0" timeOffset="368428.2997">23655 7064 280 0,'6'-10'104'0,"0"10"-84"0,-3-3 0 0,-3 3 40 0,0 0-36 16,0 11 52-1,-3 2 72-15,-3 5-80 16,-3 4 20-16,-3 9-52 16,1 12 64-16,-1 7-52 15,0 6 44-15,-3-6-52 0,6-8 16 16,3-2-36-16,-3-6 16 16,0-5-20-16,3-10 36 15,0-6-28-15,0 3-56 16,3-11 16-16,3-5-368 15,0-5 212-15</inkml:trace>
  <inkml:trace contextRef="#ctx0" brushRef="#br0" timeOffset="368999.2304">23813 7048 112 0,'-3'0'44'0,"3"14"-36"0,0 4 0 0,0-7 128 16,0 5-76-16,0 5 88 15,0 11-84-15,0 7 28 16,-6 9-52-16,6 0 48 16,0-3-52-16,0-6 36 15,-6-2-40-15,0-8 36 0,-3-7-40 16,9-4 4-16,-3-10-20 0,0-11-8 15,3-13 0 1,0-7 4-16,6-12-4 16,-6-12-80-16,9-6 40 0,3 5-172 15,-3 3 116 1,9 0 44-16,-6 3 32 16,6 2 24-16,3 6-4 15,8 5 140-15,1 7-80 16,3 12 80-16,0 10-84 15,2 8 4-15,-5 5-40 16,-15 3 24-16,3 2-32 0,-18 1 48 16,-9 2-36-16,-21 0 12 15,-3 6-24-15,-14-1-112 0,14 1 48 16,-9-6-60-16,4-5 64 16,-1-3 4-16,9 0 24 15,3-2-16-15,12 2 20 16,7 0-20-1,8 3 16-15,14 3 116 16,1-1-56-16,3 1 36 0,0-3-44 16,-3-1 12-16,6 1-28 15,-6-5 44-15,-3 2-36 16,-4-2-192-16,-5-3 92 16</inkml:trace>
  <inkml:trace contextRef="#ctx0" brushRef="#br0" timeOffset="369299.1529">24158 7382 144 0,'0'3'52'0,"-3"-1"-40"0,-6 3 0 15,7 1 184-15,-4 2-108 16,-3 2 60-16,-3 3-84 15,3 3 40-15,3 3-60 16,-3 2 48-16,0-2-52 16,6-6 32-16,0 3-40 15,3-6 52-15,3-2-48 0,3-3-16 16,3 1-12-16,3-4 8 0,6-2-8 16,2 0 4-16,-8 3-4 15,15 0 12-15,-9-3-12 16,-6 5-452-1</inkml:trace>
  <inkml:trace contextRef="#ctx0" brushRef="#br0" timeOffset="369974.5313">22810 6802 112 0,'-9'-8'44'0,"0"6"-36"0,-3-3 0 0,6 5 40 0,-6 0-28 15,0 0 132-15,-2 5-84 16,-4 3 32-16,-3 2-60 16,0 4 64-16,-6 7-56 15,0 8 28-15,1 8-44 16,5 5 44-16,-3 6-44 16,0-1 80-16,12 9-60 15,-3 10 44-15,6 11-56 0,3 2-20 16,6-7-12-16,6-6 24 15,6-8-16-15,6-5 20 16,12-5-20-16,15-11-288 16,14-11 144-16,7-10-432 15</inkml:trace>
  <inkml:trace contextRef="#ctx0" brushRef="#br0" timeOffset="370293.7203">24096 6802 508 0,'36'-34'188'0,"-1"34"-148"0,13-3-8 16,-24 9 160 0,6 12-112-16,11 19 80 0,7 14-92 15,-1 9 44-15,-11-4-68 16,-6 10 48-16,-24 11-52 0,-12 2 32 16,-18 1-40-16,-12-6-20 15,4-11-4-15,-1-2-432 16,-9 2 232-16</inkml:trace>
  <inkml:trace contextRef="#ctx0" brushRef="#br0" timeOffset="372032.4086">23712 8268 144 0,'-3'-16'52'0,"6"11"-40"0,-3 0 0 0,0 2 68 15,0-2-44-15,0 5 48 16,0 0-48-16,-3 0 16 16,-3 8-32-16,3 2 28 0,-6 6-32 15,0 3 56-15,9 5-40 16,-6 7 28-16,-3 1-32 16,3 0 36-16,-6 0-36 15,0 5-4-15,4 2-16 16,-10-2 12-16,12 0-12 15,-3-5 32-15,3-5-24 0,3-9 12 16,3-5-16-16,3 1 20 16,-3-9-20-16,0-5 4 15,0 0-8-15,0 0-16 16,6-3 4-16,-3 1 20 16,-3-4-8-16,6-2-12 15,-3 0 0-15,0 0-40 16,-3-5 24-16,0 0-36 15,6-6 32-15,-3 1-24 16,0-3 28-16,0 0 0 0,3 2 12 16,-1 1 0-16,7-1 0 15,-12 1 0-15,12-4 20 16,6 1-8 0,-15 3 0-1,15 2 0-15,-6 0-24 0,9 0 12 16,-3 3 4-16,-7 0 4 15,7 2 8-15,-6 0-4 16,0 6 16-16,3 5-12 16,-6 3 24-16,-3 2-20 0,3 6 48 15,0 2-32-15,-9 8 40 16,3-2-40-16,-3-1-16 16,-6 6-4-16,-9-6 36 15,12-2-24-15,-6 0 24 16,-9 3-24-16,-3-6 0 15,0-2-12-15,1-6 4 16,2-3-8-16,-6-2-4 16,6-2 4-16,9-1-32 15,3-2 16-15,0 2-20 16,18-2 16-16,-6 2-28 16,6 3 28-16,6 0-4 15,3 6 12-15,-9 2 24 16,8 2-8-16,-2 3 16 15,-6 1-16-15,0 1 48 16,-3-1-28-16,0-1 12 0,0-3-24 16,-6 1 0-16,-3-3-8 15,0-3 48-15,9-2-32 16,-9-3-20-16,9 0-4 16,-6 0-176-16,3 0 96 15,6 3-496 1</inkml:trace>
  <inkml:trace contextRef="#ctx0" brushRef="#br0" timeOffset="372396.0092">24117 8652 312 0,'0'-8'112'0,"-9"5"-84"0,-3 3-12 15,9 0 84-15,-3 0-60 16,-9 6 44-16,0 4-48 15,0-2 24-15,-3 8-32 16,-2 2 36-16,2 4-36 16,9 1 40-16,3-9-40 15,6 4 28-15,9-7-28 0,9 5 8 16,8-14-20-16,7 4-8 16,-3-4-4-16,0-2-384 15</inkml:trace>
  <inkml:trace contextRef="#ctx0" brushRef="#br0" timeOffset="372665.7755">24266 8295 332 0,'0'-14'120'0,"3"25"-92"0,14 10-8 16,-2-5 212-16,0 11-132 16,6 2 116-16,0 8-124 15,0 13 12-15,-3 11-60 16,-10 0 8-16,-11-3-32 0,-17-3 80 16,5-4-56-16,-12-6-276 15,-3-16 124-15,-6-3-544 16</inkml:trace>
  <inkml:trace contextRef="#ctx0" brushRef="#br0" timeOffset="380680.6821">24337 5678 464 0,'-6'-19'176'0,"12"14"-140"0,3-11-8 0,0 6 20 16,6-4-32-16,6 1 76 15,17 0-56-15,10 2 48 16,-3 1-48-16,5 10 8 16,-2 5-28-16,-12 6 36 0,2 2-28 15,1 3 20-15,-15 2-24 16,3 3 36-16,-16 3-32 0,-2-3 12 15,-12 3-20-15,-6 0 36 16,1-3-28-16,-4 3 12 16,-6-5-20-1,0-1-8-15,3-5-4 0,0 3-16 16,0 0 8-16,3 5 40 16,3-8-24-16,-5 6-28 15,14-3 8-15,-3-3-24 16,0 8 16-16,-3-2-456 15</inkml:trace>
  <inkml:trace contextRef="#ctx0" brushRef="#br0" timeOffset="380845.6787">24673 6353 696 0,'6'5'256'0,"-6"-5"-196"0,0 0-20 0,0 0-32 16,6 0-12-1,-6 5-568-15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4:27:19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22864 8411 340 0,'-12'-5'128'0,"12"5"-100"0,0-3-8 15,0 3 68-15,0 0-52 16,0 0 84-16,0 0-68 16,0-2 88-16,0 2-80 15,9-6 52-15,-9 6-68 16,5-2 40-16,1-1-48 0,0 3 32 16,-3-3-36-16,9 3 24 15,-3 0-28-15,0 0 0 16,3 0-16-16,3 0 28 15,9 0-24-15,8 0 4 16,7 0-12-16,12 3 36 0,-1 0-20 16,13-3-12-16,-7 5-8 15,13-2-32-15,14 2 16 16,18-3 24-16,-8-2-8 16,-10 0 8-16,15 3-4 15,-8-3 12-15,-10 5-12 16,-14-2-4-16,-10 0 0 15,-11 2 20-15,-10 0-12 16,-11-2 12-16,-6 0-12 16,-6-3 12-1,0 2-16-15,0-2 24 0,-3 0-20 16,-3 0 4-16,-6 0-8 16,6 0-8-16,-6 0 4 15,0 3-104-15,0-3 56 0,3 5-228 16,-3-5 152-16,0 5-528 15</inkml:trace>
  <inkml:trace contextRef="#ctx0" brushRef="#br0" timeOffset="600.4429">23054 8525 580 0,'-15'-3'216'0,"9"3"-168"16,6-2-12-16,0 2 12 0,9-3-32 15,-3 0 56-15,0 1-40 16,0-1 56-16,3 0-52 16,3 3 72-16,6 0-60 0,5 0 28 15,10 0-44-15,9 6 36 16,-3-1-40-16,8 0 12 16,4-5-24-16,20 3 36 15,22 0-28-15,-10 2 4 16,3 0-16-16,7-2 12 15,-1-3-16-15,-9 5 4 16,-11-2-4-16,-13 2 20 0,-8 0-16 16,-10 3 12-16,-11 0-12 15,-9-3-8-15,0 1 0 16,-6-4 12-16,-6-2-8 16,-3 0-136-16,-6-5 72 15,9-3-300 1,-4 0 200-16</inkml:trace>
  <inkml:trace contextRef="#ctx0" brushRef="#br0" timeOffset="2492.2332">24269 9028 436 0,'0'-3'160'0,"0"6"-124"0,-9 2-8 15,9 0 8-15,0 3-24 16,0 3 68-16,-3 2-48 16,3 5 76-16,-3 6-60 15,3 3 80-15,0 4-72 16,3-1 24-16,-3 1-44 0,3-7-12 15,-3 0-16-15,6-6 28 16,-6-2-20-16,0 0 48 16,0-5-36-16,0-3-4 15,0-8-16-15,-6 0-32 0,6-11 12 16,0-2-32-16,0-6 28 16,0-2-72-1,6-5 48-15,-3-6-60 16,-3-2 56-16,5-3 32 0,-2 0 8 15,0 2-12-15,12 6 8 16,-3 3 4-16,0 2 4 16,9 5 8-16,0 6-4 15,0 5 52-15,5 3-32 16,-5 5 52-16,-3 5-44 16,-3 6 4-16,0-1-24 0,-9 3-8 15,-6 3 0 1,-3 3 72-16,-9-1-40 0,-3 1-32 15,-6-3-4-15,0 2-20 16,-2-2 8-16,2-3-72 16,3 1 48-16,0-6 12 15,6 0 20-15,3-3-8 16,0 3 8-16,3-3 20 16,0 3-8-16,6 0 40 15,6 2-24-15,0 4 32 16,-3-9-32-16,3 6 20 15,0-6-24-15,-3 3 16 16,6-3-20-16,-6 0-8 16,6 1-4-16,-3 2 40 15,3 0-24-15,3-3 16 16,3 3-20-16,0-3 0 0,-1 0-8 16,7-2-8-16,0 0 4 15,-3-3-304-15,3 0 164 16,-6-3-572-1</inkml:trace>
  <inkml:trace contextRef="#ctx0" brushRef="#br0" timeOffset="2988.3294">24581 9348 624 0,'-12'5'228'0,"12"-2"-176"0,9-1-16 16,-3-2 44-16,3 0-52 16,6 0 32-16,-3 0-32 15,0-2 52-15,0 2-44 16,5-3-8-16,-5-2-16 0,6-1 0 15,-6 1-8-15,-3 0-12 16,-6 0 4-16,3-3 12 16,-6 0-4-16,-6 2 8 15,6 1-8-15,-9-3 8 16,-3 0-8-16,3 0-4 0,3 6 4 16,0-6-4-1,-3 2 0-15,1 6-28 16,5 0 16-16,0 3 76 0,-6 2-36 15,3 3 44-15,0 6-40 16,-3-4 36-16,0 3-40 16,6 3 28-16,0 3-28 15,3-3 8-15,3 5-20 16,9-3 0-16,3-4-8 16,6-4-32-16,-4-7 12 15,10-6-416-15,3-7 232 16,3 2-428-16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24:48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8736 4826 436 0,'0'-8'160'0,"0"8"-124"0,9-8-8 15,-3 5 60 1,-6 3-52-16,0-2 56 0,0 4-52 15,0 1 52-15,0 5-56 0,0-3 44 16,0 9-44-16,-9 1 16 16,9 4-32-16,-12-3 0 15,12 5-12-15,-9 0-8 16,3-2 4-16,3-1 4 16,3-2-4-16,-6-3 16 15,6 1-12-15,-6-7-4 16,6 4 0-16,-6-8 4 15,12 2-4-15,-3-8-224 16,3 3 124-16</inkml:trace>
  <inkml:trace contextRef="#ctx0" brushRef="#br0" timeOffset="314.7784">8849 4855 332 0,'3'0'120'0,"-3"0"-92"0,0-3-8 16,0 1 112-1,0 4-76-15,0 1 68 16,0 0-72-16,0-1 40 16,6 1-52-16,-6 0 40 15,0 2-44-15,-6 3 60 16,6 0-56-16,0 2 72 0,-3 4-64 15,-6-1 36 1,3 3-48-16,-6 2 8 0,6 1-28 0,3-1 0 16,-3 1-8-1,3-1 4-15,3-2-8 0,-5 0-4 16,5 0 4-16,-3 0-120 16,3-6 64-16</inkml:trace>
  <inkml:trace contextRef="#ctx0" brushRef="#br0" timeOffset="1294.9975">9659 4469 540 0,'-3'0'200'0,"12"5"-156"0,0-2-12 16,-3-3 36 0,0 0-44-16,6-3 0 15,2 3-16-15,4-3-68 16,0 3 32-16</inkml:trace>
  <inkml:trace contextRef="#ctx0" brushRef="#br0" timeOffset="1503.1498">9632 4538 736 0,'-6'0'272'0,"6"0"-208"0,12 0-20 0,-9 0 96 15,3 0-84-15,3 0 4 16,3 0-36-16,6 0-76 15,-1 0 24-15,10-3-304 16,3 0 180-16</inkml:trace>
  <inkml:trace contextRef="#ctx0" brushRef="#br0" timeOffset="2221.6091">10171 4178 456 0,'-3'-16'168'0,"3"16"-128"0,0-16-16 0,0 8 148 16,3 3-100-16,0-8 76 16,9 5-84-16,-3-6 72 15,6 4-80-15,5-6 24 16,4 5-44-16,3-2 12 16,0 8-28-16,0 0 8 15,-4 5-16-15,-5 5 20 16,0 0-20-16,-12 14 24 15,-3 4-24-15,-6 12 12 16,0 2-12-16,-3 8 0 16,6-3-4-16,0-2 4 15,3-8-8-15,3-3 24 16,3-5-16-16,6-14 12 16,0 3-12-16,3-15 12 15,2-4-16-15,-2-12 40 16,6-3-24-16,-6-16 4 15,-3 2-16-15,-3-4-8 16,0 2 0-16,-6-3 4 16,3 8-4-16,-4 3-36 0,4 5 16 15,3 3 16 1,0 3 0-16,9 4 20 16,0 9-12-16,6-3 16 0,-1 11-16 0,4-3 16 15,0 10-16-15,3-4-216 16,-3 7 116-16</inkml:trace>
  <inkml:trace contextRef="#ctx0" brushRef="#br0" timeOffset="2508.3695">10629 4461 756 0,'-9'-5'280'0,"9"5"-216"0,15 0-20 15,-3 0 128 1,3 0-104-16,3-6 36 16,9-2-64-16,11 6 4 15,1 2-28-15,-6-3-8 16,5 3-4-16,-5-5-32 15,-6 10 16-15,-6-5-144 16,-6 0 84-16,-6 0-196 16,-3 0 148-16</inkml:trace>
  <inkml:trace contextRef="#ctx0" brushRef="#br0" timeOffset="2703.4957">10721 4448 808 0,'-8'18'300'0,"8"-18"-232"0,-12 24-20 0,6-13 0 15,3 2-36-15,-3 3 4 16,0-3-8-16,6 0 4 16,0 3-8-16,-3-3-64 15,6-2 32-15</inkml:trace>
  <inkml:trace contextRef="#ctx0" brushRef="#br0" timeOffset="2867.0334">10838 4471 932 0,'-9'0'348'0,"9"0"-272"0,-15 11-20 15,3-6 164 1,9 3-132-16,-9 5-8 15,6 1-52-15,-3 4-4 16,9 1-12-16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35:23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23334 6678 176 0,'-9'0'64'0,"-3"0"-48"0,-3 0-8 0,3 0 88 16,3 0-56-16,-6 0 60 15,1 0-56-15,-1 5 32 16,-6-2-44-16,6 2 52 16,0 6-48-16,-3 2 0 0,3 3-20 15,0 8 16-15,9 10-20 16,0 9 40-16,6 2-28 16,3-1-12-16,3-1-8 15,3-6 28-15,3-5-16 0,3-3 48 16,0-8-36-16,-3-5-68 15,-3-6 20-15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35:16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3003 4657 208 0,'0'-3'76'0,"0"3"-60"0,3-3-4 0,-3 1 100 16,3 2-64-16,0-6 76 15,3 1-68-15,0 0 32 16,-3 2-52-16,3-2-12 15,3 5-12-15,-3-3-28 16,5 3 8-16,-8-2 48 16,9 4-20-16,-12-2 36 15,3 0-32-15,3 0 32 16,0 0-32-16,-3 0 4 16,9 0-16-16,0 0 20 15,0 3-20-15,12-3-4 16,0 5-4-16,14-2-4 15,1-1 0-15,26 1-12 16,7 2 8-16,20 1 12 16,-6-1-4-16,22 0 32 15,-16 1-20-15,6-9-12 16,-9 6-8-16,-5-6 40 16,-16 0-24-16,4-2 0 15,-16 5-8-15,-5-3 4 16,-9 3-4-16,-10 0-20 15,-8 6 8-15,-9-1 20 16,-3 6-4-16,-6-1-160 16,0 1 80-16</inkml:trace>
  <inkml:trace contextRef="#ctx0" brushRef="#br0" timeOffset="688.6571">4283 4511 560 0,'3'0'208'0,"-3"0"-164"0,6-3-8 16,-3 3-40-1,6 3-4-15,3 0 4 16,5 2 4-16,10 0 24 16,0 3-12-16,9 0-12 15,2 0-4-15,4 0 40 16,-3-3-24-16,0 1 16 0,-4-1-16 15,1-2 44-15,-6-1-28 0,-6 1-4 16,-1 2-16 0,-14 1-8-16,3-1 4 0,-12 5 12 15,-6 1-8-15,-9 5-4 16,6 0 0-16,-11 5 4 16,8 0-4-16,-12 6 16 15,9 4-12-15,-12 1 4 16,12 0-4-16,-11 0-16 15,5-3 4-15,-6-3 40 16,6-5-24-16,0-5-8 16,3-3-8-16,-2-5 56 15,5 0-28-15,-3-8 60 16,9 0-48-16,0-8 36 16,6 3-40-16,0-16 8 15,3 2-24-15,-3-12 20 16,6 1-24-16,-3-9-12 15,0 7-4-15,0-5 20 16,0 8-8-16,-3 2-4 16,0 9 0-16,-3-1-24 15,6 6 12-15,-6 3-12 16,6 4 8-16,-6 6-176 16,6 6 100-16,-6 4-392 15,6 6 268-15</inkml:trace>
  <inkml:trace contextRef="#ctx0" brushRef="#br0" timeOffset="1934.8118">2771 5223 312 0,'9'-11'112'0,"-9"11"-84"0,17 3-12 16,-8 0 12-1,0 2-20-15,6 3 16 16,-3 2-16-16,0 9 60 16,0-1-40-16,-3 9 40 15,0-1-36-15,-9 9 0 16,0-4-20-16,-12 14 12 15,0 0-16-15,-12 16 24 0,-3-5-20 16,-11-1 24-16,-4-4-24 16,-18-9 4-16,10-2-8 15,-13-11 64-15,13-5-40 16,-1-6 48-16,15-5-44 0,4-5-12 16,11 0-12-16,0-5 16 15,3-3-16-15,6 0-12 16,12 0-4-16,-6 3 4 15,6-9 0-15,0 6-20 16,6-5 12-16,0 2-4 16,0 1 4-16,0-1 0 15,0 3 0-15,0-3 8 16,3 6 0-16,3-3-20 16,-3 5 12-16,6 1 12 0,3 2 0 15,2-1-20 1,7 1 8-16,9 3 4 15,3 8 4-15,2 7 0 0,10 14 0 0,-4 5 0 16,-2 5 0-16,3 0-28 16,2 0 16-16,1-10 4 15,-9 0 8-15,-1 0 44 16,-5 2-24-16,-9 0 44 16,-6 3-36-16,-6 0 20 15,-9 0-28-15,-6-8 8 16,-9-8-16-16,3 0 20 15,-6-5-20-15,-6-8 48 16,3-3-32-16,0-7 20 16,0 2-28-16,0-8 0 15,0-6-12-15,7-7-200 0,-4 0 104 16,0-8-264-16,-3-3 200 16,12-11-284-1</inkml:trace>
  <inkml:trace contextRef="#ctx0" brushRef="#br0" timeOffset="2431.2691">2649 5816 300 0,'0'-11'112'0,"0"11"-88"0,0-19-8 16,3 14 28-1,3 0-28-15,0-3 40 16,-1 3-32-16,4-1 20 15,0 1-24-15,3 5 28 16,-3 0-32-16,3 0 4 16,3 11-12-16,3-1 12 0,0 3-12 15,-9 6 4-15,11-3-4 0,1 2 28 16,-3 4-20 0,-3-1-24-1,3 2 4-15,-6 7 60 0,3 1-28 0,-9 4 8 16,3-1-24-16,-9-2 20 15,0-3-20-15,-9-8 24 16,6-5-24-16,-6-5 40 16,3-3-28-16,-3-8-4 15,3-3-12-15,-3-10-172 16,9 2 88-16,-6-5-312 16,6 3 216-16</inkml:trace>
  <inkml:trace contextRef="#ctx0" brushRef="#br0" timeOffset="2733.6282">2789 5950 320 0,'-15'3'120'0,"15"-3"-96"0,-9 5-4 0,-3-5 96 16,12 6-68-1,-15-6 52-15,9 5-60 0,-3-2 8 16,0 5-32-16,-3 0 20 16,12 2-24-16,3-5 24 15,3 3-24-15,3-2 24 31,6-1-24-31,0-5-40 0,6 0 16 0</inkml:trace>
  <inkml:trace contextRef="#ctx0" brushRef="#br0" timeOffset="4353.411">21902 4868 540 0,'3'-18'200'0,"-3"18"-156"0,12-3-12 15,-18 1-8 1,6 2-20-16,-9-6-4 16,0 4 4-16,-30-4 28 15,1 4-16-15,-22 4 64 0,-5 4-44 16,-22-1 20-16,1 0-36 0,-24 3 16 15,12-3-20-15,-33 6-8 16,15-3-4-16,-24-3 20 16,27-2-12-16,-12-1 32 15,20 1-28-15,1 2-12 16,21 3-8-16,8 0 20 16,28-2-8-16,-1-4-20 15,18 1 4-15,10-3-120 16,11 3 72-16,15-6-252 15,3 3 172-15</inkml:trace>
  <inkml:trace contextRef="#ctx0" brushRef="#br0" timeOffset="4865.556">20735 4620 248 0,'-15'-22'92'0,"15"22"-72"0,-18-2-4 16,7 2 16 0,2 5-20-16,-15 0 12 15,3 1-12-15,-18 2 132 16,6 2-76-16,-20 1 48 16,5 7-68-16,-11 1 20 15,5 5-40-15,1 2 16 0,11-5-24 0,-9 0 16 16,16 1-20-16,-10-1-16 15,12-3-4-15,-8 1 20 16,8-3-8-16,-3 0-4 16,12-3 0-16,-3 0-16 15,13 0 8-15,8-2-4 16,6-1 0-16,12 1 16 16,8 0-4-16,10 2 16 15,6 0-12-15,6 0 4 16,-4 3-4-16,7-5 4 15,-6-3-8-15,-4-6 16 16,-2-2-12-16,-3-8 16 16,-9 0-16-16,-6-7 60 15,-1 4-40-15,-14-10 8 16,3 5-24-16,-6-11 0 16,0 4-4-16,-3-6 12 15,3 5-12-15,1 3-28 16,4 5 8-16,4 5-92 15,6 11 56-15,3 16-348 16,3 5 220-16</inkml:trace>
  <inkml:trace contextRef="#ctx0" brushRef="#br0">23078 6260 424 0,'-9'-5'156'0,"9"2"-120"0,-3 0-8 0,3 3 52 16,0 0-48-16,0 0 68 15,0 0-60-15,12 0 20 16,6 0 4-16,8 6-32 16,7 2-36-16,9 8 0 0,-3 2 28 15,11 11-16-15,10 11 0 16,11 5-4-16,7 5 28 16,-7-5-16-16,-5-5 12 15,-7-8-16-15,-2-9-32 16,-13-7 8-16,-2-5 24 15,-3-3-8-15,-10-3 20 16,-5-2-16-16,-6-3 24 16,-6 2-20-16,-6-4 12 15,-12 2-12-15,0-3-16 16,-9 3 0-16,-6 3-16 16,6-1 12-16,-5 4 4 15,-4-1 4-15,0 3-28 16,-3 0 16-16,3 0 4 15,-5 0 8-15,-1 2-12 0,-3 6 8 16,-9 5 4-16,1 8 0 16,-4 14 8-16,6 4-4 15,-5 6-12-15,5 3 4 16,6-14 12-16,-5-2-4 16,-1 0-20-16,3-6 8 15,0 6 4-15,4 5 4 16,-1 8-36-16,6 2 20 15,3 1 40-15,1-9-12 16,11-2 8-16,-3-8-12 0,6-8 12 16,0-10-12-16,3-1 24 15,3-4-20-15,3-6-4 16,0-8-4 0,0 0-120-16,6-3 64 15,0-5-332-15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15.emf"/><Relationship Id="rId18" Type="http://schemas.openxmlformats.org/officeDocument/2006/relationships/image" Target="../media/image49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12" Type="http://schemas.openxmlformats.org/officeDocument/2006/relationships/image" Target="../media/image13.emf"/><Relationship Id="rId17" Type="http://schemas.openxmlformats.org/officeDocument/2006/relationships/customXml" Target="../ink/ink6.xml"/><Relationship Id="rId2" Type="http://schemas.openxmlformats.org/officeDocument/2006/relationships/image" Target="../media/image41.emf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12.emf"/><Relationship Id="rId5" Type="http://schemas.openxmlformats.org/officeDocument/2006/relationships/image" Target="../media/image44.emf"/><Relationship Id="rId15" Type="http://schemas.openxmlformats.org/officeDocument/2006/relationships/image" Target="../media/image47.emf"/><Relationship Id="rId10" Type="http://schemas.openxmlformats.org/officeDocument/2006/relationships/image" Target="../media/image11.emf"/><Relationship Id="rId4" Type="http://schemas.openxmlformats.org/officeDocument/2006/relationships/image" Target="../media/image43.emf"/><Relationship Id="rId9" Type="http://schemas.openxmlformats.org/officeDocument/2006/relationships/image" Target="../media/image46.emf"/><Relationship Id="rId1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9.emf"/><Relationship Id="rId7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10" Type="http://schemas.openxmlformats.org/officeDocument/2006/relationships/image" Target="../media/image14.emf"/><Relationship Id="rId4" Type="http://schemas.openxmlformats.org/officeDocument/2006/relationships/image" Target="../media/image60.emf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2.emf"/><Relationship Id="rId18" Type="http://schemas.openxmlformats.org/officeDocument/2006/relationships/image" Target="../media/image77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6.emf"/><Relationship Id="rId17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2.emf"/><Relationship Id="rId11" Type="http://schemas.openxmlformats.org/officeDocument/2006/relationships/image" Target="../media/image75.emf"/><Relationship Id="rId5" Type="http://schemas.openxmlformats.org/officeDocument/2006/relationships/image" Target="../media/image71.emf"/><Relationship Id="rId15" Type="http://schemas.openxmlformats.org/officeDocument/2006/relationships/image" Target="../media/image13.emf"/><Relationship Id="rId10" Type="http://schemas.openxmlformats.org/officeDocument/2006/relationships/image" Target="../media/image74.emf"/><Relationship Id="rId4" Type="http://schemas.openxmlformats.org/officeDocument/2006/relationships/image" Target="../media/image70.emf"/><Relationship Id="rId9" Type="http://schemas.openxmlformats.org/officeDocument/2006/relationships/image" Target="../media/image68.wmf"/><Relationship Id="rId1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6.emf"/><Relationship Id="rId2" Type="http://schemas.openxmlformats.org/officeDocument/2006/relationships/image" Target="../media/image2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3.xml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5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customXml" Target="../ink/ink2.xml"/><Relationship Id="rId5" Type="http://schemas.openxmlformats.org/officeDocument/2006/relationships/image" Target="../media/image22.emf"/><Relationship Id="rId10" Type="http://schemas.openxmlformats.org/officeDocument/2006/relationships/image" Target="../media/image13.emf"/><Relationship Id="rId4" Type="http://schemas.openxmlformats.org/officeDocument/2006/relationships/image" Target="../media/image21.emf"/><Relationship Id="rId9" Type="http://schemas.openxmlformats.org/officeDocument/2006/relationships/image" Target="../media/image12.emf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14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1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5" Type="http://schemas.openxmlformats.org/officeDocument/2006/relationships/image" Target="../media/image40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Feb 27,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Amplifier more…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440" y="1427385"/>
            <a:ext cx="817941" cy="313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763" y="2274484"/>
            <a:ext cx="793210" cy="268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455" y="3041226"/>
            <a:ext cx="806923" cy="201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859" y="3868589"/>
            <a:ext cx="4005273" cy="523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488" y="1312241"/>
            <a:ext cx="1462857" cy="470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652" y="4953000"/>
            <a:ext cx="4638948" cy="402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102" y="5715000"/>
            <a:ext cx="1972498" cy="371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982" y="5756661"/>
            <a:ext cx="1066899" cy="273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876800"/>
            <a:ext cx="5023315" cy="436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883" y="5699618"/>
            <a:ext cx="2135932" cy="402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1295400"/>
            <a:ext cx="2271579" cy="331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578" y="3613042"/>
            <a:ext cx="3188422" cy="273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419600"/>
            <a:ext cx="1792632" cy="307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2882752"/>
            <a:ext cx="1668717" cy="3176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947680" y="1860120"/>
              <a:ext cx="5982120" cy="402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2640" y="1855080"/>
                <a:ext cx="5994360" cy="40298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000" y="2133600"/>
            <a:ext cx="3434738" cy="4848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8226720" y="3019320"/>
              <a:ext cx="688320" cy="3758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0960" y="3011400"/>
                <a:ext cx="69804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0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Emitter Resistance Improves Linearity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53" y="1787773"/>
            <a:ext cx="2989368" cy="661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81" y="1461166"/>
            <a:ext cx="339219" cy="35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15" y="2650514"/>
            <a:ext cx="6018541" cy="838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872" y="3630076"/>
            <a:ext cx="1267275" cy="442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129840" y="1443960"/>
              <a:ext cx="818280" cy="394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3000" y="1434600"/>
                <a:ext cx="83088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CE Amp. w/ Emitter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65" y="2283815"/>
            <a:ext cx="8673471" cy="160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3" y="3949793"/>
            <a:ext cx="8634315" cy="19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Common-Base (CB)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876396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 Amplifier,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105" y="1524000"/>
            <a:ext cx="1915790" cy="399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305" y="2514600"/>
            <a:ext cx="3037895" cy="49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526" y="3733800"/>
            <a:ext cx="1778948" cy="40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273" y="4821829"/>
            <a:ext cx="5350527" cy="512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68" y="4212399"/>
            <a:ext cx="3352632" cy="283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64396"/>
            <a:ext cx="2271579" cy="331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578" y="3733800"/>
            <a:ext cx="3188422" cy="273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950497"/>
            <a:ext cx="1792632" cy="3073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16" y="4212399"/>
            <a:ext cx="3352632" cy="283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48" y="2564396"/>
            <a:ext cx="2271579" cy="331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26" y="3733800"/>
            <a:ext cx="3188422" cy="273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48" y="4950497"/>
            <a:ext cx="1792632" cy="307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228" y="1524000"/>
            <a:ext cx="2107772" cy="3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CB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28" y="1600200"/>
            <a:ext cx="8863072" cy="31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Unity Gain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775" y="1600200"/>
            <a:ext cx="6030449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6172200"/>
            <a:ext cx="8401050" cy="5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Collector Amplifier (Emitter Follower)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187071"/>
            <a:ext cx="5153071" cy="5947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1371600"/>
            <a:ext cx="2562140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Emitter Follower (Common Collector)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buffer and a common collector amplifier.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81" y="2747992"/>
            <a:ext cx="756216" cy="40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81" y="2834714"/>
            <a:ext cx="1069764" cy="289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788" y="2812125"/>
            <a:ext cx="1272654" cy="331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364" y="3200400"/>
            <a:ext cx="1881314" cy="262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071" y="3581400"/>
            <a:ext cx="2637529" cy="44181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19765"/>
              </p:ext>
            </p:extLst>
          </p:nvPr>
        </p:nvGraphicFramePr>
        <p:xfrm>
          <a:off x="4127500" y="419100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7500" y="4191000"/>
                        <a:ext cx="457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173" y="4560548"/>
            <a:ext cx="610684" cy="22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2165" y="4854003"/>
            <a:ext cx="2839671" cy="403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8425" y="5391242"/>
            <a:ext cx="4366375" cy="3657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768" y="3657600"/>
            <a:ext cx="3352632" cy="283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4114800"/>
            <a:ext cx="2271579" cy="331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" y="5410200"/>
            <a:ext cx="1792632" cy="307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2743200"/>
            <a:ext cx="2107772" cy="3179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8323920" y="2404080"/>
              <a:ext cx="76680" cy="1555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18160" y="2399760"/>
                <a:ext cx="8532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Emitter Follower as a Voltage Divider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3797"/>
            <a:ext cx="8229600" cy="36187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1240" y="1622880"/>
              <a:ext cx="7795440" cy="110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760" y="1617480"/>
                <a:ext cx="7808760" cy="11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9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About Linearization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 a nonlinear system into a linear system.</a:t>
            </a:r>
          </a:p>
          <a:p>
            <a:r>
              <a:rPr lang="en-US" dirty="0" smtClean="0"/>
              <a:t>Linear systems are a lot easier to solve.</a:t>
            </a:r>
          </a:p>
          <a:p>
            <a:r>
              <a:rPr lang="en-US" dirty="0" smtClean="0"/>
              <a:t>They can be solved by casting the equations into a set of linear algebraic equations.</a:t>
            </a:r>
          </a:p>
          <a:p>
            <a:r>
              <a:rPr lang="en-US" dirty="0" smtClean="0"/>
              <a:t>These linear algebraic equations, even then they are large having many variables, can be solved by a computer.</a:t>
            </a:r>
          </a:p>
          <a:p>
            <a:r>
              <a:rPr lang="en-US" dirty="0" smtClean="0"/>
              <a:t>Hence, commercial software, such as SPICE, have been developed to address the solutions of such large linear systems.</a:t>
            </a:r>
          </a:p>
        </p:txBody>
      </p:sp>
    </p:spTree>
    <p:extLst>
      <p:ext uri="{BB962C8B-B14F-4D97-AF65-F5344CB8AC3E}">
        <p14:creationId xmlns:p14="http://schemas.microsoft.com/office/powerpoint/2010/main" val="20296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Equivalence of Emitter Follower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214" y="1524000"/>
            <a:ext cx="6288786" cy="52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9893"/>
            <a:ext cx="8153400" cy="55819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29480" y="2574720"/>
              <a:ext cx="1092240" cy="47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1920" y="2567880"/>
                <a:ext cx="110772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1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Of the three basic configurations, which one has the lowest input impedance?</a:t>
            </a:r>
          </a:p>
          <a:p>
            <a:pPr algn="ctr"/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The common emitter amplifier.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The common base amplifier.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The common collector amplifier.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80080" y="2538360"/>
              <a:ext cx="44640" cy="8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680" y="2533320"/>
                <a:ext cx="5652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Configurations--BJT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emitter amplifiers.</a:t>
            </a:r>
          </a:p>
          <a:p>
            <a:r>
              <a:rPr lang="en-US" dirty="0" smtClean="0"/>
              <a:t>Common base amplifiers.</a:t>
            </a:r>
          </a:p>
          <a:p>
            <a:r>
              <a:rPr lang="en-US" dirty="0" smtClean="0"/>
              <a:t>Common collector amplifiers of emitter follower.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9" y="3875349"/>
            <a:ext cx="7761111" cy="28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an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219200"/>
            <a:ext cx="4724400" cy="5532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655" y="1274736"/>
            <a:ext cx="1025145" cy="485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18" y="1824559"/>
            <a:ext cx="1604582" cy="610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800" y="2586559"/>
            <a:ext cx="1080310" cy="519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79" y="3124200"/>
            <a:ext cx="1628421" cy="529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236130"/>
            <a:ext cx="2080000" cy="488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800" y="4719668"/>
            <a:ext cx="1751579" cy="553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3800" y="5405468"/>
            <a:ext cx="1560000" cy="536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3694" y="6072841"/>
            <a:ext cx="2422106" cy="556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821" y="1878596"/>
            <a:ext cx="2271579" cy="331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378" y="3810000"/>
            <a:ext cx="3188422" cy="273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568" y="4798097"/>
            <a:ext cx="1792632" cy="307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6172200"/>
            <a:ext cx="1792632" cy="307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075" y="3059703"/>
            <a:ext cx="1711487" cy="556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979" y="4172677"/>
            <a:ext cx="2186101" cy="513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4724400"/>
            <a:ext cx="1840928" cy="5813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841" y="5340797"/>
            <a:ext cx="1639576" cy="563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6007647"/>
            <a:ext cx="2545658" cy="5849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" y="1358487"/>
            <a:ext cx="2107772" cy="3179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83" y="2590800"/>
            <a:ext cx="1668717" cy="3176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800" y="2671920"/>
              <a:ext cx="8911080" cy="377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3600" y="2664360"/>
                <a:ext cx="8925480" cy="37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8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Emitter Amplifier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25" y="6324600"/>
            <a:ext cx="6198949" cy="4814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171178"/>
            <a:ext cx="7620000" cy="50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3338948" cy="413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63" y="1600200"/>
            <a:ext cx="834737" cy="38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21" y="2798574"/>
            <a:ext cx="1751579" cy="478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010" y="3783596"/>
            <a:ext cx="1655790" cy="33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845730"/>
            <a:ext cx="3722106" cy="488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092" y="2151828"/>
            <a:ext cx="3736108" cy="343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792996"/>
            <a:ext cx="2271579" cy="331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78" y="3810000"/>
            <a:ext cx="3188422" cy="273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968" y="4876800"/>
            <a:ext cx="1792632" cy="30730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73" y="1614153"/>
            <a:ext cx="3615602" cy="4473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81" y="1615144"/>
            <a:ext cx="903900" cy="421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56" y="2809841"/>
            <a:ext cx="1896709" cy="517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413" y="3800945"/>
            <a:ext cx="1792984" cy="3586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600" y="4856571"/>
            <a:ext cx="4030507" cy="5287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5579640" y="3645360"/>
              <a:ext cx="2322720" cy="59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3880" y="3639600"/>
                <a:ext cx="23367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6476760" y="2623320"/>
              <a:ext cx="2526120" cy="2765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70280" y="2618280"/>
                <a:ext cx="2541600" cy="27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4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 on CE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26" y="1600200"/>
            <a:ext cx="8769574" cy="39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Amplifier with Emitter Resistance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931" y="1231889"/>
            <a:ext cx="4649269" cy="501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62" y="6248400"/>
            <a:ext cx="5254738" cy="4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with Emitter Resistance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765" y="1646798"/>
            <a:ext cx="2516745" cy="455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656" y="3027064"/>
            <a:ext cx="2139234" cy="26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047" y="4059112"/>
            <a:ext cx="3900953" cy="467055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65" y="1630637"/>
            <a:ext cx="2516745" cy="4552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247" y="4042951"/>
            <a:ext cx="3900953" cy="467055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94" y="1630637"/>
            <a:ext cx="2516745" cy="455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76" y="4042951"/>
            <a:ext cx="3900953" cy="4670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423" y="5486400"/>
            <a:ext cx="1405777" cy="45260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91" y="1606821"/>
            <a:ext cx="2780051" cy="5029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433" y="2375962"/>
            <a:ext cx="1670669" cy="3672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536" y="3018863"/>
            <a:ext cx="2178864" cy="4101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018519"/>
            <a:ext cx="4309080" cy="5159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240" y="4053054"/>
            <a:ext cx="1575360" cy="2903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130" y="5032271"/>
            <a:ext cx="1452670" cy="4541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6580" y="5084945"/>
            <a:ext cx="2003682" cy="3124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5012926"/>
            <a:ext cx="1068632" cy="3916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648200"/>
            <a:ext cx="2271579" cy="3312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1587087"/>
            <a:ext cx="2107772" cy="3179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363760" y="1398240"/>
              <a:ext cx="6190920" cy="314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440" y="1389960"/>
                <a:ext cx="6199560" cy="31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38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8115</TotalTime>
  <Words>257</Words>
  <Application>Microsoft Office PowerPoint</Application>
  <PresentationFormat>On-screen Show (4:3)</PresentationFormat>
  <Paragraphs>45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Equation</vt:lpstr>
      <vt:lpstr>ECE 255</vt:lpstr>
      <vt:lpstr>Key About Linearization</vt:lpstr>
      <vt:lpstr>Three Basic Configurations--BJT</vt:lpstr>
      <vt:lpstr>Characterization of an Amplifier</vt:lpstr>
      <vt:lpstr>Common Emitter Amplifier</vt:lpstr>
      <vt:lpstr>Characteristic Parameters</vt:lpstr>
      <vt:lpstr>Final Remarks on CE Amplifier</vt:lpstr>
      <vt:lpstr>CE Amplifier with Emitter Resistance</vt:lpstr>
      <vt:lpstr>CE with Emitter Resistance Contd.</vt:lpstr>
      <vt:lpstr>CE Amplifier more…</vt:lpstr>
      <vt:lpstr>Emitter Resistance Improves Linearity</vt:lpstr>
      <vt:lpstr>Summary of CE Amp. w/ Emitter Resistance</vt:lpstr>
      <vt:lpstr>Common-Base (CB) Amplifier</vt:lpstr>
      <vt:lpstr>CB Amplifier, Contd.</vt:lpstr>
      <vt:lpstr>Summary of CB Amplifier</vt:lpstr>
      <vt:lpstr>Use of a Unity Gain Amplifier</vt:lpstr>
      <vt:lpstr>Common Collector Amplifier (Emitter Follower)</vt:lpstr>
      <vt:lpstr>Emitter Follower (Common Collector)</vt:lpstr>
      <vt:lpstr>Emitter Follower as a Voltage Divider</vt:lpstr>
      <vt:lpstr>Thevenin Equivalence of Emitter Follower</vt:lpstr>
      <vt:lpstr>Summary Table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422</cp:revision>
  <cp:lastPrinted>2018-02-20T02:36:19Z</cp:lastPrinted>
  <dcterms:created xsi:type="dcterms:W3CDTF">2014-01-12T04:14:42Z</dcterms:created>
  <dcterms:modified xsi:type="dcterms:W3CDTF">2018-02-27T18:44:22Z</dcterms:modified>
</cp:coreProperties>
</file>