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8" r:id="rId14"/>
    <p:sldId id="343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74" d="100"/>
          <a:sy n="74" d="100"/>
        </p:scale>
        <p:origin x="968" y="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39:43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9471 4609 528 0,'0'-8'196'0,"0"3"-152"0,-3-3-12 0,3 3 36 15,0-1-44 1,0-4 104-16,0-1-72 0,0 3 72 16,0 0-72-16,0 3-12 0,0 0-28 15,0 5 8-15,-6-6-16 16,-3 6-4-16,-8 6 0 16,-4 2-4-16,-9 5 0 15,-3-3 8-15,-5 1-4 16,-4 0 60-16,-15-1-36 15,-11 1 8-15,-10 5-24 16,7-1-8-16,5 4 0 0,1 0 4 16,-6 2-4-16,2 0 40 15,1 3-20-15,8-6-24 16,12-5 0-16,10 3 16 16,5-5-8-16,12-3-4 15,3-3 0-15,9-5-172 16,9-5 92-16,9-3-252 15,9-5 184-15</inkml:trace>
  <inkml:trace contextRef="#ctx0" brushRef="#br0" timeOffset="420.3674">8769 4503 280 0,'-3'0'104'0,"6"0"-84"0,0 3 0 0,-3-3 4 15,0 0-16-15,0 0 84 16,0 5-48-16,-3 3 48 16,-3 3-52-16,-3 2-12 15,-9 5-16-15,-6 6 0 16,-9 0-8-16,-5 5 8 16,-1-5-8-16,3-3 104 15,4 0-60-15,-4-2 68 16,3-3-64-16,9 0 32 15,3-6-48-15,4 1 24 16,5-3-32-16,3 2-16 0,3-2-8 16,3 0 12-16,0 0-8 0,6 0 4 15,3-3-4-15,3 3 12 16,9-5-12-16,5 0 4 16,7-1-4-16,3-2 4 15,3 3-8-15,-1-3 8 16,-5 0-8-16,-9 0 32 15,3-5-20-15,-15-1 32 16,0-7-32-16,-6 2-76 16,-3-7 32-16,-3-6-280 15,0-5 168-15</inkml:trace>
  <inkml:trace contextRef="#ctx0" brushRef="#br0" timeOffset="796.1547">10320 4434 384 0,'-6'-5'140'0,"3"0"-108"0</inkml:trace>
  <inkml:trace contextRef="#ctx0" brushRef="#br0" timeOffset="980.1104">10195 4392 664 0,'-15'8'244'0,"9"0"-188"0,-12 0-16 0,12 0 84 15,-6 0-76-15,-3 8 52 16,-3 0-60-16,0 2-4 16,4 3-20-16,2-2-20 0,6-3 0 15,9-3 20-15,9-8-8 16,2-8-64 0,7-12 28-16,6-1-164 0,3-5 108 15,3-9-264 1</inkml:trace>
  <inkml:trace contextRef="#ctx0" brushRef="#br0" timeOffset="1231.981">10454 4072 808 0,'-3'-21'300'0,"3"21"-232"0,-6-8-20 0,0 8 96 16,6 2-88-16,-6 1 24 16,0 5-48-16,-6 5-20 15,3 6-8-15,-3 10-16 16,6 3 8-16,-3 7-16 0,0 1 12 15,0 0 32-15,-3-3-16 16,1-3-8-16,-1-2-4 16,3 0-4-16,3-3 0 0,6-3 8 15,6-2 0-15,6-5 8 16,5-4-4-16,4-12-72 31,3 2 36-31,9-10-524 16,0 0 304-16</inkml:trace>
  <inkml:trace contextRef="#ctx0" brushRef="#br0" timeOffset="1666.2459">10602 4305 944 0,'3'16'352'0,"-3"-16"-276"0,9 18-20 0,-6-10-204 16,3 0 68-16,3 0 12 15,-6 5 44-15,3-2 20 16,0-1 4-16,-6 4-20 16,3-1 12-16,-6-3 20 15,0 4-4-15,-3-4 4 16,3 3-4-16,-3-5 64 16,3 0-40-16,3-5 48 15,0 0-44-15,0-9-20 16,6 4-8-16,-3-9 8 15,6 1-8-15,3-9-64 16,0 3 28-16,3-5-24 16,0 2 32-16,0-4-24 15,-7 9 24-15,1 1-8 16,0 5 16-16,0 3 60 16,0 5-24-16,3 3 60 15,0 2-48-15,6 3 64 16,3 0-60-16,14-6 36 0,1-2-44 15,0-2-20-15,-6-1-4 16,-1-7-72-16,-5 4 36 0,-3-2-224 16,-9 6 136-16</inkml:trace>
  <inkml:trace contextRef="#ctx0" brushRef="#br0" timeOffset="2252.0315">11129 4302 464 0,'-3'-8'176'0,"3"8"-140"0,-3-2-8 15,0-1 20 1,6 3-32-16,-3-3 64 16,0 1-44-16,-3-1 36 15,0 6-40-15,-3-3 8 16,3 5-24-16,-5 0 0 16,2 8-8-16,-9-7 28 15,6 4-20-15,-9-2 56 16,3 3-40-16,-3-3 56 15,6 2-52-15,-3-4-16 16,6 4-12-16,3-2 36 0,1-3-24 0,10 6-28 16,1-3 4-16,3-3 8 15,0 1 0 1,3-1-36-16,-3-3 16 0,0 1-64 0,-3 5 44 16,3-8-80-16,-9 0 64 15,6 0-8-15,0 0 36 16,-6 0 4-1,0-5 12-15,-3-3 16 16,6 3-4-16,0-1 112 16,3-4-64-16,0 7 40 15,0-2-52 1,0 5 4-16,3 5-28 0,0 0-8 16,-4 1 40-16,-2 2-28 15,3-1-80-15,-6 1 32 16,3 0-124-16,-3-8 88 0</inkml:trace>
  <inkml:trace contextRef="#ctx0" brushRef="#br0" timeOffset="2437.1313">11320 4051 1060 0,'-42'10'392'0,"42"-10"-304"0,-21 37-28 0,9-18-48 16,6 2-20-16,-5 6-180 16,2-1 100-16,3-10-488 15,9-3 320-15</inkml:trace>
  <inkml:trace contextRef="#ctx0" brushRef="#br0" timeOffset="2630.0666">11314 4233 956 0,'-9'43'352'0,"9"-43"-272"0,9 23-24 0,-3-12-108 16,-3 2 16-16,3-2 32 16,-3-3 4-16,3 0-4 15,-3 0 0-15,-3-3-112 16,0 6 64-16,0-11-68 15,0 0 72-15</inkml:trace>
  <inkml:trace contextRef="#ctx0" brushRef="#br0" timeOffset="3063.0338">11451 4273 496 0,'-15'11'184'0,"15"-11"-140"0,-3 2-16 0,3 1 144 15,3 2-100 1,0 3 96-16,3 0-100 0,3 3-16 16,6 2-32-16,0 3 12 15,-1-3-20-15,-5 3-20 16,3-6 0-16,-3 1 20 15,-9-3-4-15,6-3 16 0,-6-5-16 16,0 0-4-16,0 0 0 16,0-8 20-1,0 0-12-15,0-13-4 16,6 0-4-16,3-8-48 16,-3 5 24-16,9-2 52 15,0 7-16-15,0 6 64 16,5 5-44-16,1 11 0 15,3 7-20-15,-9 6 16 0,0 5-20 16,-3-2 12-16,-3-3-12 16,-3 5 12-16,6-5-16 15,-1 0-276-15,7-9 144 0,-6-17-608 16</inkml:trace>
  <inkml:trace contextRef="#ctx0" brushRef="#br0" timeOffset="4924.2942">12543 4080 416 0,'6'-16'152'0,"-3"8"-116"0,3-3-12 16,0 9 100-16,0-3-72 16,0-1 112-16,-3 4-92 15,0-1 16-15,-3 3-52 16,0 0 40-16,0 0-44 0,3 8 36 16,-3 5-36-16,0 11 36 0,0 10-40 15,-3 9 20-15,0 4-28 16,-3-7 8-1,6 2-16-15,-3-7 20 0,-3-6-20 16,6 0 12-16,0-11-12 16,-3-4 0-16,3-4-4 15,0-4 48-15,3-12-32 16,6 1-132-16,-3-8 56 16,0-3-8-16,6-8 36 15,0 6 0-15,-6-1 12 16,6 0 0-16,-3 1 4 15,-1 2 16-15,-2 3-4 0,0 2-4 16,0 3 4-16,0 3-40 16,0 2 20-16,3 3-20 15,3 6 20-15,0 2 16 16,0 2 4-16,3 1 16 16,3-1-12-16,-1 1-20 15,1 0 4-15,3-6 32 16,0 0-16-16,0-2 8 15,-3-1-8-15,0-4 4 16,-1-6-8-16,1-3 16 16,0-5-12-16,-3-5-28 15,-3-5 8-15,-3 2 32 16,-3 3-12-16,-3 0-28 16,-3 2 12-16,-3 6 20 15,0 2-8-15,-3 3-16 0,0 6 4 16,-3 2 20-16,0 5-4 15,0 3-20-15,-3 2 4 16,0 4 4-16,0-1 4 16,1 0 0-16,2-2 0 15,3 2-20-15,3 0 12 16,3 0-12-16,6 3 8 16,0 3 44-16,0 5-20 15,-1 2 36-15,-2-2-32 16,-3 0 4-16,0 2-12 0,0-2-32 15,0-3 12-15,0-2 24 16,3-3-8 0,3-3 8-16,3-5-4 15,6-8-104-15,6-6 52 0,9-1-132 16,6-7 100-16,5-2-44 16,4 1 72-16,-1-7 24 15,-2 1 20-15,-12-3 48 31,-3 6-24-31,-12-1 96 0,-1 1-64 16,-5 2 84-16,-3 0-80 16,-12 8 36-16,-3 0-56 15,1 6 16-15,-4 2-32 0,-9 2-16 16,6 1-8-16,0-1 12 16,0 4-4-16,6-4-12 15,3 1 4-15,3 0 4 0,3-3 0 16,3 5-36-16,3 3 20 15,3-3 4-15,6 6 12 16,-6 2-20-16,3 3 12 16,3 5-4-1,0 0 4-15,0-5 8 0,-1 0 0 16,1-5 24-16,-3-1-12 16,-6-2 24-16,-6-3-24 15,0-5 32-15,-12-2-28 16,-3-4-32-16,-8 4 8 15,-10-3 28-15,3-1-12 0,0 1 0 16,6 0-4-16,7-1-236 16,8-2 128-16,12-7-600 15</inkml:trace>
  <inkml:trace contextRef="#ctx0" brushRef="#br0" timeOffset="5075.0765">13597 3942 1060 0,'-33'-16'392'0,"33"24"-304"0,-3-2-28 15,-6 4-232 1,0 1-360-16,3 2 276 16,3 8-128-16</inkml:trace>
  <inkml:trace contextRef="#ctx0" brushRef="#br0" timeOffset="5226.4893">13645 4056 1092 0,'-24'-3'404'0,"18"25"-316"0,-3 17-24 0,6-12 0 16,0 7-48-16,-3 1-100 16,3-4 40-16,3-4-68 15,6-3 64-15,0-9-216 0,0-4 148 0</inkml:trace>
  <inkml:trace contextRef="#ctx0" brushRef="#br0" timeOffset="5615.3523">13999 4106 644 0,'18'-23'236'0,"-12"17"-180"0,-6 1-20 16,-3 5-8-16,-9 0-24 16,-9 5 16-16,-6 3-12 15,-6 8 40-15,7 8-24 16,2 0-4-16,3 2-12 0,3-2-8 16,12 0 4-16,0 0-24 15,12-3 12-15,3-3 32 16,12-2-16-16,3-3 0 0,3-2-4 15,-1 0-4 1,1-1 0-16,-12-2-28 0,-15 3 16 16,-12 2 4-1,-6-3 8-15,-9-2 0 16,4 0 24-16,-1 0-12 16,0-2 4-16,9-1-8 15,3-3-236-15,12-2 124 16,12-7-360-1</inkml:trace>
  <inkml:trace contextRef="#ctx0" brushRef="#br0" timeOffset="5889.3846">14291 3977 444 0,'9'8'164'0,"-4"-3"-124"0,-2 3-16 15,0 2 44-15,-3 9-44 16,-3 7 184-16,-3 17-116 16,-5 10 56-16,2 0-84 15,3-6-20-15,0-7-28 16,0-8 24-16,3-6-24 0,3-7-244 0,0-9 124 15,0-10-488 1</inkml:trace>
  <inkml:trace contextRef="#ctx0" brushRef="#br0" timeOffset="6140.8389">14160 4151 964 0,'-9'6'360'0,"3"-1"-280"0,3 5-24 0,3-4-40 0,0-6-20 16,9 2-4-16,6-2 0 15,2-2 24 1,7-1-8-16,0-5-56 0,0-2 24 0,6-4-8 16,2 1 20-16,1 3-96 15,0-1 56-15,-3 3-64 16,-7 0 68-16,-5 5-196 15,-3 1 136 1,0-1-280-16</inkml:trace>
  <inkml:trace contextRef="#ctx0" brushRef="#br0" timeOffset="7748.7923">14710 4032 364 0,'3'-2'132'0,"0"-1"-100"0,-3 3-12 0,0 0 8 16,0-3-20-16,-3 3 76 15,0 0-48-15,-6 3-12 16,0 0-16-16,-5 2 8 0,-7 0-8 16,-3-2 156-16,0 2-92 15,-3 0 52-15,6 1-76 16,1 2 36-16,2 2-48 16,6 3 8-16,0 3-28 0,6 3-8 15,0 2-4-15,3 0-4 16,0 3 0-1,0-3 8-15,0 0-4 16,3-2-4-16,0-3 4 0,3-3-60 16,3-5 32-16,3-8-104 15,3-5 72-15,6-9 0 16,0-12 32-16,2-6-20 16,1-5 28-16,3 5 16 15,-6 6 0-15,0 5 100 16,-6 5-56-16,-3 5 52 15,0 6-56-15,-3 8 52 0,-3 7-56 16,-3 9 20-16,-3 5-36 16,0 2 0-16,3-2-12 15,0-3 12-15,6-2-12 16,-1-6 24-16,4-5-20 16,3-3-12-16,0-8-4 15,0-5-68-15,0-5 40 16,0-3-12-16,0 0 24 15,0 1-4-15,0 1 12 16,-3 4 24-16,0-4-4 16,-4 7-12-16,-2 1 0 15,0 4 4-15,-3-4 0 16,0 6 32-16,-3 0-16 0,0 0-4 16,1 0-8-16,-1 0 4 15,3 0-4-15,-3 0-12 16,0 6 4-16,3 4 20 15,0 1-8-15,3 2 32 16,3 0-24-16,-4-2 4 16,1 7-12-16,0-7 4 15,-3 2-8-15,0-2 24 16,0-1-16-16,0-2 4 16,0 0-8-16,0-8 4 15,0 0-8-15,3-5 16 16,0-8-12-16,3-6-28 15,3-10 8-15,6 0-48 16,0 0 32-16,3 2-4 16,6 4 20-16,0 1 8 15,5 7 4-15,-8 4 24 0,0 6-12 16,0 2 4-16,-9 6-8 16,-9 2 56-16,3 6-36 15,-12 4-4-15,0 4-12 16,3-1 8-16,-3-2-12 15,0 0 4-15,12-3-4 16,0-5 4-16,3-2-8 16,6-4 8-16,2-4-8 15,1-4-12-15,-3-2 4 0,0-2-32 16,0-1 20-16,-9 1 4 16,6-1 12-16,-9 3 8 15,9 0-4-15,-6 3-28 16,0 0 12-16,0-3 4 15,0 0 8-15,-4 0-44 16,1 0 24-16,-3 3 24 16,3-3-36-1,0 2 20-15,0 1 16 16,3 0-4-16,-3 2 0 16,0 0 4-16,0 1 12 15,0-1-8-15,-3 3 4 16,0 0-4-16,0 0-8 15,0 0 4-15,-3 5 12 0,-3 3-8 16,0-2-20-16,3-1 4 16,-3 3 20-16,-5-3-4 15,2 1-4-15,0-4 0 16,0 1 56-16,0 2-32 16,-3-2 8-16,12 7-40 15,0 1 0 1,12 2-16-16,3 0 8 15,0-2 60-15,2 0-24 16,7-1 8-16,6-5-20 16,0 1-8-16,3-6 0 15,-1-3-60-15,4-2 32 16,-3-3 4-16,-6-3 8 0,-4-5 12 16,-2 1 0-16,-6-7 16 15,-6 4-8-15,-3 2-28 16,-3-3 8-16,-3 1 32 15,-3 7-12-15,0 3-16 16,-3-2 0-16,-3 10 32 16,-6 5-16-16,0 6 8 15,3 2-8-15,3 3-8 16,4 0 4-16,5 0 12 16,2-1-8-16,7-1 24 15,9-4-20-15,3-7-64 31,6 0 24-31</inkml:trace>
  <inkml:trace contextRef="#ctx0" brushRef="#br0" timeOffset="9212.4081">9558 7512 632 0,'17'-3'236'0,"-20"0"-184"0,1 1-16 0,2 2 52 16,-6 0-56-16,-6 0 104 16,-9 2-80-16,-12 4 28 15,-12 4-48-15,1 3-4 16,-7 3-20-16,-23 3-60 16,-24 10 24-16,-4 13-24 0,-11 6 28 15,-12-3 44-15,3-3-12 16,21-8 112-1,18-10-68 1,17-5 20-16,15-9-44 0,22-2-40 0,14-8 4 16,9-5-248-1,15-6 140 1,15-7-580-16</inkml:trace>
  <inkml:trace contextRef="#ctx0" brushRef="#br0" timeOffset="9414.513">8721 7480 8 0,'-33'5'4'0,"21"-5"-4"0</inkml:trace>
  <inkml:trace contextRef="#ctx0" brushRef="#br0" timeOffset="9521.5349">8528 7512 372 0,'-36'15'140'0,"21"-9"-112"0,-6 2-4 0,12 0 180 16,0-1-116 0,0 1 104-1,3 0-108 1,3 0 32-16,3 0-68 0,6 0 64 0,9 0-64 0,6 3 44 0,9 2-52 0,6 0-12 0,5 3-16 16,-2 3-28-1,3-4 8 1,-7-1-180-1,1-6 100-15</inkml:trace>
  <inkml:trace contextRef="#ctx0" brushRef="#br0" timeOffset="10859.5483">8551 7604 756 0,'3'-5'280'0,"-3"5"-216"0,0 0-20 15,0 0 128-15,0 0-104 16,-3 5 36-16,0 3-64 16,-2 3 12-16,-4 7-32 15,-6 6 0-15,-9 8-12 0,0 2-16 0,-3 1 4 16,-2-1 28-16,-4-2-12 15,6-3-20-15,-3-5 0 16,9-9 84-16,-2 1-44 16,5-5 0-1,6-3-20-15,0 0-28 0,6 0 8 16,3 0-24-16,0-3 20 16,6 0 4-16,3-5 8 15,3 3 8-15,6 0-4 16,3-1-4-16,-1-2 4 0,7 3 12 15,0-1-8-15,3 1-20 16,0 0 4-16,2-1 12 16,1 1 0-16,-12 0 52 31,9 2-32-31,-15-2-20 0,3 2-4 16,-6-2 16-16,0-3-8 15,-4 0 40-15,1-3-24 16,-3-2-76-1,3 2 28-15,0-2-300 0,3 2 180 16,3 0-628-16</inkml:trace>
  <inkml:trace contextRef="#ctx0" brushRef="#br0" timeOffset="11501.2441">10135 7517 696 0,'9'-5'256'0,"-3"-3"-196"0,3 2-20 15,-3-2 84-15,0 0-76 16,3-2 24-16,0-1-40 16,-3 1-4-16,0-4-16 15,-3 6 20-15,0 1-20 0,-9 1-4 16,-3 6-32-16,-3 3 12 15,-9 2 32 1,0 0-12-16,0 9-28 16,0-6 12-16,4 2 8 0,5 1 4 15,6-1 16-15,6-2-12 16,9 0 4-16,5 3-4 16,4 2-32-16,3-2 12 15,0 2 32-15,0-3-12 16,0 1-8-16,-3-3-4 15,-4 3 12-15,-5-1-4 16,-6 1 24-16,-9-1-16 0,-3 1 24 16,-2-3-24-16,-10 0 12 15,-3-3-12-15,0-5 0 16,0-3-4-16,0 1 4 16,7-3-8-16,2-1-4 15,9 1 4-15,3 0-120 16,3-1 64-16,6 1-180 15,6 2 128-15</inkml:trace>
  <inkml:trace contextRef="#ctx0" brushRef="#br0" timeOffset="12011.6746">10504 7456 508 0,'6'-3'188'0,"-3"1"-148"0,3-1-8 0,-3 0 104 16,3 1-80-16,0-6 40 16,0 5-56-16,-3-2 20 15,3 0-32-15,-3-1-16 0,0 4-8 16,-3-1-4-16,0 3 0 15,-6 3 8-15,0 2-4 16,-6 3 52-16,-3 8-32 16,-3-3 68-16,0 3-52 15,4 0 64-15,5 0-64 0,6-3 20 16,6 0-40 0,8-2 0-16,7-3-12 0,6-1-8 15,0-1 4-15,0-4-104 16,0-4 56-16,-4-4-60 15,-5-1 60-15,0-4 32 16,-6-5 8-16,-6 0 4 16,-3 0 4-16,-6 0-4 15,-3 1 0-15,-6 1 8 16,-3 4-4-16,1 7-4 16,2 3 4-16,3 8-16 15,6-3 8-15,3 1-136 16,9-1 72-16,6-2-392 15,6-6 256 1,2-2-96-16</inkml:trace>
  <inkml:trace contextRef="#ctx0" brushRef="#br0">10805 7400 684 0,'-15'3'252'0,"15"0"-192"0,0-1-20 0,0-2-20 0,3 6-20 16,0 2 52-16,6-1-28 15,-3 7 68-15,0-1-52 16,-3 0 0-16,6 0-24 0,-3-2 16 16,0-3-20-16,2 0 12 15,7-3-12 1,0-2 20-16,-3-6-20 0,9 1-64 15,0-6 24-15,0-3-112 16,-3 3 80-16,-4-8-108 16,4 8 100-16,-3-2-40 15,-9-1 64-15,-3 6 32 16,6 2 12-16,-9 3 196 16,-9 8-108-16,9 5 96 15,-3-2-104-15,0-1 24 16,0 1-60-16,3-3-8 15,6-3-20-15,-3 3 8 16,9-5-16-16,3-3-100 0,0-3 48 16,0-5-140-16,0 3 104 15,2-8-184-15,1 2 152 16,0 1-240 0,0-4 200-16,0-4-8 15,-3 5 672 16,-3 10-276-31,0 6 36 16,-4 2-164-16,1 5-4 16,0 4-60-16,0-4-8 15,0-2-20-15,0 0-4 0,0 0-4 0,-3-3-16 16,0-7 4-16,-3-1-68 16,-3 0 40-16,0-4-12 15,0-4 24-15,0 0-48 16,0-7 36-16,3-1-72 15,3-2 60-15,6 0-36 16,12 0 48-16,-1 0 56 16,7-1-16-16,3 4 72 15,0 2-44-15,-4 3 0 16,-5 2-20-16,-3 6 60 16,-3 2-44-16,-6 3 24 15,-3 6-36-15,-6 2 28 16,-6 0-32-16,0-1 20 15,-3 1-20-15,-3 0 8 16,-3 0-12-16,0-2 0 16,-3-1-4-16,3 0-24 15,-3 0 8-15,4 3 4 0,-4 0 4 16,0 3 0-16,3 2 0 16,3 0 16-16,3 1-8 15,3 1 16-15,3 1-16 16,6-2 48-16,6-4-28 15,0 3 12-15,6-2-24 16,-1-6 8-16,4 1-12 16,3-6-24-16,6-6 4 0,6-2-48 15,5 0 28-15,4-5-12 16,0 0 24-16,-1-3-8 16,-5-2 12-16,-6-4 16 15,-10 4 0-15,-5 2 16 16,-6 0-12-1,-6 3 32-15,-6 0-24 0,-6 2 20 16,-3 0-20-16,-6 1-24 16,-5-1 0-16,-1 6 4 15,0-3 4-15,0 5 52 16,3 3-28-16,3 0 8 16,3 6-20-16,1 4-16 15,2 6 0-15,6 5 12 16,6 6-4-16,9-3-4 15,5 2 4-15,4-5 4 16,9-2-4-16,0-3 8 16,0-8-8-16,2 2-196 0,1-5 104 15,-9-5-324-15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0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7059 528 0,'-12'-5'196'0,"9"2"-152"0,-6 6-12 16,6-1 28-16,-6 4-40 15,0-6-20-15,0 5 0 16,-3 0 24-16,6 3-12 0,3-8-12 0,3 0-4 15,6 6 28-15,6 4-12 16,0-2 4 0,0 3-8-16,-3 2 36 0,6-3-20 15,-3 9-4-15,3-3-12 16,-6 2-16-16,0 1 4 16,-3-3 64-16,0 2-32 15,-6-7 52-15,-3 2-48 16,-3-8 28-16,0 1-32 15,-6-6 8-15,0-6-20 16,-3 1 0-16,3 0-8 0,0-3 4 16,3-3-8-16,3 1-180 15,9-4 100 1,6 4-580-16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1:10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12582 7107 444 0,'-6'18'164'0,"3"-2"-124"0,-6 5-16 15,3-8 88-15,3 9-68 16,-3-6 24-16,0-3-36 0,0-11 4 31,3 9-20-31,0-16 20 0,3-9-24 0,0-4-48 16,3-1 20-16,0-2-96 16,3 0 64-16,0-3-20 15,0 6 40-15,3-1 16 16,0 6 8-16,-3 2-8 15,0 3 8-15,-3 6 56 16,3-1-28-16,0 3 60 16,3 3-48-16,6-3 72 15,-3 2-60-15,11 4-8 16,4-1-24-16,0 3 32 0,3 3-24 16,-4-1-48-16,4-2 12 15,0-3 28-15,-3 1-8 0,-3-6-36 16,-1-3 16-16,1-5 0 15,0-2 12-15,0-6 8 16,-3-8-4 0,0-5 24-16,-4-6-16 0,-5-2-48 15,-3-2 20-15,-3 7 20 16,-3 5 0-16,-3 6-16 16,0 8 4-16,-6 8-4 15,0 5 4-15,-3 8 8 16,0 2 0-16,0 3 8 15,1 1-4-15,-1-4-4 16,0 1 4-16,0-1 12 16,-3 1-8-16,3 2-12 15,0 3 0-15,-3 0 4 16,0 3 0-16,3 2 32 16,0 3-16-16,3 5 76 0,0-3-56 15,6 6 4-15,0 0-24 16,0 2 8-16,3-5-16 15,3-5-12-15,0-3 0 16,0-8 20-16,3-7-8 16,3-14-20-16,9-11 4 15,9-5-92-15,11-5 52 16,10-3-92-16,3-7 80 16,-1 2 12-16,-8-11 28 15,-12 8 44 1,2-2-16-16,-8-6 116 0,-3 9-72 15,-9 4 24-15,-3 9-44 16,-6 5-12-16,-3 5-12 16,-6 5 4-16,-3 9-8 0,0 4-36 15,3 6 16-15,-6 3 4 16,3 2 12-16,3 6 8 16,3 2-4-16,0 0 8 15,3 3-8-15,3 0-4 16,3-1 4-16,-3 1-32 15,3-3 16-15,5 0 48 16,-5 1-16-16,3-6-28 16,-3-3 4-16,0-3 44 15,-3-2-20-15,-15-2 24 16,0-1 64 0,-3-5-56-16,0-3 44 0,-5-2-56 15,2 0-4-15,3 2-20 16,0-2-20-16,0-1 0 15,6 4-192-15,6-1 108 16,0-7-712 0</inkml:trace>
  <inkml:trace contextRef="#ctx0" brushRef="#br0" timeOffset="152.2416">13752 6503 748 0,'-3'11'276'0,"0"-3"-216"0,6 13-16 16,-6-10-472-16,3 7 224 15,0 1-92-15</inkml:trace>
  <inkml:trace contextRef="#ctx0" brushRef="#br0" timeOffset="314.2809">13737 6633 736 0,'-27'0'272'0,"15"5"-208"0,6 6-20 15,0-3 28-15,3 2-48 16,3 9-28-16,3 5 0 16,6 8-168-16,-3-1 96 15,3-2-48-15,0-7 72 0,0-7 28 16,-3-1 20-16,-3-4 48 16,-3-2-24-16,0-2-108 15</inkml:trace>
  <inkml:trace contextRef="#ctx0" brushRef="#br0" timeOffset="703.7088">13951 6599 964 0,'-30'10'360'0,"25"-4"-280"0,-1 4-24 0,0 1-84 0,3 2 4 16,-3 3-296-16,0 0 176 16,3 0-108-16,6-1 148 15,-3-1 68-15,6-4 24 16,3 1 112-16,3-3-56 16,2-6 68-16,7 1-60 15,-3-3-12-15,0 5-24 16,0 1-12-16,-3 2 0 15,0 2 12-15,-1 1-8 0,-5-1 48 16,-6 1-28-16,-6 2 20 16,-9 3-28-16,-5 0 0 15,-7 0-12-15,-6-3 20 16,6 3-16-16,-3-3-128 16,4-2 64-16,5-3-264 15,3-6 176-15,9-7-164 16</inkml:trace>
  <inkml:trace contextRef="#ctx0" brushRef="#br0" timeOffset="943.8031">14407 6257 652 0,'-12'48'244'0,"12"-48"-192"0,-6 108-12 16,6-57-56-1,0-1 0-15,0 0 16 16,0 3 0-16,0 0 36 0,0 0-20 16,-3-5-4-16,-3-11-8 0,0-6 20 15,0-9-12-15</inkml:trace>
  <inkml:trace contextRef="#ctx0" brushRef="#br0" timeOffset="2626.1388">14240 6575 1068 0,'-24'-16'396'0,"24"13"-308"0,3 3-24 0,-3 0-44 16,6 3-24-16,6 2-16 15,3 3 12-15,3 0-56 16,6-3 32-16,8-5-100 0,10 0 76 16,9-2 0-16,2-3 32 15,1-9 16-15,-4-2 8 16,-8 1 8-16,-9-4-4 16,-6 3 24-16,-7-2-16 15,-5-1 4-15,-6-5-8 16,-3 8-24-16,-6-2 8 0,0 5 4 15,0 2 4-15,0 6 0 16,-3 5 0-16,0 0-28 16,0 5 16-16,3 0 12 15,0 1 4-15,0-4 8 16,-6 9-8-16,0-1 16 16,0-2-12-16,-6 3-20 15,1 2 4-15,-7 3 4 16,-3-3 4-16,-3 3-12 15,-3 3 8-15,3-3 20 16,4 2-8-16,5-2 16 16,3 0-16-16,9-3-12 15,9-2 0-15,6-3 12 16,6-3-4-16,5-5-12 16,4 0 4-16,0-3-112 15,-3-5 64-15,-6-2-32 0,-1 4 48 16,-2-4 16-16,-3 2 8 15,-6-3 12-15,-3-2 0 16,-3 3 8 0,0 4-4-16,-3-2 84 15,3 8 24 1,0 0-56-16,3 3 32 16,0 8-52-16,6-1-28 0,0 3-8 15,0-2 24-15,3-6-12 16,3-2 4-16,-3 2-8 0,3-5-52 15,-1-5 28-15,1 0-24 16,0-3 24-16,0-3-8 16,-3-2 12-16,0-6 8 15,0-7 4 1,0-3-20-16,-3 2 12 0,-3 3-4 16,3 3 4-16,5 8 68 15,-2 5-32-15,3 8 60 16,6 8-52-16,-6 5 0 15,9 8-20-15,-3-2-12 16,-7 2 0-16,1-2 4 16,-3-1-4-16,-6-2 8 15,-3 0-8-15,-3-3-28 16,0-5 12-16,-3-3-4 16,0-5 8-16,3-5 8 0,3-5 0 15,0-4-20-15,3-2 12 16,3-5-4-16,6 0 4 15,-3-3 0-15,3-2 0 16,6-3-12-16,-1 2 12 16,1 6-4-16,3 3 4 15,-6 2 32-15,-3 2-12 16,-3 4-12-16,-3 2-4 16,-3 0 20-16,-3 3-8 15,-3-3-28-15,0 3 8 16,-3-1-4-16,0 4 8 0,3-1 0 15,0 3 0-15,0 0 8 16,0 0 0-16,6 0-28 16,0 0 16-16,-6 0 48 15,0 0-16-15,0 0-8 16,0 5-8-16,-3 3-16 16,-3 0 8-16,0 3 4 15,-3 2 0-15,0 0 8 16,0 0-4-16,3 1-20 15,0 1 8-15,0 1 12 16,3 0 0-16,3 0 24 16,3 0-16-16,0 0 24 15,6-3-24-15,3-2 4 16,3-3-8-16,3 0-8 16,-1-3 4-16,1-3-4 15,3 1 0-15,3-6 0 0,3-2 0 16,-1-3 0-16,4-5 0 15,0-6-28-15,0-12 16 16,0 2-20-16,-1 0 16 16,1-1 0-16,-3 1 8 15,0 3 8-15,-1 2 0 16,-5 0 8-16,-6 0-4 16,-3 6 16-16,-9 5-12 15,-6 2-4-15,-6 1 0 16,0 4-24-16,0 4 12 0,-3-1 4 15,0 3 4-15,4 0 8 16,-1 3-4 0,0-1-4-16,3 4 4 15,0-1-24-15,0 0 12 0,3 3 12 16,0 0 0-16,-3 0-12 16,0-3 4-16,3 0-16 15,-3 3 12-15,3 0 4 16,3-2 4-16,-3 2-36 15,0 0 20-15,6-1 16 16,0 4 0-16,3 0 64 16,0-1-36-16,3 1 40 15,6-1-36-15,3-2 0 16,8-5-20-16,10-3 0 16,9-5-4-16,5-1 4 15,-5-2-8-15,3 1-48 16,-4-1 28-16,-14-3-104 0,-3 0 68 15,-3 3-168-15,-3-5 120 16,-1 3-452 0</inkml:trace>
  <inkml:trace contextRef="#ctx0" brushRef="#br0" timeOffset="290014.7077">20557 15515 320 0,'0'-8'120'0,"-6"6"-96"0,6-4-4 16,-3 6 68-16,3-2-52 16,-3-4 92-16,3 1-72 15,0-3 44-15,-3 3-60 16,3-3 16-16,3 3-36 15,3 2-28-15,0 3 4 0,2 5 0 16,-5 6 4-16,0 2 0 16,6 3 0-16,-9 2 8 31,3 4-4-31,-6 15 60 0,3 8-36 16,0 5 32-16,0 3-32 0,-6 0-44 15,3-8 8 1,-3 0 20-16,1-6-8 0,-1-7 28 15,0-3-20-15,0-8-4 0,0-5-4 16,3-5-4-16,3-8 0 16,0-3-20-16,0-3 12 15,6-10-100-15,0-6 56 16,3-5-152-16,2-7 116 16,-2-4-128-1,3-2 124-15,3 0 0 16,0-3 60-16,0 3 168 15,3 8-72-15,-3 5 92 0,0 6-92 16,-1 13 20-16,-2 5-48 16,-3 5 20-16,-6 11-28 15,-6 5 8-15,-3 3-20 16,-3-6-16 0,3 3-4-16,-11 6-24 0,-7-3 16 15,-6-3-32-15,-6-3 28 16,4-4 4-16,-1-1 12 15,9-3 88-15,6-2-48 0,9 0 60 16,15-2-56-16,9 2 48 16,9-3-52-16,9 3 32 15,-1-3-40-15,-2 0 0 16,-3-2-20-16,-3 0 12 0,-3-3-16 16,-4 0 32-16,-5 0-24 15,-9 5-4 1,-6 3-72-16,0 2 32 15,-3 1-172-15,3 0 108 16,3-3-520 0,12 0 312-1</inkml:trace>
  <inkml:trace contextRef="#ctx0" brushRef="#br0" timeOffset="290675.9981">20944 15957 416 0,'-6'0'152'0,"9"0"-116"0,-3 0-12 16,0 0 92-16,0 0-68 15,0 0 60-15,-3 11-64 16,0-3 40-16,-3 2-48 16,0 9 16-16,0 7-32 0,0 6 8 15,0 2-16-15,0 1 64 16,3-4-44-16,0-7 32 15,0-8-36-15,0-3 28 0,3-7-32 16,0-6 4-16,0-6-16 16,0-7 0-16,0-5-4 15,3-4-40-15,3-1 16 16,-3 1-116-16,3 7 72 16,0-1-72-16,0 2 76 15,0 4 4-15,0 2 32 16,3 0 32-16,2 5-8 15,1-2 80-15,0 5-48 0,0-5 56 16,6 2-52-16,-6 0 8 16,0-4-32-16,0 7-16 15,3-3-4-15,-6 3 12 16,0 3-4-16,-4 2-4 16,1 3 4-1,-6 13-16-15,-3 5 8 0,0 3 20 16,3 3-8-16,-2-3 32 15,2-5-24-15,2-5 4 16,1-3-12-16,9-6 4 16,-12-7-8-16,6-3-116 15,3-8 60-15,3-11-552 16,-3 1 336 0,0-3-4-16</inkml:trace>
  <inkml:trace contextRef="#ctx0" brushRef="#br0" timeOffset="291014.7745">21464 15505 340 0,'0'-6'128'0,"3"6"-100"0,0-8-8 16,3 8 60-16,0 0-48 16,0 0 112-16,0 0-84 15,0-2 36-15,0 2-56 16,3 0-4-16,0 2-24 15,0-2 20-15,0 3-20 0,0-3-4 16,0-8-4-16,0 5-120 16,-3 3 64-16</inkml:trace>
  <inkml:trace contextRef="#ctx0" brushRef="#br0" timeOffset="291200.9377">21545 15565 684 0,'9'-5'252'0,"0"5"-192"0,6-10-20 0,-6 4 4 16,2 1-32-16,4-3 4 16,3 3-8-16,3-3-588 15,3 5 316-15,-6 3 80 16</inkml:trace>
  <inkml:trace contextRef="#ctx0" brushRef="#br0" timeOffset="292238.171">21863 15933 612 0,'-6'0'228'0,"12"0"-180"0,0 0-12 0,3 3 104 16,-9-3-84-16,6 0 104 16,3-3-96-16,0 1 24 15,6-6-52-15,-3 2 4 0,3-7-24 16,6-3-16-16,-7 0-4 16,-2-5-104-16,3-5 60 15,-3 2-120-15,0-3 92 16,-6-2-24-16,9 0 60 15,-6-3 16-15,0 1 12 16,0 2-16-16,0 0 16 0,0-3-4 16,-1 0 8-16,1 6 88 15,3-1-48-15,-3 1 36 16,3-3-40-16,3-1-16 16,0 1-8-16,0-2 4 15,-3 1-4-15,0 7-4 16,-3 2 4-16,-1 5 12 15,-2 0-8-15,-3 8-4 16,-3 0 0-16,-3 3 4 16,-3 2-4-16,-2 3 32 15,-1 5-20-15,0 1 48 16,0 1-36-16,3-1 20 16,0 7-28-16,3 3 8 15,6 2-16-15,0 1 12 16,3 5-16-16,0-6 4 15,-3 9-4-15,0-9 4 16,-3 6-8-16,3-5 24 0,-3-4-16 16,0 1-4-16,0-5-4 15,0-3-16-15,3 0 8 16,0-6-4-16,3-2 0 16,5-2-20-16,4-6 16 15,3-3-32-15,3-5 28 16,0-2-48-16,3-6 36 15,-3 0-136-15,-4 0 92 16,4 3-48-16,-3 5 72 16,-6 3-96-16,0 3 80 15,-6 2-4-15,-6 0 40 16,0 0 44 0,-3-3-8-16,-6 1 124 15,6-4-76-15,-3 1 60 0,6-3-72 16,0 3 48-16,0 0-52 15,3 2-20-15,3 6-12 0,-6 2 8 16,6 9-8-16,-6 7 32 16,-6 8-24-16,6 5-4 15,-3 6-8-15,0 0 40 16,0-3-24-16,-3-5 24 16,6-6-24-16,0-2 8 15,3-5-16-15,6-6 12 16,0 0-16-16,3-7-276 15,0-4 144-15,6-7-460 16</inkml:trace>
  <inkml:trace contextRef="#ctx0" brushRef="#br0" timeOffset="292688.6664">22593 15356 508 0,'-15'19'188'0,"15"-6"-148"0,0 8-8 0,-6-10 80 0,3 2-68 15,-3-2 112-15,0-1-84 16,3-2 8-16,3-2-48 15,0-6 4-15,3-3-20 0,3-2-16 16,-3-9-4-16,3 1-48 16,6 3 24-16,-6-4-116 15,3 4 80-15,0 2-52 16,-1 3 68-16,1-1-52 16,0 4 56-16,0 2 84 15,-3 5-20-15,0 0 164 16,-3 3-104-16,-3-3 116 15,6 1-112-15,-6-1 44 16,6 0-72-16,-3 1 0 0,9-4-32 16,-3-2-12-16,6-2-8 15,0 2-120-15,-3 2 64 16,2 1-208-16,-8 2 144 16,-6 3-472-1</inkml:trace>
  <inkml:trace contextRef="#ctx0" brushRef="#br0" timeOffset="293171.4604">23373 14843 652 0,'-6'-13'244'0,"6"13"-192"0,0-11-12 0,-3 9 68 16,-3-1-68-16,6 0 28 15,0 1-40-15,-3 2-16 16,-6 2-8-16,0 4 12 0,0 4-8 16,-6 6 24-1,-6 8-20-15,-3 2 40 0,-8 3-28 16,2 3 64-16,3 0-48 15,3-3 108-15,3 0-88 16,12 0 20-16,6-8-48 16,9 3-32-16,15-10 0 15,12-4-80-15,6-10 44 16,2-3-348-16,-5-2 212 16</inkml:trace>
  <inkml:trace contextRef="#ctx0" brushRef="#br0" timeOffset="293813.9931">23682 15052 416 0,'-12'0'152'0,"9"0"-116"0,-3 0-12 0,3 0 100 15,0 0-72-15,0-3 32 0,3 1-48 16,0-1-24-16,0 1-4 16,0-1 52-16,0 0-32 15,-3 1-4-15,-6 2-12 16,1 2 8-16,-1 4-12 0,-6 1 40 15,-3 4-24-15,0 5 84 16,-3 2-60-16,6 4 76 16,3-1-72-16,3-3 36 15,3-2-52-15,18-3-12 16,-3-5-12-16,12-10-12 16,9-9 4-16,0-2-164 15,-1-3 88-15,4 0-104 16,-6 0 104-16,-15 3-64 15,0 0 80-15,-6 2 32 16,-12 1 16-16,-9 2 8 16,-12 2 0-16,0 6 0 15,1 0 0-15,5 6 32 16,0-1-16-16,12 0-40 16,9 1 12-16,12-6-516 15</inkml:trace>
  <inkml:trace contextRef="#ctx0" brushRef="#br0" timeOffset="294164.2916">23861 14981 612 0,'-9'2'228'0,"0"1"-180"0,15 5-12 16,-3-3 96-16,0 3-80 15,3-3 104-15,3 1-92 16,3-4 52-16,8 6-72 15,4-5-28-15,6 0-16 0,0 2 16 16,5 0-8-16,-2-2 4 16,-9-1-4-16,3 1-104 15,-9 2 52-15,-3 1-184 16,-7-1 128-16</inkml:trace>
  <inkml:trace contextRef="#ctx0" brushRef="#br0" timeOffset="294374.9664">24135 14909 612 0,'-18'0'228'0,"18"6"-180"0,-9 7-12 0,9-3 96 16,-3 4-80-16,-3 1-20 0,-6 4-20 15,9 0-100-15,-3 2 48 16,0 2-524-16</inkml:trace>
  <inkml:trace contextRef="#ctx0" brushRef="#br0" timeOffset="294974.7389">20923 15057 548 0,'-21'-13'204'0,"18"13"-156"0,-3-5-16 15,3 2 96-15,0 1-76 16,0-4 128-16,3 1-100 0,6 0-20 16,3 2-40-16,3 3 36 15,3 8-28-15,-3 8 20 0,2 13-28 16,-19 21-836-1</inkml:trace>
  <inkml:trace contextRef="#ctx0" brushRef="#br0" timeOffset="296306.159">20646 16978 416 0,'0'-26'152'0,"0"21"-116"0,0-6-12 0,0 8 48 0,3-2-44 15,0 2-28-15,-3 1-4 16,0-1 8-16,0 3 0 16,0 0 52-16,-3 5-32 15,0 3 32-15,3 8-28 16,-9 13 60-16,9 11-48 16,0 8 72-16,3 5-64 0,0-3 8 15,0-5-32-15,3-6 12 16,-3 1-20-16,0-8 20 15,0-6-24-15,0-7 24 16,0-11-24-16,-3-8 32 16,6-5-28-16,0-11-128 15,3-3 60-15,-1-7-220 16,4-1 152-16,3 1-40 16,0 2 92-16,0 5 8 15,0 6 36-15,0 5 76 16,0 6-28-1,-6 4 88-15,-3 6-60 0,-9 3 52 16,-3 2-60-16,-6 0 4 16,-3 6-28-16,-6-1-20 15,0-2-4-15,3-3-40 0,0 1 24 16,1-1 24-16,5 0 0 16,0-8 28-16,9 3-20 15,3 3 120-15,6-3-76 16,6 2 24-16,3 1-48 15,2-6 4-15,4 6-20 0,-3-3 8 16,0-3-12 0,-3-2 20-16,-6-3-20 15,-3 0-92-15,-3 0 44 16,0 0-352-16,0-3 216 0,0 0-284 16</inkml:trace>
  <inkml:trace contextRef="#ctx0" brushRef="#br0" timeOffset="296800.6511">20982 17428 560 0,'0'29'208'0,"0"-10"-164"0,0 12-8 16,0-12 112-16,0 2-88 0,3 0 20 16,3 3-48-16,0-5 32 15,3-3-36-15,-3-3 4 0,-6-3-20 16,0-7 20-16,0-3-20 15,0 0 32-15,6 0-28 16,-6-8-92-16,6-5 40 16,-9-6-112-16,9 1 84 0,3-3-16 15,3 2 52-15,3 3-12 16,-1 0 24 0,1 3 60-16,0 5-20 0,-9 6 104 15,9 4-72-15,-9 9 64 16,0 5-68-16,-3 2 24 15,0 1-44-15,0-1 0 16,0-2-20-16,0 3 12 16,0-11-16-16,0 5-100 15,-3-8 48-15,0-5-264 16,3 0 172-16,3-8-396 16</inkml:trace>
  <inkml:trace contextRef="#ctx0" brushRef="#br0" timeOffset="297075.801">21551 17044 748 0,'3'-7'276'0,"3"1"-216"0,3-2-16 16,-3 6-4-16,0-6-32 15,8 5-28-15</inkml:trace>
  <inkml:trace contextRef="#ctx0" brushRef="#br0" timeOffset="297221.5195">21560 17182 832 0,'-15'-3'308'0,"24"6"-240"0,3-6-20 16,-3 3-60-16,5-2-4 0</inkml:trace>
  <inkml:trace contextRef="#ctx0" brushRef="#br0" timeOffset="298423.1145">22051 16679 176 0,'-15'-13'64'0,"21"18"-48"0,-6-2-8 16,0 2 140-16,6 6-84 15,-3 5 184-15,0 5-140 16,3 11 64-16,0-1-100 0,0 6 48 16,-6 8-68-1,0 3 48-15,3 0-56 0,-3-6 32 0,-3-5-44 16,3-13 8-16,0 0-24 16,-3-11 44-16,0-10-32 15,0-3-76-15,0-14 24 16,0-7-124-16,3-3 84 15,3-2-132-15,3-1 112 16,3 1-28-16,3 2 64 16,5 0 20-16,4 6 16 15,0-1 4-15,0 6 0 16,-3 5 32-16,-3 3-12 16,-3 0 12-16,-6 5-12 15,-6 5 0-15,-3 3-4 0,-3-3 36 16,-3 6-20-1,-3-1-32-15,-3 1 4 16,0 2 0-16,0 0 4 0,0 3 8 16,3-11-4-16,3 9 32 15,1-4-20-15,5 4 64 16,3-7-44-16,5 4 64 16,4 0-60-16,6-1 64 15,3-4-64-15,6 1 44 16,3-7-48-16,0 0-28 15,-1 0-8-15,-2 6 8 16,-3-6-4-16,-6 2-72 16,-3-2 36-16,-6 6-156 15,-6 2 108-15,0-3-308 16,0 3 216-16,-9-6-220 16</inkml:trace>
  <inkml:trace contextRef="#ctx0" brushRef="#br0" timeOffset="298918.3475">22405 17111 572 0,'0'-3'208'0,"-3"0"-160"0,3 6-12 15,3 0 84-15,0 7-72 16,-6 6 52-16,0 3-60 16,0-1 24-16,0 1-36 15,-3-4 8-15,0-1-20 0,-3-1 0 16,9-8-8-16,0-5 4 15,0-5-8-15,0-3-28 16,9-5 12-16,-3-6-108 16,6-7 64-16,-3-1-108 15,3 4 96-15,-3 1 4 0,0 9 40 16,0 0 36-16,0 13-8 16,-3 0 160-16,-3 10-92 15,0 1 96-15,0 0-100 16,0-3 56-16,5 5-72 15,-2 0-12-15,0-2-24 16,0-3 32-16,-3-3-24 16,0-2-24-16,-3-3 0 15,0 0-152-15,0 0 84 16,0 0-200-16,-3 0 148 16</inkml:trace>
  <inkml:trace contextRef="#ctx0" brushRef="#br0" timeOffset="301131.1421">22483 16473 548 0,'0'-11'204'0,"5"9"-156"0,-2-1-16 15,-3 3 104-15,3-5-80 16,0 5 40-16,-3 0-56 16,0 0 4-16,0 0-28 15,0 0 52-15,0 0-36 0,0 0 56 0,0 5-52 16,0 3 12-1,0 3-32-15,0 4 0 0,0 9-8 16,-3 8-376-16,-3-3 200 16</inkml:trace>
  <inkml:trace contextRef="#ctx0" brushRef="#br0" timeOffset="302121.195">22762 16319 364 0,'3'-5'132'0,"0"5"-100"0,0 0-12 16,-3 0 184-16,6 5-116 15,-3-2 28-15,9 2-72 16,-3 6 68-16,-3 0-60 15,9 2 72-15,-6 3-72 0,6 2 36 16,0 6-52-16,-4 2 0 16,-2 4-24-16,3-4 12 15,-6-5-16-15,3-2 24 16,-3-6-20-16,0-5 12 16,-6-8-12-16,3-5 20 15,0-9-20-15,0-7-92 16,-3 3 44-16,3-3-112 0,-3-1 84 15,6 4-84-15,0-1 84 16,-3 6 16-16,3 5 28 16,-6 0 24-16,9 3 0 15,-6 0 96-15,3 5-56 16,0 8 44-16,0-3-52 16,5 8-20-16,4 0-8 15,0 1-8-15,6-1 0 16,0-5 24-16,-3-3-12 15,3-5 12-15,-4-5-12 16,-5-6 28-16,6-2-24 0,-9-6-4 16,0-2-8-16,-3-5 4 15,0-6-4-15,-3-5-20 16,3 8 8-16,-3 0 12 16,0 8 0-16,0 2-4 15,0 14 4-15,-3 5-92 16,3 5 48-16,3 8-364 15,-12-2 224-15,6-8-276 16</inkml:trace>
  <inkml:trace contextRef="#ctx0" brushRef="#br0" timeOffset="302506.6972">22736 16785 364 0,'14'-8'132'0,"-5"8"-100"0,-3-2-12 0,0 2 212 16,3 0-132-16,-3 0 108 15,0-6-120-15,0 6 24 16,3 0-68-16,0-5 64 0,3 0-60 0,3-3 0 16,6-3-28-16,2-2 4 15,4-8-12-15,6-8 20 16,12-8-20 0,14 2-4-16,-5 3-4 15,2 6-16-15,-11 2 8 0,2 8 28 16,-14 3-12-16,-6 3-4 15,-12 4-4-15,3 4 12 16,-12 4-8-16,-6 9-380 16,-6 5 200-16</inkml:trace>
  <inkml:trace contextRef="#ctx0" brushRef="#br0" timeOffset="303092.1427">22965 16830 444 0,'3'-5'164'0,"0"5"-124"0,0 2-16 0,-3-2 140 16,3 3-96-16,0 5 80 16,0-3-88-16,-3 3 40 15,0 3-60-15,0 2 84 0,-6 0-68 0,6 9 60 16,0 4-64-16,-3 6 4 16,3 5-32-16,3-3 24 15,-9-2-32-15,6-6-4 16,0-2-8-16,0-8-4 15,0 3 0-15,0-11 24 16,3 5-12-16,-3-8 4 16,3 0-8-16,-3 3 12 15,0-8-12-15,6 6-12 16,0-6 0-16,-3-6 20 16,2 4-8-16,1-4 68 15,3-7-44-15,3 3 24 16,9-4-36-16,0 1 8 15,6-3-16-15,2 0-24 16,4 3 4-16,6 0-4 0,0 0 4 16,-1-1 52-16,-5 1-24 15,-3 0 0-15,-6 0-12 16,-4 5 4-16,-5-3-8 16,-3 3 24-16,-3 3-16 15,-6 5-284-15,-3 5 144 16</inkml:trace>
  <inkml:trace contextRef="#ctx0" brushRef="#br0" timeOffset="304802.5268">22575 13327 560 0,'3'-3'0'0,"-3"-10"-4"0,0 8 228 16,6 0-124-16,-6 2 48 15,0 0-88-15,0 3 24 16,0 0-48-16,-6 8 8 0,3 11-28 0,-6 13 28 16,-3 20-28-1,0 9 12-15,-3 13-16 16,-9 3 20-16,-5 18-20 0,-10 6 56 15,0-11-36-15,-11-8 12 16,8-5-28-16,0-6 36 16,7-5-28-16,8-10-24 15,6-14 0-15,6-10-152 16,6-8 84-16,6-11-340 16,9-16 224-16</inkml:trace>
  <inkml:trace contextRef="#ctx0" brushRef="#br0" timeOffset="305088.8935">22069 14155 548 0,'-18'0'204'0,"18"-2"-156"0,0-4-16 0,0 6 72 15,0 6-64 1,0-1 60-16,3 3-56 0,3 2 92 15,3 6-76-15,0 8 32 0,3 10-52 16,-1 6 48-16,1 2-52 16,0-4 36-16,0-7-40 15,0-7 36-15,0-8-40 16,0-5-16-16,9-14-4 0,12-13 36 16,14-18-24-16,4-11-132 15,5 0 60-15,1 2-412 16,2 4 256-16</inkml:trace>
  <inkml:trace contextRef="#ctx0" brushRef="#br0" timeOffset="305499.048">22435 12338 612 0,'-21'21'228'0,"24"0"-180"0,6 16-12 0,0-5 116 15,6 21-92-15,3 13 44 16,-1 0-60-16,4-8 12 16,0-5-36-16,-3-8 0 0,-3-8-12 15,-6-8 48-15,-6-8-32 16,-3-5-168-16,-3-11 76 15,-3-7-232-15,-6-9 172 0,0-7-340 16</inkml:trace>
  <inkml:trace contextRef="#ctx0" brushRef="#br0" timeOffset="305722.6475">22357 12523 508 0,'-11'-48'188'0,"14"35"-148"0,8-6-8 15,1 14 44-15,3 0-48 16,12-1-4-16,0 6-12 15,0 3 24-15,2 2-20 16,1 3 4-16,6 8-12 0,-6 3-24 16,-10 10 8-16,-11 0 120 15,-12 5-64-15,-8 3 56 16,-7-2-64-16,-3-3 40 16,0-6-44-16,0-7-20 15,0-6-8-15,6-5-344 0,12-11 184 16,9-15-372-1</inkml:trace>
  <inkml:trace contextRef="#ctx0" brushRef="#br0" timeOffset="306035.4633">22703 12369 508 0,'-9'8'188'0,"12"3"-148"0,3 2-8 16,0 0 132-16,6 3-96 16,-3 3 36-16,11-1-64 15,-2 1 12-15,0-6-32 16,-6 0 36-16,-3-8-32 0,-3-7 48 16,0-11-40-16,-3-3 20 15,-6-3-32-15,0-2-16 16,0-8-8-16,3-6-16 15,9-2 12-15,0 0-24 16,12 6 20-16,-1 2-40 16,-5 2 32-16,6 9-108 15,-6 7 72-15,0 8-132 16,-3 3 104-16</inkml:trace>
  <inkml:trace contextRef="#ctx0" brushRef="#br0" timeOffset="306456.4474">23117 12200 392 0,'-6'5'148'0,"6"-2"-116"0,0 0-8 0,0-3-4 0,0 0-16 16,6 0 96-16,-6 0-56 16,0 0 104-1,0 13 16-15,0 5-88 16,-3 3 16-16,0 3-60 16,-3 0 24-16,3 3-28 0,-3-6-16 15,3-3-8-15,6-5-4 16,3-2 0-16,6-8-28 15,5-9 16-15,7-4-164 16,3-9 100-16,-6-5-136 16,-6-7 120-16,-6-6-68 15,-3 0 92 1,-12 5 168-16,-3 11-48 16,-12 5 88-16,6 8-80 15,-6 8 12-15,6 8-40 0,12 5-84 16</inkml:trace>
  <inkml:trace contextRef="#ctx0" brushRef="#br0" timeOffset="306756.5999">23572 11964 704 0,'-24'-5'264'0,"15"10"-208"0,6-5-12 0,3 0 20 0,-6 0-44 15,3 3 0-15,3-3-12 16,0 0-16-16,9 0 4 16,-6 3 20-16,-3-3-8 0,0 0 4 15,0 0-4-15,-3 5 48 16,-3 3-32 0,-3 5 52-16,-6 8-44 0,-2 11 36 15,5 8-36-15,-6 2 0 16,15-2-20-16,-3-6 0 15,6-2-4-15,9-8 28 16,9-11-20-16,11-5-356 16,10-8 184-16</inkml:trace>
  <inkml:trace contextRef="#ctx0" brushRef="#br0" timeOffset="307190.2543">23792 12115 580 0,'9'-2'216'0,"0"2"-168"0,-6 0-12 0,6 2 48 15,0 4-52-15,-6-1-4 16,6 0-16-16,0-2 8 15,0-3-12-15,3-6-48 0,-3-1 24 0,-6-7-112 16,5-2 72-16,1-2-28 16,0-3 48-16,-9 2 4 15,0 1 20-15,-6 2 104 16,3 3-48-16,3 5 104 16,-9 2-84-16,1 4 76 15,5 2-80-15,-6 8 4 16,0 2-40-16,0 6 24 15,-3 5-32-15,3 3-4 16,6 5-8-16,3 0 12 16,0 0-8-16,0-2-20 15,3-6 4-15,6-5-56 16,9-8 32-16,-6-8-152 16,0-5 104-16,5-9-484 15</inkml:trace>
  <inkml:trace contextRef="#ctx0" brushRef="#br0" timeOffset="307523.2363">24286 11843 756 0,'-9'-13'280'0,"12"10"-216"0,-3 0-20 0,-6 6 12 15,-8 5-40-15,-7 5-12 16,0 3-8-16,-9 2 12 15,9 1-4-15,0-3-28 0,7 0 12 0,-1 0-32 16,15-6 28-16,9 1 32 16,3-1-8-16,8-2 8 15,7 0-8 1,-3 0 12-16,3-3-12 16,-9 1 24-16,-12-1-20 0,3 3-20 15,-9 3 0-15,-9 2 4 16,-12 3 4-16,0 2 8 15,-9 1-4-15,0-1-12 16,10-2 4-16,-1-3 4 16,9-2 0-16,3-3-196 15,0-8 108-15</inkml:trace>
  <inkml:trace contextRef="#ctx0" brushRef="#br0" timeOffset="307866.4439">24432 11853 664 0,'-12'-10'244'0,"12"7"-188"0,-9-2-16 0,9 2 24 16,0 1-44-16,-3 2-8 15,0 0-8-15,0 5 12 16,-2 0-8-16,-1 3-20 0,-3 5 4 15,9 0 4-15,-6 3 4 16,0 0 0-16,6-3 0 0,0 1-28 16,0-4 16-1,9 1 12-15,3-6 4 0,5 3 8 16,7-3-8-16,3 3-12 16,-3-2 4-1,0-1 12-15,-9-2-4 0,-9 2 32 16,-12 0-20-16,-3 0 12 15,-3 1-16-15,-6-1-52 16,6 3 24-16</inkml:trace>
  <inkml:trace contextRef="#ctx0" brushRef="#br0" timeOffset="309127.5404">22715 18219 488 0,'-12'0'180'0,"12"0"-140"0,0 0-12 15,0 0 64-15,3-5-56 0,0 5 40 16,3-8-44-16,-3 0 36 16,3-3-40-16,-6-2 12 0,0 0-24 15,-6-6 28-15,-6-2-28 16,-3-10 4-16,-6-9-12 16,0-8-32-16,-3-2 12 15,-2 2 4-15,5 6 8 16,3 8 0-16,3 2 0 15,3 5 0-15,0 9 0 16,3 5-56-16,6-1 32 16,0 1 28-16,3 11 0 15,0-4-8-15,3 1 0 16,3 5-16-16,-3 8 12 0,0-3 40 16,0 8-20-16,-6 6-8 15,0 2-8-15,0-2 12 16,-3-1-4-16,3-5 16 15,0 1-12-15,3-9 24 16,9-10-20-16,3-1 24 16,12-10-24-16,6-2 12 15,14-6-12-15,4-2-16 16,0-3 0-16,-10 2 12 16,-5-2-4-16,-6 8 24 15,-12-3-16-15,-15 8 32 16,-12 8-28-16,-6 8-12 15,-12 8-8-15,-3 0 20 16,1 13-8-16,2-2-436 16</inkml:trace>
  <inkml:trace contextRef="#ctx0" brushRef="#br0" timeOffset="310118.5952">21548 18494 704 0,'-6'45'264'0,"27"0"-208"0,-18 0-12 0,6-24 20 0,-6 6-44 15,0-1 80-15,-3-12-56 16,6-4 84-16,-4-2-72 15,-2-8-8-15,-2-13-32 0,4 0 24 16,4-14-24-16,-3-10-208 16,3-3 104-16,3-4-224 15,-3 1 180-15,3 1-44 16,0 7 104 0,-6 43 44-16,9-16 20 15,-3 8 236 1,0 6-124-16,0 10 124 0,0 2-132 15,-3 1 20-15,-3 2-68 16,12 5 16-16,-10 1-36 16,-5-9-16-16,0 1-8 0,0-6 20 15,0-5-12-15,0-8-100 16,3 0 44-16,3-8-96 0,0-5 80 16,3-14-164-16,6 4 124 15,-3-7-332 1,9-1 244-16,0-6 16 15,6 10 736 17,17 19-292-32,-8 8 0 15,-6 8-168-15,-9 11-4 16,-7 2-60-16,1 3-12 16,-6 7-16-16,0-1-12 0,-9-7 4 15,0-2-76-15,0-2 40 0,-3 0-76 16,0-12 64-1,3 1-112-15,0-10 88 16,0-4-496-16</inkml:trace>
  <inkml:trace contextRef="#ctx0" brushRef="#br0" timeOffset="310493.6154">22218 18285 704 0,'-30'0'264'0,"30"0"-208"0,-9 11-12 16,3-3 52-16,-3 5-60 16,-3 8 84-16,3 6-68 0,3-3-8 15,0 7-28-15,6-2-20 0,6 3 0 16,0-5 28-16,3-4-12 16,18 7 12-16,-15-12-12 15,3-5 12-15,3-2-16 16,-1-9 16-16,7-4-16 15,0-9-152 1,-3-2 76-16,0-8-96 0,-6-3 96 16,-6-16-44-16,-4-5 64 15,-16 37-44-15,8-23 52 16,0 4 48-16,0 9-4 16,3 2 20-16,-9 3-12 0,9 2-16 15,-6 11 0-15,6 0 12 16,6 5-4-16,0 3-136 15,3-2 76 1,5 1-324-16</inkml:trace>
  <inkml:trace contextRef="#ctx0" brushRef="#br0" timeOffset="310778.9642">22548 18219 572 0,'15'-18'208'0,"-15"18"-160"0,0-3-12 15,0 3 68-15,-9 0-64 16,3 8 36-16,-15 5-44 15,9 8-36-15,-3 6 0 16,3 10-8-16,1-11 4 0,8 9-28 16,-3-11 20-16,9 2 4 15,3-7 12-15,8-12 52 16,4 1-28-16,6-8 8 0,3 0-20 16,0 0-8-16,-4 0 0 15,-5 0 28-15,-18 6-24 16,-6 7 0-1,-8 0 28-15,-4 0-24 16,-3 6-20-16,3-1 4 16,15-2 0-16,-9-5 4 15,3-3-188-15,3-8 104 16</inkml:trace>
  <inkml:trace contextRef="#ctx0" brushRef="#br0" timeOffset="311024.7717">22718 18246 716 0,'-24'5'264'0,"24"-5"-204"0,-3 3-16 16,3-3 88 0,18-3-52-16,9-2-36 15,8-1-20-15,7-2-16 16,-6 0-16-16,-4-2 4 0,4-3 4 15,-3 5 0-15,-3-3 8 16,-7 3-4-16,-2 0-20 16,0 3 8-16,-12 0-216 15,0 5 124-15</inkml:trace>
  <inkml:trace contextRef="#ctx0" brushRef="#br0" timeOffset="311380.7321">22989 18023 600 0,'-15'8'224'0,"9"-2"-176"0,-3 2-12 0,3-3 44 16,0 3-52-16,-3 5 8 0,3-2-24 15,0-3-44-15,3 5 20 16,0-3-16-16,3-2 16 0,3 0 16 15,0 5 0-15,0-7 32 16,0 7-20-16,-3 8 64 16,6 8-44-16,-6 11 36 15,0 13-40-15,0 5-28 16,-6-5-4-16,6-5 24 16,-3-6-12-16,12-8-4 15,-15 1-4-15,6-6 4 16,0-13-4-16,-3-3-4 15,0-2 4-15,3-11-120 16,-3-6 64-16,9 1-588 16</inkml:trace>
  <inkml:trace contextRef="#ctx0" brushRef="#br0" timeOffset="311831.0044">23075 18206 780 0,'0'0'288'0,"3"0"-224"0,9 5-20 0,-3-5 48 15,9-5-60-15,8 5-12 0,7-5-12 16,-3-3 8-16,6-3-8 15,-7-2-4-15,-5 0 0 16,-6-1-32-16,-3 7 16 16,-6-7 24-16,-9 1-8 0,-9 8 0 15,0 2 0-15,-12 0 28 16,-3 3-16-16,-2 0-40 16,-1 6 12-16,3-1-8 15,0 3 12-15,3 5-12 16,3 0 12-16,9 1 40 15,1-1-20-15,2 5 8 16,6 1-12-16,6 2-8 16,2 3 4-16,1-3 12 15,9-2-8-15,3-6 24 16,3 0-20-16,0-5-56 16,5-8 20-16,-2-8-164 0,3-5 104 15,6-6-284 1</inkml:trace>
  <inkml:trace contextRef="#ctx0" brushRef="#br0" timeOffset="312115.3087">23771 17791 372 0,'-9'-14'140'0,"-11"12"-112"0,2-4-4 0,6 6 196 16,-3 6-124-16,0-4 76 0,0 4-100 15,0 4-4-15,3 1-44 16,4 5 32-16,2 5-32 0,0 5 20 16,3 14-24-16,-3-3 52 15,6-3-40-15,-6 6 4 16,0-3-24-16,-3-8 0 16,9 0-4-16,0-7-16 15,0-9 4-15,9 0-136 16,3-5 72-16,3-8-452 15,-1 5 288 1,-5-10-104-16</inkml:trace>
  <inkml:trace contextRef="#ctx0" brushRef="#br0" timeOffset="312267.0263">23569 17867 1016 0,'-21'-5'376'0,"24"-3"-292"0,6-5-20 0,9 8-4 16,15-9-44-16,14 1-4 16,13 0-8-16,11-6-868 15</inkml:trace>
  <inkml:trace contextRef="#ctx0" brushRef="#br0" timeOffset="492837.1266">5096 6998 260 0,'0'-5'96'0,"0"8"-76"0,0-1-4 0,0-2 88 15,5-2-60-15,-2-1 8 16,3 0-32-16,-6 3 24 15,6 0-28-15,-6 0-12 16,0 0-8-16,0 0 12 16,0 0-4-16,0 0 40 15,0 0-20-15,0 0 32 0,0 0-32 16,0 0 64-16,0 0-48 16,0 0 36-16,-6 3-44 15,6-3 16-15,0 0-28 0,0 0 16 16,0 0-20-16,0 0 0 15,0 0-8-15,0-3 12 16,0 3-12-16,0-2-12 16,9-4 0-16,-6 4 28 15,-3-4-12-15,3 4 24 16,0-4-24-16,0 4 24 16,-3-1-24-16,0 1-4 15,0 2-4-15,0 0-4 16,0 0 0-16,6 0 8 15,0 0-4-15,0 2-20 16,0 3 8-16,0-2 12 16,0 0 0-16,-3 2-4 0,0 3 4 15,0 3-4-15,-3 7 0 16,3 1 68-16,-3 2-36 16,3 0-4-16,0 0-16 15,3 0-12-15,0-2 4 16,0-1 12-16,0-2-8 15,0-3 16-15,0-5-16 16,2-2 48-16,4-9-28 16,3-5 12-16,0-3-24 15,3 1-16-15,0-3-4 16,0-3 20-16,0 0-8 0,-4-5-28 16,1 5 8-1,-3-3 12-15,0 1 4 16,-3-1 8-16,-3 1-8 15,0 2 40-15,-3 0-20 0,0 0 4 16,3 0-16-16,0 0-8 16,3 1 0-16,0-4-4 15,0 3 0-15,0 0-20 32,2 6 12-32,-2 2-156 0,-3 2 92 15,-6 6-288-15,0 6 200 16,-3 2-436-16</inkml:trace>
  <inkml:trace contextRef="#ctx0" brushRef="#br0" timeOffset="494453.7848">5441 7234 728 0,'6'-8'268'0,"0"8"-208"0,0-3-16 15,0 3 72-15,0 0-72 16,-6 0 24-16,0 0-36 15,0 0-12-15,0 0-12 16,9-3-16-16,-7 3 4 0,4-2 40 16,-3-1-24-16,3 1 8 0,0-4-12 15,-3 1-16 1,-3 2 4-16,3 1 28 0,0-4-12 16,-3 4-12-16,-3-1-4 15,3 0 12-15,0 1-4 16,0-1-12-16,0 0 4 15,-3 1-4-15,0 2 0 16,0-3 16-16,-3 1-4 16,0-1-4-16,-2 3 4 15,-4-3 4-15,3 1-4 16,-3 2-12-16,0 0 4 16,0 0-16-16,0 0 12 15,0 2 20-15,0 4-4 16,0 1-20-16,0 4 4 15,1 2-32-15,-1 6 24 0,0 2-4 16,3 3 12-16,3 0 52 16,0-3-24-16,6-3-44 15,0-2 12-15,6-5 56 16,0-1-24-16,3-4-16 16,0-9-4-16,3 0-132 15,2-5 72-15,-5-2-100 16,3-1 92-16,-3 1-36 15,0-1 60-15,-3 3 0 16,-3 0 24-16,0 3 32 16,-3 2-8-16,0 1 20 15,0 2-16-15,0 0 24 0,0 0-20 16,0-6-12-16,3 6-4 16,0-2 12-16,0-1-4 15,-3 0-4 1,0 1 4-16,0-1 4 0,0 0-4 15,0 1-12-15,0 2 4 16,0 0 20-16,-3 0-8 16,3 0 16-16,0 0-16 15,0 0 16-15,6 2-16 16,0 4-4-16,-6-6 0 16,6 2 4-16,0-2-4 15,-6 0-4-15,0 0 4 0,-3 3-4 16,0-3 0-16,-3 3 8 15,0-3-4-15,0 0 8 16,0 0-8-16,3 0-28 16,0 0 12-16,0 0 4 15,3-3 8-15,3 0 24 16,0 1-12-16,-3 2 4 16,3-3-8-16,-3 3-16 15,0 0 4-15,-3 0 12 16,0 0-4-16,-3 0-4 15,3 0 4-15,0 0 28 16,0 0-16-16,0 0 32 16,3 0-32-16,0 0 32 15,0 0-32-15,0 0 12 0,6-3-16 16,0 3-8-16,0 0 0 16,0-2-4-16,-6 2 0 15,0 0 0-15,3-3 0 16,-3 3 8-16,0 0-4 15,0-2-4-15,0 2 4 16,0 0-16-16,0 0 8 16,0 0 40-16,3 5-24 15,3 0-36-15,3 0 12 16,0-2 28-16,0-3-8 16,0 0 0-16,0 3-4 15,0-3 4-15,-4 0-4 16,-5 0-4-16,0 0 4 15,0 0 20-15,0 0-12 0,0 0-40 16,0 0 16-16,0 0 20 16,0 0-4-16,0 0-8 15,0 0 0-15,0 0-16 16,0 0 12-16,0 0 12 16,0 0 0-16,0 0 8 15,-3 5-8-15,-2 0-4 16,-7 3 4-16,3 3-4 15,0 2 0-15,0 0 16 16,0 6-8-16,3-6 4 16,3-2-4-16,-3-1 12 15,6-2-12-15,0-3 16 16,0-5-16-16,9 3-4 0,-3-3 0 16,3 0-172-1,3-5 92-15,-3 2-216 16,-3-2 164-16</inkml:trace>
  <inkml:trace contextRef="#ctx0" brushRef="#br0" timeOffset="494979.4273">5738 7141 404 0,'-5'-3'148'0,"5"3"-112"0,-3 0-12 15,-3 0 64-15,-6 0-52 16,0 3 92-16,0 0-72 15,0-1-28-15,3 1-16 16,0 2 32-16,0 1-24 16,0-1 24-16,3 0-24 0,0 0 16 15,0 1-20-15,3 2 8 16,0 0-12-16,3 2 36 16,0 1-24-16,6 2-4 0,-6 3-12 15,9 0-8-15,-3 2 4 16,9 1 12-16,-6-1-8 15,6 4 4-15,-3-4-4 16,-3 1 12-16,-3-1-12 16,-6-5-12-16,-6 1 0 15,3-7 20-15,-9-1-8 16,3-4 16-16,-6-2-16 16,3-2 4-16,3-1-4 15,-6-2 28-15,3-3-20 16,10-3-216-16,-4-2 108 15,6-3-564-15</inkml:trace>
  <inkml:trace contextRef="#ctx0" brushRef="#br0" timeOffset="496513.1551">4637 6286 488 0,'-6'-5'180'0,"6"5"-140"0,9-5-12 0,-9 2 64 15,0 6-56-15,3-3 84 16,3 0-68-16,3 0 36 16,0 0-52-16,3 0 32 15,0 0-36-15,6 0 0 16,-1 0-20-16,7 0 12 15,6 0-16-15,0-3 16 16,-3 3-16-16,-4-2-64 16,1 2 28-16</inkml:trace>
  <inkml:trace contextRef="#ctx0" brushRef="#br0" timeOffset="496722.3714">4789 6059 632 0,'-3'0'236'0,"3"0"-184"0,3 18-16 16,-3-4 0 0,3 2-28-16,-3 10 84 15,0 0-48-15,0 9 12 16,3-1-32-16,-3 11 12 15,3 0-20-15</inkml:trace>
  <inkml:trace contextRef="#ctx0" brushRef="#br0" timeOffset="498104.932">5947 6736 520 0,'0'0'192'0,"3"3"-152"0,6-6-8 0,-9 3 44 16,9-2 48-1,-3-1-64-15,3 0 52 16,-3 3-68-16,2-2 24 0,4 7-40 16,0-2-8-16,0-3-12 15,3 5 20-15,0 0-16 0,3 1 4 16,3-1-8-16,-1-5 20 16,4 0-16-16,-6-5-4 15,-3 2-4-15,-6-2-172 16,-3-1 92-16,0 1-588 15</inkml:trace>
  <inkml:trace contextRef="#ctx0" brushRef="#br0" timeOffset="501238.5751">5643 5607 352 0,'0'-14'132'0,"0"14"-104"0,3-5-8 0,-6 2 16 15,3 1-24-15,-3-4-32 16,0 1 12-16,-3-3 80 15,0 3-40-15,-3-3 88 16,3 3-68-16,-5-3 28 16,5 5-48-16,-6-2-20 15,6 2-4-15,-3 0-8 16,3 6 0-16,-6-3-20 16,6 5 12-16,-9 1 12 15,3 2 0-15,-6 0 32 16,3 0-20-16,-8 2 12 15,8 1-16-15,-6 5 28 16,6-1-24-16,-6 4 20 16,6-1-20-16,3 4 52 15,6-1-36-15,4 0 20 0,7-2-32 16,7-1 8-16,6 1-16 16,0-4-8-16,0 1 0 0,0-2 48 15,0-1-28-15,0 0-12 16,-7-5-4-16,7-3-176 15,-3-2-280 1</inkml:trace>
  <inkml:trace contextRef="#ctx0" brushRef="#br0" timeOffset="501691.148">5560 5816 464 0,'-6'-3'176'0,"12"3"-140"0,0 0-8 0,-6 0-12 15,0-3-16-15,3 1 16 16,-3-1-8-16,3 0 4 16,0 1-4-16,3 2 36 15,0 0-20-15,3 0-12 16,-3 0-8-16,-6 0 12 0,3 0-8 15,2 0 32-15,1 0-24 0,0 0 40 16,3 0-32-16,0 0-4 16,3 0-12-16,3-3-8 15,-12 0 4-15,9 3 12 16,-9-2-8-16,0-1 40 16,-3 0-24-16,-3 1 12 15,0 2-20-15,-3 0 52 16,0 0-36-16,0 0 20 15,0 2-32-15,0 4-8 16,0-1-8-16,6 3-4 16,-6 0 0-16,3 0 0 15,-3 2 0-15,0 4 24 16,0-1-12-16,3 0-120 16,-8 0 60-16,8-2-388 15</inkml:trace>
  <inkml:trace contextRef="#ctx0" brushRef="#br0" timeOffset="503041.4691">7352 6488 364 0,'0'-8'132'0,"0"2"-100"0,3 4-12 0,-3-1 104 16,3-2-72-16,-3-1 104 16,3-1-92-16,-3-1 24 0,0 0-52 15,0-6-12-15,3 4-16 16,-3 2 20-16,6 0-16 0,-6 0-4 16,-6 3-4-16,3-1 20 15,-3 4-12-15,-3-1-12 16,-6 1-4-16,0 2-4 15,-6 0 0-15,0 2 16 16,4 3-4-16,-1 3 24 16,3 0-16-16,0 0-32 15,9 3 12-15,-3-1 0 16,9 6 8-16,6-2 0 16,-3-1 0-16,9 0 16 15,0 3-8-15,0-3-20 16,0 3 4-16,3 0 4 0,-1 0 4 15,1-3 8-15,0 3-4 16,0-3 24-16,0 0-16 16,-6-2-4-16,3 2-4 15,-6-2-24-15,-6-1 12 16,0 1 12-16,-3-3 0 16,-3 0 8-16,-3 0-8 15,-3 0-12-15,-6 0 4 16,0-3 20-16,-3 0-8 15,-2-2 32-15,-1-1-24 16,0-2 64-16,3 0-44 16,3-2-44-16,3-1 4 15,3 0-40-15,4 1 28 16,2-1-232-16,3-2 136 0</inkml:trace>
  <inkml:trace contextRef="#ctx0" brushRef="#br0" timeOffset="511778.7">17630 6924 364 0,'-5'-8'132'0,"10"3"-100"0,-5-3-12 0,0 5 112 16,0-2-76-16,0-3 68 16,0-2-72-16,-5-1 16 15,5 0-40-15,0 1 0 0,0 2-16 16,0 3-8-16,0 2 0 0,0 3-4 15,5 8 0-15,1 5 8 16,0 8-4-16,3 6 60 16,3 4-36-16,3 1 40 15,3 3-36-15,9-4-8 16,-3 1-16-16,5 0 4 16,-5-3-8-16,-3-5 8 15,-3-3-8-15,-3-5 24 16,0-6-16-16,-4-2 24 15,-2-5-24-15,0-6-4 16,-3-5-4-16,3-8 4 16,3 3-4-16,0-8 24 15,0-5-16-15,0-9-12 16,3-4-4-16,0-9-16 0,2-8 12 16,1 1-12-16,-3 7 8 15,-3 8 0-15,-3 11 4 16,-3 8 44-16,-3 5-24 15,-3 8 8-15,-3 8-12 16,0 11-8-16,0 5 4 16,0 2-180-16,3 1 96 15,3-1-584 1</inkml:trace>
  <inkml:trace contextRef="#ctx0" brushRef="#br0" timeOffset="512393.7742">18381 7120 508 0,'0'-8'188'0,"3"3"-148"0,0-1-8 0,-3 4 28 15,3-1-40-15,-6 0-8 16,3 1-8-16,-3-1 20 16,-3 1-12-16,-3 2-4 0,0 0-4 15,-3 2 12-15,-3 3-8 16,-3 3 4-16,3 0-4 0,-3 3-16 15,0 2 4-15,1 3 40 32,-1 3-24-32,0 4-20 0,0 1 4 15,3 0 28-15,3 0-16 16,6 0 72-16,6-1-48 16,6-4 68-16,6-3-60 0,6 0 0 15,9 0-24-15,3-3 24 16,2-3-24-16,1 4 20 15,-6-6-20-15,-3-1-192 16,-6-7 92-16,-4 3-292 16,-2-3 212-1</inkml:trace>
  <inkml:trace contextRef="#ctx0" brushRef="#br0" timeOffset="512755.4311">18401 7345 332 0,'3'5'120'0,"-3"-8"-92"0,3 1-8 0,3 2 36 15,0-3-36-15,0-2 8 16,3 0-16-16,0-1 0 15,0 1-4-15,-3 2 20 16,-3 3-16-16,-3 0-4 16,0 8-4-16,-3-2 72 0,0 2-40 15,-3-3 48-15,3 3-48 16,0-6-20-16,0 1-8 16,3-3-20-16,0 5 8 0,0-5 20 15,3 6-8-15,0 2-12 16,-3 5 0-16,0 0 40 15,0 3-24-15,-3 0-20 16,0 0 4-16,0-3-140 16,3-5 76-16</inkml:trace>
  <inkml:trace contextRef="#ctx0" brushRef="#br0" timeOffset="513370.1541">18750 7080 664 0,'-21'0'244'0,"12"3"-188"0,3-3-16 15,6 0 24-15,-6-3-44 16,12 1 8-16,0-4-16 16,-6 4-16-16,3-1 0 15,3-2 20-15,-6 5-8 0,-9 0 16 16,3 5-16-16,-9 3-20 15,0 0 4-15,0 2-12 16,0 4 8-16,4-4 8 16,2-2 4-16,9 0-28 15,0-3 16-15,9-2 4 16,5-3 8-16,7 3 0 16,6 2 0-16,-6 0 0 15,3 3 0-15,-3 3 16 0,-1 2-8 16,-11 6-4-16,-3-1 0 15,3 6-4-15,-9 0 0 16,0-3 16-16,-6-3-8 16,3-2 4-16,0-2-4 15,0-7 20-15,0-1-16 16,-6-1-4-16,0 0-4 16,-2-5 20-16,-7-2-12 15,0-1-12-15,3 0-4 16,0 1 20-16,3-1-8 15,6 3-216-15,0 0 116 16</inkml:trace>
  <inkml:trace contextRef="#ctx0" brushRef="#br0" timeOffset="513658.8231">19074 6607 664 0,'-3'2'244'0,"12"-4"-188"0,3-1-16 16,0 0-12-16,9-2-24 16,9 0 32-16,5-1-20 0,-2 1-540 15,-6 3 280-15,-9 2 36 16</inkml:trace>
  <inkml:trace contextRef="#ctx0" brushRef="#br0" timeOffset="513792.6663">19068 6781 644 0,'-30'-2'236'0,"33"4"-180"0,15-7-20 0,-3 2 8 0,12-2-32 15,9 0 24-15,8-1-24 16,-5 1-524-16</inkml:trace>
  <inkml:trace contextRef="#ctx0" brushRef="#br0" timeOffset="514393.8205">19431 6252 508 0,'3'-3'188'0,"0"6"-148"0,0 2-8 0,0 1 60 15,0 2-56-15,3 5 56 16,6 11-52-16,0 7 84 16,15 6-68-16,3 6 16 0,-1-4-40 0,4-4 12 15,-3-3-24-15,0-3 16 16,-4-8-20-16,-8-5 20 16,0-3-24-16,-3-2 32 15,-3-6-28-15,-3-2 12 16,0-3-16-16,0-3 0 15,0 0-4-15,-3 1 4 16,3-6-8-16,-4-3 8 16,1-2-8-16,3-6 16 15,-3-10-12-15,-3-8 16 16,0-13-16-16,-3-3 32 16,0 0-24-16,-3 11-128 15,0 5 60-15,0 8 8 16,0 7 28-16,-3 9-48 15,3 8 36-15,0 5-112 16,3 0 80-16,3 10-228 16,6 6 160-16,3 3-328 15</inkml:trace>
  <inkml:trace contextRef="#ctx0" brushRef="#br0" timeOffset="514931.0663">20181 6601 580 0,'6'-18'216'0,"3"13"-168"0,-3-11-12 16,0 10 24-16,0 1-40 15,-3 2 16-15,0-2-20 16,-3 0 20-16,0 5-24 15,-3 0 12-15,-3 0-12 0,-3 0 0 16,0 5-4-16,-3-2 12 0,1-1-12 16,-4 1 4-16,-3 2-4 15,0 3-24-15,0 0 8 16,3 3-12-16,0 2 8 16,0 0 44-16,4 1-20 15,2 1 24 1,3 4-20-16,3 2 36 0,3 3-28 15,6 0 12-15,6-3-20 16,2-3 0-16,13 1-8 16,-3-3 48-16,0-6-32 0,-3-2-132 15,0-5 56-15,-7 0-204 16,-5-3 148-16,0-3-404 16</inkml:trace>
  <inkml:trace contextRef="#ctx0" brushRef="#br0" timeOffset="515216.2928">20199 6734 488 0,'3'-14'180'0,"0"14"-140"0,-3 6-12 16,0-6-4-16,6 0-20 15,0 0-4-15,0 0 4 16,0 0-4-16,-6 0 0 15,0 0 44-15,3 0-24 16,0 5 88-16,-3 3-60 16,0 3 20-16,0 7-36 0,-3 1 32 0,3 4-36 15,0 4-4-15,0-3-16 16,0-3 4-16,3-5-8 16,0-6 24-16,-3-10-16 15,6-5-348-15,3-11 184 16,0-10-296-1</inkml:trace>
  <inkml:trace contextRef="#ctx0" brushRef="#br0" timeOffset="515474.1963">20309 6183 748 0,'-5'-2'276'0,"5"2"-216"0,5-3-16 16,-5 3 76-1,15-5-84-15,6-3-16 16,6-3-92-16,9-2 36 15,-1-6-620-15</inkml:trace>
  <inkml:trace contextRef="#ctx0" brushRef="#br0" timeOffset="515997.3329">20592 5974 488 0,'9'-21'180'0,"-6"13"-140"0,9-5-12 15,-6 8 20-15,0-1-32 16,3 1 56-16,-3 2-40 16,-3 1 64-16,3 4-56 15,0 9 52-15,0 8-52 0,0 2 24 16,6 5-36-16,-1 3 28 16,4 0-32-16,3-2-4 15,0-6-12-15,0-2 20 16,0-6-16-16,0-3 76 15,-3-4-52-15,-4-6 24 16,1-8-40-16,-3-3 28 16,-3-10-32-16,0-11 20 0,3-13-20 15,0-2-16-15,0-1-4 16,0 11 4-16,0 5 0 16,-3 8-20-16,0 3 12 15,0 5-76-15,-6 3 48 16,0 2-48-16,0 6 48 15,3 3-272-15,-3 2 172 16,3 7-436 0</inkml:trace>
  <inkml:trace contextRef="#ctx0" brushRef="#br0" timeOffset="516569.9058">19711 6215 716 0,'1456'-8'264'0,"-1450"8"-204"0,0-5-16 15,-6 5 20-15,3-5-44 16,0-1-8-16,0 4 44 16,0-1-32-1,-3 0-12-15,-3 3-4 0,-3 0 36 16,0 3-24-16,-3 2-8 0,-6 3-8 15,0 0-16-15,0 0 8 16,-3 0-16-16,3-3 12 16,6 3-32-16,6 0 24 15,3 0-28-15,6 0 24 16,6 3 20-16,3-1 0 16,0 3 12-16,0 3-8 0,0-2 8 15,3 1-8-15,-3 1-4 16,0 0 4-16,-1 0 12 15,-2-5-8-15,-6-1 40 16,-6 3-24-16,-6-2 4 16,-3 0-16-16,-3-1 44 15,1 1-28-15,-1-3-4 16,3 0-16-16,0-3-16 16,0 0 4-16,6 1-384 15,3-6 212-15</inkml:trace>
  <inkml:trace contextRef="#ctx0" brushRef="#br0" timeOffset="525399.1982">17675 8379 288 0,'15'-16'108'0,"-6"9"-84"0,6-15-4 15,-6 14 64-15,0-5-48 0,-3 3 76 16,-3-1-64-16,0 3 80 16,-6 0-72-16,3 3 0 15,-3 2-36-15,3 3-12 16,3 8-4-16,0 3-4 0,5 5 0 16,4 5 32-16,6 3-16 15,3 5 40-15,9 2-32 16,0 1 12-16,-4-3-20 15,-5-2 8-15,-3-6-12 16,-3-5-16-16,0-6 0 16,-3-4 92-16,-3-12-48 15,0-12 28-15,-3-6-40 0,0-8 0 16,-3-7-16-16,0-4-8 16,-3 1 0-16,2-3-4 15,1 0 0 1,0 5-12-16,0 9 8 0,3 4-16 15,0 9 12-15,0 2 32 16,0 5-16-16,0 6-28 16,0 5 12-16,3 5-220 15,0 3 128-15</inkml:trace>
  <inkml:trace contextRef="#ctx0" brushRef="#br0" timeOffset="525893.2308">18422 8464 456 0,'-6'-11'168'0,"12"3"-128"0,-3 3-16 0,-3 5 44 0,0-8-44 15,3 3 52-15,-3 2-44 16,-3-5-8-16,0 8-12 15,-3 0 16-15,-3 6-16 16,-6-1-20-16,-2 3 0 0,-4 2-4 16,-3 6 4-16,0 0 0 15,6 3 0-15,3 5 44 16,6 5-24-16,7 2 44 16,10 1-32-16,10-3-4 15,3-2-12-15,6-3 12 16,-3-3-12-16,0-5 48 15,-1-6-28-15,-2-2-68 16,-3-3 20-16,-3-5-276 16,-6-5 164-16,3 0-260 15</inkml:trace>
  <inkml:trace contextRef="#ctx0" brushRef="#br0" timeOffset="526167.9293">18479 8612 228 0,'3'-5'84'0,"3"2"-64"0,0-2-8 0,-3 0 12 0,-3 5-16 15,6 0-4-15,0 0 0 16,-6 0 4-16,3 5-4 16,-3 8 104-16,0-2-60 15,-6 10 60 1,0-3-64-16,6 1 60 0,0 5-64 15,0 0-16-15,0-6-16 16,6-2 24-16,-3-5-16 16,3-9 4-16,-1-2-12 0,1-5-480 15,6-14 256 1,0-10 40-16</inkml:trace>
  <inkml:trace contextRef="#ctx0" brushRef="#br0" timeOffset="526346.1176">18762 8255 436 0,'-3'-13'160'0,"12"7"-124"0,5 1-8 0,-5 3 28 15,3-4-36-15,3 4 8 16,3-1-16-16,-3 3 20 15</inkml:trace>
  <inkml:trace contextRef="#ctx0" brushRef="#br0" timeOffset="526510.1187">18788 8369 508 0,'0'2'188'0,"3"-2"-148"0,9-2-8 16,0 2 0-16,3 0-24 16,6-3 32-16</inkml:trace>
  <inkml:trace contextRef="#ctx0" brushRef="#br0" timeOffset="526974.8788">19360 8012 488 0,'-12'5'180'0,"6"-2"-140"0,-6 2-12 0,6-3 76 16,-3 4-64-16,0-4 44 16,3 4-48-16,0-1-28 15,3 3-8-15,6 2 8 0,0 9-4 16,6 2 16-16,0 3-12 0,3 0 16 16,0 0-16-16,3-3 4 15,0-3-4-15,3-4-8 16,3-7 4-1,-1-7 28-15,4-5-16 16,3-8 64-16,-3-11-44 0,-6-8-8 16,-9-7-16-16,-9 2 32 15,-9 2-20-15,-6 4-12 16,-6 4-8-16,-6 9-32 16,3 7 16-16,4 3-4 15,-1 8 8-15,3 8 8 16,3 5 0-16,6 3-80 15,6 3 44-15</inkml:trace>
  <inkml:trace contextRef="#ctx0" brushRef="#br0" timeOffset="528087.1544">17919 9387 392 0,'0'-8'148'0,"0"8"-116"0,0 0-8 0,0 0 64 16,0 0-52-16,0 0 24 15,0 6-40-15,3-1 16 16,3 3-20-16,0-3 20 15,0 3-24-15,0 3 40 16,3 5-28-16,6 10 12 16,3 6-20-16,2 0 52 15,7 2-36-15,3-8 12 16,0 1-28-16,0-3-8 0,-7-6-4 16,1-4 48-16,-6-7-28 15,-6-7 60-15,-3-5-48 16,-3-8 12-16,-6-14-32 15,-3-12 28-15,0-9-28 0,0 1-24 16,3-1 4-16,0 11 8 16,0 5 0-16,0 6 8 15,6 4-8 1,0 4-12-16,3 5 4 0,0 2-40 16,0 6 24-16,6 0-196 15,-4 5 120-15,1 0-468 16</inkml:trace>
  <inkml:trace contextRef="#ctx0" brushRef="#br0" timeOffset="528731.7429">18553 9708 488 0,'-3'-11'180'0,"6"3"-140"0,0-3-12 15,0 6 32-15,0 0-40 16,0 2 36-16,0 1-32 15,0-1-32-15,-3 0 4 16,-3 3 60-16,-3 0-28 0,-3 8-12 16,-6 3-8-16,0-1 0 31,4 4-4-31,-10-1-4 16,9 0 4-16,0 0-48 0,6-5 24 15,3 0-20-15,6-3 24 16,3-2 60-16,6-3-20 0,6 0 8 15,5 5-20-15,13 1-8 16,0 2 0-16,-3 2 4 16,-7 1-4-16,-5 2 32 15,-9 3-20-15,-9 0 20 0,-12 2-20 16,-9 1 20-16,-5-3-24 16,-4-3 4-16,0-5-8 15,3-3 36-15,6-2-20 16,6-6-84-16,9-7 32 15,9-9-520-15</inkml:trace>
  <inkml:trace contextRef="#ctx0" brushRef="#br0" timeOffset="529004.3918">18875 9279 652 0,'-3'-11'244'0,"3"9"-192"0,3-1-12 0,-3 3 56 15,0 0-60-15,9 0-12 16,3-3-16-16,2-2 36 15,7 2-24-15,6-2-88 0,6-3 36 16,-3 3-500 0</inkml:trace>
  <inkml:trace contextRef="#ctx0" brushRef="#br0" timeOffset="529151.0046">18881 9432 464 0,'6'-10'176'0,"3"-3"-140"0,8-9-8 0,-2 14 48 0,6-2-48 16,9-1-4-16,6 1-12 15,-1 4-468-15</inkml:trace>
  <inkml:trace contextRef="#ctx0" brushRef="#br0" timeOffset="529396.0134">19318 9231 716 0,'-15'3'264'0,"15"-3"-204"0,6-8-16 0,0 3-36 15,3 2-12-15,3-8 4 16,6 1 0-16,3-6 52 16,15 3-28-16,-1-3-188 0,1 3 92 15</inkml:trace>
  <inkml:trace contextRef="#ctx0" brushRef="#br0" timeOffset="529756.9125">19690 8848 416 0,'-18'0'152'0,"21"0"-116"0,9 0-12 16,-6 2-24-16,3 4-4 16,3 2 84-16,3 5-48 15,0 8 88-15,-3 8-68 16,3 5 60-16,-3 3-60 16,0 1 16-16,-4-4-40 15,1-2 36-15,-6-6-36 0,-3-5 48 0,0-2-44 16,0-3-24-1,6-3-8-15,-6-13-460 16,9-13 252-16,3-8-208 16</inkml:trace>
  <inkml:trace contextRef="#ctx0" brushRef="#br0" timeOffset="529901.792">20033 8882 704 0,'-24'5'264'0,"21"-2"-208"0,3 5-12 0,3 0-36 0,3 2-12 16,9 1-40-16,3-3 24 15,5 3-532-15</inkml:trace>
  <inkml:trace contextRef="#ctx0" brushRef="#br0" timeOffset="530307.0222">20265 8678 416 0,'3'-18'152'0,"0"15"-116"0,0 1-12 15,-3 2 84-15,0 0-64 0,3 7 24 16,0 7-36-16,3-1 48 16,-6 3-44-16,6 2 20 0,3 3-36 15,-3 1 0-15,-1-4-12 16,-2 3 36-16,-3 0-20 16,-3 1 40-16,-2 1-36 15,-4 1 20-15,0 0-28 16,0-3-8-16,0-5-8 15,3-5-40-15,6-3 20 16,0-8-48-16,9-3 36 16,3-2 68-16,11-3-20 0,10-3-16 15,15-2-4 1,5 2-352 0,7 1 192-16,-6 2-272 0</inkml:trace>
  <inkml:trace contextRef="#ctx0" brushRef="#br0" timeOffset="530741.406">20604 8406 436 0,'-9'-5'160'0,"15"2"-124"0,6 3-8 0,-3 0 28 15,0 3-36-15,3 4 68 16,0 4-48 0,3 8 44-16,0 4-48 0,2 9 44 15,1 8-48-15,0-1 20 0,0-1-32 16,0-7 8-16,-3-4-16 15,0-6 0-15,5-5-4 16,-5-6 48-16,-3-7-32 16,0-8 32-16,-3-11-28 15,-6-13 16-15,6-11-24 0,0-2-16 16,0 2-8-16,3 3 12 16,0 3-4-16,0 4 24 15,-6 4-16-15,-1 5-48 16,-2 2 20-16,-6 3-164 15,-2 11 100-15,-4 5-584 16</inkml:trace>
  <inkml:trace contextRef="#ctx0" brushRef="#br0" timeOffset="531314.1886">20205 8660 592 0,'-9'0'220'0,"6"2"-172"0,0 1-12 0,3 2-48 15</inkml:trace>
  <inkml:trace contextRef="#ctx0" brushRef="#br0" timeOffset="532455.1415">17878 10758 404 0,'2'-3'148'15,"-4"6"-112"-15,10 5-12 0,-2 0 84 0,3 8-64 16,6 8 68-16,3 7-60 16,0 1 32-16,3 0-48 15,6 0 16-15,2-6-32 16,-2-5 36-16,-3-5-32 0,-3-5 48 16,-3-6-40-16,-3-8 12 15,-7-5-28-15,1-8 80 16,-3-15-52-16,0-12-12 15,0-7-20-15,0-3 16 16,-3 6-16-16,-3 4 12 16,-3 6-12-16,-3 5 20 15,-3 3-20-15,0 3 12 16,0 5-12-16,3 2-32 0,6 6 8 16,3 2-164-16,3 9 100 15,3 7-260-15,6 3 188 16</inkml:trace>
  <inkml:trace contextRef="#ctx0" brushRef="#br0" timeOffset="533132.276">18598 10869 364 0,'-3'0'132'0,"3"0"-100"0,-3 8-12 0,0-3 0 0,-3 6-16 16,-3-3 52-16,-3 8-32 15,0-6 76-15,3 4-52 16,-6-1 64-16,4 3-64 16,2-1-16-16,6 4-20 15,3 0-12 1,3-6 4-16,9 3 4 0,5-3-4 15,4-3 40-15,3 1-20 16,3-3-92-16,-3-3 36 16,-4-5-272-16</inkml:trace>
  <inkml:trace contextRef="#ctx0" brushRef="#br0" timeOffset="533374.87">18782 10991 456 0,'0'16'168'0,"0"-8"-128"0,-11 5-16 0,5-3 68 0,-3-2-56 15,0 3 4-15,0 0-24 16,3-4-4-16,3-1-4 15,6-1-52-15,3-5 28 0,3-3-436 16</inkml:trace>
  <inkml:trace contextRef="#ctx0" brushRef="#br0" timeOffset="533909.9569">18937 10755 508 0,'-9'-8'188'0,"9"6"-148"0,-3-4-8 0,3 6 28 15,0 0-40-15,0 0 16 16,-3 3-20-16,3 2 8 16,-9 3-12-16,3 3-16 0,1 2 0 15,-7 0 56-15,6 3-28 16,0 0 0-16,0 0-16 16,6-3-16-16,0 0 4 15,6-2 4-15,3 2 0 0,0-2 0 16,2-1 0-16,4-2 0 15,-6 3 0-15,3-3 24 16,-3 2-12 0,-3 1 24-16,-3 0-24 15,-3 2 24-15,0 0-24 0,0 0 4 16,0 1-8-16,-3-4 12 16,3 1-12-16,-3-1 16 15,0-2-16-15,-3 0 24 16,-3 3-20-16,0-3 4 15,-3 0-8-15,3-3 28 16,-2-2-20-16,-1-1-76 16,3-2 32-16,3-2-336 15,3-4 204 1,6 4-268-16</inkml:trace>
  <inkml:trace contextRef="#ctx0" brushRef="#br0" timeOffset="534876.6917">19202 10406 464 0,'6'-5'176'0,"-3"2"-140"0,9-7-8 0,-3 4 48 16,6-2-48-16,0-2 16 16,3-4-28-16,-1 1 8 15,-2 3-12-15,0-1 28 0,0 6-24 16,0 0 20-16,-6 5-20 15,-3 7-396 1,3 7 208-16,-3-1-100 0</inkml:trace>
  <inkml:trace contextRef="#ctx0" brushRef="#br0" timeOffset="535036.073">19277 10541 572 0,'9'3'208'0,"-7"-6"-160"0,7 0-12 16,0 1-20-16,3 2-16 15,3-6 52-15,3 1-28 16,3 0-240-16</inkml:trace>
  <inkml:trace contextRef="#ctx0" brushRef="#br0" timeOffset="535566.9967">19744 10075 456 0,'6'6'168'0,"-3"2"-128"0,6 15-16 0,-3-7 88 15,3 8-68-15,-3-8 52 32,3 8-56-32,-1 0-20 0,4-6-12 15,-6 6 44-15,0-6-28 0,-3-2 52 16,0 3-44-16,-3-9-200 0,0-10 88 16,9-5-444-1</inkml:trace>
  <inkml:trace contextRef="#ctx0" brushRef="#br0" timeOffset="535683.2461">19994 10054 684 0,'-27'3'252'0,"24"-6"-192"0,3 6-20 16,3-1-4-16</inkml:trace>
  <inkml:trace contextRef="#ctx0" brushRef="#br0" timeOffset="536103.2758">20199 9798 364 0,'33'-11'132'0,"-24"8"-100"0,9-2-12 0,-15 5 96 15,6 0-68-15,-9 0 52 16,3 5-60-16,-6 6 8 16,0 5-32-16,0 8-16 15,0 7-4-15,0 6 20 0,0 6-8 16,0-6 4-16,0-6-4 15,3-1 4-15,-3-4-8 16,0-10 16-16,3-3-12 16,0-5 40-16,3-3-24 15,0-7 20-15,3-6-24 0,3-3-36 16,3 1 8-16,3-4 0 16,2 1 8-16,7 5 44 15,3-2-24-15,-3 7-108 31,6 0 48-31,11 1-532 0</inkml:trace>
  <inkml:trace contextRef="#ctx0" brushRef="#br0" timeOffset="536672.1663">20676 9570 508 0,'3'-8'188'0,"0"3"-148"0,3 2-8 15,-1 3 52-15,1 3-52 16,3 2 48-16,0 6-44 16,0 7 76-16,3 6-60 15,3 0 8-15,0 0-36 0,3-3 12 16,0-3-20-16,-3-2 20 16,2-5-24-16,-2-3 32 15,0-6-28-15,3-4 40 16,0-9-32-16,-3-5 4 15,0-8-16-15,-3-13 56 16,-1-13-40-16,-2 0 60 16,-3 2-52-16,3 6-24 0,-3 5-12 15,-3 10-140-15,-3 11 72 16,-3 11-516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53:26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17660 12155 1024 0,'-9'8'0'0,"-6"5"-4"0,9-5 16 15,-5 5-8-15,8 3 24 16,-9 3-16-16,9 2-4 0,-6 5-4 16,3 1 20-16,0 2-12 0,6-3-20 15,0-2 0 1,0-3 20-16,3-2-4 0,3-6-12 16,-3-2 0-16,6-6-4 15,3-5 0-15,0-8-432 16,2-3 240-1,-8-20-80-15</inkml:trace>
  <inkml:trace contextRef="#ctx0" brushRef="#br0" timeOffset="118.489">17568 11980 600 0,'-9'0'224'0,"15"6"-176"0,-3-4-12 15,3 1-72-15</inkml:trace>
  <inkml:trace contextRef="#ctx0" brushRef="#br0" timeOffset="498.1286">17949 12359 540 0,'-6'8'200'0,"6"-11"-156"0,0 6-12 16,0 2 28-16,0 3-40 16,-3 2 36-16,-3 4-32 15,0 2 32-15,6 2-32 16,-9 1-24-16,3-1 0 0,0 3 24 16,0-2-12-16,3 2 24 15,0-3-24-15,-3-2-12 16,6-2-4-16,-6-6-192 15,-2-6 108-15</inkml:trace>
  <inkml:trace contextRef="#ctx0" brushRef="#br0" timeOffset="869.3564">17776 12382 572 0,'-15'-7'208'0,"9"1"-160"0,6 4-12 0,0-1 4 16,6 0-28-16,6-2-40 0,3 0 16 16,3-1 36-1,3 1-12-15,9 0-28 0,-7 2 8 16,1 1 20-16,0 7-8 16,-3 3 36-16,0 5-24 0,-6 6 32 15,-6 2-32-15,-3 3 48 16,-6 7-36-1,-3 4-16-15,0 4-4 0,-3-4 8 16,-3-3-8-16,0-6 4 16,-3-5-4-16,-3-5 20 15,-6-5-16-15,-3-6-4 16,1-5-4-16,-1-5-4 16,3-1 0-16,12-2-36 15,6-2 20-15,9-3-188 16,6-3 112-16,15 0-400 15</inkml:trace>
  <inkml:trace contextRef="#ctx0" brushRef="#br0" timeOffset="1175.3173">18288 12200 548 0,'-3'-13'204'0,"12"5"-156"0,0-5-16 0,-3 7 96 0,3 1-76 16,-3 0 96-16,0 2-88 15,3 3 0-15,3 0-40 16,-3 0-12-16,-3 0-4 0,9 0 12 15,-1-3-8-15,1-2-144 16,0 0 72 0,0-1-448-16,3 4 284 15,0 2-16-15</inkml:trace>
  <inkml:trace contextRef="#ctx0" brushRef="#br0" timeOffset="1322.1783">18410 12263 696 0,'-6'-10'256'0,"12"7"-196"0,0-2-20 0,3 2 4 15,-3 3-32-15,3 0 12 16,6 3-12-16,-3 2-296 16</inkml:trace>
  <inkml:trace contextRef="#ctx0" brushRef="#br0" timeOffset="1898.3168">19131 11557 520 0,'-3'-3'192'0,"0"6"-152"0,3 2-8 0,-3 3 60 16,0 5-56-16,0 9 48 0,0 9-48 16,0 6-20-16,0 6-8 15,0-1 0-15,0-5-4 0,-3-2 32 16,6-6-20-1,-3-6-188-15,0-4 88 16,-3-1-396-16</inkml:trace>
  <inkml:trace contextRef="#ctx0" brushRef="#br0" timeOffset="2205.5897">18884 12039 488 0,'3'-8'180'0,"3"5"-140"0,-6-2-12 0,9 5 100 15,-4-6-76-15,10 6 16 16,0-8-44-16,0 3 4 15,6 2-16-15,6 1 0 0,-3-6-4 16,8 5 12-16,-2 1-12 16,-6 2 24-16,3 0-20 15,-4 0-48-15,-8 0 20 16,0 0-244 0,-9 0 144-16,-9 8-284 15</inkml:trace>
  <inkml:trace contextRef="#ctx0" brushRef="#br0" timeOffset="2625.4726">18893 12240 456 0,'0'0'168'0,"0"2"-128"0,6-2-16 16,-3 3-8-16,8 5-16 15,4-3 16-15,0 0-8 16,6 9 16-16,0 2-16 16,-6-1 32-16,-6 4-24 15,-3-1 32-15,-12 1-32 16,-3-1 20-16,-6 1-20 16,-6-3 44-16,6 2-32 0,-6-7 12 0,6 0-24 15,1-3-16 1,5-3-4-16,3 0-16 0,3-5 12 15,6-3 20-15,9 1-4 16,2-3 60-16,10-3-40 16,6 2 24-16,3 1-32 15,0 2-16-15,-4 1-8 16,-8-1 28-16,0 0-12 16,-12 3 40-16,-3 0-28 15,-6 0-40-15,0 0 8 0,0 0-192 16,6-2 108-1,3-1-480 1</inkml:trace>
  <inkml:trace contextRef="#ctx0" brushRef="#br0" timeOffset="3828.9613">19533 11607 404 0,'-6'-10'148'0,"6"10"-112"0,0-3-12 0,0 3 12 15,0 0-24-15,6 0 12 16,0 3-12-16,-3 2 80 16,-1 6-48-16,1 7 32 15,-3 11-44-15,0 11 36 16,0 2-40-16,-5 6 28 0,5-3-28 15,-3-3 36-15,-3 0-36 16,0-2-16-16,0-3-4 0,-3-5 36 16,-3-3-24-16,9-8-20 15,-3-5 0-15,0-3 0 16,6-5 0-16,-3-5 8 16,6-8-4-16,3-6-4 15,3-5 4-15,3-5 20 16,9 0-12-16,2-3-92 15,7-5 44-15,-3-5-68 16,6-4 60-16,-4-1 32 16,1-1 8-16,-3 6-4 15,-6 7 4-15,-3 9 20 16,-3 7-8-16,-3 11 16 16,-4 11-16-16,-5 5 60 15,-3 5-40-15,-6 5 8 0,-8 1-24 16,-1-4 20-1,-3-4-20-15,-6-3-4 16,0-3-4-16,0-2-4 0,4-6 0 16,-1 0-20-16,6 1 12 15,6-4-24-15,3-2 20 16,0 6-20-16,6-1 16 16,0 0 8-16,6 0 8 15,0 1 44-15,3-1-24 16,0 3 24-16,3-3-24 15,-3-2-8-15,5-1-8 0,-2-2 56 16,-3 6-32-16,3-4-20 16,-3 4-8-16,0-1-160 15,3 0 88-15,-3 3-192 16,-3 3 152-16,9-1-344 16</inkml:trace>
  <inkml:trace contextRef="#ctx0" brushRef="#br0" timeOffset="4397.7763">19845 12118 384 0,'0'0'140'0,"0"8"-108"0,6 8-8 0,-6-3 76 15,0 5-60-15,0 4 28 16,0-1-40-16,0-3 36 16,0-2-36-16,0-3 28 0,0-2-28 15,0-6 0-15,3-5-16 0,0-5-8 16,0-6 0-16,3-4 12 16,3-7-8-16,-3 1-28 15,6 0 8-15,-3 0-20 16,0 2 16-16,3 1-8 15,2 5 12-15,4 2 44 32,-6 3-20-32,3 5 96 0,-9 9-60 15,3 4 4-15,-3 6-32 16,0 3 32-16,-3-1-28 16,0 1-4-16,0-1-12 0,-3-2 36 15,-3 0-20-15,3-3-4 16,0-5-12-16,0 0-84 15,-3-3 40-15,3-5-180 16,3-2 120-16,0-9-456 16</inkml:trace>
  <inkml:trace contextRef="#ctx0" brushRef="#br0" timeOffset="6092.7343">20298 11859 352 0,'0'-6'132'0,"3"1"-104"0,-3 5-8 16,0 0 60-16,0-3-48 15,0 3 32-15,0 0-36 16,-3 0 16-16,0-2-24 15,0-1 36-15,3 3-32 16,-3-5 12-16,3 0-20 0,0-6 0 0,0 3-8 16,3 3 28-16,3-6-20 15,-3 3-12 1,0 3-8-16,0 0 4 16,-1 5 0-16,-2 0 16 15,3-6-8-15,-3 6-4 16,3-2 0-16,3-1 12 0,0 3-8 15,0-3-4-15,0 3 0 16,0 0 12-16,3 3-8 16,0 8-20-16,0-1 4 15,0 1 48-15,0 2-20 0,3 0-8 16,0 3-8-16,0-3 4 16,-3-2-4-16,-1 7 8 15,4 1-8-15,-3-1 32 16,0 1-20-16,-3 0 12 15,9-1-16-15,-9 1-8 16,9-1 0-16,-9-5-4 16,9 3 0-16,-6-3 24 15,3-5-12-15,-4-2 4 16,4-4-8-16,-3-2 4 16,6-2-8-16,0-6 8 15,0 0-8-15,-3-3 8 16,-3 1-8-16,6-1 40 15,-3-2-20-15,-3 0-32 16,-1-3 4-16,4-3 16 16,0-5-4-16,0-2-20 0,-3-1 4 15,0 1 20-15,0 0-4 16,-3 2 24-16,0 0-20 16,-3 0-20-16,0 3 0 15,0 2-4-15,3 1 4 16,0 2-44-16,3 0 24 15,6 0 32-15,2 0 0 16,4 3 28-16,3-3-20 16,-3 11-4-16,0 0-4 0,-3 5 20 15,-4 5-12-15,-2 0 68 16,-6 8-48-16,-3-2-56 16,0 5 12-16,-3-3-308 15,3 0 176-15</inkml:trace>
  <inkml:trace contextRef="#ctx0" brushRef="#br0" timeOffset="6831.1648">20920 12139 404 0,'6'-8'148'0,"-6"8"-112"0,0-3-12 15,0 3 76-15,0 0-60 16,0-2 44-16,-6 2-48 15,6 0 32-15,0 0-36 16,0 0-8-16,-9 2-16 16,3 1-8-16,3 0 4 0,-9-1 48 15,6 4-28-15,-9-1-12 16,6 3-4-16,0 0 8 16,-9 5-8-16,4 3 4 15,5 0-4-15,-6 2 36 16,3 4-20-16,-3-1 32 15,9 0-32-15,0 0-24 16,3-2 0-16,6-6 8 16,6-3-4-16,6-4 24 0,6-6-16 15,2-6 12-15,4-7-12 16,-3 0 36-16,0-3-24 16,-6-2-68-16,-9-4 24 15,-9-1 8-15,-6-1 8 16,-9 3 4-16,0-1 0 15,-6 4-28-15,3 5 16 16,0 2-4-16,9 3 8 16,1 3 16-16,8 2-4 15,3 1-20-15,2 2 8 0,10 0-392 16,0 2 220 0,-3 1-236-16</inkml:trace>
  <inkml:trace contextRef="#ctx0" brushRef="#br0" timeOffset="7413.7738">21024 12128 528 0,'3'-7'196'0,"-6"7"-152"0,6-3-12 0,-3 3 36 15,0 0-44 1,6 0 0-16,3 5-16 0,-3 3 20 15,0 3-16-15,-3 2 24 0,9 8-24 16,-4 3 56-16,-2-3-36 16,3 3 28-16,6 0-32 15,-6-3 8-15,-3-3-20 0,3 1 0 16,0-3-8-16,-6-6 28 16,0-2-20-16,0-2 64 15,3-4-44-15,-3-2-52 16,0-8 8-16,3-2-12 15,3-3 12-15,-3-3 0 16,0-3 0-16,3 1 0 16,2-6 0-16,-5 5 16 15,0-2-4-15,3 3-4 16,-3-1 4-16,3 1 12 16,-9 2-8-16,6 2 32 15,0 1-24-15,-6 5 4 16,0 0-12-16,0 3-8 15,0 2 4-15,-6 6-24 16,6 2 12-16,-6 3-84 16,3 3 52-16,-3-3-356 15</inkml:trace>
  <inkml:trace contextRef="#ctx0" brushRef="#br0" timeOffset="8058.0353">21113 11359 496 0,'-3'-11'184'0,"3"8"-140"0,9-2-16 0,-3 2 56 16,0-2-52-16,3 0 48 16,0 0-44-16,3 2 0 15,0 3-24 1,0 5 28-16,0 3-24 0,-4 3 20 0,-2 2-20 15,0 3 64-15,-3 0-48 16,-3 2 4-16,-3 1-20 16,-3-3 8-16,0-3-16 15,-2 0 16-15,2 0-16 16,0 0 16-16,0-5-16 16,3-2-20-16,0-4 4 15,3-4-32-15,6-1 24 0,3-5-4 16,6-2 12-16,2 2 16 15,7 0-4-15,0 2 32 16,3 4-20-16,-3-1 20 16,-4 3-20-16,-5 3-244 15,-3 2 120-15,-6-2-492 16</inkml:trace>
  <inkml:trace contextRef="#ctx0" brushRef="#br0" timeOffset="20039.4552">11856 12023 112 0,'0'5'44'0,"0"-5"-36"0,-6 16 0 15,6-6 12 1,6 4-12-16,-6 4-20 16,0 3 4-16,-6 3 20 15,6-3-4-15,0 0-4 0,0 1 0 0,-6-4 4 16,12 1-4-16,-6-3-4 16,0-1 4-16,-3-1-4 15,3-4 0-15,-3 3 32 16,3 1-16-16,-6-1 12 15,6 3-16-15,0-3-16 16,3 3 0-16,-3-3 4 16,3 3 0-16,0-3 8 15,0 0-4-15,0-2 8 16,0 2-8-16,0-2-12 16,-3 2 4-16,6-2-4 15,0 2 0-15,2-3 24 16,1 4-8-16,0 7 24 15,3 0-20-15,-3 3-32 16,0 2 12-16,-3-2 36 16,0 0-16-16,0-3 36 15,0-2-32-15,0-3 20 16,0-1-20-16,3-4-8 16,0 0-4-16,0-1-4 15,5 1 0-15,-5 2 16 16,0 0-8-16,-3-2 16 15,3 2-16-15,-3-2-28 16,3-1 8-16,-3 1 4 16,3-1 8-16,-3 1 16 15,3 2-8-15,0-2-12 0,0 2 0 0,3 0 4 16,0 0 0-16,-1 1 0 16,4-1 0-16,0 0 76 15,3 0-40-15,3 3-20 16,0 0-16-16,6 0-20 15,-1 0 12 1,7 0 4-16,-3 0 4 0,3-8 16 16,-1-1-8-16,-5-4-4 15,0 0 0-15,0-9-4 16,-3 6 0-16,2-5-12 16,1 5 8-16,6-8 20 15,-3 3-8-15,11-11 4 16,-5 3-4-16,3-8-8 15,-7 5 4-15,1-8-16 16,-6 5 8-16,-3-4 20 16,0 4-8-16,-4-7-4 15,-2 7 0-15,0-7 4 16,-3 5-4-16,-3-3-4 16,3 5 4-16,-3-5 12 15,0 6-8-15,-3-11-4 16,2 2 0-16,-2-10-4 15,-3 8 0-15,3-8-12 16,-3 5 8-16,0-7 12 16,0 7-4-16,-6-5-4 15,3 8 4-15,-6-6-4 16,3 9 0-16,-6-6 0 0,6 6 0 16,0-3 0-16,-6 5 0 0,3-8 0 15,-3 8 0-15,0-5-12 16,6 8 8-16,-9-6 12 15,3 9-4-15,1-6-12 16,2 8 4-16,-9-5 20 16,12 5-8-16,-9-2-12 15,3 7 0-15,-3-2 20 16,3 2-8-16,-9 1 24 16,3 2-20-16,-18-3 40 15,9 3-28-15,-8-5-24 16,-1 5 0-16,-6-5 16 15,6 2-8-15,-11 1 4 16,5 2-4-16,0 2 12 16,4 4-12-16,-1 2 24 15,9 5-20-15,-9 3-12 16,9 3-4-16,-17 5 12 16,5 2-4-16,-9 1 16 15,4-6-12-15,-10-3 4 16,12 1-4-16,1-3-16 15,11 0 4-15,0-6 12 16,12 4-4-16,3-4-28 16,9 4 12-16,9-9-276 15,9 3 156-15</inkml:trace>
  <inkml:trace contextRef="#ctx0" brushRef="#br0" timeOffset="20518.913">13082 11806 124 0,'3'0'44'0,"-3"0"-32"0,3 5-4 16,0-5 84-1,3 0-52-15,3-5 36 16,6 5-44-16,12-16-8 15,2 0-16-15,16-21 36 0,11-11-20 16,4-7 56-16,23-14-44 16,33-32 20-16,1-7-36 15,25-1 28-15,4 1-32 16,-15-1-12-16,-12 12-8 16,-3 12 4-16,-8 19 0 0,-22 13 32 15,-18 13-16-15,-11 11 20 16,-15 11-20-16,-7 2 20 15,-11 5-24-15,-6 6-20 0,-9 2 0 16,6 3-164 0</inkml:trace>
  <inkml:trace contextRef="#ctx0" brushRef="#br0" timeOffset="21285.4124">15231 9657 280 0,'-6'-16'104'0,"6"16"-84"0,6 0 0 16,-6 0 12-16,0 6-20 16,0 4 56-16,0 6-36 0,9 8 64 15,-3 5-56-15,3 16 52 16,-3 21-52-1,0 6 8-15,3-1-32 16,-3-7 0-16,0-6-8 0,-6-5 28 0,0-6-20 16,-3-10 12-16,0-8-16 15,0-10 0-15,0-11-4 16,3-13 4-16,0-9-8 16,3-7-64-16,0-11 32 15,9-7-148-15,-3-6 100 16,6-8-72-1,5-5 84-15,4 2 28 0,3 9 20 16,0 9 32-16,-3 12-8 16,-1 7 84-16,-2 9-48 15,-6 10 24-15,-3 8-40 16,-9 2 16-16,-6 9-24 16,-6 5-8-16,-6 0-8 15,-3 2 20-15,-5-2-12 16,-4-6 4-16,6 1-8 15,0-6 12-15,-3-2-12 16,9-3-28-16,3 0 8 0,4 0-20 16,8 2 16-16,0 1 60 15,6 2-20-15,2 0 16 16,4 3-24-16,3-5-16 16,3-3-4-16,0-1 28 15,0-4-12-15,3-3 24 0,-6-3-24 16,5 1 32-16,-5 2-28 15,-9 2-100-15,3 4 40 16,-3 2-132 0,3 2 100-16,-9 1-168 15</inkml:trace>
  <inkml:trace contextRef="#ctx0" brushRef="#br0" timeOffset="21810.9617">15684 10155 104 0,'-3'-3'36'0,"6"0"-28"0,3 6 0 15,-6-3-16-15,3 5 4 16,0 3 128-16,0 3-72 15,0 5 108-15,-3 2-96 16,0 1 32-16,0 2-56 16,-3 0 56-16,0 0-56 15,0-5-8-15,3-5-20 16,0-3 16-16,0-11-16 16,0-5 4-16,0-5-8 0,6-6 4 15,-3 1-8-15,2-1-28 16,4 1 12-16,0-1-4 15,0 3 8-15,0 3 16 16,3 3-4-16,-3 2-48 0,0-3 28 16,0 6 20-16,-3 5 0 15,0-6 72-15,0 6-44 16,0 6 32-16,0-6-36 16,0 5-28-16,0 0 0 15,3 1 16-15,-1-4-8 16,1 4 16-16,0-1-16 15,-3 5 32-15,0 4-24 0,0 2-56 16,0 2 16-16,0-5-128 16,6 6 80-16,3-3-336 15,0-3 228 1,-6-8 8-16</inkml:trace>
  <inkml:trace contextRef="#ctx0" brushRef="#br0" timeOffset="72890.494">7021 6480 424 0,'-6'-3'156'0,"6"6"-120"0,6-1-8 15,-6-2 8-15,6 8-24 16,-3 0-4-16,3 0-4 15,0 0 12-15,-3 3-8 16,-3-1 32-16,0 3-24 0,0 3 108 16,0 5-68-16,3 6 28 15,-6 2-48-15,3 8 64 16,0 3-52-16,6 5 28 16,3-3-44-16,6-2 8 0,3-8-24 15,0-11 64-15,3-8-48 16,-1-10 84-16,1-14-64 15,0-10 16-15,3-11-36 16,0-2 12-16,0-1-24 16,-7 4-16-16,1 4-8 15,0 3-24-15,-3 6 16 16,-3 2-20-16,-3 5 16 0,-3 3-28 16,-3 6 28-16,-6-1-56 15,-3 8 40-15,3-2-88 16,-3 2 64-16,0-2-200 15,0 0 140-15,6-3-464 16</inkml:trace>
  <inkml:trace contextRef="#ctx0" brushRef="#br0" timeOffset="73428.6735">7530 7004 560 0,'-11'-11'208'0,"14"8"-164"0,0 1-8 0,-3 2 32 0,5-3-44 16,-2 0 8-16,0 1-20 15,0-1 20 1,-3 0-20-16,0 1-32 0,-6 4 28 15,-2 4-4-15,-4 2 4 16,-3 2 0-16,-3 3-8 16,-9 3 4-16,3 3 20 15,0-6-12-15,4 3 32 16,2-3-28-16,3 0 64 16,6 1-44-16,6-1 28 15,3 0-36-15,9 3-16 16,6 0-8-16,0-3 12 15,0-2-8-15,-1-1 32 16,4-2-24-16,0-3-164 0,-6-5 80 16,0 0-396-1,3 0 256-15,-3-2-120 16</inkml:trace>
  <inkml:trace contextRef="#ctx0" brushRef="#br0" timeOffset="73729.2826">7465 7117 748 0,'-9'-5'276'0,"15"8"-216"0,3-3-16 0,-3 0 32 16,0 0-52-16,6 2-20 15,0 1-4-15,3 0 8 16,-1-3-4-16,1 2 8 0,0 1-8 16,-3-3-4-16,-6 0 4 0,0 3 4 15,-6 2-4-15,-3 0-12 16,-3 0 4-16,-3 3-4 15,0 0 0-15,0 3 8 16,0-1 0-16,3 1-12 16,0 0 8-16,0-1 12 15,4-2-4-15,-1 0 8 16,0-3-8-16,3 1-48 16,0-1 28-16,0-5-184 15,0 0 112-15,6-5-420 16</inkml:trace>
  <inkml:trace contextRef="#ctx0" brushRef="#br0" timeOffset="73956.7713">7938 6808 768 0,'-9'-19'284'0,"9"19"-220"0,6-5-20 0,-3 0 4 16,6 5-36-16,6-6 4 16,3 4-8-16</inkml:trace>
  <inkml:trace contextRef="#ctx0" brushRef="#br0" timeOffset="74118.8537">7965 6961 808 0,'-24'-13'300'0,"24"13"-232"0,15 3-20 16,0-3 8-1,6 0-40-15,12 2 12 16,-1 4-16-16,13-1-420 15,-3 0 220-15</inkml:trace>
  <inkml:trace contextRef="#ctx0" brushRef="#br0" timeOffset="74599.7261">8617 6572 436 0,'3'-5'160'0,"-3"5"-124"0,6 0-8 0,-3 0 88 16,0 5-68-16,3 6 104 15,3 2-88-15,0 6 76 16,0-1-80-16,0 6 12 16,2 2-40-16,-2 6 12 15,0 0-24-15,0 5 16 16,0 0-20-16,6-5 0 16,-6-6-8-16,-3-7 56 15,3-6-36-15,-3-10 24 16,3-3-32-16,-3-14 8 15,6-2-16-15,-3-13 12 16,5 6-16-16,1-12-12 16,0 6 0-16,3-3-4 15,-3 8 0-15,0-2-36 16,-3 5 24-16,0 0-80 0,-6 7 56 16,2 4-176-16,-2 5 124 15,0 2-280-15,0 6 208 0</inkml:trace>
  <inkml:trace contextRef="#ctx0" brushRef="#br0" timeOffset="75470.689">9013 7067 416 0,'3'-5'152'0,"-3"5"-116"0,3-8-12 0,-3 5 40 16,0 6-40-16,0-3 76 15,0 0-52-15,0-3-16 16,0 3-20-16,0-5 76 16,3 5-44-16,0-3 76 15,0 3-68-15,0-5-36 16,3 2-12-16,-3-2 4 15,3 5-4-15,-3-5 24 16,0 2-16-16,-3-2-4 16,3 2-4-16,-3-2-16 15,3 2 8-15,-3-2 40 16,2 5-24-16,-4-3 36 16,2 3-32-16,-6 0 4 15,3 6-12-15,-3-1-8 16,3 5 4-16,-6 1 12 0,3 2-8 0,-6 3 4 15,6 0-4-15,-6 0 12 16,6 0-12-16,-3-3 16 16,3 0-16-16,0-2 24 31,3-1-20-31,0-4 12 0,3-1-12 0,-3-5-164 16,6 0 80-16,0-3-420 15,3 3 272-15</inkml:trace>
  <inkml:trace contextRef="#ctx0" brushRef="#br0" timeOffset="75786.846">8959 7035 664 0,'0'-13'244'0,"0"13"-188"0,15-3-16 16,-9 1-20-1,3 2-20-15,0-3 8 16,0 3-4-16,3 0-4 15,0 3 4-15,3-1-16 16,-1 4 8-16,1 2 4 16,0 5 0-16,-3 0 0 15,3 3 0-15,-9 0 76 16,0 0-40-16,-6-3 92 16,0 3-72-16,-9-3 16 15,3 3-40-15,-9-3-4 16,6 0-16-16,-12-2 12 0,7-3-16 0,-13-5 24 15,3-1-20-15,-6-4 4 16,6-1-8-16,1-5-104 16,8 3 52-16</inkml:trace>
  <inkml:trace contextRef="#ctx0" brushRef="#br0" timeOffset="81435.7951">9617 7302 528 0,'-6'-44'196'0,"12"33"-152"0,-6-2-12 16,3 7 36-16,9 1-44 15,-6 2-20-15,9 6-4 16,-6 5 8-16,0 3-4 16,-3 7-4-16,0 11 4 0,-9 6-24 15,-9 7 12-15,-9 3-472 16</inkml:trace>
  <inkml:trace contextRef="#ctx0" brushRef="#br0" timeOffset="82274.9459">11150 6681 540 0,'0'2'200'0,"3"4"-156"0,3 4-12 15,0 1 80-15,3 7-68 16,3 6 16-16,3 5-36 15,3 3-12-15,5 0-8 16,1-6 20-16,-3-7-12 0,3-9 32 16,-3-7-28-16,0-6 48 15,-1-7-36-15,1-9-16 16,0-7-4-16,0-3-8 16,-3 0 0-16,6 2 8 15,-7 1-4-15,-2 2-12 16,0 11 4-16,-3-1-48 15,-3 9 24-15,-6 0-80 32,0 5 56-32,0 5-280 0</inkml:trace>
  <inkml:trace contextRef="#ctx0" brushRef="#br0" timeOffset="82591.8414">11576 7088 372 0,'-9'3'140'0,"12"2"-112"0,-3 6-4 16,0-3 32-16,-3 5-36 16,-3 5 16-16,0 4-20 15,0-1 0-15,-3 0-8 16,3-5 64-16,0-3-40 16,0-5 48-16,3-8-44 15,3-3-20-15</inkml:trace>
  <inkml:trace contextRef="#ctx0" brushRef="#br0" timeOffset="82933.1044">11540 7038 756 0,'6'-16'280'0,"6"5"-216"0,9-4-20 0,-6 12-32 16,3 0-16-16,5-2 12 15,10 10-4-15,0 1-56 16,0 7 28-16,-4 0-16 0,-5 6 24 0,-6-1-16 16,-6-2 16-16,-6 0-28 15,-9 0 28-15,-6 2 84 16,-9 6-36-16,-3-5 0 16,-6 4-20-1,4-4 8-15,-4 2-12 16,3 0 16-16,-3-5-16 0,6-5-12 15,1-3 0-15,2-6 20 16,0-4-8-16,6-4-116 16,3 1 56-16,6-3-376 15,3 3 240 1,6 0-36-16</inkml:trace>
  <inkml:trace contextRef="#ctx0" brushRef="#br0" timeOffset="83083.3103">12266 7056 72 0,'0'-5'24'0,"0"8"-16"0,-3-1-4 0,-3-2-56 15</inkml:trace>
  <inkml:trace contextRef="#ctx0" brushRef="#br0" timeOffset="83368.6009">12118 7059 352 0,'-15'3'132'0,"9"2"-104"0,-6 3-8 0,6-3 60 0,-3 3-48 16,0 0 40-16,3 0-40 16,0 0 16-16,3 0-28 15,9 3 36-15,3-4-32 16,9 4 20-16,6 0-24 15,2 2 28-15,7 0-32 0,-18-2-24 32,6 2 4-32,-12 0 8 0,-12 0 0 15,-9 1 16-15,-12-4-12 16,-3-2 40-16,4-3-24 16,-10-5-4-16,9-2-12 0,3-4-68 15,9-1 32-15,3-1-348 16,12 2 204-1,12-2-128-15</inkml:trace>
  <inkml:trace contextRef="#ctx0" brushRef="#br0" timeOffset="83608.577">12838 6742 572 0,'15'-8'208'0,"-15"8"-160"0,30 5-12 0,-16-2-296 0,7-1 136 16,6 6-152-16</inkml:trace>
  <inkml:trace contextRef="#ctx0" brushRef="#br0" timeOffset="83788.7262">12871 6948 704 0,'9'-34'264'0,"8"34"-208"0,16-8-12 16,-12 5 0-16,9 3-32 0,6 0-480 16,5 3 256-16,-5-6-52 15</inkml:trace>
  <inkml:trace contextRef="#ctx0" brushRef="#br0" timeOffset="84240.4036">13570 6578 592 0,'-6'-24'220'0,"6"24"-172"0,12-14-12 0,-6 9-48 15,3 5 0-15,0 3-4 16,3 2 8-16,0 8 88 16,3 6-48-16,0 10 52 0,-1 5-48 15,4 6-56-15,0 5 12 16,0 0 104-16,0-5-52 16,-3-9 56-16,0-4-60 0,5-11 104 15,-5-11-84-15,3-15 0 16,3-12-36-16,6-7 20 15,6-5-28-15,5-1 32 16,4-2-32-16,-6 3-100 16,-4 0 40-16,-8 7-16 15,0 6 36 1,-9 5-32-16,-3 6 36 0,-9 7-100 16,-3 6 68-16,-6 4-100 15,0 4 88-15,-3 2-348 16,3 3 228-16</inkml:trace>
  <inkml:trace contextRef="#ctx0" brushRef="#br0" timeOffset="84704.8649">14288 7011 624 0,'3'-7'228'0,"-3"1"-176"0,3 4-16 16,0-1 80-16,-3 0-72 16,0 1 24-16,0-1-36 0,0 3-20 15,0 0-8-15,0 0-24 16,-3 5 12-16,-6 3 32 0,-3 5-16 16,-6 1-36-1,-3-1 16-15,0 0 72 0,0 0-32 16,3 1 8-16,7-4-20 15,5 1-12-15,6-1 0 16,12 1 64-16,5 2-36 16,1-2-72-16,3-1 16 15,0 1-212-15,0-3 132 16,-6 0-292-16,-3-3 224 16,-6 0-96-1</inkml:trace>
  <inkml:trace contextRef="#ctx0" brushRef="#br0" timeOffset="84989.1335">14201 7149 528 0,'9'-13'196'0,"0"10"-152"0,6-5-12 15,-3 8 52-15,3 0-52 16,0-5 4-16,-3 2-20 16,2 1-28-16,1-1 4 15,0 3 4-15,-6 3 4 0,0-1-20 16,0-2 12-16,-3 3 40 15,-6-3-20-15,0 0 96 16,0 5-60-16,-3 1 40 16,0-1-52-16,0 3 0 0,-3 0-24 15,0 2 20-15,3 1-20 16,0 2-12-16,3-2-4 16,3-1-104-16,0-2 60 15,0 0-140-15,0-3 108 16,-3-5-220-1</inkml:trace>
  <inkml:trace contextRef="#ctx0" brushRef="#br0" timeOffset="85320.374">14743 7046 728 0,'6'-27'268'15,"-3"27"-208"-15,0-2-16 0,0-1 0 0,-3-2-32 16,-6 0-12-16,3 2-4 16,-6 0 4-16,-3 1 0 15,3 7 0-15,-3 5 0 0,3 1-20 16,-3 0 12-16,7 2-12 16,2 0 8-16,3 0 16 15,0-2 0-15,3-1-28 16,2 1 12-16,-2 2 32 15,-3 1-12-15,3-1 8 16,-3-3-8-16,-3-2 12 16,-2 0-12-16,2-5-4 15,-3-3 0-15,-3 0 12 0,-3-3-8 16,-3 1-180 0,-3-1 96-16</inkml:trace>
  <inkml:trace contextRef="#ctx0" brushRef="#br0" timeOffset="158151.3891">19470 14679 488 0,'-3'-5'180'0,"6"2"-140"0,-3-2-12 0,3 2 40 15,0-2-44-15,3 0 44 16,0-1-40-16,-3 1 28 16,0-3-28-16,-3 0-16 0,0 0-8 15,-3 0 20-15,-6-2-12 16,-3 2-4-16,-3 0-4 16,-3 3 12-16,-3 2-8 15,1 3-4-15,-4 5 0 16,0 3-24-16,-6 0 12 15,-2 5-4-15,-4 3 4 0,6 3 16 16,3 7-4-16,6 6-4 16,7 8 4-16,11-1 4 15,6-2-4-15,8-2 8 16,7-6-8-16,3-8 8 16,-3-5-8-16,3-8 32 15,0-6-20-15,-1-10-48 16,7-10 16-16,-3-14-156 15,3-7 96-15,0-6-268 16,-1 0 196 0,-2 2-76-16</inkml:trace>
  <inkml:trace contextRef="#ctx0" brushRef="#br0" timeOffset="158405.3656">19491 14269 392 0,'-18'-26'148'0,"12"18"-116"0,-3 0-8 0,6 5 64 16,0 0-52-16,0 1 4 15,3 2-24-15,0 0-28 16,0 0 4-16,0 8 84 16,-3 5-44-16,0 11 8 15,-3 13-24-15,0 13 52 16,3 6-40-16,0-1 52 0,0-2-48 16,3-3 4-16,0-5-24 15,0 0 20-15,3-5-20 16,0-6 24-16,-3-7-24 15,6-6 24-15,-6-5-24 0,6-8-128 16,-3-8 64 0,9-13-404-1</inkml:trace>
  <inkml:trace contextRef="#ctx0" brushRef="#br0" timeOffset="158572.991">19872 14208 592 0,'-57'-5'220'0,"45"13"-172"0,1 5-12 15,5-5-32-15,3 5-8 16,3 3-180-16,3 3 96 0,14-1-260 16</inkml:trace>
  <inkml:trace contextRef="#ctx0" brushRef="#br0" timeOffset="158759.6715">19812 14568 676 0,'-17'21'248'0,"22"-5"-192"0,-5-3-16 0,3 0-4 16,3 3-28-16,3 3 16 15,3 2-16-15,-3 3-20 16,0 5 4-16,-6 3-180 0,0-3 100 15,3-5-356-15</inkml:trace>
  <inkml:trace contextRef="#ctx0" brushRef="#br0" timeOffset="159160.7343">20149 14504 612 0,'-18'0'228'0,"6"-2"-180"0,-6 2-12 16,12 5 28-16,0 3-44 15,0 3 8-15,3 4-16 0,3-4-32 32,3 8 8-32,3-1 12 0,9 1 4 15,0-1-20-15,0 1 8 16,6-3 4-16,-6-3 4 0,5-3 52 0,-5-4-28 15,6-1-108-15,-6-8 44 16,-6-2-72-16,3-8 64 16,-9-3-84-1,3-8 76-15,-12-5 44 16,3-3 12-16,-3-2 172 16,-3 5-96-16,3 2 68 15,0 6-84-15,0 3 28 0,3 4-52 16,3 6-36-16,-6 8-4 15,6 8 16-15,0 6-4 0,0 1-136 16,6 4 72-16,-3 0-492 31</inkml:trace>
  <inkml:trace contextRef="#ctx0" brushRef="#br0" timeOffset="159460.8958">20539 14414 332 0,'-6'-7'120'0,"3"7"-92"0,3 0-8 16,0 0 0-16,0 5-16 0,0 5 60 15,0 6-36-15,-6 5 60 16,3 6-52-16,-3-1 20 15,-6-2-36-15,9 3 16 16,-3-6-20-16,6-3 0 16,0-2-8-1,9-5-16-15,9-6 4 0,3-8-40 0,0-7 24 16,2-11-180 0,1-11 112-16,-3-21-208 15</inkml:trace>
  <inkml:trace contextRef="#ctx0" brushRef="#br0" timeOffset="159697.3191">20667 14171 592 0,'-21'-3'220'0,"18"1"-172"0,-18 2-12 16,9 0 76-16,0 0-68 15,0 0 0-15,3 2-28 16,3 6-36-16,6 3 8 16,3 5 4-16,6 8 8 0,-6 13 32 15,6 13-16-15,3 3 40 16,-3 0-32-16,-3-3 32 15,3-8-32-15,-9-2 32 16,3-3-32-16,-3-8 40 16,3-5-36-16,-3-5-164 15,3-6 72-15,3-13-556 16,9-6 340 0,0-15 52-16</inkml:trace>
  <inkml:trace contextRef="#ctx0" brushRef="#br0" timeOffset="159996.446">20970 14372 560 0,'-21'5'208'0,"13"3"-164"0,-7 3-8 0,9-6 112 15,6 3-88-15,-6 0-24 16,12-5-24-16,9-3-12 16,11-6 0-16,10-4 24 0,-6-6-12 15,6-2-4-15,-1-4-4 16,-11-1-24-16,3-1 12 15,-6 3 20-15,-12 7-4 0,-3 1-20 16,-12 8 4-16,-9 5-4 16,-12 5 4-1,-9 8 0-15,-8 6 0 16,-7 15 44-16,9 1-24 0,13-1 0 16,14 0-8-16,21-2 12 15,17-3-8-15,22-2-336 16,18-6 176-1,-1-24-248-15</inkml:trace>
  <inkml:trace contextRef="#ctx0" brushRef="#br0" timeOffset="161485.9986">17729 16391 352 0,'0'0'132'0,"0"0"-104"0,6-5-8 0,0 5 80 0,-3 0-60 15,-3 0 52-15,6 0-52 16,-4 0 68 0,4 0-60-16,0-6 0 0,3 6-28 15,0-5-12-15,9-3-4 16,0 3 4-16,3-6-4 15,3 1 8-15,-4 2-8 0,-5 0 16 16,6-3-12-16,-6 9-4 16,-6-4 0-16,3-2-4 15,-3 3 0-15,-3 0 24 16,-6 5-12-16,3-3-4 16,3 0-4-16,-6 1-32 15,0 2 16-15,0 0-12 16,0 0 12-16,0 0 8 15,6 2 4-15,-6-2 16 16,0 6-8-16,6-1-4 16,-6 0 0-16,-6 6 28 0,6 5-16 15,-6 0-32-15,3 5 8 16,-6 0 0-16,-3 3 8 16,0 2-12-16,3 6 8 15,-6 0 40-15,3 7-24 16,9-2 44-16,-3 3-32 15,6-5-4-15,6-6-12 16,-3-6-24-16,3 1 8 16,0-8 40-16,3-11-20 15,0 3 8-15,3-8-12 16,-6-2 20-16,3-4-16 0,0 4-4 16,3-1-4-16,3-5 12 15,-7 6-8-15,4-1-188 16,-3-5 96-16</inkml:trace>
  <inkml:trace contextRef="#ctx0" brushRef="#br0" timeOffset="161683.4012">17988 15931 600 0,'-12'-11'224'0,"15"14"-176"0,3 5-12 0,-6-8-44 16,3 10-4-1,3-2 4-15,3 8 8 16,2-5-476-16</inkml:trace>
  <inkml:trace contextRef="#ctx0" brushRef="#br0" timeOffset="162029.3227">18553 16282 340 0,'-24'0'128'0,"21"3"-100"0,0 0-8 16,3-3 132-16,-3 0-88 16,3 0 36-16,0 0-60 15,6 0 4-15,3 0-28 16,3 0 28-16,6 0-28 15,3 0 12-15,3 0-16 0,6 8-96 16,5-6 48-16,-11 1-464 16</inkml:trace>
  <inkml:trace contextRef="#ctx0" brushRef="#br0" timeOffset="162174.3183">18538 16481 696 0,'-3'-5'256'0,"15"-1"-196"0,9-2-20 0,0 6 4 16,12-1-32-16,11-2-172 15,4 5 88-15,0 0-416 16</inkml:trace>
  <inkml:trace contextRef="#ctx0" brushRef="#br0" timeOffset="162466.6936">19065 15983 476 0,'-9'-2'176'0,"15"-1"-136"0,6 1-12 15,0 4-4-15,6 1-20 16,6-1-4-16,8-2 4 16,1 3 12-16,0-3-8 15,-6 0-20-15,-6 0 4 16,-1 0 20-16,-5 5-4 0,-3-5-84 16,-6 6 44-16,0 4-332 15</inkml:trace>
  <inkml:trace contextRef="#ctx0" brushRef="#br0" timeOffset="162912.7012">19199 16026 520 0,'3'21'192'0,"3"0"-152"0,0 8-8 0,-6-10 88 15,0 5-72-15,-3 10 16 0,3 8-40 16,-3 3-4-16,3-8-12 15,0 3 4-15,3-3-8 16,3 0 24-16,3 3-16 16,-3 2-4-16,0-5-4 0,-6-5 4 15,6-3-4-15,-6-3 24 16,-6-10-16-16,6 3 24 16,0-3-24-16,-3-6-76 15,-6 4 36-15,0-7-140 16,3-1 92-16,-6-6-244 15,-3-6 176 1,-3-1-108-16,10 4 588 31,-7-8-184-15,0 3 20-16,9 3-100 0,0 5-24 16,6 3-32-1,6 5 52-15,0 0-36 0,9 0-16 16,2-3-8-1,4-3 16-15,0-9-12 16,9 1 40-16,-3-4-28 0,2-9-596 16,4-5 312-16,0 6 16 15</inkml:trace>
  <inkml:trace contextRef="#ctx0" brushRef="#br0" timeOffset="163285.0928">19640 16425 436 0,'-9'0'160'0,"9"0"-124"0,-3 0-8 16,0 0 8-16,-3 6-24 15,-3 2-12-15,-6 2-4 16,-3 3 40-16,0 3-24 15,1 3-8-15,2-1-8 16,0-2 4-16,12-3 0 16,3 6 52-16,6-3-28 15,15-3 44-15,8 0-40 16,4 0-4-16,-3 1-16 16,-3 2 20-16,-10-3-16 0,-5 3 24 0,-9 0-24 15,-12 5 32-15,-11-5-28 16,-10-3 12-16,-3-3-16 15,3-4-8-15,7 4 0 16,8-4-4-16,6-6 0 16,9-6-352-1</inkml:trace>
  <inkml:trace contextRef="#ctx0" brushRef="#br0" timeOffset="163663.9538">20164 15544 540 0,'-15'-18'200'0,"3"18"-156"0,-3 0-12 16,9 0 44-16,-6 5-48 0,-6 3 16 31,3 3-28-31,-11 12 44 0,-4 20-32 0,0 7 28 16,-3 6-28-16,4 7 60 15,-1 8-48 1,-3 22 44-16,6 13-48 0,9-6 0 15,3-7-24-15,15 0 0 0,6-3-4 16,24-11 80-16,24-10-44 16,20-14-240-16,1-4 104 15</inkml:trace>
  <inkml:trace contextRef="#ctx0" brushRef="#br0" timeOffset="164365.5695">20396 16132 600 0,'-15'8'224'0,"12"-3"-176"0,6 8-12 0,3 0 36 16,6-2-48-16,6-3 32 16,11-3-28-16,7-5 28 15,3-8-32-15,0-2 40 0,-4-9-36 0,-5-2 4 16,-6 0-20-16,-3 0 20 15,-6-1-20 1,-9 4-12-16,-4-3-4 16,-4 8-24-16,-10-1 16 0,-6 4-32 15,-9 2 28-15,-9 2-20 16,-2 6 20-16,-1 6 8 16,0 2 8-16,3 2-12 15,1 9 8-15,8 2 4 16,0 11 0-16,3 2-12 15,3 3 8-15,7 3 72 16,2-3-36-16,0 0 60 16,6 0-56-16,6-5 44 15,6-3-44-15,9-5-28 16,14-11-8-16,22 0 88 16,20 0-48-16,-2-13-124 15,-4 0 44-15,4-5-544 16,-4-3 324-1,-14-21-136-15</inkml:trace>
  <inkml:trace contextRef="#ctx0" brushRef="#br0" timeOffset="165973.7239">20658 15256 236 0,'6'-13'88'0,"-6"13"-68"0,0-6-4 0,0 4 112 16,3-4-72-16,-3 1 76 16,3-3-76-16,0 0 4 15,3 0-36-15,0-2-12 16,0-1-8-16,-1 3 4 16,1 0-4-16,0 3 8 0,-3 0-8 15,0 2 8-15,0 0-8 16,0 3-12-16,-3 0 4 15,6 0 20-15,-6 0-8 16,6 6 16-16,0 2-16 16,0 2 16-16,0 3-16 0,0 3 16 15,0 0-16-15,-3 3 24 16,0 2-20 0,3 0 4-16,0 0-8 0,-3 0 12 15,3 1-12-15,0-7-20 16,3 4 4-16,-3-3 20 15,8-6-4-15,-5 1 16 16,3 0-16-16,-6-4-12 16,3-4 0-16,0-3 64 15,0-3-32-15,-3-4 24 16,0-7-32-16,0-7-8 16,3-11-8-16,-3-5-16 15,12-2 8-15,-6-1 20 16,-1 8-8-16,-2 6-12 15,0 5 0-15,-6 5 4 0,3 3 0 16,-3 2 16-16,-3 3-8 16,0 3-28-16,6 2 8 15,-6 3 12-15,0 0 4 16,6 5 16-16,-3 1-12 16,9 2-180-16,-6 2 96 15,3 1-512 1</inkml:trace>
  <inkml:trace contextRef="#ctx0" brushRef="#br0" timeOffset="166354.2075">21372 14938 404 0,'-18'11'148'0,"12"-3"-112"0,-6 5-12 16,7 0 100-16,-4 6-72 15,-6 2 40-15,0 5-52 0,-6 6 4 31,3 5-28-31,-6 21 88 0,0 3-56 0,1-2-12 16,-10-9-24-16,9-8 0 16,0-5-8-16,0-8 16 0,13-5-12 15,-1-8 24-15,6-5-20 16,6-1-136-16,9-5 68 16,0-5-412-1,5-5 260-15,4-3-44 16</inkml:trace>
  <inkml:trace contextRef="#ctx0" brushRef="#br0" timeOffset="166753.8085">21304 15147 444 0,'3'-15'164'0,"6"12"-124"0,-3-2-16 15,0 5 24-15,-1 0-32 16,1 5 92-16,0 3-60 16,3 8 32-16,3 10-48 15,3 9 60-15,-3-1-52 16,6 3 8-16,-3-3-28 0,0-5 24 16,0-7-28-16,-4-6 40 15,-2-6-32-15,3-5 32 16,-6-10-32-16,3-8 32 15,-3-11-32-15,3-10-4 16,0-1-12-16,0 6-16 0,0-5 4 16,6 7-24-16,-6 3 16 15,-3 3-12-15,3 3 12 16,-1 2 24-16,-2 3-4 16,0 5-4-16,0 0 0 15,0 3 4-15,-6 5-4 16,0 0-224-16,6 5 124 15,0 3-556 1</inkml:trace>
  <inkml:trace contextRef="#ctx0" brushRef="#br0" timeOffset="167118.3598">21619 15420 548 0,'6'-19'204'0,"3"19"-156"0,3-10-16 0,-3 7 16 16,6-2-32-16,3 2 40 16,3 1-32-16,2-1 32 15,7 0-32-15,-3-2-24 0,-3 0 0 16,0-1 8-16,-7 4-4 16,-2-1 16-16,-6 0-12 15,-9 3-180-15,-3 3 96 16,-3 0-396-1</inkml:trace>
  <inkml:trace contextRef="#ctx0" brushRef="#br0" timeOffset="167311.686">21729 15404 548 0,'-9'11'204'0,"6"-3"-156"0,-2 7-16 16,5 1 28-16,0-2-40 16,0 1-8-16,-3 4-8 15,3-6-76-15,0 3 40 16,3-3-420-16</inkml:trace>
  <inkml:trace contextRef="#ctx0" brushRef="#br0" timeOffset="167778.9211">22018 16047 540 0,'-9'-5'200'0,"15"2"-156"0,-3-2-12 16,-3 2 132-16,3-2-96 16,6 0 0-16,-3-1-44 15,9-2-8-15,0 6-8 16,6-4 12-16,2 4-12 0,13-1 16 15,9 3-16-15,5 0-328 16,4-3 172 0,-3 3-284-16</inkml:trace>
  <inkml:trace contextRef="#ctx0" brushRef="#br0" timeOffset="168017.0593">22724 15804 392 0,'-6'13'148'0,"0"0"-116"0,-3 8-8 0,6 0 64 0,0 1-52 16,3 1 40-16,0 6-44 15,6 3-8-15,0 3-16 16,0-1 20-16,0-2-16 15,0-6-208-15,-3-5 108 16,-3-7-256-16</inkml:trace>
  <inkml:trace contextRef="#ctx0" brushRef="#br0" timeOffset="168451.7828">23084 15184 580 0,'18'0'216'0,"-3"11"-168"0,20 18-12 0,-11-2 128 15,18 15-96-15,2 11 68 0,1 2-76 16,0 17 28-16,-4 10-52 16,-5 10 60-16,-12-4-56 0,-21 2-60 15,-21 21 8-15,-12-3-460 16,-35-10 260-16,-13-10-280 16</inkml:trace>
  <inkml:trace contextRef="#ctx0" brushRef="#br0" timeOffset="169488.0466">18425 18058 404 0,'-6'0'148'0,"6"0"-112"0,0 5-12 15,0-5 56-15,0 0-48 16,6-5 68-16,0-3-60 15,6-5 52-15,-3-1-52 16,-3 1-28 0,3-5-12-16,6-4 8 0,3-1-4 15,0-4 16-15,-1 9-12 16,1-3-20-16,-3 7 4 16,0 1 4-16,0 13 4 0,-3 5 44 15,0 9-24-15,0 4 16 16,2 3-20-16,1 0 36 0,0 3-28 15,3-8-12-15,0 0-8 16,0-5 12-16,0-9-8 16,0-4 32-16,2-9-24 15,-2-5 4-15,0 0-12 16,0-8 28-16,0 3-20 16,0 3-56-16,0 5 16 15,-1-6-260-15,1 11 152 16,0 8-380-1</inkml:trace>
  <inkml:trace contextRef="#ctx0" brushRef="#br0" timeOffset="169876.3545">18509 18383 404 0,'-3'-8'148'0,"3"-2"-112"0,6-4-12 0,0 1 20 16,2 0-28-16,1 0 20 15,3-8-20 1,3 7 8-16,3-4-12 15,0 5-16-15,3 5 0 0,-3-3 28 16,-1 8-12-16,1-2 40 16,0 10-28-16,0 3 48 15,-3 6-40-15,0-1 36 16,-3 8-36-16,0-2 16 0,-3-1-28 16,-1 1 8-16,1-11-16 15,-3-1 28-15,3-7-24 16,0-7 32-16,3-7-32 0,0-7-164 15,6-3 80-15</inkml:trace>
  <inkml:trace contextRef="#ctx0" brushRef="#br0" timeOffset="170717.2752">19402 17722 560 0,'-9'0'208'0,"9"-6"-164"0,0 1-8 15,3 5 48 1,3-2-52-16,6-9 32 0,5 6-36 15,4-3-8-15,9 0-12 16,6-3 20-16,2 3-16 16,1 3 40-16,-3-3-28 0,-9 3-4 15,-7 5-12-15,-5-3-68 16,0 3 32-16,-15 0-40 16,-9 3 36-16,3 2-60 15,-12 0 52-15,4-2-116 16,-7 2 92-16,3 3-36 15,0 3 60-15,3-3 8 16,3 10 16-16,0 1 20 16,3 7 0-16,3 9 104 15,6 18-60-15,0 2 32 16,0-7-44-16,6-9-4 16,-6 1-20-16,-6-8 12 15,3-6-16-15,-2-2 40 16,-1-8-24-16,-6-3 4 0,3-7-16 15,0-6 0-15,3 0-4 16,-3 0 12-16,6-6-12 0,6 4 24 16,6-4-20-16,12 1 12 15,0 2-12-15,8-2 44 16,-2 5-28 0,3 0 20-16,-6 0-28 0,-4 8-176 15,-2-3 84-15</inkml:trace>
  <inkml:trace contextRef="#ctx0" brushRef="#br0" timeOffset="171107.0289">19997 18050 464 0,'-12'0'176'0,"6"0"-140"0,-3 0-8 0,3 0 84 16,0 0-68-16,-3 0-8 16,0 0-24-16,0 8-20 15,-2-3 4-15,-1 3 40 0,3 5-24 16,0 0-8-16,0-2-8 16,3 2 48-16,3 6-24 15,3-3 36-15,3-3-32 16,3 5-4-16,3-4-12 15,0 4-24-15,0-5 8 16,-3 1 48-16,0-6-20 0,-6 2 0 16,-3-2-12-16,0 0 36 15,-3-3-20-15,0 1 12 16,0 2-20-16,-3-8-8 16,0 5-4-16,0-5-288 15,0 0 156-15,6 0-380 16</inkml:trace>
  <inkml:trace contextRef="#ctx0" brushRef="#br0" timeOffset="172128.5874">20348 17769 560 0,'-18'6'208'0,"12"-4"-164"0,0 9-8 0,6-6 68 0,0 3-64 16,6 0 28-16,6 5-40 15,3-7 8-15,9 2-20 16,9-8-8-16,8-8-4 0,1 2 56 16,-3-7-32-16,-4 5 16 15,-2-2-28-15,-9-4-68 16,-3-2 24-16,-12 3-16 15,-3 3 28-15,0-6-36 16,-9 3 32-16,-6-1-20 16,-6 4 24-16,-6 4-16 15,-9 4 16-15,-2 4 16 16,-4 4 4-16,0 2-48 16,0-3 28-16,1 8 20 15,5 0 0-15,0 1 36 16,6 4-24-16,6 9 48 15,4 10-36-15,5 2 64 0,3 6-52 16,3-2 0-16,6-1-24 16,6-8 8-16,6-2-16 15,8-11 16-15,13 0-16 16,15-10 48-16,5-11-28 16,-5 0 48-16,-4-5-44 15,-5-3-164-15,0-3 68 16,-3-2-312-16,-4 0 212 15,-2-8-288 1</inkml:trace>
  <inkml:trace contextRef="#ctx0" brushRef="#br0" timeOffset="172834.3389">20670 16883 300 0,'3'-8'112'0,"0"5"-88"0,3 1-8 0,-6 2 84 0,0 0-60 16,0 0 104-16,0 5-80 15,0 3 60-15,6 3-72 16,-3 5 24-16,2 7-44 16,4 9 24-16,3 2-28 0,0 1 8 15,3-3-20-15,0-6 20 16,3-7-24-16,-3-1 24 16,-3-10-24-16,0 0 56 15,-1-11-36-15,-2-7 28 16,0-11-32-16,3-6-36 15,0 1 4-15,3-6-8 16,3 3 4-16,3 0 16 0,0 8-4 16,-1 2 8-16,-2 11-8 15,0 3-196-15,-6 5 104 16,3 0-580 0,-9 8 372-16,-9-3 116 15</inkml:trace>
  <inkml:trace contextRef="#ctx0" brushRef="#br0" timeOffset="173137.7066">21331 16648 600 0,'-6'8'224'0,"0"7"-176"0,-6 14-12 16,6-10 52-16,-3 7-56 15,-6 6 48-15,-6 8-44 16,0 5 32-16,0 8-36 16,1 0 16-16,-1 0-28 0,-3-8 16 15,0-8-20-15,3-8-8 16,6-11-4-16,-2 1-172 15,11-6 92-15,6-13-552 16</inkml:trace>
  <inkml:trace contextRef="#ctx0" brushRef="#br0" timeOffset="173495.08">21265 16902 436 0,'-27'0'160'0,"27"5"-124"0,0-2-8 0,0 2 80 15,6 3-64-15,3 10 80 0,6 1-72 16,6 7 8-16,3 1-36 16,2-1 48-16,-2-2-40 0,-3-11 4 15,-3-5-24-15,3 0 36 16,-6-8-24-16,0-8-4 15,2-5-12-15,-5-6 36 16,0-7-20 0,-3-6-12-16,9-2-8 0,-9-1 20 15,3-4-12-15,-3-4-12 16,0 9-4-16,0 2 12 16,-3 14-4-16,0 4-124 15,0 9 64-15,-6 10-296 16,0 6 196-16,2 2-280 15</inkml:trace>
  <inkml:trace contextRef="#ctx0" brushRef="#br0" timeOffset="173768.3217">21610 17095 580 0,'-6'-3'216'0,"6"-5"-168"0,3 3-12 0,3-3 92 15,3 0-76-15,9-3 16 0,0-2-44 16,6 0 4-16,11 0-16 15,4 5 44-15,-6 2-28 0,-6 4-192 16,0 2 92-16</inkml:trace>
  <inkml:trace contextRef="#ctx0" brushRef="#br0" timeOffset="173916.752">21777 17066 508 0,'-9'31'188'0,"6"-7"-148"0,0 5-8 16,3-10 36-16,3 2-44 0,0-3-12 15</inkml:trace>
  <inkml:trace contextRef="#ctx0" brushRef="#br0" timeOffset="176467.4033">16553 15383 372 0,'-39'40'140'0,"15"-17"-112"0,-8 12-4 0,17-17 92 16,-3 9-68-16,3 15-12 15,3 16-20-15,3 3-16 16,3 0 4-16,3-3 12 16,6-2-8-16,3 2-4 15,6 21 0-15,3 3-4 16,3 0 0-16,0-8-12 16,3-2 8-16,-7 10 48 15,4 8-24-15,-3-8 24 16,0 8-24-16,6-11-8 15,-9 6-8-15,3 8-4 0,-3-11 0 0,2-8 24 32,7 8-12-32,9 18-40 0,6 3 16 15,2-10 12-15,7-11 0 16,0-11-8-16,2-2 4 16,-8 3 12-16,0-1-4 0,-6 1-4 15,-1-9 4-15,1-10 40 16,3-5-24-16,2-3 8 15,10-6-16-15,6-7 0 16,2 5-4-16,-5-3-8 16,-1 1 4-16,-5-3-16 15,6-1 8-15,2 1 12 16,10-5-4-16,11-1 16 0,4-5-12 16,-10-8 16-16,3 1-16 15,7-4 32-15,11-2-24 16,3-3 4-1,-8 9-12-15,-7-9 20 0,7 3-16 16,8 0-20-16,9-3 0 16,-15-5-12-16,-2 0 8 15,8-5 16-15,18 2 0 16,-6-2-4-16,-8-3 4 16,2-3 4-16,18 3-4 15,0 3-36-15,-15 0 16 16,6-3 16-16,21 3 0 15,-9 5 36-15,-17-8-20 0,14 8-12 16,12 0-8-16,-6 0 28 16,3 0-12-16,9 0-4 15,3-6-4-15,-18-2-4 16,6 3 0-16,9-3 16 16,-12 3-8-1,-15-8-4-15,6-1 0 0,6 1 4 16,0-8-4-16,-21 3 8 15,4-4-8-15,8-1-12 16,3 9 4-16,-12-4 4 16,3 2 0-16,0-3 16 15,15 1-8-15,-11-3-12 16,-7-3 0-16,6-3 12 16,12-12-4-16,-15-6-4 0,-17-11 4 15,-10-2 4-15,-3 2-4 16,-2 4-4-16,5 7 4 15,-5-8 4-15,-1 0-4 16,-17-19-4-16,2-2 4 16,-2 3 28-16,-4-1-16 15,10-12 4-15,0-20-12 16,2 4 4-16,-5 2-8 16,-13-5 16-16,-5-16-12 15,-9 8 16-15,-6-3-16 16,-13 3 32-16,4-16-24 15,0 13-24-15,-6 0 4 16,-3-7 0-16,-3-4 4 0,0 11 8 16,-3-2-4-16,9-16-12 15,-9 10 4-15,0 8 4 16,-3-5 0-16,-6-5 0 16,0 13 0-16,0 15 0 15,-12 6 0-15,-2 1 8 16,-13-7-4-16,-6 9-20 15,6 10 8-15,-2 8 32 16,-1-2-16-16,-3-6-28 16,4-5 12-16,-1 6 20 15,-3 4-8-15,-2 6-24 16,-22 2 8-16,-5 6 4 16,-1 0 8-16,1 5-12 15,11 3 8-15,-17 2 12 16,-12 14-4-16,-4 5-4 15,4 8 4-15,-3 5-24 0,-18 0 12 16,-6 8 20-16,8 3-4 16,4 2-12-16,-21 3 0 15,6 3-4-15,6 4 0 16,0 4 8-16,-12 5 0 16,3 8-12-16,15 5 8 15,-15 8 12-15,-6 3-4 16,9-3-12-16,11-3 4 0,-11-2 4 15,-9-3 0-15,12 3-12 16,15-9 8-16,-3 7-4 16,-3-1 0-16,5 2 24 15,10 6-8-15,12 3-20 16,-7 2 4-16,-2 3 32 16,-3-2-16-16,3-4 0 15,8-4-4-15,1-3-24 16,-12-6 12-16,-4 1-4 15,4 2 4-15,12-3 44 16,2 1-24-16,4-9-8 16,-10 1-8-16,-2-1 4 15,3 3 0-15,11 3-28 16,-2 3 16-16,-3-4 12 16,-7 4 4-16,-2-6 24 15,6 3-16-15,8 5-32 16,-2-5 12-16,-10-3 28 0,-5-5-12 15,3 2-16-15,5 1 0 16,10-1-4-16,-4 1 4 16,-5 2-12-16,3 0 12 15,-7 3 4-15,16 5 4 16,8 0-12-16,7 0 8 16,-1 0 20-16,-5-2-8 15,-1-1 4-15,-2 1-4 16,8-1-40-16,6-2 16 15,1 5-4-15,5-5 12 16,6 0 0-16,4 2 0 0,2 3 16 16,-3 0-4-16,3 1 16 15,4 1-12-15,-4 4-84 16,-3-1 44-16,6-2-168 16,3 0 116-16,1-3-492 15</inkml:trace>
  <inkml:trace contextRef="#ctx0" brushRef="#br0" timeOffset="180972.3803">13865 15640 456 0,'-9'-27'168'0,"12"16"-128"0,0-7-16 15,0 10 68-15,-3-5-56 16,3 0 24-16,-3-1-40 16,-3 4 72-16,0 2-56 15,-3 3 40-15,-3 5-44 0,-6 7-20 16,-3 9-4-16,-11 16-20 16,-7 24 8-16,-9 10 4 15,-5 3 0-15,-1 2 0 0,6 8 0 16,4 6 24-16,5 2-12 15,3-10 24-15,6-8-24 16,4-8 12-16,5-8-12 16,6-8 0-16,6-11-4 15,3-8-16-15,6-7 4 16,3-11-104-16,6-8 60 16,-6-8-420-1,6-5 260-15,-1-6-56 16</inkml:trace>
  <inkml:trace contextRef="#ctx0" brushRef="#br0" timeOffset="181240.5603">13252 16145 464 0,'-48'5'176'0,"42"0"-140"0,-3 3-8 16,6 0 4-16,0 3-24 15,3 5-12-15,0 0 0 16,0 0 12-16,3 7-4 15,0-1 68-15,3 4-40 16,0 0 60-16,3 1-56 16,0 2 20-16,6-5-36 15,0-6-16-15,0 1-8 0,5-11 28 16,10-3-12-16,-3-13 32 16,0-16-28-16,14-2 12 0,13-9-16 15,20-7-192-15,10-8 96 16,-1 0-432-1</inkml:trace>
  <inkml:trace contextRef="#ctx0" brushRef="#br0" timeOffset="182099.6377">14356 15457 228 0,'0'-11'84'0,"3"6"-64"0,-3-3-8 15,0 3 116-15,0 0-72 16,0-3 16-16,0-3-48 0,0 3 24 16,0 0-32-16,-3 0 20 15,0 3-20-15,0 2-8 16,0 1-4-16,0-1-4 16,-3 0 0-16,0 3 24 15,0 3-12-15,-3-3 4 16,-3 3-8-16,1 2 12 15,-4 3-12-15,3 0-40 0,-3 5 20 16,-3 3 12-16,-3 2 0 16,0 4-8-16,1-4 4 15,2 1 4-15,3-3 0 16,3 2 52 0,9 3-28-16,3 0-20 15,9 1-4-15,9-4 8 0,3-5-4 16,2-5 24-16,1-8-16 0,0-5 4 15,0-8-8-15,0-1 20 16,-4-9-16-16,-2 1 4 16,0-4-8-16,-3 5-52 15,-3 0 28-15,-3 2-16 16,-3 3 20-16,-3 3 0 16,-3 2 4-16,0 4 8 15,-3 1 0-15,0 4 8 0,0 4-4 16,3 4-20-16,0 4 8 15,3 1 20-15,0 5-4 16,3-6-20-16,3 1 4 16,0-3 32-16,6-3-16 15,-1-2-8-15,4-6-4 16,3 0 28-16,3 1-12 16,-3-4-172-1,0 1 88-15,-4-3-316 16</inkml:trace>
  <inkml:trace contextRef="#ctx0" brushRef="#br0" timeOffset="182549.1891">14609 15002 352 0,'-6'-11'132'0,"0"11"-104"0,3-2-8 0,3 2 36 16,0 0-36-16,0 0-8 15,0 0-8-15,3 5 20 16,3 6-12-16,-3 2 40 16,-3 5-28-16,3 3 48 15,3 3-40-15,-3 8 28 16,3 2-32-16,3 3-16 15,0 3-8-15,-3-3 12 0,6-2-8 16,3-6 40-16,-4-6-24 16,1-4-4-16,3-6-12 0,-3-7-184 15,3-12 100-15</inkml:trace>
  <inkml:trace contextRef="#ctx0" brushRef="#br0" timeOffset="183147.3948">14951 15015 312 0,'0'-18'112'0,"0"15"-84"0,-3-5-12 15,-3 5 20-15,1 3-24 0,-4 0 48 16,-3 8-32-16,-3 3-16 15,-3 5-4-15,0 10 36 16,3-2-24-16,0 5 52 16,6-5-40-16,3 0 4 15,0-3-24 1,12-11 0-16,3-7-4 16,3-11 4-16,3-5-8 0,6 0 8 0,3-3-8 15,-3 3-36-15,-6 2 16 16,-1 3-84-16,-8 3 60 15,-6 5 24-15,-6 10 12 16,-3 6-12-16,1 11 8 16,2 15 84-16,6 11-44 0,14 3 52 15,16 2-48-15,6-5 16 16,9 0-32-16,-4-3 16 16,-11-5-20-16,-6-3 20 15,-9-10-24-15,-3-8 56 16,-15-8-36-16,-12-11 4 15,-12-13-24-15,-15-16-8 16,4 8 0-16,-4-10-16 16,3-1 8-16,7-2-24 15,11 5 16-15,6-2-4 16,15-3 8-16,6-3 0 16,9-5 0-16,5-3 16 15,10 1-4-15,6-1-20 16,-6 8 8-16,-3 8-100 15,2 3 56-15,-8 5-400 16,3 6 252-16,-3 2 16 16</inkml:trace>
  <inkml:trace contextRef="#ctx0" brushRef="#br0" timeOffset="183568.9204">15201 15023 404 0,'0'-8'148'0,"6"0"-112"0,-3-5-12 0,3 8-4 0,3-6-16 15,-3-5 8-15,3-2-8 16,3-1-12-16,-3 1 4 15,-3 2 20-15,-6 3-8 16,0 2 24-16,0 3-20 16,-6 3-4-16,-3 2-4 15,-6 3 12-15,-6 0-8 16,1 5-4-16,-10 1 0 16,9 2 84-16,0 2-48 15,6 3-28-15,9 3-8 16,6 3-4-16,6-1 0 15,9 3 8-15,6 1-4 0,0-1 16 0,3-5-12 16,-4-3 16 0,-5-5-16-16,6-3 40 0,0 0-24 15,0-5-92 1,-6-2 36-16,3-6-220 16</inkml:trace>
  <inkml:trace contextRef="#ctx0" brushRef="#br0" timeOffset="184033.4388">15398 14520 288 0,'-21'-23'108'0,"12"9"-84"0,0-2-4 0,3 8 92 0,0-2-64 16,3 10 24-16,3 0-40 15,0 5 4-15,6 11-20 16,6 5 44-16,3 3-32 15,3 0 12-15,0 0-24 16,3-1 8-16,-1-1-12 16,1-1 36-16,-3 0-24 0,-3-3 12 15,-3 4-20-15,-6-4 36 16,0 6-28-16,-6-8 12 16,-9 2-20-16,0-10 0 15,0-10-8-15,3-9-16 16,6-5 4-16,0-2-32 15,12 2 20-15,0 0-28 16,9 0 24-16,3 3 8 0,-1 8 12 16,-2-1-28-16,0 6 16 15,0 0-4-15,-6 11 8 16,-3 2 32-16,-3 6-12 16,-6 7 24-16,-6 6-24 15,0-3-4-15,-3 0-4 16,-3-5 20-16,-6-6-12 15,3-7 4-15,0 0-8 16,6-17-84 0,6-4-268-1</inkml:trace>
  <inkml:trace contextRef="#ctx0" brushRef="#br0" timeOffset="184843.8938">15743 14557 404 0,'-9'-5'148'0,"9"10"-112"0,0 11-12 15,3-8 4-15,3 3-20 16,-6 2 60-16,6 0-40 16,3 0 8-16,0 1-24 15,3-4 20-15,-3-2-20 16,-3 0 40-16,-3-3-28 15,-3-5 4 1,-3-5 28-16,3-3-32 0,-3-5-36 16,3-6 4-16,3-2 0 15,3 0 8-15,3-5-36 0,3 2 20 16,5 3-4 0,4 0 12-16,3 2-12 0,9 3 12 15,-3 0-12-15,5 0 8 16,-2 0 16-16,-3-2 0 15,-6 2-4-15,-3 0 4 16,-7 3 4-16,-2 2-4 16,-3 3 32-16,-6 3-20 15,-3 3 20-15,-3 2-20 16,-3 2-36-16,-3 1 12 0,3 2 0 16,-3 0 8-16,4 1-20 15,2 2 12-15,0 0-4 16,0 2 4-16,3 3 16 15,0 3-4-15,0 0-4 16,-3 3 4-16,0 2-16 16,0-3 8-16,3-2 12 15,3-3-4-15,0-2-12 16,3-6 4-16,0 1 4 16,-1-4 0-16,1-2 16 15,0 0-8-15,0 0 4 16,-3-2-4-16,-3 2 4 15,6 0-8-15,-6 0-20 16,3-3 8-16,0-2-4 16,0-3 4-16,0 0-12 0,0 0 12 15,0 0 4-15,-3 0 4 16,3 0-20-16,3 0 12 16,0 3 4-16,-3 2 4 15,3 1-12-15,0 2 8 16,0 5 48-16,0 3-24 15,-3 0-8-15,0 2-8 16,-3 1 12-16,-3-1-8 16,0 1-20-16,3-3 4 15,0-3 4-15,0-5 4 16,3-2 16-16,3-9-8 16,6-7-136-16,5-14 72 15,7-3-360-15</inkml:trace>
  <inkml:trace contextRef="#ctx0" brushRef="#br0" timeOffset="184983.209">16246 14129 748 0,'-41'-6'276'0,"38"14"-216"0,0-5-16 16,3-3-20-16,3 8-24 15,6-3 16-15,5 3-8 16,7 0-356-16</inkml:trace>
  <inkml:trace contextRef="#ctx0" brushRef="#br0" timeOffset="185128.9234">16407 14179 684 0,'-42'5'252'0,"36"6"-192"0,3-1-20 0,9 1-40 15,6 2-8-15,6 3 56 16,3-3-24-16,3-2-212 15,3-8 100-15,5-1-372 16</inkml:trace>
  <inkml:trace contextRef="#ctx0" brushRef="#br0" timeOffset="185331.4419">16720 14065 488 0,'-30'-10'180'0,"27"12"-140"0,-3 1-12 15,6-3 48-15,-3 5-48 16,0 3-20-16,0 5-8 16,0 1-20-16,0 2 12 15,0-1 32-15,6 1-16 0,3-3-36 16,6-5 16-16,9-2 44 16,11-6-12-16</inkml:trace>
  <inkml:trace contextRef="#ctx0" brushRef="#br0" timeOffset="188057.8158">19402 5683 436 0,'-6'-8'160'0,"6"11"-124"0,0 0-8 0,0-3-16 16,0 0-12-16,3 5 16 15,0 0-8-15,0 3-20 0,0 3 4 16,3 2 76-16,-1 5-40 16,-2 9 8-16,0 18-20 15,3 16 8-15,0 10-16 16,-3 11 40-16,0 37-24 16,0 16 64-16,-3 42-48 0,-3 11 28 15,3 27-40-15,0-17 52 16,0 6-44-16,0-14-8 15,0-20-16-15,-3-4 16 16,3-18-16-16,0-26 32 16,0-24-28-16,3-21 32 15,0-16-32-15,0-11-216 16,0-13 108-16</inkml:trace>
  <inkml:trace contextRef="#ctx0" brushRef="#br0" timeOffset="188703.3827">17717 7837 456 0,'-18'3'168'0,"18"-3"-128"0,0-3-16 16,6 3 16-16,3-3-28 15,9-2 48-15,8 0-32 16,10-3-4-16,3 0-16 15,6 0 56-15,-4-3-36 0,19 6 16 16,17 8-28-16,21 5 8 0,-2 2-12 16,20 6 12-1,33 5-16-15,2-2 32 0,40 5-24 16,5-11 32-16,34 0-32 16,14-5 48-16,6-5-36 15,27-6-24-15,-13 0-4 16,1 1 44-16,-9 4-24 15,-15 12-8-15,-26 1-8 16,-10 7 28-16,-38 4-16 16,-12 6 4-16,-6 5-12 15,-4-3 28-15,-23-7-20 16,-14-6 40-16,-1-3-32 0,-6-4-320 16,-6-6 160-16</inkml:trace>
  <inkml:trace contextRef="#ctx0" brushRef="#br0" timeOffset="190204.8159">19455 7832 444 0,'0'-8'164'0,"0"8"-124"0,0 0-16 0,0 0 24 15,0 0-32-15,0 0-24 16,0 0 4-16,9 5 8 16,-3-2 0-16,0 2 32 15,3-2-20-15,-3-1 12 16,9-2-16-16,-6 0 0 0,3-2-4 16,3-1 20-16,-7 0-16 15,4 1-4-15,3-1-4 0,0 3 4 16,0 0-4-16,6 0 8 15,0 0-8-15,2 0-36 16,4 0 16-16,-3 3 32 16,3-1-8-16,-3-2 0 15,2 0-4-15,13 0 4 16,0-2-4-16,3-1 24 16,5 0-16-16,1 1-4 15,-1-1-4-15,-5 0-16 16,-3-2 8-16,-6 0 4 15,-7 2 0-15,-5 1 24 32,3 2-12-32,-3 0 12 0,-6 0-12 15,-3 0-16-15,0 0 0 16,-4 2 4-16,-2 1 0 16,0-3 24-16,0 0-12 0,0 0 4 0,0-3-8 15,0 1-8-15,0-1 4 16,0-2-16-16,3 2 8 15,0-2 28-15,0-1-12 16,0 4 12-16,0-1-12 16,0 3-112-16,-9 0 52 15,0 5-164 1,-3 1 116-16,-6 2-208 0,-3 0 172 16,-3-1-16-16</inkml:trace>
  <inkml:trace contextRef="#ctx0" brushRef="#br0" timeOffset="190835.3986">20301 7879 456 0,'-9'8'168'0,"9"-13"-128"0,-3 2-16 16,3 3 80-16,0 3-64 15,0-3-16-15,0 0-16 16,0 0 8-16,3 8-8 16,0 0-20-16,0-3 4 0,-3 0 32 0,0 3-16 15,0-2 88-15,-3-4-52 16,0 1 76-16,-3 2-68 16,3-2-8-16,0-3-28 15,0 2 8-15,0-2-16 16,0-2 24-16,0-3-20 15,0-1 12-15,3-2-12 16,0-2-8-16,0-6 0 16,0-5 12-16,0-8-8 15,0-11 4-15,0-8-4 16,0-5 12-16,0 0-12 16,0-7 4-16,-3-12-4 15,0-15 20-15,-3-6-16 0,3 1 12 16,0-6-12-16,3-16 0 15,-3 0-4-15,3 6-8 16,-3-3 4-16,0-6-4 16,0 11 0-16,-3 11-12 15,-3 10 8-15,-3 9 20 16,0 2-8-16,-8 5-20 16,2 8 4-16,0 11-12 15,9 7 8-15,3 9-20 16,6 2 20-16,0 6 4 15,9 2 8-15,-3 3-12 16,3 0 8-16,3 7 12 16,-3 4-4-16,-9 2-12 15,0 8 4-15,0 8-24 16,-9 5 16-16,3 6-296 16,-9 10 172-16,0 2-420 15</inkml:trace>
  <inkml:trace contextRef="#ctx0" brushRef="#br0" timeOffset="191622.1483">21167 5040 392 0,'-3'43'148'0,"3"-12"-116"0,9 14-8 15,-6-21 56-15,6 5-48 16,0 0 4-16,0 0-20 16,-1-2 32-16,1-1-24 15,0-2 32-15,-3-3-32 0,-3-7-252 16,6-9-140-1</inkml:trace>
  <inkml:trace contextRef="#ctx0" brushRef="#br0" timeOffset="191921.0462">21262 4874 280 0,'54'0'104'0,"-19"5"-84"0,22 8 0 16,-27 3 64-16,2 10-48 15,-2 9 56 1,-6 10-52-16,-3 0 76 0,-6 2-64 16,-9-2 44-16,-12-2-56 15,-3-6-12-15,-18 0-16 16,-12 3 44-16,-14 2-32 0,2-5 16 15,3-11-24-15,4-7-16 16,8-9-4-16,6-4 12 16,12-9-4-16,10-7-380 15</inkml:trace>
  <inkml:trace contextRef="#ctx0" brushRef="#br0" timeOffset="192052.7676">21848 4786 676 0,'-44'-10'248'0,"35"12"-192"0,0 4-16 0,6 2-48 16</inkml:trace>
  <inkml:trace contextRef="#ctx0" brushRef="#br0" timeOffset="192262.7622">21798 4942 756 0,'-54'27'280'0,"45"-6"-216"16,-6 19-20-16,10-16-20 0,2 5-24 16,0 2 16-16,6-4-8 15,2-1-4-15,10-5 0 16,-3-2-128-16,3-6 68 0,0-5-340 15,0-3 220 1</inkml:trace>
  <inkml:trace contextRef="#ctx0" brushRef="#br0" timeOffset="192682.1048">22078 5016 444 0,'-3'6'164'0,"0"2"-124"0,3 8-16 0,0-3 24 16,3 8-32-16,3 0 40 15,0 0-32-15,-3 3 40 16,0 5-36-16,0-8 20 0,-3-2-28 15,3-1 8-15,-1-4-16 0,1-4 12 16,0-2-16-16,0-3 48 16,-3-5-28-1,6 0-32-15,3-7 0 16,0-7-204-16,0 1 116 0,3 0-32 16,0 2 72-1,-3-5 32-15,-6 6 16 16,-3-1 64-16,-3 1-32 15,-3 4 84-15,-3 1-60 16,0 0 16 0,-3 2-36-16,0 0 24 0,3 6-32 15,0-3-56-15,3 0 16 16</inkml:trace>
  <inkml:trace contextRef="#ctx0" brushRef="#br0" timeOffset="193357.6036">22587 4985 288 0,'-9'-11'108'0,"9"9"-84"0,-6 2-4 16,3 2-24-16,-3 6 0 16,-3 5 4-16,-3 8 0 15,-6 3-28-15,0 3 16 16,0-1 172-16,1 1-88 16,5-4 28-16,3-4-60 15,6-3 0-15,12-3-24 0,3 0 8 16,3-7-12-16,2-6 44 15,1-3-28-15,3-5 4 16,3-5-20-16,-3-3-104 16,3-5 48-16,-7-3-140 15,-2-8 104-15,-6-2-32 16,-6-6 64-16,-6 3 4 16,-6 3 24-16,-3 5 56 15,3 2-16-15,0 6 220 16,1 2-132-16,2 9-12 15,3 5-60-15,3 5-52 16,0 10 8-16,6 6 72 0,0 8-36 16,-1 5 0-16,1 3-16 15,3 2 0-15,-6 0-8 16,6-4 40-16,-3-4-20 0,0-2 76 16,0-3-56-16,3-2-276 15,3-6 124-15,0-13-392 16</inkml:trace>
  <inkml:trace contextRef="#ctx0" brushRef="#br0" timeOffset="193672.3283">22962 5024 488 0,'-12'-15'180'0,"9"15"-140"0,9-3-12 15,0 0 4-15,0 1-24 0,3-1 24 16,0-2-20-16,2-6-20 15,4-2 0-15,3-3 76 16,0 0-40-16,-3 0-24 16,-3 0-8-16,-3 3 0 15,-9 3 4-15,-9 2 0 0,0 2 0 16,-9 6-20-16,0 6 12 16,-6-1 48-16,1 5-20 15,-10 4 52-15,3 2-40 16,3 2 12-16,6 1-28 15,4 4 0-15,17-1-8 16,6-4-24-16,8 1 8 16,10-3 48-16,3-9-20 0,0-1-20 15,0-4 0-15</inkml:trace>
  <inkml:trace contextRef="#ctx0" brushRef="#br0" timeOffset="196150.8861">19330 5651 352 0,'3'-7'132'0,"-3"9"-104"0,3-2-8 0,-3 0-8 16,0 0-12-16,0 5 104 15,0 1-56-15,-3 4 24 16,0 4-40-16,0 1 12 16,-3 1-24-16,0 0 16 15,-3 3-20-15,0-1-16 0,0 1-4 16,1-3 28-16,-1 0-12 16,3-3-32-16,0-3 12 15,6 1-44-15,9 0 32 16,3-1 32-16,5-2-4 0,4-5 36 15,6-6-28-15,-3-5 32 32,6 0-32-32,-4-5 12 0,-2 0-16 15,-9-1-8-15,-9 1 0 16,-9 3 12-16,-9-1-8 16,-3 0 40-16,-3 1-24 0,1 2 32 15,2 3-32-15,3-1-12 16,3 1-8-16,3 5-4 15,3 0 0-15,6-3-196 16,6-2 108-16,9 3-440 16</inkml:trace>
  <inkml:trace contextRef="#ctx0" brushRef="#br0" timeOffset="196408.8433">19202 5196 488 0,'-12'-31'180'0,"12"20"-140"0,-3-2-12 0,3 13 64 0,0 0-56 15,-3 16-20 1,-3 8 48-16,0 5-40 15,3 2-8-15,3 1-8 0,3 0 52 16,3 0-32-16,3-9-136 16,0-1 60-16</inkml:trace>
  <inkml:trace contextRef="#ctx0" brushRef="#br0" timeOffset="196508.8511">19283 5030 600 0,'-36'-37'224'0,"30"34"-176"0,0 3-12 16,9 5-8-16</inkml:trace>
  <inkml:trace contextRef="#ctx0" brushRef="#br0" timeOffset="197862.5555">22527 7953 364 0,'0'-2'132'0,"-9"2"-100"0,9 5-12 16,-6-2 52-16,3 2-44 15,-6 0 52-15,6 1-48 16,0-1 12-16,0 0-28 15,3 0 20-15,3 1-24 16,3-1 4-16,0-2-8 16,3 2 4-16,0 0-8 0,3 1 8 15,3-1-8-15,3 3-4 16,3 0 4-16,-1 2 12 16,4 1-8-16,-3-1 4 15,-3 1-4-15,-12-3 12 31,6 3-12-31,-18 2 24 0,-3 3-20 0,-6 2 32 16,-6 3-28-16,0 0 12 16,4 6-16-16,-7-3 28 0,6 0-24 15,-6-3 20-15,-3 0-20 16,3-3-16-16,7-4-4 16,5-4-40-16,12 3-504 31,9-7 296-31,0-12-4 15</inkml:trace>
  <inkml:trace contextRef="#ctx0" brushRef="#br0" timeOffset="198581.8205">22694 8443 372 0,'3'-13'140'0,"3"10"-112"0,6-8-4 0,0 9 12 0,5-4-24 16,4-1 24-16,9-1-24 16,0 0 12-16,-3 2-12 15,-1 4 0-15,-2-1-4 16,-6 3-24-16,0 3 8 15,-6 5 32-15,-3 5-16 16,-3 5 28-16,-3 6-24 16,-3 3 48-16,-3 2-32 15,-3-5 56 1,6-1-48-16,0 4 0 0,3-6-20 16,3-5-4-16,3-6-4 15,-3-4 36-15,8-12-20 16,1-7 12-16,6-11-20 0,0-5 8 15,9 0-12-15,-12 0 20 0,-6 0-20 16,-6 5 4-16,-6 6-8 16,-3 2-8-16,-3 5 4 15,-3 6-32-15,0 5 16 16,0 5-416 0,9 6 232-16,0 5-164 15</inkml:trace>
  <inkml:trace contextRef="#ctx0" brushRef="#br0" timeOffset="199617.7651">19437 9070 364 0,'-3'-8'132'0,"3"3"-100"0,-3 5-12 15,3 0 52 1,0 0-44-16,-6 10-12 0,6 14-8 15,-6 3 36-15,6 18-24 16,-3 13 44-16,-2 37-36 16,5 16 28-16,-6 19-28 15,3-14 28 1,0 1-32-16,0 4 12 0,-3-7-20 16,3-5 44-16,0-12-32 15,3-15 40-15,0-10-40 16,0-14-112-16,3-5 44 0,0-13-564 15</inkml:trace>
  <inkml:trace contextRef="#ctx0" brushRef="#br0" timeOffset="200097.4634">18577 10388 248 0,'-24'0'92'0,"24"2"-72"0,9 1-4 15,-6-3 36-15,9 0-32 16,9 0 88-16,3 2-60 15,8 1 20-15,13-3-36 16,-6 0 32-16,8 0-36 16,1 0 20-16,15 3-28 15,20-1 16-15,12 6-20 16,3 0 8-16,24 0-12 0,18 3 36 16,6-3-24-16,33-6 4 15,5-4-16-15,28 2 36 16,-1 0-24-16,21 8 32 15,-6 2-32-15,10 3-12 16,-1-2-8-16,-3 0 12 0,-12-6-8 16,6-2 68-16,-29-6-44 15,2-5 32-15,-20 3-36 16,-39 2-192-16,-18 3 88 16,-24 8-280-1,-29 3 200-15,-25 4-248 16</inkml:trace>
  <inkml:trace contextRef="#ctx0" brushRef="#br0" timeOffset="202007.1069">19363 10459 236 0,'0'-8'88'0,"0"3"-68"0,6-1-4 16,0 1 68-16,0 0-48 15,0 0-40-15,0-1 0 16,0 4 4-16,0-1 4 16,0 3 32-16,-1 0-20 15,1 0 40-15,0 3-32 16,0-3 32-16,0 2-32 16,0-2 4-16,0 0-16 15,3 0 0-15,3 0-4 16,3 0 20-16,0 0-16 15,0 3-4-15,3 2-4 16,-1-2 12-16,1 2-8 16,-3 0-20-16,3 1 4 15,0-1 4-15,0-2 4 16,-3-1 24-16,2-2-12 16,-2 0 32-16,0 0-28 15,-3-2-24-15,0-1 4 0,0-2-16 16,-3-1 8-16,0 4 44 0,0-1-20 15,-3 1-28-15,3-1 8 16,0 0 28-16,-3-2-12 16,5 0 8-16,1-1-8 15,0-2 4-15,3 0-8 16,0 1 16-16,0-4-12 16,0 3-20-16,0 3 4 0,0-9 32 15,-1 9-16-15,1-8-28 16,0 5 12-16,0 0 0 15,0-2 8-15,0 2 0 16,0 0 0-16,0 0 0 16,0 0 0-1,-1 0 0-15,4 3 0 0,-3-1 24 16,3 1-12-16,-6-3-20 16,0 3 0-16,0-1-12 15,0 1 8-15,0 0 24 16,-1-3-4-16,1 3-12 15,-3-3 0-15,3 0 20 16,0 0-8-16,-3-3 16 31,0 3-16-31,-3-5-4 16,3 2 0-16,-3-4-16 0,0 1 8 0,0 1-4 16,0 0 0-16,0 0 24 15,3 2-8 1,-4-5-4-16,4 6 0 0,0-6-24 15,0 3 12-15,0-3 32 16,-3 0-16-16,0 0-16 16,0-3 0-16,-3 1 12 15,0-1 0-15,0 1 24 0,0-3-16 16,3 2-32-16,0-2 12 16,0 5 8-16,0 0 4 15,3-5 16-15,-6 5-12 16,6-2 4-16,-6-4-4 0,-3 1 12 15,0 3-12-15,0-3-4 16,0-3 0-16,0-3-32 16,0-2 16-16,0-5 48 15,0-6-16-15,0 3-28 16,0-3 4-16,0 6 0 16,0-3 4-16,0 0 0 15,3-3 0-15,0-7 24 16,2-9-12-16,4-2 24 15,6 2-24-15,-3 6 4 16,0 8-8-16,3 5 4 16,-9 0-8-16,0 5-4 15,3 5 4-15,-3 4 20 16,-3 4-12-16,-3 3 12 16,0 3-12-16,0 0 0 15,0 5-4-15,-6 0-16 0,12 5 4 16,-6 3-120-16,0 8 68 15,-6 8-568 1</inkml:trace>
  <inkml:trace contextRef="#ctx0" brushRef="#br0" timeOffset="204319.2306">21122 8152 268 0,'3'-13'100'0,"0"10"-76"0,0-2-8 0,-3 2 52 0,0 3-40 16,0 0 16-16,0 0-28 16,0 5 36-16,-3 6-28 15,-3 2 4-15,-6 3-16 16,-6 2 0-16,1 4-4 16,-4-4 12-16,-3 1-12 15,0-3 32-15,3-1-24 16,0 1-4-16,6-2-8 15,7 1-16-15,2-4 8 16,6 2 12-16,9-2-4 16,2-1 16-16,4 1-12 15,3 0 4-15,3-1-4 16,0 3 12-16,0 6-12 16,-3-3 16-16,-1 2-16 0,-2 1 16 15,-6-1-16-15,-3 1 4 0,-9-1-4 16,-12 1 12-16,-6 2-12 15,-2 0 32-15,-4 0-24 16,3-2 12-16,6-1-16 16,3-7-16-16,9 2 0 15,9-7 20-15,9-6-8 16,6-6-392 0</inkml:trace>
  <inkml:trace contextRef="#ctx0" brushRef="#br0" timeOffset="204680.2286">21259 8340 340 0,'-12'16'128'0,"6"-9"-100"0,-6 4-8 16,9-3 60-16,-3 0-48 15,3 3 32-15,0-4-36 16,3 4-8-16,3 2-12 16,9-2 20-16,3 2-16 15,6 6-4-15,6 2-4 16,3 3-4-16,-1-1 0 15,1-1 24-15,-6-4-12 16,-9-2-4-16,-12-3-4 16,-9 3 28-16,-12-3-16 15,-6 1 12-15,-9-4-16 0,4 1 20 0,5-1-20 16</inkml:trace>
  <inkml:trace contextRef="#ctx0" brushRef="#br0" timeOffset="223007.4888">5801 16949 624 0,'-15'-8'228'0,"9"8"-176"0,0-2-16 0,3 2-16 16,0 2-20-16,3-2-20 15,0 0 12-15,6 6 4 16,3-1 4-16,0-3 16 0,3-2-8 16,-3 6 32-16,-3 2-24 0,0 5 64 15,-6 5-44-15,-3 9 56 16,-9 13-56-16,6 5 28 16,-3 8-36-16,3 2 8 15,0 6-20-15,3 18-24 16,6 11 0-16,3 3 12 15,0-8 0-15,-3 12 8 16,0 1-8-16,-6 0 32 16,0-13-20-16,0-14 40 15,0-5-32-15,6-2 4 16,6 2-16-16,3 0-8 16,12-8 0-16,-3-7 12 15,5-4-8-15,4-7 40 16,-12-8-24-16,62 7-268 15,-50-7 132-15,-15-5-584 16</inkml:trace>
  <inkml:trace contextRef="#ctx0" brushRef="#br0" timeOffset="225739.7244">4786 17960 488 0,'0'-8'180'0,"9"3"-140"0,-3-3-12 15,6 8 32-15,0-6-40 16,0-1-20-16,8 1 0 16,1 4 8-16,0-4-4 0,0 1 16 0,3-3-12 15,5 8 40-15,1-5-24 16,0 2 12-1,0 3-20-15,3-3-8 16,2 1-4-16,4 2 20 16,6-5-12-16,5 5-12 15,13-6-4-15,2 6 4 16,1 6 0-16,-1-1 8 0,-2-3-4 16,5 4 8-16,13-1-8 15,2 0 8-15,-3-5-8 16,4 0-4-16,11-2 4 0,6-1-24 15,0 3 12-15,-8 0 4 16,2 0 4-16,9 3 8 16,0 2-4-16,-9 8-20 15,-8 0 8-15,-4 11 12 16,9 3 0-16,-2-6 16 16,5 5-12-16,-9-12-12 15,7-1 0-15,14-8 12 16,0-5-4-16,-12-5-4 15,-6 5 4-15,7-8-4 16,-4 8 0-16,-9 0 52 16,-5 0-28-16,-16 0 0 15,-8 8-16-15,-13-3 12 16,-5 0-12-16,-6-2 24 16,-3 2-20-16,-6-5-4 15,-4 6-4-15,-5-4 4 16,-6-2-4-16,3 6-248 0,-3-6 132 15</inkml:trace>
  <inkml:trace contextRef="#ctx0" brushRef="#br0" timeOffset="227843.5">5352 17912 340 0,'8'-10'128'0,"-5"2"-100"0,3 5-8 0,-3 0-8 0,-3 3-12 16,0 0 8-16,0 0-4 16,-3 6 8-16,0-1-8 15,0 0 32 1,0-2-20-16,0 2-4 0,3-5-8 16,0 0 40-16,6 6-24 15,0-6 24-15,3-6-24 16,3 6 28-16,0-5-32 15,3 0 12-15,0-3-16 16,-3 8 12-16,0-3-16 16,0 0 24-16,0 1-20 0,-1 2-32 15,-2 0 12-15,3 0 8 16,6 0 4-16,-6 0 16 16,0 0-12-16,0-5 24 31,3 5-20-31,3 0 24 0,-4-6-24 0,1 6-4 15,-3-2-4-15,0 2 4 16,0 0-4-16,-3 2 16 0,0-2-12 16,0 6-4-16,0-6 0 15,0 5 4 1,0-5-4-16,0 0-4 0,2 0 4 16,4-5 4-16,0 5-4 15,6-6 8-15,0-2-8 16,3 8 8-16,3-5-8 15,-1 5-12-15,-2 0 4 0,6 0 20 16,-9 5-8-16,3-5-40 16,2 0 20-16,-5 6 28 15,3-6-8-15,-9-6-8 16,6 6-4-16,-6-5 20 16,-1 5-8-16,7-8 4 15,-6 3-4-15,6 5-52 16,0-3 28-16,-3-2 20 15,6 5 0-15,5 0 28 16,7-5-20-16,3 5-4 16,-4-3-4-16,4-2 12 15,-3-1-8-15,-3-2-28 16,-1 3 8-16,1 0 12 16,0-8 4-16,3-1 8 15,-1 6-8-15,4 3 8 16,0-3-8-16,-1 0 8 0,1 3-8 15,-3-3-4-15,-3 3 4 16,-1-1-4-16,-5-2 0 16,-3-2-12-16,-3-1 8 15,0 1 12-15,-4-3-4 16,7-1-28-16,3-4 12 16,6-3 32-16,2-1-12 15,4-1-8-15,3-4-4 16,-6 9 4-16,-4-1 0 15,-2-2 0-15,0 8 0 0,-6-1-20 16,-6 1 12-16,2 8 32 16,-2-8-16-1,0 0 0-15,0 5-4 16,0-3-16-16,3-2 8 16,-3 0 12-16,-1-3-4 0,4 2 8 15,0-1-8-15,-6-1-20 16,0-3 8-16,3 6 56 15,0 0-24-15,-4-6-20 16,7 3-4-16,3-2 8 16,3-3-4-16,3-8-20 15,2 2 8-15,-2-2 20 16,-3 0-4-16,0 0-4 16,-3 2 0-16,-4 3-4 15,-2 9 0-15,-3-4 8 16,0 3-4-16,-3 3 24 0,-3 2-16 15,3-2-12-15,0-3-4 16,-3 0 4-16,2-2 0 16,1-3 8-16,-3 2-4 15,-3 1 40 1,3-3-20-16,-9 2-32 0,6 0 4 16,-6-2 8-16,6 0 0 15,3-3-4-15,-3 6 4 16,0-3 48-16,0-6-28 15,-3 6-20-15,0 0-4 16,-3 0 8-16,0 2-4 0,0 3 16 16,-3 3-12-16,0 5-20 15,3 3 4-15,0 0-40 16,0 5 28-16,0 0-48 16,3 10 40-16,3 11-724 15</inkml:trace>
  <inkml:trace contextRef="#ctx0" brushRef="#br0" timeOffset="234388.4704">9117 16743 300 0,'3'-13'112'0,"0"7"-88"0,0-4-8 15,3 2 48-15,0 2-40 16,0-1 8-16,3-7-20 15,-3 4 28-15,-6-3-24 16,0-1 4-16,-6-2-12 16,0 3 12-16,-9 0-12 15,0 2-4-15,-6 1 0 16,0-1 20-16,-2 1-12 16,-4-1-12-16,0 0-4 15,3 6 12-15,0-3-4 16,1 6-4-16,2-1 4 15,3 0-4-15,-3 3 0 16,0 3 0-16,-3 2 0 0,-2 8-28 16,-4 6 16-16,-6-1 32 15,0 14-12-15,1 5 52 16,2-2-32-16,6-6-16 16,9-3-4-16,3 1 0 15,9-9-4 1,9 3 8-16,12-10-8 0,9-3 24 0,9-8-16 15,6 0-56-15,2-8 20 16,-5-3-60-16,-3-2 48 16,-10 3 36-16,-2-6 0 15,-6 8 4-15,-3 2 0 0,-6-1-4 16,-3 7 0-16,-3-6 16 16,0 6-8-16,0 0 40 15,0 0-24-15,3 11-24 16,0-3-16-1,3 0 4-15,0 2 8 16,3-2 4-16,0 5-12 16,0-5 8-16,-3 3 12 15,0-3-4-15,0 2-28 16,-1-7 12-16,4 5 4 16,0-3 8-16,9-5 16 15,6 0-8-15,9-5 24 16,5-3-20-16,7-5 12 15,0-6-12-15,-7-7-112 16,-2-6 52-16,-6-2-68 16,-9 2 68-16,-6 0 40 15,-9 3 8-15,-3 3 24 16,-3 2-16-16,-6 5-4 16,-3-2 0-16,0 5 4 15,3 3-4-15,0 3 76 16,0 2-44-16,0 0 12 15,3 2-28-15,0 4 32 16,0-1-28-16,-3 3 12 16,-3 5-20-16,3 1 44 15,-6 7-32-15,0 3-4 0,-5 16-16 16,2 10 28-16,-6 3-20 0,15 5 20 16,0-10-20-16,9-1 28 15,3-7-28 1,6-5-12-16,0-6-8 0,0-8-420 15,2-2 232 1,-2-9-144-16</inkml:trace>
  <inkml:trace contextRef="#ctx0" brushRef="#br0" timeOffset="235048.8956">9462 16605 372 0,'3'-16'140'0,"-3"8"-112"0,0 0-4 0,0 3 20 15,0-3-28 1,0-2-12-16,-3 4-8 0,-3-2 20 15,-3 6-8-15,-2 2 84 16,-4 2-48-16,-6 12 32 16,6 7-44-16,0 3 0 15,3 7-20-15,6 1-16 0,0-5 0 16,6-6 28-16,6 3-12 16,6-11 24-16,3-5-24 0,3-3-4 15,6-8-4-15,-3 1-16 16,-1-6 8-16,-2-3-32 15,-6-2 20-15,-3-3 4 16,-3-2 12-16,-6 2-12 16,-3 3 8-16,0 2-4 15,-3 6 0-15,-3 7 0 16,0 12 0-16,0 4-20 16,3 11 16-16,3 6 12 15,0 2 4-15,0 2 24 16,0 4-16-16,-3 7-4 15,-2 3-4-15,-7 5 20 16,-6-5-12-16,3-5 24 16,-9-11-24-16,0 0 24 15,-8-11-24-15,-7-10 12 0,-6-3-12 16,1-13 20-16,5-8-20 16,9-2-20-16,12-12 0 15,19-4-24-15,16-6 20 16,19-2 4-16,9-3 8 15,2 2-12-15,1 4 8 16,6 2-4-16,2-1 0 16,1 9 8-16,-4-2 0 15,-5 1-460 1</inkml:trace>
  <inkml:trace contextRef="#ctx0" brushRef="#br0" timeOffset="235454.6825">9692 16698 464 0,'11'-8'176'0,"1"-3"-140"0,6 9-8 15,-9-4 12-15,3-4-28 16,0 5-4-16,0-3-4 16,-3-6-16-16,-3 1 8 15,0 5 56-15,-3-2-28 0,-3-1 24 16,-6 0-28-16,-3 3-8 16,-3-2-8-16,-9 7-32 15,-6 1 16-15,-2 7 4 0,2 3 8 16,3 2 24-1,6 17-12-15,9 5-12 0,9 2-4 16,12-2 28-16,12-6-12 16,3 1 32-16,-4-9-28 15,1 1-12 1,6-6-8-16,6-8-348 16,2-5 192-16,1-5-124 15</inkml:trace>
  <inkml:trace contextRef="#ctx0" brushRef="#br0" timeOffset="235874.2376">10147 16383 436 0,'-9'-3'160'0,"12"1"-124"0,-15 7-8 16,9-2-8-16,-3 7-16 15,-3 1-4-15,0 2 4 16,-3 3-4-16,-2 0 0 15,-1 13 60-15,0 0-32 16,3 8 24-16,3-3-32 16,3-2 28-16,6 0-32 15,0-16 32 1,0 8-32-16,0-9 20 0,0-4-20 16,6-16 8-16,0-3 16 15,0-11-24-15,3-2-16 0,6-8-4 16,-3 8-68-16,5 5 40 15,-2 5-12-15,0 3 24 16,0 11-32-16,0 10 32 16,-6 6 76-16,-3 13-28 15,0 2 20-15,-3-2-32 16,-6-6 28-16,-9 1-28 16,0-3 40-16,-6-6-32 15,-6-2 20-15,-2-6-24 16,-1-7 28-16,3-3-32 15,9-3-216-15,12-10 108 0</inkml:trace>
  <inkml:trace contextRef="#ctx0" brushRef="#br0" timeOffset="236370.7785">10284 16515 456 0,'0'-8'168'0,"0"8"-128"0,3 3-16 15,-3 2 0-15,-3 3-20 0,0 13 40 16,3 3-20-16,-3 8 20 16,0 2-24-16,3-7 16 15,0 2-20 1,0-5 0-16,-3-6-8 0,3 3 36 0,-6-10-20 15,3 2 4-15,-3-13-16 16,3 0 12-16,3-8-16 16,3-8-4-16,3-7 0 15,3-4-24-15,3 1 12 16,3-3-4-16,3 2 4 16,0 9-20-16,-1 2 16 15,1 2 4-15,-3 4 8 16,0 5 0-16,0-3 0 0,0-6-12 15,0 12 8-15,3-1 4 16,2 1 0-16,-2 2-20 16,0 2 12-16,3 1 12 15,-6-1 0-15,6-2-4 16,-12 6 4-16,2-6 20 31,-2 2-12-31,-3 1 4 0,-6-3-8 16,0 3-200-16,0 5 104 15,0-8-316-15</inkml:trace>
  <inkml:trace contextRef="#ctx0" brushRef="#br0" timeOffset="236835.5205">10596 16515 352 0,'-11'-5'132'0,"11"5"-104"0,-3 5-8 0,-3 1 88 16,6 2-64-16,-9 5 24 16,3 8-36-16,-9 16 40 15,3 5-40-15,-3 3 36 16,3-5-36-16,0-8-20 15,3-1-4-15,6-12 24 0,3-1-16 0,0-7 40 16,6-6-32-16,3-5-12 16,6-5-8-16,0-6-4 15,0-12 0-15,3-12 16 16,3-2-8-16,-7-2-28 16,-2 7 8-16,-3 5-12 15,0 6 12-15,0 8 0 16,-3 2 4-16,0 9 60 15,-3 7-28-15,3 8 16 16,0 3-24-16,0 8 36 16,-3-3-28-16,3-8-56 15,3 1 16-15,3-1-200 16,-3-8 120-16,3-5-248 16,2-11 192-1,1-4-104-15</inkml:trace>
  <inkml:trace contextRef="#ctx0" brushRef="#br0" timeOffset="236957.6415">10906 16439 384 0,'-12'0'140'0,"6"0"-108"0,-6 0-8 0,6 5 32 16,0 0-36-16,0-2-36 16,3 5 8-16,3 0-332 15</inkml:trace>
  <inkml:trace contextRef="#ctx0" brushRef="#br0" timeOffset="237048.5296">10808 16661 312 0,'-21'29'112'0,"18"-16"-84"0,-9 3-12 15,12-3 12-15</inkml:trace>
  <inkml:trace contextRef="#ctx0" brushRef="#br0" timeOffset="237303.8949">11094 16523 548 0,'-3'-2'204'0,"-3"2"-156"0,0 2-16 0,6 4 8 16,-6 1-28-16,-3 7-40 15,3 7 16-15,3 0 12 16,3 0 0-16,3 6 20 0,3-9-12 16,6-5 16-16,6-5-16 15,2-2-196 1</inkml:trace>
  <inkml:trace contextRef="#ctx0" brushRef="#br0" timeOffset="252858.3935">4244 17328 592 0,'-6'5'220'0,"6"-8"-172"0,-3 1-12 16,9-1-20-16,0-2-8 16,0-3-4-16,3-6-12 15,3-4 4-15,0-9 28 0,0-4-12 16,3-22-48-16,5-11 20 15,7-2-84-15,6-5 56 0,12-9 36 16,8-18 8-16,1 1-4 16,2-9 0-16,-2-8 12 15,11-21-4-15,13 5 8 16,17-31-8-16,-6 5-56 16,13-27 28-16,14-7-128 15,12-11 80 1,-6-6-184-16</inkml:trace>
  <inkml:trace contextRef="#ctx0" brushRef="#br0" timeOffset="253141.2508">7271 12406 364 0,'188'-278'132'0,"-108"157"-100"0,84-99-12 0,-72 98 80 15,54-44-60-15,6-17-28 16,33-13-8-16,-13 14-12 15,10-14 0 1,-1 21 16-16,-23 9-4 0,3-4-12 16,0 22 4-16,-15 5 56 15,2-10-28-15,4 15 32 16,-15 14-28-16,-6 0 0 16,18-3-16-16,-18 21 0 15,-21 18-4-15,-18 20-8 0,-14 12 4 0,-16 11 4 16,-14 16-4-16,-6 11-64 15,-19 7 32-15,-2 6-428 16</inkml:trace>
  <inkml:trace contextRef="#ctx0" brushRef="#br0" timeOffset="254477.439">11168 8199 520 0,'-15'-18'192'0,"18"10"-152"0,0 0-8 0,-3 5 36 16,3-2-44-16,3 0-20 15,0 0-4-15,3-1 0 0,0 1 0 16,3-3 16-16,0 8-8 0,0 0 4 16,2 8-4-16,-2 3-16 15,-3 12 4-15,0 6 4 16,-3 6 0-16,-3 7 24 16,0 6-12-16,9 7 92 15,-3 30-56-15,12 8 32 16,3 7-48-16,-4 19 8 15,-2 27-24-15,0-11 20 16,0 18-24-16,0-7 32 16,-3-19-28-16,-3-8-24 15,-6-6 4-15,0-15-8 16,-3-18 4-16,0-17-36 16,-3-10 24-16,0-16-136 31,5-2 88-31</inkml:trace>
  <inkml:trace contextRef="#ctx0" brushRef="#br0" timeOffset="255002.9916">10388 9790 572 0,'-15'-16'208'0,"24"13"-160"0,15-8-12 16,-6 9 4-16,9-3-28 16,5-1-12-16,4 1-4 15,0 5-4-15,2-3 0 16,4 1 0-16,18-1 0 0,14 3 0 16,12 0 0-16,4-5 52 15,26-3-24-15,21-5 36 16,3-1-32-16,29 4 40 15,-8 4-36-15,27 1-16 0,5 3-4 16,10-4-8-16,2-2 0 16,3 3 32-1,7 0-16-15,-22-1-12 16,1 1-8-16,-25 2-4 0,-11 6 0 16,-6 0 16-16,-12 2-4 15,-18-2-12-15,-15-3 4 16,-9 5 40-16,-11-2-24 15,-13 2-140-15,-15-2 64 16</inkml:trace>
  <inkml:trace contextRef="#ctx0" brushRef="#br0" timeOffset="256624.9524">11570 9586 372 0,'0'0'140'0,"0"0"-112"0,0 2-4 15,0-2-32-15,0 0 0 16,0 0 20-16,6 0-4 15,-6 0 4-15,6 0-4 16,3 0-16-16,-3 0 4 16,3-2-4-16,0-1 0 15,-1 1 44-15,1-1-24 0,0 3 36 16,-3 3-32-16,3 2 12 16,0-3-16-16,0 9-24 15,3-8 4-15,3 2-4 16,3 0 4-16,8-5 24 15,7 0-8-15,6-2-4 16,6-6 0-16,-1-3 4 16,1-2-4-16,0 0 8 15,-7-1-8-15,-2 4-12 16,-9-1 4-16,-6 6 56 16,-10 0-28-16,-2 5 44 0,-9 0-40 15,-3 8-4-15,0 0-16 16,-2 0-192-1,-1-3 100-15,6-5-280 16</inkml:trace>
  <inkml:trace contextRef="#ctx0" brushRef="#br0" timeOffset="257300.0175">12246 9480 352 0,'9'-8'132'0,"-7"5"-104"0,7-2-8 15,-3 2 36-15,0 1-36 16,3-6 8-16,0 3-16 0,3-9-16 16,3 4 0-16,6-3 20 15,0-3-8 1,2 2 4-16,4-9-4 16,3-1 72-16,3-5-44 0,-3 2 32 15,-1 1-40-15,-2-1-28 16,-3 4 0-1,-6 4 16-15,-3 6-8 0,-3 2-4 0,-6 9 0 16,-6 2 20-16,0 5-12 16,0 3-64-16,0 2 24 15,0-4-456 1</inkml:trace>
  <inkml:trace contextRef="#ctx0" brushRef="#br0" timeOffset="257976.9235">12639 9104 280 0,'-3'-10'104'0,"6"4"-84"0,8-7 0 0,-5 8 84 0,6-6-60 16,3-5 24-16,0-2-36 15,6-3 48-15,6 0-44 16,-4-3-8-16,-5 0-16 16,6-5 0-16,0 2-8 15,-3-7 16-15,-3-6-12 0,-3-2 4 16,-1 0-4-16,-2 2 28 15,-6 6-20-15,0 12 20 32,0 1-20-32,-3 5-8 15,0 6-4-15,-3 4-32 0,0 4 16 16,-3 2 32 0,3 5-12-16,-3 3-8 0,0 0-4 0,0 3-104 15,0-1 60-15,3 1-412 16</inkml:trace>
  <inkml:trace contextRef="#ctx0" brushRef="#br0" timeOffset="258640.8715">12969 8459 416 0,'9'-16'152'0,"-3"13"-116"0,3-10-12 0,-3 5 20 0,6-5-28 16,2-8 48-16,7-11-36 15,6-10-4-15,9-11-16 16,5-3 12-16,4 6-12 16,-12 5-12-16,-6 5 0 15,-1 3 12-15,-5 3-4 0,-9 2 76 16,-3 5-44-16,-9 9-4 31,3 2-20-31,-9 6-12 16,3 7 4-16,0 3-40 0,3 5 20 15,3 0-216-15,0 3 132 16,6-2-252-16</inkml:trace>
  <inkml:trace contextRef="#ctx0" brushRef="#br0" timeOffset="260277.6557">12436 9059 352 0,'-3'-8'132'0,"6"6"-104"0,3-1-8 16,0 3 16-16,3 3-24 16,0 2 40-16,3 3-28 15,3 5 4-15,0 6-16 16,-1 2 44-16,4 0-28 15,0 0-16-15,3-2-4 0,0-6 8 16,3 0-8-16,2-5 24 16</inkml:trace>
  <inkml:trace contextRef="#ctx0" brushRef="#br0" timeOffset="260666.7304">12790 8493 508 0,'-3'-5'188'0,"3"5"-148"0,0 0-8 16,0 0 16-16,0 0-32 16,6 10 32-16,0 1-32 15,6 0-4-15,9 2-8 16,3 3 4-16,0 0-4 0,5 5 52 0,10-3-32 15,-3-5-20 17,2 3-4-32,4 0-404 0,-6-5 216 0,-12-3-52 15</inkml:trace>
  <inkml:trace contextRef="#ctx0" brushRef="#br0" timeOffset="260967.7961">13281 7898 528 0,'-8'-35'196'0,"13"33"-152"0,4-4-12 16,6 6-28-16,-3 0-8 15,0 3-4-15,3 5 0 16,0 5 16-16,9 6-4 16,0 2 16-16,11 5-12 15,13 4-452-15</inkml:trace>
  <inkml:trace contextRef="#ctx0" brushRef="#br0" timeOffset="261780.844">12031 9406 404 0,'-3'-11'148'0,"9"11"-112"0,-3 0-12 16,-3 0 120-16,0 0-84 15,0 8 8-15,3 8-40 16,3 5 0-16,3 8-16 15,3 3 20 1,6 0-20-16,6 2-216 0,2-5 112 0,-2-5-300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58:41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13868 3455 60 0,'0'-7'24'0,"3"12"-20"0,-3-3 0 15,3-2 52-15,-3 11-32 16,3-3 24-16,3 8-28 16,-3 0 44-16,0 2-36 15,0 6 4-15,0-5-20 16,0 4 36-16,0 6-24 15,3-5 4-15,0 5-16 16,-1-5-16-16,1 0 0 16,3 0 28-16,3-3-12 15,0-2 4-15,0-6-8 16,0 0-8-16,0-13 4 16,3-8-4-16,6-8 0 0,2-10 0 15,10-6 0-15,0 0-20 16,9 0 12-1,-10 6-4-15,1 2 4 16,0 11-12-16,-6 0 12 0,-1 10 20 16,-2 6-4-16,0 2 16 15,-3 3-16-15,0 0 24 16,-3 2-20-16,-1 1 12 16,-2 2-12-16,0 1 12 15,-3 4-16-15,3 1-4 16,-3 4 0-16,0 1-4 0,0-3 0 15,-3-2-12-15,-3-3 8 16,-3-3 28-16,-3-5-12 16,0-8-4-16,0-3-4 15,6-10-4-15,2-11 0 16,4-5 24-16,6-5-12 16,12-1-32-16,0 1 12 15,0 7 0-15,-1 4 8 16,-2 4-36-16,3 6 20 15,3 8-12-15,2-1 16 16,10 6 16-16,12 3 0 16,8 2 52-16,-2 1-32 15,-7-1 0-15,1-8-16 16,2 1 36-16,4-4-20 16,-7 1 20-16,-5-8-24 15,-9 7-28-15,-7-1 4 0,-14-7 36 16,-3 1-20-16,-6 0 8 0,-3 0-12 15,-3-1-24-15,3-1 8 16,3-1-48-16,2 2 28 16,4 1-292-1</inkml:trace>
  <inkml:trace contextRef="#ctx0" brushRef="#br0" timeOffset="1005.3617">14154 4395 184 0,'-12'-11'68'0,"6"3"-52"0,3 3-4 15,3 5 48-15,0 0-36 16,3 5 52-16,6 11-44 15,-3 11 64-15,0 18-56 16,3 10 28-16,-6 6-40 16,2-3 72-16,-7-8-56 15,-1-7-4-15,3-6-24 16,-3-13 32 0,3 2-24-16,-3-13 32 0,3-7-32 15,6-6-40-15,2-16 8 0,7-13-88 16,3-14 56-16,6-10-144 15,0 0 104-15,0 6-32 16,-1 4 64-16,-2 12 12 16,0 7 20-16,0 5 4 15,-3 6 4-15,-6 5 76 16,-6 8-36-16,-3 6 48 16,-6 4-44-16,-6 3 0 15,0 8-24-15,-3 1 12 16,-3 1-16-16,3-1-48 15,0-4 24-15,0-5-16 16,3-5 20-16,3 0-20 16,6 3 20-16,3-1 4 15,6 4 84-15,3-1-40 16,0 0 48-16,3 0-48 16,3-2 32-16,-3 0-36 15,0-1-20-15,-3-2-4 16,-3 0 16-16,-1-3-12 15,-5 1 32-15,-3-1-28 0,0 0-144 16,3 3 64-16,0-3-264 16,3 1 184-1,6 2-48-15</inkml:trace>
  <inkml:trace contextRef="#ctx0" brushRef="#br0" timeOffset="1412.1049">14707 4736 260 0,'3'13'96'0,"3"0"-76"0,0 11-4 0,-3-8 60 15,0 3-44-15,0-3 60 16,-3-1-56-16,0-1 0 0,0-4-20 16,0-4 32-16,-3-6-24 15,3-6-12-15,3-4-8 16,0-6-16-16,3-5 8 16,0-3-112-1,0 0 64-15,3 5-24 0,0 4 48 16,0 4 16-16,0 8 8 15,0 9 100-15,-3 4-52 16,0 9 68-16,-1 5-60 16,-2-3 24-16,0 0-44 15,3-3 0-15,-6-2-20 16,6-2 12-16,0-4-16 16,0-2-248-16</inkml:trace>
  <inkml:trace contextRef="#ctx0" brushRef="#br0" timeOffset="1846.0924">15282 4419 184 0,'-9'0'68'0,"9"0"-52"0,-3 0-4 15,3 0 100-15,-3 0-64 16,3 0 44-16,0-3-56 16,3 0 24-16,3 1-32 15,9-4 0-15,6 1-16 16,11 0 12-16,10-3-16 16,6 2 32-16,2-1-24 15,-5 7 4-15,-9 0-12 16,-7-3-84-16,-8 6 40 15,-6-3-108-15,-6 5 80 16,-12 5-208-16</inkml:trace>
  <inkml:trace contextRef="#ctx0" brushRef="#br0" timeOffset="2072.9026">15312 4620 352 0,'-3'-11'132'0,"9"6"-104"0,3-6-8 0,-1 9 16 16,7-1-24-16,3 3-4 0,9 3-4 15,6-1 20-15,5 1-12 16,4-3 12-16,0 0-12 16,-7-5 12-16,-2-3-16 15,-6-3 24-15,-6 0-20 16,0 3-136-16</inkml:trace>
  <inkml:trace contextRef="#ctx0" brushRef="#br0" timeOffset="3108.3155">16258 4247 176 0,'-6'-16'64'0,"6"10"-48"0,0 4-8 16,0 2 60-16,0 0-40 15,6 8 24-15,0 5-32 16,3 5 36-16,3 6-32 15,0 3 20-15,0-1-24 16,-6 3 44-16,-3-2-36 0,0-1 40 16,-3-2-40-16,0-5-4 15,0-6-16-15,0-5 12 16,0-8-12-16,6-8 24 16,3-5-20-16,0-9-100 15,2-7 44-15,1-3-200 16,0-2 136-16,0 0-8 15,3-1 72-15,-3 9 4 16,0 5 24-16,-3 5 88 16,0 8-40-16,-6 13 104 15,0 6-76-15,0 7 88 0,0 6-88 16,3 0 24-16,5 0-48 16,4-3-32-1,3 5-4-15,-3-5 0 16,0-5 0-16,0-2 16 0,-6-1-8 15,0-5 40-15,-6-3-24 16,-3-5-12-16,3-3-8 16,-3-5-24-16,0-5 12 0,0-8-68 15,3 0 44-15,0-3-12 16,3 3 24-16,0 2-32 16,-3 4 32-1,5-1 32-15,-5 5-4 16,0 0 96-16,-3 4-56 15,6 1 76-15,-6 4-72 16,0 2 8-16,0 8-36 16,9 5 12-16,-6 8-20 0,0 5 8 0,3 4-12 15,-3 1 28-15,-3 4-24 16,0 4-12-16,0 1-8 16,-3-3 28-1,0-5-12-15,3-8-84 0,6-6 40 16,-6-5-220-16,0-13 140 15,6-15-188 1,6-9 172-16,3-3-76 16</inkml:trace>
  <inkml:trace contextRef="#ctx0" brushRef="#br0" timeOffset="3452.5246">16886 4355 392 0,'3'-5'148'0,"-9"-1"-116"0,3-1-8 16,0 4 40-16,3-2-40 15,0-1-12-15,0 4-4 16,0-4-20-16,0 4 8 16,0 2 4-16,3 8 0 15,3 2 8-15,0 6-4 16,0 5 32-16,0-2-20 16,3 2 12-16,6 0-16 15,0-2-8-15,3-3 0 16,3-9 28-16,-4-7-16 15,4-7 20-15,0-9-20 16,-3-11-60-16,-3-5 20 16,-3-2-96-16,-6-3 68 0,-9 3-12 15,-6 7 40-15,-9 11 4 16,-12 11 12-16,-3 8 120 16,-2 5-60-16,5 2 40 15,12 1-52-15,12-1-68 16,15 1 16-16,18-6-152 15</inkml:trace>
  <inkml:trace contextRef="#ctx0" brushRef="#br0" timeOffset="3903.0462">17467 4125 372 0,'-12'-11'140'0,"-3"9"-112"0,0-1-4 15,6 6 12-15,-12 5-24 16,0 2 24-16,-2 3-24 15,-4 6 24-15,0 2-24 16,3 0 4-16,6-2-8 16,4-1 28-16,5 1-20 0,6-3 4 15,12 2-12-15,8-2 48 16,7 0-32 0,12 0 8-16,6 5-20 15,-4-5 0-15,-11-3-4 0,-3 3 36 0,-3-3-20 16,-12 0 48-16,-9 1-40 15,-9-1 4-15,-12 0-24 16,-9-2 12-16,-6-3-16 16,7 0 4-16,8-1-4 15,6-1-252-15,15-6 132 16,15-6-376 0</inkml:trace>
  <inkml:trace contextRef="#ctx0" brushRef="#br0" timeOffset="4146.2773">17580 4247 300 0,'0'-8'112'0,"6"2"-88"0,6-7-8 15,3 5 92-15,2-5-64 16,13-8 36-16,9-3-48 15,6 3 0-15,-1 2-20 16,-5 3 20-16,-3 3-20 16,-10 5-64-16,-8 8 24 15,-3 0-224-15,-6 6 136 16,-6-4-88-16</inkml:trace>
  <inkml:trace contextRef="#ctx0" brushRef="#br0" timeOffset="4383.7283">17788 3889 352 0,'-36'8'132'0,"19"0"-104"0,-7 5-8 0,15-2 0 16,-3 2-16-16,3 8 16 16,0 16-12-16,6 19 4 15,6 10-4-15,6 3 48 16,3 2-32-16,0 9 32 0,-3 7-28 15,0-10 28-15,0-11-32 16,0-13 12-16,0-8-20 16,-4-11 44-16,1-10-32 15</inkml:trace>
  <inkml:trace contextRef="#ctx0" brushRef="#br0" timeOffset="5028.9699">17997 4254 352 0,'0'0'132'0,"3"0"-104"0,3 0-8 16,-1-5 44-16,4 0-40 0,3-3 32 15,3-5-28-15,0-6-8 16,0 1-12-16,0-1 28 16,-6 1-20-16,-6 2 12 15,-6 3-16-15,-6 2 0 16,-6 3-4-16,-3 5 4 16,-3 1-8-16,0 4-20 0,4 6 8 15,-1 0 32-15,3 8-16 16,6 3 8-16,6 2-8 0,6 3-8 15,3-1 4-15,6 1 20 16,3 0-12-16,2-5-4 16,10-9-4-16,3-2 28 15,6-5-16-15,2-6 32 16,1-5-32-16,-3-8-40 31,6 0 12-31,-4-15-52 0,-5-9 36 16,-3-5-48-16,-3-3 44 15,-7-2-56-15,-5-3 52 16,-3 3-20-16,-3 2 36 16,-3 3 20-16,-6 3 0 15,0 5 144-15,-3 5-80 16,-3 8 44 0,0 9-64-16,-6 4 12 0,-3 16-36 0,1 11 16 15,-1 11-20-15,6 4 20 16,3 12-24-16,0-1-12 0,3 6-4 15,6 5 20-15,3 2-8 16,6-2-48-16,0-5 24 16,-1-9 56-16,1-7-20 15,-3-11-52-15,3-8 20 16,-3-5-232-16,0-5 136 16</inkml:trace>
  <inkml:trace contextRef="#ctx0" brushRef="#br0" timeOffset="5170.299">18318 3876 768 0,'-39'-21'284'0,"48"10"-220"0,15-15-20 15,0 10 48-15,9-8-60 16,5 0 24-16,13 3-36 16,20 3-292-16</inkml:trace>
  <inkml:trace contextRef="#ctx0" brushRef="#br0" timeOffset="5857.3285">16764 5292 196 0,'0'34'72'0,"6"0"-56"0,9 35-4 0,0-26 84 16,3 9-56-16,6-4 8 15,-1-6-28-15,1-2-4 16,-15-5-8-16,0-6 12 0,-3-8-12 15,-3-5 16-15,-9-6-16 16,3-10-320-16</inkml:trace>
  <inkml:trace contextRef="#ctx0" brushRef="#br0" timeOffset="6110.969">16752 5284 248 0,'-6'-29'92'0,"18"10"-72"0,15-5-4 15,-6 14 60-15,12-1-44 16,2 6 4-16,1 2-20 16,6 8 16-16,-9 6-20 15,-7 2 24-15,-11 3-24 16,-3 3 128-16,-9 2-76 16,-18 3-20-16,-15 5-28 15,-5 0 28-15,-10-3-20 0,0-12-4 16,13 1-12-16,-4-7-60 15,15-16 28-15,15-2-84 16,15-3 56-16,15-3-168 16</inkml:trace>
  <inkml:trace contextRef="#ctx0" brushRef="#br0" timeOffset="6935.6907">17172 5207 176 0,'-3'-19'64'16,"6"12"-48"-16,3-7-8 0,0 6 68 0,0-2-44 15,0-3 60-15,0-1-56 16,3 4-52-16,-6-1 8 16,-3 3 40-16,0 0-12 15,-3 3 8-15,-6 2-16 16,3 1-24-16,3 2 4 15,-3 0 20-15,0 2-4 16,3 4 16-16,0 2-16 16,0 2 32-16,-3 3-24 15,3 9 12-15,0 1-16 16,-3 4-8-16,0 2 0 16,3-3-4-16,3-2 0 15,3-5 0-15,6-3 0 16,3-6 8-16,6-5-4 15,9-10 8-15,0-5-8 16,2-4-36-16,-2-2 16 0,-6-2-72 16,-6-1 48-16,-6 1 28 15,-3 10 8-15,-9 0-20 16,-3 5 12-16,-3 6 48 16,0 5-16-16,0 0 80 15,6 3-56-15,6-1 48 16,9 1-52-16,12-1 8 15,5-4-32-15,7-6 0 16,0-8-8-16,-3-8 36 16,5 0-20-16,7-11-12 0,0-2-8 15,-7 3-68-15,-5-1 36 16,-9 6-40-16,-9 3 36 16,-9 2-24-16,-6 0 32 15,-6 5-24 1,-3 3 28-16,-6 6 8 0,3 2 12 15,6 5 132-15,3 6-72 16,6 2-16-16,9 5-28 16,-3 1 12-16,6-1-16 15,6 1-12-15,-1-3-4 0,-5-3-4 16,-3-5 0-16,0 0 52 16,-9-3-24-16,-3-2 24 15,-12 0-24-15,-3-3 8 16,0-6-16-16,4-4-16 0,-1-12 0 15,0-15-4-15,18-13 0 16,9 3-20-16,23 2 16 16,7 2-40-16,6 6 32 15,-7 8-152-15,4 8 96 16,2 5-124 0,4 11 112-16,-3 5-52 15,-4 0 80-15,-2 5-52 16</inkml:trace>
  <inkml:trace contextRef="#ctx0" brushRef="#br0" timeOffset="7356.0938">18333 4794 384 0,'-18'-8'140'0,"15"14"-108"0,-6-4-8 15,0 1 84-15,-3 5-64 16,-6 2 36-16,-2 6-48 16,-4 5 16-16,0 9-28 15,0 1 36-15,0 6-32 16,7-2-4-16,5-1-12 0,6-13-16 31,6-2 4-31,12-14-4 0,8-15 0 0,7-12-64 16,6-9 40-16,3 2-100 15,-4 5 72-15,-8 0 20 16,-6 8 24-16,-6 5 76 16,-6 6-32-16,-6 5 156 15,-3 5-104-15,3 6 36 16,9 2-68-16,9 0-20 15,3-2-16-15,5-6-64 0,10-7 28 16,15-4-588 0</inkml:trace>
  <inkml:trace contextRef="#ctx0" brushRef="#br0" timeOffset="8467.853">18640 4712 196 0,'6'-2'72'0,"-4"4"-56"0,1 4-4 0,3 1 100 16,0 7-64-16,0 7 52 15,3 3-60-15,0-1 52 16,0 4-56-16,0-1 56 16,-3 1-56-16,3-3 12 15,-3-6-32-15,-3-5 28 16,0-2-28-16,0-6 12 0,0-7-16 15,0-6 0-15,-3-8-4 16,0-3-60-16,0 1 28 16,-3-3-120-16,0-3 80 15,0 0-60 1,0 0 72-16,0 3 8 0,3 2 28 16,0 1-16-1,0 7 20-15,3 1 40 16,3 2-16-16,0 5 60 0,3 6-40 15,3 7 28-15,5 4-32 16,4 7 60-16,-3 0-48 16,0 0-8-16,-3-2-20 15,0-3 0-15,-6-6-8 16,0-2 24-16,-3 0-16 0,-3-13 40 16,-3-3-4-1,0-3-24-15,0-5-40 16,-3-5 8-16,0-3-124 15,0-2 76-15,3 2-4 16,-3 6 36-16,6 4 0 0,0 6 12 16,0 8 132-16,3 8-68 15,0 6 64-15,2 1-72 16,1 7 24-16,3-1-40 16,0-3 36-1,0-2-36-15,-3 0-136 0,-3 0 56 16,0-3-360-1,-3-2 228-15,3 2-104 16</inkml:trace>
  <inkml:trace contextRef="#ctx0" brushRef="#br0" timeOffset="9549.3873">19134 4691 184 0,'3'-5'68'0,"3"5"-52"0,3-3-4 0,-9 3 20 15,6 0-20-15,-6 0-4 16,0 0-4-16,0 0 20 16,8 0-12-16,-2 3 24 15,0-3-24-15,6 0 4 16,3 0-8-16,3-3-16 16,3-5 4-16,-3-2 28 0,3-1-12 15,-7-2 12-15,-2 0-12 16,-3 2-8-16,-9 0 0 15,0 3-24-15,0 3 12 16,-6 0 32-16,-9 2-16 16,-5 3-8-16,-4 3-4 15,-3 2 20-15,-3 0-8 16,0 3-72-16,-5 3 32 16,11 2 12-16,3 3 16 15,3 3-8-15,9 2 8 16,6 3 48-16,9-1-24 15,9 1 44-15,9-5-36 16,12-3 12-16,8-6-24 16,1-5-8-16,-3-5-4 15,-1-5 48-15,4-5-28 16,0-9-124-16,-4-5 52 0,4-5-212 16,-9-11 144-16,-4-5 12 15</inkml:trace>
  <inkml:trace contextRef="#ctx0" brushRef="#br0" timeOffset="9733.6161">19464 4241 352 0,'-21'0'132'0,"15"13"-104"0,-3 11-8 0,6-13 52 16,3 13-44-16,3 10 32 16,3 8-32-16,3 19-8 15,6 11-12-15,6-6 12 16,6-11-12-16,0-10 24 0,-4-8-20 15,-5-7 12-15,-6-12-12 16,-6-2-244-16</inkml:trace>
  <inkml:trace contextRef="#ctx0" brushRef="#br0" timeOffset="11096.722">19348 4535 340 0,'0'-16'128'0,"0"8"-100"0,12-5-8 15,-3 8 24-15,3-1-28 16,9 4 12-16,8-1-16 16,13 0 44-16,6 3-28 15,2-2-84-15,1 2 28 0,-9 0-60 16,-13 0 48 0,-5-3-24-16,-3 0 40 15,-9 1 12-15,-3-1 8 0,-6 1 12 16,-3 2-4-16,0 0-12 15,-3-3 4-15,3 3 28 16,0-3-12-16,0 1 12 16,0 2-12-16,0-3-16 15,0 0 0-15,0 1 48 16,-3-1-24-16,3-2 0 16,0-1-12-16,-3 4-8 15,0-1 4-15,-3 0 12 0,-3 1-8 16,-6-1 4-16,-3 3-4 15,0 3-16-15,1-1 4 16,-1 4-4-16,3-1 0 16,6 0 0-1,3-5 0-15,3 6-12 16,6-1 12-16,0-2-4 0,3 2 4 16,0 0 24-16,0 0-8 15,-3 1 16-15,0-4-16 16,-3-2 4-16,0 6-4 15,0-6-16-15,-3 5 4 16,3-5 48-16,0 0-24 16,0 0-36-16,-3 5 8 15,3 1-8-15,0-1 8 16,3 3-12-16,0 2 12 0,3 4 32 16,3-4-16-16,0 3-8 15,2-2-4-15,1 0 40 16,3-9-24-16,-3 4 16 15,-3-4-16-15,0-2 28 16,0-2-24-16,-3-1-24 16,0-5 4-16,3-3-16 15,0-2 8-15,-3-3 16 16,0 0 0-16,0 3-20 16,-1 0 8-16,-2 2 32 15,-3 3-16-15,-3 0-36 16,1 6 16-16,-1-1 12 15,-3 1 0-15,0 2 56 0,-3 5-32 16,0 0-56-16,-3 0 20 16,0 3 8-16,-3-2 4 15,3 2 20-15,3-1-12 16,0-1-48-16,0-1 24 16,3 0-8-16,0 1 16 15,3 2 8-15,1 2 0 16,-1-5 0-16,0 3 0 15,0 3 32-15,0-6-16 16,-3 3-32-16,3 3 8 16,0-6 0-16,0 0 8 15,3 1-12-15,3 2 8 16,3-3-4-16,0 0 0 16,6 3 0-16,2 3 0 15,1-1 24-15,0 1-8 0,0-1-4 16,-3-2 0-16,0 0 20 15,0-2-12-15,-3-1 12 16,0-2-12-16,0-3-8 16,2-6 0-16,4 1 12 15,-3-6-8-15,3-2-12 16,3-3 0-16,0-2 4 16,3-3 0-16,3-3-28 15,-1 0 16-15,1 5 12 16,-6 1 4-16,3 2 8 0,-6 0-8 15,-6 3-4-15,-3 2 4 16,-3 3 28-16,-3 1-16 16,-3-1-40-1,-3 2 12-15,-3 1 20 16,6 0-4-16,0-1-24 0,3 4 8 16,3 2-20-16,6 0 16 15,6 5 28-15,-4 6-8 16,13 5 52-16,-3 2-28 15,0 3-4-15,-3 0-16 16,0-2 48-16,-6-3-32 16,-4-8 52-1,1 2-44-15,-9-10 36 0,3-5-36 16,-9-6-8-16,3-7-16 16,-5-9 12-16,11-2-12 15,-1-2-20-15,7-6 4 0,6-1 4 0,6-4 4 16,6 8-132-16,9 18 72 15,8 13-444 1</inkml:trace>
  <inkml:trace contextRef="#ctx0" brushRef="#br0" timeOffset="91927.991">3342 9017 540 0,'-3'-11'200'0,"3"11"-156"0,0-5-12 16,0 2 0-16,3 3-24 0,-3-5 24 16,3 3-20-16,-3-6 68 15,3 5-48-15,-3-5 68 16,6 3-60-16,0-6 44 16,0 3-48-16,3-5 16 15,0 2-32-15,3-12 0 16,3 4-12-16,6-18 20 15,2 3-16-15,7-19 24 16,-3 10-24-16,12-12-12 16,-4 10-4-16,-2-3 4 15,0 11 0-15,-9-8-12 16,2 5 8-16,-2-2-24 16,-3 8 16-16,-3-6 48 15,-3 11-16-15,-3-5-28 16,0 10 4-16,-6 0 0 15,2 5 4-15,-5 1-28 16,3 5 16-16,-3-1 12 16,3 7 4-16,-6-1-4 15,6 2 4-15,-6 1 12 16,0 2-8-16,-6-2-28 16,6 5 8-16,0-3 4 15,0 3 8-15,-9 0-20 16,9 6 12-16,-11 2-4 15,8 5 4-15,-12 5-12 16,3 1 12-16,-12 5 20 0,3 2-4 16,-6 3 4-16,1-2-4 15,-10-3 4-15,3-1-8 0,0-4 24 16,9-3-16-16,1-6 4 16,5-2-8-16,6-5-8 15,6 0 4-15,6-3-16 16,3 0 8-16,9-3 4 15,9 3 0-15,5-3-20 16,1 6 12-16,6-3-4 16,0 0 4-16,-3-3 44 15,-4 3-24-15,-2-5-8 16,0 0-8-16,-6-3 28 16,0 2-12-16,-3-4 12 15,-4 2-12-15,-5-11 12 16,3 6-16-16,-6-5-4 15,0 4 0-15,-9-1-4 16,3 7 0-16,-9-3-20 16,1 6 12-16,-7-3 4 15,6 5 4-15,-6-2 8 16,3 2-4-16,0-2-116 16,6 5 60-16,3 0-400 15,6 3 248-15</inkml:trace>
  <inkml:trace contextRef="#ctx0" brushRef="#br0" timeOffset="92798.1736">2949 9316 508 0,'18'-16'188'0,"-18"16"-148"0,21-16-8 15,-12 8 72 1,0 3-64-16,0-8 52 16,3 5-52-16,-6-8-4 15,3 5-20-15,-6-7 40 0,0 5-28 0,-9-6 28 16,0 6-28-16,-6-3-36 16,-6 5 4-16,-3 1 8 15,9 7 0-15,-12 3-12 16,6 3 4-16,-2 2-24 15,2 3 16-15,-3 3 12 16,3-1 4-16,0 3 52 16,6 6-32-16,-3-3 24 15,6 2-28-15,1 1-16 16,2 2-8-16,0-2 4 16,3-4 0-16,0-1 0 15,3 2 0-15,-3-3 16 16,3-3-8-16,0-7 16 15,0 2-16-15,0-5 4 16,3 0-4-16,3 0-16 16,3 0 4-16,5 0-4 15,4 0 0-15,3 0-20 16,3 3 16-16,6 5-12 16,-3 2 12-16,-1 6 0 15,-2 0 4-15,-9 5 68 16,3 1-32-16,-24 1 68 15,6 1-56-15,-18 0 20 16,0-3-40-16,-6-5 16 16,7-3-20-16,-16-5 0 15,9-3-8-15,-3-10-84 0,9 3 40 16,0-9-172 0,7 11 116-16,2-8-168 15,9 5 148-15</inkml:trace>
  <inkml:trace contextRef="#ctx0" brushRef="#br0" timeOffset="93188.5152">3298 9321 676 0,'-3'-8'248'0,"3"8"-192"0,-3-10-16 16,6 4-20 0,3 4-20-16,2-3-20 15,4 2 12-15,0 0 32 16,3 3-16-16,0 3 132 16,3 2-76-16,0 3 4 15,0 5-40-15,-3 1 28 16,-1 1-32-16,1 1 12 15,-9 0-20-15,3-3 52 16,-3 1-36-16,3-6 56 16,-3-3-52-16,6-8 28 15,-3 1-36-15,12-9 44 16,-6-2-40-16,8-8-16 0,1 2-8 0,6-21-20 16,0 9 8-16,-1-9-76 15,-2 6 44-15</inkml:trace>
  <inkml:trace contextRef="#ctx0" brushRef="#br0" timeOffset="97933.3637">14969 6750 144 0,'9'-3'52'0,"-9"3"-40"0,9 0 0 0,-9 0-8 16,0 0-4-16,0 0 0 15,0 0 0-15,0 3 132 16,0-1-72-16,0 1 64 16,0 2-72-16,-3 0 60 15,3 3-64-15,-6-2-24 16,12 2-16-16,-6-3-8 15,3 0 0-15,-3 0 16 16,0 1-8-16,6-4 16 16,-6 1-16-16,6 0-28 15,-3 2 8-15,3 3 48 16,6 2-16-16,-3 6 8 16,0 3-16-16,-3 5 36 15,3 2-24-15,3 3 12 16,-4 3-20-16,-2 2 36 0,3 1-28 15,6-3-12-15,-3-3-8 16,-3-6 20-16,6-1-12 16,-3-7 32-16,-3-7-28 0,-3-5 32 0,3-6-32 15,3-2 12-15,-3-8-16 16,5 0 12-16,1-3-16 16,3-3-20-16,9-7 4 15,0-3 4-15,2-6 4 16,-5-2 0-1,3 3 0-15,-3-6 16 16,-3 8-8-16,-6 1-12 16,-3 10 0-16,-7 2-4 15,-2 8 0-15,-6 3 8 16,3 8 0-16,-3 3-36 16,1 2 20-16,2 3-284 15,5 3 164-15</inkml:trace>
  <inkml:trace contextRef="#ctx0" brushRef="#br0" timeOffset="98413.5277">15672 7268 164 0,'0'-3'60'0,"3"1"-44"0,-6-1-8 0,3 1 60 16,0-1-40-16,-3 3 112 16,0-8-80-16,-3 3 64 15,-3 2-72-15,-3-2 4 16,0 2-32-16,0 3-32 16,0 3 4-16,-6 2 28 15,1 6-16-15,-1 2 60 0,3 5-36 16,3 6 48-16,0 8-48 15,3 2-8-15,3-2-12 0,3 2 8 16,3-7-12-16,6-3 32 16,6-6-24-16,0-2 32 15,3-3-32-15,0-2-76 16,0-6 32-16,-1-2-360 16</inkml:trace>
  <inkml:trace contextRef="#ctx0" brushRef="#br0" timeOffset="98687.1743">15624 7427 612 0,'-3'-8'228'0,"3"8"-180"0,15 5-12 0,-9-2 8 16,3 2-32-16,0 6 12 15,3-1-12-15,0-2-24 16,3 0 4-16,-4-5-12 15,-2 5 8-15,-6-3 24 16,3 3-4-16,-9 0 4 16,-3 0-4-16,-3 0 48 15,1 2-32-15,-1 1-20 16,3 0-4-16,0 2 8 0,3-3-4 16,3 1-4-16,6-3 4 15,3-5-92-15,3-3 48 16</inkml:trace>
  <inkml:trace contextRef="#ctx0" brushRef="#br0" timeOffset="99229.4141">16083 7295 340 0,'-12'-3'128'0,"12"3"-100"0,-9 5-8 0,9 0 80 15,0 1-60-15,-6 4 52 16,6 6-52-16,-3 5 52 16,3 6-56-16,-3 5 0 0,0 2-20 15,-6-8-12-15,6-4 0 16,-3-4 40-16,0-2-24 15,0-5-8-15,0-6-8 0,-3-5-268 16</inkml:trace>
  <inkml:trace contextRef="#ctx0" brushRef="#br0" timeOffset="99510.3732">16035 7295 540 0,'12'-6'200'0,"-12"6"-156"0,24 13-12 0,-9-2-28 16,2 5-8-16,13 8-4 15,6 2 0-15,-3 3 24 16,2 3-8-16,-2-8-48 16,-15-3 24-16,-6-2 92 15,-12-1-40-15,-21 3 92 16,-9 0-72-16,-5 3 0 15,-7-5-36-15,-3-3 4 0,1-3-12 0,8-5 12 16,3-3-16-16,15-5-128 31,6 3 68-31,18-11-520 0</inkml:trace>
  <inkml:trace contextRef="#ctx0" brushRef="#br0" timeOffset="99845.4405">17074 7059 592 0,'-6'-26'220'0,"6"26"-172"0,6 0-12 0,-3 0 24 15,3 0-40-15,3 0-8 16,0 0-8-16,3 0 20 15,2 2-12-15</inkml:trace>
  <inkml:trace contextRef="#ctx0" brushRef="#br0" timeOffset="99991.7051">16973 7115 664 0,'-3'-6'244'0,"3"6"-188"0,32 6-16 16,-11-6 12 0,0 2-36-16</inkml:trace>
  <inkml:trace contextRef="#ctx0" brushRef="#br0" timeOffset="101314.0955">18092 6644 436 0,'3'-14'160'0,"-3"14"-124"0,3-2-8 15,-3-1 8 1,0 6-24-16,-6-1-20 16,0 4 0-16,-9 2 12 15,3 5 0-15,-6 3 96 16,3 2-56-16,-5 11 52 16,2 1-56-16,-3 7-12 15,6-3-16-15,-3 3 0 16,6-3-8-16,0-5 8 15,6 1-8-15,6-7 24 16,9-4-16-16,6-8-4 0,6 2-4 16,18-11 20-16,5 1-12 15,13 0 40-15,-1 2-28 16,7 0-24-16,-12-2 0 0,-10 0-108 16,-11-3 60-16,-12-3-316 15,0 0 204 1</inkml:trace>
  <inkml:trace contextRef="#ctx0" brushRef="#br0" timeOffset="101556.3641">18193 6718 548 0,'9'-3'204'0,"-9"3"-156"0,27 11-16 0,-18-3-28 16,3 0-8-16,-6 10 4 15,2 6 0-15,-5 13 60 16,-6 0-32-16,-8 8 52 16,2-3-48-16,-9 1 4 15,0-6-24-15,-6 2 36 0,0-2-24 16,6-7-24-16,4-4 0 16,2-5 16-16,3-5-8 15,6-3-216-15</inkml:trace>
  <inkml:trace contextRef="#ctx0" brushRef="#br0" timeOffset="101753.6576">18654 7141 684 0,'-11'0'252'0,"11"0"-192"0,0 11-20 0,3-9 12 16,2 4-36-16,4-1-364 16,3-2 184-16,-3 2-180 15</inkml:trace>
  <inkml:trace contextRef="#ctx0" brushRef="#br0" timeOffset="102078.1444">19393 6940 600 0,'29'-34'224'0,"-29"34"-176"0,33-27-12 16,-24 11-16 0,-3 11-20-16,-9-14-72 15,3 12 40-15,-15-9-32 16,3 5 40-16,-12 0 56 15,7 4-16-15,-10 7 72 16,3 5-48-16,-12 5 36 0,7 6-44 16,-10 8 24-16,6 3-28 15,-6 2-28-15,7-3 0 16,5 1 24-16,12-4-12 16,6-4 4-16,9-3-8 0,9-6 4 15,9 1-8-15,6-6-168 16,2-2 88-1</inkml:trace>
  <inkml:trace contextRef="#ctx0" brushRef="#br0" timeOffset="102292.306">19297 6990 716 0,'-14'6'264'0,"14"-6"-204"0,-6 37-16 0,0-19 72 16,6 1-72-16,-3 15 16 15,3 14-36-15,3 5 12 0,3-3-20 16,0-5 20-16,-1-11-24 15,-2-7 40-15,-3-11-28 0,-3-8 40 16,-2-8-36-16,-1-8-84 16,-3-8 28-16,3-3-160 31,0 1 108-31,6-9-504 16,3 3 324-16</inkml:trace>
  <inkml:trace contextRef="#ctx0" brushRef="#br0" timeOffset="102574.1368">19732 7056 384 0,'9'-13'140'0,"-9"13"-108"0,3-5-8 0,-3 8 12 16,6 2-24-16,0 5 92 15,0 4-56-15,0 7 76 16,0 5-72-16,6 11 28 15,0 0-48-15,2-5 60 16,1-8-52-16,0-8 160 16,3-14-112-16,3-15 48 0,6-13-80 15,2-3 20-15,4-6-44 16,-3-2 16-16,0-16-28 0,-6 0-148 31,5 6 64-31,-11 2-200 16,0 10 144-16</inkml:trace>
  <inkml:trace contextRef="#ctx0" brushRef="#br0" timeOffset="103384.749">13487 7183 748 0,'-27'-10'276'0,"15"10"-216"0,-3 0-16 0,0 0-12 16,-11 0-28-16,-16 0 8 16,-30 5-8-16,-17 3-20 15,-12 0 8-15,-30 3 12 0,-15 4 0 16,-15-1-12-16,-26 7 4 16,-1 0-4-16,-20 8 0 0,-3-2 32 15,-7 7-12-15,19-2 32 16,-12-1-28-16,26 4-40 15,12-11 12-15,19-3 36 16,8-3-12-16,36 1-132 16,17-3 64-16,19-11-256 15</inkml:trace>
  <inkml:trace contextRef="#ctx0" brushRef="#br0" timeOffset="103820.8982">11094 7138 612 0,'-15'-15'228'0,"9"15"-180"0,-18-3-12 0,3 6 72 16,-18 2-68-16,-20 11-16 15,-13 10-16-15,-2 9-8 16,-12 7 0-16,-16 3-28 0,1 0 16 16,12 0-12-16,3-11 12 15,11-2 8-15,7-3 4 16,8-8 24-16,16-2-12 16,14-3 12-16,12 0-12 15,24-1 0-15,18 4-4 16,8-1 28-16,13 1-20 15,21 0 20-15,23-6-20 0,3 3 20 16,-5-16-24-16,5-6 32 16,3-10-28-16,-6 1-4 15,-14-7-8-15,-13-4 40 16,-14-11-24-16,-18-11 16 16,-10 1-20-16,-11-12-360 15,-18 20 188-15,-11-4-392 16</inkml:trace>
  <inkml:trace contextRef="#ctx0" brushRef="#br0" timeOffset="106378.0626">17294 7998 372 0,'-6'0'140'0,"9"0"-112"0,-9-2-4 0,3 2 100 16,0-3-72-16,3 0 96 15,0 3-88-15,3 0-20 16,6 0-24-16,6 0-24 15,3 0 4-15,6 0 48 16,-3 3-24-16,2 2-300 16,-5 1 152-16,-3 4-240 0</inkml:trace>
  <inkml:trace contextRef="#ctx0" brushRef="#br0" timeOffset="106520.975">17151 8236 572 0,'12'-10'208'0,"12"7"-160"0,18 3-12 15,-19 6-268-15,4-6 120 16,0-6-184-16</inkml:trace>
  <inkml:trace contextRef="#ctx0" brushRef="#br0" timeOffset="106942.2507">17976 7951 436 0,'9'0'160'0,"-3"10"-124"0,3 6-8 0,-3-3 80 0,2 9-64 16,1 9 16-16,3 9-36 15,6 2 12 1,0-2-20-16,3-8 44 0,0-8-32 0,2-11 92 15,-2-8-68-15,3-13 40 16,-3-13-56-16,0-11-20 16,0-5-8-16,5 0 16 15,-5 0-12-15,-3 3-56 16,3 5 20-16,-6 2-8 16,-3 6 20-16,0 8-132 15,-3 13-248 1</inkml:trace>
  <inkml:trace contextRef="#ctx0" brushRef="#br0" timeOffset="107603.9296">18663 8416 416 0,'6'-2'152'0,"-6"2"-116"0,0 0-12 16,0 0 4-16,-3 0-20 15,-3 0 4-15,-6 0-4 16,-2 2-8-16,-4 1 4 16,-3 5 40-16,-6 5-24 15,3 0 44-15,-2 3-36 16,-4 8 72-16,6 0-52 16,6 5-16-16,3 5-20 15,9-2-12-15,0-3 4 0,9-2 12 16,9-6-8-16,6-5 16 15,6-8-16-15,9-3-48 16,-1-5 24-16,1-5-236 16,-3-3 140-16,-15-5-136 15,6 5 140 1,-13-8 52-16,-5 0 32 0,-3 0 16 16,-11 3 0-16,5 5 164 15,-3 3-84-15,3 2 104 16,6 3-100-16,6 5 20 15,3 0-56-15,8 6 12 16,-2 2-32-16,3 1 8 16,0-4-16-16,-6 1 28 15,-3-1-24-15,0 1 40 0,-9-3-32 16,-6 2 4-16,-3 1-16 16,-3 0 20-16,3-4-20 15,-3 1-12-15,12 0-4 0,0-2-104 16,0-6 60-16,6 2-228 15,3 1 156 1,-3-3-228-16</inkml:trace>
  <inkml:trace contextRef="#ctx0" brushRef="#br0" timeOffset="107848.0661">19098 8393 716 0,'-9'-6'264'0,"9"6"-204"0,0-2-16 0,6-1-44 16,3 3-8-16,9-3 20 15,6 1-4-15</inkml:trace>
  <inkml:trace contextRef="#ctx0" brushRef="#br0" timeOffset="108265.7628">19616 7998 456 0,'-9'-10'168'0,"9"10"-128"0,6 13-16 15,-6 0-8 1,9 3-16-16,6 18 44 15,-3 6-24-15,3 10 44 16,2-2-36-16,-2-3 48 0,3-5-44 16,-6-9 92-1,0-4-72-15,-3-9 48 16,0-2-60-16,0-10 52 0,0-4-56 16,3-15 20-16,0-3-36 0,11-24 16 15,1 1-20-15,6-14 0 16,-3 8-8-16,8-3-16 15,-2 17 4-15,-6 4-32 16,-6 11 20-16,-9 6-128 16,0 4 84-16,-9 6-196 15,0 6 144-15</inkml:trace>
  <inkml:trace contextRef="#ctx0" brushRef="#br0" timeOffset="108646.9807">20277 8361 560 0,'-15'-5'208'0,"15"5"-164"0,-6 10-8 0,-3 1 32 15,9-1-44-15,-6 4 8 16,6 4-20-16,-6 8-8 15,-3-2 0-15,9-3 40 16,-6-5-24-16,6-2 0 16,-6-6-12-16,3-8-8 15,3 0 4-15</inkml:trace>
  <inkml:trace contextRef="#ctx0" brushRef="#br0" timeOffset="108895.1164">20164 8403 548 0,'-9'-2'204'0,"9"2"-156"0,9-8-16 15,-3 5-16 1,0 3-16-16,8-3-20 16,1 1 12-16,6-1-4 15,0 6 4-15,9 2 24 16,0 3-8-16,-7 5 40 15,7 0-24-15,-12 8 40 16,-3-2-36-16,-21 2 108 16,3 0-76-16,-18 1 72 15,0-4-76-15,-9-5-12 16,-2 0-28-16</inkml:trace>
  <inkml:trace contextRef="#ctx0" brushRef="#br0" timeOffset="111349.3927">20292 8594 392 0,'0'-6'148'0,"0"4"-116"0,-6-1-8 0,6 3 48 15,0 3-44-15,-9 2-20 16,3 0-8-16,-3 3 8 15,-6 0-4-15,3-3-20 16</inkml:trace>
  <inkml:trace contextRef="#ctx0" brushRef="#br0" timeOffset="112549.7065">17937 9536 300 0,'-6'-11'112'0,"6"3"-88"0,-3 5-8 0,3 1 92 16,0-1-64-16,0 3 52 15,3-5-56-15,0 5 8 16,3-5-32-16,0 5 20 0,3 0-24 16,0 0-4-16,3 5-4 15,0 0 40-15,-3 3-24 16,2 3-52-16,-2 2 16 0,0 3-464 16</inkml:trace>
  <inkml:trace contextRef="#ctx0" brushRef="#br0" timeOffset="112706.9548">17949 9710 456 0,'6'-5'168'0,"0"2"-128"0,6 3-16 15,-3 6 36-15,3-4-40 16,-3 3-28-16,2-2 4 15,1 0-124-15</inkml:trace>
  <inkml:trace contextRef="#ctx0" brushRef="#br0" timeOffset="113909.0766">19122 9313 488 0,'12'-5'180'0,"-9"8"-140"0,6-6-12 0,0 3 20 0,-4 0-32 15,1 0 32-15,0 0-32 16,-6 0 20-16,0 0-20 15,0 0 44-15,0 0-32 0,-6-3-16 16,-2 3-4-16,-7-2 24 16,-3-1-16-16,-6 3 4 15,-6 0-12-15,0 3 4 16,1-1-8-16,2 1-4 16,3 0 4-16,3 2-16 15,0-2 8-15,4-3 4 16,5 0 0-16,3 0-28 15,0 0 16-15,6 0 12 16,3 0 4-16,-3 0-36 16,3 5 16-1,0 0 16-15,-3 3 0 0,0 3 12 16,-3 5-8-16,-3 2-12 16,0 6 4-16,0 0-4 0,-3 5 0 15,6 0 0-15,6-5 0 16,-3-6-12-16,3-2 12 15,3-3 4-15,3-7 4 16,3-1 16-16,-3-10-8 16,3 2 4-16,3-8-4 15,3 4 4-15,0 1-8 16,3 1-48-16,2 5 28 16,4 3-24-16,3 5 24 15,0 2 0-15,0 1 8 0,-1 2 32 16,-2 0-12-16,-3 0-4 15,-3-2-4-15,-3 2 4 16,-3-2-4-16,3-1 40 16,-7 1-20-16,-5 0 32 15,-6-1-32-15,-2 1 12 16,-7-1-20-16,0 1 8 16,-6-1-12-16,-3 1 44 15,-3 0-28-15,0-3 20 16,-2-1-28-16,2 1 8 15,0-2-16-15,3-1 12 16,0-5-16-16,6 0 24 16,3 0-20-16,4-3 4 15,-1 1-8-15,6-1-200 16,3 0 104-16,3 1-396 16</inkml:trace>
  <inkml:trace contextRef="#ctx0" brushRef="#br0" timeOffset="114380.0688">19830 9541 592 0,'0'-5'220'0,"0"-1"-172"0,6-2-12 0,-6 3 68 15,9 0-64-15,-3-1 16 16,9 1-32-16,6 3 24 16,6-1-32-16,8 0-92 0,4 3 40 15</inkml:trace>
  <inkml:trace contextRef="#ctx0" brushRef="#br0" timeOffset="114886.2019">20598 9337 496 0,'-6'3'184'0,"-3"-3"-140"0,-6 5-16 15,7 0 56-15,-7 6-52 0,0 5 32 16,-6 2-36 0,3 9 28-16,0 7-32 15,6 1 12-15,0 2-20 0,21-6-8 0,3-4-4 16,9-9 20-16,12 1-12 15,0-9 40-15,-4-10-28 16,4-5 12-16,-3-5-20 16,-6-9 8-16,-4-7-12 15,-5-3 36-15,-3-3-24 16,-9 0 4-16,-6 3-16 16,-6 0 0-16,-6 5-4 15,-2 3-40-15,-1 5 16 16,0 3-20-16,3 2 20 0,6 3-8 15,9 3 12-15,6 5 0 16,6 0 4-16,3 0-484 16,9 5 264-1,5 0-108 1</inkml:trace>
  <inkml:trace contextRef="#ctx0" brushRef="#br0" timeOffset="115066.217">21069 9358 612 0,'0'0'228'0,"-6"0"-180"0,6 0-12 0,0 0-8 15,3 6-24-15,-3-6-100 16</inkml:trace>
  <inkml:trace contextRef="#ctx0" brushRef="#br0" timeOffset="115366.7962">21482 9205 540 0,'-9'-11'200'0,"3"17"-156"0,0 7-12 16,6-5 0-16,-2 2-24 16,2 6 60-16,0 5-40 15,5 3 24-15,4 5-32 16,0 6 36-16,0 4-32 0,0-2 32 15,-3 0-32-15,0-7-56 16,-3-7 16-16</inkml:trace>
  <inkml:trace contextRef="#ctx0" brushRef="#br0" timeOffset="116016.1469">21176 9379 528 0,'0'-10'196'0,"0"10"-152"0,0-5-12 0,-3 5 80 15,3 0-68-15,0 0 68 16,0 0-60-16,0 0 60 16,0 0-64-16,0 0-44 15,0 0-4-15,0 0-4 0,3 5 4 16,0 0 44-16,3 0-24 15,-3-2 24-15,-3-3-24 0,0 0 44 16,0 0-36-16,0 0-4 16,-3-3-16-16,3-2-200 15,3 0 104-15</inkml:trace>
  <inkml:trace contextRef="#ctx0" brushRef="#br0" timeOffset="219694.7325">15419 16420 372 0,'-33'11'140'0,"18"-6"-112"0,-6-8-4 16,9 6 20-16,-5-6-28 16,-4-5-12-16,-3-5-8 0,-12 0 28 15,-17 0-12-15,-13 2-4 16,-11-2-4-16,5 0-4 16,1-1 0-16,-16-2 0 15,-8-2 0-15,-6-3-12 16,3-3 8-16,-6-2 4 15,-10-4 0-15,4-1 68 16,12-6-36-16,3 5 16 16,-3-3-32-16,5-2-8 15,7 0-4-15,9-5 4 16,5 0-4-16,7-3-20 0,-13-6 8 0,1 9 4 16,2 0 4-16,7 5-12 15,8 5 8-15,4 3-4 16,8 2 0-16,1 1 8 15,-7 2 0-15,-2 0-20 16,-1 3 12 0,3 0 4-16,4-3 4 0,5 0 24 15,3 1-12-15,10 1-20 16,2 1 0-16,6 5 4 16,3 3 4-16,3 3-12 15,1 2 8-15,2 2 4 16,6-4 0-16,0 2 8 15,0 3-4-15,3-1-4 16,3-2 4-16,0 3-32 16,3 0 16-16,0 5 12 0,0 0 4 15,0 5-12-15,0 14 4 16,3-1-4-16,3 11 0 16,0-5 16-16,0 5-4 15,0-8 16-15,3 3-12 16,0 0 4-16,0-6-4 15,0 1-8-15,2-8 4 16,-2-4 4-16,3 1-4 16,0-8 16-16,3-2-12 15,3-6-4-15,3-3 0 16,3-5 20-16,8 0-12 16,-2-2-48-16,0-6 20 0,-3 6-16 15,-7 2 20-15,-2 3 36 16,-6 2-16-16,-6 6 0 15,-9 5-4-15,-9 2 12 16,-9 9-8-16,-8 2 68 16,-4 3-44-16,0-5 16 31,3-1-32-31,1 3 0 0,5 1-8 16,6-14-24-16,9 2 8 15,9-4-356-15,12-4 196 16,9-10-104-16</inkml:trace>
  <inkml:trace contextRef="#ctx0" brushRef="#br0" timeOffset="220774.8842">16294 16124 216 0,'-3'-29'80'0,"6"15"-60"0,0-4-8 16,3 10 56-16,0 0-40 16,3 5 16-16,3-2-28 15,0 8 0-15,2 2-8 16,4 16 20-16,6 8-16 16,0 6 12-16,3 12-12 15,2-2 56-15,-2 0-40 0,-3-5 16 16,-6 0-28-16,3-6 20 15,-9-5-24-15,0-2 40 16,-3-6-28-16,-1-8 20 16,-2-10-24-16,0-9 8 15,0-12-16-15,-3-3 0 16,9-3-4-16,0-24 20 16,0-15-16-16,6 7-32 15,-3 3 12-15,9-2-8 16,-1 12 8-16,-2 12 24 0,-6 4-8 15,-3 11 4-15,-6 3-4 16,-3 2 4-16,0 9-8 0,-3 2 8 16,0 5-8-16,3 3-204 15,3 3 108-15,0 4-332 16</inkml:trace>
  <inkml:trace contextRef="#ctx0" brushRef="#br0" timeOffset="221423.6905">17107 16436 208 0,'-3'-3'76'0,"3"6"-60"0,-3-6-4 0,3 3 64 0,-3 0-44 16,0 0 48-16,-3 0-44 16,-3 0 60-16,0 3-56 15,0 0 28-15,0 4-40 16,-3-1 8-16,-3 4-20 16,-3 4 8-16,0 1-12 15,1 9 56-15,2 3-40 16,3 2 16-16,0 3-28 0,6-1 20 15,6-4-24-15,12-3 4 16,6-6-8-16,3-5 4 16,-4-10-8-16,1-3 16 15,0-5-12-15,0-11 4 16,-3-8-4-16,0-8-52 16,-6-7 28-16,-3 4-68 0,-9 3 48 15,-3 6-28-15,-3 5 40 16,-3 2-24-16,-3 6 28 15,0 5 36-15,3 3-8 16,-3 0 0-16,6 2-4 16,9 3 12-1,6 3-8-15,0-3-4 0,3 5 0 16,6-3-252 0,0-2 136-16,3 3-184 15</inkml:trace>
  <inkml:trace contextRef="#ctx0" brushRef="#br0" timeOffset="221751.6892">17300 16383 164 0,'-6'11'60'0,"6"-6"-44"0,6 5-8 16,3 1 104-16,3 2-64 15,6 6 68-15,3 2-64 16,2 3 48-16,1 2-56 16,-3-2 84-16,-6-3-72 15,0-2 52-15,-3-6-64 16,-3-5 32-1,0-21 8-15,-3-6-44 0,-1-13-4 0,4-2-24 16,0-6-140 0,3 1 72-16,3 2-308 15</inkml:trace>
  <inkml:trace contextRef="#ctx0" brushRef="#br0" timeOffset="224641.1255">17922 15976 268 0,'-12'0'100'0,"9"2"-76"0,0 1-8 0,0-3 96 16,0 0-64-16,0 0 60 0,0 0-64 16,3 0-12-16,9 0-20 15,0-3 24-15,3-2-20 16,0 0 12-16,3 2-16 15,0 0 12-15,0-2-16 16,3 2-4-16,-4-2 0 0,1 5 20 16,0 5-12-16,-3 1-232 15</inkml:trace>
  <inkml:trace contextRef="#ctx0" brushRef="#br0" timeOffset="224812.4912">17979 16129 384 0,'-3'-3'140'0,"6"1"-108"0,0-4-8 0,3 4 64 16,0-1-52-16,6 0 4 16,-1 3-24-16,7 3 32 15,3 2-24-15,3 1-260 16</inkml:trace>
  <inkml:trace contextRef="#ctx0" brushRef="#br0" timeOffset="225429.0604">18836 15642 132 0,'-9'-5'52'0,"9"-3"-44"0,-6-5 4 16,6 10 0-16,-6-2-8 15,-3 2-4-15,-3 0 4 16,-6 3-4-16,-2 3 0 15,-7 5 52-15,-3 0-28 16,3 0 132-16,3 0-88 16,4-3-48-16,5 8-16 0,0-2 8 15,0 2-4-15,3 0-4 16,3 3 0-16,0 0-24 16,3 0 12-16,-6 5 12 15,3-2 0 1,3-3 52-16,4-1-32 0,2-1 16 15,2 4-24-15,4 1 0 16,3-1-8-16,9-2-8 16,-3-3 4-16,9 1 12 15,6-4-8-15,5 3-20 16,7-2 4-16,-3 0 32 16,-3 2-16-16,-4 0-16 15,-5 0 0-15,-6 1 12 0,-6-1 0 16,-6 8 52-16,-3 0-32 15,-9 3 76-15,-3 2-52 16,0 1-16-16,-3-1-20 16,-3-2 16-16,-6-5-16 0,0-1 12 15,-3-2-12-15,-2 0-112 16,-1-6 52-16,3-4-208 16,6-6 140-1,6 0-208-15</inkml:trace>
  <inkml:trace contextRef="#ctx0" brushRef="#br0" timeOffset="225688.7247">19134 15864 416 0,'-9'-2'152'0,"9"4"-116"0,0-2-12 0,3 0 100 16,6 0-72-16,6-5 8 16,5-3-40-16,7 3 4 15,0-3-12-15,0-5 20 0,-3-3-20 16,-1 3-40-16,1-1 16 16,3 1-384-1,0 5 216-15,0-2-32 16</inkml:trace>
  <inkml:trace contextRef="#ctx0" brushRef="#br0" timeOffset="225989.8031">19887 15370 392 0,'0'2'148'0,"0"4"-116"0,-3 7-8 0,3-3 108 15,3 9-76-15,0 7 40 16,3 14-56-1,6 16 20-15,6 20-32 0,5 1 28 0,7-5-32 16,0-1-340 0</inkml:trace>
  <inkml:trace contextRef="#ctx0" brushRef="#br0" timeOffset="237590.9557">12040 13324 80 0,'6'-10'32'0,"-6"10"-24"0,6-5-4 0,-3 2 52 15,0 3-32-15,3-5 8 16,3 5-20-16,0-3 12 16,3 3-16-16,0-5 16 15,0 2-16-15,-1-2 4 16,4 2-4-16,-3-2 20 16,3 2-16-16,-3 0 32 15,3 3-28-15,-3-2 4 16,0 2-12-16,3-3-24 15,0 1 8-15,-1-1 32 16,1 6-16-16,0-1 0 16,3 3-4-16,3 1 20 15,0-1-12-15,3 0-12 16,-4 3-4-16,-2-2 40 16,0-1-24-16,-3-2-36 0,0 2 12 15,-3-5 12-15,0 2 0 16,-3-7 20-16,0 0-12 15,-4-8-12 1,1 5 0-16,-3-6 20 0,3 7-8 16,-3-9-40-16,3 2 20 0,-3-4-44 15,3 2 36-15,-3-2-4 16,3 2 16-16,-3 0 0 16,3 8 0-16,-3 0 8 15,3 3 0-15,-3-1 0 16,3 4 0-16,0-4-12 15,0 6 8-15,-3-2 12 16,3 4-4-16,0-2 16 16,3 3-12-16,-3-3-28 15,3 0 8-15,-3 3 24 16,-1 7-8-16,1-2 8 16,-3 0-4-16,3 0-8 15,0 3 4-15,3-6 12 16,0 3-8-16,3-3-4 15,0 3 0-15,3-3-24 16,0 3 12-16,6 0 48 16,-1 3-20-16,4-8-36 15,0 4 8-15,0-7 8 16,-3 0 4-16,0-2-12 16,-1 2 4-16,1-5 40 15,0 2-24-15,0-2-8 0,0 2-8 16,0-2 4-16,2 2 0 0,4 0-20 15,-3 6 12-15,3-3 12 16,0 5 0-16,-1 1 8 16,1-1-8-16,-3 5-4 15,-3 1 4-15,-3 5 12 16,-1 0-8-16,-2 0 16 16,0 2-16-16,-9-5 4 15,0 1-4-15,-6-6 12 16,3 0-12-16,-3-8-92 15,3 0 48-15</inkml:trace>
  <inkml:trace contextRef="#ctx0" brushRef="#br0" timeOffset="238506.0171">13177 12650 156 0,'0'-3'56'0,"0"3"-44"0,0 3-4 16,0-1 8 0,0 1-12-16,0 0 16 15,6-1-12-15,-6 4 4 0,6 2-4 0,-3-1 72 16,3 1-44-16,3 6 40 15,3-1-44-15,3 5 24 16,0 4-28-16,9 1 28 16,-4 4-32-16,10-1 20 15,-6 1-24-15,-6-3 8 16,0-1-16-16,-6 1-8 16,-1-8 0-16,-2-3 12 15,0 1-8-15,-3-9 48 16,0-5-28-16,-3-8-24 15,0-3-4-15,3-7-20 16,0-1 12-16,3-10 32 16,3 3-16-16,0-17 0 15,9 6-4-15,-6-8-4 16,-1 8 0-16,-5 0 16 16,3 11-8-16,-6 2-4 15,3 11 0-15,-9 0 28 16,0 7-16-16,0 4-4 15,0 2-8-15,0 0-4 16,0 5 0-16,6-5-72 16,3 0 40-16,3-5-268 15,3 2 164-15</inkml:trace>
  <inkml:trace contextRef="#ctx0" brushRef="#br0" timeOffset="239272.9185">13779 12885 164 0,'0'-5'60'0,"0"5"-44"0,3-5-8 15,-3 2 52 1,0 3-36-16,0-3 44 16,0 3-40-16,-3-2 12 15,0 4-24-15,-6-2-16 0,6 6-4 0,-6-1 20 16,3 0-8-16,-3 0 4 31,3 3-4-31,-3 3 4 0,3 0-8 0,-3 2-12 16,3 3 4-16,-3 5 28 15,3 0-12-15,-3 3 24 16,6 0-24-16,3-3 24 16,3 0-24-1,3-5 4-15,6-3-8 16,6-8 4-16,3-2-8 0,0-11 32 15,3 0-20-15,-7-8 12 16,1 3-16-16,-9-5-8 16,6 2 0-16,-15-3-32 15,6 3 16-15,-12-2-4 16,3 5 8-16,-9-3 24 16,3 5-8-16,-9-2-48 15,4 2 24-15,-4 1 4 16,6 4 8-16,0-2 4 15,6 3 0-15,0 0 0 16,6 2 0-16,0-2 0 16,3 2 0-16,0 1 8 15,6 2-4-15,-3-3-136 16,0 6 76-16</inkml:trace>
  <inkml:trace contextRef="#ctx0" brushRef="#br0" timeOffset="239860.3591">13913 12838 176 0,'0'2'64'0,"0"-2"-48"0,0 6-8 0,0-4 24 16,3 1-20-16,-3-1 40 15,5 4-28-15,1 2 32 16,3 0-32-16,0 2 64 16,6 3-48-16,-6 6 20 15,6-1-40-15,0 4 8 16,0-1-16-16,-3-3 36 16,-3 1-24-16,0-6 12 15,2-2-20-15,-2-9 0 16,-3 1-8-16,3-11-8 15,3 0 4-15,-3-5 40 0,-3 2-24 16,3-5-20 0,-3 3 0-16,3-3 16 0,0 6-8 0,-6-6 24 15,6 3-20-15,-3-6-4 16,3 6-4-16,-3-8-16 16,2 5 8-16,-2-3 12 15,0 1-4 1,3 5-4-16,3 2 4 0,-3 3-84 15,0 8 44-15,-3 8-436 16,0 5 260-16</inkml:trace>
  <inkml:trace contextRef="#ctx0" brushRef="#br0" timeOffset="549902.3611">17005 13547 144 0,'-3'0'52'0,"3"0"-40"0,3 0 0 0,-3 0 44 0,-3 0-32 15,3 0 8-15,0 0-20 16,0 0 12-16,0-6-16 16,0 4 24-16,3-4-20 15,-3 1 12-15,0 0-12 16,3 0 0-16,0-1-4 15,0-2 4-15,0-2-8 16,3-3-12-16,3-3 4 16,-3 0 12-16,0 0-4 15,3 0 24-15,0 3-16 16,-3 2 4-16,0 3-8 16,3 3 12-16,-3 2-12 15,0 3 16-15,0 3-16 16,-3 2 32-16,0 1-24 15,0 4 12-15,-3 3-16 0,3 3 28 16,-1 5-24-16,1 1-12 16,0-1-8-16,0 0 20 15,0-3-8-15,3 4-12 16,0-7 0-16,0-4 4 16,0 2 0-1,0-5-12-15,3 0 8 0,0-5 12 16,3-3-4-16,3-5 24 15,0-3-16-15,0-3 4 16,-1-2-8-16,-2-3-16 16,0-3 4-16,0 6-84 15,-3 3 48-15,-3 4-152 0,-6 6 108 16,3 6-156-16</inkml:trace>
  <inkml:trace contextRef="#ctx0" brushRef="#br0" timeOffset="550532.6529">17080 13787 208 0,'0'-2'76'0,"0"2"-60"0,0-6-4 0,0 6 28 16,3-2-24-16,0-1 20 15,0-2-20-15,3-3-16 16,0 3-4-16,0-3-16 16,0 0 12-16,-1 3 12 0,1 2 0 15,0 3 32-15,0 0-20 16,0 3 40-16,0 2-32 16,0-3-24-1,0 1 0-15,0 0 36 16,3 2-24-16,0 0 8 0,0-2-12 15,3 0-16-15,-3 2 4 16,0 0 28-16,0 3-12 16,0 0-4-16,-4 3-4 15,4-1 4-15,-3 1-4 16,0-3 8-16,0 0-8 16,0-3 16-16,0-5-12 15,3-3 24-15,0-5-20 16,0 0 24-16,3 1-24 0,0-4 4 15,0 3-8-15,0 0 20 16,-3 0-16-16,-4 3-20 16,-2 0 0-16,-3-1 32 0,-3 4-16 15,3-1-28-15,-3 3 12 16,1 3-236 0</inkml:trace>
  <inkml:trace contextRef="#ctx0" brushRef="#br0" timeOffset="551898.6708">18053 13129 112 0,'-6'0'44'0,"6"0"-36"0,0 2 0 0,0-2 28 16,0 6-20-16,0 1 40 15,0 1-32-15,0 6 40 0,0 2-36 16,-3 5 48-16,0 5-44 16,0 6 36-16,0 5-36 15,0 13 16-15,-3 8-28 16,0-2 8-16,0-6-16 15,-2-2 28-15,-1-8-24 16,0-6 20-16,3-8-20 16,0-4 20-16,0-7-24 15,3-4 4-15,0-8-8 16,3-6-24-16,0-5 8 0,3-5-32 16,0-6 24-16,0-2-64 15,6-5 44-15,0-3-36 16,3-3 40-1,2-5-8-15,7 2 24 16,0 6 0-16,0 6 8 16,0 4 16-16,0 6-4 15,-7 5 16-15,-2 8-12 16,-6 5 60-16,-6 3-40 0,-6 5 16 16,-3 6-28-16,-5 2 28 15,-1 0-28-15,0 0-4 16,0-2-8-16,0-3-24 15,0 0 12-15,3-6-68 16,3-2 44-16,0-3-12 16,3 1 24-16,0-4 4 15,4-2 8-15,2 0 8 16,0 6 0-16,5 2 68 0,1 0-36 16,3 2 68-1,3 1-60-15,0-3 8 16,3 0-28-16,-3-1 4 0,0-1-12 15,-3-4 12-15,0-2-16 0,-3 0 32 32,0 3-24-32,-6-3-112 0,0 0 52 15,0 0-220-15,0 5 144 16,3 1-148-16</inkml:trace>
  <inkml:trace contextRef="#ctx0" brushRef="#br0" timeOffset="552799.8475">18342 13626 92 0,'0'0'32'0,"0"8"-24"0,0-5 0 15,0 2 56-15,0 3-36 16,-3 2 68-16,-3 1-56 15,3 2 20-15,0 0-40 16,-3 1 44-16,0-1-36 16,3 0 20-16,0 0-28 0,0-2 16 15,0 0-20 1,3-4-8-16,0-1-4 0,0-1 4 16,0 0-4-16,0-5 16 15,0 0-12-15,0 0-12 16,0-2 0-16,0 2 28 15,3-3-12-15,0 0 4 16,-3 1-8-16,3-4-8 16,3-1 4-16,-3 1-40 15,0 1 20-15,3-3 40 16,6-3-12-16,0-2-36 16,0 0 12-16,0-3 12 15,0 0 0-15,-4 6-8 16,1 2 4-16,-3 0 4 0,0 2 0 15,0 4-12-15,-6 2 8 16,0 0 4-16,0 0 0 16,3 5 44-16,0 3-24 15,0-3 8-15,-3-5-16 16,3 6-8-16,0 2 0 16,0-3-4-16,0 3 0 15,0 0 24-15,0 2-12 16,-3 1 4-16,-3 0-8 15,0 2 12-15,0 0-12 16,0 0 4-16,-3 0-4 0,3-5-8 16,0 0 4-16,3-2-24 15,0-6 12-15,0 0-84 0,6-6 52 16,0 1-304 0,3-3 192-1,6 3-4-15</inkml:trace>
  <inkml:trace contextRef="#ctx0" brushRef="#br0" timeOffset="553448.9623">18681 13258 60 0,'3'-2'24'0,"-3"2"-20"0,3 0 0 15,-3 0 88-15,0 0-52 16,0 0 52-16,6 2-52 16,0 6 24-16,3 3-36 15,0 5 72-15,3 2-56 16,3 11 48-16,3 3-52 16,-1 2 32-16,1 1-40 0,-3-3 16 15,-3-3-28-15,0-6 8 16,0 1-16-16,-3-8-8 15,-3-3 0-15,-3-5 20 16,3 3-12-16,-3-3 4 16,3-3-8-16,0-2-8 15,0-3 4 1,-3-3-40-16,3-2 20 0,-1-6 60 0,1-2-24 16,0-5 12-16,3-12-20 15,0-1-8-15,3-4 0 16,0 1-32-16,0-1 16 0,0 4-40 15,-3-1 32-15,0 3 8 16,0 5 8-16,-3 3-24 16,0 2 16-16,-3 6 48 15,0 5-16-15,-1 0 0 16,4 3-12-16,-3 2 4 31,3 3-8-31,0 6 16 0,0 2-12 16,0 0-276-16</inkml:trace>
  <inkml:trace contextRef="#ctx0" brushRef="#br0" timeOffset="554062.0874">19229 13637 164 0,'0'-3'60'0,"3"3"-44"0,0 0-8 16,-3 0 52-16,0 0-36 16,0 3 24-16,-6-3-28 15,3 5 28-15,-3 0-32 16,0 0 4-16,-3 3-12 15,-3 3-8-15,-3 0 4 16,0-1 4-16,1 3-4 16,-4 1 24-16,6 2-16 15,0-1 120-15,3-1-76 16,6 1 4-16,6-1-36 16,9-4 12-16,6-2-24 15,9-5 12-15,-1-3-12 16,1-5 12-16,-3-3-16 0,-3-3 16 0,-3-2-16 15,-3 0-12-15,-7-3 0 16,-2 0-16-16,-9-5 12 16,-3 2-24-16,-2 3 20 15,-1 3 24-15,-3 2-8 16,0 1-16-16,0 2 4 16,6 5-12-16,6 3 8 15,9 0-80-15,3 3 52 16</inkml:trace>
  <inkml:trace contextRef="#ctx0" brushRef="#br0" timeOffset="554871.0458">19479 13608 144 0,'-3'0'52'0,"3"0"-40"0,0 2 0 16,3 6 36-16,-3-8-28 15,3 5 80-15,0 3-56 16,3 3 24-16,0 2-40 16,3 3 36-16,0-5-36 15,0 4 48-15,3-1-44 0,-1-4-24 16,1 1-8-1,0-3 16-15,0-3-8 0,-3-2 32 16,0-3-24-16,-3-6-32 16,3-1 8-1,0-7 20-15,0-2-8 0,6 1-8 16,0-7 0-16,-1-1-16 16,4 1 12-16,-6 4 40 15,0 2-20-15,-3 3 16 16,-3 2-16-16,-3 3 28 15,-3 3-24-15,0 0 12 0,-6 2-16 0,3 3-60 16,0 5 24-16,0 1-368 16</inkml:trace>
  <inkml:trace contextRef="#ctx0" brushRef="#br0" timeOffset="556493.5038">19988 12965 164 0,'-3'-11'60'0,"3"11"-44"0,3-3-8 16,-3 3 68-16,0 0-44 15,6 6 76-15,0 4-60 0,3 6 36 16,6 8-48-16,0 8 104 16,5 2-80-16,1 0 36 15,6 1-56-15,-6-1 12 16,-3-5-32-16,0-2 8 0,-3-6-16 16,-7-3 28-16,7-4-24 15,-6-4 4-15,0-2-12 16,-3-2 12-16,0-4-12 15,0-2-12-15,-3-2 0 16,3-4 12-16,0-2-4 16,0-5-12-16,-3-5 4 15,9-6 4-15,0-8 0 16,0-10 0-16,2-6 0 0,-2 0 24 16,0 3-12-1,0 8-48-15,-3 8 20 0,-3 8 4 16,0 3 8-16,-6 7-24 15,0 8 16 1,-3 9-32-16,0 4 28 0,3 6-232 16</inkml:trace>
  <inkml:trace contextRef="#ctx0" brushRef="#br0" timeOffset="556889.9422">20473 13356 144 0,'0'-5'52'0,"0"10"-40"0,-12 3 0 0,9 3 36 16,-3 2-28-16,3 8 36 0,-6 3-32 15,6 8 4-15,3 2-16 16,0-2 20-16,0-3-20 15,-2-3 24-15,-1-2-24 16,0-8-12-16,-3-3-4 16,0-2-224-16,0-3 120 15,3-8 12-15</inkml:trace>
  <inkml:trace contextRef="#ctx0" brushRef="#br0" timeOffset="557244.6842">20482 13319 132 0,'45'0'52'0,"-27"11"-44"0,0 2 4 0,-7-2 88 15,1 2-56-15,-3 5 96 16,0 3-80-16,-12 6 24 16,3 2-48-16,-6 3-4 15,-3-3-20-15,0-3 44 16,-3-2-28-16,-5-3-4 16,-4-2-16-16,-6-3 4 0,0 2-8 15,-11-5-12-15,5 1 4 16,6-4 20-16,3-4-8 15,9-1-20-15,-3 0 4 0,9-2-32 16,7-3 24-16,2-3-204 16</inkml:trace>
  <inkml:trace contextRef="#ctx0" brushRef="#br0" timeOffset="557828.6471">20780 13298 216 0,'6'-5'80'0,"-3"2"-60"0,0 3-8 0,-3 0 48 16,0 0-36-16,0 0 60 0,0-3-48 15,0 3 64 1,-3 0-60-16,0 0 36 16,0 0-44-16,0 0-36 15,-6 6 8-15,3-1-4 16,0 3-32-16,0 0 16 15,0 0 24-15,0 0-4 16,3 0 8-16,-3 0-4 16,3 2-16-16,0 1 4 15,0-1-24-15,3 4 16 16,3-1 4-16,3 3 8 16,3 0 0-16,0-1 0 15,3 1 24-15,0 0-12 16,0 0-20-16,-3 0 0 15,-3-3 20-15,-3 3-4 16,-3-5 4-16,-3-1-4 16,-6 1 72-16,0-1-44 15,-3-2 40-15,0 0-44 16,0 0-8-16,0-3-16 0,3 1-8 16,3-1 4-16,0-2-24 15,3 2 12 1,0 0-276-16,3 3 152 0,6 3-200 15</inkml:trace>
  <inkml:trace contextRef="#ctx0" brushRef="#br0" timeOffset="559050.8853">21307 13142 196 0,'-3'-3'72'0,"3"8"-56"0,0-2-4 0,0-3 84 15,0 0-56-15,3 5 72 16,3-2-64-16,0 0 0 15,6-1-28-15,2 1 68 16,7-3-52-16,3-3 4 16,0-2-24-16,3 5 8 15,-1-5-16-15,-5-1-4 0,0 4 0 16,-9-1 12-16,0 6-8 16,-6 2-180-1</inkml:trace>
  <inkml:trace contextRef="#ctx0" brushRef="#br0" timeOffset="559258.0918">21289 13311 288 0,'3'-2'108'0,"3"4"-84"0,6-2-4 16,-3 0 56-16,8 0-44 15,7 0 16-15,9 0-32 16,-3 0 0-16,0 0-8 16,-1 0 36-16,-8-2-20 15,0 2-128-15</inkml:trace>
  <inkml:trace contextRef="#ctx0" brushRef="#br0" timeOffset="559916.341">21899 12533 196 0,'12'11'72'0,"-3"2"-56"0,12 19-4 0,-9-11 128 16,6 8-80-16,-1 3 64 15,1 5-72-15,0-5 40 16,-3-6-52 0,0-2 24-16,-3-3-36 0,0-8 8 15,-3-2-20-15,-3-3 28 0,2-5-28 16,1-6 12-16,0-5-16 16,0-3 12-16,0-10-16 15,0-5-20-15,0-1 4 16,0-4-4-16,0-4 4 15,0 3 32-15,0 3-12 0,-3 5-20 16,-3 3 0-16,0 3 20 16,-3 5-4-16,0 2-100 15,3 6 48-15,0-1-176 16,-3 12 124 0,3 4-256-16</inkml:trace>
  <inkml:trace contextRef="#ctx0" brushRef="#br0" timeOffset="560237.3341">22280 12835 216 0,'-6'29'80'0,"6"-13"-60"0,-3 0-8 0,3-3 72 15,0 0-48-15,-6 0 32 16,3 1-40-16,-3-4 16 15,3-2-24-15,0-2-36 16,0-4 8-16,0-2-308 16</inkml:trace>
  <inkml:trace contextRef="#ctx0" brushRef="#br0" timeOffset="560560.8868">22206 12787 28 0,'15'-10'12'0,"-4"10"-8"0,13-6-4 15,-9 6 12-15,6 0-8 16,6 6 8-16,3-1-8 16,-7 3 96-16,4 3-56 0,-9-1 104 15,0 1-84-15,-6-1 96 16,-6-2-96-16,-3 3-4 15,-6-1-36-15,-6 6-8 16,0-5-8 0,-6 2 28-16,-3 3-20 0,-9 2-24 15,7-4 4-15,-10 2 8 16,9-3 0-16,0-5-20 16,3-3 8-16,6-2-24 15,3-6 20-15,6-2-188 16</inkml:trace>
  <inkml:trace contextRef="#ctx0" brushRef="#br0" timeOffset="560955.509">22554 12787 112 0,'-6'8'44'0,"3"-2"-36"0,0 1 0 16,3-1 20-16,0-1-16 0,-3-2 48 15,3 2-32 1,3 0-16-16,3 1-4 0,3-1 16 15,3 3-12-15,-3-3 32 16,6 0-28-16,-6 3-24 16,-1-2 4-16,-5-1 36 15,-6 3-20-15,-5 0 24 16,-4 2-20-16,0 1 8 16,-3 0-12-16,0-1 12 15,0 1-16-15,3-3-48 16,3 2 24-16,0 1-260 15</inkml:trace>
  <inkml:trace contextRef="#ctx0" brushRef="#br0" timeOffset="561642.1676">21729 13295 132 0,'3'-2'52'0,"0"4"-44"0,0-2 4 0,-3 0 24 16,0 0-20-16,9 0 40 16,-9 0-32-16,0 0 32 0,3 0-32 15,3-2 40-15,-6 2-36 16,0 0 56-16,0 0-48 16,6 0 12-1,0 0-32-15,0 0 44 16,3-3-32-16,3 0 20 0,6 1-28 15,3-4 28-15,5 1-32 16,13 0 48-16,6-3-36 16,-1-5 20-16,10-3-28 0,17 0 0 15,19-3-12-15,-7 1 20 16,-9-6-16-16,-2 6-20 16,-7-6 0-16,-2 5 20 15,-10 3-4-15,-8 6 4 16,-9 2-4-16,-12 3-8 15,-4 2 4-15,-8 0 40 0,-3 3-24 16,-3 6-64 0,-6-1 24-16,-6 3-284 15,-3 2 168-15,3 4-276 16</inkml:trace>
  <inkml:trace contextRef="#ctx0" brushRef="#br0" timeOffset="568262.9792">22021 13531 92 0,'-6'-11'32'0,"12"9"-24"0,0-9 0 0,-3 3 56 15,3-3-36-15,0 1 60 16,0-1-52-16,0 1 64 15,0 2-60-15,-3 2 20 16,-3 1-40-16,0 5 36 16,0 5-32-16,0 3-12 15,0 3-8-15,0 5 28 16,0 2-16-16,3 1 32 0,3 5-32 16,-3-3 40-1,3 3-32-15,-3-3 12 0,0-3-20 16,0 1 0-16,0-1-8 15,0-4-16-15,0-4 4 0,-3-2 20 16,0-3-8-16,0 1-12 16,-3-6 0-16,3-3 40 31,0 0-24-31,-3-7 0 0,3-3-8 16,0-6-4-16,3 1 0 15,0-6 0-15,-1-5 0 16,4-3 8-16,0-2-4 0,0 7-4 15,0 3 4-15,0 3-24 16,0 5 12-16,-3 6 64 16,3-1-28-16,3 0 16 0,3 1-28 15,0 5-8-15,3-1-4 16,3 4 4-16,2-4-4 16,1 4-12-16,0-4 4 15,-3 4 20-15,-3-3-8 16,0 2-4-16,-6 3 0 15,-9 0 20 1,0 0 8-16,0 5-20 16,0-5-136-16,0 0 68 15,0 5-324-15</inkml:trace>
  <inkml:trace contextRef="#ctx0" brushRef="#br0" timeOffset="569604.9307">22411 13676 280 0,'-6'0'104'0,"0"3"-84"0,-6-3 0 0,12 0 48 0,0 0-40 16,0 0 32-16,0 0-32 16,0 0 52-16,9 5-44 15,-6 1 44-15,0 1-44 16,-3 4 16-16,-3 2-32 16,0 3 28-16,-3 0-32 15,0 3 12-15,3-1-16 0,-3 1-8 16,6-4 0-16,-6-4-68 15,3-3 36-15,3-8-224 16</inkml:trace>
  <inkml:trace contextRef="#ctx0" brushRef="#br0" timeOffset="570155.3185">22289 13660 216 0,'0'0'80'0,"3"6"-60"0,0-1-8 0,3-5 72 0,0 0-48 15,6 0-12-15,0 0-16 16,3-3 24-16,5 1-16 16,1-1 12-16,6 0-16 15,-6 3-16-15,-3 3 0 16,0 2 20-16,-4 3-8 16,1 6-12-16,-3-4 0 15,-3-2 40-15,-3 3-24 16,6-1 16-16,-6-2-16 15,-3 3 0-15,3 2-4 16,-3-2 12-16,3-1-12 16,-6-2-4-16,-6 8 0 15,3-3 12-15,-3 0-8 16,0 3 40-16,-3 3-24 16,3-3-12-16,-3 2-8 15,0 1 28-15,-6-1-16 0,-2-2-24 16,-1 0 4-16,-6-3 8 0,0 0 0 15,-12-2 16-15,7-3-12 16,-1-3 16-16,3-5-16 16,3-5-4-16,3-3 0 15,9-5 4-15,9-3-4 16,-2-3-20-16,10 1 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3:09:39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9695 3540 312 0,'0'-5'112'0,"0"5"-84"0,-6-3-12 0,6 1 56 16,-6 2-44-16,3-3 8 16,3 3-24-16,-6 3 0 15,12 2-4-15,-6 3-8 16,0 2 4-16,0 6 40 16,3 3-24-16,3 7 8 15,0-2-16-15,-1 10 36 16,1 6-24-16,-3-6 4 15,6 1-16-15,-6-3 0 16,3-6-4-16,-6-2 12 16,3-6-12-16,-3-4-12 15,3-1 0-15,-3-5 20 16,3 0-8-16,-3-11 4 16,3 3-4-16,-3-8 4 15,3 0-8-15,0-8-28 16,0 3 12-16,-3-13-64 15,3 5 40-15,0-11 24 16,3 3 12-16,3-6-8 16,3 9 4-16,0-3 4 15,0 10 0-15,0 1-28 16,2 7 16-16,-5 0 12 0,0 11 4 16,-1461 6-4-16,2907 4 4 15,-1461 6 4-15,0 5-4 16,-6 3-4-16,7 3 4 15,-10-6 4-15,6 0-4 0,-3-5 8 16,3 0-8 0,0-3-20-16,3-2 8 0,0-6 20 15,3 0-4 1,0-5 40-16,3 0-24 0,3 0 12 16,3 5-20-16,3 1 8 15,0-1-12-15,3 3 0 16,0 0-4-16,0 0 20 15,0 2-16-15,-4 1 40 16,1 0-28-16,-3-1-12 16,3 1-8-16,-3-6 12 15,0 0-8-15,0-5-40 16,3 0 20-16,0-2-120 16,3 2 72-16</inkml:trace>
  <inkml:trace contextRef="#ctx0" brushRef="#br0" timeOffset="539.0763">10162 3985 320 0,'-3'-6'120'0,"3"6"-96"0,3-2-4 0,-3-1 52 16,0 6-44-16,0-3 16 15,0 0-28-15,0 2 8 16,3 4-12-16,0 2 44 15,3-1-28-15,0 4-16 16,0 2-4-16,-6 1 0 16,0-1-4-16,0-3-12 15,3 1 4-15,-3-8 12 16,0-3-4-16,0-8 24 16,6 0-16-16,0-8-32 15,3 3 12-15,-7-3-88 16,1 5 56-16,3-2 16 15,3 5 16-15,-9 3-4 16,6 2 8-16,-6 0 64 16,3 6-32-16,3 0 60 15,-6 5-52-15,3 2 20 0,0 1-36 16,0-1-8-16,0 1-8 16,-3 0 12-16,6-1-8 0,0-5 32 15,3 3-24-15,0-8-200 16,0 3 100-1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3:13:45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16202 8776 364 0,'-12'-2'132'0,"12"2"-100"0,-6 0-12 16,6-6 80-16,0 1-60 15,0 0 36-15,0-3-44 16,0 2 16-16,3 1-28 15,0 0 28-15,-3 2-32 16,0 3-12-16,0 0-8 0,6 3 48 16,0 0-24-16,-6-3-20 15,6 5 0-15,3-3 16 16,2 4-8-16,1-6 32 16,3-6-24-16,6 4 12 0,3-3-16 15,3-1-8-15,5 1 0 16,1 0 12-16,3-1-8 15,-3 4-4-15,-7-4 0 16,1 4 12-16,-9-1-8 16,3 0-4-1,0 1 32-15,-12-3-20 16,3-1 32-16,-4 1-32 16,1 0-136-16,-3-1 64 15,0 1-316 1</inkml:trace>
  <inkml:trace contextRef="#ctx0" brushRef="#br0" timeOffset="510.495">16249 9028 364 0,'-6'5'132'0,"3"0"-100"0,3 0-12 0,0-5 112 15,0 0-76-15,0 0-4 16,6-2-32-16,3-1 20 16,3-5-24-16,3 3 20 15,3 0-20-15,6-1 20 0,2 4-24 16,1-1-12-16,6 3-4 15,-6-5 20 1,0 2-8-16,-1 0-4 0,-5 3 0 16,0 0 20-1,-6 3-12-15,0 0 12 16,-6 2-12-16,0-2 36 0,-3-1-24 0,-6-2-100 31,0 0 40-31,6 0-376 0,3-2 228 16,2-4-72-16</inkml:trace>
  <inkml:trace contextRef="#ctx0" brushRef="#br0" timeOffset="1008.1809">17544 8033 280 0,'-3'-11'104'0,"6"9"-84"0,0-1 0 0,-3 3 48 0,0 0-40 16,0 0 32-16,0 0-32 15,0 0 52-15,0 0-44 16,3 8 28-16,0 0-36 16,-3 5 8-16,0 8-20 15,0 3 20-15,-3 5-24 16,3 5 12-16,0 3-12 0,0-2 20 31,0-3-20-31,-3 7 4 0,3-4-8 16,0-4 4-16,-3-1-8 15,3-1 8-15,0-6-8 16,0-4 8-16,3-3-8 0,0-6 16 16,0-2-12-16,0-2-196 15,-3-6 100-15</inkml:trace>
  <inkml:trace contextRef="#ctx0" brushRef="#br0" timeOffset="1367.8829">17312 8723 444 0,'3'0'164'0,"0"-2"-124"0,6-4-16 16,-3 6 80-16,6 0-64 15,6-5 28-15,-1-3-40 16,7-2 16-16,3-4-24 16,0 1-16-16,0-3-8 0,-7 0 20 31,4 3-8-31,0 3 16 0,-3-1-16 16,-3 6 4-16,-3-1-4 15,-3 6-120-15</inkml:trace>
  <inkml:trace contextRef="#ctx0" brushRef="#br0" timeOffset="1832.1141">17544 8853 340 0,'21'5'128'0,"-9"-5"-100"0,3 6-8 16,-6-1 16-16,0 5-24 16,-6 4 40-16,-6 7-28 15,-6 8 40-15,-3 5-36 16,-3 3 4-16,-3-2-20 15,0-6 12-15,-3-5-16 16,6-3-4-16,-2-5 0 16,8-6 28-16,3-4-16 15,6-1 12-15,0-5-16 0,12-3-24 16,-6-2 4-16,8 0 32 16,1-1-16-16,3-2 52 15,0 0-32-15,3-2 12 16,0 2-24-16,-3 0 20 0,-1 0-24 15,-2 3 4-15,0 2-8 16,-3 3 12-16,-3 0-12 16,0 0-4-16,3-3 0 15,0-2-208-15,3-5 112 16</inkml:trace>
  <inkml:trace contextRef="#ctx0" brushRef="#br0" timeOffset="2642.5105">18041 8025 384 0,'-6'0'140'0,"6"5"-108"0,0 3-8 16,0 0 120-16,0 8-84 16,0 5 44-16,6 13-60 15,0 9 56-15,0 7-60 16,0 3 8-16,0 2-28 0,-3 4 48 15,-3 4-36-15,0-2 20 0,-3-3-32 16,-3-7 28-16,0-12-32 16,0-7 12-1,3-8-16-15,0-6 20 0,0-7-20 16,3-11-4-16,3 0-4 16,3-11-4-16,3-7 0 15,0-9 0-15,6-7 0 16,0-3-88-16,0 0 48 15,3 5-28-15,-1 3 40 16,4 3-4-16,0 2 20 16,-3 5 0-16,0 3 4 0,0 3-36 15,0 5 24-15,-1 6 24 16,4 2 0-16,0 0 28 16,-9 2-20-16,0 3 24 15,-3-2-24-15,-3 8 12 16,-6-1-12-16,-6 3 44 15,-6 6-28-15,-9-3-4 16,-3 0-16-16,-3 0-40 16,-2-3 16-16,-1 0-12 15,3-5 16-15,6-3-44 16,6-2 28-16,9-3-4 16,3-3 20-16,9 1-8 15,3 2 8-15,6 5 60 16,6 0-24-16,0 3 32 15,-3 3-28-15,0-1 52 16,0-2-44-16,-1 0-16 0,-2 3-12 16,-3-3 52-16,-3 0-32 15,0 2-4-15,0 4-12 16,0-4-44-16,0 1 16 16,0-1-224-16,3 1 132 15,0-9-508 1,2-4 344-16,1-14 96 15</inkml:trace>
  <inkml:trace contextRef="#ctx0" brushRef="#br0" timeOffset="3126.3376">18529 8681 508 0,'-3'18'188'0,"6"-4"-148"0,-3 2-8 16,3-6 80-16,-3 3-68 15,3 3 44-15,-3-2-52 16,0 4 16-16,-3-7-32 15,0 4 44-15,0-7-36 0,0 3-4 16,-2-6-16-16,2-5-16 16,0 0 4-16,3-5 20 15,6-6-8-15,-1-2-40 0,7-5 20 16,3-3-88-16,6-3 60 16,0 0-4-1,6 0 28-15,0-5 20 16,-4 8 0-16,1 8 40 15,-3 5-20-15,-3 5 92 16,-9 8-64-16,3 3 48 0,0 5-60 16,-6 1 16-16,5 2-36 0,-5-1 8 15,-3 1-16-15,-3 0 20 16,6 0-20-16,-6 0-40 16,0-3 16-16,3 0-264 15,-6-2 156-15</inkml:trace>
  <inkml:trace contextRef="#ctx0" brushRef="#br0" timeOffset="3813.5656">19286 7980 476 0,'-3'-8'176'0,"3"5"-136"0,0 3-12 0,0 0 100 0,0 0-76 16,0 0 32-16,0 0-48 15,0 6-4-15,5 1-20 16,1 4-8-16,0 10 0 0,3 11 64 16,6 10-36-16,0 3 24 15,0-2-36-15,3-6 0 16,0-6-12-16,0-1 28 16,-1-7-20-16,-2-4 48 15,0-6-36-15,-3-5 4 16,0 0-20-16,0-5-8 15,0-3 0-15,0-3 12 16,3-5-8-16,-1-3 4 16,4-7-4-16,0-9 12 15,3-12-12-15,-6-9 16 16,0-5-16-16,-3 6 4 0,-3 4-4 16,3 6-8-16,-9 5 4 15,2 9-16-15,-5 1 8 16,0 9-16-16,0 8 12 15,0 5-172-15,0 0 100 16,0 11-428 0,-5 4 284-16,2 1-112 15</inkml:trace>
  <inkml:trace contextRef="#ctx0" brushRef="#br0" timeOffset="4414.1094">19830 8348 404 0,'-6'0'148'0,"9"-3"-112"0,-3 3-12 15,0 0 100-15,0-3-72 0,0 3 40 16,-3 0-52-16,3 0 20 16,-3 0-32-16,0 0 28 0,-3 8-32 15,-3-2 12-15,4-1-20 16,-1 3 20-1,-3 2-24-15,3-2 12 0,-3 3-12 16,0-1 12-16,0 4-16 16,3 2 60-16,6-1-40 15,-3 4-56-15,6 2 16 16,3-2 44-16,0-3-16 16,0-3-16-16,0-5 0 0,0-6 24 15,0-4-12-15,3-6 32 16,0-3-28-16,2-2-24 15,-2-3 4-15,0 0-60 16,-3 0 32-16,-3 0 24 16,0 3 8-16,-3 0 12 15,0 0-8-15,-3 2-4 16,0 1 4-16,0-1-16 16,0 0 8-16,0 6-4 15,0 2 0-15,3 1-12 16,3-1 12-16,-3 3-444 15,12 5 244 1,3-2-168-16</inkml:trace>
  <inkml:trace contextRef="#ctx0" brushRef="#br0" timeOffset="4836.7283">20006 8329 488 0,'0'5'180'0,"6"3"-140"0,0 6-12 0,3-7 92 0,6-1-72 15,-1 7 68-15,4 3-64 16,0 0-4-1,-3 2-28-15,3-5 48 0,-9-2-36 16,0-3 20-16,3-5-32 0,-9-3 44 16,0-6-36-16,0-4 4 15,3-3-20-15,0-9-16 16,-3 1 0-16,2 0 12 16,4-3-4-16,-3 3-48 15,0 3 28-15,0 2 12 16,-3 5 4-16,0 1 44 15,-3 4-20-15,0 1-4 16,-3 2-12-16,0 3-68 16,0 0 32-16,0 0-436 31,-12-16-44-31</inkml:trace>
  <inkml:trace contextRef="#ctx0" brushRef="#br0" timeOffset="5466.3645">19798 7485 488 0,'-9'-5'180'0,"12"5"-140"0,-3-8-12 15,3 5 64-15,2-5-56 16,1 3 56-16,6-3-52 16,3 3 8-16,3 2-32 15,3 0-8-15,0 6-4 0,-3 0 40 0,-3 2-24 16,-4 6 68-16,-5-1-48 15,-9 3-8-15,-3 1-20 16,-5 2 32-16,-4 2-20 16,0 3-32-16,3 0 4 15,0 1-8 1,0-1 4-16,6-8 16 0,3 3-4 16,3-8-4-16,0-8 4 15,12-6 64-15,9-9-36 16,9-1-4-16,5 0-16 15,4 3 8-15,-3 5-12 16,-9 2 48-16,-7 4-28 0,-8 2-40 16,-6 5 4-16,-9 3-308 15,-6 3 176-15,-6 2-500 16</inkml:trace>
  <inkml:trace contextRef="#ctx0" brushRef="#br0" timeOffset="19267.3386">18428 9837 392 0,'0'-16'148'0,"6"8"-116"0,0-2-8 16,-3 5 12-16,0-1-24 15,-3 1 92-15,0 0-56 16,0-1-4-16,0 1-28 16,-3 2 32-16,0-2-24 15,0 2 4-15,0-2-16 0,-3 5-16 16,-3-2 0-16,0 4 20 16,-3 1-8-16,-5 2-4 15,-4 0 0-15,-3 3-24 16,3 3 12-16,-3 5 32 15,0 2-16-15,7-2-28 16,2 3 12-16,6-1-24 16,3-5 16-16,6 3-8 15,9-2 12-15,6 1 0 16,3 7 4-16,-1 1 16 16,13 7-4-16,-6-1 8 0,-3 2-8 15,-3 1-4-15,-6-3 4 16,-4-2 4-16,-2-1-4 15,-6-2 40-15,0-3-20 16,-8-2 20-16,-10-3-24 16,0-6 16-16,-3-2-20 15,0 0-8-15,-3-8-4 16,9 0 20-16,9 0-12 0,1-5-32 16,10 2 12-16,4-2-228 15,9-1 128-15,9 1-324 16</inkml:trace>
  <inkml:trace contextRef="#ctx0" brushRef="#br0" timeOffset="20014.4759">18872 9798 392 0,'-6'-8'148'0,"3"8"-116"0,-3-3-8 0,3 3 48 15,0 0-44-15,0 3 24 0,-3 2-32 16,0 0 16 0,-3 0-20-16,-6 11-24 15,-3 0 0-15,0 3 32 0,-2 2-16 16,-1 5 36-16,0 6-28 15,3 2 32-15,3 4-32 16,3-4 48-16,6 0-36 0,9-2-4 16,6-3-16-16,9-5-16 15,3-3 4-15,3-8 28 16,0-5-12-16,-1-5 48 16,1-8-32-16,-3-3 12 15,-3-8-24-15,-3-5-96 16,-3-6 44-16,-3-2-52 15,-3-5 52-15,0-1-16 16,-6 4 32-16,0 4-8 16,-3 6 16-16,3 5 36 15,0 6-16-15,-3 4 72 16,0 6-48-16,3 6 4 16,0-1-20-16,0 11 8 0,0 2-16 15,0 1 4-15,0 5-4 16,0-1-16-16,0 6 4 15,0-2 28-15,0-3-12 16,0-3-20-16,6-5 0 16,0 2 4-16,2-7 4 15,4-3 32-15,6-6-16 16,6-7 4-16,3-5-12 16,6-6-8-16,5-3 4 0,1-7-180 15,3-11 96-15,-1-8-288 16</inkml:trace>
  <inkml:trace contextRef="#ctx0" brushRef="#br0" timeOffset="20225.7328">19303 9554 572 0,'-20'-5'208'0,"20"5"-160"0,-6 2-12 15,3 4 24-15,-3 2-40 16,3 8-20-16,-3 2 0 15,6 11 24-15,0 6-12 16,0 10 4-16,0 18-8 0,3 3 28 16,0 0-20-16,-3-7 20 0,-6-9-20 15,3-8 8-15,0-7-12 16,0-12-184 0,0-7 96-16</inkml:trace>
  <inkml:trace contextRef="#ctx0" brushRef="#br0" timeOffset="20453.4115">19104 9798 528 0,'-33'-3'196'0,"33"6"-152"0,3-3-12 0,3 0 0 15,6-3-24-15,9-2 16 16,15-3-16-16,5-6 24 0,1 1-20 15,-3-5 4-15,-1-4-8 0,-2 7-96 16,-3 1 52-16,-6 4-288 16,-7-1 180-1,-5 6-60-15</inkml:trace>
  <inkml:trace contextRef="#ctx0" brushRef="#br0" timeOffset="21246.8861">19515 9615 508 0,'0'16'188'0,"-3"-6"-148"0,-6 12-8 15,6-7 52-15,0 7-52 16,0 4 40-16,0 6-40 16,3 2 8-16,6 3-24 0,6-2 8 0,3-9-12 15,5-5 0-15,4-7-4 16,3-9 20-16,-3-8-16 15,0-5 40-15,0-5-28 16,-4-6-100-16,-2-4 40 16,0 4-112-16,-3-2 84 15,-3 0-136 1,-3 0 112-16,-3 5 24 16,-3 3 40-16,0 5 124 15,-3 0-52-15,0 5 88 0,0 0-80 16,0 3 36-1,6 6-56-15,0 2 0 0,3 0-24 16,-1-1 28-16,4 4-24 16,-3 0 12-16,0-1-16 15,0 1 12-15,0 2-16 0,0-8-84 16,0-2 44-16,0-6-52 16,0-2 48-16,-3-3-16 15,0-5 32-15,3 0-16 16,0-3 20-16,3 3 0 15,5-3 8-15,1 0 8 16,3 0 0-16,0 3 8 16,0 7-4-16,-6 4 8 15,-3 7-8-15,-7 6 60 0,-5 4-36 16,-2 7 24-16,-4 4-32 16,-3 1 52-16,0-4-40 15,0-1 20-15,3-7-32 16,3-4-16-16,3-3-8 15,0-8 28-15,0 0-12 16,6-5 4-16,3-3-8 16,0-3-8-16,0-2 4 15,2 0-16-15,-2-3 8 16,6 3 40-16,-6-3-24 16,0-3 8-16,-9 1-12 15,6-1 4-15,3-2-8 16,-3 0-56-16,0 0 28 0,3-1 28 15,9 7 0-15,-9 1 20 16,6 4-16-16,-1 4-20 16,4 4 4-16,-3-1 64 15,0 3-28-15,3 0-160 16,0 0 68-16,0-2-512 16,2-4 316-1,4 1 72-15</inkml:trace>
  <inkml:trace contextRef="#ctx0" brushRef="#br0" timeOffset="21548.719">20512 9525 456 0,'3'-16'168'0,"-3"6"-128"0,6-6-16 16,0 10 104-16,-3-2-76 15,-3 3-4-15,-3 0-28 0,0 0 4 16,-6 5-16-16,-3 0 32 0,-6 7-24 15,-3 4-24 1,3 5 4-16,-5 8-36 16,-1 5 24-16,3 0 4 15,6 0 12-15,0 3 24 16,6-3-12-16,3-5 24 0,0 0-24 16,12-3 24-16,0-5-24 15,3-6-12-15,12-5-4 16,3-5 56-16,6-5-28 15,5-5-188-15,-2-12 92 16,-3 4-172 0</inkml:trace>
  <inkml:trace contextRef="#ctx0" brushRef="#br0" timeOffset="21730.9659">20560 9567 528 0,'-21'0'196'0,"9"8"-152"0,-6 3-12 16,9-3 124-16,3 5-92 15,3 0-8-15,6 3-36 16,3 0 4-16,9 3-16 15,6-4-20-15,6 1 4 0,-7-3 56 16,-2-2-24-16,0-3-36 16,-3 0 4-16,0-3-168 15,0-5 100-15,-6-5-120 16,3-6 112 0,-4-7-264-16</inkml:trace>
  <inkml:trace contextRef="#ctx0" brushRef="#br0" timeOffset="21967.3498">20798 9290 572 0,'15'-19'208'0,"-12"14"-160"0,-3-6-12 0,0 8 76 16,0 3-68-16,-3 0 16 15,0 3-36-15,-6 2 24 16,0 3-32-16,0 3-4 0,0 2-8 16,0 6-24-16,3 2 12 15,3 8-4-15,3 8 4 16,0 5-12-16,0 3 12 0,0-5-4 15,6-3 4 1,-3 0 44-16,3-8-24 0,-3-2 44 16,-3-4-32-16,0-4-92 15,0-6 36-15,-3-2-212 16</inkml:trace>
  <inkml:trace contextRef="#ctx0" brushRef="#br0" timeOffset="22138.2391">20732 9385 728 0,'3'-19'268'0,"3"14"-208"0,0-8-16 15,3 7 36-15,6-2-52 16,6-2 8-16,11 2-24 16,10 0 56-16,9 3-40 15,2-3-292-15,-8-3 140 0,-3-5-420 16</inkml:trace>
  <inkml:trace contextRef="#ctx0" brushRef="#br0" timeOffset="22453.3159">21116 9427 664 0,'-24'53'244'0,"24"-29"-188"0,-6 8-16 15,6-19 120-15,0 5-96 16,6 3 0-16,0-5-40 15,3 3-8-15,-3-3-8 16,3 0 64-16,0-6-40 0,-3 3-40 16,-3-2 4-16,3-3-312 15,-3-5 176-15</inkml:trace>
  <inkml:trace contextRef="#ctx0" brushRef="#br0" timeOffset="23137.8551">21426 9308 652 0,'-27'5'244'0,"15"-2"-192"0,-9 5-12 0,9 2 48 16,-3 9-56-16,-2 5 4 16,2 8-20-16,6-1-20 15,3 6 0-15,6-5 4 0,6-5 0 16,6-6 0-16,3-3 0 15,2-7 32-15,4-3-16 0,0-11 20 16,0-2-20-16,0-6-104 16,0-7 44-16,-7-3-68 15,-2-9 64-15,-12 1-12 16,-6-5 36-16,-2 5-56 16,-7 8 44-16,0 2 44 15,3 3-4-15,3 3 40 16,3 0-28-16,6 2 20 15,12 1-20-15,6 2 0 16,3 2-8-16,5 1 12 16,4 0-12-16,-6 2 4 15,-3 1-4-15,0-1-16 16,-7 0 4-16,1 6 4 16,-6 0 0-16,3 2-36 15,-9 3 20-15,0 0 68 31,3 5-28-31,0 3 12 0,0 2-24 0,0-2 12 16,0 0-16-16,-3-3 24 16,3-2-20-16,0-3 12 0,0-3-12 15,3-5 44-15,-3-2-28 16,-3-4 4-16,3-4-20 16,0-4-24-16,-6-1 4 15,0-1-32-15,0-3 24 16,3 1-40-16,2 2 36 15,1 3-36 1,9 5 32-16,0 0 44 16,6 2-8-16,0 6 68 15,3 6-44-15,-1 2 56 16,1 5-56-16,0 3-8 0,-9 2-16 0,-3 6 68 16,-3 0-44-16,-3 0-108 15,-12-1 32-15,-3-9-696 16</inkml:trace>
  <inkml:trace contextRef="#ctx0" brushRef="#br0" timeOffset="340226.1566">4045 16235 164 0,'6'-8'60'0,"-6"5"-44"0,0 1-8 0,0 2 96 16,0 0-60-16,0 0 52 16,0 0-56-16,0 8 40 0,0 5-44 15,0 11 52 1,0 2-52-16,9 3 0 0,-3 0-20 16,2 0 24-16,4-5-24 15,3-3 12-15,0 3-16 16,3-3-16-16,-3-2 0 0,3-3 20 15,-3-3-8-15,0-2 32 16,-4-4-24-16,4-1-12 16,-6-4-8-16,0-2 4 31,3 3 0-31,0-6 16 0,0-5-8 16,3 1-12-16,0-7 0 15,-3-4 40-15,2 2-24 16,4-8 8-16,-9-2-12 0,-3-1-8 15,-6-2 4-15,0 3 4 16,-3 2-4-16,0 0-72 16,0 8 36-16,0 0-164 0,3 3 112 15,0 8-272 1,0 5 200-16,6-3 28 16</inkml:trace>
  <inkml:trace contextRef="#ctx0" brushRef="#br0" timeOffset="340808.2048">4586 16568 196 0,'0'-5'72'0,"3"2"-56"0,0-2-4 0,3 0 64 16,-3 5-44-16,-3-6 60 0,0-2-56 16,0 8 0-1,0-2-20-15,-3 4 16 16,-3 6-20-16,3 8-4 16,-8 5-4-16,5 14 20 0,3 5-12 15,0-3-4-15,3 0-4 16,3-8 4-16,0 0-4 15,3-5 8-15,-3-9-8 16,-3 1-212-16,0 3 112 16,-6-9-140-16</inkml:trace>
  <inkml:trace contextRef="#ctx0" brushRef="#br0" timeOffset="341272.546">4512 16621 216 0,'0'-5'80'0,"9"2"-60"0,6-2-8 0,-9 5 20 15,9 0-20-15,0 0 4 16,2-3-8-16,1 1-24 16,9-1 8-16,-6-2 20 15,0 5-4-15,-3 5 60 0,-3-2-40 16,-1 2 76-16,-8 8-56 16,6 0 0-16,-6 6-28 15,0-3 40-15,-6 8-32 16,0-1 4-16,-3 1-20 15,-3 0-8-15,-3 2 0 16,-3-4 12-16,-2-7-8 0,-1 1 4 16,-3-2-4-16,-3-4 4 15,0-2-8-15,0-3-4 16,3-5 4-16,4 0-16 16,-1 3 8-16,3-3-76 15,0 3 44-15,0-3-196 16,3 0 128-1,3 0-148-15</inkml:trace>
  <inkml:trace contextRef="#ctx0" brushRef="#br0" timeOffset="341757.0126">5009 16571 196 0,'3'-11'72'0,"0"9"-56"0,-3-1-4 0,0 3-4 16,0 0-8-16,-3 0 16 16,-3 0-8-16,-3 0 76 0,-3 3-48 15,0-1-20-15,-2 1-16 16,2 5 24-16,-3-3-12 15,0 0 32-15,0 3-28 16,0 3-4-16,0-3-8 16,0 5 20-16,3 0-12 15,4 9 24-15,2-7-24 16,3-1-12-16,6-1-4 16,8 0 28-16,7-5-12 15,3 5-12-15,6 0-4 16,-6 1 40-16,-3-9-24 15,-3 6 52-15,-7-3-36 16,-8-1 64-16,-8 1-52 16,-7-2 28-16,-6 2-40 15,-3-3-16-15,0 5-8 0,0-7 12 16,10 2-8-16,2-2-116 0,3-3 56 16,6-3-260-1,6-5 172-15,9-2-140 16</inkml:trace>
  <inkml:trace contextRef="#ctx0" brushRef="#br0" timeOffset="342384.607">5238 16145 156 0,'3'-5'56'0,"-3"5"-44"0,-3 0-4 0,3 0 68 16,-3 2-44-16,3 1 104 15,-6 7-80-15,1 1 28 16,2 2-48-16,0 3-4 15,3 0-20 1,6 0 0-16,8 0-4 0,7-3-16 16,12 0 4-16,9-2 40 15,5-3-24-15,-2 5 60 16,-3 0-40-16,-10-2 48 16,7 5-48-16,-6-3 28 0,-9 5-32 15,-4-7 8-15,-5 0-20 16,-6-1 28-16,-3-2-28 15,-9 5 20-15,-6-2-20 0,-9-1 20 16,-11 1-24-16,-13 5 12 16,-12-5-12-16,4 7 0 15,-1 3-4-15,7-2-8 16,8-3 4-16,6-3-32 16,6-3 16-16,9 4-164 15,6-9 100-15,6-2-252 16</inkml:trace>
  <inkml:trace contextRef="#ctx0" brushRef="#br0" timeOffset="342926.1842">5792 16063 332 0,'3'-3'120'0,"0"3"-92"0,-3-2-8 15,0 2 16-15,0 0-24 16,0 5 76 0,3 5-52-16,0 6 76 0,6 8-64 15,0 8 44 1,6 5-52-16,6 11 16 0,5 4-36 16,4-7-8-16,-3-5-8 15,0-8 12-15,-6-6-8 16,-4-5 48-16,-2-7-28 0,-3-6 100 15,0-6-72-15,0-7-8 16,0-11-28-16,-3-8 12 16,6-7-20-16,-6-12-12 15,3-2-4-15,-1 3-16 0,1 5 12 16,3 2-12-16,3 12 8 16,-6 4-36-16,0 6 28 15,0 2-152-15,-3 3 96 16,0 8-160-16,0 8 132 15,0-2-264 1,2 7 204-16,1 0 36 16</inkml:trace>
  <inkml:trace contextRef="#ctx0" brushRef="#br0" timeOffset="343419.8082">6423 16462 184 0,'-6'-2'68'0,"6"2"-52"0,-6 0-4 16,6 0 100-16,-3 0-64 16,-3 0 60-16,0 2-64 15,-3 1 32-15,-3 2-44 16,1 1 24-16,-4 2-28 0,3 2 36 16,6 3-36-16,-3 9 20 15,9-4-28-15,9-2 28 16,0 2-32-16,9 1 12 0,8-11-16 15,1-8 28-15,0-3-24 16,3-7-12-16,-6-4-8 16,-4-4 28-16,-5 2-12 15,-6-2-4-15,-3-1-4 16,-6 0 4-16,-9 4-4 16,-3 1-20-16,0 4 8 0,-5 2-56 15,2 3 32-15,6 5-100 16,0 0 76-16,6 5-176 15,6 0 128 1,6-2-188 0</inkml:trace>
  <inkml:trace contextRef="#ctx0" brushRef="#br0" timeOffset="343944.935">6783 16446 132 0,'-3'-2'52'0,"6"2"-44"0,-3-5 4 0,3 5 16 15,-3 0-16-15,6 0 68 16,0 0-48-16,-6 0 68 0,0 0-60 15,3 5 72-15,0 3-64 16,0 5 52-16,9 3-56 16,-3 0 16-16,0 8-40 15,3-3 28-15,0-3-32 16,0-5 64-16,0-5-44 0,2-8 64 16,4-5-60-16,0-8 0 15,0 0-24-15,0-1-4 16,-3-7-4-16,0 3 12 15,-3-1-12-15,-4-7-48 16,1 13 24-16,-3-6-68 16,-3 3 48-16,-3 8-132 15,-3 3 92-15</inkml:trace>
  <inkml:trace contextRef="#ctx0" brushRef="#br0" timeOffset="345012.5305">7426 16028 424 0,'-3'-7'156'0,"-6"7"-120"0,3 0-8 15,6 0 36-15,9 0-40 16,0 0-36-16,0-3 4 16,6 0 8-16,9 1 4 15,-3-4-116-15,6 4 60 16,2-1-252-16</inkml:trace>
  <inkml:trace contextRef="#ctx0" brushRef="#br0" timeOffset="345177.643">7373 16240 312 0,'0'-10'112'0,"12"4"-84"0,8-4-12 0,-5 4 12 15,6-2-20 1,6-2-204-16,-3 2 104 16,6 0-32-16</inkml:trace>
  <inkml:trace contextRef="#ctx0" brushRef="#br0" timeOffset="345671.5222">7846 15856 236 0,'3'-13'88'0,"0"13"-68"0,3-5-4 15,0 13 24-15,-6-3-24 16,9 8 92-16,0 11-60 16,0 3 108-16,-6 2-84 15,6 3 16-15,-1-1-52 16,-2 1 32-16,0-3-40 15,0-5 40-15,3-6-40 0,-3-4 56 0,0-6-48 16,3-8 28-16,0-6-36 16,3-4 0-16,3-6-16 15,0-3 12-15,3-4-16 16,2-4-92-16,4-7 48 16,-3-3-156-16,0 0 108 15,-6 8-24-15,0 7 64 16,-3 9-60-16,-4 5 60 15,-8 8-256 1,0 16 168-16,-2-3-28 16</inkml:trace>
  <inkml:trace contextRef="#ctx0" brushRef="#br0" timeOffset="346392.4622">8322 16349 216 0,'0'-11'80'0,"-3"6"-60"0,6-3-8 0,-3 5 128 16,0 0-80-16,0-2-16 16,0 3-28-16,-6-1 4 15,0 0-12-15,-3 3 32 16,-2 3-24-16,-4 2-24 15,-6 3 4-15,-3-3 16 16,-3 9-4-16,0-4 60 16,4 3-40-16,2 3 8 0,3-2-24 15,3 1 28-15,9 1-24 16,6-2-4-16,3-1-8 16,6 0-16-16,6-2 8 0,0-3 20 15,0 2-8-15,2-7-92 16,1-3 48-16,-3 0-76 15,-3 0 64 1,-3-3-4-16,-3 0 32 16,0-4-12-16,-6 4 16 15,0-2 0-15,0-1 8 16,0 1 16-16,0 0-4 16,3 2-12-16,3-2 4 15,3 5-4-15,3-3 0 16,0 3 24-16,0 0-8 15,-1 0 4-15,-2 3-4 0,0-3 56 16,-3 8-36-16,0-3 60 16,-3 0-52-16,-6 3 36 15,-3-2-40-15,0 7 0 16,-3-3-20-16,0-2 12 16,1 0-16-16,2 0-40 0,0-3 20 15,3-5-244 1,6 0 140-16,3 0-164 15</inkml:trace>
  <inkml:trace contextRef="#ctx0" brushRef="#br0" timeOffset="346603.5124">8444 15999 488 0,'3'-2'180'0,"3"-1"-140"0,3 0-12 16,0 3-24-16</inkml:trace>
  <inkml:trace contextRef="#ctx0" brushRef="#br0" timeOffset="347052.887">8769 15642 300 0,'9'0'112'16,"-6"8"-88"-16,0 8-8 0,0 0 180 0,0 13-112 15,0 11 80 1,0 5-96-16,3 2 8 0,2-7-44 15,4-6-12-15,0-5-12 16,0-7 56-16,0-7-36 0,0-4 96 16,3-6-72-16,0-5 12 15,0-5-40-15,0-3 32 16,-1-5-32-16,4-11-12 16,3-2-8-16,3-9-156 15,-3-7 84-15,-3 0-280 16,-4 5 196-16,-2 5-136 15,-3 8 168-15,0 8-120 16,-6 5 136-16,-6 14 56 16</inkml:trace>
  <inkml:trace contextRef="#ctx0" brushRef="#br0" timeOffset="347850.22">8269 16007 384 0,'3'-2'140'0,"-6"4"-108"0,6-2-8 15,-3 0 64-15,3-2-52 16,-3 2 48-16,0 0-48 16,9 0 24-16,-1 0-32 15,4 0-8-15,3-3-12 16,3 0-8-16,0-2 4 0,0 2 28 15,3 1-16-15,0-4 4 16,-4 4-12-16,-2-1 4 16,-3 1-8-16,-3-1 32 15,-9 3-20-15,0 0-144 0,-6 5 64 16,-3 3-432 0</inkml:trace>
  <inkml:trace contextRef="#ctx0" brushRef="#br0" timeOffset="348797.3178">8885 16312 236 0,'-3'-6'88'0,"6"1"-68"0,0 5-4 0,0-3 88 16,-3 1-60-16,3-1 68 16,0-2-60-16,3 5-12 15,3-3-24-15,0 0 8 16,5 1-16-16,4-1 4 16,3 1-4-16,3-4 20 15,3 1-16-15,0-3-12 16,-1 0-4-16,-2 0-60 0,-3-2 36 15,-3 4-304-15,-6-2 180 16</inkml:trace>
  <inkml:trace contextRef="#ctx0" brushRef="#br0" timeOffset="349125.6504">9084 16071 312 0,'3'10'112'0,"-6"4"-84"0,-3 7-12 0,3-5 108 15,-3 7-72-15,-5 7 68 16,-1 1-68-16,0 4 4 15,0-6-32-15,6-3 4 16,3-5-16-16,9-2 28 0,3-3-24 16,6-6-32-16,5-2 8 15,1-2 0-15,3-6 8 16,-3 5-108-16,-3 3 60 16,0-3-200-1,-3 0 140-15,-7-2-148 16</inkml:trace>
  <inkml:trace contextRef="#ctx0" brushRef="#br0" timeOffset="349560.9922">9290 16177 392 0,'0'10'148'0,"3"3"-116"0,-3 9-8 16,3-9 40-16,-3 3-40 15,0 0 32-15,0-1-28 16,0-1 16-16,-3-4-24 0,3-4 28 15,0-6-32-15,0 0 12 16,0 0-16-16,6-11-24 0,3-2 4 16,-1 0 4-16,1-6 4 15,3-2 0-15,0 2 0 16,-3 6-28-16,0 8 16 16,0 2-4-16,-3 8 8 15,0 3 88 1,0 6-48-16,0 1 8 0,-3 1-24 15,6-2-4-15,-3-4-4 16,-3-2 28-16,0-5-20 16,-3-3-356-16</inkml:trace>
  <inkml:trace contextRef="#ctx0" brushRef="#br0" timeOffset="369474.7432">16943 15864 612 0,'-6'-26'228'0,"0"23"-180"0,15-2-12 0,-3 5 72 16,-3-5-68-16,3 5 44 15,-3 8-48-15,6 2 16 16,-3 6-32-16,6 5 28 0,-10 6-32 16,7 2 20-16,-3 3-20 15,0 2-60-15,-3 3 20 16,-3-5-208-16,3-8 128 16</inkml:trace>
  <inkml:trace contextRef="#ctx0" brushRef="#br0" timeOffset="369875.1521">17297 15523 248 0,'0'-5'92'0,"3"7"-72"0,6 4-4 16,0-1 80-16,3 8-56 16,3 11 132-16,3 10-96 0,5 6 52 15,-2 13-72-15,3-8 36 16,0-3-52-16,-6-13 8 0,3-2-32 16,-1-9 80-16,-2-10-52 15,0-10 12 1,0-9-32-16,-3-7-12 0,0-11-8 15,0-14 48-15,-1-4-28 16,1-4-36-16,3 9 4 16,-3-3-16-16,0 8 12 15,0 5-8-15,-3 6 8 16,3 5 8-16,0 2 4 16,-1 6-116-16,4 5 64 0,3 5-420 15</inkml:trace>
  <inkml:trace contextRef="#ctx0" brushRef="#br0" timeOffset="370626.1667">17964 15896 436 0,'-3'-2'160'0,"-3"-1"-124"0,0-2-8 15,6 5 52-15,0 0-48 16,-3 0 24-16,-3 5-36 15,0 0 16-15,0 6-20 16,-3-1-8-16,-3 4-4 16,0 1 20-16,0 7-12 0,1 1 32 15,2 7-28-15,6 1 32 16,9-2-32-16,3-5 4 16,2-5-12-16,4-11 20 15,3-8-16-15,-3-6 32 0,0-15-28 16,0 3 32-16,-3-6-32 15,-3-5-40-15,-6 0 12 16,-3 0-32-16,-3 2 24 16,-6 1-44-16,-3 7 36 15,0 6 24-15,3 5 4 16,3 5-32-16,3 1 16 16,3 2-64-16,9 2 44 15,6-7-460-15</inkml:trace>
  <inkml:trace contextRef="#ctx0" brushRef="#br0" timeOffset="370990.4538">18226 15843 488 0,'-3'16'180'0,"0"-8"-140"0,3 11-12 0,0-4 120 16,3 7-88-16,6-1 20 16,3 3-48-16,-3-1 32 15,5-1-36-15,-2-4 20 0,-3-5-28 16,0-5 52-16,-3-5-40 15,6-6 28-15,-9-5-32 16,-3-2 0-16,0 2-16 16,0-3 20-16,6 1-20 15,0-4-32-15,3 1 12 16,0 0 20-16,3-3-8 16,3-2-288-16,8-6 152 15</inkml:trace>
  <inkml:trace contextRef="#ctx0" brushRef="#br0" timeOffset="371213.7772">18845 15465 728 0,'-3'-3'268'0,"3"3"-208"0,9-5-16 15,3 5-16-15,-3 0-24 16,0 0-72-16</inkml:trace>
  <inkml:trace contextRef="#ctx0" brushRef="#br0" timeOffset="371376.9032">18872 15637 780 0,'-36'-8'288'0,"42"8"-224"0,-3-3-20 0,3-2-40 16,9 0-12-16,6-3 20 15,14-3-4-15,13 3-656 0</inkml:trace>
  <inkml:trace contextRef="#ctx0" brushRef="#br0" timeOffset="373148.5197">19428 15124 416 0,'0'-8'152'0,"6"5"-116"0,-6 0-12 0,0 3 48 16,0 0-44-16,0-2 8 16,6-1-24-16,-6 3-8 15,3 0 0-15,-3 0 12 16,6 3-8-16,0 5 60 15,0 5-40-15,3 5 52 16,0 14-48-16,6 8 56 0,6 2-52 16,3 0 0-16,-1 1-20 15,4-6 32-15,-3-5-24 0,-3-3-24 16,-3-5 0-16,0-6 24 16,-4-7-12-16,-2-3 56 15,-3-6-36-15,3-7-8 16,-3-8-12-16,0-8 8 15,0-14-12-15,0-2-12 16,3-13 0-16,0-3-4 16,0 3 0-16,-1 5 24 15,-2 8-8-15,0 5-12 16,-6 5 0-16,0 9-4 16,3-1 0-16,-6 3 8 15,6 9 0-15,-6 1-12 16,3 6 8-16,3-5-192 15,3 5 108-15</inkml:trace>
  <inkml:trace contextRef="#ctx0" brushRef="#br0" timeOffset="373704.9663">20140 15544 436 0,'0'-13'160'0,"0"8"-124"0,6-1-8 15,-3 1 52-15,-3 0-48 16,0 0 60-16,0 2-56 0,0-2-24 15,-6 2-12 1,0 0 36-16,-3 3-24 0,-6 3 8 0,-3 2-12 16,-6 3 4-1,4-2-8-15,-10 4-4 16,6 3 4-16,-6 6 4 16,3 5-4-1,7-1 24-15,5 4-16 0,6-1 48 16,6 1-32-1,6-1-4-15,6-2-16 0,6-5 12 0,2 2-12 16,10-11 48-16,-3 4-28 16,3-12-128-16,-3-2 52 15,-4-2-580 1</inkml:trace>
  <inkml:trace contextRef="#ctx0" brushRef="#br0" timeOffset="374018.3344">20051 15700 112 0,'29'-10'44'0,"-17"7"-36"0,12-2 0 16,-9 2 4-16,0 3-8 15,-3 0 8-15,-3 0-8 16,-3 3 68-16,-3 5-40 15,-3 0 216-15,-6 5-136 16,-3 0 56-16,3 0-100 16,-3 3 12-16,0 5-44 15,3-2-24-15,6-1-4 0,0 1-20 16,6 0 8-16,-3-9 48 0,6 3-24 16,-6-7-8-16,0-1-8 15,-3-5-104-15,0 0 56 16,0-3-340-1</inkml:trace>
  <inkml:trace contextRef="#ctx0" brushRef="#br0" timeOffset="374529.6798">20360 15523 340 0,'9'-10'128'0,"-3"7"-100"0,-3 0-8 16,-3 3 68-16,0 0-52 15,0 0 68-15,-3 0-64 16,-3 3 0-16,-3 2-24 15,-3 0-12-15,0 1 0 16,0-1-16-16,0 6 8 0,4-3 4 16,2-1 0-16,0 1 0 15,3-2 0-15,3 2-20 0,3-3 12 16,3 0-4-16,0 1 4 16,2 1 44-16,10 1-24 15,-3 3-8-15,3-3-8 16,3 5 28-16,-6 3-12 15,6-3-12-15,-6 0-4 16,-4 1 72-16,-11-1-36 16,-11-2 24-16,2-6-36 15,-9 3 36-15,-6-6-32 16,3-2 20-16,6-2-24 16,0-6 8-16,3 5-16 0,3-5-32 15,9 0 8-15,12-2-480 16,3-1 272-1,0 1-72-15</inkml:trace>
  <inkml:trace contextRef="#ctx0" brushRef="#br0" timeOffset="374830.9416">20693 15195 664 0,'-2'5'244'0,"-1"-2"-188"0,6-6-16 0,-3 3 40 16,8-5-52-16,7-6 32 16,9-4-32-16,9-1 0 15,12 0-16-15,5 3-684 0</inkml:trace>
  <inkml:trace contextRef="#ctx0" brushRef="#br0" timeOffset="375565.242">21033 14785 392 0,'9'0'148'0,"-9"8"-116"0,6 13-8 15,0 0 108-15,6 11-76 16,2 5 92-16,4 5-84 16,-3 3 64-16,3 0-72 15,0 0 12-15,3-2-36 0,0-6 12 16,-4-8-24-16,-5-11 36 15,3-10-32-15,-3-16 48 16,-3-10-40-16,0-6 28 16,-3-8-32-16,3-2-8 15,0-6-12-15,0-2 4 16,0-1-8-16,6 1 16 0,-4 2-12 16,-2 6-20-16,0 5 4 15,-3 2 4-15,0 9 4 16,-3 5-36-16,3 2 20 15,0 6-128-15,0 2 84 16,0 8-268-16,0 1 184 16,0-1-384-1</inkml:trace>
  <inkml:trace contextRef="#ctx0" brushRef="#br0" timeOffset="376196.5841">21459 15253 364 0,'0'-5'132'0,"2"5"-100"0,4-5-12 0,0-1-8 15,0 6-12-15,3 0 32 0,-3-5-16 16,0 5 76-16,3 0-56 15,-9-3 68-15,0 3-64 16,12-2 36 0,-3-4-8-16,0 4-40 15,6-9 4-15,0 3-20 0,-3-2-24 16,5-4 4-16,4 4 32 16,0-1-16-16,-3 3 36 15,-6 0-28-15,0 3 4 16,-6 3-12-16,-3-1 4 15,-6 3-8-15,0 0 8 16,0 3-8-16,-3-3-136 31,3 2 76-31,3 3-520 0</inkml:trace>
  <inkml:trace contextRef="#ctx0" brushRef="#br0" timeOffset="376601.8837">21560 15055 392 0,'-6'5'148'0,"6"0"-116"0,-6 9-8 16,3-9 92-16,0 3-68 16,0 8 44-16,0-3-56 15,3 8 16-15,0 3-32 16,0 8 60-16,3 7-44 16,-6-4 12-16,3-1-32 0,3 3 8 15,0-8-12-15,3-5-52 16,0 0 24-16,0-6 56 15,0-2-20-15,0-5 4 16,0-3-16-16,0-8 20 16,5 0-16-16,1-11 4 15,3 3-8-15,3-2-68 16,6-4 32-16,3 1-620 16</inkml:trace>
  <inkml:trace contextRef="#ctx0" brushRef="#br0" timeOffset="378944.0193">16889 14184 248 0,'9'-5'92'0,"-3"8"-72"0,0-3-4 0,0 2 88 16,3 1-60-16,0 2 44 0,0 6-52 15,3 2 68-15,3 8-56 16,0 14 36-16,2 7-48 16,4 11 16-16,-3-6-32 15,3-2 0-15,0-7-12 0,3-4 12 16,-1-10-12-16,-2 0 40 15,-3-14-24-15,0-10 32 16,3-13-32-16,-6-11 48 16,-3-13-40-16,2-11-24 15,1-5-8-15,0 3 0 16,6 3 0-16,-3 7-20 16,3 8 12-16,0 3-12 15,-7 5 8-15,4 3 8 16,-6 5 4-16,3-2 8 15,0-1 4-15,-3 3-4 16,3-2 48 0,-3-1-32-16,0 3-116 0,0 0 48 15</inkml:trace>
  <inkml:trace contextRef="#ctx0" brushRef="#br0" timeOffset="379469.3483">17690 14520 508 0,'0'-10'188'0,"0"7"-148"0,-3-2-8 15,3 2 72-15,0 3-64 16,-3-2-16-16,-3 2-16 15,0 0 8-15,-3 0-8 16,-3 0-12-16,-3 2 0 0,1 1 12 0,-4 2-4 16,3 0 16-1,0 3-12-15,3 3-40 16,0-1 20-16,3 4 0 0,3 2 12 16,3-1-20-16,3 4 12 15,3 0 20-15,-3-1-4 16,6-2 32-1,3 5-24 1,6 0 12-16,0 0-16 0,3-5 36 16,3-2-24-16,-1-7 20 15,4-7-24-15,0 0-280 0,-3-5 136 16,-12 3-320-16</inkml:trace>
  <inkml:trace contextRef="#ctx0" brushRef="#br0" timeOffset="379756.5814">17613 14671 280 0,'3'-5'104'0,"3"0"-84"0,2-3 0 15,1 5 64-15,3 0-48 16,3 1 12-16,6-1-28 16,3 3 16-16,0 0-24 15,-1 3 4-15,-2-1-8 16,-6 4 80-16,-3-4-44 15,-6 4 56-15,-3-1-56 16,-6 3 16-16,0 2-40 16,-3 1 28-16,0 0-32 0,3-1-24 0,0 1 4 15,0-1 8-15,3-2 0 16,3 0 8-16,3-3-8 16,3-5-116-16,3-2 60 15,-3-6-296 1</inkml:trace>
  <inkml:trace contextRef="#ctx0" brushRef="#br0" timeOffset="380205.019">18023 14481 456 0,'0'-16'168'0,"3"10"-128"0,-3-7-16 15,0 11 52-15,0-4-48 16,0 4 32-16,0-6-32 16,-3 5-16-16,0 6-8 15,0 5-4-15,-3-6 0 0,1 9 8 16,-1 2-4-16,0 0-28 16,-3 1 12-16,3-4 4 15,3 3 8-15,3 1 0 16,0-4 0-16,3 6 0 15,3 3 0-15,3-1 16 16,-3-7-8-16,2 7 4 0,1-7-4 16,0 2-24-1,0 0 8-15,0 3 12 16,-3-8 0-16,-3 8 24 0,-3-3-16 16,0 0 48-16,-3-2-32 15,-3 0-16-15,0-1-4 16,0 1 0-16,0-3-4 15,-3-3 40-15,0-5-20 16,4-3-32-16,-1-2 4 16,3-3 0-16,3-2 4 15,0-1-116-15,0-2 64 0</inkml:trace>
  <inkml:trace contextRef="#ctx0" brushRef="#br0" timeOffset="380585.1817">18491 14110 580 0,'-15'-13'216'0,"12"13"-168"0,3-5-12 0,0 5 128 16,0 0-96-16,0 0 8 15,6-3-48-15,3 0-36 16,6 3 4-16,2-2 44 0,10-4-20 16,0 6 0-16,0 0-12 15,6 0-288-15,-7-5 152 16</inkml:trace>
  <inkml:trace contextRef="#ctx0" brushRef="#br0" timeOffset="380760.3488">18518 14250 496 0,'-3'-5'184'0,"11"0"-140"0,10-6-16 16,-3 6 48-16,6-3-48 16,6 0 24-16,6 0-32 15,5-2-72-15,1 4 28 16,-3 6-440-16</inkml:trace>
  <inkml:trace contextRef="#ctx0" brushRef="#br0" timeOffset="382681.6432">19143 13737 312 0,'0'-8'112'0,"0"6"-84"0,0-4-12 0,0 6 48 0,9-2-40 16,-3-1 16-16,-1 0-24 16,1 1 8-16,0 2-12 15,0 0 20-15,0 2-20 16,0 1-4-16,0 0-4 16,0-1-4-16,-6-2 0 15,0 6 24-15,0-1-12 16,0 0 40-16,0-2-28 15,0-3-4-15,0 0-12 16,0 0-16-16,0 5 4 16,0-5 48-16,6 5-24 0,-3 1-28 15,0 2 4-15,0 0 8 16,3-1 0-16,0 4 8 16,0 2-8-16,0 3 52 31,3 5-32-31,3 11 0 0,0 5-16 0,-1 0 20 15,1 0-16-15,0 0 12 16,3-2-12-16,-9-4 44 16,3-4-28-16,0-3-4 0,0-1-16 15,0-4 12-15,-3 0-12 16,0-4-12-16,0-1 0 16,0-4 12-16,0-4-4 15,0-6 32-15,0-6-20 16,-1-7 20-16,4-8-20 15,0-6 0-15,0-12-8 16,0-9-8-16,3-15 4 16,-6 4 56-16,3 6-32 0,0 11-12 15,0 8-8-15,-3 5-28 16,-3 7 12-16,0 7-4 16,0-1 4-16,-6 8 8 15,3 0 0-15,0 5-12 16,3 1 8-16,-3 2-24 15,6 2 16-15,3 3-268 16,0 1 152-16,-1 4-420 16</inkml:trace>
  <inkml:trace contextRef="#ctx0" brushRef="#br0" timeOffset="383077.3657">19658 14232 520 0,'-3'-3'192'0,"3"6"-152"0,3-3-8 0,-3 0 16 16,12 0-4-16,5 0-24 16,1 0 8-16,0-3-16 15,-3-2 28 1,6 2-24-16,0-2 4 0,2-3-12 15,-5 0 20-15,0 3-16 16,-6 0 12-16,-3-1-12 16,-3 6-120-16,-6 0 56 0,0 0-464 15</inkml:trace>
  <inkml:trace contextRef="#ctx0" brushRef="#br0" timeOffset="383391.039">19774 14076 364 0,'3'10'132'0,"-3"-2"-100"0,0 6-12 0,0-4 60 16,0 3-48-16,0 3 76 0,0 3-60 15,-3-1 36 1,0 3-48-16,0 3 32 16,0 0-36-16,0 0-8 0,3 0-16 0,0-3 36 15,0 0-20-15,3-5-32 16,3-3 4-16,-3-2 16 16,3-6-4-16,3-2 40 15,2-3-24-15,1-3-100 16,6-2 40-16</inkml:trace>
  <inkml:trace contextRef="#ctx0" brushRef="#br0" timeOffset="383705.1661">20199 13978 456 0,'-3'-5'168'0,"0"-1"-128"0,6-2-16 0,0 3 60 16,3 0-52-16,3-6 32 16,0 3-36-16,3-2 36 15,3-4-36-15,3-1 20 0,6 1-28 16,5 1 44-16,1 3-36 15,0-1 4-15,-3 3-20 16,-3 3-8-16,-4 2 0 16,-8 3-192-16,-6 0 104 0,-6 0-432 15</inkml:trace>
  <inkml:trace contextRef="#ctx0" brushRef="#br0" timeOffset="383963.7896">20289 13740 248 0,'-3'5'92'0,"6"-2"-72"0,-3 5-4 15,0 0 140-15,0 5-88 0,3 8 36 16,0 8-64-16,0 8 56 15,0 3-56 1,0 0 20-16,0-1-40 0,-3-2 0 16,-3-5-12-16,0-6 20 0,3-4-16 15</inkml:trace>
  <inkml:trace contextRef="#ctx0" brushRef="#br0" timeOffset="385158.2629">20726 13592 372 0,'-3'0'140'0,"6"0"-112"0,-3 0-4 0,0 0 32 15,0 0-36-15,0 0 52 16,3 8-40-16,3 2 48 16,0 3-48-16,0 6 12 0,3 5-28 15,0 2 72 1,0 3-52-16,0 3 32 0,0 2-40 0,3 1-8 16,3-3-12-16,-1-6 20 15,1-2-16-15,0-3 24 16,0-5-24-16,0-3 4 15,0-5-8-15,0-3 20 16,0-5-16-16,-4 0 12 16,1 0-12-16,0-2 0 15,-3-4-4-15,0-2 20 16,-3-2-16-16,0-6 4 16,6-8-8-16,-9 0-8 15,3 1 4-15,0-7 28 16,0-4-16-16,-3 2 4 15,0 3-12-15,3 0-24 16,0 0 8-16,0 3-4 16,0 4 4-16,0 4 16 15,-1 2-4-15,-2 5 8 0,-3 3-8 16,3 6-36-16,-3 2 16 16,0 5 48-16,0 6-12 15,0-1-184-15,6 1 88 16,0 2-264-16,0-2 192 15,6-6-292 1</inkml:trace>
  <inkml:trace contextRef="#ctx0" brushRef="#br0" timeOffset="385700.3948">21319 13914 508 0,'-3'-8'188'0,"3"6"-148"0,0-3-8 0,0 5 16 16,0-3-32-16,0 3 48 15,-3 0-36-15,-3 3-4 16,-3 2-16-16,0 3 4 0,-3 2-8 16,0 6 8-16,-3 3-8 15,3 2 32 1,3 0-20-16,0 3 4 0,3-3-12 15,3-2 12-15,6-4-12 16,3-1-4-16,3-6 0 16,12-3 48-16,0-5-28 15,3-5 32-15,3-3-28 16,2-3 0-16,-2-2-16 0,-6-3-24 16,-9-3 4-16,-3-2-24 15,-9-5 20-15,-9-1 24 16,0 4-8-16,-6 1 0 15,0 4 0-15,0 5-24 16,0 2 12-16,6 3-4 16,4 6 4-16</inkml:trace>
  <inkml:trace contextRef="#ctx0" brushRef="#br0" timeOffset="386211.3989">21485 13846 364 0,'-6'2'132'0,"12"4"-100"0,-9 4-12 0,9-2 60 15,-6 5-48-15,3 3 48 16,0 5-44-16,6 1 32 0,0-1-36 16,3-3 44-16,-3 1-44 15,0-3 4-15,-3-1-24 16,0-4 20-16,0 0-20 15,-3-6 24-15,3-2-24 0,-6-3 32 16,6-3-28-16,-6 0-24 16,0-2 4-16,6-3-8 15,-6 0 4-15,3-2 8 16,2-4 0-16,1-2-20 16,3-2 12-16,-3-6 12 15,3 0 0-15,0 0 16 16,0 3-12-16,-3 3 4 15,0 5-4-15,0 2 20 16,-3 6-16-16,-3 5-40 16,0 5 16-16,-3 8-340 15,3 0 192-15,3-2-224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3:13:40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15972 8938 392 0,'-6'-6'148'0,"3"9"-116"0,-2 0-8 15,2-1 4-15,0 4-20 16,0-1 60-16,0 0-40 0,0 3-4 16,0 0-12-16,3 3 60 15,3-1-40-15,3-2 16 16,3-3-32-16,-1-2 20 16,4 2-24-16,6-5-4 15,3 0-4-15,0 0 12 16,3-2-8-16,-3-1 24 15,-4 0-20-15,1 3 40 0,0 0-28 16,-3 3-244-16,3 5 120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3:35:44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18372 16325 144 0,'6'-3'52'0,"-6"3"-40"0,0-8 0 16,0 8-8-16,3 0-4 15,0-2 148-15,0-1-80 16,-3-5 140 0,-6 8-40-16,0 0-60 15,0 5-60 1,0 3-32-16,3 5-12 0,-6 1-32 16,3 7 16-16,0 3 24 15,3 10-8-15,0 14 36 0,3 13-24 16,-3 2 4-16,3 3-12 15,0-8 4-15,0-2-8 16,3-6-28-16,-3-2 12 16,0-8 32-16,0-9-12 15,-3-12-228-15,0-11 116 0,-6-8-308 16</inkml:trace>
  <inkml:trace contextRef="#ctx0" brushRef="#br0" timeOffset="405.279">17970 16960 580 0,'-9'8'216'0,"12"-8"-168"0,-6 5-12 0,3-5 92 16,6-5-76-16,6-3 24 15,9-3-44-15,17-10 32 16,19 0-36-16,11 2-4 0,-2-2-16 15,-4-3-8-15,1 3 4 16,-1 3 12-16,-2 4-8 16,-10 1 4-16,-11 8-4 15,-12-3 12-15,-9 8-12 16,-6 8 16-16,-9 3-16 16,-6 4-336-16,-6 4 176 15,-3 7-372 1</inkml:trace>
  <inkml:trace contextRef="#ctx0" brushRef="#br0" timeOffset="765.4389">18148 17182 592 0,'-9'-8'220'0,"24"-2"-172"0,9-6-12 16,-6 5-4-16,6 8-24 15,6-2-4-15,5 0 0 16,-2 5-4-16,-3 8 0 0,-3 5 8 0,-7 6-4 16,-11-1 16-1,3 8-12 1,-12 6 16-16,-9 8-16 16,-8 0 4-16,-10 5-4 15,-3-6 108-15,0-2-64 0,6-10 52 16,9-6-64-16,10-8-4 0,10-21-20 15,16-10 8-15,9-9-16 16,0 3-4-16,6-2 0 16,11 5-16-16,1 2 8 15,2 6-200-15,1 5 112 16,-9 3-200 0,-7 2 164-16,1-7-272 0</inkml:trace>
  <inkml:trace contextRef="#ctx0" brushRef="#br0" timeOffset="1410.9504">18851 16354 352 0,'0'8'132'0,"6"0"-104"0,-3 8-8 0,-3-3 176 15,0 13-112-15,0 17 64 16,3 18-88-16,0 2 44 16,0 6-60-16,-3 0 4 0,-3-3-28 15,0 0 24-15,0-3-28 16,-3-10 48-16,-6-10-36 15,9-12 20-15,-9-12-28 16,6-11 16-16,0-24-20 16,3-13-140-16,6-6 68 15,6-4-148-15,0 4 116 16,6-4-80-16,3 4 96 16,3 1-8-16,2 13 52 15,4 2 68-15,0 6-20 16,3 8 64-16,-9 5-48 0,2 5 56 15,-5 6-56-15,-3-1 72 16,-9 1-60-16,-3-3-16 16,-9 5-20-16,-6 0 16 15,-6 6-16-15,-5-6-12 16,-4 0-4-16,-3 0-40 16,6-2 24-16,-3-3-4 15,7 0 16-15,5-3 8 16,6 0 0-16,3-2 24 15,6-3-12-15,9 8 56 16,9-3-36-16,5 6 20 16,16-3-32-16,0 0 28 15,0-3-32-15,-4 6 20 0,-5-3-20 16,-9-1-8 0,-3 4-4-16,0 0-312 15,-7-1 168-15</inkml:trace>
  <inkml:trace contextRef="#ctx0" brushRef="#br0" timeOffset="1802.5293">19297 17071 540 0,'0'26'200'0,"6"-7"-156"0,0 7-12 16,0-7 80-16,3 2-68 16,0 3 60-16,0 0-60 15,0-6-4-15,-3 1-24 16,0-6 52-16,-3 0-40 0,-3-2 24 16,-3-9-32-16,3-2 8 15,0-5-16-15,0-8-140 16,0-8 72-16,3 0-52 15,3-3 64-15,0-3 8 32,6 6 20-32,6-5 72 0,2 2-28 15,7 8 76-15,3 3-56 16,6 2 0-16,2 11-28 16,-2 0 24-16,-3 13-28 0,-3 1 40 0,-7-1-32 15,-5 8-180-15,-6-5 84 16,-6 2-468-1</inkml:trace>
  <inkml:trace contextRef="#ctx0" brushRef="#br0" timeOffset="2494.296">19824 16425 572 0,'0'0'208'0,"3"0"-160"0,0 8-12 0,0-2 48 15,6 15-52-15,3 10 92 16,6 14-68-16,3 6 36 0,6-4-56 15,2-2 24-15,1-8-32 0,0-8 36 16,0-10-36-16,-7-6 28 16,-5-5-28-16,3-10 36 15,-6-12-36 1,0-12 12-16,-3-17-24 0,0-9-24 16,-3-1 0-16,3 8-40 15,-1 2 28-15,-2 6 16 16,-3 6 4-16,3 4-16 15,-3 6 8-15,-3 5-12 16,-3 8 8-16,3 0 0 16,3 3 4-16,0 5-204 15,3 8 116-15,6-3-588 16</inkml:trace>
  <inkml:trace contextRef="#ctx0" brushRef="#br0" timeOffset="3032.663">20381 16843 476 0,'0'0'176'0,"0"-5"-136"0,0 5-12 16,0 0-4-16,3 0-20 16,-3 0-4-16,0 0 4 15,0 0 20-15,-3 0-12 16,-3 5 48-16,-3 3-32 15,-3-2 48-15,0 9-44 16,0-4 36-16,3 8-36 16,-3-6 0-16,10 0-20 0,2 0 0 15,0-2-4-15,8-3 12 16,7-8-12-16,6-6 16 16,6 4-16-16,-6-9-4 15,3-5 0-15,-4 3-68 0,-5 0 36 16,-9 2-16-16,-6-2 28 15,-6 0 16-15,-3 0 4 16,-5 2-4-16,-1-2 4 16,3 5 64-16,0-5-36 15,6 10-20-15,3-2-12 16,3-1-8-16,6 6 0 16,0 0-264-16,6 0 144 15,0 6-304 1</inkml:trace>
  <inkml:trace contextRef="#ctx0" brushRef="#br0" timeOffset="3348.3908">20717 16857 612 0,'-6'18'228'0,"12"-10"-180"0,-3 11-12 16,0-6 80-16,3 0-72 15,3 8 36-15,3-2-48 16,0-3 0-16,0-3-20 16,-3-5 36-16,0-8-24 0,0-8 4 15,0-5-16-15,-3-11 28 0,2 3-24 16,1-6-32-1,3-2 8-15,-3 3-8 0,6 7 8 16,-3-2 8 0,3 8 0-16,0 5-248 15,-3 2 136-15</inkml:trace>
  <inkml:trace contextRef="#ctx0" brushRef="#br0" timeOffset="4284.1078">20440 16200 312 0,'-11'-5'112'0,"14"0"-84"0,8-6-12 0,-5 6 128 16,6 0-84-16,3-1 36 15,3 6-56-15,0 0-4 16,0 6-24-16,-3-1 28 16,-3 3-24-16,-4 2 48 0,-5 1-36 15,-6 2 28-15,-5 6-28 16,-7-3 16-16,-3 2-24 15,-3-2 8-15,0-3-16 16,3-2 64-16,6-6-44 16,6 0-20-16,12-10-12 15,9 3 36-15,12-9-24 0,0 6 16 16,6-3-16-16,-7 2 12 16,-2 6-16-16,-6 6-628 15</inkml:trace>
  <inkml:trace contextRef="#ctx0" brushRef="#br0" timeOffset="5437.0579">17014 16563 488 0,'9'-48'180'0,"3"30"-140"0,0-1-12 0,-9 14 108 16,0-3-80-16,0 3 60 15,-6 2-72-15,-3 3 40 16,-15 5-48-16,-18 14-12 0,-23 23-12 15,-12 16 0-15,-7 9-8 16,-14-1 16-16,-15-3-12 16,3 11-4-16,8-5 0 15,16-3-16-15,3-13 8 0,14-11 20 16,16-12-8-16,17-12-48 16,18-10 24-16,18-11 4 15,15-10 8-15,6-11 20 16,8 3-8-16,13-5-312 15,12-1 168-15</inkml:trace>
  <inkml:trace contextRef="#ctx0" brushRef="#br0" timeOffset="5677.3121">16928 16740 612 0,'-33'5'228'0,"18"3"-180"0,-17 8-12 16,11-2-16-16,-12 4-20 16,-9 3 24-16,-5 0-12 15,-10 11 40-15,-17 3-28 0,-10 4 40 0,7 4-36 16,11-4-16-16,13-4-4 16,8 2 0-16,15-8-4 15,10-5-20-15,5-6 8 16,6-5-276-1</inkml:trace>
  <inkml:trace contextRef="#ctx0" brushRef="#br0" timeOffset="6171.0498">16127 16544 520 0,'-21'-21'192'0,"15"29"-152"0,-3-5-8 16,7 7 0-16,-4 1-24 15,-3 13-4-15,-6 2 0 16,-3 3 48-16,-6 6-28 16,-6-1 52-16,1-5-44 0,-1 3 36 15,3-6-36-15,3 1 8 16,6-3-24-16,6-8-8 15,6 2-4-15,9 1-16 16,9-3 8-16,9-3 4 0,15 0 0 16,6 3 44-1,-1 0-24-15,1 10-20 0,-3 1 0 16,-4-1 44-16,-2-2-24 16,-3-3-8-16,-6-2-8 15,-6-6 4-15,-7-3-4 16,-5-2 8-16,-6-2-8 15,-3-6 32-15,0-11-20 16,-3-2 32-16,1-14-32 16,-1-4 20-16,0-9-20 15,0 0 8-15,0 8-12 0,-3 1 28 16,0-4-24 0,3 9 32-16,0 5-32 0,3 2-304 15,3 11 156-15,9-2-568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3:39:09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19437 4265 664 0,'-3'-5'244'0,"3"5"-188"0,0 0-16 0,0 0 4 15,-6 0-32-15,-3 0 4 0,-2 0-8 16,-4 0 136-16,-6 2-80 16,-6-2 44-16,-12 0-64 0,-14 3 4 15,-13 2-32-15,-11 6-8 16,5 5-4-16,-14-3 20 15,-18 3-12-15,0 8-4 16,8-11-4-16,1-2-16 16,3-4 8-16,6 1-4 15,5-2 0-15,16-1 24 16,11 0-8-16,13-2-12 16,8-3 0-16,12 0-136 15,9-5 72-15,12-3-548 16</inkml:trace>
  <inkml:trace contextRef="#ctx0" brushRef="#br0" timeOffset="284.6186">18253 3971 716 0,'-57'-26'264'0,"36"31"-204"0,-12 3-16 0,19 0-24 15,-4 5-20-15,-3 8 0 16,-9 14 0-16,3 10-20 15,1 5 12-15,-7-2 20 0,3-9-4 16,3-2-4-16,9-7 0 16,3-7 12-16,7-1-8 0,2 1 48 15,9-7-28-15,5-3-4 16,10 1-16-16,6-4 28 16,6 4-20-16,12 4 20 15,17 1-20-15,10 7 36 16,2 3-28-16,-8 3-252 15,-10 0 124-15,-5-14-504 16</inkml:trace>
  <inkml:trace contextRef="#ctx0" brushRef="#br0" timeOffset="1036.5506">18157 5162 392 0,'-12'26'148'0,"15"-4"-116"0,3 9-8 0,-3-12 40 15,0 5-40-15,-6 2 60 16,0 1-48-16,-6-1 88 16,0-2-68-16,-2-8 104 15,-1-8-88-15,3-14-12 0,0-9-36 16,3-12-32-16,6-2 0 0,6-11-24 16,6-5 20-16,9-2-12 15,5 2 12-15,4 8-8 16,3 8 8-16,-3 15-44 15,-7 14 28-15,-2 11 76 16,-6 13-24-16,-3 7 56 16,-3 9-48-16,-6-5 20 15,-3 2-32-15,3 0 0 16,-3 2-12-16,0-10 12 16,3 1-12-16,0-12 40 15,3-18 8 1,0-13-28-16,3-6-12 15,0-7-12-15,3-3-112 16,-1-3 60-16,-2 0 12 16,0 3 20-16,0 8-20 15,-3 2 20-15,3 6 4 0,-3 5 12 16,0 0 52-16,0 3-28 16,0 2 32-16,3 3-28 15,0 3-8-15,3 2-12 16,0 3 28-16,6 3-20 15,-4 5 12-15,1 5-16 16,-3 3 12-16,-6 7-16 16,-6 7 4-16,-3 7-4 15,0 2-16-15,0-7 4 0,0-8 20 16,3-9-8-16,3-7 16 16,3-8-16-16,3-13 4 15,9-11-4-15,3-8-272 16,6-5 148-16,2 0-468 31,-2 0 328-31,-6-3-24 0</inkml:trace>
  <inkml:trace contextRef="#ctx0" brushRef="#br0" timeOffset="1381.6799">18866 5114 768 0,'-3'-8'284'0,"0"8"-220"0,3 3-20 16,0 2 4-16,0 3-36 15,-3 3 4-15,0 5-8 16,0 5 12-16,0 5-12 0,0 4-12 0,-3-1 0 16,3 5 20-16,-6 6-8 15,9 5-20-15,0-6 4 16,6-4 4-16,0-11 4 16,0-9 24-16,6-12-12 15,0-13 40-15,3-17-28 16,0-5-32-16,-1-2 4 15,-2-3 28-15,-3 2-16 16,-9 9-8-16,-3 0-4 16,-3 10-16-16,0 2 12 15,-3 7 12-15,1 1 0 16,2 6-28-16,0 6 12 0,6-1 12 16,6-3 4-16,5-2-336 15,13-5 180-15,9-8-336 16</inkml:trace>
  <inkml:trace contextRef="#ctx0" brushRef="#br0" timeOffset="1681.9591">19223 5009 808 0,'-21'0'300'0,"9"5"-232"0,-3 3-20 16,6 0 8-16,-5 2-40 15,5 4-4-15,3 1-8 16,3 4-24-16,9-1 12 15,6 1 20-15,8-1-4 0,1 1-12 16,0 0 0-16,0-4 4 16,3-1 0-16,-6 2 8 15,-7 2-4-15,-2 1 8 0,-3 2-8 16,-6 3-12-16,-6 2 4 16,0 3 28-16,-2 3-12 15,-1-6-4-15,0-5-4 16,3-2 4-16,0-6-4 15,3-2-48-15,0-6 28 16,3-5-324-16,0-8 188 16,-3 0-316-1</inkml:trace>
  <inkml:trace contextRef="#ctx0" brushRef="#br0" timeOffset="1877.3576">19536 4987 808 0,'6'-26'300'0,"14"13"-232"0,16-3-20 15,-15 11 8-15,3-1-40 16,0 4-12-16,-4 2-8 16,1 0 12-16,-3 5-4 15,-3 3-168-15,-6 8 88 0,-6-3-516 16</inkml:trace>
  <inkml:trace contextRef="#ctx0" brushRef="#br0" timeOffset="2072.2055">19476 5159 560 0,'3'35'208'0,"3"-17"-164"0,3 14-8 15,-3-11-4-15,0 6-24 0,0 2 4 16,-3 3-4-16,-3-3 20 16,0-6-16-16,-3-7-392 15,-3-10 208-15,3-9-68 16</inkml:trace>
  <inkml:trace contextRef="#ctx0" brushRef="#br0" timeOffset="2208.7072">19521 5165 768 0,'26'-27'284'0,"4"14"-220"0,15 0-20 16,-18 10 48-16,2 3-60 16,7 0-20-16,0 5-12 15,3 1-600-15,8-12 328 16,-8-7 4-16</inkml:trace>
  <inkml:trace contextRef="#ctx0" brushRef="#br0" timeOffset="2359.4391">19946 4905 548 0,'-20'-10'204'0,"25"10"-156"0,19-6-16 15,-6 4 16-15,12-1-32 0,9 1-12 16,5-1-8-16,1 0-60 16,-3-2 36-16,-7 0-412 15</inkml:trace>
  <inkml:trace contextRef="#ctx0" brushRef="#br0" timeOffset="2657.7421">20054 4956 476 0,'2'8'176'0,"4"0"-136"15,3 5-12-15,-3-3 84 0,-3 6-68 16,-3 3 68-1,-3 5-60-15,-6-1 60 16,-3 4-64-16,-2-1 0 0,-1 1-28 0,3-3-4 16,3-6-8-16,3-2-32 15,12 0 12-15,9-3 32 16,9-2-12-16,14-3 36 16,7-3-28-16,-3-3 48 15,-1 1-36-15,1-3-136 16,-6 0 56-16,-10 3-360 15,-8-3 228 1,-6 5-208-16</inkml:trace>
  <inkml:trace contextRef="#ctx0" brushRef="#br0" timeOffset="2824.229">20051 5186 560 0,'11'-8'208'0,"10"5"-164"0,12-5-8 0,-12 8 24 16,3 0-40-16,-6 0 24 16,2 6-24-16,1-1-368 15,6-5 184-15,-3-5-116 16</inkml:trace>
  <inkml:trace contextRef="#ctx0" brushRef="#br0" timeOffset="2989.2247">20470 4858 788 0,'-18'0'292'0,"27"-3"-228"0,18-5-16 16,-9 11 28-16,12-3-52 16,2 2 8-16,7-2-20 15,0-2-184-15</inkml:trace>
  <inkml:trace contextRef="#ctx0" brushRef="#br0" timeOffset="3171.0839">20729 4940 592 0,'0'69'220'0,"9"-14"-172"0,0 19-12 0,-3-26-48 16,6 23 0-16,-9 3-460 16</inkml:trace>
  <inkml:trace contextRef="#ctx0" brushRef="#br0" timeOffset="3783.9476">15749 8707 572 0,'-24'30'208'0,"27"-9"-160"0,0 21-12 16,0-13-48-16</inkml:trace>
  <inkml:trace contextRef="#ctx0" brushRef="#br0" timeOffset="4383.1761">16782 8038 456 0,'0'-21'168'0,"3"13"-128"0,-3-8-16 16,-3 11 68-16,3-3-56 15,-6-3 84-15,-3 3-68 16,-3-2 16-16,-3 4-36 16,1 6-56-16,-4 6 12 0,0 12-8 15,0 11 12-15,-6 19-20 16,9 8 16-16,3 2 12 16,9-5 4-16,6-6-4 0,9-10 4 15,6-10 12 1,12-11-8-16,12-11 24 15,5-16-20-15,7-7 32 16,-10-17-28-16,-5-7 32 0,-12-3-32 16,-9 3 32-16,-12 2-32 15,-9 8 4-15,-9 9-12 16,-6 1-24-16,0 7 8 16,0 4 4-16,6 3 4 15,6 3-396 1,9 2 216-16,3 0-212 15</inkml:trace>
  <inkml:trace contextRef="#ctx0" brushRef="#br0" timeOffset="4849.2046">17142 7562 496 0,'-6'26'184'0,"12"-5"-140"0,6 19-16 16,-3-11-40-16,3 11 0 16,3 5 128-16,6 5-64 15,-3-5 52-15,-4 5-60 16,-2 6 56-16,-6 0-60 16,-3-4 36-16,-6-7-44 0,-3-8 60 15,0-10-52-15,0-11 28 0,4-8-40 16,-1-14-8-16,6-15-12 15,8-10-8-15,4-7 4 16,6 1-92-16,3 6 48 16,-3-4-40-16,-3 9 48 15,0 5-16-15,-4 2 28 16,-2 6-24-16,0 8 24 16,-3 5 8-16,-3 8 12 15,0 2 52-15,3 6-28 16,0 5 24-16,3 8-28 15,0 3 0-15,0 2-12 16,0 1 28-16,-1-3-20 0,-2-6 48 16,-3-2-36-16,-3-6-180 15,-3-2 80-15,0-3-284 16,-3-7 204 0,3-9-276-16</inkml:trace>
  <inkml:trace contextRef="#ctx0" brushRef="#br0" timeOffset="5435.3406">17708 7903 572 0,'-27'13'208'0,"24"-7"-160"0,3 4-12 16,3-2-4-16,3 5-24 15,3 1 16-15,3 1-16 16,0 1 40-16,3 3-24 0,0-3 12 0,-4-3-20 16,-2-2 8-16,0-4-12 15,-3-4 36-15,0-6-24 16,-3-4-4-16,-3-7-12 16,0-2 20-16,0-2-16 15,0-3-128-15,3 0 64 16,0 2-28-16,3 1 52 15,3 4 4-15,3 4 16 16,0 2 32-16,6 8-12 0,0 2 48 16,2 6-32-16,-5 3 28 15,0 5-28-15,-6 0 0 16,6 0-16-16,-9-3 20 16,3 3-20-1,-6-3 76-15,0-2-52 16,0-4-4-16,-3-1-20 0,0-6-20 15,0-3 4-15,-3-7-68 16,3-9 40-16,6-2-112 16,0 2 84-16,-3 1 16 15,9 2 28-15,-3 5 16 16,5 6 0-16,1 5 112 16,3 8-60-16,0 5 60 15,-3 6-68-15,3 2 24 16,-6 3-40-16,0 2 0 15,-4-2-16-15,4-3 88 0,-6-5-52 16,-3-8-392-16,3-13 184 16,-3-6-468-1</inkml:trace>
  <inkml:trace contextRef="#ctx0" brushRef="#br0" timeOffset="5571.3557">18407 7432 860 0,'-20'5'320'0,"17"3"-248"0,0 3-20 0,3-3-20 0,0 5-28 15,0 6-268-15</inkml:trace>
  <inkml:trace contextRef="#ctx0" brushRef="#br0" timeOffset="5915.0023">18648 7620 456 0,'-17'19'168'0,"17"-6"-128"0,6 3-16 16,0-8-8-16,-1-1-16 16,1 1 0-16,0 0 0 15,-3-2-12-15,0-1 8 16,-3 0 28-16,0 3-12 15,-3 0-20-15,0 3 0 16,0-1 84-16,0 4-44 0,6 1 96 16,6 4-72-16,3-1 44 15,3-2-60-15,3 0 16 0,3 0-36 16,-3-3 36-16,-6-5-32 16,-3 0 56-16,-6 0-44 15,-12-3 12-15,-9-2-32 16,-6 0-124-16,-9 2 60 15,0 3-344 1,4 0 216-16,8 5-256 16</inkml:trace>
  <inkml:trace contextRef="#ctx0" brushRef="#br0" timeOffset="6276.0483">19396 7191 612 0,'-18'-23'228'0,"18"20"-180"0,-3-2-12 16,3 5 36-16,0 0-48 0,0 5 24 16,0 11-28-16,-3 16 36 15,0 13-32-15,3 13 56 0,0 5-44 16,0 11-16-16,0 8-12 16,0-5 36-1,0-6-24-15,0-10 44 0,0-13-36 16,0-11-156-16,0-11 68 15</inkml:trace>
  <inkml:trace contextRef="#ctx0" brushRef="#br0" timeOffset="7252.9144">19833 7435 652 0,'-3'-8'244'0,"3"8"-192"0,-3-5-12 16,3 5 32-16,-3 0-48 15,0 0-20-15,0 0-4 16,-3 2 36-16,-3 1-24 15,-2 2 0-15,-1 3-8 0,-3 5-4 16,-6 3 0-16,0 3-28 0,3-3 16 16,3 2 40-16,9 6-16 15,3 5 16-15,9-5-16 16,6 0-16-16,6-3 0 16,-3-8 56-16,3-10-28 15,0-11 24-15,-3-3-28 16,2-7-44-16,4-4 12 15,-6 4-112-15,-6-3 68 16,-3-3-132-16,-3 0 104 16,-6 0-4-16,0 3 56 15,-3 5 116-15,3 6-44 0,3 2 56 16,0 5-56-16,6 3 8 16,3 5-32-1,6 6 44-15,6 2-32 16,0 0-16-16,2 1-4 0,-2 2 36 15,-3-1-24-15,-3 1 8 16,-6 0-16-16,-3-3 36 16,-3 1-24-16,-3-4-4 15,0-4-12-15,0-6 12 16,0-8-12-16,0-6-108 16,3-4 52-16,3-1-52 15,3 1 60-15,0 2-4 16,0 0 24-16,3 3 20 15,2 5 4-15,1 3 16 16,0 5-12-16,0 5 68 16,-3 3-44-16,0 2 24 0,-3 4-36 15,0-1 0-15,0-3-12 16,-3 4 12 0,3-6-12-16,2-3 32 15,1-5-24-15,0-8 12 0,0-3-16 16,0-4-24-16,0-4 4 15,-3 0-12-15,-3 1 8 16,0-1 0-16,-3 6 4 16,-3 5-20-16,0 8 16 15,0 6-12-15,0 7 12 16,0 5 80-16,3 1-40 0,3-3 44 16,6 0-40-16,5-6 8 15,10-2-24-15,9-8 36 16,9-5-28-16,2-6 56 15,-8-5-44-15,3-7 20 16,-13 1-36-16,-11-7-8 16,-9-2-8-16,-12-4-48 15,-12-5 24-15,-8 1-56 16,-7 2 44-16,-3 5 0 16,6 5 16-16,6 9-304 15,15 10 172-15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cchew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Feb 20,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005"/>
            <a:ext cx="8229600" cy="35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"/>
            <a:ext cx="816849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"/>
            <a:ext cx="7785474" cy="655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02760" y="5818680"/>
              <a:ext cx="1829880" cy="48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6280" y="5813280"/>
                <a:ext cx="1842120" cy="4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9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"/>
            <a:ext cx="8229600" cy="331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3225066"/>
            <a:ext cx="8577262" cy="2365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661000" y="1420200"/>
              <a:ext cx="1815840" cy="175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960" y="1414440"/>
                <a:ext cx="1825200" cy="17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5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Why is the study of MOSFET at DC important?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</a:rPr>
              <a:t>Pick </a:t>
            </a:r>
            <a:r>
              <a:rPr lang="en-US" sz="3200" b="1" dirty="0" smtClean="0">
                <a:solidFill>
                  <a:srgbClr val="0000FF"/>
                </a:solidFill>
              </a:rPr>
              <a:t>the most important answer.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How to bias the MOSFET in the operating regime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How to supply power to MOSFET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To get the MOSFET in the OFF mode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0080" y="2538360"/>
              <a:ext cx="44640" cy="82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0" y="2533320"/>
                <a:ext cx="565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211" y="-9044"/>
            <a:ext cx="6255188" cy="68670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61720" y="1413360"/>
              <a:ext cx="2628000" cy="147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440" y="1405800"/>
                <a:ext cx="2644920" cy="14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667160" y="1988640"/>
              <a:ext cx="7163280" cy="4756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2480" y="1982880"/>
                <a:ext cx="7174080" cy="47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6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11" y="152400"/>
            <a:ext cx="8741789" cy="42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1"/>
            <a:ext cx="8077200" cy="381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24362"/>
            <a:ext cx="6677024" cy="33336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24600" y="1719360"/>
              <a:ext cx="7238160" cy="500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9200" y="1713600"/>
                <a:ext cx="7251480" cy="50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1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00"/>
            <a:ext cx="7654289" cy="6248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7560" y="1225800"/>
              <a:ext cx="7198200" cy="479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000" y="1221840"/>
                <a:ext cx="7212240" cy="48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8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19934"/>
            <a:ext cx="8077200" cy="59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444775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84"/>
            <a:ext cx="8229600" cy="17404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22920" y="1269720"/>
              <a:ext cx="684000" cy="197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7880" y="1265040"/>
                <a:ext cx="69408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1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"/>
            <a:ext cx="8229600" cy="424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94729"/>
            <a:ext cx="7477125" cy="34618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56200" y="2677320"/>
              <a:ext cx="6440760" cy="340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3320" y="2671200"/>
                <a:ext cx="6450840" cy="34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4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1894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7391400" cy="53127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38400" y="3215520"/>
              <a:ext cx="82800" cy="3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000" y="3211200"/>
                <a:ext cx="9360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7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70</Words>
  <Application>Microsoft Office PowerPoint</Application>
  <PresentationFormat>On-screen Show (4:3)</PresentationFormat>
  <Paragraphs>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ECE 255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364</cp:revision>
  <cp:lastPrinted>2018-02-20T02:36:19Z</cp:lastPrinted>
  <dcterms:created xsi:type="dcterms:W3CDTF">2014-01-12T04:14:42Z</dcterms:created>
  <dcterms:modified xsi:type="dcterms:W3CDTF">2018-02-20T14:24:37Z</dcterms:modified>
</cp:coreProperties>
</file>