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470" r:id="rId3"/>
    <p:sldId id="495" r:id="rId4"/>
    <p:sldId id="497" r:id="rId5"/>
    <p:sldId id="498" r:id="rId6"/>
    <p:sldId id="499" r:id="rId7"/>
    <p:sldId id="500" r:id="rId8"/>
    <p:sldId id="502" r:id="rId9"/>
    <p:sldId id="512" r:id="rId10"/>
    <p:sldId id="503" r:id="rId11"/>
    <p:sldId id="504" r:id="rId12"/>
    <p:sldId id="513" r:id="rId13"/>
    <p:sldId id="505" r:id="rId14"/>
    <p:sldId id="515" r:id="rId15"/>
    <p:sldId id="511" r:id="rId16"/>
    <p:sldId id="501" r:id="rId17"/>
    <p:sldId id="506" r:id="rId18"/>
    <p:sldId id="507" r:id="rId19"/>
    <p:sldId id="508" r:id="rId20"/>
    <p:sldId id="509" r:id="rId21"/>
    <p:sldId id="343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0" autoAdjust="0"/>
    <p:restoredTop sz="94648" autoAdjust="0"/>
  </p:normalViewPr>
  <p:slideViewPr>
    <p:cSldViewPr>
      <p:cViewPr varScale="1">
        <p:scale>
          <a:sx n="63" d="100"/>
          <a:sy n="63" d="100"/>
        </p:scale>
        <p:origin x="960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08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042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08T12:35:24.3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18545 16093 288 0,'-3'-8'108'0,"6"8"-84"0,-3-2-4 15,0 2 48-15,0-6-40 16,0 6 8-16,0 0-24 15,0 0-24-15,-3 0 4 16,3 0 84-16,-3 0-44 16,0 0 28-16,0 6-40 15,0-4-8-15,0 6-8 16,0 11-16-16,-6 4 8 16,-3 9 4-16,3 13 0 15,0 8 8-15,4-5-4 16,-4-1-4-16,3-4 4 15,0-9 4-15,-3-2-4 16,3-6 76-16,3-5-44 0,0-5-12 16,3-2-16-16,-3-7 0 15,3-1-4-15,0-6 8 0,0-6-8 16,0-1-4-16,6-7 4 16,0-4-24-16,0-3 12 15,0-1 4-15,3-1 4 16,3-1-20-16,5 3 12 15,1 0-12-15,0 2 8 16,3 3 0-16,0 0 4 16,0 11 0-16,-1 5 0 15,-2 5-20-15,0 11 16 16,-3-3-4-16,-3 6 8 0,0-1 0 16,-6 9 0-16,-3-6 16 15,-3 5-4-15,-6 9-4 16,-6-6 4-16,-6 5-32 15,-6 3 16-15,-3-10 4 16,-2-6 8-16,-1-8 68 16,6-5-36-16,3-5 104 15,-3-8-80-15,13-3 12 16,2-6-44-16,6-4-20 16,0 5-8-16,6-1-84 15,3 1 48-15,3 5-304 16</inkml:trace>
  <inkml:trace contextRef="#ctx0" brushRef="#br0" timeOffset="2250.0504">18953 16442 528 0,'-6'-5'196'0,"3"5"-152"0,3 0-12 15,0 0 0-15,0 0-24 16,-3 0-4-16,0 0 0 16,0 0-16-16,-3 0 8 15,3 5 20-15,-3-2-8 0,0 2 32 16,-3 1-24-16,3 2 4 16,0 2-12-16,0 3-32 15,0 6 12-15,3-3 4 16,0 8 8-16,3-3-28 15,9 0 16-15,3-3 12 16,6 1 4-16,6-11 8 16,6 2-8-16,5-10-92 0,1-5 52 15,-3-3-44 1,-6-2 48-16,-1-4 28 16,-5 1 4-16,-12 0 80 15,-9-6-44-15,-6 6 172 16,0 0-116-16,-12 0 72 15,4-1-96-15,-4 1 0 16,3 8-44-16,3-3-20 0,0 5-8 16,3-2-4-16,0 0 0 15,3 2 8-15,0 1 0 16,0-1-12-16,3-2 8 16,3-1-32-16,0 6 20 0,6 0-40 15,3 0 36-15,6 6-72 16,6-1 52-16,6 0-60 15,11 3 56-15,10-3-128 16,0-2 96 0,2-6-60-16,1-2 76 15,-7-3 16-15,-2-2 28 16,-12 4 56-16,-9-2-20 16,-12 3 148-16,-3 0-92 15,-9-3 12-15,-6 5-52 16,-3-7-8-16,-6 10-16 15,-3 0 0-15,0 0-4 16,-3 8-16-16,4-3 4 0,2 5-24 16,-3 4 16-16,6 2 12 15,3 2 4-15,9 1-20 0,3 2 8 16,9 0-4-16,0-3 4 16,9 1 16-16,0-1-4 15,6-10-36-15,-7 6 16 16,7-14-128-1,3 0 84-15,-3-14-12 16,3 1 44-16,-4 0 16 16,4-8 12-16,-6-6 8 15,0 1-4-15,-9-6 52 16,0-5-32-16,3 5 96 16,-1-2-68-16,-5 2 40 15,0 3-56-15,-6 5 44 0,3 8-48 16,-3 1 92-16,0 7-72 15,-3 2-32-15,-3 6-16 0,0 11-48 16,-3 5 24-16,3 2 32 16,-3 9-4-16,0-1-16 15,0 6 0-15,-2 0-12 16,-1 2 8-16,3 3 24 16,0-3-4-16,0 4-4 15,3-4 0-15,3 0-68 16,0-7 36-16,6-9-48 15,0 6 40-15,3-8 4 16,5-11 16-16,1 3-4 16,3-10 8-16,3-9 0 15,0-5 4-15,-3-2 16 0,-6-1-4 16,0 1 24-16,-4 2-16 16,1-3 92-16,-6 6-56 15,0 8 76-15,0-1-72 16,-3 6-44-16,0 6-8 15,0 4-20-15,0 9 8 16,0-3 8-16,0 7 4 16,3-7-80-16,3 3 44 15,0-6-128-15,6 0 92 16,-3-5-72 0,6-5 84-16,0-6-40 15,3-5 60-15,0-5-40 0,-4 5 44 16,-2-5 20-16,-3 2 12 15,-3-2 36-15,-6 5-16 16,0 0 232-16,0 3-136 16,-3 0 104-16,3 2-128 15,0 3-28-15,6 0-40 16,0 0-16-16,3 0 0 0,3 0 4 16,3-3-4-16,0 1-12 15,3-4 4-15,-1 4-92 16,-2-9 48-16,-3 6-12 15,-3-3 36-15,-3 3 24 16,-6-1 0-16,0-2 12 16,0 3-8-16,-3-3 8 15,0 8-8-15,3-2 40 16,3-1-20-16,-3 0-32 16,0 3 4-16,3-5 0 15,3 10 4-15,0-5 16 16,-6 0-8-16,3 0-4 15,3-5 0-15,-6 5 4 16,0 0-4-16,0 0 8 0,0 0-8 16,0 0-12-16,0-3 4 15,0 3 4-15,0 0 0 16,0-2 0-16,0 2 0 16,-3 0 0-16,0 0 0 15,0 0 0-15,0 0 0 16,0 0 0-16,0 0 0 0,0 0-12 15,3 0 8-15,-3 0 12 16,0 0-4-16,0 0-4 16,0 0 4-16,0 0-4 15,0 0 0-15,0-3 8 16,0 3-4-16,0-5-12 16,3 5 4-16,-3 0 12 15,3 0-4-15,0 0-20 16,0 0 8-16,0 0-4 15,0 8 4-15,0-3 8 16,0 3 0-16,0-3-12 31,0 8 8-31,-3 6-4 0,-3 7 0 16,0 9-12-16,1 7 12 16,-7 3 12-16,3 0 0 0,0 3-12 15,3-1 4-15,3-2-4 0,0-5 0 16,0 2 24-16,-3-13-8 15,0-2-4-15,-6-1 0 16,-6-10-16-16,-6 0 8 16,-2-3 56-16,-4-2-28 15,-6-9 176-15,-3-2-112 16,7-2 120-16,8-3-120 16,9-9 8-16,15-4-56 15,18-3-52-15,21-16 4 16,23 5-16-16,12 3 12 0,1 5-36 15,-1-3 28-15,-11 14-136 16,-10-3 88-16,-14 6-64 16,-12-3 72-16,-9 10 0 15,-6-2 36-15,-6-1-340 16</inkml:trace>
  <inkml:trace contextRef="#ctx0" brushRef="#br0" timeOffset="128089.9196">6321 10223 280 0,'-3'-6'104'0,"6"9"-84"0,0-6 0 0,-3 3 32 16,6 0-32-16,0 0 68 15,0-5-48-15,2 0 88 16,1-1-72-16,3 1 16 15,3 0-40-15,0-6-12 16,0 3-12-16,3-2-8 0,3-1 4 16,-1-2-4-16,4-3 0 15,3-5 8-15,3-3-4 16,6-2 40-16,2-3-20 16,7 2-4-16,-3 1-12 0,-4 2-8 15,-2 3 4-15,-3 2 4 16,-7 3-4-16,4 3-4 15,-6-6 4-15,0 6-16 16,0 0 8-16,0 2 20 16,-1 1-8-16,-2-3-4 15,3 5 0-15,0 0-24 16,0 2 12-16,-4 1-224 16,-5 0 124-1,0-6-296-15</inkml:trace>
  <inkml:trace contextRef="#ctx0" brushRef="#br0" timeOffset="128684.1169">6880 9580 260 0,'6'-11'96'0,"-6"6"-76"0,9 5-4 16,0-3 36-16,6 1-32 0,6 2-8 16,3 0-8-16,2 0-24 15,7 0 12-15,3 0 20 16,-3 2-4-16,-4 1 76 16,-8-3-48-16,-3 0 112 15,-6 0-88-15,-6 0 108 16,0 5-96-16,-6 3-12 15,-6 5-36-15,3 6-16 0,-3 7-4 16,3 3-4-16,0 6 0 16,0-1-116-16,3-5 64 15,0 0-348 1,0-2 220-16,-3-3-52 16</inkml:trace>
  <inkml:trace contextRef="#ctx0" brushRef="#br0" timeOffset="129291.1926">4472 10447 496 0,'0'-21'184'0,"3"16"-140"0,0 0-16 16,0 2 32-16,0 0-40 15,3 1-8-15,3-1-8 16,6 0 4-16,6 1-4 15,15-3 24-15,8-1-16 0,1-2 12 16,5 0-12-16,1-5-8 16,0 5 0-16,-1 0-4 15,-11 0 0-15,-3 0-108 16,-7 0 60-16</inkml:trace>
  <inkml:trace contextRef="#ctx0" brushRef="#br0" timeOffset="129592.192">4993 10090 208 0,'-18'-16'76'0,"6"14"-60"0,-5 2-4 0,8 2-4 16,-3 4-8-16,-3 4-20 16,0 4 12-16,-3 4-4 15,6 8 4-15,-3 1 8 16,-3 5 0-16,1 2 60 0,2 3-32 15,-3 8 32-15,0 5-32 16,0 1 36-16,3-1-36 16,0 5 28-16,-2-12-28 15,5-11 28-15,0-6-32 16,0-5 32-16,0-8-32 16,3 1 4-16,0-9-16 15,-3-5-8-15,0 0 0 16,6-5-216-16</inkml:trace>
  <inkml:trace contextRef="#ctx0" brushRef="#br0" timeOffset="131016.0111">5062 10418 372 0,'-9'0'140'0,"6"3"-112"0,-9 2-4 0,6 1-68 16,-3 2 20-16,0-3 4 16,0 3 8-16,0 2 28 15,-3 6-8-15,0 3 92 16,0 5-52-16,4-6-12 16,2 3-24-16,3-2 0 15,3-3-8-15,9-3-4 16,5-5 4-16,1-3 4 0,3-5-4 15,3-11-72-15,3-4 36 16,-6-4-12 0,-6-2 24-16,-4 0 32 15,-2-3-8-15,-9 5 52 16,-3 4-28-16,1 4 20 0,2 3-28 16,0 3-28-16,-3-1 4 15,9 4 0-15,9-1 4 16,5 1-12-16,7-1 8 15,6-2-16-15,6-3 12 16,-1 0-40-16,1 0 28 16,-3 2-4-16,-3 1 16 15,-7 3 0-15,-5 2 0 16,-6 2 16-16,-6 6-4 16,-6 8 52-16,-3 3-32 15,0 4 8-15,0 1-20 0,0-3-16 16,3 0 0-16,3-2 20 15,0-3-8-15,3-6 60 16,0-4-40-16,0-6 60 16,-3-3-52-1,0-2 12-15,0-6-32 0,-3-2-8 0,-3-3-4 16,0-10 4-16,3 2-4 16,0 0-4-16,6 6 4 15,6-1-32-15,6 0 16 16,3 9-4-16,-1 5 8 0,10-1 8 15,-6 1 0-15,-3 5-12 16,-3 3 8-16,-3 2 12 16,-4 0-4-16,-2 3-12 15,-3 3 4-15,-6 2 12 16,3 6-4-16,-3 2-4 16,3 2 4-16,0 4-24 15,3 2 12-15,-3 0 12 16,3-13 0-16,0 3 16 15,6-6-12-15,-6-5 4 16,0-11 20 0,9-2-16-16,-9-6-16 15,0 1-4-15,0-6 12 16,3 0-4-16,-6 0-4 16,0 3 4-16,0 2-16 0,0 6 8 15,-1 0 4-15,-2 5 0 16,0 0-28-16,6 10 16 15,0-2 4-15,0 3 8 16,0 2 0-16,0 3 0 16,3 2-12-16,0-4 8 15,3-1 12-15,-3-3-4 16,3-2 8-16,3-2-8 16,-6-1-48-16,0-2 28 15,2-6-16-15,-5-5 20 16,-3-8-52-16,3-5 32 0,-3-6-80 15,0 4 60 1,0-1 28-16,0 3 16 16,0 2 68-16,0 6-32 15,0 0 68-15,0 5-56 16,-3 2-16-16,0 4-16 16,0-1 16-16,0 3-12 15,0 0-12-15,6 0-4 0,-6 0 12 16,6 0-4-16,6 0-12 15,6-2 4-15,0-1-16 16,9 0 12-16,2-2-76 16,4 2 48-16,-3 1 24 15,0 2 8-15,-4 2-4 16,-2 4 4-16,0-1 4 16,-9-2 0-16,-3-1 8 0,-3 3-4 15,-9-5 84-15,0 0-44 16,-6 0-4-16,0-2-24 15,-3-1 8-15,0 1-16 16,-3-1-12-16,0 3 0 16,-3 0-4-16,3 3 0 15,0 4 0-15,3 4 0 16,4 0-12-16,5-1 12 16,0 3 12-16,0 1 0 15,2 2-28-15,7-6 12 16,0-2 12-16,3 0 4 0,3-5-56 15,6-3 28-15,0-6-172 16,-6-4 104 0,6-3-168-16</inkml:trace>
  <inkml:trace contextRef="#ctx0" brushRef="#br0" timeOffset="131722.1403">6356 10426 208 0,'15'3'76'0,"-12"0"-60"0,6 2-4 16,-3 0 84-16,-3 0-56 15,3 3 36-15,0 3-44 16,-6-3-20-16,-3 0-4 16,0 2 16-16,0 1-12 15,0 2-4-15,3-5-4 16,-6 0-24-16,6 0 12 16,0-3 12-16,0-5 0 15,6 3 24-15,9-3-16 16,-6-3-20-16,-3-2 0 0,9-3 12 15,-9 3 0-15,3-3 8 16,0-3-8-16,-3 1-20 16,-6-1 8-16,3 1 12 15,2-1 0-15,4-2-4 16,3 0 4-16,3-1-24 16,3 4 12-16,0 2 4 15,3 2 4-15,3 1-12 16,5 3 8-16,4-1 28 15,-6 0-12-15,3 1-40 0,-1 2 16 16,-8 0 28-16,0 2-8 16,-6-2-8-1,-6 3-4-15,-3 0 12 16,-6-1-4-16,-9 3 8 0,-3 1-8 16,-9 2-4-16,3 2 4 15,-3 1-4-15,-5 2 0 16,5 0 8-16,3 1-4 15,6 1-36-15,6-1 16 16,6-1 24-16,12-5-4 16,3-6 0-16,6 1 0 15,0-6-24-15,2-2 12 16,4-3 32-16,-9-5-16 16,3 2-16-16,-9-2 0 0,-9-3 12 15,3 0 0 1,-6-7 16-16,-6 1-12 0,0-7-4 15,0 3 0-15,-3-3 12 16,6 8-8-16,-3 2 84 31,0 9-48-31,3 2-32 16,3 5-8-16,-3 14 20 0,6 4-12 0,-6 17 32 16,3 3-28-16,-3 4 4 15,3-2-12-15,0 3 28 16,6-3-20-16</inkml:trace>
  <inkml:trace contextRef="#ctx0" brushRef="#br0" timeOffset="132427.5401">4603 11119 496 0,'3'-10'184'0,"3"2"-140"0,-3 8-16 0,-3 0-12 0,3 5-16 16,0 3-12-1,-3 5 8-15,0 6 20 16,0 5-8-16,-3 2 24 0,-3 3-20 16,0-2 84-16,0-3-52 15,3-6 40-15,3-5-48 16,-3-2 52-16,3-6-52 0,3-10 20 15,6-8-36-15,6-6-160 16,6-2 76-16,3 2-212 16,0 6 152-1,2 3 32-15,1 4 60 16,0 17 8-16,-3 2 12 16,-3 16 96-16,-4 6-44 15,1-1 124-15,-9-2-92 16,-6-8 160-16,-9 5-132 15,-3-6 84-15,-9-7-104 16,-2-2-20-16,-4-9-36 0,3-10 0 16,0-3-12-16,-3-8-148 15,4-5 72-15,8-6-484 16,15 1 304-16,11 2-116 16</inkml:trace>
  <inkml:trace contextRef="#ctx0" brushRef="#br0" timeOffset="132563.6808">5350 11024 996 0,'-3'-18'368'0,"0"12"-284"0,-6-4-24 0,4 10-8 0,-10 0-40 16,-3 8-400-16,-3 2 212 16,3 4-400-16</inkml:trace>
  <inkml:trace contextRef="#ctx0" brushRef="#br0" timeOffset="132713.0281">5216 11186 1040 0,'-11'-6'384'0,"11"12"-300"0,-6-1-20 16,3 3-28-16,-3 2-32 16,0 4-12-16,0 1 4 15,-3 1-156-15,3 3 88 16,6-1-272-16</inkml:trace>
  <inkml:trace contextRef="#ctx0" brushRef="#br0" timeOffset="133355.0769">5651 11228 600 0,'3'-5'224'0,"-3"-1"-176"0,3 4-12 16,-3-1 52-16,-6 0-56 16,3 3 24-16,0 0-36 15,-12 3 0 1,-3 0-20-16,3 2-4 0,-2 0-4 16,-4 3 0-16,0 5 24 15,-6 3-8-15,0 3-4 16,6-1 0-16,4 1-24 15,5 2 12-15,6-5 12 16,6-3 0-16,9-2-4 16,6-3 4-16,5-8 4 15,13-3-4-15,0-2-124 0,-3-6 64 16,-7-2-12-16,-5-3 40 16,-6 0 8-16,-3 0 12 15,-6 3 112-15,-3 2-56 16,-3 4 104-16,3 4-88 15,-3 3-4-15,3 8-36 16,0 5-16-16,6 8-4 16,3 3-24-16,0 0 12 15,3 5-4-15,0-5 4 16,0-6 0-16,0-2 0 0,0 3-144 16,-4-11 84-16,1-3-340 15,6-13 224 1,3-8-64-16</inkml:trace>
  <inkml:trace contextRef="#ctx0" brushRef="#br0" timeOffset="134303.6643">6062 11175 736 0,'-3'-5'272'0,"6"7"-208"0,-9-2-20 15,0 0 36-15,-3 0-52 16,0 3-12-16,3 2-8 15,-3 1-28-15,0-1 12 16,3 3 12-16,3 0 0 0,0 0-12 0,0 2 4 16,0 1-4-16,3 2 0 15,3 0 0-15,0 1 0 16,3-1-12-16,3 3 12 16,0-3 12-16,-6 0 0 15,0 0-12-15,-3 3 4 16,-3-3 20-16,-6-2-8 15,-3-3-20-15,-3 0 4 16,-6-3 12-16,-2-5 0 16,-1 0-4-16,3 0 4 15,6-5 12-15,6 0-8 16,6-1 4-16,9 1-4 16,6-3-24-16,6 0 8 0,6 0-4 15,6 6 4-15,-4-4-36 16,1 1 24-16,3 0-28 15,0-1 28-15,-4 1-24 16,1-3 24-16,3 0 8 16,-9 0 12-16,-3-2 8 15,-3-1-4-15,-4 1 24 16,1-1-16-16,-3 0 12 16,-3 3-12-16,-3 0 44 15,-3 1-28-15,-3 1 4 16,-3 4-20-16,-3-1 20 15,0 3-20-15,-2 3 4 16,-1 2-8-16,0 0-8 16,0 0 4-16,3 3 4 0,3 0-4 15,3 0-20 1,6 3 8-16,9-3-12 0,6 0 8 16,6 0 24-16,5-3-4 15,7-2-12-15,3-1 0 16,-1-2-24-16,1 0 16 15,0 0-40-15,-4 0 32 16,-2-2 8-16,-9-4 8 16,-3-4 28-16,-6-6-12 15,-6-3 24-15,-6 1-24 16,-3-1 40-16,-3 3-28 0,0 6 12 16,0 2-20-16,-6 8-24 15,3 8-24 1,3 5 12-16,3 3 4 15,3 5 8-15,3-2-12 16,3 2 12 0,0-3-4-16,3-2 4 0,5-5 16 15,-2-3-4-15,-3-8-100 32,3 0 52-32,3-11-8 0,-6-5 32 15,3-5-12-15,-3-8 16 16,-3-3-36-16,-3-2 32 15,-3 5 120-15,-3 5-52 0,0 5 88 16,0 9-76-16,0 10-32 16,2 10-16-16,4 9-12 15,0 10 0-15,3 8-12 0,0 13 8 16</inkml:trace>
  <inkml:trace contextRef="#ctx0" brushRef="#br0" timeOffset="136804.4139">4949 9842 560 0,'-60'-27'208'0,"39"14"-164"0,-15-8-8 0,22 5 4 15,-4-16-28-15,-3-5 4 16,-6-8-8-16,3 0 56 15,3 0-36-15,-5 3-12 0,5 0-8 16,6 2-8-16,6-3 0 16,3-4 8-16,3-1-4 15,3-5 24-15,0-2-16 16,12-1 56 0,-3-2-36-16,12 2 48 0,-3-10-48 15,5 3-32-15,4-1-4 16,3 3-8-16,0 6 4 15,-1 5-28-15,4 5 20 16,-9 5-20 0,3 3 20-16,6 0 8 15,2-3 8-15,10-7-20 16,0 7 12-16,17-8 12 16,-2 9 0-16,8-4-20 15,-2 12 8-15,2-1 12 16,-8 8 0-16,8-2 8 15,-11 7-8-15,2-5-20 16,-5 8 8-16,2 0 4 16,-2 6 4-16,8-3 16 15,-2 5-8-15,14-6-20 16,-5 7 4-16,20-4 4 16,-9 6 4-16,4-3 8 15,-10 0-4-15,-2 3-12 0,-10 5 4 16,-2-3-4-16,-10 8 0 15,1 3 8-15,-10 3 0 0,4 5 0 16,0-1 0-16,5 1 8 16,-5 3-4-16,6-3-4 15,-10-3 4-15,4 0 20 16,-3-2-12-16,-13-3 12 16,1 2-12-16,-12-4-8 15,-3-1 0-15,-12-3 20 16,6 4-12-16,-9-6-40 15,0 0 16-15</inkml:trace>
  <inkml:trace contextRef="#ctx0" brushRef="#br0" timeOffset="137067.899">7035 7992 288 0,'-6'-10'108'0,"6"10"-84"0,6-11-4 16,-3 9-12 0,3 4-8-16,-3-2-20 15,6 3 12-15,0-1 4 16,-3 4 4-16,9 2 8 16,0 0-4-16,-1 2 52 0,1 1-32 0,6-3 88 15,-3 2-64-15,0 1 48 16,3 2-56-16,-6 0 32 15,-1 1-40-15,-8 4 16 16,0 1-28-16,-15 2 28 16,3 0-32-16,-11 0 12 15,-1-2-16-15,-9-6 0 16,6 0-4-16,-3-8-304 16,3-2 160-16</inkml:trace>
  <inkml:trace contextRef="#ctx0" brushRef="#br0" timeOffset="138140.4718">8904 7080 268 0,'-6'-3'100'0,"6"3"-76"0,-3 0-8 0,0 0 60 16,6 0-44-16,-6 0-4 15,3 0-16-15,0 3 16 16,3-1-16-16,-3-2 76 15,6 0-52-15,3 0 32 16,6 3-40-16,9-3 16 16,3 0-24-16,8 0 0 15,4 3-12-15,9-3-8 16,-4 2 4-16,1-4-4 16,-3 2 0-16,-7-3 24 15,-2-2-12-15,-6-1 112 16,-6 6-72-16,-6-2 32 15,-3-1-48-15,-6-2-4 16,-1 5-20-16,-5-8-16 16,0 8 0-16,0 0 4 15,0 0 0-15,0-5 8 16,0 10-4-16,0-5-20 16,6 0 8-16,-3 0-208 15,0 0 120-15,0-5-436 16,3-1 296-16</inkml:trace>
  <inkml:trace contextRef="#ctx0" brushRef="#br0" timeOffset="138627.6849">9532 6873 364 0,'-3'-8'132'0,"3"8"-100"0,-3-5-12 15,0 2 36 1,6 6-36-16,-3-6-20 16,0 3 0-16,-3-2 8 15,3 4-4-15,-3-2 16 16,0 6-12-16,-3-1-4 15,6 0 0-15,-6 3-24 0,6 5 12 0,-2 9 12 16,2 1 0-16,-3 6 52 16,0 3-32-16,0 3 24 15,3-1-28-15,0 0 8 16,0-2-16-16,0 0 0 31,0-6-4-31,0-2 20 0,0-3-16 0,0-7 4 16,0-1-8-16,0-8 12 15,0 0-12-15,-6-7-4 16,6-1 0-16</inkml:trace>
  <inkml:trace contextRef="#ctx0" brushRef="#br0" timeOffset="139002.9009">9705 6955 52 0,'-3'-10'16'0,"3"10"-12"0,6-3 0 16,-9 0 0 0,3 1-4-16,0-1 176 15,6 3-96-15,-3-3-24 16,0 6-36-16,0 0-28 15,3 2 4-15,-3 3 64 16,6 3-32-16,-9 4 60 0,3 4-52 0,-3 2 72 16,0 3-60-16,0 0-8 15,0-3-24-15,-3 0 24 16,3-2-24 0,0-4 4-16,0 1-12 0,0-5 4 15,0-3-8-15,0-6 8 16,0 1-8-16,0-6 8 15,3 3-8-15,-3-5 8 16,6 3-8-16</inkml:trace>
  <inkml:trace contextRef="#ctx0" brushRef="#br0" timeOffset="139231.367">9884 7013 332 0,'0'-2'120'0,"0"2"-92"0,5 2-8 16,-5 1 8 0,3 2-20-16,3 3 76 15,0 0-48-15,0 3 48 16,3 2-48-16,-6 0 8 16,3 1-28-16,-3-4 20 15,0 3-24-15,-3-5-4 16,0 3-4-16,0-3 4 15,0 0-4-15</inkml:trace>
  <inkml:trace contextRef="#ctx0" brushRef="#br0" timeOffset="140075.84">9431 6799 208 0,'0'0'76'0,"0"0"-60"0,-3 0-4 15,0 0 28 1,3 3-24-16,-3-3 12 15,6 2-16-15,-3 1 0 16,0 0-4-16,0-1-8 16,6 1 4-16,-3 2-24 15,3 6 12-15,0-1 12 16,0 4 0-16,0 4-12 0,0 1 4 16,-6 10-4-16,3 3 0 15</inkml:trace>
  <inkml:trace contextRef="#ctx0" brushRef="#br0" timeOffset="140992.1546">8943 10601 384 0,'9'0'140'0,"0"-5"-108"0,6 2-8 0,-6 0 92 15,3-2-68-15,2 2 24 16,1 3-40-16,0-2 12 15,3 2-24-15,0 0 0 16,3 0-12-16,3 2-16 0,2-2 4 16,-2 0 20-16,-3 0-8 15,-3 0 16-15,-3-2-16 16,0 2 4-16,-4 0-4 16,-5 0 4-16,-6 0-8 15,-6-3-36-15,1 0 16 16,-1 1-292-1,0-1 168-15,0-7-164 0</inkml:trace>
  <inkml:trace contextRef="#ctx0" brushRef="#br0" timeOffset="141390.6355">9279 10241 300 0,'-9'-21'112'0,"9"21"-88"0,0-5-8 15,0-1 56-15,0 6-44 0,-3-2 60 16,0-1-52-16,3 3 0 16,-3 0-20-1,6 11-4-15,-3 2-24 16,3 5 8-16,-3 11-16 15,0 14 8-15,0 18 8 16,0 18 4-16,0-2 0 16,0-1 0-16,3 1 0 15,0-5 0-15,0-4 24 16,0-4-12-16,3-14 84 16,3-13-52-16,-3-2 4 15,0-9-28-15,-3-7 4 16,0-9-12-16,-3-2 0 0,0-3-4 0,0-7-32 15,-6-6 12-15,0-3-188 16,3-2 108 0,-3-6-276-16</inkml:trace>
  <inkml:trace contextRef="#ctx0" brushRef="#br0" timeOffset="141825.8712">9458 10532 320 0,'-6'-5'120'0,"6"2"-96"0,3 1-4 0,-3 2 68 15,0 0-52-15,0 0 12 16,0 0-28-16,6 0-12 16,-6 0-4-16,6 5-4 15,0 0 0-15,-3 0 44 0,-3 3-24 16,0 3 16-16,0 7-20 15,0 1-8-15,0-1-4 16,0 4 20-16,0-1-12 16,0-3 12-16,0-2-12 0,3-3 20 15,0-2-20-15,-3-3 84 16,0-3-52-16,0-5-12 16,0 0-20-16,3-8-116 15,0 6 56-15</inkml:trace>
  <inkml:trace contextRef="#ctx0" brushRef="#br0" timeOffset="142156.5953">9598 10527 208 0,'0'-8'76'0,"0"8"-60"0,9 0-4 0,-6-3 4 16,3 6-12-16,0 0-4 15,0 2 4-15,2-5 12 16,-5 5-8-16,0 3 76 16,0 3-48-16,-3 2 76 15,0 3-64-15,0 0 28 16,3-1-44-16,-3 1 36 16,0 0-40-16,0-3 4 15,6 1-20-15,-6-4 12 16,0-2-16-16,3-3-4 0,-3-5 0 15,3 6 12-15,-3-6-8 0,3-3 4 16,0 0-4-16,3-2-316 16,3-3 172-1,0-2-168-15</inkml:trace>
  <inkml:trace contextRef="#ctx0" brushRef="#br0" timeOffset="142320.562">9791 10540 280 0,'6'0'104'0,"-3"0"-84"0,3 5 0 16,0 1 76-16,0 4-56 15,-3 1 8-15,3 2-28 16,3 3-20-16,3-3-4 16,0 0 4-16,3 1 0 15,-1-4-336-15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08T14:16:36.7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18733 10318 352 0,'-6'-11'132'0,"6"11"-104"0,-6-2-8 0,3-1 0 15,0 3-16-15,0-3 40 16,3 1-20-16,-6-4 64 16,12 4-48-16,-6-6 28 15,0 5-40-15,0-5 28 16,3 6-32-16,0-6-4 15,0 5-12-15,0-5-8 16,3 5 4-16,-6-2 4 16,3 2-4-16,-3-2 32 15,0 5-20-15,0-5 40 16,0 5-32-16,0-5 48 16,2 5-40-16,-2-6 12 15,0 6-28-15,0-5-8 16,0 5-4-16,0-3-4 15,0 3 0-15,0-2-20 16,0 4 12-16,0-4 12 16,0 2 0-16,0-3-4 15,0 3 4-15,0-3-16 16,0 6 8-16,0-3-4 16,0 0 0-16,0 0 8 15,3 5 0-15,0 1 0 16,0 4 0-16,0 6 8 15,3 0-4-15,-3 8-12 16,3 0 4-16,-6 5 20 16,9 0-8-16,-6-3-4 0,3-2 0 15,-3-3 4-15,3-2-4 16,-3-6-12-16,6 0 4 0,3-8 12 16,-3 1-4-16,3-9-48 15,3 0 28-15,-1-15-32 16,4 5 28-16,-6-11 0 15,3 3 12-15,-6-6 24 16,3 6-8-16,-6-3 4 16,-3 8-4-16,0-5 28 15,0 13-20-15,3-2 12 16,-3 4-16-16,-3 1-8 16,0 3 0-16,0 2-4 15,0 2 0-15,0 3-20 16,0 6 12-16,-3-3 12 15,6 8 0-15,-3 2-20 16,9 11 8-16,-3 14 4 16,3 2 4-16,-6 16-20 15,3-3 12-15,-4 16 4 16,4-5 4-16,-6 10 16 16,0-7-8-16,-6-1-4 0,-2-10 0 15,-4-8-4-15,0-11 0 16,-3-8 60-16,-3-7-32 15,0-9 40-15,0-10-36 0,-8-8 24 0,-1-5-28 16,0-6 16 0,6 1-24-16,0-6 72 15,6 3-56-15,0-8 24 16,10 5-40-16,-4-8 16 16,6 3-20-16,3-8 0 15,6 2-8-15,3-5 4 16,-1 9-8-16,7-9-48 15,0 8 28-15,3-2-164 16,3 4 100-16,0-1-204 16,0 4 160-16,-1-2-240 15,7 8 208-15</inkml:trace>
  <inkml:trace contextRef="#ctx0" brushRef="#br0" timeOffset="1">19369 10331 728 0,'-14'-5'268'0,"14"5"-208"0,-3-3-16 0,0 0 28 15,6 6-48-15,-3-3-12 16,6 3-4-16,3-3 24 16,2 0-16-16,4-3-4 15,3 3-8-15,3 0-180 16,0 3 96-16,-3-1-260 15,-3 4 192-15</inkml:trace>
  <inkml:trace contextRef="#ctx0" brushRef="#br0" timeOffset="2">19271 10577 780 0,'-3'0'288'16,"3"0"-224"-16,33 11-20 0,-18-11-12 15,3 2-28-15,9-2-168 16,-1 0 88-16,7-5-156 16,0 0 132-16,6-6-212 15,-4 3 176-15</inkml:trace>
  <inkml:trace contextRef="#ctx0" brushRef="#br0" timeOffset="3">20096 10233 644 0,'-3'-8'236'0,"3"8"-180"0,-6 3-20 0,3 0-36 16,3 2-8-16,-9 11 12 15,3 2 0-15,-9 17 32 16,3 2-20-16,-6 8 40 15,3 0-32-15,-5 2 32 16,5-10-32-16,-3-2 84 16,3-6-60-16,0-11 76 15,3 3-72-15,-3-10 60 16,9-3-60-16,0-11-4 16,3 1-28-16,6-17-92 15,0 1 40-15,3-22-132 16,3 6 92-16,3-9-8 15,3-2 48-15,3-2 20 16,0 10 8-16,0-8 12 16,2 8-4-16,1-3 24 15,3 8-16-15,0-2 68 16,0 10-48-16,-6 5 32 16,-1 9-36-16,1 5 28 15,0 7-32-15,0 11 4 16,-3 3-16-16,0 11 0 15,0-1-4-15,-6 9-16 16,2 2 4-16,-2 8 20 16,0 0-8-16,-6 2 4 0,0-2-4 0,-3 0-32 15,0-8 12-15,-6-8-56 16,3-2 36-16,-6-9-176 16,3-2 112-16,-8-11-360 15,2 1 252-15</inkml:trace>
  <inkml:trace contextRef="#ctx0" brushRef="#br0" timeOffset="4">19920 10516 996 0,'-12'-32'368'0,"12"32"-284"0,9-10-24 0,-3-6 56 16,0 11-76-16,6-3-44 15,6 3 0-15,6-6-92 16,-1 8 56-16</inkml:trace>
  <inkml:trace contextRef="#ctx0" brushRef="#br0" timeOffset="5">20471 10286 496 0,'-3'0'184'0,"3"0"-140"0,6 8-16 15,-6-8 64-15,0 5-56 0,3 9 112 16,3 1-88-16,3 4 88 16,3-1-84-16,5 6-24 15,1 0-24-15,3-3-4 16,3-2-8-16,-3 5 40 15,-3-6-20-15,-4-7-12 16,-2 2-8-16,-6-5-112 16,0-6 60-16</inkml:trace>
  <inkml:trace contextRef="#ctx0" brushRef="#br0" timeOffset="6">20682 10326 768 0,'-15'-8'284'0,"15"8"-220"0,-6-3-20 16,3 3 48 0,0 3-60-16,-6 2 24 15,0 3-36-15,-5 3 16 16,2-1-20-16,-6 11-8 16,3 1-4-16,-6 1 4 15,3 4-4-15,-3-6-20 16,7 3 8-16,-4-6 20 15,6 1-4-15,0-6-196 16,9-2 100-16</inkml:trace>
  <inkml:trace contextRef="#ctx0" brushRef="#br0" timeOffset="7">19986 10421 548 0,'0'0'204'0,"0"0"-156"0,0-5-16 15,0 5 44 1,0 0-48-16,0 0 40 16,3 0-36-16,-3-6 60 0,6 12-52 0,-1-6 36 15,1 0-44-15,3 0-8 16,0-3-16-16,6 3 20 15,0 0-16-15,6 0 4 16,0 3-8-16,0-3 20 16,-1 0-16-16,1 0 12 15,-3 0-12-15,-3-3 12 16,-3 3-16-16,-3-3 16 16,-3 1-16-16,-6-4-144 15,0 1 72-15</inkml:trace>
  <inkml:trace contextRef="#ctx0" brushRef="#br0" timeOffset="8">20935 10418 332 0,'3'-8'120'0,"-3"8"-92"0,3-5-8 0,-3 2 124 16,6 3-84-16,-3-2 124 15,3 2-104-15,-3-5 76 16,3 5-92-16,0-3 28 16,3 3-52-16,3-3-24 15,3 3-8-15,5-2 0 16,4-1-4-16,3-2-4 15,0 2 4-15,-3-2-4 16,-1 2 0-16,-5-2 8 16,-3 5-4-16,-6-3-80 15,0 3 40-15,-6-3-172 16,0 3 116-16</inkml:trace>
  <inkml:trace contextRef="#ctx0" brushRef="#br0" timeOffset="9">21123 10236 236 0,'3'-3'88'0,"-3"3"-68"0,0 0-4 0,-3 0 68 15,3 3-48-15,-3-3 120 16,0 2-88-16,0-2 36 15,3 3-60-15,-3 0 12 16,3 2-36-16,-6 3 44 16,3 5-36-16,-6 3 20 15,6 3-28-15,0 7 88 16,3 0-60-16,-3 6 4 16,3-3-32-16,-3 3 4 15,0 2-12-15,-3-7-8 16,6-3 0-16,-6-6 48 15,6-2-28-15,-3-5 0 16,3-3-16-16,-3-6 4 16,6 1-8-16,-3-8-92 15,6 2 52-15,0-8-140 16,0 3 100-16,0-10-280 16,0 2 196-16</inkml:trace>
  <inkml:trace contextRef="#ctx0" brushRef="#br0" timeOffset="10">21507 10000 364 0,'-3'-16'132'0,"3"16"-100"0,-6-2-12 0,0-1 52 16,12 3-44-16,-6-2 24 15,0 2-32-15,-6-3 80 16,6 6-56-16,-3-3 12 16,3 2-32-16,-3 1 24 15,6 2-32-15,-6 3 4 16,3 0-12-16,-6 5-8 15,3 0 4-15,-3 9 48 16,6 1-28-16,-6 7 44 16,3-1-40-16,0 2-4 15,3 4-16-15,-3-1-16 16,9 1 4-16,-9 2 20 16,3-3-8-16,-3-5 32 15,3-5-24-15,-3-6 40 16,3 1-32-16,-3-3 12 0,3-3-20 0,-3-2-16 15,3-1-4-15,-3-10 12 16,3 8-4-16,-3-8 16 16,6 0-12-16,-6-5 16 15,3 2-16-15,-3-2 24 16,3 0-20-16,-3-14 4 16,6 9-8-16,-3-14 4 15,6 5-8-15,-3-10 8 16,3 5-8-16,-3-5-28 15,3 11 12-15,3-4-4 16,-3 4 8-16,0-6 8 16,0 14 0-16,0-9-20 15,6 6 12-15,2-3 4 16,1 0 4-16,3 3-20 16,0 2 12-16,-3 3 4 15,-3 6 4-15,-3 4-20 16,3 4 12-16,-6 2 4 15,3 5 4-15,-6 0-12 16,3 0 8-16,-6 3 12 16,0 0-4-16,-6-3-4 15,3 3 4-15,-6-3 12 16,0-2-8-16,-6-3 24 16,6-3-20-16,-12-5-12 15,6 0-4-15,-6-3 4 16,6 3 0-16,1-7-20 0,5 7 12 15,3-6-40-15,6 6 28 0,6 0-20 16,3 0 24-16,5 0 0 16,7 6 8-16,6-1 0 15,-3 0 0-15,12 6 16 16,-4-1-4-16,4 6-12 16,-3 3 4-16,0-1 4 15,-7 3 0-15,-8 1 24 16,0-4-12-16,-12 1-4 15,0-4-4-15,-12 4 48 16,0-6-28-16,-9-2 16 16,0-1-24-16,-11-2 20 15,-1 0-24-15,-6-8 48 16,9 3-32-16,-9-8 64 16,7 2-52-16,-7-5 8 15,6 5-28-15,0-5-20 16,6 8-4-16,4-5-16 15,8 0 12-15,3 2-76 16,6 3 48-16,9 0-252 16,3 0 164-16,8 0-336 15,4 0 260-15</inkml:trace>
  <inkml:trace contextRef="#ctx0" brushRef="#br0" timeOffset="11">21846 11252 488 0,'6'0'180'0,"-6"0"-140"0,0-6-12 0,0 6 76 15,0 0-64-15,0-8 16 16,0 8-32-16,0-10 12 16,0 5-20-16,-6-9 28 15,6 4-28-15,-3-14 40 16,0 8-32-16,-12-10 20 15,6 2-24-15,-3-13 0 16,0 5-12-16,-6-10 4 16,7 7-8-16,-7-4 8 15,6 12-8-15,0-7 24 16,6 15-16-16,0-5-12 16,3 9-4-16,0-1-4 15,6 8 0-15,0 0 8 16,3 5 0-16,0 1-12 15,3 4 8-15,-3 3-24 16,0 6 16-16,-6 5 4 16,0 0 8-16,-6 5 8 15,0-2-4-15,-6 4-12 16,0-7 4-16,-3 3 4 16,3-9 0-16,-3 4 32 15,3-9-16-15,1 0 20 16,5 3-20-16,6-8-16 15,6-5-4-15,5-3-32 16,7 3 20-16,12-9-28 16,0 9 24-16,11-11 0 0,-5 8 12 15,0-2 24-15,-6 4-8 16,-6-2-4-16,-4 6 0 0,-11-6 56 16,0 5-32-16,-12-2 104 15,0 2-76-15,-9-2 20 16,3 2-44-16,-5-5-20 15,2 6-8-15,-3-6-24 16,3 5 12-16,-3-2 4 16,3 2 4-16,-3-2-36 15,6 2 20-15,-6-5-100 16,6 6 64-16,0-6-356 16,4 2 228-16</inkml:trace>
  <inkml:trace contextRef="#ctx0" brushRef="#br0" timeOffset="12">20149 11643 580 0,'0'-2'216'0,"-6"2"-168"0,-3-6-12 0,9 4 12 0,0-1-32 16,0-5 4-16,0 0-12 15,-3-5 36-15,0-3-20 16,1-5 64-16,-1-6-48 0,-3-7 52 16,0-8-52-16,0-9 16 15,-3 1-36-15,0-5-16 16,3 4-8-16,0 4 12 15,0 2-4-15,0 0 76 16,0 2-44-16,3 14 12 31,3 0-28-31,-3 0-28 0,3 5 0 16,3 1-4-16,0 7 4 16,-6 2 8-16,3 1 0 15,-3 3-12-15,0 2 8 0,0 5-16 0,-3 6 12 16,0 5-12-16,3 2 8 15,-9 6-28-15,3 5 24 16,-5 0 4-16,5 3 12 16,3-3-12-16,-3-5 8 15,3-5 4-15,3-1 0 16,3-4 24-16,6-1-12 16,6-8 4-16,-3-2-8 15,11-6-76-15,1-2 36 16,3-5-76-16,3 2 64 0,-9 3 0 31,3 2 28-31,-7 3 20 16,4-2 0-16,-9 2 32 15,0 5-20-15,-9-2 84 16,3 5-56-16,-9-3 12 16,-3 3-32-16,-3-5-4 0,0 5-12 15,1 0-8-15,-1 0 4 16,0 0-68-16,-3 0 36 15,3 0-156-15,0 0 104 0</inkml:trace>
  <inkml:trace contextRef="#ctx0" brushRef="#br0" timeOffset="13">19926 11903 540 0,'-6'-22'200'0,"3"20"-156"0,0-6-12 16,0 2 0-16,-3-1-24 15,-3 1 16-15,-3 4-16 16,-2-4 24-16,-1 4-20 16,-6 2-12-16,0 5-4 0,0 0 28 0,12 1-12 15,0 1 4 1,6 4-8-16,6 0-16 0,3 2 4 15,3 0-4-15,6 3 0 16,-6 0 8-16,6 0 0 16,-3 0 0-16,-3-3 0 15,-9 0 16-15,0 3-8 16,-6-3-4-16,3 0 0 16,-9 1 48-16,-3-4-28 15,-6 1 8-15,12-6-20 16,-3 0 12-16,-3-2-16 0,6-6-160 15,4-5 80-15,5-2-324 16,11-6 224 0,7-5-40-16</inkml:trace>
  <inkml:trace contextRef="#ctx0" brushRef="#br0" timeOffset="14">20069 11577 528 0,'3'-3'196'0,"-6"3"-152"0,3-2-12 15,0 2-8-15,0 0-20 16,0 0 52-16,0 0-32 16,3 5 68-16,0 3-52 15,-3 3 28-15,-3 2-40 0,0 5 16 0,0 11-24 16,-3 9 8-16,-3 4-16 15,3 3 12-15,0-3-16 16,-3 0 16-16,3-7-16 16,0-6 4-16,0-5-4 15,3-6-8-15,0-4 4 16,-3-4-16-16,6-5 8 16,0-5-216-16,0 0 120 15,9-2-392 1,3-6 276-16,-3 3 36 15</inkml:trace>
  <inkml:trace contextRef="#ctx0" brushRef="#br0" timeOffset="15">20256 11842 456 0,'-3'-8'168'0,"3"16"-128"0,-2 2-16 16,-1-4 0-16,0-1-20 15,-6 16 60 1,0-2 24-16,3-1-40 16,-6 6 16-16,6-3-36 15,3-2-28-15,6-4 0 0,3-1 8 16,0-4-4-16,3-4-4 16,0-6 4-16,9-6-32 15,-4 1 16-15,1-6 4 16,-6-2 8-16,3 0 44 0,-9-6-24 15,-3 1 16 1,0 2-20-16,-6-3 96 16,0 6-60-16,-3 3 12 15,0 2-40-15,0 0-48 16,3 5 12-16,3 0-296 16,9-2 168-16,6 0-348 15</inkml:trace>
  <inkml:trace contextRef="#ctx0" brushRef="#br0" timeOffset="16">20530 11773 644 0,'-3'0'236'0,"3"0"-180"0,-12 5-20 16,6 0-36-1,6 3-8-15,-5 6-4 16,-1 4 4-16,-3 14 68 0,3 0-32 16,0 5 68-16,0 5-56 15,-3 8 8-15,9-2-28 16,-6 0-4-16,6-4-8 0,-3-1-16 16,-3-11 4-16,0-9 20 15,3-1-8-15,0-9-28 16,-3-8 8-16,3-5-188 0,0-8 108 15</inkml:trace>
  <inkml:trace contextRef="#ctx0" brushRef="#br0" timeOffset="17">20474 11852 392 0,'12'-2'148'0,"-12"2"-116"0,23-6-8 0,-8 9 12 16,0 5-24-16,6 2-40 15,0 6 16-15,0 6 0 0,-3-1 12 16,-9-3 76-16,-4 1-40 16,-10-3 100-1,2-1-76-15,-18-1 52 16,0-4-68-16,-15-2-4 15,12-2-24-15,-11-4 8 0,2-4-16 16,9-1-40-16,12 0 20 16</inkml:trace>
  <inkml:trace contextRef="#ctx0" brushRef="#br0" timeOffset="18">20774 11900 416 0,'12'3'152'0,"-12"-3"-116"0,18-3-12 0,-6-2-68 16,3-6 20-16,0 0 20 16,0 1 4-16,0-3 44 15,-4-1-20-15,-5 1 100 16,3 5-68-16,-9-2 72 15,0 2-72-15,-9 0 12 16,3 5-36-16,-8 3 56 16,-1 3-48-16,-3 5 88 15,3 2-72-15,0 9 8 0,6 2-40 16,3 3-20-16,9 0-8 16,3-3-76-16,6-3 44 15,3-2-108-15,6-5 80 0,0-3-60 16,5-6 76-16,-8-2-232 31,9 3 156-31</inkml:trace>
  <inkml:trace contextRef="#ctx0" brushRef="#br0" timeOffset="19">16027 10998 424 0,'-6'-11'156'0,"15"6"-120"0,-9 0-8 16,6 5-8-16,0-3-16 16,-3-2 16-16,-3-1-12 15,6-4 48-15,0 2-28 16,-6-3 48-16,3 1-44 15,-3-4-16-15,-3-4-8 16,0 2 8-16,-3-2-8 16,0-6 32-16,-6 0-24 0,3-5 20 15,-6 0-20-15,-3-6 20 16,-6-7-24-16,4-6 32 16,-4 1-28-16,-9-4 64 15,6-4-44-15,0 7 12 16,4 3-32-16,-1 3-24 0,0 2 0 15,0-2 4-15,0 0 4 16,4-3 0-16,-4-3 0 16,-3 3 8-16,3 3-4 15,0 2-12-15,1 0 4 16,-1 3 4-16,0 3 0 16,3 5 0-16,0 0 0 15,6 0 16-15,0 0-8 16,1 2 4-16,2 1-4 15,-3 4-8-15,6 4 4 16,-6-1 4-16,9 4-4 0,-6 1 8 16,3 4-8-1,0-1-28-15,0 1 12 0,0 4-4 16,0 4 8-16,4 2-20 16,-4 5 16-16,3 3 4 15,-3 2 8-15,6 4-12 16,-3 4 8-16,0 3 4 15,0-2 0-15,-3 2 0 16,3 0 0-16,-3-2-12 16,0-1 8-16,0 1 4 15,0-1 0-15,0-2-12 16,3 0 8-16,6-3 28 16,0-5-12-16,6 0-12 15,0-5-4-15,9-6 4 16,9-5 0-16,3-2-44 15,3-1 24-15,5-2-64 0,7 0 48 16,-9-1 16-16,-4-2 16 16,-5 3 4-16,-3 3 0 15,-6-4 32-15,-3-1-16 16,-6 7 48-16,-3-3-36 16,-3 0 20-16,-6 4-28 15,-3-1 0-15,-3 0-12 16,-3 0-8-16,-3 2 4 15,0 4 12-15,-2-1-8 16,-7 3-12-16,3 0 0 16,3 3 12-16,0-3-4 0,6 0-28 15,9 0 12-15,-2 0-164 16,13-3 100-16,4 0-400 16,15-7 264-1,3-6-4-15</inkml:trace>
  <inkml:trace contextRef="#ctx0" brushRef="#br0" timeOffset="20">15884 11471 312 0,'0'-18'112'0,"6"7"-84"0,3-2-12 16,-3 8 56-16,0-3-44 16,-3-3-28-16,6-2-4 15,3-3 60-15,-3 0-28 16,-3 0 60-16,2 0-52 15,4 3 20-15,-3 0-36 16,3 0 8-16,0 2-16 0,0 3 20 16,0 0-20-1,-3 3 4-15,0 2-8 0,3 1-8 16,-3 2 4-16,3 0-4 0,-4 5 0 16,1-5 24-16,-3 8-12 15,0-8 4-15,-3 5-8 16,0 1 4-16,-3 4-8 15,3-2-12-15,-3 3 4 16,0-1 4-16,0 3 0 16,0-2 8-16,0 2-4 15,-6-2-4 1,6 7-8-16,0-4 4 0,3-4 20 16,-3 6-8-16,3-3-12 15,3 0 0-15,-6-2 4 16,0 0 0-16,6-3 8 15,-3-3-4-15,-3 0-12 16,0 0 4-16,0 3 28 16,0-8-12-16,0 6-32 15,6 4 12-15,-6-4 8 16,6 1 4-16,-3-1-4 16,0 4 4-16,3-2-4 15,-3-2 0-15,0-1 16 16,-3 5-8-16,3-2 4 15,-3-2-4-15,3-1-8 16,-3 0 4-16,0-5 4 0,0 0-4 16,3 6-12-16,0-4 4 15,-3-2 12-15,0 0-4 16,0 0-12-16,3 6 4 16,-3-6 28-16,0 0-12 15,0 0 32-15,0 5-28 16,0-5 20-16,0 0-20 15,0 0-24-15,-3 5 0 16,3 3 56-16,0-8-24 16,0 5-12-16,0 1-4 15,0-1 0-15,6 5-4 16,-6-2 16-16,3 3-12 0,-3-3-4 16,0 8 0-16,0-3-16 15,0 8 8-15,6-2 4 16,-3-1 0-16,0 3 8 15,0 1-4-15,3-1-12 16,-1 0 4-16,1 3 12 16,-3-3-4-16,-3-3-4 15,6-2 4-15,-6-3 48 16,6 1-28-16,-6-4 16 16,0-2-24-16,3 0 0 15,-3 0-8-15,6-3 12 16,-6-5-12-16,0 0 24 15,6 3-20-15,-3-6 12 16,3 1-12-16,0-4 20 0,3 1-20 16,-3-5-12-16,9-9-4 15,0 1 4-15,0-12 0 16,-1 1 16-16,4-10-8 16,-3-4-20-16,0-2 4 15,-6 6 20-15,6 4-4 16,-3 4 4-16,3-1-4 15,-3 3 12-15,0 5-12 16,-4 0-12-16,4 0 0 16,0 0 4-16,3 3 0 15,3 0 0-15,0 0 0 16,0 2 0-16,-6 1 0 0,0 2-12 16,-1 0 8-16,1 0 20 15,-3 0-8-15,0 1-12 16,0-1 0-16,0 0-172 15,-3 0 96-15,3 0-172 16,-3 3 144-16,0 5-280 16,0 5 216-1,3 9-156-15</inkml:trace>
  <inkml:trace contextRef="#ctx0" brushRef="#br0" timeOffset="21">16557 12053 364 0,'0'-2'132'0,"-3"4"-100"0,-9-2-12 0,12 0 0 16,0 0-16-16,0 0 52 16,0 0-32-16,0 0 96 15,0 0-68-15,0 0 72 16,0 0-68-16,0 0-20 15,0 0-24-15,0 0 16 0,0 0-16 16,6 6 4-16,3-1-8 16,6-2 12-1,-3-1 16-15,2-2-20 16,7 0-8-16,0 0-4 16,-3-2-4-16,3-1 0 0,0 0 8 15,-7 1-4-15,1-1 40 16,0-2-20-16,-9 2 20 15,6 0-24-15,-9 1 8 16,3-1-16-16,-6 3-32 16,0 0 8-16,0 0-164 15,0 0 100-15,0 0-128 16,0 0 116-16,0-3-288 16,0 1 208-1,0-1 8-15</inkml:trace>
  <inkml:trace contextRef="#ctx0" brushRef="#br0" timeOffset="22">16658 11852 300 0,'-9'6'112'0,"9"-1"-88"0,-6 5-8 0,6-2 28 0,-3 3-28 15,3 0 64-15,0-4-44 16,-6 7 64-16,6-1-60 15,-9 0 72-15,3 3-64 16,0 3 64-16,0-1-64 16,-3 1 20-16,3-1-40 15,-2 3 36-15,2 0-36 0,6-2-16 16,-6 2-4-16,6-2 24 16,0-4-16-16,3-1 12 15,0-4-16-15,3-2 20 16,2-2-20-16,-2-1-4 15,3 0-4-15,3-5-4 16,-3 0 0-16,6 0-72 16,0-3 40-16,3 1-128 15,0-3 88-15,8-3-316 16,-2-3 216-16,-3-2-144 16</inkml:trace>
  <inkml:trace contextRef="#ctx0" brushRef="#br0" timeOffset="23">16959 11995 372 0,'-6'-5'140'0,"3"10"-112"0,-3-5-4 16,0 0 76-16,6 3-60 16,-6-1 44-16,6 1-48 15,-3 2-12-15,6 1-12 16,-6 2 24-16,3 2-20 15,3 3 40-15,-3 3-32 0,0 3 32 16,-9-1-32-16,3 3 48 16,3-2-40-16,-3-1 36 15,-3-2-36-15,3-2 44 16,0-4-44-16,0-2 4 16,6-3-24-16,-3 1 0 0,3-6-4 15,0 0 12-15,0-3-12 16,3 0 4-16,-3 1-4 15,6-4-16-15,0 1 4 16,-6 0 20-16,6 0-8 16,-3-3-20-16,9 0 4 15,-9-3 32-15,3 1-16 16,0-4-28-16,-3 1 12 16,3 0-8-16,0 0 8 15,3 2 0-15,5 0 0 0,-2 1-12 16,-3-1 12-16,-3 3-4 15,9 3 4 1,-6 0 16-16,-3 0-4 0,6-1-12 16,-3 4 4-16,0-1 12 15,-3 0-4-15,0 1-12 16,3-1 4-16,-3 0-16 16,3 3 12-16,-4-2 12 15,4 2 0-15,-3 0 8 16,0 2-8-16,-3 4-4 15,3-1 4-15,0 0 4 16,-6 3-4-16,6 0 8 16,-3 0-8-16,-3 0 16 15,0 3-12-15,0-1-28 16,0 1 8-16,-3-1 32 16,-3 1-12-16,6 2 8 0,-6 3-8 15,0-3-8 1,3 3 4-16,-3 0 4 0,0-3-4 15,3-2-4-15,3-6 4 16,-6 0-16-16,6-5 8 16,0 0 28-16,6-5-12 15,-3-3-240-15,3-2 120 16</inkml:trace>
  <inkml:trace contextRef="#ctx0" brushRef="#br0" timeOffset="24">14783 15286 392 0,'-6'-5'148'0,"6"5"-116"0,0-3-8 0,0 3 4 0,0 0-20 15,-3 0 24-15,-3-2-20 16,6-1 48-16,0 3-32 16,-6 0 20-16,6 0-28 15,-3 5 16-15,-3 3-20 16,6 5 0-16,6 6-8 15,-3 2 12-15,-3 3-12 0,6 0-4 16,6 5 0-16,-3-5 4 16,0-1-4-16,-3-1 8 15,8-4-8-15,-5-5-4 16,3 1 4-16,-3-6-4 16,3 5 0-16,0-5 8 15,0 0-4-15,3-6-4 16,0-2 4-16,12-8-16 15,2 3 8-15,1-11-4 0,6-8 0 16,5-2-12-16,4-1 12 16,-9 4 4-16,0 2 4 15,-7 2-12-15,-2 3 8 16,-3 6 4-16,-3 4 0 16,-6 9 32-16,-1 10-16 15,-2 3 12-15,3 0-16 16,-9 8 0-16,3-1-4 15,0-4-8-15,-3 0 4 16,0-4-24-16,3-1 12 16,-3-1 4-16,0 3 4 0,-3-6-20 15,-3-2 12-15,3 3 4 16,0-1 4-16,0-2 8 16,0-2-4-16,-3-1 8 31,6 0-8-31,3-2-4 0,0-3 4 15,2-3 4-15,4-2-4 16,-3-3-12 0,3 0 4-16,6-8 4 0,0-2 0 15,0 4 8-15,-4-9-4 16,-2 1 16-16,-3-1-12 16,3 4 4-16,-3 3-4 0,-3 3 20 15,0 5-16-15,-3 3 4 16,3 2-8-16,0 6-16 15,6 2 4-15,2 3 12 0,7 8-4 16,6-3-4-16,6-2 4 16,2-6-16-16,1 3 8 15,0-3 12-15,-6-5-4 16,2-2 128-16,-2-4-68 16,-6-7 112-16,-3-5-100 15,-1-6 68-15,-2-5-84 16,-3 0-68-16,-6 2 4 15,-3 3-272-15,0 3 156 16</inkml:trace>
  <inkml:trace contextRef="#ctx0" brushRef="#br0" timeOffset="25">15042 16228 288 0,'6'-13'108'0,"-3"10"-84"0,-3-10-4 0,6 5 12 0,-6 5-20 16,6-5 40-16,-1 1-28 15,-2 1 32-15,-3 1-32 16,0 0 64-16,0 5-48 16,0 0 64-16,0 0-64 15,0 8 0-15,0 5-24 16,6 5-12-16,-6 6 0 16,9 8-4-16,3 2 0 0,-3 3 8 31,6 0-4-31,0 6 8 0,3-1-8 15,0-5-4-15,-6 3 4 16,2-6-4-16,-5-5 0 16,3-8 8-16,-3 3-4 0,0-16 8 15,3 0-8-15,-6-3 16 0,0-5-12 16,0 0 4-16,3-5-4 16,0-3 4-16,0 3-8 15,0-8-4-15,3-6 4 16,2-2-4-16,4-11 0 15,3 0 8-15,3-5-4 16,-3-10 32-16,0-6-20 16,-4-3-12-16,1 1-8 15,-6 2 12-15,-3 13-4 16,0 6 16-16,0 7-12 16,-3 9 16-16,-3 5-16 15,0 5 4-15,0 5-4 16,-3 3-140-16,0 5 76 0,0 1-212 15,0-1 152 1,3 0-272-16</inkml:trace>
  <inkml:trace contextRef="#ctx0" brushRef="#br0" timeOffset="26">15509 16715 312 0,'-3'-5'112'0,"3"10"-84"0,3-5-12 0,-3 0 12 16,0 0-20-16,0 0-4 16,6 0 0-16,-6 0 56 15,6 2-32-15,0-2 112 16,0 6-80-16,0-1 72 16,0-2-76-16,3 5-20 15,3-3-24-15,2-5-20 0,1 8 4 16,3-3 12-16,0-5-4 0,0 0 8 15,0 0-8-15,0-2 32 16,-1-4-20-16,-2 1 32 16,0 2-32-16,-3-2 20 15,-3 0-20-15,-3 5 36 16,0 0-28-16,-6 0-12 16,0 0-8-16,0 0 12 15,0 0-8-15,0 0-20 16,0 0 4-16,0 0-188 15,0-3 104-15</inkml:trace>
  <inkml:trace contextRef="#ctx0" brushRef="#br0" timeOffset="27">15744 16495 320 0,'-3'6'120'0,"3"-4"-96"0,-3 3-4 0,3 1 8 15,0-1-20-15,-3 3 24 16,-3 0-20-16,0 5 40 16,3 0-28-16,-3 3 32 15,0 0-32-15,0 8-12 16,4-8-8-16,-4 8 12 16,0-3-8-16,0 3-4 15,0-1 0-15,0-4-16 16,0 5 8-16,3-6 48 15,3-2-24-15,3-3 0 16,6 1-12-16,0-1 4 0,6-3-8 16,-1-2-20-16,1 0 8 15,0-2-12-15,-3-6 8 0,0 0-20 16,-3 0 20-16,0 0-12 16,0 0 12-16,-3-6-176 15</inkml:trace>
  <inkml:trace contextRef="#ctx0" brushRef="#br0" timeOffset="28">16009 16646 312 0,'3'-3'112'0,"0"1"-84"0,-3 2-12 0,6 0 28 15,-6 0-28-15,0 0 48 16,0 0-36-16,0 0 40 16,0 0-40-16,0 5-16 15,-3 3-4-15,0-3-8 16,3 11 0-16,0-3 16 15,-6 3-8-15,3-3-12 16,0 1 0-16,0 7 28 16,-3-3-12-16,3 1 4 15,0-6-8-15,-3 6 4 16,3-6-8-16,-3 0 16 0,0 0-12 16,3-2 16-16,0-3-16 0,0-3 4 15,0-2-4-15,3-3 48 16,0 0-32-16,0 0 8 15,3 0-20 1,-3-3 0-16,3-2-4 0,0 0-8 16,0 2 4-16,0-2-16 15,0-6 8-15,0 3 12 16,3-5-4-16,0 0-4 16,0-1 4-16,0 7-16 15,0-4 8-15,3-2 12 16,0-1-4-16,0 7-12 15,-3-4 4-15,3 6 4 0,0-3 0 16,0 0 0-16,-3 0 0 16,0 5 8-16,2-5-4 15,1 6-12-15,-6 2 4 16,3-6 4-16,3 6 0 16,-3 0 8-16,0 0-4 15,0 0-4-15,0 0 4 16,0 0-4-16,-6 0 0 15,6 0 8-15,0 0-4 16,0 0-4-16,-6 0 4 16,0 0 12-16,6 0-8 15,-6 0-12-15,0 0 0 16,6 6 20-16,0-4-8 0,-3 6-12 16,-3-3 0-16,3 3 12 15,-3-2-4-15,3-1 8 16,-3-5-8-16,0 5 16 15,0 3-12-15,0-8 16 16,-3 6-16-16,0-4-12 16,0 9 0-16,0-3 12 15,0 0-4-15,0 5-4 16,0 3 4 0,3-3-4-16,-3 0 16 15,-3 0-8-15,3 1-4 16,0-1 0-16,0-5 12 15,3 0-8-15,-3-3 16 0,0 3-16 16,3-3-12 0,0-5 0-16,0 0 4 15,-3 0 0-15,3 0-72 16,0 0 40-16,3-2-180 0,0-1 116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08T13:33:14.2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20724 8196 280 0,'0'-21'104'0,"0"13"-84"0,0-3 0 15,0 3 108-15,-3 3-72 16,3-5 48-16,-3-4-60 16,3-2 36-16,0 3-44 15,-3 3 24-15,0-4-32 0,0 4-16 16,-3-1-8 0,0 3-4-16,0 3 0 0,-3 5-12 0,-9-5 8 15,-3 10-4-15,-5 0 0 16,-4 1 60-16,3 2-28 15,0 2 0-15,0 1-16 16,7 2-8-16,-1 0 4 16,3 3-4-16,6 0 0 15,0 0-12-15,3 2 8 16,6 1 12-16,3 5-4 16,3-1 16-16,3 4-12 15,6-1-4-15,3-2 0 0,3 0-16 16,3 0 8-1,-3-6 12-15,2-2-4 16,-2-3 8-16,0-2-8 0,-6-6 8 16,3 1-8-16,-3-6 8 15,3-3-8-15,-3-2-168 16,2-1 88-16,4-4-288 16</inkml:trace>
  <inkml:trace contextRef="#ctx0" brushRef="#br0" timeOffset="840.3339">21197 8185 300 0,'-3'0'112'0,"0"0"-88"0,6-5-8 0,-3 3 72 15,6-4-52-15,-3-2 84 16,3-2-68-16,0-1-8 16,0-5-28-16,0 0 40 0,-3 1-28 15,-3-1 40-15,0 0-40 16,-6 3 12-16,-3 2-24 0,0 0 36 15,-3 1-28-15,-3 4 12 16,0 6-20-16,0 0-16 16,-2 3-4-16,-1 2-16 15,-3 3 12-15,3 3 4 16,0 2 4-16,0 6-20 16,3 2 12-16,6 3-12 15,6 2 8-15,3 1 0 16,6 2 4-16,3-8 0 15,9-3 0-15,0-2 8 16,0-3 0-16,-3-5-12 16,3-5 8-16,0-6-104 15,-1-7 60-15,1-3-96 16,0-6 84-16,-6-2-52 16,0 0 68-16,-3 2 20 15,-3 3 20-15,0 6 36 16,-3 2-16-16,-3 3 120 15,0 5-80-15,-3 5 16 16,0 8-48-16,0 3-12 16,0 5-8-16,0 8-16 15,3 8 8-15,-3 6-16 16,0 4 12-16,0 11 4 16,0 11 4-16,-3 0-12 15,0 2 8-15,-3-4 4 0,-3-9 0 16,0-3 16-16,-9-7-8 15,-2-6 136 1,-4-10-76-16,0-8 32 16,3-8-60-16,-5-11 40 0,-4-8-48 15,3-13-8-15,6-2-12 0,9-6-28 16,0-5 8-16,15 0-12 16,0 5 8-16,12-5-8 15,6 5 8-15,3-5-28 16,12 0 24-16,0-8 24 15,2 3-4-15,1-1-16 16,0 1 4-16,-1 2 4 16,4 0 4-16,-3 6-204 15,0 2 112-15</inkml:trace>
  <inkml:trace contextRef="#ctx0" brushRef="#br0" timeOffset="1275.6406">21777 8056 332 0,'-3'-8'120'0,"9"8"-92"0,0-5-8 0,0 5 88 0,-3-3-64 16,-3 0 96-16,0 1-80 15,0-1 8-15,0 3-44 16,-6 3-4-16,-6 5-12 16,-2 2-16-16,-10 3 4 0,0 3-4 15,3 0 0-15,3 0 8 16,0-3 0-16,4 0-20 16,5 1 12-16,3-1-32 15,6 3 24-15,12 2-4 16,2 3 12-16,4 1 0 15,3 4 0-15,0-2 0 16,-3 0 0-16,-3-3 24 16,-3-3-8-16,-12 1 120 15,-9 2-72-15,-3-2 24 16,-6-1-48-16,0-5-32 16,-3-2 0-16,0-3-36 0,1-5 20 15,2-1-468 1</inkml:trace>
  <inkml:trace contextRef="#ctx0" brushRef="#br0" timeOffset="2341.8104">20411 9429 340 0,'-3'-19'128'0,"6"11"-100"0,-3-5-8 0,0 8 96 16,0 0-68-16,0 2 32 15,0 3-44 1,-3 11-40-16,0 7 36 0,0 9-20 15,-3 10 32 1,6 0-28-16,-3 5 64 0,-3-5-44 16,0-5 88-16,1-3-68 0,5-11 80 15,-3 1-80-15,0-9 44 16,3-12-52 0,3-11-24-16,0-6-16 15,2-13-4-15,1-10-200 16,0-3 108-16,-3 3-36 15,9 10 76-15,-3 3 4 16,-3 10 24-16,3 3 12 16,0 8 8-16,0 3 76 15,6 8-40-15,0 5 56 16,3 5-52-16,2 6-4 16,1 7-20-16,-3-2-28 15,3 5 4-15,-3 0 20 0,-6 0-4 16,-6 0 4-16,0-5-4 15,-9 0 4-15,-3-6-8 16,0-4 8-16,-3-6-8 16,-3-6 8-16,9-4-8 15,0-6-28-15,3-11 12 16,6-2-12-16,12-6 12 16,3-2-8-16,2 0 8 15,1 0-8-15,0 3 8 16,-3 2 8-16,0 5 4 15,-3 3 8-15,-4 9-4 16,-2 1 8-16,0 6-8 16,-3 6 16-16,0 4-12 0,-3 9 16 15,0 4-16-15,-3 9-20 16,3 3 4-16,-6 2 12 16,0 0 0-16,0-3 8 15,-3-2-8-15,-3-3-4 16,3-5 4-16,-3-3-4 15,0-5 0-15,0-3 8 16,3-8-4-16,-3-5-116 16,6-5 60-16,9-8-368 15</inkml:trace>
  <inkml:trace contextRef="#ctx0" brushRef="#br0" timeOffset="2613.2935">21114 9297 404 0,'-3'-6'148'0,"3"6"-112"0,0 0-12 0,0 0 64 15,0 6-52-15,3 7 68 16,0 3-64-16,0 8 0 16,0 7-24-16,3 9 84 15,-3 2-52-15,0-7 64 0,-3 7-60 16,0-5 32-16,-6-3-48 15,-3-2 60-15,-3-3-56 0,-6-5 28 16,3-5-40 0,0-6-16-16,0-5-8 0,3-3-120 15,6-8 64-15,9-2-384 16,9-8 240-16</inkml:trace>
  <inkml:trace contextRef="#ctx0" brushRef="#br0" timeOffset="3032.7516">21447 9331 580 0,'-9'-11'216'0,"12"11"-168"0,0-2-12 16,3 2 68-16,-6 0-64 0,0 0 80 15,0 0-68-15,0 0-36 16,-9 10 24-16,-9 4-24 15,-3 4-8-15,-8 3-4 16,-4 3-16-16,0 0 8 16,3 0 92-16,4-6-48 15,5-2 44-15,3-5-48 16,9-3 32-16,0 2-36 16,9-5-28-1,6 1-4-15,6-1 16 0,3 8-8 16,3-2-4-16,2 2 0 15,-2 6 12-15,0 2-8 16,-3-3-4-16,-3 1 0 16,-3-3 20-16,-3-3-12 15,0-2-4-15,0-6-4 0,0 3-4 16,0-8 0-16,0 0-56 16,6-8-300-1,2 0 188-15,1-3-480 16</inkml:trace>
  <inkml:trace contextRef="#ctx0" brushRef="#br0" timeOffset="3631.9056">21926 9429 416 0,'9'-8'152'0,"-6"5"-116"0,0 3-12 0,-3 0 136 16,0 0-92-16,-3 0 24 16,-3 3-52-16,0 2-8 0,-9-2-20 15,1 2 44-15,-7 0-28 16,-3 3-4-16,3-5-16 0,0 0 36 16,3-1-20-1,3 1 48-15,4 2-40 16,2-2-24-16,0 2-8 0,6 1 0 15,3 1 0-15,0 4 0 16,6 2 0-16,3 0 0 16,0 3 0-16,2 0-20 15,1 3 12-15,3-3 4 16,0-1 4-16,-3 1 8 16,0-5-4-16,-6 0 16 15,-6 2-12-15,-6-3 104 16,3-2-64-16,-9 0 68 15,-3-2-64-15,0 1 4 0,0-4-32 16,0 2-32-16,4-2 4 16,-1-3 0-16,3 0 4 15,3 0-176-15,0 0 96 16,3-3-692 0,3-23 392-1</inkml:trace>
  <inkml:trace contextRef="#ctx0" brushRef="#br0" timeOffset="104101.9334">12729 12879 548 0,'-12'-19'204'0,"12"11"-156"0,3-8-16 0,-3 8 0 16,0 3-24-1,0-8-20-15,0-6 4 16,-6 1 56-16,-3 2-24 0,-3 0 60 16,0 3-48-16,-3 2 0 15,-2 1-20-15,-4-1-20 16,0 3 0-16,-3 3 12 15,-3-3-4-15,-2 0-20 16,-10-5 8-16,-9 0 20 16,-5-6-4-16,-7-2 40 15,1 0-24-15,2 0 4 16,1-3-16-16,-4 3-16 16,0 2 0-16,-5 3 4 15,0 3 0-15,2 2-20 16,3 1 12-16,10-1-12 0,2 3 8 15,1-2 16 1,2-6 0-16,3 3-20 16,4-3 8-16,8 3 20 0,0-1-4 15,3 1-12-15,3 0 0 16,4 2 4-16,-1 3 0 16,6 3-20-16,0 2 12 15,6 6-12-15,-3 2 8 16,9 3 8-16,-3 3 4 15,0 2-12-15,0 3 8 16,-3 2 4-16,1 1 0 16,-1 0 0-16,0-1 0 0,0 1 0 15,-3-1 0-15,3 1-12 16,0-1 8-16,3-5 4 16,3 1 0-16,3-6 0 15,6-3 0-15,6-8 0 16,6-2 0-16,12-6 0 15,5-2 0-15,4 0-12 16,3 0 8-16,-4-1 4 16,-2 1 0-16,-6-3 8 15,-9 6-4-15,-6-4 24 16,-7-1 92 0,-8 1-68-16,-8 1 0 15,-10 3-36-15,-3-4-20 16,-6 4 0-16,-3 2 4 15,6 0 0-15,-2 5 0 0,5 1 0 16,6-1-64-16,0 3 36 16,9 0-268-16,6 0 160 15,15 5-300 1</inkml:trace>
  <inkml:trace contextRef="#ctx0" brushRef="#br0" timeOffset="104631.5937">13030 12717 464 0,'0'-16'176'0,"0"19"-140"0,-6 0-8 0,6-3 48 15,3 5-48-15,-6 8 16 16,-3 11-28-16,3 5 20 15,-3 6-24-15,0 2-4 0,0 5-4 16,3 3 4-16,0 0-4 16,3-3 8-16,-3-5-8 15,0-5-12-15,0-6 4 0,3-7-4 16,-3-6 0-16,0-7-336 16</inkml:trace>
  <inkml:trace contextRef="#ctx0" brushRef="#br0" timeOffset="105197.9647">13238 12871 236 0,'-12'-8'88'0,"12"11"-68"0,3-3-4 15,-3-3 16-15,3 0-20 16,3-2 4-16,0 2-8 15,0-5 12-15,-3 3-12 16,0 2 60-16,-3 3-40 0,0 0 60 16,0 0-52-16,-3 3 28 15,0 2-36-15,0 1 16 16,-3 7-32 0,-3 0-4-16,3 0-8 15,3 3 0-15,-3 3 16 16,-3 2-8-16,3 3 24 15,3 2-20-15,-3 3 4 0,0 3-8 16,3-3-8-16,3 0 4 16,3-5-16-16,0-3 8 15,6-2 12-15,6-6-4 16,3-10-4-16,0-3 4 0,9-6 4 16,5 1-4-16,-5-8 16 15,-6 0-12-15,0-6-4 16,-3-2 0-16,-9 2 48 15,0-4-28-15,-6 1 32 16,0 4-28-16,-12-6 0 16,-3 5-16-16,-3 4 20 15,-3-4-20-15,-3 3-12 16,0 6-4-16,0-4 12 16,4 4-4-16,2-1-12 15,0 1 4-15,6 2-48 16,9 0-124-1,0 0 92-15,6 3-216 16,6 2 172 0,0-5-144-16</inkml:trace>
  <inkml:trace contextRef="#ctx0" brushRef="#br0" timeOffset="105396.4299">13428 12574 780 0,'-14'-10'288'0,"8"10"-224"0,6 0-20 0,0 0-20 0,6 5-24 16,0 0-124-16,2 1 68 16,4-6-268-16,3-3 180 15,9-7-172-15</inkml:trace>
  <inkml:trace contextRef="#ctx0" brushRef="#br0" timeOffset="105784.6449">13804 12291 444 0,'-3'-5'164'0,"3"0"-124"0,3 5-16 15,-3 0 16-15,0 2-28 16,-3 1-20-16,-3 5 0 0,0 3 12 16,-3 5 0-16,3 5 40 15,-3 5-20-15,-3 1 12 16,-3-1-20-16,0 3 8 16,0-2-12-16,0-1 12 15,6-2-16 1,-2-3-12-16,5-5 0 0,6-6-48 0,11-2 24 15,-2-8-64-15,12-2 52 16,0-4 0 0,3-1 24-16,-3-1-16 15,-6 0 20-15,-3 0 100 16,-9 2-44 0,-12-1 148-16,-6 1-52 0,3 4-72 15,-3-1-116 1,6 3 16-16,3-3-536 0</inkml:trace>
  <inkml:trace contextRef="#ctx0" brushRef="#br0" timeOffset="106504.1838">14470 12630 280 0,'-6'-11'104'0,"9"6"-84"0,0 0 0 0,-3 2 12 16,0 3-20-16,-3 0-92 15,0-2 44-15,-3-1-24 16,3 6 36-16,-3-3 24 16,0 0 0-16,0 2 152 15,1 4-84-15,-4 1 44 16,3 9-68-16,-3 6 80 15,0 12-68-15,-3 11 0 16,-9 2-36-16,3 6-12 0,-9 3-4 16,-2 0 4-16,-1-4-4 0,-3-4 84 15,9-3-44-15,-2-8-4 16,2-13-24-16,3 0 16 16,12-14-20-16,0-7-40 15,9-14 16-15,12-18-156 16,9-16 92-16,9-2-212 15,2-6 160 1,-2-3 16-16,6-2 72 16,-6 8 60-16,-4 7-8 15,-8 6 156-15,-3 6-92 16,3 7 128-16,-9 8-120 0,0 3 56 16,3 5-80-1,-3 8-24-15,3 10-24 16,2 9-12-16,1 7 4 0,9 9-4 0,-3 4 0 15,6 1 0-15,-3 2 0 16,-4-2 8-16,-5 0-4 16,-3-3-4-16,-9-3 4 15,-3-7-92-15,-6-4 48 16,-6-4-292 0,0-8 184-16,-5-14-156 0</inkml:trace>
  <inkml:trace contextRef="#ctx0" brushRef="#br0" timeOffset="106657.9561">14301 12958 684 0,'-15'-8'252'0,"15"6"-192"0,0 2-20 16,6-3 56-16,3-2-60 16,2-1-12-16,4 1-16 15,9-3-372-15,3 0 200 16,3 8-224-16</inkml:trace>
  <inkml:trace contextRef="#ctx0" brushRef="#br0" timeOffset="177070.7918">14643 15307 464 0,'-9'-10'176'0,"6"5"-140"0,3-3-8 16,0 5 84-16,-6 0-68 15,6 1 24-15,0-1-36 16,0 0 12-16,0 3-24 16,0 0-16-16,0 0-8 0,6-2-4 15,3-4 0-15,6-4 16 16,6-9-4-16,8-7 8 15,10-14-8-15,15-15 96 16,23-12-56-16,15-7 88 0,-2 6-76 16,2 7-36-16,-6 5-16 15,3 14 4-15,-5 5-4 16,-19 5 96-16,-5 0-56 16,-7 6 0-16,-5 5-28 15,-12 0-4-15,-1 2-4 16,-8 8-40-1,-6 6 16-15,-3 3-196 0,-6 7 116 16,-3 0-284 0</inkml:trace>
  <inkml:trace contextRef="#ctx0" brushRef="#br0" timeOffset="178779.0859">16325 14575 300 0,'-9'0'112'0,"9"2"-88"0,0-4-8 0,0 2 84 0,0 5-60 16,0-5 104-16,3 5-80 15,3 6 32 1,0-3-40-16,2 0-28 15,1-3-12-15,3 0-8 0,0-5-8 16,0-5 4-16,6 0 4 16,-3-9-4-16,3-7-20 31,3 3 8-31,-1-9-4 0,4-5 4 16,-3 1 16-16,-3-4-4 15,6 1 8-15,-9 2-8 16,-4 6-12-16,1 5 4 0,-3 5 72 15,-3 2-36-15,0 4 32 16,-3-1-36-16,0 3 28 16,-3 3-32-16,3 2-12 15,-3 3-8-15,0 0 12 16,-3 6-8-16,3 2 24 0,-3 2-20 16,0 9-4-16,-3 10-4 15,0 3 4 1,0-1-4-16,3 1 8 15,3-3-8-15,0-2 24 0,3-6-16 16,6-5-20-16,3-8 0 16,6-6 20-16,3-7-4 15,3-8-28-15,2-11 8 16,1-2-40-16,-6-4 32 16,-3 1-4-16,-6 0 16 0,-6 5 0 15,-3 3 0-15,-3 5 60 16,0 3-28-16,-3 5 76 15,0 8-52-15,0 5-24 16,0 11-16-16,3 6 16 16,6 4-12-16,3 3-20 15,0 0 0-15,3-2-84 16,-3-6 52-16,-1-5-232 16,-2-3 152-16,6-16-280 31,-3-2 48-31</inkml:trace>
  <inkml:trace contextRef="#ctx0" brushRef="#br0" timeOffset="179215.41">17158 14006 676 0,'6'-19'248'0,"0"19"-192"0,-6 0-16 0,0 0 164 15,0 0-120-15,3 6-44 16,-3 7-28-16,0 8 4 15,-3 8-8-15,3 8-20 0,-3 5 4 16,-3 6-4-16,-3 5 4 16,0 5 16-16,-3-10-4 15,0-1-4-15,0-12 4 16,0-6-16-16,1-11 8 16,5-7 12-16,0-11-4 0,6-16-4 15,3-8 4-15,6-18-148 16,2-3 80-1,1-11-228 1,3-7 164-16,3 10 12 0,3 3 76 16,0 10 184-16,3 8-76 15,-7 11 80-15,1 8-84 16,0 10 60-16,0 17-68 16,0 9 40-16,0 12-56 0,0 7-36 15,2 6-8-15,7 5 8 16,-3-3 0-16,-3-5-100 15,-3-6 52-15,0-4-132 16,-6-9 100-16,-7-7-156 16,-2-11 128-1,-6-6-228-15</inkml:trace>
  <inkml:trace contextRef="#ctx0" brushRef="#br0" timeOffset="179352.804">17191 14236 912 0,'12'-3'340'0,"0"-2"-264"0,11-3-24 0,-5 5-264 15,3 1 104-15,6-1-484 16</inkml:trace>
  <inkml:trace contextRef="#ctx0" brushRef="#br0" timeOffset="179725.744">17780 14231 652 0,'-18'-11'244'0,"18"11"-192"0,-12 0-12 16,6-3 68-16,0 1-68 16,0-1 72-16,0 0-64 15,4 1 0 1,13-1-28-16,10 3-12 0,12-2-16 16,9 2 4-16,5 0 12 15,1-3-4-15,3-2-4 16,-1 2 4-16,-5 3-16 0,-7 0 8 15,-8 0 20-15,-9 3-8 16,-9-1 24-16,-12 1-20 16,-12 5-284-16,-12 5 144 15,-9 3-448 1</inkml:trace>
  <inkml:trace contextRef="#ctx0" brushRef="#br0" timeOffset="179967.5253">17691 14342 768 0,'-36'2'284'15,"27"-2"-220"-15,3 0-20 0,6 0 100 16,12-5-44 0,12 0-44-16,9 0 0 0,8-1-36 15,10 4-28-15,5-4 4 0,-2 1 0 16,6 2 4-16,-4 1 0 16,-2-1 0-16,-10 3-12 15,-8 0 8-15,-9 0 20 16,-12 0-8-16,-3 3 16 15,-12-3-16-15,-3 0-160 16,-6 0 80-16,0-3-472 16,0-2 300-1,3-3-84-15</inkml:trace>
  <inkml:trace contextRef="#ctx0" brushRef="#br0" timeOffset="180251.2316">18063 13993 832 0,'-12'-6'308'0,"12"6"-240"0,6 6-20 0,0-1-16 15,6 3-28-15,3 5-12 16,5 3 4-16,10 0-4 16,3 0 0-16,3 2-12 0,-7 1 12 15,7-3 76-15,-6-3-40 0,-9-3 124 16,-3 4-84-16,-4-4 132 15,-8 3-112-15,-9 6 40 16,-11 5-80-16,-4 2 0 16,-9 6-28-1,3 2-48-15,0-2 16 0,3-6-472 16,7-4 264 0,2-14-544-16</inkml:trace>
  <inkml:trace contextRef="#ctx0" brushRef="#br0" timeOffset="181226.1883">18721 14236 372 0,'-3'-5'140'0,"3"5"-112"0,0 0-4 0,0 0 84 16,9 5-64-1,-9 0-8-15,0 3-24 16,6-3-12-16,-1 6 4 0,4 0 48 16,-6 2-28-16,3 3 52 15,-3-3-44-15,0 5 12 16,-6 1-28-16,0 2 8 0,0-8-12 16,0 3 12-16,-3-8-16 15,3 3-4-15,0-11 0 16,0 0 12-16,3-11-8 15,3-2-12-15,6-11 0 16,0-2-60-16,0-1 36 16,3 1-24-16,0 5 32 0,0 5 8 15,-3 3 12 1,0 2 68-16,3 6-36 16,-6 7 68-16,-3 9-60 0,0 2 8 15,3 3-28-15,-3 2 4 16,0 1-12-16,0-3-8 15,2-3 0-15,1-2 4 16,0-6-4-16,3-8-12 16,3-7 4-16,0-3-128 15,3-6 72-15,0 3-40 16,0 0 60-16,-3 6 24 16,-3 2 12-16,0 5 144 15,-4 11-76-15,-2 5 60 16,0 8-68-16,3 3 20 0,0 3-44 15,0-4-20-15,3-1-4 16,6-6-52-16,3-6 24 16,3-7-364-16,0-9 212 15,8-4-296 1</inkml:trace>
  <inkml:trace contextRef="#ctx0" brushRef="#br0" timeOffset="181482.4799">19456 14035 872 0,'0'-13'324'0,"6"7"-252"0,-6 1-20 0,0 5 40 0,6 0-60 15,0 5-28-15,0-2-8 16,0 13-16-16,-3 8 8 16,-6 5-72-16,-3 5 48 0,-9 14-84 15,-3 2 68-15,-3-2 20 16,-3-3 16-16,3-3 24 15,1-8-4-15,2-7 8 16,0-9-8-16,3-7 8 16,3-8-8-16,6-14-80 15,6-13 40-15,9-8-172 16</inkml:trace>
  <inkml:trace contextRef="#ctx0" brushRef="#br0" timeOffset="181677.3611">19608 13868 748 0,'14'-10'276'0,"-11"10"-216"0,-3 0-16 0,0 0 56 16,9 10-64-16,-3 6 12 15,3 8-28-15,6 10-12 16,6 11-4-16,0 8 4 0,3 0-4 16,-1-5 8-16,-2-1-8 15,0-2-20-15,-6-5 8 16,-6-3-12-16,-3-5 8 15,-3-8-116-15,-6-6 72 16</inkml:trace>
  <inkml:trace contextRef="#ctx0" brushRef="#br0" timeOffset="181842.5366">19435 14215 1172 0,'0'-11'436'0,"6"3"-340"0,9 0-24 16,0 3-60-16,6 0-20 16,8-3-376-16,13 8 212 15,6 0-520-15</inkml:trace>
  <inkml:trace contextRef="#ctx0" brushRef="#br0" timeOffset="182551.5118">19640 15252 716 0,'-12'-11'264'0,"9"9"-204"0,3-6-16 0,-5 5-36 15,-1 0-12-15,-9 1-60 16,-6 2 36-16,-3 0-4 16,3 5 16-16,-3 3 84 0,4 3-40 15,5 4 44-15,3 7-40 16,9 1 0-16,6 4-20 16,9 7 0-16,11-2-4 0,1-6-24 15,6-2 8-15,9-11-288 16,5-5 164-16,1-13-300 15</inkml:trace>
  <inkml:trace contextRef="#ctx0" brushRef="#br0" timeOffset="182807.9499">19905 15260 872 0,'-21'13'324'0,"10"-2"-252"0,-4 7-20 16,9-2-28-16,0 0-24 15,3 5-20-15,3-2 12 16,6-4 12-16,3 1 0 16,6-8-12-16,2-8 4 0,1-8 4 0,0-2 0 15,0-4 8-15,-3-1-4 16,-6-4 24 0,-6 1-16-16,-6-1 4 15,-3 3-8-15,-3 3-32 0,0 8 12 16,3 5-252-16,3 8 148 15,9 2-428 1</inkml:trace>
  <inkml:trace contextRef="#ctx0" brushRef="#br0" timeOffset="183313.9179">20298 15265 404 0,'-3'-5'148'0,"0"2"-112"0,3-2-12 15,0 0 20-15,-3-3-28 16,3 0-4-16,-3 2-8 0,0 1 64 16,3 5-36-1,-3 5 32-15,0 6-36 0,0 5 0 16,0 2-16-16,-3 1 20 16,0-1-20-16,3-2 24 0,3-5-24 15,-3-1-4-15,3-4-4 16,3-9 12-16,0-10-8 15,3 2-20-15,3-7 4 16,-3-3-4 0,6 2 4-16,3-2-20 15,0 2 16-15,0 6 4 16,-3 8 8-16,0 5 76 16,0 8-40-16,-4 8 4 0,1 5-24 15,-3 0-12-15,0 0 0 0,0-2-16 16,-3-3 8-16,-3-6-252 15,0-2 140-15,0-8-308 16</inkml:trace>
  <inkml:trace contextRef="#ctx0" brushRef="#br0" timeOffset="183584.3605">20667 15138 684 0,'-3'-3'252'0,"3"9"-192"0,3 7-20 16,-3-2 40-16,0 4-52 0,0 7-12 15,3 1-8-15,-3-1-8 16,6-1 0-16,0-8 0 16,3-2 0-16,-3-9 32 15,3-7-16-15,0-8 120 0,3-6-80 16,-3-2 48-16,0-3-60 15,0-2-32-15,-1-1-12 16,1 6-352-16,3 5 192 16,3 8-440-1</inkml:trace>
  <inkml:trace contextRef="#ctx0" brushRef="#br0" timeOffset="184515.017">21075 15183 780 0,'-15'-11'288'0,"6"6"-224"0,3 0-20 16,6 2 68-16,0 1-72 15,0-4-44-15,0 1 0 0,9 0-20 16,3-1 12-16,0 1-8 0,3-3 8 16,0 0 8-16,-6 3 4 15,6-3 8-15,-7 3-4 16,-5-3 52-16,-6 0-32 15,-5 3 0-15,2 2-16 16,-15 0-16 0,-12-2 4-16,0 5 4 0,1 3 0 15,-1 2-12-15,3 3 8 16,9 2-4-16,6 6 0 16,6 5-12-16,12 1 12 15,6 1 20-15,15-1-4 0,0-4 4 16,12-5-4-16,-1-5-172 15,1-2 88-15,3-6-252 16,-1-3 184 0,-5-2-136-16,-3-6 164 15,-3 1 44-15,0-1 44 16,-7-2 68-16,-2-3-20 16,-3 3 244-16,0 2-144 15,-3-2 188-15,-3 2-176 16,-3 3 108-16,0 3-136 15,0 2-48-15,-6 3-36 16,3 6-8-16,6 2-8 0,-6 2-12 16,-3 3 4-16,0 3-16 15,-3 0 12-15,0-3-48 16,3-2 28-16,0-3-4 16,0-8 20-16,3-5 8 0,3-1 4 15,0-2-64-15,8-10 36 16,1-3-136-16,15-3 88 15,0-3-104 1,3 1 100-16,2 2 60 16,-5 6 16-16,0 2 60 15,-9 3-28-15,-1 5 128 16,-8 5-88-16,-9 0 128 16,-3 3-112-16,0 8 12 0,-6 5-56 15,-3 1-28-15,4 2-4 0,-1 2-28 16,3 3 12-16,9 3 4 15,5 0 4-15,1 0-20 16,3-3 12-16,-3-5 12 16,-3 0 0-1,-6-6 16-15,-9-5-12 0,-3-2-12 16,-3-6 0-16,-3-4 12 16,-2-7-4-16,-1-2-356 15,3-5 196-15</inkml:trace>
  <inkml:trace contextRef="#ctx0" brushRef="#br0" timeOffset="184666.9374">21923 14749 1392 0,'0'-16'516'0,"0"14"-400"0,-3-4-36 0,-3 6 4 15,-3 0-64-15,1 0-228 16,-1 6 112-16,0 2-528 15</inkml:trace>
  <inkml:trace contextRef="#ctx0" brushRef="#br0" timeOffset="185144.6285">21977 14950 840 0,'0'6'312'0,"3"-9"-244"0,0 3-16 0,-3 3 112 0,-3 7-100 16,0 1-36-16,6 2-20 15,-3 3 0-15,3 0-4 16,3 0-48-16,3-3 28 0,0-3 4 16,0-2 8-16,2-5 12 15,1-6-4-15,-3 1-48 16,0-1 28-16,0-5-16 16,-3-5 20-16,-3 0-64 15,-3-3 44-15,0-5-112 16,0 2 84-16,-3 6 24 15,0 5 28-15,6 3-12 16,3 2 12-16,0 3-4 16,3 3 4-16,6-1 8 15,6-2 0-15,-1-2 16 32,7 2-8-32,6-3-20 0,3 0 4 15,-4-2 20-15,-2-6-4 0,-9 3 4 16,-6 3-4-16,-3-3 12 0,-3 0-12 15,-6 3-4-15,-3 0 0 16,0 2 48-16,3 0-28 16,0 3 24-16,15 6 0 15,2-1-28 1,7-2 20-16,6-1-28 16,3-2-304-16,2-5 160 15,1-6-364-15</inkml:trace>
  <inkml:trace contextRef="#ctx0" brushRef="#br0" timeOffset="186541.9475">12476 10257 384 0,'3'-8'140'0,"3"5"-108"0,-3-5-8 15,3 8-4-15,0-2-16 16,-3-1 120-16,-3 1-68 16,0-1 76-1,0 3-76-15,-3-5 24 0,0 5-48 16,-3 0-8-16,-3 5-16 15,-6 3 12-15,-6 5-12 16,-9 6-4-16,-8 7 0 0,-10 11 4 16,-5 5-4-16,-1-2 24 15,3 0-16-15,4-3 24 16,-4-3-24-16,10-5 4 16,-1-8-8-16,9-5-52 15,12 0 28-15,3-11-316 16,6-7 184-1,4-9-264-15</inkml:trace>
  <inkml:trace contextRef="#ctx0" brushRef="#br0" timeOffset="186797.8144">11910 10389 592 0,'-8'-2'220'0,"5"4"-172"0,0 6-12 0,0 3 4 16,0 5-28-16,-3 2 4 15,-3 9-8-15,0-4-16 0,-3 12 4 16,-3-6 4-16,-3-5 0 0,0-3 8 16,3 0-4-16,4-8 128 15,2-2-68-15,3-3 4 16,9 0-40-16,6-6 20 16,11-2-32-16,13-2 12 15,15-4-16 1,2 1-104-16,10-8 48 0,14 5-632 15</inkml:trace>
  <inkml:trace contextRef="#ctx0" brushRef="#br0" timeOffset="189949.3136">12931 10096 340 0,'9'0'128'0,"-9"0"-100"0,0-6-8 0,-3 1 60 16,3 5-48-16,-3-5 32 15,3 2-36-15,-3-5 36 16,3 5-36-16,-3-4 40 16,3 4-40-16,-3 0 4 15,0 3-20-15,-2-2 0 16,2 4-4-16,-6-2-16 15,3 0 4-15,-9 3 40 16,6 2-24-16,-6 0 16 16,6 3-16-16,-9-2 20 15,6 2-20-15,-6 2 4 16,4 1-8-16,-1 7 28 16,3-2-20-16,0 3 32 15,6-1-32-15,3-5-24 16,3 3 4-16,6-2 16 15,6 1-4-15,6-9-28 16,2 2 8-16,4-8-284 16,3 2 160-16</inkml:trace>
  <inkml:trace contextRef="#ctx0" brushRef="#br0" timeOffset="190823.8498">13092 10074 364 0,'-3'-2'132'0,"3"2"-100"0,-3-3-12 15,0 0 60 1,3 6-48-16,-3-3 16 15,0 3-32-15,-3-1 0 16,6 4-8-16,-6 7 64 16,3 3-40-16,-3 2 40 15,3 3-40-15,-3 1 16 16,4-1-28-16,-1-3 52 0,0-2-40 16,0-3 28-16,3-5-32 0,3-5 8 15,0 0-20 1,0-9 8-16,2 4-12 0,1-9-16 15,3 1 0-15,-3-12-112 16,0 4 64-16,-3-6-84 16,3 8 76-16,0-5 24 15,0 8 20-15,0-3 8 16,0 8 0-16,0 0 8 16,3 3 0-16,-3 2 16 15,3 3-8-15,-3 5 60 16,0 3-40-16,3 8 52 15,0 3-48-15,-4-1-24 16,1 1-8-16,0-1 8 0,3-2-4 16,-3-3-4-16,0-5 4 0,-3-2-4 31,3 2 0-31,-6-8 16 0,0 0-8 16,3-3 16-16,3-2-16 15,-3-6-48 1,0 3 24-16,0-10-148 15,6 4 92-15,0-7-12 16,0 3 52-16,3-1 80 16,0 9-24-16,2-4 80 15,-2 9-56-15,-3 2 36 16,3 3-48-16,-9 6 8 0,3 2-28 16,-6 8 8-16,3 5-12 15,-3-5-8-15,-3-1 0 16,3 1-16-16,6 0 8 0,0-5-112 15,-6-1 64-15,3-2-296 16,6 0 192-16</inkml:trace>
  <inkml:trace contextRef="#ctx0" brushRef="#br0" timeOffset="191108.5912">13604 10172 768 0,'-12'-10'284'0,"12"10"-220"15,0-3-20-15,0 0 56 16,0 6-64-16,0-6-12 16,6 3-16-16,3-5-8 0,6 5 0 15,6-3 0-15,12 3 0 16,-1-2 0-16,4 2 0 15,0 0 16-15,2-3-8 0,-5 1-12 16,-3 2 0-16,-9 0-24 16,-3-3 16-16,-12 0-172 31,-1 3 104-31</inkml:trace>
  <inkml:trace contextRef="#ctx0" brushRef="#br0" timeOffset="191392.0221">13768 10006 704 0,'-21'-6'264'0,"21"6"-208"0,-3-5-12 0,0 2 28 15,6 6-48-15,3 0 0 16,6 2-16-16,6 3-16 16,3 5 4-16,8 0 12 15,1 3-4-15,9 3-4 16,-1-1 4-16,-2-4 20 15,-9-1-12-15,-12-3 24 16,3 4-24-16,-12-4 172 0,-12-2-100 16,-6 3 24-16,-9 2-64 15,0 0-28-15,-6-2-8 16,-2-1-116-16,5 1 60 0,3-6-404 16,0-2 252-16,6 2-328 15</inkml:trace>
  <inkml:trace contextRef="#ctx0" brushRef="#br0" timeOffset="192459.6628">14232 10032 340 0,'0'-16'128'0,"0"11"-100"0,0-8-8 0,6 7 68 16,0 1-52-16,-3 0 48 16,-3 2-48-16,3 1-28 15,3 2-8-15,-6 0 8 16,3 5-4-16,3 3 52 16,0 10-32-16,0 3 52 15,3 6-44-15,0 5-32 16,3-1-4-16,-9-2 36 0,2-2-20 15,-2-6 16-15,0-2-16 16,-3-3 80-16,0-6-48 0,0-2 4 16,0-8-28-16,0-3-12 15,-6-2-4-15,6-8-32 16,3-8 16-16,-3-6-164 16,0-2 100-16,3 0-48 15,3 5 72-15,0 6 56 16,0 4 0-16,0 7 84 31,6 1-52-31,0 9 32 0,-3 5-40 16,0 5-8-16,0 6-12 15,3 2 28-15,-3 0-20 16,-3 0-4-16,3-2-8 0,-4-6 20 16,1-3-12-16,0-2-12 15,0-2-4-15,0-4 12 16,-6-2-4-16,6-2-4 0,0-4 4 15,0-2-84-15,0-5 44 16,3-5-92-16,0-1 72 16,3 1-44-16,3 4 60 15,-6 4 84-15,9 2-24 16,-10 3 128 0,7 5-80-16,6 5 80 15,-12 5-84-15,6 4 28 16,-6 2-52-16,-3-1-16 15,0 1-12-15,-6-2 8 0,0 1-12 16,0-1-20-16,0-4 4 0,0 1-252 16,-6-1 144-16</inkml:trace>
  <inkml:trace contextRef="#ctx0" brushRef="#br0" timeOffset="193072.6404">15235 10090 612 0,'3'-10'228'0,"-3"10"-180"0,-3-3-12 16,-3 0-8-1,6 6-24-15,-6-6-4 16,-3 3 4-16,-6-2 12 16,4 2-8-16,-7 0 48 15,-3 2-28-15,0 4 28 16,0 4-28-16,-3 4 16 16,4 4-24-16,8 3 16 0,3 0-20 15,9 1 0-15,6-4-8 16,3 1-8-16,5-4 4 15,7-1-84-15,0-4 44 0,3-7-356 16,3-3 216-16,3-3-180 16</inkml:trace>
  <inkml:trace contextRef="#ctx0" brushRef="#br0" timeOffset="193343.7624">15402 10125 624 0,'-9'-11'228'0,"9"11"-176"0,-12-3-16 0,6 1 96 15,3 4-80-15,-6 1-36 16,0 2-16-16,-3 6-12 16,0 5 4-16,3-3 0 15,4 0 0-15,-1 3 0 0,12-3 0 16,2-5 16 0,4 0-4-16,9-5-20 15,-3 0 8-15,9-6-40 16,-6 0 28-16,-6-5-12 15,-1 3 20-15,-8-8 36 16,-3 2-16-16,-17-7 60 16,-1 4-36-16,-9-4-24 15,3 2-8-15</inkml:trace>
  <inkml:trace contextRef="#ctx0" brushRef="#br0" timeOffset="194111.0396">15572 10125 332 0,'-3'-19'120'0,"3"19"-92"0,8-8-8 15,-8 3 36-15,0 0-36 16,0-3 68-1,0 2-48-15,0-2 52 0,3 3-52 0,-3-3 8 16,3 3-32-16,0 5 8 16,0 3-12-1,-3 5 36-15,0 5-24 0,3 13 4 16,3 3-16-16,-6-2-8 16,0-1 0-16,6-5 4 15,0-2-4-15,-3-3-12 16,-3-6 4-16,3-2 72 0,-3-8-36 15,6-2 4-15,0-6-20 16,0-3-28-16,0-5 4 16,-6-2-84-16,6-11 52 15,0 0-108-15,3 2 84 16,-3 6 20 0,3 2 28-16,0 9 60 15,0 2-24-15,-1 3 88 16,4 13-60-16,-3 7 20 0,0 4-36 15,0 5-12-15,-3 0-12 16,0-3-16-16,-3-3 4 16,0-5 12-16,-3 3-4 0,0-2-56 15,0-9 28-15,0 5-164 16,0-7 104-16</inkml:trace>
  <inkml:trace contextRef="#ctx0" brushRef="#br0" timeOffset="194454.7278">15926 10072 488 0,'-18'-19'180'0,"18"19"-140"0,-3 3-12 0,3-3 32 15,0 0-40-15,0 8-44 16,3 5 12-16,6 6 12 15,3 2 0-15,3-3 44 16,-1 1-20-16,4-1 20 16,0 1-24-16,-6-6 44 15,-3-2-36-15,0-3 64 0,0 0-52 16,-3-6 88-16,-6-2-72 0,0-2 8 16,0-4-40-16,0-4-12 15,0-9-8-15,0-2 4 16,0-8-4-16,6 0-124 15,0 2 64 1,0 6-76 0,6 3 76-16</inkml:trace>
  <inkml:trace contextRef="#ctx0" brushRef="#br0" timeOffset="194844.7877">16191 10162 632 0,'3'2'236'0,"0"-4"-184"0,6-1-16 0,-4 3-8 16,4-3-24-16,6 1-4 15,3-4 4-15,0-4-16 16,3-1 8-16,-3-2-4 0,-3 0 0 15,-7-3 24-15,-2 3-8 16,-9 0-20 0,0 2 4-16,-5 0 40 15,-7 3-20-15,0 6 0 16,-3 4-8-16,0 9 12 16,3 2-8-16,3 8 16 0,3 6-16 15,6-3 16-15,3-1-16 0,6 1 24 16,6-3-20-16,3-5-4 15,6-2-4-15,3-4-92 16,0-5 48-16,-1-5-180 16,4-2 124-16,0-3-308 15</inkml:trace>
  <inkml:trace contextRef="#ctx0" brushRef="#br0" timeOffset="195428.4012">16506 10056 488 0,'-9'8'180'0,"9"-8"-140"0,3 32-12 0,0-17-24 15,0 7-8-15,3-1 4 16,-3 0 0 0,3 0 8-16,0 0-4 0,-3-5 8 15,0-3-8-15,-3-2 16 16,0-3-12-16,-3-5 32 15,0-3-24-15,0-6-12 16,0 1-8-16,3-6-76 16,0-4 44-16,0-1-172 15,3-6 116-15,0 1-88 16,6 3 104-16,6-1 136 16,-3 9-28-16,0-4 100 15,2 4-76-15,1 2-36 16,0 3-16-16,3-3 4 0,-6 2-4 15,-3 1 32 1,3 2-20-16,-6-2 76 16,3 5-56-16,-9-2 24 15,3 2-40-15,-6-3 8 16,0 3-16-16,-3-3-8 16,3 6 0-16,0-3-24 15,3 3 12-15,6 2-4 16,3 3 4-16,9 5 16 0,5 0-4 15,-2 3-4-15,3-3 4 16,-6 1-4-16,-6-4 0 16,-9 1 16-16,-3-6-8 15,-9 3 68-15,-6-3-44 0,-3 1 32 16,-3-1-36-16,0 0 36 16,-2 0-36-16,5 1-24 15,0-4-4-15,6-2 0 0,0 0 0 16,6 0-220-16,9-2 120 15,6-4-332 1</inkml:trace>
  <inkml:trace contextRef="#ctx0" brushRef="#br0" timeOffset="195579.0313">16923 9871 1224 0,'-12'-16'456'0,"12"16"-356"0,3 2-28 16,-6-2-196 0,3 0 52-16,-3 3-448 0</inkml:trace>
  <inkml:trace contextRef="#ctx0" brushRef="#br0" timeOffset="195744.3717">16899 10074 956 0,'-15'8'352'0,"15"-8"-272"0,0 19-24 16,-3-9 24 0,6 4-56-16,0 2-12 0,0-1-4 15,3 1-184-15,0-2 96 16,0-1-136-16,3-3 124 16,0-4-200-16</inkml:trace>
  <inkml:trace contextRef="#ctx0" brushRef="#br0" timeOffset="196435.2385">17116 10101 716 0,'-9'-8'264'0,"9"8"-204"0,3 5-16 0,-6-5-24 15,0 0-20-15,-3 3 16 16,3 5-8-16,-2 0 48 15,-7 2-28-15,3 6 4 0,0 0-20 16,3 0-8-16,0-3 0 16,9 0-24-16,6 1 12 15,6-6 12-15,5-6 0 0,1-4-136 32,3-1 76-32,0-5-68 15,0 3 72-15,-3-6 36 16,-7 6 12-16,-14-8-4 15,0 2 4-15,-14-5 12 16,-1 6-4-16,-3-1 8 16,0 3-8-16,0 0-12 15,9 5 4-15,0 1 4 16,9 2 0-16,6-3-12 16,6 3 8-16,6-2 20 0,0 4-8 15,6-4-12-15,-4 2 0 16,1-3 4-16,-3 0 0 15,-3-2 8-15,3 5-4 16,-9-3 16 0,3 3-12-16,-9-2-4 0,3 4 0 0,3 1 40 15,3 2-24-15,-7 1 16 16,10 1-20-16,-9 9 8 16,6-2-12-16,-3 4 36 15,0-2-24-15,-3-3 32 16,0-2-32-16,0 2 32 15,0-2-32-15,0-6 12 16,-6-5-20-16,3 0-8 16,0 0-4-16,6 0 4 15,-6-5-4-15,3-3-12 16,3-3 4-16,-3 0-4 16,2 6 0-16,4-8-20 15,0 8 16-15,0 2 56 16,0 6-20-16,3 2 24 15,3 3-28-15,3 5 8 16,2 0-16-16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08T13:38:37.8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13949 10085 560 0,'-18'0'208'0,"18"-3"-164"0,-2 6-8 16,2-3 40-16,0 0-48 15,0 0 96-15,0 0-72 0,0-3 92 16,5 1-84-16,-2-6 24 0,6 0-48 16,0-3-12-16,6-5-16 15,6-5 4-15,12-11-8 16,14-7-12-16,19-14 4 15,8-5 12-15,22-14-4 16,-7 9-12 0,3 2 4-16,9 0-16 15,-8 13 12-15,-7 3 20 16,-9 8-4-16,-8 11-4 16,-7 7 0-16,-11 6-16 15,-10 5 8-15</inkml:trace>
  <inkml:trace contextRef="#ctx0" brushRef="#br0" timeOffset="1139.4876">15473 9180 384 0,'-21'-10'140'0,"21"10"-108"0,0-3-8 0,0-2 4 16,0 10-20-16,0-5-12 15,6 0 0-15,-6 0 20 16,3 0-8-16,3 0 60 15,0 3-40-15,3 2 8 16,-3 5-24-16,0 4 20 16,0 2-20-16,-3 2 12 15,0 1-12-15,0 2 20 16,0-3-20-16,-3 1-12 16,3-1-4-16,-3-7 40 15,3 2-24-15,-3-8 80 16,0-5-56-16,0-5-4 15,6 3-20-15,0-14-20 16,3 2 4-16,-3-9-84 16,3 1 48-16,-3-1 4 15,0 9 24-15,0-4 4 16,-1 7 0-16,1 3 8 16,0 3 0-16,-3 0 8 15,0 5-4-15,-3 2 16 16,3 4-12-16,0 4-4 15,0 4 0-15,0 1 12 16,3-1-8-16,0 2 4 16,0-3-4-16,-3-3 4 15,0 4-8-15,0-9-12 16,0 0 4-16,0-5 12 0,3 0-4 0,0-8-4 16,3 3 4-16,0-6-4 15,0 3 0-15,-3-5 0 16,3 5 0-16,-1 0-20 15,1 6 12-15,-3-1 48 16,0 3-20-16,0 3 96 16,0 5-64-16,0 0 4 15,0 2-36-15,-3-2 4 16,0 3-12-16,-3-3 0 16,3-1-4-16,-3-1-8 15,0 2 4-15,0-8-120 16,6 2 64-16</inkml:trace>
  <inkml:trace contextRef="#ctx0" brushRef="#br0" timeOffset="1635.9822">16217 8955 652 0,'0'0'244'0,"0"0"-192"0,-6 6-12 15,1-4-20 1,2 6-20-16,-6 8 8 16,0 3-4-16,-3 10-4 15,3 0 4-15,-3 10 4 16,6-1-4-16,-6-1 8 16,3-3-8-16,-12-2 76 15,6-6-44-15,-11-5 40 16,5-2-44-16,-6-6 16 0,6-2-28 0,0-9 0 15,9 1-12-15,4-14-24 16,5 3 8-16,8-15-136 16,4-1 76-16,9-13-152 15,3 2 120-15,3-4 32 16,3 10 44-16,-3-3 28 16,-4 11 0-16,-2 0 52 15,0 5-32-15,-6 2 96 16,-3 9-68-16,-3 2 64 15,3 3-64-15,0 6-12 16,3 4-24-16,0 12 8 16,2 1-16-16,4 6-4 15,3 1 0-15,-3-1 12 16,3 2-8-16,-3-4 16 16,-3-3-16-16,-7-3-108 15,-2-3 52-15,-6-2-216 16,0-3 144-16</inkml:trace>
  <inkml:trace contextRef="#ctx0" brushRef="#br0" timeOffset="1785.9901">16107 9254 840 0,'-18'-8'312'0,"18"8"-244"0,15 0-16 0,-9 0-28 15,3 0-24-15,3 0-20 16,6 0 12-16,9 0-332 15,0 3 188-15</inkml:trace>
  <inkml:trace contextRef="#ctx0" brushRef="#br0" timeOffset="2161.5725">16694 9183 756 0,'-9'-5'280'0,"9"5"-216"0,-6 2-20 16,6-4 40-1,3 2-56-15,-3-6 52 16,3 6-48-16,-3-2-8 15,9 2-12-15,-3-6 0 16,8 4-8-16,10-4-12 16,0 4 4-16,15-4 20 15,-1 4-8-15,7-6 16 16,3 5-16-16,-7-2 4 16,4 2-4-16,-6 3-8 15,-1 0 4-15,-8 0 12 16,-3 6-8-16,-9-6-20 0,-3 5 4 15,-9 0-56-15,-3 0 32 0</inkml:trace>
  <inkml:trace contextRef="#ctx0" brushRef="#br0" timeOffset="2403.6812">16557 9328 944 0,'3'-2'352'0,"-3"2"-276"0,26 0-20 0,-8-3-20 16,3 3-32-16,12-3-4 16,3 3 4-16,14-2-4 15,-2 2 0-15,5-3-56 16,-11 6 32-16,3-3-68 16,-10 0 52-16,-5-3-16 15,-6 3 32-15,-6-5-100 16,0 5 68-16,-6-11-452 15,-3 9 284-15</inkml:trace>
  <inkml:trace contextRef="#ctx0" brushRef="#br0" timeOffset="2702.0755">17084 8998 984 0,'-24'-14'368'0,"24"14"-288"0,3 0-20 0,3 0-16 15,-6 3-36-15,3-3-20 16,6 5 4-16,5 9-12 16,4 1 8-16,9 1 8 31,0 0 4-31,3 3 8 0,-1-1-4 0,-5-2-12 16,-3 0 4-16,-9-3 28 15,-3 3-12-15,-15 0 84 16,-3 0-52-16,-12 2 32 15,0 1-44-15,-8 2-20 16,2-2-4-16,-3 2-52 16,9-3 24-16,-3-2-364 15,4 3 212-15</inkml:trace>
  <inkml:trace contextRef="#ctx0" brushRef="#br0" timeOffset="3631.6197">17345 9561 476 0,'-2'-5'176'0,"2"5"-136"0,11-5-12 15,-8 2 40 1,3 6-44-16,3-6 0 16,3 0-16-16,0-5 12 15,0 0-12-15,3-7 16 16,6 1-16-16,0-9 4 15,-1-1-4-15,4-5-8 0,3 2 4 0,-3-5-76 16,0 6 40-16,-7-6-24 31,-2 6 36-31,-3 2 20 16,-3 8 0-16,-6 0 144 0,3 6-80 0,-6 2 116 16,3 2-104-16,-3 4 4 15,0 4-44-15,-3 9-8 16,3 2-16-16,-6 6 12 15,3-1-16-15,-3 3 16 16,6 1-16-16,-3-4-12 16,3-2 0-16,0-3-16 15,6-2 12-15,0-9 20 16,6 1-4-16,6-11-64 16,0 0 28-16,3-10-92 15,-1 2 64-15,-2-11-16 16,-3 6 44-16,-3-3 60 15,-3 6-16-15,-3 2 204 16,0 5-120-16,-6 3 20 16,3 8-72-16,-3 6-32 15,3 4-8-15,-3 9-20 16,6-1 8-16,3 1-16 16,3-1 12-16,6-2-216 15,2-3 124-15,4-7-348 16,3-4 252-16</inkml:trace>
  <inkml:trace contextRef="#ctx0" brushRef="#br0" timeOffset="4037.7218">18298 8921 736 0,'-15'11'272'0,"15"-11"-208"0,-12 47-20 0,3-15-36 16,0 0-12-16,-12 18 4 15,4 0 0-15,-7 6 0 16,3-6 0-16,-3-2 52 16,9-9-28-16,-6-4 88 15,10-9-64-15,-4-7 48 16,9-6-56-16,0-16-4 16,3 3-20-16,3-24-100 15,6 6 48-15,6-22-264 16,3 6 168-16,8-14-108 15,1 6 140-15,6-6 52 16,-3 9 36-16,2-4 44 16,-2 12-16-16,-6 1 180 15,0 9-108-15,-6 3 120 16,0 7-120-16,-3 6-8 16,-1 5-52-16,1 16-16 15,0 8-8-15,3 15 12 16,3 4-8-16,3 4 4 15,3-5-4-15,-1-4-140 0,4-9 76 0</inkml:trace>
  <inkml:trace contextRef="#ctx0" brushRef="#br0" timeOffset="4218.1551">18203 9178 932 0,'-12'-14'348'0,"12"14"-272"0,15 0-20 0,-6 0-40 16,3 3-20-16,8 0 20 16,1-1-8-16,6 1-116 15,3 0 56-15,8-3-444 16,1 0 272-16</inkml:trace>
  <inkml:trace contextRef="#ctx0" brushRef="#br0" timeOffset="4683.7698">19265 9146 208 0,'9'-5'76'0,"-9"5"-60"0,12-6-4 0,-9 4 20 16,0 2-20-16,0-6 164 15,-3 4-100-15,-15-1 24 16,9 6-60-16,-18 2 0 16,-2 6-24-16,-7 4 88 15,3 7-56-15,-6-1 84 16,10 0-76-16,5 0-8 15,9-2-32-15,9-4-4 16,6 1-4-16,15-5 12 16,6-3-12-16</inkml:trace>
  <inkml:trace contextRef="#ctx0" brushRef="#br0" timeOffset="4940.9997">19471 9061 860 0,'-24'-5'320'0,"24"5"-248"0,-24 8-20 0,15 2-12 16,3 1-32-16,-6 13-20 31,3 0 4-31,3 5 12 16,3-6 0-16,3 7-12 0,6-7 4 0,3-4-4 16,6-1 0-16,0-10-72 15,6 0 44-15,-3-8-4 16,3-2 24-16,-4-9 4 15,-2 1 4-15,-9-14-44 16,-3 5 24-16,-6-5-12 16,-3 8 24-16</inkml:trace>
  <inkml:trace contextRef="#ctx0" brushRef="#br0" timeOffset="5674.3224">19730 9066 236 0,'3'-5'88'15,"-3"5"-68"-15,3 3-4 0,-6-1-8 16,3 4-8-16,-3 4 24 16,6 4-12-16,-6 7 100 15,0 0-60-15,3 5 40 16,0 1-56-16,0-1 32 16,0-2-36-16,-3-5 52 15,3-4-48-15,-3-7 88 16,6 0-68-16,0-13 0 15,3-3-36-15,0-10-100 16,2-1 44-16,1-13-104 16,-3 3 80-16,6-5-148 15,-3 7 120-15,-3 4 28 16,3 9 40-16,-6 9 152 0,3 10-72 0,-6 11 80 16,3 3-80-16,-3 7-4 15,0 1-36-15,0 2-4 16,3 0-8-16,6-8 4 15,-3-2-8-15,9-6-136 16,0-3 76-16</inkml:trace>
  <inkml:trace contextRef="#ctx0" brushRef="#br0" timeOffset="5973.9716">20063 9077 592 0,'0'3'220'0,"0"-3"-172"0,3 26-12 16,0-10-12-1,3 0-20-15,-3 8-12 16,3 2 4-16,0-2 4 16,0 0 0-16,0-6 16 15,0 1-8-15,-3-9 4 16,3 1-4-16,-3-11 136 15,3 0-80-15,-4-13 36 16,4 0-60-16,-3-14-4 16,0 1-24-16,-3-11-16 15,0 5 0-15,-3 0-92 0,3 8 48 16,-3 3-240-16,6 8 160 0</inkml:trace>
  <inkml:trace contextRef="#ctx0" brushRef="#br0" timeOffset="7160.9419">20277 9106 384 0,'3'5'140'0,"-3"-5"-108"0,18-2-8 0,-9-1 64 15,0 3-52-15,3-3-12 16,3 3-16-16,0-5 0 15,0 3-4-15,-4-6-4 16,1 2 4-16,-6-4 64 16,-3 2-36-16,-9-5 16 15,0 2-32-15,-8-2 36 16,-1 5-28-16,-3 3 32 16,3 2-32-16,-3 6-4 15,3 4-12-15,3 7-16 16,6 7 4-16,3 3-16 15,3-1 12-15,9 1 4 16,3 0 4-16,9-5 0 16,0-1 0-16,6-5-28 15,-1-2 16-15,4-8-164 16,3-3 100-16,-3-8-200 0,-1 0 156 16,-5-11-4-16,0 3 76 0,-3-10 48 15,0 2 4-15,-6-5 184 16,-3 5-100-16,-1 0 68 15,1 8-92-15,0 1 8 16,0 7-40-16,-3 0-32 16,0 8 0-16,-6 2 36 15,3 4-24-15,-6 2 36 16,0 2-32-16,-3 1 4 16,0 2-12-16,0-2-8 15,3 2 4-15,-3-3-16 16,3 1 8-16,-3 0-4 15,3-1 0-15,-3 1 24 16,3-1-8-16,-3-2-4 16,3 0 0-16,-3-5-16 15,3 2 8-15,-3-5 20 16,6 0-8-16,-3 3-4 16,0 2 0-16,-3 0-16 15,3 3 8-15,-6-2 4 16,3 1 0-16,-3-1 8 15,3 2-4-15,-3-3 24 16,6 3-16-16,0-3 4 16,3 3-8-16,0-3-8 15,3 1 4-15,-3-1 20 16,3 0-12-16,-6-5 12 16,3 3-12-16,-6-3 0 0,3 3-4 15,-6-6-8-15,0 3 4 0,-3-5 4 16,3 2-4-1,-3-8-4 1,3 4 4-16,1-12 12 0,2 0-8 0,3-7-40 16,6 2 20-16,-1-5-16 15,4 8 16-15,-3-3 0 16,3 6 4-16,0 2 8 16,0 5 0-16,3 1-20 15,0 4 12-15,3 1 12 16,0 2 0-16,9-2-12 15,2 5 4-15,7-5-104 16,0 5 60-16,3-3-24 16,-4 3 44-16,-5-5-4 15,-3 0 20-15,-18-3 60 16,3 5-24-16,-15-5 132 16,-3 8-88-16,-12-5 12 15,0 5-44-15,3 5 8 16,-3 0-24-16,4 3-28 15,5 8 4-15,6 5-8 16,9 3 4-16,9 5 24 16,3 3-8-16,5 0-48 15,-2-3 24-15,0-5 4 16,0-3 8-16,-12-8 36 16,-3 0-16-16,-15-7 20 0,-3-4-20 15,-12-7 64-15,3 2-48 0,-5-13-12 16,5 3-12-16,3-11-328 15,9 6 176-15</inkml:trace>
  <inkml:trace contextRef="#ctx0" brushRef="#br0" timeOffset="7625.3735">21239 8876 1412 0,'-15'-11'524'0,"15"11"-408"0,0 0-32 0,0 0-204 16,0 0 48-16,0 3-208 16,0 5 156-16,0 5-160 15,0 3 164-15,0 3-160 16,6 2 160-16,-3-3-144 16,-3-2 152-16,0-5 56 15,3-1 40-15,-6-4 332 16,3-1-172-16,-6-5 152 15,0 3-172-15,-3-3 48 16,9 0-100-16,-6 2-40 16,6 3-20-16,6 3-24 15,0 6 8-15,9 2 12 16,6-1-4-16,8 1-4 16,-5-3 4-16,6-5-48 0,3 0 24 15,-12-8-20-15,2 3 24 0,-8-8 28 16,0-1-8-16,-3-7 0 31,-6 0 0-31,-3-6 4 0,3 4-4 16,-3-4 40-16,3 6-20 0,6 0 4 15,6 7-16-15,8 1-16 16,-5 5 0-16,18-3 4 16,-3 6 0-16,11-3-160 15,-2 0 88-15</inkml:trace>
  <inkml:trace contextRef="#ctx0" brushRef="#br0" timeOffset="19054.754">18825 11672 352 0,'-12'3'0'0,"12"2"-4"16,-3 3 52-16,0 3-28 15,0 5 24-15,0 7-24 16,0 9 88-16,0 13-60 16,6 3 56-16,3 7-60 15,0 27-12-15,3 16-20 16,-3 16 8-16,3 24-12 16,-12 7 24-16,0-2-20 0,-3-13-12 15,-6-14-4-15,3-8-4 16,-6-18 0-16,3-10 16 15,6-9-4-15,3-5 8 0,6-5-8 16,0-8-152 0</inkml:trace>
  <inkml:trace contextRef="#ctx0" brushRef="#br0" timeOffset="19504.2946">18271 13448 676 0,'-9'-3'248'0,"12"0"-192"0,15 3-16 16,-6 0-40-16,6 6-8 15,9-1 4-15,2 0 4 16,7 0-12-16,12 3 8 15,14-5-4-15,13 2 0 0,8 3-12 16,18 0 12-16,21 5 12 16,18 1 0-16,30 4-4 15,14 1 4-15,19 2 4 16,5 0-4-16,9 0-28 16,1 0 12-16,2 6-4 15,-6-1 8-15,-2-5 16 0,2 6-4 16,-12-3 68-16,4 2-40 15,-16-2 16-15,10-3-32 16,-19 3 28-16,-14-3-28 16,-1 0 12-16,-11-2-16 15,-30-9-8-15,-15 4 0 16,-14-12 4-16,-19 1-4 16,-17-3-56-16,-13 0 28 15,-17-8-536 1</inkml:trace>
  <inkml:trace contextRef="#ctx0" brushRef="#br0" timeOffset="19822.1624">23129 13752 612 0,'0'-6'228'0,"0"9"-180"0,0 0-12 16,0-3 16-16,0 0-36 16,0 5-24-16,3 3 4 15,9 0 0-15,3 0 4 16,5 0-12-16,4 0 8 0,6 0 4 16,6 0 0-16,-13-3 24 15,-5 3-12-15,-6-3 288 16,-3 6-168-16,-9 2 96 15,-12 5-132-15,-9 6-48 16,-2 5-28 0,-10 6-152-16,-6-1 76 0,9-5-396 15</inkml:trace>
  <inkml:trace contextRef="#ctx0" brushRef="#br0" timeOffset="21618.9994">18816 13506 260 0,'0'-8'96'0,"3"8"-76"0,-3-3-4 0,3 3 96 16,0-2-64-16,0-1 0 15,0 3-32-15,3 0-12 16,-3-3 0-16,3 3 4 15,0-2-4-15,0-1-12 16,-3 0 4-16,2-2 20 16,1-3-8-16,3-3 48 15,0-2-28-15,3-5 20 16,3-3-28-16,0-3 36 16,3 0-32-16,3-3 4 0,2-2-16 15,4 0-16-15,0 0 0 0,0-3 20 16,3-2-8-16,-1 0-20 15,4-3 4-15,0-3 4 16,-3 3 4-16,2 0 16 16,1-3-8-16,0 6 16 15,3-3-16-15,2-3-4 16,4-2 0-16,3-1-4 16,2 1 0-16,1 0 0 15,2-1 0-15,-2 4 8 16,0-1-4-16,2-2-12 15,7 5 4-15,-1 0 4 16,1 0 0-16,2 2-12 16,-2 1 8-16,-6-1 4 15,-1 1 0-15,7 0 0 0,2-3 0 16,4 2 8-16,2 6-4 16,13 0 8-1,-19 5-8-15,1 3 8 31,-4 5-8-31,10 0-12 0,2 6 4 0,-8 4-16 16,5 6 12-16,-2 0 12 16,-4 0 0-16,7-2-4 0,5 2 4 15,10-3-4-15,17 3 0 16,-3 0 8-16,15 3-4 16,3 2-4-16,-3 0 4 0,-5 3 4 15,-1-2-4-15,-6 2-20 16,-9 5 8-16,-11-3 20 31,-7 6-4-31,0 0 40 0,-5 0-24 16,-7-3-4-16,-2 0-12 15,-12-2 20-15,-4 0-16 16,-2-6-108-16,-12 3 48 0,-12-3-392 16,-6 0 240-1,-12-5-16-15</inkml:trace>
  <inkml:trace contextRef="#ctx0" brushRef="#br0" timeOffset="22271.7834">20837 11961 716 0,'-9'-6'264'0,"9"4"-204"0,0 4-16 0,0-2 28 16,0 0-48-16,3 6-36 0,-3-1 4 15,6 3-528-15,-6 5 296 16,0 3-4-16</inkml:trace>
  <inkml:trace contextRef="#ctx0" brushRef="#br0" timeOffset="22371.1643">20813 12289 416 0,'0'24'152'0,"3"-9"-116"0,3 12-12 16,0-14-12-16,-3 3-12 15,-3 8-344-15</inkml:trace>
  <inkml:trace contextRef="#ctx0" brushRef="#br0" timeOffset="22495.3949">20786 12641 560 0,'-9'16'208'0,"9"-9"-164"0,0 9-8 0,3-8 24 16,3 8-40-16,3-3-20 16,0 3 0-16,0 3-504 15</inkml:trace>
  <inkml:trace contextRef="#ctx0" brushRef="#br0" timeOffset="22629.6521">20816 12982 652 0,'-12'13'244'0,"12"3"-192"0,-3 0-12 0,3-3 68 16,3 0-68-16,3 6-28 16,0 2-8-16,0-2-56 0,0-6 24 15,0 8-400 1</inkml:trace>
  <inkml:trace contextRef="#ctx0" brushRef="#br0" timeOffset="22762.7278">20730 13358 508 0,'-6'21'188'0,"9"-11"-148"0,3 4-8 16,0-4 96-16,3 1-76 15,0 5-12-15,2-1-24 16,1 1-164-16</inkml:trace>
  <inkml:trace contextRef="#ctx0" brushRef="#br0" timeOffset="23692.1616">20349 13942 372 0,'0'-13'140'0,"0"8"-112"0,3 2-4 16,-3 3-4-16,0 0-16 15,6 5-12-15,0 6 4 16,0 7 64-16,3 12-32 15,-1 7 40-15,4 8-36 16,3 0 8-16,0 0-24 16,6 0-8-16,-3-6-4 15,-3-7 108-15,0-8-60 16,-1-11 156-16,1-10-116 0,0-11 68 16,6-11-92-16,-6-7 0 15,12-11-44-15,-6-8-40 16,-1 0 8-16,-2 5-8 0,0 8 8 15,-3 6-160-15,-3 10 92 16,0 11-324 0,-3 10 228-16,-3 8-260 15</inkml:trace>
  <inkml:trace contextRef="#ctx0" brushRef="#br0" timeOffset="24113.7604">20774 14437 456 0,'-3'0'168'0,"3"0"-128"0,-6 3-16 15,6-3 60-15,-6 2-52 16,4 4-20-16,-4 2-12 16,0 2 24-16,3 1-12 15,-3 5 48-15,0-1-32 0,0-4-4 16,12-3 8 0,9-5-16-16,-3-6-8 15,11-2-4-15,-2-3 4 16,-6-6-4-16,6 1 8 0,-6 0-8 15,-9 0-4-15,-6-3 4 16,-3 3 48-16,-6 2-28 16,-3 3-12-16,0 3-4 15,-3 5-20-15,3 0 8 16,3 0-16-16,3 0 12 16,6 0-224-16,12-5 124 15</inkml:trace>
  <inkml:trace contextRef="#ctx0" brushRef="#br0" timeOffset="24381.4896">20989 14381 600 0,'-6'0'224'0,"12"3"-176"0,0 5-12 15,-3 0-16-15,9 5-20 16,-1 6 16-16,7 2-8 15,-3 5-20-15,0 1 4 16,-3-1 12-16,0 1 0 0,-6-9 128 16,0-5-68-16,0-2 120 15,0-6-104-15,0-10 48 16,-3-13-72-16,3-4-44 16,0-12-8-16,2-6-260 15,4-2 140-15,6 5-572 16</inkml:trace>
  <inkml:trace contextRef="#ctx0" brushRef="#br0" timeOffset="25283.1048">18929 10868 340 0,'6'-5'128'0,"-6"2"-100"0,0 1-8 0,0 2 96 16,-6 0-68-16,3-3 8 16,3 3-36-16,-3 3-12 15,0 2-4-15,3 3 4 16,-6 5-4-16,6 8 24 16,0 11-16-16,0 8 12 15,0 12-12-15,3 25 0 16,-3 26-4-16,-3 8-164 15,-3 11 84-15,3 5-288 16</inkml:trace>
  <inkml:trace contextRef="#ctx0" brushRef="#br0" timeOffset="25771.1331">18905 11765 548 0,'3'-3'204'0,"0"3"-156"0,0 3-16 0,3 0 52 0,0-1-52 16,3 4 16-16,3 1-32 16,3 1-16-16,0 0-4 15,8 0-420-15,-2 11 232 16,12-1-48-16</inkml:trace>
  <inkml:trace contextRef="#ctx0" brushRef="#br0" timeOffset="25853.321">19599 11958 228 0,'32'3'84'0,"-17"-1"-64"0</inkml:trace>
  <inkml:trace contextRef="#ctx0" brushRef="#br0" timeOffset="26065.3891">20542 12040 780 0,'12'-10'288'0,"-18"7"-224"0,6-2-20 0,0 2 4 0</inkml:trace>
  <inkml:trace contextRef="#ctx0" brushRef="#br0" timeOffset="26889.4781">18834 10649 404 0,'6'-8'148'0,"-6"10"-112"0,9 1-12 16,-9-3-32-16,3 3 0 15,3 2 20-15,-1 5-4 16,-5 1 32-16,0 5-24 15,-5 5 40-15,2 3-32 16,-3 5 20-16,-3 0-24 16,3 0 36-16,-3-5-32 0,-3-3 56 15,0-5-44 1,3-3 56-16,3-2-56 0,3-6 0 0,9-8-20 16,6-2-28-16,6 0 4 15,6-3 4-15,8 0 4 16,4 3 8-16,3-1-4 15,-3 1-4-15,-7 0 4 16,-5 0-16-16,-6-1 8 16,-3-2 232-16,-12-2-124 15,-6-6 44-15,-12-3-84 16,-3 3-8-16,0-5-32 16,-3 3 4-1,7 2-16-15,-1 0-280 0,3 3 144 16,6 5-680-16</inkml:trace>
  <inkml:trace contextRef="#ctx0" brushRef="#br0" timeOffset="27237.8638">19143 10212 236 0,'21'0'88'0,"-15"3"-68"0,3 2-4 0,-3-5 112 16,0 5-72-16,-3 1 84 15,-3 1-80-15,0 1 32 16,-3 6-56-16,-3 4 8 16,-6 6-28-16,0 2-8 15,-3 3-4-15,6-5-16 0,3-5 8 16,3-3 20-16,6-8-8 16,6-8-100-16,6-14 48 0</inkml:trace>
  <inkml:trace contextRef="#ctx0" brushRef="#br0" timeOffset="27371.0223">19277 10024 944 0,'-12'-24'352'0,"12"24"-276"0,-9-10-20 16,6 7-4 0,3 3-40-16,3-3-188 0,-3 3 92 15,0 0-600-15</inkml:trace>
  <inkml:trace contextRef="#ctx0" brushRef="#br0" timeOffset="27971.4712">19417 10418 372 0,'-3'-5'140'0,"6"5"-112"0,0 3-4 0,-3-3 32 16,0 0-36 0,0 0 68-16,0 2-48 0,-3 4 52 15,0-1-52-15,0 3-4 16,-3 8-20-16,0 5-4 15,-3 3-4-15,3 5-16 0,0 0 4 16,-3-3-4-16,1-4 0 16,-1-1 24-16,3-5-8 15,0-6 4 1,3 3-4-16,0-5-60 16</inkml:trace>
  <inkml:trace contextRef="#ctx0" brushRef="#br0" timeOffset="28211.2615">19307 10506 652 0,'-3'-16'244'0,"18"3"-192"0,9-1-12 16,-9 6-4-16,11 3-28 16,7 8 4-16,6 7-4 15,-1 14-24-15,-2 5 8 16,-3 3 4-16,-6 0 4 0,-12-3 8 15,-15-5-4-15,-6-3 96 16,-15 0-56-16,-9-3 16 16,-12-2-36-16,4-5-100 15,2-6 40-15,6 1-596 16</inkml:trace>
  <inkml:trace contextRef="#ctx0" brushRef="#br0" timeOffset="29877.4318">18920 11847 184 0,'6'0'68'0,"0"0"-52"0,9-3-4 0,-6 6-156 16</inkml:trace>
  <inkml:trace contextRef="#ctx0" brushRef="#br0" timeOffset="30103.0486">19810 11831 496 0,'18'8'184'0,"0"-8"-140"0</inkml:trace>
  <inkml:trace contextRef="#ctx0" brushRef="#br0" timeOffset="30268.9834">20679 11847 1444 0,'-6'-19'536'0,"9"25"-420"0,6-6-28 0,-6 2-104 15,6 1-8-15,6-3-832 16,9-5 464-16,-3-11-152 0</inkml:trace>
  <inkml:trace contextRef="#ctx0" brushRef="#br0" timeOffset="33601.0666">17101 11516 624 0,'-11'0'228'0,"22"3"-176"0,-8-6-16 16,3 6-44-16,3 5-4 15,0-8 24-15,6 5-8 16,3-2 8-16,3 2-4 16,3-5 20-1,2 3-16-15,10-3 24 0,-3 0-24 16,0 0-4-16,-7 0-4 16,1 0 4-16,-9 0-4 0,-3-3-12 0,-6 3 4 15,-3 3 28-15,-6-3-12 16,-3 2 4-16,-6-2-8 15,0 0-156-15,0 0 80 16,0 0 36-16,-3 0 24 16,0 3 0-16,0 2 4 15,-3 6-4-15,1 5 0 16,-1 5-12-16,-3 11 12 16,6 5 12-16,0 5 0 15,0-5-92-15,-3-5 52 16,6-6 12-16,-3-5 16 15,-2-2 8-15,8-3 0 16,-9-8 8-16,0-3-4 16,6-2-4-16,-3 2 4 0,3 0-4 15,3-2 96 1,3 5-52-16,6-3 124 16,9 0-96-16,6-5 28 15,3 6-60-15,11-6-4 16,-8 0-24-16,6 0 0 15,0 0-4-15,-9 0 4 16,-6 0-8-16,-4 2 8 16,-2-2-8-16,-3 3-4 15,-9-6-404 1,0 3 220 0,-3-2-224-16</inkml:trace>
  <inkml:trace contextRef="#ctx0" brushRef="#br0" timeOffset="33981.362">17539 11905 340 0,'-3'3'128'0,"3"-1"-100"0,-6-2-8 16,3 3 104-16,0 2-72 16,0-2 24-16,-3 2-44 15,0 6-4-15,-3 5-16 16,0 0 28-16,-3 2-24 15,4 1-4-15,2 2-8 0,3-3 4 16,-3-2-4-16,0-5-4 16,6-1 4-16,-6-4 12 15,3-6-8-15,6-3-320 16,0-5 168 0,0-2-144-16</inkml:trace>
  <inkml:trace contextRef="#ctx0" brushRef="#br0" timeOffset="34246.345">17435 11858 476 0,'9'-6'176'0,"-6"-2"-136"0,6 0-12 0,0 6-12 16,5 4-16-16,-2 4-36 16,9 4 20-16,0 11 24 15,3 6-4-15,-3-3-8 16,-6-1 0-16,-7 1 84 0,-2 3-48 15,-6-1 80-15,-14 1-64 16,2-4 64 0,-6-1-64-16,-3-6 0 0,0-9-28 0,-3-4-12 15,6-8-4-15,4-3-84 16,-1-3 44-16,15 1-384 16,6-1 236-1,3 3-100-15</inkml:trace>
  <inkml:trace contextRef="#ctx0" brushRef="#br0" timeOffset="35108.2743">17968 11924 788 0,'-6'0'292'0,"3"-6"-228"0,3-7-16 16,0 8 160-16,3 5-124 16,0-5-8-16,3 5-48 15,0-3-28-15,5 3-4 16,4-5-340-16,3 5 188 0,3 2-456 16</inkml:trace>
  <inkml:trace contextRef="#ctx0" brushRef="#br0" timeOffset="35222.0332">18253 11900 808 0,'-9'-5'300'0,"15"7"-232"0,-3-2-20 0,-3 0 44 15,0 0-60-15,9 6-12 16,-3-1-12 0</inkml:trace>
  <inkml:trace contextRef="#ctx0" brushRef="#br0" timeOffset="35373.4461">18515 11897 1040 0,'-6'-10'384'0,"6"10"-300"16,6 5-20-16,-3-2-124 16,6-1 20-16,3-4-512 15,3 2 304-15</inkml:trace>
  <inkml:trace contextRef="#ctx0" brushRef="#br0" timeOffset="37383.7144">16670 12559 20 0,'-6'-3'8'0,"6"3"-8"0</inkml:trace>
  <inkml:trace contextRef="#ctx0" brushRef="#br0" timeOffset="37999.8798">17009 12582 352 0,'-6'-10'132'0,"18"5"-104"0,-12-3-8 15,0 5 140-15,-6-2-92 16,0-1 68-16,-3-2-76 15,0 3 0 1,-9-3-44-16,-5 0-8 16,2 6-8-16,0 2 0 15,0 0 0-15,12 5-20 0,0 3 12 16,3 2-24-16,15 4 20 16,6 4 4-1,6 6 8-15,0 2 0 0,6-2 0 16,-4 3 8-16,-2-3-4 15,-6-6 8-15,-6 3-8 16,-3-5 68-16,-12 0-40 16,-9 0 4-16,-9-8-20 15,1-3 8-15,-7-2-16 16,6-3-4-16,3-3 0 16,3-5-216-16,12-2 116 0,12-1-384 31</inkml:trace>
  <inkml:trace contextRef="#ctx0" brushRef="#br0" timeOffset="38644.3692">17226 12604 352 0,'0'-16'132'0,"0"13"-104"0,0-2-8 15,0 2 88-15,0-2-64 16,-3 2 60-16,-2-2-60 16,5 0-40-16,-6 2-4 15,0 3 4-15,-3 3 0 0,-6 2-4 0,6 3 4 16,-3 5 40-16,-3 3-24 16,6 2-28-16,3 4 4 15,3-4 0-15,3-2 4 16,3 0 8-16,6-6-4 15,6-4-4-15,3-9 4 16,0-2-40-16,6-3 20 16,-4-5-144-1,1-3 88-15,-3 0-56 16,-9 0 76-16,-3 3 0 16,-3 2 32-16,-6 3 172 15,-9 8-84-15,3 6 124 16,0 4-108-16,3 6-16 15,6 5-44-15,9-2-8 0,6 2-8 16,3-5 4 0,6 0-8-16,8-8 8 0,1-3-8 15,3-8 24-15,0-2-16 16,-4-11-32-16,-2-2 12 16,-3-6 0-16,-3-5 8 0,-6-6 16 15,-7-2-8-15,-5 0 4 16,-6-3-4-16,-3 11 108 15,-2 8-64-15,2 3 84 16,-6 4-76-16,-3 12-32 16,6 10-16-16,-3 5-12 15,-3 8 0-15,6 8-12 0,0 6 8 16,0 7 12-16,0 0-4 16,0-2-196-1,3-3 104-15,-3-8-280 16,-3-5 204-16</inkml:trace>
  <inkml:trace contextRef="#ctx0" brushRef="#br0" timeOffset="38800.4722">17363 12574 664 0,'-6'-23'244'0,"21"12"-188"0,9-2-16 0,-6 2 164 0,3 3-120 15,9 0-16-15,8 0-44 16,4 1-28-16,3-1 0 15,-4 5-312-15,-2 6 168 16,-6 5-368-16</inkml:trace>
  <inkml:trace contextRef="#ctx0" brushRef="#br0" timeOffset="39312.4652">17700 12561 260 0,'0'0'96'0,"0"0"-76"0,0 6-4 16,0-1 16-1,3 3-20-15,-6 8 48 16,0 2-32-16,3 6 12 0,0-3-24 16,6 0-8-16,3-5-4 15,0-3 20-15,2-2-12 16,1-6 12-16,0-5-12 15,0-5 0-15,3-3-4 16,-3 0-156 0,0 0 80-16</inkml:trace>
  <inkml:trace contextRef="#ctx0" brushRef="#br0" timeOffset="39532.011">17911 12635 476 0,'18'0'176'0,"-18"0"-136"0,18-5-12 0,-6 2-4 16,0 1-20-16,2-6 8 15,1 3-8-15,3-3-4 16,-3 5 4-16,-3-2-104 16,-3 2 56-16,-9 3 0 15,6 3 28-15,-12-1 28 16,6 1-4-16,0 0 60 16,6 2-40-16,0-2 104 15,6-1-76-15,9-4 12 16,5 7-44-16,4-10 4 15,3 5-16-15</inkml:trace>
  <inkml:trace contextRef="#ctx0" brushRef="#br0" timeOffset="73270.6269">10395 14709 372 0,'-5'-5'140'0,"5"5"-112"0,0-5-4 0,0 2 100 16,0-7-44-1,2-4-36-15,1-1-20 16,6-7-16-16,3-1 12 15,6-9-12-15,6-3-12 0,6-4 0 16,5-4 12-16,1 4-4 16,3-1-4-16,0 8 4 15,-10 3 4-15,-2 5-4 16,-6 3 52 0,0 8-32-16,-9 0 96 15,-6 8-68-15,-6-1-16 0,-3 6-20 16,-3 6-112-1</inkml:trace>
  <inkml:trace contextRef="#ctx0" brushRef="#br0" timeOffset="73940.8312">10762 13807 288 0,'3'-8'108'0,"-3"8"-84"0,3-2-4 0,-3 2 76 16,0 0-56-16,0-3 36 16,0 0-44-16,2 1 24 15,1-3-28-15,3 2 16 16,0 0-24-16,0 1-28 15,3 2 4-15,3 2-8 0,3 9 4 16,6 7 8-16,6 14 0 16,-1 10 60-16,4 6-32 15,0 2 52-15,-3 1-48 16,-3-6 28-16,-7-8-32 16,4-8 52-16,-6-8-44 0,-3-5 64 15,0-8-60-15,0-11 44 16,0-8-48-16,3-12-28 15,0-9-8-15,-4-8-28 16,1-2 16-16,-3-3-108 16,3 8 64-16,-3 2 8 15,-3 6 28-15,-3 11 32 16,0-1-4-16,0 3 4 16,-3 9-4-16,0-4 12 0,0 6-12 15,0-3-4-15,0 0 0 16,3-5 4-16,6 2-4 15,-6-8-4-15,3 1 4 16,0-1-244-16,0 1 132 16,3-3-412-1</inkml:trace>
  <inkml:trace contextRef="#ctx0" brushRef="#br0" timeOffset="74949.0347">11282 14159 124 0,'0'0'44'0,"3"0"-32"0,0 0-4 0,3 0 136 16,0 0-80-16,0 0 80 15,0 0-84-15,3-5 40 0,0 5-60 16,3-5 8-16,6-1-32 16,0 1 8-16,3-3-12 15,-1 0-8-15,7 0 0 16,-3 0-16-16,0 3 8 0,-3 0 12 16,-4-1-4-16,-2 1 32 15,-6 5-20-15,0-3 196 16,-6 1-116-16,-3-3-48 15,-3-1-36-15,0 1-32 16,-3 2 12-16,-3 1-364 16,0-1 200-1,3 0-228-15</inkml:trace>
  <inkml:trace contextRef="#ctx0" brushRef="#br0" timeOffset="75472.5826">11425 13950 236 0,'3'0'88'0,"-3"3"-68"0,-3 2-4 16,3 0 44-16,0 3-36 16,0 0 60-16,0 3-48 15,0-1 20-15,-3 4-36 16,0-1 80-16,0 0-56 15,0 3 32-15,0 3-44 16,0-1 16-16,3 1-28 16,0-1 16-16,0 1-20 0,0 2-8 15,-3-3-4-15,3 1 28 16,-3-3-16-16,1-3 4 16,-1 3-12-16,3-8 12 15,0 2-12-15,3-2 4 16,2-2-4-16,4-1 12 15,3-5-12-15,0 0-4 16,0 0 0-16,3 0 20 0,6-3-12 16,-3 1-128-16,-3-4 64 15,-1 4-236 1,1-4 160-16,0 4-232 16</inkml:trace>
  <inkml:trace contextRef="#ctx0" brushRef="#br0" timeOffset="76312.8622">11634 14056 164 0,'0'3'60'0,"3"-6"-44"0,0 6-8 0,-3-3 68 15,-3 2-44-15,3 4 32 16,0 2-36-16,0-1 96 16,0 4-68-16,0 2 4 15,-3 6-40-15,6-3 16 16,0-3-24-16,-3 3 40 15,0-3-28-15,0-2 32 16,0-3-32-16,0-1-4 16,-3-1-12-16,3-6-24 0,0 0 8 0,0 0 12 15,0 0 0-15,0 5-4 16,0-5 4 0,0 0 12-16,0 0-8 15,0 0-4-15,6 0 0 0,-3-3 20 31,0 1-12-31,0-4-4 16,2 1-4-16,-2-5-4 16,0 2 0-16,3-8 0 0,-3 0 0 15,-3 0-44-15,-3 0 24 16,6 3-4-16,0 2 16 16,0 1 0-16,0-1 0 0,3 1 0 15,3 2 0-15,0 0 16 16,-3 0-4-16,6 0-4 15,0 0 4-15,3 0-24 16,-6 3 12-16,3-1 32 0,2 6-16 16,-8-2 52-1,3 4-32-15,0 4 12 16,3 2-24 0,-3 0 44-16,-3 0-32 0,0 2 20 15,0 3-28-15,-3 1 0 0,-3-4-12 16,0 3 36-16,-3-2-20 15,3-3-4-15,0 0-12 16,0-3-260-16,0-8 136 16,0-10-420-16</inkml:trace>
  <inkml:trace contextRef="#ctx0" brushRef="#br0" timeOffset="93712.2117">23007 14305 416 0,'-6'-14'152'0,"6"9"-116"0,0-3-12 0,0 3 172 16,0 0-112-16,0-1 36 15,0 1-72-15,0 2-12 16,0 3-20-16,0 0-56 0,0 11 24 15,6 8 12-15,0 10 4 16,0 8 36-16,3 0-20 16,-1 0-12-16,4 0-8 15,0-8 64-15,0-5-32 16,3-11 104-16,-3-8-76 0,12-10 80 16,-3-11-76-16,5-10-4 15,1-9-36-15,0-2-12 16,9 0-4-16,-12 8-16 15,-4 3 8-15,-2 7-16 16,-6 6 12-16,3 5-4 16,-9 5 4-16,-6 3-152 15,0 8 88-15,0 3-280 16,0-1 200-16</inkml:trace>
  <inkml:trace contextRef="#ctx0" brushRef="#br0" timeOffset="94118.3409">23420 14651 268 0,'-14'0'100'0,"14"3"-76"0,0 2-8 15,-3 1 220-15,-6 4-132 16,-3 6 80-16,-3 5-108 16,0 6 40-16,3 2-72 15,-3 0-4-15,0-3-24 0,3-5-12 16,3-2 0-16,4-8 12 16,2-4-8-16,6-9-116 15,2-6 56-15</inkml:trace>
  <inkml:trace contextRef="#ctx0" brushRef="#br0" timeOffset="94628.4668">23367 14643 676 0,'-12'-8'248'0,"18"11"-192"0,3 0-16 0,-9-3 48 16,6 5-56-16,0 3 24 15,3 5-36-15,-3 6 0 16,0 2-12-16,-3 3 20 0,3 2-16 15,-12 1 12-15,-3-4-12 16,-12 1-8-16,0-5 0 16,-12-3 4-16,-5-6-4 15,8-2-4-15,0-3 4 0,15-5-4 16,6-2 0-16,12-4-56 16,24-1 32-16,9-4-120 15,8-2 80-15,10-3-248 16,8-3 176-1,-2 1-192-15,-1-1 540 32,-11-10-124-17,-18 13 232-15,-15 0-176 16,-15 3 56-16,-9 3-116 16,-6 4 4-16,-3 6-52 15,-3 3-12-15,0 5-16 0,4 5-32 16,2 6 12-16,0 2 12 15,12 0 4-15,3 3-48 16,3 0 28-16,9-3 28 16,-3-3-4-16,5 1 16 0,-2-3-12 15,-9-3-16-15,3 0 0 16,-12-2 20-16,0-1-8 16,-8-2-4-16,2 0 0 15,-6-3-436-15,9-2 236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08T13:42:41.8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16652 9024 384 0,'-6'-8'140'0,"9"6"-108"0,-9-4-8 16,9 4 32-16,0-4-36 15,0 1 104-15,0-3-68 16,0 3 56-16,-3-3-68 0,3 0 48 16,-3 3-52-1,3-1-4-15,3-2-20 0,3 0-28 0,6-2 4 16,8-6 20-16,13-5-4 16,15-8-28-16,11-11 8 15,13-13 4-15,14-13 8 16,12 0 44-16,9 2-24 15,-8 4 24-15,2 4-24 16,-6 0 28-16,-3 9-32 16,-11 2 40-16,-13 5-32 15,-6 8-4-15,-8 6-12 16,-9 2-8-16,-4 6 4 16,-11 4-164-1,0 4 88-15</inkml:trace>
  <inkml:trace contextRef="#ctx0" brushRef="#br0" timeOffset="629.5647">18947 7614 288 0,'-3'-13'108'0,"3"13"-84"0,-6-11-4 0,3 6 76 16,3 5-56-16,-6-5 104 15,0 5-80-15,-6 0 32 16,3 5-56-16,-9 0 4 15,6 0-28-15,-2 9-8 16,2 7-4-16,3 3 12 16,6 0-8-16,6 5-20 15,3 0 4-15,6-3 4 16,5-2 4-16,7-11 16 16,3-2-8-16,3-14 16 15,3 0-16-15,-1-20 4 16,1 4-4-16,-6-13 4 15,-6 3-8-15,-12 0 8 16,-1 0-8-16,-10 5 32 16,-4 6-20-16,-15 2 64 0,6 5-44 15,-6 3-16-15,6 6-12 16,0 2-28-16,9 5 12 16,6-2-120-16,12-1 72 0,6-2-244 15,9 0 172-15</inkml:trace>
  <inkml:trace contextRef="#ctx0" brushRef="#br0" timeOffset="1230.0127">19367 7455 540 0,'-18'-5'200'0,"18"5"-156"0,0 16-12 0,0-8 0 15,-3 0-24-15,3 2-12 16,0 1 0-16,-6 5 12 15,6 2-4-15,0 3-4 16,6 3 4-16,0 0-4 16,-3-3 0-16,6-5 0 15,-4 0 0-15,7-8 24 16,-6-3-12-16,9-13 32 16,0 0-28-16,3-13-32 15,3 0 8-15,0-5-68 16,-1 2 40-16,-2-5-44 15,-3 7 44-15,-6 1 160 16,-3 5-64-16,-3 9 76 0,3 7-80 16,-6 7 4-16,3 7-36 15,-3 2 4 1,6-1-16-16,0 9-16 16,6-3 0-16,3-2 20 0,0-1-8 0,2-7-4 15,4-3 0-15,0-8 4 16,0 0-4-16,0-13-116 15,0-1 60-15,-1-15-128 16,1 6 100-16,0-20-216 16,0 4 168-16,-9-20-100 31,0 17 132-31,-6 5 468 16,0 8-200-16,3-19 116 15,0 9-168-15,-4 9-20 16,4 12-60-16,-3 7-8 15,0 11-20-15,0 11-8 16,0 5 0-16,-3 18-16 16,3 6 8-16,3 5-92 15,0 0 48-15,0-3-56 16,3-2 60-16,-6-11-188 16,3-5 128-16</inkml:trace>
  <inkml:trace contextRef="#ctx0" brushRef="#br0" timeOffset="1574.4578">19855 7299 560 0,'-12'-18'208'0,"12"18"-164"0,12-11-8 0,-3 3-12 15,2 6-20-15,7-9-4 16,0 6 4-16,9-9-164 16,0 6 88-16,3-5-68 15,-4 5 80-15,-2-2 36 16,0 2 16-16,-12-3 140 15,0 6-72-15,-9 0 152 16,-3 5-120 0,-9 0 16-16,3 5-64 0,-3 5-44 15,6 6-4-15,6 8-8 16,6 0 4-16,12 2-36 16,5 1 24-16,7-6-80 15,0 0 56-15,-3-8 20 16,-3-2 16-16,-10-3 52 15,-5 0-24-15,-15-5 140 16,0-1-88-16,-20-4 40 16,2 2-68-16,-9-3-16 15,6 3-16-15</inkml:trace>
  <inkml:trace contextRef="#ctx0" brushRef="#br0" timeOffset="2431.1819">20596 7098 840 0,'-18'-3'312'0,"18"3"-244"0,-21 16-16 0,12-5-40 32,6 2-16-32,-6 8-32 15,3 0 20-15,3 6-64 0,3-1 44 0,3-2-8 16,3-5 24-16,-3-3 20 15,0-1 4-15,0-1-4 16,3-4 4-16,0-4 20 16,0-4-12-16,0-4-4 15,0-1-4-15,3-8-16 16,6 1 8-16,3-9-40 16,2 3 24-16,4-5 16 15,0 3 4-15,-3-3 0 16,-3 7 4-16,-3-2 40 15,-3 3-24-15,-6 0 68 16,-4 5-48-16,-7 5 20 16,-1 3-40-16,-9 6-16 15,3 2-8-15,-6 7-4 16,3 4 0-16,0 5 0 16,6 0 0-16,6-1 8 15,6 1 0-15,9-8 0 16,3 0 0-16,9-11 8 15,0-2-4-15,8-16-20 16,1-1 8-16,0-9-32 16,-3 2 24-16,-7-9 4 15,1 4 12-15,-9-6 8 16,-3 8-4-16,-9-10-12 16,0 5 4-16,-6-5 20 0,0 4-8 15,-3 4 40-15,3 10-24 0,0 0 12 16,3 6-20-16,0 2-16 15,3 5-4 1,0 6-4 0,0 5 0-16,0 5 8 0,0 5 0 0,-3 6 8 15,3 0-4-15,0 2 16 16,3 1-12-16,3-1 4 16,0-2-4-16,6-3-24 15,0 0 8-15,8-10 4 16,1 0 4-16,6-14-28 15,6-2 16-15,2-16-56 16,-2 2 36-16,0-15 8 16,0 7 12-16,-7-5 144 15,-8 9-72-15,-6-1 196 16,0 5-144-16,-15 6 60 16,-3 5-100-16,-9 8-24 15,3 5-28-15,-6 6-40 16,9 5 8-16,12 2-32 15,3 1 28-15,27-1-260 16,6-2 156-16,23-8-508 16,0 0 352-16</inkml:trace>
  <inkml:trace contextRef="#ctx0" brushRef="#br0" timeOffset="3391.9696">18908 8379 488 0,'3'0'180'0,"-3"0"-140"0,3 21-12 0,0-5-12 16,6 5-16-16,0 13 16 15,3 3-8-15,-3 6-84 16,9-1 44-16,-9-5-88 16,-1-3 68-16,-2-5-8 15,-3-5 36-15,-12-8 40 16,1-5-8-16,-13-14-168 16,9 0 88-16,-12-10 8 15,3 0 40-15,0-11 168 16,6 6-76-16,1-9 140 15,14 6-120-15,0-8 4 16,14 8-56-16,7-6-16 16,0 9-12-16,18-1-8 15,-1 6 4-15,10 5-16 16,-3 5 8-16,2 9 4 16,1 2 0-16,-12 8 32 15,-4 2-16-15,-5 6 32 16,-3 0-32-16,-9 5 32 15,0 0-32-15,-6-11 32 16,-3 1-32-16,-6-3 100 16,3-8-64-16,-6-8 28 15,3 0-44-15,-3-14 12 16,0-4-28-16,0-11-8 16,6 0-8-16,-3 0-16 15,6 0 8-15,0 5 4 0,6 0 0 16,5 3-124-16,1 8 68 15,9-6-208-15,0 8 148 0,3-7-40 16,-1 7 88-16,1-10 60 16,0 5 8-16,-6-8 156 15,0 3-88-15,-10-5 168 16,1 7-136-16,-3 1-20 16,-6 5-52-16,-3-1-36 15,3 9 0-15,-6 2-444 16,6 6 244-16</inkml:trace>
  <inkml:trace contextRef="#ctx0" brushRef="#br0" timeOffset="4426.9928">19724 8349 956 0,'-12'3'352'0,"12"-3"-272"0,9 5-24 0,-9-2 76 16,0 5-84-16,0 3 24 15,6-1-40-15,0 6-40 16,0 0 4-16,2 5-248 15,7-2 140-15,-6-4-176 16,3-1 168-16,6-9-144 16,3 0 152-16,0-10-180 15,3 0 164-15,-1-11 36 32,1 5 60-32,-9-5 596 15,0 3-304-15,0-5 52 16,6 2-188-16,-12 3-20 0,2 7-60 15,-8 6-28 1,3 0-8-16,-6 6 0 16,6-1-4-16,0 3-12 15,3-3 4-15,0 0-40 0,6 3 24 0,3-5-108 16,6 5 72-16,-3-13-80 16,8 5 76-16,-8-6-4 15,0 4 40-15,-6-9 12 16,0 3 12-16,-9-10 24 15,-6 2-12-15,-6-5 164 16,0 2-100-16,-9 1 128 16,6 4-116-16,-9-2-28 15,6 6-36-15,-3-1-28 16,6 6 0-16,1-3-4 16,5 5 0-16,0 1-44 15,6 2 24-15,2-3-48 16,4 6 44-16,6-6-28 15,0 3 36-15,9-5-44 16,3 2 40-16,17-13-100 16,4 0 72-16,18-7-88 15,-4 4 80-15,4-5 24 16,-10 6 24-16,-14-1 8 16,-10 9 0-16,-14-1 236 15,-6 3-124-15,-21 8 44 0,-6 3-84 16,-17 5 56-16,2 5-68 15,-3 5 0-15,6 1-32 16,7-1-40-16,8-2 12 0,12-2 0 16,9-1 8-1,17-13-44-15,4 0 24 0,9-16-136 16,3 3 88-16,-1-14-92 16,-5 3 92-16,-3-5 44 15,-4 6 16-15,-11-12 20 16,-6 11-8-16,-12-7 68 15,0 7-40-15,-12-5 84 16,0 8-64-16,-3 5 96 16,4 10-84-16,-1 9-36 15,3 8-24-15,3 7-12 16,3 3 0-16,6 6 16 16,6-3-4-16,6 5-12 15,5 0 4-15,13 0 12 16,3-5-4-16,14-8-4 15,1-3 4-15,9-11-48 16,-7-2 24-16,7-10-12 16,-13-1 20-16,-8-10 24 15,-9 5-4-15,-15-8 16 16,-3 6-16-16,-15-3 208 16,-3 5-120-16,-3 3 164 15,-3 5-148-15,3 2-56 0,6 4-36 16,12 4-48-16,9 4 16 15,32 2-268 1,4 2 152-16,38-5-516 16,-3 1 360-16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08T13:42:34.5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16348 8289 676 0,'-15'-3'248'0,"15"3"-192"0,-23 40-16 0,11-19 76 16,3 3-72-16,-3 13-8 16,6 2-24-16,0 9-12 15,3-3 4-15,9 0 4 16,-3-5-4-16,9-6 60 15,3-5-36-15,18-13 104 16,5-5-76-16,28-19 12 16,2-6-44-16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08T12:39:52.8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1270 8090 144 0,'0'-10'52'0,"0"10"-40"0,3-16 0 0,-3 8 104 16,0 3-64-16,0-9 112 15,3 4-92-15,3-6 40 16,-6 5-64-16,3 1-32 16,2 2-16-16,-5 8-20 15,6 8 12-15,-6 10 4 16,3 3 4-16,-6 16-56 16,0 6 32-16,0 7 12 15,-2 0 8-15,2-5 4 16,-3-5 0-16,0-8 104 15,6-6-56-15,0-7 104 16,3-6-88-16,0-13 24 16,3-5-52-16,-6-17-4 15,8 1-20-15,-5-16-44 0,3 5 20 0,-6-7-76 16,0 4 48-16,0 1-8 16,0 8 28-16,0 2 12 15,3 8 8-15,0 0-12 16,3 8 8-16,3 0-16 15,3 8 12-15,-3 3-4 16,6 5 4-16,0 5 8 16,0 3 0-16,3 10-20 15,-1 6 12-15,4 10-12 16,0 3 8-16,0 0 0 16,0-5 4-16,0-6 24 15,-4-5-8-15,4-10 200 16,3-6-116-16,-3-15 148 15,0-4-136-15,0-25 88 16,-1-1-112-16,4-26 0 16,-12 10-44-16,3-10-24 15,0 10-8-15,-3-2-4 16,0 13 0-16,-6 0-20 16,3 10 12-16,-3 4-12 15,0 7 8-15,-3 2-124 16,-1 6 76-16,1 3-172 15,3 3 132-15</inkml:trace>
  <inkml:trace contextRef="#ctx0" brushRef="#br0" timeOffset="735.6746">2023 7916 476 0,'-30'-8'176'0,"30"8"-136"0,0 10-12 0,-3-4-144 16,3 1 56-16,-9 4-164 16,9 2 128-16,-3-2 28 15,3 2 44-15,-3 3 20 16,6 0 4-16,-6 5 44 16,3 3-24-16,-3 5 96 15,3 0-64-15,-3 5 64 16,3-2-64-16,-6-5 92 15,3-4-80-15,3-7 128 16,0-2-108-16,0-14 84 16,0 0-100-16,3-19-16 15,3 3-32-15,3-16-68 16,3 6 24-16,-9-14-172 16,9 6 104-16,3-3-28 15,-6 8 72-15,3 2 28 16,-1 11 16-16,1 8 48 15,0 11-24-15,3 10-8 16,-6 3-8-16,3 8 20 16,3 2-12-16,0 9 4 15,0-3-8-15,-1-1 36 16,-2-2-20-16,0-5 20 16,0-3-24-16,-3-5 36 0,3-2-32 15,-6-12 12-15,3 1-20 16,-3-14 0-16,3-2-8 0,3-16-156 15,0 2 80-15,0-7-132 16,-1 5 116-16,10 0 60 16,-3 5 16-16,3 0 188 15,-9 14-96-15,6-4 96 16,-3 9-104 0,-3 5 20-16,-4 0-56 0,1 11-24 15,3 2-8-15,-9 5-8 16,0-2 0-16,-6 13 0 15,3 3 0-15,-6 3 16 16,3-1-8-16,-12 0-20 16,9-2 4-16,-8 0 12 15,5-6 0-15,-6-5 40 16,6-7-20-16,-3-4-24 16,6-4 0-16,0-12-160 15,6 1 88-15,12-14-536 16,9-2 340-16</inkml:trace>
  <inkml:trace contextRef="#ctx0" brushRef="#br0" timeOffset="1171.5141">2883 8074 684 0,'0'-8'252'0,"0"8"-192"0,-18 8-20 0,12-5-20 31,3 2-20-31,-9 3-12 15,3 0 8-15,-6 5-4 0,3 1 0 0,-5 7 0 16,5 3 0-16,-6 5 0 16,3 2 0-16,-6 6 16 15,3-2-4-15,-3-1 40 16,10-2-20-16,5-3 4 16,-3-5-16-16,9 0 0 15,9-6-4-15,2-7 28 16,7-3-20-16,3-3 4 15,6-5-12-15,9-16-24 16,-7 6 8-16,-2-17-24 16,-3 3 20-16,-9-15 32 15,0 4-12-15,-9-7 72 16,-6 10-48-16,-6-2 104 16,0 7-80-16,-3 1 28 15,3 7-48-15,-3 3-32 16,3 9-4-16,0-1-36 15,3 5 20-15,6-2-188 16,3 5 112-16,3-6-180 16,6 6 156-16,3-5-264 15,0 5 216-15</inkml:trace>
  <inkml:trace contextRef="#ctx0" brushRef="#br0" timeOffset="1488.9226">3365 8072 652 0,'54'-14'244'0,"-54"14"-192"0,50-13-12 0,-32 8 144 15,-1438 2-108-15,2873-5 112 16,-1438 6-108-16,-18-4 0 16,0 4-44-16,-30 4-104 15,3 4 36-15,-17 4-36 16,5 1 44-16,-6 2-8 16,13 0 20-16,2 6 0 15,9 2 4-15,9 5-12 16,9 1 12-16,9 2-24 15,6 0 20-15,6 3 4 16,6-6 8-16,-6 1 0 16,9-1 0-16,-13-2 0 15,-2-3 0-15,0 0 32 16,-3-7-16-16,-9 2 100 16,0-1-64-16,-12-1 40 15,1-1-56-15,-7-5-12 16,3 2-12-16,-6 1-564 15,3 2 300-15</inkml:trace>
  <inkml:trace contextRef="#ctx0" brushRef="#br0" timeOffset="2871.4802">1159 12646 444 0,'-8'-29'164'0,"11"13"-124"0,5-5-16 16,-2 8 132-16,-3 2-92 15,6-2-36-15,-6 2-20 0,3 3-16 16,3 6 0-16,-9 2-20 15,0 8 16-15,-6 10-40 0,3 19 32 16,-3 8-12-16,3 19 20 16,-6 2 16-16,0 0 0 15,-2-3 8-15,-1 3-8 16,-6-7-4-16,6-1 4 16,6-13 4-16,-9-8-4 15,9-11-180 1,-3-12 100-16,9-9-228 15</inkml:trace>
  <inkml:trace contextRef="#ctx0" brushRef="#br0" timeOffset="3123.65">1273 12619 248 0,'41'-15'92'0,"-14"17"-72"0,3 6-4 15,-15 0-20-15,6 8 0 16,-4 5-4-16,1 8 0 16,-6 0 16-16,-3 0-4 15,-9 3 16-15,-9-5-12 16,-3-4 84-16,-15-4-48 16,-2-3 48-16,-7-8-52 15,-3-3-4-15,4-5-20 16,2-3-100-16,9-2 48 15,15-3-288-15</inkml:trace>
  <inkml:trace contextRef="#ctx0" brushRef="#br0" timeOffset="3828.656">1788 12704 28 0,'0'3'12'0,"3"-1"-8"0,-3 14-4 16,0-2 36-16,-3 7-20 15,3 8 48-15,-6 3-36 16,0-1 40-16,-3 1-40 16,0-3 72-16,0-2-52 15,6-4 108-15,-6-4-88 16,3-3 80-16,3-6-84 16,0-7 72-16,0-6-76 15,3-7 12-15,6-6-40 16,3-5-12-16,3-14-12 0,0-7-172 15,3-6 88-15,0 1-4 0,2 4 48 16,-8 12 12-16,0 4 12 16,-3 11 24-16,0 8-8 15,-6 8 4-15,3 11-4 16,-3 8 20-16,3 10-16 16,0 5-12-1,3 0-4-15,0-2 12 0,6-5-4 16,-3-4 16-16,0-4-12 15,3-6-4-15,0-5 0 16,-1-11 28 0,7 1-16-16,0-17-12 15,3-12-8-15,3-14-128 0,3-8 72 16,2 0-84-16,1 8 84 16,-6 8 192-16,6 13-72 15,-4 8 72-15,1 11-76 16,-3 13 56-16,-3 10-64 15,0 14-8-15,-12 8-24 0,0-1-4 16,3 1-4-16,-12-3 4 16,0-3-8-16,0-4-124 15,0-7 64-15,0-1-428 16,-12 1 268 0,0-4 0-16</inkml:trace>
  <inkml:trace contextRef="#ctx0" brushRef="#br0" timeOffset="9338.0074">2808 12728 260 0,'-3'-5'96'0,"3"-3"-76"0,3-3-4 16,-3 11 52-16,0-5-40 15,0-3 24-15,0 3-32 16,0-1 8-16,0 1-16 15,-3 0-16-15,3-1 0 16,-8 4 40-16,2-1-24 16,-3 3-8-16,3 0-8 15,-12 0 4-15,3 3 0 16,0 2-12-16,0 3 8 0,0 0 12 16,0 0-4-16,1 2 8 15,-1 4-8-15,0-1-4 16,-3 3 4-16,9 2-32 15,0 6 16-15,3-3 40 16,6 0-16-16,-6 3 0 16,6 0-8-16,6-3 12 0,-3-2-8 15,3-1 16-15,6 1-16 16,-3-3-12-16,3-3 0 16,3-3 20-16,6-2-8 15,2-2 4-15,-2-6-4 16,6-3 4-16,0-5-8 15,0-2 32-15,-4-4-20 16,-2 1 48-16,0-3-36 16,-3-2 12-16,-3-9-24 15,-3 3 20-15,-6 1-24 0,0 1 32 16,-6 4-28-16,-6-3 32 16,0 8-32-16,-6-3 12 15,0 8-16-15,-3-5-8 16,6 2 0-16,-9 0-4 15,6-2 0-15,0 0-12 0,0 2 8 16,4 1 12-16,2-1-4 16,3 3-20-16,0 3 8 15,3 5-56-15,6 0-168 16,0 8 120 0,5 0-316-1</inkml:trace>
  <inkml:trace contextRef="#ctx0" brushRef="#br0" timeOffset="9968.5936">3359 12662 300 0,'-12'-3'112'0,"18"3"-88"0,-6-2-8 15,0 2 48-15,0 0-40 16,0 0 8-16,0-3-20 16,0 0-16-16,0 3 0 15,0 0 12-15,-9 3-4 16,3 0 16-16,-6-1-12 16,-5 3-20-16,-4 1 4 15,0-1 32-15,0 3-16 16,3 0 8-16,0 2-8 15,3 1-16-15,6-3 4 16,-2 3 12-16,5-1-4 0,6-2-12 16,0 3 4-1,0-3 12-15,6 2-4 16,-6 1-4-16,3-1 4 0,2 4-16 16,-2 1 8-16,6-1 4 15,3-4 0-15,0 4 0 16,3-1 0-16,6-3 0 15,0 4 0-15,0-4 16 16,-7 1-8-16,4 2-12 16,-3 0 0-16,-3 0-4 15,-3 1 0-15,0 1 8 16,-6 1 0-16,0 3 8 0,-3-1-4 16,-3-2 8-16,-3 0-8 15,-3 0 60-15,-3-3-36 16,-6-2 76-16,-8-3-56 15,-4-6 64-15,-6-2-64 16,-6-2 64 0,-2-4-64-16,2 1 0 0,9 0-28 0,4 0-12 15,8-1-4-15,6 6-24 16,12-5 12-16,9 5-392 16,15-5 220-1,2 2-228-15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08T12:40:49.8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7101 4937 248 0,'2'-11'92'0,"-2"11"-72"0,15 0-4 0,-9-3 0 15,3 3-12-15,-3-2 16 16,3 2-12-16,-3-3 4 16,0 3-4-16,-3-5 20 15,3 5-16-15,-6-5 128 16,3 5-76-16,-3-6 16 15,0 12-48-15,0-12-12 16,3 6-12-16,0-5 12 16,0 5-12-16,-3-8-4 15,3 8 0-15,-6-5 20 16,3-1-12-16,-6 6 12 16,0 0-12-16,-6-5 12 15,3 10-16-15,-6-10 4 16,3 5-4-16,-3 0 12 0,4-2-12 0,-4-1 4 15,3 3-4-15,-3 0-8 16,6 5 4-16,-3-2-16 16,0 2 8-16,0-2-4 15,3 2 0-15,-3 0 16 16,9 1-4-16,-8-4 8 16,8 4-8-16,-3-4-12 15,6 4 4-15,-6-4-4 16,6 1 0-16,0-1 0 15,6 4 0-15,-6 2 16 16,6 0-4-16,-3-3-12 16,8 3 4-16,-5 0-16 15,3 0 12-15,0 2 4 16,0 1 4-16,0-1 0 16,0 1 0-16,0 2 8 15,0 0-4-15,-3-2-4 16,0 2 4-16,0 1-4 15,0-1 0-15,-3-3-20 16,0 4 12-16,0-6 20 16,0 5-4-16,-6 3-4 15,3-3 0-15,-3-3 4 16,0 4-4-16,-3-6 16 0,0 2-12 16,-6-5 60-16,3 3-40 15,-6 0 68-15,3 3-56 16,-9-6-8-16,3 3-20 0,-2-5 16 15,2-1-16-15,-3-4 12 16,6 2-12-16,0-3 56 31,3 0-40-31,0-2 8 0,3 5-24 0,3-5-16 16,3 2 0-16,-2-5-84 16,5 6 48-16</inkml:trace>
  <inkml:trace contextRef="#ctx0" brushRef="#br0" timeOffset="962.0927">7112 3251 176 0,'-3'0'64'0,"3"0"-48"0,3 6-8 0,-3-4 16 15,3 1-16-15,-3 0 4 16,0 2-4-16,-3 0 36 15,3 3-20-15,-3 3 32 16,0-3-32-16,-2 2 40 16,2 1-36-16,-3 2-16 15,3 3-4-15,-3 5 0 16,3-2-4-16,-3 7-12 16,6 3 4-16,-6 0 12 15,3 0-4-15,-6-5-12 16,6 0 4-16,-3-5 12 15,3-4-4-15,-3-1-4 16,3-6 4-16,0-3 28 16,3 0-16-16,-3-7-340 15,6 2 176-15</inkml:trace>
  <inkml:trace contextRef="#ctx0" brushRef="#br0" timeOffset="1725.8708">7035 3267 156 0,'-3'-2'56'0,"3"2"-44"0,9 0-4 0,-9 0 32 15,0 0-24-15,3 0 40 16,0 0-32-16,0 0 76 16,0 0-56-16,0 0-32 15,0 0-8-15,3 0 4 16,6 2-4-16,0 1-20 15,0 2 8-15,-1 1-4 16,4 1 4-16,-6 4-12 16,3 0 12-16,-3-1 20 15,3 3-4-15,-3 1-20 16,0-1 4-16,0 3 12 16,3 0 0-16,-3-3-4 15,0 0 4-15,-4-5 12 16,1 3-8-16,-3-3 24 15,3-1-20-15,-6 1 56 0,3 0-36 16,-3 0-8-16,0 0-12 16,-3 0 8-1,3 3-12-15,-3-6-12 0,0 6 0 0,-3-1 4 16,3 1 0-16,-2-3 16 16,2 0-8-16,-3-3-12 15,3 0 0-15,-6 1 12 16,3-1-4-16,-3-3 40 15,3 4-20-15,-6-4 12 16,6 1-20-16,-9 0 8 16,6-1-12-16,-6 4-8 15,6-6 0-15,-6 2 40 16,4 4-24-16,-4-1 16 16,3-5-20-16,-3 3 0 15,6 2-8-15,-3-3 4 16,3 4-8-16,-3-6 8 15,6 2-8-15,-3-4 60 16,3 2-36-16,-3-3 16 16,7 0-28-16,-4-2-24 15,6 3 0-15,-3-1-128 16,3 3 76-16</inkml:trace>
  <inkml:trace contextRef="#ctx0" brushRef="#br0" timeOffset="19547.6598">5011 7638 156 0,'0'-5'56'0,"0"5"-44"0,6 0-4 15,-6-3 60 1,0 3-40-16,0-5 60 16,0 5-52-16,0-3 64 15,0 3-60-15,0-5 44 16,0 2-48-16,6-5 8 16,-3 5-28-16,3-2-16 15,0 5-4-15,-6-5 28 16,0 5-12-16,0-5 68 15,6 2-48-15,-6-2 48 16,0 2-44-16,0-2 24 16,0 2-32-16,0-2-36 15,0 2 4-15,-3 0 8 0,3 3 0 16,0-2-12-16,0 4 4 16,0-2-4-16,6 6 0 0,0-1-20 15,3 6 16-15,-3-1-20 16,0 3 16-16,2 6-8 15,-2-1 12-15,0 12 0 16,3-1 4-16,0 8 8 16,0 0 0-16,0 2 0 15,0-4 0-15,0 2 52 16,0-5-28-16,0-3 16 16,0-5-24-16,-3-6 28 15,3 1-28-15,-3-9 40 16,0 1-32-16,-1-6 20 15,4 3-24-15,-3-8 52 16,0 0-40-16,0-3 4 16,-3 1-24-16,3-6 12 15,3 2-16-15,0-9 24 16,0 1-20-16,6-9-4 16,-6 1-4-16,6-7-4 15,0 3 0-15,-1-9-12 16,1 6 8-16,3-5 12 15,0 5-4-15,-3-3-20 16,3 11 8-16,-3 0 4 16,0 5 4-16,-4-3 8 15,4 6-4-15,-6 0-12 16,0 5 4-16,-6 3 4 0,3-1 0 16,-3 1-20-16,3 2 12 0,0 1-32 15,0 2 24-15,-3 0-84 16,0 2 60-16,0-2-268 15,3 0 172-15</inkml:trace>
  <inkml:trace contextRef="#ctx0" brushRef="#br0" timeOffset="20328.304">5285 8080 352 0,'0'0'132'0,"0"0"-104"0,3-3-8 16,-3 0 60-1,3 6-48-15,-3-3 76 16,6 0-60-16,0 0 20 15,3 0-40-15,0 0-8 16,5 0-12-16,-2 0 20 16,6 0-16-16,3 0 24 15,0 3-24-15,3-3 4 16,3 2-8-16,-1-2-16 0,-2 3 4 16,-3-3 4-16,0 0 0 15,-3 0 52-15,-3 0-28 0,-7-3 52 16,-2 3-44-16,-3-2 4 15,0-1-24-15,-3-2 12 16,3 5-16-16,-6-6-20 16,3 6 4-16</inkml:trace>
  <inkml:trace contextRef="#ctx0" brushRef="#br0" timeOffset="20898.0915">5404 7974 332 0,'0'0'120'0,"0"0"-92"0,3 2-8 0,-3-2 80 16,0 0-60-16,0 3 8 15,3 0-28-15,-3-1-28 16,0 4 0-16,-3 2 20 15,3 0-4-15,-6 2-12 16,3 1 0 0,-6-1 48-16,3 4-24 0,-3-1 24 15,6 0-24-15,-9 3 28 16,6 0-32-16,-3 0 48 16,3-1-36-16,0 1 28 15,4 0-28-15,-7-3 0 16,6 3-16-16,-3 0 0 15,3 0-4-15,0 0-16 16,6 0 4-16,-3-3 4 16,3 3 0-16,0-3 8 15,3-2-4-15,3-3-4 16,-1 0 4-16,4-6 12 16,0 4-8-16,3-6-92 15,0 0 48-15,0-3-324 16,3 3 200-16</inkml:trace>
  <inkml:trace contextRef="#ctx0" brushRef="#br0" timeOffset="21934.128">5594 8127 196 0,'-9'-2'72'0,"9"2"-56"0,-2 2-4 16,-1-2 4 0,6 0-12-16,-3 3 16 15,0 2-12-15,0 3 68 16,0 0-44-16,-3 3 40 15,3-1-40-15,-3 6 52 16,6 0-48-16,-9 0 36 16,3 2-40-16,-6-4 0 15,6-1-20-15,-6-3 44 16,6 1-28-16,-3-6 40 16,3 3-40-16,-3-10 40 15,6 2-40-15,-3-6-16 16,6 1-4-16,0-3-20 0,0 3 8 15,0-3 4 1,0 5 0-16,0-2-12 0,0 2 8 0,0-2 4 16,3 2 0-16,0-2-20 15,0 2 12-15,0-5 4 16,2 0 4-16,-2-2-12 16,3 2 8-16,-3-3 12 15,3 3-4-15,-3-2-4 16,0 2 4-16,0-3-16 15,0 6 8-15,0-3 4 16,0 5 0-16,0-7-12 16,0 7 8-16,0-2 4 15,3 2 0-15,0-2 0 16,0 5 0-16,-3-5 8 16,3 5-4-16,-4-3-4 15,1 3 4-15,-3 0 4 16,3 5-4-16,-3-2 8 15,0 0-8-15,0-1 16 16,0 4-12-16,0-1 16 16,3 0-16-16,-3 0-4 15,3 1 0-15,-3-1 12 16,0 3-8-16,-3-3 4 16,3 3-4-16,-6-2 4 0,3 1-8 15,-3 1-20-15,3 3 8 16,-3-3 4-16,0 2 4 0,0-2 16 15,3 3-8-15,-3-3-12 16,3 3 0-16,-3-4 28 16,3 1-12-16,-3 0-4 15,6 3-4-15,-3-6-4 16,0 3 0-16,0-3 16 16,0 1-8-16,-3-4 4 15,3 4-4-15,-3-6 4 16,6 0-8-16,-3 0-116 15,0 5 60-15,0-5-224 16,0 0 152-16</inkml:trace>
  <inkml:trace contextRef="#ctx0" brushRef="#br0" timeOffset="23392.8533">6023 7823 260 0,'0'0'96'0,"0"0"-76"0,6 0-4 15,-3 0 60-15,0 0-44 16,0 0-4-16,6 0-16 0,3 0 16 15,3 5-16-15,5-2 24 16,1 2-24-16,12-2 4 16,-3 2-8-1,6-5-8-15,-4 0 4 0,-2 0 4 16,-3 5-4-16,-9-10 16 16,0 5-12-16,-10 0 32 15,1 0-24-15</inkml:trace>
  <inkml:trace contextRef="#ctx0" brushRef="#br0" timeOffset="23694.6928">6011 7990 340 0,'9'-3'128'0,"-9"3"-100"0,24 0-8 16,-15-3-8 0,3 3-12-16,3-2 16 15,2-1-8-15,4 0 4 16,6 3-4-16,3-2-16 16,0 4 4-16,2-2 12 15,1 0-4-15,0 0 8 16,-3 0-8-16,-7-2-4 15,1 2 4-15,-12-5 92 16,0 10-52-16,-9-5 16 0,-3 0-36 0</inkml:trace>
  <inkml:trace contextRef="#ctx0" brushRef="#br0" timeOffset="24110.88">6288 7651 248 0,'-9'-8'92'15,"9"8"-72"-15,-3-5-4 0,3 0 80 16,3 5-56-16,-3-6 36 16,3 6-44-16,0 0-20 15,0 0-4-15,-3-5 8 16,6 5-8-16,-6 0 4 15,9 5-4-15,3 1-24 16,3 4 8-16,2-2 12 16,4 8 0-16,6-3-12 15,-3 6 4-15,0 2 12 16,-3 0-4-16,-7 5-12 16,1 4 4-16,-6 4 56 15,-3-2-28-15,-9 2 88 16,0 0-64-16,-9-2 40 15,0-3-52-15,-11 0 32 0,5-5-36 16,-6-3 36-16,3-2-40 16,-3-11 12-16,9 5-24 15,1-13 20-15,5 0-24 16,6-10-208-16,9 2 108 0</inkml:trace>
  <inkml:trace contextRef="#ctx0" brushRef="#br0" timeOffset="24818.4111">7166 7098 288 0,'0'-5'108'0,"0"5"-84"0,-6-5-4 16,3 2 100 0,6 3-68-16,-6-3 32 15,3 6-48-15,-3-3-12 16,0 5-16-16,-3 3-24 16,3 3 8-16,-6 10 20 15,3 3-4-15,-6 13 4 16,6 0-4-16,-5 5-16 15,2-2 4-15,-3-6 20 16,6-2-8-16,-3-6 4 16,3-4-4-16</inkml:trace>
  <inkml:trace contextRef="#ctx0" brushRef="#br0" timeOffset="25063.9688">6892 7275 464 0,'-12'-8'176'0,"12"8"-140"0,6-7-8 0,0 1-48 15,0 6 4-15,3-5 16 16,0 2 0-16,3-2-16 16,3 5 8-16,3-5 4 15,-1 5 4-15,7-3-12 16,3 3 8-16,0-3-24 15,3 1 16-15,-1-1-152 16,-2 0 88-16</inkml:trace>
  <inkml:trace contextRef="#ctx0" brushRef="#br0" timeOffset="25627.1158">7309 7101 156 0,'0'-6'56'0,"0"6"-44"0,0-2-4 0,0-1 52 16,3 3-36-16,-3-2 52 15,3 2-44-15,-6 0-16 16,3 5-8-16,-6 0 0 15,3 3-4-15,-3 0 60 16,3 3-36-16,-3 7 16 16,3 1-28-16,-9 10 64 15,12 2-48-15,-9 9 40 16,6 0-40-16,-6-3 68 16,6-3-52-16,-3-5 52 15,3-5-56-15,-3-8 92 16,6-3-76-16,-3-15 0 15,6-1-40-15,0-16-12 16,3 4-4-16,0-12-92 16,3 3 48-16,3-7-100 15,0 4 80-15,0 3 20 16,3 8 24-16,-3 3 8 16,0 5 0-16,-3 6 16 15,3 7-4-15,-7 6 32 16,1 2-20-16,-6 5 40 15,0 3-32-15,0 3 4 16,3 0-16-16,-3 0-16 16,0 0 0-16,0-3 20 15,0 3-8-15,-3-6 16 16,3-2-16-16,-3-8-48 0,3 0 24 16,-3-8-288-16,6 3 168 15</inkml:trace>
  <inkml:trace contextRef="#ctx0" brushRef="#br0" timeOffset="26813.4818">7484 7320 404 0,'-5'-5'148'0,"5"5"-112"0,0-3-12 0,0 1 64 16,0 4-52-16,0 1-4 15,0 2-20-15,-3 3-20 16,3 3 4-16,-3 2 4 15,6 3 0-15,-3 2 8 16,3 4-4-16,-6-1 40 16,3 5-20-16,-3-5 64 15,6-2-48-15,-3-6 44 16,0 0-48-16,0-5 16 16,0 0-32-16,0-8 16 15,0 0-20-15,0-8-8 16,0 0-4-16,3-15 12 15,2 1-8-15,-2-12-28 16,3 8 8-16,0-6 12 16,0 8 4-16,3 0-12 15,0 6 4-15,-3-1 4 0,3 9 0 16,0-1-12-16,0 6 8 16,0-1-4-16,3 6 0 0,3 0 16 15,0 6-4-15,2-1-232 16,1 0 124-16,0 1-228 15,3-1 184-15,-3 0-56 16,-3 0 120-16,-6 1 100 16,0 2-4-16,-6-3 300 15,-1 3-172-15,-2 0 76 16,3 2-128-16,0-2 0 16,0 3-52-16,3-6 12 15,3 1-28-15,3-6 8 16,0 0-16-16,3-6-8 15,3 1 0-15,-3-8 12 16,3 2-8-16,-7 1 4 16,-2-4-4-16,-3 4-16 15,3-3 4-15,-12 2 12 16,0-2-4-16,-6 2-4 16,3 3 4-16,-5-2 20 15,2 10-12-15,-6-6 12 16,3 12-12-16,0-6-24 15,6 10 4-15,-3-2 4 16,3 3 4-16,0 2 8 16,3 3-4-16,-3-3-12 0,3 6 4 15,-6-9 12-15,6 9-4 16,-3-3 8-16,6-3-8 16,-6 3-12-16,6-3 4 15,3-8 4 1,6 8 0-16,3-2-56 0,3 0 32 0,6-9-156 15,0 4 100-15,6-12-152 16,-1 6 132-16,-2-8-108 16,-3 3 120-16,0-11-16 15,-6 8 60-15,-3-5 44 16,0 2 4-16,-4-5 20 16,1 3-16-16,-6-5-20 15,3 5 4-15,0-6 12 16,-3 6 0-16,3-3 228 15,0 5-128-15,0 1 100 16,0 2-120-16,-6-3 60 16,3 6-84-16,-6 0 40 15,0 2-60-15,-3 0-20 16,3 6-12-16,-6 0-20 16,3 2 8-16,-3 0 12 15,6 3-4-15,-3 3-20 16,6-1 8-16,3 4 4 15,3 1 4-15,3 4-12 16,6 2 8-16,-3 0 4 16,6 0 0-16,-3-2 8 15,6-1-4-15,-6 1-4 0,-10-3 4 16,1-8 40-16,-6 0-24 16,-11-6 52-16,2 4-40 0,-12-9 12 15,0 0-28-15,-9-2-24 16,9 2 0-16,-8-2-144 15,14 3 80-15,0-4-304 16,6 6 212-16</inkml:trace>
  <inkml:trace contextRef="#ctx0" brushRef="#br0" timeOffset="27368.9042">8217 7072 236 0,'0'-3'88'0,"0"3"-68"0,0 8-4 16,0-5 0-1,6 2-12-15,-3 3 52 16,3 2-32-16,-3 1-12 15,2 2-4-15,-2 3 60 16,3 0-36-16,-6 8 84 16,3 2-64-16,-3 9 44 15,-6 2-56-15,3 2 40 16,-2 1-44-16,-4-3 104 16,3-5-80-16,0-6 36 15,3-5-56-15,-9-5 12 16,12-2-32-16,-6-14 44 0,12 0-36 15,-6-11-4-15,6 0-16 0,0-10-76 16,3-3 36-16,0-2-40 16,5 7 40-16,-8 1-8 15,9 5 24-15,-9 2 8 16,3 6 8-16,-3 2 0 16,3 3 0-16,-3 5 0 15,3 3 0-15,-3 6 8 16,0-1-4-16,0 3 8 15,-3 0-8-15,3-1-4 16,0 1 4-16,-6-5 12 16,3 0-8-16,-3-4 4 15,0 4-4-15,0-8-84 16,0 2 40-16,0-8-268 16,0 3 168-16</inkml:trace>
  <inkml:trace contextRef="#ctx0" brushRef="#br0" timeOffset="27473.7854">8419 7209 112 0,'-9'-13'44'0,"9"13"-36"0</inkml:trace>
  <inkml:trace contextRef="#ctx0" brushRef="#br0" timeOffset="28344.7195">8461 7146 424 0,'0'-6'156'0,"0"6"-120"0,-6 3-8 0,6-3 0 15,0 0-20-15,0 0-4 16,0 3 0-16,-3-3-16 16,3 2 8-16,-3-2 12 15,6 0-4-15,-3 0-12 16,0 0 4-16,3 0 4 15,-3 0 0-15,0 0 8 16,0 0-4-16,0 0-4 16,0 0 4-16,0 0 40 15,0 3-24-15,-3-3 8 16,3 0-16-16,-3 0-8 16,6 0 0-16,-3 0 4 15,0 0-4-15,0 0 8 16,0 3-8-16,0-3 68 15,0 0-40-15,-3 0 40 16,3 2-40-16,-3-2-20 16,3 3-4-16,-6-3-8 15,12 0 0-15,-6 0 0 16,0 5 0-16,0 1-12 0,0 4 8 16,-3 1 12-1,6-1-4-15,-9 4-12 16,6 1 4-16,0-1 4 0,-6 2 0 15,3-3 8-15,3 3-4 0,-6-6 32 16,6 1-20-16,0-3 32 16,3 0-32-16,-3-3-4 15,6 3-8-15,-6-3-4 16,3 3 0-16,-6 0 8 16,9 0-4-16,-6 0-12 15,6 2 4-15,-3 1-4 16,3 0 0-16,0-1 8 15,3 1 0-15,6-3 16 16,-4 2-8-16,4-4-4 16,0-1 0-16,0-5 4 15,3 3-4-15,-3-9 8 16,-3-2-8-16,-3-8 24 16,0 6-16-16,-3-11 4 15,0 5-8-15,-6-13-24 16,3 8 8-16,-9-3 12 15,6 5 0-15,-6 1-12 16,3 5 4-16,-9 2 4 16,6 0 0-16,-9 6 16 15,0 0-8-15,0-1-12 16,0 4 0-16,-6 2 20 16,7 2-8-16,-1 1-40 0,0 2 20 15,3 1 12-15,-3-1 0 16,0 0 12-16,6 3-8 15,0-2-12-15,3 1 4 0,-6 1 4 16,12 0 0-16,-3-2-80 16,6-1 44-1,3-5-304 1,9 3 188-16</inkml:trace>
  <inkml:trace contextRef="#ctx0" brushRef="#br0" timeOffset="28721.1409">8815 7082 320 0,'-6'3'120'0,"6"-3"-96"0,0 3-4 16,-3-1 16 0,3 1-24-16,-3 2 48 15,0 3-32-15,0 3 64 16,3-1-52-16,-3 6 116 16,0 3-88-16,-9 10 56 15,12 0-72-15,-9 8-4 16,6 0-28-16,-3-3 16 15,6-2-24-15,-3-3 12 0,3-5-12 16,-3-6 20-16,6-2-20 16,-3-8 4-16,0-2-8 0,0-9-384 15,3-2 204-15</inkml:trace>
  <inkml:trace contextRef="#ctx0" brushRef="#br0" timeOffset="29216.9198">9083 7310 548 0,'9'-13'204'0,"-9"13"-156"0,12-11-16 0,-12 3 16 15,3 5-32-15,-6-7-4 16,0 5-8-16,-3-6 4 16,0 6-4-16,-9-3-20 15,3 5 8-15,-9 3 12 16,6 5 0-16,-9 6 8 15,7 2-8-15,-7 8 84 16,9 0-44-16,-3 6 12 16,9-3-32-16,0 0-4 15,9-1-12-15,3-4 4 16,6-3-8-16,6-6 8 16,3-2-8-16,6-13-108 15,-1 0 56-15,7-14-216 16,-3 6 144-16,-3-14-128 15,0 6 140-15,-6-10-48 0,-4 1 92 16,-5-4 28-16,-3 8 20 16,-6-3 288-16,3 7-148 15,-6 1 144 1,3 8-156-16,-3-3 92 0,0 8-120 16,0 0-8-16,3 6-48 0,0 2-24 15,3 5-8-15,-3 0 4 16,3 6 0-16,-3 5 8 15,0 2-4-15,-6 6-4 16,0 2 4-16,-3 4 28 16,6-4-16-16,1-2-12 15,2 0-8-15</inkml:trace>
  <inkml:trace contextRef="#ctx0" brushRef="#br0" timeOffset="30330.4829">6993 7849 268 0,'6'-13'100'0,"-6"13"-76"15,6-10-8-15,-3 4 112 16,0 4-72-16,0-4 76 16,3 4-76-16,-3-4 32 15,0 4-52-15,0-1-12 16,3 3-12-16,-6 3-12 16,3 2 4-16,0 8-16 15,6 3 8-15,-3 8 12 16,3 0-4-16,3 5 8 15,3-3-8-15,-1 1 24 16,1-3-16-16,0-6 56 16,0-2-36-16,0-5 72 15,-3-1-56-15,3-7 44 0,0-3-52 16,0-8 24-16,5 0-36 16,-5-11 0-16,-3 4-16 15,-3-12-8-15,0 6 0 0,-3-5-4 16,6 7 0-1,-12-2-28-15,3 8 16 16,-3-1-136-16,3 9 80 16,0 0-128-16,-3 5 112 0</inkml:trace>
  <inkml:trace contextRef="#ctx0" brushRef="#br0" timeOffset="30821.8027">7559 7900 320 0,'-6'-8'120'0,"6"8"-96"0,0 2-4 0,0-2 24 16,0 0-28-16,-6 0-12 15,6 3-8-15,-3 0 4 16,-3-1 0 0,0-2 16-16,0 3-8 0,-6 0 76 15,0 2-48-15,0 3 56 16,1 2-52-16,-7 1 40 15,3 2-44-15,6 1 16 16,-3-1-32-16,3 3-16 16,9 2-8-16,3-2 12 15,6-3-4-15,12-2 8 16,0-1-8-16,8-7 8 16,1-3-8-16,0-5-64 15,0 2 32-15,-10-5 12 16,1 0 12-16,-15-5 12 15,0 2-4-15,-12-2 32 16,-3 3-20-16,-9-4-4 16,7 6-8-16</inkml:trace>
  <inkml:trace contextRef="#ctx0" brushRef="#br0" timeOffset="31243.8285">7901 7775 196 0,'3'-8'72'0,"-3"8"-56"0,3 0-4 0,-3-5 56 16,6 5-40-16,-6 0 40 15,0 0-36-15,0-5 0 16,0 5-20-16,0 0 64 16,0 5-44-16,-6 6-4 15,6-3-16-15,-3 13 76 16,-3 3-44-16,-6 5 24 15,6 3-40-15,-6-1-16 16,6-2-8-16,-2-2 12 16,5-6-8-16,0-5 40 15,3-3-24-15,-3-2 4 16,3-3-16-16,-3-6-112 16,6-2 52-16</inkml:trace>
  <inkml:trace contextRef="#ctx0" brushRef="#br0" timeOffset="31544.1604">8279 7701 424 0,'0'-16'156'0,"0"16"-120"0,-3-5-8 0,0 3-16 15,6 2-12-15,-6-3 96 16,3 6-52-16,-9 2 36 16,3 5-48-16,-6 12-28 15,6 1-4-15,-8 14 0 16,2 3 0-16,-3 2 8 16,6-5-4-16,-6-5-4 15,6-5 4-15,-3-6 12 16,3-3-8-16,-3-4-136 15,6-4 72-15</inkml:trace>
  <inkml:trace contextRef="#ctx0" brushRef="#br0" timeOffset="32985.7665">7985 7939 340 0,'-6'0'128'0,"6"0"-100"0,-3-8-8 0,3 3 68 16,6 5-52-16,2 0 12 15,7 0-28-15,6 0-12 16,6 0-4-16,15 0 12 16,-1 0-8-16,7-5 16 15,0 2-16-15,-4-5-12 16,-2 6 0-1,-6-6 12 1,-4 5-4-16,-8-5 24 0,-6 3-16 16,-6-6 32-16,-3 6-28 0,-6-3 4 15,0 3-12-15,-6-1-8 16,3 4 4-16,-3-3-16 16,3 5 8-16,-3-3 12 15,3 3-4-15,-3-3-12 16,3 3 4-16,-3-2-4 15,0 2 0-15,-3-3 16 16,0 3-4-16,-3-3 8 16,3 3-8-16,-6 0-12 15,6 6 4-15,-6-4-4 16,3 4 0-16,-5 1 8 16,5 7 0-16,0 2-12 15,3 2 8-15,-3 1-4 16,3 2 0-16,0-3 8 15,6 1 0-15,0-3 16 16,3-3-8-16,0-3 4 16,6-2-4-16,0-2-76 15,3-1 36-15,3-8-144 16,-7 1 96-16,1-9 0 0,3 3 52 16,-6-10 8-16,3-1 12 15,-6-2 68-15,6 5-32 0,-9 0 140 16,0 8-96-16,0 0 4 15,0 8-48-15,0 6-16 16,3 2-8-16,3 2-16 16,0 3 8-16,3 1 12 15,3-1-4-15,-3-5-4 16,6 2 4-16,-1-4 4 16,1-1-4-16,0-5-20 15,3 3 8-15,-3-9-68 16,3 1 44-16,6-8-76 15,-1 2 64-15,4-7-88 16,3 4 76-16,-9-1 20 16,3 1 20-16,-3 1 52 15,-1 3-24-15,-17 2 200 16,3 2-116-16,-6-2 48 16,-6 6-84-16,-3-4-12 15,0 6-28-15,-5 3-20 16,2 0-4-16,0-1-4 15,9 4 0-15,-6-1 0 16,6 0 0-16,0 6 0 16,3-1 0-16,0 1 24 15,6 2-8-15,-6 0-20 16,3 1 4-16,-6-1 12 0,3 3 0 16,-6-6 8-16,6 4-8 15,0-1-36-15,0 0 16 16,-6 6-4-16,6-1 12 15,-3 6 8 1,6 2 0-16,0 6-20 16,0 0 12-16,-6 0-12 0,3-3 8 0,-6-5 36 15,0-6-16-15,-9-5 28 16,3-2-24-16,-15-6 100 16,7-2-60-16,-7-8 56 15,6-1-64-15,-3-7 16 16,6 0-40-16,3-11-16 15,7 5-8-15,8-4-24 16,2 7 16-16,16-5-152 16,0 7 88-16,9-2-12 15,3 6 56-15,5-3 20 16,1 2 8-16,0-2-8 16,9 2 8-16,-7-5 12 15,-5 6-4-15,0-6 16 16,-3 5-12-16,-7-5 16 15,1 6-16-15,-6-6 4 16,0 5-4-16,-6-4-8 16,-3 4 4-16,-3-2 4 15,3 5-4-15,-9 0 8 16,3 3-8-16,-9-3 68 16,3 5-40-16,-6-2 32 0,0 2-36 15,-12 0-8-15,9 6-12 16,-6-3 4-16,3 5-8 15,-3 1 52-15,7-1-32 0,-1 3-36 16,3 2 4-16,9 1-8 16,3 2 8-16,12 1 16 15,2 1-4-15,10-4-28 16,3 2 12-16</inkml:trace>
  <inkml:trace contextRef="#ctx0" brushRef="#br0" timeOffset="34155.8133">7672 8394 436 0,'12'-10'160'0,"-12"10"-124"0,3-8-8 0,-3 3 116 16,3 5-84-16,-6 0-36 15,0 2-16-15,-6 9 8 16,3 2-8-16,-6 11-4 15,6 0 0-15,-6 7-4 16,6-1 0-16,0-7 8 16,0 1-4-16,3-8 172 15,3-3-92-15,-6-10 40 16,6-3-72-16,-8-11 16 16,8 3-40-16,-3-10-28 15,3 2 0-15,-3-5-8 16,6 2 0-16,-3-2-72 15,3 0 44-15,0 0-40 16,2 8 44-16,-5-1 20 16,6 6 8-16,3 6-24 15,-3 4 16-15,0 6-20 16,6 6 16-16,6 7 8 16,0 0 8-16,3 8-12 15,6-5 8-15,-7-3 20 0,4 0-8 16,-3-5 76-1,0-3-48-15,-6-7 24 16,0-1-40-16,-1-10 52 16,1 2-40-16,-3-10 36 0,3 2-36 15,-12-10 0-15,3 2-20 0,-3-10 12 16,0 0-16-16,-3 0-12 16,0 8 0-16,0-3-84 15,0 8 48-15,0 0-268 16,0 6 172-16</inkml:trace>
  <inkml:trace contextRef="#ctx0" brushRef="#br0" timeOffset="34861.5211">8118 8302 236 0,'0'-5'88'0,"0"5"-68"0,6 0-4 16,-6 2 36 0,0 1-32-16,0 0 24 15,0 2-24-15,-6 11 28 16,6 2-32-16,-3 6 56 16,3 0-40-16,-2 5 36 15,2-5-36-15,-3 5 88 0,6-11-68 16,-3 1 72-1,0-3-68-15,0-11 76 0,0 0-76 0,0-7 8 16,0 2-40-16,0-8-12 16,5-3-8-16,-2-2-24 15,3 2 12-15,0-7-112 16,0 5 68-16,3-9-60 16,3 4 68-16,-3 2 12 15,3-2 20 1,-6 4 20-16,6 4-4 0,0 4 8 15,-6 6-8-15,-3 8 8 16,6 3-8-16,-6 7-4 16,0 1 4-16,0 0 4 15,-1-1-4-15,1 1 16 16,0-4-12-16,3-1-4 16,0-4 0-16,0-4 4 15,0-4-4-15,0-4 16 16,0-1-12-16,3-5-12 15,3 0 0-15,0-5-68 16,0 2 40-16,0-10-40 16,3 5 40-16,-3 0 20 15,2 6 8-15,-2-1 64 16,0 8-32-16,-3 1 52 16,0 2-48-16,-6 2 12 15,3 6-28-15,-6 3 20 16,0 5-24-16,-6 2 4 15,3 4-8-15,-6-1-8 16,6 0 4-16,-6-5-4 16,3 0 0-16,0-3 8 0,3-3-4 15,-3-4-72-15,6 2 36 0,-3-6-268 16,6 1 164-16</inkml:trace>
  <inkml:trace contextRef="#ctx0" brushRef="#br0" timeOffset="35401.97">8770 8432 520 0,'0'-14'192'0,"0"14"-152"0,-3-5-8 0,3 2-8 15,3 3-20-15,-3-2-12 16,0-1 4-16,-3-2 84 15,3 5-48-15,-3-6 36 16,0 6-40-16,-6 0 44 16,3 6-40-16,-8-4 28 15,8 1-32-15,-6 2-28 16,6 1 0-16,-9-1 8 16,6 0-4-16,-6 1 32 15,3 1-20-15,0 1-12 16,3 0-8-16,-3 6 4 15,7-4 0-15,-1 3-12 16,3 1 8-16,0 1-4 0,3 4 0 16,3-1 24-16,6-2-8 15,2-2 4-15,1-1-4 0,6-8-8 16,0 0 4 0,0-7 4-16,3-1-4 15,0-10 8-15,-1 2-8 16,-5-7 24-16,-3 2-16 0,-9-5-12 15,0 2-4-15,-9-2 12 16,0 8-4-16,-6-3-12 16,3 11 4-16,-5-1-4 15,-1 6 0-15,3 0 0 16,3 6 0-16,0-4-12 16,6 4 12-16,0 2-172 15,6-3 100-15,0-3-216 16,3 4 168-16</inkml:trace>
  <inkml:trace contextRef="#ctx0" brushRef="#br0" timeOffset="35808.2058">9086 8442 508 0,'3'-5'188'0,"-3"5"-148"0,12-13-8 0,-6 7 96 31,0 4-76-31,-3-4 40 0,0 4-52 0,-6-4 12 32,3 4-32-32,-9-1-28 0,3 3 4 15,-9 3-8-15,0 5 4 0,-9-6 8 16,3 4 0-16,-3-1-12 16,7 6 8-16,-1-9 4 15,6 6 0-15,3-3-12 16,6 3 8-16,6 3-16 15,6-3 12-15,6 2 4 16,3 1 4-16,2 2 0 16,1-2 0-16,0 2 8 15,-3 0-4-15,-3-2 16 16,-3-1-12-16,-12-2 92 16,0 0-52-16,-12-5 108 15,0 2-84-15,-12-10 24 16,6 5-56-16,-6-8-24 15,7 3-8-15,-1-3-184 16,9 5 96-16</inkml:trace>
  <inkml:trace contextRef="#ctx0" brushRef="#br0" timeOffset="179605.2381">18227 8363 236 0,'-3'-16'88'0,"3"16"-68"0,11 0-4 15,-8-3 24 1,0 1-24-16,3-4 4 16,3 6-12-16,-3-2 4 15,3 2-8-15,-3-6 68 16,3 6-40-16,-6-2 48 16,3-4-44-16,0-4 8 15,0 10-28-15,6-8 0 16,-3 5-8-16,0-2-16 15,3 2 4-15,-4-2 4 0,7 5 0 0,-3 0 8 16,-3-5-4-16,-3 5-12 16,3 5 4-1,-3-5-4-15,6 8 0 0,-3-3 8 16,-3 1 0-16,0 4 0 16,6-5 0-16,-6 3 8 15,9 3-4-15,-4-1-4 16,4 1 4-16,-6-3-4 15,-3 3 0-15,0-3 8 16,-6-1-4-16,-3 1-12 16,-6 0 4-16,6 0 12 0,-3 6-4 15,0-1-20-15,0-5 8 16,6 2 20-16,-3 1-4 16,0 2-12-1,3 0 0-15,0 3-4 16,-3 0 0-16,3-3 8 0,0 6 0 15,3 2-12-15,-3-3 8 16,3 1 12-16,0-3-4 16,6-3 8-16,0 3-8 15,3-3-4-15,0-2 4 16,3-3-4-16,3-3 0 16,0-5 0-16,-3-5 0 15,-1-6 24-15,1-2-12 0,-3-6-4 16,3-2-4-16,-6-3 4 15,0-2-4-15,-3 2-4 16,0 0 4-16,0 3-4 16,0 5 0-16,-3-2 0 15,9 5 0-15,-9-3 0 16,9 2 0-16,-4-4 8 16,1 7-4-16,-3 1-36 15,6 4 16-15,-3 1 16 16,6 3 0-16,6-1-16 15,-3 3 8-15,0-3 20 16,-1 1-4-16,1-1 16 16,3 3-16-16,-6-3 16 15,0 6-16-15,-6-3-12 16,0 0 0-16</inkml:trace>
  <inkml:trace contextRef="#ctx0" brushRef="#br0" timeOffset="180837.0802">18852 8683 132 0,'0'-5'52'0,"0"-1"-44"0,3 4 4 0,3-1 44 15,-1 0-32-15,-5 1 32 16,3-1-28-16,0-2 36 15,0 2-36-15,-3 0 4 16,0 1-20-16,0 2 12 16,0 0-16-16,0 0 4 15,-3 5-4-15,0 3-24 16,0 3 8-16,-2 2 12 16,-1 3 0-16,0 2 40 0,-3 6-20 15,9 0 12-15,-6-3-20 16,-3-2-8-16,3-4-4 15,0-1 4-15,0-4-4 16,3-2 8-16,3-3-8 16,0-5-12-16,0-2 4 15,9-6-368-15</inkml:trace>
  <inkml:trace contextRef="#ctx0" brushRef="#br0" timeOffset="181331.6509">18849 8617 260 0,'-3'-3'96'0,"12"3"-76"0,2 0-4 0,-5 3 8 16,3-1-16-16,0 4-12 16,3-1 0-16,3 3 12 15,0 0-4-15,0 2-12 0,0 4 4 16,0 1 4-16,-1 1 0 16,1 6 16-16,-3-1-8 15,-3 0 4-15,-3-3-4 16,0-2 4-16,-3 0-8 15,-3-3 32-15,-3 1-20 16,-3-4 48-16,-3-2-36 16,-3 3 4-16,-9-3-20 15,7 0 0-15,-1-3-4 16,-6 0 28-16,6 0-20 16,0-2 12-16,0-3-16 15,0 0 0-15,0 0-4 16,4-3-8-16,-1 1 4 15,3-4-16-15,3 1 8 16,3 0-68-16,3 0 40 16,-3 2-164-16,3 0 112 0,0 3-140 15</inkml:trace>
  <inkml:trace contextRef="#ctx0" brushRef="#br0" timeOffset="181858.1079">19322 8675 184 0,'3'-3'68'0,"-3"1"-52"0,3 2-4 0,-3 0 4 0,0 0-12 16,6-3 68-16,-6 3-40 16,3 0 24-16,-3 0-36 15,0 0 28-15,0-5-32 16,0 5 12-16,0-6-16 16,-3 6-16-16,-6-5 0 15,3 2 20-15,-6 1-8 16,0-1 24-16,-3 3-20 15,0 0 12-15,0 0-12 16,1 3-8-16,-1 7 0 16,3-4-4-16,0-1 0 0,0 3 8 15,0 2-4-15,3 1 32 16,0 2-20-16,-6 1-24 16,3 1 4-1,6 4 8-15,-2-1 0 16,2-2-4-16,3 0 4 0,3-3-24 15,6 1 12-15,2-1 20 16,1-3-4-16,6 1-4 16,6 0 0-16,-6-3 4 15,6-3-4-15,0 0-72 16,-1-5 36-16,-11 3-128 16</inkml:trace>
  <inkml:trace contextRef="#ctx0" brushRef="#br0" timeOffset="182222.4176">19224 8865 288 0,'-9'0'108'0,"9"-2"-84"0,12-1-4 16,-12 3 4-16,9 0-16 15,-1 0 4-15,4 0-4 16,-3 0-8-16,6 0 4 15,0 0-16-15,-3 3 8 16,-3-1 4-16,3-2 0 16,-6 0 16-16,-3 3-8 0,-3-3 76 15,6 0-48-15,-6 0 92 16,0 0-72-16,0 0 8 16,0 0-40-16,-6 5 4 15,3 1-16-15,0 2-8 0,0-3 0 16,0 3-4-16,-6 0 0 15,9 0-12-15,-6-3 8 16,3 0-164 0,3-5 92-16,-3 0-280 15,9-2 204-15,0-4 40 16</inkml:trace>
  <inkml:trace contextRef="#ctx0" brushRef="#br0" timeOffset="182837.3419">19631 8516 372 0,'-6'-2'140'0,"1"2"-112"0,2-3-4 0,3 3 48 0,0 0-44 16,0 0 52-16,0 0-48 16,0 0-8-16,8 3-12 15,7-1 32-15,6-2-20 16,0 0-4-16,6 0-12 16,3 0 12-16,-1 0-12 0,1 0-4 15,0 0 0-15,-3 0 12 16,-4 0-8-16,-2 0-4 15,-3 0 0-15,-6-2 4 32,0 2-4-32,-6 0-4 0,-3-3 4 15,-3 0-544-15</inkml:trace>
  <inkml:trace contextRef="#ctx0" brushRef="#br0" timeOffset="183119.8034">19795 8394 184 0,'12'-7'68'0,"-9"12"-52"0,3-8-4 0,-6 3-16 16,0 0 0-16,6 0 12 16,-6 0-4-16,0 0-12 15,0 5 4-15,3 1 108 16,-3 2-56-16,0 2 0 15,-3 6-32-15,3 3 52 0,-6 4-40 16,0 4 52-16,-3 2-48 16,3 0 4-16,3 0-24 15,-3-5 12-15,0-3-16 16,3-5 16-16,3-5-16 16,-3-1-64-16</inkml:trace>
  <inkml:trace contextRef="#ctx0" brushRef="#br0" timeOffset="184157.6435">20298 8270 332 0,'9'-10'120'0,"-3"4"-92"0,3 1-8 0,0 2 16 16,0-2-24-16,3 2 12 16,0 3-12-16,3 0 12 15,-1 6-16-15,1-1-20 16,0 0 4-16,-3 3 20 16,-3 0-4-16,-3 5 4 15,-3 1-4-15,-6 1 28 16,3 1-20-16,0 3-32 15,-3-1 8-15,0 1 8 0,0-1 4 16,3 4-4-16,3 4 4 16,0-2-16-16,12 0 8 15,-6-1 12-15,3 1-4 16,3-5 8-16,-1-3-8 16,4-3 8-16,-6-5-8 15,3-3 32-15,-3-5-20 16,0-3-24-16,-3-4 4 15,3-4 0-15,-3-2 4 16,0-1 0-16,0 1 0 16,-4 0 16-16,7-3-8 15,-6 3-20-15,3-3 4 16,-3 0 12-16,0 0 0 16,0 3-4-16,0-5 4 15,0 4 4-15,0 4-4 16,3-11-20-16,3 5 8 15,0 8 4-15,3-3 4 16,5-5 0-16,1 8-12 16,3 3 8-16,0 0 40 15,3 0-24-15,-1 5 8 16,-2 2-12-16,-6 1 12 16,-6-1-12-16,-3 4-4 15,-3-4 0-15,-6 4 12 16,-3-1-8-16,0 0-372 15</inkml:trace>
  <inkml:trace contextRef="#ctx0" brushRef="#br0" timeOffset="184786.1194">20983 8680 236 0,'0'-5'88'0,"0"2"-68"0,0 1-4 0,0 2 8 15,0 0-16-15,-3 0 48 16,0-3-28-16,0 3 12 15,0 0-24-15,-3-5 36 0,0 5-28 16,-6-6 20-16,3 1-24 16,-3 5 28-16,-3 0-32 15,0 0-4-15,1 0-8 16,-1 5 12-16,0 1-8 16,0 2-4-16,0 5 0 15,0-3 20-15,0 1-12 16,3 2 12-16,3 6-12 15,3-1 12-15,0 1-16 16,4-3-4-16,2 0 0 0,0-1 4 16,0-1-4-16,8-4 8 15,-2 1-8-15,3-3 8 16,0-3-8-16,9-2 8 16,0-1-8-16,3-2-100 15,6 0 52-15,-7 0-140 16,-5-5 104-1,0 5-228-15</inkml:trace>
  <inkml:trace contextRef="#ctx0" brushRef="#br0" timeOffset="185078.3564">20867 8810 248 0,'6'-8'92'0,"3"16"-72"0,2-8-4 0,-2 0 16 0,-3 0-20 16,9 0-12-16,0 5-4 16,-6-5 4-16,3 0 0 15,-3 5 8 1,-3 1-4-16,0-6-12 16,-6 0 4-16,0 8 128 0,-3-3-72 15,0 0 72-15,-9 3-72 16,3 3-4-16,-6-6-28 15,6 6-20-15,3-3-4 16,0-3 12-16,6-5-4 16,0 0-116-16</inkml:trace>
  <inkml:trace contextRef="#ctx0" brushRef="#br0" timeOffset="185446.5833">21310 8675 392 0,'3'-8'148'0,"0"8"-116"0,0 3-8 0,-6-3-4 16,-3 0-16 0,-3 0-20-16,-3 5 8 0,-3-2 12 15,-2-1 0-15,2 3 52 16,0 1-32-16,3 2 8 15,3 0-20-15,-3 0-16 16,3 2 0-16,3 3 4 16,3 3 0-16,0-3 0 0,0 3 0 15,0 0-12-15,12 3 8 16,-3-3 12 0,3 0-4-16,3-3 8 0,0 0-8 15,0-5-4-15,-3 0 4 16,-3-3 20-16,-6-5-12 15,-3 3 68-15,-6-1-48 16,-3-2-12-16,-6 0-12 16,-6-2-292-16</inkml:trace>
  <inkml:trace contextRef="#ctx0" brushRef="#br0" timeOffset="186381.5019">17453 8514 384 0,'-6'-3'140'0,"6"3"-108"0,18 0-8 0,-4 0-32 15,1 0 0-15,12 0 12 16,3 0 0-16,6 0-12 16,-1 5 4-16</inkml:trace>
  <inkml:trace contextRef="#ctx0" brushRef="#br0" timeOffset="186572.2027">17447 8656 664 0,'-6'-10'244'0,"6"10"-188"0,21 0-16 0,-7 0-4 15,1 0-28-15,15 0-12 16,6 2 0-16,11 1-312 16,-2 2 168-16</inkml:trace>
  <inkml:trace contextRef="#ctx0" brushRef="#br0" timeOffset="187758.9649">20060 7969 288 0,'-3'0'108'0,"3"0"-84"0,9-6-4 0,-6 4 12 16,0 2-20-16,3-3 56 15,3 3-36-15,-3-3 28 16,3 1-32-16,0-4 16 16,0 6-24-16,8-5-8 15,7 0-8-15,12-6-16 16,3 1 8-16,14-4 12 15,1 4-4-15,5-3-12 16,-2 5 4-16,-7 0 20 16,-5 2-8-16,-9 4 4 15,-9 2-4-15,-10 0-24 16,-2 2 8-16,-9 1 12 16,-3 5 0-16,-12-3-196 15,3 1 104-15</inkml:trace>
  <inkml:trace contextRef="#ctx0" brushRef="#br0" timeOffset="188207.7711">20203 8032 208 0,'-6'0'76'0,"6"0"-60"0,0 0-4 0,0 0-4 16,0 0-8-16,0 0 44 15,0 0-24-15,3 0 16 16,0 0-20-16,0 0 28 16,3 0-28-16,-3 0 48 15,3 0-36-15,-3-3 28 16,0 3-28-16,0-2 8 15,3-1-20-15,0-2 8 16,3 5-12-16,8-6-16 16,7 1 0-16,12 0 4 15,3 2 0-15,8-2 16 16,4 2-8-16,-4-2-20 16,-5 5 4-16,-6-5 4 15,-6 5 4-15,-10-6 0 16,-2 4 0-16,-9 2 16 15,0 0-8-15,-9-5-12 16,3 5 0-16,-3 0 4 16,0 0 0-16,0-6-196 15,3 4 108-15</inkml:trace>
  <inkml:trace contextRef="#ctx0" brushRef="#br0" timeOffset="188719.4269">20551 7685 340 0,'6'-5'128'0,"-6"5"-100"0,-3 0-8 0,0 0 68 16,6 0-52-16,-3 0 24 16,0 0-40-16,0 5 16 15,6 1-20-15,3-1 8 16,3 3-12-16,3 3 0 15,0 2-4-15,8 3-8 16,1-3 4-16,3 8-4 16,3-2 0-16,3 2 0 15,-1-3 0-15,1 1 0 16,-3-1 0-16,-6-4 0 16,-4-1 0-16,-5-5 8 0,-3 2-4 15,-6-4 16-15,-3 1-12 16,-9-1 32-16,3 2-24 15,-9 0 20 1,0 2-20-16,-8 1 0 0,2-1-8 16,-9 4 4-16,3-4-8 0,0 3-12 15,6-2 4-15</inkml:trace>
  <inkml:trace contextRef="#ctx0" brushRef="#br0" timeOffset="189895.1101">18408 8209 52 0,'-9'0'16'0,"9"0"-12"0,-15 6 0 15,3-4 0 1,3 3-4-16,-5 1 156 16,-1-1-84-16,-6 0 76 15,6 3-84-15,-12 0 36 0,12 0-60 16,-9 8 8-1,4 3-32-15,-10 7 0 0,9 0-8 16,-6 6 4-16,6 0-8 0,1 13 16 31,5-3-12-31,6 9 32 0,6-1-24 16,15 11 4-16,9-6-12 0,11-5 12 16,7 1-12-16,12-6-312 15,14-6 168-15,4-9-136 16</inkml:trace>
  <inkml:trace contextRef="#ctx0" brushRef="#br0" timeOffset="190609.8781">21292 8289 260 0,'3'-8'96'0,"3"10"-76"0,3-4-4 16,-3 2 24-16,6 2-24 15,3-2 20-15,9 6-20 16,0 2 20-16,5 2-24 16,1 6 12-16,3 3-12 15,0 4 20-15,-1 4-20 16,-2 5-12-16,0 7-4 0,-6 4 20 15,-10 7-8-15,-5 3 4 16,-9 5-4-16,-6-2 20 16,-11-6-16-16,-7-5 12 15,-12-6-12-15,-3-4-208 16,-11-6 104-16,2-8-164 16</inkml:trace>
  <inkml:trace contextRef="#ctx0" brushRef="#br0" timeOffset="246850.3557">22429 5789 416 0,'3'0'152'0,"-6"2"-116"0,3-4-12 0,-6 2 152 16,6 0-100-16,-9-6 32 16,0 4-64-16,1-1-8 15,-4-2-24-15,-3-1 0 0,-3-2-4 16,-3 1 12-16,-6-1-12 15,-5-6-4-15,2-4 0 16,-6-6 4-16,-3-5-4 0,-2-5 16 16,-1-1-12-1,3-2 48-15,4 3-28 0,-1 2-40 16,3 0 4 0,3 6 8-16,1-1 4 0,8 3-4 15,0 1 4-15,-3 2-16 16,3-1 8-16,6 1 28 15,-2 3-12-15,5-1-12 16,0 1-4-16,-3-4 4 16,6 1 0-16,-3 0 8 15,0 3-4-15,3 2-4 16,0 3 4-16,3 2-24 16,0 3 12-16,3 3-24 15,0-1 20-15,0 4 4 16,0 2 8-16,3 0-12 0,0 0 8 15,0 0-4-15,0 0 0 16,0 0 16-16,0 0-4 16,0 5-4-16,-3 3 4 15,3 5-48 1,-2 6 24-16,-1 7 16 0,-3 6 4 16,0-6-8-16,0-2 4 15,3-3 20-15,-3-5-8 16,0-3-4-16,6-7 0 15,6-6 12-15,0-8-8 16,3-8-12-16,11-8 0 16,4-5-76-16,9 0 44 0,0 2-48 15,-1 4 48-15,-8 4 28 16,-3 6 8-16,-9 2 64 16,-9 1-36-16,-9 2 140 15,-12 5-96-15,-6-2 48 16,-8 2-72-16,2 1-16 15,-3-4-20-15,9 1-36 16,6 0 12-16,10-3-164 16,8 0 100-16,8 0-260 15,13-3 188 1,9 3-240-16</inkml:trace>
  <inkml:trace contextRef="#ctx0" brushRef="#br0" timeOffset="247738.0294">21721 6053 164 0,'0'-3'60'0,"0"3"-44"0,0-7-8 0,0 4 88 0,-3-2-56 15,0-3 36-15,-3 0-44 16,0-3 16-16,0 1-28 15,0-4-8-15,0 4-8 16,-3-3-16-16,0 7 8 16,3-4 4-16,-3 7 0 15,3 3 16-15,1 0-8 16,-4 3 32-16,3 2-24 16,-3 6 40-16,0-1-32 15,0 3 20-15,3 1-24 16,0-4-8-16,0 9-8 15,9-3 12-15,0-3-8 16,6 3-20-16,0 2 4 16,3-5 4-16,0-2 4 0,5-6 16 15,1-5-8-15,3 0-144 16,0-5 72-16,3-8-132 16</inkml:trace>
  <inkml:trace contextRef="#ctx0" brushRef="#br0" timeOffset="248441.9159">21858 5961 384 0,'-6'-6'140'0,"0"6"-108"0,6-2-8 0,0 4 144 16,-3 1-96-16,0 2 0 15,3 3-48-15,-3 3-32 0,3 5 0 16,0-3-12-16,3 5 8 16,0 3 16-16,0 1 0 15,3-1-20-15,0-5 8 0,-6 0-32 16,3-3 24-16,0-5-12 15,3-6 16-15,0 1-72 16,3-3 48 0,0-5-56-16,2-6 52 15,-2 1-16-15,-3-1 36 16,0-2 20-16,-3 0 0 16,-6 2 108-16,0 3-60 15,0 0 24-15,-3 3-40 16,0-1 4-16,3 1-20 15,0 0-8-15,0 0-4 16,1-1-24-16,4 1 12 0,1 0-4 16,3-3 4-1,3 0-36-15,3 0 24 16,3 3 8-16,3-1 8 16,0 4-16-16,-3-1 12 0,0 3 4 15,-1 0 4-15,-5 3 44 16,-3 2-24-16,3 3 36 15,-3 0-32-15,-3 2 12 16,-3 4-20-16,0-1 0 16,-3 3-8-16,6-3 4 15,-3-2-8-15,0 2-12 16,0-8 4-16,0 3 28 0,-3-5-12 0,3-3-64 16,3-8 24-16,-3 0-40 15,3-3 36-15,3 1-44 16,0-4 44-1,0 4-20-15,0-1 32 16,6 1 0-16,0 4 12 16,-3 1 32-16,3 0-12 15,-3 5 32-15,0 2-28 16,-1 1 32-16,1 2-32 16,0 1-4-16,0-1-8 15,-3 3 12-15,0 2-8 16,0 1-4-16,0-6 0 15,-3 3-112-15,0 3 60 16,-3-1-164-16,3-2 116 16,0-2-24-16</inkml:trace>
  <inkml:trace contextRef="#ctx0" brushRef="#br0" timeOffset="248772.4369">22498 5958 176 0,'3'-3'64'0,"-3"6"-48"0,3-3-8 0,-6 3 16 16,0-1-16-16,-6 6-4 15,0-3 0-15,0 1-4 16,3 2 0-16,0 2 0 16,3 1 0-16,6 2 8 15,9-8-4-15,3 9-12 0,0-4 4 16,0-2 4-16,-1 0 0 15,1 0-12-15,-9 5 8 16,3-2 64-16,-9-1-32 16,-3 1 76-16,-9-1-56 15,-8-2-8-15,-4-2-24 16,-3-4-12-16,-3-2 0 16,6-2-24-16,4-6 12 15,8 2-136-15,9-1 76 16,9-7-128-16</inkml:trace>
  <inkml:trace contextRef="#ctx0" brushRef="#br0" timeOffset="249132.6002">22611 5857 320 0,'-3'-5'120'0,"6"5"-96"0,3 3-4 0,0 5-36 16,3 5 4-16,0 5 24 16,3 6-8-16,-1 5 8 15,1 0-4-15,-6 0-8 16,0-2 4-16,0-1 12 16,-6-2-8-16,-3-5 16 0,-3-6-16 15,-3-8-56-15,0-13 24 16,-5-2 28-16,5-11 0 15,-3-9 52 1,6 1-28-16,6 6 172 16,0-1-112-16,6 5-12 0,6 3-48 15,-1 6-20-15,4 4-4 16,3 4 4-16,0 2-4 0,0 2-64 16,0 6 32-16,6 0-428 15</inkml:trace>
  <inkml:trace contextRef="#ctx0" brushRef="#br0" timeOffset="249300.2219">23063 5744 652 0,'-3'-14'244'0,"0"9"-192"0,6 5-12 0,3-5-108 16</inkml:trace>
  <inkml:trace contextRef="#ctx0" brushRef="#br0" timeOffset="249643.6513">23504 5693 216 0,'-9'3'80'0,"6"0"-60"0</inkml:trace>
  <inkml:trace contextRef="#ctx0" brushRef="#br0" timeOffset="249853.362">23477 5860 540 0,'-6'11'200'0,"9"-3"-156"0,-3 5-12 0,0-5-16 0,0 2-16 16,0-2 0-16,3-3 0 16,6-2-44-1,12-6 24-15,0-4-212 0,14-7 128 16,1-4-144-16</inkml:trace>
  <inkml:trace contextRef="#ctx0" brushRef="#br0" timeOffset="250168.3192">23781 5744 560 0,'-3'-19'208'0,"3"14"-164"0,-9 5-8 15,0-3 120-15,0 6-92 16,-3 2 60-16,0 3-68 16,-6 8 20-16,3 10-44 15,0 19-64-15,6 14 20 0,4 7-12 16,7-3 16-16,7-7-12 0,3-9 12 16,0-7 20-16,9-8-4 15,-3-8 4-15,3-9-4 16,0-4-8-16,-4-8 4 15,-5-6-16-15,6-5 8 16,-15-10-16-16,-6-12 12 16,-3-1-56-16,0 2 32 15,-9 2 140-15,-5 3-60 16,5 6 68-16,-3 5-72 16,0 2 4-16,-3 3-28 15,12 3-28-15,9 5 0 0,0 0-252 16,6 2 144-16,3 4-140 15,6 2 148-15</inkml:trace>
  <inkml:trace contextRef="#ctx0" brushRef="#br0" timeOffset="251369.4909">22346 6622 456 0,'9'-13'168'0,"3"2"-128"0,6-2-16 16,-9 2 36-16,14 1-40 16,-5-4-8-16,0 4-8 15,0-1-16-15,0 3 8 16,-3 0 84-16,0 3-48 15,-4 0 16-15,1 5-28 16,-3 0-4-16,-3 0-8 16,0 5-8-16,0 0 4 0,-3 6 12 15,0 5-8-15,3 5-20 16,-6 3 4-16,0 5 12 16,0 3 0-16,0 2-12 15,0 6 4-15,3-6-16 16,3-2 12-16,3-3-4 0,3-5 4 15,3-6-44-15,3-4 24 16,-1-9-4-16,4-5 20 16,-3-11 8-16,0-2 4 15,-3-8 24-15,-6-6-12 16,-3-2 24-16,6 0-24 16,-3-5 56-16,0 2-36 15,2 3 80-15,10-3-60 16,-3 1-8-16,12 1-28 15,-3 7-12-15,-1 4 0 16,-2 3 12-16,-3 6-8 16,-3 2-4-16,0 2 0 15,-9 4-40-15,3 4 20 0,-9 4-172 16,3-1 108-16,-6 6-436 16</inkml:trace>
  <inkml:trace contextRef="#ctx0" brushRef="#br0" timeOffset="251806.0184">23093 6807 236 0,'3'-3'88'0,"0"3"-68"0,0 0-4 0,-3 0 8 16,0 0-16-16,0 3 68 16,-3 2-44-16,-6-2 16 15,0 2-32-15,-3 1 0 16,-6 2-8-16,6-3 72 15,-5 0-44-15,-4 3 56 16,6 0-52-16,-3 0 16 16,0 3-36-16,12 2 16 0,-3 3-20 15,3 0 8 1,3 2-12-16,6 6 0 16,9-3-4-16,-3-2 4 0,9-6-8 15,-6 0-4-15,6-5 4 16,-3-5-172-1,-3-1 92-15,-6-4-252 0,5-4 184 16,-5-4-48-16</inkml:trace>
  <inkml:trace contextRef="#ctx0" brushRef="#br0" timeOffset="251990.3215">23016 6924 572 0,'-6'-6'208'0,"12"9"-160"0,0-3-12 15,0 3 12-15,2-1-32 0,4 3-12 16,0 3-8-16,6 0 20 15,-6 0-8-15,-3 5-4 0,-6 3 0 16,-3 0 4-16,-3-3-4 16,-3 1-20-16,0 2 8 15,-3-6-224 1,3-2 124-16</inkml:trace>
  <inkml:trace contextRef="#ctx0" brushRef="#br0" timeOffset="252360.4685">23376 6802 624 0,'-12'-13'228'0,"3"10"-176"0,9-2-16 16,-3 2 52-16,3 0-56 15,-3 1-12-15,-3 2-12 16,-3 2-20-16,6 4 8 15,-6-1-76-15,0 6 44 0,-6-1-12 16,1 3 28-16,-1 1-4 16,0-1 12-16,6 0 0 15,6 0 4-15,3-2 8 16,12-1 0-16,3 1 8 16,5-3-4-16,7 0 16 15,-9 0-12-15,3 0-4 16,-3 0 0-16,-15-3 28 15,-3 0-16-15,-21 1 40 16,0-1-32-16,-3 0 32 16,-2 0-32-16,-4-5-4 0,9-2-12 15,12-4-120-15,6-1 60 16,15-9-472 0</inkml:trace>
  <inkml:trace contextRef="#ctx0" brushRef="#br0" timeOffset="252541.6029">23852 6468 664 0,'-3'3'244'0,"3"-6"-188"0,3 9-16 15,-3-6-40-15,0 0-8 16,6 5-32-16,-3 0 24 15,9 1-320-15</inkml:trace>
  <inkml:trace contextRef="#ctx0" brushRef="#br0" timeOffset="252690.6958">23781 6664 444 0,'-6'11'164'0,"3"-6"-124"0,6 6-16 16,3-1-20-16,3 1-8 15,8 2-24-15,1 0 16 0,-3 1-180 16,-3-1 104-16,3-3-112 16</inkml:trace>
  <inkml:trace contextRef="#ctx0" brushRef="#br0" timeOffset="253011.3838">24194 6611 560 0,'-9'-2'208'0,"6"2"-164"16,-14 2-8-16,8 6 4 0,-6 0-28 16,-3 3-12-16,0-1-4 15,3 1 4-15,3 2 0 16,6 0-20-16,9 1 12 0,6-1 4 15,6-3 4-15,0 1-20 16,12 0 12-16,-12-3 4 16,2-1 4-16,-5 1 8 15,-12-2-4-15,-3 2 16 16,-14 0-12-16,-7 2-12 16,-6 1 0-16,-3-3-84 15,1 0 48-15</inkml:trace>
  <inkml:trace contextRef="#ctx0" brushRef="#br0" timeOffset="253833.7481">22989 7500 312 0,'3'-5'112'0,"-3"2"-84"0,3-5-12 0,0 6 152 0,0-1-96 15,-3-5 104-15,9 0-100 16,-9-2 56-16,0-4-76 15,0 4-12-15,0 2-28 16,-3 0-20-16,-3 0 0 0,-3 8-60 16,3 3 36-16,-9 2-4 15,-6 3 16-15,6 8-4 16,0 0 8-16,-5 0 36 16,8 2-16-16,3 1 36 15,6-1-28-15,3 1 20 16,0-1-20-16,3 1 8 15,15-4-12-15,-4-4 0 16,4 0-4-16,0-3-228 16,3-6 124-16,0-4-416 15</inkml:trace>
  <inkml:trace contextRef="#ctx0" brushRef="#br0" timeOffset="254147.9249">23173 7487 592 0,'-14'-3'220'0,"8"1"-172"0,3 2-12 0,0 2-12 16,0 4-20-16,-3-1 16 15,-3 8-12-15,0 3-28 0,0 5 8 16,0 3 4-16,3 2 8 0,6 1-20 16,6-3 12-16,6-6-12 15,6-4 8 1,3-4 36-16,5-5-16 15,-2-5 16-15,-6-5-12 0,0-3 12 16,-6-2-16-16,-9-4 4 16,-6-2-4-16,-9 1-8 15,-3-1 4-15,-9 0 20 16,3 0-12-16,3 0-20 16,7 3 0-16,8 2-112 15,6 3 68-15,8 0-208 16</inkml:trace>
  <inkml:trace contextRef="#ctx0" brushRef="#br0" timeOffset="254628.416">23444 7455 248 0,'-3'16'92'0,"-3"-5"-72"0,-3 10-4 0,3-8 104 16,-2 3-68-16,-1 0 68 0,3 2-68 16,0-2-4-16,0-3-28 15,6-2-12-15,0-3-4 16,0-8 12-16,12 0-8 15,-6-5 24-15,3-3-20 16,-1-3-64-16,-2 1 24 16,0-4-76-16,-3 4 60 15,9-6-68-15,-9 0 64 16,3 3-4-16,0 0 32 16,0 2 108-16,0 0-44 15,3 4 156-15,-6 4-108 16,6 3 16-16,-3 0-64 15,0 5-8-15,0 0-24 16,0 3-8-16,0 0 0 0,3 3-4 16,-9 2 0-16,-9 0-28 15,3 3 16-15,0 0-84 0,-3 3 56 16,3-4-72-16,-6-1 64 16,9-4-196-1</inkml:trace>
  <inkml:trace contextRef="#ctx0" brushRef="#br0" timeOffset="254975.1688">23879 7471 444 0,'-6'-10'164'0,"-6"12"-124"0,-3 4-16 0,6-6 60 0,-3 0-52 15,-3 2 40-15,0 3-40 16,1 1-8-1,2-1-16-15,0 3-24 0,3 3 8 0,6-4-12 16,3 7 8-16,3-4 0 16,0-2 4-16,12 3 8 15,0-3 0-15,5 0-12 16,-2 2 8-16,0-2 12 16,-3 3-4-16,-6-1-20 15,-3 1 8-15,-12 2 4 16,-6 0 4-16,-6-2 8 15,-6 0-4-15,-2-6 40 16,2 0-20-16,-3-5 12 16,6-5-20-16,9 2-112 15,3-7 48-15,18-1-324 16</inkml:trace>
  <inkml:trace contextRef="#ctx0" brushRef="#br0" timeOffset="255295.3194">24046 7326 236 0,'-6'5'88'0,"0"-2"-68"0,6 5-4 16,0-3 52-16,0 5-40 16,6 6 40-16,-3 11-36 15,2-1 16-15,1 6-28 16,0 2 8-16,-3 3-16 16,-3-2-8-16,0 2 0 15,0-3-4-15,-3-5 0 16,-3-8-300-16,-2-5 164 15,-4-8-8-15</inkml:trace>
  <inkml:trace contextRef="#ctx0" brushRef="#br0" timeOffset="255455.2779">23971 7447 852 0,'-9'-5'316'0,"18"-3"-248"0,0 0-16 0,0 8-28 16,6-5-24-16,3 0-36 16,6 2 20-16,2 0-196 15</inkml:trace>
  <inkml:trace contextRef="#ctx0" brushRef="#br0" timeOffset="255651.4888">24459 7572 104 0,'-21'2'36'0,"21"4"-28"0</inkml:trace>
  <inkml:trace contextRef="#ctx0" brushRef="#br0" timeOffset="292552.1095">14571 7299 260 0,'0'-5'96'0,"0"5"-76"0,9-5-4 0,-6 2 24 15,0 6-24-15,3-3-4 16,3 0-8-16,-6 0-4 16,3 5 0-16,-6 3 24 15,0 2-12-15,0 6-4 16,0 0-4-16,0 0 12 16,6 3-8-16,0-4-12 15,3-1 0-15,3-6 20 16,0 2-8-16,3-10 24 15,0-5-20-15,8-8 4 16,1 2-8-16,9-5-76 16,3 3 36-16,8 0-24 15,-2 2 36-15,6 6-8 16,-1 2 16-16,4 6 16 16,-7 2 0-16,1 3-4 15,3 3 4-15,-4-1 4 16,-2 3-4-16,-6-2 68 15,-7 0-40-15,-5-3 32 16,-3 5-36-16,-6-5-16 16,-3 2-8-16,-3-2 12 0,-3 3-8 15,-6-3-4-15,3 2 0 0,-6-2-4 16,3 3 0 0,-3-6 32-16,3 3-16 0,0-8 76 15,6 0-56-15,-3-3 4 16,6 1-24-16,3-9-12 15,2 1 0-15,1-11 4 16,3 5-4-16,3-8-4 16,0 3 4-16,3-3-16 15,2 8 8-15,1 0 4 16,0 6 0-16,6-1-28 16,-3 8 16-16,5 1 4 15,1 7 8-15,9-5-20 16,-1 8 12-16,13 2 4 15,-7 1 4-15,16 0 0 16,-7-1 0-16,19-5 0 16,-13 1 0-16,13-9 16 15,-10 3-8-15,1-5 4 16,-4 0-4-16,-2-6-8 16,-13 3 4-16,-8-8 92 15,-6 8-52-15,-10-2 24 16,-5 2-36-16,-9-3-4 15,-3 3-16-15,-6-2 0 16,0 4-4-16</inkml:trace>
  <inkml:trace contextRef="#ctx0" brushRef="#br0" timeOffset="294233.2599">15042 8101 124 0,'15'-5'44'0,"-15"5"-32"0,6-3-4 0,-1 0 72 16,-2 6-44-16,3-3 68 15,3 0-64-15,-3 0 28 16,0 3-40-16,-6-1 28 15,3 1-32-15,-3-1-32 16,3 1 4-16,-3 5 16 16,3 3-4-16,-3 4-28 15,0 1 8-15,6 8 12 16,0 0 4-16,-3 8 8 16,9-3-8-16,-9 0 16 15,3 0-12-15,6-8-4 16,-3 3 0-16,0-11 12 15,3 3-8-15,-3-5-4 16,2-3 0-16,-8-8 20 16,9 0-12-16,-9-14 4 15,3 4-8-15,0-14 4 0,-3 0-8 16,0-5-20 0,0 5 8-16,-3-5 4 15,6 5 4-15,-6 1 24 0,9 4-12 16,-3-2 100-16,9 8-60 15,0-3 4-15,3 3-36 0,-1 2-20 16,1 3-4-16,-3 3 4 16,0 2 0-16,-6 3-12 15,3 3 8-15,-6-1-200 16,0 4 112-16</inkml:trace>
  <inkml:trace contextRef="#ctx0" brushRef="#br0" timeOffset="294566.5694">15375 8447 340 0,'-9'-10'128'0,"9"10"-100"0,-9 8-8 15,3-6-20 1,6 4-4-16,-9 2 4 0,3 5 0 0,-6 5 0 16,12-2 0-16,-8 3 16 15,2-1-8-15,3-2 4 16,-3-3-4-16,0-2-8 15,3-3 4-15,-3-3-16 16,6-5 8-16</inkml:trace>
  <inkml:trace contextRef="#ctx0" brushRef="#br0" timeOffset="294939.0621">15447 8469 156 0,'5'7'56'0,"-5"-7"-44"0,3 11-4 16,-3-6 96-1,0 1-60-15,0 4 44 16,0 3-52-16,-3 1 0 16,0-1-24-16,-5-3-8 15,2 4 0-15,-6-4 48 16,3 1-28-16,-9-6 52 0,3-2-44 0,-6-8 64 31,3 2-56-31,-3-5-16 16,1 3-16-16,-1-6-8 0,12 6 0 15,-3-3 0-15,3 3 0 0,9 5-284 16,6 0 156-16</inkml:trace>
  <inkml:trace contextRef="#ctx0" brushRef="#br0" timeOffset="295315.314">15586 8466 80 0,'-6'0'32'0,"6"0"-24"0,6-3-4 15,-6 1-28 1,0 4 12-16,3-2 32 16,0 0-12-16,-3 0 8 15,0 3-8-15,-3-3 116 16,3 0-68-16,-6 0 4 15,3 5-36-15,-5 0 12 16,5 1-24-16,-3-1 12 16,3 0-12-16,0 3-8 15,3 0 0-15,0 3-16 16,3-1 8-16,0 4 12 16,0-1-4-16,-3 0 8 15,3 0-8-15,-6-2 40 16,0-1-20-16,-3-2 64 0,0 3-48 15,-3-6-16-15,3 3-16 16,-6-5 0-16,6 2-4 16</inkml:trace>
  <inkml:trace contextRef="#ctx0" brushRef="#br0" timeOffset="296095.9557">15973 8082 288 0,'3'-2'108'0,"-3"2"-84"0,3 2-4 16,-3-2 32-1,0 0-32-15,0 0 68 0,0 0-48 0,0 3 28 16,3 0-40-16,-3-1-16 16,3 1-8-16,0-6 4 15,0 3-4-15,0 0 24 16,0 0-16-16,-3 0 4 16,0 0-8-16,0 0-8 15,0 0 4-15,-3 0-4 16,3 0 0-16,-3 0 44 15,0 0-24-15,-3 3 36 16,3 0-32-16,-3-1 4 16,0 3-16-16,-8 1-8 15,2-1 0-15,-12 3-4 16,6 0 0-16,-15 2 0 16,6 1 0-16,-2 0 8 15,5 2-4-15,0-5 24 16,9 2-16-16,-3-4 4 15,9 2-8-15,0-3-8 16,3 0 4-16,1 0-4 16,5 1 0-16,-3-1 0 15,3 0 0-15,0 1-12 16,5 2 8-16,1 0-4 16,3-1 0-16,3 4-12 15,3 0 12-15,0 5 4 0,3-1 4 16,-3 1 0-16,3 0 0 15,-3-3 8-15,-4-2-4 0,-2-6 96 16,-3 3-56-16,-6-5 44 16,3-1-52-16,-3-2-20 15,0 0-8-15</inkml:trace>
  <inkml:trace contextRef="#ctx0" brushRef="#br0" timeOffset="296755.4482">16089 8138 352 0,'-3'-8'132'0,"3"8"-104"0,0-11-8 0,0 6 140 16,3 2-92-16,0-5 24 15,3 3-52-15,-3-3-28 16,3 8-4-16,0-5-28 15,3 5 12-15,-3 5-12 16,0 3 8-16,0 13 16 16,3-2 0-16,-3 7-4 15,3 3 4-15,-3 3 28 16,6-3-16-16,-6-2 76 16,3-6-56-16,0-5 92 15,-1 0-72-15,1-11 16 16,3-2-40-16,0-11-4 15,3-3-16-15,0-10 0 16,0 2-4-16,3-7-52 16,0 5 28-16,-4-3-16 15,-2 5 20-15,-6 1-20 16,3 7 20-16,-6-2-12 16,3 8 12-16,-6-1-8 15,6 4 8-15</inkml:trace>
  <inkml:trace contextRef="#ctx0" brushRef="#br0" timeOffset="297284.7147">16464 8389 332 0,'-3'0'120'0,"3"0"-92"0,0 0-8 16,-2 0 80-1,2 3-60-15,-3-1 80 16,-3 4-68-16,-3-6 16 16,9 2-36-16,-12-2-20 15,6 6-8-15,-6-1-16 16,6 3 8-16,-12 0 12 16,9 0-4-16,0 2 8 15,-3 1-8-15,9-3 16 16,-3 2-12-16,9-2-4 15,3 0 0-15,3-2-16 0,6-1 8 16,3-2-60-16,3-1 36 16,-6-7-40-16,-3 2 36 0,-3-7 28 15,-4 2 4-15,-7-8 56 16,2 5-32-16,-9-7 44 16,3 7-40-16,-3-5-16 15,9 6-4-15,-9 2-212 16,6 5 112-16</inkml:trace>
  <inkml:trace contextRef="#ctx0" brushRef="#br0" timeOffset="297597.017">16572 8368 144 0,'0'-5'52'0,"0"5"-40"0,-6 13 0 0,6-10-8 16,6 2-4-16,0 0 88 16,-3 3-48-16,2 3 8 15,4-1-28-15,-3 4 60 16,3 1-48-16,-6-4 104 16,6 2-80-16,-6-5 56 15,0 3-68-15,0-6 16 16,0 3-40-16,0-8 44 15,3 3-36-15,-6-9 92 0,6 4-68 16,-3-9 20-16,6 3-40 0,-6-10-40 16,3 4 4-16,-3-7-272 15,3 5 148 1</inkml:trace>
  <inkml:trace contextRef="#ctx0" brushRef="#br0" timeOffset="298573.0474">15705 8490 144 0,'0'-3'52'0,"0"3"-40"0,0 0 0 0,0 0 68 15,0 0-44-15,-3 0 112 16,3 0-88-16,-5 0 20 15,2 0-48-15,-6 0 12 16,6 0-24-16,-6 0-8 16,3 3-8-16,-9-3-16 15,6 2 8-15,-6-2 28 16,6 3-12-16,-3-3 24 16,3 3-24-16,-3-3 4 15,3 5-8-15,-2 0-16 16,2 1 4-16,0-4 4 15,3 3 0-15,0-2 8 16,3 0-4-16,0-1 40 16,3 1-20-16,-3 0 12 15,6 2-20-15,-3-2 44 16,6-1-32-16,0 4-16 0,6 1-4 16,-3 1-28-16,0 0 12 0,-4 3 4 15,4 0 4-15,0 2 0 16,3 0 0-16,-3 0 0 15,0 3 0-15,-6-5 8 16,3-1-4-16,-3-2 16 16,0 0-12-16,-6-5 4 15,3 2-4-15,-9-2 20 16,3 2-16-16,-9-2 12 16,3 2-12-16,-6-5 44 15,4 3-28-15,-1-3 12 16,3 2-24-16,3-2-16 15,3 3-4-15,3-3-112 16,3 0 64-16,3 0-348 16,3 0 220-16</inkml:trace>
  <inkml:trace contextRef="#ctx0" brushRef="#br0" timeOffset="332472.2827">4100 11450 80 0,'-6'-3'32'0,"9"1"-24"0,-6 2-4 15,3 0 24-15,-3 2-16 16,0 1 92-16,0 5-56 16,0-3 48-16,0 6-56 0,0 2 16 15,-3 3-36-15,1 3 28 16,-1-6-32-16,-3 8 20 16,3-5-20-16,-3-3 36 15,0-2-28-15,3-3 84 16,0-3-60-16,3-2 56 15,3-6-60-15,3-5 16 16,3-3-40-16,6-5-28 0,0-7 4 16,3-6-116-16,2 5 68 15,-2 0-4-15,0 8 32 16,0 3 0-16,-3 2 12 16,0 1 16-16,0 7 0 0,-3-2-12 15,3-1 4-15,5 1 12 16,-2 2-4-16,0 3-4 15,3 0 4-15,0 0-4 16,0 6 0-16,0-1-20 16,0 3 12-16,-4 3 4 15,-2 4 4-15,-3 4 0 16,-6 0 0-16,-3-1 8 16,0 1-4-16,-6-4 60 15,3 1-36-15,3-5 40 31,-3 2-36-31,0-5-20 0,3 0-4 16,0-3 0-16,3 1-4 16,3-6 8-16,3-6-8 15,3 1-152-15,0 0 80 0,0-6-384 16</inkml:trace>
  <inkml:trace contextRef="#ctx0" brushRef="#br0" timeOffset="332861.5196">4565 11440 280 0,'0'-3'104'0,"3"-2"-84"0,2-1 0 0,-5 6 64 15,0 0-48-15,0 0 32 16,0 0-40-16,0 0-28 16,-5 6 0-16,-1 2 8 15,3 2-4-15,-6 3 32 16,-3 3-20-16,0 3 56 0,3-1-40 15,0 1 36-15,3 2-36 16,6-5-20-16,3 0-4 16,3-6 0-16,3 1-4 0,3-3 8 15,6-3-8-15,3-5 32 16,2-5-20-16,4-3-40 16,0-3 12-16,-3-5-8 15,-12-5 12-15,0-11 24 16,-7 3-8-16,-5 3 32 15,-8 5-24-15,-7 0 48 16,6 7-36-16,-6 4 4 16,0 7-20-16,6 0-52 15,3 6 24-15,3 5-340 16,6 0 196 0,6-3-180-16</inkml:trace>
  <inkml:trace contextRef="#ctx0" brushRef="#br0" timeOffset="333417.255">3922 12008 248 0,'3'-8'92'0,"-6"8"-72"0,3-2-4 0,0 2-8 15,-3 2-8-15,0 6-12 16,0 0 8-16,-3 6 40 15,0 4-24-15,-3 8 24 16,0 6-20-16,-3 3 28 16,-3-1-28-16,6-2 76 15,-3 0-56-15,3-9 68 16,-2-2-64-16,-1-2 0 16,6-6-24-16,-3-5-20 15,0-3 0-15,3-7-120 16,3-9 68-16,-3-7-224 0,3-6 156 15,6-3-32-15</inkml:trace>
  <inkml:trace contextRef="#ctx0" brushRef="#br0" timeOffset="333627.1676">3901 12022 340 0,'24'-14'128'0,"-7"12"-100"0,7-1-8 16,-12 3 24-16,3 5-28 15,3 3-24-15,0 3 4 16,-3 2 8-16,0 0 0 15,-9 3-4-15,2 0 4 16,-11 0 84-16,-8 0-48 16,-10 0 44-16,-9-3-48 15,-6-3 52-15,6-2-52 16,1-5 12-16,2-6-32 16,6-2-96-16,6-5 44 0,6-1-324 15</inkml:trace>
  <inkml:trace contextRef="#ctx0" brushRef="#br0" timeOffset="333778.3507">4276 11847 600 0,'-6'-3'224'0,"3"1"-176"0,0 4-12 0,0 1-44 15,-6 2-4-15,0 1-356 0,0 7 200 16,-6-3-44-16</inkml:trace>
  <inkml:trace contextRef="#ctx0" brushRef="#br0" timeOffset="333987.5425">4300 11887 840 0,'-12'5'312'0,"9"8"-244"0,0 0-16 15,-3 3-12-15,-3 0-32 16,3 5 24-16,0 0-20 15,0-2-12-15,-3 0-4 16,0-4-76-16,3 4 44 0,-9-6-92 16,6-2 72-16,-5-1-112 15,-1-2 92-15,3-2-12 16,-3-6 48-16,6-3-288 16</inkml:trace>
  <inkml:trace contextRef="#ctx0" brushRef="#br0" timeOffset="334452.9973">4419 12006 300 0,'-12'8'112'0,"6"0"-88"0,-3-3-8 0,6 3 64 16,3 2-48-16,-6-2 104 0,6 3-80 15,0-1 28-15,0 1-48 16,6 2-4-16,-6-2-20 16,9-1 20-16,-9-2-20 15,0 0 32-15,0 0-28 0,0-2 4 16,0-6-12-16,0 0 20 16,0 0-16-16,-3-3 4 15,3-5-8-15,0 0-52 16,3-3 28-16,3 1-76 15,15-3 52-15,0-1-44 16,2 1 48-16,7 0 28 16,3 5 8-16,-9 0-16 15,5 3 8-15,-11 0 56 16,-3 5-24-16,-3 2 60 16,-9 6-48-16,-9 3 64 15,0 2-60-15,-3 3 8 16,3 0-28-16,3 0-20 0,0-1-4 15,3-1-92-15,0-4 48 16,12-5-248 0,3-7-104-1</inkml:trace>
  <inkml:trace contextRef="#ctx0" brushRef="#br0" timeOffset="334723.2422">4966 12043 260 0,'0'-6'96'0,"-6"6"-76"0,-2-7-4 16,2 7 88-16,-3 0-60 16,-3 0 24-16,-3 7-36 15,-9 1-4-15,3 0-16 16,-3 3 12-16,7 2-16 15,2 0 48-15,12 3-28 16,-3-3-16-16,15 1-4 16,6-4 0-16,11-2-4 15,4 0-72-15,0-3 36 16,6-5-260-16</inkml:trace>
  <inkml:trace contextRef="#ctx0" brushRef="#br0" timeOffset="335189.6714">5246 11884 424 0,'-3'-5'156'0,"9"7"-120"0,-3 4-8 0,-3-6 0 15,0 5-20-15,0 3 24 16,0 0-20-16,0 2 12 15,0 9-12-15,-3-1 20 0,0 4-20 16,0-1 56-16,-3 0-36 16,3-3 28-1,-6 1-32-15,3 2-8 0,-3-5-12 16,4 0 56-16,5-6-36 16,-3-2-4-16,-3-2-12 15,6-6 8-15,9-3-12 0,-4-2-4 16,1-6 0-16,3 1-104 15,6-4 56-15,0 1-32 16,0 3 40-16,6-1 32 16,-6 3 4-16,6 5 0 15,-7 6 4-15,1 2 100 16,-3 3-56-16,-3 3 32 16,-3-1-44-16,-6 4 4 15,6-1-24-15,-6 0 0 16,-6 0-8-16,6-2-164 0,-6-1 84 15,6-4-456 1,-6-4 296-16,6-2 44 16</inkml:trace>
  <inkml:trace contextRef="#ctx0" brushRef="#br0" timeOffset="335671.6512">3859 12664 592 0,'-3'-13'220'0,"3"8"-172"0,0 0-12 0,3 2 40 15,3 0-48-15,3 1-20 16,3 2-8-16,3 0-80 15,6 5 44-15,-3 0-276 16</inkml:trace>
  <inkml:trace contextRef="#ctx0" brushRef="#br0" timeOffset="336091.1803">4359 12561 444 0,'-15'-2'164'0,"6"10"-124"0,-8-1-16 16,8-1 60-16,-3 4-52 16,-3 4 16-16,-3 1-32 15,3 1-24-15,3 0 0 16,9-3 4-16,6-2 4 0,9-3 16 16,3-3-8-16,6-5-4 15,6-5 0-15,-7-3-76 16,10-3 40-16,-9-2-32 0,-6 3 40 15,-9 2 12-15,-3-3 8 16,-6 6-8 0,-6-3 8-16,-6 3 12 15,3 2-4-15,0 0 112 16,3 1-64-16,3-4 60 16,9 1-68-16,6-3 32 15,12-5-44-15,9 0-8 0,9 2-16 16,2 6-16-16,4-6 4 15,-1 3-16-15,-2 0 12 16,-3 3-128-16,-9 2 76 16,-7 3-128-1,-5 6 108-15,-6-1-40 16</inkml:trace>
  <inkml:trace contextRef="#ctx0" brushRef="#br0" timeOffset="336330.9251">4746 12413 268 0,'-15'-8'100'0,"3"3"-76"0,-11 2-8 15,14 6 68-15,-3 2-48 16,-3 3 76-16,-3 0-64 16,3 5-60-16,3 6 4 15,3-1 8-15,3 3 0 16,6 3 12-16,3 3-8 15,-3 2 16-15,0-5-12 16,0-3 16-16,3 0-16 16,-9-2-12-16,-6-1 0 15,0-2-136-15</inkml:trace>
  <inkml:trace contextRef="#ctx0" brushRef="#br0" timeOffset="336544.3926">4889 12461 476 0,'-3'2'176'0,"3"-2"-136"0,3 3-12 16,6 2 4-16,3 1-24 15,9-4-20-15,2-2 4 16,10 3-40-16,0 0 28 15,3-3-160-15</inkml:trace>
  <inkml:trace contextRef="#ctx0" brushRef="#br0" timeOffset="336871.5011">5074 12360 156 0,'-9'-5'56'0,"6"5"-44"0,3 10-4 0,-6-7 88 16,0 0-56-16,0 5 44 15,-3 2-48-15,0 1 24 16,0 2-32-16,3 3 0 16,3 0-16-16,3 2 56 15,0 6-40-15,6 5 32 16,3 6-32-16,0 4 8 15,0 1-20-15,3-6 28 16,-6-2-28-16,-6-3 100 0,-6-8-64 16,0-7 108-16,-9-9-88 15,-6-8-12-15,-3-7-36 16,-3-9-360-16,4-7 184 0,5-3-364 16</inkml:trace>
  <inkml:trace contextRef="#ctx0" brushRef="#br0" timeOffset="438677.623">14824 5826 184 0,'15'-6'68'0,"-15"6"-52"0,15-2-4 0,-6-1 20 15,-3 6-20-15,6-3 4 16,-3 0-8-16,0 0-16 16,3 0 4-16,-9 0 4 15,3 0 0-15,0 0 0 16,-6 2 0-16,9-2-12 16,-3 3 8-16,2 0 4 15,-2-1 0-15,6 4 0 16,-3-1 0-16,0 0 0 15,3 3 0-15,-9 0 16 0,9 0-8 16,-6 0-28-16,-3 2 8 16,3 4 12-16,3 2 4 15,-9 2-4-15,6 6 4 16,3 0-4-16,-3 5 0 0,-6 5 0 16,6 3 0-16,5 0 0 15,-2 0 0-15,0 0 0 16,3 6 0-16,-3 4 8 15,0 6-4-15,-3 3-12 16,3 5 4-16,-9-6 4 16,0-5 0-16,-3-2 0 15,-6 2 0-15,-3 1 0 16,0 4 0-16,-6 3 0 16,-2 3 0-16,-7 0-12 15,3-3 8-15,-6 3 20 16,-3 5-8-16,-2 3-12 0,5 2 0 15,-6 1 4-15,6-9 0 16,1 4 0-16,-7-9 0 16,3 3 0-16,1 2 0 15,-10 3 0-15,-3 3 0 16,-8-3 0-16,-1-2 0 16,0 2 8-16,-5 5-4 15,-1 6-4-15,-2 0 4 16,-1-6-4-16,1-2 0 15,-1 0-12-15,4 5 8 16,2 0 12-16,-11 8-4 16,5-8-12-16,1-8 4 15,-4-2 12-15,-2 15-4 0,2-2-12 16,1 5 4-16,2-6-4 16,1 1 0-1,-1 2 24-15,1 6-8 16,5 8-4-16,4-6 0 0,2-8-24 15,1 6 12-15,-4 5-56 16,0 8 32-16,-2-8-36 16,-4 0 36-16,-2 8-24 15,2 2 32-15,4 1 20 16,2-11 4-16,4-6-8 0,-1 4 4 16,0 2 4-16,-1434 0 0 15,2869-6 8-15,-1440 9-4 16,-1 5-12-16,1 7 4 15,-1-4 20-15,0-14-8 16,4-5-4-16,8 8 0 16,1-5-24-16,5 0 12 15,3-6 32-15,9 0-16 16,-2 6 8-16,5 5-8 16,-3 5 4-16,3-5-8 15,0 5 16-15,1 1-12 16,2 15-20-16,3-13 4 15,-6-8-12-15,3-6 8 16,3-4-20-16</inkml:trace>
  <inkml:trace contextRef="#ctx0" brushRef="#br0" timeOffset="440150.0902">10366 13276 164 0,'-6'5'60'0,"6"-5"-44"0,9-5-8 16,-3-1 76-16,6 4-48 15,2-1 40-15,7-5-44 16,3-3-8-16,0-4-16 16,3-4-8-16,5-5 4 15,-5-5 12-15,0-3-8 16,-3-2-4-16,-9-3 0 16,-3 5 20-16,-3 0-12 15,-1 3 48-15,-2 6-32 16,-3 1-16-16,-3 1-4 0,3 3-20 15,-6-3 8-15,3 5 12 16,0 0-4-16,0 3-4 16,0 5 4-16,-3 0-4 15,3 0 0-15,0 2-56 16,-3 9 8 0,0 10 20-16,0 1 16 15,-5 1 12-15,-1 7-12 16,-3 1 8-16,0 1-16 15,0 3 12-15,3-1 12 16,3 3 0-16,0 0-4 0,3 3 4 16,3-3 12-16,6-2-8 15,0-1-4-15,3-2 0 16,3-3 4-16,0-5-4 16,0-3-4-16,0-5 4 15,2-3-128-15,-5-10 68 16,3-3-156-16</inkml:trace>
  <inkml:trace contextRef="#ctx0" brushRef="#br0" timeOffset="440377.4158">10803 12871 340 0,'0'-8'128'0,"3"3"-100"0,0-1-8 0,-3 6-8 15,0 0-12-15,0 0-20 16,0 0 12-16,3 6-32 16,-3 2 24-16,0-3-224 15</inkml:trace>
  <inkml:trace contextRef="#ctx0" brushRef="#br0" timeOffset="440553.8526">10791 12966 260 0,'-9'3'96'0,"9"5"-76"0,0 5-4 15,0-3-20-15,-3 4 0 16,0 4 4-16,0 3 0 15,0 3 8-15,-2 0-4 16,-1-3-212-16</inkml:trace>
  <inkml:trace contextRef="#ctx0" brushRef="#br0" timeOffset="441066.1702">10919 13215 236 0,'-6'5'88'16,"6"-8"-68"-16,0-2-4 0,0 0 36 0,6-6-32 16,3-5-44-16,6-5 12 15,3-3-112-15,0 1 68 16,3 1-12-16,0 4 44 15,-4-1 32-15,-2 9-4 16,-3-3 36-16,0 7-24 16,-3 6 100-16,-6 6-64 15,-6 4 64-15,0 3-64 16,-3 6 16-16,0 2-40 16,0 3-16-16,3 0-8 15,3-1 4-15,0 1-4 16,3 0 8-16,-3-5-8 15,0-4-4-15,0-1 4 16,-3-1-288-16,-3-2 156 0,3-1-28 16</inkml:trace>
  <inkml:trace contextRef="#ctx0" brushRef="#br0" timeOffset="442100.7163">11193 13125 280 0,'-3'-6'104'0,"3"6"-84"0,0 6 0 16,0-6 12-16,6 0-20 15,6 0 4-15,3 0-8 16,3 0 20-16,0 0-16 15,2-3-4-15,-2 0-4 16,0-2-4-16,-3-3 0 16,-3 3 8-16,0 0-4 15,-6-3-4-15,-6 0 4 16,0 0 4-16,-6 3-4 16,-6-1-12-16,3 1 4 15,-3 2-4-15,0 1 0 16,0 2 16-16,0 0-4 15,3 2-4-15,1 4 4 0,-1-1 4 16,3 0-4-16,-3 3-12 16,3 0 4-16,0 3 4 15,0-1 0-15,0-2-12 16,3 0 8-16,3 0 4 16,6 0 0-16,6 0 8 15,3 0-4-15,6 0-12 16,2 0 4-16,7 0-16 15,6-3 12-15,0 0-76 16,-1-5 48-16,-2 3-20 16,-3-6 32-16,-3 3 4 0,-4-2 12 15,-2-1 24-15,0-2-8 16,-3-3-28-16,-3-3 8 16,-3 1-92-16,-6-4 56 15,0-2 48-15,-6 1 4 16,-3 1 32-16,0 1-24 15,0 3 112-15,-3 2-72 16,3 2 32-16,0 1-48 16,0 2-24-16,-3 6-4 15,3 2-8-15,0 6 0 16,0 2 8-16,-6 3-4 16,3 3-4-16,0-4 4 15,0-1 4-15,0-4-4 16,3 1-12-16,0-3 4 15,3-3-16-15,6-5 12 16,0 3 20-16,3-3-4 16,6 0-4-16,3 0 0 0,0 0-16 15,-1 0 8-15,1 0 12 16,0 0-4-16,-3-3-20 16,-3 0 8-16,0 1 32 15,-3-1-16-15,3-2-28 16,0-3 12-16,-3-3 20 15,0 1-8-15,-1 2 0 16,1 0 0-16,3 0 20 0,0 5-12 16,-3 9 12-16,3 4-12 15,0 3 0-15,3 3-4 16,-3 3 12-16,-3-3-12 16,0 2 24-16,-1-5-20 15,-2-2 32-15,0-3-28 16,-6-8 128-16,0-3-80 15,0-7 16-15,3-9-48 16,0-7 4-16,3-6-20 16,0 3-8-16,6 0-4 0,0 5-216 15,3 8 116-15,3 8-360 16</inkml:trace>
  <inkml:trace contextRef="#ctx0" brushRef="#br0" timeOffset="442739.6053">10797 13508 320 0,'-6'0'120'0,"6"3"-96"0,0 5-4 0,-6 3 0 15,0 7-16-15,-3 6-4 16,1 0 4-16,2-3-4 15,3-5 0-15,0-3 0 16,0-2 0 0,3-11 52-16,6-6-12 15,3-4-16-15,-1-4-32 0,1-4 0 16,3-1-320 0</inkml:trace>
  <inkml:trace contextRef="#ctx0" brushRef="#br0" timeOffset="443422.5132">10943 13540 216 0,'27'8'80'0,"-18"-3"-60"16,3 3-8-16,0 0 12 0,0-5-16 15,8 2 4-15,-5-2-4 16,0-3-8-16,-6 0 4 16,3-3 4-16,-3-2-4 15,0-6-4-15,-3 3 4 16,-3 3 4-16,-3 0-4 15,0-1-12-15,-6-1 4 16,0 7 12-16,0-6-4 16,-3 6-4-16,-6 0 4 0,-3 6 20 15,6-1-12-15,-3 3-4 16,-2 8-4-16,8 2 12 16,-6 1-8-1,9-1-12-15,3 6 0 0,3-5 4 16,9-4 0-16,0 1 0 15,6-2 0-15,5-7 0 16,7-1 0-16,3-4 0 16,-6-4 0-16,6-6-108 15,2-5 60-15,-8-3-24 0,3 2 44 16,-12-4 24-16,6-3 4 16,-6 2 152-16,-10 3-84 15,4 1 68-15,-3-1-76 16,-6 8 20-16,-3 2-48 15,-6 6-8-15,-5 6-16 16,-1 10-68-16,-9-6 32 16,3 6-32-16,0-8 36 15,6 3 0-15,3-3 16 16,6-3-36-16,6 5 24 16,9 4 16-16,15 4 4 15,0 3-8-15,6 3 4 16,3 5-4-16,-4-5 0 15,-8 5-20-15,-12 3 16 16,-9 0 12-16,-9-1 4 16,-6-2 16-16,-12 1-12 0,-2-12 92 15,2-7-52-15,-3-6 152 16,6-10-108-16,12-11-20 16,-2-8-44-16,8 5-20 15,3-2-4-15,9-5-16 0,11 5 8 16,10-3-148-16,0 3 84 15,12-6-352 1</inkml:trace>
  <inkml:trace contextRef="#ctx0" brushRef="#br0" timeOffset="443557.2381">11565 13448 268 0,'-3'-16'100'0,"6"13"-76"16,0-2-8-16,-3 5 8 0,0 0-16 15,0 0-64-15,0 0 28 16,-3 8-164-16</inkml:trace>
  <inkml:trace contextRef="#ctx0" brushRef="#br0" timeOffset="443755.1241">11488 13503 312 0,'-9'0'112'0,"15"0"-84"0,0 3-12 16,-3 2-4-16,-6 3-12 15,6 5 0-15,3 3 0 16,-3 5 0-16,-3 0 0 16,0-5-12-16,0 0 8 15,-3-3-4-15,-3 1 0 0,0-6 16 16,3-6-4-16,-6-2-204 16,0 0 108-1,3-5-8-15</inkml:trace>
  <inkml:trace contextRef="#ctx0" brushRef="#br0" timeOffset="444384.3635">11619 13508 208 0,'-3'3'76'0,"-3"2"-60"0,-6 6-4 0,9-6 20 0,0 3-20 16,0 3 12-16,-3 5-12 15,6-6 0-15,0 3-4 16,0 1 28-16,-3-1-20 16,6-3 4-16,0-2-12 15,-3-2 28-15,0 2-20 16,0-3-4-16,3 0-8 16,-3-5 40-16,-3 3-24 15,3-6-8-15,-3 1-8 16,3-6-4-16,0-3 0 15,3 0-56-15,3 1 32 16,3-3-8-16,3-1 20 16,3 4 0-16,6-1 4 0,-7 1 16 15,1 4-4 1,0 4-4-16,-3 2 4 0,-3 0 28 16,-3 8-4-1,-6 2-16-15,0 1-8 16,-6-1 0-16,6 1-16 15,0 0 8-15,0-1 12 16,3 3-4-16,0-5-4 16,6 0 4-16,0-2 4 15,3-6-4-15,0 0-4 16,0 0 4-16,2-3-4 16,-2 0 0-16,-3 1 8 15,0-1-4-15,-3 0-4 16,-3 1 4-16,-3-1-24 0,0 0 12 15,-3 3-4-15,0 0 4 16,0 3 16-16,0 2-4 16,3 3 40-16,6 0-20 15,-3 3 20-15,9-3-24 16,-3 2-8-16,9 4-8 16,0-4-32-16,3-2 16 15,-1 0-364-15</inkml:trace>
  <inkml:trace contextRef="#ctx0" brushRef="#br0" timeOffset="444714.2059">12053 13675 72 0,'9'-16'24'0,"9"16"-16"0,-3-8-4 0,-3 6 16 16,0-1-12-16,0 3-12 15,0-3 0-15,-3 3 12 16,-1 0-4-16,-2-2-4 16,0-1 4-16,-3 0 12 15,-3-5-8-15,-3-2 24 16,-3-1-20-16,-2 1 48 16,-4-4-32-16,-3 4 48 15,3 2-44-15,0-5 64 0,0 10-56 16,3 6 0-16,3 10-24 15,3 0-4-15,6 8-4 16,6 6 4-16,9 2-8 16,9-3-4-16,5 1 4 15,4-6-348 1</inkml:trace>
  <inkml:trace contextRef="#ctx0" brushRef="#br0" timeOffset="449628.8833">9654 14231 208 0,'12'-6'76'0,"0"4"-60"0,3-9-4 0,-3 6 92 15,3 0-60-15,-3-3 52 16,0 2-56-16,0 1-48 16,-4 0 4-16,-8 5 4 15,0 5 4-15,0 11-12 16,-6-3 4-16,1 6 4 15,-4 2 0-15,0-3 44 16,0 1-24-16,3-3 36 16,0-3-32-16,6 0-24 15,0-2 0-15,0-6 16 16,0-5-8-16,3 0-284 16,3-5 148-16,3-1-72 15</inkml:trace>
  <inkml:trace contextRef="#ctx0" brushRef="#br0" timeOffset="449760.3015">9803 13942 768 0,'-15'-10'284'0,"18"10"-220"0,-3 0-20 16,0 0-48-16,6 5-8 16,0 0-576-16,9 3 320 15,-3-3 76-15</inkml:trace>
  <inkml:trace contextRef="#ctx0" brushRef="#br0" timeOffset="450109.7641">9910 14299 196 0,'-21'3'72'0,"18"2"-56"0,-5 6-4 0,2-3-4 16,0 2-8-16,0 1-12 15,3 2 8-15,3 3 4 16,0-3 0-16,0-2 0 0,0 2 0 15,0 3 8-15,-3-3-4 16,0 3 8-16,-3-3-8 16,3 6 16-16,-3-9-12 15,0 4-12-15,0-4 0 16,0-4-40-16</inkml:trace>
  <inkml:trace contextRef="#ctx0" brushRef="#br0" timeOffset="450450.1842">9791 14347 352 0,'-3'-5'132'0,"6"-1"-104"0,3 1-8 0,0 5 0 15,3 0-16-15,6 0-20 16,3 5 8-16,3 3 4 15,-1 3 4-15,1 5 0 16,-6 2 0-16,0 1-12 16,-6-1 8-16,-6 1 84 15,-6-3-48-15,-3 2 124 16,-3 1-88-16,-6-3-24 16,-6-3-28-16,7 0-4 15,-1-2-8-15,0 5-4 16,0-6 4-16,0 1-40 0,3-3 20 0,3 2-160 31,0-10 96-31,6 0-160 16,0 0 136-16,6 0-52 15</inkml:trace>
  <inkml:trace contextRef="#ctx0" brushRef="#br0" timeOffset="450752.4783">10181 14257 384 0,'0'-10'140'0,"-3"12"-108"0,6-2-8 0,-3 0 84 15,0 0-64-15,0 0 8 16,6 5-32-16,3 1-4 16,0 2-8-16,0-3-304 15</inkml:trace>
  <inkml:trace contextRef="#ctx0" brushRef="#br0" timeOffset="450898.0603">10113 14352 624 0,'-6'-2'228'0,"18"2"-176"0,0 0-16 16,-1 0-28-16,7 0-12 15,0 0-348-15,6 5 192 16,0-5-96-16</inkml:trace>
  <inkml:trace contextRef="#ctx0" brushRef="#br0" timeOffset="451469.2648">10523 14077 72 0,'-3'-8'24'0,"6"8"-16"0,0 0-4 0,3 0 112 0,0 0-64 16,3 6 8-16,-3 7-40 16,0 3 4-1,-3 10-12-15,0 1 88 0,-6 4-52 16,-3 1-12-16,0 0-24 16,-3 0 44-16,-3-3-32 15,3-6 60-15,1-7-48 16,-1-5 64-16,0-6-60 15,3-7-16-15,3-6-16 16,3-3 0-16,0-5-4 0,6 0-212 16,0-2 112-1,6-1-192-15,5 3 164 16,4 1-8-16,3-1 80 16,3 0 40-16,-3 8 12 0,-3 3 80 15,-4 2-44-15,-2 6 136 16,-6 2-96-16,-6 0 80 15,0 0-92-15,-6 3 28 16,-3 0-52-16,-3 0-112 16,-6 3 40-1,-5-3-212-15,-4 0 136 0,0 0-76 16</inkml:trace>
  <inkml:trace contextRef="#ctx0" brushRef="#br0" timeOffset="451590.5382">10476 14305 416 0,'6'2'152'0,"3"6"-116"0,9 0-12 0,-4-2 136 0,4 1-92 15,3 4-8-15,0 0-40 16,0-3 4-16,0 2-16 16,-3 1-276-16,-4-1 144 15,-2 1-204-15</inkml:trace>
  <inkml:trace contextRef="#ctx0" brushRef="#br0" timeOffset="452073.0498">10753 14630 332 0,'-3'0'120'0,"3"-5"-92"0,-3 2-8 0,3 1 0 15,0-1-16-15,-3-8 16 0,0 1-12 16,3-6-28-16,3 3 8 16,3-1-20-1,3 1 16-15,2 0 0 16,4 2 8-16,3 3 0 0,0 0 0 16,-3 3 8-16,0 5 0 15,-3 5 8-15,-6 3-4 16,-3 3 112-16,-3 2-64 15,-3 3 52-15,0 3-64 16,-3-3-20-16,0-1-12 16,3-1-240-16</inkml:trace>
  <inkml:trace contextRef="#ctx0" brushRef="#br0" timeOffset="454698.2047">5859 15963 92 0,'0'6'32'0,"0"-4"-24"0,-3 1 0 16,3-3 48-1,-3 5-8-15,0 3-20 16,0 0 0-16,-3 3-16 15,1-1-8-15,-1 1 0 0,0 0-4 16,0-3 0 0,0 7-12-16,0-1 8 0,0-1 12 15,3 3-4-15,0-3-12 16,-3 8 4-16,0-2 4 16,0 2 0-16,3 3 0 15,-3-1 0-15,6 1-12 16,-3 0 8-16,-3-3 12 15,6 3-4-15,0-5-4 16,0 2 4-16,0-3-16 16,3 1 8-16,-3-3 12 15,0 5-4-15,0-3 8 16,-3 1-8-16,3-1-12 0,0-2 4 16,3 3 4-16,0-1 0 15,3 1 0 1,0-1 0-16,3-2 0 15,0-3 0-15,0 6 0 0,0-3 0 16,0 2 0-16,3-2 0 16,-1-3 24-16,1 3-12 15,0-3 24-15,3 1-24 16,0-1 12-16,3 0-12 16,0 0-24-16,0-2 4 15,-1-3 20-15,-2 0-4 16,3-3 32-16,0 6-24 15,3-9 32-15,-3 6-32 16,0-2 4-16,-1-1-12 0,1-2-32 16,0-1 12-16,0-2 40 15,3 3-16-15,-3-3-20 16,0-3 4-16,-1 1 0 16,1 2 4-16,0-3 8 15,0 3-4-15,0 0-4 16,0 0 4-16,3 0 4 15,-1 3-4-15,4-3-12 16,0 0 4-16,0-3 4 16,0-2 0-16,-3-1 0 15,-1-2 0-15,1 6 8 0,0-4-4 16,-3 1-4-16,0 0 4 16,0-3-4-16,-7 5 0 15,1-2 0-15,0-3 0 16,0-3 0-16,0 6 0 15,0-3 16-15,0 0-8 16,-3-2-20-16,3-4 4 16,3 1 4-16,-6 5 4 15,2-2-12-15,4-1 8 16,0 1 4-16,-3-1 0 16,0 0 24-16,0 1-12 15,0 2-20-15,0 0 0 16,-3 3 20-16,0-1-4 15,-3-2-4-15,0 3 0 16,2 0-4-16,-2-3 0 16,3 5 0-16,0-2 0 15,-3 0 0-15,0-1 0 0,0 1-12 16,3-3 8-16,-3 6 12 16,0-4-4-16,-3 1 68 15,3 0-40-15,0-3-12 16,3 5-12-16,0-2 0 15,-3-3-4-15,0 3-4 16,-3-1 4-16,3-7-16 16,0 8 8-16,2-1 20 15,1-9-8-15,-3 7-4 0,3-3 0 16,0-7-4-16,0 2 0 16,-3 2 0-16,0 1 0 15,0-3 0 1,0 3 0-16,-3-3 0 15,0-2 0-15,-3-1 8 0,6-2-4 16,-6 3-4-16,3-9 4 16,-3 6 12-16,6-3-8 15,-6-2-20-15,-3 4 4 16,6-1 4-16,-3-1 4 16,0 3 8-16,0 0-4 15,0 5 8-15,-3-8-8 16,0 8-28-16,3-3 12 15,-6-4 12-15,3 4 4 16,-3-5-12-16,0 8 4 0,0-7 28 16,0 4-12-16,0 1-12 15,0-1-4-15,0 8-4 16,0 1 0-16,0-1 24 16,0 3-8-16,0-2-12 15,-3-1 0-15,-2 1 12 16,-1-4-4-16,0 1-4 15,0 3 4-15,0 2 4 0,0-3-4 16,0 6-4-16,0-3 4 16,0 5 4-16,0 1-4 15,0 2-4-15,1 0 4 0,-1-6 4 16,0 6-4-16,-3 0 16 16,0 0-12-16,0-5-20 15,0 8 4-15,0-3 20 16,-2 0-4-16,-1 0 4 15,0 2-4-15,-3 1-24 16,3-3 8-16,-3 3 4 16,0-1 4-16,4-2 0 15,-1 3 0-15,-3-1 0 16,3 1 0-16,0 0 0 16,-3 2 0-16,3-2-12 15,1 2 8-15,-4 0 20 16,0 1-8-16,0-1-12 15,-3 0 0-15,0 3 4 16,7-3 0-16,-7 3 0 16,3-2 0-16,6 4-20 0,-6-2 12 15,6 0 20-15,-5 3-4 16,5-3-4-16,-6 0 0 16,-3-3-4-16,3 3 0 15,0-3 0-15,-2 6 0 16,2-1 0-16,0-4 0 15,-3 4 8-15,3 1-4 16,0-3-12-16,4 0 4 16,-1-3-4-16,3 3 0 15,0-3 32-15,3-2-12 16,0 2 12-16,0 3-12 16,-3 0-16-16,0-3 0 0,1 8 4 15,2 1 0 1,0-6 8-16,3-3-4 15,3-3-12-15,3 1 4 16,3-8-444-16,9-8 240 16,0-14 24-16</inkml:trace>
  <inkml:trace contextRef="#ctx0" brushRef="#br0" timeOffset="455463.7345">5999 14990 236 0,'-6'-5'88'0,"3"2"-68"0,0 6-4 0,-3-3 8 0,6 8-16 16,-6 0 32-16,3 7-24 15,-3 4 20-15,4 5-20 16,-1 2 0-16,0 1-8 16,0 4 20-16,0 4-16 15,-3 2 24-15,0-3-24 16,-3-5 56-16,3-5-36 16,-3-3 48-16,0-5-48 15,3-3 4 1,-3-13-8-16,3-5-12 15,3-11-64-15,6-5 24 0,6-3-184 16,3-2 116 0,9 2-120-16,0 0 124 15,2 6 44-15,7-1 32 0,-3 9 36 16,-6 2-12 0,-3 5 84-16,-3 3-52 0,-7 3 92 15,-5-1-76-15,-3 4 44 16,-5 1-64-16,-4 1-12 15,-6 0-16-15,-6 3-56 16,0 2 28-16,-3-5-76 16,0-3 52-16,4 3 16 15,2-5 20-15,9 0-16 16,3-1 12-16,6-2 64 16,6 6-28-16,3 1 60 0,3 1-52 15,0 3 28 1,-1 0-36-16,1-1-28 15,0-2 0-15,-6 5 24 16,0-2-12-16,-3-3-4 0,-3 5-4 16,3-5-252-16,-3-8 136 15</inkml:trace>
  <inkml:trace contextRef="#ctx0" brushRef="#br0" timeOffset="455958.2018">6145 15344 208 0,'-9'24'76'0,"12"-11"-60"0,0 9-4 0,-3-9 12 16,-3 3-16-16,0 2 76 15,3-5-48-15,-3 3 48 16,0 0-48-16,3-5-28 16,0-3-8-16,-3-3 36 15,3 3-24-15,-3-5-8 0,3-3-8 16,0 0 20-16,0 0-8 15,0-6-20-15,3 1 4 16,0-3 12-16,0 0 0 16,3-5-20-16,3 0 8 15,0-1-12-15,3 4 8 16,0-1 8-16,0 1 4 16,-3 2 16-16,0 3-8 15,-1 2-12-15,1 0 0 16,0 3 20-16,0 6-8 15,0-1 16-15,-3 3-16 16,-3 2 4-16,-3 1-4 16,0-1 4-16,-3 4-8 15,0-4-12-15</inkml:trace>
  <inkml:trace contextRef="#ctx0" brushRef="#br0" timeOffset="459142.6781">11390 14135 72 0,'-3'3'24'0,"9"-6"-16"0,-3-2-4 0,-3 5 0 0,0 0-4 15,0 0 0-15,0 0 0 16,0 0 96-16,0 0-52 16,0 0 44-16,0 0-52 15,0 0 16-15,0 0-32 16,0 5-8-16,0-5-8 15,0 6 12-15,-3-4-8 16,0 1 32-16,0 0-24 16,-3 2-4-16,-3 0-8 15,0 0 40-15,-6 1-24 16,3 2 52-16,0 2-40 16,-3-2-24-16,0 3-8 15,0-1-8-15,1 1 0 16,-4 2 16-16,0 3-4 15,3 0-4-15,0 2 4 16,0 4 4-16,3 1-4 0,3 4-4 16,3 5 4-1,3 2 4-15,3 6-4 0,0-1 8 16,6-4-8-16,0-1-4 16,0 1 4-16,3-9 4 15,0-5-4-15,0-2-72 16</inkml:trace>
  <inkml:trace contextRef="#ctx0" brushRef="#br0" timeOffset="461829.4383">11354 14342 124 0,'3'-6'44'0,"0"6"-32"0,-6 6-4 0,3-6 4 16,0 0-8-16,0 0-4 16,0 0 4-16,0 0-4 15,0 0 0-15,0 0 88 16,0 0-48-16,0 0 8 16,3-6-28-16,3 6 4 15,-3-5-12-15,3 5-8 16,0-2 0-16,3-1-16 0,-3 0 8 15,2 1-4-15,-2-1 0 16,0-2 8-16,0 5 0 16,0 0 16-16,-6 0-8 15,6 0-4-15,0 0 0 16,0 0-4-16,0 5 0 16,6-8 0-16,-3 3 0 15,3 0-20-15,-3 0 12 16,0 0 12-16,0 0 0 15,-3 0-4-15,0 0 4 16,-6 0-16-16,0 0 8 16,0 0 28-16,0 0-12 15,3 6-12-15,-3-6-4 16,0 5-4-16,2 0 0 16,1 3 8-16,-6 0 0 0,3 0 16 15,-2 3-8-15,-1-1-20 16,3 3 4-16,-3 1 4 15,0-1 4-15,0 3-20 16,-3 5 12 0,3-3 12-16,6 1 0 15,-3-1 8-15,0 1-8 0,6-1-12 16,0-2 4-16,0-5 12 16,-4-3-4-16,1 0 32 15,3-6-20-15,0-2 4 16,-3-5-12-16,3 0 4 0,0 0-8 15,0-3-12-15,0-3 4 16,0 3 20-16,0 0-8 16,0-2 24-16,0-4-20 15,0 1 32-15,3 0-28 16,0-3 32-16,-3 0-32 16,3-2-4-16,0-1-8 15,0 1 12-15,-4-4-8 16,1 4-12-16,0-1 0 15,0 4 4-15,0-1 0 16,-3 2 0-16,0 4 0 16,0 2 0-16,3 0 0 15,0 3-28-15,0 2 16 16,0 0 32-16,0 1-12 16,3-1 36-16,0 0-28 15,0 1 76-15,-3-1-56 16,3 3-4-16,0 0-20 0,-9 0-12 15,6 3 4-15,-6-3-4 0,0 5 0 16,-3 0-388 0,3 3 212-16,-6 6-64 15</inkml:trace>
  <inkml:trace contextRef="#ctx0" brushRef="#br0" timeOffset="462911.7735">11744 14638 124 0,'-3'0'44'0,"3"-5"-32"0,-3 7-4 16,3-2 56-16,0 0-36 0,-3 0 60 15,0 0-52-15,3 0 12 16,-3 3-32-16,0 0-16 15,0-1-4-15,0-2 12 16,0 3-4-16,-3 0 40 16,0-1-20-16,0 1 12 15,3 0-20-15,-3-1-8 16,0 1-4-16,3 2 4 16,0 0-4-16,-3 1 8 15,0-1-8-15,3 3 8 16,0 0-8-16,0 2 32 15,0 1-20-15,3 0-24 16,6 2 4-16,0-3 28 16,3-2-16-16,0 0-8 0,3-5-4 15,0-3 20-15,0-5-8 16,-3-3 4-16,0 0-4 16,-3-3 4-16,0-2-8 15,-3 0-12-15,0 0 4 16,-3-1 20-16,0 1-8 15,0 3-20-15,0-1 4 16,0 3 4-16,0 0 4 16,-3 3 16-16,3 2-8 15,-3 0-20-15,0-2 4 16,0 5 32-16,0 0-16 16,-3-2-16-16,0 2 0 15,3 0-4-15,0 2 4 0,0 1-152 16,3-3 88-16,0 0-228 15</inkml:trace>
  <inkml:trace contextRef="#ctx0" brushRef="#br0" timeOffset="463554.7401">11913 14625 196 0,'-6'-5'72'0,"9"10"-56"0,0-5-4 0,-3 0 12 15,0 0-16 1,6 5-20-16,-6-5 4 0,6 5 4 15,-3 1 4-15,0 2 0 16,0 2 0-16,-3 1 68 16,-3 2-36-16,3 3 16 15,-3 0-32-15,3 0-8 16,0 2-4-16,0-2 12 16,3-3-8-16,-3-5 32 15,0-2-24-15,0-6 56 16,3-3-40-16,3-2 12 15,0-1-28-15,-3-2 8 16,3 0-12-16,0-2 44 16,0-1-28-16,3 1 28 15,-3-1-28-15,3 3 28 16,-3-2-32-16,6 2-4 0,-3-3-12 16,0 0 20-16,-3 1-16 15,-1 5-4-15,-2-3-4 0,-3 2 4 16,0 4-4-16,-3-1-48 31,3 3 28-31</inkml:trace>
  <inkml:trace contextRef="#ctx0" brushRef="#br0" timeOffset="465463.8375">12163 14265 124 0,'9'-5'44'0,"-6"2"-32"0,3 0-4 0,-6 3 56 0,3-2-36 15,3 2 24-15,-3 0-32 16,0-5 16-16,3 5-20 15,-3 0 8-15,3 0-12 16,0 0 0-16,3 0-4 16,0 0-24-16,0 5 8 15,0-3 4-15,0 4 4 16,-3-1-12-16,-6 0 8 16,0 6 12-16,0 2-4 15,0 3-4-15,-6 3 4 16,-3 4-4-16,6-4 0 15,-3 5-20-15,3-3 12 16,0-3 32-16,-3 1-16 16,6-6 8-16,0 0-8 15,3-2-16-15,-3-3 4 16,3 0-4-16,0-3 0 0,3-2 16 16,3-1-4-16,0-2 8 15,0-2-8-15,3-1 8 16,2-2-8-16,-2-6 8 15,0-2-8-15,3 0 40 16,0-3-20-16,0-3 40 16,-6 1-36-16,3 2 12 15,3-3-24-15,-7-2 8 16,-2 5-12-16,3 3 12 0,0 3-16 16,0 2 4-16,0 0-4 15,-6 2-16-15,0 4 4 16,0-1 4-16,-3 0 0 15,0 3 24 1,0 0-12-16,0 0-4 16,0 0-4-16,0 0-84 0,6 3 44 15,-3 2-356-15</inkml:trace>
  <inkml:trace contextRef="#ctx0" brushRef="#br0" timeOffset="465779.993">12408 14540 132 0,'-3'0'52'0,"-3"3"-44"0,6 2 4 0,0 0-36 0,0 6 12 16,0 2 12-16,-6 6 4 15,3-3-12-15,0-1 4 16,0-1 20-16</inkml:trace>
  <inkml:trace contextRef="#ctx0" brushRef="#br0" timeOffset="466078.7672">12342 14522 92 0,'6'0'32'0,"3"8"-24"0,6 2 0 16,-3-7-4-16,3 5-4 0,-1 5 0 15,7 0 0-15,-9 6-20 16,0-6 12 0,0 0 20-16,-9 0-4 0,0-2 164 15,-6 2-96-15,0-2 40 16,-12-1-68-16,0 4-28 15,0-4-12-15,1 3-20 16,-4-7 8-16,3-1-48 16,3 0 24-16,3-2-232 15</inkml:trace>
  <inkml:trace contextRef="#ctx0" brushRef="#br0" timeOffset="466543.4925">12583 14612 312 0,'12'-8'112'0,"-9"5"-84"0,0-2-12 15,-3 5 20-15,6 0-24 16,-6 0 4-16,0 0-8 15,0 0-8-15,0 2 4 16,-6 4-4-16,-3-4 0 16,-3 4 0-16,3-4 0 15,3 4 8-15,0-4-4 0,3 1-12 16,3-3 4-16,0 0-16 16,6 2 12-16,3 4 4 15,3-1 4-15,0 0-20 16,0 1 12-16,-6 2 12 15,3 0 0 1,-3-1-12-16,0 1 4 0,-3 0 12 16,-3 0-4-16,-3-2 8 15,-3-1-8-15,0 0-12 16,0 0 4-16,-3 1 72 16,-3-1-36-16,3 0 24 15,0-2-36-15,3 0-16 0,0-3-8 16,0 0-4-16,3 0 0 15,0-3-344-15</inkml:trace>
  <inkml:trace contextRef="#ctx0" brushRef="#br0" timeOffset="466994.0422">12821 14109 268 0,'6'-8'100'0,"3"8"-76"0,12 11-8 0,-12-3 96 0,6 5-64 16,0 3 60-1,6 5-64-15,-1 11 16 16,4 2-40-16,0 16 0 16,0 6-12-16,-12 7 20 15,-3-2-16-15,-18 11-100 0,-9-6 44 16,-9-8-192-16,-15-3 132 16,-5-10-120-16</inkml:trace>
  <inkml:trace contextRef="#ctx0" brushRef="#br0" timeOffset="468540.2351">7529 15995 288 0,'-9'-5'108'0,"12"8"-84"0,-3-3-4 0,0-3 108 15,0 0-72-15,6 1-12 16,0-1-28-16,0-5 4 16,0 0-12-16,3 0-4 15,3-2 0-15,0-4-16 16,0-1 8-16,3-1 4 16,-1 0 0-16,4 0-12 15,0 3 8-15,-3 2-4 16,-3 1 0-16,0 4 8 15,0-2 0-15,0 8 0 16,0 0 0-16,-4 8 8 16,4-2-4-16,0 7 24 0,6 5-16 15,-3 1-4-15,6-1-4 16,0-2 12-16,0-3-8 16,2 1 16-1,-2-4-16-15,-3-2 4 0,0-5-4 16,-3-6 12-16,-3-2-12 15,0-8 4-15,-6-1-4 16,-1 1 12-16,1-3-12 0,-3-2-20 16,-3 2 4-16,0 0-4 15,0 5 4-15,0 4 8 16,0 1 0-16,0 6-12 16,0 0 8-16,9 3-4 15,-6 5 0-15,0 0-12 0,0 0 12 16,0 0 20-16,0 0-4 15,-3-1-4-15,3 1 0 16,0 0-4-16,3-2 0 16,0-4 8-16,3 1-4 15,3-3 8-15,3-3-8 16,6-2-28-16,5 2 12 16,7-5-136-1,6 0 80-15,8 1 12 16,4-4 36-16,3-2 8 15,2 5 4-15,4-3 8 16,-4 3 0-16,-2 8 0 16,-7 0 0-16,-2 8 164 0,-3 3-88 15,-9 2 8-15,-4 3-56 16,-5 0 0-16,-3 0-16 16,-6 0 12-16,-9-3-16 15,-3-3 16-15,-6 1-16 0,-6-3-56 16,-6-3 24-16,3-2-236 15</inkml:trace>
  <inkml:trace contextRef="#ctx0" brushRef="#br0" timeOffset="469411.417">8014 15514 288 0,'-3'-6'108'0,"3"9"-84"0,0-3-4 0,0 0-4 15,0 0-12-15,0 0 16 16,6 0-12-16,0 5 32 0,0 1-24 16,3 2 12-16,3 5-16 15,0 5 36-15,3 1-24 16,3-1-4-16,0 6-12 16,-4-8 36-16,1-3-20 15,0-2 92-15,0-6-64 16,0-7 28-16,6-6-44 15,-3-8-24-15,5 3-4 16,1-9 0-16,3-1-4 0,-6 1 16 16,-3 1-12-16,-3 3-20 15,-3 4 4-15,-7 4 4 16,-2 5 4-16,-6 5-12 16,3 5 8-16,-5 0 4 15,2 3 0-15,3 3-212 16,0-3 116-16</inkml:trace>
  <inkml:trace contextRef="#ctx0" brushRef="#br0" timeOffset="470162.7196">8443 15654 144 0,'0'-5'52'0,"3"5"-40"0,-6 0 0 0,3 0 52 16,0 0-36-16,0 0 68 15,3 0-56-15,-3 0 8 16,0 0-28-16,0-8 32 16,0 8-28-16,0 0 4 15,0 0-16-15,0 0 12 16,-3 0-16-16,0 0 32 16,0 0-24-16,-3 0 32 15,-3 0-32 1,3 0 40-16,-3 8-32 0,0-3 4 15,3 0-16-15,0 1-8 16,-3 1 0-16,6 4-16 0,0 0 8 16,3-1-16-16,3 3 12 15,6-5 20-15,3 3-4 0,3-8 16 16,0-3-16-16,3 0 4 16,0-3-4-16,-3-8-52 15,0 6 28-15,-7-3 4 16,-5-2 8-16,-3-4 12 15,-6 9-4-15,1-6-12 16,-4 6 4-16,-3 3 12 16,-3 2-4-16,6 0 16 15,-3 0-12-15,3 0 16 16,0 0-16-16,6 0-4 16,0 0 0-16,0 0-60 15,3 0 32-15,0 0-436 16,0 0 248-1</inkml:trace>
  <inkml:trace contextRef="#ctx0" brushRef="#br0" timeOffset="470642.5378">8613 15596 216 0,'-6'-3'80'0,"6"3"-60"0,0 3-8 16,0-3 116-16,0 0-72 16,-3-3-20-1,6 6-24-15,3 2-4 0,0 0-4 16,-1 3-12-16,1-2 4 16,0 2 72-1,3 2-36-15,0 3 16 16,0 1-32-16,0-4 20 15,3 3-24-15,-6-5 56 16,3 3-36-16,-3-8 72 0,0 2-56 16,-6-8 36-1,3 3-48-15,0-5-12 0,3 0-12 0,0-6 0 16,3 0-8 0,2-4 8-1,4 4-8-15,0-5-188 16,3 3 100-16,6-6-440 0</inkml:trace>
  <inkml:trace contextRef="#ctx0" brushRef="#br0" timeOffset="474530.1916">4297 10172 268 0,'6'-26'100'0,"-3"18"-76"0,3 0-8 16,0 5 0-16,-1 1-12 16,-2-4 8-16,0 1-8 15,0 2 128-15,-3 1-68 16,0-3 104-16,0 5-96 16,3 0-20-16,3 0-32 15,3 0-16-15,3 2 0 16,0 3-4-16,3-5 0 0,3 6 8 0,3-6-4 15,-1 0-4-15,4 0 4 16,0 0 4-16,-3 0-4 16,3 0-28-16,0 2 12 15,2 4 12 1,-2-1 4-16,3 3-4 0,3 2 4 16,-3-2-16-16,5-2 8 15,1 2 4-15,6 0 0 16,8 0 16-16,-2-3-8 15,3-3 4-15,-4 4-4 16,7-4-24-16,-1 1 8 0,-2-3 20 16,6 3-4-16,-1 2-12 15,1 0 0-15,-4-2 12 16,1 0-4-16,0 2 8 16,-1 0-8-16,1-5-4 15,8-2 4-15,4-4-16 16,8 4 8-16,-5-4 4 15,8 1 0-15,-5 0 0 16,2-1 0-16,0 1-20 16,7 2 12-16,-10-4 20 15,1 4-4-15,-4 0-12 16,-2 3 0-16,-1-5 12 16,4 2-4-16,-1 1-4 15,1-1 4-15,-10-2 4 31,7 2-4-31,5-2-12 0,4 2 4 0,-1-2 4 16,1 0 0-16,-10 2 16 16,-2 0-8-16,-4 3-12 0,-5 3 0 15,-7 0 100-15,-5-3-52 16,0 0 0-16,-12 2-28 16,-1-2-12-16,-17 0 0 15,-3 8-664 1,-18 0 360-16,3-13 120 15</inkml:trace>
  <inkml:trace contextRef="#ctx0" brushRef="#br0" timeOffset="532543.7657">9633 17479 300 0,'6'-5'112'0,"-9"5"-88"0,9-5-8 0,0 5 64 15,0-3-48-15,-3-2 32 16,3 0-36-16,3-3-8 15,0 2-12-15,3-2-8 16,6 3 4-16,0-3 12 16,0-2-8-16,2-1-20 15,1-2 4-15,0-3 32 16,0 3-16-16,-3 5-16 16,0-5 0-16,-3 7 20 0,-4-2-4 15,-2 3 4 1,-3 0-4-16,0 2-16 0,0-2 4 15</inkml:trace>
  <inkml:trace contextRef="#ctx0" brushRef="#br0" timeOffset="532878.4217">9791 17485 208 0,'0'2'76'0,"0"-2"-60"0,0 0-4 0,0 0 188 16,6 0-112-16,-3-2 72 15,0-1-96-15,3-5 44 16,-3 3-64-16,3-3 4 15,6 3-28-15,3-9-12 0,6 6-4 16,5-5-24-16,1 3 12 16,0 2 12-16,-6 0 0 15,0 0-144-15,-9 3 76 16,-3-1-200 0,-7 6 144-16,-2-5-136 15</inkml:trace>
  <inkml:trace contextRef="#ctx0" brushRef="#br0" timeOffset="533353.5331">10160 17022 156 0,'6'13'56'0,"-6"3"-44"0,15 10-4 0,-9-7 104 16,0 5-64-16,0 2 24 15,0 3-40-15,3 0-40 16,0-2 4-16,-3-6 28 16,0 0-16-16,3-5 0 15,0-5-4-15,-3-6 20 16,-1 3-12-16,4-8 32 16,0-8-28-16,0-5 56 15,0-6-40-15,0-7 4 16,3-6-24-16,0-3 0 15,3 1-4-15,-3 5-16 0,0 5 4 16,-3 6-16-16,0-1 12 16,-4 11 4-16,-2 3 4 15,-3 5-144-15,0 5 80 16,0 3-236-16</inkml:trace>
  <inkml:trace contextRef="#ctx0" brushRef="#br0" timeOffset="533804.2662">10491 17247 248 0,'0'5'92'0,"-3"-5"-72"0,-3 8-4 0,3-3 44 16,0-5-36-16,-3 8-12 15,-3 3-4-15,0-6-8 16,3 3 0-16,-3 0 32 16,0 5-16-16,3-2 4 0,3-3-12 15,0 5-8-15,3-5 4 16,3 5 4-16,3-8-4 15,3 6-4-15,3-9 4 16,3 4 4-16,3-6-4 16,-3-6 16-16,-3 4-12 15,-1-9 16-15,-2 6-16 16,-6-8 48-16,-3-1-28 16,0 1 12-16,-3-5-24 15,-3 2 20-15,1 3-24 16,2 2-4-16,3 3-4 15,0 8-148-15,0 0 80 16,8 8-288-16</inkml:trace>
  <inkml:trace contextRef="#ctx0" brushRef="#br0" timeOffset="534092.6498">10678 17397 288 0,'3'11'108'0,"0"-6"-84"0,0 3-4 0,0-8 120 15,-3 0-80-15,6 6 96 0,0-12-88 16,6-2 116-1,-3-2-104-15,3-4 48 0,0-4-72 16,3-9-24-16,2 1-20 0,1 0-204 16,3-1 104-16,-6 9-508 15</inkml:trace>
  <inkml:trace contextRef="#ctx0" brushRef="#br0" timeOffset="534914.3372">10768 17942 488 0,'-3'0'180'0,"6"-5"-140"0,-1 5-12 0,1 0 56 16,3-5-52-16,3-3-4 15,3 3-16-15,3-3 8 0,6-3-12 16,6-2-12-16,6-3 0 0,8-3 4 16,10-7 0-16,-4 0 8 15,4-11-4-15,-6 2 16 16,-4 9-12-16,-5-1-20 16,-9 3 4-16,-6 3 12 15,-6 13 0-15,-4-2-4 16,-5 10 4-16,-6 0-112 15,0 5 60-15</inkml:trace>
  <inkml:trace contextRef="#ctx0" brushRef="#br0" timeOffset="536391.2828">10967 17937 124 0,'0'0'44'0,"0"0"-32"0,-3 0-4 15,3 0 48-15,0 0-32 16,0 0 8-16,-3 8-20 0,0-8 0 15,-3 0-4-15,0 0 72 16,0 0-44-16,0 0 76 16,0 0-64-16,3 0 44 15,3 0-52-15,0 0 60 16,3 0-60-16,3-3 0 16,3-2-24-16,3 0-28 15,6-3 4-15,6 0 20 0,2-3-4 16,1-2-12-16,3 0 0 15,-6 0 4-15,0-1 0 16,-6 7-20-16,-4-4 12 16,-2-2 4-16,-3 5 4 15,-3 2 0-15,0 4 0 0,-3-3-12 16,3-1 8-16,-3 6-456 16,3 0 252-1,6 6 68-15</inkml:trace>
  <inkml:trace contextRef="#ctx0" brushRef="#br0" timeOffset="536986.2966">11467 17427 364 0,'15'-6'132'0,"-15"12"-100"0,0 15-12 16,0-8 88-16,3 5-64 15,0 4-8-15,6-1-24 16,-9-3-12-16,9 6 4 16,-3-8 12-16,0 0-8 15,3-3 16-15,2-5-16 16,-8-3 4-16,3-5-4 16,0-2 4-16,3-6-8 15,-9-6 84 1,6 1-44-16,3-8-4 0,3-5-24 15,-9 2-12-15,9-3 0 16,-3 6-4-16,-3 3 0 0,-3 4-20 16,0 4 12-16,0 2-12 15,3 5 8-15,-6 3-124 16,0 0 76-16,3 3-372 16</inkml:trace>
  <inkml:trace contextRef="#ctx0" brushRef="#br0" timeOffset="537526.2801">11744 17622 280 0,'0'0'104'0,"0"0"-84"0,0-2 0 16,0 2 56-16,0 0-44 16,-3 0 48-16,0 2-44 15,0 1-12-15,0-3-12 16,0 5-12-16,-3-5 4 15,0 6 4-15,0-4-4 16,0 11-4-16,0-7 4 16,-3 7-4-16,3 0 0 0,-3 0 16 15,-3 1-8-15,6-1 16 16,3 0-16-16,3 0-4 16,3-2 0-16,9-8-16 15,-3 2 8-15,6-5 12 16,0 0-4-16,0 0 8 15,-3-5-8-15,-3-3-4 16,-3-6 4-16,0 1 12 16,-6-5-8-16,0-1 4 15,-6 3-4-15,0-2 100 16,0-1-60-16,0 6 32 0,0 8-44 16,3-3-40-16,3 5 0 15,0 3-124-15,6 3 72 0,3-3-436 16</inkml:trace>
  <inkml:trace contextRef="#ctx0" brushRef="#br0" timeOffset="537856.3955">11899 17577 280 0,'-6'0'104'0,"12"8"-84"0,-9 5 0 0,0-2 100 15,0 5-68-15,0 2 40 16,0 4-52 0,3 1-16-16,0-1-12 0,3-9-20 15,3 0 4-15,0 0 64 16,5-7-32-16,-2-6 68 15,3-6-56-15,0-7 0 16,3 0-24-16,-3-8-4 0,0-3-4 16,0-3-16-16,0 6 4 15,-6 8 4-15,-3 0 0 16,-3 7-564-16</inkml:trace>
  <inkml:trace contextRef="#ctx0" brushRef="#br0" timeOffset="539463.6476">11842 18199 196 0,'6'-8'72'0,"-9"8"-56"0,0-10-4 0,3 10 100 16,0-3-64-16,0 3 44 16,-6-5-56-16,6-1 60 15,-9 4-56-15,3 2-8 0,-3 0-20 16,3 2-20-1,-6 9 4-15,3-8 4 0,1 2 0 16,2 8-12-16,0-2 8 16,6-3 12-16,0 5-4 15,6-5-12-15,0 2 4 16,2-7 20-16,-2-3-8 16,3 0-100-16,3 0 48 15,-3-8-96-15,0 3 80 16,3-3-60-16,-9-5 72 15,3 7 12-15,0-2 24 16,0 3 240-16,-6 5-124 16,0 0 44-16,0 0-84 15,0 5 12-15,9 9-44 16,-3-7-20-16,9 7-4 16,5-4 16-16,-2-2-12 15,9-2 12-15,-3-6-12 0,9-6-32 0,-10 1 8 16,-2-3-92-16,-3-5 56 15,-3 0 24-15,-3-14 16 16,-3-5 8-16,-3-7 0 16,0-6 8-16,-3-3-4 15,-3 6 60-15,3 2-36 16,0 11 68-16,3 5-56 16,0 6-36-16,0 4-4 15,2 12 4-15,1 4 0 16,-3 9 8-16,0 10-8 15,-6 6-4 1,3 4 4-16,-6 9 28 16,-3 5-16-16,-3 0-136 0,1-11 64 15,-1-7-420-15</inkml:trace>
  <inkml:trace contextRef="#ctx0" brushRef="#br0" timeOffset="539645.3407">12083 18001 664 0,'0'2'244'0,"0"-2"-188"0,3 0-16 0,3 0-12 16,9 0-24-16,6-5 8 16,3 2-8-16,2-2-240 15,1 5 128-15,-3-5-292 16</inkml:trace>
  <inkml:trace contextRef="#ctx0" brushRef="#br0" timeOffset="542391.2922">11649 18543 144 0,'0'-5'52'0,"0"5"-40"0,-6-6 0 15,6 6 96-15,0 0-60 0,0 0 24 16,0-2-40-16,0 2-12 16,-3-6-12-16,3 6 12 15,0 0-12-15,0 0-4 16,0 0 0-16,-3 0 4 16,0-5-4-16,0 5 8 15,0 0-8-15,0 0-20 16,0 0 8-16,0 0 4 15,0 0 4-15,0 0 8 16,3 0-4-16,-3 0-12 16,0 5 4-16,3-5 12 15,-3 8-4-15,-3-8 8 0,3 6-8 16,0-6 8 0,3 8-8-16,-3-3 8 0,3 3-8 15,3-3-20-15,3 3 8 16,0 3 20-16,3 2-4 15,0 0-12-15,0 0 0 16,3-5 4-16,-1 11 0 16,4-6 0-16,-6-5 0 15,3 3-12-15,-3 2 8 16,3 0 12-16,-12-8-4 16,3 3-4-16,0-3 4 15,-6 3-4-15,0-8 0 16,0 8 16-16,-3-8-8 15,0 6 24-15,0-1-20 16,-6-2 4-16,3-3-8 16,-3 0 20-16,-5 0-16 15,5-3 12-15,-3-8-12 0,6 9 0 16,3-4-4 0,0-7-16-16,6 8 4 0,3-3-312 15,0-5 168-15,6 13-32 16</inkml:trace>
  <inkml:trace contextRef="#ctx0" brushRef="#br0" timeOffset="542814.2916">11896 18572 156 0,'-3'0'56'0,"0"0"-44"0,0 0-4 15,0-3 44-15,-3-2-32 16,6 5 52-16,-6 0-40 16,-3 0 36-16,3 0-36 0,0 8 0 15,0-3-20-15,0 1 56 16,-3 7-40-16,6 0 24 16,0-5-32-16,3 5 0 15,3-2-12-15,3-3 12 16,3 0-12-16,0-3-4 15,3 0 0-15,6-5-172 16,-6-5 92-16,-3 0-208 16</inkml:trace>
  <inkml:trace contextRef="#ctx0" brushRef="#br0" timeOffset="543142.6457">11899 18601 312 0,'-9'-5'112'0,"9"10"-84"0,0 8-12 0,3-5 92 0,3 6-64 15,5-1 36-15,4 5-48 16,0-4-28-16,6 7-4 15,3-8 16-15,6 0-8 16,-7-8 24-16,-2 1-20 16,0-6-20-16,-3-11 0 15,-6 3-120-15,-3-10 72 16,-6-3-40-16,0-17 56 16,-6-1-72-16,-3-6 60 15,-3-3-96-15,-3 9 84 16,15 1 20-16,-3 9 28 15,3 6 324-15,-3 4-168 16,-3 6 56-16,3 10-116 0,0 3-48 16,0 8-20-16,3 13-24 15,-3 3 8-15,-3 8 12 16,3-3-4-16,3 3 16 16,-3-1-12-16,-6-9-28 15,48 15 8 1,-36-16-416-16</inkml:trace>
  <inkml:trace contextRef="#ctx0" brushRef="#br0" timeOffset="543307.2189">12053 18421 684 0,'6'-13'252'0,"3"10"-192"15,9-2-20-15,-3 0 68 0,0-3-68 16,9 3-16-16,5-1-16 15,4 4-572-15,-3 2 308 16,0 2 4-16</inkml:trace>
  <inkml:trace contextRef="#ctx0" brushRef="#br0" timeOffset="543653.7161">12610 18376 208 0,'-6'-8'76'0,"6"3"-60"0,0-3-4 0,0 8 64 15,0 0-44-15,-3 0-12 16,0 8-12-16,0 3-20 16,-3 7 8-16,-3 11 64 15,0 11-32-15,-3 5 8 16,0 5-24-16,48 8 28 0,-30-10-24 16,3-3-32-16,0-11 8 15,-6-2 28 1,-3-8-12-16,-3-11 16 15</inkml:trace>
  <inkml:trace contextRef="#ctx0" brushRef="#br0" timeOffset="543969.1052">12527 18445 184 0,'9'-24'68'0,"2"16"-52"0,7 3-4 16,-6-3 64-16,3 16-44 0,0-8-28 16,3 13-8-16,-3 0 0 15,0 11 4-15,-6-3 88 16,-7 3-48-16,-4-3 168 16,-4 6-116-16,29-1 100 15,-32-7-112 1,-2-1-16-16,-7-2-40 0,3-3 0 0,-3-2-12 15,0-3 12-15,3-8-16 16,6 0-72-16,-3-8 32 16,9-3-232-16,12-2 144 15,3 0-308 1</inkml:trace>
  <inkml:trace contextRef="#ctx0" brushRef="#br0" timeOffset="544342.5493">12809 18421 624 0,'-9'-8'228'0,"3"8"-176"0,-5 6-16 16,8-4 16-16,-6 4-36 15,3 1-12 1,6 7-8-16,0 4-24 0,9 1 16 16,-3 2 12-16,0-8 4 15,0 6-4-15,5-6 4 16,-2-5 12-1,36 10-8-15,-36-18 24 0,6 0-20 16,-9 0-48-16,3-5 20 16,-6-8-164-16,-6 0 100 15,0-1-36-15,-6-7 68 0,-3 3 36 16,0-1 12-16,-3 11 232 16,6-5-128-1,9 5 36-15,-6-3-84 0,3 4 12 16,3-1-40-16,3-3-16 0,0 8-8 15,3-2-4-15,0 0 0 16,-3 5-12-16,0-3 8 16,-3 3-340-1,0 0 188-15,-3 3-236 16</inkml:trace>
  <inkml:trace contextRef="#ctx0" brushRef="#br0" timeOffset="544573.0174">13012 18289 676 0,'-9'-11'248'0,"6"9"-192"0,-3 2-16 15,6 0 120-15,0 2-96 16,-6 4-36-16,6 4-20 16,0-2-8-16,-3 11 0 15,0 2-328-15,0 0 180 16,-3-2-132-16,6 4 160 15,0-7 52-15,0-3 40 16,6 1-72-16,-6-9 52 16,3 3-40-16</inkml:trace>
  <inkml:trace contextRef="#ctx0" brushRef="#br0" timeOffset="545228.9862">13033 18413 364 0,'-15'21'132'0,"9"-10"-100"0,-3 5-12 0,9-3 104 15,3-2-72-15,-3 7-4 0,0-5-28 16,3 1 12-16,6-6-20 15,-3-3 4-15,9-5-8 16,-1-5 20-16,1-3-16 16,3-3-20-16,0-2 0 0,0 0-112 15,-3-1 68-15,-3 7-84 16,0-4 76 0,-3 3 4-16,-1 3 36 15,-2 2 40-15,-6 3-12 16,6 0 124-16,3 3-76 15,0 2 68-15,0 3-72 16,6 5 24-16,0-8-44 16,3 9 0-16,0-9-20 15,2 0 0-15,1-2-4 16,-3-6 20-16,6-2-16 16,-6-6-4-16,-3-4-4 15,0-9-4-15,-4-3-204 16,-2-2 112-16,-3-3-44 15,-6 1 84-15,-3 4 152 16,0 3-52-16,-3 3 244 16,6 8-168-16,-3 5-8 15,3 3-72-15,0 5-24 16,3 8-12-16,0 2-8 0,3 4 4 16,-3 1 12-16,3 4-8 15,-3-1 24-15,0-4-20 16,0-1-180-16,0 0 92 15,-6-13-8-15,3 0 52 0,0-13 20 16,9 0 12-16,0-6 0 16,6-2 0-16,6 2 16 15,12 1-8-15,2 5-348 16</inkml:trace>
  <inkml:trace contextRef="#ctx0" brushRef="#br0" timeOffset="549178.8016">12098 16837 300 0,'-3'-16'112'0,"3"16"-88"0,0 0-8 16,3-6 48-16,-3 6-40 15,3-2 52-15,-3-4-44 16,6 1 108-16,-3 5-80 16,0-5 0-16,0 5-36 15,3-3 0-15,9-2-12 16,-3 0-16-16,5-6 0 0,1 0 12 16,0 4-4-16,3-9-4 15,6-6 4-15,-6 4 4 16,-1-3-4-16,1-3-12 15,0 0 4-15,0-2 12 0,3 2-4 16,0 3 8 0,2-3-8-16,-2 3 8 15,3-6-8-15,-3 1-12 32,6-1 4-32,2-10 12 0,4-2-4 0,0-6 8 15,2 0-8-15,-2 0-4 16,-3 0 4-16,-3 5-16 0,-4-2 8 15,1 5 12-15,0-8-4 16,-3 2-4-16,0-2 4 0,-4 0-4 16,1 1 0-16,0-1 0 15,0 0 0-15,3 0 8 16,0 2-4-16,-1-2-12 16,7-8 4-16,-3 0 12 15,6-5-4-15,2 0-108 16,-5 0 56-16,3 8 4 15,-6-3 24-15,-3-6 0 16,-1-1 8-16,-8-7 36 16,-3 4-16-16,0-1 132 15,-3 1-76-15,3 5-12 16,6-6-32-16,-6 3-16 16,3-2 0-16,-4-3 4 15,1 2-4-15,-3 3-64 16,3 1 32-16,-3-1-4 15,-3 0 16-15,-3 0 12 32,3 3 4-32,0-14 32 0,6 6-16 0,-3 8 64 15,0 3-44-15,-6 2-32 16,0 5-8-16,-6 0 16 0,-3-5-4 16,0 6-4-16,-3 2 0 15,0 0-32-15,0 3 16 16,6 2 12-16,0 0 4 15,0-2 8-15,9-8-8 16,0-3-12-16,6 0 4 16,-3 0 4-16,6 0 0 0,-3 5 0 15,2 3 0 1,-2 0-12-16,0-5 8 16,0-3 28-16,3-5-12 0,0-5 68 15,0-6-48-15,12 8 16 16,2 5-32-16,1-2-16 15,6 0-4-15,0 0 12 16,5 0-4-16,-2-1-4 16,-3 4 4-16,5 2-4 15,-2-5 0-15,-3-3 8 16,-1-8-4-16,1-5-4 16,0 0 4-16,9 5-16 15,2 6 8-15,7-6 4 16,8-5 0-16,4-3-12 15,-1 3 8-15,-8 5-76 0,-7 3 44 16,7 0 4-16,-12-11 20 16,-1-2 4-16,-2-3 0 15,3 2 8 1,2 1 0-16,-2 0-20 0,11-3 12 16,-5 0 20-16,5 0-4 15,-2 13-4-15,-3 3 0 16,5 0-16-16,4-1 8 15,-7 4 12-15,1 2-4 16,-3 3-12-16,-1 2 4 16,-2 6 4-16,-4 0 0 0,1-3 0 15,3 0 0-15,-1 0 0 16,7 3 0-16,-1-1-20 16,-2 7 12-16,0 1 4 15,-4 6 4-15,-8 0 8 16,-3 5-4-16,-1 1-4 15,-2-4 4-15,0-2-4 16,3 3 0-16,2-3 8 16,4-3-4-16,-3 0-4 15,-1 3 4-15,1 3-4 16,-3-3 0-16,2 5-12 16,-5-2 8-16,0 2 4 15,0 0 0-15,-4 1 16 16,4-6-8-16,3 2-20 15,3 1 4-15,5-1 4 0,-2-2 4 16,0 3 0-16,-10 2 0 16,1 0 0-16,-3 1 0 15,0 7-12-15,-4-5 8 16,1 5 12-16,0 0-4 16,3 0-12-16,-4 1 4 15,1-4 20-15,0 3-8 16,0 0-4-16,3 3 0 15,-4 0-16-15,-5 3 8 16,0-1-4-16,-3 1 0 16,-3-1 44-16,0 3-24 15,-3 0-28 1,0 3 8-16,-4-5-8 16,4 4 8-16,-3-2 24 15,3 3-8-15,-3-3-4 16,3 3 0-16,-6 0 4 15,3 5-4-15,-6 0-12 16,0 3 4-16,-3-1 4 16,0 6 0-16,0-5-12 15,0 5 8-15,0-5 12 16,6 5-4-16,0-5-12 16,0 5 4-16,-3-3 4 15,3 3 0-15,-3-3 0 16,0 3 0-16,-6-2 0 15,0 2 0-15,-3-3-12 16,0 6 8-16,-3-3 4 0,6 5 0 16,-9-2 0-1,6 2 0-15,-6 0-20 16,3 3 12-16,-6-3-12 16,3 3 8-16,-6-2 0 0,4-1 4 0,-4-2 16 15,3 2-4-15,-3-3 8 16,6 1-8-16,0 0-12 15,6-1 4-15,0-2-4 16,3 0 0-16,3 0 16 16,6 0-4-16,0 0-12 15,6 3 4-15,6 0-4 16,0-1 0-16,6 1 8 16,-1 2 0-16,4 1-12 15,3 1 8-15,3-1 12 16,-3 2-4-16,-1-3-4 15,-2 0 4-15,-3-7 4 16,-3 7-4-16,-6-10 24 16,-3 2-16-16,-7-5 100 15,1 3-60-15,-9-8 20 16,3 5-40-16,-6-3 4 16,4-2-20-16,-4 2-8 15,6 1-4-15,-3-1 4 16,3 8-4-16,-3-2-28 15,3 0 12-15,-12 5-136 16,3 5 80-16</inkml:trace>
  <inkml:trace contextRef="#ctx0" brushRef="#br0" timeOffset="551913.9467">15063 18395 384 0,'0'-13'140'0,"0"7"-108"0,0-2-8 0,0 8-4 0,5-5-16 16,-5 5-12-16,0 0 4 16,0 0-4-16,0 0 0 15,3 5 16-15,3 3-4 16,-6-8-4-16,0 0 4 16,6 0-4-16,3 0 0 15,-3 0 24 1,9 0-4-16,0 0-8 15,12 0-16-15,6 0 0 16,17 0-16-16,19 0 12 16,14 0 12-16,6 0 0 15,9 0-4-15,4-2 4 16,-10-4 4-16,-12 6-4 16,-8-5 96-16,-16-3-56 15,-11 8 52-15,-15-5-56 16,-12 5-4-16,-4 0-20 0,-8 0-108 15</inkml:trace>
  <inkml:trace contextRef="#ctx0" brushRef="#br0" timeOffset="552464.8406">15783 18204 340 0,'-6'-5'128'0,"12"5"-100"0,0 5-8 0,3-5 24 0,6 6-28 15,2-6 20-15,10 2-20 16,3 4 0-16,6-1-8 16,-4 3 12-16,10 0-12 15,-3 2-12-15,-6-2 0 16,5 0-4-16,-2 3 0 15,-3-3 16-15,-3-3-4 16,-7 3 8-16,-5-3-8 16,-3 0 52-16,-3-2-32 15,-6 2 0-15,-3 3-16 16,-6-2-8-16,-3 7 4 16,-6 8-16-16,-6 3 8 15,-3 2 12-15,1 1-4 0,-1-1-12 16,0 6 4-1,3-11 12-15,3 3-4 0,30 2 16 16,-24-12-12 0,3-6 136-16,-3-8-76 0,3-14 40 15,0 1-64 1,-3-13 36-16,3-6-44 0,-6-13 0 0,4 29-24 16,2-16-16-16,0 1 0 15,-3 4-4-15,0 6 0 16,-3 2-20-16,-3 6 16 15,3 0 4-15,3 8 8 0,0 5-28 16,3 0 16-16,6 5-64 16,6 8 40-16,3-5-440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08T12:54:22.4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21063 8863 112 0,'3'-3'44'0,"-9"0"-36"0,9 1 0 0,-3-1 100 16,0 1-60-16,-3-6 60 16,-3 0-64-16,0-3 16 15,3 0-40-15,-3-4 0 0,6-4-12 16,-3-2-8-1,0-3 4-15,0 0-4 0,0-7 0 16,0 1-12-16,0 1 8 16,3 3 4-16,0 5 0 15,0 0 0-15,3 2 0 16,3 3 8-16,3 3-4 16,-6 0-12-16,6 2 4 15,-3-2 4-15,3 2 0 16,-3 1 8-16,0-1-4 15,0-5 60-15,3 3-36 16,-3-3-20-16,6 0-8 16,-3-2 24-16,0 2-12 15,2-3 12-15,1 1-12 0,0-1-16 16,3 3 0 0,3-2 20-16,0 2-8 0,0 0-12 15,0 3 0-15,-4 2 4 16,1 1 0-16,0 2 8 15,0 3-4-15,0 2-12 16,0 3 4-16,3 3 12 16,3 2-4-16,-1 0-4 15,1 0 4-15,3-2-24 16,0 2 12-16,0 1 12 16,-3-6 0-16,-1 0 8 15,-2 2-8-15,-3 1-12 0,-6 0 4 16,3-3 20-16,0 0-8 15,-3 0-12-15,0-3 0 16,0-2 4 0,6 2 0-16,-4-2-12 0,1-1 8 15,3 1 20-15,-3 0-8 16,0 0-116-16</inkml:trace>
  <inkml:trace contextRef="#ctx0" brushRef="#br0" timeOffset="2021.6878">22218 6654 124 0,'-9'34'44'0,"6"-10"-32"0,-3 21-4 15,6-13-4-15,-9 10-4 16,0 3 8-16,0 3-4 16,0-9 24-16,-6-4-16 15,4-9 112-15,2-2-72 16,0-8-4-16,0-6-28 15,6-7-16-15</inkml:trace>
  <inkml:trace contextRef="#ctx0" brushRef="#br0" timeOffset="2346.6564">22227 6585 80 0,'-3'-8'32'0,"6"8"-24"0,3-3-4 0,3 9-12 16,0-1 4-16,3-5 12 0,2 3-4 16,1 2-20-1,0 3 8-15,-3 0 4 0,0 2 4 16,0 9 24-16,0 5-12 16,0 10 48-16,-6 8-32 15,0 9 4-15,-3-1-20 16,3 0 0-16,-3-5-4 15,0-5 4-15,0-6-8 16,-3-7 16-16,-3-6-12 16,0-3-4-16,0-2 0 15,3-5-180-15</inkml:trace>
  <inkml:trace contextRef="#ctx0" brushRef="#br0" timeOffset="2719.6254">22144 6905 156 0,'5'-5'56'0,"-2"5"-44"0,0 0-4 0,6 0 96 0,-3 0-60 16,6 0 16-16,6 0-36 15,-3 2 48-15,6 4-40 16,3-1 4-16,2-2-24 15,4-3 12-15,0 0-16 16,-3-3-4-16,0 0 0 16,-4 1 4-16,-5-1-4 15,-6 0 16-15,-3 1-12 16,3 2-92-16,-6 2 48 16,-6-2-280-16</inkml:trace>
  <inkml:trace contextRef="#ctx0" brushRef="#br0" timeOffset="3079.833">22766 6836 28 0,'-6'3'12'0,"0"-3"-8"0,-3 2-4 0,3 1 92 0,-6-3-52 16,6 3 36-16,-6 2-44 16,0 3 16-16,0-5-28 15,-3 7 8-15,3-2-16 16,1 3 20-16,2 2-20 15,3 3-12-15,0 8-4 16,3-1 12-16,0-1-4 16,9-1 16-16,3-3-12 15,6-4 16-15,2-4-16 16,10-5-12-16</inkml:trace>
  <inkml:trace contextRef="#ctx0" brushRef="#br0" timeOffset="3250.9764">22986 6654 216 0,'-6'5'80'0,"6"0"-60"0</inkml:trace>
  <inkml:trace contextRef="#ctx0" brushRef="#br0" timeOffset="3353.0897">22929 6992 184 0,'-9'51'68'16,"-3"-36"-52"-16,12 4-4 0,-8-11-4 0</inkml:trace>
  <inkml:trace contextRef="#ctx0" brushRef="#br0" timeOffset="3559.6829">22828 6879 488 0,'-6'-6'180'0,"12"6"-140"0,15-2-12 16,-6 2-12-16,9-3-16 15,2-2 0-15,7-3 0 16,6-3-80-16,3-2 44 0,5 0-296 16</inkml:trace>
  <inkml:trace contextRef="#ctx0" brushRef="#br0" timeOffset="3696.4853">23173 6654 340 0,'-6'0'128'0,"6"0"-100"0,0 5-8 0,3 0-292 15</inkml:trace>
  <inkml:trace contextRef="#ctx0" brushRef="#br0" timeOffset="3939.0334">23179 6841 716 0,'-9'8'264'0,"9"0"-204"0,9 8-16 16,-6-5-44-16,3-1-8 15,0 1-12-15,3 2 8 16,0-2-44-16,0-1 28 16,0-4-56-16,-6-1 48 0,9-5-168 15,-3 0 112 1,-3-5-108-16,-3-9 116 15,3-1-60-15</inkml:trace>
  <inkml:trace contextRef="#ctx0" brushRef="#br0" timeOffset="4402.4717">23432 6820 340 0,'-6'16'128'0,"6"-3"-100"0,0 6-8 0,0-3 8 16,0 2-20-16,9 1-12 15,-3 5 0-15,3-6 12 16,-3-7-4-16,9-1-4 16,-3-2 4-16,3-8 12 15,-6-8-8-15,6-2-12 16,-3-3 0-16,-9-3 28 0,5-3-12 16,-2 3-12-16,-9-2-4 15,3-1 4 1,0 3 0-16,-3 3-12 15,0 3 8-15,3 2-4 0,3 8 0 16,-3 0-20-16,6 5 16 16,0 0 24-16,12-2-8 15,-6 2 8-15,6 0-4 16,3-2 28-16,6-3-20 16,-4-3-4-16,-2 1-8 15,6-4 4-15,-12 1-4 16,6 0 8-16,-3-3-8 15,-6 0 8-15,-4-3-8 16,-5-2-4-16,-3 0 4 16,-3-3 4-16,-5 3-4 15,-4 2 16-15,0 1-12 0,-3 2 68 16,3 3-44-16,0 5-12 16,-6 7-12-16,9 9-20 15,9 5 8 1,0 3-4-16,9 0 0 0,9 0 8 0,3 2 0 15,0-7-176 1</inkml:trace>
  <inkml:trace contextRef="#ctx0" brushRef="#br0" timeOffset="5048.8402">22968 6503 268 0,'3'3'100'0,"-6"2"-76"0,0 11-8 15,-3 0 24-15,-3 5-24 16,3 3-4-16,-9 5-8 15,6 5-4-15,0 6 0 16,4 2 0-16,-1-2 0 16,6-3-232-16</inkml:trace>
  <inkml:trace contextRef="#ctx0" brushRef="#br0" timeOffset="5561.2894">22149 7643 476 0,'-8'0'176'0,"8"0"-136"0</inkml:trace>
  <inkml:trace contextRef="#ctx0" brushRef="#br0" timeOffset="6145.2119">22364 7760 312 0,'-12'15'112'0,"3"-4"-84"0,-3 7-12 0,3-7 12 16,6 2-20-16,0 1 16 15,3-1-16-15,6-3-20 16,3-2 4-16,3-5 20 16,3-3-4-16,-3-3 4 15,0-5-4-15,0 0-40 0,-1 3 16 16,1 0-64-16,0 2 44 15,-12 3 0-15,6 5 20 16,-3 3 48-16,-3 3-20 16,0 2 96-16,0 0-60 15,0-2 32-15,0 0-48 16,0-3-28-16,12-3-4 16,-3-5-140-16</inkml:trace>
  <inkml:trace contextRef="#ctx0" brushRef="#br0" timeOffset="6969.2353">23001 7638 104 0,'-6'-3'36'0,"0"6"-28"0,6 7 0 16,0-2-4-16,0 8-4 15,0 3 44-15,3 5-24 16,-3 2 8-16,0-2-16 16,0 0 0-16,3 2-4 15,-6-2 4-15,0-6-8 16,0 1 16 0</inkml:trace>
  <inkml:trace contextRef="#ctx0" brushRef="#br0" timeOffset="7416.5022">23001 7635 300 0,'0'-18'112'0,"6"10"-88"0,3-6-8 0,0 9 116 16,-3-3-76-16,8 3 16 16,1 2-48-16,3 1-4 15,0 4-12-15,0 4-16 16,-3 4 4-16,-3 3 4 15,-3 1 0-15,-6 2 8 16,-6 2-4-16,-6 1-12 0,-6-1 4 16,-3 1-92-16,-3-1 48 15,0-7-100-15,0-1 84 16,4-2-40-16,2-2 60 16,3-4-12-16,9 3 36 15,3-5 28-15,3 6-4 16,12 2 20-16,0 5-16 15,5-3-4-15,7 4 0 16,-6 4 20-16,-3 1-12 16,-6-3 48-16,-3 0-32 15,-6-3 100-15,-6 0-72 16,-6 0 36-16,-9-2-52 16,-3-3 12-16,0-3-32 15,-3-2 8-15,4-6-16 16,2-2-8-16,3 2 0 0,3 0-48 15,12-5 24-15,0 1-224 16</inkml:trace>
  <inkml:trace contextRef="#ctx0" brushRef="#br0" timeOffset="7661.1315">23284 7630 464 0,'-9'-16'176'0,"9"13"-140"0,20-2-8 0,-11 2-24 0,9-2-8 16,9 0 12-16,6-6-4 15,-3 1 16-15,5-1-12 16,1 1-4-16,0-1 0 16,-1 3 4-16,-11 3-4 15,-6-1 8-15,-6 1-8 16,-3 5 16-16,-12 0-12 15,-6 5-224-15,-9 6 120 16,3-6-184-16</inkml:trace>
  <inkml:trace contextRef="#ctx0" brushRef="#br0" timeOffset="7917.6349">23477 7640 352 0,'-6'38'132'0,"0"-12"-104"0,-3 16-8 0,9-21-8 16,0 6-12-16,0 2 0 16,0 0 0-16,0-8 16 15,0-2-8-15,-6-6 128 16,0 0-72 0,-6-7 92-16,0-6-88 0,-2-6 48 15,-7 1-72-15,3-8-20 0,-3 0-16 16,0-1-20-16,6 4 8 15,3 2 4-15,-2 0 0 16,11 3-232-16,-3-1 128 16</inkml:trace>
  <inkml:trace contextRef="#ctx0" brushRef="#br0" timeOffset="8280.1957">23766 7537 384 0,'6'-5'140'0,"-3"2"-108"0,9 3-8 0,-4-2 100 15,7-1-72-15,6-2 112 16,0-3-92-16,6 0-12 16,-3 0-36-16,-1 3-8 15,-2 2-8-15,-6 0-8 0,3 1 4 16,-9 2-68-16,-3 0 36 15,-6 0-268 1</inkml:trace>
  <inkml:trace contextRef="#ctx0" brushRef="#br0" timeOffset="8479.7534">23912 7540 372 0,'-21'11'140'0,"18"-6"-112"0,-3 5-4 16,6 1 48-16,0 7-44 16,0 6-20-16,6 8-8 15,3 2-8-15,-3 3 0 16,3 3-300-16,2 5 168 16,-5 0 12-16</inkml:trace>
  <inkml:trace contextRef="#ctx0" brushRef="#br0" timeOffset="10203.5926">21724 16194 436 0,'-15'-14'160'0,"9"7"-124"0,6-4-8 16,0 6 72-16,0-3-60 16,0-3 60-16,0 1-56 15,6-4 40-15,0-2-48 16,3-2 24-16,6-3-32 0,0 0-16 16,5-3-8-16,1-3 4 15,-3-12-4-15,6-14-4 16,-6-8 4-16,-6-5-32 15,-3 0 16-15,-6-8-40 16,-3-3 32-16,-3 3-12 16,-3 2 20-16,-3 11 0 15,0 9 4-15,0 4 16 0,0 8-4 16,0 6-12-16,0 2 4 16,3 0 12-16,-3 1-4 15,3-4-12-15,-3 1 4 16,0 2-4-16,-2 0 0 15,5 6 16 1,3 5-4-16,-3 2-20 16,0 6 8-16,-3 2 4 15,3 1 4-15,-3 2-12 16,0 3 8-16,0 2-4 0,0 0 0 16,3 1 16-16,-3 2-4 0,6 2-28 15,-3 4 12-15,-3-1 12 16,-3 3 4-16,1 2-4 15,2 1 4-15,-3 2-16 16,3-2 8-16,3-1 12 16,-3 1-4-16,3-1-12 15,3-2 4-15,-3 0 4 16,6-2 0-16,9 2 8 16,-3-3-4-16,12-2-116 15,9 2 60-15,5-5-112 16,10-3 96-1,3-2-24-15,-7-3 56 16,-5 0 24-16,-9-3 8 16,-9 1 100-16,-3-3-52 0,-15-3 156 15,-12 0-108-15,-6-3 32 16,-6 3-72-16,-6 3-12 16,4 3-24-16,-1 4-28 0,3 4 4 15,12 2-128-15,0 5 76 16,6 3-216-1,6 3 156-15,9-1-128 16</inkml:trace>
  <inkml:trace contextRef="#ctx0" brushRef="#br0" timeOffset="12600.5735">20890 16487 164 0,'3'-5'60'0,"-3"5"-44"0,-3 0-8 15,0 0-12-15,-2 0 0 16,-4 5-16-16,-9-2 12 16,0 0-32-16,-6-1 24 15,0-2 16-15,3 0 0 16,4 0 20-16,2 0-12 16,6 0-4-16,3 6 0 15,0-1-32-15,6-3 16 16,6 9 24-16,0 0-8 15,6 2-16-15,0 3 4 0,2 0 4 16,7 2 4-16,-6 3 8 16,3-2-4-16,-6 2 8 15,-3-5-8-15,-3-8 8 16,-9 5-8-16,-3-5 52 16,-9-3-32-16,-3-5 76 15,0 0-52-15,-9 0-16 16,7 0-20-16,-1-2 0 15,9-1-8-15,-3-5-4 16,6 8 4-16,0-3-32 16,9 1 16-16,6-6-216 0</inkml:trace>
  <inkml:trace contextRef="#ctx0" brushRef="#br0" timeOffset="13224.1973">21149 16522 268 0,'-3'-3'100'0,"0"3"-76"0,0-5-8 0,3 5 24 15,-5 0-24-15,2-6 4 16,-3 6-12-16,0 0 20 16,0-2-16-16,-3 2 12 15,-3-3-12-15,-6 3-24 16,-3 0 4-16,0 3 32 15,0-1-16-15,4 9 80 16,2 0-52-16,3 5 12 0,0-1-28 16,9 4-20-16,3 5-4 15,3-8 12-15,9-3-4 16,3 0 8 0,12-2-8-16,-10-9 24 0,1-2-16 15,3-5-20-15,0-6 0 16,-6 1-40-16,-6 2 28 15,-3-11-20-15,-6 11 24 16,-3-5-8-16,-3 8 12 16,0 2 0-16,0 3 4 15,-3 8-20-15,0 8 16 16,6-3 12-16,12 6 4 16,0-6 16-16,3 0-12 15,6 6 4-15,2-14-4 16,4-5 12-16,3-5-12 0,3-3-84 15,0-5 44-15,-1-3-80 16,-2-5 68-16,-3 2-68 16,3-10 64-16,-3 3-48 15,-4-1 56-15,-2-5-24 16</inkml:trace>
  <inkml:trace contextRef="#ctx0" brushRef="#br0" timeOffset="13334.8218">21489 16307 332 0,'-3'-10'120'0,"3"20"-92"0,-12 14-8 0,9-8 16 15,-9 3-24-15,3 4 4 16,-9 7-8-16,3 1 20 0,0 6-16 16,4 3 12-16,2-6-12 15,0 3-8-15,3-10 0 16,0-6-164-16</inkml:trace>
  <inkml:trace contextRef="#ctx0" brushRef="#br0" timeOffset="13533.4868">21230 16461 488 0,'-9'-11'180'0,"9"11"-140"0,0 0-12 15,6 0-24-15,3 6-8 16,9-1-4-16,8 0 0 0,10 3-64 15,6-3 40-15,-1-2-172 16</inkml:trace>
  <inkml:trace contextRef="#ctx0" brushRef="#br0" timeOffset="13821.5475">21605 16461 60 0,'-6'-3'24'0,"6"11"-20"0,3 3 0 0,-3-6 96 0,-6 8-56 15,3 0 36-15,-3 1-48 16,0 4 0 0,-3-2-20-16,3 0 20 0,3 0-20 15,3 0 4-15,0-3-8 16,6-2 4-16,6-1-8 15,3-5 8-15,3-2-8 16,3-3-92-16,2 0 52 16,1-5-156-16,-3-3 108 15,-3 3 28-15</inkml:trace>
  <inkml:trace contextRef="#ctx0" brushRef="#br0" timeOffset="13980.0492">21700 16580 260 0,'-9'5'96'0,"12"-2"-76"0,6 7-4 0,0-4 16 16,3 2-20-16,6 0-4 16,0 0-4-1,2-3 20-15,1 5-12 0,-3-2-4 16,-3 0-4-16,-3-2-40 16,-3-4 20-16,-3-2-224 15</inkml:trace>
  <inkml:trace contextRef="#ctx0" brushRef="#br0" timeOffset="14915.1495">21935 16530 92 0,'6'5'32'0,"-3"3"-24"0,9-3 0 16,-9 0 12-16,0 3-12 15,-3 3 4-15,0-6-4 16,0 3 12-16,0 0-12 15,-9 0 4-15,9-3-4 16,-6-5 4-16,3 0-8 16,-3-5 16-16,0-3-12 15,0-5-12-15,3 0 0 16,-3-1-4-16,6 4 0 16,3-3 8-16,9 2 0 15,3-2 0-15,3 2 0 16,3 3 32-16,0 3-16 15,-1 0 4-15,1 5-12 16,0-6 12-16,0 6-12 0,0-2 32 16,0 2-24-16,-1 0-12 15,4 0-8-15,0 0 12 16,-3 0-4-16,0-3 8 16,0 3-8-16,-7-2 8 15,-5 2-8-15,3-3-12 16,-6 3 4-16,-3 0 20 15,-3 0-8-15,0 0-20 16,-6 3 4-16,-3-1 20 16,-6 3-4-16,-5 1-4 15,-1-1 0-15,-3 6-4 0,-3-3 0 16,9-1 16-16,-2-1-8 16,2-1 40-16,3-2-24 15,6 5 12-15,6-3-20 16,6 6-16-16,6-4-4 15,3 1-16-15,11-2 12 16,-2-1 48-16,9 0-20 16,-9-2-28-16,0 2 4 15,-6-2-80-15,-3 2 48 16,-9-5-48-16,-3 0 48 16,0 0-8-16,-9 0 28 15,3 0 8-15,3-5 8 16,0 2 16-16,3 3-8 15,6 0-12-15,9 3 0 16,-1 2 28-16,13 0-12 0,6 1-4 16,9-4-4-16,-7 4 4 15,7-6-4-15,-3-6-4 16,-4 4 4-16,-2-9 4 16,-9-2-4-16,-6 5-12 15,-6-5 4-15,-3-3 40 16,-9-5-24-16,-3 5-8 15,-3-8-8-15,-3-2 20 16,-3 2-8-16,0 0-4 16,6 0 0-16,-6 8 100 15,3 0-56-15,3 14-28 0,6 4-16 16,0 14-32-16,0 0 16 16,3 8 24-16,-3 0-8 15,3 0 8-15,-3 7-4 16,-6 1 12-16,-3-3-12 15,-3 3-116-15,-2-6 56 16,2-7-172-16</inkml:trace>
  <inkml:trace contextRef="#ctx0" brushRef="#br0" timeOffset="15135.44">22385 16572 208 0,'-12'-42'76'0,"18"26"-60"0,9-3-4 16,-9 11 84-16,2-2-56 15,7 2 28-15,6 3-40 16,0-1-16-16,3 4-8 15,-3 2 12-15,5 0-8 16,-2 5-12-16,3-2 0 16,-9-1 12-16,3-2-4 0,0 0 68 15,-4-5-40-15,1 0 104 16,-3-3-80-16,0-3-24 16,-3 3-20-16,0 0-4 15,0-2-4-15,-3-4-240 16,0 9 128-16,0-3-228 15</inkml:trace>
  <inkml:trace contextRef="#ctx0" brushRef="#br0" timeOffset="15376.7742">22733 16474 632 0,'-15'-10'236'0,"12"10"-184"0,0 5-16 15,-3 0 116 1,-3 0-40-16,3 9-52 16,-3-1-44-16,3 3-16 15,3-3-212-15,6 5 116 0,9-4-456 16</inkml:trace>
  <inkml:trace contextRef="#ctx0" brushRef="#br0" timeOffset="16294.2023">22935 16482 196 0,'-6'0'72'0,"6"0"-56"0,0 5-4 0,0-5-4 16,6 6-8-16,-6-4 0 16,0 6 0-16,-6-3-12 15,6 6 8-15,-6 0 4 16,0-1 0-16,-3 3 8 16,1 1-4-16,2-1-4 0,0 0 4 15,6-2-4-15,0-3 0 16,3-3 0-16,6-2 0 15,2-6 0-15,1-2 0 16,0-3 8-16,3-3-4 16,-3-2-4-16,0 0 4 15,-6 2 4-15,0 1-4 16,-6-1-12-16,-6 3 4 16,3 0-40-1,-3 5 24-15,-3 1-56 0,-3-4 44 16,0 6-20-16,3 0 32 15,6 0 20-15,3 0 0 16,0 0 0-16,3-2 4 16,6 2 12-16,0 0-8 15,3 0 24-15,0 0-20 0,-3 0-12 16,3-3-4-16,-6 3 12 16,-3 0-4-16,6 0 24 15,-9 0-16-15,0 0-20 16,0 0 0-16,6 0 4 15,0 0 4-15,3-2 16 16,5-4-8-16,1 6-20 16,0 0 4-16,3 0 12 15,3 0 0-15,-3 0 16 16,0 6-12-16,-4-1 32 16,-2-3-24-16,0 6 56 0,-6-2-40 15,-3-1 28-15,-3 3-32 16,-3-3 0-16,-3 1-16 15,0-4-8-15,0 6 0 16,0-5 12-16,0-3-8 16,1-3-4-16,-1 0 0 15,6-2-4-15,0 3 0 16,6-4-20-16,2 1 12 16,4 0 32-16,3 2-16 15,0-2-8-15,0 5-4 16,0-3-16-16,-6 0 12 15,6 1 20 1,-6-4 4-16,-6 4-8 16,6-9-12-16,-4 6 0 15,-2-3 20-15,0 0-8 16,0 3 40-16,0 2-24 0,-3 3-4 16,0 0-12-16,9 5-8 15,0 6 4-15,3 2 12 16,0 0-8-16,0 6-12 15</inkml:trace>
  <inkml:trace contextRef="#ctx0" brushRef="#br0" timeOffset="16895.9988">21117 17350 612 0,'-9'-19'228'0,"9"19"-180"0,0 0-12 16,-3 0-28-16,0 0-12 15,-3 0-4-15,6 6 0 16,0 1 0-16,6 4 0 15,-3-3-388-15</inkml:trace>
  <inkml:trace contextRef="#ctx0" brushRef="#br0" timeOffset="17164.2228">21152 17413 340 0,'3'8'128'0,"-12"0"-100"0,9 5-8 0,-6 1 8 16,4-1-20-16,-4 0 4 15,6 0-4-15,-6-2 4 0,6-3-8 16,0 2-4-16,0-10 4 15,0 0 20 1,6-5-12-16,2-3-348 16</inkml:trace>
  <inkml:trace contextRef="#ctx0" brushRef="#br0" timeOffset="17463.2098">21340 17376 280 0,'-6'8'104'0,"9"-3"-84"0,-3 3 0 15,0 3 84-15,0-3-60 16,0 5 24-16,0 0-36 16,3 1 4-16,3-1-20 15,0-8 20-15,3 6-24 16,3-11-12-16,0 0-4 16,-1-6-48-16,1 1 24 0,0-8-136 15,-3 5 92-15,-3-3-40 16,-3-2 68-16,-3 8 44 15,0-3 0 1,0 8 92-16,0 0-48 0,0 5 100 16,3 3-80-16,3 5-20 15,6 1-28-15,3 9 4 16,3-4-12-16,6-3-400 16</inkml:trace>
  <inkml:trace contextRef="#ctx0" brushRef="#br0" timeOffset="17799.3243">22307 17265 208 0,'3'32'76'0,"-3"-11"-60"0,3 11-4 0,3-11-4 16,-3 8-8-16,12 0 24 15,-15 8-12-15,3-8 4 16,-3-5-8-16,-3-5 20 16</inkml:trace>
  <inkml:trace contextRef="#ctx0" brushRef="#br0" timeOffset="18214.5641">22370 17162 184 0,'15'-3'68'0,"-12"6"-52"0,3-3-4 0,0 11 92 15,-1 2-60-15,1 3 0 0,-3 2-28 16,0 1-4-16,3 7-4 16,-6-2 12-16,0-3-12 15,-3 0-4-15,0-2 0 16,-3-6 20-16,-5 0-12 15,-7 0-12-15,0-5-4 16,6-5-4-16,0 0 0 16,9-3 0-16,-3 0 0 15,6 0-12-15,9 10 12 16,3 1-24-16,9 5 20 16,6 5 4-16,-7 3 8 15,1 0 0-15,-3-6 0 16,-3 6 16-16,-3-8-8 15,-9-6 236-15,-6-4-136 16,-9-6 20-16,-9-3-80 0,-3-5 20 16,-3-5-36-16,-2 0 0 0,8-1-20 15,-3 6-236-15,6-7 120 16,9 7-360 0</inkml:trace>
  <inkml:trace contextRef="#ctx0" brushRef="#br0" timeOffset="18505.1708">22748 17215 508 0,'15'-8'188'0,"-9"5"-148"0,11 1-8 15,-5-1 60-15,9 3-56 16,3 3 4-16,3 2-24 16,-3 3 16-1,2-3-20-15,4 3-144 0,-3-3 68 0,-6 1-228 16</inkml:trace>
  <inkml:trace contextRef="#ctx0" brushRef="#br0" timeOffset="18808.5219">22894 17371 176 0,'-6'26'64'0,"6"-7"-48"0,3 5-8 0,-6-16 132 16,0 13-80-16,-3-11 176 15,0 4-132-15,-6-6 100 0,-6-3-116 16,-3-10 16-16,-6 2-64 16,-2-8-4-16,-4 3-24 0,0-2 0 15,3 2-4-15,4 3-24 16,5 5 8-16,6 0-224 15,3 0 124-15,9 0-392 16,12 0 280 0,9 0 72-16</inkml:trace>
  <inkml:trace contextRef="#ctx0" brushRef="#br0" timeOffset="19103.1401">23150 17265 216 0,'9'-5'80'0,"-4"5"-60"0,7 0-8 0,-6 0 92 15,9 0-60-15,0 0 8 0,3-3-32 16,6-2 4-16,6 0-12 16,5 2 20-16,1-2-20 15,3-1-4-15,-7 1-4 16,4 2 4-16,-12 3-4 16,3 3-72-1</inkml:trace>
  <inkml:trace contextRef="#ctx0" brushRef="#br0" timeOffset="19314.7865">23432 17247 312 0,'-26'18'112'0,"20"1"-84"0,-9 2-12 15,3-3 56-15,-6 3-44 0,3 6 32 16,-9 13-32-16,9-3-36 16,3 8 4-16,4-6-344 15</inkml:trace>
  <inkml:trace contextRef="#ctx0" brushRef="#br0" timeOffset="75069.3493">22254 13127 196 0,'15'-18'72'0,"-4"13"-56"0,4-6-4 0,-6 11 20 16,6-5-20-16,0 5 4 15,3 0-8-15,-6 0 28 16,3 0-20-16,6 0 40 16,-4 5-32-16,1 0-12 0,3-2-8 15,-3 2 12-15,9 1-8 16,-3 1-12-16,2 4 0 16,-2 0 12-16,-3 2-4 15,-3 3-4-15,-6 5 4 16,0 3 4-16,-6 0-4 15,-6-1 8-15,-6 1-8 16,-6 3 8-16,6-1-8 16,-3 1 16-16,-3 2-12 15,0-8-20-15,0 3 4 16,0-6 32-16,0-5-16 16,0 3 0-16,3 3-4 15,4-6-24-15,2 8 12 16,3-2-4-16,3 10 4 0,5-5 0 15,10-1 0-15,6-4 24 16,6-3-8-16,3 2-4 16,2-10 0-16,-2 0 4 15,0 0-4-15,-6-3 8 16,-4-2-8-16,-2 0 8 16,-6-3-8-16,-3 0 8 15,-3 2-8-15,-6-2-4 16,-3 0 4-16,0 0 4 15,0 3-4-15,-3 0-4 16,-3 2 4-16,-6-2-16 16,3-1 8-16,-6 3 20 0,0-2-8 15,1 2 4-15,2 1-4 16,-3 2-8-16,6 0 4 16,-3 2-24-16,3 3 12 15,3 3 4-15,-3 5 4 16,9 6-12-16,-6 5 8 15,6-3-4-15,6 10 0 16,3-2 16-16,3 3-4 16,3 2-20-16,0-4 8 15,3 1 12-15,2 4 0 16,4 7-4-16,-3-3 4 16,3 6-4-16,-9 3 0 15,6-6 0-15,-7 3 0 16,-2-5 16-16,-6-6-8 15,3 3 32-15,-3 3-24 0,-3-1-4 16,-3 1-8-16,0-6 4 16,-3 3-4-16,-3-16 24 15,-9 6-16-15,-8-12 100 16,-4-1-60-16,-9-9 20 16,-6 0-40-16,-5-5 76 0,5-3-60 15,-3-2-12-15,4 0-24 16,5-3 0-16,6-6-8 15,1 4-4-15,8-1 4 16,3-2-60-16,6 2 32 16,21-15-376-1,3-9-44-15</inkml:trace>
  <inkml:trace contextRef="#ctx0" brushRef="#br0" timeOffset="77728.071">23191 13479 164 0,'3'-10'60'0,"3"7"-44"0,-3-2-8 16,3 5 32-16,0-3-24 15,0 0 20-15,-3 1-20 16,3-1-8-16,-3 1-4 15,6-1 12-15,-3-2-8 16,0-1-4-16,3 1 0 16,0 0-16-16,3-1 8 15,-7 1 4-15,4 5 0 16,3-2-12-16,-3 2 8 16,3 0 20-16,-3 0-8 0,0 2-4 15,-3-2 0-15,3 5-16 16,-3 1 8-16,0-4 4 15,-6 6 0-15,6 3-12 16,-6 2 8-16,-6 3 40 16,6 5-24-16,0 3 0 15,-3 5-8-15,3-5-16 16,0 0 8-16,0 2 4 16,0-2 0-16,0-3 16 15,0 0-8-15,3-2-4 16,-3-6 0-16,6 0-4 0,-6-5 0 15,9 3 8 1,-3-3 4-16,0-3-4 16,-3-2-8-16,5-3 4 15,-2 2 4-15,0-2-4 16,0-2 24-16,-3-4-16 16,6 1 48-16,-3-3-32 15,0-5-24-15,6-6-4 16,3-4 16-16,-3-7-8 15,0-1-64-15,6-4 28 16,-6 4-24-16,2 1 32 16,-2 1 8-16,-3 6 12 15,-3 4 0-15,3 3 0 16,3 3-20-16,-3 2 12 0,0 1 12 16,3 2 0-16,-3 0-12 15,6 0 4-15,-1 0 28 16,-2 0-12-16,9 3 4 15,-6 2-8-15,-3 1 72 16,-3 2-44-16,3 2 4 16,0 3-24-16,0 3-12 15,-3 0 0-15,0 3 20 16,-1 2-12-16,1 0 4 16,-6 1-8-16,-3-6-96 15</inkml:trace>
  <inkml:trace contextRef="#ctx0" brushRef="#br0" timeOffset="81212.4316">23587 13836 52 0,'0'0'16'0,"0"3"-12"0,6-3 0 16,-6 0 24-16,0 0-16 15,0 0 32-15,0 0-28 0,0 0 32 16,3 5-32-16,-3-5 20 16,0 3-20-16,-3 0 52 15,-3 2-36-15,6 0 12 16,-9 1-28-16,6 1 8 16,-3 1-12-16,3 3 0 15,-6 2-4-15,6 3 12 16,-3 3-12-16,0-1-12 15,1 3 0-15,-4-2 4 16,6-3 0-16,-3-3 16 16,3 0-8-16,0-2-12 15,-3-6 0-15,6-2 28 16,0-3-12-16,0-6-188 0</inkml:trace>
  <inkml:trace contextRef="#ctx0" brushRef="#br0" timeOffset="81976.3196">23498 13844 164 0,'0'0'60'0,"3"0"-44"0,-3 0-8 0,0 0 76 15,0 0-48-15,0 0 4 16,0 0-24-16,6 0 8 16,0 0-16-16,0 0 4 15,0 0-4-15,-3 0-24 16,6 0 8-16,2 0 12 16,-2 0 0-16,9 3-4 15,-6 0 4-15,6-1 4 0,-3 1-4 16,0 0-20-16,0 2 8 15,-6 0 12-15,2 3 0 16,-2 3-4-16,0 2 4 16,0 0-4-16,-6 0 0 15,3 3 8-15,-3 0-4 16,3-3-12-16,-6 1 4 16,0-1 4-16,3 0 0 15,-3-2 0-15,-3-1 0 16,-3 1 8-16,6 2-4 15,-9-2-12-15,6-1 4 16,-6 1 4-16,0-1 0 0,3 1-12 16,-2 0 8-16,-4-1 12 15,-3-2-4 1,0 0 16-16,0 0-12 16,-6-3 48-16,6-2-28 0,-3 2 20 15,1-2-28-15,5-1 0 16,0-2-12-16,0 0 20 15,-3 0-16-15,6-2 12 16,6-1-12-16,-3-2-8 16,0 2 0-16,0-5-4 15,0 0 0-15,0 3-12 16,-3 2 8-16,6 1-92 0,-3-1 48 16,3 3-240-16</inkml:trace>
  <inkml:trace contextRef="#ctx0" brushRef="#br0" timeOffset="83177.5687">24054 13942 332 0,'6'-5'120'0,"-3"2"-92"0,6 1-8 0,-3-1 16 15,0 0-24-15,0 1-12 16,0-1-4-16,0 0 28 15,-3 1-12-15,-3-3 12 16,0-1-12-16,0 1 20 16,-6 0-20-16,-3-1 12 15,-3 1-12-15,-3 0-16 16,0-1 0-16,-2 1 4 16,-4 0 0-16,3 2 8 0,0 3-4 15,-3 0-20 1,9 0 8-16,0 3 4 0,1 2 4 15,2 0-12 1,3 1 8-16,3 2 4 16,0 0 0-16,3 2-12 0,-6 1 8 15,6-1 4-15,0 4 0 16,6-1 0-16,0 0 0 16,0 0 8-16,-3-2-4 15,5-1-4-15,-2-2 4 16,0 0 4-16,0 3-4 15,3-3-12-15,-3 2 4 16,3-2-4-16,0 3 0 16,0 0 8-16,-6-1 0 15,15 3 0-15,-6 1 0 0,-3-4 8 16,3 1-4-16,-3-3 8 16,-4 0-8-16,1 0-12 15,-6-8 4-15,0 5 12 16,-3 0-4-16,0 0-4 15,-2 1 4-15,-4-4 4 16,6 1-4-16,-6 2-4 16,0-2 4-16,0 0 12 15,0 2-8-15,-3-2 24 16,9 2-20-16,-6-3 32 16,0-2-28-16,0 0 40 15,0 0-32-15,-3-2 48 0,6-1-40 16,0 1-24-16,-2-1-8 0,5 0-20 15,3 3 12-15,0-2-320 16,-6-1 176 0</inkml:trace>
  <inkml:trace contextRef="#ctx0" brushRef="#br0" timeOffset="92546.5986">24528 13286 208 0,'0'-5'76'0,"3"0"-60"0,-3-3-4 15,6 5 84-15,-3 0-56 16,-3 1 44-16,9-1-48 16,-4 0 32-16,1-2-36 15,-6 0 44-15,6-3-44 16,-3 5 56-16,-3-2-52 15,0 2-16-15,0 3-12 16,0-2-8-16,0-1 0 16,0 0 0-16,0 3 0 0,0 0-12 15,0 8 8-15,-3-2 4 0,-3 4-12 16,6 3 8 0,-3 1 4-16,0 2 0 15,3 7 0-15,0 4 0 16,0 10-20-16,0 10 12 15,0 4-12-15,0 10 8 16,-2-3 24-16,2-5-4 16,0 2-4-16,0 6 0 15,0 3 12-15,-3-1-8 16,0 3-12-16,3-2 0 0,0-3 4 16,0 2 0-16,3 1 8 15,0-1-4-15,5-2-12 16,1 0 4-1,3-6 20-15,6-7-8 0,-6-8-4 16,-3-3 0-16,-3-8 4 16,-3 0-4-16,-3-5-12 15,0-1 4-15,-3-1 4 16,-3-4 0-16,-3 6 0 16,9-6 0-16,0-2 8 15,-3-2-4-15,3-4 8 16,0-2-8-16,-3-3-144 15,3-5 76-15,-3-5-176 16,0 2 136-16,3 3-120 16</inkml:trace>
  <inkml:trace contextRef="#ctx0" brushRef="#br0" timeOffset="92967.4737">24388 14691 364 0,'21'5'132'0,"-12"1"-100"0,2 4-12 16,4 1 80-16,-3 2-60 16,9 5 16-16,0 6-32 15,0 0-20-15,9 5-8 16,-10 0-4-16,10-5 0 16,-9-3 32-16,0-8-12 15,-3 1 4-15,-6-4-8 16,5-10 92-16,-8 0-56 15,-3-13 68-15,3 0-60 16,-3-6 68-16,-3-4-68 0,9-4-8 16,-3-2-28-16,3-3-28 0,6-2 4 15,9-3-444 1,2 0 244-16,-2-3-184 16</inkml:trace>
  <inkml:trace contextRef="#ctx0" brushRef="#br0" timeOffset="93871.2291">24385 13418 236 0,'0'-5'88'0,"3"5"-68"0,-3 0-4 15,0 0 132-15,0 0-84 16,9 0 60-16,-9 0-68 16,3-2 72-16,6-1-72 15,-3 0 36-15,-3-2-56 16,8-3-12-16,-2-3-12 15,0 1 8-15,3-3-12 0,-3-1 16 16,3-2-16-16,3 3-4 16,-3-5 0-16,0 2-4 15,-3-3 0-15,0 3-12 0,0 1 8 16,-1 4-16 0,4-2 12-16,0 5 4 0,0 0 4 15,0 3 0-15,-3-3 0 16,0 5 8-16,-3-2-4 15,0 5-12-15,-6-3 4 16,9 3 12-16,-9 0-4 16,6 8 24-1,0 5-40-15,0 3 4 16,-3 3 4-16,6-1 4 16,-9 1-144-16,6-1 80 15,-6 1-448 1</inkml:trace>
  <inkml:trace contextRef="#ctx0" brushRef="#br0" timeOffset="111091.9929">3267 10270 80 0,'12'-16'32'0,"6"8"-24"0,-1 0-4 16,-5 3 88-16,0-5-52 15,3-4 44-15,-3-2-48 16,3-2 60-16,-3-3-56 16,0 0 44-16,-3-1-48 0,-3 1 24 15,-3 0-32 1,-6 0-8-16,-3 0-12 0,-6 2-40 16,-6 3 16-16,-9 3-64 15,-9 5 44-15,-8 3 16 16,-10 2 16-16,-2 9-8 15,-7 4 8-15,4 3-4 16,2 6 0-16,0 2 16 16,1 3-4-16,5 0-20 15,4 2 8-15,5 1 12 16,6 2 0-16,1 0-28 16,8 0 12-16,9 5-12 0,6 9 12 15,3 12 8-15,9 14 4 16,6 5 8-16,9 5-4 15,-3 14-20-15,6 15 8 16,-6-4 12-16,5-6 0 16,-5-1-4-16,-3 7 4 15,-3-6 4-15,-6-11-4 16,-6-10 16-16,-6-14-12 16,-5-2-4-16,-4-8 0 15,-9-8 12-15,-6-3-8 16,4-10 32-16,-1 0-24 15,-15-9-12-15,1-7-8 16,-4-5 28-16,0-6-12 16,4-5-20-16,-1-2 0 15,15-4 12-15,4-2 0 0,8 0 68 16,3-2-40-16,15-1 16 16,3-2-32-1,6 2-8-15,9 3-4 0,6 6 12 16,-1 7-8-16,4 8-20 15,3 11 4-15,3 8-12 16,0 8 8-16,-4 2 16 16,-2 3 0-16,-3-3-4 15,-6 1 4-15,0 1-4 16,-9 9 0-16,0 3 8 16,-6 7-4-16,-3-2-4 0,0-3 4 15,-3 1 12-15,0-1-8 16,0 0-20-16,3 3 4 15,-6-3 4-15,6 3 4 16,0-3 0-16,3-5 0 16,0 0-12-16,6 5 8 15,0 3 12-15,3 3-4 16,6-1-4-16,0 1 4 16,-4-6-4-16,7-5 0 15,-3 2 0-15,3 6 0 16,3 0 0-16,3 0 0 15,0 2 0-15,2-5 0 16,4-5-20-16,-3 3 12 16,3 0 4-16,-4-1 4 15,1 1-20-15,0-6 12 0,3-2 12 16,0-1 0-16,-1-7 16 16,1-8-12-16,3-6 24 15,8-2-20-15,4-6 24 16,9-4-24-16,5-1 4 15,10 0-8-15,-1-2-60 16,-2-6 28-16,-1 0-412 16,-2 3 240-16,-10-3 80 15</inkml:trace>
  <inkml:trace contextRef="#ctx0" brushRef="#br0" timeOffset="113597.0477">460 12254 196 0,'-6'-10'72'0,"6"2"-56"0,0-5-4 0,0 5 72 16,0-3-48-16,0 1 32 15,6-4-40-15,-3 1 16 16,6-3-24-16,0 3 8 0,0 0-16 16,3 0-24-16,-3 2 4 15,3 0 12-15,-4 1 0 16,-5-1 16-16,15 1-12 16,-15-1-4-16,6 3 0 15,3 0-4-15,3-2 0 16,-3 2-12-16,0 0 8 15,0 5 4-15,3 0 0 16,-3 3 0-16,-4 0 0 16,4 3-20-16,-3 0 12 15,0 2 12-15,3 3 0 16,-3 0-4-16,-6 0 4 16,6 2-16-16,-6 1 8 15,-3 2 12-15,6 3-4 16,-3 3-12-16,3 4 4 15,0 4 4-15,3 2 0 0,-9 3 16 16,6 2-8-16,0-2-20 16,0-3 4-16,2 0 4 15,-5-3 4-15,3-2 8 16,6-5-4-16,-9-6-4 16,6-2 4-16,0-3 20 15,0-3-12-15,3-5 40 16,-3-3-28-16,3-2 12 15,6-3-20-15,-9-3 28 16,5-2-28-16,4-3-4 0,-6-2-8 16,6-3 4-16,-3-1-4 15,3 1-4-15,0 0 4 0,-3 0-16 16,-1 0 8-16,-5 2 4 16,3 1 0-16,-3-1-12 15,-3 1 8 1,3-1 20-16,-3 3-8 0,3 0-4 15,3 3 0-15,-3 3-24 16,-3 2 12-16,0 2 4 16,-3 6 4-16,3 0-20 15,-6 0 12-15,9 8-136 16,-3 6 76 0,8-6-260-16</inkml:trace>
  <inkml:trace contextRef="#ctx0" brushRef="#br0" timeOffset="114541.7342">1159 12638 164 0,'-11'-8'60'0,"14"5"-44"0,-6 1-8 0,3 2 0 0,0-3-8 16,-6 3 44-16,3 0-24 15,3 0 36-15,-6 0-32 16,3 0 12-16,-6 0-20 15,6 0 8-15,-3 0-12 16,-3 3 0-16,3-1-4 16,-3 4 4-16,0-1-8 15,-3 0 8-15,-3 3-8 16,3 3-4-16,1 2 4 16,-7 3-4-16,3 2 0 15,0 1 0-15,3 2 0 16,0 0 16-16,-3 0-8 15,9 1 4-15,0-1-4 16,3-3 20-16,3 1-16 0,3-3 4 16,3 0-8-16,0-3 12 15,9-3-12 1,0-4 16-16,0-4-16 16,6 1 4-16,-6 0-4 0,2-3-16 15,1 0 4-15,-9 0 20 16,3 0-8-16,0 2-12 15,0 1 0-15,-3-3-104 16,0 0 60-16,0 0-272 16</inkml:trace>
  <inkml:trace contextRef="#ctx0" brushRef="#br0" timeOffset="114964.5108">1067 12884 80 0,'-6'-5'32'0,"12"2"-24"0,-6-2-4 15,6 2 8-15,0-2-8 16,3 5 40-16,-9 0-20 16,0 0 4-16,3-3-16 15,-3 3 56-15,9 6-40 16,0-4 32-16,0 1-32 15,-3-1 0-15,9 1-16 16,-3-3-8-16,5-3 0 16,-5 3-4-16,3 0 0 0,0 0 8 15,-6 0-4-15,3 3 8 16,-12 0-8-16,0-3 68 16,0 5-40-16,-6 3 32 15,0 3-36-15,0-1 0 16,3 1-16-16,-6 2 0 15,6 3-4-15,0-3-8 16,0 0 4-16,6 0 12 16,0-2-8-16,0-3 4 15,-3-8-4-15,0 0-40 0,3-5 16 16,3-1-328 0</inkml:trace>
  <inkml:trace contextRef="#ctx0" brushRef="#br0" timeOffset="115727.6858">1520 12741 320 0,'6'-5'120'0,"-6"2"-96"0,3-5-4 0,3 6 36 16,-6-4-36-16,3 1 16 16,2 2-20-1,-5-2 0-15,-5 0-8 0,2 2 20 16,-3 1-16-16,-3-1 24 15,-6 3-24-15,3 0-20 16,-6 3 0-16,6-1 12 16,-9 1 0-16,6-1-4 15,0 4 4-15,4-1-16 16,2 0 8-16,0 1-16 16,0-1 12-16,3 0 20 15,0 1-4-15,6-1 4 16,0 3-4-16,0-3-8 0,0 0 4 15,6 3-16-15,0 3 8 16,3-9 4-16,0 4 0 16,-3-1 8-16,8 6-4 15,-8-3-12-15,3 0 4 16,6 5 12-16,-6-3-4 16,3 1-12-16,-3-3 4 15,3 2 12-15,0 1-4 16,-3 0 8-16,-6-3-8 15,3 2-12-15,0-2 4 16,-3 0 4-16,0 0 0 16,0 0 8-16,-3-8-4 0,0 5 24 15,-3 0-16-15,-3 1 68 16,0-4-48-16,0 4 32 16,-3-4-36-16,-6 1 60 15,-3-3-48-15,0 3 52 0,3-3-52 16,-6 0 32-16,1 0-40 15,-1 0 24-15,6 0-28 16,3 0-8-16,3 0-12 16,6 0-8-16,-3-3 4 15,6-2-24-15,6-1 12 16,3-2-428 0,-3 1 240-16,-6-1-264 15</inkml:trace>
  <inkml:trace contextRef="#ctx0" brushRef="#br0" timeOffset="118778.8505">2505 12826 216 0,'0'-5'80'0,"3"-1"-60"0,6-2-8 0,-9 8 100 0,0-2-64 16,3-4 32-16,-3 1-44 15,3 0 48-15,-3-1-48 16,0 4 36-16,0 2-40 15,0-3-8-15,0 3-16 16,-3 0 28-16,3 0-20 16,0 0 12-16,0 0-16 0,0 0 28 15,0 0-24-15,3 5 4 16,3-2-12-16,3 0 4 16,3-3-8-16,5 0-4 15,1 0 4-15,6 0-4 16,3 2 0-16,0-2 0 15,-1 3 0-15,-5 0 8 0,0 2-4 16,-9 0 8-16,0 1-8 16,-6 2-4-16,-6-1 4 15,-3 1-4-15,-3 0 0 16,0-2-12-16,0 2 8 16,0-3-400-1,3-2 216-15,3-3-96 16</inkml:trace>
  <inkml:trace contextRef="#ctx0" brushRef="#br0" timeOffset="119270.8583">2499 13067 124 0,'-3'2'44'0,"6"1"-32"0,-3 0-4 0,0-3 116 16,0 0-68-16,0 0 76 15,0 0-76-15,0 0 40 16,0 0-56-16,6 2 32 16,-6-2-40-16,0 0 8 15,6 3-24-15,0-1 0 16,0-2-8-16,0 3 12 0,3-3-12 15,0 0 32-15,2 0-24 0,1 0 12 16,6 0-16-16,3 0 36 16,3-3-24-16,0 1 32 15,2-1-32-15,-2 3-32 16,0 0 4-16,-3 0 36 16,-3 0-20-16,-6 0 0 15,-3 0-8-15,-9 0-60 16,0 0 32-16,-9 5-588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08T13:02:04.8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17012 8932 384 0,'0'-8'140'0,"6"8"-108"0,-6-6-8 16,0 6 92-16,3-2-68 16,-3 2-12-16,3-3-20 15,0 0-16-15,0 1 4 16,6-1-16-16,-6 0 8 16,3 3-4-16,6-2 0 15,6-4 8-15,11-1 0 0,10-1-12 16,6 0 8-16,8 0 4 15,-2 2 0-15,5 1 0 16,-5 0 0-16,-6 2-12 16,-7-2 8-16,-5 2-4 15,-9 1 0-15,-6-1 8 16,0 6 0-16</inkml:trace>
  <inkml:trace contextRef="#ctx0" brushRef="#br0" timeOffset="229.4904">17262 9032 280 0,'-21'0'104'0,"15"8"-84"0,0 8 0 16,3-8-12-16,0 0-8 15,0 0-12-15,1 0 8 16,2-3-4-16,5-5 0 16,4-3 24-16,9 1-8 15,6-4 48-15,6-2-28 16,9 0-4-16,-1 1-16 16,4-1-52-16</inkml:trace>
  <inkml:trace contextRef="#ctx0" brushRef="#br0" timeOffset="544.2281">18078 8614 196 0,'0'74'72'0,"0"-34"-56"15,0 18-4-15,0-32-4 0,0 6-8 16,0 0 0-16,0-3 0 15,-3-2 0-15,3-6 0 16,-3-5 0-16</inkml:trace>
  <inkml:trace contextRef="#ctx0" brushRef="#br0" timeOffset="830.1514">18060 8439 216 0,'18'-7'80'0,"-18"7"-60"0,41 26-8 0,-17-10 4 15,0 5-12-15,6 5-28 16,-3 4 12-16,-4-1 4 16,-5-6 8-16,-6 1 0 15,-3-3 0-15,-12-5 24 16,-12-5-12-16,-9-3 12 15,-5-3-12-15,-4-5-8 16,0-3 0-16,6 3-4 0,7 0 0 16,5 0-204-1</inkml:trace>
  <inkml:trace contextRef="#ctx0" brushRef="#br0" timeOffset="1269.9581">18649 8596 248 0,'0'-8'92'0,"0"5"-72"0,3-2-4 15,-3 2 8-15,0-2-16 0,0-1 76 16,0-2-48-16,0 1 24 16,0 1-40-16,0 1 0 15,-3-3-12-15,0 3 12 16,-6-1-12-16,3 4-4 16,-9-1 0-16,1 3-4 15,-1 0 0-15,-6 3-20 16,0-1 12-16,3 4-4 15,-3 2 4-15,3-3 0 16,4 8 0-16,2-2 16 16,6-1-4-16,-6 6-12 0,9 0 4 15,-3 0-4-15,0-3 0 16,6-2 8 0,3 2 0-16,3-5-56 0,3-5 32 15,6-3-200-15</inkml:trace>
  <inkml:trace contextRef="#ctx0" brushRef="#br0" timeOffset="1801.5265">18664 8566 384 0,'0'3'140'0,"-3"2"-108"0,3 1-8 16,0 2 32-16,0 0-36 16,6 2-20-16,0 1 0 15,3-1-8-15,0 1 0 16,6-1-20-16,0-2 16 15,2-2-152-15,4-4 88 0,-6-2-100 16,6-2 104-16,-6-1 16 16,0 0 36-16,0 6 8 15,-3 0 40 17,-1 2-12-32,-2 0 16 15,-6-2-16-15,6-3 88 16,-9 0-56-16,0 0-24 15,0-3-12-15,-3 3-32 16,-3 0 12-16,3 0 4 16,0 3 4-16,-3-3 88 15,4 0-48-15,-4 0 116 0,6-3-88 16,0 1 72-16,0-4-80 16,8-2-4-16,-2-5-36 15,0 0-4-15,0-3-8 16,3 0-16-16,0-2 4 0,-3-1 12 15,6-2-4-15,-3 0-12 16,6 2 4-16,-3 3-24 31,0 3 16-31,3 3-4 16,2 4 8-16</inkml:trace>
  <inkml:trace contextRef="#ctx0" brushRef="#br0" timeOffset="2698.0307">19387 8500 184 0,'-3'-10'68'0,"3"7"-52"0,-3 0-4 0,3 3 28 15,-3-2-24-15,-3-1 4 16,-2 3-12-16,-1-5 20 16,0-3-16-16,0 5 24 15,-3 3-24-15,0 0 12 0,0 0-12 16,0 6 88-16,0-1-52 16,3 5-4-16,3-4-28 15,0 7 8-15,3-2-16 16,3 2-4-16,6-3 0 15,0-2-4-15,0 3 0 16,3-6-36-16,3-5 20 16,-3 0-160-16,0-5 96 15,-3-6-132 1,3 3 120-16,-3-2 20 31,0-1 44-31,-3 3 312 16,0 8-156-16,0-5-32 15,6 0-60-15,3 10-40 0,5 3 0 16,4 2 4-16,3 1 0 16,0 0-12-16,0-3 8 0,-4-3 12 15,1 3-4-15,0-11-4 16,-3 3 4-16,-3-10-84 16,-3 2 44-16,-3-19-172 15,3 3 116-15,0-21 8 31,-1 6 52-31,1 4 224 16,0 6-104-16,6-16 136 16,-3 6-132-16,-6 9 80 15,3 15-104-15,-6 1-40 16,-3 9-24-16,-6 5-12 16,3 8 0-16,-6 10 0 15,6 4 0-15,-9 9-12 16,6 1 12-16,-3 3 12 15,6-4 0-15,0 1-12 0,0-3 4 16,0-8 12-16,3-5-4 16,-6-5 16-16,3-6-12 15,0 0-4-15,-3-5 0 0,3-2 4 16,3-6-4-16,-3-3-72 16,3-2 36-16,3 0-156 15,6 0 108 1,3-1-36-16,3 12 68 15,2 4 20-15,4 4 16 16,6 7-8-16,-3 0 12 16,-3 3 12-16,-4 2 0 15,-5 1-20-15,-3-3 8 0,-9-3 128 16,-9-2-68-16,-9-3 124 16,-3-3-100-16,-5-5-4 15,-1-3-44-15,-6-5 8 16,6 0-20-16,6 0-8 15,6 0-4-15,4 3-24 0,5 3 12 16,9-1-268 0,5 0 148-16,4 3-120 15</inkml:trace>
  <inkml:trace contextRef="#ctx0" brushRef="#br0" timeOffset="3115.0781">20105 8445 268 0,'0'-3'100'0,"3"0"-76"0,-6-2-8 16,0 5 88-16,-3 0-60 16,-3 0 44-16,-3 0-52 15,-3 5 16-15,0 1-32 16,-6 4 60-16,6-2-44 15,4 3-8-15,2 2-16 16,6 0 0-16,6 3-8 16,8-3 8-16,7-2-8 0,3 2 8 15,6-8-8-15,0-2 16 16,-3-8-12-16,-4 0 4 0,1-3-4 16,-6-6 4-16,-6-1-8 15,-15-1-20 1,3 0 8-16,-12-3-12 15,3 6 8-15,-3 0-64 16,1 5 44-16</inkml:trace>
  <inkml:trace contextRef="#ctx0" brushRef="#br0" timeOffset="3517.1643">20334 8117 268 0,'6'-3'100'0,"-6"3"-76"0,9-3-8 0,-6 1 68 15,0 4-48-15,-6 1 48 16,3 2-48-16,-6 9 44 15,0 4-48-15,-3 14 48 16,3 2-48-16,-3 14 4 16,3-6-24-16,6-2-16 15,0-6 0-15,9-5 20 16,-3-2-8-16,0-9 16 0,-3-4-16 16,3-9 24-16,-6-5-20 15,6-3-136-15,6-5 68 0,3-2-404 16</inkml:trace>
  <inkml:trace contextRef="#ctx0" brushRef="#br0" timeOffset="3788.336">20596 8199 644 0,'-9'-14'236'0,"9"14"-180"0,-3 8-20 16,-3-2-184-1,3 4 72-15,-3 9-164 0,3 7 136 16,6 6-52-16,0 0 88 16,3-6 40-16,3-5 20 15,-3-2 140-15,-6-6-72 16,0-2 140-16,-3-6-112 0,-6 0 28 16,3 1-68-16,-3-1-36 15,3-2-12 1,3 10-8-16,3 0-192 15,6 0 108-15,9 3-188 16</inkml:trace>
  <inkml:trace contextRef="#ctx0" brushRef="#br0" timeOffset="4137.4941">20977 8439 592 0,'0'-7'220'0,"-3"1"-172"0,0-2-12 16,-3 6 68-16,-6-1-64 15,-6-2 132-15,-3 2-96 16,0 3-8-16,1 3-44 15,2 5-24-15,6-3-4 0,3 11-4 16,12 2 0-16,12 1 8 16,12-1 0-16,5 4-132 15,10 1 72-15,-9-9-252 16,-1-1 176-16</inkml:trace>
  <inkml:trace contextRef="#ctx0" brushRef="#br0" timeOffset="6657.6586">18295 9307 508 0,'3'-10'188'0,"-3"10"-148"0,3-11-8 0,0 3-28 16,3 3-8-16,0-8 4 16,3-1 0-16,0-9 0 15,3 1 0-15,2-7 76 16,1 5-40-16,6-2 32 15,0 5-40-15,3-3-36 16,0 6 4-16,-4-1 0 16,1 8 4-16,-6-2 32 15,-3 8-16-15,-3 0 120 16,-3 2-80-16,-9 6-20 16,3 2-24-16,-12 19-24 15,3 2 8-15,-12 16 4 16,3 1 0-16,-2 4 0 0,5-2 0 0,0 3 0 15,6-6 0-15,-3-2-12 16,6-6 8-16,0-4 12 16,6-1-4-16,3-11 8 15,6-2-8-15,3-16 16 16,6 0-12-16,6-16-48 16,-1 0 24-16,7-13-140 15,-3 5 88-15,-9-5-20 16,0 5 48-16,-12-2 64 15,-3 5-16-15,-12-6 48 16,3 6-32-16,-12-5 56 16,0 7-44-16,-3 1 0 15,3 4-20-15,-3 1-4 16,7 5-4-16,-1 0-8 16,6 6 4-16,0-4-24 15,3 6 12-15,0-2 4 16,6 4 4-16,-3-2 0 15,6 0 0-15,0 0-12 16,3 3 8-16,6-3 4 16,3 3 0-16,6-3-12 15,5 2 8-15,7-2 4 16,3 0 0-16,-1 0 8 16,1 0-4-16,-3-5-4 15,-3 5 4-15,-4-3 12 16,-5 1-8-16,-6-3-12 15,0 2 0-15,-9-2 48 0,0 5-24 0,-9-3 36 16,3 6-32-16,-9 2-24 16,0 5 0-16,-6 1 0 15,6 0 0-15,-3 2 0 16,6 0 0-16,1 0-28 16,5 1 16-16,3-4 24 15,2-2-8-15,7-5 8 16,6-1-4-16,0-4-8 15,3-1 4-15,-3-5-16 16,0 0 8-16,-3-8-92 16,-4 6 48-16,-2-9 4 15,0 6 28-15,-6-3 12 16,0 3 4-16,-6-3 0 16,3 5 0-16,-6-2-12 15,6 5 8-15,-3-2 12 16,3 2-4-16,-3-3-4 15,3 6 4-15,-3 0 4 16,6 2-4-16,0 0-20 16,0 3 8-16,0 0-56 15,3 6 32-15,3 2 8 16,3 2 12-16,3 3 20 16,3 3-4-16,3 3-20 15,-6 2 8-15,2 0 4 16,1-2 4-16,-3-1 8 0,-3 1-4 0,-6-6 8 15,0 0-8-15,-6-2 24 16,0-3-16-16,-6-6 76 16,3 1-52-16,-3-11 4 15,6 3-24-15,0-9-20 16,6 4 0-16,6-6 4 16,6 3 0-16,9-6 0 15,-1 6 0-15,10-3-12 16,-6 3 8-16,0-3 4 15,-7 5 0-15,-2-2-12 16,-6 5 8-16,0-2-332 16,-6 2 184-16</inkml:trace>
  <inkml:trace contextRef="#ctx0" brushRef="#br0" timeOffset="8972.5329">19762 9027 808 0,'-9'-16'300'0,"9"16"-232"0,0-3-20 0,-3 1-44 16,3 4-12-16,0-2 4 16,3 0 4-16,-3 0-56 15,0 0 32-15,0 0-288 16,6 0 172-16</inkml:trace>
  <inkml:trace contextRef="#ctx0" brushRef="#br0" timeOffset="9297.371">19768 9048 216 0,'-3'13'80'0,"3"-13"-60"0,-6 27-8 0,3-14 100 16,3 3-64-16,-3 2 32 16,3 3-44-16,-6-2 32 15,6-3-40-15,-5 0-4 16,2-3-16-16,0-3 12 16,3-2-12-16,-3-5-144 15,-3-3 72-15</inkml:trace>
  <inkml:trace contextRef="#ctx0" brushRef="#br0" timeOffset="9791.1978">19834 9130 164 0,'0'8'60'0,"0"-8"-44"0,9 13-8 16,-9-8 96-1,3 3-60-15,-6-2 68 16,3 2-60-16,-9-3 24 0,9 3-44 0,-6-6-20 16,6 4-4-16,-3-9 16 15,6 3-12-15,-3-5-20 16,0 2 0-16,6-7 12 15,3 2 0-15,-3-6-12 16,6 6 4-16,-3-5-4 16,2 5 0-16,1 0 8 15,0 3 0-15,-3 0 16 16,0 5-8-16,-6 2 60 16,3 6-40-16,-9 3 60 15,3 5-52-15,-3 2 0 16,0 1-20-16,-3-1-4 15,6 1-4-15,-3-3 4 16,3 0-8-16,0-6-4 16,3-2 4-16,-3-5-136 15,3-1 72-15</inkml:trace>
  <inkml:trace contextRef="#ctx0" brushRef="#br0" timeOffset="9928.3077">20069 9148 464 0,'6'-7'176'0,"-6"7"-140"0,18-3-8 15,-12 0 4 1,0 6-24-16,3-3-28 16,3 0 8-16,-1 0 24 0,4 0-8 0,3 0 0 15,0 0 0-15,0-3-4 16,-3 3 0-16,0-2 8 15,-3-1-4-15,-4-2 8 16,-2 5-8-16</inkml:trace>
  <inkml:trace contextRef="#ctx0" brushRef="#br0" timeOffset="10226.7996">20194 8953 280 0,'-12'0'104'0,"12"0"-84"16,-18 5 0-16,12 0-24 16,6 3 0-16,-6 5-16 15,3 3 12-15,0 8 4 16,3 3 4-16,-3 7 8 16,0 3-4-16,0 0 60 15,3-3-36-15,-3 3 96 16,3-5-72-16,-3-3-4 15,3-5-32-15,-3 0-12 16,3-3 0-16,-5-2 20 16,5-1-12-16,-6-2-4 15,3-3-4-15,-3-5 4 16,0-3-4-16,3-5-48 16,3 0 28-16</inkml:trace>
  <inkml:trace contextRef="#ctx0" brushRef="#br0" timeOffset="10572.8455">20379 8876 288 0,'11'-5'108'0,"-11"5"-84"0,6-3-4 0,-6 3 128 16,3 5-84-16,-6-2 88 15,3 5-88-15,-6 5 56 16,0 3-68-16,-5 10-4 16,5 4-28-16,-3 7 40 15,3-3-32-15,0 3 28 16,3-5-28-16,0-3 8 15,3-5-20-15,-3-6 8 16,6 1-12-16,-3-6 28 16,0-2-24-16,0-9-144 15,0 1 64-15</inkml:trace>
  <inkml:trace contextRef="#ctx0" brushRef="#br0" timeOffset="11404.5362">20477 9077 644 0,'-9'-11'236'0,"9"11"-180"0,3 11-20 0,0-3-28 15,3 0-12-15,0 2-4 16,3 4 0-16,5-4 24 16,4 4-8-16,6-7-20 15,0 4 4-15,0-8 32 16,-3-1-16-16,-4-4 8 15,-2-1-8-15,-6-5-8 16,-3 0 4-16,-9-8 4 16,3 6-4-16,-12-9 8 15,0 6-8-15,-5-3-12 16,2 8 4-16,-6 0 28 16,6 3-12-16,-3 2 12 15,9 6-12-15,0 2-8 16,3 6 0-16,6 5-16 15,3 0 8-15,0 2 12 16,6 3-4-16,0 0-12 16,0 1 4-16,0-7 28 15,3 1-12-15,-3 0 4 16,3-3-8-16,0-5-8 16,0 0 4-16,-1-8-76 0,1 3 40 15,3-8-40-15,0-1 40 0,0-4 20 16,0-1 8-16,-3-2-8 15,3 2 8-15,-3-5 12 16,-1 6-4-16,-2-6-12 16,0 5 4-16,-6-4-40 15,0 4 24 1,-6-5-100-16,0 3 68 0,-3-3-48 16,0 5 60-16,-3 1 116 15,7 2-36-15,-4 0 100 16,3 3-80-16,0 2 0 15,3 3-40-15,6 3 32 16,2 5-28-16,4 2-12 16,6 6-8-16,6 0-4 15,0 2 0-15,0 1 8 16,0 0-4-16,-4-1 16 16,-2-2-12-16,-3-3-12 15,-3 0 0-15,-6-2 12 16,-3 0-4-16,0-4-4 15,0 1 4-15,-3-5-32 16,3 0 16-16,3-6-284 16,3 0 160-16</inkml:trace>
  <inkml:trace contextRef="#ctx0" brushRef="#br0" timeOffset="11580.8856">20917 8958 436 0,'-9'-13'160'0,"9"13"-124"0,0 5-8 0,0-5 8 15,0 5-24-15,0 3 40 16,0 3-28-16,-3 7 56 16,3-2-44-16,-9 5 12 15,6 1-32-15,-14 1 20 16,8 1-24-16,-12-3 12 15,9-2-12-15,-6-3 12 16,3-3-16-16,3-2-12 16,6-4 0-16,6-7-280 15,6 0 156-15</inkml:trace>
  <inkml:trace contextRef="#ctx0" brushRef="#br0" timeOffset="11800.82">21176 8850 1068 0,'-6'-14'396'0,"6"14"-308"0,-6-2-24 16,3-1-76 0,6 6-8-16,-3-3-212 15,0 0 128-15</inkml:trace>
  <inkml:trace contextRef="#ctx0" brushRef="#br0" timeOffset="11965.3994">21081 9008 820 0,'-12'6'304'0,"12"-6"-236"0,6 26-20 0,0-10-44 15,-3-3-12-15,9 3 20 16,-3 2-4-16,0-4-12 15,0 7 0-15,0-8-324 16,-1 3 180-16</inkml:trace>
  <inkml:trace contextRef="#ctx0" brushRef="#br0" timeOffset="12765.3615">21328 9080 548 0,'0'-8'204'0,"0"8"-156"0,0-3-16 16,-9 3 52 0,9 5-52-16,-15 1 16 15,3 2-32-15,-3 5-8 16,1 0-4-16,-1 3-4 16,6 0 0-16,3 0-28 15,6 0 16-15,9-1 4 16,3-1 8-16,11-4-12 0,-2 1 8 0,0-6-32 15,3 0 20 1,-3-5-48-16,0 0 36 0,-7-5-4 16,-5 0 20-16,-3-6 44 15,-6 3-20-15,-9-8-36 16,3 6 12-16,-8-3-32 16,8 2 24-16,-9 0 8 15,6 6 12-15,3-3-12 16,0 3 8-16,6 0-4 15,0 2 0-15,0-2 24 16,0 5-8-16,6-6-12 16,0 6 0-16,-6-2 4 15,3 4 0-15,3-2-12 16,-6 0 8-16,6-2 12 16,3 2-4-16,-3-6 8 15,0 4-8-15,8-3-4 16,-5 5 4-16,12 0-16 15,-6 2 8-15,6 1-16 16,-3 5 12-16,0 0 40 16,-4 2-20-16,1 4 80 15,-6-1-56-15,-3-3 76 16,0 1-64-16,-3-3 64 16,3 2-64-16,-6-4-24 15,0 2-16-15,0-6 8 16,0 1-8-16,0-6 24 15,0 1-20-15,6-6 4 16,-3 0-8-16,3-5-24 0,0 2 8 0,3-2-12 16,3 5 8-16,-3 0 96 15,3 5-44-15,3 3 44 16,-7 3-48-16,1 0 16 16,3 4-32-16,-12-1 44 15,6 2-36-15,-3-3-4 16,3 0-16-16,-6 1-340 15,0-1 180-15</inkml:trace>
  <inkml:trace contextRef="#ctx0" brushRef="#br0" timeOffset="13643.3473">18286 9749 236 0,'-3'-8'88'0,"3"8"-68"0,-6 3-4 0,3-1 52 16,3 6-40-16,-6 3 68 16,3 2-56-16,0 8 20 15,3 3-40-15,0 8 28 16,3 5-32-16,-3-3-12 16,3-5-8-16,-6-2 40 15,6-6-24-15,-3-8 0 16,0 3-8-16</inkml:trace>
  <inkml:trace contextRef="#ctx0" brushRef="#br0" timeOffset="14005.355">18292 9741 424 0,'0'-13'156'0,"0"13"-120"0,27 8-8 0,-15-3-36 15,3 3 0-15,-1 0-4 16,4 3 4-16,3-1 16 16,0 3-4-16,0-2-20 15,-3 2 8-15,-6-5 20 16,-1 3-4-16,-11-3 136 16,0 2-76-16,-14-2 48 15,2 3-68-15,-9-6 36 16,3 3-48-16,-3-5 0 15,9-1-24-15,-3 1-24 16,6 0 4-16,4-3-156 16,7 2 92-16,7-4-208 15,3 2 156-15</inkml:trace>
  <inkml:trace contextRef="#ctx0" brushRef="#br0" timeOffset="14360.3647">18721 9805 496 0,'-6'-8'184'0,"6"8"-140"0,-6-3-16 0,0 3 4 15,6 3-24-15,-6-1-4 16,0 4 0-16,-3-1-4 16,3 0 0-16,-3 6-12 15,6-1 8-15,-3 1 12 16,3 2-4-16,3-2-12 15,3 2 4-15,9-5 20 16,3 2-8-16,12-7 4 16,-1 2-4-16,7-7-60 15,0-1 28-15,0-5 12 16,-4 3 8-16,-8-11 56 16,-6 11-28-16,-15-14 184 15,-3 11-116-15,-18-8 48 16,1 11-80-16,-16-8 52 15,6 5-64-15,-3 0-16 16,7 3-20-16,5 2-188 16,9 3 100-16</inkml:trace>
  <inkml:trace contextRef="#ctx0" brushRef="#br0" timeOffset="14567.193">19203 9648 912 0,'3'-2'340'0,"-3"2"-264"0,-9-8-24 0,3 5 52 15,3 6-68-15,-6-6-20 16,6 3-16-16,-3 0-8 16,6 6 0-16</inkml:trace>
  <inkml:trace contextRef="#ctx0" brushRef="#br0" timeOffset="15389.5409">19170 9786 780 0,'-12'0'288'0,"12"0"-224"15,6 16-20-15,-3-8-40 16,3 0-12-16,3 0 4 16,3 2 4-16,3-2 0 15,0 3 0-15,0-6-28 16,2 3 16-16,-5-8-128 15,0 3 80-15,-3-6-144 16,0 3 116-16,-6-8-108 16,3 3 112-16,-9-6-96 15,3 3 100-15,-3 0 344 16,3 3-144-16,-3 2 88 0,6 3-128 0,0 0 8 16,3 6-52-16,3-1-12 15,6 6-16-15,9-3 4 16,2 2-8-16,7-2 8 15,0 0-8-15,-3-5-80 16,-1 2 40-16,-5-5 4 16,-3 0 20-16,-6-5-24 15,-3 2 20-15,-6-5-28 16,-3 0 24-16,-3 0-16 16,0 3 20-16,0 0-8 15,6 2 12-15,0 0 52 16,3 3-20-16,2-2 44 15,4 4-36-15,3-2-24 16,0 0-4-16,0-5 8 16,3 5-4-16,-3-3-4 15,-3 1 4-15,-1-4-68 16,-2 6 36-16,-3-5-32 16,-3 0 36-16,-9-3-52 15,3 3 44-15,-9-9 16 16,3 4 12-16,-9-11 188 15,7 5-100-15,-4-5 184 16,3 5-148-16,-3 3 16 16,3 2-80-16,0 6-52 15,6 5-4-15,-3 5-20 16,6 6 8-16,-3-4 16 16,6 9 0-16,-3-5-12 0,0 2 4 0,0-2 12 15,0-3-4-15,0-3 16 16,0 0-12-16,0-10 16 15,3 5-16-15,3-5-4 16,3-1 0-16,18-2-24 16,5-2 12-16,22-1-128 15,-3 6 76-15</inkml:trace>
  <inkml:trace contextRef="#ctx0" brushRef="#br0" timeOffset="16435.3579">17721 10511 320 0,'8'-29'120'0,"-8"29"-96"0,9-29-4 16,-9 16 104-1,0 5-72-15,0-8 112 16,0 5-92-16,-9-2 112 16,4 5-104-16,-7 3-20 15,6 5-40-15,-9 5-24 16,6 6 0-16,-3 2-16 16,9 5 12-16,-9 3 20 0,9 1-4 0,3-4-12 15,3 1 0-15,0-6 12 16,6 0-4-16,-3-5-4 15,3 0 4-15,-3-8 20 16,3 0-12-16,-3-8 12 16,3 3-12-16,-6-8-8 15,3-1 0-15,-1-7-60 16,4 3 32-16,3-4-8 16,3 7 20-16,6-4 0 15,3 8 4-15,0 4-12 16,5 7 12-16,-8 2-4 15,3 6 4-15,0 3 8 16,-3 5 0-16,-3-3 0 16,-4 3 0-16,-2-3 88 15,-3 3-48-15,-6-6 36 16,0-2-44-16,-6-5 52 16,3 2-48-16,-3-7 44 15,3-1-44-15,-3-8 44 16,6 3-48-16,0-13-8 15,6 5-12-15,3-5-12 16,3 3 4-16,6-1-4 16,-6 6 0-16,0 0 0 15,-1 5 0-15,-2 2-88 16,3 4 48-16,0 2-260 16,0 2 168-16</inkml:trace>
  <inkml:trace contextRef="#ctx0" brushRef="#br0" timeOffset="16729.3308">18804 10244 540 0,'-12'-13'200'0,"12"13"-156"0,0 0-12 16,-3 0 88-1,0 0-72-15,-6 2 24 16,3 6-40-16,-9 8-32 15,6 5 0-15,-5 11 8 16,8 2-4-16,-6 6-12 16,9 0 4-16,3-3 12 15,0 0-4-15,0-8 24 16,0-3-16-16,0-7-284 16,-6-6 144-16</inkml:trace>
  <inkml:trace contextRef="#ctx0" brushRef="#br0" timeOffset="18405.6692">18488 10447 832 0,'-14'-15'308'0,"14"15"-240"0,6-6-20 0,2 1-16 16,-2 5-28-16,15-5-12 16,3 2 4-16,12-2-4 15,-1 5 0-15,10-3-196 16,0 3 112-16,-4-3-68 15,1 3 92-15,-12-2 32 16,-3-1 20-16,-9-2 84 16,-7 0-36-16,-5-3 200 15,-3 2-132-15,-6-2 72 16,0 3-100-16,-3 0-4 16,6 2-44-16,-3 1-48 15,3 2 12-15,3 0-16 16,3 5 16-16,0 0 8 15,0 0 4-15,0 1 0 16,0 2 0-16,-6-3 8 16,0 3-4-16,-6 0 32 15,3 0-20-15,-3 0-32 16,3 2 8-16,-3-2 0 16,6 0 8-16,-3 0-20 15,3 0 12-15,0-3 20 16,6 3-4-16,-3 0 4 15,3-3-4-15,3-7-16 0,0 2 4 0,0-5 20 16,3-1-8-16,0-2-40 16,3 6 20-16,-3-6-44 15,0 5 36-15,-3-5-4 16,-1 3 16-16,-2-3-20 16,3 3 16-16,-9-3 12 15,0 2 4-15,-3-4-12 16,3 10 4-16,-3-5-4 15,6 5 0-15,0 2 0 16,3 1 0-16,6 7 8 16,3-2 0-16,6 0-12 15,3 0 8-15,3-2-76 16,-1-1 44-16,-2-5-56 16,-3-3 52-16,-6 1 20 15,-3 2 16-15,-6-3 4 16,-3 0 0-16,-6-2 16 15,0 5-8-15,-6-3 92 16,0 3-52-16,-3 0 40 16,6 8-52-16,-3-2 16 15,6 1-32-15,0-1-16 16,0 4-8-16,6-4 12 16,9 4-4-16,-6-12 8 15,3 4-8-15,-3-7 16 16,3 0-12-16,-3-3 16 0,-3 2-16 15,0-4-20 1,0 2 4-16,0-5 4 16,0 5 4-16,0-8-88 0,3 5 48 0,2-2-56 15,4 2 56-15,3-2-4 16,0 5 24-16,3-2-48 16,0 2 36-16,0-3 16 15,3 6 12-15,-4-3-8 16,-2 5 8-16,-3-2 28 15,-3 5-12-15,-6-3 84 16,0 3-52-16,-3 3 24 16,0 2-40-16,-3 3 16 15,0 3-24-15,-3 2 36 16,6 0-32-16,-3 0 12 16,6 3-20-16,-3-2-8 15,6-1-4-15,0-5 12 16,3 0-8-16,0-6 4 15,0 1-4-15,0-6 12 16,0 1-12-16,-3-4-12 16,0 4 0-16,-3-6-40 15,3 3 24-15,-3-6-64 16,0 6 48-16,-3-9 0 16,3 6 20-16,-1-2 4 15,1 5 4-15,3-3-20 16,0 2 16-16,3 4 4 15,0 2 8-15,3 2 8 16,0 6-4-16,0 0-4 0,3 3 4 16,-3-1 28-16,3 1-16 0,0-3-24 15,-1 3 4-15,-2-6 8 16,3 3 0-16,0-6-4 16,0 4 4-16,0-9-92 15,3 0 48-15,0-5-40 16,-1 3 48-16,4-5 0 15,3 4 20-15,0-2 24 16,3 3-4-16,2 0-12 16,1 5 0-16,0-6 12 15,0 12-4-15,-4-12-4 16,1 6 4-16,-9-2 4 16,0 2-4-16,-6-5 112 15,-3 5-64-15,-6-3-4 16,0 3-28-16,-6-3-8 15,3 1-4-15,-6-4 12 16,3 6-12-16,-6 0-12 16,3 3 0-16,-3 5-16 15,3 2 12-15,-3 12-4 16,6 7 4-16,0 13 8 0,0 3 0 16,3-8 8-16,0-3-4 15,-3-2 24-15,0-8-16 16,-3-5 164-16,-3-4-100 0,-2-4 24 15,-4-3-60-15,0-3 44 16,-3-5-48-16,-3-5 0 16,3-3-20-16,0-3 24 0,-2 1-24 15,5-1-180-15,3-2 88 16,3-8-512 0,3-3 328-16,6-10-184 15</inkml:trace>
  <inkml:trace contextRef="#ctx0" brushRef="#br0" timeOffset="18513.0802">19688 10109 1080 0,'-6'-13'400'0,"6"13"-312"16,15 13-24-16,-6-8-280 0</inkml:trace>
  <inkml:trace contextRef="#ctx0" brushRef="#br0" timeOffset="19400.1168">20411 10178 392 0,'0'-6'148'0,"0"6"-116"0,3-5-8 0,-3 5 136 16,0-3-92-16,0 1 52 15,0 2-72-15,0 0-24 16,-3 8-16-16,0 2-36 0,0 9 16 16,0 7-4-16,0 11 8 15,0 8 32-15,0 3-12 0,3-3-20 16,0-8 0-16,0 3 84 15,3-9-44-15,0-7 28 16,0-5-40-16,0-6-8 16,0-8-8-16,-3-5-156 15,0-8 84-15</inkml:trace>
  <inkml:trace contextRef="#ctx0" brushRef="#br0" timeOffset="19610.6917">20355 10133 216 0,'12'-22'80'0,"5"15"-60"0,13 7-8 0,-12 2-4 15,12 3-8-15,-3 9 60 16,-4 2-32-16,1-1 84 16,0 1-60-16,-3 0 132 15,-12-3-104-15,-3-2 132 16,-6 0-124-16,-6-3 64 15,-9-1-88-15,-3-4 0 0,-6 2-40 16,-3 1-4-16,4-6-12 16,2 0-8-16,0-3 4 15,9 3-244-15,9 0 132 16,9-3-292 0,9 1 228-16,15-1-156 15</inkml:trace>
  <inkml:trace contextRef="#ctx0" brushRef="#br0" timeOffset="20068.3618">20813 10193 444 0,'-12'-2'164'0,"9"2"-124"0,-6 2-16 16,6 1 0-16,0 0-20 16,0-1 60-16,3 4-36 15,0-6 24-15,0 5-32 16,3 3 0-16,-3 0-12 15,0 0 12-15,-3 0-12 0,0 0-20 16,3 0 4-16,0 0 20 16,0-1-4-16,6-1-4 0,3-1 0 15,0-2-4-15,6-3 0 16,3 0 8-16,-3 0-4 16,0-3-4-16,-3-2 4 15,-1-1 12-15,-5 1-8 16,-3-3 92-16,-3-2-52 15,-3 2 76-15,-5 0-72 16,-4-3 52-16,-3 1-60 16,-3-1-12-16,3 3-20 15,0 0-88-15,6-2 40 16,6-1-692 0,9 8 404-16,6-5 104 15</inkml:trace>
  <inkml:trace contextRef="#ctx0" brushRef="#br0" timeOffset="20167.0822">21027 10056 756 0,'-20'-3'280'0,"20"3"-216"0,-12-2-20 16,6 2-4-16,-3 5-32 16,3 0-12-16,0 0 0 15,-3 6-288-15,9 5 160 16,0-3-300-16</inkml:trace>
  <inkml:trace contextRef="#ctx0" brushRef="#br0" timeOffset="21058.2937">21066 10228 436 0,'-3'-3'160'0,"3"3"-124"0,-3 0-8 0,0 3 72 16,-3 2-60-16,-3 0 28 15,0 3-40-15,3 0 8 0,0 3-20 16,3-1 0-16,3 1-8 0,0 0 20 15,6-3-16-15,0-3-4 16,0 0-4-16,3-5 12 16,3 0-8-16,3-2-48 15,-3-1 24-15,-3-2-104 16,0-1 68-16,-3 1-20 16,-3 0 44-16,3-1-100 15,0-2 72 1,-3 3 8-16,0-3 28 15,0 3 60-15,0 2-20 16,2 1 124-16,4 2-80 16,0 0-20-16,6 2-28 15,3 4-4-15,0-1-8 16,3 3-20-16,0 0 8 16,-1-3 32-16,-2 0-16 0,0-2 0 15,-3 0-4-15,-3-1-76 16,-3 1 40-16,-3-3-48 15,0 0 44-15,-3-3-16 16,0 1 32-16,0-4 8 16,3 1 12-16,0 0 76 15,0-1-40-15,3 6 32 16,-1-5-40-16,4 3 0 16,3 2-16-16,0-6 0 15,0 6-4-15,0-5 4 0,0 0-8 16,0-1 8-16,-9 1-8 15,3 2 24-15,-4-7-16 16,1 5 48-16,-6-3-32 0,-3-3 28 16,-5 0-28-16,-1-2-16 31,0 3-8-31,-6-9 28 16,3 6-16-16,-6 2 48 15,3 6-36-15,3-3 12 0,-3 8-24 16,3 8-16-16,6-3-4 15,6 6 4-15,3-3 0 16,6-3 104-16,3 0-56 0,0 1 132 16,3-6-104-16,3 0 8 15,12 0-48-15,-4-6-68 16,-2 4 16-16,3-4-684 16,3 1 384-16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08T13:03:53.8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6178 3712 520 0,'-9'-19'192'0,"6"14"-152"0,3-3-8 16,0 5-28-16,0 1-8 15,3-1 12-15,0-2-4 16,0 2-12-16,0 3 4 15,3-5 48-15,-3 2-24 16,3 1 36-16,0 2-32 16,0 2 4-16,0 1-16 15,-3 5 20-15,2 2-20 0,-2 4 24 32,3 7-24-32,-3 5-4 0,3 6-4 15,0 13 20-15,0 3-12 16,0 18-4-16,0 10-4 0,3 1 20 15,0 0-12-15,-3 21 24 16,0-8-24-16,-3 26-20 16,3-10 0-16,0 18 20 15,-6-10-4-15,3 16-4 16,-3-17 0-16,0 25 28 16,0-16-16-16,3 26 20 15,-3-21-20-15,0 16 0 16,0-19-8-16,-3 19 4 15,3-16-8-15,-3 16-4 16,6-19 4-16,-6 24 4 16,0-21-4-16,0 24 8 15,9-16-8-15,-6 16 16 16,6-19-12-16,0 8 16 16,0-15-16-16,0 4 4 15,6-18-4-15,-7 11 20 16,1-16-16-16,-3 8-4 15,0-14-4-15,-6 14 12 16,3-16-8-16,0 16 4 16,-3-17-4-16,-3 12 12 15,3-16-12-15,1 10 16 0,4-16-16 16,-2 3 24-16,6-16-20 0,-3 5 4 16,3-7-8-16,-6-1 12 15,3-7-12-15,-9-1-12 16,3-10 0-16,-8-3-24 15,2-5 16-15,-3 0-84 16,3-5 56-16,0 5-108 16,6-5 84-1,-3 2-112-15,6-5 100 0</inkml:trace>
  <inkml:trace contextRef="#ctx0" brushRef="#br0" timeOffset="1231.9421">6106 3810 404 0,'15'-11'148'0,"-6"6"-112"0,0-3-12 0,-3 5 84 16,0 1-64-16,0-1 60 15,0 0-60-15,-3 1 32 16,-3-1-44-16,0-2 24 16,0 2-28-16,-3 0 28 0,0 1-32 15,0-4-4-15,0 4-12 16,0-1 36-16,0 3-20 0,-3 3 20 15,0 2-24-15,0 6-8 16,-3 2-8 0,-3 5 20-16,3 4-12 0,-2 1 12 15,-1 4-12 1,0-3 36-16,3-6-24 0,0-2 56 16,0-3-44-16,6-2-32 15,3-3-8-15,3-3 16 16,-3-5-4-16,9 0-12 15,3 0 0-15,0 0-4 16,3 0 0-16,5 0 0 16,4 5 0-16,3-2 8 15,-3 0 0-15,0 7 8 16,-1-7-4-16,-2 0-4 16,-6-3 4-16,0 0 12 15,0-3-8-15,-9-2 4 0,3-3-4 16,-3-3 12-16,0 1-12 15,-3-4 4-15,3 4-4 16,-6-4-8-16,3 1 4 16,-6 0 20-16,-3 0-12 15,-3 0 100-15,-3-3-60 16,-3 2 40-16,-3-1-56 16,0-1 24-16,3 0-32 15,3 3-8-15,4-1-12 16,5 4-32-16,3-1 12 0,5 3-100 15,4 3 60-15,3 2-292 16,3 1 188-16,0-1-448 16</inkml:trace>
  <inkml:trace contextRef="#ctx0" brushRef="#br0" timeOffset="2026.4669">6056 2794 384 0,'3'-11'140'0,"-3"9"-108"0,3-4-8 0,0 4 120 15,-3-1-84 1,3 0 44-16,-3 1-60 0,6-1 12 15,-6 3-36-15,0-3 60 0,0 3-44 16,-6 0 28-16,6 3-36 16,-6 2-28-16,0 3 0 15,0 0-8-15,0 5 0 16,-6 3 52-16,3 5-24 16,0 3 36-16,3 3-32 15,0-1 56-15,3 6-44 16,0-8 36-16,3 2-40 15,6-2 24-15,3-6-28 16,3-2 8-16,3-5-20 16,0 0 0-16,3-9-8 15,-3-4-40-15,2-4 16 16,4-7-336-16,-3-6 192 0,0-12-496 16</inkml:trace>
  <inkml:trace contextRef="#ctx0" brushRef="#br0" timeOffset="2197.0407">6077 2503 768 0,'-9'-19'284'0,"15"14"-220"0,0 5-20 15,-6 0-20-15,0 0-24 0,0 0 0 16,6 5 0-16,-1 1-292 15</inkml:trace>
  <inkml:trace contextRef="#ctx0" brushRef="#br0" timeOffset="2687.9959">6410 2960 528 0,'9'-10'196'0,"-3"5"-152"0,3 2-12 16,-9 3 72-16,0-8-64 16,0 5 60-16,0 3-56 15,-3-2 40-15,-6 4-48 16,0 4 8-16,-3 4-28 0,-6 3 0 0,0 3-8 15,-3 3 36-15,4 5-20 16,-1-3 76-16,3-3-56 16,6 1 76-16,6 2-68 15,12-8 28-15,6 3-48 16,6-3 8-16,2 3-24 16,13-5 0-16,0 2-8 15,-6 3-340-15,2-3 180 16,-2 0-624-1</inkml:trace>
  <inkml:trace contextRef="#ctx0" brushRef="#br0" timeOffset="4638.7937">6261 9902 520 0,'-18'-15'192'0,"18"7"-152"0,-3-3-8 16,0 8-16-16,3-2-16 16,-3 0 24-16,0 2-12 15,3 1 92-15,0-1-56 16,0 0 100-16,0 3-84 15,0 0-28-15,6 3-24 0,3 2-12 16,0-2 0-16,3 2 8 16,3-2-4-16,0-3 8 0,6-3-8 15,3 3-4-15,2 0 4 16,4 0-24-16,3-3 12 16,6 3 4-16,-4 0 4 15,4 0 0-15,6 0 0 16,5 3 8-16,7 2-4 15,5 1-28-15,7-1 12 16,2-2 4-16,9-6 8 16,10 3 0-16,8 3 0 15,-3-1 8-15,9 1-4 16,13 2 8-16,2 3-8 16,0 3-20-16,12-3 8 15,3 5 4-15,-1 3 4 0,-8-3-12 31,3 0 8-31,21-2-4 0,9-1 0 16,-15-4 16 0,-6-1-4-16,30-8-4 15,-16 3 4-15,37-8 4 16,-24 3-4-16,23 0-12 16,-20 2 4-16,20 1 12 15,-29 2-4-15,21 2-4 16,-16 6 4-16,37 3-4 0,-7-1 0 15,-8 1 0-15,5-3 0 16,-5 0-12-16,2 0 8 16,1-3 12-16,-7 0-4 0,7 1-12 15,-1-4 4-15,4 1 12 16,5-3-4-16,-5 2-12 0,14 1 4 16,-5 0 12-16,11-3-4 15,-6 2-12-15,7-2 4 16,-1 0 12-16,15 0-4 15,-14 0-56-15,8 0 28 16,-9 3 4-16,9-3 8 16,-8 3 4-16,-4-1 0 0,3 4 8 15,-17 2 0-15,-4 2 8 16,-8-2-4-16,-12 0 8 16,2 0-8-16,-17 0 40 15,-3-3-20-15,-3-2 4 16,-4-6-16-16,-11 3 12 15,-3 0-16-15,-3-5 16 16,-9-3-16-16,-5 0 16 16,-7 5-16-16,-3-5 16 15,-3 1-16-15,-9 1 4 16,-5 1-4-16,-7 0 12 16,-3-1-12-16,-2 4-4 15,-4-1 0-15,-8 0 64 16,-7 1-36-16,1 2 32 15,-7 5-36-15,-5-5-16 16,0 3-8-16,-4-1 4 16,1 1-4-16,0 0-12 0,-1-3 4 15,4 0 12-15,0 0-4 16,2-3 16-16,-2 0-12 16,-3 1-4-16,-1-4 0 15,4 6 4-15,-6-8-4 16,-4 3-12-16,-5 3 4 15,-6 2 20-15,-3 2-8 16,-3 1-12-16,-6 2 0 16,-4 0-104-16,1 3 60 15,-6-2-480 1,-3-1 288-16,-3-8-204 16</inkml:trace>
  <inkml:trace contextRef="#ctx0" brushRef="#br0" timeOffset="5614.5579">19861 9913 496 0,'-9'-8'184'0,"9"8"-140"0,0-8-16 0,0 3 64 15,0 5-56-15,0-5 40 16,3-3-44-16,0 0 0 15,3 5-20-15,-3-2 44 16,3 2-28-16,-6 0 40 16,2 6-40-16,-2-3 20 15,6 5-28-15,0-2-16 16,3 2-8-16,3-2-4 16,0 2 0-16,9-2 24 15,3 0-8-15,9-1-12 16,2 4 0-16,4-1 12 15,0 0-4-15,-4-2 8 16,-2 2-8-16,-6-5-4 16,-6 3 4-16,-6-3 4 15,-1 2-4-15,-8-2 76 0,-3 0-44 16,-6 0-4-16,0 6-20 16,-3-4-12-16,1 4 4 15,-4-1-4-15,3 0 0 0,-3 3 0 16,3 0 0-1,-6 3-20 1,6-1 12-16,-9 3 20 0,6 1-4 0,-9 2-20 16,3 2 4-16,-8 1 4 15,2-1 4-15,-6 1 0 16,3-1 0-16,-3-2 0 16,6-3 0-16,1-2 8 15,5-1-4-15,0-4 8 16,6 2-8-16,0-6 40 15,3 1-20-15,0-6-4 16,3 3-12-16,0 0 4 16,3 0-8-16,-3-5 8 15,6-3-8-15,-3-3 52 16,3 3-32-16,-3-10 68 16,0 2-52-16,0-10 28 15,3 2-40-15,-3-5-28 16,0 5 0-16,0 0 0 15,3 6 0-15,-3-1 0 16,3 8 0-16,-3-2 0 16,0 8 0-16,0 0-176 15,0 5 96-15</inkml:trace>
  <inkml:trace contextRef="#ctx0" brushRef="#br0" timeOffset="8167.881">19652 10699 488 0,'0'-3'180'0,"0"3"-140"0,-3 0-12 0,0-3 20 16,6 3-32-16,-6-5 32 15,12 3-32-15,-6-6 40 16,9 5-32-16,3-8 32 16,0 6-32-16,0-5 4 15,6 2-16-15,-10-3 0 16,7 6-4-16,-3-3-8 16,0 5 4-16,0 0-4 15,-3 3 0-15,0-2 0 16,0 4 0-16,0-2-12 15,3 3 8-15,-4 0 20 16,1 5-8-16,3-3-12 16,-3 0 0-16,-6 3 4 15,3 0 0-15,-6 3 0 16,0 2 0-16,-6 0-20 16,0 3 12-16,-3 8 4 15,3-6 4-15,-3 9-12 16,0-1 8-16,3 1 4 15,6-1 0-15,0-2 0 16,6 2 0-16,0-7-12 16,0-3 8-16,3-6 20 15,0 1-8-15,0-8 60 16,3 2-40-16,-4-5 24 16,1-3-32-16,-3-5 0 15,0 3-12-15,6-11 4 16,-3 6-8-16,-3-4-4 0,6 1 4 15,3-11-16-15,0 6 8 16,2-6 20-16,1 6-8 0,-6-9 32 16,3 9-24-16,-6-6 12 15,3 5-16-15,-3-5 0 16,0 9-4-16,-4-4 4 16,1 8-8-16,0-4-20 15,0 4 8 1,3-2 4-16,0 2 4 0,0-2-12 15,0 5 8-15,0-3 12 16,3 6-4-16,-3 0 16 16,-1 5-12-16,-2 0 24 15,0 5-20-15,-6 0-4 16,0 6-4-16,-6 0-84 16,3-1 44-16,0-2-472 15,6 3 284-15</inkml:trace>
  <inkml:trace contextRef="#ctx0" brushRef="#br0" timeOffset="11003.1828">20322 11080 260 0,'3'0'96'0,"-3"0"-76"0,9-3-4 16,-9 0 0-1,0 6-12-15,0-3 8 16,0 0-8-16,0 0 112 16,6 0-64-16,-6 0 52 0,3 0-64 0,-3-3 16 15,3 3-36-15,-3-2 0 16,3 2-12-16,-3-3-16 16,6 3 4-16,-6-2 56 15,0 2-28-15,-9-3 8 16,6 6-20-16,-6-3 36 15,3 0-24-15,-3 0 4 16,0 0-16-16,-3 0-24 16,6 2 4-16,-3 1 12 15,0 2 0-15,-3-2 8 16,6-1-8-16,-5 1-20 16,5 0 8-16,0 2-4 15,-3 0 4-15,-3 1 8 16,6 1 0-16,-3 4 0 15,6 0 0-15,-3 2 0 16,3 0 0-16,0 3 0 16,3 0 0-16,0 2 16 15,0-4-8-15,0 1 24 16,6-1-20-16,3-1 4 16,-3 3-8-16,3-11 20 15,3 0-16-15,0-5-4 16,0 3-4-16,-1-6-4 15,1 3 0-15,3-5 8 16,0 5-4-16,-3-3-20 0,3 6 8 16,-6-3 12-16,3 3 0 0,-6-1-92 15,3 1 52-15</inkml:trace>
  <inkml:trace contextRef="#ctx0" brushRef="#br0" timeOffset="12386.0082">20599 11117 260 0,'9'2'96'15,"-9"-2"-76"-15,-12-8-4 0,9 6 44 16,6 4-36-16,0-2 44 16,0 0-40-16,-3-2 40 15,0 2-40-15,0-3 20 16,0 1-28-16,-3-1 16 16,3 3-20-16,-3-3 28 15,0 6-28-15,-3-3 40 16,6 3-32-16,-3-3-24 15,3 2 0-15,-3-2 24 16,6 0-12-16,-3 0 24 16,0 0-24-16,0 0 4 15,0 0-8-15,0 0 4 16,0 0-8-16,0 0 16 0,0 0-12 0,0 0-12 16,0 0 0-16,0 0 4 15,0 0 0-15,0 0-28 16,9 3 16-16,-9-3 32 15,0 2-12-15,0-2 0 16,0 0-4-16,0-2-4 16,0 2 0-16,0-3-12 15,0 6 8-15,0-3 4 16,0 0 0-16,0 0 8 16,0 0-4-16,0 0-4 15,0 0 4-15,3 0-16 16,0 2 8-16,-6-2 20 15,3 0-8-15,-3 0 32 16,3 0-24-16,0 0 12 16,0 0-16-16,-6 0-8 15,12 0 0-15,-6 0 12 16,0 0-8-16,0 0 4 16,3 3-4-16,-3-3-8 15,0 0 4-15,3 0-16 16,0 0 8-16,-6-3 48 15,3 3-24-15,-3-2 36 16,6 4-32-16,-3-2 12 16,0 0-20-16,0 0-16 15,0 0-4-15,0 0 12 16,0 0-4-16,0 0-12 16,0 0 4-16,0 0 64 0,0 0-32 0,0 0 32 15,0 0-32-15,0 0-8 16,0 0-12-16,0 0 12 15,0 0-12-15,0 0 4 16,0 0-4-16,0-2-8 16,9 2 4-16,-3-3-16 15,3 3 8-15,2-2-16 16,4 2 12-16,3-3 4 16,3 6 4-16,-3-3 8 15,6 0-4-15,-9 0-4 16,-1 0 4-16,-2 0-4 15,-3 0 0-15,-6 0 32 16,0 0-16-16,-3 0 4 16,0 0-12-16,-3-3 4 15,0 0-8-15,-3-2-168 16,3 5 88-16</inkml:trace>
  <inkml:trace contextRef="#ctx0" brushRef="#br0" timeOffset="12851.5877">20581 11082 332 0,'0'0'120'0,"0"0"-92"0,-3 6-8 15,-3-4 16-15,6 1-24 0,-6 2 56 16,0 6-36-16,-3 2 80 16,6 0-60-16,-6 6 28 15,6 2-48-15,-3 0 8 16,3 3-24-16,-3-3 8 16,6 0-12-16,-3-5 36 15,3 0-24-15,-3-5 56 16,6-1-44-16,-3-7 12 15,6 2-32-15,0-5-8 16,0 3-4-16,0-3-16 16,0 0 8-16,6 0 4 15,0 0 0-15,0 0-12 16,3 2 8-16,0 1 4 16,3 5 0-16,-1-3 8 15,1 1-4-15,0-1-20 16,0 0 8-16,0-2-24 15,-3-1 20-15,-3-4-92 16,-3 2 56-16,-7-5-188 16,4-1 132-16</inkml:trace>
  <inkml:trace contextRef="#ctx0" brushRef="#br0" timeOffset="13121.6377">20578 11204 572 0,'6'0'208'0,"-6"0"-160"0,3 0-12 0,3 0 4 15,3 3-28-15,6-3 48 16,0 0-32-16,2-3 12 16,1 3-24-16,3-3 0 15,0 3-8-15</inkml:trace>
  <inkml:trace contextRef="#ctx0" brushRef="#br0" timeOffset="18089.3004">6359 9889 372 0,'-3'-2'140'0,"3"2"-112"0,0 0-4 0,0-3 20 15,3 3-28-15,0-5 56 16,3 2-40-16,-3-2 4 15,0 2-24-15,0-5 12 16,3 3-16-16,-3-3 16 16,3 3-16-16,-6-3 76 15,6 2-48-15,-6-2 12 16,0 3-28-16,0-3 4 16,6 3-12-16,-6-6 12 15,0 3-16-15,3-5 4 16,0 5-4-16,0-5 20 15,0 2-16-15,3-4 4 16,0 1-8-16,0-2 12 16,3 3-12-16,-6-5 24 15,3 4-20-15,-3-4 24 16,0 2-24-16,0-5-12 16,0 2-4-16,0-2 12 15,2 5-4-15,-2-5-4 16,0 5 4-16,3-5 12 15,0 5-8-15,0-2 4 16,0 5-4-16,-3-3 28 16,3 2-20-16,-6-1 4 15,3 1-12-15,0-2-8 16,3 6 4-16,-6-6 4 0,3 5-4 16,-3-7-4-16,3 5 4 0,0-6-4 15,3 3 0-15,-3-2 0 16,3 2 0-16,-6-5 8 15,6 5-4-15,-3-5-4 16,0 2 4-16,-3-2-4 16,3 5 0-16,0-5 8 15,0 5-4-15,3-8-4 16,-3 6 4-16,0-6 20 16,0 8-12-16,-3-2-4 15,6-1-4-15,-6-5 4 16,0 3-4-16,3-3-12 15,0 6 4-15,-1-6 20 16,1 5-8-16,-3-4-12 16,3 7 0-16,-3-8 12 15,0 5-4-15,0-4-4 16,0 4 4-16,0-10-16 16,3 13 8-16,0-8 4 15,3 6 0-15,-3-6 16 16,3 3-8-16,-3 2 16 15,0 6-16-15,-3-8 24 16,3 5-20-16,0-3 12 16,0 6-12-16,-3-3-24 0,3 3 4 15,-3-3 12-15,0 3 0 16,0-5 8-16,3 4-8 16,-3-4-4-1,0 5 4-15,0-9 4 0,6 7-4 16,-6-7-4-16,0 6 4 0,-3-5 4 15,6 5-4-15,-3-5 16 16,3 3-12-16,0-6-20 16,0 8 4-16,-3-5 20 15,3 8-4-15,0-3-12 16,0 3 0-16,-3-3 12 16,3 2-4-16,-3-1-4 15,3 4 4-15,-3-5-16 16,3 6 8-16,0-6 4 15,0 2 0-15,0-4-12 16,0 5 8-16,0-6 28 16,0 3-12-16,-3-2-4 15,3 5-4-15,-3-6-16 16,0 6 8-16,0-6 20 16,0 6-8-16,0-5 4 15,3 4-4-15,0-2-24 0,0-2 8 16,0-1 32-16,0 1-16 15,-3 2 8 1,6 3-8-16,-1-3-40 0,1 0 16 16,0 3 40-16,-3 0-12 15,3-1-8-15,-3 1-8 16,0 0 4-16,0 0 0 0,0-3 0 0,0 5 0 16,-3-5-12-1,3-2 20-15,0 2-8 16,-3 0 12-1,3 6-8-15,-3-4-12 16,3-2 4-16,-6 1-4 16,3 1 0-16,3 1 32 15,3-3-12-15,-3 0-12 16,0-2-4-16,3 2 12 0,-6 0-4 16,0-2-12-16,3 2 4 15,0 0 12-15,0 0-4 16,-3 3 8-16,0-1-8 15,0 1-12-15,0 3 4 0,3 2 4 16,-3-3 0-16,3 1 16 16,3 2-8-16,-3-3-12 15,3 0 0-15,-3 1 12 16,0-3-4-16,0-1-4 16,0 1 4-16,3 3-16 15,0-4 8-15,-1-1 20 16,-2 1-8-16,3 1-20 15,3 0 4-15,-3-3 4 16,0 0 4-16,3 0 0 16,-6-5 0-16,0 5 16 15,-3-2-8-15,0 2-12 0,6 0 0 16,-3 0 12-16,0 0-4 16,0 0-20-16,0 0 8 15,6 1 12 1,-3 1 0-16,0-2-12 0,0 3 4 15,0-3 28-15,-3 3-12 16,3 0-12-16,-3-3-4 16,0 3 12-16,0 0-4 15,0-1-12-15,-6-2 4 16,9 3 4-16,-6 0 0 16,0 0 0-16,0-6 0 15,0 1 8-15,0 2-4 16,6-3-4-16,-6 1 4 0,2-1-16 15,-2 1 8-15,6-3 12 16,-6 2-4-16,0-2 8 16,6 2-8-16,-3 4-4 15,0 1 4-15,0 1 4 16,-3 0-4 0,6 2-12-16,-3 1 4 0,0-1-4 15,3-2 0-15,0 0 8 16,0 2 0-16,0 0 8 15,-3-2-4-15,3 0 8 16,-3 2-8-16,0 1 24 16,0-3-16-16,0 2-12 15,0 0-4-15,0 1 4 16,0-1 0-16,3 1 8 0,0-1-4 16,-3 1 16-16,0 2-12 15,3-3-12-15,0 3 0 16,-3-2 12-16,0-1-4 15,-1 0 24-15,1 1-16 16,0-3-4-16,-3-1-4 16,3 1 12-16,0 0-8 15,0-3 4-15,-3 0-4 16,3 3 20-16,0 0-16 16,0-1-4-16,0 1-4 15,3 0-16-15,0 0 8 16,-3 0 4-16,0-1 0 15,3 1-176-15,0 0 96 0,0 0-516 16,6-1 332-16</inkml:trace>
  <inkml:trace contextRef="#ctx0" brushRef="#br0" timeOffset="21695.927">7187 5886 384 0,'6'-10'140'0,"-3"7"-108"0,0 1-8 0,-3 2 12 16,3-3-24-16,-3 0 12 15,0 1-12-15,-3-1 12 16,3 0-16-16,-3-2 24 16,0 0-20-16,3-1 48 15,0-1-32-15,0-1 28 16,3-3-28-16,0 0 36 16,0-2-36-16,0 0 4 0,0 2-20 15,0-2 12-15,0 0-16 16,-3-3 4-16,0 3-4 15,0-3 28 1,0 0 8-16,0 0-24 16,0 0 64-16,9-2-52 0,-3-3 16 15,2 2-32 1,1 3 0-16,0-2-8 16,0-1 12-16,0 3-12 0,-3-2 24 15,9 5-20-15,-9 2-32 16,0-2 12-16,0 2 28 15,-3 1-12-15,6-4-16 16,3 4 0-16,-6-3 12 16,6 2 0-16,-1 3-4 15,-5-3 4-15,6 6 4 16,-3-3-4-16,-3-2-20 16,3 2 8-16,0 0 12 15,0 3 0-15,0-3 8 0,0-3-8 16,0 0-12-16,6 1 4 15,-3-1 4-15,-1-2 0 16,1 2 8-16,6 1-4 16,0-1-20-16,-3 1 8 15,6-1 12-15,-6 1 0 16,0-1-12-16,-1 3 4 16,1 0 12-16,0 3-4 15,0-3 16-15,-3 0-12 16,3 0 4-16,3 3-4 15,0-3-24-15,-4 0 8 16,7 0 32-16,0 0-16 16,0 0 0-16,-3 3-4 0,0-1 4 15,0 4-4-15,-4-1-4 16,-2 0 4-16,0 1-4 16,3-1 0-16,-3 3 0 15,-3-2 0-15,3 2 0 16,0-3 0-16,3 0 16 15,0-2-8-15,-1 0-12 16,7-3 0-16,-9 5 12 31,3 3-4-31,-3-5-20 16,6 5 8-16,-6 0 20 16,0 0-4-16,0 0-20 15,-1 5 4-15,1-5 12 16,3 3 0-16,0-3 8 15,0 0-8-15,0 0-12 0,0 0 4 16,-3 0 4-16,3 2 0 0,-1 1 0 16,1 0 0-16,0-1 0 15,0 1 0-15,-3-3 0 16,0 3 0-16,0-3-12 16,3 2 8-16,-3-4 40 15,2 2-24-15,4-3 8 16,0 3-12-16,0-3-8 15,3 3 4-15,0-2 12 16,2 4-8-16,1-2-20 16,-3 3 4-16,3 0 4 15,-3 2 4-15,-3-2 0 16,2-1 0-16,-5 1 0 16,9-1 0-16,-3-2 0 15,0 0 0-15,0-5 8 16,2 3-4-16,-5-4 8 15,3 4-8-15,3-4 8 16,-3 1-8-16,0 5-12 16,0 0 4-16,-1 5-16 15,-2-2 12-15,0 2 12 16,-3 1 0-16,0-4-4 16,0 1 4-16,3-3 4 15,2 2-4-15,1-4-12 16,0 2 4-16,3-3 4 0,0 3 0 0,0-2 0 15,-1-1 0-15,1 0 16 16,-3 3-8-16,0-2-20 16,0 4 4-16,-1-2 4 31,-2 3 4-31,0-3 0 0,3 3 0 0,0-6 0 16,3 3 0-16,-1-3 0 15,4 1 0-15,0-4 16 16,0 1-8-16,6-3-4 15,-7 5 0-15,1-2-4 16,0 2 0-16,0-2-20 16,0 10 12-16,-7-5 12 15,1 6 0-15,0-6-4 16,-3 5 4-16,3-5-16 16,3-3 8-16,-1 1 12 15,4-1-4-15,6-2 8 16,-3 2-8-16,5-5-20 15,-2 6 8-15,3-6 12 16,-3 5 0-16,2-2-4 16,-5 2 4-16,-3-2 12 15,0 5-8-15,-4-3-20 16,1 6 4-16,0-3-4 16,0 0 4-16,0 0 24 15,-1 0-8-15,7-3-4 16,-3 3 0-16,9-2-24 0,-6 2 12 15,2-6 12-15,-2 6 0 0,0-2 8 16,0 2-8-16,-1-3-4 16,-2 6 4-16,-3-3-16 15,0 2 8-15,-3 1-4 16,-1 0 0-16,4-3 16 16,6 2-4-16,0 1 8 15,0-1-8-15,2 1-12 16,-2 0 4-16,0-3 4 15,0 2 0-15,-1-2 8 16,1 3-4-16,0 0-20 16,0-1 8-16,-1 1 12 15,1 0 0-15,6-6 8 16,-3 3-8-16,5 0-20 16,-2 5 8-16,6-2 12 15,-7 2 0-15,1 0 8 16,6 3-8-16,-4-2-12 15,-5-1 4-15,9 0 4 16,-6 1 0-16,8-4 0 16,-2 4 0-16,9-4-12 15,-4 1 8-15,4-1 4 16,-7 1 0-16,4 0 0 16,-3 2 0-16,-4 0 16 15,-2-2-8-15,6 2-20 16,-10 1 4-16,7-4 12 15,-3 4 0-15,5-6 8 16,1 2-8-16,3-2-12 0,-4 3 4 16,1-3-4-1,-3 2 0-15,2-2 32 16,-5 3-12-16,6 0-12 0,-7-1-4 0,7 1-16 16,-3-3 12-16,2 0 12 15,-5 5 0-15,3-5-12 16,-7 0 4-16,4 0 12 15,0 3-4-15,2-3 8 16,-2 0-8-16,12 0-20 16,-10 0 8-16,10 0 20 15,-6 3-4-15,5-3-12 16,-5 0 0-16,5 0 12 16,-8 5-4-16,6-2 8 15,-4-1-8-15,10 1-28 16,-3-3 12-16,2 0 24 15,-2 2-8-15,2-2 0 16,-2 0 0-16,3 0 4 16,-4 0-4-16,7 0-28 15,-4 0 12-15,1-2 12 16,-4 2 4-16,4-3-4 16,-6 1 4-16,5 2 12 15,-2 0-8-15,11 0-28 16,-5 0 8-16,5 0 24 15,-2 0-8-15,2 0-8 0,-2 2 0 16,2-2 4-16,-5 3 0 0,8-3 0 16,1 0 0-16,5 0 0 15,-8 2 0-15,5-2 0 16,1 0 0-16,11 3 8 16,-2 0-4-16,8-3-20 15,-6 2 8-15,13 1 12 16,-10 2 0-16,12 1-4 15,-9-1 4-15,13 3-4 16,-13-3 0-16,9 3 0 16,-8 0 0-16,11 0-12 15,-9 0 8-15,18-5 12 16,-9-1-4-16,10-2 8 16,-13 3-8-16,15-3-4 15,-12 0 4-15,12 0 20 16,-11 2-12-16,8-2-12 15,-12 0-4-15,15 0 12 16,-15 6-4-16,7-4-4 16,-13 1 4-16,9 0-16 15,-12-1 8-15,1-2 12 16,-10 3-4-16,0-6 84 16,-11 6-44-16,5-3 32 15,-8 0-44-15,-1 0 24 16,-5 0-28-16,-6-3-8 15,-10 3-12-15</inkml:trace>
  <inkml:trace contextRef="#ctx0" brushRef="#br0" timeOffset="27308.6265">17700 4117 488 0,'-3'-14'180'0,"3"14"-140"0,0-8-12 16,0 6-4-16,3 2-20 0,-3-6 8 16,0 4-8-16,-3-6 52 15,3 5-32-15,-6-2 16 16,3 2-24-16,-6 3-16 16,6 3-4-16,-12 8 4 15,3 2 0-15,-15 16-28 16,6 3 16-16,-14 15 40 15,5 1-16-15,-18 7 96 16,16-2-60-16,-16 3 92 16,9-3-80-16,-8 8 8 15,5-11-44-15,-6 5 4 16,10-7-16-16,-1-3-16 16,9-8 0-16,-3-3 20 15,13-2-8-15,-1-5-4 16,6-4 0-16</inkml:trace>
  <inkml:trace contextRef="#ctx0" brushRef="#br0" timeOffset="27563.8519">16929 4688 912 0,'-12'-3'340'0,"12"3"-264"0,6 27-24 16,0-9-68-1,-3 3-4-15,0 9-4 16,0-1 16-16,3-3 0 16,0 1 0-16,0-6 68 15,3 0-32-15,-1-5 128 0,1-3-84 0,3-5 36 16,3-3-64-16,9-7 28 16,3-4-40-16,20-10-20 15,4 3-4-15,17-19-300 16,-2 9 160-16</inkml:trace>
  <inkml:trace contextRef="#ctx0" brushRef="#br0" timeOffset="28148.4677">18536 3992 716 0,'6'-8'264'0,"-6"8"-204"0,6-5-16 16,-3 2 108-1,0 1-92-15,0-6 20 16,3 5-48-16,-6-5-4 15,3 6-16-15,-6-4 0 16,0 4-4-16,-6-1-8 16,3 6 4-16,-9-1-16 15,0 4 8-15,-12 1 48 0,7 7-24 0,-7 2 60 16,3 2-44-16,-3 6-8 16,6 0-16-16,1 2 0 15,8 1-8-15,0-4 8 16,9 1-8-1,3-5 8-15,3-3-8 16,6-11-64-16,6 0 32 0,-1-10-136 16,10 0 88-16,-3-11-80 15,0 0 92-15,-3-8 32 16,-3 6 24-16,-3-6 40 16,-4 8-16-16,-2 0 180 15,0 5-108-15,-3 3 68 16,0 6-92-16,0 4 28 15,0 6-56-15,6 8 0 16,-3 3-24-16,3 10-16 16,3 0 0-16,3 0-4 15,0 0 0-15,0-10-176 16,3 2 96-16,-4-11-224 16,1 1 176-16</inkml:trace>
  <inkml:trace contextRef="#ctx0" brushRef="#br0" timeOffset="28419.3489">19060 3984 984 0,'-12'-5'368'0,"12"5"-288"0,-6-8-20 0,0 3 28 16,3 2-60-16,-12-2 32 15,3 2-32-15,-8 3-44 16,11 3 8-16,-12 5-8 15,6 5 8-15,-6 5-20 16,9 1 16-16,0 5-4 16,3 0 8-16,3-1 16 15,9 1-4-15,3-3 16 16,3 1-12-16,6-9 16 16,6 0-16-16,6-10-240 15,2-1 124-15</inkml:trace>
  <inkml:trace contextRef="#ctx0" brushRef="#br0" timeOffset="28690.4722">19414 3762 768 0,'-21'-32'284'0,"21"32"-220"0,-9-16-20 15,3 14-32 1,6-4-16-16,-3 6-16 15,3 0 12-15,-3 6 20 16,6 7-4-16,-3 6 32 16,3 7-24-16,-3 6 56 15,0 2-40-15,-6 3 4 0,1 3-24 16,-7 5-8-16,3-6 0 16,-12 9 20-16,6-6-12 15,-6 3-128 1,6-5 64-16,0-6-432 15,6-7 268-15</inkml:trace>
  <inkml:trace contextRef="#ctx0" brushRef="#br0" timeOffset="29784.9124">19218 3950 1100 0,'-21'-21'408'0,"21"21"-316"0,12 5-28 0,-6-2-32 16,0 2-32-16,3-2-20 15,2 2 12-15,10 0-76 16,3 0 48-16,12-5-152 16,0 0 104-16,11-7-8 15,-2 1 60-15,-1-4 28 16,-2 2 4-16,-6-11 20 16,-6 6-12-16,-10-8-100 15,-2 5 48-15,-6-3-32 16,-6 6 40-16,-6 0 24 15,0 8 8-15,-3 5-16 16,3 0 12-16,-3-6 20 16,6 12-4-16,-3-6 4 15,6 5-4-15,-3 3 4 16,0 0-8-16,-6 5 32 0,-3 0-20 16,-3 6 20-16,3 2-20 15,-3 3 80-15,-3 0-52 0,4 2 84 16,5 0-72-16,3 1 24 15,6-1-44-15,2-4 12 16,7-1-28-16,0-8 0 16,3-2-12-16,0-11 36 15,3 0-20-15,-3-8-24 16,-1 0 0-16,-2-6 0 16,0 4 0-16,-3-9 16 15,-3 6-8-15,0-3-12 16,-6 6 0-16,0-1 92 15,3 6-48-15,-3 2-8 16,0 3-20-16,0 3 24 16,0 5-20-16,9 2 4 15,6 4-12-15,2-1 4 16,-2 3-8-16,0-3-12 16,0 3 4-16,-3-3 20 15,-3-2-8-15,-3-6 16 16,-3 0-16-16,-6-8-40 15,3 1 20-15,0-9-112 16,0 1 68-16,0-9-72 16,0 6 72-16,3-6 24 15,-1 6 16-15,1-3-4 16,3 8 12-16,3 0 32 0,0 3-16 16,0 0 16-16,0 2-12 15,-3 1-16 1,3 2 0-16,-6-3 28 15,3 6-12-15,-3-6 68 0,3 3-48 0,-3-3-4 16,-1 6-16-16,-2-6-12 16,0-2 4-16,3 2-16 15,0 3 8-15,0-2-4 16,0 2 0-16,3 0-20 16,3 5 16-16,0-5 12 15,3 5 4-15,3-2-4 16,3 2 4-16,-1-2-24 15,4-1 12-15,0-2 20 16,-3 0-4-16,0-2 16 16,-3 2-16-16,-4-3 16 15,4 1-16-15,-12-6 40 16,3 0-24-16,-9-8 56 16,3 5-44-16,-9-7 36 15,0 2-40-15,-6-3 60 16,3 9-52-16,-5-1 20 15,5 6-40-15,-6 8-52 16,6 4 16-16,-3 4-16 16,3 5 20-16,3 0 16 15,6 2 0-15,6-2-36 16,3 0 16-16,9-3-4 0,6-2 12 0,8-3-320 16,-2 0 180-1</inkml:trace>
  <inkml:trace contextRef="#ctx0" brushRef="#br0" timeOffset="30852.0336">14208 1389 508 0,'12'-27'188'0,"-12"27"-148"0,6-10-8 0,-3 7-36 16,3-2-4-16,-3-3 40 15,0 3-20-15,0-1 156 16,0 4-92-16,0 2-16 16,0 0-36-16,-3 8 8 15,3 0-20-15,-6 15-12 16,3 4-4-16,-9 13 20 16,0-3-8-16,-3 10-20 15,6-2 4-15,-3-5 32 16,3-8-16-16,0-6 52 15,6-7-32-15,-3-3-16 16,6 2-4-16,0-13-228 16,3-2 120-16</inkml:trace>
  <inkml:trace contextRef="#ctx0" brushRef="#br0" timeOffset="31301.3214">14232 1273 832 0,'0'-27'308'0,"0"27"-240"0,30-13-20 0,-12 5-8 16,-6 3-32-16,11-3 24 16,4 2-20-16,9 1 24 15,3 5-24-15,5 5-4 16,1 1-4-16,0 2-32 16,-7 10 16-16,-5-2-4 15,-9 8 8-15,-15-6 16 16,-3 4-4-16,-21-4-12 15,0 3 4-15,-15-2-40 16,0-1 24-16,-5-5-92 16,5 1 64-16,3-6 32 15,9-3 12-15,6 0 16 16,6 3-8-16,12-8 8 16,6 5-8-16,12 3 8 15,3 6-8-15,3 7 8 16,-4 5-8-16,4 11-28 15,-3-5 12-15,-9 2 4 16,-6 1 8-16,-15-3 8 16,0-6-4-16,-24-2 192 15,-3-11-108-15,-17 0 140 16,5-7-128-16,-9-4 60 16,13-2-92-16,5-8-20 15,9 3-28-15,6-14-164 0,12 4 76 16</inkml:trace>
  <inkml:trace contextRef="#ctx0" brushRef="#br0" timeOffset="31796.8533">14997 1318 1340 0,'3'-35'496'0,"-3"35"-384"0,21-13-36 0,-9 2-56 16,-3 9-28-16,0-4-48 15,8 6 28-15,1-8-80 16,3 6 56-16,9-1-52 16,0 3 60-16,5 0-136 15,1 0 100-15,-3 0-176 16,-6 3 148-16,-9-3-84 16,-7 2 116-16,-11-2-16 15,-3 0 56-15,-8-5 16 16,2 0 8-16,-6-8 36 15,6 5-12-15,0-6 48 16,3 9-32-16,-3 0 56 16,6 2-48-16,-6 11 56 15,9 0-56-15,-3 16 0 16,3-3-20-16,-3 16-12 16,6 5 0-16,-3 14-4 15,0-8 0-15,-3 10 52 16,3-11-28-16,-6-2 184 0,3-8-116 15,-9-7 164-15,0-7-148 0,-8-4 88 16,2-11-112-16,-12-8 40 16,3 0-68-16,-9-13-8 15,4 5-28-15,2-11-12 16,3 6-4-16,3-11-252 16,9 8 136-16,4-2-500 15,11-1 340-15</inkml:trace>
  <inkml:trace contextRef="#ctx0" brushRef="#br0" timeOffset="32397.8355">15667 1225 392 0,'-3'-5'148'0,"3"5"-116"0,0-6-8 0,0 4 100 16,0 4-72-16,-3-4 112 16,0 2-92-16,-3 0 96 15,0 0-96-15,-3-6 8 16,3 6-48-16,-3 0 12 16,6 0-24-16,-6 0 28 15,6 0-32-15,-3 0 76 16,3 0-56-16,3 0 32 15,3 6-40-15,9-6 52 16,3 2-44-16,15-2 0 16,6 6-20-16,14-12-12 15,4 6 0-15,2-2 4 16,-2 2-4-16,-9 0-100 16,-10 0 52-16</inkml:trace>
  <inkml:trace contextRef="#ctx0" brushRef="#br0" timeOffset="32609.264">15908 1206 644 0,'-12'8'236'0,"12"-8"-180"0,-6 27-20 0,3-11 0 16,3 5-28-16,-6 11 24 15,3-1-20-15,-3 17 4 16,6-3-8-16,-6 3-8 16,6-3 4-16</inkml:trace>
  <inkml:trace contextRef="#ctx0" brushRef="#br0" timeOffset="34010.5012">7699 4773 560 0,'0'-3'208'0,"0"3"-164"0,9-5-8 15,-9 2 172 1,3 3-120-16,-3-3 140 16,3 3-128-16,-3-2 44 15,3 2-84-15,0 0-16 16,0 2-28-16,0 1-20 15,0 5 0-15,0 3-16 16,2-1 12-16,-5 3-164 16,3 1 96-16,-3-1-236 15,0 3 180-15,-3 2-320 16,3 1 256-16</inkml:trace>
  <inkml:trace contextRef="#ctx0" brushRef="#br0" timeOffset="34127.5073">7690 5172 384 0,'-9'13'140'0,"9"-13"-108"0,0 14-8 0,-3-6-32 15,0-1 0-15</inkml:trace>
  <inkml:trace contextRef="#ctx0" brushRef="#br0" timeOffset="34246.1645">7639 5437 580 0,'-12'26'216'0,"12"-26"-168"0,-3 32-12 0,3-16-12 15,3 2-20-15</inkml:trace>
  <inkml:trace contextRef="#ctx0" brushRef="#br0" timeOffset="34382.8574">7642 5778 788 0,'0'11'292'0,"0"-11"-228"0,12 10-16 15,-3-5-412 1,-3 3 188-16</inkml:trace>
  <inkml:trace contextRef="#ctx0" brushRef="#br0" timeOffset="34516.914">7726 5998 840 0,'-6'21'312'0,"6"-21"-244"0,3 34-16 0,-3-18-92 15,0 0 12-15,-3 10-516 16,3 3 300-16</inkml:trace>
  <inkml:trace contextRef="#ctx0" brushRef="#br0" timeOffset="34640.603">7714 6556 624 0,'-6'34'228'0,"6"-34"-176"0,12 37-16 15,-6-21-424 1,0 8 204-16</inkml:trace>
  <inkml:trace contextRef="#ctx0" brushRef="#br0" timeOffset="34757.702">7636 7053 520 0,'-9'16'192'0,"9"-16"-152"0,9 26-8 0,-3-15-140 31,3-3 52-31</inkml:trace>
  <inkml:trace contextRef="#ctx0" brushRef="#br0" timeOffset="34894.1919">7657 7445 704 0,'0'18'264'0,"0"-18"-208"0,24 32-12 0,-12-19-88 15,0 0 16-15,3 3-224 16,5-2 136-16</inkml:trace>
  <inkml:trace contextRef="#ctx0" brushRef="#br0" timeOffset="34998.7535">7755 7881 164 0,'0'29'60'0,"0"-29"-44"0,24 37-8 0,-15-23-12 15,0-1 0-15</inkml:trace>
  <inkml:trace contextRef="#ctx0" brushRef="#br0" timeOffset="35117.9065">7827 8180 372 0,'-9'29'140'0,"9"-29"-112"0,-6 35-4 15,6-19-24 1,3-1-4-16,3 4 12 16,-3 2-4-16,9 0-232 15,0 0 124-15</inkml:trace>
  <inkml:trace contextRef="#ctx0" brushRef="#br0" timeOffset="35238.9153">7812 8619 704 0,'-18'29'264'0,"18"-29"-208"0,12 27-12 0,-6-19-16 16,3 2-24-16,3 1-212 16,0 2 112-16</inkml:trace>
  <inkml:trace contextRef="#ctx0" brushRef="#br0" timeOffset="35357.0827">7842 9061 832 0,'6'16'308'0,"-6"-16"-240"0,20 16-20 0</inkml:trace>
  <inkml:trace contextRef="#ctx0" brushRef="#br0" timeOffset="35631.7066">7848 9643 676 0,'6'13'248'0,"-6"-13"-192"0,3 32-16 0,0-16-64 16,2 0 4-16,1 8-468 15,0 2 268-15</inkml:trace>
  <inkml:trace contextRef="#ctx0" brushRef="#br0" timeOffset="41723.3272">6321 10503 236 0,'6'-8'88'0,"-6"-3"-68"0,0-2-4 0,3 8 44 15,0-3-36-15,-3 0 60 16,0-2-48-16,0-1 100 16,-3 3-80-16,0 0 20 15,0 0-44-15,0 0 12 16,0 3-24-16,0 2-16 16,0 1-8-16,-3 2 12 0,0 2-4 15,-3 1-12-15,0 2 4 16,0 3 4-16,0 0 0 15,0 0 0-15,3 3 0 16,3-1-12-16,0 3 8 16,3-2 20-16,6 0-16 15,0-1 0 1,3-2-8-16,6-3 0 0,-6 1 8 16,9-1 0-16,-3 3 0 15,6 0 0-15,-7 0 0 16,4-6 0-16,3 6-36 15,0 3 20-15,0-1-28 16,-6 1 24-16,5 2-16 16,1 3 20-16,-3 0 16 15,-6 0 4-15,0 0-36 16,-9-3 16-16,3 3 48 16,-3 0-12-16,3 0 8 15,-6 0-16-15,6-3 0 16,-3 0-4-16,-3 0 4 0,-3 0-8 15,-3-2-12-15,0 0 4 16,-3-3 12-16,0-3-4 16,-3-5 16-16,3-3-12 15,3-2 32 1,0-6-24-16,3-2-12 0,9-5-8 16,3-1-76-16,0-5 44 15,3 0-64 1,3 1 56-16,3-1 20 15,0 3 20-15,-1 5 4 16,1 3 0-16,-3 2 0 0,9 3 0 16,-3 3 8-16,9-1-4 15,-4 1-12-15,4 2 4 16,6 3 4-16,0 0 0 16,-7 0-28-16,7 0 16 15,-6 0 32-15,0 3-12 16,-4-3-16-16,4-5 0 15,-3 0 40-15,3-1-20 16,-6-7 36-16,2 0-32 16,4-6 64-16,-3 1-44 15,-3-3 80-15,-3-3-64 16,-1 0 52-16,1-2-60 16,-3 2 40-16,3 0-48 0,-6 0-12 15,-3 6-12-15,-3 2-12 16,-3 2 4-16,-6 4-104 15,-12 2 56-15,-3 5-384 16,-6 11 232-16,-3 5-116 16</inkml:trace>
  <inkml:trace contextRef="#ctx0" brushRef="#br0" timeOffset="42712.4237">6002 11294 600 0,'9'-13'224'0,"0"5"-176"0,0-3-12 16,-3 6-36-16,0-3-8 15,-3 3 4-15,3-3 4 16,0 0 8-16,0 3-4 16,-3-1-12-16,-3 1 4 0,0 2 20 15,-3 1-8-15,-3 2-20 16,-3 5 4-16,-6 3-12 16,-3 0 8-16,-3 0 16 15,-3 0 0-15,1 2-4 16,2-2 4-16,3 0 40 15,6 0-24-15,0 3-28 16,6-1 4-16,3 4 8 0,6-1 0 16,6 5-20-16,3 3 8 15,6 3-4-15,6 5 4 16,0 0 0-16,-4-2 0 16,1-1 16-16,-3-4-4 15,-3 1-4-15,-9-1 4 16,-12-4 4-16,-3-2-4 15,-6 0 16-15,-6-6-12 16,-3-2 128-16,-5-5-72 16,-4-6 40-16,0-2-60 15,0-3 56-15,4 3-60 16,-1-8-8-16,6 2-20 16,6 0-20-16,6 3 4 0,3-2-16 15,6-1 12-15,9 3-208 16,3-2 120-16,6 2-192 15,3-3 164 1,3 1-272-16</inkml:trace>
  <inkml:trace contextRef="#ctx0" brushRef="#br0" timeOffset="43328.0816">6401 11246 312 0,'-3'-2'112'0,"3"-1"-84"0,3 3-12 0,-3 0 20 16,0 0-24-16,0-3 12 16,-3 1-12-16,0 2 20 0,0 0-20 15,-3 2 24-15,-3 1-24 16,-3 2 48-16,0 3-32 16,-2 0 48-16,-4 3-44 15,0 5 4-15,3 2-24 16,-3 3 44-16,3 6-28 15,3-1 20-15,0 3-28 0,6-2-16 16,9-3-8-16,3-3 28 16,3-8-12-16,6-5-40 15,6-8 16-15,3-8-96 16,3-2 60-16,-1-9-28 16,1-5 40-16,-6 0 40 15,0 1 0-15,-3 1 0 16,-9 4 0-16,-3 2 56 15,-9 8-32-15,0 5 76 16,-3 11-56-16,-6 6 36 0,6 1-48 16,3 4-20-16,9 2-8 15,6-2-8-15,0-6 0 16,8-3 8-16,1-2-4 16,0-5-124-16,0-6 64 15,3-5-200 1,-3 1 148-16,-4-1-236 15,1-3 196-15,-3-2 56 16</inkml:trace>
  <inkml:trace contextRef="#ctx0" brushRef="#br0" timeOffset="43513.8031">6711 11127 768 0,'3'-18'284'0,"0"10"-220"0,0 0-20 0,-3 8 68 0,5 0-72 15,-2 5-8-15,3 3-20 16,0 8-20-16,-6 8 4 15,-3 13 4-15,-3 13 0 0,-2 6-36 16,2 2 20-16,-3-5-40 16,0-8 36-16,3-8-116 15,0-8 76-15,0-3-504 16</inkml:trace>
  <inkml:trace contextRef="#ctx0" brushRef="#br0" timeOffset="43709.2468">6538 11320 1016 0,'-12'-10'376'0,"15"7"-292"0,3-2-20 15,3 0-64-15,6-9-12 0,9 1-108 16,11-8 64-16,10 0-168 15,9-3 124-15,8 6-472 16</inkml:trace>
  <inkml:trace contextRef="#ctx0" brushRef="#br0" timeOffset="45039.533">6925 11268 260 0,'0'-6'96'0,"-3"6"-76"0,6 0-4 16,-3 0 104-16,0 0-68 16,0 0 8-16,0 0-40 15,6 3 16-15,-3 2-24 16,0 6 76-16,3 5-52 15,-9 2-4-15,3 3-20 16,-3 6 8-16,-3-1-12 16,3-2-4-16,0 0 0 0,3-6-16 15,6-2 8-15,3-5 28 16,3-6-12-16,3-7 12 16,-1-6-12-16,4-6-76 0,0-4 32 15,0-3-76-15,0-6 64 16,-3 3-8-1,-6 3 32-15,-3 5 128 16,-3 3-60-16,-6 3 132 16,3 4-100-16,-3 9 12 15,0 5-52-15,3 5 8 0,0 3-28 16,6 0-28-16,3-3 4 16,2 0 16-16,7-5-4 0,0-3 4 15,3-5-4-15,0-5-112 16,0-3 56-16,-3-2-52 15,-7-1 60-15,-2 1 4 16,-9 2 20-16,-3 0-40 16,-5 5 28-16,-4 8 24 15,-3 6 4-15,0 2 108 16,0 0-60-16,6 1 60 16,3-1-64-16,6-3 4 15,3-2-28-15,6-2 4 16,0-6-12-16,3-6 0 15,3-4-4-15,0-4 20 16,-4 1-16-16,1-3-32 16,0 1 12-16,-3 4-24 15,-3-2 16-15,0-3-36 16,-3 3 32-16,3 2-48 0,-3-2 40 16,6 2 8-16,6 3 8 15,-3-2 20-15,6-1-4 16,8-2 40-16,10 2-20 15,-9 1-32-15,0 2 4 16,-3 0 0-16,-1 0 4 16,-2 0 8-16,-6 3-4 15,0 2 24-15,-6 0-16 16,-6 1 4-16,-6 4-8 16,-3 1-32-16,0 2 12 15,-9 1-32-15,0 2 28 0,0-1-12 16,6 1 16-16,-3 0 0 15,-5 3 4-15,2 0 8 16,12-1 0-16,0 3-20 16,0 1 12-16,3-4 12 31,6 3 0-31,6 1-36 0,-3-6 16 16,2-3-92-16,4-5 60 15,-3 0-160-15</inkml:trace>
  <inkml:trace contextRef="#ctx0" brushRef="#br0" timeOffset="45193.9302">7523 11313 540 0,'-3'5'200'0,"9"-3"-156"0,0 6-12 0,3-2 16 16,9-4-32-16,6 1 4 16,5-3-12-1,7 0-16-15,3-5 4 0,-3-3-120 16,-1-3 68-16,4-5-340 15</inkml:trace>
  <inkml:trace contextRef="#ctx0" brushRef="#br0" timeOffset="45401.4276">7877 11138 444 0,'-23'-24'164'0,"14"8"-124"0,-15-13-16 0,15 16 176 16,0 2-116-16,0 3 116 0,3 3-116 15,3 5-60-15,3 8-20 16,6 5-24-16,0 6 8 0,3 5 8 15,0 5 4-15,3 5-12 16,-9 6 8 0,6 2-4-16,-12 0 0 15,-6-5-80-15,-9 1 48 0,0-4-204 16,-6-5 136 0,-3-10-296-16</inkml:trace>
  <inkml:trace contextRef="#ctx0" brushRef="#br0" timeOffset="45627.2311">7607 11183 572 0,'20'-48'208'0,"-11"38"-160"0,9-1-12 16,-3 6 92-16,6 0-76 15,0 2-12-15,3 6-24 16,5-1 20-16,-5 3-20 0,3 3-4 0,6 0-8 16,-4-5 4-16,1-6-4 15,3-2 8-15,-3-3-8 16,-1-5 8-16,-5-8-8 15,-3 0 16-15,-3-3-12 16,-6 3-4 0,-3 2 0-16,-6 6-224 0,-3 2 120 15,0 11-420 1</inkml:trace>
  <inkml:trace contextRef="#ctx0" brushRef="#br0" timeOffset="46525.9405">7952 11180 580 0,'3'0'216'0,"3"6"-168"0,3 7-12 16,3-3-20-16,-1 4-16 15,4 1 0-15,0 4 0 16,0 0-12-16,0-1 8 16,-3 1 20-16,-3-4-8 0,-3-1-4 15,-3-6 0-15,-3 0 4 16,-3-3-4-16,-3-5-80 15,0-5 40-15,0-9-136 16,0-2 96 0,0 1 96-16,3-4-4 15,3 3 72-15,3 3-52 16,3 2 0-16,3 1-20 16,3 4-4-16,0 6-4 0,6 3 4 15,-4 5-8-15,-2 3-4 16,0 5 4-16,0-1 4 15,0-1-4-15,0-4-20 16,0-2 8-16,3-3-32 16,-3-5 24-16,-3-2-4 15,-3-6 12-15,-1-5 24 16,-5-1-8-16,0-4 32 16,-2-1-24-16,-1 3 64 15,3 6-44-15,0-1-16 16,-3 1-12-16,3 4-8 0,0 4 0 0,-6-1 8 15,0 0-4-15,0 6-20 16,0 2 8 0,-6 3 4-16,-6 0 4 15,3 3 8-15,-3-1-4 0,3-4 8 16,0-1-8-16,7-5 24 31,5 3-16-31,3-6-12 0,9-2-4 16,5-1 4-16,7-4 0 15,3-1-20-15,0 1 12 16,3 2-84-16,-10 0 52 16,7 3-40-16,-3-1 48 15,-3 1 0-15,0 0 20 16,0 2 8-16,-3-2 4 16,-1 2-12-16,1 3 8 0,-3 0 4 15,-3 0 0-15,3 3 104 16,-3 2-56-16,3 0 60 15,0 1-64-15,0 2 32 16,3 2-44 0,2-2-20-16,1 3-4 0,-3-3 8 0,0 0-8 15,-6-1 24-15,0-1-20 16,-3-4-20-16,-6-2 0 16,0 0-128-16,0-2 76 15,-3-4-64-15,-3 1 72 16,0-5-60-1,0-1 64-15,3 3 136 0,0 0-44 16,3 0 120-16,9 3-92 16,3 0 32-16,6 7-60 15,3 6 36-15,2 5-44 16,-2 6 0-16,0 5-24 0,-6 2-148 16,-3 3 72-16</inkml:trace>
  <inkml:trace contextRef="#ctx0" brushRef="#br0" timeOffset="47729.0973">5922 12323 392 0,'3'-18'148'0,"3"12"-116"0,-3 1-8 15,3 0 84-15,-3 2-64 16,3-2 36-16,0 0-48 0,0 5 88 15,-1 10-68-15,1-2 28 16,3 8-44 0,0 8 20-16,3 0-28 0,-3-1-28 15,0-4 0-15,0-1 16 0,0-2-8 16,-6-8 16-16,-3 3-16 16,0-11 76-16,0 0-48 15,0-8-12-15,3-3-16 16,3-7-52-16,3-11 24 15,0 0-124-15,0-3 80 16,3 3 8-16,2 2 36 16,1 9 0-16,0 5 8 0,0 7 60 15,6 6-24-15,3 6-20 16,2-1-4-16,4 0 16 16,6 0-8-16,0-5 4 15,-1-2-4-15,-5-4 4 16,0 1-8-16,-9-3-4 15,-6 0 4-15,0-2 28 16,-10-1-16-16,-10 1 56 16,-4-4-40-16,-6 1-8 15,-6 2-12-15,0 4 24 16,-3 1-20-16,-3 6 4 16,7 6-12-16,5 4-16 15,6 6 4-15,3 5-24 16,6 6 16-16,6-1-12 0,3 3 12 15,6-2 44-15,2-4-20 16,1-1-20-16,3-7 4 16,3-1 0-16,6-9 4 15,2-8-88-15,4-7 48 16,-3-6-100-16,3-5 80 16,-10-6 12-1,4 3 28-15,-3-7 8 16,-6 2 4-16,-6 2 52 15,-9 3-24-15,-6 6 88 16,-6 7-60-16,-9 3-4 0,0 8-28 16,0 6-4-16,-6 4-4 15,6 6-8-15,-5 0 4 0,5 2-16 16,9-2 8-16,0 0-24 16,12 0 16-16,3 3-40 15,0 2 32-15,8 0-136 16,4 0 88-16,0 6-76 15,0 2 84-15,0 0-136 16,-6 5 112 0,-3 11-172-16</inkml:trace>
  <inkml:trace contextRef="#ctx0" brushRef="#br0" timeOffset="47866.2895">6571 12929 800 0,'-30'21'296'0,"15"-18"-232"0,-9 2-16 16,12-5 132-16,3-5-108 0,-2-3 52 15,8-5-76-15,-3-11-104 16,6-11 28-16,6-7-180 16,2-8 116-16,4-8-504 15</inkml:trace>
  <inkml:trace contextRef="#ctx0" brushRef="#br0" timeOffset="48030.3356">6889 12059 540 0,'30'-29'200'0,"-24"23"-156"0,6-2-12 0,-6 3 36 0,3-3-44 16,-6 3-12-16,-3 2-4 15,0 3-72-15,-3 3 36 16,-3 5-164-16,0 0 108 16,6 5-228-16</inkml:trace>
  <inkml:trace contextRef="#ctx0" brushRef="#br0" timeOffset="48346.3668">6925 12220 624 0,'-15'-3'228'0,"18"1"-176"0,-3 2-16 0,0 0 80 15,0 0-72-15,0 8 24 16,0 2-36-16,0 3 32 16,3 3-36-16,0 0-16 0,0 3-4 15,0-1 8-15,3-5-8 16,-3-2-4-16,0 0 0 15,3-3-172-15,3-6 92 16,-3-4-532 0</inkml:trace>
  <inkml:trace contextRef="#ctx0" brushRef="#br0" timeOffset="48913.3538">7220 12056 904 0,'-27'3'332'0,"27"2"-256"0,-9 3-24 16,3 2-16-16,0 9-32 16,3 5-20-16,6 5 8 15,3 0 4-15,9-3 4 16,6-2-20-16,2-5 12 0,4-9-68 16,-6-4 44-16,3-6-92 15,-3-6 68-15,-6-4-16 16,-9-1 44-16,-3-2 24 15,-3 0 4-15,-15-3-44 16,0 0 28-16,0 0 4 16,0 3 8-16,0 5 4 15,0 0 0-15,9 3-12 0,12-1 8 16,9-2 4-16,0 1 0 16,6-1-12-16,9 0 8 15,-1 0 4-15,-8 0 0 16,9-3 0-16,-9 6 0 15,-6 0 0-15,-3-1 0 16,-3 6 0-16,-4 0 0 16,-5 6 76-16,-5 4-40 15,5 3 76-15,5-2-64 0,-2 8-8 16,3-4-24-16,0-1 24 16,9-9-24-16,0 0 12 15,0-5-16-15,6-5-8 16,-6-6 0-16,6-2 4 15,-7-3-4-15,1 0-12 16,-3 0 4-16,-9 3-48 16,3 3 24-16,-6 2 8 15,-6 5 8-15,6 3 28 16,0 5-8-16,0 3 48 16,6 0-28-16,9-2-192 15,6-4 92-15</inkml:trace>
  <inkml:trace contextRef="#ctx0" brushRef="#br0" timeOffset="51348.3803">8797 10532 416 0,'6'3'152'0,"-12"-6"-116"0,6 3-12 16,0 0-4-16,0 0-16 15,0 0-12-15,6 3 4 16,-6-3 72-16,0 0-36 15,0 0 112-15,0 0-84 16,0 0 0-16,0 0-36 16,-3 0-8-16,0 0-8 15,-3 0-8-15,0-3 4 0,-6 0-4 16,-6 3 0-16,-5-2 32 16,-1-3-16-16,-6-1 40 15,-6 1-32-15,-5 0 4 0,-1-3-16 16,0-3-16-16,7 1 0 15,-4-1 20-15,0 3-8 16,1-3-20-16,2 1 4 16,0-1 4-16,0 1 4 15,4-4-12-15,-1-1 8 16,0-1 20-16,3-3-8 16,4 1 76-16,-4-1-48 15,9 1 32-15,6 2-40 16,-6 3-16-16,3-1-8 0,6 1-4 15,-8 5 0-15,5-2 0 16,6 2 0-16,-3-3-12 16,-3 3 8-16,6-2 4 15,3 2 0-15,-3 0 0 16,-3 2 0-16,9 1-36 16,3 2 20-16,-6 1 24 15,0 2-4-15,6 0-16 16,0 5 4-16,0-5 20 15,-3 3-4-15,3 2-20 16,0 0 4-16,0 1 12 16,-5-1 0-16,5 3-12 15,-12 5 4-15,9-2 12 16,-9 5-4-16,3-3-12 0,-6 0 4 16,9 0 20-16,0-5-8 15,3 0-20-15,3-3 4 16,9-5 12-16,3-2 0 15,3-1-28-15,3-5 12 16,2 3-84-16,1-6 56 16,0 3-56-16,-6 0 56 15,6 3-4-15,-6-3 24 16,0 3 20-16,-6 0 4 16,2-1 8-16,4 4-8 15,0-9 8-15,0 0-8 16,-3 1 24-16,3 2-16 15,0 0-20-15,-9 0 0 16,3 3 20-16,-3 2-4 0,-6 0 4 16,0 3-4-16,0-2 20 15,-6 2-16-15,-9 0 56 16,9 0-36-16,-3 0 20 16,3-3-32-16,6 1 0 15,-6-1-12-15,3 0 4 16,0 1-8-16,0-4-12 15,0 1 4-15,-3 0 28 16,0-1-12-16,-3 4 24 16,-3 2-24-16,0 0 32 15,1 0-28-15,-1 0 4 16,-3 2-12-16,6-2 4 0,0 0-8 16,0 0-4-16,0 3 4 15,3 0-4-15,3-3 0 16,-3 2-20-1,-3 4 12-15,3-4-172 0,6 4 100 16,0 2-480 0</inkml:trace>
  <inkml:trace contextRef="#ctx0" brushRef="#br0" timeOffset="70277.5951">6011 13664 268 0,'0'-23'100'0,"9"15"-76"0,-3 0-8 16,0 3-8-16,0 2-8 15,-3-2 104-15,-3-1-56 16,3 4 140-16,-3-1-108 16,-3 3 0-16,0 3-52 15,-3-1-24-15,6 4-8 16,0 2 12-16,-3-1-4 0,3 4-20 0,3 2 8 15,3 0 4 1,0 3 4-16,6 0 0 0,0 3 0 16,3-1 8-1,2 1-4-15,1-3-4 0,12 0 4 16,0-3 4-16,3-5-4 16,2-3-28-16,4-10 12 15,3-1-12-15,8-4 12 16,1-11 0-16,-7-3 4 15,7-3 8-15,-3-2 0 16,-4 0 0-16,1 5 0 16,-3 3 0-16,-13 8 0 15,4 2 24-15,-9 9-12 0,-3 7 4 16,0 6-8-16,-3 7-8 16,-1 6 4-16,-2 5 4 15,0 3-4-15,-6-3-20 16,-3 0 8-16,-6 0 20 15,0 0-4-15,-9 0 16 16,0-5-16-16,0-3 24 16,0-2-20-16,3-6 32 15,3-5-28-15,3-8-4 16,6-5-8-16,6-9-32 16,6-7 16-16,9-5-64 15,0-3 40-15,2-3-20 16,7 3 36-16,0-3 0 15,0 0 12-15,5 3 16 0,-5 8-4 16,6 5-28 0,-1 8 12-16,7 3 12 15,0 8 4-15,-4 2-4 0,4 3 4 16,2-3 4-16,4 0-4 16,-3-2-4-16,-7-6 4 15,-2-4 28-15,-6-4-16 16,-7-5 136-16,-5-8-84 15,-3-5 120-15,-6-8-108 16,0-3 32-16,-3 1-68 16,3-4-16-16,-9-4-16 0,0 4-12 15,-6 4 4-15,0 4-252 16,-3 17 136-16,-3 5-564 16</inkml:trace>
  <inkml:trace contextRef="#ctx0" brushRef="#br0" timeOffset="71049.0683">6407 14479 416 0,'-15'6'152'0,"9"-9"-116"0,0 3-12 16,6 0 20-16,-6 0-28 16,3-3 32-16,-3 3-32 15,0 0 40-15,3 0-32 16,-3 3 48-16,0 2-40 15,-2 6 12-15,2 5-28 16,-3 2 36-16,0 9-28 0,3 2 32 16,3 0-32-16,6 0 4 15,6 0-16-15,3-2-8 0,5-6 0 16,7-5 4-16,3-8-4 16,0-8-12-16,3-6 4 15,-7-2-4-15,-5-5 0 16,0-3 16-16,-9-5-4 15,-6-3 16-15,-9-2-12 16,-6 2-4-16,-6-2 0 16,-2 7 40-16,-7 6-24 15,3 5 52-15,6 3-40 0,3 2-40 16,12 6-300 0,9-1 164-16,15-2-388 15</inkml:trace>
  <inkml:trace contextRef="#ctx0" brushRef="#br0" timeOffset="71275.5229">6818 14588 852 0,'-6'2'316'0,"12"1"-248"0,-6-6-16 0,0 9-48 16,0 4-12-16,6 1-4 15,-6-3 4 1,6 5-256-16,0-2-132 16</inkml:trace>
  <inkml:trace contextRef="#ctx0" brushRef="#br0" timeOffset="71673.504">7005 14350 780 0,'-12'-11'288'0,"15"11"-224"0,-9 0-20 15,12 3-48-15,0-1-8 16,3 4 4-16,3-1 8 16,6-2 0-16,6-3 0 15,6-3-20-15,5-2 12 0,1-1 12 16,0-2 0-16,-1 1-12 16,-5-1 4-16,-6 2 20 15,-6-2-8-15,-3 6 84 16,-6-1-48-16,-3 3 48 15,-6 5-52-15,-9 9-28 16,-3 12-12-16,-6 16 16 16,-3 9-8-16,0 7-12 15,-8 3 0-15,2 7-60 0,3 1 36 16,-3-5-156-16,3-6 104 16,6-10-80-16,4-14 92 15,2-5-404 1</inkml:trace>
  <inkml:trace contextRef="#ctx0" brushRef="#br0" timeOffset="71992.0922">7621 14598 528 0,'0'14'196'0,"12"-1"-152"0,-3 5-12 15,3-4 28-15,6 1-40 16,0 4-8-16,-3-1-8 16,3-2 40-16,-1 0-24 15,-2-3 156-15,-6-5-96 0,3-2 108 16,3-9-108-16,-6-5 80 15,-3-5-92-15,9-11 12 16,6-18-48-16,-3-16-284 16,2-14 136-16,10 6-696 15</inkml:trace>
  <inkml:trace contextRef="#ctx0" brushRef="#br0" timeOffset="78549.7439">6848 4429 216 0,'0'-3'80'0,"5"3"-60"0,-5 0-8 16,0 0 92-16,3-3-60 0,-3 1 8 15,0-1-32-15,0 0 4 16,3 1-12-16,-3 2 28 16,0 0-24-16,0-3 48 15,0 3-36-15,0-5 4 16,3 0-20-16,-3-1 20 15,0 4-20-15,3-6 12 16,0 2-12 0,3-7-8-16,-3 0 0 0,3-3-4 15,3 0 16-15,0 3-8 16,0-3-12-16,0-2 0 16,0 4 4-16,-3-1 0 15,0 1 8-15,3-2-4 16,-3 8-4-16,3-2 4 15,-3 2-4-15,-6-3 0 0,8 6 0 16,-2 0 0 0,0 0 8-16,-6 2-4 15,9-2-20-15,-6 5 8 0,-3 0 20 16,0-6-4-16,0 6-4 16,0 0 0-16,0 0-4 15,0 0 0-15,0 0 0 16,3 6 0-16,0 2-12 15,3-3 8-15,0 5 12 16,0-2-4-16,3 3 32 16,-3-1-20-16,0 4-12 15,3-4-8-15,-3 1-4 16,0-3 0-16,0-3 32 0,-3 0-12 16,3-2 12-16,0-3-12 15,0 0 0-15,0-5-4 16,-1-1 4-16,1 1-8 15,-3-3-12-15,0-2 4 16,0 2 4 0,-3 0 0-16,0-3 8 0,3 1-4 15,0 2-4-15,0-3 4 16,3 1-16-16,0-1 8 16,0 3-4-16,0 0 0 15,-3 0 16-15,3 3-4 16,-3 2-12-16,0 1 4 0,-3 2 12 15,0 0-4-15,0 0 8 16,0 0-8-16,0 0-12 16,0 0 4-16,0 5-4 15,0 0 0-15,0 3 8 16,3 3 0-16,-3-3-20 31,3 5 12-31,3 3 20 0,0 0-4 16,-3-1-12-16,3-1 0 15,0-4 4-15,3 1 0 16,-6-3 8-16,3-3-4 0,0 0 16 16,-1 1-20-16,-2-4 0 15,-3 4 0 1,6-1 0-16,-6 0-20 16,3 0 12-16,-3-5 12 0,6 6 0 15,-6-6-4-15,9 2 4 16,-3-2-4-16,0-2 0 15,0-1 8-15,3 0-4 16,-3-2-4-16,0-3 4 16,0 0-4-16,6 0 0 15,-6 3 8-15,0 0-4 16,0-1-20-16,3 4 0 16,0-1 8-1,-4 1 12-15,4-1 8 16,3 0-4-16,-3 3-8 15,0-2 4-15,-3 2-16 16,3 0 8-16,-9 0 4 16,0 0 0-1,9 2 0-15,-3 1 0 0,0 0 0 16,-6-3 0-16,6 5-12 16,3 3 8-16,-9 0 12 15,3 0-4-15,0 0-4 16,6 5 4-16,-9 0-4 15,6 0 0-15,-6 0 0 16,0-2 0-16,0 5 0 16,6 0 0-16,-12 0 0 15,6-8 0-15,0 2 16 0,0-2-8 16,0-3 16-16,0-5-16 16,-6 3-4-16,6-3 0 15,-6-3-596 1</inkml:trace>
  <inkml:trace contextRef="#ctx0" brushRef="#br0" timeOffset="79812.2657">7315 3516 320 0,'6'-5'120'0,"-12"2"-96"0,6-2-4 0,0-3 36 15,9 3-36-15,-9-3 16 16,0 2-20-16,0 4 28 16,3-1-28-1,-6 0 20-15,-3 1-20 0,0 2 20 16,3 2-24-16,-6 1 40 16,0 2-28-16,0 1 32 15,0-1-32-15,-3-2 32 16,0-1-32-16,0 9-4 0,4-6-12 15,-1 3-16-15,-3-5 4 16,3 5 4-16,0 2 0 0,0 1-12 16,3-1 8-16,3 1 4 15,0-1 0-15,3 1-12 16,3 0 8-16,3 2 20 16,6 0-8-16,0-2-20 15,0-1 4-15,3-2 12 16,5-3 0-16,-2-2 16 15,9-6-12-15,-3-2-20 16,0-3 4-16,5-2-68 16,-8-4 44-16,-3 4 32 15,-3-3 0-15,-9-6 4 16,-6 3 0-16,0 0 12 16,-3 3-8-16,-9 0 32 15,0 5-24-15,0-3 12 0,6 9-16 16,-6-4 0-16,3 6-4 15,0-2 4-15,7 2-8 16,-7 0 16-16,3 2-12 16,-3-2-12-16,0 0 0 15,-3 6 12-15,0-4-4 16,0 4-4-16,0-1 4 16,3 0-24-16,6 1 12 15,3-1-332 1,6 3 188-16,3-3-184 15</inkml:trace>
  <inkml:trace contextRef="#ctx0" brushRef="#br0" timeOffset="80055.2611">7577 3505 444 0,'6'0'164'0,"0"3"-124"0,-6 5-16 16,9-8 24-16,-3 0-32 16,-1 3 4-16,1 2-12 0,-3 0-68 15,-3-5 32 1</inkml:trace>
  <inkml:trace contextRef="#ctx0" brushRef="#br0" timeOffset="80413.3715">7785 3352 444 0,'-12'3'164'0,"18"-1"-124"0,-6 6-16 0,0-3 0 0,-3 1-20 16,3 2-12-16,6 0 4 15,0 5 40-15,-3 0-24 16,3-2 44-16,0 2-32 16,-6 3 32-16,0 0-32 15,0 0 20-15,3-3-24 16,0 0 8-1,3-5-16-15,3 3-8 0,6-6 0 16,3-3 4-16,-1 1-4 16,7-6-4-16,3-2 4 15,0 3-4-15,-6-4 0 0,-1 1-152 16,-5-3 84-16,-6 3-176 16,-6 2 140-1,-6 6-152-15</inkml:trace>
  <inkml:trace contextRef="#ctx0" brushRef="#br0" timeOffset="80627.6287">7990 3394 392 0,'-23'11'148'0,"17"-3"-116"0,-12 16-8 0,12-9-24 16,-6 7-4-16,3 7 72 15,-6 0-36-15,3 5-4 16,-3 3-16-16,3 0-20 0,-2-2 4 16,2-4 20-1,0-7-8-15,3-5-64 16</inkml:trace>
  <inkml:trace contextRef="#ctx0" brushRef="#br0" timeOffset="81072.0159">8190 3490 372 0,'0'-11'140'0,"0"11"-112"0,6-5-4 0,-6 2 12 16,0 6-24-16,0-3 56 15,6 2-36-15,3 4 20 16,-3 2-32-16,0 5 52 15,3-8-40-15,-1 11 36 16,4-3-36-16,0 3 0 16,0-3-20-16,0 3 44 15,0-3-28-15,0-5 56 16,3-2-48-16,-3-9 100 16,3 0-80-16,-3-10 36 15,2 0-52-15,-2-14 12 16,0 4-32-16,3-14-96 15,0 2 40-15</inkml:trace>
  <inkml:trace contextRef="#ctx0" brushRef="#br0" timeOffset="84600.2301">3776 10987 476 0,'3'-13'176'0,"9"10"-136"0,6-5-12 0,-7 3 4 16,10-6-24-16,3-2-20 0,12-8 4 15,14-5 12-15,7-9 0 16,14 3 52-16,10-7-32 16,23-14 88-16,18-11-64 15,6-7 40-15,12-6-52 16,0 8-20-16,-12 14-8 0,-12 5-8 16,-6 5 0-16,-12 2 16 15,-14 12-8-15,-7-1 32 16,-12 3-24-16,-8 8 20 15,-15 5-20-15,-10 2-8 16,-8 4-4-16,-9 2-180 16,-9 5 96-16</inkml:trace>
  <inkml:trace contextRef="#ctx0" brushRef="#br0" timeOffset="84946.3089">5231 10114 580 0,'6'-16'216'0,"3"3"-168"0,6-6-12 0,-6 12-56 16,6-7 4-16,0 9 4 15,3-3 12-15,2-2-20 0,7 4 12 16,0 1 40-16,9 0-20 15,-4-1 36-15,7 1-32 16,0-3 108-16,-3-5-68 16,-4 0 48-16,-2 2-64 0,-6 3 24 15,-3 0-36-15,-6 8-16 16,-9 8-8-16,-6 13 12 16,-12 14-8-16,-6 4-64 15,-18 6 28-15,3-2-32 16,-5-6 36-16,2-3-140 15,0 3 92-15</inkml:trace>
  <inkml:trace contextRef="#ctx0" brushRef="#br0" timeOffset="85741.1586">2451 11545 488 0,'-6'-21'180'0,"12"16"-140"0,-3-6-12 15,-3 6 92-15,3 0-72 16,-3-1 0-16,0 1-32 16,-6 8 8-16,0-1-8 0,-9 9-8 15,1 2 24-15,2 3-20 16,-6 5 4-16,9 3-8 16,-3 0-16-16,12 5 4 15,-6 0-4-15,15 0 0 16,0-2 8-16,9-6 0 15,3-5 0-15,-4-6 0 16,7-10 16-16,3-8-8 0,0-5-108 16,0-3 52-16,-4-5 12 15,-8-3 20-15,-3 3 24 16,-9 0-4-16,-9 0 68 16,-6 2-40-1,-6 1 84-15,-5 2-64 0,8 0 60 16,-6 8-60-16,3 0-28 15,6 0-16-15,3 6-52 16,6 4 24-16,3 3-400 16,12 1 232-1,3-1-212-15</inkml:trace>
  <inkml:trace contextRef="#ctx0" brushRef="#br0" timeOffset="85878.1964">2734 11580 644 0,'0'8'236'0,"6"5"-180"0,0 5-20 0,-3-10-500 15,3 3 244-15,-3-3 32 16</inkml:trace>
  <inkml:trace contextRef="#ctx0" brushRef="#br0" timeOffset="86341.8124">2957 11368 664 0,'-12'-8'244'0,"15"3"-188"0,-3 2-16 16,0 1 24-16,3-1-44 15,3 3-36-15,9 3 8 16,-3-1 0-16,12 4 8 16,9-1 0-16,2 3 0 0,1 0 0 15,-3 0 0-15,-3 0 16 16,-16 2-8-16,-8 6-40 16,-15 8 20-16,-2 0-32 15,-16 2 24-15,-3 1-16 16,-3 2 20-16,6-6 16 15,4-4 4-15,5-3-20 0,12-3 8 16,9-8 12-16,9-5 0 16,12 0 8-16,5 0-8 15,4 0 16-15,0 0-12 16,-3 3-12-16,-7 0 0 16,-8 2 28-16,-6 0-12 15,-12 3 120-15,-9 5-76 16,-9 3-12-16,-8 3-28 15,-4-1 4-15,0-2-12 16,3-3-40-16,4 1 20 16</inkml:trace>
  <inkml:trace contextRef="#ctx0" brushRef="#br0" timeOffset="87063.4215">3514 11469 248 0,'0'-8'92'0,"3"-3"-72"0,0 1-4 15,0 4 60-15,3-2-44 16,0 0 60-16,3 3-56 16,-3 0 12-16,0 5-32 15,0 2 72-15,-1 6-52 16,4 6 76-16,0 4-64 15,6 6 80-15,-3 0-72 16,6 0 8-16,3-3-40 0,-3-3 32 0,5-5-32 16,-2-5 92-16,-3-8-64 15,0-5 64-15,-3-11-64 16,0-13-20-16,0-8-20 16,-3-3-12-16,-3-2 4 15,-1 0-192-15,-2 7 104 16,0 17-704-1</inkml:trace>
  <inkml:trace contextRef="#ctx0" brushRef="#br0" timeOffset="95698.8677">7017 5656 352 0,'-3'-5'132'0,"3"8"-104"0,3-3-8 0,-3 0 24 0,0 0-28 16,6 0 76-16,3 0-56 15,0 0 12-15,0 2-28 16,-3 1-12-16,0 0-4 16,-6 7 4-1,-3 6 4-15,-6 3-4 16,0-4-8-16,0 1 4 15,6 0-236-15</inkml:trace>
  <inkml:trace contextRef="#ctx0" brushRef="#br0" timeOffset="96434.6872">7172 6741 340 0,'-9'16'128'0,"9"-6"-100"0,0 4-8 16,0-4-8-16,3 3-12 15,0 3-20-15,3 3 12 16,3-1-260-16</inkml:trace>
  <inkml:trace contextRef="#ctx0" brushRef="#br0" timeOffset="96582.2745">7124 7040 364 0,'-12'11'132'0,"9"-6"-100"0,6 5-12 0,0-2-8 15,3 3-12-15,0-3 0 16,3 0 0-16,6 0-188 15,0 2 104-15,-9 4-80 16</inkml:trace>
  <inkml:trace contextRef="#ctx0" brushRef="#br0" timeOffset="97111.1335">7062 6865 548 0,'-3'6'204'0,"9"4"-156"0,-3 9-16 0,0-6 16 15,0 3-32-15,3 2-24 16,0 1 4-16,3-1-228 16,2 1 124-16,4-6-200 0</inkml:trace>
  <inkml:trace contextRef="#ctx0" brushRef="#br0" timeOffset="98206.8414">7484 5328 268 0,'12'-10'100'0,"-12"7"-76"0,0-2-8 15,6 2 0-15,0-2-12 16,0-1 8-16,3 1-8 16,0 0-12-16,3 0 4 15,-3-3 28-15,3-3-12 16,3-2 48-16,-6 0-32 16,11-1-4-16,-2-1-16 15,6 1-8-15,0-2 4 16,3 3-4-16,-3 0 0 15,8 2 32-15,1 1-16 16,0 2 40-16,0-3-32 0,2-2 48 16,4 0-40-16,3 0 12 15,-4-3-28-15,-2 2 8 16,-6 4-12-16,-6 2 0 16,-7 3-4-16,-5-1 20 15,0 6-16 1,-12 0 12-16,-3 11-12 0,-3-3-8 15,-3 8 0-15,0-3-348 16</inkml:trace>
  <inkml:trace contextRef="#ctx0" brushRef="#br0" timeOffset="100499.4301">13045 11876 464 0,'-6'-8'176'0,"6"16"-140"0,-6-8-8 15,3 5 12-15,-3 1-28 16,0 7 12 0,-3 3-20-16,3 5-4 15,-3-3 96-15,-3 6-52 0,3 8 24 16,-6 5-36-16,6 5-4 16,-9 6-16-16,4 2 72 0,-7 1-48 15,12-7 68-15,3-6-64 16,6-7-16-16,12-10-16 15,-3-5 0-15,11-8-4 16,1-10-4-16,3-20 4 16,12-15-640-1,0-16 348-15,-7-2 0 16</inkml:trace>
  <inkml:trace contextRef="#ctx0" brushRef="#br0" timeOffset="100603.8064">13137 11564 1100 0,'-33'-35'408'0,"27"33"-316"0,3-3-28 16,3 5-24-16,6 0-36 16</inkml:trace>
  <inkml:trace contextRef="#ctx0" brushRef="#br0" timeOffset="101339.8256">13378 12524 372 0,'6'-8'140'0,"-12"3"-112"0,12-3-4 16,-6 5 76-16,6-2-60 16,-3 0 88-16,3 0-72 15,-6-3 16-15,6 2-40 0,-12 4-4 16,12-4-16-16,-12 4 44 0,6-1-28 16,-6 6 20-1,-9-1 16-15,6 4-32 16,-18 4 16-1,9 3 28-15,-3 1-44 16,-5 2-4-16,5 7-20 16,6 4-32-16,0 2 12 15,6 3 12-15,3-1 4 16,6-1 40-16,9-7-20 16,9-1 4-16,12-1-16 15,8-5 0-15,-2-11-4 16,-6-5-208-16,3 0 108 15,-7-5-200-15,-2-1 164 0,-3-4-340 16</inkml:trace>
  <inkml:trace contextRef="#ctx0" brushRef="#br0" timeOffset="102316.4926">14149 12172 372 0,'0'-8'140'15,"0"3"-112"-15,0 0-4 0,0 2 128 0,0-2-88 16,0 2 124-16,0-2-108 16,6 2 32-16,0 1-68 15,-3-1 4-15,9 3-32 0,-4 3 20 16,7-1-24-16,6 1 4 15,0 0-8-15,9-3-8 16,-3-3 4-16,2 0 20 16,-5-2-12-16,3 2-12 15,3 1-4-15,-9-1 20 16,-7 3-8-16,1 0-4 16,0 3 0-16,-9 2-16 15,0 0 8-15,-3 3-236 16,-3 0 132-16,-3-3-476 15</inkml:trace>
  <inkml:trace contextRef="#ctx0" brushRef="#br0" timeOffset="103305.6406">14128 12418 456 0,'0'0'168'0,"0"-2"-128"0,0 2-16 16,0 0 36-16,0 0-40 16,0 0 36-16,0 0-32 15,0 0 32-15,0 0-32 16,0 0 92-16,0 0-64 16,0 0 40-16,-3-3-56 0,3 3 0 15,0 0-24-15,0 0-8 16,-6-3 0-16,6 3-4 0,0 0 0 15,0 0 0-15,0 0 0 16,0 0-20-16,0 0 12 16,0 0 4-16,0 0 4 15,9-2 24-15,-3-1-12 16,0 1 40-16,3-1-28 16,-3 0-12-16,9 1-8 15,-1-1 12-15,1 0-8 16,6 3-4-16,0 0 0 15,-6 0-16-15,9 0 8 0,-6 0 12 16,-4 0-4-16,-5 0 32 16,6-2-20-16,-9-1 100 15,3-2-64 1,-3-3 20-16,-6 2-40 16,6 1-20-16,-12 0-8 0,6 5-332 15,0 5 180-15,-6 6-564 16</inkml:trace>
  <inkml:trace contextRef="#ctx0" brushRef="#br0" timeOffset="104476.658">15086 11995 132 0,'-9'-8'52'0,"15"11"-44"0,3-3 4 0,-3 0-20 15,0 2 4-15,-3-2 20 16,3 0-8-16,3-5 4 16,-3 3-4-16,0-1 248 15,-3 0-140-15,3 1 60 16,-6-1-104-16,0 0 44 15,0-2-64-15,0 2 60 16,0 3-64-16,0-2 0 0,0-1-28 16,12 3-12-1,3 0 12-15,3-3-12 0,8 1 16 16,19-1-16-16,3 0 24 16,5-2-20-16,-2 0-12 15,-1 2-4-15,-8 1 4 16,-6-4 0-16,-6 6 8 15,-10 3-4-15,-11 2 16 16,-3 1-12-16,-12 1-56 16,-3 1 24-16,-6 0-156 15,-5-8 100-15,5 0-64 16,-6 3 84-16,0-6 44 16,6 1 12-16,0 2 112 15,0 5-60-15,7 3-20 16,-4 3-16-16,-3 7-12 15,6 9 0-15,-3 10-12 0,0 13 8 16,0 8 4-16,0 6 0 16,-3-6 8-16,6-5-4 15,-3-8-4 1,-2-3 4-16,5-5 4 0,-6-5-4 16,0-6 8-16,0-7-8 15,-6-6 8-15,0-5-8 16,1-6 8-16,-4-4-8 15,3-3 96-15,0-3-56 16,12 0 104-16,3 0-84 16,0 2-12-16,6 4-32 0,12-1-24 15,-3 3 0-15,6 3 4 16,6-1 0-16,-6 1 0 16,5-3 0-16,4 0 0 15,3-3 0-15,-3 1 0 16,3-3 0-16,-4-3 0 15,10 5 0-15,-3 0-264 16,0-2 144-16,0 5-516 16</inkml:trace>
  <inkml:trace contextRef="#ctx0" brushRef="#br0" timeOffset="104867.7711">15777 12437 736 0,'-9'-5'272'0,"3"5"-208"0,6-3-20 15,-6 6 8-15,3 2-36 16,-3 0-4-16,-6 3-20 16,0 0 4-16,0 3-4 0,1 2 0 15,-4 0 44-15,0 0-24 16,0 1 36-16,6 1-32 15,3-4-12-15,6 2-8 16,9 0-4-16,-3 1 0 16,9 2 0-16,6-1 0 0,-1 1 24 15,4 3-8 1,-6-1-12-16,-3-2 0 16,-12 0 84-16,-3 3-48 0,-9-6 88 15,-6 3-68-15,-6-3 36 16,-5-5-52-16,-7-3 0 15,-6-2-24-15,9-6-16 16,6-2 0-16,4 0-428 16,14-3 236-16,12-11-424 15</inkml:trace>
  <inkml:trace contextRef="#ctx0" brushRef="#br0" timeOffset="105707.6459">16375 12289 592 0,'-30'-8'220'0,"18"13"-172"0,4-5-12 15,2 0 84-15,3 0-72 16,-3 0 68-16,0 3-64 15,3-1-40-15,3 4-8 16,3 10-12-16,12-1 12 16,-1 1-4-16,13-2-8 0,3-1 4 15,6-5 20-15,-1-6-8 16,7-2-4-16,-3-10 0 16,-3 4 4-16,-1-7-4 15,-5-3 8-15,-3-2-8 16,-3-1 60-16,-9-2-36 15,-10-3 24-15,1-5-32 16,-12 0 0-16,-8 3-12 16,-1 2-16-16,0 3 4 15,-6 2 28-15,-3 6-12 16,-9 5 24-16,4 3-24 16,-13 5-4-16,9 5-4 0,-8 6-16 15,5 10 8-15,0-3 4 16,6 11 0-16,4 3-12 15,8 3 8-15,0-1 4 16,3 6 0-16,6-6 0 16,9 0 0-16,0 3 0 15,9 3 0-15,6 2 0 16,12 3 0-16,2-5 8 16,7-3-4-16,9-8 16 15,5-8-12-15,4-7 16 16,6-9-16-16,-1-13-108 15,4-5 52-15,-1-8-200 16,-11-6 140-16</inkml:trace>
  <inkml:trace contextRef="#ctx0" brushRef="#br0" timeOffset="106579.6156">16589 11315 320 0,'-3'-24'120'0,"9"14"-96"0,-3-3-4 0,0 5 88 15,0-3-64-15,6-2 52 16,3-3-56-16,3 3-4 15,3-1-20-15,0 1-4 16,3 0-4-16,-1 5-16 16,1 0 4-16,0 0 12 0,3 3-4 15,-3 2 32-15,-3 3-20 16,-3 0 4-16,5 6-12 16,-5 4-16-16,0 6 4 15,-6 5 20-15,0 11-8 0,0 2 4 16,-3 3-4-16,0 3 28 15,0 2-20-15,6-7-12 16,-6-3-8-16,0-3 12 16,6-6-4-16,-4-4 16 15,7-8-12-15,0-11 4 16,0-6 4 0,6-7-8-16,0-5-8 15,0-4 4-15,-1-7 4 16,1-8-4-16,-3-2-4 15,-3 1 4-15,0 4 4 16,-3 2-4-16,0 6 120 16,3 2-68-16,-4 3-4 15,4 5-32-15,3 3-24 16,3 2 0-16,3 3-4 16,3 3 0-16,5 5 16 0,-2 0-4 15,0 3-292-15,-3 2 156 16,-3 3-212-1,-7 5 200-15,-2 6-116 16</inkml:trace>
  <inkml:trace contextRef="#ctx0" brushRef="#br0" timeOffset="106984.2674">17310 11516 268 0,'-3'-2'100'0,"6"-1"-76"0,3 0-8 16,0 1-20-16,0 2 0 15,0-8 56-15,0 0-28 16,-1 5 104-16,1 1-72 16,-6 2 48-16,0 0-64 15,-3 0 16-15,-2 7-36 16,-4 9 16-16,-3 0-20 0,0 3 20 0,-3 5-24 16,0-1 24-16,3 1-24 15,0-3 4-15,3-2-8 16,3-6 4-16,3-2-8 15,3-6 8-15,0-5-8 16,3-3-356 0,3-5 196-16,0-2-180 15</inkml:trace>
  <inkml:trace contextRef="#ctx0" brushRef="#br0" timeOffset="107419.6952">17325 11485 508 0,'9'-16'188'0,"-3"13"-148"0,5-2-8 16,1 2-16-16,0 0-16 16,6 3-12-16,0 3 8 15,3 5 12-15,-6 0-4 16,3 3-4-16,-7 2 4 16,-2 3 20-16,-6-1-12 15,-9 1-12-15,-8 0-4 16,-7 3 12-16,-6-3-4 15,0-3 8-15,3-5-8 0,3-3-4 16,7-2 4-16,8-3-16 16,6 0 8-16,6 0-16 15,8 0 12-15,7 5 4 16,3 3 4-16,-3 3 16 16,0 2-8-16,-6 0 4 0,-3 0-4 15,-9 3 124-15,-9 0-68 16,-9 0 40-16,-9-3-60 15,-6-2 56-15,-9-6-60 16,1-2 8-16,-4-6-28 16,9-5-12-16,7-3-4 15,5 1-32-15,6-3 16 16,15-1-188-16,0 1 108 16,12 3-260-1,3-1 200-15,0 6-176 16</inkml:trace>
  <inkml:trace contextRef="#ctx0" brushRef="#br0" timeOffset="107989.7748">17786 11511 572 0,'-3'-11'208'0,"9"6"-160"0,3-3-12 16,-3 3 4-16,3 0-28 15,0-1-4-15,-3-7-4 16,0 2 20-16,-3 6-12 16,-9-8 112-16,-3 8-36 0,-6 5-40 15,-3 0-36-15,-3 0-16 16,0 0 20-16,3 5-8 15,1-5 24-15,5-5-20 16,0 5 24 0,6 0-24-16,3 0-12 0,3 0-4 15,0 0 4-15,0 13 0 16,0 3-28-16,-3 2 16 16,-3 3 24-16,-3 6-8 15,-3-6 8-15,0 0-4 0,0 0 4 16,0-5-8-16,3-2 24 15,3-4-16-15,1-2-12 16,5-3-4-16,0-5 12 16,0 0-4-16,0 0-4 15,5 3 4-15,-5-3-16 16,6 3 8-16,-3 2-4 16,0 0 0-16,3 0 24 15,0-2-8-15,0 0-12 16,3-3 0-16,3-3 20 15,3 0-8-15,0-2-172 16,3 0 92-16,0 0-248 16,2-1 180-1,-2-2-268-15</inkml:trace>
  <inkml:trace contextRef="#ctx0" brushRef="#br0" timeOffset="108140.9358">17670 11567 384 0,'-12'-11'140'0,"12"8"-108"0,0-2-8 0,3 2 164 16,3 1-108-16,3-1-24 15,3 0-36-15,6 3-20 16,2-2 4-16,1 2-296 16</inkml:trace>
  <inkml:trace contextRef="#ctx0" brushRef="#br0" timeOffset="108503.7075">18375 11024 384 0,'3'-16'140'0,"-3"16"-108"0,-3-8-8 15,0 8 76 1,0 3-60-16,-3 5 60 0,-5 5-56 16,-4 8 76-16,-12 8-68 15,-6 16 28-15,-9 19-48 0,-2 13 0 0,-4 2-20 16,4-5 12-16,2-5-16 15,6 0 4 1,6-8-4-16,1-11 20 16,5-11-16-16,6-9-12 0,6-12-4 15,6-7-260-15,12-19 144 16</inkml:trace>
  <inkml:trace contextRef="#ctx0" brushRef="#br0" timeOffset="108906.0418">18363 11297 320 0,'0'2'120'0,"-3"4"-96"0,-2 7-4 16,5-3 24-16,0 12-28 15,-3 7 108-15,0 5-68 16,6 0 92-16,2-2-88 16,4 0 44-16,-3-6-64 15,3-2 40-15,3-5-44 16,-3-6 88-16,0-5-72 0,0-5 72 16,3-9-68-16,0-2-12 0,0-5-28 15,3-8 8-15,2-11-16 16,4-5 4-16,-3-3-4 15,0-2-16-15,0 5 4 16,-3 3-4-16,-3 2 0 16,-3 11 8-16,-6 2 0 15,-3 6-160-15,-3 10 88 16,0 6-244-16,0 5 176 16,3 5-392-1</inkml:trace>
  <inkml:trace contextRef="#ctx0" brushRef="#br0" timeOffset="109311.8507">18551 11604 592 0,'-3'-3'220'0,"6"0"-172"0,0-2-12 16,0 2 128-16,3 1-96 15,0-1 16-15,0-2-48 16,3-1 8-16,3 1-24 0,2 0 16 0,7 0-20 15,3-1-24 1,9 4 0-16,0 2 12 16,-1 0 0-16,-2 0 8 0,-3 0-8 15,-6 0 8-15,-6 0-8 16,-6 0 32-16,-3 0-20 16,-6-3-56-16,-6 3 16 15,-3 0-436 1,-3-3 248-16,-3 9-200 15</inkml:trace>
  <inkml:trace contextRef="#ctx0" brushRef="#br0" timeOffset="109492.1067">18750 11561 540 0,'-9'0'200'0,"15"0"-156"0,-9 3-12 16,3-3 88-16,0 5-72 15,-3 6 68-15,0-3-64 16,0 8 4-16,3-3-32 15,-2 5-20-15,2 3-8 0,0 3-48 16,-3-8 24-16,-3 3-432 16,-3-1 248-1,0-5-76-15</inkml:trace>
  <inkml:trace contextRef="#ctx0" brushRef="#br0" timeOffset="131415.8354">13881 11535 92 0,'3'-6'32'0,"3"1"-24"0,3-5 0 0,-3-1-4 15,3-2-4-15,0-6 68 16,5-2-36-16,1-5 60 15,0-6-56-15,6-8 36 16,3-5-40-16,6-5-36 0,5-11 0 16,7-13 0-16,0-16 4 15,-1-8 8-15,-5-13-4 16,-6-19-12-16,-3-4 4 16,-7-20 144-16,-2-20-76 15,-3 2 160-15,0-14-128 16,3 9-12-16,3-8-52 15,6 8-12-15,-1 10-12 16,1 6-184-16,0 10 100 0,-6 19-132 16,-3-6 120-1,-6 6-44-15,-7 5 80 16,1 2 80-16,-3-10-12 16,-3 0 184-16,0 3-112 15,0-8 40-15,3 2-76 16,6 11-20-16,3 8-20 0,-3 6-12 15,0 7 4-15,-6 13-16 16,-3 11 8-16,0 8 4 0,-6 0 0 16,3 0-36-16,0-8 20 15,-3-3-28-15,-3 6 24 16,9-14 0-16,0-7 12 16,-3-6 68-16,0 5-32 15,0 1 68-15,-3 2-56 16,-3 13 20-16,-5 9-40 15,2 12 0-15,-3 9-12 16,-3 10-8-16,0 5 4 16,0 6-4-16,-3 7 0 15,4-2 0-15,5 0 0 0,3 5-12 16,3 0 8-16,3 8 4 16,3 8 0-16,-3-2-20 15,3 5 12-15,-3 5 12 16,-3 5 0-16,-3 5-28 15,0-2 12-15,0 3 4 32,3-6 8-32,0 1 8 15,3-4-4-15,-3-2-4 16,6 5 4-16,-6-5 4 16,6 0-4-16,-3 0-4 15,6 0 4-15,-6 0-24 16,3 0 12-16,-3 6 4 15,0-1 4-15,-3 3-12 16,3 3 8-16,0-6-4 16,3 8 0-16,-3-2 8 0,3 2 0 15,-3 3 0-15,1 2 0 0,-4 1 8 16,0-1-4-16,-3 4 8 16,6-4-8-16,-6-2 8 15,3 0-8-15,-3-3-12 16,6-2 4-16,0-6-4 15,3-2 0-15,6-3 16 16,6 0-4-16,15-8-4 16,5 0 4-16,16-6-16 15,3 9 8-15,2-5 12 16,-2 4-4-16,-13 1-4 16,-2 5 4-16,-15-5-4 15,-3 5 0-15,-15-6 96 16,0 4-52-16,-15-6 0 15,3 3-28-15,-9-3 8 16,6 2-16-16,-6-4-4 16,9 4 0-16,0-2-4 15,4 6 0-15,-4-3 0 16,3 2 0-16,-9 0-20 16,3 6 12-16,-15 0-76 15,6 4 48-15</inkml:trace>
  <inkml:trace contextRef="#ctx0" brushRef="#br0" timeOffset="168690.6753">20370 5831 164 0,'-3'-3'60'0,"3"3"-44"0,0 0-8 0,-6 0 32 15,6 3-24-15,-6 0 84 16,3-1-56-16,-9 1 84 15,6-1-72-15,-3 1 36 16,0 0-56-16,-9-1-28 16,9 1-8-16,-6-3 0 15,0 3 0-15,-14-3 0 16,2 0 0-16,-18-6 8 16,4 4-4-16,-25-9 52 15,15 1-32-15,-20-14 104 16,6 11-72-16,-16-19 64 15,19 3-68-15,-13-11-40 16,13 6-8-16,-10-3-4 16,13 7 0-16,-13-1-12 15,13 10 8-15,-10-1 4 16,13 9 0-16,-10 0 0 16,19 5 0-16,-4-3-12 0,15 6 8 15,1-3 20-15,11 6-8 16,-3-6 4-16,15 2-4 0,-6-7-8 15,9 8 4-15,0-6 4 16,4 3-4-16,-4-2-12 16,9 2 4-16,-6 0 4 15,6 3 0-15,-3-3-12 16,3 5 8-16,-3-2-4 16,3 5 0-16,-3-3 24 15,6 3-8-15,-6-3-12 16,0 6 0-16,-6-3-4 15,3 5 0-15,-6 1 8 16,3 7 0-16,-3 0 0 16,3 0 0-16,0 3-28 15,3 0 16-15,0 0 12 16,3 2 4-16,0-4 8 16,3-4-8-16,3-2 8 15,6-3-8-15,6-7-12 16,3 2 4-16,12-8 12 15,0 3-4-15,5-9-108 16,1 4 56-16,0-3 4 16,-1 2 24-16,-8-5 16 15,-3 8 4-15,-9-2 52 0,-3 2-28 16,-15-3 88 0,0 6-64-16,-18-1-24 0,3 4-12 15,-12 4-12-15,7 4 0 0,-7-1-176 16,6 3 96-16</inkml:trace>
  <inkml:trace contextRef="#ctx0" brushRef="#br0" timeOffset="169622.484">21233 5781 268 0,'12'-6'100'0,"-12"6"-76"0,3-5-8 16,-3 2 132-16,0 1-84 0,-3-6 60 15,0 3-68-15,-3-3-24 16,3 5-20-16,-6-5 8 15,0 5-12 1,-6-2-20-16,6 5 4 0,-9-3 20 16,6 6-4-16,-11-3-4 15,2 5 0-15,-6 1-24 16,6 2 12-16,-3 0 20 31,6 2-4-31,1 6-20 0,5 0 4 0,3 2-4 16,6 1 4-16,6-1 24 15,6 1-8-15,5-3 4 16,7-3-4-16,6-8-60 16,3 1 28-16,9-12-192 15,-4 1 120-15</inkml:trace>
  <inkml:trace contextRef="#ctx0" brushRef="#br0" timeOffset="169790.7122">21370 5775 572 0,'-3'-5'208'0,"3"5"-160"0,-9-5-12 16,3 2 48-1,6 6-52-15,-9-1-12 16,3 6-12-16,-3 6-36 16,3 1 16-16,-3 4-76 15,9 2 52-15,9-5-128 16,0 0 92-16,9-6-96 16,3 1 96-16,2-8-28 15,1-3 60-15</inkml:trace>
  <inkml:trace contextRef="#ctx0" brushRef="#br0" timeOffset="170072.8803">21611 5762 352 0,'-3'-8'132'0,"3"8"-104"0,3 3-8 0,-3-1 36 16,6 6-36-16,0 3-28 16,3 2 4-16,-3 3 16 15,0 3-4-15,-6-1 16 16,2 3-16-16,-4-7-4 15,2-1 0-15,-6-3 20 16,0 1-12-16,-3-11 4 16,3 5-8-16,-3-10-16 15,3 5 4-15,3-11 20 16,3 1-8-16,6-3-48 16,3 2 24-16,3-2-128 15,3 2 80-15,-1-2-44 16,1 2 64-16,-3-2-88 15,3 8 72-15</inkml:trace>
  <inkml:trace contextRef="#ctx0" brushRef="#br0" timeOffset="170467.2365">21956 5820 176 0,'-3'-26'64'0,"3"26"-48"0,18-19-8 0,-6 11 112 16,-6 6-68-16,9-6-28 15,-3 5-20-15,-4-2 12 16,1 2-8-16,-3-2 4 15,3 5-4-15,-3 0-8 16,6 3 4-16</inkml:trace>
  <inkml:trace contextRef="#ctx0" brushRef="#br0" timeOffset="171228.2601">22334 5781 436 0,'-6'-11'160'0,"6"11"-124"0,3-5-8 0,0 2-16 32,0 3-12-32,3-3-12 0,6 3 8 0,3 0 12 15,3-5-4-15,2 0-36 16,4 5 16-16,-3-8-48 16,0 3 36-16,3-9 24 15,-6 6 4-15,-9-2 12 16,-4 2-8-16,-10 3 16 15,-1 2-12-15,-15 3 24 16,-3 5-20-16,-6 1 24 16,0 4-24-16,-2 1 4 15,8 5-8-15,0-3-8 16,9 3 4-16,9 0 4 16,6-1-4-16,9 1 16 15,9 0-12-15,6-3-4 16,3-2 0-16,5-6 12 15,-5 3-8-15,3-5-48 16,0 0 24-16,-4-9-112 16,-2 4 72-16</inkml:trace>
  <inkml:trace contextRef="#ctx0" brushRef="#br0" timeOffset="171843.6665">22798 5701 508 0,'21'-2'188'0,"-21"2"-148"0,18-3-8 16,-12 3 0-16,0 5-24 15,-9-2 48-15,3 2-28 0,-9 3 20 16,0 3-28-16,-3 2-8 16,0 0-8-16,-3-2 12 15,4 2-8-15,2-5-20 16,3 2 4-16,9-7-4 16,3 0 4-16,8-6 8 31,4 0 0-31,6-4-44 0,3-1 24 0,3-6-4 15,-9 6 16-15,-1-5 16 16,1 5-4-16,-9 0-4 16,0 3 4-16,-12 5-16 15,0 5 8-15,-6 3 28 16,0 3-12-16,3 2 24 16,-3 0-24-16,12-2 12 15,3 2-12-15,18-5 0 16,-3-3-4-16,17-7 4 15,10 2-8-15,0-8-56 16,-1 2 28-16,-5-7-112 16,-7 5 76-16,-11-10-8 15,-3 5 40-15,-15-11-104 16,-6 3 72-16,-9-11-36 16,0 3 56-16,-6-6 140 15,6 6-56-15,0 0 200 16,3 11-140-16,3-1 16 15,3 9-72-15,3 2-48 16,3 8-4-16,0 2 16 16,3 6-4-16,-3 3 4 0,3-1-4 15,-12 6-16-15,0 3 4 0,-9 7 4 16,-3 1 0-16,-9 2 16 16,9 0-8-16,-6-3-4 15,6-2 0-15,1-5-60 16,2-3 32-16,3-9-40 15,3 1 32-15,3-10-156 16,3 2 104-16</inkml:trace>
  <inkml:trace contextRef="#ctx0" brushRef="#br0" timeOffset="171934.7807">23322 5580 808 0,'-9'-30'300'0,"9"30"-232"0,6-13-20 0,0 8 36 15,3 5-56-15,9 0-28 16,3 3-4-16</inkml:trace>
  <inkml:trace contextRef="#ctx0" brushRef="#br0" timeOffset="173586.6412">22072 5823 508 0,'9'-11'188'0,"-9"9"-148"0,3-6-8 0,-3 8 16 15,0-3-32-15,0 3 4 16,0 0-12-16,0 0 20 16,0 0-16-16,6 0-4 0,0-3-4 15,0 1-4-15,-3-3 0 16,6-1 16-16,-3 1-8 16,0-3 4-16,-6-3-4 15,9 1-8-15,-9-1 4 16,0 1 4-16,0-1-4 0,-9 6 32 15,3 0-20-15,-3 5 32 16,-6 0-32-16,0 2-4 16,0 3-8-16,-3 1-4 15,3-1 0-15,1 0 0 16,2 1 0-16,9-1 8 16,3 3-4-16,0 2-12 15,0 6 4-15,6 0 12 16,3 0-4-16,-4 0 16 15,7 0-12-15,0-6-64 16,3-4 28-16</inkml:trace>
  <inkml:trace contextRef="#ctx0" brushRef="#br0" timeOffset="174140.2868">21935 6458 416 0,'-3'-11'152'0,"-3"6"-116"0,0-3-12 16,0 5-4-16,-3 1-16 15,-5 2-12-15,-4 8 4 16,-3 0 12-16,0 2-4 16,3 1 60-16,0 2-36 15,3 3 24-15,9-3-32 16,6 6-16-16,3-3-8 16,12 2 4-16,3 1 0 15,3-4 24-15,0 4-12 0,-6-6 4 16,-6-2-8-16,-6-1 168 15,-9 4-92-15,-12-4 8 0,-6-2-56 16,-3-3-24-16,0 6-8 16,1-6 4-16,8-2-4 15,21-6-204 1,15-7-392 0</inkml:trace>
  <inkml:trace contextRef="#ctx0" brushRef="#br0" timeOffset="174472.7015">22138 6508 600 0,'-21'13'224'0,"21"-5"-176"0,-6-2-12 16,3 2 52-16,0 2-56 16,0 1 24-16,0 2-36 15,0 3 0-15,3 0-12 16,-3-3 12-16,0 0-12 0,-6 0 60 15,6 1-40-15,3-4 8 16,0-2-24-16,0-3 0 16,6-10-12-1,3-5-4-15,0-1 20 16,3 0-8-16,0-2-12 16,-3 3 0-16,-3 2 20 0,-6 0-8 15,0 0 32-15,-3 2-24 16,-3 4 4-16,0 2-12 15,3 0-40-15,3-3 16 16,6-2-548 0</inkml:trace>
  <inkml:trace contextRef="#ctx0" brushRef="#br0" timeOffset="174816.0963">22346 6461 332 0,'-15'2'120'0,"12"3"-92"0,-3 1-8 0,6-6-20 0,9 2-4 16,-3-2 4-16,3 0 0 15,0-2 52-15,0-1-28 16,0 0 104-16,-9 1-72 16,6-3 136-16,-3 2-112 15,-12 6 36 1,3 2-72-16,-3 8-24 15,-3 3-24-15,0 5 0 0,0 0 12 16,12-2-4-16,0-3-20 16,6 0 8-16,6-6-4 15,6-2 4-15,-3-5 32 16,6-3-12-16,5-6-4 16,1-2-4-16,-3-5-172 15,-6 0 92-15,3-3-260 16,-1 0 188-1,-5 3-132-15</inkml:trace>
  <inkml:trace contextRef="#ctx0" brushRef="#br0" timeOffset="175641.5188">22584 6506 728 0,'-9'7'268'0,"9"-1"-208"0,0 4-16 0,0-4 20 16,6 7-44-16,0-8-8 16,3 6-8-16,0-3-4 15,3 0 0-15,-3 0 8 0,6-1-4 16,-3-1-64-16,-7-6 32 0,1 2-24 15,-6-2 32-15,0-2-104 16,-3-4 68-16,3 1-80 16,0-3 76-1,3 0-4-15,6-2 40 16,6-1 128-16,6 1-56 16,6-1 56-1,3 3-64-15,8 0-12 0,-2 5-16 16,-3 3-20-16,-9 3 4 15,-4 0 28-15,-2 7-12 0,-6 4 4 16,-12-1-8-16,-3 0 20 16,-3 0-16-16,-9 3-4 15,0-5-4-15,-2-3-4 16,5-3 0-16,0 0 24 16,3 0-12-16,0-5-12 15,9 0-4-15,0 0 12 16,12 0-4-16,3-5-4 0,6-3 4 15,2 0 4-15,4-2-4 16,0-6-4-16,0 0 4 16,0 0 12-16,-4 3-8 15,7-3-20-15,-3 0 4 16,-6 3 12-16,0 0 0 16,-4 5-20-16,-5 2 8 15,0 1 56-15,-3 3-24 16,0-1 32-16,0 3-28 15,-3 0 72-15,3-3-56 16,6 3-40-16,0 0-4 0,-3 0 12 16,-3 0-4-16,-1 0 24 15,-2 0-20-15,-6 0 4 16,-6 6-8-16,-2 1-8 16,-10 4 4-16,3 2-16 15,-6 3 8-15,3-3 20 16,0-2-8-16,6 2-4 15,9 0 0-15,15 1-4 16,9-4 0-16,12-2 0 16,17 3 0-16,4-9 8 15,9-10-4-15,2 1 24 16,-5-4-16-16,-4-5 12 16,-14 0-12-16,-12 3 20 15,-16-3-20-15,-5 0 4 16,-18 0-8-16,-11 0-8 15,-4 6 4-15,-6 5 4 0,0 5-4 16,3 5 16-16,7 3-12 16,11-3-20-16,9 3 4 15,15-5-48-15,17-3 28 16,16-3-372-16,14-8 220 16</inkml:trace>
  <inkml:trace contextRef="#ctx0" brushRef="#br0" timeOffset="176423.058">22129 6532 424 0,'-6'0'156'0,"9"0"-120"0,-6-3-8 0,3 3 36 0,3-5-40 16,-3 2 8-16,0 3-20 16,3-2-8-16,-3-1 0 15,0 0-16-15,0 3 8 16,0 0 56-16,-3 0-28 15,0 0 44-15,0 0-40 16,0 0 12-16,-3 6-24 16,3-4 0-16,0 4-8 0,0-4-8 15,3 4 4-15,-6-1 4 16,3 0-4-16,0 0-12 16,0 1 4-16,0-1 20 15,0 0-8-15,0 6 4 16,-3 0 4-1,0-4-8-15,3 1 4 16,0 0-8-16,0 0-20 16,0 3 8-16,3-3 12 0,-3 0 0 15,6-3-20-15,6 0 8 16,-3 1 12-16,6-6 0 16,6-3-4-16,3-2 4 15,0-3-588 1</inkml:trace>
  <inkml:trace contextRef="#ctx0" brushRef="#br0" timeOffset="190699.0552">6431 9895 364 0,'-6'-3'132'0,"9"3"-100"0,-3-3-12 16,0 3-8-16,6-2-12 0,0-1 8 15,-3 0-4-15,6 1 24 16,-9-4-16-16,6 4 68 16,-6-6-48-16,0 2 32 15,0-1-36-15,0-1 44 16,0-3-40-16,0-2 28 15,0-3-32-15,3-3-8 0,3-7-12 16,2-1-8-16,1-2 4 16,0-2 4-16,-3-1-4 15,0 0-12-15,0 0 4 16,0 1 12-16,0-1-4 16,0 0-4-16,-6 0 4 0,6 1-4 15,-3-1 0 1,0-2 0-16,-3-4 0 0,3-1-12 15,0 2 8-15,-3 0 12 16,6-3-4-16,-3 0-12 16,0 1 4-16,6-1 12 15,-3 8-4-15,0-2-4 16,3-6 4-16,5 3 4 16,-5-3-4-16,3-2-20 15,0 2 8-15,0 3 20 16,0-2-4-16,0-4-12 15,0 9 0-15,0-3 40 16,3 8-24-16,-1 0 24 16,1-3-20-16,0 0-8 15,3 3-4-15,3-3 4 16,-3 1-4-16,-3-4-4 0,0-4 4 16,-4-1-4-16,10 0 0 15,-6 3 52-15,0 0-28 16,6 3-20-16,-6-1-4 15,-6-2 8-15,6-2-4 16,-3-4-4-16,-1 1 4 16,-2-3 4-16,3-3-4 15,-3 1-12-15,3 2 4 16,0 0 12-16,0 0-4 16,0-3-12-16,3 3 4 15,0 0 12-15,-1 3-4 0,1 0-12 16,3 2 4-1,-3 6 4-15,0 2 0 16,0 0 8-16,-3 0-4 0,3 3-12 16,5-3 4-16,1-5 12 15,6-2-4-15,-6-4-4 16,-3 1 4-16,3 2 4 16,-9 1-4-16,2 4-4 15,-2 1 4-15,-3 2-16 16,3 6 8-16,-9 2 12 15,0 3-4-15,-3-3 16 16,3 3-12-16,6-3-12 16,3-3 0-16,-3-4-4 15,6 2 0-15,-3 0 16 0,0 2-4 16,2 3-4-16,-2 0 4 16,-3 6 4-16,0-3-4 15,-3 2-4-15,3 6 4 16,-3-8-4-1,3 2 0-15,3 6-12 0,3-8 8 16,3 8-16-16,2-3 12 16,4-3 12-16,3 6 0 15,-6 3-4-15,0 2 4 16,0 0-4-16,-1 0 0 16,-8 2 0-16,9 4-12 15,-3-1 8-15,3 0 4 16,3 1 0-16,-1-3 8 15,4-1-4-15,3-2-4 16,3 0 4-16,2 3-24 16,1 0 12-16,-3-1 12 15,0 1 0-15,-7 3-12 16,1 2 4-16,-3 2 20 16,0-2-8-16,0 0-20 15,5 0 4-15,1 0 20 16,3-2-4-16,3-4-12 15,5-4 0-15,7 2-4 16,0 2 0-16,-1 4 16 16,1 4-4-16,-7 1-28 15,-2 0 12-15,3 5 24 16,2-3-8-16,-2 0 8 0,3-2-4 16,2-3-16-1,1 3 4-15,12-3 12 16,-4 0-4-16,7-3-4 15,-7 3 4-15,10 0-16 16,-10 3 8-16,7-1 4 16,-7 6 0-16,1 0 0 15,-7 0 0-15,7 0-12 16,-6 3 8-16,11-6 28 16,-5 0-12-16,14-2-20 15,-2-3 0-15,11 0 12 16,-3 2 0-16,7-2 8 15,-7 3-8-15,9 0 8 16,-11 5-8-16,5 0-12 16,-8 0 4-16,14-1 4 15,-9 1 0-15,13 3-12 16,-13 0 8-16,12-1 20 16,-5 1-8-16,20-6-12 15,-9 3 0-15,24-5 4 16,-9-1 0-16,18 4 0 15,-15-6 0-15,15 2 0 16,-15 3 0-16,18 1-12 16,-18-1 8-16,18 0 12 15,-12 6-4-15,24-6-4 0,-12 3 4 16,27-3 4-16,-18 1-4 0,44-4-12 16,-14 4 4-16,36-4-4 15,-22 4 0-15,36-6 8 16,-32 5 0-16,26-2 0 15,-29 2 0-15,14-5 8 16,-35-3-4-16,17 3 84 16,-26 0-44-16,24-2 40 15,-25-1-48-15,16 3 24 16,-21 3-32-16,15-1-28 16,-30 3 0-16,0 1 0 15,-24 7 0-15,-12 3-72 16,-15 0 40-16,-32 0-304 15,-18-1 184-15</inkml:trace>
  <inkml:trace contextRef="#ctx0" brushRef="#br0" timeOffset="192590.0061">6586 10037 300 0,'3'-21'112'0,"3"8"-88"15,-1-11-8-15,1 11 92 0,3-8-64 16,6-3 24-16,0-8-36 16,3 0-12-16,0-5-12 15,6-8-8-15,-1-7 4 16,1-7-4-16,3-2 0 15,3 3 8-15,0 0-4 16,-1 5-4-16,4-8 4 16,-3 6 12-16,-3 2-8 15,2-3 4-15,1 3-4 16,0 3-8-16,-3 3 4 16,0 2-16-16,-1 0 8 15,1-3 4-15,3 0 0 0,-3 1 0 16,5-4 0-16,4 4 0 15,0 2 0-15,-6 3 0 16,2 2 0-16,-5 0 8 16,3 3-4-16,-6 0-4 15,0-5 4-15,-4 2 4 16,1 3-4-16,0 0-12 16,-3 3 4-16,0 2 4 15,0 3 0-15,-1 2 0 16,1 1 0-16,0-1-20 15,0 4 12-15,0 1 40 16,0 1-20-16,0 3-8 16,-4-3-8-16,4 2-16 15,-6 3 12-15,6 3 12 0,-3 2 0 16,0 1-4-16,0-6 4 16,-3-3 20-16,-12 3-12 15,0-2 84-15,6-1-52 16,-6 1-4-16,9 2-24 15,-6 0-12-15,8 6 0 0,-2-4-16 16,3 4 8-16,3-3-4 16,6-3 0-16,6-3 0 31,-3 9 0-31,-1-4 8 16,4 4 0-16,0 2 8 0,3 0-4 15,-3 3-20-15,-7-1 8 0,1 4 20 16,3-1-4-16,-3 0-4 0,3 3 0 15,8-2-16 1,-2-1 8-16,6 0 4 16,3-2 0-16,5-3 0 0,7 0 0 15,5 0-12-15,1 0 8 16,2 3 20-16,-2 0-8 16,3-3-12-16,-4 0 0 15,4 5 4-15,2-5 0 16,7 3 8-16,-1 0-4 15,-2-1-12-15,5-1 4 16,-6-1 12 0,7-3-4-16,20 6-20 0,-3-3 8 15,-8 3 12 1,-1 5 0-16,12-3-12 16,-5 6 4-16,11-6 20 15,-9 3-8-15,15-3-12 16,-11 3 0-16,11-2 20 15,-9 2-8-15,15-3-12 16,-12 0 0-16,19 1 12 16,-16 2-4-16,18-3-12 15,-9 6 4-15,24-9 12 16,-9 6-4-16,27-2-4 16,-15 4 4-16,32-4-4 15,-17 7 0-15,33-2-12 0,-22-1 8 16,37 1 4-16,-19 0 0 0,34-1 0 15,-13 4 0-15,57-6 16 16,18 0-8-16,-3-8-12 16,8 0 0-16,1-6-4 15,0 6 0-15,0 3 148 0,-1-3-76 16,-23 11-8-16,-9 0-36 16,-14 7-16-16,-28-5 0 15,-12 3 20-15,-20 0-12 16,-30-5-12-16,-15-3-4 15,-18 0 12-15,-24 0-4 16,-38 0-732 0</inkml:trace>
  <inkml:trace contextRef="#ctx0" brushRef="#br0" timeOffset="194632.6502">6416 9439 508 0,'0'-15'188'0,"6"12"-148"0,6 0-8 0,-3 1-16 15,3-4-16-15,-3 1 8 16,2-3-4-16,-2-2-4 16,-3-1 4-16,0 0-4 15,-3-2 0-15,0-5 16 16,0-6-8-16,-6-3-4 0,3-2 0 16,0-5-16-16,0-6 8 15,0-5 56-15,0-2-28 0,0-1 44 31,0 3-40-31,0-18 40 0,0-4-40 16,3-4 4-16,-3 0-20 16,3 4-8-16,0-1 0 15,-3-4-4-15,-3-5 0 0,9 6 0 16,0-6 0-16,-3 6-12 16,3-6 8-16,3 0 12 15,-3-10-4-15,3 2-4 16,0 6 4-16,-3 5-4 15,0 0 0-15,-3-3 8 0,0-2-4 16,0-1-20-16,3 4 8 16,2 2 4-16,4 0 4 15,0-3 8-15,3-2-4 16,3 2-4-16,0 5 4 16,-6 6-24-16,3 3 12 15,-3-3 20-15,-6-1-4 16,2 1-12-16,-2-2 0 15,0 4-4-15,0 3 0 16,0 3 24-16,3-3-8 16,3-5-12-16,6-3 0 15,-3 6 4-15,-3 2 0 16,0 3 0-16,-3 2 0 0,-3 3 0 16,-3 3 0-16,0 2-12 15,2-2 8-15,-2 2 12 16,-3 6-4-16,3 2-4 15,-6 3 4-15,0 0-4 16,3 3 0-16,-3 0 0 16,1-9 0-16,2 1 8 15,5-6-4-15,4 1-4 16,0-4 4-16,6 4 28 16,3 2-16-16,-3 5-12 15,3 0-8-15,-6 6 12 16,-6-3-4-16,3-5-4 15,-9-3 4-15,6 0 12 16,-6-3-8-16,6 0 4 0,2 1-4 16,4 2 4-1,6 3-8-15,3-1-12 16,0-4 4-16,0 7 4 0,0-8 0 16,-4 1 0-16,1-1 0 15,0 3-12-15,0 3 8 16,0 5-4-16,0 2 0 15,-3 6 32-15,2 0-12 16,4 3-12-16,6-3-4 16,0-6 12-16,0-5-4 15,2 3-20-15,7 0 8 16,0 0-4-16,0 3 4 0,2 5 0 16,1 2 0-16,-3 4 16 15,-1-1-4-15,4 8-4 16,6 3 4-16,-1-1-16 15,1-1 8-15,6 1 4 16,2 1 0 0,7 0 0-16,5 2 0 0,4 9 0 15,-10-4 0-15,4 4 0 16,8-1 0-16,-5-2-12 31,5 7 8-31,18 1 12 0,1 2-4 16,-4 1-4-16,12-1 4 15,-6 3-4 1,1-3 0-16,23 3-12 0,-12 0 8 0,21-3 12 16,-6 3-4-16,21 0-4 15,-9 0 4-15,18-5-4 16,-15 2 0-16,26 0-12 16,-20 1 8-16,30 2 12 15,-24 0-4-15,32-1-4 16,-20 4 4-16,33 0-4 15,-25-1 0-15,43-4 8 16,-28 1-4-16,36-4-72 16,-20 2 36-16,26 1-4 15,-29-1 20-15,29 6 20 16,-33 2 0-16,22-3-20 16,-25 6 8-16,25 3 4 15,-34-1 4-15,22-4 8 16,-28-7-4-16,13-1-12 15,-33 2 4-15,14-8 12 16,-26-3-4-16,-3-5 24 16,-21 3-16-16,-3-6-12 15,-21 3-4-15,-5-5-104 16,-22 5 60-16</inkml:trace>
  <inkml:trace contextRef="#ctx0" brushRef="#br0" timeOffset="196103.9089">11952 8040 384 0,'6'-3'140'0,"-6"3"-108"0,9 0-8 0,-9 0-4 0,6-5-16 16,6 0 68-16,0-14-40 15,0-10 40-15,0-8-40 16,2-3 36-16,1-15-40 16,3-6 48-16,0-3-44 15,3-4-16-15,-6-12-8 0,3-12 36 16,-3-9-24-16,-4-2 88 16,-2-19-60-16,0-7 20 15,0-6-36-15,3-19-20 16,0 1-8-16,3-3-4 15,3-11 0-15,0 14 0 16,-3-9 0-16,-1 4 8 16,1 1-4-16,-3-4-12 15,-3 2 4-15,-3 3 4 16,-6-8 0-16,0 11 16 0,-15-1-8 16,0-2-12-16,-3 8 0 15,-2 8-4-15,-1 2 0 16,3 9 0-16,0 10 0 15,0 10 16-15,0 6-4 16,-2 5-12-16,-1 5 4 16,0 11 84-16,0 19-48 15,0 2 52-15,9 11-48 16,-6 5-28-16,-2 5-8 16,8 1 8-16,0 7-4 15,0-3-28-15,-3 6 12 0,9 3 4 16,3 5 8-1,0-6 8-15,3 1-4 16,3 2-12-16,3 3 4 16,-3 2 4-1,3 6 0-15,0-3-12 16,0 6 8-16,-6 2 4 16,3 2 0-16,-3 1-12 15,3 5 8-15,-3-5-4 16,0 5 0-16,-3-3-12 15,3 6 12-15,-3 2 4 16,3 6 4-16,-3 2 8 16,3 3-4-16,-9 2-20 15,6 6 8-15,-6 5-12 0,3 0 8 0,-9 8-8 16,6-2 8-16,-9-6 16 16,6-3 0-16,-2-5-4 15,2-5 4-15,3-2-24 16,9-4 12-16,3-2-12 15,6 0 8-15,6-5 8 16,2 2 4-16,7-5-12 16,3 0 8-16,6-5-24 15,-3 2 16-15,-10-5 4 16,4 5 8-16,-12-5 24 16,-3 3-12-16,-9-8 84 15,0 5-52-15,-15-11 40 16,0 6-48-16,-6-8-20 15,7 5-8-15,-4-5-8 16,3 5 0-16,3 0-28 16,3 8 16-16</inkml:trace>
  <inkml:trace contextRef="#ctx0" brushRef="#br0" timeOffset="197455.0203">10791 2328 268 0,'3'8'100'0,"3"3"-76"0,0 10-8 0,0-8-8 16,0-2-8-16,0 2 16 15,0-3-8-15,-3 1 112 16,0-6-68-16,0 3 200 15,0-16-44-15,3-2-104 16,0-6-40-16,0-3-48 16,0-7 8-16,0-6-16 0,0 6 16 15,-6-6-16-15,0 0-20 16,0-2 4-16,0-9 12 16,-3 4 0-16,0-4-4 15,-3 4 4-15,0 2-24 16,0 2 12-16,-3 4 12 15,0-1 0-15,3 0-12 16,0 6 4-16,3-1-4 16,3 1 0-16,6 2 8 15,3 0 0-15,-3 6 0 16,0 4 0-16,-3 1 0 16,0 8 0-16,-3-3-20 0,-3 8 12 15,0 0 4-15,0 8 4 16,-3-3 8-16,0 8-4 15,-3-5-4-15,-3 6 4 16,-3 4-24-16,-6-5 12 16,4 6 12-16,-7 2 0 15,3 0-4-15,0 3 4 16,-6-8-4-16,12 2 0 16,4-4 0-16,2-4 0 15,3-2 0-15,-3-3 0 16,18-5 16-1,6-8 0-15,-1 3-8 16,10 0-4-16,0 0 0 16,3 2-4-16,3 3 0 0,-1 0-12 15,-2 0 8-15,-3 0 4 16,-3 0 0-16,-3 0 0 16,-3-5 0-16,-1 5 8 15,-2-6-4-15,-3 4 16 16,-3-9-12-16,0 3 16 15,-6 0-16-15,-3-2-4 16,-3-6 0-16,-3 5 12 16,-3-2-8-16,-2 5-40 15,2-5 20-15,0 7 20 16,3-4-4-16,3 7-16 16,3 3 4-16,3 0-4 0,12 3 4 15,3 2-176-15,2 0 96 16,1 1-348 15,3 2 244-31,3 5-48 0</inkml:trace>
  <inkml:trace contextRef="#ctx0" brushRef="#br0" timeOffset="198086.9217">11235 1910 300 0,'6'-13'112'0,"-3"2"-88"15,-3-2-8-15,0 8 180 0,3-3-112 16,0 0 20-16,0-5-64 16,3 2-36-1,3 3-4-15,2 0-8 16,1 3 0-16,0 0 8 15,3 5 0-15,0-3 0 16,-3 6 0-16,-3 2-12 16,-3 0 8-16,-6-2 4 15,0 2 0-15,0 6 0 16,0 2 0-16,0 8 8 16,3 0-4-16,0 6-20 15,0 2 8-15,0 0 20 16,0 0-4-16,0-5 4 0,0 0-4 15,-3-6 12-15,3 3-12 16,0-10-12-16,3 2 0 0,2-2 12 16,4-1-4-16,6-7-12 15,0 8 4-15,0-11 12 16,3 0-4-16,-3-6 8 16,-3 1-8-16,-4-6 8 15,-2 1-8-15,0-11 24 16,0 2-16-16,-3-7 12 15,0-1-12-15,0-10 12 16,3 8-16-16,-3-3-20 16,3 6 4-16,0 2-4 15,3 6 4-15,0 2 16 16,3 2-4-16,2 1-4 16,1 8 4-16,3-3-16 15,3 8 8-15,0 0 4 16,0 0 0-16,5 0 8 15,-8 8-4-15,6-3-80 16,-9 1 40-16</inkml:trace>
  <inkml:trace contextRef="#ctx0" brushRef="#br0" timeOffset="198404.9452">11821 2154 228 0,'0'-8'84'0,"0"8"-64"0,0-6-8 0,0 6 180 16,0 0-108-16,0 0 44 15,6 0-76-15,0 6-64 16,-3 7 4-16,-3 0 24 15,0 6-8-15,-9-4-16 16,9 1 0-16,-6 8 20 16,3-5-4-16,-9 4 4 15,9-4-4-15,-9-3-8 16,12 2 4-16,-6-12-208 16,3 2 112-16</inkml:trace>
  <inkml:trace contextRef="#ctx0" brushRef="#br0" timeOffset="198972.4784">11848 2206 156 0,'3'-2'56'0,"-3"2"-44"0,12 0-4 16,-6-6-12-1,0 6 0-15,0-5 4 16,0 3 0-16,0-4 0 0,3 6 0 0,-4 0 0 15,1 0 0-15,3 0 32 16,0 0-16-16,0 0 56 16,0 0-40-16,0 6-16 15,0-4-8-15,0 9-8 16,6-6 0-16,-9 3 8 16,3 5-4-16,-12-7-12 15,0 1 4-15,-9 1 40 16,0 0-24-16,-9 3-20 15,6-6 4-15,-6 3 16 16,4-3-4-16,2 1-20 16,6 2 4-16,3-8-4 15,3 5 4-15,3 3 0 16,6-5 0-16,0 2 16 16,0 0-4-16,3 3-12 15,0-3 4-15,-1 9 12 16,1-9-4-16,0 5-4 15,3 1 4-15,-3 2-16 16,3 0 8-16,-3 6 4 16,3-6 0-16,-6 0 8 15,0 1-4-15,-9-4 112 16,3-2-64-16,-15-2 84 16,6 1-76-16,-9-4 12 15,3 0-40-15,-9-6-4 16,4 0-16-16,-4-4-8 15,6 1 0-15,-3-2-24 16,9 6 12-16,-3-1-288 0,9 3 164 0</inkml:trace>
  <inkml:trace contextRef="#ctx0" brushRef="#br0" timeOffset="199557.9843">12431 2246 464 0,'-6'-10'176'0,"6"10"-140"0,3-3-8 16,-6 0 56 0,3 6-52-16,-6-3-4 15,6 0-16-15,-11 0-12 16,2 0 4-16,-6 0 4 16,6 0-4-16,-6 0 8 15,3 0-8-15,-3 0-20 16,0 0 8-16,-3 0 12 0,4 3 0 15,-1-3 32-15,6 2-20 0,-6-2-12 16,9 5-8-16,-3 1 4 16,9 4 0-16,-12 4-12 15,9 1 8-15,-9 4 20 16,3 7-8-16,-6 1-4 16,6-1 0-16,-3 1-16 15,4-1 8-15,2-5-4 16,6 3 0-16,0-11 16 15,6 3-4-15,2-5 16 16,-2-3-12-16,9-3 4 16,-6-5-4-16,6 0 12 15,3 0-12-15,0-5-20 16,3 5 4-16,-6-3 32 16,5 6-16-16,1-3-8 15,-3 0-4-15,-3 0-312 16,0 5 168-16</inkml:trace>
  <inkml:trace contextRef="#ctx0" brushRef="#br0" timeOffset="199708.0923">12211 2402 644 0,'6'-2'236'0,"-6"2"-180"0,15-6-20 16,0 4 72-1,-6 4-68-15,12-2-28 0,-1 6-8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08T13:11:36.3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11125 16043 124 0,'0'-11'44'0,"0"9"-32"0,6-4-4 15,3 1-4-15,0 5-4 16,2-5-12-16,-2 2 8 15,0-2-16-15,0 5 12 16,0 0-4-16,0 8 4 16,0-3 8-16,0 8 0 15,3 1-20-15,3-1 12 16,6 0-4-16,8-2 4 16,13-1 32-16,17 1-12 15,4 2 40-15,11 8-28 0,13 3 32 16,11 10-32-16,-9 9 32 15,-2 4-32-15,-1-2 48 16,3-2-40-16,-17-1 92 16,-10-2-72-16,-2-3 40 15,-13-3-56-15,-5-8 0 16,-6-2-24-16,-7-8 0 16,-8 3-4-16,-3-6 4 15,-6-5-8-15,-3 0 8 0,-3-3-8 16,0-5-100-16,-6 0 52 0</inkml:trace>
  <inkml:trace contextRef="#ctx0" brushRef="#br0" timeOffset="1312.5047">13024 16837 312 0,'0'-8'112'0,"-3"8"-84"0,-3-6-12 0,3 4 84 16,-3 2-60-16,0-6 88 15,-3 6-72-15,0-2 44 16,3-9-60-16,0 9 40 15,3-4-44-15,3 1 0 0,6 0-24 16,3-6-16-16,6 0 0 0,3 6-16 16,3-3 12-16,2 3 4 15,4 2 4-15,0 3 0 16,0 0 0-16,0 0 0 16,-1 3 0-16,-8-3-12 15,0 0 8-15,-6 5 28 16,3-2-12-16,-9 0-4 15,0-3-4-15,-3-3-60 16,-3 3 32-16,-3-8-148 16,-3 8-168-1,3 0 176 1,-3 0-36-16</inkml:trace>
  <inkml:trace contextRef="#ctx0" brushRef="#br0" timeOffset="1628.4903">12839 17284 184 0,'-9'-11'68'0,"12"14"-52"0,0-3-4 0,3 2 92 0,0 6-60 15,3-2 8-15,0 2-32 16,0-3-12-16,3 5-4 16,0-2-4-16,0-2 0 15,2-4-12-15,1 4 8 16,0-6-32-16,3-6 20 15,3 1-224-15</inkml:trace>
  <inkml:trace contextRef="#ctx0" brushRef="#br0" timeOffset="2093.024">13393 17180 248 0,'-3'-5'92'0,"0"3"-72"0,0-4-4 0,3 6 8 16,0 0-16-16,-3 0 32 15,3-5-24-15,-3 5 84 16,0 0-56-16,-3 0 24 15,0 0-40-15,-3 5 0 16,0 6-16-16,0-1 12 16,0 4-16-16,3-1-4 0,3 5 0 15,3 1-16-15,0-1 8 16,6 1 4-16,3-3 0 16,-3 8-12-16,6-3 8 15,0-3 12-15,-3 1-4 16,3-3 16-16,-3 2-12 15,-3-5 156-15,-6-5-92 16,-3-2 164-16,-3-6-132 16,-6 0 28-16,-9 0-80 15,0-6-20-15,3 6-20 0,-2-8-88 16,2 8 40-16,6 0-584 16,6 0 340-1,3 8-76-15</inkml:trace>
  <inkml:trace contextRef="#ctx0" brushRef="#br0" timeOffset="2857.038">13116 16900 300 0,'0'-5'112'0,"3"5"-88"0,3-8-8 15,0 8 12-15,3 0-20 16,-3 0-12-16,0-3 0 0,-3 1 12 16,-3-6-4-1,0 8 52-15,-3-3-32 0,0 3 52 16,0-5-44-16,0 5 36 16,3 0-36-16,-3 0 24 15,3 0-28-15,0 0 16 16,0 0-24-16,0 0 8 15,0 0-16-15,0 5 44 0,0-5-28 16,-3 3 12-16,0 2-24 16,0 0 0-16,-3 6-8 15,0-6 28-15,-3 14-20 0,0 2 12 16,0 10-16-16,0-4-8 16,0 10 0-16,-3-8 12 15,0 3-8-15,4-6 60 16,-1 1-40-16,0-14 52 15,3 5-48-15,3-4-24 16,0-1-8-16,0-5-8 16,0 2 0-16,3-2 32 15,-3 6-12-15,3-1-92 16,0-8 44-16,0 3-264 16,3 3 168-16,6-6-400 15</inkml:trace>
  <inkml:trace contextRef="#ctx0" brushRef="#br0" timeOffset="3731.1631">13917 17167 476 0,'-3'-5'176'0,"0"10"-136"0,3-5-12 15,0 0 12-15,6 6-28 16,3-1-32-16,5-3 12 15,1 4 20-15,6-4-8 16,3-4 0-16,9-4 0 16,-1-1 4-16,-2-4-4 15,3 3 8-15,-3-3-8 16,-6 1 68-16,-4-3-40 0,-5 2 60 16,-6-2-56-16,0 5 20 15,-6-5-36-15,-6 2-8 0,0-2-8 16,-3 5-4-16,-3-3 0 15,0 3 0-15,-6 3 0 16,1-3 8-16,-1 8-4 16,-3-2-4-16,0 2 4 15,0 0-4-15,0 2 0 16,-3-2 0-16,4 8 0 0,-4-3 0 16,3 1 0-16,0-1-12 15,3-2 8-15,3 5 12 16,3-3-4-16,3 5-4 15,0-2 4-15,0 6-4 16,3 7 0 0,3-3-12-16,-9 9 8 0,4 2 12 15,-4 0-4-15,-3 3 8 16,3-1-8-16,3-4-12 16,0-6 4-16,3 5 12 15,6-7-4-15,6 2 32 16,9-8-20-16,5 3 4 15,10-2-12-15,0-1-8 16,3-5 4-16,-4 0 12 16,1-3-8-16,-6 3-4 0,-3-8 0 15,-3 5-4-15,-4-5 0 16,-2 0-44-16,0-5 24 16,3 2-416-1,0-2 240-15,3 0-140 16</inkml:trace>
  <inkml:trace contextRef="#ctx0" brushRef="#br0" timeOffset="4676.0296">14557 16424 372 0,'-9'-5'140'0,"9"-3"-112"16,0 2-4-16,0-2 20 0,3 6-28 15,0-9 40-15,0-2-32 16,3 2 32 0,2 1-32-16,1-1 40 0,0-2-36 15,6 5 40-15,3-3-40 16,-3 3 4-16,-3 3-20 16,3 3 0-16,-3 4-4 0,0 3 20 15,-7 1-16-15,1 10 12 16,-6 2-12-16,-3 6 0 15,-5-3-4-15,2 6 4 16,0-1-8-16,6 6-12 16,0-6 4-16,9 1 4 15,-1-1 0-15,4-2 0 16,-3-5 0-16,0-4 8 0,0 4-4 16,0-11 16-16,-3 2-12 15,6-7-4 1,-3-3-12-16,0-5 4 15,-3-6 20 1,6-7-8-16,-3-3-84 0,-3-3 44 16,0-8-96-16,2 5 72 15,1-2 28-15,-3 0 20 16,3 3 8-16,6 5 0 16,0 2 44-16,0 3-24 0,3 0 24 15,-3 3-24-15,5 5-28 16,-2 3 4-16,0 2 16 15,0 3-4-15,-6 3-84 16,3 2 44-16,0 1-388 16,6 4 236-1,-13 1 4-15</inkml:trace>
  <inkml:trace contextRef="#ctx0" brushRef="#br0" timeOffset="5020.814">15000 16580 280 0,'-9'24'104'0,"9"-8"-84"0,-9 15 0 0,3-12 12 16,6 7-20-16,-6 1-4 16,0 2-4-16,3-5 12 15,-3-6-8-15,6-2 32 0,-6-5-24 16,6-3 4-16,-3-8-12 15,-2 0-200 1,5-6 104-16,8-15-88 16</inkml:trace>
  <inkml:trace contextRef="#ctx0" brushRef="#br0" timeOffset="5469.968">15006 16606 416 0,'-6'0'152'0,"6"-2"-116"0,0-4-12 16,6 1 92-16,0 5-68 15,0-5-12-15,-3 2-20 16,6-2-24-16,3 2 4 16,3 1 12-16,-4 2-4 0,-2 0-4 15,6 2 4-15,-6 1-24 16,-3 2 12-16,0 3 20 0,0 3-4 16,-12 5 4-16,-6-3-4 15,-3 5-16-15,0-4 4 16,1-4-104-16,-1-2 60 15,0-5-16 1,9-3 40-16,6 0 4 16,0 0 12-16,6 0 8 15,3 0 0-15,3 5 32 16,-3 3-16-16,5 3 12 16,1 2-16-16,0 3-16 15,-9 2 0-15,0-2 20 16,-6 0-8-16,-6-3 68 0,0 0-44 15,-9-2 68-15,6-8-60 16,-5 2 52-16,-7-2-52 16,6-6 24-16,6-2-36 0,-3-1-8 15,6-2-12-15,-3 6-52 16,3-4 28-16,3 1-104 16,-3 10 68-16,0-2-168 15</inkml:trace>
  <inkml:trace contextRef="#ctx0" brushRef="#br0" timeOffset="6116.1231">15351 16593 372 0,'-6'-2'140'0,"6"2"-112"0,3 0-4 0,-3 0 108 16,0 0-76-16,3-3 48 0,3 0-60 15,-3-2-8 1,0 0-20-16,-3-3-12 16,-3 0 0-16,-3-3 12 15,0 9-8-15,-6-4 16 0,-3-2-16 16,4 8-4-16,-4 0 0 16,3 0-4-16,3 0 0 15,6 3-20-15,-3 2 12 0,0-2-4 16,3 0 4-16,-3-1 8 15,6 6 0-15,0-3 0 16,0 3 0-16,-9 3 0 16,3 2 0-16,0 11 0 15,0-3 0-15,0 0 0 16,0-2 0-16,3 5 0 16,3-9 0-16,0 7 16 15,3-6-8-15,-3-9-12 16,6 4 0-1,0-3 40-15,0 0-24 16,0-3 16-16,0 1-16 0,3 1 0 16,-6 1-4-16,-3 0 4 0,6 3-8 15,0-3-12-15,0-3 4 16,3 0 4-16,0-2 0 16,3 2 24-16,3-5-12 15,-1 0-32-15,-2 0 12 16,-3-5-300-16</inkml:trace>
  <inkml:trace contextRef="#ctx0" brushRef="#br0" timeOffset="6312.0275">15280 16755 392 0,'-9'-11'148'0,"6"16"-116"0,-3-10-8 15,3 5 76-15,0 5-60 16,0-5-8-16,0 3-20 16,3-3 0-16,0 0-8 15,6-3-12-15,3-2 4 16,0 0-32-16</inkml:trace>
  <inkml:trace contextRef="#ctx0" brushRef="#br0" timeOffset="6776.7972">16024 16125 528 0,'0'-8'196'0,"6"8"-152"0,-3 0-12 16,3 0-16-16,0 0-16 15,-6 0 16-15,0 8-8 16,0 2 16-16,-6 9-16 16,-3 10 68-16,-3 13-44 0,-6 6 24 15,-6 2-36-15,-5 6 8 16,-1 2-16-16,-3 0 28 16,3 0-24-16,6-7 48 15,4-4-36-15,2-10 4 16,3-10-20-16,3-6-44 15,6-2 20-15,0-12-220 16,3-7 132-16,3 0-412 16</inkml:trace>
  <inkml:trace contextRef="#ctx0" brushRef="#br0" timeOffset="7708.8599">16143 16384 196 0,'6'0'72'0,"-3"-5"-56"0,-3 5-4 16,0 0 64-16,0 0-44 15,3 5 112-15,-3 0-84 16,3 9 28-16,-3 2-52 15,0 7 4-15,3 1-24 0,3 5 8 16,3 6-12-16,3-4 56 16,0-1-40-16,-1-7 120 15,1-12-80-15,3-3 132 16,-3-8-112-16,0-3 56 0,0-7-84 16,0-9 0-16,0-2-36 15,6-6-4-15,-3-4-12 16,2 4-8-16,1-2 4 15,0 0-16-15,0 3 8 16,-6 4 4-16,0 4 0 16,-3-1 0-1,0 11-116-15,-3 3 64 16,-6 5-324-16,6 0 212 16,-1 11-416-1</inkml:trace>
  <inkml:trace contextRef="#ctx0" brushRef="#br0" timeOffset="8083.2686">16360 16757 528 0,'6'5'196'0,"3"-5"-152"0,3 0-12 0,-3 0 132 15,3 0-96-15,3 0-20 16,3 6-28-16,0-6-20 15,-1-6 4-15,7 6-4 0,-3-5 0 16,3 5 8-16,-6-5-4 16,3 2-4-16,-4-2 4 15,-2 2-4-15,-6 1 0 16,0-1 8-16,-9 3-4 0,0 0-312 16</inkml:trace>
  <inkml:trace contextRef="#ctx0" brushRef="#br0" timeOffset="8325.936">16521 16829 476 0,'-6'0'176'0,"12"5"-136"0,-12 3-12 16,3 0 100-16,0 2-76 0,-3 1 8 16,3 5-40-16,-6-3-12 15,6 6-4-15,-3-1-76 16,3-2 40-16</inkml:trace>
  <inkml:trace contextRef="#ctx0" brushRef="#br0" timeOffset="9238.8005">15280 16744 320 0,'6'-3'120'0,"-6"3"-96"0,3-2-4 0,-3 2 80 16,0 0-60-16,0-3 44 16,0 3-48-16,0-5 44 15,0 5-48-15,-3-3 20 16,-3 0-32-16,6 1 44 15,0-4-36-15,0 4 20 0,0 2-28 16,0 0 16-16,6 0-20 16,-6 0-8-16,6 0-4 15,3 0 12-15,0 0-8 16,5 0-4-16,-2 0 0 16,3 0-32-16,0 0 16 0,0 0-56 15,-3 0 36-15,-3 0-424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08T13:13:12.2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6615 2947 520 0,'-6'-16'192'0,"6"16"-152"0,6 0-8 0,-6-2 44 16,0 4-48-16,0 4 24 16,0-1-32-16,0 19 0 15,0 0-12-15,0 18-24 16,3 3 8-16,-3 21 40 15,0 0-20-15,0 19-8 16,3-9-8-16,-3 4 4 16,3-9 0-16,-6-2 52 15,0-8-28-15,0-8 88 16,0-11-64-16,-3-10 32 16,6-8-48-16,-3-6 36 15,3-2-40-15,0-8 4 16,3 0-20-16,0-8 0 15,0 0-4-15,0-3-8 16,6 3 4-16,3-2-24 16,0-1 12-16,6-5 12 15,3 0 0-15,12-8-4 16,-1 6 4-16,16-14-24 16,-3 11 12-16,8-14-12 15,1 6 8-15,5-3 16 0,-2 8 0 0,-1-5-12 16,-8 8 4-16,-3-3 20 15,-7 8-8-15,-11 3 4 16,-3-3-4-16,-9 3 20 16,-3 5-16-16,-3-8-4 15,3 5-4-15,-1-2-16 16,4 5 8-16,-3-6 12 16,-3 4-4-16,6-6 8 15,0 5-8-15,-6-2-12 16,3 2 4-16,-6-5 20 15,3 6-8-15,-3-6 40 16,3 5-24-16,-9-5-4 16,5 6-12-16,-5-6-16 15,3 5 4-15,0-8 20 16,0 9-8-16,-3-9-12 16,0 9 0-16,0-6 28 15,0 2-12-15,0-7 24 16,-3 5-24-16,-3-8 32 15,-2 3-28-15,-4-5-4 16,6 2-8-16,-12-6-16 16,0 1 8-16,-21-2 4 15,9 4 0-15,-23-15 8 16,5 7-4-16,-20-10 8 16,8 5-8-16,-17-7 8 0,14 7-8 15,-5-5 24-15,11 10-16 0,-2-2 4 16,11 6-8-1,7 1-16 1,8 9 4-16,6-5-4 0,9 10 0 0,0-3 0 16,15 1 0-16,-3 4-36 15,12 6 24-15,3-8-372 16,6 8 216-16</inkml:trace>
  <inkml:trace contextRef="#ctx0" brushRef="#br0" timeOffset="674.8245">7428 2836 444 0,'-9'-13'164'0,"9"13"-124"0,-18-11-16 0,15 9 60 15,6 2-52-15,-3-3 32 16,3 3-36-16,-3 3-28 16,9 5 0-16,-3 10 8 15,3 3-4-15,-6 24 24 16,3-5-16-16,-3 18 40 15,0 0-28-15,0 27-12 16,0 2-8-16,0 16 4 16,0-7-4-16,0 10 8 15,0-14-8-15,-3 9-4 16,6-14 4-16,0 3 4 16,3-13-4-16,-4-6-4 15,1-10 4-15,0-11-40 16,0-10 20-16,-6-16-116 15,0-6 72-15</inkml:trace>
  <inkml:trace contextRef="#ctx0" brushRef="#br0" timeOffset="1095.2012">7529 3564 580 0,'-12'-6'216'0,"12"6"-168"16,9-8-12-16,-9 3 144 15,0 5-104-15,0-5 84 16,0 5-92-16,0-3 16 15,0 3-48-15,3-2-12 16,0 2-16-16,9-3 48 16,3 0-32-16,21-2 44 15,2 0-40-15,34-6 56 16,2 0-48-16,36 1 28 16,-6 2-36-16,18 3-28 15,-17 2 0-15,-4-2-8 16,-15 5 0-16,-17 0-12 0,-19 2 12 0,-17-2-12 15,-12 3 8-15,-21-3-152 16,-3 0 92-16,-18-5-420 16,3-1 272-16</inkml:trace>
  <inkml:trace contextRef="#ctx0" brushRef="#br0" timeOffset="1695.5618">4770 3516 644 0,'0'-13'236'0,"-3"13"-180"0,3-6-20 0,0 6 96 16,3-2-80-16,3-1 60 16,0 1-68-16,0-1 16 15,3 6-40-15,6-3 16 0,-1 5-20 16,7-3 0-1,6 4-8-15,18-1 4 16,2 3-8-16,34-3 8 16,-1 3-8-16,39 0 8 15,0-3-8-15,21 1-4 16,-18 2 4-16,0-6 12 16,-18 1-8-16,-2-6-12 15,-22 1 0-15,-9-6 20 16,-11 2-8-16,-15-1 24 15,-13 4-20-15,-11-5-100 16,-9 5 44-16</inkml:trace>
  <inkml:trace contextRef="#ctx0" brushRef="#br0" timeOffset="3347.0427">12074 3431 92 0,'-12'0'32'0,"12"0"-24"0,-6 0 0 0,3 0 12 16,6 0-12-16,-3-2 244 15,0 2-140-15,0-3 124 16,0 3-140-16,-3-3 84 15,3 6-104-15,-3-6 20 16,6 3-56-16,-3-2-4 16,0 2-24-16,6 0-24 15,6 5 4-15,15-2 12 16,3-1 0-16,14-2 16 16,4 0-12-16,3-2 4 15,-4-1-4-15,-5 0 36 16,-3 3-20-16,-10-2 20 15,-5 4-24-15,-9-2 36 16,-3 0-32-16,-9 0-12 0,-3 6-8 16,-6-1-112-16,0 0 60 0,-9-2-184 15,6 2 132 1,-6-7-88 0,3 2 112-16,-11-6-32 15,5 4 64-15,-9-1 32 0,6 3 12 0,-9 5-8 16,7 3 4-16,-7 11 40 15,9 5-24-15,0 15 36 16,9 4-32-16,3 20-12 16,6-2-8-16,6 5-4 15,6-8 0-15,-3-5 16 16,0-8-4-16,-6-8-4 16,0-5 4-16,-9-8 40 15,0-3-24-15,-9-8 24 16,1-2-24-16,-4-11 44 15,3 0-36-15,-3-6 160 16,9 1-100-16,0 0 72 16,3 5-92-16,0-5-28 15,6 5-24-15,-3 0-32 16,6 2 8-16,-3 1 12 16,6 2 0-16,-3-2 32 15,6 2-20-15,3-2 12 16,3 2-16-16,12-5 36 15,3 0-24-15,9-3 4 16,2 1-16-16,-2 2-44 16,0 2 20-16,-4-2-156 0,-2 0 92 0</inkml:trace>
  <inkml:trace contextRef="#ctx0" brushRef="#br0" timeOffset="3962.8398">13158 3746 684 0,'-3'-5'252'0,"3"5"-192"0,3-3-20 0,3 3 24 16,2 3-44-16,7 0-28 16,6 2 4-16</inkml:trace>
  <inkml:trace contextRef="#ctx0" brushRef="#br0" timeOffset="4128.3466">13056 3953 892 0,'-35'-3'332'0,"35"3"-260"0,3 0-20 16,3-3-36-1,6 3-20-15,14-5-24 16,4 2 16-16,15-7-452 0,2 4 252 0</inkml:trace>
  <inkml:trace contextRef="#ctx0" brushRef="#br0" timeOffset="4430.2973">13911 3585 912 0,'-9'-19'340'0,"9"19"-264"0,6-5-24 0,-3 5-36 16,6 0-20-16,5-3-4 15,10 3 0-15,6-5-12 16,3 8 12-16,5-3 4 16,-2 5 4-16,0-2-28 15,0 2 16-15,-10-2-84 16,-2 2 56-16,-12-3-224 15,-6 4 148-15</inkml:trace>
  <inkml:trace contextRef="#ctx0" brushRef="#br0" timeOffset="4715.0793">13878 3765 364 0,'-6'66'132'0,"6"-66"-100"0,0 63-12 0,0-39 52 16,0 0-44-16,0 5 96 15,0-5-72-15,-3 0 72 16,3-6-68-16,-6-5 12 16,3-2-36-16,-3-8 120 15,6-1-84-15,-6-4 48 16,3-1-68-16,-3-2 28 16,6 2-44-16,0-2 0 15,6 5-20-15,3-6 72 16,6 6-48-16,9-5 40 15,3 5-44-15,8 0-20 16,-2 5-4-16,0-5-300 16,0 6 160-16</inkml:trace>
  <inkml:trace contextRef="#ctx0" brushRef="#br0" timeOffset="5074.4595">14405 3987 800 0,'-15'-5'296'0,"15"5"-232"0,-12-3-16 15,3 0 28 1,6 6-52-16,-9-3-12 0,6 5-4 0,-6 1-28 16,3-1 12-16,-3 3-4 15,7 2 4-15,-1 1-28 16,6 0 20-16,3-1-12 15,2 1 16-15,4-1 8 16,0 4 4-16,0-1-12 16,3 0 8-16,-6 0-4 15,3 0 0-15,-6 3 32 16,0 0-12-16,-9-3 48 16,3 1-32-16,-6-4 84 15,0 3-64-15,-3-5-12 16,3 0-24-16,-3-2-36 15,7-1 12-15,-4-8-524 16,6 3 296-16</inkml:trace>
  <inkml:trace contextRef="#ctx0" brushRef="#br0" timeOffset="6274.6055">14920 3942 676 0,'-9'-16'248'0,"9"16"-192"0,0 3-16 0,0-3 4 16,3 2-32-16,9 1-12 16,3 5-4-16,8-3-4 15,4 1 0-15,15-1 16 16,-4 0-4-16,13-8-4 15,3 1 4-15,-1-9 4 16,-2 3-4-16,-4-8 16 16,-5 6-12-16,-9-6-4 15,-9 3 0-15,-9-6 128 16,-4 3-72-16,-11-7 36 16,0 7-56-16,-11-16-24 15,2 13-8-15,-9 1 8 16,3 2-8-16,-6-3 24 0,6 14-20 15,-9-5-12-15,6 10-4 0,-8 2 12 16,5 4-4-16,-15-1-12 16,9 5 4-16,-11 1 12 15,8 2-4-15,0 3-20 16,6 3 8-16,-2 2 20 16,11 0-4-16,0 5-4 15,3 1 0-15,9 2-4 16,3 0 0-16,3 3-12 15,3 0 8-15,3 2 12 16,6 0-4-16,5-2-4 16,4-3 4-16,9-10 4 15,3-3-4-15,11-11 8 16,7 0-8-16,11-10-160 16,-2 0 84-16,5-9-304 15,-8 4 208-15</inkml:trace>
  <inkml:trace contextRef="#ctx0" brushRef="#br0" timeOffset="7851.6771">15569 2794 288 0,'-6'-3'108'0,"6"3"-84"0,6 0-4 0,-6 0 84 15,0 0-60-15,0 0 132 16,0 0-100-16,0 0 72 15,0 0-88-15,0-8 32 16,0 6-56-16,3-6-28 16,8 2-8-16,-2-2 0 15,3 3 0-15,3-3 8 16,0 8-4-16,0-8-4 16,6 8 4-16,-12 0 4 15,3 8-4-15,-3-5-12 16,2 7 4-16,-2 1-4 15,0 2 0-15,0 8 0 16,-3-5 0-16,-3 8 8 16,0 0 0-16,-6 2-12 0,6 1 8 0,0-1 4 15,-3 1 0-15,0-1-12 16,6-5 8-16,-3-2 4 16,9-3 0-1,0-6-12-15,3 1 8 0,3-11 20 16,-1 0-8-16,1-11 76 15,0 3-48-15,0-10 92 16,0-3-72-16,-6-8 68 16,-3 2-68-16,0-13-12 15,0 6-28-15,-3-6-12 16,2 3 0-16,1 3 4 16,0 7-4-16,3 4-12 15,0 9 4-15,0 1 12 16,3 5-4-16,-3 3-4 15,3 5 4-15,-3 0-16 16,-1 5 8-16,-2 1 20 16,0 1-8-16,0-4-144 15,0 2 72-15</inkml:trace>
  <inkml:trace contextRef="#ctx0" brushRef="#br0" timeOffset="8226.4406">16592 2519 696 0,'3'-6'256'0,"-3"6"-196"0,0 6-20 0,-3-6 40 16,0 0-52-16,-2 10 68 16,2 3-56-16,-12 9 20 15,0-4-40-15,-12 14-28 16,3-3 4-16,-20 24 8 16,5 0 0-16,-18 16 16 15,7-6-12-15,-10 3 104 16,13-10-64-16,-4-1 16 15,9-15-40-15,4 2-4 16,11-10-12-16,6-8 4 16,9-3-8-16,3-13-116 15,9-3 60-15</inkml:trace>
  <inkml:trace contextRef="#ctx0" brushRef="#br0" timeOffset="9307.8587">16589 2897 488 0,'-5'-3'180'0,"5"3"-140"0,0-2-12 16,-3-1 64-1,3 3-56-15,-3 0 56 16,3 0-52-16,-3-5 52 16,3 5-56-16,-3-3 12 15,3 3-32-15,-3-3 28 16,6 3-28-16,-3 3 20 15,3 5-20-15,0 5-16 16,0 6-4-16,0 10 4 16,5 3 0-16,4 5-20 15,0-3 12-15,6 0 20 0,0-2-4 16,0-8 60-16,0 0-40 16,0-6 76-1,-4-7-56-15,-2-11 96 0,3 0-80 16,-3-13 52-16,0-3-72 0,-3-11 16 15,3 1-40-15,-3-16 8 16,0 2-16-16,-3-8-16 16,3 11 0-16,-3-2 4 15,0 7 0-15,-4 3-12 16,1 13 8-16,3-5-16 16,0 10 12-16,0 3-4 15,3 0 4-15,0 6-220 16,3 2 120-16,-3 0-280 15,3 5 220-15</inkml:trace>
  <inkml:trace contextRef="#ctx0" brushRef="#br0" timeOffset="9639.7284">16920 3151 800 0,'3'-3'296'0,"-3"3"-232"0,21-10-16 0,-6 4 64 15,-1 6-72-15,10-5 8 16,3 5-28-16,3-3-12 16,6 3-4-16,2-7-16 15,4 7 8-15,-12-3 12 16,5 3-4-16,-14-3-124 16,-6 3 64-16</inkml:trace>
  <inkml:trace contextRef="#ctx0" brushRef="#br0" timeOffset="9804.1267">17155 3103 748 0,'0'8'276'0,"0"-8"-216"0,-9 27-16 16,9-14 84-1,0 5-80-15,-6 12-20 16,6-1-16-16,-6 5-4 15,6-2-4-15</inkml:trace>
  <inkml:trace contextRef="#ctx0" brushRef="#br0" timeOffset="10706.9222">17435 3810 624 0,'0'0'228'0,"0"0"-176"0,-3 0-16 16,0-6 132 0,6 4-100-16,-6-4 112 15,0 6-100-15,-3-2 72 16,3 2-88-16,-3-3 20 15,6 3-48-15,0-3 4 16,3 6-24-16,0-3 8 16,6 0-12-16,6-3 56 15,3 3-40-15,11-2 68 16,1-1-56-16,9-2 8 16,2 2-28-16,4-5 4 15,-3 6-12-15,-6-4 0 16,-7 6-4-16,-8-8-52 0,-3 8 28 15,-3-2-252-15,-3 2 148 16,3-5-512-16,3 2 352 16</inkml:trace>
  <inkml:trace contextRef="#ctx0" brushRef="#br0" timeOffset="10931.211">18268 3511 540 0,'3'5'200'0,"-3"-5"-156"0,3 5-12 0,-3 1 104 15,0 4-80-15,-3 9 92 16,0 4-84-16,-3 12 12 16,6-1-44-16,-3 9-40 15,6-4 4-15,-3-2 16 16,6-2-4-16,-3-4-4 15,0-4 0-15</inkml:trace>
  <inkml:trace contextRef="#ctx0" brushRef="#br0" timeOffset="11830.4545">15066 3183 444 0,'2'-11'164'0,"-2"11"-124"0,3-5-16 0,-3 2 88 16,0 3-68-16,0-3 68 16,0 3-60-16,-3-2-20 15,3 2-20-15,-5 0-12 16,-1 5 4-16,-9 0-4 15,9 6 0-15,-12 0 8 16,6 2-4-16,-18 5-4 16,9 3 4-16,-8 6 48 15,8-1-28-15,-9 11 16 16,3-2-24-16,-3 10 52 16,10-3-36-16,-4 14 12 15,6-1-28-15,6 17 0 16,6-6-8-16,6 5-8 0,6-10 4 0,9 3-4 15,3-9 0-15,15 6-204 16,-7-8 112-16</inkml:trace>
  <inkml:trace contextRef="#ctx0" brushRef="#br0" timeOffset="12686.5087">18545 3196 488 0,'3'-5'180'0,"-3"5"-140"0,15 5-12 0,-3-5-12 31,0 3-16-31,3 2 88 0,-1 5-48 0,7 12 96 16,3 4-76-16,3 19 76 15,6 0-76-15,-1 16-32 16,-2-3-16-16,-9 19-12 16,0-6 0-16,-21 11 0 15,-6-10 0-15,-39 4-80 16,1-10 44-16,-37 3-20 15,4-8 32-15</inkml:trace>
  <inkml:trace contextRef="#ctx0" brushRef="#br0" timeOffset="16532.0951">13012 5823 416 0,'-6'-5'152'0,"6"5"-116"0,0-6-12 0,0 4 164 15,0-1-108-15,0-2 64 16,3-1-84-16,0-1 8 16,6 1-36-16,0-7 4 15,0 5-20-15,-1-8 44 16,4 6-32-16,3-6 12 15,0 3-24-15,6-6 20 16,-3 6-24-16,0-3 12 16,0 3-12-16,-1-3 0 15,4 5-4-15,-3-2 20 16,0 5-16-16,0 0 32 16,0 3-28-16,-3 2-4 15,5 3-8-15,-5 5 12 16,3 3-8-16,-3 3-20 15,3 2 4-15,-6-2-4 16,3 2 4-16,-6-2 16 0,3-1-4 16,-4-4 24-16,1 1-16 15,0-7 76-15,0 0-52 0,3-5-4 16,0 0-20-16,3-3-12 16,3 3 4-16,-3-3-112 15,0 5 60-15</inkml:trace>
  <inkml:trace contextRef="#ctx0" brushRef="#br0" timeOffset="16921.3657">13205 5947 600 0,'-21'3'224'0,"21"-3"-176"0,-6 0-12 16,3-3 148 0,3 3-108-16,-3-5 52 15,6 0-80-15,0-6 12 16,3 3-40-16,6-8-8 16,3 6-8-16,0-3-24 15,0 5 12-15,0-3 4 16,0 6 4-16,0-1 0 0,2 6 0 0,-5 3-20 15,3 5 12-15,-6 5-4 16,3 6 4-16,0 2 16 16,0 3-4-1,0 0-4-15,0-3 4 0,0-5-4 16,0-1 0-16,2-7 44 16,1 0-24-16,3-13-20 15,3 0 0-15,6-19-196 16,0 3 108-16</inkml:trace>
  <inkml:trace contextRef="#ctx0" brushRef="#br0" timeOffset="17180.0964">14176 5505 904 0,'-9'-7'332'0,"9"7"-256"0,15-6-24 15,-13 4-16 1,1 4-32-16,6-2 16 16,3 6-12-16,9-1-20 15,3 0 4-15,9-5 4 16,-1 0 4-16,10 0 16 16,-3 0-8-16,-3-5-12 15,-4 2 0-15,-11-5-128 16,-3 8 72-16,-15-2-260 15,0 2 180-15</inkml:trace>
  <inkml:trace contextRef="#ctx0" brushRef="#br0" timeOffset="17491.7791">14283 5582 676 0,'-18'21'248'0,"18"-21"-192"0,6 45-16 0,-6-21 4 16,0-3-32-16,-3 11 4 15,3 0-8-15,-6 2 4 16,0 1-8-16,-6-1-20 15,3-5 8-15,-9 0 12 16,3-5 0-16,-11-5-36 16,5-1 16-16,-9-5 4 15,6 0 12-15,-3-5 8 16,10 0-4-16,-1 0 104 16,6 3-60-16,3-3 96 15,9 0-84-15,6 0 88 16,3 0-88-16,12-3 16 15,2 3-44-15,7-8-4 16,3 3-16-16,0-6-120 16,-4 0 56-16,1-2-180 15,-3 2 128-15,-6-5-232 16,0 6 188-16</inkml:trace>
  <inkml:trace contextRef="#ctx0" brushRef="#br0" timeOffset="17883.1852">14723 5987 756 0,'-27'-8'280'0,"27"8"-216"0,-6 3-20 0,4-3-20 16,-1 0-24-16,-9 2 8 15,3 4-4-15,-9-1-4 16,3 3 4-16,-6 2-4 15,0 1 0-15,0 2 88 16,4 0-48-16,2-2 44 16,6 2-48-16,6-2-20 15,6 5-8-15,6-3-36 16,3 0 16-16,8 3 4 16,1 3 8-16,6-1 0 15,-6-2 0-15,-3 0-20 16,0-3 12-16,-15-2 4 15,0 2 4-15,-18-3 148 16,-3 1-80-16,-15-3 148 16,-3 0-120-16,-2-3 12 15,5-5-64-15,3 0-116 16,9 3 40-16,9-6-608 16,9 3 352-16</inkml:trace>
  <inkml:trace contextRef="#ctx0" brushRef="#br0" timeOffset="19547.7879">15196 5937 548 0,'-5'0'204'0,"5"0"-156"0,3 2-16 15,-1-2 28 1,4 6-40-16,3-1 36 15,3 0-32-15,6-2-4 16,3 2-12-16,6-7-8 16,0-1 4-16,8-5 12 15,1 3-8-15,3-9-4 16,-4 6 0-16,1-7-4 0,-6 4 0 16,-3-5 60-16,-1 6-32 15,-8-9 68-15,0 6-56 0,-9-3 36 16,0 3-44-16,-6-1 16 15,0 4-28 1,-9-3-8-16,3 5-8 0,-9-3 12 16,3 6-8-16,-6-3-4 15,3 5 0-15,-8-2-24 16,5 5 12-16,-6 0 12 16,3 3 0-1,-6-1-4-15,3 4 4 0,-5 2-4 16,8-1 0-16,-6 4-20 15,6 2 12-15,-6 3 4 16,9 3 4-16,-5 4 0 16,8 4 0-16,-3 2 0 15,6 0 0-15,0 8 44 16,3-2-24-16,0 2-8 16,3-3-8-16,3 0-4 15,3-5 0-15,9-2 8 16,3-3-4-16,9-6 32 15,5-2-20-15,13-3-4 16,0 1-8-16,8-4 4 16,-2-2-4-16,0-8-4 0,-7 3 4 15,-5-6-32-15,-3 0 16 16,-4-2 12-16,-5 3 4 16,-3-6-12-16,0 5 4 0,-6-5-120 15,0 5 68-15,-6-5-340 16,0 3 220-16</inkml:trace>
  <inkml:trace contextRef="#ctx0" brushRef="#br0" timeOffset="23150.9567">15768 5037 456 0,'3'-5'168'0,"-3"5"-128"0,9-5-16 16,-3 5 88-1,-3 0-68-15,3-6 24 16,0 4-36-16,0-9 32 16,-6 6-36-16,3 0 20 15,0 2-28-15,0-8 16 16,3 9-20-16,-6-6 0 16,3 5-8-16,-1-5 28 15,7 3-20-15,-3-3 32 16,0 3-32-16,3-3-12 15,0 2-8-15,0-2 20 16,0 6-8-16,0-6-12 0,6 5 0 16,-12-2 4-16,9 5 0 0,-9-5 24 15,6 5-12 1,0-6-20-16,5 6 0 0,-8-5 4 16,6 5 4-16,-3-3 8 15,3 6-4-15,-3-3-12 16,0 0 4-16,0-3-4 15,3 3 0-15,0-2 8 16,0 2 0-16,-3-3 0 16,0 6 0-16,-4-3 8 15,1 2-4-15,0 1 8 16,0 0-8-16,0-3-28 16,0 2 12-16,-3-2 4 15,0 0 8-15,0 0 16 16,0 0-8-16,0 0-20 15,0 3 4-15,-3-3 12 16,0 0 0-16,0 3 8 16,3-1-8-16,0-2-4 15,0 3 4-15,-3-3-4 16,0 0 0-16,0 0 8 16,0 0-4-16,3 0-4 15,0 3 4-15,-3-3-4 16,0 0 0-16,0 0 16 15,0 0-8-15,0 2-28 16,3 1 8-16,-3-3 4 16,0 0 8-16,0 0 8 0,0 5-4 0,0 0-4 15,0 1 4-15,0-6-4 16,0 0 0-16,0 0-12 16,0 0 8-16,0 2 4 15,0 1 0-15,0 0 8 16,0 2-4-16,0 0-12 15,0 3 4-15,0 0-4 16,0 0 0-16,-3 0-12 16,3 3 12-16,-3-1 20 15,6 3-4-15,-3 1-12 16,0-1 0-16,-3 3 4 16,3 0 0-16,-3-1 0 15,6 1 0-15,-3 0-12 16,3 0 8-16,0 0 20 15,0 0-8-15,0 0-12 16,3 2 0-16,-3-2 4 16,3-3 0-16,-3-2-12 15,3-1 8-15,0-4 4 16,0 2 0-16,0-6 8 16,3 4-4-16,-4-6-12 15,4 0 4-15,0-6 12 16,0 4-4-16,3-12-12 0,0 1 4 15,3-11 20-15,0 3-8 16,0-8-12-16,0 5 0 0,-1-5-4 16,4 5 0-16,-3 1 24 15,-3 4-8-15,-3-2 16 16,3 8-16-16,-3-6-4 16,3 6 0-1,-3-3-24 1,0 8 12-16,0-2 4 0,0 4 4 0,-1-2 16 15,1 6-8-15,0-4 68 16,3 6-44-16,0-5 60 16,3 5-56-16,-3-5 12 15,6 10-32-15,-6-5-8 16,0 8-4-16,-4 0 12 16,1 0-8-16,-3 0-380 15,3 2 200-15</inkml:trace>
  <inkml:trace contextRef="#ctx0" brushRef="#br0" timeOffset="23513.6874">16967 4791 600 0,'3'-2'224'0,"-3"2"-176"0,0 2-12 0,0-2 88 15,0 0-76-15,-3 5 76 16,3 3-68-16,-8 6 40 16,2-1-56-16,-12 11 40 15,0 2-44-15,-15 16-20 16,6 3-8-16,-17 11 8 15,11-3-8-15,-12-5-4 16,10-4 0-16,-4-1 56 31,6-9-32-31,3-7 8 0,10-6-24 0,5-8-8 16,6 0 0-16,3-7-164 16,15-4 88-16</inkml:trace>
  <inkml:trace contextRef="#ctx0" brushRef="#br0" timeOffset="24143.2816">17015 5085 560 0,'0'-8'208'0,"0"8"-164"0,6-8-8 0,-3 3 76 15,0 2-68-15,0-5 0 16,3 5-28-16,-3-5-12 16,3 6 0-16,0-3-4 15,3 2 0-15,-3 0-12 16,0 3 8-16,-3 0 4 16,3 3 0-1,-6 0 8 1,6 4-4-16,-3 4-12 0,2 0 4 0,1 2 4 15,0 3 0-15,3 2-12 16,0 1 8-16,0 2 12 16,3 0-4-16,-3-2 8 15,0-1-8-15,-3 1-20 16,3-1 8-16,-3-2 4 16,3-3 4-16,3-2 0 15,-3-1 0-15,2-2 0 16,1 0 0-16,0-5-12 15,3 0 8-15,0-6 20 16,0 0-8-16,-3-5 4 16,3 3-4-16,-3-8 56 15,2 0-36-15,-5-11 40 16,3 3-36-16,-3-8 0 16,3 5-20-16,-6-8-16 15,3 11 0-15,-3-3 28 16,3 6-12-16,-3-1-12 15,3 6-4-15,-3-3 72 16,3 11-36-16,-3-9 16 16,3 9-32-16,-1-3 36 0,4 6-28 15,3-4-12-15,0 4-8 0,0-1-16 16,6 3 8-16,-6 0-384 16,-6 5 212-16</inkml:trace>
  <inkml:trace contextRef="#ctx0" brushRef="#br0" timeOffset="24417.1971">17479 5262 832 0,'-17'-8'308'0,"17"8"-240"0,3 3-20 0,0-6 72 16,2 0-76-16,4-4 68 16,3 1-60-16,6-2-12 15,3 3-24-15,6-3-28 16,0 5 4-16,-1-2-84 16,1 3 52-16,-6-1-268 15,0 3 172-15,-9-3-256 16,-3 1 220-16</inkml:trace>
  <inkml:trace contextRef="#ctx0" brushRef="#br0" timeOffset="24582.5489">17593 5246 756 0,'0'13'280'0,"0"-13"-216"0,8 27-20 0,-8-14 92 15,6 0-84-15,-6 6 24 16,0-1-44-1,3 1-32-15,3 5 0 0,-6-6-572 16,3 1 312-16</inkml:trace>
  <inkml:trace contextRef="#ctx0" brushRef="#br0" timeOffset="25582.8943">19920 5643 184 0,'0'-5'68'0,"0"5"-52"0,-12-13-4 0,9 7-40 16,-3 6 12-16,-9-10 224 16,4 7-108-16,-4-5 64 15,6 3-96-15,-6-6 68 16,3 6-80-16,-6-3-20 16,3 3-20-16,6-1-40 15,3 6 12-15,0 0 4 16,3 3 8-16,3 5-12 15,3 5 8-15,3 3-4 16,3 3 0-16,6 4 16 16,3 1-4-16,0 3-36 15,0-4 16-15,0 1 32 16,-4 0-8-16,-5 3 8 16,-9-9-8-16,-9 1 144 15,0-4-84-15,-11-4 112 16,2 0-100-16,-6-11 64 15,0 0-84-15,3-8-12 16,6 2-32-16,9-7-424 16,6 3 220-16</inkml:trace>
  <inkml:trace contextRef="#ctx0" brushRef="#br0" timeOffset="25720.0246">20230 5355 520 0,'-18'-6'192'0,"18"6"-152"0,-9 3-8 0</inkml:trace>
  <inkml:trace contextRef="#ctx0" brushRef="#br0" timeOffset="25975.3271">20206 5516 780 0,'-3'11'288'0,"3"-11"-224"0,0 29-20 16,-3-16 76-1,3 3-76-15,-3 0 44 16,0 2-52-16,-3 1 0 15,6-1-24-15,-6 1-8 16,6-3 0-16,0 0-32 16,0-1 16-16,0 1-232 15,3-2 132-15</inkml:trace>
  <inkml:trace contextRef="#ctx0" brushRef="#br0" timeOffset="26710.7552">20450 5513 728 0,'-3'-8'268'0,"3"8"-208"0,3 8-16 0,-3-2-8 16,3-1-28-16,-3 8-20 15,0 6 4-15,0 2-4 16,3 3 4-16,0 2 16 15,3-2-4-15,-3 0 60 16,0-3-36-16,-3-5 24 16,3 0-32-16,-3-6 8 15,0 1-16-15,0-3 12 16,3-3-16-16,0-8 16 16,0 3-16-16,0-5-4 15,0 3 0-15,0-6-16 16,6 0 8-16,-1-8 4 15,4 5 0-15,0-7-12 16,3 4 8-16,-3-1 4 16,3 1 0-16,-3 1 0 15,3 5 0-15,-6-2 52 16,3 4-28-16,-3-2 32 16,2 8-28-16,-8-2 0 15,3 4-16-15,-3-2-16 16,3 8 0-16,-3 0 4 15,0 5 0-15,-3 1 0 0,0 2 0 0,-3-3-12 16,0 3 8-16,-3-3 20 16,3-3-8-16,0-4-4 15,3 2 0-15,0-6 4 16,3 4-4-16,3-12 8 16,3 4-8-16,3-12-80 15,3 4 40-15,3-14-120 16,0 8 92-16,-3-8-44 15,5 6 64-15,-5-6 32 16,-3 8 12-16,-3 0 88 16,-3 6-44-16,-6 7 84 15,0 6-72-15,-6 7 60 16,3 4-64-16,0 7 24 16,6 0-44-16,6 3-20 15,3-3-4-15,9-3-8 16,6-2 0-16,2-3-44 15,1-2 24-15,0-6-232 16,0-2 140-16,-9-8-312 16,-1 2 236-16</inkml:trace>
  <inkml:trace contextRef="#ctx0" brushRef="#br0" timeOffset="26925.8736">21060 5458 704 0,'3'-3'264'0,"-3"3"-208"0,-6 21-12 0,6-2-8 15,6 5-28-15,-6 13 40 16,3 0-24-16,-3 10-12 16,-3 1-8-16,0 2 4 15,0-5-4-15,0 0-20 16,3-8 8-16,-12-8 20 16,9-7-4-16,-12-12-4 15,9-2 0-15,-8-16-216 16,5-2 116-16</inkml:trace>
  <inkml:trace contextRef="#ctx0" brushRef="#br0" timeOffset="27119.3911">20986 5659 424 0,'24'-24'156'0,"-24"24"-120"0,14-18-8 0,-2 12 148 16,6 4-100-16,3 2 164 16,0 2-136-16,3 6-8 15,-4 5-56-15,-2 6-12 16,-3 0-16-16,-9 2 12 15,-3-3-16-15,-12 1 4 16,3-3-4-16,-15-6 4 16,4 1-8-16,-10-9-4 15,9 1 4-15,0-8-148 16,9-1 80-16</inkml:trace>
  <inkml:trace contextRef="#ctx0" brushRef="#br0" timeOffset="27376.3548">21536 5378 832 0,'-3'-23'308'0,"3"23"-240"0,3-11-20 0,0 11-24 16,0 0-24-16,0 5-20 16,0-2 12-16,3 13 32 15,0 0-16-15,-3 8 60 16,0 2-36-16,-3 3 80 15,0 0-60-15,-6 0 44 16,3-2-56-16,-6-3-4 16,3-1-20-16,-3-9-64 15,6 2 24-15,-3-3-316 16,6-8 188-16</inkml:trace>
  <inkml:trace contextRef="#ctx0" brushRef="#br0" timeOffset="27655.5167">21742 5577 800 0,'18'-11'296'0,"-18"11"-232"0,35-13-16 16,-23 5 72-1,3 3-76-15,3-8 104 16,-6 2-84-16,0-7-28 16,0 4-24-16,-6-2 20 0,0 6-16 0,-6-1 84 31,3 3-56-31,-12 0 40 0,6 6-48 0,-15 2 44 15,3 5-48-15,-15 6 4 16,9 2-24-16,-3 5 36 16,-2 1-24-16,8-1-12 15,6 4-8-15,12-1-32 16,9 0 16 0,18-3-56-16,8-2 36 0,16-5-540 15,0-3 316-15</inkml:trace>
  <inkml:trace contextRef="#ctx0" brushRef="#br0" timeOffset="28767.0375">19411 6545 592 0,'-18'-13'220'0,"18"13"-172"0,-6 0-12 0,3 3 4 16,6 2-28-16,-3 5 12 15,0 1-12-15,3 0 28 16,6 2-24-16,6-3 20 16,6-2-20-16,12 0 8 15,-1 0-12-15,10-13 28 16,0 5-24-16,-4-11 4 15,-2 3-12-15,-6-7 4 16,-6-1-8-16,-9-8-4 16,-3 3 4-16,-12-6 28 15,-3 9-16-15,-15-1-12 16,3 6-8-16,-15 8 40 16,3 7-24-16,-2 6 8 15,2 3-12-15,-3 10 36 16,12 6-20-16,3-1 32 15,6 3-32-15,3-2 12 16,9-4-20-16,3 1 0 16,3-5-8-16,9-1 4 0,3 1-8 15,9-6 8-15,-1-2-8 16,7-4-100-16,0 1 52 0,3-5-352 16,2 0 220-16</inkml:trace>
  <inkml:trace contextRef="#ctx0" brushRef="#br0" timeOffset="28998.7417">19980 6490 612 0,'-15'-6'228'16,"15"6"-180"-16,3 0-12 0,0 0 16 15,3 6-36-15,3 2 64 16,3 5-44-16,5 5 28 15,7 1-36-15,6 2-16 16,3 3-8-16,-1-3-4 16,1-3 0-16,-6 1-12 15,-3-3 8-15,-9-6-224 16,0-2 120-16</inkml:trace>
  <inkml:trace contextRef="#ctx0" brushRef="#br0" timeOffset="29192.2268">20239 6431 924 0,'-21'6'340'0,"21"-6"-260"0,-30 34-28 0,6-10-16 32,6 0-32-32,-17 10-4 0,2 1 4 0,-3 7-24 15,9 0 12-15,4-2-260 16,8-3 148-16,6-11-156 15,9-7 160-15</inkml:trace>
  <inkml:trace contextRef="#ctx0" brushRef="#br0" timeOffset="29427.8785">20432 6400 736 0,'-24'-3'272'0,"24"3"-208"0,-3 37-20 16,0-13-36-1,6 2-12-15,-6 22-32 16,3 2 20-16,-3 19-4 16,3 0 12-16,-3 5 0 15,6-8 0-15,-6-5 8 16,0-16 0-16,-9-13 16 15,10-3-8-15</inkml:trace>
  <inkml:trace contextRef="#ctx0" brushRef="#br0" timeOffset="29684.9485">20337 6476 664 0,'24'-18'244'0,"-24"18"-188"0,59 8-16 0,-32 0-32 15,3 5-12-15,8 11 4 16,1 2 0-16,-6 6 0 16,-6 0 0-16,-7-1 8 15,-11-4-4-15,-12-3 216 16,-5-3-116-16,-25-5 32 16,3-3-80-16,-15-8-24 15,7-2-20-15,-4-8-44 16,12 2 16-16,9-5-348 15,12 0 204-15</inkml:trace>
  <inkml:trace contextRef="#ctx0" brushRef="#br0" timeOffset="30057.4461">20947 6479 800 0,'-12'-16'296'0,"12"16"-232"0,-6 3-16 15,3-3-24-15,3 2-24 0,-3-2-12 16,0 8 8-16,-3 0-4 16,6 0 0-16,-6 0 8 31,6 3 0-31,-6-1 0 16,6 4 0-16,-9-1 52 0,9 0-28 0,-6-2-12 15,6-1-4-15,12-2-20 16,-3 0 8-16,15-5 4 15,6-1 0-15,6-7-88 16,2 2 48-16,-2-12-28 16,-3 1 40-16,-12-7 120 15,-9 5-48-15,-21-7 204 16,-3 4-136-16,-21-7 60 16,3 7-100-16,-12-2 4 15,10 5-44-15,2-3-40 16,9 6 4-16,12 3-308 15,12 7 172-15</inkml:trace>
  <inkml:trace contextRef="#ctx0" brushRef="#br0" timeOffset="30748.1579">21456 6371 624 0,'-9'-11'228'0,"9"11"-176"0,-3-3-16 0,0 1 88 16,6 4-76-16,-6 1 24 16,0 2-40-16,-3 14-12 15,3-1-12-15,-3 14-16 16,6 0 4-16,0 5 28 15,3 0-12-15,0-3 56 16,6-5-36-16,-3-5 64 16,0-5-56-16,-6-6 108 15,3-2-88-15,-3-9 44 16,3 1-60-16,0-11-40 16,3 0-8-16,3-11-104 15,0 4 56-15,3-12-100 16,0 3 88-16,2-5-4 15,1 8 40-15,0 0 16 16,0 5 12-16,-3 0 60 16,3 6-32-16,-6-1 76 15,6 3-56-15,-12 3 0 16,6 2-28-16,0 0-20 0,-6 6-4 16,2 0-4-16,4 5 0 0,-6 2 24 15,3 6-8-15,-3 3 16 16,0-1-16-16,-3 3-4 15,0 3 0-15,-3-5 4 16,0-1-4-16,-3-2 8 16,0 0-8-16,0-6-4 15,4 1 4-15,-4-8-156 16,3-1 84-16</inkml:trace>
  <inkml:trace contextRef="#ctx0" brushRef="#br0" timeOffset="31124.4238">21864 6495 872 0,'-3'3'324'0,"3"-3"-252"0,9 5-20 16,-3-5 40 0,-3 0-60-16,9 0-12 15,-4 0-12-15,7-3-8 16,3 3 0-16,-3-5 8 15,3 0-4-15,-6-3 16 16,-3 2-12-16,-9-2 4 16,0 6-4-16,-12-6 12 15,0 5-12-15,-12-2 32 16,0 5-24-16,-5 3 40 0,2 5-32 16,0-3-4-16,9 8-12 15,0 6-32-15,12-4 12 16,9 4 12-16,6 5 4 15,15-6-20-15,-3-2 8 16,15 0-4-16,-4-3 4 0,1-5-100 16,-3 0 60-16,3-8-148 15,-4 3 112-15,-2-9-192 16,-3 1 156-16</inkml:trace>
  <inkml:trace contextRef="#ctx0" brushRef="#br0" timeOffset="31678.8681">22194 6445 704 0,'0'-19'264'0,"0"19"-208"0,6-10-12 0,-3 4 72 16,3 6-72-16,0-2 36 16,0 4-48-16,0 4 8 15,0 1-24-15,-6 9 20 16,0 3-24-16,-3 2 56 16,0 0-36-16,-3 0-16 15,3-2-8-15,-3-6 0 16,3 0-4-16,0-7 16 15,6-4-12-15,0-7 4 16,3 2-4-16,6-13-32 16,3 3 12-16,0-11-32 15,2 6 28-15,-2 2-12 16,-3 5 16-16,-3 6 68 0,0 5-28 16,-9 8 24-16,9 3-32 15,-6 5 8-15,3 2-16 16,3 1-8-16,3-4 0 0,9-4-4 15,-1 0 0-15,10-9-160 16,-3-2 88-16,0-10-120 16,-3 2 108-16,-4-8 28 15,-2 3 32-15,-6-11 36 16,0 5-4-16,-9-10 16 16,6 5-16-16,-6-10-4 15,3 2 0-15,-3 3 84 16,3 5-48-16,-6 1 36 15,9 7-44-15,-9 2 16 16,3 4-28-16,-3 2 80 16,0 5-56-16,-3 3-4 15,3 3-24-15,-9 8-12 16,9 2 0-16,-6 8-16 16,0 5 8-16,0 9-16 15,6 7 12-15,0-10-232 16,6 0 128-16,3-3-332 15,3-5 252-15</inkml:trace>
  <inkml:trace contextRef="#ctx0" brushRef="#br0" timeOffset="31799.0236">22483 6297 840 0,'9'-8'312'0,"-9"8"-244"0,38-14-16 0</inkml:trace>
  <inkml:trace contextRef="#ctx0" brushRef="#br0" timeOffset="31965.154">23031 6162 1216 0,'-21'-19'448'0,"21"19"-348"0,-18-8-28 0,12 5 16 15,6 3-64-15,-6 0-204 16,6 6 96-16,-3 4-480 16,3 4 316-16</inkml:trace>
  <inkml:trace contextRef="#ctx0" brushRef="#br0" timeOffset="32130.3704">22870 6275 1204 0,'-21'14'448'15,"21"-14"-348"-15,-3 21-32 0,-3-8 0 16,12 0-52-16,-6 6-4 16,3-1-8-16,3 3-136 15,9-5 72-15,0-5-208 16,0-3 152-16,2-6-464 16,4-2 324-16</inkml:trace>
  <inkml:trace contextRef="#ctx0" brushRef="#br0" timeOffset="32731.2837">23275 6291 652 0,'6'-5'244'0,"-6"5"-192"0,-9 0-12 0,3-3 76 16,3 6-72-16,-9-6 44 15,3 3-52-15,-9 0 24 16,3 3-32-16,-6 0-16 16,6 5-8-16,-5 2-16 15,11 1 8-15,-3 2-4 16,9 3 0-16,6-3 8 16,6 6 0-16,3-9-20 15,5-2 12-15,1-5-56 16,-3-1 32-16,3-4-64 15,-6-1 56-15,-3-2-36 16,-3 5 44-16,-9-8-32 16,3 3 32-16,-12-1 44 15,9 6-4-15,-6 0 44 16,6 8-28-16,3-3 4 16,3 6-16-16,6 0-16 15,6-3 0-15,6 2 4 0,2-5 0 16,7 1 8-1,3-4-4-15,0-10 8 16,2 3-8-16,-2-11 8 0,-3 3-8 16,-6-8 112-16,-3 0-64 0,-4-6 128 15,-5 3-100-15,0-10 112 16,-6 5-112-16,-9-11 164 16,3 9-140-16,-3-4 232 15,-9 9-188-15,9 7 8 16,3 9-96-16,-9 12-100 15,6 9 20-15,3 13-4 16,3 5 12-16,3 5-68 16,0 3 44-16,12 3-276 15,-9 0 172-15</inkml:trace>
  <inkml:trace contextRef="#ctx0" brushRef="#br0" timeOffset="34127.7722">21745 7212 572 0,'-6'-21'208'0,"6"21"-160"0,12-14-12 0,-9 7-32 16,3 4-8-16,0-2-4 15,2 2 0-15,4 3 8 16,-3 5 0-16,0 8-12 16,9 3 8-16,-3 11 108 15,0-1-56-15,-3 6 24 16,0-3-40-16,-6-2 76 16,3-4-60-16,-3-7 100 15,-1 0-84 1,-5-11 68-16,0-2-76 0,0-14-12 15,0 1-28-15,9-19-100 16,6 2 48-16,3-15-264 16,0 8 168-16,0-1-12 15,3 6 88-15,-6 11 56 16,-1 7 0-16,-5 11 156 16,-3 5-88-16,-6 11 96 15,3 8-96-15,-3 5 12 16,0 3-48-16,3-3-12 15,0-5-12-15,6-8 12 16,-3 2-12-16,9-13 16 16,-3 1-16-16,3-12-72 15,0-1 32-15,0-9-156 16,2 2 108-16,-2-12-160 16,3 5 136-16,0-6 0 15,0 9 60-15,0-1 120 16,0 6-40-16,-4 8 164 15,1 5-112-15,-6 8 136 16,3 2-128-16,-3 9-16 16,0-1-48-16,-3 1-28 0,0-1-8 0,-3-4 28 15,3-1-12-15,-3-5-216 16,0 0 112-16</inkml:trace>
  <inkml:trace contextRef="#ctx0" brushRef="#br0" timeOffset="35357.4888">22754 7080 704 0,'-15'-3'264'0,"15"3"-208"16,-18 11-12-16,6-6 96 15,0 3-84-15,-15 5 76 16,10 3-76-16,-10 5-20 15,15 3-24-15,-3 2-28 16,6-2 8-16,3 0-4 16,6-3 4-16,0-5 24 15,6-3-8-15,-3-5-12 16,0 0 0-16,0-5-4 16,3-1 0-16,3-7-88 15,0 2 48-15,6-7-108 16,2 2 88-16,4-8-56 15,0 5 72-15,0-7 8 16,-3 5 28-16,-6-3 108 0,3 0-48 16,-15 0 176-16,0 3-124 15,-15 0 44-15,9 2-80 16,-9-2-28-16,12 8-20 0,-6-6-28 31,6 6 8-31,6-1-32 0,9 1 24 0,15 2-48 16,2 3 36-16,10-2-80 15,3 4 56-15,0-4 20 16,-1 2 16-16,4-6 16 16,-6 4 0-16,5-6 0 15,-5 3 0-15,-6-6-12 16,-4 3 8-16,-11 0 108 16,-3 3-56-16,-21 0 32 15,6 5-44-15,-27 2-48 16,4 6 4-16,-13 5-16 15,0 3 12-15,-3 3 0 16,10-1 4-16,2 1-12 16,6-3 12-16,15-6 12 15,12 1 0-15,18-11-56 16,6-3 28-16,20-13-172 16,1 0 104-16,5-7-140 15,-2 1 128-15,-9-7 64 16,-7 8 28-16,-11-8 180 15,-12 8-92-15,-6-6 148 16,-6 6-128-16,-15-2 144 0,6 7-136 16,-9 5 44-16,3 6-84 15,-6 7-64-15,9 9-4 0,-2 10-12 16,2 6 8-16,0 2-12 16,6 0 12-16,6 0 4 15,3 0 4-15,3-3 8 16,-1 1-4-16,7-6-12 15,3-2 4-15,3-9 12 16,3 1-4-16,3-9-72 16,-1-2 36-16,-2-5-4 15,0 0 20 1,-6-14 28-16,-3 6-4 0,-9-11 32 16,-6 3-24-16,-3-5 164 15,0 5-104-15,-6 2-12 16,3 6-40-16,-3 2 0 15,3 11-16-15,-3 11-40 16,3-3 20-16,-6 10-8 16,3 9 12-16,6-1 16 15,3-2-4-15,3 0-28 16,6-3 12-16,9-8-92 16,3-2 56-16,18-11-92 15,-4 0 80-15,16-19-68 16,0 3 72-16,8-13 32 15,-8 5 16-15,-4-15 32 16,-5 2-12-16,-18-8 48 0,6 8-32 16,-13 0 152-16,-5 8-100 15,-9 2 56-15,0 11-80 16,-9 3 56 0,3 8-64-16,-6 7 20 15,0 9-40-15,-2 13-16 16,2 2-8-16,9 11 4 0,0 3-4 0,3 0-12 15,6-6 4-15,8-2 12 16,4-3-4-16,0-8-180 16,3-2 100-16,-6-12-448 15,12-4 292-15</inkml:trace>
  <inkml:trace contextRef="#ctx0" brushRef="#br0" timeOffset="47728.8759">3115 5556 384 0,'-6'-16'140'0,"6"16"-108"0,-3-16-8 16,0 8 92 0,6 3-68-16,-3-8 68 15,3 5-64-15,0-6 4 0,3 4-32 16,0-3 4-16,-3 5-16 0,0-3 0 16,3 6-4-16,-3-6-8 15,3 9 4-15,-3-1-4 16,3 6 0-16,0 7-12 15,3 1 8-15,-3 13 12 16,0 5-4-16,5 21-12 16,-2 0 4-16,3 30 40 15,3-4-24-15,0 30 8 16,0-8-12-16,0 24-8 16,6-14 4-16,-9 9 4 15,-1-14-4-15,-5 3 8 16,-9-22-8-16,3 1 16 15,0-14-12-15,-6-2-4 16,6-11 0-16,0 0-4 16,3-10 0-16,-3 2-188 15,3-7 104-15</inkml:trace>
  <inkml:trace contextRef="#ctx0" brushRef="#br0" timeOffset="48314.5325">1820 7143 580 0,'-3'-21'216'0,"3"21"-168"0,24-11-12 0,-6 3-20 15,-6 3-16-15,15-8 8 16,-1 2-4-16,10-5-20 16,-6 6 8-16,15-3 40 15,-4 2-20-15,16 0 24 16,-4 1-20-16,25 2 28 15,-22 5-28-15,40-5 32 16,-16 6-32-16,33-4 56 16,3 4-40-16,36-6-8 15,-6 8-12-15,50-3 0 0,1 3-8 16,8 0-4-16,3-2 4 16,13 2 4-16,-4 0-4 15,6-3-4-15,3 0 4 0,10 1-4 16,2 2 0-16,3-3-12 15,9 0 8-15,0 1 12 16,9-6-4-16,-12 0 16 16,9 3-12-16,-18-1 16 15,-12 9-16-15,-18 2-4 16,-17 6 0-16,-18-3-4 16,-22 5 0-16,-26 0 16 0,-15 0-8 15,-32-5-72 1,-7 0 32-16,-8-5-444 15,-13 0 260-15</inkml:trace>
  <inkml:trace contextRef="#ctx0" brushRef="#br0" timeOffset="50055.2028">3189 5201 248 0,'-6'0'92'0,"6"0"-72"0,6-10-4 16,-3 4 104 0,3 6-68-16,-3-5 60 15,3 2-68-15,-3-2 68 16,3 2-64-16,-3-4 36 16,0 4-48-16,-3 0 0 15,0 3-24-15,-9 3-16 16,3 5 0-16,-12 5 12 15,4 6-4-15,-10 2-12 16,3 3 4-16,-6-1 4 16,9 1 0-16,-3-5 16 0,10-1-8 15,-1-5 32-15,6 1-24 16,3-4-4-16,3 1-8 16,9-3-16-16,6 0 8 0,8 0 12 15,4 2-4-15,12-2-4 16,-1 5 4-16,7-10 12 15,0 2-8-15,-7-7-4 16,-2 2 0-16,-6-6 108 16,-6 1-60-16,-9-3 184 15,-6 0-136-15,-12-2 52 16,0 2-88-16,-12 0 16 16,6-3-48-16,-15-2-28 15,9 2-4-15,-3 1-28 16,9-1 16-16,0-2-384 15,6 5 220-15</inkml:trace>
  <inkml:trace contextRef="#ctx0" brushRef="#br0" timeOffset="50535.293">2859 4619 528 0,'12'-21'196'0,"-12"21"-152"0,27-16-12 0,-15 8-36 16,3 6-4-16,2-6 4 16,4 5 4-16,-6 0 8 15,0 3-4-15,0 3-20 16,0 5 8-16,-3 5 20 15,-9 6-4-15,0 10-4 16,0 0 0-16,-6 8 40 16,0-3-24-16,0 1 52 15,3-4-40-15,0-4 12 16,3-3-28-16,0-8 36 16,3-1-28-16,0-7 20 15,2 0-24-15,4-10-192 16,-3-1 88-16</inkml:trace>
  <inkml:trace contextRef="#ctx0" brushRef="#br0" timeOffset="50672.2892">3053 4408 1016 0,'8'-14'376'0,"-8"14"-292"0,30-10-20 0,-15 10-108 16,3 5 12-16</inkml:trace>
  <inkml:trace contextRef="#ctx0" brushRef="#br0" timeOffset="52173.168">8199 6881 548 0,'0'-8'204'0,"0"8"-156"0,0-2-16 0,-3-1 132 16,3 3-96-16,-3-5 124 16,0 5-112-16,0-3 40 15,3 6-72-15,-3-1-32 16,6 1-16-16,0 0-20 15,3 5 12-15,3 2 12 16,0 1 0-16,3 2-12 16,2 0 4-16,4 0 4 15,0 3 0-15,0 0 0 16,-3 0 0-16,0 0 0 16,-3 0 0-16,-6 0 0 15,3-3 0-15,-6-3 16 16,3 1-8-16,-6 0-20 15,0-1 4-15,-15 1 20 16,3 2-4-16,-15 0-4 16,3 0 0-16,-12 1-4 0,7-1 0 15,-7-3 60-15,9 1-32 16,3-6 8-16,7 1-24 16,5-9 20-16,6 0-20 15,9-5-20-15,9 0 0 0,2 1-200 16,7 1 116-16</inkml:trace>
  <inkml:trace contextRef="#ctx0" brushRef="#br0" timeOffset="52952.2169">9017 6913 540 0,'-9'-16'200'0,"9"16"-156"0,9-11-12 0,-9 4 132 16,6 1-96-16,6-7 36 15,0 5-64-15,0-5-16 16,3 5-12-16,6 0-12 16,0 0 4-16,-4 3-16 15,-5 5 8-15,3 5-16 16,0 0 12-16,-6 9 4 16,3 1 4-16,-6 4 8 15,0 2-4-15,-3 3-4 16,0 0 4-16,-3 2-4 15,0 1 0-15,-3 2 0 16,0-3 0-16,0-2 0 16,3 0 0-16,0-3 0 15,6 0 0-15,0-5-12 16,6 0 8-16,0-8 28 16,-1-3-12-16,4-5-4 15,3 0-4-15,-3-8-4 16,3-2 0-16,-3-4 16 15,0 4-8-15,-6-9-12 16,3 3 0-16,-6-7 20 16,5 9-8-16,-5-7-28 0,0 8 8 15,0 0 24-15,0 2-8 16,0-5-8-16,3 6 0 0,0-4-4 16,0 4 0-16,0-3-12 15,3 5 12-15,0-3 20 16,0 6-4-16,3 0 4 15,2 2-4-15,-2 3-24 16,3 5 8-16</inkml:trace>
  <inkml:trace contextRef="#ctx0" brushRef="#br0" timeOffset="56108.5903">2844 6916 340 0,'3'2'128'0,"-3"-2"-100"0,0 3-8 0,0-3 16 16,0 0-24-16,6 0-4 15,0 0-4-15,-3-3 56 16,9 3-32-16,-6-5 32 16,3 0-32-16,-3-1 16 15,-3 6-24-15,-3-5 0 16,6 5-12-16,-6 5 20 16,6 1-16-16,0-1 12 15,0-2-12-15,0 2-8 16,-1 0 0-16,4-5 28 15,0 5-16-15,3-10 12 16,3 5-16-16,0-8-8 16,0 3 0-16,0 0-4 15,-3 5 0-15,0-6 8 16,-1 6-4-16,-2-2-12 16,3 4 4-16,-3 1 12 0,3 0-4 15,-3-1 16 1,0 1-12-16,0-3 32 0,0 3-24 15,0-6 20-15,3 3-20 16,0-5-8 0,0 2-4-16,-1-2 4 15,1 2-4-15,-3-2-4 0,3 5 4 0,-3-3-16 16,0 3 8-16,-3-3 20 16,3 6-8-16,-3-3-12 15,3 3 0-15,0-3 12 16,3 2-4-16,-3-4 8 15,2-1-8-15,-2-2-12 16,3 5 4-16,-3-5 4 16,3 2 0-16,-3 0 0 15,0 3 0-15,0-2-12 16,0 4 8-16,-3-2 20 16,3 3-8-16,-3-3-12 15,3 0 0-15,0 0 4 16,-1 0 0-16,4-3 8 15,0 3-4-15,0-5 8 16,3 2-8-16,-3-2 16 16,6 5-12-16,-6-5 16 15,0 5-16-15,-3-6-28 16,2 6 8-16,-2-2 12 16,0 2 4-16,0-6-4 15,0 6 4-15,0-2 12 0,0 2-8 16,-3-3-12-16,3 1 0 0,0-1 4 15,0 3 0-15,0-3 8 16,0 3-4-16,0-2-4 16,0 2 4-16,-1-3-4 15,1 3 0-15,-3-3-12 16,3 6 8-16,0-3 12 16,0 0-4-16,0 0-12 15,3 0 4-15,-3-3 4 16,3 3 0-16,-3-5 8 15,0 2-4-15,0-2-12 16,0 2 4-16,-4-2 48 16,4 5-24-16,-3-5-8 15,3 2-8-15,-3-2-4 16,3 5 0-16,-3-5 16 16,3 5-8-16,-3-6-12 15,6 6 0-15,-9-2 4 16,9 2 0-16,-9-6 8 15,9 6-4-15,-6-2-4 16,3 2 4-16,-1-6-4 16,4 6 0-16,-6-2 8 15,9 2-4-15,-6-3-4 16,0 3 4-16,3-2-4 16,-6 2 0-16,3-3 0 0,-3 3 0 15,3-3 8-15,0 3-4 16,3-2-4-16,-3 2 4 15,2-3-4-15,-2 3 0 16,-3-3 16-16,0 3-8 16,0-2-12-16,3 2 0 15,0-3-16-15,0 3 12 0,0-3 20 16,3 3-4-16,0-2-12 16,-3-1 0-16,-3-2 4 15,3 2 0-15,-1-2 24 16,4 5-12-16,-6-5-12 15,3 5-4-15,-3-6 12 16,-3 6-4-16,3-5 16 16,3 2-12-16,-3-2-20 15,0 2 4-15,3-5 4 16,3 6 4-16,-6-6 8 16,3 3-4-16,-3-3-4 15,3 2 4-15,-1-2 4 16,4 3-4-16,-9-3 8 15,9 3-8-15,-6-6 8 16,6 3-8-16,-3 0-12 16,3 3 4-16,0-8 4 15,-3 8 0-15,3-6-12 16,-3 6 8-16,3-3-4 16,-4-3 0-16,7-2 24 15,-6 8-8-15,3-6 24 16,-6 1-20-16,3-4 48 0,3 9-32 15,-3-8 20-15,0 2-28 16,-3-2 0-16,3 2-12 0,0-2 12 16,0 3-12-16,0-4-12 15,-4 6 0-15,4-5 12 16,0 3-4-16,-3-4 8 16,3 4-8-16,-3-3-12 15,0 5 4-15,0-3 56 16,0 3-28-16,-3-5 0 15,3 5-16-15,-3-5 12 16,3 2-12-16,-3-5-12 16,3 6 0-16,-3-6 12 15,0 3-4-15,-3-3 8 16,3 3-8-16,0-6-4 16,0 6 4-16,0-6 20 15,0 3-12-15,-3-5 12 16,0 5-12-16,0-5 12 15,3 3-16-15,-3-4-4 16,0 7 0-16,0-7 12 16,0 4-8-16,0-3 4 15,3 5-4-15,0-5-8 16,0 2 4-16,3-5 4 16,5 9-4-16,-8-9-4 15,6 3 4-15,-3-9 12 16,0 7-8-16,-3-9 16 0,3 5-16 15,-3-10 24-15,0 6-20 0,0-6 48 16,3 5-32 0,0-3-4-1,0 6-16-15,0-5 64 0,3 2-40 16,-3-7 16-16,0 7-32 0,-3-8 20 16,3 3-24-16,-6 0 4 15,3 5-8-15,-3-10-8 16,0 8 4-16,-3-6 12 15,6 8-8-15,3-8 48 16,-3 9-28-16,0-9-4 16,0 11-16-16,-1-3-164 15,4 8 84-15,0 1-632 16,0 7 392-16</inkml:trace>
  <inkml:trace contextRef="#ctx0" brushRef="#br0" timeOffset="60849.5721">3225 8601 476 0,'-6'-13'176'0,"6"13"-136"0,12-6-12 16,-6 1-24-1,3 5-8-15,-3-5 28 16,0 5-12-16,-6-6 120 16,3 6-76-16,-6-2 60 15,3 2-72-15,-6 0 4 16,3 2-28-16,-3-2-12 0,6 6-4 15,-3 2-24-15,3 2 12 0,0 3 12 16,6 3 0-16,0 6-4 16,-3 1 4-16,3 9 4 15,3 2-4-15,-6 9-12 16,3-1 4-16,0 11 40 16,0-3-24-16,-6 19 16 15,3-3-16-15,-3 11-16 16,6-6 0-16,3 17 40 15,5-6-24-15,1 13 8 16,0-8-12-16,-3 8-16 16,3-7 4-16,-3 12 20 15,3-7-8-15,-3 7 68 16,3-12-44-16,-4 4 16 16,4-7-32-16,-3 2 20 0,-3-13-24 15,-9-13 32-15,0-5-28 16,0-14 4-16,-3-7-12 15,0-4 12-15,3-7-12 0,0-3-116 16,3-5 56-16,3-3-324 16,-3-5 212-16,3-8-388 15</inkml:trace>
  <inkml:trace contextRef="#ctx0" brushRef="#br0" timeOffset="61586.2948">2005 10540 664 0,'0'-16'244'0,"6"14"-188"16,6-4-16-16,-3 6-76 0,3 0 12 15,5 3-40-15,-2 0 32 16,6-1 28-16,3-2 4 16,3 0 12-16,5 0-8 0,1-2 68 15,9 2-40-15,5-6 24 16,1 4-36-16,9-1 0 16,14 0-12-16,9 1 4 15,10-1-8-15,5 3 8 16,18 3-8-16,12-3 16 15,6 0-12-15,18 5-4 16,6 0 0-16,11-5-16 16,10 0 8-16,3-5 12 15,17 0-4-15,-3-3-12 0,7 0 4 16,-1-5 4-16,13 2 0 16,-7 0 52-16,3 1-28 15,4-3 44-15,-7 5-40 16,0 2-16-16,1 6-4 15,-4-2 0-15,-5 2-4 16,2 0-12-16,-5 5 4 0,-19-2 12 16,4-1-4-16,-13 1-4 15,-14 0 4-15,-3-3-4 16,-9-3 0-16,-9-2 8 16,-9-1-4-16,-18-2-4 15,-15-2 4-15,-14-1 4 16,-16 3-4-16,-14-2 40 15,-12-4-20-15,-9 4-120 16,-7 2 52-16,-5 3-540 16</inkml:trace>
  <inkml:trace contextRef="#ctx0" brushRef="#br0" timeOffset="62216.8045">8526 10133 932 0,'-30'-16'348'0,"19"10"-272"0,-4 6-20 0,6 0-12 16,-3 0-36-16,3 6 24 15,-6-1-20-15,3 3 4 16,-3 0-8-16,6-5 36 0,3 4-20 0,6 1-12 16,-6 0-8-16,12-2 12 15,0 2-8 1,9-3-4-16,0 3 0 0,9 0 4 16,9-3-4-16,-4 3-12 15,7 0 4-15,-6 0 12 16,0 2-4-16,-4-2-12 15,-5-2 4-15,-6 4 12 16,-6-2-4-16,0-3-4 16,-3 6 4-16,-9-3 12 15,-6 3-8-15,-3-1-4 16,-3 3 0-16,-6 6-4 16,-5 5 0-16,-1 2-12 15,0 1 8-15,3-4 12 16,-3 1-4-16,7-3-4 0,2-2 4 15,3-6 12 1,0-5-8-16,0-5 136 16,6-6-76-16,-3-5 40 15,3-5-64-15,0-11 20 0,3-2-36 16,1-6 28-16,2 0-32 16,-3 0-24-16,6 3 0 15,3 6 16-15,-3 4-8 16,3 3-28-16,0 3 8 15,-6 5-216-15,6 3 128 16,-3 2-464-16,0 3 316 16,5 8-388-16</inkml:trace>
  <inkml:trace contextRef="#ctx0" brushRef="#br0" timeOffset="63522.1295">9065 10397 476 0,'-12'-10'176'0,"12"7"-136"0,0-5-12 15,-3 3 20-15,3-1-32 16,0 1 12-16,0-3-16 15,3 3-32-15,3-3 8 16,3 0 32-16,6 3-12 16,0-3 36-16,3 3-28 15,-1-1-4-15,7 4-8 16,0-1 4-16,-3 0-4 0,0 3 8 0,0 3-8 16,-4 2-12-1,1 3 4-15,-6 0 4 0,0 5 0 16,-6 3-12-16,0 5 8 15,-3 3 12-15,-3 3-4 16,0-1-4-16,3 6 4 16,0 0-4-16,0-1 0 15,3-4-12-15,3-3 8 16,0-3 4-16,3-5 0 0,0-6 16 16,5-4-8-16,1-6 24 15,3-3-20-15,3-10 32 16,0-1-28-16,0-9 32 15,-7-4-32-15,4 1 84 16,-3-1-56-16,-3-2 4 16,-3 8-28-16,-3 5 68 15,0 0-52-15,0 6-12 16,0 2-16-16,0 2-20 16,2 1 8-16,7 0-288 15,0 0 160-15</inkml:trace>
  <inkml:trace contextRef="#ctx0" brushRef="#br0" timeOffset="64934.402">3231 8532 384 0,'6'-3'140'0,"-6"3"-108"0,-3-2-8 0,3-1 172 16,3 0-112-16,-6-2 72 15,3 3-92-15,-3-6 8 16,6 2-40-16,-3-4 4 15,6 2-20-15,0-3 28 16,0 6-28-16,-3-3 20 16,3 3-20-16,-3-3 36 15,0 5-28-15,-3-2-32 16,0 10 4-16,-6-2 0 16,3 5 4-16,-9 2-12 15,3 1 8-15,-9 5 4 16,3 0 0-16,-8 2-12 15,5 1 8-15,-9 4 56 0,3 1-28 16,3-3-12-16,6-2-4 16,3-1 8-16,6-2-8 15,6-5-12-15,6-3 0 0,3-3 12 16,6 3-4 0,9-5-20-16,0-1 8 15,6 1 4 1,-1 0 4-16,4-1 24 15,0 1-12-15,-6-3-12 0,-4 3-4 0,-5-3 72 16,-3 0-36-16,-6-6 136 16,0 4-92-16,-9-9 60 15,0 3-76-15,-9-8-16 16,-3 6-28-16,-9-4-12 16,7 4 0-16,-4-1 4 15,3 3-4-15,0 0-204 16,6 3 108-16,0 0-352 15,6 5 252-15</inkml:trace>
  <inkml:trace contextRef="#ctx0" brushRef="#br0" timeOffset="65524.8168">3017 7939 580 0,'21'-23'216'0,"-21"23"-168"16,26-16-12-16,-14 10 4 16,0 4-28-16,0-3-4 15,3 5-4-15,-6 0-4 16,0 2 0-16,-3 6 24 15,-3 5-12-15,0 6 12 16,0-1-12-16,-3 4 12 16,3-1-16-16,0 0-4 15,6-3 0-15,3-2 12 16,-6-3-8-16,5-5 4 16,4-2-4-16,3-6-156 15,0 0 80-15</inkml:trace>
  <inkml:trace contextRef="#ctx0" brushRef="#br0" timeOffset="65626.7011">3255 7707 912 0,'-6'-8'340'0,"6"8"-264"0,15 5-24 0</inkml:trace>
  <inkml:trace contextRef="#ctx0" brushRef="#br0" timeOffset="67561.5067">3103 10646 392 0,'3'-5'148'0,"3"-1"-116"0,0 4-8 0,0-1 40 16,0-2-40-16,0 2 8 15,0-2-20-15,0 5 56 16,-6 0-40-16,3-6 140 16,-3 6-96-16,0 0 48 15,-3 0-72-15,3 0 100 0,0 6-88 16,0-6-32-16,0 0-24 15,6 5 32-15,3-5-24 16,3 0 0-16,-4 0-8 0,1 0 20 16,6-3-12-16,0 3 12 15,0 0-12-15,3 0-8 16,3 0 0 0,6 3-4-16,2 2 0 15,7 1 16-15,15-1-8 0,11-2-20 16,19 2 4-16,-1-8 20 15,12-2-4-15,9-6 4 16,6-2-4-16,-11 3-16 16,-10-6 4-16,-9 5 12 15,-11 3-4-15,-10 0 24 16,-11 6-16-16,-9-1 40 16,-9 3-28-16,-10 0 4 31,1 3-16-31,-9-3 100 0,-3 2-64 0,0-2 16 15,0 0-40-15,-3-2-32 16,3-1 4-16,0 0 8 0,3 1 0 16,-3-1 8-16,-3 0-8 15,0 3-12-15,-3 0 4 16,0 0 4-16,0 0 0 16,0 0-12-1,3 6 8-15,-3-6-4 0,0 0 0 16,0 0 16-16,0 5-4 15,0-5-4-15,0 0 4 16,0 0-4-16,0 0 0 16,0 0 8-16,6-3-4 0,-6 3 8 15,0 0-8-15,3-2-12 16,0-1 4-16,-3 3 12 16,0 0-4-16,0 0-4 15,0 0 4-15,0-3 4 16,0 3-4-16,0-2 8 15,3-1-8-15,-3-2 8 16,0 5-8-16,3 0 24 16,0-6-16-16,-3 6-4 15,0-2-4-15,0-6 12 16,0 3-8-16,0-3 40 16,0-3-24-16,0-2 32 15,0 0-32-15,0-6-12 16,0-2-8-16,0 2-4 15,0-2 0-15,-3-3 16 0,0 1-8 16,-3-1-4-16,3 0 0 16,-6-8-16-16,0-2 8 15,0-3 20-15,-3-3-8 16,0-5 48-16,-3-2-28 16,0-1 48-16,1 6-44 15,2-1 4-15,0 4-24 16,0 2-8-16,3-6 0 15,-3-2-16-15,9-8 8 0,-6-2 4 16,3-1 0 0,3 3 0-16,0-5 0 0,-3 5 16 15,-6-2-8-15,3-4 16 16,-3 1-16-16,4 0-4 16,-10 0 0-1,9 5-16-15,0 0 8 16,0 0 20-16,0 0-8 0,0-2 32 15,6-9-24-15,-3 1 32 16,3 4-32-16,-3 1 20 16,6 5-20-16,-6-2 28 15,-3-1-28-15,0 9 20 32,6 2-20-32,-3-6-16 15,3 12-4-15,-5-4 4 16,5 9 0-16,-6-3 0 0,0 8 0 15,0 0-12-15,6 10 8 16,-3-2 12-16,3 8-4 0,0-3-12 16,3 8 4-16,-6-3-4 15,6 6 0 1,0-3 0-16,0 5 0 16,-3 1-64-1,3 2 40-15,-6 0-224 0,6 5 140 0,-6 3-308 16,9 5 236-16,-6 6-444 15,3-1 352-15</inkml:trace>
  <inkml:trace contextRef="#ctx0" brushRef="#br0" timeOffset="68507.1885">4538 11156 416 0,'-3'-7'152'0,"0"4"-116"0,-3-2-12 15,3 2 56-15,0-2-48 0,0 2 128 16,-3-2-88-16,0-1 20 16,0 1-56-16,-3 0 12 15,0 2-28-15,0 1 8 0,-3-1-16 16,-2 0-16-16,-1 6 0 16,0 0 20-16,-3-1-8 15,0 6 60-15,0 3-40 16,3-1 60-16,6 1-52 15,0 2-24-15,6 3-12 16,6 0 8-16,6-3-4 16,6-2-12-16,6-6 4 15,6-5-4-15,9-5 0 0,-1-3 0 16,-2-3 0 0,-3-2 16-16,-6 0-4 0,-10 2 24 15,-2-2-16-15,-12 2 40 16,-6-2-28-16,-8 2 20 15,-7 4-24-15,-3 4 88 16,0-2-60-16,0 5-48 16,9 2-4-16,4-2-152 15,11 6 84-15,8-6-380 16,10-3 248-16,6-2-304 16</inkml:trace>
  <inkml:trace contextRef="#ctx0" brushRef="#br0" timeOffset="68661.3612">4746 11111 956 0,'-6'-5'352'0,"9"5"-272"0,0 5-24 0,3-5-20 16,0 6-32-16,0-1-80 15,3-2 40-15,3-1-304 16</inkml:trace>
  <inkml:trace contextRef="#ctx0" brushRef="#br0" timeOffset="69051.3957">4952 10963 748 0,'-15'-2'276'0,"15"2"-216"0,0 0-16 15,0 0-32-15,0 0-16 16,3 0-4-16,9 0 0 16,2-3 32-16,7 0-12 15,3 1 24-15,12-4-24 0,-4 1 24 16,4 0-24-16,0 0-20 15,3-3 0-15,-7 5 20 16,-2 0-4-16,-9 1-12 16,-3 2 0-16,-6 2 40 15,-9 6-24-15,-6 3 80 16,-6-1-56-16,0 9-12 16,-3 7-16-16,-3 4-20 0,3-1 8 15,0 0-172-15,3 2 96 16,0 1-268-1</inkml:trace>
  <inkml:trace contextRef="#ctx0" brushRef="#br0" timeOffset="69439.8457">5517 11056 768 0,'12'0'284'0,"-6"13"-220"0,6 8-20 16,-9-10 84-16,0 2-80 16,3 3 44-16,3 0-56 0,-3 0 0 15,-3-3-24-15,3-2 72 0,2-1-48 16,1-13 128-16,0-4-92 16,3-9 96-16,0-8-92 15,0-16-8-15,0-7-40 16,3-1-200-16,3-5 88 15,0 11-448-15,-1 10 296 16</inkml:trace>
  <inkml:trace contextRef="#ctx0" brushRef="#br0" timeOffset="77905.0531">7202 5259 624 0,'-15'-10'228'0,"15"10"-176"0,6-3-16 0,-6 1-16 16,0 4-20-16,3 1 120 15,3 2-64-15,3 0 4 16,6 3-36-16,2-8-8 16,1 6-8-16,3-12 20 15,0 1-16-15,3-3 4 16,3 3-8-16,-4-11-40 15,-2 3 16-15,-3-8-4 16,0 2 12-16,-9-7 24 16,-3 4-8-16,-9-4 16 15,3 5-16-15,-15 0-4 16,0 5 0-16,-9 3 20 16,6 5-12-16,-5 5 4 15,2 3-8-15,0 5-8 16,6 3 4-16,3 8 12 0,6 3-8 15,3 2 4-15,6 3-4 16,6 2 12-16,3-2-12 16,6 0 16-16,3-1-16 15,-1-4-4-15,4-3 0 0,0-6 12 16,6 1-8-16,3-6-72 16,-4 3 32-16,4-5-288 15,0 0 180-15</inkml:trace>
  <inkml:trace contextRef="#ctx0" brushRef="#br0" timeOffset="78088.7934">7752 4982 880 0,'-17'-22'328'0,"17"22"-256"0,2 0-16 16,4 3-32 0,0 2-24-16,3 9-20 15,6 2 12-15,6 13 12 16,-3 0 0-16,15 5-12 15,-1 1 4-15,7-4 12 16,-3-4-4-16,2-6-72 16,-5-3 36-16</inkml:trace>
  <inkml:trace contextRef="#ctx0" brushRef="#br0" timeOffset="78313.3505">8014 4990 944 0,'-32'-14'352'0,"32"14"-276"0,-15 11-20 0,6-3-48 16,6 2-16-16,-9 12-4 15,3-1 4-15,-9 16 0 16,3 0 0-16,-12 10 8 16,7-2 0-16,-10-2 0 15,9-6 0-15,-3-5 0 16,6-3 0-16,3-11-144 15,6-2 80-15</inkml:trace>
  <inkml:trace contextRef="#ctx0" brushRef="#br0" timeOffset="78581.026">8071 4976 872 0,'-6'-2'324'0,"6"2"-252"0,-6 10-20 16,0 1-56 0,6-3-8-16,-3 24-12 15,3 10 12-15,0 16 0 16,3 8 4-16,0 16 32 16,0-5-12-16,-3 10 40 15,6-13-28-15,-6-2 40 16,0-11-36-16,-6-11 20 0,6-8-28 15,-9-13 0-15,12-5-12 16,-9-16-156-16,6-5 80 0</inkml:trace>
  <inkml:trace contextRef="#ctx0" brushRef="#br0" timeOffset="78807.6414">7970 5151 860 0,'17'-26'320'0,"-17"26"-248"0,72-11-20 0,-33 14-12 16,-7 5-32-16,16 5-20 16,-3 3 4-16,2 7-4 15,-5 1 4-15,-6 3 24 16,-16-1-8-16,-14 1 16 16,-6-1-16-16,-26-2 112 15,2 0-68-15,-27-6-4 16,10-2-28-16,-13-8 12 15,12 0-20-15</inkml:trace>
  <inkml:trace contextRef="#ctx0" brushRef="#br0" timeOffset="79150.9271">8648 5042 704 0,'-35'-13'264'0,"35"13"-208"0,-21 8-12 0,6-3-44 16,9 3-8-16,-9 3 4 16,6 2 4-16,-3 6 32 31,3 2-16-31,-3 3-12 0,9-3-8 0,-3 3 28 16,0 0-12-16,6-3 24 15,0 0-24-15,6-5 24 16,0 0-24-16,9-11 24 15,0 0-24-15,12-15-48 16,-3-1 20-16,0-15-68 16,-1-1 48-16,-5-13-44 15,-3 6 44-15,-9-3 48 16,-3 8-8-16,-12 2 120 16,9 12-72-16,-9 4-64 15,-3 6 4-15</inkml:trace>
  <inkml:trace contextRef="#ctx0" brushRef="#br0" timeOffset="79767.801">8877 5032 392 0,'-3'-5'148'0,"3"5"-116"0,6 0-8 0,-6 5 48 16,3 0-44-16,0 6 112 15,0 2-80-15,0 6 64 16,0 7-72-16,0 0 76 16,3 1-72-16,-6-3 16 15,3 0-40-15,-3-6 56 16,0 1-48-16,0-9 72 16,0-2-64-16,0-11 0 15,3-2-28-15,0-8-20 16,0 0-4-16,0-14-148 15,0 3 84-15,3-10-96 16,3 8 96-16,0-4 16 16,0 7 32-16,3 1 76 15,0 7-28-15,0 1 76 16,-1 6-56-16,-2 6 8 16,3 2-32-16,-3 2 4 15,3 6-16-15,-3 3-24 16,3 5 4-16,0 0 12 15,0 2 0-15,-3 1-4 16,0 2 4-16,-9 0 28 16,0 0-16-16,-9 0-12 15,0 1-8-15,-3-4-4 16,6 1 0-16,-3-4-204 0,6-1 116 0,6-6-348 16,3 0 248-16</inkml:trace>
  <inkml:trace contextRef="#ctx0" brushRef="#br0" timeOffset="80966.3712">9282 5090 736 0,'0'8'272'0,"0"-8"-208"16,0 13-20-16,3-7 8 15,3-1-36-15,3-5 12 16,3 3-16-16,6-9-16 15,0 4 0-15,0-6-16 16,2 0 12-16,-8-6-4 16,-3 7 4-16,-9-4-72 15,-9 6 44-15,-9-1-40 16,-2 6 44-16,-10 3 28 16,6 5 4-16,-3 3 152 15,9 2-84-15,1 5 24 16,5 1-52-16,9-1-8 15,9 1-20-15,9-1 36 16,5-2-24-16,4-5-32 16,6-3 4-16,6-6 0 15,5 1 4-15,-8-6-88 0,-3 1 48 16,-6-4-48-16,-4 1 52 16,-5-5-52-16,-3 4 52 0,-6-7-152 15,-3 5 108 1,-3-5 24-16,0 2 36 15,0 3 160-15,3 3-76 16,0 0 36-16,3 5-60 0,0 2 12 16,3 4-32-16,6-1 0 15,0 6-12-15,0-6-8 16,2 3 4-16,-5-3 4 16,3 6-4-16,-6-9 8 15,3 4-8-15,-9-6-136 16,3 0 76-16,-6-6-112 15,0 4 96-15,-3-9-96 16,0 6 96-16,0 0 60 16,3 5 12-16,6 0 88 15,3 5-52-15,6 0 24 16,6 0-40-16,8 1-28 16,1 2 4-16,9-6 44 15,0 4-20-15,-7-9-28 16,-2 3 4-16,-6-5-60 15,-6-1 32-15,-9-7 16 16,0 0 12-16,-12-14-8 16,0 1 8-16,-12-14 28 15,3 3-12-15,-6-8 216 16,3 8-124-16,0 6 200 0,3 7-172 0,3 8-36 16,6 8-64-16,3 13-40 15,6 6 0-15,6 15-4 16,6 6 4-16,3 10-44 15,0-2 24-15,-6-3-92 16,0-3 68-16,-9-10 24 16,-3-3 20-16,-9-13-12 15,0-2 12-15,-12-17-12 16,3 0 8-16,-9-15 36 16,3 2-16-16,0-5 0 15,7 8-4-15,8 0-4 16,9 5 0-16,14 3-28 15,10 7 16-15,9 4-4 16,3 7 8-16,5 3-80 16,-2 3 48-16,-12-1-48 15,-6 1 52-15,-13 2 4 16,-5 0 16-16,-12-2 28 16,-2-1-4-16,-7-4 68 15,6 2-44-15,0-6 48 16,6 3-44-16,9-5-20 15,6 0-8-15,11-7-20 16,7 1 8-16,15-7 4 16,2 5 0-16,13-5 8 0,0 0-4 15,-7-1-64-15,-2 6 32 16,-16-2 4-16,-2 2 12 0,-18-5 92 16,-6 5-48-16,-15-5 116 15,3 2-88-15,-12 0 88 16,3 6-84-16,-3 5-40 15,9 5-20-15,6 17-12 16,12 1 0-16,12 14-548 16,12 3 304-16</inkml:trace>
  <inkml:trace contextRef="#ctx0" brushRef="#br0" timeOffset="82047.6402">6868 8355 372 0,'-3'-11'140'0,"3"11"-112"0,-3 8-4 0,3-3 40 15,6 3-40-15,0 8 96 16,0 3-68-16,3 15 100 16,0 8-88-16,3 22 40 15,0 2-60-15,0 11-16 16,3-6-16-16,0-5-20 15,-1-10 4-15,-8-8 48 16,3-9-24-16,-6-12 96 16,0-6-64-16,-9-18 4 15,3-6-36-15,-9-18-204 16,1 0 96-16,-13-22-80 16,9 1 100-16,-6-19-24 15,6 8 52-15,-9-5 40 16,12 13 4-16,6 0 132 15,6 13-72-15,12 3 16 16,6 11-48-16,9 4 24 16,3 9-32-16,6 8-12 15,-4 5-8-15,-2 2 12 0,0 6-8 16,-12 0 16-16,-3 3-16 0,-18-1 104 16,-3 3-64-16,-12-2-20 15,-3-3-16-15,-9-11-172 16,9-2 88-16</inkml:trace>
  <inkml:trace contextRef="#ctx0" brushRef="#br0" timeOffset="82183.6127">7410 8289 1528 0,'-12'-11'564'0,"12"11"-436"0,3 5-40 0,-6-2-284 15,0 2 88-15</inkml:trace>
  <inkml:trace contextRef="#ctx0" brushRef="#br0" timeOffset="82348.8434">7392 8471 1236 0,'-18'3'456'0,"18"-3"-352"0,9 18-32 16,-9-7 16-1,0 2-64-15,0 8 0 16,6 0-16-16,0 3-112 16,9-5 56-16,-6-3-112 15,6 0 92-15</inkml:trace>
  <inkml:trace contextRef="#ctx0" brushRef="#br0" timeOffset="82708.8295">7487 8476 736 0,'9'-10'272'0,"-9"10"-208"0,30-5-20 0,-15 2-8 15,3 3-28-15,3-3-4 16,0 3 0-16,-1-2-4 16,1-1 0-16,6 0 0 15,-9 6 0-15,3-3-12 16,-3 0 8-16,-7-5 12 15,1-1-4-15,-12-4 24 16,6 2-16-16,-12-3 76 16,6 6-52-16,-12 0 68 15,4 2-64-15,-7 6-24 16,3 5-16-16,-6 2 0 16,6 4 0-16,-3 1-20 15,6 4 12-15,-3 2 4 16,9-2 4-16,3-1 8 15,3-2-4-15,9-3-36 16,3-2 16-16,9-6-460 16,3-2 260-16</inkml:trace>
  <inkml:trace contextRef="#ctx0" brushRef="#br0" timeOffset="83385.394">8059 8410 632 0,'0'-13'236'0,"0"13"-184"0,3-10-16 0,-3 4 176 15,0 4-124-15,-3-9 72 16,3 11-96-16,-9 0-28 15,3 0-20-15,-15 5-24 16,6 3 4-16,-14 0 40 16,8 3-24-16,0-1-28 15,6 4 8-15,6-1 0 16,6 3 8-16,9-6-12 16,9 6 8-16</inkml:trace>
  <inkml:trace contextRef="#ctx0" brushRef="#br0" timeOffset="84270.9131">8217 8490 548 0,'-6'0'204'0,"6"0"-156"0,0 0-16 0,0 0 228 16,0 0-148-16,0 0 0 15,0 0-68-15,9-3-16 16,6 3-16-16,8-5-24 16,7 2 4-16,3-5 20 15,-3 6-4-15,-4-12-12 16,1 6 0-16,-9-5 12 16,-3 5-4-16,-15-2 16 15,0 2-12-15,-21 0 4 16,3 5-4-16,-14 3 108 15,5 3-64-15,-6 2 40 16,9 6-52-16,6-1-40 16,9 3-4-16,15 1 0 15,6 4 4-15,18-5-108 16,6-2 60-16,14-6-184 16,1 3 132-16,0-5-280 15,-4 2 212-15</inkml:trace>
  <inkml:trace contextRef="#ctx0" brushRef="#br0" timeOffset="84706.2464">8660 8278 716 0,'-3'3'264'0,"3"-3"-204"0,6 8-16 0,-6 0-16 15,0 2-24-15,0 9 52 16,3-1-32-16,0 6 8 15,3 0-20-15,0 0 0 16,6-3-4-16,-3-5-8 16,3 2 4-16,0-10 20 15,6-3-12-15,-7-7 4 16,1 2-8-16,-3-8 12 16,0-3-12-16,-3-2-12 15,0 5 0-15,-3-2-4 16,0 4 0-16,-3 4-20 15,3 7 16-15,0 5 12 16,3 4 4-16,6 2 16 16,3-3-12-16,9-3 24 15,2 4-20-15,7-12 40 16,3-2-28-16,-3-8 76 16,-4 3-56-16,-5-11 48 15,-6 3-52-15,-12-14 60 16,0 6-60-16,-12-10-24 0,0 4-16 15,-6-5-256-15,0 6 140 0,3 2-528 16,3 0 364-16</inkml:trace>
  <inkml:trace contextRef="#ctx0" brushRef="#br0" timeOffset="84826.2396">9116 8058 1320 0,'-21'-7'488'0,"21"7"-380"0,-12 0-28 0,6 0-28 15,3 5-44-15,0 5-40 16,6 6 20-16</inkml:trace>
  <inkml:trace contextRef="#ctx0" brushRef="#br0" timeOffset="84960.939">9178 8397 788 0,'-24'-5'292'0,"24"5"-228"0,0-8-16 15,0 3-16 1,3 5-28-16,3-3-160 16,6 6 84-16</inkml:trace>
  <inkml:trace contextRef="#ctx0" brushRef="#br0" timeOffset="85530.5575">9467 8246 892 0,'-27'-18'332'0,"27"18"-260"0,-21-13-20 0,15 7 96 16,3 4-92 0,-3-4 40-1,3 4-56-15,3 2-40 0,3 2-4 0,6 6-16 16,3 5 8-16,0 3 0 16,3 0 4-16,-3 3 24 15,3-1-8-15,-6 1-4 16,0-1 0-16,-6 1-4 15,2-3 0-15,-5 0 0 16,0-3 0-16,-2-3 8 16,2 1-4-16,-3 0-36 15,0-1 16-15,-3-2-20 16,3 0 20-16,-6-3 16 16,0 6 4-16,-3-8-4 15,6-1 4-15,-3-2-4 16,3 0 0-16,0-2-12 15,3 2 8-15,0-8 4 16,3 5 0-16,0-2-20 16,3 5 12-16,0-6 4 15,6 1 4-15,6-3-28 16,3 6 16-16,9-6-4 16,-1 2 8-16,7-2-28 15,-3 3 20-15,0-8-12 16,2 2 16-16,-11-2 36 15,3 0-16-15,-9-3 60 0,0 3-36 16,-9-3 136-16,0 3-96 0,-9-3 4 16,3 10-48-16,-9-2-36 15,0 3 4-15,-3 5 28 16,3 0-16-16,6 11-16 16,6-3 0-16,21 10-188 15,9-2 104-15</inkml:trace>
  <inkml:trace contextRef="#ctx0" brushRef="#br0" timeOffset="86612.2825">10568 8469 560 0,'6'0'208'0,"-6"0"-164"0,15 0-8 0,-6-3-12 16,3 3-20-16,3-13-4 15,3 5 4-15,2-11 4 16,1 1-4-16,6-9-4 15,-6 3 4-15,0-10 4 16,-4 2-4-16,-5-10-4 16,0 5 4-16,-9-5-16 15,-3 10 8-15,-9-3 152 16,3 12-80-16,-6 1 88 16,7 9-92-16,-7 8-32 15,6 5-20-15,-6 13-12 16,3 6 0-16,-3 15 0 15,3 3 0-15,3 8 0 16,3 0 0-16,3-3-12 16,6-5 8-16,0-5 40 15,3-8-24-15,3-8 36 16,3-3-32-16</inkml:trace>
  <inkml:trace contextRef="#ctx0" brushRef="#br0" timeOffset="86747.9651">11023 7992 944 0,'-41'-21'352'0,"41"21"-276"0,-3 5-20 0,-3-2-144 16,3 0 36-16</inkml:trace>
  <inkml:trace contextRef="#ctx0" brushRef="#br0" timeOffset="86957.8855">11083 8138 676 0,'0'2'248'0,"0"-2"-192"0,-9 24-16 0,3-8 112 15,3 0-92-15,-6 10 36 16,6 1-56-16,-3 5 4 16,6-3-28-16,0-3-8 15,6 1-4-15,0-9 12 16,0-2-8-16,-3-5 4 15,3-3-4-15,-3-8-200 16,0 0 104-16,-3-8-376 16,3 2 256-16</inkml:trace>
  <inkml:trace contextRef="#ctx0" brushRef="#br0" timeOffset="87347.3649">11205 8172 800 0,'-3'-5'296'0,"3"5"-232"0,-6 3-16 0,3-1-52 16,6 1-8-16,0 13 4 15,3-3 8-15,3 11-36 16,6 0 20-16,0 2 40 16,0 1-12-16,-6-6 68 15,5 0-44-15,-5-5 100 16,0-3-80-16,-9-8 80 15,0 6-76-15,-6-16 4 16,6 5-40-16,0-8-4 16,-6 0-12-16,3-16-24 15,6 3 8-15,-3-11-56 16,6 5 32-16,0 4-20 16,6 4 32-16,3 6 20 15,3 8 0-15,-3 7-8 16,3 9 4-16,-3 5 12 15,2 5-4-15,-8 3 8 16,9 0-8-16,-9-1-36 16,0 1 16-16,3-8-372 15,-3 0 212-15</inkml:trace>
  <inkml:trace contextRef="#ctx0" brushRef="#br0" timeOffset="87888.2038">11684 8199 872 0,'-9'-8'324'0,"9"8"-252"0,0 2-20 0,0-2-40 16,0 0-16-16,0 0 40 15,0 0-24-15,0-2 36 16,9-1-32-16,-9-2-12 16,6 0-8-16,-6-6 4 15,0 6 0-15,-6-3 0 16,0 2 0-16,-9 4 0 15,6 4 0-15,-11 9 32 16,5 2-16-16,0 6-4 16,0-1-8-16,9 6-4 15,12 0 0-15,3-6 0 16,12 1 0-16,9-8 16 16,5-1-8-16,13-7-100 15,-3-3 48-15,-7-6-16 16,-2 1 36-16,-6-8 24 15,-6 2 0-15,-10-7 0 16,-5 2 4-16,-3-3 84 16,-3 6-48-16,3 3 44 15,-6 4-48-15,6 4-28 16,3 12-8-16,6 1-28 0,0 7 16 0,9 1 24 16,-1 5-8-16,7-3 0 15,3-3 0-15,3-4 20 16,-4-4-12-16,-8-5 24 15,-3-5-24-15,-12-5 68 16,0-3-48-16,-15-10 40 16,0 2-40-16,-6-13 184 15,0 2-120-15,3-7 180 16,9 7-156-16,15-2-80 16,6 8-28-16</inkml:trace>
  <inkml:trace contextRef="#ctx0" brushRef="#br0" timeOffset="89540.7224">3880 13524 496 0,'-3'-8'184'0,"3"8"-140"0,-3-5-16 16,0 2 92-1,3 3-72-15,-6-2 164 0,6 4-116 0,-3-2 60 16,6 0-92-16,-3 0 124 15,0 0-108-15,0-2 52 16,0 2-76-16,0-6 20 16,6 1-44-16,3 0-28 15,3 0-4-15,18-6-8 16,5 6 0-16,22-1 8 16,2 4 0-16,22-1-12 15,2 3 8-15,12-3 4 16,-5 6 0-16,2-6 8 15,-9 1-4-15,-2-9 24 16,-10 6-16-16,-5-6 68 16,-4 3-48-16,-11-2-4 15,-13 5-16-15,-8-3 8 16,-6 5-12-16,-6 0 32 0,-9 3-24 16,-6 0 4-16,-3 0-12 15,-3 0-192 1,0 6 100-16</inkml:trace>
  <inkml:trace contextRef="#ctx0" brushRef="#br0" timeOffset="91461.3927">5077 12992 572 0,'8'-18'208'0,"-8"18"-160"16,9-16-12-16,-6 8 136 15,0 3-100-15,0-6 88 16,0 6-96-16,-3-6 64 15,3 9-72-15,-3-4 4 16,0 4-36-16,0-1-4 16,0 3-12-16,-3 0-8 15,3 3 4-15,0-1-16 16,6 4 8-16,-3 4-16 16,3 6 12-16,3 13 32 15,0 8-16-15,3 19 8 16,0-1-8-16,0 12 4 15,3-7-8-15,-6 7-4 16,-1-9 4-16,1 0 20 0,0-5-12 0,-3-8 4 16,-3-5-8-16,-3-6 4 15,0-10-8-15,0-6 8 16,3-2-8-16,0-3 16 16,0 1-12-16,-3-4-4 15,3 3 0-15,-3-2 20 16,6 0-12-16,-3-3 4 15,3 2-8-15,-3-5 56 16,0 3-36-16,-3-5 8 16,3 0-24-16,-3-3-8 15,0 0 0-15,0 2-24 16,0 4 12-16,0 2 12 16,0 2 0-16,0-2-4 15,6 0 4-15,-3-3 12 16,3 3-8-16,0-5 40 15,0 2-24-15,0-5-4 16,0 0-12-16,-3-2 12 16,3 2-12-16,-6-3-12 15,3 6 0-15,-3-3 12 16,0 0-4-16,0 0 8 16,0 0-8-16,0 0 16 15,0 0-12-15,0 0 24 16,0 2-20-16,-3 1-32 15,3 2 12-15,-3 0 20 0,3 1-8 16,-3-1-8-16,6 0 0 16,-3-5 4-16,0 0 0 0,0-2 96 15,0 2-52-15,0-6-8 16,3 4-24-16,-3-6-20 31,0 2 4-31,0-1 20 0,3 1-8 0,0-4-28 16,5 2 8-16,4-6 4 15,3 4 8-15,12-14-12 16,0 3 8-16,9-16 4 16,-1 0 0-16,13-11 0 15,-9 6 0-15,5-3 0 16,-8 8 0-16,0 2 0 16,-7 9 0-16,-5 2 8 15,-3 8-4-15,-6 3 16 16,0 5-12-16,-6 0 4 15,-3 3-4-15,-3 0-16 16,3 2 4-16,-3 0-4 16,0 3 0-16,0-2 0 15,3 2 0-15,-3-3 24 16,0 0-8-16,-3 1 4 16,2 2-4-16,-2-3 4 15,3 3-8-15,-3-5-12 16,3 5 4-16,-3-3 4 15,0 3 0-15,0-2 16 16,0 2-8-16,-3-3-20 0,3 0 4 0,-3 1 32 16,1 2-16-16,-4-3 8 15,0 0-8-15,-6-2 12 16,3 5-12-16,-9-8 16 16,6 0-16-16,-9-10 24 15,3 2-20-15,-11-16 4 16,5 0-8-16,-21-15-16 15,3 4 4-15,-17-4 12 16,5 10-4-16,-5 2 40 16,11 9-20-16,-2-1 12 15,11 11-20-15,0-5-8 16,12 11-4-16,-2-6-4 16,2 5 0-16,3 1-12 15,9 2 8-15,-3 0-16 16,9 5 12-16,0-2-100 15,6 2 56-15,6-2-168 16,6 5 120-16,6-5-392 16,6 5 276-16</inkml:trace>
  <inkml:trace contextRef="#ctx0" brushRef="#br0" timeOffset="92152.3618">5859 12905 580 0,'-6'-10'216'0,"6"10"-168"0,0-11-12 15,0 6 136 1,0 2-100-16,-3-5 120 15,3 6-108-15,-6-4 64 16,3 6-88-16,-5-5 12 16,5 5-40-16,-6-5-12 0,9 5-12 0,-3 2-24 15,9 6 8-15,-3 5-4 16,6 6 4-16,5 15-12 16,4 6 12-16,3 26 40 15,0 3-20-15,0 16 8 16,-3-6-12-16,-6 8 20 15,-1-10-16-15,-8 0 12 16,3-14-12-16,-12-5 72 16,6-13-48-16,3-10 4 15,0-11-24-15,0-11-20 16,3-3 0-16,3-15-208 16,6 0 116-16,3-19-676 15,3 3 428-15</inkml:trace>
  <inkml:trace contextRef="#ctx0" brushRef="#br0" timeOffset="92558.9087">5969 13350 652 0,'3'-6'244'0,"-3"6"-192"0,-8 6-12 15,5-9 76 1,6 3-72-16,-3-3 112 0,0 6-84 0,0-3 76 16,0 0-84-16,0 0 72 15,0 0-76-15,0 0 32 32,5 0-56-32,1 0 0 15,3 0-24-15,9 0-8 0,3 3 0 0,18-3 4 16,2 0-4-16,37-3-12 15,5-2 4-15,33-1 12 16,9-2-4-16,-3 3 8 16,-12-3-8-16,-11 6-12 15,-16-6 4-15,-15 0 56 0,-11 0-28 16,-18 3 120 0,-4-1-76-16,-11 1 0 15,-6 2-40-15,-9-2 0 16,0 2-16-16,-6-5-440 15,0 0 236-15</inkml:trace>
  <inkml:trace contextRef="#ctx0" brushRef="#br0" timeOffset="94057.9737">7231 13291 684 0,'-8'-10'252'0,"8"10"-192"0,3-21-20 0,0 7 32 15,-1 7-48-15,1-9 24 16,3 5-28-16,0-2 28 16,0 2-32-16,0 3-4 15,0 6-8-15,0 7 20 16,3 3-12-16,3 10 56 16,0 6-36-16,3 13 4 0,3-2-24 15,0-1 28-15,2-5-24 16,1-5 48-16,-6-8-36 15,3-8 84-15,6-8-64 0,-9-8 48 16,0-13-56-16,2-8 8 16,1-8-32-16,-6-8-8 31,0 0-4-31,0-16-16 0,0 5 8 16,0 9 4-16,-9 7 0 15,3 13 0-15,6 9 0 0,-6 5-36 0,-3 7 20 16,5 14 16-16,4 11 0 15,-3 5-16 1,6 5 8-16,6 10 20 16,-3 9-4-16,3-8 4 15,0-6-4-15,-1-2 12 16,-5-8-12-16,3-3 24 0,-3-8-20 16,-3-2-4-16,-6-3-4 15,3-8 20-15,6-6-12 0,3-7-4 16,-7-11-4-16,4-5-16 15,3-18 8-15,0-4-40 16,-3-2 24-16,-3 6-12 16,6 4 20-16,0 9 24 15,-10 10-4 1,7 8-40-16,0 11 20 0,-6 10 28 16,3 11-8-16,3 13-8 15,0 14-4-15,6 4 4 16,8-2 0-16,-5 0 0 15,9-10 0-15,-3-4 16 16,-3-9-8-16,-7-4 4 16,1-10 20-1,-6-16 0 1,0-10-16-16,-3-6-8 0,0-8-4 16,-6-2-76-16,6-1 40 15,-3 6 12-15,-1 3 16 16,-2 7-16-16,3 6 12 15,-6 2 4-15,3 3 4 16,0 3-12-16,-3 2 8 16,-3 3 12-16,6 0-4 15,-6 6 8-15,0-1-8 16,-3 0 8-16,3 1-8 16,-3-1 8-16,0-2-8 15,-3-1 52-15,3-2-32 16,0 0 0-16,3 0-16 0,-3 0-8 15,3 0 4-15,0 0-24 16,6 3 12-16,9 2-24 16,15-2 20-16,6-3 32 15,20-6-12-15,7-1 28 16,5 1-24-16,-11-2-20 16,2-2 0-16,-2 2 12 15,-13 0 0-15,-2 0 112 16,-12 0-64-16,-6 3 112 15,-6-1-92-15,-9 1 76 16,-4 2-84-16,-2-2-24 16,-3 0-24-16,-3 0-24 15,0-1 4-15,1 1 12 16,-4 0-4-16,-3 2 8 16,3 3-8-16,-6 3-20 15,-3 5 8-15,0 5-4 16,0 5 4-16,6 4-12 15,9-1 12-15,6-3-32 0,9-2 24 16,12-11-20-16,14-10 20 16,7-8-60-16,3-8 40 15,-10-3-8-15,-11-3 24 16,-6 4 20-16,-15-1 4 16,-12 0-36-16,-12 3 16 15,-9 8-116-15,-6 5 72 16,1 0-140-16,5 8 112 0,12 10-820 15</inkml:trace>
  <inkml:trace contextRef="#ctx0" brushRef="#br0" timeOffset="94914.8841">3841 13424 820 0,'-6'-11'304'0,"6"11"-236"0,-9-8-20 0,0 6-8 16,4-1-32-16,-16-8 24 16,6 11-20-16,-12-2 112 15,3 2-72-15,0 2 76 16,7 12-72-16,2-4-32 15,9 9-12-15,12-3-24 16,6 2 8-16,14-13 20 16,4 6-8-16,9-22-4 15,-3 6 0-15,-1-16-4 16,-5 5 0-16,-6-2 68 16,-12 2-36-16,-12 0 60 15,0 3-56-15,-9-1-76 16,-3 9 16-16</inkml:trace>
  <inkml:trace contextRef="#ctx0" brushRef="#br0" timeOffset="96661.0427">3856 13548 464 0,'-6'5'176'0,"6"-5"-140"0,-9 0-8 16,6 0 120 0,3 0-88-16,-3-5 108 15,0 5-96-15,-3-5 8 16,3-1-48-16,-3-1 68 16,4 1-56-16,-4 1 40 15,6 5-48-15,0 0-36 16,3 5-4-16,-3 19 0 15,5 0 4-15,1 21 16 16,6 2-8-16,0 20 40 0,-3 15-24 16,-6-6-4-16,6-4-12 0,-6-9 92 15,-3-5-56 1,3-10 24-16,3-6-36 0,3-10-32 16,9-11 0-16,6-2-388 0,14-11 212 15,-5-11-572 1</inkml:trace>
  <inkml:trace contextRef="#ctx0" brushRef="#br0" timeOffset="97527.2922">9074 12937 28 0,'9'-5'12'0,"-9"5"-8"0,15 0-4 16,-9-3-8-1,3 3 4-15,-3-3 172 16,0 3-96-16,-4-2 212 16,1-1-160-16,0-2 124 0,0 5-140 0,0-6-4 15,3 6-64-15,-3-2-28 16,0 2-4-16,-3-3 16 16,3 3-12-16,-3-2 112 15,0 4-72-15,0 1 68 16,0-1-68-16,0 9-4 15,3 2-28-15,0 24 4 16,6 6-12-16,6 18 12 16,-6-1-16-16,6 9 4 15,0-8-4-15,-6 2 28 16,3-7-20-16,-6-3-32 16,-1-8 8-16,-5-11-236 15,0-5 132-15</inkml:trace>
  <inkml:trace contextRef="#ctx0" brushRef="#br0" timeOffset="100470.3877">12780 13807 580 0,'-15'-5'216'0,"9"5"-168"0,0 0-12 0,6 0 68 16,-3 0-64-16,0 0-8 15,0 0-20-15,3 5-12 16,0-5 4-16,3 6 40 0,0-1-24 0,6 3 52 16,-3 0-40-16,3 2 4 15,0 6-24-15,0 5-8 16,-1 9 0-16,1 1-4 16,0 14 0-16,0 6 24 15,0 4-12-15,0 14 48 16,0 18-32-16,0 16 20 15,0 11-28-15,3 18 8 16,0 9-16-16,-3-4 12 16,3 9-16-16,-7-6 4 15,4-13-4-15,-6 0 20 16,0-3-16-16,0-2 84 16,-3-14-52-16,0-10 12 15,3-3-32 1,0 6-12-16,0-11-8 15,-3-3-92-15,0-5 48 0,0 0-172 16,0-10 120-16,0-9-308 16,3-12 224-16</inkml:trace>
  <inkml:trace contextRef="#ctx0" brushRef="#br0" timeOffset="101309.0752">11253 16310 800 0,'-6'0'296'0,"15"3"-232"0,6 2-16 0,-1-10-8 16,7 2-32-16,6-2 4 15,12-3-4-15,-1-3-16 16,7 6 4-16,-3-3 56 0,5 3-28 0,7-1 8 16,11 6-20-16,10 0 12 15,8 8-16 1,1 0 4-16,11 6-4 0,12-7-16 16,6 7 4-1,3 4 4-15,18-2 0 0,0 0 0 16,12-3 0-16,6 0 0 15,5-5 0-15,7 3 8 16,12 5-4-16,-1-3-12 16,13 0 4-16,2 6 20 15,13-1-8-15,-7-2 24 16,16-5-20-16,-1 2-12 16,6 0-4-16,-3-5 20 15,7 3-8-15,-7-1-4 16,-3-2 0-16,1 3 4 0,-19-1-4 15,-5 4 8-15,-13-1-8 16,-14-5-20-16,-3 5 8 16,-15 0 12-16,-12-2 0 15,-15-3 8-15,-6 2-8 16,-3-7 8-16,-15 2-8 16,-11-5 8-16,-19 0-8 15,-11-5-116-15,-13 5 60 16,-5-3-324-16,-9 6 212 15,-9-3-336 1</inkml:trace>
  <inkml:trace contextRef="#ctx0" brushRef="#br0" timeOffset="102916.6461">17851 16456 444 0,'3'-6'164'0,"-11"4"-124"0,8 2-16 16,0 0 140-16,-6 0-96 15,0 0 88-15,6-6-92 16,-3 6 56-16,3-5-68 15,0 5 76-15,0-5-72 0,0 5 96 16,-6-8-88-16,6 8 68 16,0 0-76-16,-6 0 12 0,3 0-36 15,3 0-40-15,0 0 4 16,0 8-28-16,0-3 20 16,9 6 4-16,12-3 8 15,-7 7 0-15,7-4 0 16,3 2-12-16,6 0 8 15,3-2-4-15,2 0 0 16,1-6 32-16,-6 3-12 16,0-3 4-16,-7 0-8 15,-2-2-16-15,-6 0 4 16,-3-3 40-16,-6 0-24 16,-6 0 16-16,-6-3-16 15,6 0-8-15,-6-2 0 0,-3 5 12 16,-3-2-8-16,3-1-28 15,3 3 8-15,-3 0-4 16,-6 3 8-16,4-1 8 16,2 9 0-16,-6-1-12 15,3 6 8-15,3 5 4 16,0 1 0-16,-9 4 0 16,3 3 0-16,0 0-12 15,3-2 8-15,-2-4 4 16,2 1 0-16,6-8 8 15,0-3-4-15,0 1-12 16,3-6 4-16,-3-3-4 16,6 3 0-16,0-8 44 0,-9 0-24 15,3-8 0-15,0 3-8 16,-3-6-4-16,-3-8 0 16,9-4-12-1,3-6 8-15,0-9 4 0,3 4 0 16,3-6-12-16,6-2 8 15,-3 10 12-15,-3-2-4 16,-3 7-4-16,3 9 4 16,-6-1-16-16,0 4 8 15,0 4-4-15,-6 3 0 0,3 8-124 16,3 5 72-16,-6 3-312 16,-3 8 208-16,9 0-536 15,3-3 396 1,3 0 136-16</inkml:trace>
  <inkml:trace contextRef="#ctx0" brushRef="#br0" timeOffset="103621.6012">18500 16445 716 0,'-15'-21'264'0,"21"16"-204"16,-3-11-16-16,3 10-16 0,3-7-24 15,3 3-4-15,3-4 4 16,6 4-16-16,0-3 8 16,3 7-4-16,-4 1 0 0,1 10 52 15,-3 3-24-15,-3 5 52 16,-3 6-40-16,-6-6 28 16,-6 11-32-16,-3 0-8 15,-3 5-12-15,0 3 4 16,0-3-8-16,3 2-20 15,3-4 8-15,3-1-4 16,6-4 4-16,6-9 16 16,3-8-4-16,8-8 8 0,1-7-8 15,0-3 8-15,-3-3-8 16,0-8-12-16,-4 3 4 16,-2-3 48-1,-6-3-24-15,-3 9 60 0,-3-3-44 16,0 2 88-16,-3 3-68 15,-3 3 36-15,3 3-56 16,6-4-44-16,3 12 0 16,6-9-60-16,6 9 36 15,-1-4-512-15,4 4 300 16,-9-4-316 0</inkml:trace>
  <inkml:trace contextRef="#ctx0" brushRef="#br0" timeOffset="104869.3324">12640 13739 456 0,'-3'-16'168'0,"3"13"-128"0,-3-10-16 0,0 5 156 16,6 5-104-16,-3-5 84 0,3-2-92 16,3 7 36-16,3-2-64 15,-3-1-12-15,-3 1-16 16,2 0 16-16,-2 5-16 0,3 0-20 16,-6 0 0-16,6 5 12 15,-3 3 0-15,3 0 16 16,-6 5-12-16,0 1 32 15,-3 7-24-15,-3 0 20 16,-3 5-20-16,-2 3 8 16,-1 3-12-16,-6 0-8 15,3-3 0-15,0-3 20 16,6-4-12-16,-6-7 12 16,9-4-12-16,3-6 20 15,6-10-20-15,6-6-4 0,9-7-4 16,9-1 4-16,12 4-4 15,-4 1-28 1,1 4 12-16,0 4-4 16,-1 4 8-16,-5 2 0 0,-6 2 0 15,-3 1 44-15,-6 0-24 16,-6-3 220-16,-3-3-128 16,-6-2 44-16,0-6-88 15,-9 3 32-15,0-8-52 16,-3 6-28-16,-3-3-12 15,-3-6-8-15,-3 1 0 16,3 2 0-16,-2 0 0 0,2 0-196 16,0 8 112-16,3 8-824 15,3 0 504 1,0-5-36-16</inkml:trace>
  <inkml:trace contextRef="#ctx0" brushRef="#br0" timeOffset="105215.0427">12553 12778 880 0,'3'-37'328'0,"6"24"-256"0,9-3-16 0,-6 11-44 15,3-1-16-15,3 4 20 16,3 4-8-16,-6 6-12 16,-4 8 0-16,-5 5 4 0,-6 9 0 15,-6 4 24-15,-3 6-12 16,-2 2 40-16,-1 3-28 15,6-3 4-15,6-2-16 16,12-8 0-16,3-14-4 16,5-10-216-16,4-16 112 15</inkml:trace>
  <inkml:trace contextRef="#ctx0" brushRef="#br0" timeOffset="105353.1856">12759 12495 1080 0,'-9'-8'400'0,"15"8"-312"0,9 0-24 16,0 5-220-16,14 3 72 15,7 3-688-15</inkml:trace>
  <inkml:trace contextRef="#ctx0" brushRef="#br0" timeOffset="109042.9903">12952 16429 372 0,'0'0'140'0,"-6"3"-112"0,3-1-4 16,3-2 64-16,0 0-52 16,3 0 84-16,0-2-68 15,-3 2 72-15,0 0-72 16,3-3 28-16,-3 3-48 15,0 0 24-15,0 0-28 0,0 0 36 16,0 0-36-16,0 0-4 16,3-5-16-16,-3 5 36 15,3 0-20-15,-3 0 84 0,3 0-60 16,-3 0 40-16,0 0-52 16,0 0 44-16,0 0-48 15,0 0 4-15,0-5-24 16,0 5-8-16,0 0 0 15,0 0 28-15,0 0-16 16,0 0 48-16,0 0-36 16,0 0-16-16,0 0-4 15,0 0 16-15,0 0-12 16,0 0 12-16,0 0-12 16,0 0 44-16,6 0-28 0,-6 0 4 15,0 0-20-15,3-3-8 16,0-2 0-16,3 5 4 15,-3 0-4-15,0-3-4 16,0 0 4-16,3 1 4 16,0 2-4-16,0-6-12 15,0 6 4-15,0 0 12 16,0 6-4-16,0-6 8 16,3 2-8-16,-1-2-20 15,1 0 8-15,0 0 12 16,3-2 0-16,0 2 8 15,3-6-8-15,0 6-4 16,3-2 4-16,0-1-4 16,2 0 0-16,-2 3-20 15,3 3 12-15,-3-3 12 0,3 3 0 16,-3-1-4-16,6 6 4 16,-4-5-4-16,4 0 0 15,0 2 0 1,-3-5 8-16,3 0-4 15,-4-5-12-15,4 5 4 16,0-6 20-16,3 4-8 16,0-4-20-16,-1 4 4 15,-2-1-12-15,0 3 8 16,3 0 16-16,-6 3 0 0,-3-1 16 16,2 4-12-16,-2-6-20 15,3 5 12 1,3-2-8-1,3-3 4-15,-3-3 20 16,-10 0-8-16,1 3-4 16,0 0 0-16,-3 0-4 15,3 0 0-15,-9 3 8 16,3 0-4-16,0 2-12 16,0-2 4-16,0 2-4 15,3 0 0-15,-1-2 16 16,4-3-4-16,0 0 8 15,0-3-8-15,-3-2-4 16,0 5 4-16,-3-3-16 16,-3 3 8-16,0-2 28 0,-6 2-12 15,0 0 12-15,0 0-12 16,-3 0-16-16,0 0 0 16,0 0 20-16,0 0-8 15,0 0-20-15,0-3 4 16,3 3 12-16,-6 0 0 15,6 0-12-15,-3-5 4 16,0 5 12-16,3 0-4 16,-3 0-12-16,0 0 4 15,0 0 20-15,3 0-8 16,0 0-20-16,0 0 4 16,-6 0 4-16,6 0 4 0,-3 0 8 15,3-3-4-15,-3 3-12 16,3 0 4-16,-3 0-16 15,3 0 12-15,0 0 32 16,-6 0-16-16,3 0-8 16,3 0-4-16,0 0-4 15,0 0 0-15,0 0 24 16,0 0-8-16,0 0-12 16,0 0 0-16,-3 0 12 15,3 0-4-15,0 0-12 16,0-3 4-16,3 1 4 15,6-4 0-15,-6 4 8 16,3-4-4-16,0-1-12 16,3 1 4-16,3-4-4 15,-3-4 0-15,3 1 16 0,3 0-4 16,-1 0-12-16,4-1 4 16,0 1 12-16,0 0-4 15,0-5-4-15,3-4 4 16,-3-1 4-16,5-4-4 15,-2-2-4-15,0 0 4 16,0 0-4-16,3 0 0 16,0 0-12-16,-1-3 8 15,4 3 12-15,6-6-4 16,3-2-4-16,2-2 4 0,1-4-4 16,0 1 0-16,2 0-12 15,-2 2 8-15,-3 6 4 16,-4-3 0-1,1 5 60-15,0-5-32 16,0 0 24-16,8-6-32 0,-2-4-8 16,12-6-8-16,-1-3-16 15,7 1 8-15,-7 2 12 16,7-5-4-16,-3-1 8 16,17-4-8-16,-6-3-12 15,7 0 4-15,-1 5 12 16,-2 3-4-16,-4-3-12 15,1 3 4-15,2-1 12 16,7-7-4-16,-4 3-4 16,1-1 4-16,-7 6 4 15,0-6-4-15,7 1-4 0,5-3 4 16,-5-6 28-16,5 1-16 16,-8 5 40-16,-1 2-32 15,0 1-4-15,-2-3-12 16,2 0 28-1,-11-1-20-15,3 4 12 0,-16 5-16 16,1 5 36-16,-9 5-24 16,-1 6 20-16,-5-3-24 15,0 5 8-15,-3 3-16 16,-1 8-16-16,-5 5 0 16,-3 6-412-16,-3 5 228 15,-6 10-1076-15,-6-5 700 16,-6 0 188-16</inkml:trace>
  <inkml:trace contextRef="#ctx0" brushRef="#br0" timeOffset="111987.0999">7279 12503 384 0,'-6'-11'140'0,"15"14"-108"0,0 0-8 0,-3 5-12 15,0 2-12-15,0 9-12 16,-3 7 8-16,-3 1 84 16,0-1-48-16,0 1 96 15,-3-4-72-15,3 1 52 16,-3-3-64-16,0-7 24 16,3-6-40-16,0 0 36 0,0-8-36 15,0 0-16-15,9-6-4 16,-3-7 8-16,3-6-8 15,0-7 16-15,-3-6-16 16,0-2-12-16,-6-3 0 16,0-5-48-16,0-3 24 15,-6-8 16-15,3-3 8 0,3 6 20 16,3 2-8-16,6 6 128 16,5 7-72-16,10 6-12 15,-3 6-32-15,9 9-32 16,-3 6 4-16,2 8 12 15,-8 3 0-15,3 8 16 16,-12 7-12-16,-12 3 4 16,-6 3-4-16,-3 0 4 15,-6 5-8-15,-6-10 8 16,-5-4-8-16,-1-4 8 16,-3-8-8-16,3-3 32 15,6 0-20-15,9 0 32 16,4 0-32-16,16 10-32 15,10 9 0 1,6 2 4-16,3 5 32 0,9-2-8 16,2 0-4-16,4 0-4 15,0 0-208-15,-4-1 112 16</inkml:trace>
  <inkml:trace contextRef="#ctx0" brushRef="#br0" timeOffset="112781.3858">10360 14154 704 0,'-21'-19'264'0,"18"11"-208"0,0 1-12 16,6 1 64-16,0-2-68 15,-3 0 60-15,0 0-56 16,0 0 120-16,0 3-92 16,0 0-8-16,9 10-64 15,9 6-8-15,14 5-4 16,13 10 4-16,15 3 0 15,8 8 0-15,12 0 16 16,16 11-4-16,-7 0 8 0,-12-6-8 16,-11-2-4-16,-10-6 4 15,-14-8 4-15,-9-2-4 16,-12-3 24-16,-9-2-16 16,-9-3-268-16,-12 2 140 15,-18-10-628 1</inkml:trace>
  <inkml:trace contextRef="#ctx0" brushRef="#br0" timeOffset="113082.4459">10110 14508 1308 0,'-15'-13'484'0,"24"8"-376"0,18 0-28 16,-10 5-72-16,4 5-20 15,6 3-32-15,9 2 28 16,8 9-4-16,16 5 12 16,2 5-12-16,7 5 12 0,-4-2-4 15,10 0 4-15,5-1 24 16,3 7-8-16,-2-4-12 16,-13-2 0-16,-14-3 20 15,-12-8-8-15,-10-5-4 16,-11-3 0-16,-3-5 40 15,-9-3-24-15,-6-7-176 16,-6-9 84-16,-3-10-880 16</inkml:trace>
  <inkml:trace contextRef="#ctx0" brushRef="#br0" timeOffset="113457.8568">10952 14175 944 0,'-9'-3'352'0,"21"11"-276"0,0 6-20 0,3-6-40 0,6 2-20 16,-1 9 4-16,4 4 0 16,3 7-12-16,6 7 8 15,3 8-4-15,5 2 0 0,-2 1 16 16,0-3-4-16,-4-6 32 15,-5-1-20-15,-3-4 144 16,-9-8-88-16,-3 1 108 16,-6-6-100-16,-6-5 124 15,-9 0-116-15,-9-3 72 16,-15 5-92-16,-9 4 36 16,-8 4-64-16,-19 6-12 15,-14 5-16-15,-10 0 60 16,7 0-40-16,15-5-12 15,14-3-12-15,18-5-644 16,24-3 348-16,18-19-780 16</inkml:trace>
  <inkml:trace contextRef="#ctx0" brushRef="#br0" timeOffset="125183.0391">8949 9241 520 0,'0'-16'192'0,"0"16"-152"0,3-10-8 15,0 2 44 1,0 5-48-16,-3-8-4 15,0 6-12-15,-3-8 8 16,3 5-12-16,-6-5 84 16,3 2-48-16,-6-2 32 15,0 2-44-15,-6-2-8 0,6 3-16 16,-9-1-8-16,4 3 4 0,-1 3-24 16,0 2 12-16,-9 6 12 15,6 2 0-15,-9 3 32 16,3 5-20-16,-11 3 4 15,17 0-12-15,-6 5 20 16,9 0-16-16,0 3 4 16,9 0-8-16,3 0-8 15,9 0 4-15,3-3 12 16,12 0-8-16,0-5-4 16,3-3 0-16,3-2 20 15,-4-4-12-15,1-4-4 16,0 0-4-16,0-6-92 15,0 0 48-15</inkml:trace>
  <inkml:trace contextRef="#ctx0" brushRef="#br0" timeOffset="125558.6334">9145 9146 624 0,'-12'-21'228'0,"12"21"-176"0,-11-11-16 16,2 6 124-1,6 5-96-15,-9-6-28 16,6 6-20-16,-9 6-16 0,6-1 0 0,-3 6 24 31,3 2-12-31,0 5-4 16,3 1-4-16,0 2-16 0,3 3 8 0,3-3 20 16,6 0-8-16,3-2 16 15,3-3-16-15,0-3-4 16,3-3 0-16,0-4 4 15,0-1-4-15,-3-10-12 16,2-1 4-16,-8-12-4 16,3 5 0-16,-9-8-28 15,0-3 20-15,-9 0 24 16,3 0-4-16,-5 0-16 16,2 6 4-16,0 2 48 15,3 3-20-15,3 2-36 16,6 0 8-16,6 1-60 15,3 7 36-15</inkml:trace>
  <inkml:trace contextRef="#ctx0" brushRef="#br0" timeOffset="126008.9226">9389 8998 488 0,'0'0'180'0,"0"0"-140"0,-6 8-12 16,3-3 56 0,3 3-52-16,-2 8 16 0,2 5-32 0,-6 5 20 15,3 3-24-15,-3 1 56 16,6-1-36-16,-3-6 48 16,3-1-48-16,-3-9 36 15,3 0-36-15,-3-10 24 16,6-1-28-16,-3-12-16 31,3 2-8-31,0-13 12 0,3-1-8 0,0-7-160 16,2 3 80-16,4-3-16 15,0 5 56-15,0 3 52 16,3 5-8-16,0 8 44 16,0 5-32-16,0 9 12 15,0 2-20-15,-4 5 0 16,-2 3-8-16,-6 5 12 15,0 0-12-15,-6 3 16 16,3-3-16-16,-6 0-4 16,0 0 0-16,-2-2-4 15,2-1 0-15,-3-4-168 16,6-4 92-16,-3-4-268 16,6 1 192-16</inkml:trace>
  <inkml:trace contextRef="#ctx0" brushRef="#br0" timeOffset="126293.5159">9788 9106 704 0,'6'-26'264'0,"-6"26"-208"0,3-19-12 0,-6 9 64 15,3 4-68-15,-6 1-36 16,0 5-4-16,-3 0 4 16,3 5 0-16,-3 3-4 15,4 3 4-15,2 2-24 16,3 3 12-16,3 0 20 15,2 0-4-15,4-3-20 16,0 0 4-16,-3 3 12 16,3-3 0-16,-6 0-12 15,0 3 4-15,-9-2 12 16,0 1-4-16,-6-1 24 16,3 2-16-1,-8-6-4-15,5-2-4 0,-3-5-32 16,3 2 16-16</inkml:trace>
  <inkml:trace contextRef="#ctx0" brushRef="#br0" timeOffset="126540.2252">10065 8889 728 0,'15'-24'268'0,"-15"24"-208"0,15 3-16 15,-9 0-52 1,0 5-4-16,-6 0 12 16,3 5 4-16,-6 8 16 15,0 0-12-15,-6 11 4 16,3 0-4-16,-3 5-8 0,3 0 4 16,-6-3-32-16,6-2 16 0,-6-8-268 15,3-3 152-15</inkml:trace>
  <inkml:trace contextRef="#ctx0" brushRef="#br0" timeOffset="127780.9829">9910 9016 780 0,'-6'-5'288'0,"6"5"-224"0,12-3-20 0,-3 1-32 15,6 2-16-15,12 0 12 16,3 2-4-16,8-2-20 15,7 3 8-15,9-8 4 16,-1 2 4-16,4-5 8 16,-4 3-4-16,-5-6-12 15,-6 3 4-15,-7-2 64 16,-14 2-32-16,-3-3 68 16,-6 3-56-16,-6-2 0 15,-3 4-24-15,-3-2 8 16,0 6-16-16,-3-1-28 15,3 3 8-15,-3-3-12 16,3 6 12-16,-3-3 36 16,6 0-16-16,-6 0 0 15,3 0-4-15,-6 0-4 16,0 5 0-16,-6-2 0 0,3 0 0 16,-9-1 8-16,6 4-4 0,-6-1-4 15,4 3 4-15,-1-3-24 16,3 3 12-16,3 3-12 15,-3-1 8-15,3 3 24 16,6 1-4-16,-6 2-20 16,6 2 4-16,-6 1 4 15,6-1 4-15,0 1-12 16,3-1 8-16,-6-2 28 16,6-3-12-1,0-2-4-15,6-3-4 0,-6-8 12 16,9 0-8-16,-3-11-4 15,9 1 0-15,0-12-4 16,6 4 0-16,-6-3-12 16,5 5 8-16,-2 3-24 15,-3 7 16-15,0 4 12 16,-3 4 4-16,-6 6-12 16,-3 3 4-16,-6 5 72 15,3 2-36-15,-6 1 4 16,0-3-20-16,3-3-20 15,-3-3 0-15,6-4 28 16,6-4-12-16,3-10-12 16,6 3-4-16,-3-11-92 15,6 0 48-15,0-2-28 16,-4 5 40-16,-5 2 16 16,3 6 8-16,-9 5 64 15,3 5-28-15,-12 8 52 0,6 3-44 16,-6 3 56-1,3-1-52-15,3-2-8 0,0 0-16 16,3-5 8-16,9-1-12 0,-3-7 16 16,6-1-16-16,6-10-100 15,0 1 48-15,-6-9-104 16,5 2 84-16,1-1-4 16,-6-4 40-16,0 8 8 15,-9 1 12-15,3 10 60 16,-3 5-28-16,3 6 68 15,-3 2-52-15,9 3 20 16,-1-6-40-16,7 1 8 16,3-3-16-16,3-8 28 15,3 0-24-15,2-11-12 16,-5 3-8-16,-6-10 20 16,0-1-8-16,-6-10-12 15,-3 6 0-15,-9-12-4 16,9 6 0-16,-12-16 16 15,5 5-4-15,-10-2-4 16,5 8 4-16,-6 7 116 16,6 9-64-16,-9 12-28 15,9 9-24-15,-12 13-32 16,9 8 16-16,-3 5 24 16,0 3-8-16,3 2-140 0,9 0 72 15,-6-2-104 1,-3-5 96-16,-6-9-168 0,3-2 136 15,-15-13-372-15,6-1 264 0,-23-12 0 32,5-1 128-32,9-10 808 15,3 0-392-15,-3-11 28 16,6 3-220-16,39 8-96 16,15 10-28-16,21 8-272 15,2 9 140-15</inkml:trace>
  <inkml:trace contextRef="#ctx0" brushRef="#br0" timeOffset="128830.5682">11797 8942 476 0,'0'5'176'0,"0"-5"-136"0,3 29-12 15,-3-7 56 1,3-1-52-16,0 13 48 16,0 3-44-16,3 3 16 15,6-3-32-15,3-5 88 16,3-3-60-16,6-11 120 16,-1-4-96-16,1-14 36 15,0-3-64-15,0-16 28 16,3 1-40-16,-3-14 8 15,-4 3-24-15,-5-11-8 16,0 9-4-16,-6-4-16 0,0 11 8 16,-9 3-120-16,3 11 68 0,-3 2-216 15,0 8 152 1,6 0-148-16,3 5 156 16,9-2 20-1,3-1 60-15,2-4 20 0,4 2 12 0,-3-8 76 16,-3 2-40-16,-3 1 128 15,0 0-92-15,-10-6 88 16,1 9-92-16,-9-4 4 16,0 6-48-16,-12 0-4 15,4 3-12-15,-7 13-8 16,3 2 4-16,-3 11-4 16,6-5 0-16,6 11 8 15,9-6-4-15,6-5-4 16,6-1 4-16,3-12 12 15,2 2-8-15,4-13 4 16,0 0-4-16,-3-13 28 16,-3 8-20-16,-7-16 20 15,-2 5-20-15,-12-11 0 16,0 6-8-16,-12-3-16 16,3 8 4-16,-5 6 12 15,-1-1-4-15,3 6-4 16,3 5 4-16,6-3-24 15,6 6 12-15,12-6-100 16,6 3 56-16,8-8-268 0,1 3 180 16</inkml:trace>
  <inkml:trace contextRef="#ctx0" brushRef="#br0" timeOffset="129055.9162">12690 8762 860 0,'-24'-45'320'0,"24"45"-248"0,-5-18-20 0,2 12 148 15,6 6-120-15,-3 8-76 16,5 6-8-16,1 15-20 16,0 2 16-16,0 17 8 15,0 0 0-15,-6 10 8 16,0-5-4-16,-6 0-4 16,3-8 4-16,-6-6 12 15,1-7-8-15,-4-11-188 16,3-8 96-16,-3-13-336 15,9-5 236-15</inkml:trace>
  <inkml:trace contextRef="#ctx0" brushRef="#br0" timeOffset="129300.0332">12985 8688 756 0,'-15'-24'280'0,"15"24"-216"0,-3 0-20 0,0 6-32 15,0 4-16-15,-3 22-16 16,0 0 12-16,3 13 48 16,3 2-20-16,0 9 8 15,3-6-16-15,3 6-8 16,0-9 0-16,0-2 20 16,-3-5-12-16,-9-8 12 15,9-9-12-15,-9-9-308 16,0-4 164-16</inkml:trace>
  <inkml:trace contextRef="#ctx0" brushRef="#br0" timeOffset="130256.7524">12803 8976 716 0,'6'-5'264'0,"-6"5"-204"0,15-5-16 16,-6 2 72 0,3 3-72-16,6-5 8 15,3 0-32-15,12-6-12 16,2 6-4-16,16-3-4 15,-7 3 0-15,1-3-20 16,-3 5 12-16,-9-2 12 0,-4 5 0 16,-8-6 24-16,-6 1-16 0,-12 0 100 15,-3 2-60-15,-9 1 12 16,0 2-40-16,-3 2-12 16,3 6-8-16,0 3-4 15,3 2 0-15,3 0 0 16,6 3 0-16,-3-3 0 15,6 3 0-15,0-3 8 16,0-2-4-16,0-6-56 16,0 1 28-1,-3-9-16-15,3 0 24 0,0-7-132 16,3-1 80-16,6-5-48 16,0 6 68-16,6-4 8 15,5 4 24-15,-2 2 20 16,0 3 0-16,-3 2 16 15,-3 3-12-15,-3 0 24 16,-4 3-20-16,-5-1 48 16,0 1-32-16,-6 0 56 15,0-1-48-15,-3 3-24 16,0 3-12-16,-3 0 0 16,4 0 0-16,-7 5 0 15,6 6 0-15,-3 13-20 16,3 5 12-16,-3 13-4 15,3 0 4-15,-3 1 16 16,6-4-4-16,-6-2-4 0,3-8 4 16,-9-5 108-16,0-6-60 15,-12-12 96-15,0-4-88 0,-11-10 24 16,8-2-48 0,-3-14-4-1,6 2-20-15,9-12-16 0,10 5 0 0,13-11-164 16,7 3 92-16,18-8-4 15,3 5 48-15,26-5 12 16,1 5 12-16,11-2 0 16,-2 8 0-16,-1-3 16 15,-11 5-4-15,-10 0 128 16,-11 5-68-16,-12-2 68 16,-6 5-76-16,-16 0-12 15,-2 3-28-15,-14-3-12 16,-4 3 0-16,-12 8 4 15,3 0-4-15,-3 10-20 16,6 5 8-16,10 12-24 16,8 1 20-16,23 12-64 15,13-1 40-15,30 6-196 16,5-3 132-16,18-3-576 16,1-2 380-16</inkml:trace>
  <inkml:trace contextRef="#ctx0" brushRef="#br0" timeOffset="131744.0718">11238 9966 728 0,'21'-32'268'0,"-21"32"-208"0,12-29-16 16,-9 19 52 0,-1 2-60-16,-7-6 12 15,-1 4-28-15,-15-1-20 16,3 6-4-16,-15 5 4 15,3 5 0-15,-8 6 44 16,5 5-24-16,0 7-8 16,12 1-8-16,6 0-16 15,13-5 8-15,16-1 28 0,13-7-12 0,9-17 24 32,3 4-24-32,14-14-108 15,1 0 48-15,-4-5-16 0,-5 5 40 16,-3-5 4-16,-13 2 12 0,-11-2 16 15,-3 5-4-15,-18-2 8 16,0 7-8-16,-12 1 84 16,0 7-44-16,-2 6 24 15,2 7-40-15,0 14 0 16,9 2-16-16,12 9-16 16,6 2 0-16,15-3 20 15,5-2-8-15,10-8-12 16,0-3 0-16,2-10-60 15,-2-6 36-15,-3-10-4 16,-4-1 16-16,-11-12 12 16,-3 2 4-16,-12-16-64 15,-3 3 36-15,-12 0-32 16,-3 2 36-16,-6 6 160 16,3 8-72-16,0 2 4 15,3 11-44-15,3 6-32 16,3 2 0-16,6 2 20 15,6 11-4-15,3-5 4 16,3 0-4-16,0 0 4 16,0-8-8-16,-6 0 24 15,0-3-16-15,-12-10 40 0,3 2-28 16,-9-7-4-16,0 2-12 16,-6-11-16-16,6 3 4 0,0-13 4 15,6 11 0-15,9-9-28 16,6 6 16-16,18 3-4 15,3 4 8-15,8 4-12 16,1 5 12-16,-3 2 4 16,-4 3 4-1,-8 0 0-15,-3 5 0 0,-3 0 68 16,-12 1-36-16,-9 2 24 16,-3 0-36-16,-9 2-16 15,-6 3-8-15,3 1 4 16,6 2 0-16,3 2-28 15,3 3 16-15,15-2 12 16,0-3 4-16,15-6-12 16,0-2 4-16,8-8-40 15,4-3 24-15,0-7-28 16,-4 2 28-16,-11-8 8 16,-3 6 12-16,-15-6 8 15,0 5-4-15,-15-2-4 16,-3 2 4-16,-12-2-4 15,0 2 0-15,-2 1-12 16,-1 5 8-16,0-1 12 16,6 6-4-16,6-2-4 15,6 4 4-15,7-2-32 0,4 3 16 16,7-6 4 0,3 3 8-16,12-2-12 15,3 2 8-15,3-3-4 0,-4 3 0 16,1-3-108-16,-3 3 64 0,0 0-208 15,-3 3 144-15,-3-6-192 16,-4 1 176-16,-2-9-84 16,-3 3 124-16,-3-10 124 15,3 4-16-15,-3-1 416 16,3 4-236-16,-3 8 32 16,0 6-140-16,3 13 16 15,3 5-64-15,0 21 40 16,0 3-44-16,-3 16 24 15,2 3-32-15,-5 10 0 0,-6-8-16 16,0-13 20-16,-3-8-20 16,-3-11 12-1,-5-10-12-15,-4-11-88 16,6 0 44-16</inkml:trace>
  <inkml:trace contextRef="#ctx0" brushRef="#br0" timeOffset="131986.7216">12339 9826 704 0,'12'-35'264'0,"-12"35"-208"0,48-21-12 0,-25 13 80 16,4 8-76-16,9 6 24 16,0-1-40-16,-1 13-12 15,-5 1-12-15,-6 10 4 16,-15 5-8-16,-18-5 40 15,-18 3-20-15,-9-3 20 16,-5-8-24-16,-4-2-88 0,0-14 36 16,7-5-660-1,5-5 380-15,9-11 52 16</inkml:trace>
  <inkml:trace contextRef="#ctx0" brushRef="#br0" timeOffset="133019.3989">13125 9791 260 0,'6'-2'96'0,"-6"2"-76"0,9 5-4 16,-6 0 80-16,3 3-56 0,0 8 88 31,0 11-72-31,0 10 44 0,-1 5-60 0,-5-10 52 16,3 2-56-1,-3 0 56-15,0-4-56 0,0-12 64 16,0-7-60-16,0-1 36 16,3-12-44-1,3-9-20-15,0-10-4 0,3-8-20 0,6 0 8 16,-3-3-148 0,0 3 84-16,3 0-24 15,0 8 52-15,0 2 28 16,2 8 8-16,-5 9 28 15,-3 4-12-15,-3 9 76 0,3 10-52 16,-6 3-4-16,0 0-20 16,0 0 8-16,6-3-12 15,-3-5-12-15,0-3 0 0,0-3 40 16,6-7-24-16,0-6-8 16,0-7-8-16,0-6 4 31,2 3 0-31,-2-11-144 15,3 3 80-15,-6-6-60 16,3 9 72-16,-9 2 104 16,3 5-24-16,-9 9 92 15,3 4-68-15,-6 9 52 16,3 5-60-16,0 8 4 0,3 2-28 16,6-5-12-16,6-2-4 15,6-6-156-15</inkml:trace>
  <inkml:trace contextRef="#ctx0" brushRef="#br0" timeOffset="133950.0471">13821 9855 736 0,'0'-8'272'0,"0"8"-208"0,6 0-20 0,-6 3-16 15,0 2-24-15,-3 5-28 16,3 4 12-16,-6 7-4 16,0 0 8-16,-5 3 8 15,5-3 0-15,3-3-12 16,6-2 8-16,3-8 4 16,5 0 0-16,4-10 8 15,0-4-4-15,0-7-12 16,3 2 4-16,-6-7 12 15,0 5-4-15,-6-3 16 16,0 3-12-16,-9-1-4 16,3 6 0-16,-12-2-4 15,3 5 0-15,-6-3-12 16,3 2 8-16,-3-4 20 16,6 4-8-16,0-1 48 15,3 1-28-15,6 1-24 0,6 2-4 16,3-2 36-16,6 5-24 15,6-3-20-15,3 3 4 0,9 0 8 16,5 3 0 0,7-3-4-1,-3 3 4-15,-1-3 4 16,-5 0-4-16,-3-6-4 0,-7 6 4 0,-11 0 28 16,-3-5-16-16,-15-3 12 15,0 3-16-15,-15-3-24 16,4 3 4-16,-13 2 4 15,3 6 4-15,-3-1-20 16,6 9 12-16,6-1 4 16,9 9 4-16,12-1-12 15,6-2 8-15,18 3 20 16,3-6-8-16,6-13 16 16,-4 5-16-16,1-15-12 15,0 2 0-15,-7-8 12 16,-5 3-4-16,-9-6-4 15,-6 3 4-15,-15-7 4 16,0 1-4-16,-12-7 16 16,3 8-12-16,-2 3 112 15,5 4-68-15,0 12-56 16,9 4 0-16,6 12 4 16,3 1 0-16,15 7 0 15,2 1 4-15,22 1-4 16,-3-3 0-16,14-2-44 0,-2-3 24 15,-1-8-80-15,-2-3 56 16,-12-10 8-16,-7 2 24 0,-11-10 20 16,-6 2-4-16,-12-15 8 15,-3 2-8-15,-12-10-4 16,-3 2 4-16,0 0 152 16,1 11-84-16,8 8-12 15,6 10-36-15,6 14-36 16,8 5 4-16,16 13 12 15,3 2 0-15,12 9-168 16,5-3 88-16</inkml:trace>
  <inkml:trace contextRef="#ctx0" brushRef="#br0" timeOffset="135002.8204">17075 11916 704 0,'-15'-37'264'0,"9"29"-208"0,-3-5-12 15,3 7 28-15,-3 1-48 16,-6 5-12-16,-15 3-4 16,-11 12 8-16,-16 15-8 15,1 9 32-15,-10 19-24 0,1 24 12 16,-7 22-16-16,1 17 20 15,-10 33-20-15,10 5 12 16,11-3-12-16,4-11-24 0,14-21 4 16,9-20 56-1,10-17-24-15,5-16-12 16,9-15-4-16,0-14-184 16</inkml:trace>
  <inkml:trace contextRef="#ctx0" brushRef="#br0" timeOffset="135226.8819">15789 13159 956 0,'-33'-5'352'0,"30"13"-272"0,-3 13-24 0,6 0-28 0,6 11-28 16,3 5 0-16,9 8 0 15,9 0-12-15,11-5 8 16,16-11 20-16,-6-11-8 0,2-18 24 15,-2-10-20-15,2-12 24 16,-2-4-24-16,3-6-92 16,2-13 44-16,1-10-384 15,5-6 232-15</inkml:trace>
  <inkml:trace contextRef="#ctx0" brushRef="#br0" timeOffset="135901.641">16854 11545 800 0,'-41'-5'296'0,"35"2"-232"0,0 1-16 15,6 2 80-15,0 0-80 16,15 5-28 0,11-5-104-16,7-3 44 15,9-7-152-15,0-11 108 0,8-16-32 16,4-3 68-16,-7-5 36 15,-2 0 12-15,-9-5 116 16,-7 5-64-16,-11 2 32 16,-9 4-48-16,-12-4-4 15,-6-2-20-15,-6 6 20 16,-2 7-20-16,-1 6 100 16,3 12-60-16,3 9-40 0,0 16-12 15,0 15-12-15,0 8 4 16,0 14 0-16,0 10 0 15,4 3 16-15,-1 0-4 16,6 0-12-16,-3-6 4 16,6-7 4-16,-3-8 0 15,9-3 16-15,3-8-8 16,-1-5 4-16,4-8-4 16,9-3-280-16,12-11 148 0,18-4-432 15</inkml:trace>
  <inkml:trace contextRef="#ctx0" brushRef="#br0" timeOffset="136048.1739">17411 11051 236 0,'-21'8'88'0,"18"-8"-68"0</inkml:trace>
  <inkml:trace contextRef="#ctx0" brushRef="#br0" timeOffset="136220.5797">17456 11167 800 0,'-21'29'296'0,"24"3"-232"0,0 18-16 0,3-21 0 15,-3 8-36-15,9 3-32 16,-3-3 12-16,5-8-44 15,-2-8 32-15,0-5 8 0,-6-5 8 16,0-1 4-16,-6-10 0 16,-3-2-220-16,0-9 120 15</inkml:trace>
  <inkml:trace contextRef="#ctx0" brushRef="#br0" timeOffset="136593.1429">17729 11170 652 0,'24'-19'244'0,"-18"14"-192"0,0 5-12 16,-6 0 92-16,-3 8-80 16,-6 8-12-16,-9 13-24 15,1 10 4-15,2 4-12 16,3-1-4-16,6-2 0 0,6-8 4 16,9-9-4-16,6-12 24 15,5-6-16-15,4-10 12 16,3-14-12-16,-3-10 0 15,-3 0-4-15,-3-8-24 16,-1 3 8-16,-8-1-68 16,3 6 44-16,-6 8 4 0,0 5 16 15,0 22 20 1,-3 7 76 0,0 13-48-16,3 9 40 0,3 4-44 15,-3 4 8-15,3-6-24 16,3-8 20-16,3-5-24 15,-3-6-164-15,-4-7 84 16,1-6-336 0,0-2 224-16,-3-6-244 15</inkml:trace>
  <inkml:trace contextRef="#ctx0" brushRef="#br0" timeOffset="137373.2294">18331 11178 728 0,'35'-3'268'0,"-35"3"-208"0,18 0-16 16,-9 0-16-1,0 0-24-15,-3 0-4 16,3 0 4-16,-9-3 12 16,3 3-8-16,-6-2-4 15,0-1 0-15,-9-2 20 16,0 2-12-16,-12-2-4 15,4 2-4-15,-10-2 84 16,3 5-48-16,-3 0 28 16,6 5-40-16,1 8-60 15,8 3 16-15,9 11 4 16,6 2 8-16,12 3 20 0,6-3-8 16,5-3-4-16,4-2 0 15,6-8 12-15,3-3-8 0,8-10 4 16,1-3-4-16,8-14-104 15,4-1 52 1,-3-12-32-16,-7 3 40 16,1-10 24-16,-6 5 8 0,-10-3 4 15,-5 6 0-15,-9 2 164 16,-6 5-88-16,-6 1 76 16,-3 7-88-16,-9 3-36 15,0 6-16-15,-9 4-32 16,0 4 12-16,-6 1 20 15,3 4-4-15,-2 2-4 16,5 1 0-16,6-4-76 16,6 3 40-16,9-5-12 15,6 3 24-15,8-6 12 16,7 3 8-16,9-8-72 16,0 3 40-16,5-9-76 15,1 4 64-15,-3-6 0 16,-7 5 28-16,-2-5 4 15,-6 6 4-15,-6-6 8 16,0 5 0-16,-6-5 16 16,-3 3-8-16,0-3-4 15,-1 5 0-15,-2-2 56 16,3 5-32-16,6 3-28 16,-3 2-4-16,6 3 16 15,0-3-4-15,3 6 16 0,0-1-16 0,-7-4-4 16,1 1 0-16,-6-7 204 15,0 0-112-15,-3-5 52 16,3 0-88-16,-3-8-4 16,3-1-32-16,9-9-20 15,3 1-8-15,11-17-1028 16,1 4 564-16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08T13:20:17.9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9904 4923 364 0,'9'-26'132'0,"-9"26"-100"0,9-16-12 16,-6 6 80-1,3 4-60-15,-3-10 16 0,3 6-32 0,-6-3 56 16,3 5-44-16,-3-3 0 15,0 6-20-15,0-1-28 16,0 6 4-16,-3 6-4 16,0 2 4-16,-9 10 0 15,3 3 0-15,-12 11-12 16,7 3 12-16,-7 9 4 16,3 1 4-16,-3 11-12 15,3-3 8-15,-3 2 12 16,6-7-4-16,1-3-12 15,2-5 4-15,-3-6 4 16,3-2 0-16,-3-6-100 16,6-7 56-16</inkml:trace>
  <inkml:trace contextRef="#ctx0" brushRef="#br0" timeOffset="209.7103">9473 5289 364 0,'-15'-8'132'0,"15"8"-100"0,6 8-12 16,-3-3-28 0,3 3 0-16,3 5-12 15,0 6 8-15,0 2 24 16,2 2-4-16,-2 7-12 16,3-4 0-16,-3-2 20 15,0 0-8-15,-3-8 120 16,3-1-72-16,-3-9 136 0,3-4-108 0,3-10 4 15,3 0-52-15,6-7-36 16,2-4 0-16,13-5-8 16,0 6 0-16,5-6-440 15,1 3 240-15</inkml:trace>
  <inkml:trace contextRef="#ctx0" brushRef="#br0" timeOffset="1141.7366">9238 4124 320 0,'6'-13'120'0,"-6"13"-96"0,11-10-4 16,-5 4 36-1,0 6-36-15,-3-5 36 16,3 0-32-16,0-3 4 0,3 8-16 15,-3-5 12-15,3 10-16 0,-9 0-12 32,6 6 0-32,-12 7-16 0,6 6 12 0,-9 3 4 15,3 2 4-15,-9 0 16 16,6 0-8 0,-11-5 40-16,5-3-24 0,-6-5-4 15,6 0-12-15,3-9-8 16,3-1 4-16,0-9-48 15,3 0 24-15,0-12-292 16,6-1 172-16</inkml:trace>
  <inkml:trace contextRef="#ctx0" brushRef="#br0" timeOffset="1450.256">9136 3910 208 0,'9'-18'76'0,"-9"18"-60"0,9-8-4 16,-6 2 64-1,0 6-44-15,0-2 4 16,6 2-20-16,-3-3-20 16,3 6 0-16,-3-1 4 15,0 6 0-15,3 3 8 16,3 5-4-16,3 2 8 15,0-2-8-15,2 3 16 0,1 2-12 0,3 3 4 16,0 2-4-16,0 9-8 16,9-1 4-16,-10 0-24 31,1 1 12-31,-6 2 12 0,0-3 0 0,0-5-12 16,-3-2 4-16,-3-6 12 15,3-5-4-15,-6-6 8 16,2 1-8-16,-5-8-4 15,3-1 4-15</inkml:trace>
  <inkml:trace contextRef="#ctx0" brushRef="#br0" timeOffset="2769.2529">9687 3860 132 0,'3'-3'52'0,"-3"3"-44"0,3 0 4 15,-3 0 8-15,6 0-12 0,0 0-12 16,3 3 0-16,-6-3 12 31,0 3-4-31,-3-3 16 16,0 0-12-16,0 0 24 0,0 0-20 0,0 0 32 16,6 2-28-16,-3-2 20 15,0 3-20-15,0-3 0 16,0 0-8-16,-3 0 48 15,0 0-32-15,0 0 16 16,6 0-24-16,-3 0-24 16,0 0 0-16,0 0-4 15,2 3 4-15,1-3 24 16,0 2-8-16,-3 1-12 16,0-1 0-16,3-2-4 15,0 3 0-15,-3-3 0 16,0 5 0-16,0-2 0 15,0 0 0-15,-3-1 16 16,3 4-4-16,0 2-12 16,0 5 4-16,-3-3 4 15,3 4 0-15,-3-1 0 16,3 3 0-16,-3 2 0 16,3 1 0-16,-3-1 0 15,0 3 0-15,0 1-12 16,0-1 8-16,0 0 12 15,6-3-4-15,0 1 8 16,3-3-8-16,0-3-4 16,3 0 4-16,0-5 4 0,0 0-4 15,-4-8 24-15,4 0-16 0,-3-8-4 16,0 3-4-16,-3-8-4 16,3 2 0-16,-3-5 0 15,6 3 0-15,-6-6 0 16,3 4 0-16,0-4 8 15,0 3-4-15,-3-2-12 16,6 4 4-16,-9-1 4 16,2 1 0-16,10 1 16 15,-3 3-8-15,3-4-20 16,0 4 4-16,6-6 20 16,0 5-4-16,3 1 60 15,-4 4-40-15,1-2 8 16,-3 6-24-16,0-1-8 15,-3 6 0-15,0-3-16 16,-9 5 8-16,0-2 12 16,0 2-4-16,2 0 8 15,-2 1-8-15,0-4-320 16,3 4 172-16</inkml:trace>
  <inkml:trace contextRef="#ctx0" brushRef="#br0" timeOffset="3236.2912">10208 4347 288 0,'-3'21'108'0,"3"-21"-84"0,-9 26-4 15,6-18 56 1,3 5-44-16,-3 3 48 16,6 0-44-16,-6-3 8 0,3 1-28 0,-6-4 28 15,3-2-28-15,-3-2 4 16,6-1-12-16,-6-8-84 16,3 3 40-16</inkml:trace>
  <inkml:trace contextRef="#ctx0" brushRef="#br0" timeOffset="3671.312">10089 4336 280 0,'3'0'104'0,"-3"0"-84"0,15-5 0 0,-9 0 12 15,0 5-20-15,0-6 32 16,3 4-28-16,-1-4 20 15,4 6-20-15,0 0-8 16,0 3-4-16,0 2-4 16,3 1 0-16,0 7-12 15,0 0 8-15,-3 0-4 16,3 6 0-16,-4-6 8 16,4 0 0-16,-6 0 16 15,3 1-8-15,-9-4 32 16,0 1-24-16,-9-3 92 15,0 2-60-15,-9-2 20 16,3 3-36-16,-11-3 32 16,5 2-36-16,-6-4-4 0,6 2-16 15,-6-6-8-15,6 1 4 0,-2-3-16 32,8 0 8-32,-3 0 12 0,9 0-4 0,0 0-152 15,3 0 80-15</inkml:trace>
  <inkml:trace contextRef="#ctx0" brushRef="#br0" timeOffset="4132.3105">10553 4405 164 0,'-3'8'60'0,"3"-8"-44"0,-15-3-8 16,9 3 24-1,6 5-20-15,-3-2-20 16,0 2 0-16,-5-2 12 15,5 2 0-15,-6 1 60 16,6-1-36-16,-6 0 76 16,3 1-56-16,-3-1 20 15,6 0-40-15,-3 0-16 0,3 1-8 0,3-1 12 16,3 3-8-16,3-3-12 16,3 3 0-16,3 0 12 15,3 3-4-15,-1 2-4 16,4 0 4-16,-3 3-4 15,0 0 0-15,-3 0 0 32,0 0 0-32,-12-3 8 0,-6 0-4 0,-3-2 112 15,3-3-64-15,-9-6 24 16,6 4-44-16,-12-9-32 16,9 3 0-16,-2-5-220 15,2 2 120-15</inkml:trace>
  <inkml:trace contextRef="#ctx0" brushRef="#br0" timeOffset="6316.7769">3966 16429 496 0,'-41'-21'184'0,"29"16"-140"0,-3-14-16 0,9 14 128 16,-3-8-92-16,3-1-28 15,0 1-20-15,0 0-28 16,0-3 8-16,3 0-48 0,0 3 24 15,-3 0 24-15,0 5 4 16,6 0-16-16,-6 3 8 16,6-1 4-16,0 6 4 0,0 0-12 15,0 11 8-15,-3 2-24 16,0-5 16-16,3 5 4 16,3 6 8-16,-3 2 0 15,3 0 0-15,3 6-12 16,0-4 8-16,3 4 12 15,0-3-4-15,3-1 8 16,0 1-8-16,3 0-12 16,6-3 4-16,2-2 12 15,4-11-4-15,3-3-56 16,3-5 28-16,-1-3-8 16,4-5 20-16,0 0 16 15,3-2 0-15,-1-3 24 16,1-1-16-16,0 4 128 0,2-1-76 15,4 3 16-15,-3 0-48 16,2 6-32-16,-2 4 0 16,-6 6 8-16,-12 0-4 15,-4 5 16-15,-11 9-12 16,-3-4-56-16,-9 11 24 16,-9 0-52-16,3-2 44 15,-2-1-20-15,-1-2 32 16,0-3 20-16,3 0 0 15,3-5-8-15,3 0 4 0,0-3-4 16,6 6 28 0,3-1-12-16,3-4 16 15,3-6-12-15,3-3-16 16,2-2 0-16,7-11 12 16,0 0-4-16,9-11-4 15,-1 1 4-15,4-4 20 16,3-1-12-16,0 1 40 15,8 4-28-15,-2 2 12 16,0 6-20-16,-10 4 8 16,7 4-12-16,-6 4 0 15,-1 6-4-15,1 3-16 16,0-1 4-16,2-2 4 16,13 3 0-16,6-9 8 15,5-7-4-15,7-5 8 16,-7-9-8-16,1-5-4 15,-13-2 4-15,-5-6 128 16,-12-8-72-16,-10 1 44 0,-11-4-60 16,-9 1-120-16,-6 0 36 15</inkml:trace>
  <inkml:trace contextRef="#ctx0" brushRef="#br0" timeOffset="131899.5535">17590 8138 236 0,'-6'0'88'0,"3"0"-68"0,-3-5-4 0,3 5 60 16,-3 0-44-16,3 0-4 15,0 0-16-15,3 0 16 16,-3 0-16-16,3 0 32 0,-3 0-28 16,3 0 32-1,0 0-32-15,0 0 32 0,-3 5-32 16,3-5 56-16,-3 0-40 15,0 5 20-15,0-5-32 16,0 3 36 0,3-1-32-16,0-2 12 0,0 0-20 15,0 0 28-15,0 0-28 16,0 0 32-16,0 0-32 16,0 0 56-16,0 0-40 0,0 0 12 15,0 0-28-15,0 0 20 16,0 0-24-16,0 0-4 15,0 0-4-15,0 0-4 16,0 0 0-16,0 0 0 16,0 0 0-16,0 0 8 15,0 0-4-15,12 3-4 16,0 0 12-16,3-1-8 16,3 1-12-16,-1 0 4 15,4 2 20-15,3 0-8 16,0-5-12-16,6 3 0 15,-1-3-16-15,7 3 12 16,-6-3 12 0,3 0 0-16,5-3 16 15,-2 0-12-15,0-2-4 16,2 0 0-16,-5-3-40 16,3 5 20-16,0-2 40 15,-4 5-12-15,4-3-8 16,-6 3-8-16,0-3-4 15,-4 6 0-15,-2-6 8 16,-3 3 0-16,3-2 16 16,-6 2-8-16,-3-5-4 15,-1 2 0-15,-5-2-4 16,-3 5 0-16,3-6 60 16,-3 6-32-16,-3-2 8 15,0 4-24-15,-3-2-24 16,0 0 4-16,0 0 12 15,6 0 0-15,-3 0-4 16,0 0 4-16,0 0-4 16,3 0 0-16,0 0 0 15,0 0 0-15,0 0-12 0,3 0 8 0,-3 0-16 16,3 0 12-16,0 0 20 16,2 3-4-16,1 0 16 15,3-1-16-15,-3 1-20 16,0 0 4-16,0-3-4 15,3 2 4-15,-6-2 24 16,0 0-8-16,0 0-4 16,0 0 0-16,-3 0-24 15,0 0 12-15,-4 0 20 16,1 0-4-16,0 0-12 16,0 0 0-16,3 0 20 15,3 0-8-15,-3 0-20 16,0 0 4-16,0 0 4 15,3 0 4-15,-3 0 8 16,0 0-4-16,0 0-12 16,0 3 4-16,0-3 12 15,3 2-4-15,-6-2-12 16,0 0 4-16,0 0 4 16,3 3 0-16,-3-3 0 15,-3 0 0-15,6 0 8 16,-3 0-4-16,0 0-4 15,0 0 4-15,-1 0 4 16,1 0-4-16,-3 0-12 16,0 0 4-16,0 0 4 15,0 0 0-15,0 0 16 0,0 0-8 0,0 0-20 16,0 0 4-16,0 0 40 16,0 0-20-16,0 0 44 15,0 0-32-15,0-3-4 16,0 3-12-16,0-2 12 15,0 2-12-15,-3-5 32 16,3-1-24-16,-2-4 12 16,-1 4-16-16,-3-7 0 15,3 5-4-15,-3-5 12 16,6 2-12-16,-6-4-4 16,6 4 0-16,-6-2-16 15,6 2 8-15,-6-2 4 16,3 2 0-16,-3-2 0 15,3 5 0-15,-3-5 0 16,3 5 0-16,-3-5 8 16,3 2-4-16,-3-5-12 15,3 3 4-15,-3-3 12 16,6 3-4-16,-6 0-12 16,6 2 4-16,-3-5 4 15,3 6 0-15,-3-6 8 16,0 5-4-16,-3-5-20 15,6 6 8-15,-6-3 12 16,6 2 0-16,-3-2-4 16,3 5 4-16,-3-3-4 0,6 3 0 15,-3-5 8-15,0 5-4 0,0-2-4 32,0 2 4-32,-3-3-16 0,3 3 8 0,-3-2-4 15,3 4 0-15,-3-2 8 16,6 3 0-16,-3-3 0 15,0 5 0-15,0-2 0 16,0 2 0-16,0-2 0 16,0 5 0-16,0-5 0 15,0 5 0-15,0-3 8 16,0 3-4-16,0-2-20 16,0 4 8-16,0-2 12 15,0 0 0-15,0 0-4 16,0 0 4-16,0-2-4 15,0 2 0-15</inkml:trace>
  <inkml:trace contextRef="#ctx0" brushRef="#br0" timeOffset="133429.2775">19372 7603 268 0,'-5'0'100'0,"5"0"-76"0,0 0-8 15,0 0 36 1,0 0-32-16,0 0 36 16,0 0-32-16,-6 0 40 0,6 0-36 15,-9 0 28-15,9 0-28 16,-12 0-8-16,9 6-12 0,-9-1 36 15,6 3-20-15,-6 3 32 16,0 2-32-16,-3 3-32 16,0 2 4-16,-6 1 36 15,7 2-20 1,-7-3 44-16,6 1-32 0,0-3 32 16,0-3-32-16,0-2-12 15,9-4-8-15,0-1 4 16,0-1-4-16,6 0-12 15,3-5 4-15,-3 0 12 16,6 0-4-16,0 0-4 16,9 0 4-16,-9-5-4 15,3 10 0-15,0-7 8 16,3 2-4-16,0 0-12 16,0 0 4-16,0 0 4 15,2 5 0-15,4-2-12 16,0 2 8-16,-3-2-4 15,3-1 0-15,0-2 44 16,0 0-24-16,-1-5-20 16,1 2 4-16,-9-2 8 15,6 2 0-15,-6-2 8 16,3 2-8-16,-6-2 24 16,3 2-16-16,-9-2 76 0,6 3-52 15,-12-6 32-15,6 5-40 16,-6-8 28-16,3 6-32 0,-9-8 4 15,6 5-16-15,-3-8 0 16,3 3-4-16,-3-6 4 16,9 6-8-16,-9-5 8 15,3 4-8-15,-3-2 16 16,6 9-12-16,-5-4-28 16,8 3 8-16,-6 0-4 15,6 5 8-15,-3-2-36 16,6 5 24-16,3-3-240 15,0 6 144-15,-1-3-240 16,4 0 200-16</inkml:trace>
  <inkml:trace contextRef="#ctx0" brushRef="#br0" timeOffset="134003.8009">19745 7638 364 0,'2'-5'132'0,"-2"5"-100"0,6 0-12 0,-3 0 44 16,0 0-40-16,-3 0 32 16,0 0-28-16,-3 2 44 15,0 3-40-15,-5 3 28 16,5 6-32-16,-6-1-8 15,6 3-12-15,-6-3 20 16,3 5-16-16,-3 1 4 16,3-3-8-16,0 2 4 15,6-2-8-15,0-3 8 16,0-2-8-16,3-3-4 16,0 0 4-16,3-5 12 0,3 2-8 15,3-10-128-15,-3 2 68 0</inkml:trace>
  <inkml:trace contextRef="#ctx0" brushRef="#br0" timeOffset="134152.2551">19792 7490 548 0,'-12'-14'204'0,"12"14"-156"0,3 0-16 0,0 0-116 15,3 3 40-15</inkml:trace>
  <inkml:trace contextRef="#ctx0" brushRef="#br0" timeOffset="134648.3901">19923 7876 416 0,'-3'0'152'0,"3"0"-116"0,3 0-12 0,-3 0 64 15,0 0-52-15,0 3-12 16,0 2-16-16,0 3 8 16,0 0-8-16,-3 2-12 15,3 4 0-15,-3-1 12 16,0 0-4-16,-3-2 16 16,3-1-12-16,-3-5-12 15,0 3 0-15,6-5 20 16,0 0-8-16,-6-3-20 15,12 0 4-15</inkml:trace>
  <inkml:trace contextRef="#ctx0" brushRef="#br0" timeOffset="135182.9365">19852 7804 196 0,'3'0'72'0,"-3"0"-56"0,6-5-4 0,-3 3 12 16,3 4-16-16,2-2 4 16,1 3-4-16,3-1 4 15,3 1-8-15,0 2 8 16,0 3-8-16,3 3-4 16,0 0 4-16,-3-1-4 15,-1 3 0-15,-5-2 88 16,0 2-48-16,-6-5 60 15,3 3-56-15,-9-6 32 16,3 3-44-16,-6-3 0 16,3 3-20-16,-6-3-24 15,6 1 4-15,-6-4 32 16,6 4-16-16,-8-1 52 16,5 0-32-16,-9-2 12 15,3 2-24-15,-6-2 8 16,9 2-12-16,-6 0 0 0,3 1-4 0,3-6-40 15,3 2 16-15</inkml:trace>
  <inkml:trace contextRef="#ctx0" brushRef="#br0" timeOffset="137548.8647">17456 8291 124 0,'-12'3'44'0,"15"-6"-32"0,0 6-4 0,-3-3 56 15,0 0-36-15,0 0 60 16,3 5-52-16,3 3 0 16,-3-3-20-16,0 9 16 15,0-4-20-15,-3 3 24 16,5 1-24-16,1-1 4 16,0-2-8-16,3-1 4 15,0-2-8-15,3-3 24 16,0-2-16-16,3 0-20 15,3-3 0-15,0-3 20 0,2 0-4 16,1 1-12 0,3-1 0-16,0-2 4 15,0-3 0-15,0 3 8 16,-1 2-4-16,-2-2-4 16,-3 2 4-16,0 0-16 15,0 3 8-15,-3-2 12 16,-3 4-4-16,2 1-4 15,1 2 4-15,-6 1-16 16,3-1 8-16,-3 3 20 16,3 0-8-16,-6 0-12 0,3 0 0 15,-3 0 4 1,0 2 0-16,-6-5 52 0,0 3-28 16,0-5 44-16,3 2-40 0,-6-5-4 15,3 3-16-15,-3-3 4 16,6 0-8-16,-3 0-12 15,0 0 4-15,0-3 12 16,6 3-4-16,-3-5-12 16,3 2 4-16,0-5 12 15,0 6-4-15,0-11-4 16,0 2 4-16,2-2 4 16,1 2-4-16,0-2-20 15,3 2 8-15,0 1 4 16,0 2 4-16,3 0 0 15,0 3 0-15,0-1-12 16,3 4 8-16,-1-1 4 16,1 3 0-16,0-3 0 15,0 3 0-15,0-2 24 16,3 2-12-16,-1-3 12 16,1 6-12-16,-3-3-16 15,0 2 0-15,0 4 4 16,3-1 0-16,3 3-12 15,-7 0 8-15,1-6 20 16,3 9-8-16,0-8-12 16,3 2 0-16,0-8 12 15,-1 6-4-15,7-6-4 16,0 3 4-16,-9-5 64 0,6 2-36 16,-7-5 60-16,-2 6-56 0,-3-6 12 15,0 3-32-15,-9-3-8 16,6 2-4-16,-9-2-296 15,0 6 160-15</inkml:trace>
  <inkml:trace contextRef="#ctx0" brushRef="#br0" timeOffset="139211.8662">17735 8802 300 0,'-3'0'112'0,"3"0"-88"0,-3 0-8 0,0 0 48 15,3 0-40-15,-5 0 52 16,2 5-44-16,-3-2 28 16,0 5-32-16,-6 2-8 15,-3 4-12-15,0-1 4 16,-3 3-8-16,0 0 24 16,0 2-16-16,4-2 48 15,2 0-32-15,-3-3 4 16,3-2-20-16,3-1-8 0,3-2 0 15,3-3 4-15,3 1-4 16,-3-4-12-16,0 1 4 0,3-3-4 16,0 0 0-16,0 5 16 15,3 1-4-15,-3-6-4 16,6 2 4-16,0 1-4 16,6-3 0-16,3 0-12 15,0-3 8-15,5 1-4 16,4-1 0-16,0-2 16 31,3 5-4-31,6 0-4 16,-1 2 4-16,4 1-16 15,-3 2 8-15,-3-5 12 16,2 0-4-16,-8 0 8 16,-3 0-8-16,-6-5 8 15,-3 5-8-15,-6-5 76 0,-3 2-44 16,-6-2 4-16,3 2-24 0,-6 0-12 15,3-2 0-15,-3-3 4 16,0 6-4-16,-6-6-12 16,3 2 4-16,-6-4 20 15,6 2-8-15,-6-3 4 16,3 1-4-16,-11-4 12 16,8 4-12-16,-6-3 24 15,6 7-20-15,-3-7-4 16,6 8-4-16,0 0 12 15,3-1-8-15,0-4-12 16,3 7 0-16,4 0-16 16,2 3 12-16,0 0-84 15,5 3 52-15,1 2-328 16,6 3 204-16</inkml:trace>
  <inkml:trace contextRef="#ctx0" brushRef="#br0" timeOffset="141535.2016">18072 8770 216 0,'-3'-5'80'0,"0"2"-60"0,3-2-8 15,0 5 72 1,6-5-36-16,3-3-24 15,0 0 40-15,3 0-40 16,2 0 16-16,1 0-24 0,0 0 28 16,3 3-28-16,0-1-12 15,0 6-8-15,0 0 4 16,-4 3 0-16,1 2-12 16,0 3 8-16,0 3 4 15,-3 2 0-15,-3 0 8 16,0 1-4-16,-3 1-4 15,-3-1 4-15,0-4-4 16,0 1 0-16,-3-1 16 16,0 1-8-16,-3 0-12 15,-3 2 0-15,0-3 12 16,0 1-4-16,3 2-12 0,3-2 4 16,3 2-4-16,3 0 0 15,-3 0 8-15,6-2 0 16,-3 0 8-16,6-3-4 15,-3-3 16-15,2-3-12 16,1-2-4-16,-3-2 0 16,3-1-16-16,0-2 8 15,0 0 28-15,0-1-12 16,-3 1-12-16,0 0-4 16,-3-1 12-16,3 1-4 15,-3 0-12-15,-3 0 4 16,3-3 4-16,0-3 0 15,-1 0 0-15,-2-2 0 16,0 3 0-16,3-9 0 16,0 1 24-16,-3 2-12 0,0-3-20 15,0 1 0-15,0 2-4 16,0 3 4-16,3-1 32 16,0 4-12-16,0 5 24 15,0-1-24-15,0-2 56 16,3 3-36-16,0-6-16 15,0 9-8-15,3-4-8 16,0 4 0-16,-1-3-12 16,4 5 8-16</inkml:trace>
  <inkml:trace contextRef="#ctx0" brushRef="#br0" timeOffset="142098.2563">18700 8987 268 0,'3'-5'100'0,"-3"5"-76"0,0-3-8 16,0 0 24-1,0 6-24-15,-3-3 32 16,3 3-32-16,-3-1 4 16,3 6-12-16,-6 3 12 15,3 2-12-15,-6 3 16 16,6 3-16-16,-3-1 4 15,3 1-4-15,-3-4 4 16,6-1-8-16,-3-1-4 0,3-2 4 0,-3-6 4 16,3 0-4-16,-3-5-20 31,6 0 8-31,-3 0-312 0,3-5 172 0</inkml:trace>
  <inkml:trace contextRef="#ctx0" brushRef="#br0" timeOffset="142569.1692">18804 8937 80 0,'30'-3'32'0,"-30"3"-24"0,12 5-4 16,-9-2 104-1,0 5-60-15,0 3 68 16,3-1-64-16,-4 3 32 15,4 1-48-15,-6-1 32 16,3 3-36-16,-6-3 16 16,0 3-28-16,-5-3 44 0,2 0-36 0,-9-2-4 15,0-1-16-15,-9-2 12 16,6 3-12-16,-6-3-4 16,3 0 0-16,-2-5-4 15,5 2 0-15,-6 0 8 16,9-5-4-16,0 0-12 15,6 0 4-15,3 0-16 16,3 0 12-16</inkml:trace>
  <inkml:trace contextRef="#ctx0" brushRef="#br0" timeOffset="143197.1733">19084 8937 312 0,'0'-3'112'0,"0"3"-84"0,3-5-12 16,-3 2 144-1,0 6-92-15,-3-6 52 0,3 3-72 0,-6-2 36 16,6 2-48-16,-6-3-12 16,3 6-12-16,-6-3-12 15,6 0 4-15,-12 0 4 16,12 2-4-16,-9 1-20 15,6 0 8-15,-6-1 12 16,3 3 0-16,0 1-4 16,4-1 4-16,-4 0-4 15,6 1 0-15,0-1-20 16,3 3 12-16,3-3 4 16,3 3 4-16,2 0 0 15,4 3 0-15,3-3 0 16,3 2 0-16,0 1-12 15,3-1 8-15,-6 1 20 16,-3-1-8-16,0-2-4 16,-4 3 0-16,-8-3 64 15,3 0-36-15,-11 0 48 16,5 0-44-16,-9-3 0 16,3 0-24-16,-9 1 0 15,9-1-4-15,-6-2 4 16,3-1-8-16,-3-2-12 15,6 3 4-15,-3-3 12 16,6 0-4-16,0-3-100 16,4 3 52-16,-1-5-332 15,6 0 208-15</inkml:trace>
  <inkml:trace contextRef="#ctx0" brushRef="#br0" timeOffset="144092.0278">18837 8908 236 0,'-6'-3'88'0,"6"3"-68"0,-6 3-4 0,3-3 52 16,6 0-40-16,-6 0 8 15,3 0-24-15,-3 0 12 16,6 0-16-16,-6 0 68 16,0 2-44-16,-6-2 32 15,3 3-36-15,-9-3 28 16,3 3-32-16,-3-3 32 15,3 2-32-15,-5-2 12 16,5 0-20-16,-3-2 36 16,6 2-28-16,-3-6 4 15,3 4-16-15,-3-4 20 16,6 6-20-16,0-5-4 16,3 5-4-16,0-3-40 15,3 3 20-15</inkml:trace>
  <inkml:trace contextRef="#ctx0" brushRef="#br0" timeOffset="185261.4974">4118 5593 184 0,'-24'0'68'0,"24"0"-52"0,-12-6-4 0,3 6 100 15,4 3-64-15,-10 0 0 16,6-1-32-16,-9 1-12 15,6 5 0-15,-9 3 4 16,0 2-4-16,0 3 8 16,-5 0-8-16,2 5-20 15,-3-3 8-15,6 1 76 16,3-1-40-16,-2 1 8 16,-1-3-20-16,3 0 24 15,6-3-24-15,-3 3-4 16,3 0-8-16,0 2-4 15,0 3 0-15,-3 3 0 16,6 0 0-16,-2 2 16 0,-1 6-8 16,-3-3-4-16,0 0 0 15,3 0-32-15,3 3 16 16,-3-3 40-16,3 0-16 16,3 0-8-16,3 0-8 15,0-5-4-15,0 5 0 16,3-5 8-16,0 5 0 15,-3-2 0-15,0 2 0 16,0 0 0-16,0 0 0 16,0 3-12-16,1-3 8 15,4-3 12-15,-2 9-4 16,3-11 8-16,3-1-8 16,0 1-12-16,0 0 4 15,0 0 12-15,3-6-4 0,-3 4-12 16,3-4 4-16,0 6 12 15,0-3-4-15,0 3-4 16,0 0 4-16,0-3-16 16,0 0 8-16,0 3 12 15,2 0-4-15,-2-3 8 16,6 3-8-16,0-3-12 16,-3 0 4-16,0 3 12 15,0-6-4-15,0 3-4 16,-3-5 4-16,3 0 4 15,-3 0-4-15,0-3 8 0,2 6-8 16,1-3 16-16,0-3-12 16,0 3 4-16,3-3-4 15,3 3 20-15,3 2-16 0,0 1 12 16,2-1-12-16,4-2 0 16,-3 0-4-16,0 0 28 15,6 0-20-15,-4-3 4 16,1-2-12-16,-3-1-8 15,3-2 4-15,-3 0 4 16,-1-5-4-16,-2-1 16 16,0 1-12-16,-3-3 24 15,3-3-20-15,0 1 24 16,-1-1-24-16,4-2 12 16,0-3-12-16,0 0-16 15,0 0 0-15,-1 0 12 16,1-2-4-16,-3-1 8 0,0 0-8 15,-3-2-4-15,-3 3 4 16,0-4 12-16,-1 4-8 16,1-9-4-16,-3 9 0 15,6-9-4-15,-3 3 0 16,-3 3 0-16,3-3 0 16,-3 3 8-16,-3-3-4 15,-3 3-12-15,5-8 4 16,-5-1 20-16,-3-1-8 15,3-1-12-15,0-3 0 16,0-2 12-16,0 0-4 0,3 0 8 16,3 0-8-16,-3 0-12 15,-3 0 4-15,0 2 4 16,0 1 0-16,-3 2 0 16,-3 3 0-16,0 0 0 31,0 2 0-31,-3-2 16 15,3 3-8-15,-3-6-12 16,6 3 0-16,0-6-4 16,3 6 0-16,0-6 16 15,3 6-4-15,2-8-20 16,-5 8 8-16,6-5 12 16,-3 2 0-16,-3 0-4 15,3 5 4-15,-3-4-4 16,0 4 0-16,-6-2 8 0,0 5-4 0,0-5-4 15,0 8 4-15,3-6-16 16,3 6 8-16,-3-6 12 16,3 6-4-16,-3-8-4 15,0 5 4-15,-3-5-4 16,3 2 0-16,-6-4 8 16,3 4-4-16,-3-7 32 15,3 7-20-15,-3-7-12 16,6 5-8-16,-3-1 4 15,0 4 0-15,0-3 0 16,3 5 0-16,-6-5 16 16,3 7-8-16,0-4-12 15,6 5 0-15,-6-6 4 16,0 6 0-16,0-6 0 16,0 6 0-16,-6-5 8 15,6 2-4-15,-3-3-4 16,0 3 4-16,-6 1-16 15,9 4 8-15,-6-5 12 16,0 6-4-16,-3-6-12 16,3 5 4-16,-3-7 20 15,3 4-8-15,-6-4 4 16,4 5-4-16,-7-3 4 16,6 2-8-16,-6 1-4 15,3 3 4-15,-6-1-24 16,6 3 12-16,-6-2 12 0,3 4 0 0,-5-2 8 15,5 3-8-15,-6-3 8 16,3 3-8-16,-6-3-12 16,3 5 4-16,-8-2 4 15,5 5 0-15,-12-3 8 16,9 6-4-16,-11 0-12 16,8 2 4-16,-9 0-16 15,6 3 12-15,-5 5-4 16,5-2 4-16,-6 2 24 15,9 3-8-15,-14 3 4 16,11 2-4-16,-6 0-32 16,7 3 12-16,-1-1 4 15,6 1 8-15,3-3-80 0,12-7 44 16,1-1-328-16,8-8 200 16</inkml:trace>
  <inkml:trace contextRef="#ctx0" brushRef="#br0" timeOffset="186426.528">4389 4132 268 0,'-3'-8'100'0,"3"8"-76"0,0-7-8 15,0 4 80 1,0 3-56-16,0-5 16 16,0 2-32-16,0-2 56 15,0 2-44-15,0-2 28 16,0 5-36-16,-3-3-28 15,3 3 0-15,-3 5-8 0,3 3 0 0,-6 11-12 16,3 2 12-16,-3 16-4 16,3 3 4-16,-3 5 8 15,9 0 0-15,-9-6 8 32,3-4-4-32,-3-1 84 0,3-7-44 0,-3-6 24 15,3-3-40-15,-3-4-16 16,3-1-8-16,-2-3-16 15,5-2 8-15,-3-2 20 16,6-1-8-16,-3-8 4 16,2 3-4-16,1-5-8 15,3 2 4-15,3-7 12 16,3-1-8-16,0-5-28 16,3 3 8-16,6-11-20 15,3 6 16-15,5-9 0 16,4 1 8-16,3 2-20 15,-3 5 16-15,-1 4 4 16,-2 7 8-16,-6 0-12 16,-6 8 8-16,-6 2-4 15,0 6 0-15,-9 3 24 16,-3 5-8-16,-12-3 16 16,3 0-16-16,-9 3-12 15,3 0 0-15,-9-6 4 16,3-2 0-16,-5-2-12 15,5-1 8-15,-6-2 20 0,9 2-8 16,-3-5-12-16,9 3 0 0,-2-3-4 16,5 2 0-16,-3 1 0 15,6 2 0-15,-3-2 8 16,6 2 0-16,-3 0 0 16,3 1 0-16,0-1 0 15,3 3 0-15,3 0 8 16,3 0-4-16,3 0 60 15,3 2-36-15,3-2 16 16,2 3-28-16,4-1 0 16,0 1-8-16,-3 0 4 15,0-1-8-15,-6-2 24 16,0 3-16-16,-3-3 12 16,-1 2-12-16,1-2-16 15,-3 0 0-15,3-3 12 16,-3 1-4-16,-6-4-100 15,6 4 52-15,-6-4-308 16,0 1 196-16</inkml:trace>
  <inkml:trace contextRef="#ctx0" brushRef="#br0" timeOffset="187103.7989">4699 4669 248 0,'0'0'92'0,"0"0"-72"0,5 14-4 0,-10-9 36 15,5 0-32-15,-6 6 52 16,6 2-40-16,0-2-8 15,-3 2-12-15,-3 0 16 16,3 0-16-16,-3-2 40 16,3 0-28-16,-3-4-32 15,6 4 4-15,-3-6 16 16,3 3-4-16,0-5 4 16,3 0-4-16,-3-6 4 15,0 0-8-15,0-2 8 16,6 2-8-16,-3-5-4 15,0 0 4-15,3-5-4 16,3 5 0-16,-1-8 0 16,4 6 0-16,-3-6-12 15,9 5 8-15,-3-2 4 16,0 5 0-16,0 0 8 16,0 3-4-16,0 0-12 15,-1 5 4-15,-2-3 12 16,3 6-4-16,-3-6 8 15,3 6-8-15,-3-3-12 16,0 2 4-16,-3 1 20 16,0 0-8-16,-6-1 24 0,3 4-20 15,-3 2 12-15,3 2-12 0,-3 3 20 16,0 1-20-16,-3 1-12 16,0 1-4-16,0 0 4 15,0 0 0-15,0 0 8 16,0-3-4-16,-3-2 8 15,3-1-8-15,-9-2-124 16,3 0 64-16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r">
              <a:defRPr sz="1200"/>
            </a:lvl1pPr>
          </a:lstStyle>
          <a:p>
            <a:fld id="{0AEEDEAA-6FEA-4CF1-B01A-4617B8CA9881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6" tIns="46583" rIns="93166" bIns="465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6" tIns="46583" rIns="93166" bIns="4658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r">
              <a:defRPr sz="1200"/>
            </a:lvl1pPr>
          </a:lstStyle>
          <a:p>
            <a:fld id="{56EA2083-D45D-4233-9583-54DAF3E09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55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A2083-D45D-4233-9583-54DAF3E0958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776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81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17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59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01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0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13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982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669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99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29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55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36E66-82CD-463B-A3B0-8F4C53878725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77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wcchew@purdue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customXml" Target="../ink/ink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customXml" Target="../ink/ink9.xml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customXml" Target="../ink/ink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ECE 255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Feb 8, 2018 Lecture</a:t>
            </a:r>
          </a:p>
          <a:p>
            <a:r>
              <a:rPr lang="en-US" dirty="0" smtClean="0"/>
              <a:t>Instructor: Weng Cho Chew</a:t>
            </a:r>
          </a:p>
          <a:p>
            <a:r>
              <a:rPr lang="en-US" dirty="0" smtClean="0"/>
              <a:t>Email: </a:t>
            </a:r>
            <a:r>
              <a:rPr lang="en-US" dirty="0" smtClean="0">
                <a:hlinkClick r:id="rId2"/>
              </a:rPr>
              <a:t>wcchew@purdue.edu</a:t>
            </a:r>
            <a:endParaRPr lang="en-US" dirty="0" smtClean="0"/>
          </a:p>
          <a:p>
            <a:r>
              <a:rPr lang="en-US" dirty="0" smtClean="0"/>
              <a:t>Office: 3053 Wang Hall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33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</a:t>
            </a:r>
            <a:r>
              <a:rPr lang="en-US" baseline="-25000" dirty="0" err="1" smtClean="0"/>
              <a:t>D</a:t>
            </a:r>
            <a:r>
              <a:rPr lang="en-US" dirty="0" smtClean="0"/>
              <a:t> versus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GS</a:t>
            </a:r>
            <a:r>
              <a:rPr lang="en-US" dirty="0" smtClean="0"/>
              <a:t> for MOSFET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524000"/>
            <a:ext cx="5097864" cy="52271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7228" y="2753100"/>
            <a:ext cx="1772280" cy="562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6973" y="3872684"/>
            <a:ext cx="2139227" cy="52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3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Equivalent Circuit for MOSFET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828800"/>
            <a:ext cx="6799421" cy="33931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4876800"/>
            <a:ext cx="3133685" cy="18677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93699" y="5461511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BJT for comparison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4005000" y="5762160"/>
              <a:ext cx="1983600" cy="5288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01760" y="5759280"/>
                <a:ext cx="1993320" cy="53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438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654120" y="904680"/>
              <a:ext cx="8001720" cy="51616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8720" y="898920"/>
                <a:ext cx="8013600" cy="517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437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Early Effect—Finite Output Resistance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3822" y="1411217"/>
            <a:ext cx="8192978" cy="44561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9" y="1981200"/>
            <a:ext cx="3284211" cy="6180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3246325"/>
            <a:ext cx="1067369" cy="36534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1282320" y="1388520"/>
              <a:ext cx="5931000" cy="46731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77280" y="1385280"/>
                <a:ext cx="5940720" cy="468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507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466736"/>
            <a:ext cx="8726110" cy="440066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Math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5257800" y="3657600"/>
              <a:ext cx="2585880" cy="2637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52400" y="3650400"/>
                <a:ext cx="2598120" cy="265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939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2200" y="2133600"/>
            <a:ext cx="4231795" cy="83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795" y="3381244"/>
            <a:ext cx="5666411" cy="50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25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Equivalent Circuit to Account for the Early Effect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7091" y="1447800"/>
            <a:ext cx="7529818" cy="3505200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1568" y="5072651"/>
            <a:ext cx="3793058" cy="7512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8795" y="5943600"/>
            <a:ext cx="5666411" cy="50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09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025" y="0"/>
            <a:ext cx="8153775" cy="1058386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4033800" y="2884680"/>
              <a:ext cx="4096800" cy="26852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27680" y="2878200"/>
                <a:ext cx="4106520" cy="269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315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-3645641"/>
            <a:ext cx="8077200" cy="1048446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3740400" y="3191400"/>
              <a:ext cx="4769640" cy="21967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35000" y="3181680"/>
                <a:ext cx="4781880" cy="221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830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76200"/>
            <a:ext cx="8079912" cy="98298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5991480" y="2499120"/>
              <a:ext cx="1757520" cy="7498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87160" y="2492280"/>
                <a:ext cx="1766880" cy="76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571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Current-Voltage Characteristics of MOSFET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Circuit Symbols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Device Structure </a:t>
            </a:r>
          </a:p>
          <a:p>
            <a:pPr marL="0" indent="0">
              <a:buNone/>
            </a:pPr>
            <a:r>
              <a:rPr lang="en-US" dirty="0" smtClean="0"/>
              <a:t>    (reminder)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1" y="2209800"/>
            <a:ext cx="5132078" cy="2154388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342" y="4343400"/>
            <a:ext cx="4084258" cy="25146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1609920" y="2447640"/>
              <a:ext cx="5677560" cy="37213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05240" y="2444040"/>
                <a:ext cx="5687280" cy="373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045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500" y="-2871256"/>
            <a:ext cx="8001000" cy="973379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5854320" y="2982960"/>
              <a:ext cx="87120" cy="1548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47480" y="2977200"/>
                <a:ext cx="101880" cy="16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864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 Question 1 (1 Point)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5335" y="1479176"/>
            <a:ext cx="89224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A</a:t>
            </a:r>
            <a:r>
              <a:rPr lang="en-US" sz="3200" b="1" dirty="0" smtClean="0">
                <a:solidFill>
                  <a:srgbClr val="0000FF"/>
                </a:solidFill>
              </a:rPr>
              <a:t> MOSFET is less linear than a BJT because the transistor current </a:t>
            </a:r>
            <a:r>
              <a:rPr lang="en-US" sz="3200" b="1" dirty="0" err="1" smtClean="0">
                <a:solidFill>
                  <a:srgbClr val="0000FF"/>
                </a:solidFill>
              </a:rPr>
              <a:t>i</a:t>
            </a:r>
            <a:r>
              <a:rPr lang="en-US" sz="3200" b="1" baseline="-25000" dirty="0" err="1" smtClean="0">
                <a:solidFill>
                  <a:srgbClr val="0000FF"/>
                </a:solidFill>
              </a:rPr>
              <a:t>DS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</a:rPr>
              <a:t>is related to </a:t>
            </a:r>
            <a:r>
              <a:rPr lang="en-US" sz="3200" b="1" dirty="0" err="1" smtClean="0">
                <a:solidFill>
                  <a:srgbClr val="0000FF"/>
                </a:solidFill>
              </a:rPr>
              <a:t>v</a:t>
            </a:r>
            <a:r>
              <a:rPr lang="en-US" sz="3200" b="1" baseline="-25000" dirty="0" err="1" smtClean="0">
                <a:solidFill>
                  <a:srgbClr val="0000FF"/>
                </a:solidFill>
              </a:rPr>
              <a:t>GS</a:t>
            </a:r>
            <a:r>
              <a:rPr lang="en-US" sz="3200" b="1" baseline="-25000" dirty="0" smtClean="0">
                <a:solidFill>
                  <a:srgbClr val="0000FF"/>
                </a:solidFill>
              </a:rPr>
              <a:t> </a:t>
            </a:r>
          </a:p>
          <a:p>
            <a:endParaRPr lang="en-US" sz="3200" b="1" dirty="0"/>
          </a:p>
          <a:p>
            <a:pPr marL="457200" indent="-457200" algn="ctr">
              <a:buAutoNum type="alphaUcParenBoth"/>
            </a:pPr>
            <a:r>
              <a:rPr lang="en-US" sz="3200" dirty="0"/>
              <a:t> </a:t>
            </a:r>
            <a:r>
              <a:rPr lang="en-US" sz="3200" dirty="0" smtClean="0"/>
              <a:t>Algebraically and </a:t>
            </a:r>
            <a:r>
              <a:rPr lang="en-US" sz="3200" dirty="0" err="1" smtClean="0"/>
              <a:t>quadratically</a:t>
            </a:r>
            <a:endParaRPr lang="en-US" sz="3200" baseline="30000" dirty="0" smtClean="0"/>
          </a:p>
          <a:p>
            <a:pPr marL="457200" indent="-457200" algn="ctr">
              <a:buAutoNum type="alphaUcParenBoth"/>
            </a:pPr>
            <a:endParaRPr lang="en-US" sz="3200" dirty="0" smtClean="0"/>
          </a:p>
          <a:p>
            <a:pPr marL="457200" indent="-457200" algn="ctr">
              <a:buAutoNum type="alphaUcParenBoth"/>
            </a:pPr>
            <a:r>
              <a:rPr lang="en-US" sz="3200" dirty="0" smtClean="0"/>
              <a:t> Exponentially</a:t>
            </a:r>
            <a:endParaRPr lang="en-US" sz="3200" baseline="30000" dirty="0" smtClean="0"/>
          </a:p>
          <a:p>
            <a:pPr marL="457200" indent="-457200" algn="ctr">
              <a:buAutoNum type="alphaUcParenBoth"/>
            </a:pPr>
            <a:endParaRPr lang="en-US" sz="3200" dirty="0" smtClean="0"/>
          </a:p>
          <a:p>
            <a:pPr marL="457200" indent="-457200" algn="ctr">
              <a:buAutoNum type="alphaUcParenBoth"/>
            </a:pPr>
            <a:r>
              <a:rPr lang="en-US" sz="3200" smtClean="0"/>
              <a:t> Linearly</a:t>
            </a:r>
            <a:endParaRPr lang="en-US" sz="3200" baseline="30000" dirty="0" smtClean="0"/>
          </a:p>
          <a:p>
            <a:pPr marL="457200" indent="-457200">
              <a:buAutoNum type="alphaUcParenBoth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71736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Prevailing Circuit Symbols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1" y="1360849"/>
            <a:ext cx="6019800" cy="50688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96200" y="3657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Bulk=Body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386280" y="2846880"/>
              <a:ext cx="886680" cy="19051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1960" y="2842200"/>
                <a:ext cx="898560" cy="191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158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0"/>
            <a:ext cx="7010399" cy="689596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353960" y="1170360"/>
              <a:ext cx="7451640" cy="56016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50720" y="1167120"/>
                <a:ext cx="7457760" cy="560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036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Region In Saturation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861" y="2133600"/>
            <a:ext cx="876538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67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Reminder Slide:  Channel Just Entering Saturation and Triode Region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894" y="1947066"/>
            <a:ext cx="4381106" cy="39203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906804"/>
            <a:ext cx="4572001" cy="39656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0" y="1676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Triode Region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47800" y="1752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Entering Saturation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08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Regimes of Operation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05000"/>
            <a:ext cx="7543800" cy="421726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63440" y="2341080"/>
              <a:ext cx="8784720" cy="39891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9480" y="2337840"/>
                <a:ext cx="8791920" cy="399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3350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I-V Curves for Different V</a:t>
            </a:r>
            <a:r>
              <a:rPr lang="en-US" baseline="-25000" dirty="0" smtClean="0"/>
              <a:t>OV</a:t>
            </a:r>
            <a:endParaRPr lang="en-US" baseline="-25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600200"/>
            <a:ext cx="7292024" cy="497609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124320" y="2919240"/>
              <a:ext cx="1683720" cy="9259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20000" y="2915280"/>
                <a:ext cx="1696320" cy="93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037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849240" y="426600"/>
              <a:ext cx="7678800" cy="49482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3120" y="421200"/>
                <a:ext cx="7692840" cy="495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480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6757</TotalTime>
  <Words>123</Words>
  <Application>Microsoft Office PowerPoint</Application>
  <PresentationFormat>On-screen Show (4:3)</PresentationFormat>
  <Paragraphs>37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ECE 255</vt:lpstr>
      <vt:lpstr>Current-Voltage Characteristics of MOSFET</vt:lpstr>
      <vt:lpstr>Other Prevailing Circuit Symbols</vt:lpstr>
      <vt:lpstr>PowerPoint Presentation</vt:lpstr>
      <vt:lpstr>Channel Region In Saturation</vt:lpstr>
      <vt:lpstr>Reminder Slide:  Channel Just Entering Saturation and Triode Region</vt:lpstr>
      <vt:lpstr>Different Regimes of Operation</vt:lpstr>
      <vt:lpstr>I-V Curves for Different VOV</vt:lpstr>
      <vt:lpstr>PowerPoint Presentation</vt:lpstr>
      <vt:lpstr>iD versus vGS for MOSFET</vt:lpstr>
      <vt:lpstr>Equivalent Circuit for MOSFET</vt:lpstr>
      <vt:lpstr>PowerPoint Presentation</vt:lpstr>
      <vt:lpstr>Early Effect—Finite Output Resistance</vt:lpstr>
      <vt:lpstr>Some Math</vt:lpstr>
      <vt:lpstr>PowerPoint Presentation</vt:lpstr>
      <vt:lpstr>Equivalent Circuit to Account for the Early Effect</vt:lpstr>
      <vt:lpstr>PowerPoint Presentation</vt:lpstr>
      <vt:lpstr>PowerPoint Presentation</vt:lpstr>
      <vt:lpstr>PowerPoint Presentation</vt:lpstr>
      <vt:lpstr>PowerPoint Presentation</vt:lpstr>
      <vt:lpstr>Clicker Question 1 (1 Point)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255</dc:title>
  <dc:creator>zchen</dc:creator>
  <cp:lastModifiedBy>Weng Chew</cp:lastModifiedBy>
  <cp:revision>350</cp:revision>
  <cp:lastPrinted>2018-02-07T22:13:04Z</cp:lastPrinted>
  <dcterms:created xsi:type="dcterms:W3CDTF">2014-01-12T04:14:42Z</dcterms:created>
  <dcterms:modified xsi:type="dcterms:W3CDTF">2018-02-08T14:19:05Z</dcterms:modified>
</cp:coreProperties>
</file>