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B8583-27F1-DF40-95C8-DEE51AF7121E}" type="datetimeFigureOut">
              <a:rPr lang="en-US" smtClean="0"/>
              <a:t>9/22/10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9C5B8-C0D4-C948-9F66-0981118122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98264-EB53-2646-BB0A-610187D69634}" type="datetimeFigureOut">
              <a:rPr lang="en-US" smtClean="0"/>
              <a:t>9/22/10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8FEA9-C301-E74A-894D-54559846A1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28AD-F1E6-7241-9E96-7CA94C07AB5E}" type="datetime1">
              <a:rPr lang="en-US" smtClean="0"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5784-5EC5-9040-BA85-79AF41215767}" type="datetime1">
              <a:rPr lang="en-US" smtClean="0"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464FD-E1CB-1549-83B2-299A19E2C54C}" type="datetime1">
              <a:rPr lang="en-US" smtClean="0"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185-03AF-2849-B1D1-3F85A1C181CE}" type="datetime1">
              <a:rPr lang="en-US" smtClean="0"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1F47-0BD4-0741-8001-88285B0956D4}" type="datetime1">
              <a:rPr lang="en-US" smtClean="0"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E798-706F-9343-BE03-1934BB815158}" type="datetime1">
              <a:rPr lang="en-US" smtClean="0"/>
              <a:t>9/22/10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91A7-EBAA-6343-8817-84BF10291805}" type="datetime1">
              <a:rPr lang="en-US" smtClean="0"/>
              <a:t>9/22/10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4D3-EDD6-984C-811A-5426E5901DA1}" type="datetime1">
              <a:rPr lang="en-US" smtClean="0"/>
              <a:t>9/22/10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AA9D-F01F-B345-B2F9-4A64E457B238}" type="datetime1">
              <a:rPr lang="en-US" smtClean="0"/>
              <a:t>9/22/10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3F70-1C14-B244-9A84-3FFD273D62AE}" type="datetime1">
              <a:rPr lang="en-US" smtClean="0"/>
              <a:t>9/22/10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5C5F-A385-A84B-B4F6-8816366A5400}" type="datetime1">
              <a:rPr lang="en-US" smtClean="0"/>
              <a:t>9/22/10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CFA8-0159-FE47-8C3F-973F3B60A1A2}" type="datetime1">
              <a:rPr lang="en-US" smtClean="0"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1BA55-7116-4041-8C03-C65E66842A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location/package-summary.html" TargetMode="External"/><Relationship Id="rId4" Type="http://schemas.openxmlformats.org/officeDocument/2006/relationships/hyperlink" Target="http://developer.android.com/reference/android/location/LocationManager.html%23GPS_PROVIDER" TargetMode="External"/><Relationship Id="rId5" Type="http://schemas.openxmlformats.org/officeDocument/2006/relationships/hyperlink" Target="http://stackoverflow.com/questions/2227292/how-to-get-latitude-and-longitude-of-the-mobiledevice-in-android" TargetMode="External"/><Relationship Id="rId6" Type="http://schemas.openxmlformats.org/officeDocument/2006/relationships/hyperlink" Target="http://www.mail-archive.com/android-beginners@googlegroups.com/msg17660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ndroid.com/guide/developing/tools/emulator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ghthub.com/mobile/google-android/articles/43414.aspx" TargetMode="External"/><Relationship Id="rId4" Type="http://schemas.openxmlformats.org/officeDocument/2006/relationships/hyperlink" Target="http://developer.android.com/reference/android/hardware/Camer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urdue.edu/buildings_grounds/contact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2257754"/>
          </a:xfrm>
        </p:spPr>
        <p:txBody>
          <a:bodyPr/>
          <a:lstStyle/>
          <a:p>
            <a:r>
              <a:rPr lang="en-US" dirty="0" smtClean="0"/>
              <a:t>Click &amp; Fix</a:t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200" dirty="0" smtClean="0"/>
              <a:t>9/22/10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Cui</a:t>
            </a:r>
          </a:p>
          <a:p>
            <a:r>
              <a:rPr lang="en-US" dirty="0" err="1" smtClean="0"/>
              <a:t>Janam</a:t>
            </a:r>
            <a:r>
              <a:rPr lang="en-US" dirty="0" smtClean="0"/>
              <a:t> </a:t>
            </a:r>
            <a:r>
              <a:rPr lang="en-US" dirty="0" err="1" smtClean="0"/>
              <a:t>Jhaveri</a:t>
            </a:r>
            <a:endParaRPr lang="en-US" dirty="0" smtClean="0"/>
          </a:p>
          <a:p>
            <a:r>
              <a:rPr lang="en-US" dirty="0" smtClean="0"/>
              <a:t>Paul Mongold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Janam</a:t>
            </a:r>
            <a:endParaRPr lang="en-US" dirty="0" smtClean="0"/>
          </a:p>
          <a:p>
            <a:pPr lvl="1"/>
            <a:r>
              <a:rPr lang="en-US" dirty="0" smtClean="0"/>
              <a:t>Hello World App: World replies back</a:t>
            </a:r>
          </a:p>
          <a:p>
            <a:pPr lvl="1"/>
            <a:r>
              <a:rPr lang="en-US" dirty="0" smtClean="0"/>
              <a:t>Contacted Purdue Building &amp; Grounds -&gt; got reply, seem interested. Need to follow up</a:t>
            </a:r>
          </a:p>
          <a:p>
            <a:pPr lvl="1"/>
            <a:r>
              <a:rPr lang="en-US" dirty="0" smtClean="0"/>
              <a:t>Emulator does not have camera input support</a:t>
            </a:r>
          </a:p>
          <a:p>
            <a:pPr lvl="1"/>
            <a:r>
              <a:rPr lang="en-US" dirty="0" smtClean="0"/>
              <a:t>Found resources on GPS/Location API</a:t>
            </a:r>
          </a:p>
          <a:p>
            <a:pPr lvl="1"/>
            <a:r>
              <a:rPr lang="en-US" dirty="0" smtClean="0"/>
              <a:t>Eclipse stopped working -&gt; need to reinstall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&amp; Paul</a:t>
            </a:r>
          </a:p>
          <a:p>
            <a:pPr lvl="1"/>
            <a:r>
              <a:rPr lang="en-US" dirty="0" smtClean="0"/>
              <a:t>Installed Android SDK &amp; Eclipse</a:t>
            </a:r>
          </a:p>
          <a:p>
            <a:pPr lvl="1"/>
            <a:r>
              <a:rPr lang="en-US" dirty="0" smtClean="0"/>
              <a:t>Hello, Android! Tutorial</a:t>
            </a:r>
          </a:p>
          <a:p>
            <a:pPr lvl="1"/>
            <a:r>
              <a:rPr lang="en-US" dirty="0" smtClean="0"/>
              <a:t>O’Reilly </a:t>
            </a:r>
            <a:r>
              <a:rPr lang="en-US" dirty="0" err="1" smtClean="0"/>
              <a:t>SimpleFlashlight</a:t>
            </a:r>
            <a:r>
              <a:rPr lang="en-US" dirty="0" smtClean="0"/>
              <a:t> Tutorial</a:t>
            </a:r>
          </a:p>
          <a:p>
            <a:pPr lvl="1"/>
            <a:r>
              <a:rPr lang="en-US" dirty="0" smtClean="0"/>
              <a:t>Java for ECE462 (James)</a:t>
            </a:r>
          </a:p>
          <a:p>
            <a:pPr lvl="1"/>
            <a:r>
              <a:rPr lang="en-US" dirty="0" smtClean="0"/>
              <a:t>Reading on android structure/resources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Emulator</a:t>
            </a:r>
          </a:p>
          <a:p>
            <a:pPr lvl="1"/>
            <a:r>
              <a:rPr lang="en-US" dirty="0" smtClean="0">
                <a:hlinkClick r:id="rId2"/>
              </a:rPr>
              <a:t>http://developer.android.com/guide/developing/tools/emulator.html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GPS</a:t>
            </a:r>
          </a:p>
          <a:p>
            <a:pPr lvl="1"/>
            <a:r>
              <a:rPr lang="en-US" dirty="0" smtClean="0">
                <a:hlinkClick r:id="rId3"/>
              </a:rPr>
              <a:t>http://developer.android.com/reference/android/location/package-summary.html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http://developer.android.com/reference/android/location/LocationManager.html#GPS_PROVIDER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http://stackoverflow.com/questions/2227292/how-to-get-latitude-and-longitude-of-the-mobiledevice-in-android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6"/>
              </a:rPr>
              <a:t>http://www.mail-archive.com/android-beginners@googlegroups.com/msg17660.html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Purdue Buildings and Grounds</a:t>
            </a:r>
            <a:endParaRPr lang="en-US" dirty="0" smtClean="0"/>
          </a:p>
          <a:p>
            <a:r>
              <a:rPr lang="en-US" dirty="0" smtClean="0"/>
              <a:t>Camera</a:t>
            </a:r>
          </a:p>
          <a:p>
            <a:pPr lvl="1"/>
            <a:r>
              <a:rPr lang="en-US" dirty="0" smtClean="0">
                <a:hlinkClick r:id="rId3"/>
              </a:rPr>
              <a:t>http://www.brighthub.com/mobile/google-android/articles/43414.aspx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http://developer.android.com/reference/android/hardware/Camera.html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All: Work on GPS functionality </a:t>
            </a:r>
          </a:p>
          <a:p>
            <a:pPr lvl="1"/>
            <a:r>
              <a:rPr lang="en-US" dirty="0" smtClean="0"/>
              <a:t>Goal: display coordinates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James and Paul: continue </a:t>
            </a:r>
            <a:r>
              <a:rPr lang="en-US" smtClean="0"/>
              <a:t>android familiarity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1BA55-7116-4041-8C03-C65E66842AE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257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Click &amp; Fix  9/22/10</vt:lpstr>
      <vt:lpstr>Accomplished</vt:lpstr>
      <vt:lpstr>Accomplishments Cont.</vt:lpstr>
      <vt:lpstr>Resources</vt:lpstr>
      <vt:lpstr>Resources Cont.</vt:lpstr>
      <vt:lpstr>Next Week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&amp; Fix  9/22/10</dc:title>
  <dc:creator>Paul Mongold</dc:creator>
  <cp:lastModifiedBy>Paul Mongold</cp:lastModifiedBy>
  <cp:revision>4</cp:revision>
  <dcterms:created xsi:type="dcterms:W3CDTF">2010-09-22T20:42:08Z</dcterms:created>
  <dcterms:modified xsi:type="dcterms:W3CDTF">2010-09-22T21:22:55Z</dcterms:modified>
</cp:coreProperties>
</file>