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sldIdLst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62025"/>
            <a:ext cx="4191000" cy="543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62025"/>
            <a:ext cx="4191000" cy="543877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70459" y="1"/>
            <a:ext cx="5919538" cy="83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3692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763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70459" y="1"/>
            <a:ext cx="5919538" cy="83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43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62502"/>
            <a:ext cx="3429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>
          <a:xfrm>
            <a:off x="2047875" y="1349377"/>
            <a:ext cx="5105400" cy="14700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495675"/>
            <a:ext cx="5410200" cy="2590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355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790227"/>
            <a:ext cx="7312979" cy="4733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2590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4800" y="3733800"/>
            <a:ext cx="4191000" cy="2590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half" idx="11"/>
          </p:nvPr>
        </p:nvSpPr>
        <p:spPr>
          <a:xfrm>
            <a:off x="4648200" y="3733800"/>
            <a:ext cx="4191000" cy="2590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2590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2667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4800" y="37338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1"/>
          </p:nvPr>
        </p:nvSpPr>
        <p:spPr>
          <a:xfrm>
            <a:off x="4648200" y="37338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6781800" cy="60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3070459" y="1"/>
            <a:ext cx="5919538" cy="83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54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763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70459" y="1"/>
            <a:ext cx="5919538" cy="83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643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2"/>
            <a:ext cx="3429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>
          <a:xfrm>
            <a:off x="2047875" y="1349377"/>
            <a:ext cx="5105400" cy="14700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495675"/>
            <a:ext cx="5410200" cy="2590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6355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790227"/>
            <a:ext cx="7312979" cy="4733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2590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4800" y="3733800"/>
            <a:ext cx="4191000" cy="2590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half" idx="11"/>
          </p:nvPr>
        </p:nvSpPr>
        <p:spPr>
          <a:xfrm>
            <a:off x="4648200" y="3733800"/>
            <a:ext cx="4191000" cy="2590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2590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2667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4800" y="37338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1"/>
          </p:nvPr>
        </p:nvSpPr>
        <p:spPr>
          <a:xfrm>
            <a:off x="4648200" y="37338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6781800" cy="60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62025"/>
            <a:ext cx="4191000" cy="543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62025"/>
            <a:ext cx="4191000" cy="543877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70459" y="1"/>
            <a:ext cx="5919538" cy="83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3692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3070459" y="1"/>
            <a:ext cx="5919538" cy="83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54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161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" y="831297"/>
            <a:ext cx="1600200" cy="805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39801"/>
            <a:ext cx="8534400" cy="546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32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5417"/>
            <a:ext cx="1020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nsf4c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579" y="6454142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6791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1" fontAlgn="base" hangingPunct="1">
        <a:spcBef>
          <a:spcPct val="20000"/>
        </a:spcBef>
        <a:spcAft>
          <a:spcPct val="0"/>
        </a:spcAft>
        <a:buFont typeface="Wingdings 3" charset="0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161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" y="831297"/>
            <a:ext cx="1600200" cy="805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39801"/>
            <a:ext cx="8534400" cy="546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32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495417"/>
            <a:ext cx="1020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nsf4c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4579" y="6454142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791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1" fontAlgn="base" hangingPunct="1">
        <a:spcBef>
          <a:spcPct val="20000"/>
        </a:spcBef>
        <a:spcAft>
          <a:spcPct val="0"/>
        </a:spcAft>
        <a:buFont typeface="Wingdings 3" charset="0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4" descr="HMAY~B%HVHZ45ZHUDZU~`4U"/>
          <p:cNvPicPr>
            <a:picLocks noChangeAspect="1" noChangeArrowheads="1"/>
          </p:cNvPicPr>
          <p:nvPr/>
        </p:nvPicPr>
        <p:blipFill>
          <a:blip r:embed="rId2" cstate="print"/>
          <a:srcRect t="5479" r="12558" b="5479"/>
          <a:stretch>
            <a:fillRect/>
          </a:stretch>
        </p:blipFill>
        <p:spPr bwMode="auto">
          <a:xfrm>
            <a:off x="4876800" y="2511623"/>
            <a:ext cx="154744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"/>
            <a:ext cx="6248400" cy="520700"/>
          </a:xfrm>
        </p:spPr>
        <p:txBody>
          <a:bodyPr/>
          <a:lstStyle/>
          <a:p>
            <a:r>
              <a:rPr lang="en-US" sz="2000" dirty="0" smtClean="0"/>
              <a:t>Quantum Transport in Piezoelectronic Transistor</a:t>
            </a:r>
            <a:br>
              <a:rPr lang="en-US" sz="2000" dirty="0" smtClean="0"/>
            </a:br>
            <a:r>
              <a:rPr lang="en-US" sz="1050" dirty="0" smtClean="0"/>
              <a:t> Zhengping Jiang, Yaohua Tan, Michael Povolotskyi, Tillmann Kubis, Gerhard Klimeck (Purdue)</a:t>
            </a:r>
            <a:br>
              <a:rPr lang="en-US" sz="1050" dirty="0" smtClean="0"/>
            </a:br>
            <a:r>
              <a:rPr lang="en-US" sz="1050" dirty="0" smtClean="0"/>
              <a:t>Marcelo A. Kuroda, Dennis M. Newns, Glenn J. Martyna (IBM) Timothy B. Boykin (UAH)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304800" y="911423"/>
            <a:ext cx="4191000" cy="26670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Objectives</a:t>
            </a:r>
            <a:endParaRPr lang="en-US" sz="1600" dirty="0" smtClean="0"/>
          </a:p>
          <a:p>
            <a:r>
              <a:rPr lang="en-US" sz="1600" dirty="0" smtClean="0"/>
              <a:t>Tight binding (TB) parameterization of piezoresistive material SmSe</a:t>
            </a:r>
          </a:p>
          <a:p>
            <a:r>
              <a:rPr lang="en-US" sz="1600" dirty="0" smtClean="0"/>
              <a:t>Quantum transport in Piezoelectronic Transistor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0"/>
          </p:nvPr>
        </p:nvSpPr>
        <p:spPr>
          <a:xfrm>
            <a:off x="304800" y="2359223"/>
            <a:ext cx="4191000" cy="17526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Methods</a:t>
            </a:r>
            <a:endParaRPr lang="en-US" sz="1600" dirty="0" smtClean="0"/>
          </a:p>
          <a:p>
            <a:r>
              <a:rPr lang="en-US" sz="1600" dirty="0" smtClean="0"/>
              <a:t>Generalized gradient approximation (GGA) with spin-orbit (SO) coupling </a:t>
            </a:r>
          </a:p>
          <a:p>
            <a:r>
              <a:rPr lang="en-US" sz="1600" dirty="0" smtClean="0"/>
              <a:t>Hubbard-type on-site electron-electron repulsion U</a:t>
            </a:r>
          </a:p>
          <a:p>
            <a:r>
              <a:rPr lang="en-US" sz="1600" dirty="0" smtClean="0"/>
              <a:t>Parameter mapping from DFT to ETB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1"/>
          </p:nvPr>
        </p:nvSpPr>
        <p:spPr>
          <a:xfrm>
            <a:off x="304800" y="4035623"/>
            <a:ext cx="4191000" cy="12954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Result</a:t>
            </a:r>
            <a:endParaRPr lang="en-US" sz="1600" dirty="0" smtClean="0"/>
          </a:p>
          <a:p>
            <a:r>
              <a:rPr lang="en-US" sz="1600" dirty="0" smtClean="0"/>
              <a:t>ETB parameterization captures the Metal-Insulator Transition (MIT) with strain successfully</a:t>
            </a:r>
            <a:endParaRPr lang="en-US" sz="1600" dirty="0"/>
          </a:p>
        </p:txBody>
      </p:sp>
      <p:pic>
        <p:nvPicPr>
          <p:cNvPr id="9" name="Picture 320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/>
          <a:srcRect l="4878" t="4608"/>
          <a:stretch>
            <a:fillRect/>
          </a:stretch>
        </p:blipFill>
        <p:spPr bwMode="auto">
          <a:xfrm>
            <a:off x="4976446" y="911423"/>
            <a:ext cx="1600200" cy="157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未标题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3646" y="1063823"/>
            <a:ext cx="1930400" cy="2895600"/>
          </a:xfrm>
          <a:prstGeom prst="rect">
            <a:avLst/>
          </a:prstGeom>
        </p:spPr>
      </p:pic>
      <p:grpSp>
        <p:nvGrpSpPr>
          <p:cNvPr id="3" name="Group 18"/>
          <p:cNvGrpSpPr/>
          <p:nvPr/>
        </p:nvGrpSpPr>
        <p:grpSpPr>
          <a:xfrm>
            <a:off x="5557471" y="1216223"/>
            <a:ext cx="1400175" cy="457200"/>
            <a:chOff x="5610225" y="1019175"/>
            <a:chExt cx="1400175" cy="4572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019800" y="12954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610225" y="1019175"/>
              <a:ext cx="381000" cy="4572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 descr="strain_all_in_one_v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8868" y="4340423"/>
            <a:ext cx="3894132" cy="2057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10200" y="4108846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Device design and bulk band structure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6397823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Bandgap modification due to strain</a:t>
            </a:r>
            <a:endParaRPr lang="en-US" sz="1400" dirty="0"/>
          </a:p>
        </p:txBody>
      </p:sp>
      <p:sp>
        <p:nvSpPr>
          <p:cNvPr id="15" name="Text Placeholder 6"/>
          <p:cNvSpPr txBox="1">
            <a:spLocks/>
          </p:cNvSpPr>
          <p:nvPr/>
        </p:nvSpPr>
        <p:spPr bwMode="auto">
          <a:xfrm>
            <a:off x="304800" y="5178623"/>
            <a:ext cx="419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Impacts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kern="0" noProof="0" dirty="0" smtClean="0">
                <a:latin typeface="+mn-lt"/>
                <a:cs typeface="ＭＳ Ｐゴシック" charset="-128"/>
              </a:rPr>
              <a:t>Capture electron behavior in strong-interaction system with existing TB model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kern="0" dirty="0" smtClean="0">
                <a:latin typeface="+mn-lt"/>
                <a:cs typeface="ＭＳ Ｐゴシック" charset="-128"/>
              </a:rPr>
              <a:t>TB p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arameterization</a:t>
            </a:r>
            <a:r>
              <a:rPr kumimoji="0" lang="en-US" sz="1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of transition metal materials with localized </a:t>
            </a:r>
            <a:r>
              <a:rPr kumimoji="0" lang="en-US" sz="1600" b="0" i="1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</a:t>
            </a:r>
            <a:r>
              <a:rPr kumimoji="0" lang="en-US" sz="1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-electrons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mo-v4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5C90A7"/>
      </a:accent1>
      <a:accent2>
        <a:srgbClr val="FFCC66"/>
      </a:accent2>
      <a:accent3>
        <a:srgbClr val="D175A3"/>
      </a:accent3>
      <a:accent4>
        <a:srgbClr val="FFCC00"/>
      </a:accent4>
      <a:accent5>
        <a:srgbClr val="FF5050"/>
      </a:accent5>
      <a:accent6>
        <a:srgbClr val="92D050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emo-v4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5C90A7"/>
      </a:accent1>
      <a:accent2>
        <a:srgbClr val="FFCC66"/>
      </a:accent2>
      <a:accent3>
        <a:srgbClr val="D175A3"/>
      </a:accent3>
      <a:accent4>
        <a:srgbClr val="FFCC00"/>
      </a:accent4>
      <a:accent5>
        <a:srgbClr val="FF5050"/>
      </a:accent5>
      <a:accent6>
        <a:srgbClr val="92D050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Nemo-v4</vt:lpstr>
      <vt:lpstr>1_Nemo-v4</vt:lpstr>
      <vt:lpstr>Quantum Transport in Piezoelectronic Transistor  Zhengping Jiang, Yaohua Tan, Michael Povolotskyi, Tillmann Kubis, Gerhard Klimeck (Purdue) Marcelo A. Kuroda, Dennis M. Newns, Glenn J. Martyna (IBM) Timothy B. Boykin (UAH)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NEGF with TCAD model</dc:title>
  <dc:creator>ZhengpingJiang</dc:creator>
  <cp:lastModifiedBy>ZhengpingJiang</cp:lastModifiedBy>
  <cp:revision>3</cp:revision>
  <dcterms:created xsi:type="dcterms:W3CDTF">2016-01-11T00:49:54Z</dcterms:created>
  <dcterms:modified xsi:type="dcterms:W3CDTF">2016-01-11T00:57:32Z</dcterms:modified>
</cp:coreProperties>
</file>