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"/>
  </p:notesMasterIdLst>
  <p:handoutMasterIdLst>
    <p:handoutMasterId r:id="rId4"/>
  </p:handoutMasterIdLst>
  <p:sldIdLst>
    <p:sldId id="314" r:id="rId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C0C0"/>
    <a:srgbClr val="324664"/>
    <a:srgbClr val="415F8A"/>
    <a:srgbClr val="578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554" autoAdjust="0"/>
  </p:normalViewPr>
  <p:slideViewPr>
    <p:cSldViewPr showGuides="1">
      <p:cViewPr>
        <p:scale>
          <a:sx n="80" d="100"/>
          <a:sy n="80" d="100"/>
        </p:scale>
        <p:origin x="-90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188FB5-B80F-4BF7-8291-C37484CCEF82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1DD35E-B471-4113-988D-B8D9BD215B5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A30D3D4-63A4-BB44-93E5-BC26E1E49CF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101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0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ncnnew_nanohu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ncnnew_nanohub_whit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0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4287"/>
            <a:ext cx="404495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Nemo5 Graphical User Interface (GUI) </a:t>
            </a:r>
            <a:r>
              <a:rPr lang="en-US" dirty="0" err="1"/>
              <a:t>Nemui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CDCDC"/>
                </a:solidFill>
                <a:latin typeface="Trebuchet MS" charset="0"/>
              </a:defRPr>
            </a:lvl9pPr>
          </a:lstStyle>
          <a:p>
            <a:pPr algn="ctr"/>
            <a:endParaRPr lang="en-US" sz="3200" dirty="0">
              <a:solidFill>
                <a:schemeClr val="tx1"/>
              </a:solidFill>
              <a:latin typeface="Helvetica" pitchFamily="-107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" name="Rounded Rectangle 31"/>
          <p:cNvSpPr/>
          <p:nvPr/>
        </p:nvSpPr>
        <p:spPr>
          <a:xfrm>
            <a:off x="158708" y="914400"/>
            <a:ext cx="3422692" cy="2514600"/>
          </a:xfrm>
          <a:prstGeom prst="roundRect">
            <a:avLst>
              <a:gd name="adj" fmla="val 56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Objective:</a:t>
            </a:r>
            <a:r>
              <a:rPr lang="en-US" dirty="0" smtClean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create a Graphical 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ser Interface for Nemo5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visualize/interact with the device geometry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visualize/interact with the dataflow definition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visualize output results from the simulation.</a:t>
            </a:r>
          </a:p>
        </p:txBody>
      </p:sp>
      <p:sp>
        <p:nvSpPr>
          <p:cNvPr id="7" name="Rounded Rectangle 35"/>
          <p:cNvSpPr/>
          <p:nvPr/>
        </p:nvSpPr>
        <p:spPr>
          <a:xfrm>
            <a:off x="3750358" y="914397"/>
            <a:ext cx="5241242" cy="2514603"/>
          </a:xfrm>
          <a:prstGeom prst="roundRect">
            <a:avLst>
              <a:gd name="adj" fmla="val 56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Approach: </a:t>
            </a:r>
            <a:r>
              <a:rPr lang="en-US" dirty="0" smtClean="0">
                <a:solidFill>
                  <a:schemeClr val="tx1"/>
                </a:solidFill>
              </a:rPr>
              <a:t>create a </a:t>
            </a:r>
            <a:r>
              <a:rPr lang="en-US" dirty="0">
                <a:solidFill>
                  <a:schemeClr val="tx1"/>
                </a:solidFill>
              </a:rPr>
              <a:t>framework </a:t>
            </a:r>
            <a:r>
              <a:rPr lang="en-US" dirty="0" smtClean="0">
                <a:solidFill>
                  <a:schemeClr val="tx1"/>
                </a:solidFill>
              </a:rPr>
              <a:t>that contains: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Tree View: Shows the tree representation of the file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Parameters: Shows the parameters of a previously selected definition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3D </a:t>
            </a:r>
            <a:r>
              <a:rPr lang="en-US" dirty="0">
                <a:solidFill>
                  <a:schemeClr val="tx1"/>
                </a:solidFill>
              </a:rPr>
              <a:t>Device: Shows the 3D representation of the device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DataFlow</a:t>
            </a:r>
            <a:r>
              <a:rPr lang="en-US" dirty="0">
                <a:solidFill>
                  <a:schemeClr val="tx1"/>
                </a:solidFill>
              </a:rPr>
              <a:t>: Presents the dataflow structure of the solvers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42"/>
          <p:cNvSpPr/>
          <p:nvPr/>
        </p:nvSpPr>
        <p:spPr>
          <a:xfrm>
            <a:off x="4800600" y="3581400"/>
            <a:ext cx="4191000" cy="2819400"/>
          </a:xfrm>
          <a:prstGeom prst="roundRect">
            <a:avLst>
              <a:gd name="adj" fmla="val 56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Results: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NemUI</a:t>
            </a:r>
            <a:r>
              <a:rPr lang="en-US" dirty="0" smtClean="0">
                <a:solidFill>
                  <a:schemeClr val="tx1"/>
                </a:solidFill>
              </a:rPr>
              <a:t> allows </a:t>
            </a:r>
            <a:r>
              <a:rPr lang="en-US" dirty="0">
                <a:solidFill>
                  <a:schemeClr val="tx1"/>
                </a:solidFill>
              </a:rPr>
              <a:t>user to create, load and visualize input deck </a:t>
            </a:r>
            <a:r>
              <a:rPr lang="en-US" dirty="0" smtClean="0">
                <a:solidFill>
                  <a:schemeClr val="tx1"/>
                </a:solidFill>
              </a:rPr>
              <a:t>files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All different views are </a:t>
            </a:r>
            <a:r>
              <a:rPr lang="en-US" dirty="0">
                <a:solidFill>
                  <a:schemeClr val="tx1"/>
                </a:solidFill>
              </a:rPr>
              <a:t>synchronized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relations </a:t>
            </a:r>
            <a:r>
              <a:rPr lang="en-US" dirty="0">
                <a:solidFill>
                  <a:schemeClr val="tx1"/>
                </a:solidFill>
              </a:rPr>
              <a:t>between </a:t>
            </a:r>
            <a:r>
              <a:rPr lang="en-US" dirty="0" smtClean="0">
                <a:solidFill>
                  <a:schemeClr val="tx1"/>
                </a:solidFill>
              </a:rPr>
              <a:t>inputdeck definitions are represented graphically.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geometrical </a:t>
            </a:r>
            <a:r>
              <a:rPr lang="en-US" dirty="0">
                <a:solidFill>
                  <a:schemeClr val="tx1"/>
                </a:solidFill>
              </a:rPr>
              <a:t>description of the </a:t>
            </a:r>
            <a:r>
              <a:rPr lang="en-US" dirty="0" smtClean="0">
                <a:solidFill>
                  <a:schemeClr val="tx1"/>
                </a:solidFill>
              </a:rPr>
              <a:t>device is visualized as a 3D model.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115616" y="6525344"/>
            <a:ext cx="548816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Daniel Mejia, </a:t>
            </a:r>
            <a:r>
              <a:rPr lang="en-US" sz="1400" dirty="0" err="1"/>
              <a:t>Tillmann</a:t>
            </a:r>
            <a:r>
              <a:rPr lang="en-US" sz="1400" dirty="0"/>
              <a:t> </a:t>
            </a:r>
            <a:r>
              <a:rPr lang="en-US" sz="1400" dirty="0" err="1"/>
              <a:t>Kubis</a:t>
            </a:r>
            <a:r>
              <a:rPr lang="en-US" sz="1400" dirty="0"/>
              <a:t>, Michael </a:t>
            </a:r>
            <a:r>
              <a:rPr lang="en-US" sz="1400" dirty="0" err="1"/>
              <a:t>Povolotsky</a:t>
            </a:r>
            <a:r>
              <a:rPr lang="en-US" sz="1400" dirty="0"/>
              <a:t>, Gerhard </a:t>
            </a:r>
            <a:r>
              <a:rPr lang="en-US" sz="1400" dirty="0" err="1"/>
              <a:t>Klimeck</a:t>
            </a:r>
            <a:endParaRPr lang="en-US" sz="1400" dirty="0"/>
          </a:p>
        </p:txBody>
      </p:sp>
      <p:pic>
        <p:nvPicPr>
          <p:cNvPr id="10" name="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3607989"/>
            <a:ext cx="1205394" cy="1268811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3575266"/>
            <a:ext cx="2105502" cy="1250727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" y="5247234"/>
            <a:ext cx="1081710" cy="115356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96" y="5019520"/>
            <a:ext cx="2593859" cy="13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135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1_nanoHUB-v2</vt:lpstr>
      <vt:lpstr>Nemo5 Graphical User Interface (GUI) Nemui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denphi</cp:lastModifiedBy>
  <cp:revision>331</cp:revision>
  <cp:lastPrinted>2013-03-26T16:01:26Z</cp:lastPrinted>
  <dcterms:created xsi:type="dcterms:W3CDTF">2009-05-22T23:54:03Z</dcterms:created>
  <dcterms:modified xsi:type="dcterms:W3CDTF">2013-03-26T18:01:36Z</dcterms:modified>
</cp:coreProperties>
</file>