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4"/>
  </p:notesMasterIdLst>
  <p:sldIdLst>
    <p:sldId id="371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130BAD"/>
    <a:srgbClr val="FF33CC"/>
    <a:srgbClr val="6A4C10"/>
    <a:srgbClr val="1441A4"/>
    <a:srgbClr val="5A2C2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322" autoAdjust="0"/>
  </p:normalViewPr>
  <p:slideViewPr>
    <p:cSldViewPr>
      <p:cViewPr>
        <p:scale>
          <a:sx n="80" d="100"/>
          <a:sy n="80" d="100"/>
        </p:scale>
        <p:origin x="-99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8D4375-1B8F-4A44-9CE5-941F21C17649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6087C2-2F61-4AA4-83D0-EBE3EA37226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7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altLang="ko-KR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i="1"/>
              <a:t>UC Berkeley, Univ.of Illinois, Norfolk State, Northwestern, Purdue, UTEP</a:t>
            </a:r>
            <a:endParaRPr lang="en-US" altLang="ko-KR" i="1"/>
          </a:p>
        </p:txBody>
      </p: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background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ncnnew_nanohub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ncnnew_nanohub_white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36E5-E572-476E-9C99-3A0FD2AB611B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C026-86B1-4591-95D2-66DC0082D902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9DF5-AED9-4141-9666-17C5C70A5775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5412-D01C-4A78-BA0A-E5EDBEA08ED1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background-title.g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</a:defRPr>
            </a:lvl1pPr>
          </a:lstStyle>
          <a:p>
            <a:pPr>
              <a:defRPr/>
            </a:pPr>
            <a:fld id="{263F748F-7537-4B89-AFEA-E5416FCAB9D0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  <p:pic>
        <p:nvPicPr>
          <p:cNvPr id="4102" name="Picture 13" descr="nsf4c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ackground.gi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ncnnew_nanohub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ncnnew_nanohub_white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background-two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altLang="ko-K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5126" name="Picture 13" descr="nsf4c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1219200" y="6534150"/>
            <a:ext cx="143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>
                <a:latin typeface="Trebuchet MS" charset="0"/>
              </a:rPr>
              <a:t>Gerhard Klimeck</a:t>
            </a:r>
          </a:p>
        </p:txBody>
      </p:sp>
      <p:pic>
        <p:nvPicPr>
          <p:cNvPr id="5128" name="Picture 2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ncnnew_nanohub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 descr="ncnnew_nanohub_white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 Nemo5 capabilities</a:t>
            </a:r>
            <a:endParaRPr lang="en-US" b="1" dirty="0">
              <a:solidFill>
                <a:schemeClr val="tx1"/>
              </a:solidFill>
              <a:latin typeface="Helvetica" pitchFamily="-107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" name="Rounded Rectangle 31"/>
          <p:cNvSpPr/>
          <p:nvPr/>
        </p:nvSpPr>
        <p:spPr>
          <a:xfrm>
            <a:off x="179512" y="993150"/>
            <a:ext cx="4343400" cy="955965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Objective: </a:t>
            </a:r>
            <a:r>
              <a:rPr lang="en-US" dirty="0" smtClean="0">
                <a:solidFill>
                  <a:schemeClr val="tx1"/>
                </a:solidFill>
              </a:rPr>
              <a:t>to allow users and developers to extend Nemo5’s capabilities.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35"/>
          <p:cNvSpPr/>
          <p:nvPr/>
        </p:nvSpPr>
        <p:spPr>
          <a:xfrm>
            <a:off x="179512" y="2030358"/>
            <a:ext cx="4343400" cy="1758682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Approach: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[1] </a:t>
            </a:r>
            <a:r>
              <a:rPr lang="en-US" dirty="0" smtClean="0">
                <a:solidFill>
                  <a:schemeClr val="tx1"/>
                </a:solidFill>
              </a:rPr>
              <a:t>To Develop a python framework to create NEMO5 Input Decks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[2] </a:t>
            </a:r>
            <a:r>
              <a:rPr lang="en-US" dirty="0" smtClean="0">
                <a:solidFill>
                  <a:schemeClr val="tx1"/>
                </a:solidFill>
              </a:rPr>
              <a:t>To Create a scripting mechanism (using </a:t>
            </a:r>
            <a:r>
              <a:rPr lang="en-US" dirty="0" err="1" smtClean="0">
                <a:solidFill>
                  <a:schemeClr val="tx1"/>
                </a:solidFill>
              </a:rPr>
              <a:t>Phyton</a:t>
            </a:r>
            <a:r>
              <a:rPr lang="en-US" dirty="0" smtClean="0">
                <a:solidFill>
                  <a:schemeClr val="tx1"/>
                </a:solidFill>
              </a:rPr>
              <a:t>) to extend Nemo5’s functionality.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6" y="4049957"/>
            <a:ext cx="2229017" cy="233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7594"/>
            <a:ext cx="3032116" cy="22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42"/>
          <p:cNvSpPr/>
          <p:nvPr/>
        </p:nvSpPr>
        <p:spPr>
          <a:xfrm>
            <a:off x="4644008" y="1052736"/>
            <a:ext cx="4343400" cy="2795891"/>
          </a:xfrm>
          <a:prstGeom prst="roundRect">
            <a:avLst>
              <a:gd name="adj" fmla="val 56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Results: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Python input decks supported on Nemo5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Python Solvers (Nemo5 solvers wrote on python)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Python Meta Solvers (set of solvers grouped in a container Solver “Meta”)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Python-</a:t>
            </a:r>
            <a:r>
              <a:rPr lang="en-US" dirty="0" err="1" smtClean="0">
                <a:solidFill>
                  <a:schemeClr val="tx1"/>
                </a:solidFill>
              </a:rPr>
              <a:t>Nemo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working with both shared and static libraries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 bwMode="auto">
          <a:xfrm>
            <a:off x="3599892" y="4264741"/>
            <a:ext cx="2088232" cy="19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115616" y="6525344"/>
            <a:ext cx="548816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Daniel Mejia, </a:t>
            </a:r>
            <a:r>
              <a:rPr lang="en-US" sz="1400" dirty="0" err="1"/>
              <a:t>Tillmann</a:t>
            </a:r>
            <a:r>
              <a:rPr lang="en-US" sz="1400" dirty="0"/>
              <a:t> </a:t>
            </a:r>
            <a:r>
              <a:rPr lang="en-US" sz="1400" dirty="0" err="1"/>
              <a:t>Kubis</a:t>
            </a:r>
            <a:r>
              <a:rPr lang="en-US" sz="1400" dirty="0"/>
              <a:t>, Michael </a:t>
            </a:r>
            <a:r>
              <a:rPr lang="en-US" sz="1400" dirty="0" err="1"/>
              <a:t>Povolotsky</a:t>
            </a:r>
            <a:r>
              <a:rPr lang="en-US" sz="1400" dirty="0"/>
              <a:t>, Gerhard </a:t>
            </a:r>
            <a:r>
              <a:rPr lang="en-US" sz="1400" dirty="0" err="1"/>
              <a:t>Klimeck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15441</TotalTime>
  <Words>99</Words>
  <Application>Microsoft Office PowerPoint</Application>
  <PresentationFormat>Presentación en pantalla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nanoHUB-v2</vt:lpstr>
      <vt:lpstr>1_nanoHUB-v2</vt:lpstr>
      <vt:lpstr>Extending Nemo5 capabilities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 low rank approximation T</dc:title>
  <dc:creator>tanyaohua</dc:creator>
  <cp:lastModifiedBy>denphi</cp:lastModifiedBy>
  <cp:revision>1776</cp:revision>
  <cp:lastPrinted>2013-03-26T15:18:16Z</cp:lastPrinted>
  <dcterms:created xsi:type="dcterms:W3CDTF">2011-02-09T15:12:25Z</dcterms:created>
  <dcterms:modified xsi:type="dcterms:W3CDTF">2013-03-26T15:40:08Z</dcterms:modified>
</cp:coreProperties>
</file>