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708" r:id="rId1"/>
  </p:sldMasterIdLst>
  <p:notesMasterIdLst>
    <p:notesMasterId r:id="rId3"/>
  </p:notesMasterIdLst>
  <p:handoutMasterIdLst>
    <p:handoutMasterId r:id="rId4"/>
  </p:handoutMasterIdLst>
  <p:sldIdLst>
    <p:sldId id="864" r:id="rId2"/>
  </p:sldIdLst>
  <p:sldSz cx="12192000" cy="6858000"/>
  <p:notesSz cx="6858000" cy="9144000"/>
  <p:embeddedFontLst>
    <p:embeddedFont>
      <p:font typeface="Acumin Pro" panose="020B0604020202020204" charset="0"/>
      <p:regular r:id="rId5"/>
      <p:bold r:id="rId6"/>
      <p:italic r:id="rId7"/>
      <p:boldItalic r:id="rId8"/>
    </p:embeddedFont>
    <p:embeddedFont>
      <p:font typeface="Acumin Pro ExtraCondensed" panose="020B0604020202020204" charset="0"/>
      <p:regular r:id="rId9"/>
      <p:bold r:id="rId10"/>
      <p:italic r:id="rId11"/>
      <p:boldItalic r:id="rId12"/>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331EC7-ADD4-4EB6-98EE-6DBCD19269D4}" v="8" dt="2026-02-04T17:40:08.38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265" autoAdjust="0"/>
    <p:restoredTop sz="81024" autoAdjust="0"/>
  </p:normalViewPr>
  <p:slideViewPr>
    <p:cSldViewPr snapToGrid="0" snapToObjects="1">
      <p:cViewPr varScale="1">
        <p:scale>
          <a:sx n="91" d="100"/>
          <a:sy n="91" d="100"/>
        </p:scale>
        <p:origin x="936"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6144"/>
    </p:cViewPr>
  </p:sorterViewPr>
  <p:notesViewPr>
    <p:cSldViewPr snapToGrid="0" snapToObjects="1">
      <p:cViewPr varScale="1">
        <p:scale>
          <a:sx n="169" d="100"/>
          <a:sy n="169" d="100"/>
        </p:scale>
        <p:origin x="4032"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font" Target="fonts/font3.fntdata"/><Relationship Id="rId12" Type="http://schemas.openxmlformats.org/officeDocument/2006/relationships/font" Target="fonts/font8.fntdata"/><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font" Target="fonts/font7.fntdata"/><Relationship Id="rId5" Type="http://schemas.openxmlformats.org/officeDocument/2006/relationships/font" Target="fonts/font1.fntdata"/><Relationship Id="rId15" Type="http://schemas.openxmlformats.org/officeDocument/2006/relationships/theme" Target="theme/theme1.xml"/><Relationship Id="rId10" Type="http://schemas.openxmlformats.org/officeDocument/2006/relationships/font" Target="fonts/font6.fntdata"/><Relationship Id="rId4" Type="http://schemas.openxmlformats.org/officeDocument/2006/relationships/handoutMaster" Target="handoutMasters/handoutMaster1.xml"/><Relationship Id="rId9" Type="http://schemas.openxmlformats.org/officeDocument/2006/relationships/font" Target="fonts/font5.fntdata"/><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luwafemi Olanrewaju Awoyera" userId="IfbH78fJmNLKEjS/YndsohpL7cXTkLFudSKzpnsY028=" providerId="None" clId="Web-{905D7EF0-6F81-45A3-B741-CA51E6B8A176}"/>
    <pc:docChg chg="modSld">
      <pc:chgData name="Oluwafemi Olanrewaju Awoyera" userId="IfbH78fJmNLKEjS/YndsohpL7cXTkLFudSKzpnsY028=" providerId="None" clId="Web-{905D7EF0-6F81-45A3-B741-CA51E6B8A176}" dt="2026-01-28T18:15:12.334" v="2" actId="20577"/>
      <pc:docMkLst>
        <pc:docMk/>
      </pc:docMkLst>
      <pc:sldChg chg="modSp">
        <pc:chgData name="Oluwafemi Olanrewaju Awoyera" userId="IfbH78fJmNLKEjS/YndsohpL7cXTkLFudSKzpnsY028=" providerId="None" clId="Web-{905D7EF0-6F81-45A3-B741-CA51E6B8A176}" dt="2026-01-28T18:15:12.334" v="2" actId="20577"/>
        <pc:sldMkLst>
          <pc:docMk/>
          <pc:sldMk cId="716004670" sldId="864"/>
        </pc:sldMkLst>
        <pc:spChg chg="mod">
          <ac:chgData name="Oluwafemi Olanrewaju Awoyera" userId="IfbH78fJmNLKEjS/YndsohpL7cXTkLFudSKzpnsY028=" providerId="None" clId="Web-{905D7EF0-6F81-45A3-B741-CA51E6B8A176}" dt="2026-01-28T18:15:12.334" v="2" actId="20577"/>
          <ac:spMkLst>
            <pc:docMk/>
            <pc:sldMk cId="716004670" sldId="864"/>
            <ac:spMk id="6" creationId="{4F78D7E7-EB67-493B-B53D-8F89FAC3BFB9}"/>
          </ac:spMkLst>
        </pc:spChg>
      </pc:sldChg>
    </pc:docChg>
  </pc:docChgLst>
  <pc:docChgLst>
    <pc:chgData name="Isabel C Jimenez-Useche" userId="CjOimZtCW7NgIWCBCyOrow82RvIz1eIiAWF/QevsEdc=" providerId="None" clId="Web-{90331EC7-ADD4-4EB6-98EE-6DBCD19269D4}"/>
    <pc:docChg chg="modSld">
      <pc:chgData name="Isabel C Jimenez-Useche" userId="CjOimZtCW7NgIWCBCyOrow82RvIz1eIiAWF/QevsEdc=" providerId="None" clId="Web-{90331EC7-ADD4-4EB6-98EE-6DBCD19269D4}" dt="2026-02-04T17:40:03.959" v="2" actId="20577"/>
      <pc:docMkLst>
        <pc:docMk/>
      </pc:docMkLst>
      <pc:sldChg chg="modSp">
        <pc:chgData name="Isabel C Jimenez-Useche" userId="CjOimZtCW7NgIWCBCyOrow82RvIz1eIiAWF/QevsEdc=" providerId="None" clId="Web-{90331EC7-ADD4-4EB6-98EE-6DBCD19269D4}" dt="2026-02-04T17:40:03.959" v="2" actId="20577"/>
        <pc:sldMkLst>
          <pc:docMk/>
          <pc:sldMk cId="716004670" sldId="864"/>
        </pc:sldMkLst>
        <pc:spChg chg="mod">
          <ac:chgData name="Isabel C Jimenez-Useche" userId="CjOimZtCW7NgIWCBCyOrow82RvIz1eIiAWF/QevsEdc=" providerId="None" clId="Web-{90331EC7-ADD4-4EB6-98EE-6DBCD19269D4}" dt="2026-02-04T17:40:03.959" v="2" actId="20577"/>
          <ac:spMkLst>
            <pc:docMk/>
            <pc:sldMk cId="716004670" sldId="864"/>
            <ac:spMk id="2" creationId="{EDD1B93C-3A11-452A-80EE-A821F1E605B6}"/>
          </ac:spMkLst>
        </pc:spChg>
      </pc:sldChg>
    </pc:docChg>
  </pc:docChgLst>
  <pc:docChgLst>
    <pc:chgData name="Oluwafemi Olanrewaju Awoyera" userId="IfbH78fJmNLKEjS/YndsohpL7cXTkLFudSKzpnsY028=" providerId="None" clId="Web-{37AF595E-8E34-492A-974A-E78DAB5FB0E6}"/>
    <pc:docChg chg="modSld">
      <pc:chgData name="Oluwafemi Olanrewaju Awoyera" userId="IfbH78fJmNLKEjS/YndsohpL7cXTkLFudSKzpnsY028=" providerId="None" clId="Web-{37AF595E-8E34-492A-974A-E78DAB5FB0E6}" dt="2026-01-28T18:17:32.387" v="2" actId="20577"/>
      <pc:docMkLst>
        <pc:docMk/>
      </pc:docMkLst>
      <pc:sldChg chg="modSp">
        <pc:chgData name="Oluwafemi Olanrewaju Awoyera" userId="IfbH78fJmNLKEjS/YndsohpL7cXTkLFudSKzpnsY028=" providerId="None" clId="Web-{37AF595E-8E34-492A-974A-E78DAB5FB0E6}" dt="2026-01-28T18:17:32.387" v="2" actId="20577"/>
        <pc:sldMkLst>
          <pc:docMk/>
          <pc:sldMk cId="716004670" sldId="864"/>
        </pc:sldMkLst>
        <pc:spChg chg="mod">
          <ac:chgData name="Oluwafemi Olanrewaju Awoyera" userId="IfbH78fJmNLKEjS/YndsohpL7cXTkLFudSKzpnsY028=" providerId="None" clId="Web-{37AF595E-8E34-492A-974A-E78DAB5FB0E6}" dt="2026-01-28T18:17:32.387" v="2" actId="20577"/>
          <ac:spMkLst>
            <pc:docMk/>
            <pc:sldMk cId="716004670" sldId="864"/>
            <ac:spMk id="6" creationId="{4F78D7E7-EB67-493B-B53D-8F89FAC3BFB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F414E82-ADCD-FD47-BF65-1CB77688E54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a:extLst>
              <a:ext uri="{FF2B5EF4-FFF2-40B4-BE49-F238E27FC236}">
                <a16:creationId xmlns:a16="http://schemas.microsoft.com/office/drawing/2014/main" id="{BD77275F-47EE-5D41-9AD1-87DB20B6D6A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CA56EDA-A6C4-4448-81DB-D569FC06E2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49A5776-8919-4545-841A-B3D7B8C234F7}" type="slidenum">
              <a:rPr lang="en-US" smtClean="0"/>
              <a:t>‹#›</a:t>
            </a:fld>
            <a:endParaRPr lang="en-US"/>
          </a:p>
        </p:txBody>
      </p:sp>
      <p:sp>
        <p:nvSpPr>
          <p:cNvPr id="6" name="Date Placeholder 5">
            <a:extLst>
              <a:ext uri="{FF2B5EF4-FFF2-40B4-BE49-F238E27FC236}">
                <a16:creationId xmlns:a16="http://schemas.microsoft.com/office/drawing/2014/main" id="{0C9F3C12-DCB7-CE45-91CF-EA40F829F75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7D61072-73DA-A04B-8A41-67DE4C728D5B}" type="datetimeFigureOut">
              <a:rPr lang="en-US" smtClean="0"/>
              <a:t>2/4/2026</a:t>
            </a:fld>
            <a:endParaRPr lang="en-US"/>
          </a:p>
        </p:txBody>
      </p:sp>
    </p:spTree>
    <p:extLst>
      <p:ext uri="{BB962C8B-B14F-4D97-AF65-F5344CB8AC3E}">
        <p14:creationId xmlns:p14="http://schemas.microsoft.com/office/powerpoint/2010/main" val="38233834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265683-8446-064B-AD30-47BA72480F7C}" type="datetimeFigureOut">
              <a:rPr lang="en-US" smtClean="0"/>
              <a:t>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C63BD6-9A76-3E42-9DF3-1D28BC75B5C8}" type="slidenum">
              <a:rPr lang="en-US" smtClean="0"/>
              <a:t>‹#›</a:t>
            </a:fld>
            <a:endParaRPr lang="en-US"/>
          </a:p>
        </p:txBody>
      </p:sp>
    </p:spTree>
    <p:extLst>
      <p:ext uri="{BB962C8B-B14F-4D97-AF65-F5344CB8AC3E}">
        <p14:creationId xmlns:p14="http://schemas.microsoft.com/office/powerpoint/2010/main" val="2570671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C63BD6-9A76-3E42-9DF3-1D28BC75B5C8}" type="slidenum">
              <a:rPr lang="en-US" smtClean="0"/>
              <a:t>1</a:t>
            </a:fld>
            <a:endParaRPr lang="en-US"/>
          </a:p>
        </p:txBody>
      </p:sp>
    </p:spTree>
    <p:extLst>
      <p:ext uri="{BB962C8B-B14F-4D97-AF65-F5344CB8AC3E}">
        <p14:creationId xmlns:p14="http://schemas.microsoft.com/office/powerpoint/2010/main" val="25951019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2"/>
        </a:solidFill>
        <a:effectLst/>
      </p:bgPr>
    </p:bg>
    <p:spTree>
      <p:nvGrpSpPr>
        <p:cNvPr id="1" name=""/>
        <p:cNvGrpSpPr/>
        <p:nvPr/>
      </p:nvGrpSpPr>
      <p:grpSpPr>
        <a:xfrm>
          <a:off x="0" y="0"/>
          <a:ext cx="0" cy="0"/>
          <a:chOff x="0" y="0"/>
          <a:chExt cx="0" cy="0"/>
        </a:xfrm>
      </p:grpSpPr>
      <p:sp>
        <p:nvSpPr>
          <p:cNvPr id="20" name="Gold Background">
            <a:extLst>
              <a:ext uri="{FF2B5EF4-FFF2-40B4-BE49-F238E27FC236}">
                <a16:creationId xmlns:a16="http://schemas.microsoft.com/office/drawing/2014/main" id="{EACB2F0C-1C3D-CD48-AD13-7B5AD683F7C7}"/>
              </a:ext>
            </a:extLst>
          </p:cNvPr>
          <p:cNvSpPr/>
          <p:nvPr/>
        </p:nvSpPr>
        <p:spPr>
          <a:xfrm>
            <a:off x="-9939" y="-19878"/>
            <a:ext cx="12192000" cy="6887816"/>
          </a:xfrm>
          <a:prstGeom prst="rect">
            <a:avLst/>
          </a:prstGeom>
          <a:solidFill>
            <a:schemeClr val="accent6">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1" name="Black Triangle">
            <a:extLst>
              <a:ext uri="{FF2B5EF4-FFF2-40B4-BE49-F238E27FC236}">
                <a16:creationId xmlns:a16="http://schemas.microsoft.com/office/drawing/2014/main" id="{89E231D1-E6F4-D744-B354-255815F71933}"/>
              </a:ext>
            </a:extLst>
          </p:cNvPr>
          <p:cNvPicPr>
            <a:picLocks noChangeAspect="1"/>
          </p:cNvPicPr>
          <p:nvPr userDrawn="1"/>
        </p:nvPicPr>
        <p:blipFill>
          <a:blip r:embed="rId2">
            <a:grayscl/>
          </a:blip>
          <a:stretch>
            <a:fillRect/>
          </a:stretch>
        </p:blipFill>
        <p:spPr>
          <a:xfrm>
            <a:off x="9976678" y="-19878"/>
            <a:ext cx="2235200" cy="6897755"/>
          </a:xfrm>
          <a:prstGeom prst="rect">
            <a:avLst/>
          </a:prstGeom>
        </p:spPr>
      </p:pic>
      <p:pic>
        <p:nvPicPr>
          <p:cNvPr id="5" name="Picture 4">
            <a:extLst>
              <a:ext uri="{FF2B5EF4-FFF2-40B4-BE49-F238E27FC236}">
                <a16:creationId xmlns:a16="http://schemas.microsoft.com/office/drawing/2014/main" id="{9E6EE55C-BC80-AD03-197D-503ACD0EC815}"/>
              </a:ext>
            </a:extLst>
          </p:cNvPr>
          <p:cNvPicPr>
            <a:picLocks noChangeAspect="1"/>
          </p:cNvPicPr>
          <p:nvPr userDrawn="1"/>
        </p:nvPicPr>
        <p:blipFill>
          <a:blip r:embed="rId3"/>
          <a:stretch>
            <a:fillRect/>
          </a:stretch>
        </p:blipFill>
        <p:spPr>
          <a:xfrm>
            <a:off x="1083717" y="5940147"/>
            <a:ext cx="4318000" cy="457200"/>
          </a:xfrm>
          <a:prstGeom prst="rect">
            <a:avLst/>
          </a:prstGeom>
        </p:spPr>
      </p:pic>
      <p:sp>
        <p:nvSpPr>
          <p:cNvPr id="13" name="Title 12">
            <a:extLst>
              <a:ext uri="{FF2B5EF4-FFF2-40B4-BE49-F238E27FC236}">
                <a16:creationId xmlns:a16="http://schemas.microsoft.com/office/drawing/2014/main" id="{DE05674A-10F3-6B52-9A42-33C1515B568F}"/>
              </a:ext>
            </a:extLst>
          </p:cNvPr>
          <p:cNvSpPr>
            <a:spLocks noGrp="1"/>
          </p:cNvSpPr>
          <p:nvPr>
            <p:ph type="title"/>
          </p:nvPr>
        </p:nvSpPr>
        <p:spPr>
          <a:xfrm>
            <a:off x="1590262" y="950384"/>
            <a:ext cx="8468140" cy="1097078"/>
          </a:xfrm>
          <a:noFill/>
          <a:ln>
            <a:noFill/>
          </a:ln>
        </p:spPr>
        <p:txBody>
          <a:bodyPr anchor="t">
            <a:noAutofit/>
          </a:bodyPr>
          <a:lstStyle>
            <a:lvl1pPr algn="l">
              <a:defRPr lang="en-US" sz="6000" b="1" i="1" kern="1200" cap="all" spc="0" baseline="0" dirty="0" smtClean="0">
                <a:solidFill>
                  <a:schemeClr val="accent4"/>
                </a:solidFill>
                <a:latin typeface="Acumin Pro ExtraCondensed" panose="020B0508020202020204" pitchFamily="34" charset="77"/>
                <a:ea typeface="+mj-ea"/>
                <a:cs typeface="+mj-cs"/>
              </a:defRPr>
            </a:lvl1pPr>
          </a:lstStyle>
          <a:p>
            <a:r>
              <a:rPr lang="en-US"/>
              <a:t>Click to edit Master title style</a:t>
            </a:r>
            <a:endParaRPr lang="en-US" dirty="0"/>
          </a:p>
        </p:txBody>
      </p:sp>
      <p:sp>
        <p:nvSpPr>
          <p:cNvPr id="15" name="Text Placeholder 14">
            <a:extLst>
              <a:ext uri="{FF2B5EF4-FFF2-40B4-BE49-F238E27FC236}">
                <a16:creationId xmlns:a16="http://schemas.microsoft.com/office/drawing/2014/main" id="{D1AD1911-ECEC-7FF5-14A1-0DD637805DA9}"/>
              </a:ext>
            </a:extLst>
          </p:cNvPr>
          <p:cNvSpPr>
            <a:spLocks noGrp="1"/>
          </p:cNvSpPr>
          <p:nvPr>
            <p:ph type="body" sz="quarter" idx="10"/>
          </p:nvPr>
        </p:nvSpPr>
        <p:spPr>
          <a:xfrm>
            <a:off x="1755362" y="3424030"/>
            <a:ext cx="7096125" cy="460375"/>
          </a:xfrm>
        </p:spPr>
        <p:txBody>
          <a:bodyPr>
            <a:noAutofit/>
          </a:bodyPr>
          <a:lstStyle>
            <a:lvl1pPr marL="0" indent="0">
              <a:buNone/>
              <a:defRPr lang="en-US" sz="2800" b="1" i="0" kern="1200" dirty="0" smtClean="0">
                <a:solidFill>
                  <a:schemeClr val="tx2">
                    <a:lumMod val="40000"/>
                    <a:lumOff val="60000"/>
                  </a:schemeClr>
                </a:solidFill>
                <a:latin typeface="Acumin Pro SemiCondensed" panose="020B0506020202020204" pitchFamily="34" charset="77"/>
                <a:ea typeface="+mn-ea"/>
                <a:cs typeface="+mn-cs"/>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p:txBody>
      </p:sp>
    </p:spTree>
    <p:extLst>
      <p:ext uri="{BB962C8B-B14F-4D97-AF65-F5344CB8AC3E}">
        <p14:creationId xmlns:p14="http://schemas.microsoft.com/office/powerpoint/2010/main" val="246350217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80" userDrawn="1">
          <p15:clr>
            <a:srgbClr val="FBAE40"/>
          </p15:clr>
        </p15:guide>
        <p15:guide id="8" pos="1224"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vert - Content Columns">
    <p:bg>
      <p:bgPr>
        <a:solidFill>
          <a:schemeClr val="accent5"/>
        </a:solidFill>
        <a:effectLst/>
      </p:bgPr>
    </p:bg>
    <p:spTree>
      <p:nvGrpSpPr>
        <p:cNvPr id="1" name=""/>
        <p:cNvGrpSpPr/>
        <p:nvPr/>
      </p:nvGrpSpPr>
      <p:grpSpPr>
        <a:xfrm>
          <a:off x="0" y="0"/>
          <a:ext cx="0" cy="0"/>
          <a:chOff x="0" y="0"/>
          <a:chExt cx="0" cy="0"/>
        </a:xfrm>
      </p:grpSpPr>
      <p:pic>
        <p:nvPicPr>
          <p:cNvPr id="27" name="Black Bar">
            <a:extLst>
              <a:ext uri="{FF2B5EF4-FFF2-40B4-BE49-F238E27FC236}">
                <a16:creationId xmlns:a16="http://schemas.microsoft.com/office/drawing/2014/main" id="{6283C7A5-FA96-634B-82F6-99BF44D20F7C}"/>
              </a:ext>
            </a:extLst>
          </p:cNvPr>
          <p:cNvPicPr>
            <a:picLocks noChangeAspect="1"/>
          </p:cNvPicPr>
          <p:nvPr/>
        </p:nvPicPr>
        <p:blipFill>
          <a:blip r:embed="rId2">
            <a:duotone>
              <a:schemeClr val="accent2">
                <a:shade val="45000"/>
                <a:satMod val="135000"/>
              </a:schemeClr>
              <a:prstClr val="white"/>
            </a:duotone>
          </a:blip>
          <a:stretch>
            <a:fillRect/>
          </a:stretch>
        </p:blipFill>
        <p:spPr>
          <a:xfrm>
            <a:off x="7009" y="0"/>
            <a:ext cx="11514667" cy="914400"/>
          </a:xfrm>
          <a:prstGeom prst="rect">
            <a:avLst/>
          </a:prstGeom>
        </p:spPr>
      </p:pic>
      <p:sp>
        <p:nvSpPr>
          <p:cNvPr id="2" name="Title"/>
          <p:cNvSpPr>
            <a:spLocks noGrp="1"/>
          </p:cNvSpPr>
          <p:nvPr>
            <p:ph type="ctrTitle" hasCustomPrompt="1"/>
          </p:nvPr>
        </p:nvSpPr>
        <p:spPr bwMode="blackWhite">
          <a:xfrm>
            <a:off x="1042988" y="345013"/>
            <a:ext cx="9234309" cy="569387"/>
          </a:xfrm>
          <a:prstGeom prst="rect">
            <a:avLst/>
          </a:prstGeom>
          <a:noFill/>
          <a:ln w="38100">
            <a:noFill/>
          </a:ln>
        </p:spPr>
        <p:txBody>
          <a:bodyPr wrap="square" lIns="0" tIns="0" rIns="0" bIns="0" anchor="t" anchorCtr="0">
            <a:spAutoFit/>
          </a:bodyPr>
          <a:lstStyle>
            <a:lvl1pPr algn="l">
              <a:defRPr sz="4000" b="1" i="1" cap="none" spc="0">
                <a:solidFill>
                  <a:schemeClr val="accent4"/>
                </a:solidFill>
                <a:latin typeface="Acumin Pro ExtraCondensed" panose="020B0508020202020204" pitchFamily="34" charset="77"/>
              </a:defRPr>
            </a:lvl1pPr>
          </a:lstStyle>
          <a:p>
            <a:r>
              <a:rPr lang="en-US" dirty="0"/>
              <a:t>Title </a:t>
            </a:r>
            <a:r>
              <a:rPr lang="en-US" dirty="0" err="1"/>
              <a:t>Acumin</a:t>
            </a:r>
            <a:r>
              <a:rPr lang="en-US" dirty="0"/>
              <a:t> Pro Extra Cond Bold Italic 40 </a:t>
            </a:r>
            <a:r>
              <a:rPr lang="en-US" dirty="0" err="1"/>
              <a:t>pt</a:t>
            </a:r>
            <a:endParaRPr lang="en-US" dirty="0"/>
          </a:p>
        </p:txBody>
      </p:sp>
      <p:sp>
        <p:nvSpPr>
          <p:cNvPr id="5" name="Content Placeholder 4">
            <a:extLst>
              <a:ext uri="{FF2B5EF4-FFF2-40B4-BE49-F238E27FC236}">
                <a16:creationId xmlns:a16="http://schemas.microsoft.com/office/drawing/2014/main" id="{FB1B67A6-BE66-5AC7-A069-309FBA1053EA}"/>
              </a:ext>
            </a:extLst>
          </p:cNvPr>
          <p:cNvSpPr>
            <a:spLocks noGrp="1"/>
          </p:cNvSpPr>
          <p:nvPr>
            <p:ph sz="quarter" idx="10"/>
          </p:nvPr>
        </p:nvSpPr>
        <p:spPr>
          <a:xfrm>
            <a:off x="1042989" y="1093788"/>
            <a:ext cx="4970186" cy="4839873"/>
          </a:xfrm>
        </p:spPr>
        <p:txBody>
          <a:bodyPr/>
          <a:lstStyle>
            <a:lvl1pPr marL="228600" indent="-228600">
              <a:buClr>
                <a:schemeClr val="accent4"/>
              </a:buClr>
              <a:buSzPct val="90000"/>
              <a:buFont typeface="Wingdings" pitchFamily="2" charset="2"/>
              <a:buChar char="§"/>
              <a:defRPr sz="2800" b="0" i="0">
                <a:solidFill>
                  <a:schemeClr val="accent4"/>
                </a:solidFill>
                <a:latin typeface="Acumin Pro Medium" panose="020B0504020202020204" pitchFamily="34" charset="77"/>
              </a:defRPr>
            </a:lvl1pPr>
            <a:lvl2pPr marL="457200" indent="-228600">
              <a:buClr>
                <a:schemeClr val="accent4"/>
              </a:buClr>
              <a:buSzPct val="90000"/>
              <a:buFont typeface="Wingdings" pitchFamily="2" charset="2"/>
              <a:buChar char="§"/>
              <a:defRPr sz="2400" b="0" i="0">
                <a:solidFill>
                  <a:schemeClr val="accent4"/>
                </a:solidFill>
                <a:latin typeface="Acumin Pro Medium" panose="020B0504020202020204" pitchFamily="34" charset="77"/>
              </a:defRPr>
            </a:lvl2pPr>
            <a:lvl3pPr marL="685800" indent="-228600">
              <a:buClr>
                <a:schemeClr val="accent4"/>
              </a:buClr>
              <a:buSzPct val="90000"/>
              <a:buFont typeface="Wingdings" pitchFamily="2" charset="2"/>
              <a:buChar char="§"/>
              <a:defRPr sz="2000" b="0" i="0">
                <a:solidFill>
                  <a:schemeClr val="accent4"/>
                </a:solidFill>
                <a:latin typeface="Acumin Pro Medium" panose="020B0504020202020204" pitchFamily="34" charset="77"/>
              </a:defRPr>
            </a:lvl3pPr>
            <a:lvl4pPr marL="914400" indent="-228600">
              <a:buClr>
                <a:schemeClr val="accent4"/>
              </a:buClr>
              <a:buSzPct val="90000"/>
              <a:buFont typeface="Wingdings" pitchFamily="2" charset="2"/>
              <a:buChar char="§"/>
              <a:defRPr sz="1800" b="0" i="0">
                <a:solidFill>
                  <a:schemeClr val="accent4"/>
                </a:solidFill>
                <a:latin typeface="Acumin Pro Medium" panose="020B0504020202020204" pitchFamily="34" charset="77"/>
              </a:defRPr>
            </a:lvl4pPr>
            <a:lvl5pPr marL="1143000" indent="-228600">
              <a:buClr>
                <a:schemeClr val="accent4"/>
              </a:buClr>
              <a:buSzPct val="90000"/>
              <a:buFont typeface="Wingdings" pitchFamily="2" charset="2"/>
              <a:buChar char="§"/>
              <a:defRPr sz="1600" b="0" i="0">
                <a:solidFill>
                  <a:schemeClr val="accent4"/>
                </a:solidFill>
                <a:latin typeface="Acumin Pro Medium" panose="020B0504020202020204" pitchFamily="34"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4">
            <a:extLst>
              <a:ext uri="{FF2B5EF4-FFF2-40B4-BE49-F238E27FC236}">
                <a16:creationId xmlns:a16="http://schemas.microsoft.com/office/drawing/2014/main" id="{A99EA0C2-411B-306D-061A-D06A9D35EE82}"/>
              </a:ext>
            </a:extLst>
          </p:cNvPr>
          <p:cNvSpPr>
            <a:spLocks noGrp="1"/>
          </p:cNvSpPr>
          <p:nvPr>
            <p:ph sz="quarter" idx="11"/>
          </p:nvPr>
        </p:nvSpPr>
        <p:spPr>
          <a:xfrm>
            <a:off x="6178825" y="1093788"/>
            <a:ext cx="4970186" cy="4839873"/>
          </a:xfrm>
        </p:spPr>
        <p:txBody>
          <a:bodyPr/>
          <a:lstStyle>
            <a:lvl1pPr marL="228600" indent="-228600">
              <a:buClr>
                <a:schemeClr val="accent4"/>
              </a:buClr>
              <a:buSzPct val="90000"/>
              <a:buFont typeface="Wingdings" pitchFamily="2" charset="2"/>
              <a:buChar char="§"/>
              <a:defRPr sz="2800" b="0" i="0">
                <a:solidFill>
                  <a:schemeClr val="accent4"/>
                </a:solidFill>
                <a:latin typeface="Acumin Pro Medium" panose="020B0504020202020204" pitchFamily="34" charset="77"/>
              </a:defRPr>
            </a:lvl1pPr>
            <a:lvl2pPr marL="457200" indent="-228600">
              <a:buClr>
                <a:schemeClr val="accent4"/>
              </a:buClr>
              <a:buSzPct val="90000"/>
              <a:buFont typeface="Wingdings" pitchFamily="2" charset="2"/>
              <a:buChar char="§"/>
              <a:defRPr sz="2400" b="0" i="0">
                <a:solidFill>
                  <a:schemeClr val="accent4"/>
                </a:solidFill>
                <a:latin typeface="Acumin Pro Medium" panose="020B0504020202020204" pitchFamily="34" charset="77"/>
              </a:defRPr>
            </a:lvl2pPr>
            <a:lvl3pPr marL="685800" indent="-228600">
              <a:buClr>
                <a:schemeClr val="accent4"/>
              </a:buClr>
              <a:buSzPct val="90000"/>
              <a:buFont typeface="Wingdings" pitchFamily="2" charset="2"/>
              <a:buChar char="§"/>
              <a:defRPr sz="2000" b="0" i="0">
                <a:solidFill>
                  <a:schemeClr val="accent4"/>
                </a:solidFill>
                <a:latin typeface="Acumin Pro Medium" panose="020B0504020202020204" pitchFamily="34" charset="77"/>
              </a:defRPr>
            </a:lvl3pPr>
            <a:lvl4pPr marL="914400" indent="-228600">
              <a:buClr>
                <a:schemeClr val="accent4"/>
              </a:buClr>
              <a:buSzPct val="90000"/>
              <a:buFont typeface="Wingdings" pitchFamily="2" charset="2"/>
              <a:buChar char="§"/>
              <a:defRPr sz="1800" b="0" i="0">
                <a:solidFill>
                  <a:schemeClr val="accent4"/>
                </a:solidFill>
                <a:latin typeface="Acumin Pro Medium" panose="020B0504020202020204" pitchFamily="34" charset="77"/>
              </a:defRPr>
            </a:lvl4pPr>
            <a:lvl5pPr marL="1143000" indent="-228600">
              <a:buClr>
                <a:schemeClr val="accent4"/>
              </a:buClr>
              <a:buSzPct val="90000"/>
              <a:buFont typeface="Wingdings" pitchFamily="2" charset="2"/>
              <a:buChar char="§"/>
              <a:defRPr sz="1600" b="0" i="0">
                <a:solidFill>
                  <a:schemeClr val="accent4"/>
                </a:solidFill>
                <a:latin typeface="Acumin Pro Medium" panose="020B0504020202020204" pitchFamily="34"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6">
            <a:extLst>
              <a:ext uri="{FF2B5EF4-FFF2-40B4-BE49-F238E27FC236}">
                <a16:creationId xmlns:a16="http://schemas.microsoft.com/office/drawing/2014/main" id="{3E82DF31-57CB-F2AA-0F53-67C2077757F9}"/>
              </a:ext>
            </a:extLst>
          </p:cNvPr>
          <p:cNvPicPr>
            <a:picLocks noChangeAspect="1"/>
          </p:cNvPicPr>
          <p:nvPr userDrawn="1"/>
        </p:nvPicPr>
        <p:blipFill>
          <a:blip r:embed="rId3"/>
          <a:stretch>
            <a:fillRect/>
          </a:stretch>
        </p:blipFill>
        <p:spPr>
          <a:xfrm>
            <a:off x="1042988" y="6145389"/>
            <a:ext cx="4318000" cy="457200"/>
          </a:xfrm>
          <a:prstGeom prst="rect">
            <a:avLst/>
          </a:prstGeom>
        </p:spPr>
      </p:pic>
    </p:spTree>
    <p:extLst>
      <p:ext uri="{BB962C8B-B14F-4D97-AF65-F5344CB8AC3E}">
        <p14:creationId xmlns:p14="http://schemas.microsoft.com/office/powerpoint/2010/main" val="136134121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32" userDrawn="1">
          <p15:clr>
            <a:srgbClr val="FBAE40"/>
          </p15:clr>
        </p15:guide>
        <p15:guide id="7" pos="1224" userDrawn="1">
          <p15:clr>
            <a:srgbClr val="FBAE40"/>
          </p15:clr>
        </p15:guide>
        <p15:guide id="8" pos="648" userDrawn="1">
          <p15:clr>
            <a:srgbClr val="FBAE40"/>
          </p15:clr>
        </p15:guide>
        <p15:guide id="9" pos="153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vert - Content Comparison">
    <p:bg>
      <p:bgPr>
        <a:solidFill>
          <a:schemeClr val="accent5"/>
        </a:solidFill>
        <a:effectLst/>
      </p:bgPr>
    </p:bg>
    <p:spTree>
      <p:nvGrpSpPr>
        <p:cNvPr id="1" name=""/>
        <p:cNvGrpSpPr/>
        <p:nvPr/>
      </p:nvGrpSpPr>
      <p:grpSpPr>
        <a:xfrm>
          <a:off x="0" y="0"/>
          <a:ext cx="0" cy="0"/>
          <a:chOff x="0" y="0"/>
          <a:chExt cx="0" cy="0"/>
        </a:xfrm>
      </p:grpSpPr>
      <p:pic>
        <p:nvPicPr>
          <p:cNvPr id="27" name="Black Bar">
            <a:extLst>
              <a:ext uri="{FF2B5EF4-FFF2-40B4-BE49-F238E27FC236}">
                <a16:creationId xmlns:a16="http://schemas.microsoft.com/office/drawing/2014/main" id="{6283C7A5-FA96-634B-82F6-99BF44D20F7C}"/>
              </a:ext>
            </a:extLst>
          </p:cNvPr>
          <p:cNvPicPr>
            <a:picLocks noChangeAspect="1"/>
          </p:cNvPicPr>
          <p:nvPr/>
        </p:nvPicPr>
        <p:blipFill>
          <a:blip r:embed="rId2">
            <a:duotone>
              <a:schemeClr val="accent2">
                <a:shade val="45000"/>
                <a:satMod val="135000"/>
              </a:schemeClr>
              <a:prstClr val="white"/>
            </a:duotone>
          </a:blip>
          <a:stretch>
            <a:fillRect/>
          </a:stretch>
        </p:blipFill>
        <p:spPr>
          <a:xfrm>
            <a:off x="7009" y="0"/>
            <a:ext cx="11514667" cy="914400"/>
          </a:xfrm>
          <a:prstGeom prst="rect">
            <a:avLst/>
          </a:prstGeom>
        </p:spPr>
      </p:pic>
      <p:sp>
        <p:nvSpPr>
          <p:cNvPr id="2" name="Title"/>
          <p:cNvSpPr>
            <a:spLocks noGrp="1"/>
          </p:cNvSpPr>
          <p:nvPr>
            <p:ph type="ctrTitle" hasCustomPrompt="1"/>
          </p:nvPr>
        </p:nvSpPr>
        <p:spPr bwMode="blackWhite">
          <a:xfrm>
            <a:off x="1042988" y="345013"/>
            <a:ext cx="9234309" cy="569387"/>
          </a:xfrm>
          <a:prstGeom prst="rect">
            <a:avLst/>
          </a:prstGeom>
          <a:noFill/>
          <a:ln w="38100">
            <a:noFill/>
          </a:ln>
        </p:spPr>
        <p:txBody>
          <a:bodyPr wrap="square" lIns="0" tIns="0" rIns="0" bIns="0" anchor="t" anchorCtr="0">
            <a:spAutoFit/>
          </a:bodyPr>
          <a:lstStyle>
            <a:lvl1pPr algn="l">
              <a:defRPr sz="4000" b="1" i="1" cap="none" spc="0">
                <a:solidFill>
                  <a:schemeClr val="accent4"/>
                </a:solidFill>
                <a:latin typeface="Acumin Pro ExtraCondensed" panose="020B0508020202020204" pitchFamily="34" charset="77"/>
              </a:defRPr>
            </a:lvl1pPr>
          </a:lstStyle>
          <a:p>
            <a:r>
              <a:rPr lang="en-US" dirty="0"/>
              <a:t>Title </a:t>
            </a:r>
            <a:r>
              <a:rPr lang="en-US" dirty="0" err="1"/>
              <a:t>Acumin</a:t>
            </a:r>
            <a:r>
              <a:rPr lang="en-US" dirty="0"/>
              <a:t> Pro Extra Cond Bold Italic 40 </a:t>
            </a:r>
            <a:r>
              <a:rPr lang="en-US" dirty="0" err="1"/>
              <a:t>pt</a:t>
            </a:r>
            <a:endParaRPr lang="en-US" dirty="0"/>
          </a:p>
        </p:txBody>
      </p:sp>
      <p:sp>
        <p:nvSpPr>
          <p:cNvPr id="5" name="Content Placeholder 4">
            <a:extLst>
              <a:ext uri="{FF2B5EF4-FFF2-40B4-BE49-F238E27FC236}">
                <a16:creationId xmlns:a16="http://schemas.microsoft.com/office/drawing/2014/main" id="{FB1B67A6-BE66-5AC7-A069-309FBA1053EA}"/>
              </a:ext>
            </a:extLst>
          </p:cNvPr>
          <p:cNvSpPr>
            <a:spLocks noGrp="1"/>
          </p:cNvSpPr>
          <p:nvPr>
            <p:ph sz="quarter" idx="10"/>
          </p:nvPr>
        </p:nvSpPr>
        <p:spPr>
          <a:xfrm>
            <a:off x="1042989" y="1639957"/>
            <a:ext cx="4970186" cy="4293704"/>
          </a:xfrm>
        </p:spPr>
        <p:txBody>
          <a:bodyPr/>
          <a:lstStyle>
            <a:lvl1pPr marL="228600" indent="-228600">
              <a:buClr>
                <a:schemeClr val="accent5"/>
              </a:buClr>
              <a:buSzPct val="90000"/>
              <a:buFont typeface="Wingdings" pitchFamily="2" charset="2"/>
              <a:buChar char="§"/>
              <a:defRPr sz="2800" b="0" i="0">
                <a:solidFill>
                  <a:schemeClr val="accent4"/>
                </a:solidFill>
                <a:latin typeface="Acumin Pro Medium" panose="020B0504020202020204" pitchFamily="34" charset="77"/>
              </a:defRPr>
            </a:lvl1pPr>
            <a:lvl2pPr marL="457200" indent="-228600">
              <a:buClr>
                <a:schemeClr val="accent5"/>
              </a:buClr>
              <a:buSzPct val="90000"/>
              <a:buFont typeface="Wingdings" pitchFamily="2" charset="2"/>
              <a:buChar char="§"/>
              <a:defRPr sz="2400" b="0" i="0">
                <a:latin typeface="Acumin Pro Medium" panose="020B0504020202020204" pitchFamily="34" charset="77"/>
              </a:defRPr>
            </a:lvl2pPr>
            <a:lvl3pPr marL="685800" indent="-228600">
              <a:buClr>
                <a:schemeClr val="accent5"/>
              </a:buClr>
              <a:buSzPct val="90000"/>
              <a:buFont typeface="Wingdings" pitchFamily="2" charset="2"/>
              <a:buChar char="§"/>
              <a:defRPr sz="2000" b="0" i="0">
                <a:latin typeface="Acumin Pro Medium" panose="020B0504020202020204" pitchFamily="34" charset="77"/>
              </a:defRPr>
            </a:lvl3pPr>
            <a:lvl4pPr marL="914400" indent="-228600">
              <a:buClr>
                <a:schemeClr val="accent5"/>
              </a:buClr>
              <a:buSzPct val="90000"/>
              <a:buFont typeface="Wingdings" pitchFamily="2" charset="2"/>
              <a:buChar char="§"/>
              <a:defRPr sz="1800" b="0" i="0">
                <a:latin typeface="Acumin Pro Medium" panose="020B0504020202020204" pitchFamily="34" charset="77"/>
              </a:defRPr>
            </a:lvl4pPr>
            <a:lvl5pPr marL="1143000" indent="-228600">
              <a:buClr>
                <a:schemeClr val="accent5"/>
              </a:buClr>
              <a:buSzPct val="90000"/>
              <a:buFont typeface="Wingdings" pitchFamily="2" charset="2"/>
              <a:buChar char="§"/>
              <a:defRPr sz="1600" b="0" i="0">
                <a:latin typeface="Acumin Pro Medium" panose="020B0504020202020204" pitchFamily="34"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4">
            <a:extLst>
              <a:ext uri="{FF2B5EF4-FFF2-40B4-BE49-F238E27FC236}">
                <a16:creationId xmlns:a16="http://schemas.microsoft.com/office/drawing/2014/main" id="{A99EA0C2-411B-306D-061A-D06A9D35EE82}"/>
              </a:ext>
            </a:extLst>
          </p:cNvPr>
          <p:cNvSpPr>
            <a:spLocks noGrp="1"/>
          </p:cNvSpPr>
          <p:nvPr>
            <p:ph sz="quarter" idx="11"/>
          </p:nvPr>
        </p:nvSpPr>
        <p:spPr>
          <a:xfrm>
            <a:off x="6178825" y="1639957"/>
            <a:ext cx="4970186" cy="4293704"/>
          </a:xfrm>
        </p:spPr>
        <p:txBody>
          <a:bodyPr/>
          <a:lstStyle>
            <a:lvl1pPr marL="228600" indent="-228600">
              <a:buClr>
                <a:schemeClr val="accent5"/>
              </a:buClr>
              <a:buSzPct val="90000"/>
              <a:buFont typeface="Wingdings" pitchFamily="2" charset="2"/>
              <a:buChar char="§"/>
              <a:defRPr sz="2800" b="0" i="0">
                <a:solidFill>
                  <a:schemeClr val="accent4"/>
                </a:solidFill>
                <a:latin typeface="Acumin Pro Medium" panose="020B0504020202020204" pitchFamily="34" charset="77"/>
              </a:defRPr>
            </a:lvl1pPr>
            <a:lvl2pPr marL="457200" indent="-228600">
              <a:buClr>
                <a:schemeClr val="accent5"/>
              </a:buClr>
              <a:buSzPct val="90000"/>
              <a:buFont typeface="Wingdings" pitchFamily="2" charset="2"/>
              <a:buChar char="§"/>
              <a:defRPr sz="2400" b="0" i="0">
                <a:latin typeface="Acumin Pro Medium" panose="020B0504020202020204" pitchFamily="34" charset="77"/>
              </a:defRPr>
            </a:lvl2pPr>
            <a:lvl3pPr marL="685800" indent="-228600">
              <a:buClr>
                <a:schemeClr val="accent5"/>
              </a:buClr>
              <a:buSzPct val="90000"/>
              <a:buFont typeface="Wingdings" pitchFamily="2" charset="2"/>
              <a:buChar char="§"/>
              <a:defRPr sz="2000" b="0" i="0">
                <a:latin typeface="Acumin Pro Medium" panose="020B0504020202020204" pitchFamily="34" charset="77"/>
              </a:defRPr>
            </a:lvl3pPr>
            <a:lvl4pPr marL="914400" indent="-228600">
              <a:buClr>
                <a:schemeClr val="accent5"/>
              </a:buClr>
              <a:buSzPct val="90000"/>
              <a:buFont typeface="Wingdings" pitchFamily="2" charset="2"/>
              <a:buChar char="§"/>
              <a:defRPr sz="1800" b="0" i="0">
                <a:latin typeface="Acumin Pro Medium" panose="020B0504020202020204" pitchFamily="34" charset="77"/>
              </a:defRPr>
            </a:lvl4pPr>
            <a:lvl5pPr marL="1143000" indent="-228600">
              <a:buClr>
                <a:schemeClr val="accent5"/>
              </a:buClr>
              <a:buSzPct val="90000"/>
              <a:buFont typeface="Wingdings" pitchFamily="2" charset="2"/>
              <a:buChar char="§"/>
              <a:defRPr sz="1600" b="0" i="0">
                <a:latin typeface="Acumin Pro Medium" panose="020B0504020202020204" pitchFamily="34"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12">
            <a:extLst>
              <a:ext uri="{FF2B5EF4-FFF2-40B4-BE49-F238E27FC236}">
                <a16:creationId xmlns:a16="http://schemas.microsoft.com/office/drawing/2014/main" id="{ABD717BC-3AD8-B12D-AF14-6B58E9A86C30}"/>
              </a:ext>
            </a:extLst>
          </p:cNvPr>
          <p:cNvSpPr>
            <a:spLocks noGrp="1"/>
          </p:cNvSpPr>
          <p:nvPr>
            <p:ph type="body" sz="quarter" idx="12"/>
          </p:nvPr>
        </p:nvSpPr>
        <p:spPr>
          <a:xfrm>
            <a:off x="6178825" y="1110353"/>
            <a:ext cx="4970462" cy="430212"/>
          </a:xfrm>
        </p:spPr>
        <p:txBody>
          <a:bodyPr/>
          <a:lstStyle>
            <a:lvl1pPr marL="0" indent="0">
              <a:buNone/>
              <a:defRPr lang="en-US" sz="2800" b="1" i="0" kern="1200" dirty="0" smtClean="0">
                <a:solidFill>
                  <a:schemeClr val="accent1">
                    <a:lumMod val="40000"/>
                    <a:lumOff val="60000"/>
                  </a:schemeClr>
                </a:solidFill>
                <a:latin typeface="Acumin Pro SemiCondensed" panose="020B0506020202020204" pitchFamily="34" charset="77"/>
                <a:ea typeface="+mn-ea"/>
                <a:cs typeface="+mn-cs"/>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p:txBody>
      </p:sp>
      <p:sp>
        <p:nvSpPr>
          <p:cNvPr id="15" name="Text Placeholder 12">
            <a:extLst>
              <a:ext uri="{FF2B5EF4-FFF2-40B4-BE49-F238E27FC236}">
                <a16:creationId xmlns:a16="http://schemas.microsoft.com/office/drawing/2014/main" id="{E4A6E369-C71C-F79C-0308-26F90899B15A}"/>
              </a:ext>
            </a:extLst>
          </p:cNvPr>
          <p:cNvSpPr>
            <a:spLocks noGrp="1"/>
          </p:cNvSpPr>
          <p:nvPr>
            <p:ph type="body" sz="quarter" idx="13"/>
          </p:nvPr>
        </p:nvSpPr>
        <p:spPr>
          <a:xfrm>
            <a:off x="1042851" y="1107496"/>
            <a:ext cx="4970462" cy="430212"/>
          </a:xfrm>
        </p:spPr>
        <p:txBody>
          <a:bodyPr/>
          <a:lstStyle>
            <a:lvl1pPr marL="0" indent="0">
              <a:buNone/>
              <a:defRPr lang="en-US" sz="2800" b="1" i="0" kern="1200" dirty="0" smtClean="0">
                <a:solidFill>
                  <a:schemeClr val="accent1">
                    <a:lumMod val="40000"/>
                    <a:lumOff val="60000"/>
                  </a:schemeClr>
                </a:solidFill>
                <a:latin typeface="Acumin Pro SemiCondensed" panose="020B0506020202020204" pitchFamily="34" charset="77"/>
                <a:ea typeface="+mn-ea"/>
                <a:cs typeface="+mn-cs"/>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p:txBody>
      </p:sp>
      <p:pic>
        <p:nvPicPr>
          <p:cNvPr id="9" name="Picture 8">
            <a:extLst>
              <a:ext uri="{FF2B5EF4-FFF2-40B4-BE49-F238E27FC236}">
                <a16:creationId xmlns:a16="http://schemas.microsoft.com/office/drawing/2014/main" id="{693F4C02-591C-2704-A5BE-AE74C74748C5}"/>
              </a:ext>
            </a:extLst>
          </p:cNvPr>
          <p:cNvPicPr>
            <a:picLocks noChangeAspect="1"/>
          </p:cNvPicPr>
          <p:nvPr userDrawn="1"/>
        </p:nvPicPr>
        <p:blipFill>
          <a:blip r:embed="rId3"/>
          <a:stretch>
            <a:fillRect/>
          </a:stretch>
        </p:blipFill>
        <p:spPr>
          <a:xfrm>
            <a:off x="1042988" y="6145389"/>
            <a:ext cx="4318000" cy="457200"/>
          </a:xfrm>
          <a:prstGeom prst="rect">
            <a:avLst/>
          </a:prstGeom>
        </p:spPr>
      </p:pic>
    </p:spTree>
    <p:extLst>
      <p:ext uri="{BB962C8B-B14F-4D97-AF65-F5344CB8AC3E}">
        <p14:creationId xmlns:p14="http://schemas.microsoft.com/office/powerpoint/2010/main" val="252466417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32" userDrawn="1">
          <p15:clr>
            <a:srgbClr val="FBAE40"/>
          </p15:clr>
        </p15:guide>
        <p15:guide id="7" pos="1224" userDrawn="1">
          <p15:clr>
            <a:srgbClr val="FBAE40"/>
          </p15:clr>
        </p15:guide>
        <p15:guide id="8" pos="648" userDrawn="1">
          <p15:clr>
            <a:srgbClr val="FBAE40"/>
          </p15:clr>
        </p15:guide>
        <p15:guide id="9" pos="153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vert - Content List &amp; Pic/Chart">
    <p:bg>
      <p:bgPr>
        <a:solidFill>
          <a:schemeClr val="accent5"/>
        </a:solidFill>
        <a:effectLst/>
      </p:bgPr>
    </p:bg>
    <p:spTree>
      <p:nvGrpSpPr>
        <p:cNvPr id="1" name=""/>
        <p:cNvGrpSpPr/>
        <p:nvPr/>
      </p:nvGrpSpPr>
      <p:grpSpPr>
        <a:xfrm>
          <a:off x="0" y="0"/>
          <a:ext cx="0" cy="0"/>
          <a:chOff x="0" y="0"/>
          <a:chExt cx="0" cy="0"/>
        </a:xfrm>
      </p:grpSpPr>
      <p:pic>
        <p:nvPicPr>
          <p:cNvPr id="21" name="Black Bar">
            <a:extLst>
              <a:ext uri="{FF2B5EF4-FFF2-40B4-BE49-F238E27FC236}">
                <a16:creationId xmlns:a16="http://schemas.microsoft.com/office/drawing/2014/main" id="{87C91AFD-CCD5-AA40-82FE-4B69C6151917}"/>
              </a:ext>
            </a:extLst>
          </p:cNvPr>
          <p:cNvPicPr>
            <a:picLocks noChangeAspect="1"/>
          </p:cNvPicPr>
          <p:nvPr/>
        </p:nvPicPr>
        <p:blipFill>
          <a:blip r:embed="rId2">
            <a:duotone>
              <a:schemeClr val="accent2">
                <a:shade val="45000"/>
                <a:satMod val="135000"/>
              </a:schemeClr>
              <a:prstClr val="white"/>
            </a:duotone>
          </a:blip>
          <a:stretch>
            <a:fillRect/>
          </a:stretch>
        </p:blipFill>
        <p:spPr>
          <a:xfrm>
            <a:off x="7009" y="0"/>
            <a:ext cx="11514667" cy="914400"/>
          </a:xfrm>
          <a:prstGeom prst="rect">
            <a:avLst/>
          </a:prstGeom>
        </p:spPr>
      </p:pic>
      <p:sp>
        <p:nvSpPr>
          <p:cNvPr id="3" name="Subhead"/>
          <p:cNvSpPr>
            <a:spLocks noGrp="1"/>
          </p:cNvSpPr>
          <p:nvPr>
            <p:ph type="subTitle" idx="1" hasCustomPrompt="1"/>
          </p:nvPr>
        </p:nvSpPr>
        <p:spPr>
          <a:xfrm>
            <a:off x="1042988" y="1098187"/>
            <a:ext cx="9234309" cy="430887"/>
          </a:xfrm>
          <a:noFill/>
        </p:spPr>
        <p:txBody>
          <a:bodyPr wrap="square" lIns="0" tIns="0" rIns="0" bIns="0" anchor="t" anchorCtr="0">
            <a:spAutoFit/>
          </a:bodyPr>
          <a:lstStyle>
            <a:lvl1pPr marL="0" indent="0" algn="l">
              <a:buNone/>
              <a:defRPr sz="2800" b="1" i="0">
                <a:solidFill>
                  <a:schemeClr val="accent1">
                    <a:lumMod val="40000"/>
                    <a:lumOff val="60000"/>
                  </a:schemeClr>
                </a:solidFill>
                <a:latin typeface="Acumin Pro SemiCondensed" panose="020B0506020202020204" pitchFamily="34"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a:t>
            </a:r>
            <a:r>
              <a:rPr lang="en-US" dirty="0" err="1"/>
              <a:t>Acumin</a:t>
            </a:r>
            <a:r>
              <a:rPr lang="en-US" dirty="0"/>
              <a:t> Pro Semi Cond Bold 28 </a:t>
            </a:r>
            <a:r>
              <a:rPr lang="en-US" dirty="0" err="1"/>
              <a:t>pt</a:t>
            </a:r>
            <a:endParaRPr lang="en-US" dirty="0"/>
          </a:p>
        </p:txBody>
      </p:sp>
      <p:sp>
        <p:nvSpPr>
          <p:cNvPr id="19" name="Body Text">
            <a:extLst>
              <a:ext uri="{FF2B5EF4-FFF2-40B4-BE49-F238E27FC236}">
                <a16:creationId xmlns:a16="http://schemas.microsoft.com/office/drawing/2014/main" id="{4B5CCD19-DE21-294C-8B0B-3103725AE082}"/>
              </a:ext>
            </a:extLst>
          </p:cNvPr>
          <p:cNvSpPr>
            <a:spLocks noGrp="1"/>
          </p:cNvSpPr>
          <p:nvPr>
            <p:ph type="body" sz="quarter" idx="14" hasCustomPrompt="1"/>
          </p:nvPr>
        </p:nvSpPr>
        <p:spPr>
          <a:xfrm>
            <a:off x="1042988" y="1723231"/>
            <a:ext cx="5407508" cy="4036582"/>
          </a:xfrm>
        </p:spPr>
        <p:txBody>
          <a:bodyPr lIns="0" tIns="0" rIns="0" bIns="0">
            <a:normAutofit/>
          </a:bodyPr>
          <a:lstStyle>
            <a:lvl1pPr marL="274320" marR="0" indent="-274320" algn="l" defTabSz="457200" rtl="0" eaLnBrk="1" fontAlgn="auto" latinLnBrk="0" hangingPunct="1">
              <a:lnSpc>
                <a:spcPct val="100000"/>
              </a:lnSpc>
              <a:spcBef>
                <a:spcPts val="0"/>
              </a:spcBef>
              <a:spcAft>
                <a:spcPts val="0"/>
              </a:spcAft>
              <a:buClrTx/>
              <a:buSzTx/>
              <a:buFont typeface="Wingdings" charset="2"/>
              <a:buChar char="§"/>
              <a:tabLst/>
              <a:defRPr sz="1800" b="0" i="0" normalizeH="0" baseline="0">
                <a:solidFill>
                  <a:schemeClr val="accent4"/>
                </a:solidFill>
                <a:latin typeface="Acumin Pro" panose="020B0504020202020204" pitchFamily="34" charset="77"/>
              </a:defRPr>
            </a:lvl1pPr>
          </a:lstStyle>
          <a:p>
            <a:pPr lvl="0"/>
            <a:r>
              <a:rPr lang="en-US" dirty="0"/>
              <a:t>Bulleted copy. </a:t>
            </a:r>
            <a:r>
              <a:rPr lang="en-US" dirty="0" err="1"/>
              <a:t>Acumin</a:t>
            </a:r>
            <a:r>
              <a:rPr lang="en-US" dirty="0"/>
              <a:t> Pro Reg 18 pt. Keep it short with bite-size chunks of information.</a:t>
            </a:r>
          </a:p>
          <a:p>
            <a:pPr lvl="0"/>
            <a:endParaRPr lang="en-US" dirty="0"/>
          </a:p>
          <a:p>
            <a:pPr lvl="0"/>
            <a:r>
              <a:rPr lang="en-US" dirty="0"/>
              <a:t>Bulleted copy. </a:t>
            </a:r>
            <a:r>
              <a:rPr lang="en-US" dirty="0" err="1"/>
              <a:t>Acumin</a:t>
            </a:r>
            <a:r>
              <a:rPr lang="en-US" dirty="0"/>
              <a:t> Pro Reg 18 pt. Keep it short with bite-size chunks of information.</a:t>
            </a:r>
          </a:p>
          <a:p>
            <a:pPr lvl="0"/>
            <a:endParaRPr lang="en-US" dirty="0"/>
          </a:p>
          <a:p>
            <a:pPr marL="274320" marR="0" lvl="0" indent="-274320" algn="l" defTabSz="457200" rtl="0" eaLnBrk="1" fontAlgn="auto" latinLnBrk="0" hangingPunct="1">
              <a:lnSpc>
                <a:spcPct val="100000"/>
              </a:lnSpc>
              <a:spcBef>
                <a:spcPts val="0"/>
              </a:spcBef>
              <a:spcAft>
                <a:spcPts val="0"/>
              </a:spcAft>
              <a:buClrTx/>
              <a:buSzTx/>
              <a:buFont typeface="Wingdings" charset="2"/>
              <a:buChar char="§"/>
              <a:tabLst/>
              <a:defRPr/>
            </a:pPr>
            <a:r>
              <a:rPr lang="en-US" dirty="0"/>
              <a:t>Bulleted copy. </a:t>
            </a:r>
            <a:r>
              <a:rPr lang="en-US" dirty="0" err="1"/>
              <a:t>Acumin</a:t>
            </a:r>
            <a:r>
              <a:rPr lang="en-US" dirty="0"/>
              <a:t> Pro Reg 18 pt. Keep it short with bite-size chunks of information.</a:t>
            </a:r>
          </a:p>
          <a:p>
            <a:pPr lvl="0"/>
            <a:endParaRPr lang="en-US" dirty="0"/>
          </a:p>
          <a:p>
            <a:pPr lvl="0"/>
            <a:endParaRPr lang="en-US" dirty="0"/>
          </a:p>
        </p:txBody>
      </p:sp>
      <p:sp>
        <p:nvSpPr>
          <p:cNvPr id="10" name="Picture or Chart" descr="Picture or Chart">
            <a:extLst>
              <a:ext uri="{FF2B5EF4-FFF2-40B4-BE49-F238E27FC236}">
                <a16:creationId xmlns:a16="http://schemas.microsoft.com/office/drawing/2014/main" id="{699BD747-48B6-2547-8F7C-25A44594F612}"/>
              </a:ext>
            </a:extLst>
          </p:cNvPr>
          <p:cNvSpPr>
            <a:spLocks noGrp="1"/>
          </p:cNvSpPr>
          <p:nvPr>
            <p:ph sz="quarter" idx="13" hasCustomPrompt="1"/>
          </p:nvPr>
        </p:nvSpPr>
        <p:spPr>
          <a:xfrm>
            <a:off x="6683771" y="1723231"/>
            <a:ext cx="4837905" cy="4036582"/>
          </a:xfrm>
        </p:spPr>
        <p:txBody>
          <a:bodyPr lIns="0" tIns="0" rIns="0" bIns="0" anchor="ctr" anchorCtr="0"/>
          <a:lstStyle>
            <a:lvl1pPr algn="ctr">
              <a:defRPr b="0" i="0">
                <a:solidFill>
                  <a:schemeClr val="accent4"/>
                </a:solidFill>
                <a:latin typeface="Acumin Pro" panose="020B0504020202020204" pitchFamily="34" charset="77"/>
              </a:defRPr>
            </a:lvl1pPr>
            <a:lvl4pPr marL="685800" indent="0" algn="ctr">
              <a:buNone/>
              <a:defRPr>
                <a:solidFill>
                  <a:schemeClr val="bg1"/>
                </a:solidFill>
              </a:defRPr>
            </a:lvl4pPr>
          </a:lstStyle>
          <a:p>
            <a:pPr lvl="0"/>
            <a:r>
              <a:rPr lang="en-US" dirty="0"/>
              <a:t>Insert picture or chart here</a:t>
            </a:r>
          </a:p>
        </p:txBody>
      </p:sp>
      <p:sp>
        <p:nvSpPr>
          <p:cNvPr id="11" name="Title">
            <a:extLst>
              <a:ext uri="{FF2B5EF4-FFF2-40B4-BE49-F238E27FC236}">
                <a16:creationId xmlns:a16="http://schemas.microsoft.com/office/drawing/2014/main" id="{73FCE1FB-1D53-4B3E-B9DF-63B0A424E4FA}"/>
              </a:ext>
            </a:extLst>
          </p:cNvPr>
          <p:cNvSpPr>
            <a:spLocks noGrp="1"/>
          </p:cNvSpPr>
          <p:nvPr>
            <p:ph type="ctrTitle" hasCustomPrompt="1"/>
          </p:nvPr>
        </p:nvSpPr>
        <p:spPr bwMode="blackWhite">
          <a:xfrm>
            <a:off x="1042988" y="345013"/>
            <a:ext cx="9234309" cy="569387"/>
          </a:xfrm>
          <a:prstGeom prst="rect">
            <a:avLst/>
          </a:prstGeom>
          <a:noFill/>
          <a:ln w="38100">
            <a:noFill/>
          </a:ln>
        </p:spPr>
        <p:txBody>
          <a:bodyPr wrap="square" lIns="0" tIns="0" rIns="0" bIns="0" anchor="t" anchorCtr="0">
            <a:spAutoFit/>
          </a:bodyPr>
          <a:lstStyle>
            <a:lvl1pPr algn="l">
              <a:defRPr sz="4000" b="1" i="1" cap="none" spc="0">
                <a:solidFill>
                  <a:schemeClr val="accent4"/>
                </a:solidFill>
                <a:latin typeface="Acumin Pro ExtraCondensed" panose="020B0508020202020204" pitchFamily="34" charset="77"/>
              </a:defRPr>
            </a:lvl1pPr>
          </a:lstStyle>
          <a:p>
            <a:r>
              <a:rPr lang="en-US" dirty="0"/>
              <a:t>Title </a:t>
            </a:r>
            <a:r>
              <a:rPr lang="en-US" dirty="0" err="1"/>
              <a:t>Acumin</a:t>
            </a:r>
            <a:r>
              <a:rPr lang="en-US" dirty="0"/>
              <a:t> Pro Extra Cond Bold Italic 40 </a:t>
            </a:r>
            <a:r>
              <a:rPr lang="en-US" dirty="0" err="1"/>
              <a:t>pt</a:t>
            </a:r>
            <a:endParaRPr lang="en-US" dirty="0"/>
          </a:p>
        </p:txBody>
      </p:sp>
      <p:pic>
        <p:nvPicPr>
          <p:cNvPr id="8" name="Picture 7">
            <a:extLst>
              <a:ext uri="{FF2B5EF4-FFF2-40B4-BE49-F238E27FC236}">
                <a16:creationId xmlns:a16="http://schemas.microsoft.com/office/drawing/2014/main" id="{B102F306-735C-2C57-F362-B166B480CFD6}"/>
              </a:ext>
            </a:extLst>
          </p:cNvPr>
          <p:cNvPicPr>
            <a:picLocks noChangeAspect="1"/>
          </p:cNvPicPr>
          <p:nvPr userDrawn="1"/>
        </p:nvPicPr>
        <p:blipFill>
          <a:blip r:embed="rId3"/>
          <a:stretch>
            <a:fillRect/>
          </a:stretch>
        </p:blipFill>
        <p:spPr>
          <a:xfrm>
            <a:off x="1042988" y="6145389"/>
            <a:ext cx="4318000" cy="457200"/>
          </a:xfrm>
          <a:prstGeom prst="rect">
            <a:avLst/>
          </a:prstGeom>
        </p:spPr>
      </p:pic>
    </p:spTree>
    <p:extLst>
      <p:ext uri="{BB962C8B-B14F-4D97-AF65-F5344CB8AC3E}">
        <p14:creationId xmlns:p14="http://schemas.microsoft.com/office/powerpoint/2010/main" val="8990051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80" userDrawn="1">
          <p15:clr>
            <a:srgbClr val="FBAE40"/>
          </p15:clr>
        </p15:guide>
        <p15:guide id="7" pos="648" userDrawn="1">
          <p15:clr>
            <a:srgbClr val="FBAE40"/>
          </p15:clr>
        </p15:guide>
        <p15:guide id="8" pos="1224"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vert - Title Only">
    <p:bg>
      <p:bgPr>
        <a:solidFill>
          <a:schemeClr val="accent5"/>
        </a:solidFill>
        <a:effectLst/>
      </p:bgPr>
    </p:bg>
    <p:spTree>
      <p:nvGrpSpPr>
        <p:cNvPr id="1" name=""/>
        <p:cNvGrpSpPr/>
        <p:nvPr/>
      </p:nvGrpSpPr>
      <p:grpSpPr>
        <a:xfrm>
          <a:off x="0" y="0"/>
          <a:ext cx="0" cy="0"/>
          <a:chOff x="0" y="0"/>
          <a:chExt cx="0" cy="0"/>
        </a:xfrm>
      </p:grpSpPr>
      <p:pic>
        <p:nvPicPr>
          <p:cNvPr id="21" name="Black Bar">
            <a:extLst>
              <a:ext uri="{FF2B5EF4-FFF2-40B4-BE49-F238E27FC236}">
                <a16:creationId xmlns:a16="http://schemas.microsoft.com/office/drawing/2014/main" id="{87C91AFD-CCD5-AA40-82FE-4B69C6151917}"/>
              </a:ext>
            </a:extLst>
          </p:cNvPr>
          <p:cNvPicPr>
            <a:picLocks noChangeAspect="1"/>
          </p:cNvPicPr>
          <p:nvPr/>
        </p:nvPicPr>
        <p:blipFill>
          <a:blip r:embed="rId2">
            <a:duotone>
              <a:schemeClr val="accent2">
                <a:shade val="45000"/>
                <a:satMod val="135000"/>
              </a:schemeClr>
              <a:prstClr val="white"/>
            </a:duotone>
          </a:blip>
          <a:stretch>
            <a:fillRect/>
          </a:stretch>
        </p:blipFill>
        <p:spPr>
          <a:xfrm>
            <a:off x="7009" y="-12700"/>
            <a:ext cx="11514667" cy="914400"/>
          </a:xfrm>
          <a:prstGeom prst="rect">
            <a:avLst/>
          </a:prstGeom>
        </p:spPr>
      </p:pic>
      <p:sp>
        <p:nvSpPr>
          <p:cNvPr id="11" name="Title">
            <a:extLst>
              <a:ext uri="{FF2B5EF4-FFF2-40B4-BE49-F238E27FC236}">
                <a16:creationId xmlns:a16="http://schemas.microsoft.com/office/drawing/2014/main" id="{73FCE1FB-1D53-4B3E-B9DF-63B0A424E4FA}"/>
              </a:ext>
            </a:extLst>
          </p:cNvPr>
          <p:cNvSpPr>
            <a:spLocks noGrp="1"/>
          </p:cNvSpPr>
          <p:nvPr>
            <p:ph type="ctrTitle" hasCustomPrompt="1"/>
          </p:nvPr>
        </p:nvSpPr>
        <p:spPr bwMode="blackWhite">
          <a:xfrm>
            <a:off x="1042988" y="345013"/>
            <a:ext cx="9234309" cy="569387"/>
          </a:xfrm>
          <a:prstGeom prst="rect">
            <a:avLst/>
          </a:prstGeom>
          <a:noFill/>
          <a:ln w="38100">
            <a:noFill/>
          </a:ln>
        </p:spPr>
        <p:txBody>
          <a:bodyPr wrap="square" lIns="0" tIns="0" rIns="0" bIns="0" anchor="t" anchorCtr="0">
            <a:spAutoFit/>
          </a:bodyPr>
          <a:lstStyle>
            <a:lvl1pPr algn="l">
              <a:defRPr sz="4000" b="1" i="1" cap="none" spc="0">
                <a:solidFill>
                  <a:schemeClr val="accent4"/>
                </a:solidFill>
                <a:latin typeface="Acumin Pro ExtraCondensed" panose="020B0508020202020204" pitchFamily="34" charset="77"/>
              </a:defRPr>
            </a:lvl1pPr>
          </a:lstStyle>
          <a:p>
            <a:r>
              <a:rPr lang="en-US" dirty="0"/>
              <a:t>Title </a:t>
            </a:r>
            <a:r>
              <a:rPr lang="en-US" dirty="0" err="1"/>
              <a:t>Acumin</a:t>
            </a:r>
            <a:r>
              <a:rPr lang="en-US" dirty="0"/>
              <a:t> Pro Extra Cond Bold Italic 40 </a:t>
            </a:r>
            <a:r>
              <a:rPr lang="en-US" dirty="0" err="1"/>
              <a:t>pt</a:t>
            </a:r>
            <a:endParaRPr lang="en-US" dirty="0"/>
          </a:p>
        </p:txBody>
      </p:sp>
      <p:pic>
        <p:nvPicPr>
          <p:cNvPr id="5" name="Picture 4">
            <a:extLst>
              <a:ext uri="{FF2B5EF4-FFF2-40B4-BE49-F238E27FC236}">
                <a16:creationId xmlns:a16="http://schemas.microsoft.com/office/drawing/2014/main" id="{20805A11-5710-1C89-18B1-AB0AF30784FB}"/>
              </a:ext>
            </a:extLst>
          </p:cNvPr>
          <p:cNvPicPr>
            <a:picLocks noChangeAspect="1"/>
          </p:cNvPicPr>
          <p:nvPr userDrawn="1"/>
        </p:nvPicPr>
        <p:blipFill>
          <a:blip r:embed="rId3"/>
          <a:stretch>
            <a:fillRect/>
          </a:stretch>
        </p:blipFill>
        <p:spPr>
          <a:xfrm>
            <a:off x="1007517" y="6081889"/>
            <a:ext cx="4318000" cy="457200"/>
          </a:xfrm>
          <a:prstGeom prst="rect">
            <a:avLst/>
          </a:prstGeom>
        </p:spPr>
      </p:pic>
    </p:spTree>
    <p:extLst>
      <p:ext uri="{BB962C8B-B14F-4D97-AF65-F5344CB8AC3E}">
        <p14:creationId xmlns:p14="http://schemas.microsoft.com/office/powerpoint/2010/main" val="414896780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80" userDrawn="1">
          <p15:clr>
            <a:srgbClr val="FBAE40"/>
          </p15:clr>
        </p15:guide>
        <p15:guide id="7" pos="648" userDrawn="1">
          <p15:clr>
            <a:srgbClr val="FBAE40"/>
          </p15:clr>
        </p15:guide>
        <p15:guide id="8" pos="1224"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ubsection">
    <p:bg>
      <p:bgPr>
        <a:solidFill>
          <a:schemeClr val="accent2"/>
        </a:solidFill>
        <a:effectLst/>
      </p:bgPr>
    </p:bg>
    <p:spTree>
      <p:nvGrpSpPr>
        <p:cNvPr id="1" name=""/>
        <p:cNvGrpSpPr/>
        <p:nvPr/>
      </p:nvGrpSpPr>
      <p:grpSpPr>
        <a:xfrm>
          <a:off x="0" y="0"/>
          <a:ext cx="0" cy="0"/>
          <a:chOff x="0" y="0"/>
          <a:chExt cx="0" cy="0"/>
        </a:xfrm>
      </p:grpSpPr>
      <p:sp>
        <p:nvSpPr>
          <p:cNvPr id="6" name="Gold Background">
            <a:extLst>
              <a:ext uri="{FF2B5EF4-FFF2-40B4-BE49-F238E27FC236}">
                <a16:creationId xmlns:a16="http://schemas.microsoft.com/office/drawing/2014/main" id="{5CCAEC11-865D-CB4B-88E8-5AF51FB37FBE}"/>
              </a:ext>
            </a:extLst>
          </p:cNvPr>
          <p:cNvSpPr/>
          <p:nvPr/>
        </p:nvSpPr>
        <p:spPr>
          <a:xfrm>
            <a:off x="1" y="0"/>
            <a:ext cx="12191999" cy="685221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Heading">
            <a:extLst>
              <a:ext uri="{FF2B5EF4-FFF2-40B4-BE49-F238E27FC236}">
                <a16:creationId xmlns:a16="http://schemas.microsoft.com/office/drawing/2014/main" id="{4D7D7E43-151C-6148-8D70-1135C4C4B705}"/>
              </a:ext>
            </a:extLst>
          </p:cNvPr>
          <p:cNvSpPr>
            <a:spLocks noGrp="1"/>
          </p:cNvSpPr>
          <p:nvPr>
            <p:ph type="ctrTitle" hasCustomPrompt="1"/>
          </p:nvPr>
        </p:nvSpPr>
        <p:spPr bwMode="blackWhite">
          <a:xfrm>
            <a:off x="1928191" y="1466567"/>
            <a:ext cx="7893142" cy="1210973"/>
          </a:xfrm>
          <a:prstGeom prst="rect">
            <a:avLst/>
          </a:prstGeom>
          <a:noFill/>
          <a:ln w="38100">
            <a:noFill/>
          </a:ln>
        </p:spPr>
        <p:txBody>
          <a:bodyPr wrap="square" lIns="0" tIns="0" rIns="0" bIns="0" anchor="t" anchorCtr="0">
            <a:spAutoFit/>
          </a:bodyPr>
          <a:lstStyle>
            <a:lvl1pPr algn="ctr">
              <a:defRPr sz="8600" b="0" i="0" cap="none" spc="0">
                <a:solidFill>
                  <a:schemeClr val="accent2"/>
                </a:solidFill>
                <a:latin typeface="United Sans Rg Md" pitchFamily="50" charset="0"/>
              </a:defRPr>
            </a:lvl1pPr>
          </a:lstStyle>
          <a:p>
            <a:r>
              <a:rPr lang="en-US" dirty="0"/>
              <a:t>123</a:t>
            </a:r>
          </a:p>
        </p:txBody>
      </p:sp>
      <p:sp>
        <p:nvSpPr>
          <p:cNvPr id="16" name="Subhead">
            <a:extLst>
              <a:ext uri="{FF2B5EF4-FFF2-40B4-BE49-F238E27FC236}">
                <a16:creationId xmlns:a16="http://schemas.microsoft.com/office/drawing/2014/main" id="{0B79470A-88E7-9241-9D11-9A69D762338C}"/>
              </a:ext>
            </a:extLst>
          </p:cNvPr>
          <p:cNvSpPr>
            <a:spLocks noGrp="1"/>
          </p:cNvSpPr>
          <p:nvPr>
            <p:ph type="subTitle" idx="1" hasCustomPrompt="1"/>
          </p:nvPr>
        </p:nvSpPr>
        <p:spPr>
          <a:xfrm>
            <a:off x="1928192" y="2703907"/>
            <a:ext cx="7893141" cy="553998"/>
          </a:xfrm>
          <a:solidFill>
            <a:schemeClr val="accent5"/>
          </a:solidFill>
        </p:spPr>
        <p:txBody>
          <a:bodyPr wrap="square" lIns="0" tIns="0" rIns="0" bIns="0" anchor="t" anchorCtr="0">
            <a:spAutoFit/>
          </a:bodyPr>
          <a:lstStyle>
            <a:lvl1pPr marL="0" indent="0" algn="ctr">
              <a:buNone/>
              <a:defRPr sz="3600" b="1" i="0" spc="300">
                <a:solidFill>
                  <a:schemeClr val="accent4"/>
                </a:solidFill>
                <a:latin typeface="United Sans Cd Md" pitchFamily="50" charset="0"/>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TOPIC OR TITLE</a:t>
            </a:r>
          </a:p>
        </p:txBody>
      </p:sp>
      <p:sp>
        <p:nvSpPr>
          <p:cNvPr id="23" name="Body Text">
            <a:extLst>
              <a:ext uri="{FF2B5EF4-FFF2-40B4-BE49-F238E27FC236}">
                <a16:creationId xmlns:a16="http://schemas.microsoft.com/office/drawing/2014/main" id="{BD416322-CF1A-F143-B2A9-844B608C50DA}"/>
              </a:ext>
            </a:extLst>
          </p:cNvPr>
          <p:cNvSpPr>
            <a:spLocks noGrp="1"/>
          </p:cNvSpPr>
          <p:nvPr>
            <p:ph type="body" sz="quarter" idx="14" hasCustomPrompt="1"/>
          </p:nvPr>
        </p:nvSpPr>
        <p:spPr>
          <a:xfrm>
            <a:off x="1928191" y="3540352"/>
            <a:ext cx="7893141" cy="1122744"/>
          </a:xfrm>
        </p:spPr>
        <p:txBody>
          <a:bodyPr lIns="0" tIns="0" rIns="0" bIns="0">
            <a:noAutofit/>
          </a:bodyPr>
          <a:lstStyle>
            <a:lvl1pPr marL="0" marR="0" indent="0" algn="l" defTabSz="457200" rtl="0" eaLnBrk="1" fontAlgn="auto" latinLnBrk="0" hangingPunct="1">
              <a:lnSpc>
                <a:spcPct val="100000"/>
              </a:lnSpc>
              <a:spcBef>
                <a:spcPts val="0"/>
              </a:spcBef>
              <a:spcAft>
                <a:spcPts val="0"/>
              </a:spcAft>
              <a:buClrTx/>
              <a:buSzTx/>
              <a:buFontTx/>
              <a:buNone/>
              <a:tabLst/>
              <a:defRPr sz="2400" b="0" i="0" normalizeH="0" baseline="0">
                <a:solidFill>
                  <a:schemeClr val="bg1"/>
                </a:solidFill>
                <a:latin typeface="Acumin Pro Medium" panose="020B0504020202020204" pitchFamily="34" charset="77"/>
              </a:defRPr>
            </a:lvl1pPr>
          </a:lstStyle>
          <a:p>
            <a:pPr lvl="0"/>
            <a:r>
              <a:rPr lang="en-US" dirty="0"/>
              <a:t>Fact or highlight. </a:t>
            </a:r>
            <a:r>
              <a:rPr lang="en-US" dirty="0" err="1"/>
              <a:t>Acumin</a:t>
            </a:r>
            <a:r>
              <a:rPr lang="en-US" dirty="0"/>
              <a:t> Pro Medium 24 pt. Keep it short with bite-size chunks of information.</a:t>
            </a:r>
          </a:p>
        </p:txBody>
      </p:sp>
      <p:pic>
        <p:nvPicPr>
          <p:cNvPr id="24" name="Gold Triangle">
            <a:extLst>
              <a:ext uri="{FF2B5EF4-FFF2-40B4-BE49-F238E27FC236}">
                <a16:creationId xmlns:a16="http://schemas.microsoft.com/office/drawing/2014/main" id="{4DC803D7-BDE8-2740-B36D-EB98236EB729}"/>
              </a:ext>
            </a:extLst>
          </p:cNvPr>
          <p:cNvPicPr>
            <a:picLocks noChangeAspect="1"/>
          </p:cNvPicPr>
          <p:nvPr/>
        </p:nvPicPr>
        <p:blipFill>
          <a:blip r:embed="rId2">
            <a:duotone>
              <a:schemeClr val="bg2">
                <a:shade val="45000"/>
                <a:satMod val="135000"/>
              </a:schemeClr>
              <a:prstClr val="white"/>
            </a:duotone>
          </a:blip>
          <a:stretch>
            <a:fillRect/>
          </a:stretch>
        </p:blipFill>
        <p:spPr>
          <a:xfrm>
            <a:off x="9821333" y="0"/>
            <a:ext cx="2370667" cy="6858000"/>
          </a:xfrm>
          <a:prstGeom prst="rect">
            <a:avLst/>
          </a:prstGeom>
        </p:spPr>
      </p:pic>
      <p:pic>
        <p:nvPicPr>
          <p:cNvPr id="11" name="Picture 10">
            <a:extLst>
              <a:ext uri="{FF2B5EF4-FFF2-40B4-BE49-F238E27FC236}">
                <a16:creationId xmlns:a16="http://schemas.microsoft.com/office/drawing/2014/main" id="{36775D7C-95C3-530B-3C9F-0B3E741CD111}"/>
              </a:ext>
            </a:extLst>
          </p:cNvPr>
          <p:cNvPicPr>
            <a:picLocks noChangeAspect="1"/>
          </p:cNvPicPr>
          <p:nvPr userDrawn="1"/>
        </p:nvPicPr>
        <p:blipFill>
          <a:blip r:embed="rId3"/>
          <a:stretch>
            <a:fillRect/>
          </a:stretch>
        </p:blipFill>
        <p:spPr>
          <a:xfrm>
            <a:off x="1100483" y="5947465"/>
            <a:ext cx="4318000" cy="457200"/>
          </a:xfrm>
          <a:prstGeom prst="rect">
            <a:avLst/>
          </a:prstGeom>
        </p:spPr>
      </p:pic>
    </p:spTree>
    <p:extLst>
      <p:ext uri="{BB962C8B-B14F-4D97-AF65-F5344CB8AC3E}">
        <p14:creationId xmlns:p14="http://schemas.microsoft.com/office/powerpoint/2010/main" val="270739352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80" userDrawn="1">
          <p15:clr>
            <a:srgbClr val="FBAE40"/>
          </p15:clr>
        </p15:guide>
        <p15:guide id="7" orient="horz" pos="1008" userDrawn="1">
          <p15:clr>
            <a:srgbClr val="FBAE40"/>
          </p15:clr>
        </p15:guide>
        <p15:guide id="8" orient="horz" pos="1488"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Invert Subsection">
    <p:bg>
      <p:bgPr>
        <a:solidFill>
          <a:schemeClr val="accent2"/>
        </a:solidFill>
        <a:effectLst/>
      </p:bgPr>
    </p:bg>
    <p:spTree>
      <p:nvGrpSpPr>
        <p:cNvPr id="1" name=""/>
        <p:cNvGrpSpPr/>
        <p:nvPr/>
      </p:nvGrpSpPr>
      <p:grpSpPr>
        <a:xfrm>
          <a:off x="0" y="0"/>
          <a:ext cx="0" cy="0"/>
          <a:chOff x="0" y="0"/>
          <a:chExt cx="0" cy="0"/>
        </a:xfrm>
      </p:grpSpPr>
      <p:sp>
        <p:nvSpPr>
          <p:cNvPr id="6" name="Gold Background">
            <a:extLst>
              <a:ext uri="{FF2B5EF4-FFF2-40B4-BE49-F238E27FC236}">
                <a16:creationId xmlns:a16="http://schemas.microsoft.com/office/drawing/2014/main" id="{5CCAEC11-865D-CB4B-88E8-5AF51FB37FBE}"/>
              </a:ext>
            </a:extLst>
          </p:cNvPr>
          <p:cNvSpPr/>
          <p:nvPr/>
        </p:nvSpPr>
        <p:spPr>
          <a:xfrm>
            <a:off x="1" y="0"/>
            <a:ext cx="12191999" cy="685221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tx2">
                  <a:lumMod val="40000"/>
                  <a:lumOff val="60000"/>
                </a:schemeClr>
              </a:solidFill>
            </a:endParaRPr>
          </a:p>
        </p:txBody>
      </p:sp>
      <p:sp>
        <p:nvSpPr>
          <p:cNvPr id="15" name="Heading">
            <a:extLst>
              <a:ext uri="{FF2B5EF4-FFF2-40B4-BE49-F238E27FC236}">
                <a16:creationId xmlns:a16="http://schemas.microsoft.com/office/drawing/2014/main" id="{4D7D7E43-151C-6148-8D70-1135C4C4B705}"/>
              </a:ext>
            </a:extLst>
          </p:cNvPr>
          <p:cNvSpPr>
            <a:spLocks noGrp="1"/>
          </p:cNvSpPr>
          <p:nvPr>
            <p:ph type="ctrTitle" hasCustomPrompt="1"/>
          </p:nvPr>
        </p:nvSpPr>
        <p:spPr bwMode="blackWhite">
          <a:xfrm>
            <a:off x="1928191" y="1466567"/>
            <a:ext cx="7893142" cy="1210973"/>
          </a:xfrm>
          <a:prstGeom prst="rect">
            <a:avLst/>
          </a:prstGeom>
          <a:noFill/>
          <a:ln w="38100">
            <a:noFill/>
          </a:ln>
        </p:spPr>
        <p:txBody>
          <a:bodyPr wrap="square" lIns="0" tIns="0" rIns="0" bIns="0" anchor="t" anchorCtr="0">
            <a:spAutoFit/>
          </a:bodyPr>
          <a:lstStyle>
            <a:lvl1pPr algn="ctr">
              <a:defRPr sz="8600" b="0" i="0" cap="none" spc="0">
                <a:solidFill>
                  <a:schemeClr val="accent4"/>
                </a:solidFill>
                <a:latin typeface="United Sans Rg Md" pitchFamily="50" charset="0"/>
              </a:defRPr>
            </a:lvl1pPr>
          </a:lstStyle>
          <a:p>
            <a:r>
              <a:rPr lang="en-US" dirty="0"/>
              <a:t>123</a:t>
            </a:r>
          </a:p>
        </p:txBody>
      </p:sp>
      <p:sp>
        <p:nvSpPr>
          <p:cNvPr id="16" name="Subhead">
            <a:extLst>
              <a:ext uri="{FF2B5EF4-FFF2-40B4-BE49-F238E27FC236}">
                <a16:creationId xmlns:a16="http://schemas.microsoft.com/office/drawing/2014/main" id="{0B79470A-88E7-9241-9D11-9A69D762338C}"/>
              </a:ext>
            </a:extLst>
          </p:cNvPr>
          <p:cNvSpPr>
            <a:spLocks noGrp="1"/>
          </p:cNvSpPr>
          <p:nvPr>
            <p:ph type="subTitle" idx="1" hasCustomPrompt="1"/>
          </p:nvPr>
        </p:nvSpPr>
        <p:spPr>
          <a:xfrm>
            <a:off x="1928192" y="2703907"/>
            <a:ext cx="7893141" cy="553998"/>
          </a:xfrm>
          <a:solidFill>
            <a:schemeClr val="accent5"/>
          </a:solidFill>
        </p:spPr>
        <p:txBody>
          <a:bodyPr wrap="square" lIns="0" tIns="0" rIns="0" bIns="0" anchor="t" anchorCtr="0">
            <a:spAutoFit/>
          </a:bodyPr>
          <a:lstStyle>
            <a:lvl1pPr marL="0" indent="0" algn="ctr">
              <a:buNone/>
              <a:defRPr sz="3600" b="1" i="0" spc="300">
                <a:solidFill>
                  <a:schemeClr val="tx2">
                    <a:lumMod val="60000"/>
                    <a:lumOff val="40000"/>
                  </a:schemeClr>
                </a:solidFill>
                <a:latin typeface="United Sans Cd Md" pitchFamily="50" charset="0"/>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TOPIC OR TITLE</a:t>
            </a:r>
          </a:p>
        </p:txBody>
      </p:sp>
      <p:sp>
        <p:nvSpPr>
          <p:cNvPr id="23" name="Body Text">
            <a:extLst>
              <a:ext uri="{FF2B5EF4-FFF2-40B4-BE49-F238E27FC236}">
                <a16:creationId xmlns:a16="http://schemas.microsoft.com/office/drawing/2014/main" id="{BD416322-CF1A-F143-B2A9-844B608C50DA}"/>
              </a:ext>
            </a:extLst>
          </p:cNvPr>
          <p:cNvSpPr>
            <a:spLocks noGrp="1"/>
          </p:cNvSpPr>
          <p:nvPr>
            <p:ph type="body" sz="quarter" idx="14" hasCustomPrompt="1"/>
          </p:nvPr>
        </p:nvSpPr>
        <p:spPr>
          <a:xfrm>
            <a:off x="1928191" y="3540352"/>
            <a:ext cx="7893141" cy="1122744"/>
          </a:xfrm>
        </p:spPr>
        <p:txBody>
          <a:bodyPr lIns="0" tIns="0" rIns="0" bIns="0">
            <a:noAutofit/>
          </a:bodyPr>
          <a:lstStyle>
            <a:lvl1pPr marL="0" marR="0" indent="0" algn="l" defTabSz="457200" rtl="0" eaLnBrk="1" fontAlgn="auto" latinLnBrk="0" hangingPunct="1">
              <a:lnSpc>
                <a:spcPct val="100000"/>
              </a:lnSpc>
              <a:spcBef>
                <a:spcPts val="0"/>
              </a:spcBef>
              <a:spcAft>
                <a:spcPts val="0"/>
              </a:spcAft>
              <a:buClrTx/>
              <a:buSzTx/>
              <a:buFontTx/>
              <a:buNone/>
              <a:tabLst/>
              <a:defRPr sz="2400" b="0" i="0" normalizeH="0" baseline="0">
                <a:solidFill>
                  <a:schemeClr val="accent4"/>
                </a:solidFill>
                <a:latin typeface="Acumin Pro Medium" panose="020B0504020202020204" pitchFamily="34" charset="77"/>
              </a:defRPr>
            </a:lvl1pPr>
          </a:lstStyle>
          <a:p>
            <a:pPr lvl="0"/>
            <a:r>
              <a:rPr lang="en-US" dirty="0"/>
              <a:t>Fact or highlight. </a:t>
            </a:r>
            <a:r>
              <a:rPr lang="en-US" dirty="0" err="1"/>
              <a:t>Acumin</a:t>
            </a:r>
            <a:r>
              <a:rPr lang="en-US" dirty="0"/>
              <a:t> Pro Medium 24 pt. Keep it short with bite-size chunks of information.</a:t>
            </a:r>
          </a:p>
        </p:txBody>
      </p:sp>
      <p:pic>
        <p:nvPicPr>
          <p:cNvPr id="24" name="Gold Triangle">
            <a:extLst>
              <a:ext uri="{FF2B5EF4-FFF2-40B4-BE49-F238E27FC236}">
                <a16:creationId xmlns:a16="http://schemas.microsoft.com/office/drawing/2014/main" id="{4DC803D7-BDE8-2740-B36D-EB98236EB729}"/>
              </a:ext>
            </a:extLst>
          </p:cNvPr>
          <p:cNvPicPr>
            <a:picLocks noChangeAspect="1"/>
          </p:cNvPicPr>
          <p:nvPr/>
        </p:nvPicPr>
        <p:blipFill>
          <a:blip r:embed="rId2">
            <a:duotone>
              <a:schemeClr val="bg2">
                <a:shade val="45000"/>
                <a:satMod val="135000"/>
              </a:schemeClr>
              <a:prstClr val="white"/>
            </a:duotone>
          </a:blip>
          <a:stretch>
            <a:fillRect/>
          </a:stretch>
        </p:blipFill>
        <p:spPr>
          <a:xfrm>
            <a:off x="9821333" y="0"/>
            <a:ext cx="2370667" cy="6858000"/>
          </a:xfrm>
          <a:prstGeom prst="rect">
            <a:avLst/>
          </a:prstGeom>
        </p:spPr>
      </p:pic>
      <p:pic>
        <p:nvPicPr>
          <p:cNvPr id="11" name="Picture 10">
            <a:extLst>
              <a:ext uri="{FF2B5EF4-FFF2-40B4-BE49-F238E27FC236}">
                <a16:creationId xmlns:a16="http://schemas.microsoft.com/office/drawing/2014/main" id="{36775D7C-95C3-530B-3C9F-0B3E741CD111}"/>
              </a:ext>
            </a:extLst>
          </p:cNvPr>
          <p:cNvPicPr>
            <a:picLocks noChangeAspect="1"/>
          </p:cNvPicPr>
          <p:nvPr userDrawn="1"/>
        </p:nvPicPr>
        <p:blipFill>
          <a:blip r:embed="rId3"/>
          <a:stretch>
            <a:fillRect/>
          </a:stretch>
        </p:blipFill>
        <p:spPr>
          <a:xfrm>
            <a:off x="1100483" y="5947465"/>
            <a:ext cx="4318000" cy="457200"/>
          </a:xfrm>
          <a:prstGeom prst="rect">
            <a:avLst/>
          </a:prstGeom>
        </p:spPr>
      </p:pic>
    </p:spTree>
    <p:extLst>
      <p:ext uri="{BB962C8B-B14F-4D97-AF65-F5344CB8AC3E}">
        <p14:creationId xmlns:p14="http://schemas.microsoft.com/office/powerpoint/2010/main" val="885327364"/>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80" userDrawn="1">
          <p15:clr>
            <a:srgbClr val="FBAE40"/>
          </p15:clr>
        </p15:guide>
        <p15:guide id="7" orient="horz" pos="1008" userDrawn="1">
          <p15:clr>
            <a:srgbClr val="FBAE40"/>
          </p15:clr>
        </p15:guide>
        <p15:guide id="8" orient="horz" pos="1488"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ccessibility Statement">
    <p:bg>
      <p:bgPr>
        <a:solidFill>
          <a:schemeClr val="accent4"/>
        </a:solidFill>
        <a:effectLst/>
      </p:bgPr>
    </p:bg>
    <p:spTree>
      <p:nvGrpSpPr>
        <p:cNvPr id="1" name=""/>
        <p:cNvGrpSpPr/>
        <p:nvPr/>
      </p:nvGrpSpPr>
      <p:grpSpPr>
        <a:xfrm>
          <a:off x="0" y="0"/>
          <a:ext cx="0" cy="0"/>
          <a:chOff x="0" y="0"/>
          <a:chExt cx="0" cy="0"/>
        </a:xfrm>
      </p:grpSpPr>
      <p:sp>
        <p:nvSpPr>
          <p:cNvPr id="11" name="PPT Accessibility">
            <a:extLst>
              <a:ext uri="{FF2B5EF4-FFF2-40B4-BE49-F238E27FC236}">
                <a16:creationId xmlns:a16="http://schemas.microsoft.com/office/drawing/2014/main" id="{7218C6A0-FE47-3C49-9974-F3CABE12FB6E}"/>
              </a:ext>
            </a:extLst>
          </p:cNvPr>
          <p:cNvSpPr txBox="1"/>
          <p:nvPr userDrawn="1"/>
        </p:nvSpPr>
        <p:spPr>
          <a:xfrm>
            <a:off x="1943100" y="1877220"/>
            <a:ext cx="6844439" cy="1661993"/>
          </a:xfrm>
          <a:prstGeom prst="rect">
            <a:avLst/>
          </a:prstGeom>
          <a:noFill/>
        </p:spPr>
        <p:txBody>
          <a:bodyPr wrap="square" lIns="0" tIns="0" rIns="0" bIns="0" rtlCol="0">
            <a:spAutoFit/>
          </a:bodyPr>
          <a:lstStyle/>
          <a:p>
            <a:r>
              <a:rPr lang="en-US" sz="1800" dirty="0">
                <a:solidFill>
                  <a:schemeClr val="bg1"/>
                </a:solidFill>
                <a:effectLst/>
                <a:latin typeface="Acumin Pro" panose="020B0504020202020204" pitchFamily="34" charset="77"/>
              </a:rPr>
              <a:t>Support the Purdue University brand in your presentations by using a brand-friendly template. This template uses an accessible master layout. Please note that some changes to the PowerPoint template could impact accessibility by those with disabilities. Follow the instructions provided by Microsoft Office to ensure that your PowerPoint presentations are accessible to all users:</a:t>
            </a:r>
            <a:endParaRPr lang="en-US" sz="1800" dirty="0">
              <a:solidFill>
                <a:schemeClr val="bg1"/>
              </a:solidFill>
            </a:endParaRPr>
          </a:p>
        </p:txBody>
      </p:sp>
      <p:sp>
        <p:nvSpPr>
          <p:cNvPr id="15" name="PPT Accessibility URL" descr="PPT Accessibility URL">
            <a:extLst>
              <a:ext uri="{FF2B5EF4-FFF2-40B4-BE49-F238E27FC236}">
                <a16:creationId xmlns:a16="http://schemas.microsoft.com/office/drawing/2014/main" id="{BA1A708E-CC6F-5046-B62E-67EF72C8345F}"/>
              </a:ext>
            </a:extLst>
          </p:cNvPr>
          <p:cNvSpPr>
            <a:spLocks noGrp="1"/>
          </p:cNvSpPr>
          <p:nvPr>
            <p:ph type="ctrTitle" hasCustomPrompt="1"/>
          </p:nvPr>
        </p:nvSpPr>
        <p:spPr bwMode="blackWhite">
          <a:xfrm>
            <a:off x="1943100" y="3846218"/>
            <a:ext cx="7225680" cy="505523"/>
          </a:xfrm>
          <a:prstGeom prst="rect">
            <a:avLst/>
          </a:prstGeom>
          <a:noFill/>
          <a:ln w="38100">
            <a:noFill/>
          </a:ln>
        </p:spPr>
        <p:txBody>
          <a:bodyPr wrap="square" lIns="0" tIns="0" rIns="0" bIns="0" anchor="t" anchorCtr="0">
            <a:spAutoFit/>
          </a:bodyPr>
          <a:lstStyle>
            <a:lvl1pPr algn="l">
              <a:defRPr sz="1800" b="0" i="0" cap="none" spc="0">
                <a:solidFill>
                  <a:schemeClr val="bg1"/>
                </a:solidFill>
                <a:latin typeface="Acumin Pro" panose="020B0504020202020204" pitchFamily="34" charset="77"/>
              </a:defRPr>
            </a:lvl1pPr>
          </a:lstStyle>
          <a:p>
            <a:r>
              <a:rPr lang="en-US" dirty="0">
                <a:solidFill>
                  <a:schemeClr val="accent1"/>
                </a:solidFill>
              </a:rPr>
              <a:t>https://</a:t>
            </a:r>
            <a:r>
              <a:rPr lang="en-US" dirty="0" err="1">
                <a:solidFill>
                  <a:schemeClr val="accent1"/>
                </a:solidFill>
              </a:rPr>
              <a:t>support.office.com</a:t>
            </a:r>
            <a:r>
              <a:rPr lang="en-US" dirty="0">
                <a:solidFill>
                  <a:schemeClr val="accent1"/>
                </a:solidFill>
              </a:rPr>
              <a:t>/</a:t>
            </a:r>
            <a:r>
              <a:rPr lang="en-US" dirty="0" err="1">
                <a:solidFill>
                  <a:schemeClr val="accent1"/>
                </a:solidFill>
              </a:rPr>
              <a:t>en</a:t>
            </a:r>
            <a:r>
              <a:rPr lang="en-US" dirty="0">
                <a:solidFill>
                  <a:schemeClr val="accent1"/>
                </a:solidFill>
              </a:rPr>
              <a:t>-us/article/Make-your-PowerPoint-presentations-accessible-6f7772b2-2f33-4bd2-8ca7-dae3b2b3ef25</a:t>
            </a:r>
          </a:p>
        </p:txBody>
      </p:sp>
      <p:pic>
        <p:nvPicPr>
          <p:cNvPr id="17" name="Purdue Logo" descr="Purdue Logo">
            <a:extLst>
              <a:ext uri="{FF2B5EF4-FFF2-40B4-BE49-F238E27FC236}">
                <a16:creationId xmlns:a16="http://schemas.microsoft.com/office/drawing/2014/main" id="{7A4725A0-D647-994A-977C-93D29415CC27}"/>
              </a:ext>
            </a:extLst>
          </p:cNvPr>
          <p:cNvPicPr>
            <a:picLocks noChangeAspect="1"/>
          </p:cNvPicPr>
          <p:nvPr userDrawn="1"/>
        </p:nvPicPr>
        <p:blipFill>
          <a:blip r:embed="rId2"/>
          <a:stretch>
            <a:fillRect/>
          </a:stretch>
        </p:blipFill>
        <p:spPr>
          <a:xfrm>
            <a:off x="1020306" y="5972250"/>
            <a:ext cx="2463665" cy="440990"/>
          </a:xfrm>
          <a:prstGeom prst="rect">
            <a:avLst/>
          </a:prstGeom>
        </p:spPr>
      </p:pic>
      <p:pic>
        <p:nvPicPr>
          <p:cNvPr id="20" name="Gold Triangle">
            <a:extLst>
              <a:ext uri="{FF2B5EF4-FFF2-40B4-BE49-F238E27FC236}">
                <a16:creationId xmlns:a16="http://schemas.microsoft.com/office/drawing/2014/main" id="{8FB3CDDA-E495-3748-8358-7ED0109F464A}"/>
              </a:ext>
            </a:extLst>
          </p:cNvPr>
          <p:cNvPicPr>
            <a:picLocks noChangeAspect="1"/>
          </p:cNvPicPr>
          <p:nvPr userDrawn="1"/>
        </p:nvPicPr>
        <p:blipFill>
          <a:blip r:embed="rId3"/>
          <a:stretch>
            <a:fillRect/>
          </a:stretch>
        </p:blipFill>
        <p:spPr>
          <a:xfrm>
            <a:off x="9956800" y="0"/>
            <a:ext cx="2235200" cy="6858000"/>
          </a:xfrm>
          <a:prstGeom prst="rect">
            <a:avLst/>
          </a:prstGeom>
        </p:spPr>
      </p:pic>
    </p:spTree>
    <p:extLst>
      <p:ext uri="{BB962C8B-B14F-4D97-AF65-F5344CB8AC3E}">
        <p14:creationId xmlns:p14="http://schemas.microsoft.com/office/powerpoint/2010/main" val="57418840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80" userDrawn="1">
          <p15:clr>
            <a:srgbClr val="FBAE40"/>
          </p15:clr>
        </p15:guide>
        <p15:guide id="7" pos="352" userDrawn="1">
          <p15:clr>
            <a:srgbClr val="FBAE40"/>
          </p15:clr>
        </p15:guide>
        <p15:guide id="8" orient="horz" pos="192" userDrawn="1">
          <p15:clr>
            <a:srgbClr val="FBAE40"/>
          </p15:clr>
        </p15:guide>
        <p15:guide id="9" pos="122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with Header">
    <p:bg>
      <p:bgPr>
        <a:solidFill>
          <a:schemeClr val="accent4"/>
        </a:solidFill>
        <a:effectLst/>
      </p:bgPr>
    </p:bg>
    <p:spTree>
      <p:nvGrpSpPr>
        <p:cNvPr id="1" name=""/>
        <p:cNvGrpSpPr/>
        <p:nvPr/>
      </p:nvGrpSpPr>
      <p:grpSpPr>
        <a:xfrm>
          <a:off x="0" y="0"/>
          <a:ext cx="0" cy="0"/>
          <a:chOff x="0" y="0"/>
          <a:chExt cx="0" cy="0"/>
        </a:xfrm>
      </p:grpSpPr>
      <p:pic>
        <p:nvPicPr>
          <p:cNvPr id="27" name="Black Bar">
            <a:extLst>
              <a:ext uri="{FF2B5EF4-FFF2-40B4-BE49-F238E27FC236}">
                <a16:creationId xmlns:a16="http://schemas.microsoft.com/office/drawing/2014/main" id="{6283C7A5-FA96-634B-82F6-99BF44D20F7C}"/>
              </a:ext>
            </a:extLst>
          </p:cNvPr>
          <p:cNvPicPr>
            <a:picLocks noChangeAspect="1"/>
          </p:cNvPicPr>
          <p:nvPr/>
        </p:nvPicPr>
        <p:blipFill>
          <a:blip r:embed="rId2"/>
          <a:stretch>
            <a:fillRect/>
          </a:stretch>
        </p:blipFill>
        <p:spPr>
          <a:xfrm>
            <a:off x="7009" y="0"/>
            <a:ext cx="11514667" cy="914400"/>
          </a:xfrm>
          <a:prstGeom prst="rect">
            <a:avLst/>
          </a:prstGeom>
        </p:spPr>
      </p:pic>
      <p:sp>
        <p:nvSpPr>
          <p:cNvPr id="3" name="Subhead"/>
          <p:cNvSpPr>
            <a:spLocks noGrp="1"/>
          </p:cNvSpPr>
          <p:nvPr>
            <p:ph type="subTitle" idx="1" hasCustomPrompt="1"/>
          </p:nvPr>
        </p:nvSpPr>
        <p:spPr>
          <a:xfrm>
            <a:off x="1043554" y="1109678"/>
            <a:ext cx="10188009" cy="430887"/>
          </a:xfrm>
          <a:noFill/>
        </p:spPr>
        <p:txBody>
          <a:bodyPr wrap="square" lIns="0" tIns="0" rIns="0" bIns="0" anchor="t" anchorCtr="0">
            <a:spAutoFit/>
          </a:bodyPr>
          <a:lstStyle>
            <a:lvl1pPr marL="0" indent="0" algn="l">
              <a:buNone/>
              <a:defRPr sz="2800" b="1" i="0">
                <a:solidFill>
                  <a:schemeClr val="accent2"/>
                </a:solidFill>
                <a:latin typeface="Acumin Pro SemiCondensed" panose="020B0506020202020204" pitchFamily="34"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a:t>
            </a:r>
            <a:r>
              <a:rPr lang="en-US" dirty="0" err="1"/>
              <a:t>Acumin</a:t>
            </a:r>
            <a:r>
              <a:rPr lang="en-US" dirty="0"/>
              <a:t> Pro Semi Cond Bold 28 </a:t>
            </a:r>
            <a:r>
              <a:rPr lang="en-US" dirty="0" err="1"/>
              <a:t>pt</a:t>
            </a:r>
            <a:endParaRPr lang="en-US" dirty="0"/>
          </a:p>
        </p:txBody>
      </p:sp>
      <p:sp>
        <p:nvSpPr>
          <p:cNvPr id="9" name="Content Placeholder 4">
            <a:extLst>
              <a:ext uri="{FF2B5EF4-FFF2-40B4-BE49-F238E27FC236}">
                <a16:creationId xmlns:a16="http://schemas.microsoft.com/office/drawing/2014/main" id="{C174002F-3C70-2DF8-F867-9EE5F2F9772E}"/>
              </a:ext>
            </a:extLst>
          </p:cNvPr>
          <p:cNvSpPr>
            <a:spLocks noGrp="1"/>
          </p:cNvSpPr>
          <p:nvPr>
            <p:ph sz="quarter" idx="10"/>
          </p:nvPr>
        </p:nvSpPr>
        <p:spPr>
          <a:xfrm>
            <a:off x="1042988" y="1749287"/>
            <a:ext cx="10188575" cy="4134678"/>
          </a:xfrm>
        </p:spPr>
        <p:txBody>
          <a:bodyPr/>
          <a:lstStyle>
            <a:lvl1pPr marL="228600" indent="-228600">
              <a:buClr>
                <a:schemeClr val="accent5"/>
              </a:buClr>
              <a:buSzPct val="90000"/>
              <a:buFont typeface="Wingdings" pitchFamily="2" charset="2"/>
              <a:buChar char="§"/>
              <a:defRPr sz="3200" b="0" i="0">
                <a:solidFill>
                  <a:schemeClr val="accent5"/>
                </a:solidFill>
                <a:latin typeface="Acumin Pro Medium" panose="020B0504020202020204" pitchFamily="34" charset="77"/>
              </a:defRPr>
            </a:lvl1pPr>
            <a:lvl2pPr marL="457200" indent="-228600">
              <a:buClr>
                <a:schemeClr val="accent5"/>
              </a:buClr>
              <a:buSzPct val="90000"/>
              <a:buFont typeface="Wingdings" pitchFamily="2" charset="2"/>
              <a:buChar char="§"/>
              <a:defRPr sz="2800" b="0" i="0">
                <a:latin typeface="Acumin Pro Medium" panose="020B0504020202020204" pitchFamily="34" charset="77"/>
              </a:defRPr>
            </a:lvl2pPr>
            <a:lvl3pPr marL="685800" indent="-228600">
              <a:buClr>
                <a:schemeClr val="accent5"/>
              </a:buClr>
              <a:buSzPct val="90000"/>
              <a:buFont typeface="Wingdings" pitchFamily="2" charset="2"/>
              <a:buChar char="§"/>
              <a:defRPr sz="2400" b="0" i="0">
                <a:latin typeface="Acumin Pro Medium" panose="020B0504020202020204" pitchFamily="34" charset="77"/>
              </a:defRPr>
            </a:lvl3pPr>
            <a:lvl4pPr marL="914400" indent="-228600">
              <a:buClr>
                <a:schemeClr val="accent5"/>
              </a:buClr>
              <a:buSzPct val="90000"/>
              <a:buFont typeface="Wingdings" pitchFamily="2" charset="2"/>
              <a:buChar char="§"/>
              <a:defRPr sz="2000" b="0" i="0">
                <a:latin typeface="Acumin Pro Medium" panose="020B0504020202020204" pitchFamily="34" charset="77"/>
              </a:defRPr>
            </a:lvl4pPr>
            <a:lvl5pPr marL="1143000" indent="-228600">
              <a:buClr>
                <a:schemeClr val="accent5"/>
              </a:buClr>
              <a:buSzPct val="90000"/>
              <a:buFont typeface="Wingdings" pitchFamily="2" charset="2"/>
              <a:buChar char="§"/>
              <a:defRPr sz="1800" b="0" i="0">
                <a:latin typeface="Acumin Pro Medium" panose="020B0504020202020204" pitchFamily="34"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a:extLst>
              <a:ext uri="{FF2B5EF4-FFF2-40B4-BE49-F238E27FC236}">
                <a16:creationId xmlns:a16="http://schemas.microsoft.com/office/drawing/2014/main" id="{DC76319E-B313-9902-4612-568EC45D4379}"/>
              </a:ext>
            </a:extLst>
          </p:cNvPr>
          <p:cNvSpPr>
            <a:spLocks noGrp="1"/>
          </p:cNvSpPr>
          <p:nvPr>
            <p:ph type="ctrTitle" hasCustomPrompt="1"/>
          </p:nvPr>
        </p:nvSpPr>
        <p:spPr bwMode="blackWhite">
          <a:xfrm>
            <a:off x="1042988" y="345013"/>
            <a:ext cx="9234309" cy="569387"/>
          </a:xfrm>
          <a:prstGeom prst="rect">
            <a:avLst/>
          </a:prstGeom>
          <a:noFill/>
          <a:ln w="38100">
            <a:noFill/>
          </a:ln>
        </p:spPr>
        <p:txBody>
          <a:bodyPr wrap="square" lIns="0" tIns="0" rIns="0" bIns="0" anchor="t" anchorCtr="0">
            <a:spAutoFit/>
          </a:bodyPr>
          <a:lstStyle>
            <a:lvl1pPr algn="l">
              <a:defRPr sz="40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40 </a:t>
            </a:r>
            <a:r>
              <a:rPr lang="en-US" dirty="0" err="1"/>
              <a:t>pt</a:t>
            </a:r>
            <a:endParaRPr lang="en-US" dirty="0"/>
          </a:p>
        </p:txBody>
      </p:sp>
      <p:pic>
        <p:nvPicPr>
          <p:cNvPr id="15" name="Picture 14">
            <a:extLst>
              <a:ext uri="{FF2B5EF4-FFF2-40B4-BE49-F238E27FC236}">
                <a16:creationId xmlns:a16="http://schemas.microsoft.com/office/drawing/2014/main" id="{A8E9AB9F-DBAB-0DFA-D9B7-A66912ABD0DE}"/>
              </a:ext>
            </a:extLst>
          </p:cNvPr>
          <p:cNvPicPr>
            <a:picLocks noChangeAspect="1"/>
          </p:cNvPicPr>
          <p:nvPr userDrawn="1"/>
        </p:nvPicPr>
        <p:blipFill>
          <a:blip r:embed="rId3"/>
          <a:stretch>
            <a:fillRect/>
          </a:stretch>
        </p:blipFill>
        <p:spPr>
          <a:xfrm>
            <a:off x="1042851" y="6176065"/>
            <a:ext cx="4318000" cy="457200"/>
          </a:xfrm>
          <a:prstGeom prst="rect">
            <a:avLst/>
          </a:prstGeom>
        </p:spPr>
      </p:pic>
    </p:spTree>
    <p:extLst>
      <p:ext uri="{BB962C8B-B14F-4D97-AF65-F5344CB8AC3E}">
        <p14:creationId xmlns:p14="http://schemas.microsoft.com/office/powerpoint/2010/main" val="140675489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32" userDrawn="1">
          <p15:clr>
            <a:srgbClr val="FBAE40"/>
          </p15:clr>
        </p15:guide>
        <p15:guide id="7" pos="1224" userDrawn="1">
          <p15:clr>
            <a:srgbClr val="FBAE40"/>
          </p15:clr>
        </p15:guide>
        <p15:guide id="8" pos="648" userDrawn="1">
          <p15:clr>
            <a:srgbClr val="FBAE40"/>
          </p15:clr>
        </p15:guide>
        <p15:guide id="9" pos="153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Only">
    <p:bg>
      <p:bgPr>
        <a:solidFill>
          <a:schemeClr val="accent4"/>
        </a:solidFill>
        <a:effectLst/>
      </p:bgPr>
    </p:bg>
    <p:spTree>
      <p:nvGrpSpPr>
        <p:cNvPr id="1" name=""/>
        <p:cNvGrpSpPr/>
        <p:nvPr/>
      </p:nvGrpSpPr>
      <p:grpSpPr>
        <a:xfrm>
          <a:off x="0" y="0"/>
          <a:ext cx="0" cy="0"/>
          <a:chOff x="0" y="0"/>
          <a:chExt cx="0" cy="0"/>
        </a:xfrm>
      </p:grpSpPr>
      <p:pic>
        <p:nvPicPr>
          <p:cNvPr id="27" name="Black Bar">
            <a:extLst>
              <a:ext uri="{FF2B5EF4-FFF2-40B4-BE49-F238E27FC236}">
                <a16:creationId xmlns:a16="http://schemas.microsoft.com/office/drawing/2014/main" id="{6283C7A5-FA96-634B-82F6-99BF44D20F7C}"/>
              </a:ext>
            </a:extLst>
          </p:cNvPr>
          <p:cNvPicPr>
            <a:picLocks noChangeAspect="1"/>
          </p:cNvPicPr>
          <p:nvPr/>
        </p:nvPicPr>
        <p:blipFill>
          <a:blip r:embed="rId2"/>
          <a:stretch>
            <a:fillRect/>
          </a:stretch>
        </p:blipFill>
        <p:spPr>
          <a:xfrm>
            <a:off x="7009" y="0"/>
            <a:ext cx="11514667" cy="914400"/>
          </a:xfrm>
          <a:prstGeom prst="rect">
            <a:avLst/>
          </a:prstGeom>
        </p:spPr>
      </p:pic>
      <p:sp>
        <p:nvSpPr>
          <p:cNvPr id="2" name="Title"/>
          <p:cNvSpPr>
            <a:spLocks noGrp="1"/>
          </p:cNvSpPr>
          <p:nvPr>
            <p:ph type="ctrTitle" hasCustomPrompt="1"/>
          </p:nvPr>
        </p:nvSpPr>
        <p:spPr bwMode="blackWhite">
          <a:xfrm>
            <a:off x="1042988" y="345013"/>
            <a:ext cx="9234309" cy="569387"/>
          </a:xfrm>
          <a:prstGeom prst="rect">
            <a:avLst/>
          </a:prstGeom>
          <a:noFill/>
          <a:ln w="38100">
            <a:noFill/>
          </a:ln>
        </p:spPr>
        <p:txBody>
          <a:bodyPr wrap="square" lIns="0" tIns="0" rIns="0" bIns="0" anchor="t" anchorCtr="0">
            <a:spAutoFit/>
          </a:bodyPr>
          <a:lstStyle>
            <a:lvl1pPr algn="l">
              <a:defRPr sz="40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40 </a:t>
            </a:r>
            <a:r>
              <a:rPr lang="en-US" dirty="0" err="1"/>
              <a:t>pt</a:t>
            </a:r>
            <a:endParaRPr lang="en-US" dirty="0"/>
          </a:p>
        </p:txBody>
      </p:sp>
      <p:sp>
        <p:nvSpPr>
          <p:cNvPr id="5" name="Content Placeholder 4">
            <a:extLst>
              <a:ext uri="{FF2B5EF4-FFF2-40B4-BE49-F238E27FC236}">
                <a16:creationId xmlns:a16="http://schemas.microsoft.com/office/drawing/2014/main" id="{FB1B67A6-BE66-5AC7-A069-309FBA1053EA}"/>
              </a:ext>
            </a:extLst>
          </p:cNvPr>
          <p:cNvSpPr>
            <a:spLocks noGrp="1"/>
          </p:cNvSpPr>
          <p:nvPr>
            <p:ph sz="quarter" idx="10"/>
          </p:nvPr>
        </p:nvSpPr>
        <p:spPr>
          <a:xfrm>
            <a:off x="1042988" y="1093788"/>
            <a:ext cx="10188575" cy="4839873"/>
          </a:xfrm>
        </p:spPr>
        <p:txBody>
          <a:bodyPr/>
          <a:lstStyle>
            <a:lvl1pPr marL="228600" indent="-228600">
              <a:buClr>
                <a:schemeClr val="accent5"/>
              </a:buClr>
              <a:buSzPct val="90000"/>
              <a:buFont typeface="Wingdings" pitchFamily="2" charset="2"/>
              <a:buChar char="§"/>
              <a:defRPr sz="3200" b="0" i="0">
                <a:solidFill>
                  <a:schemeClr val="accent5"/>
                </a:solidFill>
                <a:latin typeface="Acumin Pro Medium" panose="020B0504020202020204" pitchFamily="34" charset="77"/>
              </a:defRPr>
            </a:lvl1pPr>
            <a:lvl2pPr marL="457200" indent="-228600">
              <a:buClr>
                <a:schemeClr val="accent5"/>
              </a:buClr>
              <a:buSzPct val="90000"/>
              <a:buFont typeface="Wingdings" pitchFamily="2" charset="2"/>
              <a:buChar char="§"/>
              <a:defRPr sz="2800" b="0" i="0">
                <a:latin typeface="Acumin Pro Medium" panose="020B0504020202020204" pitchFamily="34" charset="77"/>
              </a:defRPr>
            </a:lvl2pPr>
            <a:lvl3pPr marL="685800" indent="-228600">
              <a:buClr>
                <a:schemeClr val="accent5"/>
              </a:buClr>
              <a:buSzPct val="90000"/>
              <a:buFont typeface="Wingdings" pitchFamily="2" charset="2"/>
              <a:buChar char="§"/>
              <a:defRPr sz="2400" b="0" i="0">
                <a:latin typeface="Acumin Pro Medium" panose="020B0504020202020204" pitchFamily="34" charset="77"/>
              </a:defRPr>
            </a:lvl3pPr>
            <a:lvl4pPr marL="914400" indent="-228600">
              <a:buClr>
                <a:schemeClr val="accent5"/>
              </a:buClr>
              <a:buSzPct val="90000"/>
              <a:buFont typeface="Wingdings" pitchFamily="2" charset="2"/>
              <a:buChar char="§"/>
              <a:defRPr sz="2000" b="0" i="0">
                <a:latin typeface="Acumin Pro Medium" panose="020B0504020202020204" pitchFamily="34" charset="77"/>
              </a:defRPr>
            </a:lvl4pPr>
            <a:lvl5pPr marL="1143000" indent="-228600">
              <a:buClr>
                <a:schemeClr val="accent5"/>
              </a:buClr>
              <a:buSzPct val="90000"/>
              <a:buFont typeface="Wingdings" pitchFamily="2" charset="2"/>
              <a:buChar char="§"/>
              <a:defRPr sz="1800" b="0" i="0">
                <a:latin typeface="Acumin Pro Medium" panose="020B0504020202020204" pitchFamily="34"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3" name="Picture 12">
            <a:extLst>
              <a:ext uri="{FF2B5EF4-FFF2-40B4-BE49-F238E27FC236}">
                <a16:creationId xmlns:a16="http://schemas.microsoft.com/office/drawing/2014/main" id="{1E452FE0-8EA1-5D8C-86ED-3FECB4EF9D5C}"/>
              </a:ext>
            </a:extLst>
          </p:cNvPr>
          <p:cNvPicPr>
            <a:picLocks noChangeAspect="1"/>
          </p:cNvPicPr>
          <p:nvPr userDrawn="1"/>
        </p:nvPicPr>
        <p:blipFill>
          <a:blip r:embed="rId3"/>
          <a:stretch>
            <a:fillRect/>
          </a:stretch>
        </p:blipFill>
        <p:spPr>
          <a:xfrm>
            <a:off x="1042851" y="6176065"/>
            <a:ext cx="4318000" cy="457200"/>
          </a:xfrm>
          <a:prstGeom prst="rect">
            <a:avLst/>
          </a:prstGeom>
        </p:spPr>
      </p:pic>
    </p:spTree>
    <p:extLst>
      <p:ext uri="{BB962C8B-B14F-4D97-AF65-F5344CB8AC3E}">
        <p14:creationId xmlns:p14="http://schemas.microsoft.com/office/powerpoint/2010/main" val="175403885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32" userDrawn="1">
          <p15:clr>
            <a:srgbClr val="FBAE40"/>
          </p15:clr>
        </p15:guide>
        <p15:guide id="7" pos="1224" userDrawn="1">
          <p15:clr>
            <a:srgbClr val="FBAE40"/>
          </p15:clr>
        </p15:guide>
        <p15:guide id="8" pos="648" userDrawn="1">
          <p15:clr>
            <a:srgbClr val="FBAE40"/>
          </p15:clr>
        </p15:guide>
        <p15:guide id="9" pos="153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 Two Columns">
    <p:bg>
      <p:bgPr>
        <a:solidFill>
          <a:schemeClr val="accent4"/>
        </a:solidFill>
        <a:effectLst/>
      </p:bgPr>
    </p:bg>
    <p:spTree>
      <p:nvGrpSpPr>
        <p:cNvPr id="1" name=""/>
        <p:cNvGrpSpPr/>
        <p:nvPr/>
      </p:nvGrpSpPr>
      <p:grpSpPr>
        <a:xfrm>
          <a:off x="0" y="0"/>
          <a:ext cx="0" cy="0"/>
          <a:chOff x="0" y="0"/>
          <a:chExt cx="0" cy="0"/>
        </a:xfrm>
      </p:grpSpPr>
      <p:pic>
        <p:nvPicPr>
          <p:cNvPr id="27" name="Black Bar">
            <a:extLst>
              <a:ext uri="{FF2B5EF4-FFF2-40B4-BE49-F238E27FC236}">
                <a16:creationId xmlns:a16="http://schemas.microsoft.com/office/drawing/2014/main" id="{6283C7A5-FA96-634B-82F6-99BF44D20F7C}"/>
              </a:ext>
            </a:extLst>
          </p:cNvPr>
          <p:cNvPicPr>
            <a:picLocks noChangeAspect="1"/>
          </p:cNvPicPr>
          <p:nvPr/>
        </p:nvPicPr>
        <p:blipFill>
          <a:blip r:embed="rId2"/>
          <a:stretch>
            <a:fillRect/>
          </a:stretch>
        </p:blipFill>
        <p:spPr>
          <a:xfrm>
            <a:off x="7009" y="0"/>
            <a:ext cx="11514667" cy="914400"/>
          </a:xfrm>
          <a:prstGeom prst="rect">
            <a:avLst/>
          </a:prstGeom>
        </p:spPr>
      </p:pic>
      <p:sp>
        <p:nvSpPr>
          <p:cNvPr id="2" name="Title"/>
          <p:cNvSpPr>
            <a:spLocks noGrp="1"/>
          </p:cNvSpPr>
          <p:nvPr>
            <p:ph type="ctrTitle" hasCustomPrompt="1"/>
          </p:nvPr>
        </p:nvSpPr>
        <p:spPr bwMode="blackWhite">
          <a:xfrm>
            <a:off x="1042988" y="345013"/>
            <a:ext cx="9234309" cy="569387"/>
          </a:xfrm>
          <a:prstGeom prst="rect">
            <a:avLst/>
          </a:prstGeom>
          <a:noFill/>
          <a:ln w="38100">
            <a:noFill/>
          </a:ln>
        </p:spPr>
        <p:txBody>
          <a:bodyPr wrap="square" lIns="0" tIns="0" rIns="0" bIns="0" anchor="t" anchorCtr="0">
            <a:spAutoFit/>
          </a:bodyPr>
          <a:lstStyle>
            <a:lvl1pPr algn="l">
              <a:defRPr sz="40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40 </a:t>
            </a:r>
            <a:r>
              <a:rPr lang="en-US" dirty="0" err="1"/>
              <a:t>pt</a:t>
            </a:r>
            <a:endParaRPr lang="en-US" dirty="0"/>
          </a:p>
        </p:txBody>
      </p:sp>
      <p:sp>
        <p:nvSpPr>
          <p:cNvPr id="5" name="Content Placeholder 4">
            <a:extLst>
              <a:ext uri="{FF2B5EF4-FFF2-40B4-BE49-F238E27FC236}">
                <a16:creationId xmlns:a16="http://schemas.microsoft.com/office/drawing/2014/main" id="{FB1B67A6-BE66-5AC7-A069-309FBA1053EA}"/>
              </a:ext>
            </a:extLst>
          </p:cNvPr>
          <p:cNvSpPr>
            <a:spLocks noGrp="1"/>
          </p:cNvSpPr>
          <p:nvPr>
            <p:ph sz="quarter" idx="10"/>
          </p:nvPr>
        </p:nvSpPr>
        <p:spPr>
          <a:xfrm>
            <a:off x="1042989" y="1093788"/>
            <a:ext cx="4970186" cy="4839873"/>
          </a:xfrm>
        </p:spPr>
        <p:txBody>
          <a:bodyPr/>
          <a:lstStyle>
            <a:lvl1pPr marL="228600" indent="-228600">
              <a:buClr>
                <a:schemeClr val="accent5"/>
              </a:buClr>
              <a:buSzPct val="90000"/>
              <a:buFont typeface="Wingdings" pitchFamily="2" charset="2"/>
              <a:buChar char="§"/>
              <a:defRPr sz="2800" b="0" i="0">
                <a:solidFill>
                  <a:schemeClr val="accent5"/>
                </a:solidFill>
                <a:latin typeface="Acumin Pro Medium" panose="020B0504020202020204" pitchFamily="34" charset="77"/>
              </a:defRPr>
            </a:lvl1pPr>
            <a:lvl2pPr marL="457200" indent="-228600">
              <a:buClr>
                <a:schemeClr val="accent5"/>
              </a:buClr>
              <a:buSzPct val="90000"/>
              <a:buFont typeface="Wingdings" pitchFamily="2" charset="2"/>
              <a:buChar char="§"/>
              <a:defRPr sz="2400" b="0" i="0">
                <a:latin typeface="Acumin Pro Medium" panose="020B0504020202020204" pitchFamily="34" charset="77"/>
              </a:defRPr>
            </a:lvl2pPr>
            <a:lvl3pPr marL="685800" indent="-228600">
              <a:buClr>
                <a:schemeClr val="accent5"/>
              </a:buClr>
              <a:buSzPct val="90000"/>
              <a:buFont typeface="Wingdings" pitchFamily="2" charset="2"/>
              <a:buChar char="§"/>
              <a:defRPr sz="2000" b="0" i="0">
                <a:latin typeface="Acumin Pro Medium" panose="020B0504020202020204" pitchFamily="34" charset="77"/>
              </a:defRPr>
            </a:lvl3pPr>
            <a:lvl4pPr marL="914400" indent="-228600">
              <a:buClr>
                <a:schemeClr val="accent5"/>
              </a:buClr>
              <a:buSzPct val="90000"/>
              <a:buFont typeface="Wingdings" pitchFamily="2" charset="2"/>
              <a:buChar char="§"/>
              <a:defRPr sz="1800" b="0" i="0">
                <a:latin typeface="Acumin Pro Medium" panose="020B0504020202020204" pitchFamily="34" charset="77"/>
              </a:defRPr>
            </a:lvl4pPr>
            <a:lvl5pPr marL="1143000" indent="-228600">
              <a:buClr>
                <a:schemeClr val="accent5"/>
              </a:buClr>
              <a:buSzPct val="90000"/>
              <a:buFont typeface="Wingdings" pitchFamily="2" charset="2"/>
              <a:buChar char="§"/>
              <a:defRPr sz="1600" b="0" i="0">
                <a:latin typeface="Acumin Pro Medium" panose="020B0504020202020204" pitchFamily="34"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4">
            <a:extLst>
              <a:ext uri="{FF2B5EF4-FFF2-40B4-BE49-F238E27FC236}">
                <a16:creationId xmlns:a16="http://schemas.microsoft.com/office/drawing/2014/main" id="{A99EA0C2-411B-306D-061A-D06A9D35EE82}"/>
              </a:ext>
            </a:extLst>
          </p:cNvPr>
          <p:cNvSpPr>
            <a:spLocks noGrp="1"/>
          </p:cNvSpPr>
          <p:nvPr>
            <p:ph sz="quarter" idx="11"/>
          </p:nvPr>
        </p:nvSpPr>
        <p:spPr>
          <a:xfrm>
            <a:off x="6178825" y="1093788"/>
            <a:ext cx="4970186" cy="4839873"/>
          </a:xfrm>
        </p:spPr>
        <p:txBody>
          <a:bodyPr/>
          <a:lstStyle>
            <a:lvl1pPr marL="228600" indent="-228600">
              <a:buClr>
                <a:schemeClr val="accent5"/>
              </a:buClr>
              <a:buSzPct val="90000"/>
              <a:buFont typeface="Wingdings" pitchFamily="2" charset="2"/>
              <a:buChar char="§"/>
              <a:defRPr sz="2800" b="0" i="0">
                <a:solidFill>
                  <a:schemeClr val="accent5"/>
                </a:solidFill>
                <a:latin typeface="Acumin Pro Medium" panose="020B0504020202020204" pitchFamily="34" charset="77"/>
              </a:defRPr>
            </a:lvl1pPr>
            <a:lvl2pPr marL="457200" indent="-228600">
              <a:buClr>
                <a:schemeClr val="accent5"/>
              </a:buClr>
              <a:buSzPct val="90000"/>
              <a:buFont typeface="Wingdings" pitchFamily="2" charset="2"/>
              <a:buChar char="§"/>
              <a:defRPr sz="2400" b="0" i="0">
                <a:latin typeface="Acumin Pro Medium" panose="020B0504020202020204" pitchFamily="34" charset="77"/>
              </a:defRPr>
            </a:lvl2pPr>
            <a:lvl3pPr marL="685800" indent="-228600">
              <a:buClr>
                <a:schemeClr val="accent5"/>
              </a:buClr>
              <a:buSzPct val="90000"/>
              <a:buFont typeface="Wingdings" pitchFamily="2" charset="2"/>
              <a:buChar char="§"/>
              <a:defRPr sz="2000" b="0" i="0">
                <a:latin typeface="Acumin Pro Medium" panose="020B0504020202020204" pitchFamily="34" charset="77"/>
              </a:defRPr>
            </a:lvl3pPr>
            <a:lvl4pPr marL="914400" indent="-228600">
              <a:buClr>
                <a:schemeClr val="accent5"/>
              </a:buClr>
              <a:buSzPct val="90000"/>
              <a:buFont typeface="Wingdings" pitchFamily="2" charset="2"/>
              <a:buChar char="§"/>
              <a:defRPr sz="1800" b="0" i="0">
                <a:latin typeface="Acumin Pro Medium" panose="020B0504020202020204" pitchFamily="34" charset="77"/>
              </a:defRPr>
            </a:lvl4pPr>
            <a:lvl5pPr marL="1143000" indent="-228600">
              <a:buClr>
                <a:schemeClr val="accent5"/>
              </a:buClr>
              <a:buSzPct val="90000"/>
              <a:buFont typeface="Wingdings" pitchFamily="2" charset="2"/>
              <a:buChar char="§"/>
              <a:defRPr sz="1600" b="0" i="0">
                <a:latin typeface="Acumin Pro Medium" panose="020B0504020202020204" pitchFamily="34"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a:extLst>
              <a:ext uri="{FF2B5EF4-FFF2-40B4-BE49-F238E27FC236}">
                <a16:creationId xmlns:a16="http://schemas.microsoft.com/office/drawing/2014/main" id="{74ED3822-D9C9-C26C-9B9E-82A8DEBD905E}"/>
              </a:ext>
            </a:extLst>
          </p:cNvPr>
          <p:cNvPicPr>
            <a:picLocks noChangeAspect="1"/>
          </p:cNvPicPr>
          <p:nvPr userDrawn="1"/>
        </p:nvPicPr>
        <p:blipFill>
          <a:blip r:embed="rId3"/>
          <a:stretch>
            <a:fillRect/>
          </a:stretch>
        </p:blipFill>
        <p:spPr>
          <a:xfrm>
            <a:off x="1042851" y="6176065"/>
            <a:ext cx="4318000" cy="457200"/>
          </a:xfrm>
          <a:prstGeom prst="rect">
            <a:avLst/>
          </a:prstGeom>
        </p:spPr>
      </p:pic>
    </p:spTree>
    <p:extLst>
      <p:ext uri="{BB962C8B-B14F-4D97-AF65-F5344CB8AC3E}">
        <p14:creationId xmlns:p14="http://schemas.microsoft.com/office/powerpoint/2010/main" val="29257313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32" userDrawn="1">
          <p15:clr>
            <a:srgbClr val="FBAE40"/>
          </p15:clr>
        </p15:guide>
        <p15:guide id="7" pos="1224" userDrawn="1">
          <p15:clr>
            <a:srgbClr val="FBAE40"/>
          </p15:clr>
        </p15:guide>
        <p15:guide id="8" pos="648" userDrawn="1">
          <p15:clr>
            <a:srgbClr val="FBAE40"/>
          </p15:clr>
        </p15:guide>
        <p15:guide id="9" pos="153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 Comparison">
    <p:bg>
      <p:bgPr>
        <a:solidFill>
          <a:schemeClr val="accent4"/>
        </a:solidFill>
        <a:effectLst/>
      </p:bgPr>
    </p:bg>
    <p:spTree>
      <p:nvGrpSpPr>
        <p:cNvPr id="1" name=""/>
        <p:cNvGrpSpPr/>
        <p:nvPr/>
      </p:nvGrpSpPr>
      <p:grpSpPr>
        <a:xfrm>
          <a:off x="0" y="0"/>
          <a:ext cx="0" cy="0"/>
          <a:chOff x="0" y="0"/>
          <a:chExt cx="0" cy="0"/>
        </a:xfrm>
      </p:grpSpPr>
      <p:pic>
        <p:nvPicPr>
          <p:cNvPr id="27" name="Black Bar">
            <a:extLst>
              <a:ext uri="{FF2B5EF4-FFF2-40B4-BE49-F238E27FC236}">
                <a16:creationId xmlns:a16="http://schemas.microsoft.com/office/drawing/2014/main" id="{6283C7A5-FA96-634B-82F6-99BF44D20F7C}"/>
              </a:ext>
            </a:extLst>
          </p:cNvPr>
          <p:cNvPicPr>
            <a:picLocks noChangeAspect="1"/>
          </p:cNvPicPr>
          <p:nvPr/>
        </p:nvPicPr>
        <p:blipFill>
          <a:blip r:embed="rId2"/>
          <a:stretch>
            <a:fillRect/>
          </a:stretch>
        </p:blipFill>
        <p:spPr>
          <a:xfrm>
            <a:off x="7009" y="0"/>
            <a:ext cx="11514667" cy="914400"/>
          </a:xfrm>
          <a:prstGeom prst="rect">
            <a:avLst/>
          </a:prstGeom>
        </p:spPr>
      </p:pic>
      <p:sp>
        <p:nvSpPr>
          <p:cNvPr id="2" name="Title"/>
          <p:cNvSpPr>
            <a:spLocks noGrp="1"/>
          </p:cNvSpPr>
          <p:nvPr>
            <p:ph type="ctrTitle" hasCustomPrompt="1"/>
          </p:nvPr>
        </p:nvSpPr>
        <p:spPr bwMode="blackWhite">
          <a:xfrm>
            <a:off x="1042988" y="345013"/>
            <a:ext cx="9234309" cy="569387"/>
          </a:xfrm>
          <a:prstGeom prst="rect">
            <a:avLst/>
          </a:prstGeom>
          <a:noFill/>
          <a:ln w="38100">
            <a:noFill/>
          </a:ln>
        </p:spPr>
        <p:txBody>
          <a:bodyPr wrap="square" lIns="0" tIns="0" rIns="0" bIns="0" anchor="t" anchorCtr="0">
            <a:spAutoFit/>
          </a:bodyPr>
          <a:lstStyle>
            <a:lvl1pPr algn="l">
              <a:defRPr sz="40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40 </a:t>
            </a:r>
            <a:r>
              <a:rPr lang="en-US" dirty="0" err="1"/>
              <a:t>pt</a:t>
            </a:r>
            <a:endParaRPr lang="en-US" dirty="0"/>
          </a:p>
        </p:txBody>
      </p:sp>
      <p:sp>
        <p:nvSpPr>
          <p:cNvPr id="5" name="Content Placeholder 4">
            <a:extLst>
              <a:ext uri="{FF2B5EF4-FFF2-40B4-BE49-F238E27FC236}">
                <a16:creationId xmlns:a16="http://schemas.microsoft.com/office/drawing/2014/main" id="{FB1B67A6-BE66-5AC7-A069-309FBA1053EA}"/>
              </a:ext>
            </a:extLst>
          </p:cNvPr>
          <p:cNvSpPr>
            <a:spLocks noGrp="1"/>
          </p:cNvSpPr>
          <p:nvPr>
            <p:ph sz="quarter" idx="10"/>
          </p:nvPr>
        </p:nvSpPr>
        <p:spPr>
          <a:xfrm>
            <a:off x="1042989" y="1639957"/>
            <a:ext cx="4970186" cy="4293704"/>
          </a:xfrm>
        </p:spPr>
        <p:txBody>
          <a:bodyPr/>
          <a:lstStyle>
            <a:lvl1pPr marL="228600" indent="-228600">
              <a:buClr>
                <a:schemeClr val="accent5"/>
              </a:buClr>
              <a:buSzPct val="90000"/>
              <a:buFont typeface="Wingdings" pitchFamily="2" charset="2"/>
              <a:buChar char="§"/>
              <a:defRPr sz="2800" b="0" i="0">
                <a:solidFill>
                  <a:schemeClr val="accent5"/>
                </a:solidFill>
                <a:latin typeface="Acumin Pro Medium" panose="020B0504020202020204" pitchFamily="34" charset="77"/>
              </a:defRPr>
            </a:lvl1pPr>
            <a:lvl2pPr marL="457200" indent="-228600">
              <a:buClr>
                <a:schemeClr val="accent5"/>
              </a:buClr>
              <a:buSzPct val="90000"/>
              <a:buFont typeface="Wingdings" pitchFamily="2" charset="2"/>
              <a:buChar char="§"/>
              <a:defRPr sz="2400" b="0" i="0">
                <a:latin typeface="Acumin Pro Medium" panose="020B0504020202020204" pitchFamily="34" charset="77"/>
              </a:defRPr>
            </a:lvl2pPr>
            <a:lvl3pPr marL="685800" indent="-228600">
              <a:buClr>
                <a:schemeClr val="accent5"/>
              </a:buClr>
              <a:buSzPct val="90000"/>
              <a:buFont typeface="Wingdings" pitchFamily="2" charset="2"/>
              <a:buChar char="§"/>
              <a:defRPr sz="2000" b="0" i="0">
                <a:latin typeface="Acumin Pro Medium" panose="020B0504020202020204" pitchFamily="34" charset="77"/>
              </a:defRPr>
            </a:lvl3pPr>
            <a:lvl4pPr marL="914400" indent="-228600">
              <a:buClr>
                <a:schemeClr val="accent5"/>
              </a:buClr>
              <a:buSzPct val="90000"/>
              <a:buFont typeface="Wingdings" pitchFamily="2" charset="2"/>
              <a:buChar char="§"/>
              <a:defRPr sz="1800" b="0" i="0">
                <a:latin typeface="Acumin Pro Medium" panose="020B0504020202020204" pitchFamily="34" charset="77"/>
              </a:defRPr>
            </a:lvl4pPr>
            <a:lvl5pPr marL="1143000" indent="-228600">
              <a:buClr>
                <a:schemeClr val="accent5"/>
              </a:buClr>
              <a:buSzPct val="90000"/>
              <a:buFont typeface="Wingdings" pitchFamily="2" charset="2"/>
              <a:buChar char="§"/>
              <a:defRPr sz="1600" b="0" i="0">
                <a:latin typeface="Acumin Pro Medium" panose="020B0504020202020204" pitchFamily="34"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6">
            <a:extLst>
              <a:ext uri="{FF2B5EF4-FFF2-40B4-BE49-F238E27FC236}">
                <a16:creationId xmlns:a16="http://schemas.microsoft.com/office/drawing/2014/main" id="{A6E5376C-89E7-980B-1EFA-39E928101426}"/>
              </a:ext>
            </a:extLst>
          </p:cNvPr>
          <p:cNvPicPr>
            <a:picLocks noChangeAspect="1"/>
          </p:cNvPicPr>
          <p:nvPr userDrawn="1"/>
        </p:nvPicPr>
        <p:blipFill>
          <a:blip r:embed="rId3"/>
          <a:stretch>
            <a:fillRect/>
          </a:stretch>
        </p:blipFill>
        <p:spPr>
          <a:xfrm>
            <a:off x="1042851" y="6176065"/>
            <a:ext cx="4318000" cy="457200"/>
          </a:xfrm>
          <a:prstGeom prst="rect">
            <a:avLst/>
          </a:prstGeom>
        </p:spPr>
      </p:pic>
      <p:sp>
        <p:nvSpPr>
          <p:cNvPr id="6" name="Content Placeholder 4">
            <a:extLst>
              <a:ext uri="{FF2B5EF4-FFF2-40B4-BE49-F238E27FC236}">
                <a16:creationId xmlns:a16="http://schemas.microsoft.com/office/drawing/2014/main" id="{A99EA0C2-411B-306D-061A-D06A9D35EE82}"/>
              </a:ext>
            </a:extLst>
          </p:cNvPr>
          <p:cNvSpPr>
            <a:spLocks noGrp="1"/>
          </p:cNvSpPr>
          <p:nvPr>
            <p:ph sz="quarter" idx="11"/>
          </p:nvPr>
        </p:nvSpPr>
        <p:spPr>
          <a:xfrm>
            <a:off x="6178825" y="1639957"/>
            <a:ext cx="4970186" cy="4293704"/>
          </a:xfrm>
        </p:spPr>
        <p:txBody>
          <a:bodyPr/>
          <a:lstStyle>
            <a:lvl1pPr marL="228600" indent="-228600">
              <a:buClr>
                <a:schemeClr val="accent5"/>
              </a:buClr>
              <a:buSzPct val="90000"/>
              <a:buFont typeface="Wingdings" pitchFamily="2" charset="2"/>
              <a:buChar char="§"/>
              <a:defRPr sz="2800" b="0" i="0">
                <a:solidFill>
                  <a:schemeClr val="accent5"/>
                </a:solidFill>
                <a:latin typeface="Acumin Pro Medium" panose="020B0504020202020204" pitchFamily="34" charset="77"/>
              </a:defRPr>
            </a:lvl1pPr>
            <a:lvl2pPr marL="457200" indent="-228600">
              <a:buClr>
                <a:schemeClr val="accent5"/>
              </a:buClr>
              <a:buSzPct val="90000"/>
              <a:buFont typeface="Wingdings" pitchFamily="2" charset="2"/>
              <a:buChar char="§"/>
              <a:defRPr sz="2400" b="0" i="0">
                <a:latin typeface="Acumin Pro Medium" panose="020B0504020202020204" pitchFamily="34" charset="77"/>
              </a:defRPr>
            </a:lvl2pPr>
            <a:lvl3pPr marL="685800" indent="-228600">
              <a:buClr>
                <a:schemeClr val="accent5"/>
              </a:buClr>
              <a:buSzPct val="90000"/>
              <a:buFont typeface="Wingdings" pitchFamily="2" charset="2"/>
              <a:buChar char="§"/>
              <a:defRPr sz="2000" b="0" i="0">
                <a:latin typeface="Acumin Pro Medium" panose="020B0504020202020204" pitchFamily="34" charset="77"/>
              </a:defRPr>
            </a:lvl3pPr>
            <a:lvl4pPr marL="914400" indent="-228600">
              <a:buClr>
                <a:schemeClr val="accent5"/>
              </a:buClr>
              <a:buSzPct val="90000"/>
              <a:buFont typeface="Wingdings" pitchFamily="2" charset="2"/>
              <a:buChar char="§"/>
              <a:defRPr sz="1800" b="0" i="0">
                <a:latin typeface="Acumin Pro Medium" panose="020B0504020202020204" pitchFamily="34" charset="77"/>
              </a:defRPr>
            </a:lvl4pPr>
            <a:lvl5pPr marL="1143000" indent="-228600">
              <a:buClr>
                <a:schemeClr val="accent5"/>
              </a:buClr>
              <a:buSzPct val="90000"/>
              <a:buFont typeface="Wingdings" pitchFamily="2" charset="2"/>
              <a:buChar char="§"/>
              <a:defRPr sz="1600" b="0" i="0">
                <a:latin typeface="Acumin Pro Medium" panose="020B0504020202020204" pitchFamily="34"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12">
            <a:extLst>
              <a:ext uri="{FF2B5EF4-FFF2-40B4-BE49-F238E27FC236}">
                <a16:creationId xmlns:a16="http://schemas.microsoft.com/office/drawing/2014/main" id="{ABD717BC-3AD8-B12D-AF14-6B58E9A86C30}"/>
              </a:ext>
            </a:extLst>
          </p:cNvPr>
          <p:cNvSpPr>
            <a:spLocks noGrp="1"/>
          </p:cNvSpPr>
          <p:nvPr>
            <p:ph type="body" sz="quarter" idx="12"/>
          </p:nvPr>
        </p:nvSpPr>
        <p:spPr>
          <a:xfrm>
            <a:off x="6178825" y="1110353"/>
            <a:ext cx="4970462" cy="430212"/>
          </a:xfrm>
        </p:spPr>
        <p:txBody>
          <a:bodyPr/>
          <a:lstStyle>
            <a:lvl1pPr marL="0" indent="0">
              <a:buNone/>
              <a:defRPr lang="en-US" sz="2800" b="1" i="0" kern="1200" dirty="0" smtClean="0">
                <a:solidFill>
                  <a:schemeClr val="accent2"/>
                </a:solidFill>
                <a:latin typeface="Acumin Pro SemiCondensed" panose="020B0506020202020204" pitchFamily="34" charset="77"/>
                <a:ea typeface="+mn-ea"/>
                <a:cs typeface="+mn-cs"/>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p:txBody>
      </p:sp>
      <p:sp>
        <p:nvSpPr>
          <p:cNvPr id="15" name="Text Placeholder 12">
            <a:extLst>
              <a:ext uri="{FF2B5EF4-FFF2-40B4-BE49-F238E27FC236}">
                <a16:creationId xmlns:a16="http://schemas.microsoft.com/office/drawing/2014/main" id="{E4A6E369-C71C-F79C-0308-26F90899B15A}"/>
              </a:ext>
            </a:extLst>
          </p:cNvPr>
          <p:cNvSpPr>
            <a:spLocks noGrp="1"/>
          </p:cNvSpPr>
          <p:nvPr>
            <p:ph type="body" sz="quarter" idx="13"/>
          </p:nvPr>
        </p:nvSpPr>
        <p:spPr>
          <a:xfrm>
            <a:off x="1042851" y="1107496"/>
            <a:ext cx="4970462" cy="430212"/>
          </a:xfrm>
        </p:spPr>
        <p:txBody>
          <a:bodyPr/>
          <a:lstStyle>
            <a:lvl1pPr marL="0" indent="0">
              <a:buNone/>
              <a:defRPr lang="en-US" sz="2800" b="1" i="0" kern="1200" dirty="0" smtClean="0">
                <a:solidFill>
                  <a:schemeClr val="accent2"/>
                </a:solidFill>
                <a:latin typeface="Acumin Pro SemiCondensed" panose="020B0506020202020204" pitchFamily="34" charset="77"/>
                <a:ea typeface="+mn-ea"/>
                <a:cs typeface="+mn-cs"/>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p:txBody>
      </p:sp>
    </p:spTree>
    <p:extLst>
      <p:ext uri="{BB962C8B-B14F-4D97-AF65-F5344CB8AC3E}">
        <p14:creationId xmlns:p14="http://schemas.microsoft.com/office/powerpoint/2010/main" val="173708610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32" userDrawn="1">
          <p15:clr>
            <a:srgbClr val="FBAE40"/>
          </p15:clr>
        </p15:guide>
        <p15:guide id="7" pos="1224" userDrawn="1">
          <p15:clr>
            <a:srgbClr val="FBAE40"/>
          </p15:clr>
        </p15:guide>
        <p15:guide id="8" pos="648" userDrawn="1">
          <p15:clr>
            <a:srgbClr val="FBAE40"/>
          </p15:clr>
        </p15:guide>
        <p15:guide id="9" pos="153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List &amp; Pic/Chart">
    <p:bg>
      <p:bgPr>
        <a:solidFill>
          <a:schemeClr val="accent4"/>
        </a:solidFill>
        <a:effectLst/>
      </p:bgPr>
    </p:bg>
    <p:spTree>
      <p:nvGrpSpPr>
        <p:cNvPr id="1" name=""/>
        <p:cNvGrpSpPr/>
        <p:nvPr/>
      </p:nvGrpSpPr>
      <p:grpSpPr>
        <a:xfrm>
          <a:off x="0" y="0"/>
          <a:ext cx="0" cy="0"/>
          <a:chOff x="0" y="0"/>
          <a:chExt cx="0" cy="0"/>
        </a:xfrm>
      </p:grpSpPr>
      <p:pic>
        <p:nvPicPr>
          <p:cNvPr id="21" name="Black Bar">
            <a:extLst>
              <a:ext uri="{FF2B5EF4-FFF2-40B4-BE49-F238E27FC236}">
                <a16:creationId xmlns:a16="http://schemas.microsoft.com/office/drawing/2014/main" id="{87C91AFD-CCD5-AA40-82FE-4B69C6151917}"/>
              </a:ext>
            </a:extLst>
          </p:cNvPr>
          <p:cNvPicPr>
            <a:picLocks noChangeAspect="1"/>
          </p:cNvPicPr>
          <p:nvPr/>
        </p:nvPicPr>
        <p:blipFill>
          <a:blip r:embed="rId2"/>
          <a:stretch>
            <a:fillRect/>
          </a:stretch>
        </p:blipFill>
        <p:spPr>
          <a:xfrm>
            <a:off x="7009" y="0"/>
            <a:ext cx="11514667" cy="914400"/>
          </a:xfrm>
          <a:prstGeom prst="rect">
            <a:avLst/>
          </a:prstGeom>
        </p:spPr>
      </p:pic>
      <p:sp>
        <p:nvSpPr>
          <p:cNvPr id="3" name="Subhead"/>
          <p:cNvSpPr>
            <a:spLocks noGrp="1"/>
          </p:cNvSpPr>
          <p:nvPr>
            <p:ph type="subTitle" idx="1" hasCustomPrompt="1"/>
          </p:nvPr>
        </p:nvSpPr>
        <p:spPr>
          <a:xfrm>
            <a:off x="1042988" y="1098187"/>
            <a:ext cx="9234309" cy="430887"/>
          </a:xfrm>
          <a:noFill/>
        </p:spPr>
        <p:txBody>
          <a:bodyPr wrap="square" lIns="0" tIns="0" rIns="0" bIns="0" anchor="t" anchorCtr="0">
            <a:spAutoFit/>
          </a:bodyPr>
          <a:lstStyle>
            <a:lvl1pPr marL="0" indent="0" algn="l">
              <a:buNone/>
              <a:defRPr sz="2800" b="1" i="0">
                <a:solidFill>
                  <a:schemeClr val="accent2"/>
                </a:solidFill>
                <a:latin typeface="Acumin Pro SemiCondensed" panose="020B0506020202020204" pitchFamily="34"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a:t>
            </a:r>
            <a:r>
              <a:rPr lang="en-US" dirty="0" err="1"/>
              <a:t>Acumin</a:t>
            </a:r>
            <a:r>
              <a:rPr lang="en-US" dirty="0"/>
              <a:t> Pro Semi Cond Bold 28 </a:t>
            </a:r>
            <a:r>
              <a:rPr lang="en-US" dirty="0" err="1"/>
              <a:t>pt</a:t>
            </a:r>
            <a:endParaRPr lang="en-US" dirty="0"/>
          </a:p>
        </p:txBody>
      </p:sp>
      <p:sp>
        <p:nvSpPr>
          <p:cNvPr id="19" name="Body Text">
            <a:extLst>
              <a:ext uri="{FF2B5EF4-FFF2-40B4-BE49-F238E27FC236}">
                <a16:creationId xmlns:a16="http://schemas.microsoft.com/office/drawing/2014/main" id="{4B5CCD19-DE21-294C-8B0B-3103725AE082}"/>
              </a:ext>
            </a:extLst>
          </p:cNvPr>
          <p:cNvSpPr>
            <a:spLocks noGrp="1"/>
          </p:cNvSpPr>
          <p:nvPr>
            <p:ph type="body" sz="quarter" idx="14" hasCustomPrompt="1"/>
          </p:nvPr>
        </p:nvSpPr>
        <p:spPr>
          <a:xfrm>
            <a:off x="1042988" y="1723231"/>
            <a:ext cx="5407508" cy="4036582"/>
          </a:xfrm>
        </p:spPr>
        <p:txBody>
          <a:bodyPr lIns="0" tIns="0" rIns="0" bIns="0">
            <a:normAutofit/>
          </a:bodyPr>
          <a:lstStyle>
            <a:lvl1pPr marL="274320" marR="0" indent="-274320" algn="l" defTabSz="457200" rtl="0" eaLnBrk="1" fontAlgn="auto" latinLnBrk="0" hangingPunct="1">
              <a:lnSpc>
                <a:spcPct val="100000"/>
              </a:lnSpc>
              <a:spcBef>
                <a:spcPts val="0"/>
              </a:spcBef>
              <a:spcAft>
                <a:spcPts val="0"/>
              </a:spcAft>
              <a:buClrTx/>
              <a:buSzTx/>
              <a:buFont typeface="Wingdings" charset="2"/>
              <a:buChar char="§"/>
              <a:tabLst/>
              <a:defRPr sz="1800" b="0" i="0" normalizeH="0" baseline="0">
                <a:solidFill>
                  <a:schemeClr val="bg1"/>
                </a:solidFill>
                <a:latin typeface="Acumin Pro" panose="020B0504020202020204" pitchFamily="34" charset="77"/>
              </a:defRPr>
            </a:lvl1pPr>
          </a:lstStyle>
          <a:p>
            <a:pPr lvl="0"/>
            <a:r>
              <a:rPr lang="en-US" dirty="0"/>
              <a:t>Bulleted copy. </a:t>
            </a:r>
            <a:r>
              <a:rPr lang="en-US" dirty="0" err="1"/>
              <a:t>Acumin</a:t>
            </a:r>
            <a:r>
              <a:rPr lang="en-US" dirty="0"/>
              <a:t> Pro Reg 18 pt. Keep it short with bite-size chunks of information.</a:t>
            </a:r>
          </a:p>
          <a:p>
            <a:pPr lvl="0"/>
            <a:endParaRPr lang="en-US" dirty="0"/>
          </a:p>
          <a:p>
            <a:pPr lvl="0"/>
            <a:r>
              <a:rPr lang="en-US" dirty="0"/>
              <a:t>Bulleted copy. </a:t>
            </a:r>
            <a:r>
              <a:rPr lang="en-US" dirty="0" err="1"/>
              <a:t>Acumin</a:t>
            </a:r>
            <a:r>
              <a:rPr lang="en-US" dirty="0"/>
              <a:t> Pro Reg 18 pt. Keep it short with bite-size chunks of information.</a:t>
            </a:r>
          </a:p>
          <a:p>
            <a:pPr lvl="0"/>
            <a:endParaRPr lang="en-US" dirty="0"/>
          </a:p>
          <a:p>
            <a:pPr marL="274320" marR="0" lvl="0" indent="-274320" algn="l" defTabSz="457200" rtl="0" eaLnBrk="1" fontAlgn="auto" latinLnBrk="0" hangingPunct="1">
              <a:lnSpc>
                <a:spcPct val="100000"/>
              </a:lnSpc>
              <a:spcBef>
                <a:spcPts val="0"/>
              </a:spcBef>
              <a:spcAft>
                <a:spcPts val="0"/>
              </a:spcAft>
              <a:buClrTx/>
              <a:buSzTx/>
              <a:buFont typeface="Wingdings" charset="2"/>
              <a:buChar char="§"/>
              <a:tabLst/>
              <a:defRPr/>
            </a:pPr>
            <a:r>
              <a:rPr lang="en-US" dirty="0"/>
              <a:t>Bulleted copy. </a:t>
            </a:r>
            <a:r>
              <a:rPr lang="en-US" dirty="0" err="1"/>
              <a:t>Acumin</a:t>
            </a:r>
            <a:r>
              <a:rPr lang="en-US" dirty="0"/>
              <a:t> Pro Reg 18 pt. Keep it short with bite-size chunks of information.</a:t>
            </a:r>
          </a:p>
          <a:p>
            <a:pPr lvl="0"/>
            <a:endParaRPr lang="en-US" dirty="0"/>
          </a:p>
          <a:p>
            <a:pPr lvl="0"/>
            <a:endParaRPr lang="en-US" dirty="0"/>
          </a:p>
        </p:txBody>
      </p:sp>
      <p:sp>
        <p:nvSpPr>
          <p:cNvPr id="10" name="Picture or Chart" descr="Picture or Chart">
            <a:extLst>
              <a:ext uri="{FF2B5EF4-FFF2-40B4-BE49-F238E27FC236}">
                <a16:creationId xmlns:a16="http://schemas.microsoft.com/office/drawing/2014/main" id="{699BD747-48B6-2547-8F7C-25A44594F612}"/>
              </a:ext>
            </a:extLst>
          </p:cNvPr>
          <p:cNvSpPr>
            <a:spLocks noGrp="1"/>
          </p:cNvSpPr>
          <p:nvPr>
            <p:ph sz="quarter" idx="13" hasCustomPrompt="1"/>
          </p:nvPr>
        </p:nvSpPr>
        <p:spPr>
          <a:xfrm>
            <a:off x="6683771" y="1723231"/>
            <a:ext cx="4837905" cy="4036582"/>
          </a:xfrm>
        </p:spPr>
        <p:txBody>
          <a:bodyPr lIns="0" tIns="0" rIns="0" bIns="0" anchor="ctr" anchorCtr="0"/>
          <a:lstStyle>
            <a:lvl1pPr algn="ctr">
              <a:defRPr b="0" i="0">
                <a:solidFill>
                  <a:schemeClr val="bg1"/>
                </a:solidFill>
                <a:latin typeface="Acumin Pro" panose="020B0504020202020204" pitchFamily="34" charset="77"/>
              </a:defRPr>
            </a:lvl1pPr>
            <a:lvl4pPr marL="685800" indent="0" algn="ctr">
              <a:buNone/>
              <a:defRPr>
                <a:solidFill>
                  <a:schemeClr val="bg1"/>
                </a:solidFill>
              </a:defRPr>
            </a:lvl4pPr>
          </a:lstStyle>
          <a:p>
            <a:pPr lvl="0"/>
            <a:r>
              <a:rPr lang="en-US" dirty="0"/>
              <a:t>Insert picture or chart here</a:t>
            </a:r>
          </a:p>
        </p:txBody>
      </p:sp>
      <p:sp>
        <p:nvSpPr>
          <p:cNvPr id="11" name="Title">
            <a:extLst>
              <a:ext uri="{FF2B5EF4-FFF2-40B4-BE49-F238E27FC236}">
                <a16:creationId xmlns:a16="http://schemas.microsoft.com/office/drawing/2014/main" id="{73FCE1FB-1D53-4B3E-B9DF-63B0A424E4FA}"/>
              </a:ext>
            </a:extLst>
          </p:cNvPr>
          <p:cNvSpPr>
            <a:spLocks noGrp="1"/>
          </p:cNvSpPr>
          <p:nvPr>
            <p:ph type="ctrTitle" hasCustomPrompt="1"/>
          </p:nvPr>
        </p:nvSpPr>
        <p:spPr bwMode="blackWhite">
          <a:xfrm>
            <a:off x="1042988" y="345013"/>
            <a:ext cx="9234309" cy="569387"/>
          </a:xfrm>
          <a:prstGeom prst="rect">
            <a:avLst/>
          </a:prstGeom>
          <a:noFill/>
          <a:ln w="38100">
            <a:noFill/>
          </a:ln>
        </p:spPr>
        <p:txBody>
          <a:bodyPr wrap="square" lIns="0" tIns="0" rIns="0" bIns="0" anchor="t" anchorCtr="0">
            <a:spAutoFit/>
          </a:bodyPr>
          <a:lstStyle>
            <a:lvl1pPr algn="l">
              <a:defRPr sz="40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40 </a:t>
            </a:r>
            <a:r>
              <a:rPr lang="en-US" dirty="0" err="1"/>
              <a:t>pt</a:t>
            </a:r>
            <a:endParaRPr lang="en-US" dirty="0"/>
          </a:p>
        </p:txBody>
      </p:sp>
      <p:pic>
        <p:nvPicPr>
          <p:cNvPr id="13" name="Picture 12">
            <a:extLst>
              <a:ext uri="{FF2B5EF4-FFF2-40B4-BE49-F238E27FC236}">
                <a16:creationId xmlns:a16="http://schemas.microsoft.com/office/drawing/2014/main" id="{4236C9BF-AC8A-2BDA-F64A-80F3F15BD7CD}"/>
              </a:ext>
            </a:extLst>
          </p:cNvPr>
          <p:cNvPicPr>
            <a:picLocks noChangeAspect="1"/>
          </p:cNvPicPr>
          <p:nvPr userDrawn="1"/>
        </p:nvPicPr>
        <p:blipFill>
          <a:blip r:embed="rId3"/>
          <a:stretch>
            <a:fillRect/>
          </a:stretch>
        </p:blipFill>
        <p:spPr>
          <a:xfrm>
            <a:off x="1042851" y="6176065"/>
            <a:ext cx="4318000" cy="457200"/>
          </a:xfrm>
          <a:prstGeom prst="rect">
            <a:avLst/>
          </a:prstGeom>
        </p:spPr>
      </p:pic>
    </p:spTree>
    <p:extLst>
      <p:ext uri="{BB962C8B-B14F-4D97-AF65-F5344CB8AC3E}">
        <p14:creationId xmlns:p14="http://schemas.microsoft.com/office/powerpoint/2010/main" val="181546405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80" userDrawn="1">
          <p15:clr>
            <a:srgbClr val="FBAE40"/>
          </p15:clr>
        </p15:guide>
        <p15:guide id="7" pos="648" userDrawn="1">
          <p15:clr>
            <a:srgbClr val="FBAE40"/>
          </p15:clr>
        </p15:guide>
        <p15:guide id="8" pos="1224"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accent4"/>
        </a:solidFill>
        <a:effectLst/>
      </p:bgPr>
    </p:bg>
    <p:spTree>
      <p:nvGrpSpPr>
        <p:cNvPr id="1" name=""/>
        <p:cNvGrpSpPr/>
        <p:nvPr/>
      </p:nvGrpSpPr>
      <p:grpSpPr>
        <a:xfrm>
          <a:off x="0" y="0"/>
          <a:ext cx="0" cy="0"/>
          <a:chOff x="0" y="0"/>
          <a:chExt cx="0" cy="0"/>
        </a:xfrm>
      </p:grpSpPr>
      <p:pic>
        <p:nvPicPr>
          <p:cNvPr id="21" name="Black Bar">
            <a:extLst>
              <a:ext uri="{FF2B5EF4-FFF2-40B4-BE49-F238E27FC236}">
                <a16:creationId xmlns:a16="http://schemas.microsoft.com/office/drawing/2014/main" id="{87C91AFD-CCD5-AA40-82FE-4B69C6151917}"/>
              </a:ext>
            </a:extLst>
          </p:cNvPr>
          <p:cNvPicPr>
            <a:picLocks noChangeAspect="1"/>
          </p:cNvPicPr>
          <p:nvPr/>
        </p:nvPicPr>
        <p:blipFill>
          <a:blip r:embed="rId2"/>
          <a:stretch>
            <a:fillRect/>
          </a:stretch>
        </p:blipFill>
        <p:spPr>
          <a:xfrm>
            <a:off x="7009" y="0"/>
            <a:ext cx="11514667" cy="914400"/>
          </a:xfrm>
          <a:prstGeom prst="rect">
            <a:avLst/>
          </a:prstGeom>
        </p:spPr>
      </p:pic>
      <p:sp>
        <p:nvSpPr>
          <p:cNvPr id="11" name="Title">
            <a:extLst>
              <a:ext uri="{FF2B5EF4-FFF2-40B4-BE49-F238E27FC236}">
                <a16:creationId xmlns:a16="http://schemas.microsoft.com/office/drawing/2014/main" id="{73FCE1FB-1D53-4B3E-B9DF-63B0A424E4FA}"/>
              </a:ext>
            </a:extLst>
          </p:cNvPr>
          <p:cNvSpPr>
            <a:spLocks noGrp="1"/>
          </p:cNvSpPr>
          <p:nvPr>
            <p:ph type="ctrTitle" hasCustomPrompt="1"/>
          </p:nvPr>
        </p:nvSpPr>
        <p:spPr bwMode="blackWhite">
          <a:xfrm>
            <a:off x="1042988" y="345013"/>
            <a:ext cx="9234309" cy="569387"/>
          </a:xfrm>
          <a:prstGeom prst="rect">
            <a:avLst/>
          </a:prstGeom>
          <a:noFill/>
          <a:ln w="38100">
            <a:noFill/>
          </a:ln>
        </p:spPr>
        <p:txBody>
          <a:bodyPr wrap="square" lIns="0" tIns="0" rIns="0" bIns="0" anchor="t" anchorCtr="0">
            <a:spAutoFit/>
          </a:bodyPr>
          <a:lstStyle>
            <a:lvl1pPr algn="l">
              <a:defRPr sz="4000" b="1" i="1" cap="none" spc="0">
                <a:solidFill>
                  <a:schemeClr val="tx2"/>
                </a:solidFill>
                <a:latin typeface="Acumin Pro ExtraCondensed" panose="020B0508020202020204" pitchFamily="34" charset="77"/>
              </a:defRPr>
            </a:lvl1pPr>
          </a:lstStyle>
          <a:p>
            <a:r>
              <a:rPr lang="en-US" dirty="0"/>
              <a:t>Title </a:t>
            </a:r>
            <a:r>
              <a:rPr lang="en-US" dirty="0" err="1"/>
              <a:t>Acumin</a:t>
            </a:r>
            <a:r>
              <a:rPr lang="en-US" dirty="0"/>
              <a:t> Pro Extra Cond Bold Italic 40 </a:t>
            </a:r>
            <a:r>
              <a:rPr lang="en-US" dirty="0" err="1"/>
              <a:t>pt</a:t>
            </a:r>
            <a:endParaRPr lang="en-US" dirty="0"/>
          </a:p>
        </p:txBody>
      </p:sp>
      <p:pic>
        <p:nvPicPr>
          <p:cNvPr id="12" name="Picture 11">
            <a:extLst>
              <a:ext uri="{FF2B5EF4-FFF2-40B4-BE49-F238E27FC236}">
                <a16:creationId xmlns:a16="http://schemas.microsoft.com/office/drawing/2014/main" id="{6A74F89E-1635-321A-1C5E-E4DE3032AB5E}"/>
              </a:ext>
            </a:extLst>
          </p:cNvPr>
          <p:cNvPicPr>
            <a:picLocks noChangeAspect="1"/>
          </p:cNvPicPr>
          <p:nvPr userDrawn="1"/>
        </p:nvPicPr>
        <p:blipFill>
          <a:blip r:embed="rId3"/>
          <a:stretch>
            <a:fillRect/>
          </a:stretch>
        </p:blipFill>
        <p:spPr>
          <a:xfrm>
            <a:off x="478183" y="6112565"/>
            <a:ext cx="4318000" cy="457200"/>
          </a:xfrm>
          <a:prstGeom prst="rect">
            <a:avLst/>
          </a:prstGeom>
        </p:spPr>
      </p:pic>
    </p:spTree>
    <p:extLst>
      <p:ext uri="{BB962C8B-B14F-4D97-AF65-F5344CB8AC3E}">
        <p14:creationId xmlns:p14="http://schemas.microsoft.com/office/powerpoint/2010/main" val="334817807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80" userDrawn="1">
          <p15:clr>
            <a:srgbClr val="FBAE40"/>
          </p15:clr>
        </p15:guide>
        <p15:guide id="7" pos="648" userDrawn="1">
          <p15:clr>
            <a:srgbClr val="FBAE40"/>
          </p15:clr>
        </p15:guide>
        <p15:guide id="8" pos="1224"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vert - Content with Header">
    <p:bg>
      <p:bgPr>
        <a:solidFill>
          <a:schemeClr val="accent5"/>
        </a:solidFill>
        <a:effectLst/>
      </p:bgPr>
    </p:bg>
    <p:spTree>
      <p:nvGrpSpPr>
        <p:cNvPr id="1" name=""/>
        <p:cNvGrpSpPr/>
        <p:nvPr/>
      </p:nvGrpSpPr>
      <p:grpSpPr>
        <a:xfrm>
          <a:off x="0" y="0"/>
          <a:ext cx="0" cy="0"/>
          <a:chOff x="0" y="0"/>
          <a:chExt cx="0" cy="0"/>
        </a:xfrm>
      </p:grpSpPr>
      <p:pic>
        <p:nvPicPr>
          <p:cNvPr id="27" name="Black Bar">
            <a:extLst>
              <a:ext uri="{FF2B5EF4-FFF2-40B4-BE49-F238E27FC236}">
                <a16:creationId xmlns:a16="http://schemas.microsoft.com/office/drawing/2014/main" id="{6283C7A5-FA96-634B-82F6-99BF44D20F7C}"/>
              </a:ext>
            </a:extLst>
          </p:cNvPr>
          <p:cNvPicPr>
            <a:picLocks noChangeAspect="1"/>
          </p:cNvPicPr>
          <p:nvPr/>
        </p:nvPicPr>
        <p:blipFill>
          <a:blip r:embed="rId2">
            <a:duotone>
              <a:schemeClr val="accent2">
                <a:shade val="45000"/>
                <a:satMod val="135000"/>
              </a:schemeClr>
              <a:prstClr val="white"/>
            </a:duotone>
          </a:blip>
          <a:stretch>
            <a:fillRect/>
          </a:stretch>
        </p:blipFill>
        <p:spPr>
          <a:xfrm>
            <a:off x="7009" y="0"/>
            <a:ext cx="11514667" cy="914400"/>
          </a:xfrm>
          <a:prstGeom prst="rect">
            <a:avLst/>
          </a:prstGeom>
        </p:spPr>
      </p:pic>
      <p:sp>
        <p:nvSpPr>
          <p:cNvPr id="3" name="Subhead"/>
          <p:cNvSpPr>
            <a:spLocks noGrp="1"/>
          </p:cNvSpPr>
          <p:nvPr>
            <p:ph type="subTitle" idx="1" hasCustomPrompt="1"/>
          </p:nvPr>
        </p:nvSpPr>
        <p:spPr>
          <a:xfrm>
            <a:off x="1043554" y="1109678"/>
            <a:ext cx="10188009" cy="430887"/>
          </a:xfrm>
          <a:noFill/>
        </p:spPr>
        <p:txBody>
          <a:bodyPr wrap="square" lIns="0" tIns="0" rIns="0" bIns="0" anchor="t" anchorCtr="0">
            <a:spAutoFit/>
          </a:bodyPr>
          <a:lstStyle>
            <a:lvl1pPr marL="0" indent="0" algn="l">
              <a:buNone/>
              <a:defRPr sz="2800" b="1" i="0">
                <a:solidFill>
                  <a:schemeClr val="accent1">
                    <a:lumMod val="40000"/>
                    <a:lumOff val="60000"/>
                  </a:schemeClr>
                </a:solidFill>
                <a:latin typeface="Acumin Pro SemiCondensed" panose="020B0506020202020204" pitchFamily="34" charset="77"/>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a:t>
            </a:r>
            <a:r>
              <a:rPr lang="en-US" dirty="0" err="1"/>
              <a:t>Acumin</a:t>
            </a:r>
            <a:r>
              <a:rPr lang="en-US" dirty="0"/>
              <a:t> Pro Semi Cond Bold 28 </a:t>
            </a:r>
            <a:r>
              <a:rPr lang="en-US" dirty="0" err="1"/>
              <a:t>pt</a:t>
            </a:r>
            <a:endParaRPr lang="en-US" dirty="0"/>
          </a:p>
        </p:txBody>
      </p:sp>
      <p:sp>
        <p:nvSpPr>
          <p:cNvPr id="9" name="Content Placeholder 4">
            <a:extLst>
              <a:ext uri="{FF2B5EF4-FFF2-40B4-BE49-F238E27FC236}">
                <a16:creationId xmlns:a16="http://schemas.microsoft.com/office/drawing/2014/main" id="{C174002F-3C70-2DF8-F867-9EE5F2F9772E}"/>
              </a:ext>
            </a:extLst>
          </p:cNvPr>
          <p:cNvSpPr>
            <a:spLocks noGrp="1"/>
          </p:cNvSpPr>
          <p:nvPr>
            <p:ph sz="quarter" idx="10"/>
          </p:nvPr>
        </p:nvSpPr>
        <p:spPr>
          <a:xfrm>
            <a:off x="1042988" y="1749287"/>
            <a:ext cx="10188575" cy="4134678"/>
          </a:xfrm>
        </p:spPr>
        <p:txBody>
          <a:bodyPr/>
          <a:lstStyle>
            <a:lvl1pPr marL="228600" indent="-228600">
              <a:buClr>
                <a:schemeClr val="accent4"/>
              </a:buClr>
              <a:buSzPct val="90000"/>
              <a:buFont typeface="Wingdings" pitchFamily="2" charset="2"/>
              <a:buChar char="§"/>
              <a:defRPr sz="3200" b="0" i="0">
                <a:solidFill>
                  <a:schemeClr val="accent4"/>
                </a:solidFill>
                <a:latin typeface="Acumin Pro Medium" panose="020B0504020202020204" pitchFamily="34" charset="77"/>
              </a:defRPr>
            </a:lvl1pPr>
            <a:lvl2pPr marL="457200" indent="-228600">
              <a:buClr>
                <a:schemeClr val="accent4"/>
              </a:buClr>
              <a:buSzPct val="90000"/>
              <a:buFont typeface="Wingdings" pitchFamily="2" charset="2"/>
              <a:buChar char="§"/>
              <a:defRPr sz="2800" b="0" i="0">
                <a:solidFill>
                  <a:schemeClr val="accent4"/>
                </a:solidFill>
                <a:latin typeface="Acumin Pro Medium" panose="020B0504020202020204" pitchFamily="34" charset="77"/>
              </a:defRPr>
            </a:lvl2pPr>
            <a:lvl3pPr marL="685800" indent="-228600">
              <a:buClr>
                <a:schemeClr val="accent4"/>
              </a:buClr>
              <a:buSzPct val="90000"/>
              <a:buFont typeface="Wingdings" pitchFamily="2" charset="2"/>
              <a:buChar char="§"/>
              <a:defRPr sz="2400" b="0" i="0">
                <a:solidFill>
                  <a:schemeClr val="accent4"/>
                </a:solidFill>
                <a:latin typeface="Acumin Pro Medium" panose="020B0504020202020204" pitchFamily="34" charset="77"/>
              </a:defRPr>
            </a:lvl3pPr>
            <a:lvl4pPr marL="914400" indent="-228600">
              <a:buClr>
                <a:schemeClr val="accent4"/>
              </a:buClr>
              <a:buSzPct val="90000"/>
              <a:buFont typeface="Wingdings" pitchFamily="2" charset="2"/>
              <a:buChar char="§"/>
              <a:defRPr sz="2000" b="0" i="0">
                <a:solidFill>
                  <a:schemeClr val="accent4"/>
                </a:solidFill>
                <a:latin typeface="Acumin Pro Medium" panose="020B0504020202020204" pitchFamily="34" charset="77"/>
              </a:defRPr>
            </a:lvl4pPr>
            <a:lvl5pPr marL="1143000" indent="-228600">
              <a:buClr>
                <a:schemeClr val="accent4"/>
              </a:buClr>
              <a:buSzPct val="90000"/>
              <a:buFont typeface="Wingdings" pitchFamily="2" charset="2"/>
              <a:buChar char="§"/>
              <a:defRPr sz="1800" b="0" i="0">
                <a:solidFill>
                  <a:schemeClr val="accent4"/>
                </a:solidFill>
                <a:latin typeface="Acumin Pro Medium" panose="020B0504020202020204" pitchFamily="34"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a:extLst>
              <a:ext uri="{FF2B5EF4-FFF2-40B4-BE49-F238E27FC236}">
                <a16:creationId xmlns:a16="http://schemas.microsoft.com/office/drawing/2014/main" id="{DC76319E-B313-9902-4612-568EC45D4379}"/>
              </a:ext>
            </a:extLst>
          </p:cNvPr>
          <p:cNvSpPr>
            <a:spLocks noGrp="1"/>
          </p:cNvSpPr>
          <p:nvPr>
            <p:ph type="ctrTitle" hasCustomPrompt="1"/>
          </p:nvPr>
        </p:nvSpPr>
        <p:spPr bwMode="blackWhite">
          <a:xfrm>
            <a:off x="1042988" y="345013"/>
            <a:ext cx="9234309" cy="569387"/>
          </a:xfrm>
          <a:prstGeom prst="rect">
            <a:avLst/>
          </a:prstGeom>
          <a:noFill/>
          <a:ln w="38100">
            <a:noFill/>
          </a:ln>
        </p:spPr>
        <p:txBody>
          <a:bodyPr wrap="square" lIns="0" tIns="0" rIns="0" bIns="0" anchor="t" anchorCtr="0">
            <a:spAutoFit/>
          </a:bodyPr>
          <a:lstStyle>
            <a:lvl1pPr algn="l">
              <a:defRPr sz="4000" b="1" i="1" cap="none" spc="0">
                <a:solidFill>
                  <a:schemeClr val="accent4"/>
                </a:solidFill>
                <a:latin typeface="Acumin Pro ExtraCondensed" panose="020B0508020202020204" pitchFamily="34" charset="77"/>
              </a:defRPr>
            </a:lvl1pPr>
          </a:lstStyle>
          <a:p>
            <a:r>
              <a:rPr lang="en-US" dirty="0"/>
              <a:t>Title </a:t>
            </a:r>
            <a:r>
              <a:rPr lang="en-US" dirty="0" err="1"/>
              <a:t>Acumin</a:t>
            </a:r>
            <a:r>
              <a:rPr lang="en-US" dirty="0"/>
              <a:t> Pro Extra Cond Bold Italic 40 </a:t>
            </a:r>
            <a:r>
              <a:rPr lang="en-US" dirty="0" err="1"/>
              <a:t>pt</a:t>
            </a:r>
            <a:endParaRPr lang="en-US" dirty="0"/>
          </a:p>
        </p:txBody>
      </p:sp>
      <p:pic>
        <p:nvPicPr>
          <p:cNvPr id="7" name="Picture 6">
            <a:extLst>
              <a:ext uri="{FF2B5EF4-FFF2-40B4-BE49-F238E27FC236}">
                <a16:creationId xmlns:a16="http://schemas.microsoft.com/office/drawing/2014/main" id="{83BC1C6D-3FAB-4CDE-5A4D-671F52160CC3}"/>
              </a:ext>
            </a:extLst>
          </p:cNvPr>
          <p:cNvPicPr>
            <a:picLocks noChangeAspect="1"/>
          </p:cNvPicPr>
          <p:nvPr userDrawn="1"/>
        </p:nvPicPr>
        <p:blipFill>
          <a:blip r:embed="rId3"/>
          <a:stretch>
            <a:fillRect/>
          </a:stretch>
        </p:blipFill>
        <p:spPr>
          <a:xfrm>
            <a:off x="1042988" y="6145389"/>
            <a:ext cx="4318000" cy="457200"/>
          </a:xfrm>
          <a:prstGeom prst="rect">
            <a:avLst/>
          </a:prstGeom>
        </p:spPr>
      </p:pic>
    </p:spTree>
    <p:extLst>
      <p:ext uri="{BB962C8B-B14F-4D97-AF65-F5344CB8AC3E}">
        <p14:creationId xmlns:p14="http://schemas.microsoft.com/office/powerpoint/2010/main" val="66194160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32" userDrawn="1">
          <p15:clr>
            <a:srgbClr val="FBAE40"/>
          </p15:clr>
        </p15:guide>
        <p15:guide id="7" pos="1224" userDrawn="1">
          <p15:clr>
            <a:srgbClr val="FBAE40"/>
          </p15:clr>
        </p15:guide>
        <p15:guide id="8" pos="648" userDrawn="1">
          <p15:clr>
            <a:srgbClr val="FBAE40"/>
          </p15:clr>
        </p15:guide>
        <p15:guide id="9" pos="1536"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vert - Content Only">
    <p:bg>
      <p:bgPr>
        <a:solidFill>
          <a:schemeClr val="accent5"/>
        </a:solidFill>
        <a:effectLst/>
      </p:bgPr>
    </p:bg>
    <p:spTree>
      <p:nvGrpSpPr>
        <p:cNvPr id="1" name=""/>
        <p:cNvGrpSpPr/>
        <p:nvPr/>
      </p:nvGrpSpPr>
      <p:grpSpPr>
        <a:xfrm>
          <a:off x="0" y="0"/>
          <a:ext cx="0" cy="0"/>
          <a:chOff x="0" y="0"/>
          <a:chExt cx="0" cy="0"/>
        </a:xfrm>
      </p:grpSpPr>
      <p:pic>
        <p:nvPicPr>
          <p:cNvPr id="27" name="Black Bar">
            <a:extLst>
              <a:ext uri="{FF2B5EF4-FFF2-40B4-BE49-F238E27FC236}">
                <a16:creationId xmlns:a16="http://schemas.microsoft.com/office/drawing/2014/main" id="{6283C7A5-FA96-634B-82F6-99BF44D20F7C}"/>
              </a:ext>
            </a:extLst>
          </p:cNvPr>
          <p:cNvPicPr>
            <a:picLocks noChangeAspect="1"/>
          </p:cNvPicPr>
          <p:nvPr/>
        </p:nvPicPr>
        <p:blipFill>
          <a:blip r:embed="rId2">
            <a:duotone>
              <a:schemeClr val="accent2">
                <a:shade val="45000"/>
                <a:satMod val="135000"/>
              </a:schemeClr>
              <a:prstClr val="white"/>
            </a:duotone>
          </a:blip>
          <a:stretch>
            <a:fillRect/>
          </a:stretch>
        </p:blipFill>
        <p:spPr>
          <a:xfrm>
            <a:off x="7009" y="0"/>
            <a:ext cx="11514667" cy="914400"/>
          </a:xfrm>
          <a:prstGeom prst="rect">
            <a:avLst/>
          </a:prstGeom>
        </p:spPr>
      </p:pic>
      <p:sp>
        <p:nvSpPr>
          <p:cNvPr id="2" name="Title"/>
          <p:cNvSpPr>
            <a:spLocks noGrp="1"/>
          </p:cNvSpPr>
          <p:nvPr>
            <p:ph type="ctrTitle" hasCustomPrompt="1"/>
          </p:nvPr>
        </p:nvSpPr>
        <p:spPr bwMode="blackWhite">
          <a:xfrm>
            <a:off x="1042988" y="345013"/>
            <a:ext cx="9234309" cy="569387"/>
          </a:xfrm>
          <a:prstGeom prst="rect">
            <a:avLst/>
          </a:prstGeom>
          <a:noFill/>
          <a:ln w="38100">
            <a:noFill/>
          </a:ln>
        </p:spPr>
        <p:txBody>
          <a:bodyPr wrap="square" lIns="0" tIns="0" rIns="0" bIns="0" anchor="t" anchorCtr="0">
            <a:spAutoFit/>
          </a:bodyPr>
          <a:lstStyle>
            <a:lvl1pPr algn="l">
              <a:defRPr sz="4000" b="1" i="1" cap="none" spc="0">
                <a:solidFill>
                  <a:schemeClr val="accent4"/>
                </a:solidFill>
                <a:latin typeface="Acumin Pro ExtraCondensed" panose="020B0508020202020204" pitchFamily="34" charset="77"/>
              </a:defRPr>
            </a:lvl1pPr>
          </a:lstStyle>
          <a:p>
            <a:r>
              <a:rPr lang="en-US" dirty="0"/>
              <a:t>Title </a:t>
            </a:r>
            <a:r>
              <a:rPr lang="en-US" dirty="0" err="1"/>
              <a:t>Acumin</a:t>
            </a:r>
            <a:r>
              <a:rPr lang="en-US" dirty="0"/>
              <a:t> Pro Extra Cond Bold Italic 40 </a:t>
            </a:r>
            <a:r>
              <a:rPr lang="en-US" dirty="0" err="1"/>
              <a:t>pt</a:t>
            </a:r>
            <a:endParaRPr lang="en-US" dirty="0"/>
          </a:p>
        </p:txBody>
      </p:sp>
      <p:sp>
        <p:nvSpPr>
          <p:cNvPr id="5" name="Content Placeholder 4">
            <a:extLst>
              <a:ext uri="{FF2B5EF4-FFF2-40B4-BE49-F238E27FC236}">
                <a16:creationId xmlns:a16="http://schemas.microsoft.com/office/drawing/2014/main" id="{FB1B67A6-BE66-5AC7-A069-309FBA1053EA}"/>
              </a:ext>
            </a:extLst>
          </p:cNvPr>
          <p:cNvSpPr>
            <a:spLocks noGrp="1"/>
          </p:cNvSpPr>
          <p:nvPr>
            <p:ph sz="quarter" idx="10"/>
          </p:nvPr>
        </p:nvSpPr>
        <p:spPr>
          <a:xfrm>
            <a:off x="1042988" y="1093788"/>
            <a:ext cx="10188575" cy="4839873"/>
          </a:xfrm>
        </p:spPr>
        <p:txBody>
          <a:bodyPr/>
          <a:lstStyle>
            <a:lvl1pPr marL="228600" indent="-228600">
              <a:buClr>
                <a:schemeClr val="accent4"/>
              </a:buClr>
              <a:buSzPct val="90000"/>
              <a:buFont typeface="Wingdings" pitchFamily="2" charset="2"/>
              <a:buChar char="§"/>
              <a:defRPr sz="3200" b="0" i="0">
                <a:solidFill>
                  <a:schemeClr val="accent4"/>
                </a:solidFill>
                <a:latin typeface="Acumin Pro Medium" panose="020B0504020202020204" pitchFamily="34" charset="77"/>
              </a:defRPr>
            </a:lvl1pPr>
            <a:lvl2pPr marL="457200" indent="-228600">
              <a:buClr>
                <a:schemeClr val="accent4"/>
              </a:buClr>
              <a:buSzPct val="90000"/>
              <a:buFont typeface="Wingdings" pitchFamily="2" charset="2"/>
              <a:buChar char="§"/>
              <a:defRPr sz="2800" b="0" i="0">
                <a:solidFill>
                  <a:schemeClr val="accent4"/>
                </a:solidFill>
                <a:latin typeface="Acumin Pro Medium" panose="020B0504020202020204" pitchFamily="34" charset="77"/>
              </a:defRPr>
            </a:lvl2pPr>
            <a:lvl3pPr marL="685800" indent="-228600">
              <a:buClr>
                <a:schemeClr val="accent4"/>
              </a:buClr>
              <a:buSzPct val="90000"/>
              <a:buFont typeface="Wingdings" pitchFamily="2" charset="2"/>
              <a:buChar char="§"/>
              <a:defRPr sz="2400" b="0" i="0">
                <a:solidFill>
                  <a:schemeClr val="accent4"/>
                </a:solidFill>
                <a:latin typeface="Acumin Pro Medium" panose="020B0504020202020204" pitchFamily="34" charset="77"/>
              </a:defRPr>
            </a:lvl3pPr>
            <a:lvl4pPr marL="914400" indent="-228600">
              <a:buClr>
                <a:schemeClr val="accent4"/>
              </a:buClr>
              <a:buSzPct val="90000"/>
              <a:buFont typeface="Wingdings" pitchFamily="2" charset="2"/>
              <a:buChar char="§"/>
              <a:defRPr sz="2000" b="0" i="0">
                <a:solidFill>
                  <a:schemeClr val="accent4"/>
                </a:solidFill>
                <a:latin typeface="Acumin Pro Medium" panose="020B0504020202020204" pitchFamily="34" charset="77"/>
              </a:defRPr>
            </a:lvl4pPr>
            <a:lvl5pPr marL="1143000" indent="-228600">
              <a:buClr>
                <a:schemeClr val="accent4"/>
              </a:buClr>
              <a:buSzPct val="90000"/>
              <a:buFont typeface="Wingdings" pitchFamily="2" charset="2"/>
              <a:buChar char="§"/>
              <a:defRPr sz="1800" b="0" i="0">
                <a:solidFill>
                  <a:schemeClr val="accent4"/>
                </a:solidFill>
                <a:latin typeface="Acumin Pro Medium" panose="020B0504020202020204" pitchFamily="34"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6" name="Picture 5">
            <a:extLst>
              <a:ext uri="{FF2B5EF4-FFF2-40B4-BE49-F238E27FC236}">
                <a16:creationId xmlns:a16="http://schemas.microsoft.com/office/drawing/2014/main" id="{FB86E122-E0C4-816F-5596-957EFF744879}"/>
              </a:ext>
            </a:extLst>
          </p:cNvPr>
          <p:cNvPicPr>
            <a:picLocks noChangeAspect="1"/>
          </p:cNvPicPr>
          <p:nvPr userDrawn="1"/>
        </p:nvPicPr>
        <p:blipFill>
          <a:blip r:embed="rId3"/>
          <a:stretch>
            <a:fillRect/>
          </a:stretch>
        </p:blipFill>
        <p:spPr>
          <a:xfrm>
            <a:off x="1042988" y="6145389"/>
            <a:ext cx="4318000" cy="457200"/>
          </a:xfrm>
          <a:prstGeom prst="rect">
            <a:avLst/>
          </a:prstGeom>
        </p:spPr>
      </p:pic>
    </p:spTree>
    <p:extLst>
      <p:ext uri="{BB962C8B-B14F-4D97-AF65-F5344CB8AC3E}">
        <p14:creationId xmlns:p14="http://schemas.microsoft.com/office/powerpoint/2010/main" val="51785153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960" userDrawn="1">
          <p15:clr>
            <a:srgbClr val="FBAE40"/>
          </p15:clr>
        </p15:guide>
        <p15:guide id="4" pos="5952" userDrawn="1">
          <p15:clr>
            <a:srgbClr val="FBAE40"/>
          </p15:clr>
        </p15:guide>
        <p15:guide id="5" pos="6848" userDrawn="1">
          <p15:clr>
            <a:srgbClr val="FBAE40"/>
          </p15:clr>
        </p15:guide>
        <p15:guide id="6" orient="horz" pos="4032" userDrawn="1">
          <p15:clr>
            <a:srgbClr val="FBAE40"/>
          </p15:clr>
        </p15:guide>
        <p15:guide id="7" pos="1224" userDrawn="1">
          <p15:clr>
            <a:srgbClr val="FBAE40"/>
          </p15:clr>
        </p15:guide>
        <p15:guide id="8" pos="648" userDrawn="1">
          <p15:clr>
            <a:srgbClr val="FBAE40"/>
          </p15:clr>
        </p15:guide>
        <p15:guide id="9" pos="1536"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141394" y="964692"/>
            <a:ext cx="7917007"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141394" y="2638046"/>
            <a:ext cx="7917007"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137845" y="6219163"/>
            <a:ext cx="6075552"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dirty="0"/>
          </a:p>
        </p:txBody>
      </p:sp>
    </p:spTree>
    <p:extLst>
      <p:ext uri="{BB962C8B-B14F-4D97-AF65-F5344CB8AC3E}">
        <p14:creationId xmlns:p14="http://schemas.microsoft.com/office/powerpoint/2010/main" val="3595336832"/>
      </p:ext>
    </p:extLst>
  </p:cSld>
  <p:clrMap bg1="lt1" tx1="dk1" bg2="lt2" tx2="dk2" accent1="accent1" accent2="accent2" accent3="accent3" accent4="accent4" accent5="accent5" accent6="accent6" hlink="hlink" folHlink="folHlink"/>
  <p:sldLayoutIdLst>
    <p:sldLayoutId id="2147483709" r:id="rId1"/>
    <p:sldLayoutId id="2147483720" r:id="rId2"/>
    <p:sldLayoutId id="2147483726" r:id="rId3"/>
    <p:sldLayoutId id="2147483727" r:id="rId4"/>
    <p:sldLayoutId id="2147483728" r:id="rId5"/>
    <p:sldLayoutId id="2147483721" r:id="rId6"/>
    <p:sldLayoutId id="2147483729" r:id="rId7"/>
    <p:sldLayoutId id="2147483736" r:id="rId8"/>
    <p:sldLayoutId id="2147483735" r:id="rId9"/>
    <p:sldLayoutId id="2147483734" r:id="rId10"/>
    <p:sldLayoutId id="2147483733" r:id="rId11"/>
    <p:sldLayoutId id="2147483731" r:id="rId12"/>
    <p:sldLayoutId id="2147483730" r:id="rId13"/>
    <p:sldLayoutId id="2147483723" r:id="rId14"/>
    <p:sldLayoutId id="2147483737" r:id="rId15"/>
    <p:sldLayoutId id="2147483725" r:id="rId16"/>
  </p:sldLayoutIdLst>
  <p:hf hdr="0" ftr="0"/>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orient="horz" pos="4056" userDrawn="1">
          <p15:clr>
            <a:srgbClr val="F26B43"/>
          </p15:clr>
        </p15:guide>
        <p15:guide id="4" orient="horz" pos="3936"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image" Target="cid:07998608-F3C9-40F8-B2B4-2C88092D062A" TargetMode="Externa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1B93C-3A11-452A-80EE-A821F1E605B6}"/>
              </a:ext>
            </a:extLst>
          </p:cNvPr>
          <p:cNvSpPr>
            <a:spLocks noGrp="1"/>
          </p:cNvSpPr>
          <p:nvPr>
            <p:ph type="ctrTitle"/>
          </p:nvPr>
        </p:nvSpPr>
        <p:spPr/>
        <p:txBody>
          <a:bodyPr/>
          <a:lstStyle/>
          <a:p>
            <a:r>
              <a:rPr lang="en-US" dirty="0">
                <a:latin typeface="Acumin Pro ExtraCondensed"/>
              </a:rPr>
              <a:t>Engineering Major Fair</a:t>
            </a:r>
          </a:p>
        </p:txBody>
      </p:sp>
      <p:sp>
        <p:nvSpPr>
          <p:cNvPr id="3" name="Content Placeholder 2">
            <a:extLst>
              <a:ext uri="{FF2B5EF4-FFF2-40B4-BE49-F238E27FC236}">
                <a16:creationId xmlns:a16="http://schemas.microsoft.com/office/drawing/2014/main" id="{A80122D3-D94C-408E-8C9A-2B913384308B}"/>
              </a:ext>
            </a:extLst>
          </p:cNvPr>
          <p:cNvSpPr>
            <a:spLocks noGrp="1"/>
          </p:cNvSpPr>
          <p:nvPr>
            <p:ph sz="quarter" idx="10"/>
          </p:nvPr>
        </p:nvSpPr>
        <p:spPr>
          <a:xfrm>
            <a:off x="441435" y="1734207"/>
            <a:ext cx="6957847" cy="4199453"/>
          </a:xfrm>
        </p:spPr>
        <p:txBody>
          <a:bodyPr>
            <a:normAutofit fontScale="92500" lnSpcReduction="10000"/>
          </a:bodyPr>
          <a:lstStyle/>
          <a:p>
            <a:r>
              <a:rPr lang="en-US" b="1" dirty="0">
                <a:latin typeface="Acumin Pro ExtraCondensed" panose="020B0604020202020204" charset="0"/>
              </a:rPr>
              <a:t>Do you want to learn more about the Engineering majors at Purdue? </a:t>
            </a:r>
          </a:p>
          <a:p>
            <a:r>
              <a:rPr lang="en-US" b="1" dirty="0">
                <a:latin typeface="Acumin Pro ExtraCondensed" panose="020B0604020202020204" charset="0"/>
              </a:rPr>
              <a:t>Are you still deciding what you want to major in engineering? </a:t>
            </a:r>
          </a:p>
          <a:p>
            <a:r>
              <a:rPr lang="en-US" b="1" dirty="0">
                <a:latin typeface="Acumin Pro ExtraCondensed" panose="020B0604020202020204" charset="0"/>
              </a:rPr>
              <a:t>Do you want to talk with someone from the engineering major you are considering? </a:t>
            </a:r>
          </a:p>
          <a:p>
            <a:r>
              <a:rPr lang="en-US" b="1" dirty="0">
                <a:latin typeface="Acumin Pro ExtraCondensed" panose="020B0604020202020204" charset="0"/>
              </a:rPr>
              <a:t>Come meet one-on-one with representatives from each major. </a:t>
            </a:r>
          </a:p>
          <a:p>
            <a:r>
              <a:rPr lang="en-US" b="1" dirty="0">
                <a:latin typeface="Acumin Pro ExtraCondensed" panose="020B0604020202020204" charset="0"/>
              </a:rPr>
              <a:t>Learn about courses, career options, and other opportunities.</a:t>
            </a:r>
          </a:p>
          <a:p>
            <a:pPr marL="0" indent="0" algn="ctr">
              <a:buNone/>
            </a:pPr>
            <a:r>
              <a:rPr lang="en-US" b="1" dirty="0">
                <a:solidFill>
                  <a:schemeClr val="accent1"/>
                </a:solidFill>
                <a:latin typeface="Acumin Pro ExtraCondensed" panose="020B0604020202020204" charset="0"/>
              </a:rPr>
              <a:t>RSVP:</a:t>
            </a:r>
          </a:p>
          <a:p>
            <a:pPr marL="0" indent="0" algn="ctr">
              <a:buNone/>
            </a:pPr>
            <a:r>
              <a:rPr lang="en-US" dirty="0">
                <a:latin typeface="Acumin Pro ExtraCondensed" panose="020B0604020202020204" charset="0"/>
              </a:rPr>
              <a:t>https://purdue.ca1.qualtrics.com/jfe/form/SV_4T8sHPIcK32YcaW</a:t>
            </a:r>
          </a:p>
          <a:p>
            <a:endParaRPr lang="en-US" b="1" dirty="0">
              <a:latin typeface="Acumin Pro ExtraCondensed" panose="020B0604020202020204" charset="0"/>
            </a:endParaRPr>
          </a:p>
        </p:txBody>
      </p:sp>
      <p:sp>
        <p:nvSpPr>
          <p:cNvPr id="6" name="Text Placeholder 5">
            <a:extLst>
              <a:ext uri="{FF2B5EF4-FFF2-40B4-BE49-F238E27FC236}">
                <a16:creationId xmlns:a16="http://schemas.microsoft.com/office/drawing/2014/main" id="{4F78D7E7-EB67-493B-B53D-8F89FAC3BFB9}"/>
              </a:ext>
            </a:extLst>
          </p:cNvPr>
          <p:cNvSpPr>
            <a:spLocks noGrp="1"/>
          </p:cNvSpPr>
          <p:nvPr>
            <p:ph type="body" sz="quarter" idx="13"/>
          </p:nvPr>
        </p:nvSpPr>
        <p:spPr>
          <a:xfrm>
            <a:off x="283779" y="1121916"/>
            <a:ext cx="7115503" cy="569387"/>
          </a:xfrm>
        </p:spPr>
        <p:txBody>
          <a:bodyPr vert="horz" lIns="91440" tIns="45720" rIns="91440" bIns="45720" rtlCol="0" anchor="t">
            <a:normAutofit/>
          </a:bodyPr>
          <a:lstStyle/>
          <a:p>
            <a:pPr algn="ctr"/>
            <a:r>
              <a:rPr lang="en-US">
                <a:solidFill>
                  <a:schemeClr val="accent1"/>
                </a:solidFill>
                <a:latin typeface="Acumin Pro ExtraCondensed"/>
              </a:rPr>
              <a:t>Thursday, Feb 12</a:t>
            </a:r>
            <a:r>
              <a:rPr lang="en-US" baseline="30000">
                <a:solidFill>
                  <a:schemeClr val="accent1"/>
                </a:solidFill>
                <a:latin typeface="Acumin Pro ExtraCondensed"/>
              </a:rPr>
              <a:t>th</a:t>
            </a:r>
            <a:r>
              <a:rPr lang="en-US">
                <a:solidFill>
                  <a:schemeClr val="accent1"/>
                </a:solidFill>
                <a:latin typeface="Acumin Pro ExtraCondensed"/>
              </a:rPr>
              <a:t>– 5:45-6:45pm | LMBS 3239, 3261, and 3285</a:t>
            </a:r>
          </a:p>
        </p:txBody>
      </p:sp>
      <p:pic>
        <p:nvPicPr>
          <p:cNvPr id="8" name="Picture 7">
            <a:extLst>
              <a:ext uri="{FF2B5EF4-FFF2-40B4-BE49-F238E27FC236}">
                <a16:creationId xmlns:a16="http://schemas.microsoft.com/office/drawing/2014/main" id="{7FD5FB41-19F5-4754-A785-EB58A5F0B22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490841" y="4216442"/>
            <a:ext cx="2381032" cy="2395550"/>
          </a:xfrm>
          <a:prstGeom prst="rect">
            <a:avLst/>
          </a:prstGeom>
          <a:noFill/>
          <a:ln>
            <a:noFill/>
          </a:ln>
        </p:spPr>
      </p:pic>
      <p:sp>
        <p:nvSpPr>
          <p:cNvPr id="9" name="Rectangle 8">
            <a:extLst>
              <a:ext uri="{FF2B5EF4-FFF2-40B4-BE49-F238E27FC236}">
                <a16:creationId xmlns:a16="http://schemas.microsoft.com/office/drawing/2014/main" id="{15C4EED8-F864-40BD-A546-835A24740BC1}"/>
              </a:ext>
            </a:extLst>
          </p:cNvPr>
          <p:cNvSpPr/>
          <p:nvPr/>
        </p:nvSpPr>
        <p:spPr>
          <a:xfrm>
            <a:off x="3505521" y="6164493"/>
            <a:ext cx="5985320" cy="461665"/>
          </a:xfrm>
          <a:prstGeom prst="rect">
            <a:avLst/>
          </a:prstGeom>
          <a:solidFill>
            <a:schemeClr val="accent4"/>
          </a:solidFill>
        </p:spPr>
        <p:txBody>
          <a:bodyPr wrap="square">
            <a:spAutoFit/>
          </a:bodyPr>
          <a:lstStyle/>
          <a:p>
            <a:pPr algn="ctr"/>
            <a:endParaRPr lang="en-US" sz="2400" dirty="0">
              <a:latin typeface="Acumin Pro ExtraCondensed" panose="020B0604020202020204" charset="0"/>
            </a:endParaRPr>
          </a:p>
        </p:txBody>
      </p:sp>
      <p:pic>
        <p:nvPicPr>
          <p:cNvPr id="10" name="Content Placeholder 6" descr="1st Engineering Majors Fair. February 4, 2020. Neil Armstrong Hall of Engineering. Purdue University">
            <a:extLst>
              <a:ext uri="{FF2B5EF4-FFF2-40B4-BE49-F238E27FC236}">
                <a16:creationId xmlns:a16="http://schemas.microsoft.com/office/drawing/2014/main" id="{45CB6463-7AE1-44D1-B5A0-EBA8B1FE0B39}"/>
              </a:ext>
            </a:extLst>
          </p:cNvPr>
          <p:cNvPicPr>
            <a:picLocks noGrp="1"/>
          </p:cNvPicPr>
          <p:nvPr>
            <p:ph sz="quarter" idx="11"/>
          </p:nvPr>
        </p:nvPicPr>
        <p:blipFill rotWithShape="1">
          <a:blip r:embed="rId4" r:link="rId5" cstate="print">
            <a:extLst>
              <a:ext uri="{28A0092B-C50C-407E-A947-70E740481C1C}">
                <a14:useLocalDpi xmlns:a14="http://schemas.microsoft.com/office/drawing/2010/main" val="0"/>
              </a:ext>
            </a:extLst>
          </a:blip>
          <a:srcRect t="10386"/>
          <a:stretch>
            <a:fillRect/>
          </a:stretch>
        </p:blipFill>
        <p:spPr bwMode="auto">
          <a:xfrm>
            <a:off x="7692984" y="1153644"/>
            <a:ext cx="4057581" cy="294738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53640926-AAD7-44D8-BBD7-CCE9431645EC}">
              <a14:shadowObscured xmlns:a14="http://schemas.microsoft.com/office/drawing/2010/main"/>
            </a:ext>
          </a:extLst>
        </p:spPr>
      </p:pic>
    </p:spTree>
    <p:extLst>
      <p:ext uri="{BB962C8B-B14F-4D97-AF65-F5344CB8AC3E}">
        <p14:creationId xmlns:p14="http://schemas.microsoft.com/office/powerpoint/2010/main" val="716004670"/>
      </p:ext>
    </p:extLst>
  </p:cSld>
  <p:clrMapOvr>
    <a:masterClrMapping/>
  </p:clrMapOvr>
</p:sld>
</file>

<file path=ppt/theme/theme1.xml><?xml version="1.0" encoding="utf-8"?>
<a:theme xmlns:a="http://schemas.openxmlformats.org/drawingml/2006/main" name="Purdue1">
  <a:themeElements>
    <a:clrScheme name="PurdueColors">
      <a:dk1>
        <a:srgbClr val="000000"/>
      </a:dk1>
      <a:lt1>
        <a:srgbClr val="000000"/>
      </a:lt1>
      <a:dk2>
        <a:srgbClr val="C4BFC0"/>
      </a:dk2>
      <a:lt2>
        <a:srgbClr val="C9B991"/>
      </a:lt2>
      <a:accent1>
        <a:srgbClr val="8E6F3E"/>
      </a:accent1>
      <a:accent2>
        <a:srgbClr val="555960"/>
      </a:accent2>
      <a:accent3>
        <a:srgbClr val="C9B991"/>
      </a:accent3>
      <a:accent4>
        <a:srgbClr val="FFFFFF"/>
      </a:accent4>
      <a:accent5>
        <a:srgbClr val="000000"/>
      </a:accent5>
      <a:accent6>
        <a:srgbClr val="555960"/>
      </a:accent6>
      <a:hlink>
        <a:srgbClr val="000000"/>
      </a:hlink>
      <a:folHlink>
        <a:srgbClr val="555960"/>
      </a:folHlink>
    </a:clrScheme>
    <a:fontScheme name="PurdueBrand">
      <a:majorFont>
        <a:latin typeface="Acumin Pro ExtraCondensed Smbd"/>
        <a:ea typeface=""/>
        <a:cs typeface=""/>
      </a:majorFont>
      <a:minorFont>
        <a:latin typeface="Acumin Pro"/>
        <a:ea typeface=""/>
        <a:cs typeface=""/>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132 Theme - embedded fonts" id="{20F687AA-19A8-EA47-943C-679058675945}" vid="{763575BD-EB9D-BF4E-962A-439E8BFD355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Purdue1</Template>
  <TotalTime>5322</TotalTime>
  <Words>98</Words>
  <Application>Microsoft Office PowerPoint</Application>
  <PresentationFormat>Widescreen</PresentationFormat>
  <Paragraphs>10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Purdue1</vt:lpstr>
      <vt:lpstr>Engineering Major Fair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DeLion, Anne D</dc:creator>
  <cp:lastModifiedBy>Jimenez-Useche, Isabel C</cp:lastModifiedBy>
  <cp:revision>515</cp:revision>
  <dcterms:created xsi:type="dcterms:W3CDTF">2022-05-06T13:36:24Z</dcterms:created>
  <dcterms:modified xsi:type="dcterms:W3CDTF">2026-02-04T17:40:09Z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044bd30-2ed7-4c9d-9d12-46200872a97b_Enabled">
    <vt:lpwstr>true</vt:lpwstr>
  </property>
  <property fmtid="{D5CDD505-2E9C-101B-9397-08002B2CF9AE}" pid="3" name="MSIP_Label_4044bd30-2ed7-4c9d-9d12-46200872a97b_SetDate">
    <vt:lpwstr>2023-01-05T15:46:08Z</vt:lpwstr>
  </property>
  <property fmtid="{D5CDD505-2E9C-101B-9397-08002B2CF9AE}" pid="4" name="MSIP_Label_4044bd30-2ed7-4c9d-9d12-46200872a97b_Method">
    <vt:lpwstr>Standard</vt:lpwstr>
  </property>
  <property fmtid="{D5CDD505-2E9C-101B-9397-08002B2CF9AE}" pid="5" name="MSIP_Label_4044bd30-2ed7-4c9d-9d12-46200872a97b_Name">
    <vt:lpwstr>defa4170-0d19-0005-0004-bc88714345d2</vt:lpwstr>
  </property>
  <property fmtid="{D5CDD505-2E9C-101B-9397-08002B2CF9AE}" pid="6" name="MSIP_Label_4044bd30-2ed7-4c9d-9d12-46200872a97b_SiteId">
    <vt:lpwstr>4130bd39-7c53-419c-b1e5-8758d6d63f21</vt:lpwstr>
  </property>
  <property fmtid="{D5CDD505-2E9C-101B-9397-08002B2CF9AE}" pid="7" name="MSIP_Label_4044bd30-2ed7-4c9d-9d12-46200872a97b_ActionId">
    <vt:lpwstr>9b2bdbdf-a18b-4562-abb0-d14e982372f2</vt:lpwstr>
  </property>
  <property fmtid="{D5CDD505-2E9C-101B-9397-08002B2CF9AE}" pid="8" name="MSIP_Label_4044bd30-2ed7-4c9d-9d12-46200872a97b_ContentBits">
    <vt:lpwstr>0</vt:lpwstr>
  </property>
</Properties>
</file>