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68_5D145F27.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8"/>
  </p:notesMasterIdLst>
  <p:sldIdLst>
    <p:sldId id="267" r:id="rId5"/>
    <p:sldId id="352" r:id="rId6"/>
    <p:sldId id="354" r:id="rId7"/>
    <p:sldId id="350" r:id="rId8"/>
    <p:sldId id="348" r:id="rId9"/>
    <p:sldId id="349" r:id="rId10"/>
    <p:sldId id="368" r:id="rId11"/>
    <p:sldId id="356" r:id="rId12"/>
    <p:sldId id="303" r:id="rId13"/>
    <p:sldId id="345" r:id="rId14"/>
    <p:sldId id="306" r:id="rId15"/>
    <p:sldId id="353" r:id="rId16"/>
    <p:sldId id="365" r:id="rId17"/>
    <p:sldId id="347" r:id="rId18"/>
    <p:sldId id="364" r:id="rId19"/>
    <p:sldId id="355" r:id="rId20"/>
    <p:sldId id="372" r:id="rId21"/>
    <p:sldId id="373" r:id="rId22"/>
    <p:sldId id="374" r:id="rId23"/>
    <p:sldId id="307" r:id="rId24"/>
    <p:sldId id="358" r:id="rId25"/>
    <p:sldId id="369" r:id="rId26"/>
    <p:sldId id="371" r:id="rId27"/>
    <p:sldId id="359" r:id="rId28"/>
    <p:sldId id="360" r:id="rId29"/>
    <p:sldId id="362" r:id="rId30"/>
    <p:sldId id="308" r:id="rId31"/>
    <p:sldId id="357" r:id="rId32"/>
    <p:sldId id="363" r:id="rId33"/>
    <p:sldId id="366" r:id="rId34"/>
    <p:sldId id="367" r:id="rId35"/>
    <p:sldId id="315" r:id="rId36"/>
    <p:sldId id="361" r:id="rId37"/>
  </p:sldIdLst>
  <p:sldSz cx="12192000" cy="6858000"/>
  <p:notesSz cx="6858000" cy="9144000"/>
  <p:embeddedFontLst>
    <p:embeddedFont>
      <p:font typeface="Acumin Pro Condensed Semibold" panose="020B0604020202020204" charset="0"/>
      <p:regular r:id="rId39"/>
      <p:bold r:id="rId40"/>
      <p:italic r:id="rId41"/>
      <p:boldItalic r:id="rId42"/>
    </p:embeddedFont>
    <p:embeddedFont>
      <p:font typeface="Franklin Gothic Book" panose="020B0503020102020204" pitchFamily="34" charset="0"/>
      <p:regular r:id="rId43"/>
      <p:italic r:id="rId44"/>
    </p:embeddedFont>
    <p:embeddedFont>
      <p:font typeface="Franklin Gothic Medium" panose="020B0603020102020204"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 id="{03D85F4C-A1DE-0E59-9FA2-7BCD8C47CB6F}" name="Jack James Schwyn" initials="JS" userId="S::jschwyn@purdue.edu::8c4b59c1-b91f-4e9f-87fc-c2d5c18afbca" providerId="AD"/>
  <p188:author id="{07102E4D-CC77-292E-D945-41FD71248328}" name="Nicolas Luca Simi" initials="NS" userId="S::nsimi@purdue.edu::8b530c47-9edf-4efd-87b1-ac676b01f90c" providerId="AD"/>
  <p188:author id="{B49AC36E-32A1-A825-679A-2737266CBF90}" name="Abigail Marie Wetzel" initials="AW" userId="S::wetzel17@purdue.edu::324e1030-18e0-4382-b284-d49f87aa8679" providerId="AD"/>
  <p188:author id="{AE1D9EE9-C23D-00A0-81B0-284679126D37}" name="Zeba Packer" initials="ZP" userId="S::zpacker@purdue.edu::d0ed922c-b07e-4cba-b234-9912b363d1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945"/>
    <a:srgbClr val="CFB991"/>
    <a:srgbClr val="EBD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80"/>
        <p:guide pos="31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ya Bijish" userId="S::abijish@purdue.edu::d9b4a0e3-a775-44e2-b941-4c916dc01aed" providerId="AD" clId="Web-{347FF1C9-6396-B4F4-90B5-82A8E49B9449}"/>
    <pc:docChg chg="addSld delSld modSld sldOrd">
      <pc:chgData name="Arya Bijish" userId="S::abijish@purdue.edu::d9b4a0e3-a775-44e2-b941-4c916dc01aed" providerId="AD" clId="Web-{347FF1C9-6396-B4F4-90B5-82A8E49B9449}" dt="2025-02-28T16:08:08.569" v="308"/>
      <pc:docMkLst>
        <pc:docMk/>
      </pc:docMkLst>
      <pc:sldChg chg="delSp modSp">
        <pc:chgData name="Arya Bijish" userId="S::abijish@purdue.edu::d9b4a0e3-a775-44e2-b941-4c916dc01aed" providerId="AD" clId="Web-{347FF1C9-6396-B4F4-90B5-82A8E49B9449}" dt="2025-02-28T16:01:14.349" v="303"/>
        <pc:sldMkLst>
          <pc:docMk/>
          <pc:sldMk cId="3952767687" sldId="332"/>
        </pc:sldMkLst>
        <pc:picChg chg="mod">
          <ac:chgData name="Arya Bijish" userId="S::abijish@purdue.edu::d9b4a0e3-a775-44e2-b941-4c916dc01aed" providerId="AD" clId="Web-{347FF1C9-6396-B4F4-90B5-82A8E49B9449}" dt="2025-02-28T16:01:10.989" v="302" actId="1076"/>
          <ac:picMkLst>
            <pc:docMk/>
            <pc:sldMk cId="3952767687" sldId="332"/>
            <ac:picMk id="5" creationId="{58313E77-C7AD-9005-9C46-B5CC755448B5}"/>
          </ac:picMkLst>
        </pc:picChg>
      </pc:sldChg>
      <pc:sldChg chg="addSp delSp modSp">
        <pc:chgData name="Arya Bijish" userId="S::abijish@purdue.edu::d9b4a0e3-a775-44e2-b941-4c916dc01aed" providerId="AD" clId="Web-{347FF1C9-6396-B4F4-90B5-82A8E49B9449}" dt="2025-02-28T15:35:07.097" v="2"/>
        <pc:sldMkLst>
          <pc:docMk/>
          <pc:sldMk cId="3331833938" sldId="342"/>
        </pc:sldMkLst>
      </pc:sldChg>
      <pc:sldChg chg="addSp modSp">
        <pc:chgData name="Arya Bijish" userId="S::abijish@purdue.edu::d9b4a0e3-a775-44e2-b941-4c916dc01aed" providerId="AD" clId="Web-{347FF1C9-6396-B4F4-90B5-82A8E49B9449}" dt="2025-02-28T15:44:39.293" v="96" actId="1076"/>
        <pc:sldMkLst>
          <pc:docMk/>
          <pc:sldMk cId="1018050751" sldId="347"/>
        </pc:sldMkLst>
        <pc:spChg chg="add mod">
          <ac:chgData name="Arya Bijish" userId="S::abijish@purdue.edu::d9b4a0e3-a775-44e2-b941-4c916dc01aed" providerId="AD" clId="Web-{347FF1C9-6396-B4F4-90B5-82A8E49B9449}" dt="2025-02-28T15:38:30.934" v="37" actId="1076"/>
          <ac:spMkLst>
            <pc:docMk/>
            <pc:sldMk cId="1018050751" sldId="347"/>
            <ac:spMk id="11" creationId="{F215D50C-FD91-258E-CE1E-0990EB166D00}"/>
          </ac:spMkLst>
        </pc:spChg>
        <pc:spChg chg="mod">
          <ac:chgData name="Arya Bijish" userId="S::abijish@purdue.edu::d9b4a0e3-a775-44e2-b941-4c916dc01aed" providerId="AD" clId="Web-{347FF1C9-6396-B4F4-90B5-82A8E49B9449}" dt="2025-02-28T15:37:50.135" v="24" actId="1076"/>
          <ac:spMkLst>
            <pc:docMk/>
            <pc:sldMk cId="1018050751" sldId="347"/>
            <ac:spMk id="28" creationId="{D86F211A-102D-ABEE-1B6E-830E1CEC62C6}"/>
          </ac:spMkLst>
        </pc:spChg>
        <pc:spChg chg="mod">
          <ac:chgData name="Arya Bijish" userId="S::abijish@purdue.edu::d9b4a0e3-a775-44e2-b941-4c916dc01aed" providerId="AD" clId="Web-{347FF1C9-6396-B4F4-90B5-82A8E49B9449}" dt="2025-02-28T15:38:02.026" v="25" actId="1076"/>
          <ac:spMkLst>
            <pc:docMk/>
            <pc:sldMk cId="1018050751" sldId="347"/>
            <ac:spMk id="42" creationId="{D81EFC81-DE81-8AED-23D3-DE66A5FBB283}"/>
          </ac:spMkLst>
        </pc:spChg>
        <pc:picChg chg="mod">
          <ac:chgData name="Arya Bijish" userId="S::abijish@purdue.edu::d9b4a0e3-a775-44e2-b941-4c916dc01aed" providerId="AD" clId="Web-{347FF1C9-6396-B4F4-90B5-82A8E49B9449}" dt="2025-02-28T15:44:39.293" v="96" actId="1076"/>
          <ac:picMkLst>
            <pc:docMk/>
            <pc:sldMk cId="1018050751" sldId="347"/>
            <ac:picMk id="6" creationId="{B6EFD041-D2C9-4D2C-6B26-F52864FA2EBB}"/>
          </ac:picMkLst>
        </pc:picChg>
        <pc:picChg chg="add mod">
          <ac:chgData name="Arya Bijish" userId="S::abijish@purdue.edu::d9b4a0e3-a775-44e2-b941-4c916dc01aed" providerId="AD" clId="Web-{347FF1C9-6396-B4F4-90B5-82A8E49B9449}" dt="2025-02-28T15:39:12.264" v="46"/>
          <ac:picMkLst>
            <pc:docMk/>
            <pc:sldMk cId="1018050751" sldId="347"/>
            <ac:picMk id="7" creationId="{61757289-4BED-807A-93A3-872A8685E0F4}"/>
          </ac:picMkLst>
        </pc:picChg>
        <pc:picChg chg="mod">
          <ac:chgData name="Arya Bijish" userId="S::abijish@purdue.edu::d9b4a0e3-a775-44e2-b941-4c916dc01aed" providerId="AD" clId="Web-{347FF1C9-6396-B4F4-90B5-82A8E49B9449}" dt="2025-02-28T15:37:38.947" v="22" actId="1076"/>
          <ac:picMkLst>
            <pc:docMk/>
            <pc:sldMk cId="1018050751" sldId="347"/>
            <ac:picMk id="34" creationId="{87849EC4-F88A-2BA2-90BA-61684AE7AA6B}"/>
          </ac:picMkLst>
        </pc:picChg>
        <pc:picChg chg="mod">
          <ac:chgData name="Arya Bijish" userId="S::abijish@purdue.edu::d9b4a0e3-a775-44e2-b941-4c916dc01aed" providerId="AD" clId="Web-{347FF1C9-6396-B4F4-90B5-82A8E49B9449}" dt="2025-02-28T15:37:36.494" v="21" actId="1076"/>
          <ac:picMkLst>
            <pc:docMk/>
            <pc:sldMk cId="1018050751" sldId="347"/>
            <ac:picMk id="40" creationId="{7BEA9133-CC96-39E6-EC4B-3C55BF51FC95}"/>
          </ac:picMkLst>
        </pc:picChg>
      </pc:sldChg>
      <pc:sldChg chg="add del replId">
        <pc:chgData name="Arya Bijish" userId="S::abijish@purdue.edu::d9b4a0e3-a775-44e2-b941-4c916dc01aed" providerId="AD" clId="Web-{347FF1C9-6396-B4F4-90B5-82A8E49B9449}" dt="2025-02-28T15:41:43.988" v="70"/>
        <pc:sldMkLst>
          <pc:docMk/>
          <pc:sldMk cId="1511790308" sldId="351"/>
        </pc:sldMkLst>
      </pc:sldChg>
      <pc:sldChg chg="addSp delSp modSp add ord replId">
        <pc:chgData name="Arya Bijish" userId="S::abijish@purdue.edu::d9b4a0e3-a775-44e2-b941-4c916dc01aed" providerId="AD" clId="Web-{347FF1C9-6396-B4F4-90B5-82A8E49B9449}" dt="2025-02-28T15:41:18.191" v="69" actId="1076"/>
        <pc:sldMkLst>
          <pc:docMk/>
          <pc:sldMk cId="2086624025" sldId="352"/>
        </pc:sldMkLst>
        <pc:spChg chg="mod">
          <ac:chgData name="Arya Bijish" userId="S::abijish@purdue.edu::d9b4a0e3-a775-44e2-b941-4c916dc01aed" providerId="AD" clId="Web-{347FF1C9-6396-B4F4-90B5-82A8E49B9449}" dt="2025-02-28T15:41:00.330" v="66"/>
          <ac:spMkLst>
            <pc:docMk/>
            <pc:sldMk cId="2086624025" sldId="352"/>
            <ac:spMk id="6" creationId="{C639A0D5-1758-FCDF-EDEE-36C2E5E603C6}"/>
          </ac:spMkLst>
        </pc:spChg>
        <pc:graphicFrameChg chg="add mod modGraphic">
          <ac:chgData name="Arya Bijish" userId="S::abijish@purdue.edu::d9b4a0e3-a775-44e2-b941-4c916dc01aed" providerId="AD" clId="Web-{347FF1C9-6396-B4F4-90B5-82A8E49B9449}" dt="2025-02-28T15:41:18.191" v="69" actId="1076"/>
          <ac:graphicFrameMkLst>
            <pc:docMk/>
            <pc:sldMk cId="2086624025" sldId="352"/>
            <ac:graphicFrameMk id="7" creationId="{6C1DD830-9A6B-A487-6AF0-E66C4A14C9DF}"/>
          </ac:graphicFrameMkLst>
        </pc:graphicFrameChg>
      </pc:sldChg>
      <pc:sldChg chg="modSp">
        <pc:chgData name="Arya Bijish" userId="S::abijish@purdue.edu::d9b4a0e3-a775-44e2-b941-4c916dc01aed" providerId="AD" clId="Web-{347FF1C9-6396-B4F4-90B5-82A8E49B9449}" dt="2025-02-28T16:08:08.569" v="308"/>
        <pc:sldMkLst>
          <pc:docMk/>
          <pc:sldMk cId="3611639832" sldId="353"/>
        </pc:sldMkLst>
        <pc:picChg chg="mod">
          <ac:chgData name="Arya Bijish" userId="S::abijish@purdue.edu::d9b4a0e3-a775-44e2-b941-4c916dc01aed" providerId="AD" clId="Web-{347FF1C9-6396-B4F4-90B5-82A8E49B9449}" dt="2025-02-28T16:08:08.569" v="308"/>
          <ac:picMkLst>
            <pc:docMk/>
            <pc:sldMk cId="3611639832" sldId="353"/>
            <ac:picMk id="14" creationId="{8B2DCBEC-47BE-F80C-9C66-2A2874C76780}"/>
          </ac:picMkLst>
        </pc:picChg>
        <pc:picChg chg="mod">
          <ac:chgData name="Arya Bijish" userId="S::abijish@purdue.edu::d9b4a0e3-a775-44e2-b941-4c916dc01aed" providerId="AD" clId="Web-{347FF1C9-6396-B4F4-90B5-82A8E49B9449}" dt="2025-02-28T15:56:58.729" v="298"/>
          <ac:picMkLst>
            <pc:docMk/>
            <pc:sldMk cId="3611639832" sldId="353"/>
            <ac:picMk id="31" creationId="{0227E900-4F5E-E1EC-7391-721E9F2D767B}"/>
          </ac:picMkLst>
        </pc:picChg>
      </pc:sldChg>
      <pc:sldChg chg="addSp delSp modSp add ord replId">
        <pc:chgData name="Arya Bijish" userId="S::abijish@purdue.edu::d9b4a0e3-a775-44e2-b941-4c916dc01aed" providerId="AD" clId="Web-{347FF1C9-6396-B4F4-90B5-82A8E49B9449}" dt="2025-02-28T15:49:39.914" v="206"/>
        <pc:sldMkLst>
          <pc:docMk/>
          <pc:sldMk cId="1827033184" sldId="354"/>
        </pc:sldMkLst>
        <pc:spChg chg="mod">
          <ac:chgData name="Arya Bijish" userId="S::abijish@purdue.edu::d9b4a0e3-a775-44e2-b941-4c916dc01aed" providerId="AD" clId="Web-{347FF1C9-6396-B4F4-90B5-82A8E49B9449}" dt="2025-02-28T15:42:05.302" v="78" actId="20577"/>
          <ac:spMkLst>
            <pc:docMk/>
            <pc:sldMk cId="1827033184" sldId="354"/>
            <ac:spMk id="6" creationId="{FB041D03-9C1F-C945-559E-040C3B7D740E}"/>
          </ac:spMkLst>
        </pc:spChg>
        <pc:spChg chg="add mod">
          <ac:chgData name="Arya Bijish" userId="S::abijish@purdue.edu::d9b4a0e3-a775-44e2-b941-4c916dc01aed" providerId="AD" clId="Web-{347FF1C9-6396-B4F4-90B5-82A8E49B9449}" dt="2025-02-28T15:45:20.904" v="105" actId="1076"/>
          <ac:spMkLst>
            <pc:docMk/>
            <pc:sldMk cId="1827033184" sldId="354"/>
            <ac:spMk id="13" creationId="{0B59D71D-E04A-FE52-F2A6-F0951E3DCFCB}"/>
          </ac:spMkLst>
        </pc:spChg>
        <pc:spChg chg="add mod">
          <ac:chgData name="Arya Bijish" userId="S::abijish@purdue.edu::d9b4a0e3-a775-44e2-b941-4c916dc01aed" providerId="AD" clId="Web-{347FF1C9-6396-B4F4-90B5-82A8E49B9449}" dt="2025-02-28T15:46:13.093" v="117" actId="1076"/>
          <ac:spMkLst>
            <pc:docMk/>
            <pc:sldMk cId="1827033184" sldId="354"/>
            <ac:spMk id="17" creationId="{D122CAFB-20F0-D723-D17F-8E38BC62BD79}"/>
          </ac:spMkLst>
        </pc:spChg>
        <pc:spChg chg="add mod">
          <ac:chgData name="Arya Bijish" userId="S::abijish@purdue.edu::d9b4a0e3-a775-44e2-b941-4c916dc01aed" providerId="AD" clId="Web-{347FF1C9-6396-B4F4-90B5-82A8E49B9449}" dt="2025-02-28T15:46:52.407" v="129" actId="1076"/>
          <ac:spMkLst>
            <pc:docMk/>
            <pc:sldMk cId="1827033184" sldId="354"/>
            <ac:spMk id="21" creationId="{C8F083B2-5CCB-3445-43FC-0CE20C550EE9}"/>
          </ac:spMkLst>
        </pc:spChg>
        <pc:spChg chg="add mod">
          <ac:chgData name="Arya Bijish" userId="S::abijish@purdue.edu::d9b4a0e3-a775-44e2-b941-4c916dc01aed" providerId="AD" clId="Web-{347FF1C9-6396-B4F4-90B5-82A8E49B9449}" dt="2025-02-28T15:47:34.362" v="144" actId="1076"/>
          <ac:spMkLst>
            <pc:docMk/>
            <pc:sldMk cId="1827033184" sldId="354"/>
            <ac:spMk id="25" creationId="{A032D85B-5C6E-8242-DA94-CFBDF7E6B741}"/>
          </ac:spMkLst>
        </pc:spChg>
        <pc:spChg chg="add mod">
          <ac:chgData name="Arya Bijish" userId="S::abijish@purdue.edu::d9b4a0e3-a775-44e2-b941-4c916dc01aed" providerId="AD" clId="Web-{347FF1C9-6396-B4F4-90B5-82A8E49B9449}" dt="2025-02-28T15:49:27.320" v="204" actId="20577"/>
          <ac:spMkLst>
            <pc:docMk/>
            <pc:sldMk cId="1827033184" sldId="354"/>
            <ac:spMk id="29" creationId="{F6B54867-5D77-D980-FBAD-C450956A4926}"/>
          </ac:spMkLst>
        </pc:spChg>
        <pc:picChg chg="add mod">
          <ac:chgData name="Arya Bijish" userId="S::abijish@purdue.edu::d9b4a0e3-a775-44e2-b941-4c916dc01aed" providerId="AD" clId="Web-{347FF1C9-6396-B4F4-90B5-82A8E49B9449}" dt="2025-02-28T15:49:39.914" v="206"/>
          <ac:picMkLst>
            <pc:docMk/>
            <pc:sldMk cId="1827033184" sldId="354"/>
            <ac:picMk id="8" creationId="{87DC0471-44DE-EC58-32C4-3EAC41D669A2}"/>
          </ac:picMkLst>
        </pc:picChg>
        <pc:cxnChg chg="add mod">
          <ac:chgData name="Arya Bijish" userId="S::abijish@purdue.edu::d9b4a0e3-a775-44e2-b941-4c916dc01aed" providerId="AD" clId="Web-{347FF1C9-6396-B4F4-90B5-82A8E49B9449}" dt="2025-02-28T15:45:10.450" v="103" actId="1076"/>
          <ac:cxnSpMkLst>
            <pc:docMk/>
            <pc:sldMk cId="1827033184" sldId="354"/>
            <ac:cxnSpMk id="15" creationId="{39359153-1328-6A6C-9537-107DF730C944}"/>
          </ac:cxnSpMkLst>
        </pc:cxnChg>
        <pc:cxnChg chg="add mod">
          <ac:chgData name="Arya Bijish" userId="S::abijish@purdue.edu::d9b4a0e3-a775-44e2-b941-4c916dc01aed" providerId="AD" clId="Web-{347FF1C9-6396-B4F4-90B5-82A8E49B9449}" dt="2025-02-28T15:46:09.249" v="116" actId="14100"/>
          <ac:cxnSpMkLst>
            <pc:docMk/>
            <pc:sldMk cId="1827033184" sldId="354"/>
            <ac:cxnSpMk id="19" creationId="{A00C822B-318A-A5FC-2BC1-88F3732764AF}"/>
          </ac:cxnSpMkLst>
        </pc:cxnChg>
        <pc:cxnChg chg="add mod">
          <ac:chgData name="Arya Bijish" userId="S::abijish@purdue.edu::d9b4a0e3-a775-44e2-b941-4c916dc01aed" providerId="AD" clId="Web-{347FF1C9-6396-B4F4-90B5-82A8E49B9449}" dt="2025-02-28T15:46:47.079" v="128" actId="1076"/>
          <ac:cxnSpMkLst>
            <pc:docMk/>
            <pc:sldMk cId="1827033184" sldId="354"/>
            <ac:cxnSpMk id="23" creationId="{E384C45C-7FB7-A1A2-08D9-E99D391A4022}"/>
          </ac:cxnSpMkLst>
        </pc:cxnChg>
        <pc:cxnChg chg="add mod">
          <ac:chgData name="Arya Bijish" userId="S::abijish@purdue.edu::d9b4a0e3-a775-44e2-b941-4c916dc01aed" providerId="AD" clId="Web-{347FF1C9-6396-B4F4-90B5-82A8E49B9449}" dt="2025-02-28T15:47:26.784" v="142" actId="1076"/>
          <ac:cxnSpMkLst>
            <pc:docMk/>
            <pc:sldMk cId="1827033184" sldId="354"/>
            <ac:cxnSpMk id="27" creationId="{1B3E2307-7FED-14BB-FE5F-4B563757FE41}"/>
          </ac:cxnSpMkLst>
        </pc:cxnChg>
      </pc:sldChg>
      <pc:sldChg chg="addSp delSp modSp add replId">
        <pc:chgData name="Arya Bijish" userId="S::abijish@purdue.edu::d9b4a0e3-a775-44e2-b941-4c916dc01aed" providerId="AD" clId="Web-{347FF1C9-6396-B4F4-90B5-82A8E49B9449}" dt="2025-02-28T15:56:44.166" v="297"/>
        <pc:sldMkLst>
          <pc:docMk/>
          <pc:sldMk cId="3822844933" sldId="356"/>
        </pc:sldMkLst>
        <pc:spChg chg="mod">
          <ac:chgData name="Arya Bijish" userId="S::abijish@purdue.edu::d9b4a0e3-a775-44e2-b941-4c916dc01aed" providerId="AD" clId="Web-{347FF1C9-6396-B4F4-90B5-82A8E49B9449}" dt="2025-02-28T15:50:57.824" v="215" actId="20577"/>
          <ac:spMkLst>
            <pc:docMk/>
            <pc:sldMk cId="3822844933" sldId="356"/>
            <ac:spMk id="6" creationId="{D11C635F-3DB8-54E9-B0A0-0E7735EE1A6C}"/>
          </ac:spMkLst>
        </pc:spChg>
        <pc:spChg chg="add mod">
          <ac:chgData name="Arya Bijish" userId="S::abijish@purdue.edu::d9b4a0e3-a775-44e2-b941-4c916dc01aed" providerId="AD" clId="Web-{347FF1C9-6396-B4F4-90B5-82A8E49B9449}" dt="2025-02-28T15:54:18.035" v="251" actId="1076"/>
          <ac:spMkLst>
            <pc:docMk/>
            <pc:sldMk cId="3822844933" sldId="356"/>
            <ac:spMk id="14" creationId="{64BAD190-B55B-5EB3-8018-93CDF958F264}"/>
          </ac:spMkLst>
        </pc:spChg>
        <pc:spChg chg="add mod">
          <ac:chgData name="Arya Bijish" userId="S::abijish@purdue.edu::d9b4a0e3-a775-44e2-b941-4c916dc01aed" providerId="AD" clId="Web-{347FF1C9-6396-B4F4-90B5-82A8E49B9449}" dt="2025-02-28T15:54:40.270" v="269" actId="14100"/>
          <ac:spMkLst>
            <pc:docMk/>
            <pc:sldMk cId="3822844933" sldId="356"/>
            <ac:spMk id="15" creationId="{CFAD8817-34A5-4277-99C3-528530647025}"/>
          </ac:spMkLst>
        </pc:spChg>
        <pc:spChg chg="add mod">
          <ac:chgData name="Arya Bijish" userId="S::abijish@purdue.edu::d9b4a0e3-a775-44e2-b941-4c916dc01aed" providerId="AD" clId="Web-{347FF1C9-6396-B4F4-90B5-82A8E49B9449}" dt="2025-02-28T15:56:38.478" v="296" actId="1076"/>
          <ac:spMkLst>
            <pc:docMk/>
            <pc:sldMk cId="3822844933" sldId="356"/>
            <ac:spMk id="17" creationId="{0DE9EE7A-DE08-25DC-0F3D-EF41DAA1F44C}"/>
          </ac:spMkLst>
        </pc:spChg>
        <pc:picChg chg="add mod">
          <ac:chgData name="Arya Bijish" userId="S::abijish@purdue.edu::d9b4a0e3-a775-44e2-b941-4c916dc01aed" providerId="AD" clId="Web-{347FF1C9-6396-B4F4-90B5-82A8E49B9449}" dt="2025-02-28T15:56:44.166" v="297"/>
          <ac:picMkLst>
            <pc:docMk/>
            <pc:sldMk cId="3822844933" sldId="356"/>
            <ac:picMk id="5" creationId="{C577BC79-3C83-5236-D13E-A86AB211035B}"/>
          </ac:picMkLst>
        </pc:picChg>
        <pc:picChg chg="add mod">
          <ac:chgData name="Arya Bijish" userId="S::abijish@purdue.edu::d9b4a0e3-a775-44e2-b941-4c916dc01aed" providerId="AD" clId="Web-{347FF1C9-6396-B4F4-90B5-82A8E49B9449}" dt="2025-02-28T15:56:16.118" v="291"/>
          <ac:picMkLst>
            <pc:docMk/>
            <pc:sldMk cId="3822844933" sldId="356"/>
            <ac:picMk id="10" creationId="{5F6B870E-5421-DE45-3C13-9B81F0F35020}"/>
          </ac:picMkLst>
        </pc:picChg>
        <pc:picChg chg="add mod">
          <ac:chgData name="Arya Bijish" userId="S::abijish@purdue.edu::d9b4a0e3-a775-44e2-b941-4c916dc01aed" providerId="AD" clId="Web-{347FF1C9-6396-B4F4-90B5-82A8E49B9449}" dt="2025-02-28T15:56:20.587" v="293"/>
          <ac:picMkLst>
            <pc:docMk/>
            <pc:sldMk cId="3822844933" sldId="356"/>
            <ac:picMk id="12" creationId="{663006D5-BEDD-CBFD-D314-865BF4AC8BF1}"/>
          </ac:picMkLst>
        </pc:picChg>
      </pc:sldChg>
      <pc:sldChg chg="add del replId">
        <pc:chgData name="Arya Bijish" userId="S::abijish@purdue.edu::d9b4a0e3-a775-44e2-b941-4c916dc01aed" providerId="AD" clId="Web-{347FF1C9-6396-B4F4-90B5-82A8E49B9449}" dt="2025-02-28T15:50:29.041" v="209"/>
        <pc:sldMkLst>
          <pc:docMk/>
          <pc:sldMk cId="2834828323" sldId="357"/>
        </pc:sldMkLst>
      </pc:sldChg>
    </pc:docChg>
  </pc:docChgLst>
  <pc:docChgLst>
    <pc:chgData name="Abigail Marie Wetzel" userId="S::wetzel17@purdue.edu::324e1030-18e0-4382-b284-d49f87aa8679" providerId="AD" clId="Web-{7AC8DC39-9EC3-A935-B353-A838113558B8}"/>
    <pc:docChg chg="modSld">
      <pc:chgData name="Abigail Marie Wetzel" userId="S::wetzel17@purdue.edu::324e1030-18e0-4382-b284-d49f87aa8679" providerId="AD" clId="Web-{7AC8DC39-9EC3-A935-B353-A838113558B8}" dt="2025-02-20T17:02:58.289" v="1"/>
      <pc:docMkLst>
        <pc:docMk/>
      </pc:docMkLst>
      <pc:sldChg chg="delSp modSp">
        <pc:chgData name="Abigail Marie Wetzel" userId="S::wetzel17@purdue.edu::324e1030-18e0-4382-b284-d49f87aa8679" providerId="AD" clId="Web-{7AC8DC39-9EC3-A935-B353-A838113558B8}" dt="2025-02-20T17:02:58.289" v="1"/>
        <pc:sldMkLst>
          <pc:docMk/>
          <pc:sldMk cId="3438992102" sldId="323"/>
        </pc:sldMkLst>
      </pc:sldChg>
    </pc:docChg>
  </pc:docChgLst>
  <pc:docChgLst>
    <pc:chgData name="Abhinav Bhanupratap Singh" userId="S::sing1583@purdue.edu::b65ceba8-1473-4db9-9b4f-46a7ab4ffa2b" providerId="AD" clId="Web-{9ACE53A1-3992-99C5-21B3-798CCA79322C}"/>
    <pc:docChg chg="addSld delSld modSld">
      <pc:chgData name="Abhinav Bhanupratap Singh" userId="S::sing1583@purdue.edu::b65ceba8-1473-4db9-9b4f-46a7ab4ffa2b" providerId="AD" clId="Web-{9ACE53A1-3992-99C5-21B3-798CCA79322C}" dt="2025-02-28T16:22:37.588" v="56" actId="1076"/>
      <pc:docMkLst>
        <pc:docMk/>
      </pc:docMkLst>
      <pc:sldChg chg="addSp delSp modSp add replId">
        <pc:chgData name="Abhinav Bhanupratap Singh" userId="S::sing1583@purdue.edu::b65ceba8-1473-4db9-9b4f-46a7ab4ffa2b" providerId="AD" clId="Web-{9ACE53A1-3992-99C5-21B3-798CCA79322C}" dt="2025-02-28T16:22:37.588" v="56" actId="1076"/>
        <pc:sldMkLst>
          <pc:docMk/>
          <pc:sldMk cId="712383323" sldId="357"/>
        </pc:sldMkLst>
        <pc:spChg chg="mod">
          <ac:chgData name="Abhinav Bhanupratap Singh" userId="S::sing1583@purdue.edu::b65ceba8-1473-4db9-9b4f-46a7ab4ffa2b" providerId="AD" clId="Web-{9ACE53A1-3992-99C5-21B3-798CCA79322C}" dt="2025-02-28T16:00:24.413" v="7" actId="20577"/>
          <ac:spMkLst>
            <pc:docMk/>
            <pc:sldMk cId="712383323" sldId="357"/>
            <ac:spMk id="9" creationId="{2FF8DB46-CD38-3B57-5534-772F958C1C00}"/>
          </ac:spMkLst>
        </pc:spChg>
        <pc:spChg chg="mod">
          <ac:chgData name="Abhinav Bhanupratap Singh" userId="S::sing1583@purdue.edu::b65ceba8-1473-4db9-9b4f-46a7ab4ffa2b" providerId="AD" clId="Web-{9ACE53A1-3992-99C5-21B3-798CCA79322C}" dt="2025-02-28T16:16:31.465" v="41" actId="20577"/>
          <ac:spMkLst>
            <pc:docMk/>
            <pc:sldMk cId="712383323" sldId="357"/>
            <ac:spMk id="16" creationId="{9D5D6CC1-F65C-D6C9-3088-C04E9A20BF96}"/>
          </ac:spMkLst>
        </pc:spChg>
        <pc:spChg chg="add mod">
          <ac:chgData name="Abhinav Bhanupratap Singh" userId="S::sing1583@purdue.edu::b65ceba8-1473-4db9-9b4f-46a7ab4ffa2b" providerId="AD" clId="Web-{9ACE53A1-3992-99C5-21B3-798CCA79322C}" dt="2025-02-28T16:12:13.159" v="32"/>
          <ac:spMkLst>
            <pc:docMk/>
            <pc:sldMk cId="712383323" sldId="357"/>
            <ac:spMk id="21" creationId="{22F43D87-615E-8CA4-6639-F8A043317CF8}"/>
          </ac:spMkLst>
        </pc:spChg>
        <pc:spChg chg="add mod">
          <ac:chgData name="Abhinav Bhanupratap Singh" userId="S::sing1583@purdue.edu::b65ceba8-1473-4db9-9b4f-46a7ab4ffa2b" providerId="AD" clId="Web-{9ACE53A1-3992-99C5-21B3-798CCA79322C}" dt="2025-02-28T16:22:30.963" v="55" actId="1076"/>
          <ac:spMkLst>
            <pc:docMk/>
            <pc:sldMk cId="712383323" sldId="357"/>
            <ac:spMk id="25" creationId="{87978B22-FB90-5A4F-9A83-04F46B8B7930}"/>
          </ac:spMkLst>
        </pc:spChg>
        <pc:spChg chg="mod">
          <ac:chgData name="Abhinav Bhanupratap Singh" userId="S::sing1583@purdue.edu::b65ceba8-1473-4db9-9b4f-46a7ab4ffa2b" providerId="AD" clId="Web-{9ACE53A1-3992-99C5-21B3-798CCA79322C}" dt="2025-02-28T16:14:43.383" v="39" actId="1076"/>
          <ac:spMkLst>
            <pc:docMk/>
            <pc:sldMk cId="712383323" sldId="357"/>
            <ac:spMk id="32" creationId="{71409824-5C4E-20BF-5D12-E714E5C960A2}"/>
          </ac:spMkLst>
        </pc:spChg>
        <pc:spChg chg="add mod">
          <ac:chgData name="Abhinav Bhanupratap Singh" userId="S::sing1583@purdue.edu::b65ceba8-1473-4db9-9b4f-46a7ab4ffa2b" providerId="AD" clId="Web-{9ACE53A1-3992-99C5-21B3-798CCA79322C}" dt="2025-02-28T16:22:37.588" v="56" actId="1076"/>
          <ac:spMkLst>
            <pc:docMk/>
            <pc:sldMk cId="712383323" sldId="357"/>
            <ac:spMk id="33" creationId="{175A0D7B-EAC3-FB85-EADA-26F348C651C8}"/>
          </ac:spMkLst>
        </pc:spChg>
      </pc:sldChg>
      <pc:sldChg chg="add del replId">
        <pc:chgData name="Abhinav Bhanupratap Singh" userId="S::sing1583@purdue.edu::b65ceba8-1473-4db9-9b4f-46a7ab4ffa2b" providerId="AD" clId="Web-{9ACE53A1-3992-99C5-21B3-798CCA79322C}" dt="2025-02-28T16:00:04.959" v="1"/>
        <pc:sldMkLst>
          <pc:docMk/>
          <pc:sldMk cId="2635048669" sldId="357"/>
        </pc:sldMkLst>
      </pc:sldChg>
      <pc:sldChg chg="add del replId">
        <pc:chgData name="Abhinav Bhanupratap Singh" userId="S::sing1583@purdue.edu::b65ceba8-1473-4db9-9b4f-46a7ab4ffa2b" providerId="AD" clId="Web-{9ACE53A1-3992-99C5-21B3-798CCA79322C}" dt="2025-02-28T16:11:24.016" v="30"/>
        <pc:sldMkLst>
          <pc:docMk/>
          <pc:sldMk cId="2670869470" sldId="359"/>
        </pc:sldMkLst>
      </pc:sldChg>
    </pc:docChg>
  </pc:docChgLst>
  <pc:docChgLst>
    <pc:chgData name="Arya Bijish" userId="S::abijish@purdue.edu::d9b4a0e3-a775-44e2-b941-4c916dc01aed" providerId="AD" clId="Web-{363B75A1-47C4-ABF0-7198-B929B863EEA7}"/>
    <pc:docChg chg="modSld">
      <pc:chgData name="Arya Bijish" userId="S::abijish@purdue.edu::d9b4a0e3-a775-44e2-b941-4c916dc01aed" providerId="AD" clId="Web-{363B75A1-47C4-ABF0-7198-B929B863EEA7}" dt="2025-02-05T16:07:07.915" v="91"/>
      <pc:docMkLst>
        <pc:docMk/>
      </pc:docMkLst>
      <pc:sldChg chg="modSp">
        <pc:chgData name="Arya Bijish" userId="S::abijish@purdue.edu::d9b4a0e3-a775-44e2-b941-4c916dc01aed" providerId="AD" clId="Web-{363B75A1-47C4-ABF0-7198-B929B863EEA7}" dt="2025-02-05T15:45:55.027" v="3" actId="20577"/>
        <pc:sldMkLst>
          <pc:docMk/>
          <pc:sldMk cId="3413635158" sldId="302"/>
        </pc:sldMkLst>
        <pc:spChg chg="mod">
          <ac:chgData name="Arya Bijish" userId="S::abijish@purdue.edu::d9b4a0e3-a775-44e2-b941-4c916dc01aed" providerId="AD" clId="Web-{363B75A1-47C4-ABF0-7198-B929B863EEA7}" dt="2025-02-05T15:45:55.027" v="3" actId="20577"/>
          <ac:spMkLst>
            <pc:docMk/>
            <pc:sldMk cId="3413635158" sldId="302"/>
            <ac:spMk id="4" creationId="{6D47A237-7041-5DAD-2DBD-3BF07C28F6B8}"/>
          </ac:spMkLst>
        </pc:spChg>
      </pc:sldChg>
      <pc:sldChg chg="addSp delSp modSp">
        <pc:chgData name="Arya Bijish" userId="S::abijish@purdue.edu::d9b4a0e3-a775-44e2-b941-4c916dc01aed" providerId="AD" clId="Web-{363B75A1-47C4-ABF0-7198-B929B863EEA7}" dt="2025-02-05T16:07:07.915" v="91"/>
        <pc:sldMkLst>
          <pc:docMk/>
          <pc:sldMk cId="3472944009" sldId="324"/>
        </pc:sldMkLst>
        <pc:picChg chg="add mod modCrop">
          <ac:chgData name="Arya Bijish" userId="S::abijish@purdue.edu::d9b4a0e3-a775-44e2-b941-4c916dc01aed" providerId="AD" clId="Web-{363B75A1-47C4-ABF0-7198-B929B863EEA7}" dt="2025-02-05T16:07:07.915" v="91"/>
          <ac:picMkLst>
            <pc:docMk/>
            <pc:sldMk cId="3472944009" sldId="324"/>
            <ac:picMk id="4" creationId="{28C3A324-5EF3-25F2-7FEF-AC6A106A1F62}"/>
          </ac:picMkLst>
        </pc:picChg>
      </pc:sldChg>
      <pc:sldChg chg="delSp">
        <pc:chgData name="Arya Bijish" userId="S::abijish@purdue.edu::d9b4a0e3-a775-44e2-b941-4c916dc01aed" providerId="AD" clId="Web-{363B75A1-47C4-ABF0-7198-B929B863EEA7}" dt="2025-02-05T16:02:46.797" v="4"/>
        <pc:sldMkLst>
          <pc:docMk/>
          <pc:sldMk cId="3302373503" sldId="329"/>
        </pc:sldMkLst>
      </pc:sldChg>
      <pc:sldChg chg="addSp modSp">
        <pc:chgData name="Arya Bijish" userId="S::abijish@purdue.edu::d9b4a0e3-a775-44e2-b941-4c916dc01aed" providerId="AD" clId="Web-{363B75A1-47C4-ABF0-7198-B929B863EEA7}" dt="2025-02-05T16:04:39.801" v="74" actId="20577"/>
        <pc:sldMkLst>
          <pc:docMk/>
          <pc:sldMk cId="1830126931" sldId="340"/>
        </pc:sldMkLst>
      </pc:sldChg>
    </pc:docChg>
  </pc:docChgLst>
  <pc:docChgLst>
    <pc:chgData name="Abhinav Bhanupratap Singh" userId="S::sing1583@purdue.edu::b65ceba8-1473-4db9-9b4f-46a7ab4ffa2b" providerId="AD" clId="Web-{47B973BE-9304-2238-97E2-ED25F7A7DDAD}"/>
    <pc:docChg chg="modSld">
      <pc:chgData name="Abhinav Bhanupratap Singh" userId="S::sing1583@purdue.edu::b65ceba8-1473-4db9-9b4f-46a7ab4ffa2b" providerId="AD" clId="Web-{47B973BE-9304-2238-97E2-ED25F7A7DDAD}" dt="2025-02-13T17:13:52.764" v="7" actId="1076"/>
      <pc:docMkLst>
        <pc:docMk/>
      </pc:docMkLst>
      <pc:sldChg chg="modSp">
        <pc:chgData name="Abhinav Bhanupratap Singh" userId="S::sing1583@purdue.edu::b65ceba8-1473-4db9-9b4f-46a7ab4ffa2b" providerId="AD" clId="Web-{47B973BE-9304-2238-97E2-ED25F7A7DDAD}" dt="2025-02-13T17:13:52.764" v="7" actId="1076"/>
        <pc:sldMkLst>
          <pc:docMk/>
          <pc:sldMk cId="3438992102" sldId="323"/>
        </pc:sldMkLst>
        <pc:spChg chg="mod">
          <ac:chgData name="Abhinav Bhanupratap Singh" userId="S::sing1583@purdue.edu::b65ceba8-1473-4db9-9b4f-46a7ab4ffa2b" providerId="AD" clId="Web-{47B973BE-9304-2238-97E2-ED25F7A7DDAD}" dt="2025-02-13T17:13:52.764" v="7" actId="1076"/>
          <ac:spMkLst>
            <pc:docMk/>
            <pc:sldMk cId="3438992102" sldId="323"/>
            <ac:spMk id="6" creationId="{F9902ACB-C635-2E30-E7F0-DC46E28A75CC}"/>
          </ac:spMkLst>
        </pc:spChg>
        <pc:spChg chg="mod">
          <ac:chgData name="Abhinav Bhanupratap Singh" userId="S::sing1583@purdue.edu::b65ceba8-1473-4db9-9b4f-46a7ab4ffa2b" providerId="AD" clId="Web-{47B973BE-9304-2238-97E2-ED25F7A7DDAD}" dt="2025-02-13T17:13:23.544" v="1" actId="1076"/>
          <ac:spMkLst>
            <pc:docMk/>
            <pc:sldMk cId="3438992102" sldId="323"/>
            <ac:spMk id="8" creationId="{860CF896-372B-4287-FE72-C5C81134FC06}"/>
          </ac:spMkLst>
        </pc:spChg>
        <pc:picChg chg="mod">
          <ac:chgData name="Abhinav Bhanupratap Singh" userId="S::sing1583@purdue.edu::b65ceba8-1473-4db9-9b4f-46a7ab4ffa2b" providerId="AD" clId="Web-{47B973BE-9304-2238-97E2-ED25F7A7DDAD}" dt="2025-02-13T17:13:28.404" v="3" actId="1076"/>
          <ac:picMkLst>
            <pc:docMk/>
            <pc:sldMk cId="3438992102" sldId="323"/>
            <ac:picMk id="4" creationId="{733E8D71-2973-48F0-AB29-CB190419BB99}"/>
          </ac:picMkLst>
        </pc:picChg>
        <pc:picChg chg="mod">
          <ac:chgData name="Abhinav Bhanupratap Singh" userId="S::sing1583@purdue.edu::b65ceba8-1473-4db9-9b4f-46a7ab4ffa2b" providerId="AD" clId="Web-{47B973BE-9304-2238-97E2-ED25F7A7DDAD}" dt="2025-02-13T17:13:30.107" v="4" actId="1076"/>
          <ac:picMkLst>
            <pc:docMk/>
            <pc:sldMk cId="3438992102" sldId="323"/>
            <ac:picMk id="9" creationId="{09C33AE3-C72A-29B6-B057-9D7F1A4ABABB}"/>
          </ac:picMkLst>
        </pc:picChg>
        <pc:picChg chg="mod">
          <ac:chgData name="Abhinav Bhanupratap Singh" userId="S::sing1583@purdue.edu::b65ceba8-1473-4db9-9b4f-46a7ab4ffa2b" providerId="AD" clId="Web-{47B973BE-9304-2238-97E2-ED25F7A7DDAD}" dt="2025-02-13T17:13:20.279" v="0" actId="1076"/>
          <ac:picMkLst>
            <pc:docMk/>
            <pc:sldMk cId="3438992102" sldId="323"/>
            <ac:picMk id="11" creationId="{4EE1723A-6A59-FB34-1DFE-931E97FAA7B6}"/>
          </ac:picMkLst>
        </pc:picChg>
      </pc:sldChg>
    </pc:docChg>
  </pc:docChgLst>
  <pc:docChgLst>
    <pc:chgData name="Abigail Marie Wetzel" userId="S::wetzel17@purdue.edu::324e1030-18e0-4382-b284-d49f87aa8679" providerId="AD" clId="Web-{2F1FFF22-113A-78A8-FFFA-3934C9BB6C0C}"/>
    <pc:docChg chg="modSld">
      <pc:chgData name="Abigail Marie Wetzel" userId="S::wetzel17@purdue.edu::324e1030-18e0-4382-b284-d49f87aa8679" providerId="AD" clId="Web-{2F1FFF22-113A-78A8-FFFA-3934C9BB6C0C}" dt="2025-03-28T14:56:09.673" v="7"/>
      <pc:docMkLst>
        <pc:docMk/>
      </pc:docMkLst>
      <pc:sldChg chg="modSp">
        <pc:chgData name="Abigail Marie Wetzel" userId="S::wetzel17@purdue.edu::324e1030-18e0-4382-b284-d49f87aa8679" providerId="AD" clId="Web-{2F1FFF22-113A-78A8-FFFA-3934C9BB6C0C}" dt="2025-03-28T14:55:28.359" v="3"/>
        <pc:sldMkLst>
          <pc:docMk/>
          <pc:sldMk cId="623441669" sldId="350"/>
        </pc:sldMkLst>
        <pc:picChg chg="mod">
          <ac:chgData name="Abigail Marie Wetzel" userId="S::wetzel17@purdue.edu::324e1030-18e0-4382-b284-d49f87aa8679" providerId="AD" clId="Web-{2F1FFF22-113A-78A8-FFFA-3934C9BB6C0C}" dt="2025-03-28T14:55:28.359" v="3"/>
          <ac:picMkLst>
            <pc:docMk/>
            <pc:sldMk cId="623441669" sldId="350"/>
            <ac:picMk id="24" creationId="{3FF5B7D0-586F-C268-EE64-A91149E003D6}"/>
          </ac:picMkLst>
        </pc:picChg>
      </pc:sldChg>
      <pc:sldChg chg="modSp">
        <pc:chgData name="Abigail Marie Wetzel" userId="S::wetzel17@purdue.edu::324e1030-18e0-4382-b284-d49f87aa8679" providerId="AD" clId="Web-{2F1FFF22-113A-78A8-FFFA-3934C9BB6C0C}" dt="2025-03-28T14:55:42.375" v="5"/>
        <pc:sldMkLst>
          <pc:docMk/>
          <pc:sldMk cId="1827033184" sldId="354"/>
        </pc:sldMkLst>
        <pc:picChg chg="mod">
          <ac:chgData name="Abigail Marie Wetzel" userId="S::wetzel17@purdue.edu::324e1030-18e0-4382-b284-d49f87aa8679" providerId="AD" clId="Web-{2F1FFF22-113A-78A8-FFFA-3934C9BB6C0C}" dt="2025-03-28T14:55:42.375" v="5"/>
          <ac:picMkLst>
            <pc:docMk/>
            <pc:sldMk cId="1827033184" sldId="354"/>
            <ac:picMk id="8" creationId="{87DC0471-44DE-EC58-32C4-3EAC41D669A2}"/>
          </ac:picMkLst>
        </pc:picChg>
      </pc:sldChg>
      <pc:sldChg chg="modSp">
        <pc:chgData name="Abigail Marie Wetzel" userId="S::wetzel17@purdue.edu::324e1030-18e0-4382-b284-d49f87aa8679" providerId="AD" clId="Web-{2F1FFF22-113A-78A8-FFFA-3934C9BB6C0C}" dt="2025-03-28T14:54:37.466" v="1"/>
        <pc:sldMkLst>
          <pc:docMk/>
          <pc:sldMk cId="3822844933" sldId="356"/>
        </pc:sldMkLst>
        <pc:picChg chg="mod">
          <ac:chgData name="Abigail Marie Wetzel" userId="S::wetzel17@purdue.edu::324e1030-18e0-4382-b284-d49f87aa8679" providerId="AD" clId="Web-{2F1FFF22-113A-78A8-FFFA-3934C9BB6C0C}" dt="2025-03-28T14:54:37.466" v="1"/>
          <ac:picMkLst>
            <pc:docMk/>
            <pc:sldMk cId="3822844933" sldId="356"/>
            <ac:picMk id="12" creationId="{663006D5-BEDD-CBFD-D314-865BF4AC8BF1}"/>
          </ac:picMkLst>
        </pc:picChg>
      </pc:sldChg>
      <pc:sldChg chg="modSp">
        <pc:chgData name="Abigail Marie Wetzel" userId="S::wetzel17@purdue.edu::324e1030-18e0-4382-b284-d49f87aa8679" providerId="AD" clId="Web-{2F1FFF22-113A-78A8-FFFA-3934C9BB6C0C}" dt="2025-03-28T14:56:09.673" v="7"/>
        <pc:sldMkLst>
          <pc:docMk/>
          <pc:sldMk cId="2767543727" sldId="359"/>
        </pc:sldMkLst>
        <pc:picChg chg="mod">
          <ac:chgData name="Abigail Marie Wetzel" userId="S::wetzel17@purdue.edu::324e1030-18e0-4382-b284-d49f87aa8679" providerId="AD" clId="Web-{2F1FFF22-113A-78A8-FFFA-3934C9BB6C0C}" dt="2025-03-28T14:56:09.673" v="7"/>
          <ac:picMkLst>
            <pc:docMk/>
            <pc:sldMk cId="2767543727" sldId="359"/>
            <ac:picMk id="4" creationId="{B98501B1-D580-6388-E2BA-0E2D7B045848}"/>
          </ac:picMkLst>
        </pc:picChg>
      </pc:sldChg>
    </pc:docChg>
  </pc:docChgLst>
  <pc:docChgLst>
    <pc:chgData name="Abhinav Bhanupratap Singh" userId="S::sing1583@purdue.edu::b65ceba8-1473-4db9-9b4f-46a7ab4ffa2b" providerId="AD" clId="Web-{8EA6E311-50E7-539A-F6AE-806A0A48FB9F}"/>
    <pc:docChg chg="modSld">
      <pc:chgData name="Abhinav Bhanupratap Singh" userId="S::sing1583@purdue.edu::b65ceba8-1473-4db9-9b4f-46a7ab4ffa2b" providerId="AD" clId="Web-{8EA6E311-50E7-539A-F6AE-806A0A48FB9F}" dt="2025-03-13T15:15:11.645" v="46" actId="1076"/>
      <pc:docMkLst>
        <pc:docMk/>
      </pc:docMkLst>
      <pc:sldChg chg="addSp modSp">
        <pc:chgData name="Abhinav Bhanupratap Singh" userId="S::sing1583@purdue.edu::b65ceba8-1473-4db9-9b4f-46a7ab4ffa2b" providerId="AD" clId="Web-{8EA6E311-50E7-539A-F6AE-806A0A48FB9F}" dt="2025-03-13T15:15:11.645" v="46" actId="1076"/>
        <pc:sldMkLst>
          <pc:docMk/>
          <pc:sldMk cId="1302264452" sldId="368"/>
        </pc:sldMkLst>
        <pc:spChg chg="add mod">
          <ac:chgData name="Abhinav Bhanupratap Singh" userId="S::sing1583@purdue.edu::b65ceba8-1473-4db9-9b4f-46a7ab4ffa2b" providerId="AD" clId="Web-{8EA6E311-50E7-539A-F6AE-806A0A48FB9F}" dt="2025-03-13T15:12:39.156" v="26" actId="1076"/>
          <ac:spMkLst>
            <pc:docMk/>
            <pc:sldMk cId="1302264452" sldId="368"/>
            <ac:spMk id="9" creationId="{1C34D8DA-B093-DC26-B17C-3CB9A2830391}"/>
          </ac:spMkLst>
        </pc:spChg>
        <pc:spChg chg="add mod">
          <ac:chgData name="Abhinav Bhanupratap Singh" userId="S::sing1583@purdue.edu::b65ceba8-1473-4db9-9b4f-46a7ab4ffa2b" providerId="AD" clId="Web-{8EA6E311-50E7-539A-F6AE-806A0A48FB9F}" dt="2025-03-13T15:13:40.611" v="37" actId="1076"/>
          <ac:spMkLst>
            <pc:docMk/>
            <pc:sldMk cId="1302264452" sldId="368"/>
            <ac:spMk id="13" creationId="{F07C7C51-C530-B737-4843-F9E3C2A56D70}"/>
          </ac:spMkLst>
        </pc:spChg>
        <pc:spChg chg="add mod">
          <ac:chgData name="Abhinav Bhanupratap Singh" userId="S::sing1583@purdue.edu::b65ceba8-1473-4db9-9b4f-46a7ab4ffa2b" providerId="AD" clId="Web-{8EA6E311-50E7-539A-F6AE-806A0A48FB9F}" dt="2025-03-13T15:11:44.857" v="16" actId="1076"/>
          <ac:spMkLst>
            <pc:docMk/>
            <pc:sldMk cId="1302264452" sldId="368"/>
            <ac:spMk id="19" creationId="{E1D8CC40-CA70-7A31-8BA0-7971D1837D02}"/>
          </ac:spMkLst>
        </pc:spChg>
        <pc:spChg chg="add mod">
          <ac:chgData name="Abhinav Bhanupratap Singh" userId="S::sing1583@purdue.edu::b65ceba8-1473-4db9-9b4f-46a7ab4ffa2b" providerId="AD" clId="Web-{8EA6E311-50E7-539A-F6AE-806A0A48FB9F}" dt="2025-03-13T15:13:29.267" v="35" actId="1076"/>
          <ac:spMkLst>
            <pc:docMk/>
            <pc:sldMk cId="1302264452" sldId="368"/>
            <ac:spMk id="21" creationId="{EDDBDE7E-62AA-47BA-32DE-3C1AADE5B9B2}"/>
          </ac:spMkLst>
        </pc:spChg>
        <pc:spChg chg="add mod">
          <ac:chgData name="Abhinav Bhanupratap Singh" userId="S::sing1583@purdue.edu::b65ceba8-1473-4db9-9b4f-46a7ab4ffa2b" providerId="AD" clId="Web-{8EA6E311-50E7-539A-F6AE-806A0A48FB9F}" dt="2025-03-13T15:15:11.645" v="46" actId="1076"/>
          <ac:spMkLst>
            <pc:docMk/>
            <pc:sldMk cId="1302264452" sldId="368"/>
            <ac:spMk id="23" creationId="{540D21A6-13CE-3993-CDE0-6A26DA5B4F1F}"/>
          </ac:spMkLst>
        </pc:spChg>
        <pc:picChg chg="mod">
          <ac:chgData name="Abhinav Bhanupratap Singh" userId="S::sing1583@purdue.edu::b65ceba8-1473-4db9-9b4f-46a7ab4ffa2b" providerId="AD" clId="Web-{8EA6E311-50E7-539A-F6AE-806A0A48FB9F}" dt="2025-03-13T15:11:54.435" v="17" actId="1076"/>
          <ac:picMkLst>
            <pc:docMk/>
            <pc:sldMk cId="1302264452" sldId="368"/>
            <ac:picMk id="3" creationId="{43052807-8A39-9594-CFE4-A13B6A4B96BC}"/>
          </ac:picMkLst>
        </pc:picChg>
        <pc:picChg chg="add mod">
          <ac:chgData name="Abhinav Bhanupratap Singh" userId="S::sing1583@purdue.edu::b65ceba8-1473-4db9-9b4f-46a7ab4ffa2b" providerId="AD" clId="Web-{8EA6E311-50E7-539A-F6AE-806A0A48FB9F}" dt="2025-03-13T15:12:32.327" v="25" actId="1076"/>
          <ac:picMkLst>
            <pc:docMk/>
            <pc:sldMk cId="1302264452" sldId="368"/>
            <ac:picMk id="7" creationId="{EEE9D674-2F46-897B-DDD6-10CB5BA1C568}"/>
          </ac:picMkLst>
        </pc:picChg>
        <pc:picChg chg="add mod">
          <ac:chgData name="Abhinav Bhanupratap Singh" userId="S::sing1583@purdue.edu::b65ceba8-1473-4db9-9b4f-46a7ab4ffa2b" providerId="AD" clId="Web-{8EA6E311-50E7-539A-F6AE-806A0A48FB9F}" dt="2025-03-13T15:13:09.907" v="32" actId="1076"/>
          <ac:picMkLst>
            <pc:docMk/>
            <pc:sldMk cId="1302264452" sldId="368"/>
            <ac:picMk id="11" creationId="{0F75DB54-C9E9-CBB7-C280-6D93626CB61D}"/>
          </ac:picMkLst>
        </pc:picChg>
        <pc:picChg chg="add mod">
          <ac:chgData name="Abhinav Bhanupratap Singh" userId="S::sing1583@purdue.edu::b65ceba8-1473-4db9-9b4f-46a7ab4ffa2b" providerId="AD" clId="Web-{8EA6E311-50E7-539A-F6AE-806A0A48FB9F}" dt="2025-03-13T15:11:38.763" v="15" actId="1076"/>
          <ac:picMkLst>
            <pc:docMk/>
            <pc:sldMk cId="1302264452" sldId="368"/>
            <ac:picMk id="15" creationId="{1E7F2ADA-A19C-4CD8-0EF2-513E32536EFF}"/>
          </ac:picMkLst>
        </pc:picChg>
        <pc:picChg chg="add mod">
          <ac:chgData name="Abhinav Bhanupratap Singh" userId="S::sing1583@purdue.edu::b65ceba8-1473-4db9-9b4f-46a7ab4ffa2b" providerId="AD" clId="Web-{8EA6E311-50E7-539A-F6AE-806A0A48FB9F}" dt="2025-03-13T15:12:51.906" v="29" actId="1076"/>
          <ac:picMkLst>
            <pc:docMk/>
            <pc:sldMk cId="1302264452" sldId="368"/>
            <ac:picMk id="20" creationId="{C22526E9-1006-04DC-EB5F-A481729AF888}"/>
          </ac:picMkLst>
        </pc:picChg>
        <pc:picChg chg="add mod">
          <ac:chgData name="Abhinav Bhanupratap Singh" userId="S::sing1583@purdue.edu::b65ceba8-1473-4db9-9b4f-46a7ab4ffa2b" providerId="AD" clId="Web-{8EA6E311-50E7-539A-F6AE-806A0A48FB9F}" dt="2025-03-13T15:14:56.614" v="44" actId="1076"/>
          <ac:picMkLst>
            <pc:docMk/>
            <pc:sldMk cId="1302264452" sldId="368"/>
            <ac:picMk id="22" creationId="{6D8ED8B8-72E8-CE64-A175-04B6477F8315}"/>
          </ac:picMkLst>
        </pc:picChg>
      </pc:sldChg>
    </pc:docChg>
  </pc:docChgLst>
  <pc:docChgLst>
    <pc:chgData name="Abhinav Bhanupratap Singh" userId="S::sing1583@purdue.edu::b65ceba8-1473-4db9-9b4f-46a7ab4ffa2b" providerId="AD" clId="Web-{664E1186-598A-53DB-2CD5-9258EF6E5A6D}"/>
    <pc:docChg chg="addSld delSld modSld sldOrd">
      <pc:chgData name="Abhinav Bhanupratap Singh" userId="S::sing1583@purdue.edu::b65ceba8-1473-4db9-9b4f-46a7ab4ffa2b" providerId="AD" clId="Web-{664E1186-598A-53DB-2CD5-9258EF6E5A6D}" dt="2025-03-06T17:14:15.660" v="255" actId="1076"/>
      <pc:docMkLst>
        <pc:docMk/>
      </pc:docMkLst>
      <pc:sldChg chg="modSp">
        <pc:chgData name="Abhinav Bhanupratap Singh" userId="S::sing1583@purdue.edu::b65ceba8-1473-4db9-9b4f-46a7ab4ffa2b" providerId="AD" clId="Web-{664E1186-598A-53DB-2CD5-9258EF6E5A6D}" dt="2025-03-06T16:27:00.699" v="93" actId="20577"/>
        <pc:sldMkLst>
          <pc:docMk/>
          <pc:sldMk cId="712383323" sldId="357"/>
        </pc:sldMkLst>
        <pc:spChg chg="mod">
          <ac:chgData name="Abhinav Bhanupratap Singh" userId="S::sing1583@purdue.edu::b65ceba8-1473-4db9-9b4f-46a7ab4ffa2b" providerId="AD" clId="Web-{664E1186-598A-53DB-2CD5-9258EF6E5A6D}" dt="2025-03-06T16:01:58.406" v="8" actId="20577"/>
          <ac:spMkLst>
            <pc:docMk/>
            <pc:sldMk cId="712383323" sldId="357"/>
            <ac:spMk id="3" creationId="{6C3C9A15-D0BA-5B2D-CF98-8E5A9A88D54A}"/>
          </ac:spMkLst>
        </pc:spChg>
        <pc:spChg chg="mod">
          <ac:chgData name="Abhinav Bhanupratap Singh" userId="S::sing1583@purdue.edu::b65ceba8-1473-4db9-9b4f-46a7ab4ffa2b" providerId="AD" clId="Web-{664E1186-598A-53DB-2CD5-9258EF6E5A6D}" dt="2025-03-06T16:27:00.699" v="93" actId="20577"/>
          <ac:spMkLst>
            <pc:docMk/>
            <pc:sldMk cId="712383323" sldId="357"/>
            <ac:spMk id="9" creationId="{2FF8DB46-CD38-3B57-5534-772F958C1C00}"/>
          </ac:spMkLst>
        </pc:spChg>
      </pc:sldChg>
      <pc:sldChg chg="addSp delSp modSp add ord replId">
        <pc:chgData name="Abhinav Bhanupratap Singh" userId="S::sing1583@purdue.edu::b65ceba8-1473-4db9-9b4f-46a7ab4ffa2b" providerId="AD" clId="Web-{664E1186-598A-53DB-2CD5-9258EF6E5A6D}" dt="2025-03-06T16:28:17.994" v="99" actId="1076"/>
        <pc:sldMkLst>
          <pc:docMk/>
          <pc:sldMk cId="4229133556" sldId="363"/>
        </pc:sldMkLst>
        <pc:spChg chg="mod">
          <ac:chgData name="Abhinav Bhanupratap Singh" userId="S::sing1583@purdue.edu::b65ceba8-1473-4db9-9b4f-46a7ab4ffa2b" providerId="AD" clId="Web-{664E1186-598A-53DB-2CD5-9258EF6E5A6D}" dt="2025-03-06T16:02:44.968" v="13" actId="20577"/>
          <ac:spMkLst>
            <pc:docMk/>
            <pc:sldMk cId="4229133556" sldId="363"/>
            <ac:spMk id="3" creationId="{DFCF83E9-9316-B5F6-7C58-F66AC3DF710A}"/>
          </ac:spMkLst>
        </pc:spChg>
        <pc:spChg chg="mod">
          <ac:chgData name="Abhinav Bhanupratap Singh" userId="S::sing1583@purdue.edu::b65ceba8-1473-4db9-9b4f-46a7ab4ffa2b" providerId="AD" clId="Web-{664E1186-598A-53DB-2CD5-9258EF6E5A6D}" dt="2025-03-06T16:27:07.136" v="94" actId="20577"/>
          <ac:spMkLst>
            <pc:docMk/>
            <pc:sldMk cId="4229133556" sldId="363"/>
            <ac:spMk id="9" creationId="{D3504D87-703E-ACA4-679E-F1FE7EEC90A3}"/>
          </ac:spMkLst>
        </pc:spChg>
        <pc:spChg chg="add mod">
          <ac:chgData name="Abhinav Bhanupratap Singh" userId="S::sing1583@purdue.edu::b65ceba8-1473-4db9-9b4f-46a7ab4ffa2b" providerId="AD" clId="Web-{664E1186-598A-53DB-2CD5-9258EF6E5A6D}" dt="2025-03-06T16:28:12.494" v="98" actId="1076"/>
          <ac:spMkLst>
            <pc:docMk/>
            <pc:sldMk cId="4229133556" sldId="363"/>
            <ac:spMk id="19" creationId="{55E1019C-1AF5-6625-D94A-DC3CF67732C7}"/>
          </ac:spMkLst>
        </pc:spChg>
        <pc:spChg chg="add mod">
          <ac:chgData name="Abhinav Bhanupratap Singh" userId="S::sing1583@purdue.edu::b65ceba8-1473-4db9-9b4f-46a7ab4ffa2b" providerId="AD" clId="Web-{664E1186-598A-53DB-2CD5-9258EF6E5A6D}" dt="2025-03-06T16:28:17.994" v="99" actId="1076"/>
          <ac:spMkLst>
            <pc:docMk/>
            <pc:sldMk cId="4229133556" sldId="363"/>
            <ac:spMk id="22" creationId="{D48D1E12-0A2C-BB3C-BFAB-80A12CDF3A95}"/>
          </ac:spMkLst>
        </pc:spChg>
        <pc:spChg chg="add mod">
          <ac:chgData name="Abhinav Bhanupratap Singh" userId="S::sing1583@purdue.edu::b65ceba8-1473-4db9-9b4f-46a7ab4ffa2b" providerId="AD" clId="Web-{664E1186-598A-53DB-2CD5-9258EF6E5A6D}" dt="2025-03-06T16:21:39.469" v="67" actId="1076"/>
          <ac:spMkLst>
            <pc:docMk/>
            <pc:sldMk cId="4229133556" sldId="363"/>
            <ac:spMk id="27" creationId="{5D0BBE53-CB51-DE59-11FC-737A1CC45A90}"/>
          </ac:spMkLst>
        </pc:spChg>
        <pc:spChg chg="add mod">
          <ac:chgData name="Abhinav Bhanupratap Singh" userId="S::sing1583@purdue.edu::b65ceba8-1473-4db9-9b4f-46a7ab4ffa2b" providerId="AD" clId="Web-{664E1186-598A-53DB-2CD5-9258EF6E5A6D}" dt="2025-03-06T16:26:12.543" v="92" actId="1076"/>
          <ac:spMkLst>
            <pc:docMk/>
            <pc:sldMk cId="4229133556" sldId="363"/>
            <ac:spMk id="30" creationId="{CB174B15-6FD6-A953-FE32-39461F193775}"/>
          </ac:spMkLst>
        </pc:spChg>
        <pc:spChg chg="mod">
          <ac:chgData name="Abhinav Bhanupratap Singh" userId="S::sing1583@purdue.edu::b65ceba8-1473-4db9-9b4f-46a7ab4ffa2b" providerId="AD" clId="Web-{664E1186-598A-53DB-2CD5-9258EF6E5A6D}" dt="2025-03-06T16:03:18.749" v="22" actId="20577"/>
          <ac:spMkLst>
            <pc:docMk/>
            <pc:sldMk cId="4229133556" sldId="363"/>
            <ac:spMk id="32" creationId="{61ACF69A-5B23-CF38-5ED4-65222FB2DA9D}"/>
          </ac:spMkLst>
        </pc:spChg>
        <pc:picChg chg="add mod">
          <ac:chgData name="Abhinav Bhanupratap Singh" userId="S::sing1583@purdue.edu::b65ceba8-1473-4db9-9b4f-46a7ab4ffa2b" providerId="AD" clId="Web-{664E1186-598A-53DB-2CD5-9258EF6E5A6D}" dt="2025-03-06T16:28:08.323" v="97" actId="1076"/>
          <ac:picMkLst>
            <pc:docMk/>
            <pc:sldMk cId="4229133556" sldId="363"/>
            <ac:picMk id="17" creationId="{958E6147-4277-DA8B-D26F-69193288FA97}"/>
          </ac:picMkLst>
        </pc:picChg>
        <pc:picChg chg="add mod">
          <ac:chgData name="Abhinav Bhanupratap Singh" userId="S::sing1583@purdue.edu::b65ceba8-1473-4db9-9b4f-46a7ab4ffa2b" providerId="AD" clId="Web-{664E1186-598A-53DB-2CD5-9258EF6E5A6D}" dt="2025-03-06T16:19:07.596" v="63" actId="1076"/>
          <ac:picMkLst>
            <pc:docMk/>
            <pc:sldMk cId="4229133556" sldId="363"/>
            <ac:picMk id="24" creationId="{98446B5D-AFFF-9304-58B2-A57D74DD7AC0}"/>
          </ac:picMkLst>
        </pc:picChg>
        <pc:picChg chg="add mod">
          <ac:chgData name="Abhinav Bhanupratap Singh" userId="S::sing1583@purdue.edu::b65ceba8-1473-4db9-9b4f-46a7ab4ffa2b" providerId="AD" clId="Web-{664E1186-598A-53DB-2CD5-9258EF6E5A6D}" dt="2025-03-06T16:22:29.171" v="75" actId="1076"/>
          <ac:picMkLst>
            <pc:docMk/>
            <pc:sldMk cId="4229133556" sldId="363"/>
            <ac:picMk id="29" creationId="{3A8F6850-2EE3-2577-E4F9-479419BB0ACE}"/>
          </ac:picMkLst>
        </pc:picChg>
      </pc:sldChg>
      <pc:sldChg chg="addSp delSp modSp add ord replId">
        <pc:chgData name="Abhinav Bhanupratap Singh" userId="S::sing1583@purdue.edu::b65ceba8-1473-4db9-9b4f-46a7ab4ffa2b" providerId="AD" clId="Web-{664E1186-598A-53DB-2CD5-9258EF6E5A6D}" dt="2025-03-06T16:46:08.918" v="183"/>
        <pc:sldMkLst>
          <pc:docMk/>
          <pc:sldMk cId="1544335189" sldId="367"/>
        </pc:sldMkLst>
        <pc:spChg chg="mod">
          <ac:chgData name="Abhinav Bhanupratap Singh" userId="S::sing1583@purdue.edu::b65ceba8-1473-4db9-9b4f-46a7ab4ffa2b" providerId="AD" clId="Web-{664E1186-598A-53DB-2CD5-9258EF6E5A6D}" dt="2025-03-06T16:30:07.352" v="103" actId="20577"/>
          <ac:spMkLst>
            <pc:docMk/>
            <pc:sldMk cId="1544335189" sldId="367"/>
            <ac:spMk id="9" creationId="{40DD5587-2AE3-47B2-7DF0-197DAE081AB2}"/>
          </ac:spMkLst>
        </pc:spChg>
        <pc:spChg chg="add mod">
          <ac:chgData name="Abhinav Bhanupratap Singh" userId="S::sing1583@purdue.edu::b65ceba8-1473-4db9-9b4f-46a7ab4ffa2b" providerId="AD" clId="Web-{664E1186-598A-53DB-2CD5-9258EF6E5A6D}" dt="2025-03-06T16:39:21.673" v="180" actId="20577"/>
          <ac:spMkLst>
            <pc:docMk/>
            <pc:sldMk cId="1544335189" sldId="367"/>
            <ac:spMk id="11" creationId="{3D44F734-F0E3-A0F5-6D0B-7B880881DC61}"/>
          </ac:spMkLst>
        </pc:spChg>
        <pc:spChg chg="add mod">
          <ac:chgData name="Abhinav Bhanupratap Singh" userId="S::sing1583@purdue.edu::b65ceba8-1473-4db9-9b4f-46a7ab4ffa2b" providerId="AD" clId="Web-{664E1186-598A-53DB-2CD5-9258EF6E5A6D}" dt="2025-03-06T16:39:12.814" v="178" actId="1076"/>
          <ac:spMkLst>
            <pc:docMk/>
            <pc:sldMk cId="1544335189" sldId="367"/>
            <ac:spMk id="13" creationId="{F3179D27-BFC6-0091-8EA3-4A46361E5BF6}"/>
          </ac:spMkLst>
        </pc:spChg>
        <pc:spChg chg="mod">
          <ac:chgData name="Abhinav Bhanupratap Singh" userId="S::sing1583@purdue.edu::b65ceba8-1473-4db9-9b4f-46a7ab4ffa2b" providerId="AD" clId="Web-{664E1186-598A-53DB-2CD5-9258EF6E5A6D}" dt="2025-03-06T16:31:23.258" v="137" actId="1076"/>
          <ac:spMkLst>
            <pc:docMk/>
            <pc:sldMk cId="1544335189" sldId="367"/>
            <ac:spMk id="32" creationId="{F885EF68-9E51-14B3-4D18-83EBF21E7E89}"/>
          </ac:spMkLst>
        </pc:spChg>
      </pc:sldChg>
      <pc:sldChg chg="addSp delSp modSp add replId">
        <pc:chgData name="Abhinav Bhanupratap Singh" userId="S::sing1583@purdue.edu::b65ceba8-1473-4db9-9b4f-46a7ab4ffa2b" providerId="AD" clId="Web-{664E1186-598A-53DB-2CD5-9258EF6E5A6D}" dt="2025-03-06T16:37:51.705" v="169" actId="20577"/>
        <pc:sldMkLst>
          <pc:docMk/>
          <pc:sldMk cId="1302264452" sldId="368"/>
        </pc:sldMkLst>
        <pc:spChg chg="mod">
          <ac:chgData name="Abhinav Bhanupratap Singh" userId="S::sing1583@purdue.edu::b65ceba8-1473-4db9-9b4f-46a7ab4ffa2b" providerId="AD" clId="Web-{664E1186-598A-53DB-2CD5-9258EF6E5A6D}" dt="2025-03-06T16:37:51.705" v="169" actId="20577"/>
          <ac:spMkLst>
            <pc:docMk/>
            <pc:sldMk cId="1302264452" sldId="368"/>
            <ac:spMk id="6" creationId="{1D1ABB57-74B1-391F-9CB0-7BC98151FEF4}"/>
          </ac:spMkLst>
        </pc:spChg>
        <pc:picChg chg="add mod">
          <ac:chgData name="Abhinav Bhanupratap Singh" userId="S::sing1583@purdue.edu::b65ceba8-1473-4db9-9b4f-46a7ab4ffa2b" providerId="AD" clId="Web-{664E1186-598A-53DB-2CD5-9258EF6E5A6D}" dt="2025-03-06T16:37:40.831" v="162" actId="1076"/>
          <ac:picMkLst>
            <pc:docMk/>
            <pc:sldMk cId="1302264452" sldId="368"/>
            <ac:picMk id="3" creationId="{43052807-8A39-9594-CFE4-A13B6A4B96BC}"/>
          </ac:picMkLst>
        </pc:picChg>
      </pc:sldChg>
      <pc:sldChg chg="delSp modSp">
        <pc:chgData name="Abhinav Bhanupratap Singh" userId="S::sing1583@purdue.edu::b65ceba8-1473-4db9-9b4f-46a7ab4ffa2b" providerId="AD" clId="Web-{664E1186-598A-53DB-2CD5-9258EF6E5A6D}" dt="2025-03-06T17:09:20.024" v="252"/>
        <pc:sldMkLst>
          <pc:docMk/>
          <pc:sldMk cId="2579586328" sldId="369"/>
        </pc:sldMkLst>
        <pc:spChg chg="ord">
          <ac:chgData name="Abhinav Bhanupratap Singh" userId="S::sing1583@purdue.edu::b65ceba8-1473-4db9-9b4f-46a7ab4ffa2b" providerId="AD" clId="Web-{664E1186-598A-53DB-2CD5-9258EF6E5A6D}" dt="2025-03-06T17:08:40.868" v="250"/>
          <ac:spMkLst>
            <pc:docMk/>
            <pc:sldMk cId="2579586328" sldId="369"/>
            <ac:spMk id="6" creationId="{212C600E-2280-9C23-2943-6231ECC64E38}"/>
          </ac:spMkLst>
        </pc:spChg>
        <pc:spChg chg="mod">
          <ac:chgData name="Abhinav Bhanupratap Singh" userId="S::sing1583@purdue.edu::b65ceba8-1473-4db9-9b4f-46a7ab4ffa2b" providerId="AD" clId="Web-{664E1186-598A-53DB-2CD5-9258EF6E5A6D}" dt="2025-03-06T17:08:27.243" v="248" actId="1076"/>
          <ac:spMkLst>
            <pc:docMk/>
            <pc:sldMk cId="2579586328" sldId="369"/>
            <ac:spMk id="31" creationId="{E900EA0D-1452-4DD2-A6A4-DC513AA65C67}"/>
          </ac:spMkLst>
        </pc:spChg>
      </pc:sldChg>
      <pc:sldChg chg="addSp delSp modSp add replId">
        <pc:chgData name="Abhinav Bhanupratap Singh" userId="S::sing1583@purdue.edu::b65ceba8-1473-4db9-9b4f-46a7ab4ffa2b" providerId="AD" clId="Web-{664E1186-598A-53DB-2CD5-9258EF6E5A6D}" dt="2025-03-06T16:59:30.985" v="244" actId="1076"/>
        <pc:sldMkLst>
          <pc:docMk/>
          <pc:sldMk cId="657349921" sldId="370"/>
        </pc:sldMkLst>
      </pc:sldChg>
      <pc:sldChg chg="addSp modSp">
        <pc:chgData name="Abhinav Bhanupratap Singh" userId="S::sing1583@purdue.edu::b65ceba8-1473-4db9-9b4f-46a7ab4ffa2b" providerId="AD" clId="Web-{664E1186-598A-53DB-2CD5-9258EF6E5A6D}" dt="2025-03-06T17:14:15.660" v="255" actId="1076"/>
        <pc:sldMkLst>
          <pc:docMk/>
          <pc:sldMk cId="226160932" sldId="371"/>
        </pc:sldMkLst>
      </pc:sldChg>
      <pc:sldChg chg="del">
        <pc:chgData name="Abhinav Bhanupratap Singh" userId="S::sing1583@purdue.edu::b65ceba8-1473-4db9-9b4f-46a7ab4ffa2b" providerId="AD" clId="Web-{664E1186-598A-53DB-2CD5-9258EF6E5A6D}" dt="2025-03-06T16:50:28.086" v="201"/>
        <pc:sldMkLst>
          <pc:docMk/>
          <pc:sldMk cId="2200477196" sldId="371"/>
        </pc:sldMkLst>
      </pc:sldChg>
    </pc:docChg>
  </pc:docChgLst>
  <pc:docChgLst>
    <pc:chgData name="Arya Bijish" userId="S::abijish@purdue.edu::d9b4a0e3-a775-44e2-b941-4c916dc01aed" providerId="AD" clId="Web-{3549F20D-1B7B-E733-9792-C3F3BF36C5CF}"/>
    <pc:docChg chg="mod modSld modMainMaster">
      <pc:chgData name="Arya Bijish" userId="S::abijish@purdue.edu::d9b4a0e3-a775-44e2-b941-4c916dc01aed" providerId="AD" clId="Web-{3549F20D-1B7B-E733-9792-C3F3BF36C5CF}" dt="2025-03-13T15:39:38.569" v="33" actId="20577"/>
      <pc:docMkLst>
        <pc:docMk/>
      </pc:docMkLst>
      <pc:sldChg chg="modSp">
        <pc:chgData name="Arya Bijish" userId="S::abijish@purdue.edu::d9b4a0e3-a775-44e2-b941-4c916dc01aed" providerId="AD" clId="Web-{3549F20D-1B7B-E733-9792-C3F3BF36C5CF}" dt="2025-03-13T15:32:03.452" v="22"/>
        <pc:sldMkLst>
          <pc:docMk/>
          <pc:sldMk cId="3472944009" sldId="324"/>
        </pc:sldMkLst>
        <pc:spChg chg="mod">
          <ac:chgData name="Arya Bijish" userId="S::abijish@purdue.edu::d9b4a0e3-a775-44e2-b941-4c916dc01aed" providerId="AD" clId="Web-{3549F20D-1B7B-E733-9792-C3F3BF36C5CF}" dt="2025-03-13T15:32:03.452" v="22"/>
          <ac:spMkLst>
            <pc:docMk/>
            <pc:sldMk cId="3472944009" sldId="324"/>
            <ac:spMk id="7" creationId="{1043F9ED-B0A0-56A6-225B-6885777399C0}"/>
          </ac:spMkLst>
        </pc:spChg>
      </pc:sldChg>
      <pc:sldChg chg="modSp">
        <pc:chgData name="Arya Bijish" userId="S::abijish@purdue.edu::d9b4a0e3-a775-44e2-b941-4c916dc01aed" providerId="AD" clId="Web-{3549F20D-1B7B-E733-9792-C3F3BF36C5CF}" dt="2025-03-13T15:32:03.452" v="22"/>
        <pc:sldMkLst>
          <pc:docMk/>
          <pc:sldMk cId="2613365997" sldId="345"/>
        </pc:sldMkLst>
        <pc:spChg chg="mod">
          <ac:chgData name="Arya Bijish" userId="S::abijish@purdue.edu::d9b4a0e3-a775-44e2-b941-4c916dc01aed" providerId="AD" clId="Web-{3549F20D-1B7B-E733-9792-C3F3BF36C5CF}" dt="2025-03-13T15:32:03.452" v="22"/>
          <ac:spMkLst>
            <pc:docMk/>
            <pc:sldMk cId="2613365997" sldId="345"/>
            <ac:spMk id="5" creationId="{C017FBA1-C4A1-1AA0-C81F-D7F8377A555E}"/>
          </ac:spMkLst>
        </pc:spChg>
      </pc:sldChg>
      <pc:sldChg chg="modSp">
        <pc:chgData name="Arya Bijish" userId="S::abijish@purdue.edu::d9b4a0e3-a775-44e2-b941-4c916dc01aed" providerId="AD" clId="Web-{3549F20D-1B7B-E733-9792-C3F3BF36C5CF}" dt="2025-03-13T15:32:03.452" v="22"/>
        <pc:sldMkLst>
          <pc:docMk/>
          <pc:sldMk cId="1018050751" sldId="347"/>
        </pc:sldMkLst>
        <pc:spChg chg="mod">
          <ac:chgData name="Arya Bijish" userId="S::abijish@purdue.edu::d9b4a0e3-a775-44e2-b941-4c916dc01aed" providerId="AD" clId="Web-{3549F20D-1B7B-E733-9792-C3F3BF36C5CF}" dt="2025-03-13T15:32:03.452" v="22"/>
          <ac:spMkLst>
            <pc:docMk/>
            <pc:sldMk cId="1018050751" sldId="347"/>
            <ac:spMk id="5" creationId="{3E1AD4E9-D929-97DD-E89C-EAF15CC9B852}"/>
          </ac:spMkLst>
        </pc:spChg>
      </pc:sldChg>
      <pc:sldChg chg="modSp">
        <pc:chgData name="Arya Bijish" userId="S::abijish@purdue.edu::d9b4a0e3-a775-44e2-b941-4c916dc01aed" providerId="AD" clId="Web-{3549F20D-1B7B-E733-9792-C3F3BF36C5CF}" dt="2025-03-13T15:39:38.569" v="33" actId="20577"/>
        <pc:sldMkLst>
          <pc:docMk/>
          <pc:sldMk cId="2710205535" sldId="348"/>
        </pc:sldMkLst>
        <pc:spChg chg="mod">
          <ac:chgData name="Arya Bijish" userId="S::abijish@purdue.edu::d9b4a0e3-a775-44e2-b941-4c916dc01aed" providerId="AD" clId="Web-{3549F20D-1B7B-E733-9792-C3F3BF36C5CF}" dt="2025-03-13T15:32:03.452" v="22"/>
          <ac:spMkLst>
            <pc:docMk/>
            <pc:sldMk cId="2710205535" sldId="348"/>
            <ac:spMk id="3" creationId="{5F3E4997-B2D1-B47F-6338-62B8EE894777}"/>
          </ac:spMkLst>
        </pc:spChg>
        <pc:spChg chg="mod">
          <ac:chgData name="Arya Bijish" userId="S::abijish@purdue.edu::d9b4a0e3-a775-44e2-b941-4c916dc01aed" providerId="AD" clId="Web-{3549F20D-1B7B-E733-9792-C3F3BF36C5CF}" dt="2025-03-13T15:39:38.569" v="33" actId="20577"/>
          <ac:spMkLst>
            <pc:docMk/>
            <pc:sldMk cId="2710205535" sldId="348"/>
            <ac:spMk id="3" creationId="{A1E6532E-AF94-F506-941E-D531F7AB016E}"/>
          </ac:spMkLst>
        </pc:spChg>
      </pc:sldChg>
      <pc:sldChg chg="modSp">
        <pc:chgData name="Arya Bijish" userId="S::abijish@purdue.edu::d9b4a0e3-a775-44e2-b941-4c916dc01aed" providerId="AD" clId="Web-{3549F20D-1B7B-E733-9792-C3F3BF36C5CF}" dt="2025-03-13T15:32:03.452" v="22"/>
        <pc:sldMkLst>
          <pc:docMk/>
          <pc:sldMk cId="1535737601" sldId="349"/>
        </pc:sldMkLst>
        <pc:spChg chg="mod">
          <ac:chgData name="Arya Bijish" userId="S::abijish@purdue.edu::d9b4a0e3-a775-44e2-b941-4c916dc01aed" providerId="AD" clId="Web-{3549F20D-1B7B-E733-9792-C3F3BF36C5CF}" dt="2025-03-13T15:32:03.452" v="22"/>
          <ac:spMkLst>
            <pc:docMk/>
            <pc:sldMk cId="1535737601" sldId="349"/>
            <ac:spMk id="3" creationId="{0D2BC3FD-AF1D-472A-F593-37A574F5AFBE}"/>
          </ac:spMkLst>
        </pc:spChg>
      </pc:sldChg>
      <pc:sldChg chg="addSp delSp modSp">
        <pc:chgData name="Arya Bijish" userId="S::abijish@purdue.edu::d9b4a0e3-a775-44e2-b941-4c916dc01aed" providerId="AD" clId="Web-{3549F20D-1B7B-E733-9792-C3F3BF36C5CF}" dt="2025-03-13T15:39:24.944" v="32" actId="20577"/>
        <pc:sldMkLst>
          <pc:docMk/>
          <pc:sldMk cId="623441669" sldId="350"/>
        </pc:sldMkLst>
        <pc:spChg chg="add del mod">
          <ac:chgData name="Arya Bijish" userId="S::abijish@purdue.edu::d9b4a0e3-a775-44e2-b941-4c916dc01aed" providerId="AD" clId="Web-{3549F20D-1B7B-E733-9792-C3F3BF36C5CF}" dt="2025-03-13T15:31:30.683" v="14"/>
          <ac:spMkLst>
            <pc:docMk/>
            <pc:sldMk cId="623441669" sldId="350"/>
            <ac:spMk id="3" creationId="{15383624-748D-BA68-72CD-A0DA8619AB1C}"/>
          </ac:spMkLst>
        </pc:spChg>
        <pc:spChg chg="mod">
          <ac:chgData name="Arya Bijish" userId="S::abijish@purdue.edu::d9b4a0e3-a775-44e2-b941-4c916dc01aed" providerId="AD" clId="Web-{3549F20D-1B7B-E733-9792-C3F3BF36C5CF}" dt="2025-03-13T15:39:24.944" v="32" actId="20577"/>
          <ac:spMkLst>
            <pc:docMk/>
            <pc:sldMk cId="623441669" sldId="350"/>
            <ac:spMk id="3" creationId="{87657EB0-AAED-2C03-99A1-EC5342A07765}"/>
          </ac:spMkLst>
        </pc:spChg>
        <pc:spChg chg="mod">
          <ac:chgData name="Arya Bijish" userId="S::abijish@purdue.edu::d9b4a0e3-a775-44e2-b941-4c916dc01aed" providerId="AD" clId="Web-{3549F20D-1B7B-E733-9792-C3F3BF36C5CF}" dt="2025-03-13T15:32:03.452" v="22"/>
          <ac:spMkLst>
            <pc:docMk/>
            <pc:sldMk cId="623441669" sldId="350"/>
            <ac:spMk id="5" creationId="{09065CE8-53AE-9732-DC21-7FC52F3122D0}"/>
          </ac:spMkLst>
        </pc:spChg>
        <pc:picChg chg="mod">
          <ac:chgData name="Arya Bijish" userId="S::abijish@purdue.edu::d9b4a0e3-a775-44e2-b941-4c916dc01aed" providerId="AD" clId="Web-{3549F20D-1B7B-E733-9792-C3F3BF36C5CF}" dt="2025-03-13T15:31:10.980" v="4"/>
          <ac:picMkLst>
            <pc:docMk/>
            <pc:sldMk cId="623441669" sldId="350"/>
            <ac:picMk id="24" creationId="{3FF5B7D0-586F-C268-EE64-A91149E003D6}"/>
          </ac:picMkLst>
        </pc:picChg>
      </pc:sldChg>
      <pc:sldChg chg="modSp">
        <pc:chgData name="Arya Bijish" userId="S::abijish@purdue.edu::d9b4a0e3-a775-44e2-b941-4c916dc01aed" providerId="AD" clId="Web-{3549F20D-1B7B-E733-9792-C3F3BF36C5CF}" dt="2025-03-13T15:39:04.365" v="30" actId="20577"/>
        <pc:sldMkLst>
          <pc:docMk/>
          <pc:sldMk cId="2086624025" sldId="352"/>
        </pc:sldMkLst>
        <pc:spChg chg="mod">
          <ac:chgData name="Arya Bijish" userId="S::abijish@purdue.edu::d9b4a0e3-a775-44e2-b941-4c916dc01aed" providerId="AD" clId="Web-{3549F20D-1B7B-E733-9792-C3F3BF36C5CF}" dt="2025-03-13T15:32:55.169" v="25"/>
          <ac:spMkLst>
            <pc:docMk/>
            <pc:sldMk cId="2086624025" sldId="352"/>
            <ac:spMk id="3" creationId="{0385FD1A-08A2-01CE-76E0-6B251E1AEC5C}"/>
          </ac:spMkLst>
        </pc:spChg>
        <pc:spChg chg="mod">
          <ac:chgData name="Arya Bijish" userId="S::abijish@purdue.edu::d9b4a0e3-a775-44e2-b941-4c916dc01aed" providerId="AD" clId="Web-{3549F20D-1B7B-E733-9792-C3F3BF36C5CF}" dt="2025-03-13T15:39:04.365" v="30" actId="20577"/>
          <ac:spMkLst>
            <pc:docMk/>
            <pc:sldMk cId="2086624025" sldId="352"/>
            <ac:spMk id="3" creationId="{7265273D-69F5-6BD7-2E56-4A9C3BE0F1F0}"/>
          </ac:spMkLst>
        </pc:spChg>
      </pc:sldChg>
      <pc:sldChg chg="modSp">
        <pc:chgData name="Arya Bijish" userId="S::abijish@purdue.edu::d9b4a0e3-a775-44e2-b941-4c916dc01aed" providerId="AD" clId="Web-{3549F20D-1B7B-E733-9792-C3F3BF36C5CF}" dt="2025-03-13T15:32:03.452" v="22"/>
        <pc:sldMkLst>
          <pc:docMk/>
          <pc:sldMk cId="3611639832" sldId="353"/>
        </pc:sldMkLst>
        <pc:spChg chg="mod">
          <ac:chgData name="Arya Bijish" userId="S::abijish@purdue.edu::d9b4a0e3-a775-44e2-b941-4c916dc01aed" providerId="AD" clId="Web-{3549F20D-1B7B-E733-9792-C3F3BF36C5CF}" dt="2025-03-13T15:32:03.452" v="22"/>
          <ac:spMkLst>
            <pc:docMk/>
            <pc:sldMk cId="3611639832" sldId="353"/>
            <ac:spMk id="3" creationId="{E33D07DC-6310-2469-B17E-03CFDECC88E4}"/>
          </ac:spMkLst>
        </pc:spChg>
      </pc:sldChg>
      <pc:sldChg chg="delSp modSp">
        <pc:chgData name="Arya Bijish" userId="S::abijish@purdue.edu::d9b4a0e3-a775-44e2-b941-4c916dc01aed" providerId="AD" clId="Web-{3549F20D-1B7B-E733-9792-C3F3BF36C5CF}" dt="2025-03-13T15:39:19.053" v="31" actId="20577"/>
        <pc:sldMkLst>
          <pc:docMk/>
          <pc:sldMk cId="1827033184" sldId="354"/>
        </pc:sldMkLst>
        <pc:spChg chg="mod">
          <ac:chgData name="Arya Bijish" userId="S::abijish@purdue.edu::d9b4a0e3-a775-44e2-b941-4c916dc01aed" providerId="AD" clId="Web-{3549F20D-1B7B-E733-9792-C3F3BF36C5CF}" dt="2025-03-13T15:32:03.452" v="22"/>
          <ac:spMkLst>
            <pc:docMk/>
            <pc:sldMk cId="1827033184" sldId="354"/>
            <ac:spMk id="3" creationId="{07097CE1-01D8-A3C6-F22D-BD2A0FF09F6B}"/>
          </ac:spMkLst>
        </pc:spChg>
        <pc:spChg chg="mod">
          <ac:chgData name="Arya Bijish" userId="S::abijish@purdue.edu::d9b4a0e3-a775-44e2-b941-4c916dc01aed" providerId="AD" clId="Web-{3549F20D-1B7B-E733-9792-C3F3BF36C5CF}" dt="2025-03-13T15:39:19.053" v="31" actId="20577"/>
          <ac:spMkLst>
            <pc:docMk/>
            <pc:sldMk cId="1827033184" sldId="354"/>
            <ac:spMk id="3" creationId="{90627530-3604-048B-8475-946C9503BCC6}"/>
          </ac:spMkLst>
        </pc:spChg>
        <pc:picChg chg="mod">
          <ac:chgData name="Arya Bijish" userId="S::abijish@purdue.edu::d9b4a0e3-a775-44e2-b941-4c916dc01aed" providerId="AD" clId="Web-{3549F20D-1B7B-E733-9792-C3F3BF36C5CF}" dt="2025-03-13T15:30:39.120" v="1"/>
          <ac:picMkLst>
            <pc:docMk/>
            <pc:sldMk cId="1827033184" sldId="354"/>
            <ac:picMk id="8" creationId="{87DC0471-44DE-EC58-32C4-3EAC41D669A2}"/>
          </ac:picMkLst>
        </pc:picChg>
        <pc:picChg chg="del">
          <ac:chgData name="Arya Bijish" userId="S::abijish@purdue.edu::d9b4a0e3-a775-44e2-b941-4c916dc01aed" providerId="AD" clId="Web-{3549F20D-1B7B-E733-9792-C3F3BF36C5CF}" dt="2025-03-13T15:33:02.763" v="26"/>
          <ac:picMkLst>
            <pc:docMk/>
            <pc:sldMk cId="1827033184" sldId="354"/>
            <ac:picMk id="11" creationId="{22BEBD08-987B-4598-AE04-10182B967984}"/>
          </ac:picMkLst>
        </pc:picChg>
      </pc:sldChg>
      <pc:sldChg chg="modSp">
        <pc:chgData name="Arya Bijish" userId="S::abijish@purdue.edu::d9b4a0e3-a775-44e2-b941-4c916dc01aed" providerId="AD" clId="Web-{3549F20D-1B7B-E733-9792-C3F3BF36C5CF}" dt="2025-03-13T15:32:03.452" v="22"/>
        <pc:sldMkLst>
          <pc:docMk/>
          <pc:sldMk cId="3822844933" sldId="356"/>
        </pc:sldMkLst>
        <pc:spChg chg="mod">
          <ac:chgData name="Arya Bijish" userId="S::abijish@purdue.edu::d9b4a0e3-a775-44e2-b941-4c916dc01aed" providerId="AD" clId="Web-{3549F20D-1B7B-E733-9792-C3F3BF36C5CF}" dt="2025-03-13T15:32:03.452" v="22"/>
          <ac:spMkLst>
            <pc:docMk/>
            <pc:sldMk cId="3822844933" sldId="356"/>
            <ac:spMk id="3" creationId="{C6A3D8B4-D2F6-1236-25C8-D35F8223C93E}"/>
          </ac:spMkLst>
        </pc:spChg>
      </pc:sldChg>
      <pc:sldChg chg="modSp">
        <pc:chgData name="Arya Bijish" userId="S::abijish@purdue.edu::d9b4a0e3-a775-44e2-b941-4c916dc01aed" providerId="AD" clId="Web-{3549F20D-1B7B-E733-9792-C3F3BF36C5CF}" dt="2025-03-13T15:32:03.452" v="22"/>
        <pc:sldMkLst>
          <pc:docMk/>
          <pc:sldMk cId="712383323" sldId="357"/>
        </pc:sldMkLst>
        <pc:spChg chg="mod">
          <ac:chgData name="Arya Bijish" userId="S::abijish@purdue.edu::d9b4a0e3-a775-44e2-b941-4c916dc01aed" providerId="AD" clId="Web-{3549F20D-1B7B-E733-9792-C3F3BF36C5CF}" dt="2025-03-13T15:32:03.452" v="22"/>
          <ac:spMkLst>
            <pc:docMk/>
            <pc:sldMk cId="712383323" sldId="357"/>
            <ac:spMk id="5" creationId="{25A54FC0-F9A7-CFB1-9E6A-FB47EB887EBB}"/>
          </ac:spMkLst>
        </pc:spChg>
      </pc:sldChg>
      <pc:sldChg chg="modSp">
        <pc:chgData name="Arya Bijish" userId="S::abijish@purdue.edu::d9b4a0e3-a775-44e2-b941-4c916dc01aed" providerId="AD" clId="Web-{3549F20D-1B7B-E733-9792-C3F3BF36C5CF}" dt="2025-03-13T15:32:03.452" v="22"/>
        <pc:sldMkLst>
          <pc:docMk/>
          <pc:sldMk cId="4070471548" sldId="358"/>
        </pc:sldMkLst>
        <pc:spChg chg="mod">
          <ac:chgData name="Arya Bijish" userId="S::abijish@purdue.edu::d9b4a0e3-a775-44e2-b941-4c916dc01aed" providerId="AD" clId="Web-{3549F20D-1B7B-E733-9792-C3F3BF36C5CF}" dt="2025-03-13T15:32:03.452" v="22"/>
          <ac:spMkLst>
            <pc:docMk/>
            <pc:sldMk cId="4070471548" sldId="358"/>
            <ac:spMk id="2" creationId="{85F7D790-48FE-1FA6-2903-ED006A76EB20}"/>
          </ac:spMkLst>
        </pc:spChg>
      </pc:sldChg>
      <pc:sldChg chg="modSp">
        <pc:chgData name="Arya Bijish" userId="S::abijish@purdue.edu::d9b4a0e3-a775-44e2-b941-4c916dc01aed" providerId="AD" clId="Web-{3549F20D-1B7B-E733-9792-C3F3BF36C5CF}" dt="2025-03-13T15:32:03.452" v="22"/>
        <pc:sldMkLst>
          <pc:docMk/>
          <pc:sldMk cId="4229133556" sldId="363"/>
        </pc:sldMkLst>
        <pc:spChg chg="mod">
          <ac:chgData name="Arya Bijish" userId="S::abijish@purdue.edu::d9b4a0e3-a775-44e2-b941-4c916dc01aed" providerId="AD" clId="Web-{3549F20D-1B7B-E733-9792-C3F3BF36C5CF}" dt="2025-03-13T15:32:03.452" v="22"/>
          <ac:spMkLst>
            <pc:docMk/>
            <pc:sldMk cId="4229133556" sldId="363"/>
            <ac:spMk id="5" creationId="{AEA5C99B-0B16-2CB3-1CDA-E4864AE32C0A}"/>
          </ac:spMkLst>
        </pc:spChg>
      </pc:sldChg>
      <pc:sldChg chg="modSp">
        <pc:chgData name="Arya Bijish" userId="S::abijish@purdue.edu::d9b4a0e3-a775-44e2-b941-4c916dc01aed" providerId="AD" clId="Web-{3549F20D-1B7B-E733-9792-C3F3BF36C5CF}" dt="2025-03-13T15:32:03.452" v="22"/>
        <pc:sldMkLst>
          <pc:docMk/>
          <pc:sldMk cId="3645976213" sldId="364"/>
        </pc:sldMkLst>
        <pc:spChg chg="mod">
          <ac:chgData name="Arya Bijish" userId="S::abijish@purdue.edu::d9b4a0e3-a775-44e2-b941-4c916dc01aed" providerId="AD" clId="Web-{3549F20D-1B7B-E733-9792-C3F3BF36C5CF}" dt="2025-03-13T15:32:03.452" v="22"/>
          <ac:spMkLst>
            <pc:docMk/>
            <pc:sldMk cId="3645976213" sldId="364"/>
            <ac:spMk id="5" creationId="{F0F6D04C-766E-0F7F-E104-CE07534564A2}"/>
          </ac:spMkLst>
        </pc:spChg>
      </pc:sldChg>
      <pc:sldChg chg="modSp">
        <pc:chgData name="Arya Bijish" userId="S::abijish@purdue.edu::d9b4a0e3-a775-44e2-b941-4c916dc01aed" providerId="AD" clId="Web-{3549F20D-1B7B-E733-9792-C3F3BF36C5CF}" dt="2025-03-13T15:32:03.452" v="22"/>
        <pc:sldMkLst>
          <pc:docMk/>
          <pc:sldMk cId="3754033190" sldId="365"/>
        </pc:sldMkLst>
        <pc:spChg chg="mod">
          <ac:chgData name="Arya Bijish" userId="S::abijish@purdue.edu::d9b4a0e3-a775-44e2-b941-4c916dc01aed" providerId="AD" clId="Web-{3549F20D-1B7B-E733-9792-C3F3BF36C5CF}" dt="2025-03-13T15:32:03.452" v="22"/>
          <ac:spMkLst>
            <pc:docMk/>
            <pc:sldMk cId="3754033190" sldId="365"/>
            <ac:spMk id="5" creationId="{A3FD3078-2935-5999-EFC5-17D5DD2D031F}"/>
          </ac:spMkLst>
        </pc:spChg>
      </pc:sldChg>
      <pc:sldChg chg="modSp">
        <pc:chgData name="Arya Bijish" userId="S::abijish@purdue.edu::d9b4a0e3-a775-44e2-b941-4c916dc01aed" providerId="AD" clId="Web-{3549F20D-1B7B-E733-9792-C3F3BF36C5CF}" dt="2025-03-13T15:36:25.580" v="29"/>
        <pc:sldMkLst>
          <pc:docMk/>
          <pc:sldMk cId="1544335189" sldId="367"/>
        </pc:sldMkLst>
        <pc:spChg chg="mod">
          <ac:chgData name="Arya Bijish" userId="S::abijish@purdue.edu::d9b4a0e3-a775-44e2-b941-4c916dc01aed" providerId="AD" clId="Web-{3549F20D-1B7B-E733-9792-C3F3BF36C5CF}" dt="2025-03-13T15:32:03.452" v="22"/>
          <ac:spMkLst>
            <pc:docMk/>
            <pc:sldMk cId="1544335189" sldId="367"/>
            <ac:spMk id="5" creationId="{D55FB84E-64CF-C29E-6F23-A837C6BBFEEB}"/>
          </ac:spMkLst>
        </pc:spChg>
        <pc:spChg chg="mod">
          <ac:chgData name="Arya Bijish" userId="S::abijish@purdue.edu::d9b4a0e3-a775-44e2-b941-4c916dc01aed" providerId="AD" clId="Web-{3549F20D-1B7B-E733-9792-C3F3BF36C5CF}" dt="2025-03-13T15:36:25.580" v="29"/>
          <ac:spMkLst>
            <pc:docMk/>
            <pc:sldMk cId="1544335189" sldId="367"/>
            <ac:spMk id="10" creationId="{C2A59499-0510-246A-5553-E15E38821693}"/>
          </ac:spMkLst>
        </pc:spChg>
      </pc:sldChg>
      <pc:sldChg chg="modSp">
        <pc:chgData name="Arya Bijish" userId="S::abijish@purdue.edu::d9b4a0e3-a775-44e2-b941-4c916dc01aed" providerId="AD" clId="Web-{3549F20D-1B7B-E733-9792-C3F3BF36C5CF}" dt="2025-03-13T15:32:03.452" v="22"/>
        <pc:sldMkLst>
          <pc:docMk/>
          <pc:sldMk cId="1302264452" sldId="368"/>
        </pc:sldMkLst>
        <pc:spChg chg="mod">
          <ac:chgData name="Arya Bijish" userId="S::abijish@purdue.edu::d9b4a0e3-a775-44e2-b941-4c916dc01aed" providerId="AD" clId="Web-{3549F20D-1B7B-E733-9792-C3F3BF36C5CF}" dt="2025-03-13T15:32:03.452" v="22"/>
          <ac:spMkLst>
            <pc:docMk/>
            <pc:sldMk cId="1302264452" sldId="368"/>
            <ac:spMk id="8" creationId="{03391BB1-4651-BB24-4D60-B151472A2AF6}"/>
          </ac:spMkLst>
        </pc:spChg>
      </pc:sldChg>
      <pc:sldMasterChg chg="modSp mod modSldLayout">
        <pc:chgData name="Arya Bijish" userId="S::abijish@purdue.edu::d9b4a0e3-a775-44e2-b941-4c916dc01aed" providerId="AD" clId="Web-{3549F20D-1B7B-E733-9792-C3F3BF36C5CF}" dt="2025-03-13T15:32:03.452" v="22"/>
        <pc:sldMasterMkLst>
          <pc:docMk/>
          <pc:sldMasterMk cId="3825614813" sldId="2147483715"/>
        </pc:sldMasterMkLst>
        <pc:spChg chg="mod">
          <ac:chgData name="Arya Bijish" userId="S::abijish@purdue.edu::d9b4a0e3-a775-44e2-b941-4c916dc01aed" providerId="AD" clId="Web-{3549F20D-1B7B-E733-9792-C3F3BF36C5CF}" dt="2025-03-13T15:32:03.452" v="22"/>
          <ac:spMkLst>
            <pc:docMk/>
            <pc:sldMasterMk cId="3825614813" sldId="2147483715"/>
            <ac:spMk id="6" creationId="{FF19200A-5F39-EB36-4116-B2C1717CC7AD}"/>
          </ac:spMkLst>
        </pc:spChg>
        <pc:sldLayoutChg chg="mod">
          <pc:chgData name="Arya Bijish" userId="S::abijish@purdue.edu::d9b4a0e3-a775-44e2-b941-4c916dc01aed" providerId="AD" clId="Web-{3549F20D-1B7B-E733-9792-C3F3BF36C5CF}" dt="2025-03-13T15:32:03.452" v="22"/>
          <pc:sldLayoutMkLst>
            <pc:docMk/>
            <pc:sldMasterMk cId="3825614813" sldId="2147483715"/>
            <pc:sldLayoutMk cId="4214527922" sldId="2147483716"/>
          </pc:sldLayoutMkLst>
        </pc:sldLayoutChg>
        <pc:sldLayoutChg chg="mod">
          <pc:chgData name="Arya Bijish" userId="S::abijish@purdue.edu::d9b4a0e3-a775-44e2-b941-4c916dc01aed" providerId="AD" clId="Web-{3549F20D-1B7B-E733-9792-C3F3BF36C5CF}" dt="2025-03-13T15:32:03.452" v="22"/>
          <pc:sldLayoutMkLst>
            <pc:docMk/>
            <pc:sldMasterMk cId="3825614813" sldId="2147483715"/>
            <pc:sldLayoutMk cId="569925206" sldId="2147483717"/>
          </pc:sldLayoutMkLst>
        </pc:sldLayoutChg>
        <pc:sldLayoutChg chg="mod">
          <pc:chgData name="Arya Bijish" userId="S::abijish@purdue.edu::d9b4a0e3-a775-44e2-b941-4c916dc01aed" providerId="AD" clId="Web-{3549F20D-1B7B-E733-9792-C3F3BF36C5CF}" dt="2025-03-13T15:32:03.452" v="22"/>
          <pc:sldLayoutMkLst>
            <pc:docMk/>
            <pc:sldMasterMk cId="3825614813" sldId="2147483715"/>
            <pc:sldLayoutMk cId="3586611153" sldId="2147483718"/>
          </pc:sldLayoutMkLst>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2604212396" sldId="2147483719"/>
          </pc:sldLayoutMkLst>
          <pc:spChg chg="mod">
            <ac:chgData name="Arya Bijish" userId="S::abijish@purdue.edu::d9b4a0e3-a775-44e2-b941-4c916dc01aed" providerId="AD" clId="Web-{3549F20D-1B7B-E733-9792-C3F3BF36C5CF}" dt="2025-03-13T15:32:03.452" v="22"/>
            <ac:spMkLst>
              <pc:docMk/>
              <pc:sldMasterMk cId="3825614813" sldId="2147483715"/>
              <pc:sldLayoutMk cId="2604212396" sldId="2147483719"/>
              <ac:spMk id="2" creationId="{DCA0E95C-D44C-0BD3-29E1-C39EBAC823AE}"/>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3628432518" sldId="2147483720"/>
          </pc:sldLayoutMkLst>
          <pc:spChg chg="mod">
            <ac:chgData name="Arya Bijish" userId="S::abijish@purdue.edu::d9b4a0e3-a775-44e2-b941-4c916dc01aed" providerId="AD" clId="Web-{3549F20D-1B7B-E733-9792-C3F3BF36C5CF}" dt="2025-03-13T15:32:03.452" v="22"/>
            <ac:spMkLst>
              <pc:docMk/>
              <pc:sldMasterMk cId="3825614813" sldId="2147483715"/>
              <pc:sldLayoutMk cId="3628432518" sldId="2147483720"/>
              <ac:spMk id="2" creationId="{531718D0-66F2-E88D-01BB-CD3AF9F1A376}"/>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131998448" sldId="2147483721"/>
          </pc:sldLayoutMkLst>
          <pc:spChg chg="mod">
            <ac:chgData name="Arya Bijish" userId="S::abijish@purdue.edu::d9b4a0e3-a775-44e2-b941-4c916dc01aed" providerId="AD" clId="Web-{3549F20D-1B7B-E733-9792-C3F3BF36C5CF}" dt="2025-03-13T15:32:03.452" v="22"/>
            <ac:spMkLst>
              <pc:docMk/>
              <pc:sldMasterMk cId="3825614813" sldId="2147483715"/>
              <pc:sldLayoutMk cId="1131998448" sldId="2147483721"/>
              <ac:spMk id="2" creationId="{531718D0-66F2-E88D-01BB-CD3AF9F1A376}"/>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626903686" sldId="2147483722"/>
          </pc:sldLayoutMkLst>
          <pc:spChg chg="mod">
            <ac:chgData name="Arya Bijish" userId="S::abijish@purdue.edu::d9b4a0e3-a775-44e2-b941-4c916dc01aed" providerId="AD" clId="Web-{3549F20D-1B7B-E733-9792-C3F3BF36C5CF}" dt="2025-03-13T15:32:03.452" v="22"/>
            <ac:spMkLst>
              <pc:docMk/>
              <pc:sldMasterMk cId="3825614813" sldId="2147483715"/>
              <pc:sldLayoutMk cId="1626903686" sldId="2147483722"/>
              <ac:spMk id="6" creationId="{0BF54FE2-5844-7885-7089-16924C393EB6}"/>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3639963463" sldId="2147483723"/>
          </pc:sldLayoutMkLst>
          <pc:spChg chg="mod">
            <ac:chgData name="Arya Bijish" userId="S::abijish@purdue.edu::d9b4a0e3-a775-44e2-b941-4c916dc01aed" providerId="AD" clId="Web-{3549F20D-1B7B-E733-9792-C3F3BF36C5CF}" dt="2025-03-13T15:32:03.452" v="22"/>
            <ac:spMkLst>
              <pc:docMk/>
              <pc:sldMasterMk cId="3825614813" sldId="2147483715"/>
              <pc:sldLayoutMk cId="3639963463" sldId="2147483723"/>
              <ac:spMk id="3" creationId="{73E23E79-165A-C0A0-34F4-D4CD4FAC54E2}"/>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681714512" sldId="2147483724"/>
          </pc:sldLayoutMkLst>
          <pc:spChg chg="mod">
            <ac:chgData name="Arya Bijish" userId="S::abijish@purdue.edu::d9b4a0e3-a775-44e2-b941-4c916dc01aed" providerId="AD" clId="Web-{3549F20D-1B7B-E733-9792-C3F3BF36C5CF}" dt="2025-03-13T15:32:03.452" v="22"/>
            <ac:spMkLst>
              <pc:docMk/>
              <pc:sldMasterMk cId="3825614813" sldId="2147483715"/>
              <pc:sldLayoutMk cId="1681714512" sldId="2147483724"/>
              <ac:spMk id="4" creationId="{67E20F0F-7917-55BD-382B-A4E024108196}"/>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726685085" sldId="2147483725"/>
          </pc:sldLayoutMkLst>
          <pc:spChg chg="mod">
            <ac:chgData name="Arya Bijish" userId="S::abijish@purdue.edu::d9b4a0e3-a775-44e2-b941-4c916dc01aed" providerId="AD" clId="Web-{3549F20D-1B7B-E733-9792-C3F3BF36C5CF}" dt="2025-03-13T15:32:03.452" v="22"/>
            <ac:spMkLst>
              <pc:docMk/>
              <pc:sldMasterMk cId="3825614813" sldId="2147483715"/>
              <pc:sldLayoutMk cId="1726685085" sldId="2147483725"/>
              <ac:spMk id="10" creationId="{91641B97-9FFC-02AC-9A83-AD9CF1F958B2}"/>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2460767190" sldId="2147483726"/>
          </pc:sldLayoutMkLst>
          <pc:spChg chg="mod">
            <ac:chgData name="Arya Bijish" userId="S::abijish@purdue.edu::d9b4a0e3-a775-44e2-b941-4c916dc01aed" providerId="AD" clId="Web-{3549F20D-1B7B-E733-9792-C3F3BF36C5CF}" dt="2025-03-13T15:32:03.452" v="22"/>
            <ac:spMkLst>
              <pc:docMk/>
              <pc:sldMasterMk cId="3825614813" sldId="2147483715"/>
              <pc:sldLayoutMk cId="2460767190" sldId="2147483726"/>
              <ac:spMk id="11" creationId="{F039C530-4D1F-8F28-146E-3ECC4BBCE9E0}"/>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406290031" sldId="2147483727"/>
          </pc:sldLayoutMkLst>
          <pc:spChg chg="mod">
            <ac:chgData name="Arya Bijish" userId="S::abijish@purdue.edu::d9b4a0e3-a775-44e2-b941-4c916dc01aed" providerId="AD" clId="Web-{3549F20D-1B7B-E733-9792-C3F3BF36C5CF}" dt="2025-03-13T15:32:03.452" v="22"/>
            <ac:spMkLst>
              <pc:docMk/>
              <pc:sldMasterMk cId="3825614813" sldId="2147483715"/>
              <pc:sldLayoutMk cId="406290031" sldId="2147483727"/>
              <ac:spMk id="5" creationId="{D1CC4977-AD33-556A-2AED-7416F7D43900}"/>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3433354303" sldId="2147483728"/>
          </pc:sldLayoutMkLst>
          <pc:spChg chg="mod">
            <ac:chgData name="Arya Bijish" userId="S::abijish@purdue.edu::d9b4a0e3-a775-44e2-b941-4c916dc01aed" providerId="AD" clId="Web-{3549F20D-1B7B-E733-9792-C3F3BF36C5CF}" dt="2025-03-13T15:32:03.452" v="22"/>
            <ac:spMkLst>
              <pc:docMk/>
              <pc:sldMasterMk cId="3825614813" sldId="2147483715"/>
              <pc:sldLayoutMk cId="3433354303" sldId="2147483728"/>
              <ac:spMk id="5" creationId="{3BA56456-EFF1-AF89-28F7-3D4A6920E070}"/>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5941760" sldId="2147483729"/>
          </pc:sldLayoutMkLst>
          <pc:spChg chg="mod">
            <ac:chgData name="Arya Bijish" userId="S::abijish@purdue.edu::d9b4a0e3-a775-44e2-b941-4c916dc01aed" providerId="AD" clId="Web-{3549F20D-1B7B-E733-9792-C3F3BF36C5CF}" dt="2025-03-13T15:32:03.452" v="22"/>
            <ac:spMkLst>
              <pc:docMk/>
              <pc:sldMasterMk cId="3825614813" sldId="2147483715"/>
              <pc:sldLayoutMk cId="15941760" sldId="2147483729"/>
              <ac:spMk id="2" creationId="{A3135B86-20D4-13D9-0376-A64DF5C381B3}"/>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588244453" sldId="2147483730"/>
          </pc:sldLayoutMkLst>
          <pc:spChg chg="mod">
            <ac:chgData name="Arya Bijish" userId="S::abijish@purdue.edu::d9b4a0e3-a775-44e2-b941-4c916dc01aed" providerId="AD" clId="Web-{3549F20D-1B7B-E733-9792-C3F3BF36C5CF}" dt="2025-03-13T15:32:03.452" v="22"/>
            <ac:spMkLst>
              <pc:docMk/>
              <pc:sldMasterMk cId="3825614813" sldId="2147483715"/>
              <pc:sldLayoutMk cId="1588244453" sldId="2147483730"/>
              <ac:spMk id="2" creationId="{6DA9D6A4-F44C-720B-EF21-A331231A6477}"/>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2750330322" sldId="2147483731"/>
          </pc:sldLayoutMkLst>
          <pc:spChg chg="mod">
            <ac:chgData name="Arya Bijish" userId="S::abijish@purdue.edu::d9b4a0e3-a775-44e2-b941-4c916dc01aed" providerId="AD" clId="Web-{3549F20D-1B7B-E733-9792-C3F3BF36C5CF}" dt="2025-03-13T15:32:03.452" v="22"/>
            <ac:spMkLst>
              <pc:docMk/>
              <pc:sldMasterMk cId="3825614813" sldId="2147483715"/>
              <pc:sldLayoutMk cId="2750330322" sldId="2147483731"/>
              <ac:spMk id="2" creationId="{E0D3EBD5-219C-5B88-5FAA-E3535228FBDB}"/>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689313171" sldId="2147483732"/>
          </pc:sldLayoutMkLst>
          <pc:spChg chg="mod">
            <ac:chgData name="Arya Bijish" userId="S::abijish@purdue.edu::d9b4a0e3-a775-44e2-b941-4c916dc01aed" providerId="AD" clId="Web-{3549F20D-1B7B-E733-9792-C3F3BF36C5CF}" dt="2025-03-13T15:32:03.452" v="22"/>
            <ac:spMkLst>
              <pc:docMk/>
              <pc:sldMasterMk cId="3825614813" sldId="2147483715"/>
              <pc:sldLayoutMk cId="1689313171" sldId="2147483732"/>
              <ac:spMk id="19" creationId="{0B1371B0-95CE-4462-18BB-F77CBC19BF86}"/>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885527150" sldId="2147483733"/>
          </pc:sldLayoutMkLst>
          <pc:spChg chg="mod">
            <ac:chgData name="Arya Bijish" userId="S::abijish@purdue.edu::d9b4a0e3-a775-44e2-b941-4c916dc01aed" providerId="AD" clId="Web-{3549F20D-1B7B-E733-9792-C3F3BF36C5CF}" dt="2025-03-13T15:32:03.452" v="22"/>
            <ac:spMkLst>
              <pc:docMk/>
              <pc:sldMasterMk cId="3825614813" sldId="2147483715"/>
              <pc:sldLayoutMk cId="885527150" sldId="2147483733"/>
              <ac:spMk id="20" creationId="{2785C5DB-355E-CD09-6EF5-58F892E8FB6F}"/>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703441832" sldId="2147483734"/>
          </pc:sldLayoutMkLst>
          <pc:spChg chg="mod">
            <ac:chgData name="Arya Bijish" userId="S::abijish@purdue.edu::d9b4a0e3-a775-44e2-b941-4c916dc01aed" providerId="AD" clId="Web-{3549F20D-1B7B-E733-9792-C3F3BF36C5CF}" dt="2025-03-13T15:32:03.452" v="22"/>
            <ac:spMkLst>
              <pc:docMk/>
              <pc:sldMasterMk cId="3825614813" sldId="2147483715"/>
              <pc:sldLayoutMk cId="1703441832" sldId="2147483734"/>
              <ac:spMk id="18" creationId="{BE9F3313-6532-97CE-1E0D-3A21EA40A39C}"/>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2216712600" sldId="2147483735"/>
          </pc:sldLayoutMkLst>
          <pc:spChg chg="mod">
            <ac:chgData name="Arya Bijish" userId="S::abijish@purdue.edu::d9b4a0e3-a775-44e2-b941-4c916dc01aed" providerId="AD" clId="Web-{3549F20D-1B7B-E733-9792-C3F3BF36C5CF}" dt="2025-03-13T15:32:03.452" v="22"/>
            <ac:spMkLst>
              <pc:docMk/>
              <pc:sldMasterMk cId="3825614813" sldId="2147483715"/>
              <pc:sldLayoutMk cId="2216712600" sldId="2147483735"/>
              <ac:spMk id="6" creationId="{BA0F278F-8AAE-FA0B-4B47-AB0FFECE69F2}"/>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838946650" sldId="2147483736"/>
          </pc:sldLayoutMkLst>
          <pc:spChg chg="mod">
            <ac:chgData name="Arya Bijish" userId="S::abijish@purdue.edu::d9b4a0e3-a775-44e2-b941-4c916dc01aed" providerId="AD" clId="Web-{3549F20D-1B7B-E733-9792-C3F3BF36C5CF}" dt="2025-03-13T15:32:03.452" v="22"/>
            <ac:spMkLst>
              <pc:docMk/>
              <pc:sldMasterMk cId="3825614813" sldId="2147483715"/>
              <pc:sldLayoutMk cId="1838946650" sldId="2147483736"/>
              <ac:spMk id="3" creationId="{FA4DDE6D-DD47-E873-4306-EBFC1F91F657}"/>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3347540712" sldId="2147483737"/>
          </pc:sldLayoutMkLst>
          <pc:spChg chg="mod">
            <ac:chgData name="Arya Bijish" userId="S::abijish@purdue.edu::d9b4a0e3-a775-44e2-b941-4c916dc01aed" providerId="AD" clId="Web-{3549F20D-1B7B-E733-9792-C3F3BF36C5CF}" dt="2025-03-13T15:32:03.452" v="22"/>
            <ac:spMkLst>
              <pc:docMk/>
              <pc:sldMasterMk cId="3825614813" sldId="2147483715"/>
              <pc:sldLayoutMk cId="3347540712" sldId="2147483737"/>
              <ac:spMk id="4" creationId="{3AE58850-3E44-9220-12DF-98BC6F729C54}"/>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1546374836" sldId="2147483738"/>
          </pc:sldLayoutMkLst>
          <pc:spChg chg="mod">
            <ac:chgData name="Arya Bijish" userId="S::abijish@purdue.edu::d9b4a0e3-a775-44e2-b941-4c916dc01aed" providerId="AD" clId="Web-{3549F20D-1B7B-E733-9792-C3F3BF36C5CF}" dt="2025-03-13T15:32:03.452" v="22"/>
            <ac:spMkLst>
              <pc:docMk/>
              <pc:sldMasterMk cId="3825614813" sldId="2147483715"/>
              <pc:sldLayoutMk cId="1546374836" sldId="2147483738"/>
              <ac:spMk id="2" creationId="{6A0ED9A8-0DA3-BC24-94A1-086C8ECA8189}"/>
            </ac:spMkLst>
          </pc:spChg>
        </pc:sldLayoutChg>
        <pc:sldLayoutChg chg="modSp mod">
          <pc:chgData name="Arya Bijish" userId="S::abijish@purdue.edu::d9b4a0e3-a775-44e2-b941-4c916dc01aed" providerId="AD" clId="Web-{3549F20D-1B7B-E733-9792-C3F3BF36C5CF}" dt="2025-03-13T15:32:03.452" v="22"/>
          <pc:sldLayoutMkLst>
            <pc:docMk/>
            <pc:sldMasterMk cId="3825614813" sldId="2147483715"/>
            <pc:sldLayoutMk cId="3941502010" sldId="2147483739"/>
          </pc:sldLayoutMkLst>
          <pc:spChg chg="mod">
            <ac:chgData name="Arya Bijish" userId="S::abijish@purdue.edu::d9b4a0e3-a775-44e2-b941-4c916dc01aed" providerId="AD" clId="Web-{3549F20D-1B7B-E733-9792-C3F3BF36C5CF}" dt="2025-03-13T15:32:03.452" v="22"/>
            <ac:spMkLst>
              <pc:docMk/>
              <pc:sldMasterMk cId="3825614813" sldId="2147483715"/>
              <pc:sldLayoutMk cId="3941502010" sldId="2147483739"/>
              <ac:spMk id="2" creationId="{7511E696-D9D7-67E3-048E-80603F311A2E}"/>
            </ac:spMkLst>
          </pc:spChg>
        </pc:sldLayoutChg>
        <pc:sldLayoutChg chg="mod">
          <pc:chgData name="Arya Bijish" userId="S::abijish@purdue.edu::d9b4a0e3-a775-44e2-b941-4c916dc01aed" providerId="AD" clId="Web-{3549F20D-1B7B-E733-9792-C3F3BF36C5CF}" dt="2025-03-13T15:32:03.452" v="22"/>
          <pc:sldLayoutMkLst>
            <pc:docMk/>
            <pc:sldMasterMk cId="3825614813" sldId="2147483715"/>
            <pc:sldLayoutMk cId="703653978" sldId="2147483740"/>
          </pc:sldLayoutMkLst>
        </pc:sldLayoutChg>
        <pc:sldLayoutChg chg="mod">
          <pc:chgData name="Arya Bijish" userId="S::abijish@purdue.edu::d9b4a0e3-a775-44e2-b941-4c916dc01aed" providerId="AD" clId="Web-{3549F20D-1B7B-E733-9792-C3F3BF36C5CF}" dt="2025-03-13T15:32:03.452" v="22"/>
          <pc:sldLayoutMkLst>
            <pc:docMk/>
            <pc:sldMasterMk cId="3825614813" sldId="2147483715"/>
            <pc:sldLayoutMk cId="1618025383" sldId="2147483741"/>
          </pc:sldLayoutMkLst>
        </pc:sldLayoutChg>
      </pc:sldMasterChg>
    </pc:docChg>
  </pc:docChgLst>
  <pc:docChgLst>
    <pc:chgData name="Arya Bijish" userId="S::abijish@purdue.edu::d9b4a0e3-a775-44e2-b941-4c916dc01aed" providerId="AD" clId="Web-{9C3CF619-2699-AD58-A2D5-D85523FCC5C0}"/>
    <pc:docChg chg="modSld">
      <pc:chgData name="Arya Bijish" userId="S::abijish@purdue.edu::d9b4a0e3-a775-44e2-b941-4c916dc01aed" providerId="AD" clId="Web-{9C3CF619-2699-AD58-A2D5-D85523FCC5C0}" dt="2025-03-27T14:57:51.668" v="54" actId="20577"/>
      <pc:docMkLst>
        <pc:docMk/>
      </pc:docMkLst>
      <pc:sldChg chg="delSp modSp">
        <pc:chgData name="Arya Bijish" userId="S::abijish@purdue.edu::d9b4a0e3-a775-44e2-b941-4c916dc01aed" providerId="AD" clId="Web-{9C3CF619-2699-AD58-A2D5-D85523FCC5C0}" dt="2025-03-27T14:57:04.948" v="44"/>
        <pc:sldMkLst>
          <pc:docMk/>
          <pc:sldMk cId="1018050751" sldId="347"/>
        </pc:sldMkLst>
        <pc:spChg chg="del">
          <ac:chgData name="Arya Bijish" userId="S::abijish@purdue.edu::d9b4a0e3-a775-44e2-b941-4c916dc01aed" providerId="AD" clId="Web-{9C3CF619-2699-AD58-A2D5-D85523FCC5C0}" dt="2025-03-27T14:56:58.823" v="42"/>
          <ac:spMkLst>
            <pc:docMk/>
            <pc:sldMk cId="1018050751" sldId="347"/>
            <ac:spMk id="10" creationId="{2875D18A-531E-D410-0A8E-4C7E3BA28A32}"/>
          </ac:spMkLst>
        </pc:spChg>
        <pc:spChg chg="del">
          <ac:chgData name="Arya Bijish" userId="S::abijish@purdue.edu::d9b4a0e3-a775-44e2-b941-4c916dc01aed" providerId="AD" clId="Web-{9C3CF619-2699-AD58-A2D5-D85523FCC5C0}" dt="2025-03-27T14:57:04.948" v="44"/>
          <ac:spMkLst>
            <pc:docMk/>
            <pc:sldMk cId="1018050751" sldId="347"/>
            <ac:spMk id="22" creationId="{94A3B286-E980-4F91-66A8-9EA0D6A16F78}"/>
          </ac:spMkLst>
        </pc:spChg>
        <pc:spChg chg="mod">
          <ac:chgData name="Arya Bijish" userId="S::abijish@purdue.edu::d9b4a0e3-a775-44e2-b941-4c916dc01aed" providerId="AD" clId="Web-{9C3CF619-2699-AD58-A2D5-D85523FCC5C0}" dt="2025-03-27T14:56:42.745" v="40" actId="20577"/>
          <ac:spMkLst>
            <pc:docMk/>
            <pc:sldMk cId="1018050751" sldId="347"/>
            <ac:spMk id="42" creationId="{D81EFC81-DE81-8AED-23D3-DE66A5FBB283}"/>
          </ac:spMkLst>
        </pc:spChg>
        <pc:cxnChg chg="del">
          <ac:chgData name="Arya Bijish" userId="S::abijish@purdue.edu::d9b4a0e3-a775-44e2-b941-4c916dc01aed" providerId="AD" clId="Web-{9C3CF619-2699-AD58-A2D5-D85523FCC5C0}" dt="2025-03-27T14:56:56.698" v="41"/>
          <ac:cxnSpMkLst>
            <pc:docMk/>
            <pc:sldMk cId="1018050751" sldId="347"/>
            <ac:cxnSpMk id="20" creationId="{EED5314D-79E8-997E-4755-A524B69A9F74}"/>
          </ac:cxnSpMkLst>
        </pc:cxnChg>
        <pc:cxnChg chg="del">
          <ac:chgData name="Arya Bijish" userId="S::abijish@purdue.edu::d9b4a0e3-a775-44e2-b941-4c916dc01aed" providerId="AD" clId="Web-{9C3CF619-2699-AD58-A2D5-D85523FCC5C0}" dt="2025-03-27T14:57:00.323" v="43"/>
          <ac:cxnSpMkLst>
            <pc:docMk/>
            <pc:sldMk cId="1018050751" sldId="347"/>
            <ac:cxnSpMk id="27" creationId="{2B23A2A3-79AA-5C3B-B2EF-98BC095D3F18}"/>
          </ac:cxnSpMkLst>
        </pc:cxnChg>
      </pc:sldChg>
      <pc:sldChg chg="addSp delSp modSp">
        <pc:chgData name="Arya Bijish" userId="S::abijish@purdue.edu::d9b4a0e3-a775-44e2-b941-4c916dc01aed" providerId="AD" clId="Web-{9C3CF619-2699-AD58-A2D5-D85523FCC5C0}" dt="2025-03-27T14:55:23.868" v="25" actId="1076"/>
        <pc:sldMkLst>
          <pc:docMk/>
          <pc:sldMk cId="2710205535" sldId="348"/>
        </pc:sldMkLst>
        <pc:spChg chg="mod">
          <ac:chgData name="Arya Bijish" userId="S::abijish@purdue.edu::d9b4a0e3-a775-44e2-b941-4c916dc01aed" providerId="AD" clId="Web-{9C3CF619-2699-AD58-A2D5-D85523FCC5C0}" dt="2025-03-27T14:52:39.176" v="1" actId="20577"/>
          <ac:spMkLst>
            <pc:docMk/>
            <pc:sldMk cId="2710205535" sldId="348"/>
            <ac:spMk id="19" creationId="{5E0C052C-4508-B4A1-DEC6-F3226ECF8B80}"/>
          </ac:spMkLst>
        </pc:spChg>
        <pc:spChg chg="mod">
          <ac:chgData name="Arya Bijish" userId="S::abijish@purdue.edu::d9b4a0e3-a775-44e2-b941-4c916dc01aed" providerId="AD" clId="Web-{9C3CF619-2699-AD58-A2D5-D85523FCC5C0}" dt="2025-03-27T14:54:03.412" v="15" actId="20577"/>
          <ac:spMkLst>
            <pc:docMk/>
            <pc:sldMk cId="2710205535" sldId="348"/>
            <ac:spMk id="23" creationId="{D68A683D-61DB-0B5D-68B2-D185CA015DD5}"/>
          </ac:spMkLst>
        </pc:spChg>
        <pc:spChg chg="mod">
          <ac:chgData name="Arya Bijish" userId="S::abijish@purdue.edu::d9b4a0e3-a775-44e2-b941-4c916dc01aed" providerId="AD" clId="Web-{9C3CF619-2699-AD58-A2D5-D85523FCC5C0}" dt="2025-03-27T14:55:02.055" v="23" actId="1076"/>
          <ac:spMkLst>
            <pc:docMk/>
            <pc:sldMk cId="2710205535" sldId="348"/>
            <ac:spMk id="27" creationId="{F441376E-305A-008B-8CCC-1A36DE4DA87E}"/>
          </ac:spMkLst>
        </pc:spChg>
        <pc:spChg chg="del">
          <ac:chgData name="Arya Bijish" userId="S::abijish@purdue.edu::d9b4a0e3-a775-44e2-b941-4c916dc01aed" providerId="AD" clId="Web-{9C3CF619-2699-AD58-A2D5-D85523FCC5C0}" dt="2025-03-27T14:54:30.538" v="17"/>
          <ac:spMkLst>
            <pc:docMk/>
            <pc:sldMk cId="2710205535" sldId="348"/>
            <ac:spMk id="31" creationId="{0518211D-338E-6303-73EC-6C792E6B2CFF}"/>
          </ac:spMkLst>
        </pc:spChg>
        <pc:spChg chg="mod">
          <ac:chgData name="Arya Bijish" userId="S::abijish@purdue.edu::d9b4a0e3-a775-44e2-b941-4c916dc01aed" providerId="AD" clId="Web-{9C3CF619-2699-AD58-A2D5-D85523FCC5C0}" dt="2025-03-27T14:55:06.789" v="24" actId="1076"/>
          <ac:spMkLst>
            <pc:docMk/>
            <pc:sldMk cId="2710205535" sldId="348"/>
            <ac:spMk id="35" creationId="{A8617B6C-1CF8-FEFA-F637-D9B3E0794689}"/>
          </ac:spMkLst>
        </pc:spChg>
        <pc:spChg chg="mod">
          <ac:chgData name="Arya Bijish" userId="S::abijish@purdue.edu::d9b4a0e3-a775-44e2-b941-4c916dc01aed" providerId="AD" clId="Web-{9C3CF619-2699-AD58-A2D5-D85523FCC5C0}" dt="2025-03-27T14:55:23.868" v="25" actId="1076"/>
          <ac:spMkLst>
            <pc:docMk/>
            <pc:sldMk cId="2710205535" sldId="348"/>
            <ac:spMk id="39" creationId="{D2E4BBCF-0E7D-1B29-1B77-BC1661FC0829}"/>
          </ac:spMkLst>
        </pc:spChg>
        <pc:picChg chg="add mod">
          <ac:chgData name="Arya Bijish" userId="S::abijish@purdue.edu::d9b4a0e3-a775-44e2-b941-4c916dc01aed" providerId="AD" clId="Web-{9C3CF619-2699-AD58-A2D5-D85523FCC5C0}" dt="2025-03-27T14:53:45.740" v="12" actId="1076"/>
          <ac:picMkLst>
            <pc:docMk/>
            <pc:sldMk cId="2710205535" sldId="348"/>
            <ac:picMk id="5" creationId="{7465369C-2B23-A78B-F4B3-3C3AEB76793C}"/>
          </ac:picMkLst>
        </pc:picChg>
        <pc:picChg chg="add del">
          <ac:chgData name="Arya Bijish" userId="S::abijish@purdue.edu::d9b4a0e3-a775-44e2-b941-4c916dc01aed" providerId="AD" clId="Web-{9C3CF619-2699-AD58-A2D5-D85523FCC5C0}" dt="2025-03-27T14:53:37.974" v="10"/>
          <ac:picMkLst>
            <pc:docMk/>
            <pc:sldMk cId="2710205535" sldId="348"/>
            <ac:picMk id="17" creationId="{F884A8CC-E041-8E5B-B474-004F6BE78C7F}"/>
          </ac:picMkLst>
        </pc:picChg>
        <pc:picChg chg="mod">
          <ac:chgData name="Arya Bijish" userId="S::abijish@purdue.edu::d9b4a0e3-a775-44e2-b941-4c916dc01aed" providerId="AD" clId="Web-{9C3CF619-2699-AD58-A2D5-D85523FCC5C0}" dt="2025-03-27T14:54:47.132" v="20" actId="1076"/>
          <ac:picMkLst>
            <pc:docMk/>
            <pc:sldMk cId="2710205535" sldId="348"/>
            <ac:picMk id="25" creationId="{0E1312F4-B0B3-3021-B6B9-E7F264865A42}"/>
          </ac:picMkLst>
        </pc:picChg>
        <pc:picChg chg="del">
          <ac:chgData name="Arya Bijish" userId="S::abijish@purdue.edu::d9b4a0e3-a775-44e2-b941-4c916dc01aed" providerId="AD" clId="Web-{9C3CF619-2699-AD58-A2D5-D85523FCC5C0}" dt="2025-03-27T14:54:27.304" v="16"/>
          <ac:picMkLst>
            <pc:docMk/>
            <pc:sldMk cId="2710205535" sldId="348"/>
            <ac:picMk id="29" creationId="{A5735C93-1B94-A9ED-537A-5FCA7E688BA0}"/>
          </ac:picMkLst>
        </pc:picChg>
        <pc:picChg chg="mod">
          <ac:chgData name="Arya Bijish" userId="S::abijish@purdue.edu::d9b4a0e3-a775-44e2-b941-4c916dc01aed" providerId="AD" clId="Web-{9C3CF619-2699-AD58-A2D5-D85523FCC5C0}" dt="2025-03-27T14:54:50.836" v="21" actId="1076"/>
          <ac:picMkLst>
            <pc:docMk/>
            <pc:sldMk cId="2710205535" sldId="348"/>
            <ac:picMk id="33" creationId="{661E659F-E57B-6552-D77F-51D8475BF2F1}"/>
          </ac:picMkLst>
        </pc:picChg>
        <pc:picChg chg="mod">
          <ac:chgData name="Arya Bijish" userId="S::abijish@purdue.edu::d9b4a0e3-a775-44e2-b941-4c916dc01aed" providerId="AD" clId="Web-{9C3CF619-2699-AD58-A2D5-D85523FCC5C0}" dt="2025-03-27T14:54:57.601" v="22" actId="1076"/>
          <ac:picMkLst>
            <pc:docMk/>
            <pc:sldMk cId="2710205535" sldId="348"/>
            <ac:picMk id="37" creationId="{5918AE50-5F0C-7F06-497D-A6B1ECD0007B}"/>
          </ac:picMkLst>
        </pc:picChg>
      </pc:sldChg>
      <pc:sldChg chg="modSp">
        <pc:chgData name="Arya Bijish" userId="S::abijish@purdue.edu::d9b4a0e3-a775-44e2-b941-4c916dc01aed" providerId="AD" clId="Web-{9C3CF619-2699-AD58-A2D5-D85523FCC5C0}" dt="2025-03-27T14:56:21.275" v="38" actId="20577"/>
        <pc:sldMkLst>
          <pc:docMk/>
          <pc:sldMk cId="1535737601" sldId="349"/>
        </pc:sldMkLst>
        <pc:spChg chg="mod">
          <ac:chgData name="Arya Bijish" userId="S::abijish@purdue.edu::d9b4a0e3-a775-44e2-b941-4c916dc01aed" providerId="AD" clId="Web-{9C3CF619-2699-AD58-A2D5-D85523FCC5C0}" dt="2025-03-27T14:56:06.666" v="36" actId="20577"/>
          <ac:spMkLst>
            <pc:docMk/>
            <pc:sldMk cId="1535737601" sldId="349"/>
            <ac:spMk id="16" creationId="{5833E294-D8AF-4F00-C545-ED70030B40FE}"/>
          </ac:spMkLst>
        </pc:spChg>
        <pc:spChg chg="mod">
          <ac:chgData name="Arya Bijish" userId="S::abijish@purdue.edu::d9b4a0e3-a775-44e2-b941-4c916dc01aed" providerId="AD" clId="Web-{9C3CF619-2699-AD58-A2D5-D85523FCC5C0}" dt="2025-03-27T14:56:21.275" v="38" actId="20577"/>
          <ac:spMkLst>
            <pc:docMk/>
            <pc:sldMk cId="1535737601" sldId="349"/>
            <ac:spMk id="53" creationId="{119A5AA5-FC46-0D7E-DA21-7BC22A8F921F}"/>
          </ac:spMkLst>
        </pc:spChg>
      </pc:sldChg>
      <pc:sldChg chg="modSp">
        <pc:chgData name="Arya Bijish" userId="S::abijish@purdue.edu::d9b4a0e3-a775-44e2-b941-4c916dc01aed" providerId="AD" clId="Web-{9C3CF619-2699-AD58-A2D5-D85523FCC5C0}" dt="2025-03-27T14:57:51.668" v="54" actId="20577"/>
        <pc:sldMkLst>
          <pc:docMk/>
          <pc:sldMk cId="1254167895" sldId="355"/>
        </pc:sldMkLst>
        <pc:spChg chg="mod">
          <ac:chgData name="Arya Bijish" userId="S::abijish@purdue.edu::d9b4a0e3-a775-44e2-b941-4c916dc01aed" providerId="AD" clId="Web-{9C3CF619-2699-AD58-A2D5-D85523FCC5C0}" dt="2025-03-27T14:57:45.496" v="51" actId="20577"/>
          <ac:spMkLst>
            <pc:docMk/>
            <pc:sldMk cId="1254167895" sldId="355"/>
            <ac:spMk id="10" creationId="{EA2B5D02-9DD7-E475-9DC5-8AEE1803513D}"/>
          </ac:spMkLst>
        </pc:spChg>
        <pc:spChg chg="mod">
          <ac:chgData name="Arya Bijish" userId="S::abijish@purdue.edu::d9b4a0e3-a775-44e2-b941-4c916dc01aed" providerId="AD" clId="Web-{9C3CF619-2699-AD58-A2D5-D85523FCC5C0}" dt="2025-03-27T14:57:51.668" v="54" actId="20577"/>
          <ac:spMkLst>
            <pc:docMk/>
            <pc:sldMk cId="1254167895" sldId="355"/>
            <ac:spMk id="25" creationId="{EDDBDE7E-62AA-47BA-32DE-3C1AADE5B9B2}"/>
          </ac:spMkLst>
        </pc:spChg>
      </pc:sldChg>
      <pc:sldChg chg="delSp">
        <pc:chgData name="Arya Bijish" userId="S::abijish@purdue.edu::d9b4a0e3-a775-44e2-b941-4c916dc01aed" providerId="AD" clId="Web-{9C3CF619-2699-AD58-A2D5-D85523FCC5C0}" dt="2025-03-27T14:57:13.949" v="48"/>
        <pc:sldMkLst>
          <pc:docMk/>
          <pc:sldMk cId="3645976213" sldId="364"/>
        </pc:sldMkLst>
        <pc:spChg chg="del">
          <ac:chgData name="Arya Bijish" userId="S::abijish@purdue.edu::d9b4a0e3-a775-44e2-b941-4c916dc01aed" providerId="AD" clId="Web-{9C3CF619-2699-AD58-A2D5-D85523FCC5C0}" dt="2025-03-27T14:57:09.542" v="46"/>
          <ac:spMkLst>
            <pc:docMk/>
            <pc:sldMk cId="3645976213" sldId="364"/>
            <ac:spMk id="10" creationId="{AFA6FBB0-D7DB-D9D4-DA00-5A8570B0368D}"/>
          </ac:spMkLst>
        </pc:spChg>
        <pc:spChg chg="del">
          <ac:chgData name="Arya Bijish" userId="S::abijish@purdue.edu::d9b4a0e3-a775-44e2-b941-4c916dc01aed" providerId="AD" clId="Web-{9C3CF619-2699-AD58-A2D5-D85523FCC5C0}" dt="2025-03-27T14:57:13.949" v="48"/>
          <ac:spMkLst>
            <pc:docMk/>
            <pc:sldMk cId="3645976213" sldId="364"/>
            <ac:spMk id="22" creationId="{24E342D8-1D0E-DF96-4859-0BB8CD765146}"/>
          </ac:spMkLst>
        </pc:spChg>
        <pc:cxnChg chg="del">
          <ac:chgData name="Arya Bijish" userId="S::abijish@purdue.edu::d9b4a0e3-a775-44e2-b941-4c916dc01aed" providerId="AD" clId="Web-{9C3CF619-2699-AD58-A2D5-D85523FCC5C0}" dt="2025-03-27T14:57:07.745" v="45"/>
          <ac:cxnSpMkLst>
            <pc:docMk/>
            <pc:sldMk cId="3645976213" sldId="364"/>
            <ac:cxnSpMk id="20" creationId="{39B8DB8B-1E81-F73B-03EB-FC221EA3F201}"/>
          </ac:cxnSpMkLst>
        </pc:cxnChg>
        <pc:cxnChg chg="del">
          <ac:chgData name="Arya Bijish" userId="S::abijish@purdue.edu::d9b4a0e3-a775-44e2-b941-4c916dc01aed" providerId="AD" clId="Web-{9C3CF619-2699-AD58-A2D5-D85523FCC5C0}" dt="2025-03-27T14:57:11.558" v="47"/>
          <ac:cxnSpMkLst>
            <pc:docMk/>
            <pc:sldMk cId="3645976213" sldId="364"/>
            <ac:cxnSpMk id="27" creationId="{F465C58C-7F9E-BA78-609A-35B11DE1E97D}"/>
          </ac:cxnSpMkLst>
        </pc:cxnChg>
      </pc:sldChg>
    </pc:docChg>
  </pc:docChgLst>
  <pc:docChgLst>
    <pc:chgData name="Abigail Marie Wetzel" userId="S::wetzel17@purdue.edu::324e1030-18e0-4382-b284-d49f87aa8679" providerId="AD" clId="Web-{B53D03D7-697E-799E-C9CB-83A451ABC94A}"/>
    <pc:docChg chg="modSld">
      <pc:chgData name="Abigail Marie Wetzel" userId="S::wetzel17@purdue.edu::324e1030-18e0-4382-b284-d49f87aa8679" providerId="AD" clId="Web-{B53D03D7-697E-799E-C9CB-83A451ABC94A}" dt="2025-03-13T15:08:43.293" v="66"/>
      <pc:docMkLst>
        <pc:docMk/>
      </pc:docMkLst>
      <pc:sldChg chg="delSp">
        <pc:chgData name="Abigail Marie Wetzel" userId="S::wetzel17@purdue.edu::324e1030-18e0-4382-b284-d49f87aa8679" providerId="AD" clId="Web-{B53D03D7-697E-799E-C9CB-83A451ABC94A}" dt="2025-03-13T15:03:14.934" v="28"/>
        <pc:sldMkLst>
          <pc:docMk/>
          <pc:sldMk cId="2613365997" sldId="345"/>
        </pc:sldMkLst>
        <pc:picChg chg="del">
          <ac:chgData name="Abigail Marie Wetzel" userId="S::wetzel17@purdue.edu::324e1030-18e0-4382-b284-d49f87aa8679" providerId="AD" clId="Web-{B53D03D7-697E-799E-C9CB-83A451ABC94A}" dt="2025-03-13T15:03:14.934" v="28"/>
          <ac:picMkLst>
            <pc:docMk/>
            <pc:sldMk cId="2613365997" sldId="345"/>
            <ac:picMk id="11" creationId="{E25566CD-586E-9E87-5643-724A5A0BABFA}"/>
          </ac:picMkLst>
        </pc:picChg>
      </pc:sldChg>
      <pc:sldChg chg="delSp">
        <pc:chgData name="Abigail Marie Wetzel" userId="S::wetzel17@purdue.edu::324e1030-18e0-4382-b284-d49f87aa8679" providerId="AD" clId="Web-{B53D03D7-697E-799E-C9CB-83A451ABC94A}" dt="2025-03-13T15:03:11.574" v="27"/>
        <pc:sldMkLst>
          <pc:docMk/>
          <pc:sldMk cId="3656402080" sldId="346"/>
        </pc:sldMkLst>
        <pc:picChg chg="del">
          <ac:chgData name="Abigail Marie Wetzel" userId="S::wetzel17@purdue.edu::324e1030-18e0-4382-b284-d49f87aa8679" providerId="AD" clId="Web-{B53D03D7-697E-799E-C9CB-83A451ABC94A}" dt="2025-03-13T15:03:11.574" v="27"/>
          <ac:picMkLst>
            <pc:docMk/>
            <pc:sldMk cId="3656402080" sldId="346"/>
            <ac:picMk id="17" creationId="{88EB07B9-4642-8D2D-2D1D-7CDD8C7DE430}"/>
          </ac:picMkLst>
        </pc:picChg>
      </pc:sldChg>
      <pc:sldChg chg="delSp">
        <pc:chgData name="Abigail Marie Wetzel" userId="S::wetzel17@purdue.edu::324e1030-18e0-4382-b284-d49f87aa8679" providerId="AD" clId="Web-{B53D03D7-697E-799E-C9CB-83A451ABC94A}" dt="2025-03-13T15:02:56.059" v="26"/>
        <pc:sldMkLst>
          <pc:docMk/>
          <pc:sldMk cId="1018050751" sldId="347"/>
        </pc:sldMkLst>
        <pc:picChg chg="del">
          <ac:chgData name="Abigail Marie Wetzel" userId="S::wetzel17@purdue.edu::324e1030-18e0-4382-b284-d49f87aa8679" providerId="AD" clId="Web-{B53D03D7-697E-799E-C9CB-83A451ABC94A}" dt="2025-03-13T15:02:56.059" v="26"/>
          <ac:picMkLst>
            <pc:docMk/>
            <pc:sldMk cId="1018050751" sldId="347"/>
            <ac:picMk id="5" creationId="{0E8191CE-0042-60E5-1776-F8E10CEC520A}"/>
          </ac:picMkLst>
        </pc:picChg>
      </pc:sldChg>
      <pc:sldChg chg="delSp">
        <pc:chgData name="Abigail Marie Wetzel" userId="S::wetzel17@purdue.edu::324e1030-18e0-4382-b284-d49f87aa8679" providerId="AD" clId="Web-{B53D03D7-697E-799E-C9CB-83A451ABC94A}" dt="2025-03-13T15:03:39.199" v="35"/>
        <pc:sldMkLst>
          <pc:docMk/>
          <pc:sldMk cId="2710205535" sldId="348"/>
        </pc:sldMkLst>
        <pc:spChg chg="del">
          <ac:chgData name="Abigail Marie Wetzel" userId="S::wetzel17@purdue.edu::324e1030-18e0-4382-b284-d49f87aa8679" providerId="AD" clId="Web-{B53D03D7-697E-799E-C9CB-83A451ABC94A}" dt="2025-03-13T15:03:39.199" v="35"/>
          <ac:spMkLst>
            <pc:docMk/>
            <pc:sldMk cId="2710205535" sldId="348"/>
            <ac:spMk id="5" creationId="{0B08F1FE-F1CE-7EAA-1B76-CC7CE03646DE}"/>
          </ac:spMkLst>
        </pc:spChg>
      </pc:sldChg>
      <pc:sldChg chg="delSp modSp">
        <pc:chgData name="Abigail Marie Wetzel" userId="S::wetzel17@purdue.edu::324e1030-18e0-4382-b284-d49f87aa8679" providerId="AD" clId="Web-{B53D03D7-697E-799E-C9CB-83A451ABC94A}" dt="2025-03-13T15:03:56.715" v="40"/>
        <pc:sldMkLst>
          <pc:docMk/>
          <pc:sldMk cId="623441669" sldId="350"/>
        </pc:sldMkLst>
        <pc:spChg chg="del">
          <ac:chgData name="Abigail Marie Wetzel" userId="S::wetzel17@purdue.edu::324e1030-18e0-4382-b284-d49f87aa8679" providerId="AD" clId="Web-{B53D03D7-697E-799E-C9CB-83A451ABC94A}" dt="2025-03-13T15:03:42.777" v="36"/>
          <ac:spMkLst>
            <pc:docMk/>
            <pc:sldMk cId="623441669" sldId="350"/>
            <ac:spMk id="5" creationId="{60CEBA38-7801-450A-E185-0517F2AA2F91}"/>
          </ac:spMkLst>
        </pc:spChg>
        <pc:picChg chg="mod">
          <ac:chgData name="Abigail Marie Wetzel" userId="S::wetzel17@purdue.edu::324e1030-18e0-4382-b284-d49f87aa8679" providerId="AD" clId="Web-{B53D03D7-697E-799E-C9CB-83A451ABC94A}" dt="2025-03-13T15:03:51.152" v="39"/>
          <ac:picMkLst>
            <pc:docMk/>
            <pc:sldMk cId="623441669" sldId="350"/>
            <ac:picMk id="6" creationId="{EB1C8002-B301-4DB5-27A8-77FB52880634}"/>
          </ac:picMkLst>
        </pc:picChg>
        <pc:picChg chg="mod">
          <ac:chgData name="Abigail Marie Wetzel" userId="S::wetzel17@purdue.edu::324e1030-18e0-4382-b284-d49f87aa8679" providerId="AD" clId="Web-{B53D03D7-697E-799E-C9CB-83A451ABC94A}" dt="2025-03-13T15:03:56.715" v="40"/>
          <ac:picMkLst>
            <pc:docMk/>
            <pc:sldMk cId="623441669" sldId="350"/>
            <ac:picMk id="8" creationId="{C8140437-7CFF-2AB9-72E9-27D67A80B37B}"/>
          </ac:picMkLst>
        </pc:picChg>
        <pc:picChg chg="mod">
          <ac:chgData name="Abigail Marie Wetzel" userId="S::wetzel17@purdue.edu::324e1030-18e0-4382-b284-d49f87aa8679" providerId="AD" clId="Web-{B53D03D7-697E-799E-C9CB-83A451ABC94A}" dt="2025-03-13T15:03:48.684" v="38"/>
          <ac:picMkLst>
            <pc:docMk/>
            <pc:sldMk cId="623441669" sldId="350"/>
            <ac:picMk id="12" creationId="{3CFB7185-1E91-DA5B-55AB-742FF0C677BF}"/>
          </ac:picMkLst>
        </pc:picChg>
        <pc:picChg chg="mod">
          <ac:chgData name="Abigail Marie Wetzel" userId="S::wetzel17@purdue.edu::324e1030-18e0-4382-b284-d49f87aa8679" providerId="AD" clId="Web-{B53D03D7-697E-799E-C9CB-83A451ABC94A}" dt="2025-03-13T15:03:46.184" v="37"/>
          <ac:picMkLst>
            <pc:docMk/>
            <pc:sldMk cId="623441669" sldId="350"/>
            <ac:picMk id="24" creationId="{3FF5B7D0-586F-C268-EE64-A91149E003D6}"/>
          </ac:picMkLst>
        </pc:picChg>
      </pc:sldChg>
      <pc:sldChg chg="delSp modSp">
        <pc:chgData name="Abigail Marie Wetzel" userId="S::wetzel17@purdue.edu::324e1030-18e0-4382-b284-d49f87aa8679" providerId="AD" clId="Web-{B53D03D7-697E-799E-C9CB-83A451ABC94A}" dt="2025-03-13T15:03:25.418" v="31"/>
        <pc:sldMkLst>
          <pc:docMk/>
          <pc:sldMk cId="3822844933" sldId="356"/>
        </pc:sldMkLst>
        <pc:picChg chg="mod">
          <ac:chgData name="Abigail Marie Wetzel" userId="S::wetzel17@purdue.edu::324e1030-18e0-4382-b284-d49f87aa8679" providerId="AD" clId="Web-{B53D03D7-697E-799E-C9CB-83A451ABC94A}" dt="2025-03-13T15:03:23.418" v="30"/>
          <ac:picMkLst>
            <pc:docMk/>
            <pc:sldMk cId="3822844933" sldId="356"/>
            <ac:picMk id="10" creationId="{5F6B870E-5421-DE45-3C13-9B81F0F35020}"/>
          </ac:picMkLst>
        </pc:picChg>
        <pc:picChg chg="del">
          <ac:chgData name="Abigail Marie Wetzel" userId="S::wetzel17@purdue.edu::324e1030-18e0-4382-b284-d49f87aa8679" providerId="AD" clId="Web-{B53D03D7-697E-799E-C9CB-83A451ABC94A}" dt="2025-03-13T15:03:25.418" v="31"/>
          <ac:picMkLst>
            <pc:docMk/>
            <pc:sldMk cId="3822844933" sldId="356"/>
            <ac:picMk id="11" creationId="{98856DB9-ADE1-46F4-CD93-E127A97D976C}"/>
          </ac:picMkLst>
        </pc:picChg>
      </pc:sldChg>
      <pc:sldChg chg="delSp">
        <pc:chgData name="Abigail Marie Wetzel" userId="S::wetzel17@purdue.edu::324e1030-18e0-4382-b284-d49f87aa8679" providerId="AD" clId="Web-{B53D03D7-697E-799E-C9CB-83A451ABC94A}" dt="2025-03-13T15:02:20.949" v="15"/>
        <pc:sldMkLst>
          <pc:docMk/>
          <pc:sldMk cId="712383323" sldId="357"/>
        </pc:sldMkLst>
        <pc:picChg chg="del">
          <ac:chgData name="Abigail Marie Wetzel" userId="S::wetzel17@purdue.edu::324e1030-18e0-4382-b284-d49f87aa8679" providerId="AD" clId="Web-{B53D03D7-697E-799E-C9CB-83A451ABC94A}" dt="2025-03-13T15:02:20.949" v="15"/>
          <ac:picMkLst>
            <pc:docMk/>
            <pc:sldMk cId="712383323" sldId="357"/>
            <ac:picMk id="5" creationId="{5F0D1F6A-4F3E-77A3-F11D-22496AF8217E}"/>
          </ac:picMkLst>
        </pc:picChg>
      </pc:sldChg>
      <pc:sldChg chg="delSp modSp">
        <pc:chgData name="Abigail Marie Wetzel" userId="S::wetzel17@purdue.edu::324e1030-18e0-4382-b284-d49f87aa8679" providerId="AD" clId="Web-{B53D03D7-697E-799E-C9CB-83A451ABC94A}" dt="2025-03-13T15:02:32.887" v="22"/>
        <pc:sldMkLst>
          <pc:docMk/>
          <pc:sldMk cId="4070471548" sldId="358"/>
        </pc:sldMkLst>
        <pc:spChg chg="del mod">
          <ac:chgData name="Abigail Marie Wetzel" userId="S::wetzel17@purdue.edu::324e1030-18e0-4382-b284-d49f87aa8679" providerId="AD" clId="Web-{B53D03D7-697E-799E-C9CB-83A451ABC94A}" dt="2025-03-13T15:02:32.887" v="22"/>
          <ac:spMkLst>
            <pc:docMk/>
            <pc:sldMk cId="4070471548" sldId="358"/>
            <ac:spMk id="5" creationId="{BED1D08B-C364-E4FB-1AE2-B0F67C60989B}"/>
          </ac:spMkLst>
        </pc:spChg>
      </pc:sldChg>
      <pc:sldChg chg="delSp modSp">
        <pc:chgData name="Abigail Marie Wetzel" userId="S::wetzel17@purdue.edu::324e1030-18e0-4382-b284-d49f87aa8679" providerId="AD" clId="Web-{B53D03D7-697E-799E-C9CB-83A451ABC94A}" dt="2025-03-13T15:02:18.090" v="14"/>
        <pc:sldMkLst>
          <pc:docMk/>
          <pc:sldMk cId="4229133556" sldId="363"/>
        </pc:sldMkLst>
        <pc:spChg chg="mod">
          <ac:chgData name="Abigail Marie Wetzel" userId="S::wetzel17@purdue.edu::324e1030-18e0-4382-b284-d49f87aa8679" providerId="AD" clId="Web-{B53D03D7-697E-799E-C9CB-83A451ABC94A}" dt="2025-03-13T14:59:13.340" v="6" actId="20577"/>
          <ac:spMkLst>
            <pc:docMk/>
            <pc:sldMk cId="4229133556" sldId="363"/>
            <ac:spMk id="22" creationId="{D48D1E12-0A2C-BB3C-BFAB-80A12CDF3A95}"/>
          </ac:spMkLst>
        </pc:spChg>
        <pc:picChg chg="del">
          <ac:chgData name="Abigail Marie Wetzel" userId="S::wetzel17@purdue.edu::324e1030-18e0-4382-b284-d49f87aa8679" providerId="AD" clId="Web-{B53D03D7-697E-799E-C9CB-83A451ABC94A}" dt="2025-03-13T15:02:18.090" v="14"/>
          <ac:picMkLst>
            <pc:docMk/>
            <pc:sldMk cId="4229133556" sldId="363"/>
            <ac:picMk id="5" creationId="{046A5367-0A6B-B1E6-E177-9993669509A0}"/>
          </ac:picMkLst>
        </pc:picChg>
        <pc:picChg chg="mod">
          <ac:chgData name="Abigail Marie Wetzel" userId="S::wetzel17@purdue.edu::324e1030-18e0-4382-b284-d49f87aa8679" providerId="AD" clId="Web-{B53D03D7-697E-799E-C9CB-83A451ABC94A}" dt="2025-03-13T14:58:51.778" v="1"/>
          <ac:picMkLst>
            <pc:docMk/>
            <pc:sldMk cId="4229133556" sldId="363"/>
            <ac:picMk id="17" creationId="{958E6147-4277-DA8B-D26F-69193288FA97}"/>
          </ac:picMkLst>
        </pc:picChg>
      </pc:sldChg>
      <pc:sldChg chg="delSp modSp">
        <pc:chgData name="Abigail Marie Wetzel" userId="S::wetzel17@purdue.edu::324e1030-18e0-4382-b284-d49f87aa8679" providerId="AD" clId="Web-{B53D03D7-697E-799E-C9CB-83A451ABC94A}" dt="2025-03-13T15:02:49.840" v="25"/>
        <pc:sldMkLst>
          <pc:docMk/>
          <pc:sldMk cId="3645976213" sldId="364"/>
        </pc:sldMkLst>
        <pc:picChg chg="del">
          <ac:chgData name="Abigail Marie Wetzel" userId="S::wetzel17@purdue.edu::324e1030-18e0-4382-b284-d49f87aa8679" providerId="AD" clId="Web-{B53D03D7-697E-799E-C9CB-83A451ABC94A}" dt="2025-03-13T15:02:44.512" v="23"/>
          <ac:picMkLst>
            <pc:docMk/>
            <pc:sldMk cId="3645976213" sldId="364"/>
            <ac:picMk id="5" creationId="{190A5A75-530B-A3C4-5A78-E5A964DCB6DA}"/>
          </ac:picMkLst>
        </pc:picChg>
        <pc:picChg chg="mod">
          <ac:chgData name="Abigail Marie Wetzel" userId="S::wetzel17@purdue.edu::324e1030-18e0-4382-b284-d49f87aa8679" providerId="AD" clId="Web-{B53D03D7-697E-799E-C9CB-83A451ABC94A}" dt="2025-03-13T15:02:49.840" v="25"/>
          <ac:picMkLst>
            <pc:docMk/>
            <pc:sldMk cId="3645976213" sldId="364"/>
            <ac:picMk id="7" creationId="{489B5CF5-0F63-0C63-6172-C380B6D2E0DB}"/>
          </ac:picMkLst>
        </pc:picChg>
      </pc:sldChg>
      <pc:sldChg chg="delSp modSp">
        <pc:chgData name="Abigail Marie Wetzel" userId="S::wetzel17@purdue.edu::324e1030-18e0-4382-b284-d49f87aa8679" providerId="AD" clId="Web-{B53D03D7-697E-799E-C9CB-83A451ABC94A}" dt="2025-03-13T15:02:13.121" v="13"/>
        <pc:sldMkLst>
          <pc:docMk/>
          <pc:sldMk cId="1544335189" sldId="367"/>
        </pc:sldMkLst>
        <pc:spChg chg="mod">
          <ac:chgData name="Abigail Marie Wetzel" userId="S::wetzel17@purdue.edu::324e1030-18e0-4382-b284-d49f87aa8679" providerId="AD" clId="Web-{B53D03D7-697E-799E-C9CB-83A451ABC94A}" dt="2025-03-13T14:59:40.824" v="12" actId="20577"/>
          <ac:spMkLst>
            <pc:docMk/>
            <pc:sldMk cId="1544335189" sldId="367"/>
            <ac:spMk id="11" creationId="{3D44F734-F0E3-A0F5-6D0B-7B880881DC61}"/>
          </ac:spMkLst>
        </pc:spChg>
        <pc:picChg chg="del">
          <ac:chgData name="Abigail Marie Wetzel" userId="S::wetzel17@purdue.edu::324e1030-18e0-4382-b284-d49f87aa8679" providerId="AD" clId="Web-{B53D03D7-697E-799E-C9CB-83A451ABC94A}" dt="2025-03-13T15:02:13.121" v="13"/>
          <ac:picMkLst>
            <pc:docMk/>
            <pc:sldMk cId="1544335189" sldId="367"/>
            <ac:picMk id="5" creationId="{4807E977-72D7-BCB6-4EFD-2DAD775DC113}"/>
          </ac:picMkLst>
        </pc:picChg>
      </pc:sldChg>
      <pc:sldChg chg="addSp delSp modSp">
        <pc:chgData name="Abigail Marie Wetzel" userId="S::wetzel17@purdue.edu::324e1030-18e0-4382-b284-d49f87aa8679" providerId="AD" clId="Web-{B53D03D7-697E-799E-C9CB-83A451ABC94A}" dt="2025-03-13T15:08:43.293" v="66"/>
        <pc:sldMkLst>
          <pc:docMk/>
          <pc:sldMk cId="1302264452" sldId="368"/>
        </pc:sldMkLst>
        <pc:spChg chg="del mod">
          <ac:chgData name="Abigail Marie Wetzel" userId="S::wetzel17@purdue.edu::324e1030-18e0-4382-b284-d49f87aa8679" providerId="AD" clId="Web-{B53D03D7-697E-799E-C9CB-83A451ABC94A}" dt="2025-03-13T15:03:35.027" v="34"/>
          <ac:spMkLst>
            <pc:docMk/>
            <pc:sldMk cId="1302264452" sldId="368"/>
            <ac:spMk id="5" creationId="{507729D8-9CD1-D53B-8CDB-D841295C03C7}"/>
          </ac:spMkLst>
        </pc:spChg>
        <pc:spChg chg="add del">
          <ac:chgData name="Abigail Marie Wetzel" userId="S::wetzel17@purdue.edu::324e1030-18e0-4382-b284-d49f87aa8679" providerId="AD" clId="Web-{B53D03D7-697E-799E-C9CB-83A451ABC94A}" dt="2025-03-13T15:04:21.262" v="46"/>
          <ac:spMkLst>
            <pc:docMk/>
            <pc:sldMk cId="1302264452" sldId="368"/>
            <ac:spMk id="8" creationId="{01FA27A9-93A9-EF96-A7C4-F253A1907AFD}"/>
          </ac:spMkLst>
        </pc:spChg>
        <pc:picChg chg="add">
          <ac:chgData name="Abigail Marie Wetzel" userId="S::wetzel17@purdue.edu::324e1030-18e0-4382-b284-d49f87aa8679" providerId="AD" clId="Web-{B53D03D7-697E-799E-C9CB-83A451ABC94A}" dt="2025-03-13T15:04:17.512" v="42"/>
          <ac:picMkLst>
            <pc:docMk/>
            <pc:sldMk cId="1302264452" sldId="368"/>
            <ac:picMk id="10" creationId="{1C4382A5-6891-05C2-B858-C9E3F2F3E088}"/>
          </ac:picMkLst>
        </pc:picChg>
        <pc:picChg chg="add">
          <ac:chgData name="Abigail Marie Wetzel" userId="S::wetzel17@purdue.edu::324e1030-18e0-4382-b284-d49f87aa8679" providerId="AD" clId="Web-{B53D03D7-697E-799E-C9CB-83A451ABC94A}" dt="2025-03-13T15:04:17.543" v="43"/>
          <ac:picMkLst>
            <pc:docMk/>
            <pc:sldMk cId="1302264452" sldId="368"/>
            <ac:picMk id="12" creationId="{196717D4-3F55-B2D6-FAFC-276E2846588D}"/>
          </ac:picMkLst>
        </pc:picChg>
        <pc:picChg chg="add">
          <ac:chgData name="Abigail Marie Wetzel" userId="S::wetzel17@purdue.edu::324e1030-18e0-4382-b284-d49f87aa8679" providerId="AD" clId="Web-{B53D03D7-697E-799E-C9CB-83A451ABC94A}" dt="2025-03-13T15:04:17.559" v="44"/>
          <ac:picMkLst>
            <pc:docMk/>
            <pc:sldMk cId="1302264452" sldId="368"/>
            <ac:picMk id="14" creationId="{E8CDE812-88A2-0FDA-D035-4357DCE28E82}"/>
          </ac:picMkLst>
        </pc:picChg>
        <pc:picChg chg="add">
          <ac:chgData name="Abigail Marie Wetzel" userId="S::wetzel17@purdue.edu::324e1030-18e0-4382-b284-d49f87aa8679" providerId="AD" clId="Web-{B53D03D7-697E-799E-C9CB-83A451ABC94A}" dt="2025-03-13T15:04:17.590" v="45"/>
          <ac:picMkLst>
            <pc:docMk/>
            <pc:sldMk cId="1302264452" sldId="368"/>
            <ac:picMk id="16" creationId="{129410C0-960A-7E41-6CD4-5906D33C47E7}"/>
          </ac:picMkLst>
        </pc:picChg>
        <pc:picChg chg="add del mod">
          <ac:chgData name="Abigail Marie Wetzel" userId="S::wetzel17@purdue.edu::324e1030-18e0-4382-b284-d49f87aa8679" providerId="AD" clId="Web-{B53D03D7-697E-799E-C9CB-83A451ABC94A}" dt="2025-03-13T15:07:05.621" v="51"/>
          <ac:picMkLst>
            <pc:docMk/>
            <pc:sldMk cId="1302264452" sldId="368"/>
            <ac:picMk id="17" creationId="{E1D74DA9-7BF5-B9FC-AA25-6947AB0F7B9F}"/>
          </ac:picMkLst>
        </pc:picChg>
        <pc:picChg chg="add del mod modCrop">
          <ac:chgData name="Abigail Marie Wetzel" userId="S::wetzel17@purdue.edu::324e1030-18e0-4382-b284-d49f87aa8679" providerId="AD" clId="Web-{B53D03D7-697E-799E-C9CB-83A451ABC94A}" dt="2025-03-13T15:08:43.293" v="66"/>
          <ac:picMkLst>
            <pc:docMk/>
            <pc:sldMk cId="1302264452" sldId="368"/>
            <ac:picMk id="18" creationId="{C009A117-A446-44FE-5315-7765326ED79A}"/>
          </ac:picMkLst>
        </pc:picChg>
      </pc:sldChg>
    </pc:docChg>
  </pc:docChgLst>
  <pc:docChgLst>
    <pc:chgData name="Abigail Marie Wetzel" userId="S::wetzel17@purdue.edu::324e1030-18e0-4382-b284-d49f87aa8679" providerId="AD" clId="Web-{63C37F22-AC8D-93B4-B271-63EA57D10F54}"/>
    <pc:docChg chg="addSld delSld modSld">
      <pc:chgData name="Abigail Marie Wetzel" userId="S::wetzel17@purdue.edu::324e1030-18e0-4382-b284-d49f87aa8679" providerId="AD" clId="Web-{63C37F22-AC8D-93B4-B271-63EA57D10F54}" dt="2025-02-05T16:33:27.815" v="113" actId="1076"/>
      <pc:docMkLst>
        <pc:docMk/>
      </pc:docMkLst>
      <pc:sldChg chg="addSp modSp">
        <pc:chgData name="Abigail Marie Wetzel" userId="S::wetzel17@purdue.edu::324e1030-18e0-4382-b284-d49f87aa8679" providerId="AD" clId="Web-{63C37F22-AC8D-93B4-B271-63EA57D10F54}" dt="2025-02-05T16:05:01.831" v="47" actId="1076"/>
        <pc:sldMkLst>
          <pc:docMk/>
          <pc:sldMk cId="3413635158" sldId="302"/>
        </pc:sldMkLst>
      </pc:sldChg>
      <pc:sldChg chg="addSp modSp">
        <pc:chgData name="Abigail Marie Wetzel" userId="S::wetzel17@purdue.edu::324e1030-18e0-4382-b284-d49f87aa8679" providerId="AD" clId="Web-{63C37F22-AC8D-93B4-B271-63EA57D10F54}" dt="2025-02-05T16:31:38.439" v="98" actId="1076"/>
        <pc:sldMkLst>
          <pc:docMk/>
          <pc:sldMk cId="2203369695" sldId="318"/>
        </pc:sldMkLst>
        <pc:picChg chg="add mod modCrop">
          <ac:chgData name="Abigail Marie Wetzel" userId="S::wetzel17@purdue.edu::324e1030-18e0-4382-b284-d49f87aa8679" providerId="AD" clId="Web-{63C37F22-AC8D-93B4-B271-63EA57D10F54}" dt="2025-02-05T16:31:06.142" v="94" actId="1076"/>
          <ac:picMkLst>
            <pc:docMk/>
            <pc:sldMk cId="2203369695" sldId="318"/>
            <ac:picMk id="8" creationId="{FE402A24-11C4-BD5F-2BA3-9A87E4337BC9}"/>
          </ac:picMkLst>
        </pc:picChg>
        <pc:picChg chg="add mod modCrop">
          <ac:chgData name="Abigail Marie Wetzel" userId="S::wetzel17@purdue.edu::324e1030-18e0-4382-b284-d49f87aa8679" providerId="AD" clId="Web-{63C37F22-AC8D-93B4-B271-63EA57D10F54}" dt="2025-02-05T16:31:38.439" v="98" actId="1076"/>
          <ac:picMkLst>
            <pc:docMk/>
            <pc:sldMk cId="2203369695" sldId="318"/>
            <ac:picMk id="12" creationId="{7193715F-1B85-7D8A-EDFA-032CF052C915}"/>
          </ac:picMkLst>
        </pc:picChg>
      </pc:sldChg>
      <pc:sldChg chg="addSp delSp modSp">
        <pc:chgData name="Abigail Marie Wetzel" userId="S::wetzel17@purdue.edu::324e1030-18e0-4382-b284-d49f87aa8679" providerId="AD" clId="Web-{63C37F22-AC8D-93B4-B271-63EA57D10F54}" dt="2025-02-05T16:24:33.638" v="90"/>
        <pc:sldMkLst>
          <pc:docMk/>
          <pc:sldMk cId="3438992102" sldId="323"/>
        </pc:sldMkLst>
        <pc:picChg chg="add mod modCrop">
          <ac:chgData name="Abigail Marie Wetzel" userId="S::wetzel17@purdue.edu::324e1030-18e0-4382-b284-d49f87aa8679" providerId="AD" clId="Web-{63C37F22-AC8D-93B4-B271-63EA57D10F54}" dt="2025-02-05T16:23:29.279" v="77" actId="1076"/>
          <ac:picMkLst>
            <pc:docMk/>
            <pc:sldMk cId="3438992102" sldId="323"/>
            <ac:picMk id="9" creationId="{09C33AE3-C72A-29B6-B057-9D7F1A4ABABB}"/>
          </ac:picMkLst>
        </pc:picChg>
      </pc:sldChg>
      <pc:sldChg chg="addSp modSp">
        <pc:chgData name="Abigail Marie Wetzel" userId="S::wetzel17@purdue.edu::324e1030-18e0-4382-b284-d49f87aa8679" providerId="AD" clId="Web-{63C37F22-AC8D-93B4-B271-63EA57D10F54}" dt="2025-02-05T15:53:19.309" v="16" actId="1076"/>
        <pc:sldMkLst>
          <pc:docMk/>
          <pc:sldMk cId="3472944009" sldId="324"/>
        </pc:sldMkLst>
        <pc:spChg chg="mod">
          <ac:chgData name="Abigail Marie Wetzel" userId="S::wetzel17@purdue.edu::324e1030-18e0-4382-b284-d49f87aa8679" providerId="AD" clId="Web-{63C37F22-AC8D-93B4-B271-63EA57D10F54}" dt="2025-02-05T15:50:27.417" v="9" actId="1076"/>
          <ac:spMkLst>
            <pc:docMk/>
            <pc:sldMk cId="3472944009" sldId="324"/>
            <ac:spMk id="2" creationId="{5436A59D-1E69-4C3D-AD73-02878802A12C}"/>
          </ac:spMkLst>
        </pc:spChg>
        <pc:spChg chg="mod">
          <ac:chgData name="Abigail Marie Wetzel" userId="S::wetzel17@purdue.edu::324e1030-18e0-4382-b284-d49f87aa8679" providerId="AD" clId="Web-{63C37F22-AC8D-93B4-B271-63EA57D10F54}" dt="2025-02-05T15:52:07.668" v="11" actId="1076"/>
          <ac:spMkLst>
            <pc:docMk/>
            <pc:sldMk cId="3472944009" sldId="324"/>
            <ac:spMk id="3" creationId="{030765BF-EBAB-4E91-80D3-C5B6C9B93BA4}"/>
          </ac:spMkLst>
        </pc:spChg>
        <pc:spChg chg="mod">
          <ac:chgData name="Abigail Marie Wetzel" userId="S::wetzel17@purdue.edu::324e1030-18e0-4382-b284-d49f87aa8679" providerId="AD" clId="Web-{63C37F22-AC8D-93B4-B271-63EA57D10F54}" dt="2025-02-05T15:50:20.558" v="6" actId="1076"/>
          <ac:spMkLst>
            <pc:docMk/>
            <pc:sldMk cId="3472944009" sldId="324"/>
            <ac:spMk id="5" creationId="{8FBF2087-610A-B8C8-7774-025D50423541}"/>
          </ac:spMkLst>
        </pc:spChg>
        <pc:spChg chg="mod">
          <ac:chgData name="Abigail Marie Wetzel" userId="S::wetzel17@purdue.edu::324e1030-18e0-4382-b284-d49f87aa8679" providerId="AD" clId="Web-{63C37F22-AC8D-93B4-B271-63EA57D10F54}" dt="2025-02-05T15:52:13.246" v="12" actId="1076"/>
          <ac:spMkLst>
            <pc:docMk/>
            <pc:sldMk cId="3472944009" sldId="324"/>
            <ac:spMk id="9" creationId="{61D9E8FD-6847-E52B-2C77-EBA4E0094747}"/>
          </ac:spMkLst>
        </pc:spChg>
        <pc:spChg chg="mod">
          <ac:chgData name="Abigail Marie Wetzel" userId="S::wetzel17@purdue.edu::324e1030-18e0-4382-b284-d49f87aa8679" providerId="AD" clId="Web-{63C37F22-AC8D-93B4-B271-63EA57D10F54}" dt="2025-02-05T15:50:20.573" v="7" actId="1076"/>
          <ac:spMkLst>
            <pc:docMk/>
            <pc:sldMk cId="3472944009" sldId="324"/>
            <ac:spMk id="11" creationId="{584BE4AF-92F7-49D3-B671-A4984DCE3B37}"/>
          </ac:spMkLst>
        </pc:spChg>
        <pc:spChg chg="mod">
          <ac:chgData name="Abigail Marie Wetzel" userId="S::wetzel17@purdue.edu::324e1030-18e0-4382-b284-d49f87aa8679" providerId="AD" clId="Web-{63C37F22-AC8D-93B4-B271-63EA57D10F54}" dt="2025-02-05T15:50:20.573" v="8" actId="1076"/>
          <ac:spMkLst>
            <pc:docMk/>
            <pc:sldMk cId="3472944009" sldId="324"/>
            <ac:spMk id="13" creationId="{6F855564-109E-1690-8E7B-B9316F2B60A3}"/>
          </ac:spMkLst>
        </pc:spChg>
        <pc:picChg chg="mod">
          <ac:chgData name="Abigail Marie Wetzel" userId="S::wetzel17@purdue.edu::324e1030-18e0-4382-b284-d49f87aa8679" providerId="AD" clId="Web-{63C37F22-AC8D-93B4-B271-63EA57D10F54}" dt="2025-02-05T15:50:20.542" v="4" actId="1076"/>
          <ac:picMkLst>
            <pc:docMk/>
            <pc:sldMk cId="3472944009" sldId="324"/>
            <ac:picMk id="6" creationId="{25B2B987-8E7E-0345-D550-733F63DCCAFA}"/>
          </ac:picMkLst>
        </pc:picChg>
        <pc:picChg chg="mod">
          <ac:chgData name="Abigail Marie Wetzel" userId="S::wetzel17@purdue.edu::324e1030-18e0-4382-b284-d49f87aa8679" providerId="AD" clId="Web-{63C37F22-AC8D-93B4-B271-63EA57D10F54}" dt="2025-02-05T15:50:20.558" v="5" actId="1076"/>
          <ac:picMkLst>
            <pc:docMk/>
            <pc:sldMk cId="3472944009" sldId="324"/>
            <ac:picMk id="8" creationId="{7A82F91C-D3D7-2DDB-9252-2A9EA869044A}"/>
          </ac:picMkLst>
        </pc:picChg>
      </pc:sldChg>
      <pc:sldChg chg="addSp modSp">
        <pc:chgData name="Abigail Marie Wetzel" userId="S::wetzel17@purdue.edu::324e1030-18e0-4382-b284-d49f87aa8679" providerId="AD" clId="Web-{63C37F22-AC8D-93B4-B271-63EA57D10F54}" dt="2025-02-05T16:13:50.164" v="58" actId="1076"/>
        <pc:sldMkLst>
          <pc:docMk/>
          <pc:sldMk cId="3980679441" sldId="327"/>
        </pc:sldMkLst>
        <pc:picChg chg="add mod">
          <ac:chgData name="Abigail Marie Wetzel" userId="S::wetzel17@purdue.edu::324e1030-18e0-4382-b284-d49f87aa8679" providerId="AD" clId="Web-{63C37F22-AC8D-93B4-B271-63EA57D10F54}" dt="2025-02-05T16:13:50.164" v="58" actId="1076"/>
          <ac:picMkLst>
            <pc:docMk/>
            <pc:sldMk cId="3980679441" sldId="327"/>
            <ac:picMk id="10" creationId="{1B1F1F7D-2499-7AC1-77B8-F541340ABFD7}"/>
          </ac:picMkLst>
        </pc:picChg>
      </pc:sldChg>
      <pc:sldChg chg="addSp modSp">
        <pc:chgData name="Abigail Marie Wetzel" userId="S::wetzel17@purdue.edu::324e1030-18e0-4382-b284-d49f87aa8679" providerId="AD" clId="Web-{63C37F22-AC8D-93B4-B271-63EA57D10F54}" dt="2025-02-05T16:19:00.151" v="60"/>
        <pc:sldMkLst>
          <pc:docMk/>
          <pc:sldMk cId="3302373503" sldId="329"/>
        </pc:sldMkLst>
        <pc:picChg chg="add mod modCrop">
          <ac:chgData name="Abigail Marie Wetzel" userId="S::wetzel17@purdue.edu::324e1030-18e0-4382-b284-d49f87aa8679" providerId="AD" clId="Web-{63C37F22-AC8D-93B4-B271-63EA57D10F54}" dt="2025-02-05T16:19:00.151" v="60"/>
          <ac:picMkLst>
            <pc:docMk/>
            <pc:sldMk cId="3302373503" sldId="329"/>
            <ac:picMk id="10" creationId="{CD549244-B615-9F2E-D79A-599E337CE1EB}"/>
          </ac:picMkLst>
        </pc:picChg>
      </pc:sldChg>
      <pc:sldChg chg="addSp delSp modSp">
        <pc:chgData name="Abigail Marie Wetzel" userId="S::wetzel17@purdue.edu::324e1030-18e0-4382-b284-d49f87aa8679" providerId="AD" clId="Web-{63C37F22-AC8D-93B4-B271-63EA57D10F54}" dt="2025-02-05T15:56:21.999" v="29"/>
        <pc:sldMkLst>
          <pc:docMk/>
          <pc:sldMk cId="1600461463" sldId="330"/>
        </pc:sldMkLst>
      </pc:sldChg>
      <pc:sldChg chg="addSp modSp">
        <pc:chgData name="Abigail Marie Wetzel" userId="S::wetzel17@purdue.edu::324e1030-18e0-4382-b284-d49f87aa8679" providerId="AD" clId="Web-{63C37F22-AC8D-93B4-B271-63EA57D10F54}" dt="2025-02-05T16:13:36.086" v="56" actId="1076"/>
        <pc:sldMkLst>
          <pc:docMk/>
          <pc:sldMk cId="3952767687" sldId="332"/>
        </pc:sldMkLst>
      </pc:sldChg>
      <pc:sldChg chg="addSp modSp">
        <pc:chgData name="Abigail Marie Wetzel" userId="S::wetzel17@purdue.edu::324e1030-18e0-4382-b284-d49f87aa8679" providerId="AD" clId="Web-{63C37F22-AC8D-93B4-B271-63EA57D10F54}" dt="2025-02-05T16:33:27.815" v="113" actId="1076"/>
        <pc:sldMkLst>
          <pc:docMk/>
          <pc:sldMk cId="2310506735" sldId="333"/>
        </pc:sldMkLst>
        <pc:picChg chg="add mod modCrop">
          <ac:chgData name="Abigail Marie Wetzel" userId="S::wetzel17@purdue.edu::324e1030-18e0-4382-b284-d49f87aa8679" providerId="AD" clId="Web-{63C37F22-AC8D-93B4-B271-63EA57D10F54}" dt="2025-02-05T16:33:27.815" v="113" actId="1076"/>
          <ac:picMkLst>
            <pc:docMk/>
            <pc:sldMk cId="2310506735" sldId="333"/>
            <ac:picMk id="9" creationId="{513CF84D-4D9F-943C-E170-3E42926613CF}"/>
          </ac:picMkLst>
        </pc:picChg>
      </pc:sldChg>
      <pc:sldChg chg="addSp modSp">
        <pc:chgData name="Abigail Marie Wetzel" userId="S::wetzel17@purdue.edu::324e1030-18e0-4382-b284-d49f87aa8679" providerId="AD" clId="Web-{63C37F22-AC8D-93B4-B271-63EA57D10F54}" dt="2025-02-05T16:32:44.627" v="106" actId="1076"/>
        <pc:sldMkLst>
          <pc:docMk/>
          <pc:sldMk cId="3126541588" sldId="334"/>
        </pc:sldMkLst>
        <pc:picChg chg="add mod modCrop">
          <ac:chgData name="Abigail Marie Wetzel" userId="S::wetzel17@purdue.edu::324e1030-18e0-4382-b284-d49f87aa8679" providerId="AD" clId="Web-{63C37F22-AC8D-93B4-B271-63EA57D10F54}" dt="2025-02-05T16:32:44.627" v="106" actId="1076"/>
          <ac:picMkLst>
            <pc:docMk/>
            <pc:sldMk cId="3126541588" sldId="334"/>
            <ac:picMk id="9" creationId="{7A612AF5-7B3F-5DFE-911B-FA7071B27027}"/>
          </ac:picMkLst>
        </pc:picChg>
      </pc:sldChg>
      <pc:sldChg chg="addSp modSp">
        <pc:chgData name="Abigail Marie Wetzel" userId="S::wetzel17@purdue.edu::324e1030-18e0-4382-b284-d49f87aa8679" providerId="AD" clId="Web-{63C37F22-AC8D-93B4-B271-63EA57D10F54}" dt="2025-02-05T16:21:52.793" v="64" actId="1076"/>
        <pc:sldMkLst>
          <pc:docMk/>
          <pc:sldMk cId="1206849974" sldId="337"/>
        </pc:sldMkLst>
        <pc:picChg chg="add mod modCrop">
          <ac:chgData name="Abigail Marie Wetzel" userId="S::wetzel17@purdue.edu::324e1030-18e0-4382-b284-d49f87aa8679" providerId="AD" clId="Web-{63C37F22-AC8D-93B4-B271-63EA57D10F54}" dt="2025-02-05T16:21:52.793" v="64" actId="1076"/>
          <ac:picMkLst>
            <pc:docMk/>
            <pc:sldMk cId="1206849974" sldId="337"/>
            <ac:picMk id="7" creationId="{8FB70EDA-D8F5-AA46-CCF6-B0E5CFB6E6FF}"/>
          </ac:picMkLst>
        </pc:picChg>
      </pc:sldChg>
      <pc:sldChg chg="addSp modSp">
        <pc:chgData name="Abigail Marie Wetzel" userId="S::wetzel17@purdue.edu::324e1030-18e0-4382-b284-d49f87aa8679" providerId="AD" clId="Web-{63C37F22-AC8D-93B4-B271-63EA57D10F54}" dt="2025-02-05T16:32:16.893" v="102" actId="1076"/>
        <pc:sldMkLst>
          <pc:docMk/>
          <pc:sldMk cId="384883381" sldId="339"/>
        </pc:sldMkLst>
        <pc:picChg chg="add mod modCrop">
          <ac:chgData name="Abigail Marie Wetzel" userId="S::wetzel17@purdue.edu::324e1030-18e0-4382-b284-d49f87aa8679" providerId="AD" clId="Web-{63C37F22-AC8D-93B4-B271-63EA57D10F54}" dt="2025-02-05T16:32:16.893" v="102" actId="1076"/>
          <ac:picMkLst>
            <pc:docMk/>
            <pc:sldMk cId="384883381" sldId="339"/>
            <ac:picMk id="4" creationId="{3ED28614-8389-906B-7C5A-F2A43128E43F}"/>
          </ac:picMkLst>
        </pc:picChg>
      </pc:sldChg>
      <pc:sldChg chg="addSp delSp modSp">
        <pc:chgData name="Abigail Marie Wetzel" userId="S::wetzel17@purdue.edu::324e1030-18e0-4382-b284-d49f87aa8679" providerId="AD" clId="Web-{63C37F22-AC8D-93B4-B271-63EA57D10F54}" dt="2025-02-05T16:24:05.513" v="83"/>
        <pc:sldMkLst>
          <pc:docMk/>
          <pc:sldMk cId="1830126931" sldId="340"/>
        </pc:sldMkLst>
        <pc:picChg chg="add mod modCrop">
          <ac:chgData name="Abigail Marie Wetzel" userId="S::wetzel17@purdue.edu::324e1030-18e0-4382-b284-d49f87aa8679" providerId="AD" clId="Web-{63C37F22-AC8D-93B4-B271-63EA57D10F54}" dt="2025-02-05T15:56:30.139" v="30" actId="1076"/>
          <ac:picMkLst>
            <pc:docMk/>
            <pc:sldMk cId="1830126931" sldId="340"/>
            <ac:picMk id="8" creationId="{10403ED2-08FA-8E46-D183-50ACF405040B}"/>
          </ac:picMkLst>
        </pc:picChg>
      </pc:sldChg>
      <pc:sldChg chg="add del replId">
        <pc:chgData name="Abigail Marie Wetzel" userId="S::wetzel17@purdue.edu::324e1030-18e0-4382-b284-d49f87aa8679" providerId="AD" clId="Web-{63C37F22-AC8D-93B4-B271-63EA57D10F54}" dt="2025-02-05T16:22:40.403" v="68"/>
        <pc:sldMkLst>
          <pc:docMk/>
          <pc:sldMk cId="4290791439" sldId="344"/>
        </pc:sldMkLst>
      </pc:sldChg>
    </pc:docChg>
  </pc:docChgLst>
  <pc:docChgLst>
    <pc:chgData name="Soumil Gupta" userId="S::gupt1174@purdue.edu::6d739dc3-d161-457f-8631-e27e3531f1fa" providerId="AD" clId="Web-{3140921C-A72D-2F5F-B83F-5828CB010AF7}"/>
    <pc:docChg chg="mod">
      <pc:chgData name="Soumil Gupta" userId="S::gupt1174@purdue.edu::6d739dc3-d161-457f-8631-e27e3531f1fa" providerId="AD" clId="Web-{3140921C-A72D-2F5F-B83F-5828CB010AF7}" dt="2025-03-13T15:27:27.817" v="0" actId="33475"/>
      <pc:docMkLst>
        <pc:docMk/>
      </pc:docMkLst>
    </pc:docChg>
  </pc:docChgLst>
  <pc:docChgLst>
    <pc:chgData name="Abhinav Bhanupratap Singh" userId="S::sing1583@purdue.edu::b65ceba8-1473-4db9-9b4f-46a7ab4ffa2b" providerId="AD" clId="Web-{FB24373D-7DA8-A56A-8EDD-9335BFE7E67B}"/>
    <pc:docChg chg="modSld sldOrd">
      <pc:chgData name="Abhinav Bhanupratap Singh" userId="S::sing1583@purdue.edu::b65ceba8-1473-4db9-9b4f-46a7ab4ffa2b" providerId="AD" clId="Web-{FB24373D-7DA8-A56A-8EDD-9335BFE7E67B}" dt="2025-03-07T16:15:19.616" v="350"/>
      <pc:docMkLst>
        <pc:docMk/>
      </pc:docMkLst>
      <pc:sldChg chg="addSp delSp modSp">
        <pc:chgData name="Abhinav Bhanupratap Singh" userId="S::sing1583@purdue.edu::b65ceba8-1473-4db9-9b4f-46a7ab4ffa2b" providerId="AD" clId="Web-{FB24373D-7DA8-A56A-8EDD-9335BFE7E67B}" dt="2025-03-07T15:48:56.749" v="71" actId="20577"/>
        <pc:sldMkLst>
          <pc:docMk/>
          <pc:sldMk cId="2613365997" sldId="345"/>
        </pc:sldMkLst>
        <pc:spChg chg="mod">
          <ac:chgData name="Abhinav Bhanupratap Singh" userId="S::sing1583@purdue.edu::b65ceba8-1473-4db9-9b4f-46a7ab4ffa2b" providerId="AD" clId="Web-{FB24373D-7DA8-A56A-8EDD-9335BFE7E67B}" dt="2025-03-07T15:48:56.749" v="71" actId="20577"/>
          <ac:spMkLst>
            <pc:docMk/>
            <pc:sldMk cId="2613365997" sldId="345"/>
            <ac:spMk id="24" creationId="{4E86E58F-F3E9-4219-F4CB-BD95CD9E1DE0}"/>
          </ac:spMkLst>
        </pc:spChg>
        <pc:cxnChg chg="add mod">
          <ac:chgData name="Abhinav Bhanupratap Singh" userId="S::sing1583@purdue.edu::b65ceba8-1473-4db9-9b4f-46a7ab4ffa2b" providerId="AD" clId="Web-{FB24373D-7DA8-A56A-8EDD-9335BFE7E67B}" dt="2025-03-07T15:44:03.210" v="27" actId="14100"/>
          <ac:cxnSpMkLst>
            <pc:docMk/>
            <pc:sldMk cId="2613365997" sldId="345"/>
            <ac:cxnSpMk id="7" creationId="{32365CE7-CC3D-1598-31A8-2E1DDFE89123}"/>
          </ac:cxnSpMkLst>
        </pc:cxnChg>
      </pc:sldChg>
      <pc:sldChg chg="modSp">
        <pc:chgData name="Abhinav Bhanupratap Singh" userId="S::sing1583@purdue.edu::b65ceba8-1473-4db9-9b4f-46a7ab4ffa2b" providerId="AD" clId="Web-{FB24373D-7DA8-A56A-8EDD-9335BFE7E67B}" dt="2025-03-07T15:49:05.296" v="76" actId="20577"/>
        <pc:sldMkLst>
          <pc:docMk/>
          <pc:sldMk cId="3656402080" sldId="346"/>
        </pc:sldMkLst>
        <pc:spChg chg="mod">
          <ac:chgData name="Abhinav Bhanupratap Singh" userId="S::sing1583@purdue.edu::b65ceba8-1473-4db9-9b4f-46a7ab4ffa2b" providerId="AD" clId="Web-{FB24373D-7DA8-A56A-8EDD-9335BFE7E67B}" dt="2025-03-07T15:44:33.371" v="29"/>
          <ac:spMkLst>
            <pc:docMk/>
            <pc:sldMk cId="3656402080" sldId="346"/>
            <ac:spMk id="10" creationId="{0751E0DB-6111-1BAD-EF0F-93CB4D4EE01D}"/>
          </ac:spMkLst>
        </pc:spChg>
        <pc:spChg chg="mod">
          <ac:chgData name="Abhinav Bhanupratap Singh" userId="S::sing1583@purdue.edu::b65ceba8-1473-4db9-9b4f-46a7ab4ffa2b" providerId="AD" clId="Web-{FB24373D-7DA8-A56A-8EDD-9335BFE7E67B}" dt="2025-03-07T15:45:14.590" v="49" actId="20577"/>
          <ac:spMkLst>
            <pc:docMk/>
            <pc:sldMk cId="3656402080" sldId="346"/>
            <ac:spMk id="22" creationId="{966A6B91-3A9F-482A-00D2-AFEE2EE93B2F}"/>
          </ac:spMkLst>
        </pc:spChg>
        <pc:spChg chg="mod">
          <ac:chgData name="Abhinav Bhanupratap Singh" userId="S::sing1583@purdue.edu::b65ceba8-1473-4db9-9b4f-46a7ab4ffa2b" providerId="AD" clId="Web-{FB24373D-7DA8-A56A-8EDD-9335BFE7E67B}" dt="2025-03-07T15:49:05.296" v="76" actId="20577"/>
          <ac:spMkLst>
            <pc:docMk/>
            <pc:sldMk cId="3656402080" sldId="346"/>
            <ac:spMk id="32" creationId="{84A444F5-CC3E-CE66-45C9-C8F8379905BA}"/>
          </ac:spMkLst>
        </pc:spChg>
      </pc:sldChg>
      <pc:sldChg chg="modSp ord">
        <pc:chgData name="Abhinav Bhanupratap Singh" userId="S::sing1583@purdue.edu::b65ceba8-1473-4db9-9b4f-46a7ab4ffa2b" providerId="AD" clId="Web-{FB24373D-7DA8-A56A-8EDD-9335BFE7E67B}" dt="2025-03-07T16:04:28.529" v="271" actId="1076"/>
        <pc:sldMkLst>
          <pc:docMk/>
          <pc:sldMk cId="1018050751" sldId="347"/>
        </pc:sldMkLst>
        <pc:spChg chg="mod">
          <ac:chgData name="Abhinav Bhanupratap Singh" userId="S::sing1583@purdue.edu::b65ceba8-1473-4db9-9b4f-46a7ab4ffa2b" providerId="AD" clId="Web-{FB24373D-7DA8-A56A-8EDD-9335BFE7E67B}" dt="2025-03-07T16:04:28.326" v="260" actId="1076"/>
          <ac:spMkLst>
            <pc:docMk/>
            <pc:sldMk cId="1018050751" sldId="347"/>
            <ac:spMk id="10" creationId="{2875D18A-531E-D410-0A8E-4C7E3BA28A32}"/>
          </ac:spMkLst>
        </pc:spChg>
        <pc:spChg chg="mod">
          <ac:chgData name="Abhinav Bhanupratap Singh" userId="S::sing1583@purdue.edu::b65ceba8-1473-4db9-9b4f-46a7ab4ffa2b" providerId="AD" clId="Web-{FB24373D-7DA8-A56A-8EDD-9335BFE7E67B}" dt="2025-03-07T16:04:28.341" v="261" actId="1076"/>
          <ac:spMkLst>
            <pc:docMk/>
            <pc:sldMk cId="1018050751" sldId="347"/>
            <ac:spMk id="12" creationId="{307C1162-3D85-3BC2-40D7-40DCA998BC0E}"/>
          </ac:spMkLst>
        </pc:spChg>
        <pc:spChg chg="mod">
          <ac:chgData name="Abhinav Bhanupratap Singh" userId="S::sing1583@purdue.edu::b65ceba8-1473-4db9-9b4f-46a7ab4ffa2b" providerId="AD" clId="Web-{FB24373D-7DA8-A56A-8EDD-9335BFE7E67B}" dt="2025-03-07T16:04:28.357" v="262" actId="1076"/>
          <ac:spMkLst>
            <pc:docMk/>
            <pc:sldMk cId="1018050751" sldId="347"/>
            <ac:spMk id="14" creationId="{2F078A40-1780-E1B5-8193-B8C86338AF7F}"/>
          </ac:spMkLst>
        </pc:spChg>
        <pc:spChg chg="mod">
          <ac:chgData name="Abhinav Bhanupratap Singh" userId="S::sing1583@purdue.edu::b65ceba8-1473-4db9-9b4f-46a7ab4ffa2b" providerId="AD" clId="Web-{FB24373D-7DA8-A56A-8EDD-9335BFE7E67B}" dt="2025-03-07T16:04:28.435" v="266" actId="1076"/>
          <ac:spMkLst>
            <pc:docMk/>
            <pc:sldMk cId="1018050751" sldId="347"/>
            <ac:spMk id="22" creationId="{94A3B286-E980-4F91-66A8-9EA0D6A16F78}"/>
          </ac:spMkLst>
        </pc:spChg>
        <pc:spChg chg="mod">
          <ac:chgData name="Abhinav Bhanupratap Singh" userId="S::sing1583@purdue.edu::b65ceba8-1473-4db9-9b4f-46a7ab4ffa2b" providerId="AD" clId="Web-{FB24373D-7DA8-A56A-8EDD-9335BFE7E67B}" dt="2025-03-07T16:04:28.451" v="267" actId="1076"/>
          <ac:spMkLst>
            <pc:docMk/>
            <pc:sldMk cId="1018050751" sldId="347"/>
            <ac:spMk id="24" creationId="{EF16E04B-CC0F-0FE2-3FC9-F79A143ED3D7}"/>
          </ac:spMkLst>
        </pc:spChg>
        <pc:spChg chg="mod">
          <ac:chgData name="Abhinav Bhanupratap Singh" userId="S::sing1583@purdue.edu::b65ceba8-1473-4db9-9b4f-46a7ab4ffa2b" providerId="AD" clId="Web-{FB24373D-7DA8-A56A-8EDD-9335BFE7E67B}" dt="2025-03-07T16:04:28.466" v="268" actId="1076"/>
          <ac:spMkLst>
            <pc:docMk/>
            <pc:sldMk cId="1018050751" sldId="347"/>
            <ac:spMk id="26" creationId="{86309E8E-F935-63F5-0B56-CE287283E314}"/>
          </ac:spMkLst>
        </pc:spChg>
        <pc:spChg chg="mod">
          <ac:chgData name="Abhinav Bhanupratap Singh" userId="S::sing1583@purdue.edu::b65ceba8-1473-4db9-9b4f-46a7ab4ffa2b" providerId="AD" clId="Web-{FB24373D-7DA8-A56A-8EDD-9335BFE7E67B}" dt="2025-03-07T15:53:55.191" v="104" actId="14100"/>
          <ac:spMkLst>
            <pc:docMk/>
            <pc:sldMk cId="1018050751" sldId="347"/>
            <ac:spMk id="32" creationId="{4A00417E-DE6D-2276-E83A-09040205B6A1}"/>
          </ac:spMkLst>
        </pc:spChg>
        <pc:picChg chg="mod">
          <ac:chgData name="Abhinav Bhanupratap Singh" userId="S::sing1583@purdue.edu::b65ceba8-1473-4db9-9b4f-46a7ab4ffa2b" providerId="AD" clId="Web-{FB24373D-7DA8-A56A-8EDD-9335BFE7E67B}" dt="2025-03-07T16:04:28.294" v="259" actId="1076"/>
          <ac:picMkLst>
            <pc:docMk/>
            <pc:sldMk cId="1018050751" sldId="347"/>
            <ac:picMk id="6" creationId="{B6EFD041-D2C9-4D2C-6B26-F52864FA2EBB}"/>
          </ac:picMkLst>
        </pc:picChg>
        <pc:cxnChg chg="mod">
          <ac:chgData name="Abhinav Bhanupratap Singh" userId="S::sing1583@purdue.edu::b65ceba8-1473-4db9-9b4f-46a7ab4ffa2b" providerId="AD" clId="Web-{FB24373D-7DA8-A56A-8EDD-9335BFE7E67B}" dt="2025-03-07T16:04:28.372" v="263" actId="1076"/>
          <ac:cxnSpMkLst>
            <pc:docMk/>
            <pc:sldMk cId="1018050751" sldId="347"/>
            <ac:cxnSpMk id="18" creationId="{AF611202-C693-3BA2-6027-F9AD3D958C6A}"/>
          </ac:cxnSpMkLst>
        </pc:cxnChg>
        <pc:cxnChg chg="mod">
          <ac:chgData name="Abhinav Bhanupratap Singh" userId="S::sing1583@purdue.edu::b65ceba8-1473-4db9-9b4f-46a7ab4ffa2b" providerId="AD" clId="Web-{FB24373D-7DA8-A56A-8EDD-9335BFE7E67B}" dt="2025-03-07T16:04:28.388" v="264" actId="1076"/>
          <ac:cxnSpMkLst>
            <pc:docMk/>
            <pc:sldMk cId="1018050751" sldId="347"/>
            <ac:cxnSpMk id="19" creationId="{AE60DF03-2450-FDA5-3D89-9324B7A2A0C7}"/>
          </ac:cxnSpMkLst>
        </pc:cxnChg>
        <pc:cxnChg chg="mod">
          <ac:chgData name="Abhinav Bhanupratap Singh" userId="S::sing1583@purdue.edu::b65ceba8-1473-4db9-9b4f-46a7ab4ffa2b" providerId="AD" clId="Web-{FB24373D-7DA8-A56A-8EDD-9335BFE7E67B}" dt="2025-03-07T16:04:28.419" v="265" actId="1076"/>
          <ac:cxnSpMkLst>
            <pc:docMk/>
            <pc:sldMk cId="1018050751" sldId="347"/>
            <ac:cxnSpMk id="20" creationId="{EED5314D-79E8-997E-4755-A524B69A9F74}"/>
          </ac:cxnSpMkLst>
        </pc:cxnChg>
        <pc:cxnChg chg="mod">
          <ac:chgData name="Abhinav Bhanupratap Singh" userId="S::sing1583@purdue.edu::b65ceba8-1473-4db9-9b4f-46a7ab4ffa2b" providerId="AD" clId="Web-{FB24373D-7DA8-A56A-8EDD-9335BFE7E67B}" dt="2025-03-07T16:04:28.482" v="269" actId="1076"/>
          <ac:cxnSpMkLst>
            <pc:docMk/>
            <pc:sldMk cId="1018050751" sldId="347"/>
            <ac:cxnSpMk id="27" creationId="{2B23A2A3-79AA-5C3B-B2EF-98BC095D3F18}"/>
          </ac:cxnSpMkLst>
        </pc:cxnChg>
        <pc:cxnChg chg="mod">
          <ac:chgData name="Abhinav Bhanupratap Singh" userId="S::sing1583@purdue.edu::b65ceba8-1473-4db9-9b4f-46a7ab4ffa2b" providerId="AD" clId="Web-{FB24373D-7DA8-A56A-8EDD-9335BFE7E67B}" dt="2025-03-07T16:04:28.497" v="270" actId="1076"/>
          <ac:cxnSpMkLst>
            <pc:docMk/>
            <pc:sldMk cId="1018050751" sldId="347"/>
            <ac:cxnSpMk id="29" creationId="{5A3262C0-6D3E-0750-7BBA-51B4FBD23CCB}"/>
          </ac:cxnSpMkLst>
        </pc:cxnChg>
        <pc:cxnChg chg="mod">
          <ac:chgData name="Abhinav Bhanupratap Singh" userId="S::sing1583@purdue.edu::b65ceba8-1473-4db9-9b4f-46a7ab4ffa2b" providerId="AD" clId="Web-{FB24373D-7DA8-A56A-8EDD-9335BFE7E67B}" dt="2025-03-07T16:04:28.529" v="271" actId="1076"/>
          <ac:cxnSpMkLst>
            <pc:docMk/>
            <pc:sldMk cId="1018050751" sldId="347"/>
            <ac:cxnSpMk id="30" creationId="{7BCB930F-73C0-B50C-C7AA-4D7F4A8C0882}"/>
          </ac:cxnSpMkLst>
        </pc:cxnChg>
      </pc:sldChg>
      <pc:sldChg chg="modSp">
        <pc:chgData name="Abhinav Bhanupratap Singh" userId="S::sing1583@purdue.edu::b65ceba8-1473-4db9-9b4f-46a7ab4ffa2b" providerId="AD" clId="Web-{FB24373D-7DA8-A56A-8EDD-9335BFE7E67B}" dt="2025-03-07T15:50:31.641" v="92" actId="1076"/>
        <pc:sldMkLst>
          <pc:docMk/>
          <pc:sldMk cId="3611639832" sldId="353"/>
        </pc:sldMkLst>
        <pc:spChg chg="mod">
          <ac:chgData name="Abhinav Bhanupratap Singh" userId="S::sing1583@purdue.edu::b65ceba8-1473-4db9-9b4f-46a7ab4ffa2b" providerId="AD" clId="Web-{FB24373D-7DA8-A56A-8EDD-9335BFE7E67B}" dt="2025-03-07T15:50:18.391" v="91" actId="20577"/>
          <ac:spMkLst>
            <pc:docMk/>
            <pc:sldMk cId="3611639832" sldId="353"/>
            <ac:spMk id="20" creationId="{B5D365F6-90F8-FCCF-4D1E-1B7D75ED7B50}"/>
          </ac:spMkLst>
        </pc:spChg>
        <pc:spChg chg="mod">
          <ac:chgData name="Abhinav Bhanupratap Singh" userId="S::sing1583@purdue.edu::b65ceba8-1473-4db9-9b4f-46a7ab4ffa2b" providerId="AD" clId="Web-{FB24373D-7DA8-A56A-8EDD-9335BFE7E67B}" dt="2025-03-07T15:50:07.110" v="89" actId="1076"/>
          <ac:spMkLst>
            <pc:docMk/>
            <pc:sldMk cId="3611639832" sldId="353"/>
            <ac:spMk id="27" creationId="{C88EA6E3-B5C9-86A5-28A1-8D5EB24E2A60}"/>
          </ac:spMkLst>
        </pc:spChg>
        <pc:spChg chg="mod">
          <ac:chgData name="Abhinav Bhanupratap Singh" userId="S::sing1583@purdue.edu::b65ceba8-1473-4db9-9b4f-46a7ab4ffa2b" providerId="AD" clId="Web-{FB24373D-7DA8-A56A-8EDD-9335BFE7E67B}" dt="2025-03-07T15:50:31.641" v="92" actId="1076"/>
          <ac:spMkLst>
            <pc:docMk/>
            <pc:sldMk cId="3611639832" sldId="353"/>
            <ac:spMk id="33" creationId="{EF858785-016D-87F5-6A74-F59C086B1250}"/>
          </ac:spMkLst>
        </pc:spChg>
        <pc:picChg chg="mod">
          <ac:chgData name="Abhinav Bhanupratap Singh" userId="S::sing1583@purdue.edu::b65ceba8-1473-4db9-9b4f-46a7ab4ffa2b" providerId="AD" clId="Web-{FB24373D-7DA8-A56A-8EDD-9335BFE7E67B}" dt="2025-03-07T15:50:02.110" v="88" actId="1076"/>
          <ac:picMkLst>
            <pc:docMk/>
            <pc:sldMk cId="3611639832" sldId="353"/>
            <ac:picMk id="14" creationId="{8B2DCBEC-47BE-F80C-9C66-2A2874C76780}"/>
          </ac:picMkLst>
        </pc:picChg>
      </pc:sldChg>
      <pc:sldChg chg="modSp">
        <pc:chgData name="Abhinav Bhanupratap Singh" userId="S::sing1583@purdue.edu::b65ceba8-1473-4db9-9b4f-46a7ab4ffa2b" providerId="AD" clId="Web-{FB24373D-7DA8-A56A-8EDD-9335BFE7E67B}" dt="2025-03-07T15:59:12.398" v="214" actId="1076"/>
        <pc:sldMkLst>
          <pc:docMk/>
          <pc:sldMk cId="1254167895" sldId="355"/>
        </pc:sldMkLst>
        <pc:spChg chg="mod">
          <ac:chgData name="Abhinav Bhanupratap Singh" userId="S::sing1583@purdue.edu::b65ceba8-1473-4db9-9b4f-46a7ab4ffa2b" providerId="AD" clId="Web-{FB24373D-7DA8-A56A-8EDD-9335BFE7E67B}" dt="2025-03-07T15:58:36.898" v="210" actId="1076"/>
          <ac:spMkLst>
            <pc:docMk/>
            <pc:sldMk cId="1254167895" sldId="355"/>
            <ac:spMk id="21" creationId="{8638154E-EBAB-2F78-4CED-5CB8BDE736FE}"/>
          </ac:spMkLst>
        </pc:spChg>
        <pc:spChg chg="mod">
          <ac:chgData name="Abhinav Bhanupratap Singh" userId="S::sing1583@purdue.edu::b65ceba8-1473-4db9-9b4f-46a7ab4ffa2b" providerId="AD" clId="Web-{FB24373D-7DA8-A56A-8EDD-9335BFE7E67B}" dt="2025-03-07T15:58:46.820" v="211" actId="1076"/>
          <ac:spMkLst>
            <pc:docMk/>
            <pc:sldMk cId="1254167895" sldId="355"/>
            <ac:spMk id="23" creationId="{601620CF-C0D7-74BB-1210-C43FCF9D7713}"/>
          </ac:spMkLst>
        </pc:spChg>
        <pc:spChg chg="mod">
          <ac:chgData name="Abhinav Bhanupratap Singh" userId="S::sing1583@purdue.edu::b65ceba8-1473-4db9-9b4f-46a7ab4ffa2b" providerId="AD" clId="Web-{FB24373D-7DA8-A56A-8EDD-9335BFE7E67B}" dt="2025-03-07T15:59:12.398" v="214" actId="1076"/>
          <ac:spMkLst>
            <pc:docMk/>
            <pc:sldMk cId="1254167895" sldId="355"/>
            <ac:spMk id="25" creationId="{EDDBDE7E-62AA-47BA-32DE-3C1AADE5B9B2}"/>
          </ac:spMkLst>
        </pc:spChg>
        <pc:spChg chg="mod">
          <ac:chgData name="Abhinav Bhanupratap Singh" userId="S::sing1583@purdue.edu::b65ceba8-1473-4db9-9b4f-46a7ab4ffa2b" providerId="AD" clId="Web-{FB24373D-7DA8-A56A-8EDD-9335BFE7E67B}" dt="2025-03-07T15:57:09.241" v="198" actId="20577"/>
          <ac:spMkLst>
            <pc:docMk/>
            <pc:sldMk cId="1254167895" sldId="355"/>
            <ac:spMk id="31" creationId="{66656234-9B29-CD7E-F85F-31FEBA19BDBA}"/>
          </ac:spMkLst>
        </pc:spChg>
        <pc:picChg chg="mod">
          <ac:chgData name="Abhinav Bhanupratap Singh" userId="S::sing1583@purdue.edu::b65ceba8-1473-4db9-9b4f-46a7ab4ffa2b" providerId="AD" clId="Web-{FB24373D-7DA8-A56A-8EDD-9335BFE7E67B}" dt="2025-03-07T15:59:01.242" v="213" actId="1076"/>
          <ac:picMkLst>
            <pc:docMk/>
            <pc:sldMk cId="1254167895" sldId="355"/>
            <ac:picMk id="22" creationId="{6240C258-D9D1-EF30-DDF2-3D070FF9D58D}"/>
          </ac:picMkLst>
        </pc:picChg>
        <pc:picChg chg="mod">
          <ac:chgData name="Abhinav Bhanupratap Singh" userId="S::sing1583@purdue.edu::b65ceba8-1473-4db9-9b4f-46a7ab4ffa2b" providerId="AD" clId="Web-{FB24373D-7DA8-A56A-8EDD-9335BFE7E67B}" dt="2025-03-07T15:58:19.820" v="208" actId="1076"/>
          <ac:picMkLst>
            <pc:docMk/>
            <pc:sldMk cId="1254167895" sldId="355"/>
            <ac:picMk id="24" creationId="{D2C944DD-FDD2-22A2-2D8D-2A8619187047}"/>
          </ac:picMkLst>
        </pc:picChg>
        <pc:cxnChg chg="mod">
          <ac:chgData name="Abhinav Bhanupratap Singh" userId="S::sing1583@purdue.edu::b65ceba8-1473-4db9-9b4f-46a7ab4ffa2b" providerId="AD" clId="Web-{FB24373D-7DA8-A56A-8EDD-9335BFE7E67B}" dt="2025-03-07T15:56:50.725" v="195" actId="14100"/>
          <ac:cxnSpMkLst>
            <pc:docMk/>
            <pc:sldMk cId="1254167895" sldId="355"/>
            <ac:cxnSpMk id="14" creationId="{B04D1073-3FB9-60FE-AA65-49B2724D2EBD}"/>
          </ac:cxnSpMkLst>
        </pc:cxnChg>
        <pc:cxnChg chg="mod">
          <ac:chgData name="Abhinav Bhanupratap Singh" userId="S::sing1583@purdue.edu::b65ceba8-1473-4db9-9b4f-46a7ab4ffa2b" providerId="AD" clId="Web-{FB24373D-7DA8-A56A-8EDD-9335BFE7E67B}" dt="2025-03-07T15:56:45.193" v="194"/>
          <ac:cxnSpMkLst>
            <pc:docMk/>
            <pc:sldMk cId="1254167895" sldId="355"/>
            <ac:cxnSpMk id="16" creationId="{8EFA6F2D-3D61-14C1-55DC-9666D1019B01}"/>
          </ac:cxnSpMkLst>
        </pc:cxnChg>
      </pc:sldChg>
      <pc:sldChg chg="modSp">
        <pc:chgData name="Abhinav Bhanupratap Singh" userId="S::sing1583@purdue.edu::b65ceba8-1473-4db9-9b4f-46a7ab4ffa2b" providerId="AD" clId="Web-{FB24373D-7DA8-A56A-8EDD-9335BFE7E67B}" dt="2025-03-07T16:15:05.412" v="348" actId="14100"/>
        <pc:sldMkLst>
          <pc:docMk/>
          <pc:sldMk cId="712383323" sldId="357"/>
        </pc:sldMkLst>
        <pc:spChg chg="mod">
          <ac:chgData name="Abhinav Bhanupratap Singh" userId="S::sing1583@purdue.edu::b65ceba8-1473-4db9-9b4f-46a7ab4ffa2b" providerId="AD" clId="Web-{FB24373D-7DA8-A56A-8EDD-9335BFE7E67B}" dt="2025-03-07T16:14:43.162" v="343"/>
          <ac:spMkLst>
            <pc:docMk/>
            <pc:sldMk cId="712383323" sldId="357"/>
            <ac:spMk id="21" creationId="{22F43D87-615E-8CA4-6639-F8A043317CF8}"/>
          </ac:spMkLst>
        </pc:spChg>
        <pc:spChg chg="mod">
          <ac:chgData name="Abhinav Bhanupratap Singh" userId="S::sing1583@purdue.edu::b65ceba8-1473-4db9-9b4f-46a7ab4ffa2b" providerId="AD" clId="Web-{FB24373D-7DA8-A56A-8EDD-9335BFE7E67B}" dt="2025-03-07T16:14:47.084" v="345"/>
          <ac:spMkLst>
            <pc:docMk/>
            <pc:sldMk cId="712383323" sldId="357"/>
            <ac:spMk id="25" creationId="{87978B22-FB90-5A4F-9A83-04F46B8B7930}"/>
          </ac:spMkLst>
        </pc:spChg>
        <pc:spChg chg="mod">
          <ac:chgData name="Abhinav Bhanupratap Singh" userId="S::sing1583@purdue.edu::b65ceba8-1473-4db9-9b4f-46a7ab4ffa2b" providerId="AD" clId="Web-{FB24373D-7DA8-A56A-8EDD-9335BFE7E67B}" dt="2025-03-07T16:15:05.412" v="348" actId="14100"/>
          <ac:spMkLst>
            <pc:docMk/>
            <pc:sldMk cId="712383323" sldId="357"/>
            <ac:spMk id="32" creationId="{71409824-5C4E-20BF-5D12-E714E5C960A2}"/>
          </ac:spMkLst>
        </pc:spChg>
        <pc:spChg chg="mod">
          <ac:chgData name="Abhinav Bhanupratap Singh" userId="S::sing1583@purdue.edu::b65ceba8-1473-4db9-9b4f-46a7ab4ffa2b" providerId="AD" clId="Web-{FB24373D-7DA8-A56A-8EDD-9335BFE7E67B}" dt="2025-03-07T16:14:52.912" v="347" actId="20577"/>
          <ac:spMkLst>
            <pc:docMk/>
            <pc:sldMk cId="712383323" sldId="357"/>
            <ac:spMk id="33" creationId="{175A0D7B-EAC3-FB85-EADA-26F348C651C8}"/>
          </ac:spMkLst>
        </pc:spChg>
      </pc:sldChg>
      <pc:sldChg chg="modSp">
        <pc:chgData name="Abhinav Bhanupratap Singh" userId="S::sing1583@purdue.edu::b65ceba8-1473-4db9-9b4f-46a7ab4ffa2b" providerId="AD" clId="Web-{FB24373D-7DA8-A56A-8EDD-9335BFE7E67B}" dt="2025-03-07T16:10:31.393" v="312"/>
        <pc:sldMkLst>
          <pc:docMk/>
          <pc:sldMk cId="2767543727" sldId="359"/>
        </pc:sldMkLst>
        <pc:cxnChg chg="mod">
          <ac:chgData name="Abhinav Bhanupratap Singh" userId="S::sing1583@purdue.edu::b65ceba8-1473-4db9-9b4f-46a7ab4ffa2b" providerId="AD" clId="Web-{FB24373D-7DA8-A56A-8EDD-9335BFE7E67B}" dt="2025-03-07T16:10:23.815" v="310"/>
          <ac:cxnSpMkLst>
            <pc:docMk/>
            <pc:sldMk cId="2767543727" sldId="359"/>
            <ac:cxnSpMk id="13" creationId="{591415D8-CC06-8624-A33D-B6AA3765751E}"/>
          </ac:cxnSpMkLst>
        </pc:cxnChg>
        <pc:cxnChg chg="mod">
          <ac:chgData name="Abhinav Bhanupratap Singh" userId="S::sing1583@purdue.edu::b65ceba8-1473-4db9-9b4f-46a7ab4ffa2b" providerId="AD" clId="Web-{FB24373D-7DA8-A56A-8EDD-9335BFE7E67B}" dt="2025-03-07T16:10:31.393" v="312"/>
          <ac:cxnSpMkLst>
            <pc:docMk/>
            <pc:sldMk cId="2767543727" sldId="359"/>
            <ac:cxnSpMk id="35" creationId="{85212387-91C1-7559-62FC-4B7D955904C4}"/>
          </ac:cxnSpMkLst>
        </pc:cxnChg>
        <pc:cxnChg chg="mod">
          <ac:chgData name="Abhinav Bhanupratap Singh" userId="S::sing1583@purdue.edu::b65ceba8-1473-4db9-9b4f-46a7ab4ffa2b" providerId="AD" clId="Web-{FB24373D-7DA8-A56A-8EDD-9335BFE7E67B}" dt="2025-03-07T16:10:28.596" v="311"/>
          <ac:cxnSpMkLst>
            <pc:docMk/>
            <pc:sldMk cId="2767543727" sldId="359"/>
            <ac:cxnSpMk id="36" creationId="{67E95AF0-082B-7984-8405-12E4023FBED9}"/>
          </ac:cxnSpMkLst>
        </pc:cxnChg>
      </pc:sldChg>
      <pc:sldChg chg="modSp">
        <pc:chgData name="Abhinav Bhanupratap Singh" userId="S::sing1583@purdue.edu::b65ceba8-1473-4db9-9b4f-46a7ab4ffa2b" providerId="AD" clId="Web-{FB24373D-7DA8-A56A-8EDD-9335BFE7E67B}" dt="2025-03-07T16:13:44.411" v="335" actId="1076"/>
        <pc:sldMkLst>
          <pc:docMk/>
          <pc:sldMk cId="1561616167" sldId="360"/>
        </pc:sldMkLst>
        <pc:spChg chg="mod">
          <ac:chgData name="Abhinav Bhanupratap Singh" userId="S::sing1583@purdue.edu::b65ceba8-1473-4db9-9b4f-46a7ab4ffa2b" providerId="AD" clId="Web-{FB24373D-7DA8-A56A-8EDD-9335BFE7E67B}" dt="2025-03-07T16:13:28.958" v="333" actId="1076"/>
          <ac:spMkLst>
            <pc:docMk/>
            <pc:sldMk cId="1561616167" sldId="360"/>
            <ac:spMk id="7" creationId="{D32208A1-4F48-5838-881E-DFCD34D6DF48}"/>
          </ac:spMkLst>
        </pc:spChg>
        <pc:spChg chg="mod">
          <ac:chgData name="Abhinav Bhanupratap Singh" userId="S::sing1583@purdue.edu::b65ceba8-1473-4db9-9b4f-46a7ab4ffa2b" providerId="AD" clId="Web-{FB24373D-7DA8-A56A-8EDD-9335BFE7E67B}" dt="2025-03-07T16:13:44.411" v="335" actId="1076"/>
          <ac:spMkLst>
            <pc:docMk/>
            <pc:sldMk cId="1561616167" sldId="360"/>
            <ac:spMk id="12" creationId="{31EE0D6D-14FE-95AC-7D7F-FE26175423CB}"/>
          </ac:spMkLst>
        </pc:spChg>
        <pc:spChg chg="mod">
          <ac:chgData name="Abhinav Bhanupratap Singh" userId="S::sing1583@purdue.edu::b65ceba8-1473-4db9-9b4f-46a7ab4ffa2b" providerId="AD" clId="Web-{FB24373D-7DA8-A56A-8EDD-9335BFE7E67B}" dt="2025-03-07T16:11:45.769" v="319" actId="1076"/>
          <ac:spMkLst>
            <pc:docMk/>
            <pc:sldMk cId="1561616167" sldId="360"/>
            <ac:spMk id="21" creationId="{D7285D8A-4DF9-5D73-F5DC-616CD59C9A25}"/>
          </ac:spMkLst>
        </pc:spChg>
        <pc:spChg chg="mod">
          <ac:chgData name="Abhinav Bhanupratap Singh" userId="S::sing1583@purdue.edu::b65ceba8-1473-4db9-9b4f-46a7ab4ffa2b" providerId="AD" clId="Web-{FB24373D-7DA8-A56A-8EDD-9335BFE7E67B}" dt="2025-03-07T16:11:23.894" v="317" actId="1076"/>
          <ac:spMkLst>
            <pc:docMk/>
            <pc:sldMk cId="1561616167" sldId="360"/>
            <ac:spMk id="23" creationId="{7DD5903C-6FB1-7904-CA58-906D2CDC9349}"/>
          </ac:spMkLst>
        </pc:spChg>
        <pc:picChg chg="mod">
          <ac:chgData name="Abhinav Bhanupratap Singh" userId="S::sing1583@purdue.edu::b65ceba8-1473-4db9-9b4f-46a7ab4ffa2b" providerId="AD" clId="Web-{FB24373D-7DA8-A56A-8EDD-9335BFE7E67B}" dt="2025-03-07T16:12:15.535" v="324"/>
          <ac:picMkLst>
            <pc:docMk/>
            <pc:sldMk cId="1561616167" sldId="360"/>
            <ac:picMk id="3" creationId="{56408BFC-0A69-5D84-1127-BB443421B9C1}"/>
          </ac:picMkLst>
        </pc:picChg>
        <pc:picChg chg="mod">
          <ac:chgData name="Abhinav Bhanupratap Singh" userId="S::sing1583@purdue.edu::b65ceba8-1473-4db9-9b4f-46a7ab4ffa2b" providerId="AD" clId="Web-{FB24373D-7DA8-A56A-8EDD-9335BFE7E67B}" dt="2025-03-07T16:11:16.925" v="316" actId="1076"/>
          <ac:picMkLst>
            <pc:docMk/>
            <pc:sldMk cId="1561616167" sldId="360"/>
            <ac:picMk id="5" creationId="{842C597E-E9F0-E6E3-DA9C-964FB68A1D52}"/>
          </ac:picMkLst>
        </pc:picChg>
      </pc:sldChg>
      <pc:sldChg chg="modSp">
        <pc:chgData name="Abhinav Bhanupratap Singh" userId="S::sing1583@purdue.edu::b65ceba8-1473-4db9-9b4f-46a7ab4ffa2b" providerId="AD" clId="Web-{FB24373D-7DA8-A56A-8EDD-9335BFE7E67B}" dt="2025-03-07T16:14:33.474" v="342"/>
        <pc:sldMkLst>
          <pc:docMk/>
          <pc:sldMk cId="758868520" sldId="362"/>
        </pc:sldMkLst>
        <pc:spChg chg="mod">
          <ac:chgData name="Abhinav Bhanupratap Singh" userId="S::sing1583@purdue.edu::b65ceba8-1473-4db9-9b4f-46a7ab4ffa2b" providerId="AD" clId="Web-{FB24373D-7DA8-A56A-8EDD-9335BFE7E67B}" dt="2025-03-07T16:14:05.005" v="336" actId="1076"/>
          <ac:spMkLst>
            <pc:docMk/>
            <pc:sldMk cId="758868520" sldId="362"/>
            <ac:spMk id="4" creationId="{7086D28A-B8F7-14C2-3978-B89B77EB2DE2}"/>
          </ac:spMkLst>
        </pc:spChg>
        <pc:spChg chg="mod">
          <ac:chgData name="Abhinav Bhanupratap Singh" userId="S::sing1583@purdue.edu::b65ceba8-1473-4db9-9b4f-46a7ab4ffa2b" providerId="AD" clId="Web-{FB24373D-7DA8-A56A-8EDD-9335BFE7E67B}" dt="2025-03-07T16:14:12.927" v="338"/>
          <ac:spMkLst>
            <pc:docMk/>
            <pc:sldMk cId="758868520" sldId="362"/>
            <ac:spMk id="15" creationId="{DC1AF3AF-20A4-E606-6E97-210E869D447A}"/>
          </ac:spMkLst>
        </pc:spChg>
        <pc:spChg chg="mod">
          <ac:chgData name="Abhinav Bhanupratap Singh" userId="S::sing1583@purdue.edu::b65ceba8-1473-4db9-9b4f-46a7ab4ffa2b" providerId="AD" clId="Web-{FB24373D-7DA8-A56A-8EDD-9335BFE7E67B}" dt="2025-03-07T16:14:15.880" v="340"/>
          <ac:spMkLst>
            <pc:docMk/>
            <pc:sldMk cId="758868520" sldId="362"/>
            <ac:spMk id="17" creationId="{E581BAFD-DB1C-467F-99CC-9F603BEB7251}"/>
          </ac:spMkLst>
        </pc:spChg>
        <pc:spChg chg="mod">
          <ac:chgData name="Abhinav Bhanupratap Singh" userId="S::sing1583@purdue.edu::b65ceba8-1473-4db9-9b4f-46a7ab4ffa2b" providerId="AD" clId="Web-{FB24373D-7DA8-A56A-8EDD-9335BFE7E67B}" dt="2025-03-07T16:14:33.474" v="342"/>
          <ac:spMkLst>
            <pc:docMk/>
            <pc:sldMk cId="758868520" sldId="362"/>
            <ac:spMk id="19" creationId="{537B430D-7863-ED25-9B04-94DC8BA9E85F}"/>
          </ac:spMkLst>
        </pc:spChg>
      </pc:sldChg>
      <pc:sldChg chg="modSp">
        <pc:chgData name="Abhinav Bhanupratap Singh" userId="S::sing1583@purdue.edu::b65ceba8-1473-4db9-9b4f-46a7ab4ffa2b" providerId="AD" clId="Web-{FB24373D-7DA8-A56A-8EDD-9335BFE7E67B}" dt="2025-03-07T16:15:19.616" v="350"/>
        <pc:sldMkLst>
          <pc:docMk/>
          <pc:sldMk cId="4229133556" sldId="363"/>
        </pc:sldMkLst>
        <pc:spChg chg="mod">
          <ac:chgData name="Abhinav Bhanupratap Singh" userId="S::sing1583@purdue.edu::b65ceba8-1473-4db9-9b4f-46a7ab4ffa2b" providerId="AD" clId="Web-{FB24373D-7DA8-A56A-8EDD-9335BFE7E67B}" dt="2025-03-07T16:15:19.616" v="350"/>
          <ac:spMkLst>
            <pc:docMk/>
            <pc:sldMk cId="4229133556" sldId="363"/>
            <ac:spMk id="19" creationId="{55E1019C-1AF5-6625-D94A-DC3CF67732C7}"/>
          </ac:spMkLst>
        </pc:spChg>
      </pc:sldChg>
      <pc:sldChg chg="modSp">
        <pc:chgData name="Abhinav Bhanupratap Singh" userId="S::sing1583@purdue.edu::b65ceba8-1473-4db9-9b4f-46a7ab4ffa2b" providerId="AD" clId="Web-{FB24373D-7DA8-A56A-8EDD-9335BFE7E67B}" dt="2025-03-07T15:56:26.896" v="192" actId="20577"/>
        <pc:sldMkLst>
          <pc:docMk/>
          <pc:sldMk cId="3645976213" sldId="364"/>
        </pc:sldMkLst>
        <pc:spChg chg="mod">
          <ac:chgData name="Abhinav Bhanupratap Singh" userId="S::sing1583@purdue.edu::b65ceba8-1473-4db9-9b4f-46a7ab4ffa2b" providerId="AD" clId="Web-{FB24373D-7DA8-A56A-8EDD-9335BFE7E67B}" dt="2025-03-07T15:56:26.896" v="192" actId="20577"/>
          <ac:spMkLst>
            <pc:docMk/>
            <pc:sldMk cId="3645976213" sldId="364"/>
            <ac:spMk id="32" creationId="{8A0A1850-2562-5AAF-057D-21C3D487F2C0}"/>
          </ac:spMkLst>
        </pc:spChg>
        <pc:cxnChg chg="mod">
          <ac:chgData name="Abhinav Bhanupratap Singh" userId="S::sing1583@purdue.edu::b65ceba8-1473-4db9-9b4f-46a7ab4ffa2b" providerId="AD" clId="Web-{FB24373D-7DA8-A56A-8EDD-9335BFE7E67B}" dt="2025-03-07T15:56:21.880" v="168"/>
          <ac:cxnSpMkLst>
            <pc:docMk/>
            <pc:sldMk cId="3645976213" sldId="364"/>
            <ac:cxnSpMk id="18" creationId="{92492794-5259-ADF0-C99B-A5655A26174E}"/>
          </ac:cxnSpMkLst>
        </pc:cxnChg>
        <pc:cxnChg chg="mod">
          <ac:chgData name="Abhinav Bhanupratap Singh" userId="S::sing1583@purdue.edu::b65ceba8-1473-4db9-9b4f-46a7ab4ffa2b" providerId="AD" clId="Web-{FB24373D-7DA8-A56A-8EDD-9335BFE7E67B}" dt="2025-03-07T15:56:02.490" v="166"/>
          <ac:cxnSpMkLst>
            <pc:docMk/>
            <pc:sldMk cId="3645976213" sldId="364"/>
            <ac:cxnSpMk id="20" creationId="{39B8DB8B-1E81-F73B-03EB-FC221EA3F201}"/>
          </ac:cxnSpMkLst>
        </pc:cxnChg>
      </pc:sldChg>
      <pc:sldChg chg="modSp">
        <pc:chgData name="Abhinav Bhanupratap Singh" userId="S::sing1583@purdue.edu::b65ceba8-1473-4db9-9b4f-46a7ab4ffa2b" providerId="AD" clId="Web-{FB24373D-7DA8-A56A-8EDD-9335BFE7E67B}" dt="2025-03-07T15:52:44.034" v="99" actId="20577"/>
        <pc:sldMkLst>
          <pc:docMk/>
          <pc:sldMk cId="3754033190" sldId="365"/>
        </pc:sldMkLst>
        <pc:spChg chg="mod">
          <ac:chgData name="Abhinav Bhanupratap Singh" userId="S::sing1583@purdue.edu::b65ceba8-1473-4db9-9b4f-46a7ab4ffa2b" providerId="AD" clId="Web-{FB24373D-7DA8-A56A-8EDD-9335BFE7E67B}" dt="2025-03-07T15:52:34.549" v="95" actId="20577"/>
          <ac:spMkLst>
            <pc:docMk/>
            <pc:sldMk cId="3754033190" sldId="365"/>
            <ac:spMk id="12" creationId="{D6A08301-23C9-4755-D1FF-EF12AB3779D7}"/>
          </ac:spMkLst>
        </pc:spChg>
        <pc:spChg chg="mod">
          <ac:chgData name="Abhinav Bhanupratap Singh" userId="S::sing1583@purdue.edu::b65ceba8-1473-4db9-9b4f-46a7ab4ffa2b" providerId="AD" clId="Web-{FB24373D-7DA8-A56A-8EDD-9335BFE7E67B}" dt="2025-03-07T15:52:17.830" v="94"/>
          <ac:spMkLst>
            <pc:docMk/>
            <pc:sldMk cId="3754033190" sldId="365"/>
            <ac:spMk id="16" creationId="{20817280-C52E-4591-A5E6-90919A8D6811}"/>
          </ac:spMkLst>
        </pc:spChg>
        <pc:spChg chg="mod">
          <ac:chgData name="Abhinav Bhanupratap Singh" userId="S::sing1583@purdue.edu::b65ceba8-1473-4db9-9b4f-46a7ab4ffa2b" providerId="AD" clId="Web-{FB24373D-7DA8-A56A-8EDD-9335BFE7E67B}" dt="2025-03-07T15:52:44.034" v="99" actId="20577"/>
          <ac:spMkLst>
            <pc:docMk/>
            <pc:sldMk cId="3754033190" sldId="365"/>
            <ac:spMk id="18" creationId="{43D4BEF5-0D26-3146-A558-4FBCE61C2821}"/>
          </ac:spMkLst>
        </pc:spChg>
      </pc:sldChg>
      <pc:sldChg chg="addSp delSp modSp">
        <pc:chgData name="Abhinav Bhanupratap Singh" userId="S::sing1583@purdue.edu::b65ceba8-1473-4db9-9b4f-46a7ab4ffa2b" providerId="AD" clId="Web-{FB24373D-7DA8-A56A-8EDD-9335BFE7E67B}" dt="2025-03-07T16:07:30.047" v="301"/>
        <pc:sldMkLst>
          <pc:docMk/>
          <pc:sldMk cId="2579586328" sldId="369"/>
        </pc:sldMkLst>
        <pc:spChg chg="mod">
          <ac:chgData name="Abhinav Bhanupratap Singh" userId="S::sing1583@purdue.edu::b65ceba8-1473-4db9-9b4f-46a7ab4ffa2b" providerId="AD" clId="Web-{FB24373D-7DA8-A56A-8EDD-9335BFE7E67B}" dt="2025-03-07T16:07:24.469" v="299" actId="1076"/>
          <ac:spMkLst>
            <pc:docMk/>
            <pc:sldMk cId="2579586328" sldId="369"/>
            <ac:spMk id="15" creationId="{02B24832-6364-3A47-F86D-C4C53A5ACBE7}"/>
          </ac:spMkLst>
        </pc:spChg>
        <pc:spChg chg="mod">
          <ac:chgData name="Abhinav Bhanupratap Singh" userId="S::sing1583@purdue.edu::b65ceba8-1473-4db9-9b4f-46a7ab4ffa2b" providerId="AD" clId="Web-{FB24373D-7DA8-A56A-8EDD-9335BFE7E67B}" dt="2025-03-07T16:07:30.047" v="301"/>
          <ac:spMkLst>
            <pc:docMk/>
            <pc:sldMk cId="2579586328" sldId="369"/>
            <ac:spMk id="17" creationId="{9A6EDF1D-2A1B-0557-1F5F-E3603B89DA88}"/>
          </ac:spMkLst>
        </pc:spChg>
        <pc:spChg chg="mod">
          <ac:chgData name="Abhinav Bhanupratap Singh" userId="S::sing1583@purdue.edu::b65ceba8-1473-4db9-9b4f-46a7ab4ffa2b" providerId="AD" clId="Web-{FB24373D-7DA8-A56A-8EDD-9335BFE7E67B}" dt="2025-03-07T16:05:38.530" v="283" actId="20577"/>
          <ac:spMkLst>
            <pc:docMk/>
            <pc:sldMk cId="2579586328" sldId="369"/>
            <ac:spMk id="31" creationId="{E900EA0D-1452-4DD2-A6A4-DC513AA65C67}"/>
          </ac:spMkLst>
        </pc:spChg>
        <pc:picChg chg="add mod ord">
          <ac:chgData name="Abhinav Bhanupratap Singh" userId="S::sing1583@purdue.edu::b65ceba8-1473-4db9-9b4f-46a7ab4ffa2b" providerId="AD" clId="Web-{FB24373D-7DA8-A56A-8EDD-9335BFE7E67B}" dt="2025-03-07T16:06:53.343" v="292" actId="1076"/>
          <ac:picMkLst>
            <pc:docMk/>
            <pc:sldMk cId="2579586328" sldId="369"/>
            <ac:picMk id="4" creationId="{FD04261F-6DE9-3E80-28EC-5D124319056E}"/>
          </ac:picMkLst>
        </pc:picChg>
      </pc:sldChg>
      <pc:sldChg chg="addSp delSp modSp">
        <pc:chgData name="Abhinav Bhanupratap Singh" userId="S::sing1583@purdue.edu::b65ceba8-1473-4db9-9b4f-46a7ab4ffa2b" providerId="AD" clId="Web-{FB24373D-7DA8-A56A-8EDD-9335BFE7E67B}" dt="2025-03-07T16:09:42.330" v="309"/>
        <pc:sldMkLst>
          <pc:docMk/>
          <pc:sldMk cId="226160932" sldId="371"/>
        </pc:sldMkLst>
        <pc:spChg chg="mod">
          <ac:chgData name="Abhinav Bhanupratap Singh" userId="S::sing1583@purdue.edu::b65ceba8-1473-4db9-9b4f-46a7ab4ffa2b" providerId="AD" clId="Web-{FB24373D-7DA8-A56A-8EDD-9335BFE7E67B}" dt="2025-03-07T16:07:54.422" v="302" actId="1076"/>
          <ac:spMkLst>
            <pc:docMk/>
            <pc:sldMk cId="226160932" sldId="371"/>
            <ac:spMk id="7" creationId="{3BD3F0F5-997B-A233-541E-2523D2AF4FBB}"/>
          </ac:spMkLst>
        </pc:spChg>
        <pc:spChg chg="mod">
          <ac:chgData name="Abhinav Bhanupratap Singh" userId="S::sing1583@purdue.edu::b65ceba8-1473-4db9-9b4f-46a7ab4ffa2b" providerId="AD" clId="Web-{FB24373D-7DA8-A56A-8EDD-9335BFE7E67B}" dt="2025-03-07T16:09:35.611" v="308"/>
          <ac:spMkLst>
            <pc:docMk/>
            <pc:sldMk cId="226160932" sldId="371"/>
            <ac:spMk id="17" creationId="{EDD1805D-7044-99C7-A8B3-92CFF210C1A6}"/>
          </ac:spMkLst>
        </pc:spChg>
        <pc:spChg chg="mod">
          <ac:chgData name="Abhinav Bhanupratap Singh" userId="S::sing1583@purdue.edu::b65ceba8-1473-4db9-9b4f-46a7ab4ffa2b" providerId="AD" clId="Web-{FB24373D-7DA8-A56A-8EDD-9335BFE7E67B}" dt="2025-03-07T16:09:42.330" v="309"/>
          <ac:spMkLst>
            <pc:docMk/>
            <pc:sldMk cId="226160932" sldId="371"/>
            <ac:spMk id="22" creationId="{D8AB2985-1F9A-086A-FD04-5E95011B3969}"/>
          </ac:spMkLst>
        </pc:spChg>
      </pc:sldChg>
      <pc:sldChg chg="modSp">
        <pc:chgData name="Abhinav Bhanupratap Singh" userId="S::sing1583@purdue.edu::b65ceba8-1473-4db9-9b4f-46a7ab4ffa2b" providerId="AD" clId="Web-{FB24373D-7DA8-A56A-8EDD-9335BFE7E67B}" dt="2025-03-07T15:39:57.050" v="0" actId="20577"/>
        <pc:sldMkLst>
          <pc:docMk/>
          <pc:sldMk cId="447754849" sldId="372"/>
        </pc:sldMkLst>
        <pc:spChg chg="mod">
          <ac:chgData name="Abhinav Bhanupratap Singh" userId="S::sing1583@purdue.edu::b65ceba8-1473-4db9-9b4f-46a7ab4ffa2b" providerId="AD" clId="Web-{FB24373D-7DA8-A56A-8EDD-9335BFE7E67B}" dt="2025-03-07T15:39:57.050" v="0" actId="20577"/>
          <ac:spMkLst>
            <pc:docMk/>
            <pc:sldMk cId="447754849" sldId="372"/>
            <ac:spMk id="18" creationId="{CF2A7470-5E25-CE49-0801-D5307CE1EBE1}"/>
          </ac:spMkLst>
        </pc:spChg>
      </pc:sldChg>
      <pc:sldChg chg="modSp">
        <pc:chgData name="Abhinav Bhanupratap Singh" userId="S::sing1583@purdue.edu::b65ceba8-1473-4db9-9b4f-46a7ab4ffa2b" providerId="AD" clId="Web-{FB24373D-7DA8-A56A-8EDD-9335BFE7E67B}" dt="2025-03-07T16:03:33.669" v="255" actId="20577"/>
        <pc:sldMkLst>
          <pc:docMk/>
          <pc:sldMk cId="951621415" sldId="373"/>
        </pc:sldMkLst>
        <pc:spChg chg="mod">
          <ac:chgData name="Abhinav Bhanupratap Singh" userId="S::sing1583@purdue.edu::b65ceba8-1473-4db9-9b4f-46a7ab4ffa2b" providerId="AD" clId="Web-{FB24373D-7DA8-A56A-8EDD-9335BFE7E67B}" dt="2025-03-07T15:40:02.503" v="1" actId="20577"/>
          <ac:spMkLst>
            <pc:docMk/>
            <pc:sldMk cId="951621415" sldId="373"/>
            <ac:spMk id="18" creationId="{7A7C54A5-AF78-644F-0C5C-D391FA6E869F}"/>
          </ac:spMkLst>
        </pc:spChg>
        <pc:spChg chg="mod">
          <ac:chgData name="Abhinav Bhanupratap Singh" userId="S::sing1583@purdue.edu::b65ceba8-1473-4db9-9b4f-46a7ab4ffa2b" providerId="AD" clId="Web-{FB24373D-7DA8-A56A-8EDD-9335BFE7E67B}" dt="2025-03-07T16:03:33.669" v="255" actId="20577"/>
          <ac:spMkLst>
            <pc:docMk/>
            <pc:sldMk cId="951621415" sldId="373"/>
            <ac:spMk id="31" creationId="{9DED11CA-F1CD-A07F-E5AF-888DC0AB527B}"/>
          </ac:spMkLst>
        </pc:spChg>
      </pc:sldChg>
      <pc:sldChg chg="modSp">
        <pc:chgData name="Abhinav Bhanupratap Singh" userId="S::sing1583@purdue.edu::b65ceba8-1473-4db9-9b4f-46a7ab4ffa2b" providerId="AD" clId="Web-{FB24373D-7DA8-A56A-8EDD-9335BFE7E67B}" dt="2025-03-07T16:03:50.888" v="258" actId="20577"/>
        <pc:sldMkLst>
          <pc:docMk/>
          <pc:sldMk cId="3419029119" sldId="374"/>
        </pc:sldMkLst>
        <pc:spChg chg="mod">
          <ac:chgData name="Abhinav Bhanupratap Singh" userId="S::sing1583@purdue.edu::b65ceba8-1473-4db9-9b4f-46a7ab4ffa2b" providerId="AD" clId="Web-{FB24373D-7DA8-A56A-8EDD-9335BFE7E67B}" dt="2025-03-07T16:00:14.712" v="215" actId="20577"/>
          <ac:spMkLst>
            <pc:docMk/>
            <pc:sldMk cId="3419029119" sldId="374"/>
            <ac:spMk id="18" creationId="{407BCB7A-85F1-9A2E-247C-FE796ED15552}"/>
          </ac:spMkLst>
        </pc:spChg>
        <pc:spChg chg="mod">
          <ac:chgData name="Abhinav Bhanupratap Singh" userId="S::sing1583@purdue.edu::b65ceba8-1473-4db9-9b4f-46a7ab4ffa2b" providerId="AD" clId="Web-{FB24373D-7DA8-A56A-8EDD-9335BFE7E67B}" dt="2025-03-07T16:03:50.888" v="258" actId="20577"/>
          <ac:spMkLst>
            <pc:docMk/>
            <pc:sldMk cId="3419029119" sldId="374"/>
            <ac:spMk id="31" creationId="{0156E836-1122-B4C8-634B-B3D76FA7D163}"/>
          </ac:spMkLst>
        </pc:spChg>
      </pc:sldChg>
    </pc:docChg>
  </pc:docChgLst>
  <pc:docChgLst>
    <pc:chgData name="Nicolas Luca Simi" userId="8b530c47-9edf-4efd-87b1-ac676b01f90c" providerId="ADAL" clId="{7C67E80B-92FA-4157-B69D-67A6505542B2}"/>
    <pc:docChg chg="custSel addSld delSld modSld sldOrd">
      <pc:chgData name="Nicolas Luca Simi" userId="8b530c47-9edf-4efd-87b1-ac676b01f90c" providerId="ADAL" clId="{7C67E80B-92FA-4157-B69D-67A6505542B2}" dt="2025-03-13T15:16:03.976" v="1645" actId="20577"/>
      <pc:docMkLst>
        <pc:docMk/>
      </pc:docMkLst>
      <pc:sldChg chg="modSp mod">
        <pc:chgData name="Nicolas Luca Simi" userId="8b530c47-9edf-4efd-87b1-ac676b01f90c" providerId="ADAL" clId="{7C67E80B-92FA-4157-B69D-67A6505542B2}" dt="2025-03-06T16:22:25.489" v="612" actId="1076"/>
        <pc:sldMkLst>
          <pc:docMk/>
          <pc:sldMk cId="3126541588" sldId="334"/>
        </pc:sldMkLst>
        <pc:spChg chg="mod">
          <ac:chgData name="Nicolas Luca Simi" userId="8b530c47-9edf-4efd-87b1-ac676b01f90c" providerId="ADAL" clId="{7C67E80B-92FA-4157-B69D-67A6505542B2}" dt="2025-03-06T16:22:25.489" v="612" actId="1076"/>
          <ac:spMkLst>
            <pc:docMk/>
            <pc:sldMk cId="3126541588" sldId="334"/>
            <ac:spMk id="12" creationId="{DD627448-0E30-B1F1-106D-BA158A159793}"/>
          </ac:spMkLst>
        </pc:spChg>
      </pc:sldChg>
      <pc:sldChg chg="modSp mod">
        <pc:chgData name="Nicolas Luca Simi" userId="8b530c47-9edf-4efd-87b1-ac676b01f90c" providerId="ADAL" clId="{7C67E80B-92FA-4157-B69D-67A6505542B2}" dt="2025-03-06T14:52:58.992" v="292" actId="1076"/>
        <pc:sldMkLst>
          <pc:docMk/>
          <pc:sldMk cId="161771509" sldId="335"/>
        </pc:sldMkLst>
        <pc:picChg chg="mod">
          <ac:chgData name="Nicolas Luca Simi" userId="8b530c47-9edf-4efd-87b1-ac676b01f90c" providerId="ADAL" clId="{7C67E80B-92FA-4157-B69D-67A6505542B2}" dt="2025-03-06T14:52:58.992" v="292" actId="1076"/>
          <ac:picMkLst>
            <pc:docMk/>
            <pc:sldMk cId="161771509" sldId="335"/>
            <ac:picMk id="18" creationId="{A7D95EE0-C5DF-3043-AA1E-42F8E161BD81}"/>
          </ac:picMkLst>
        </pc:picChg>
      </pc:sldChg>
      <pc:sldChg chg="modSp mod">
        <pc:chgData name="Nicolas Luca Simi" userId="8b530c47-9edf-4efd-87b1-ac676b01f90c" providerId="ADAL" clId="{7C67E80B-92FA-4157-B69D-67A6505542B2}" dt="2025-03-06T15:59:48.395" v="319" actId="14100"/>
        <pc:sldMkLst>
          <pc:docMk/>
          <pc:sldMk cId="1206849974" sldId="337"/>
        </pc:sldMkLst>
        <pc:picChg chg="mod">
          <ac:chgData name="Nicolas Luca Simi" userId="8b530c47-9edf-4efd-87b1-ac676b01f90c" providerId="ADAL" clId="{7C67E80B-92FA-4157-B69D-67A6505542B2}" dt="2025-03-06T15:59:48.395" v="319" actId="14100"/>
          <ac:picMkLst>
            <pc:docMk/>
            <pc:sldMk cId="1206849974" sldId="337"/>
            <ac:picMk id="7" creationId="{8FB70EDA-D8F5-AA46-CCF6-B0E5CFB6E6FF}"/>
          </ac:picMkLst>
        </pc:picChg>
      </pc:sldChg>
      <pc:sldChg chg="ord">
        <pc:chgData name="Nicolas Luca Simi" userId="8b530c47-9edf-4efd-87b1-ac676b01f90c" providerId="ADAL" clId="{7C67E80B-92FA-4157-B69D-67A6505542B2}" dt="2025-03-07T16:05:36.274" v="1374"/>
        <pc:sldMkLst>
          <pc:docMk/>
          <pc:sldMk cId="161523960" sldId="343"/>
        </pc:sldMkLst>
      </pc:sldChg>
      <pc:sldChg chg="modSp mod">
        <pc:chgData name="Nicolas Luca Simi" userId="8b530c47-9edf-4efd-87b1-ac676b01f90c" providerId="ADAL" clId="{7C67E80B-92FA-4157-B69D-67A6505542B2}" dt="2025-03-13T15:16:03.976" v="1645" actId="20577"/>
        <pc:sldMkLst>
          <pc:docMk/>
          <pc:sldMk cId="623441669" sldId="350"/>
        </pc:sldMkLst>
        <pc:spChg chg="mod">
          <ac:chgData name="Nicolas Luca Simi" userId="8b530c47-9edf-4efd-87b1-ac676b01f90c" providerId="ADAL" clId="{7C67E80B-92FA-4157-B69D-67A6505542B2}" dt="2025-03-13T15:16:03.976" v="1645" actId="20577"/>
          <ac:spMkLst>
            <pc:docMk/>
            <pc:sldMk cId="623441669" sldId="350"/>
            <ac:spMk id="28" creationId="{21FFFD6D-DC25-7B35-389E-C6AEC1D59FC1}"/>
          </ac:spMkLst>
        </pc:spChg>
      </pc:sldChg>
      <pc:sldChg chg="addSp delSp modSp mod">
        <pc:chgData name="Nicolas Luca Simi" userId="8b530c47-9edf-4efd-87b1-ac676b01f90c" providerId="ADAL" clId="{7C67E80B-92FA-4157-B69D-67A6505542B2}" dt="2025-03-09T15:51:38.208" v="1597" actId="1076"/>
        <pc:sldMkLst>
          <pc:docMk/>
          <pc:sldMk cId="712383323" sldId="357"/>
        </pc:sldMkLst>
        <pc:spChg chg="add del mod">
          <ac:chgData name="Nicolas Luca Simi" userId="8b530c47-9edf-4efd-87b1-ac676b01f90c" providerId="ADAL" clId="{7C67E80B-92FA-4157-B69D-67A6505542B2}" dt="2025-03-09T15:51:20.778" v="1595"/>
          <ac:spMkLst>
            <pc:docMk/>
            <pc:sldMk cId="712383323" sldId="357"/>
            <ac:spMk id="10" creationId="{395DCF7D-A248-8E39-1F3A-44AA4280DF16}"/>
          </ac:spMkLst>
        </pc:spChg>
        <pc:spChg chg="add mod">
          <ac:chgData name="Nicolas Luca Simi" userId="8b530c47-9edf-4efd-87b1-ac676b01f90c" providerId="ADAL" clId="{7C67E80B-92FA-4157-B69D-67A6505542B2}" dt="2025-03-09T15:51:38.208" v="1597" actId="1076"/>
          <ac:spMkLst>
            <pc:docMk/>
            <pc:sldMk cId="712383323" sldId="357"/>
            <ac:spMk id="11" creationId="{51EB1146-0289-21F2-A92A-B1AC50987317}"/>
          </ac:spMkLst>
        </pc:spChg>
        <pc:spChg chg="mod">
          <ac:chgData name="Nicolas Luca Simi" userId="8b530c47-9edf-4efd-87b1-ac676b01f90c" providerId="ADAL" clId="{7C67E80B-92FA-4157-B69D-67A6505542B2}" dt="2025-03-09T15:49:41.699" v="1524" actId="20577"/>
          <ac:spMkLst>
            <pc:docMk/>
            <pc:sldMk cId="712383323" sldId="357"/>
            <ac:spMk id="32" creationId="{71409824-5C4E-20BF-5D12-E714E5C960A2}"/>
          </ac:spMkLst>
        </pc:spChg>
        <pc:spChg chg="mod">
          <ac:chgData name="Nicolas Luca Simi" userId="8b530c47-9edf-4efd-87b1-ac676b01f90c" providerId="ADAL" clId="{7C67E80B-92FA-4157-B69D-67A6505542B2}" dt="2025-03-09T15:50:18.751" v="1526" actId="1076"/>
          <ac:spMkLst>
            <pc:docMk/>
            <pc:sldMk cId="712383323" sldId="357"/>
            <ac:spMk id="33" creationId="{175A0D7B-EAC3-FB85-EADA-26F348C651C8}"/>
          </ac:spMkLst>
        </pc:spChg>
        <pc:picChg chg="add mod">
          <ac:chgData name="Nicolas Luca Simi" userId="8b530c47-9edf-4efd-87b1-ac676b01f90c" providerId="ADAL" clId="{7C67E80B-92FA-4157-B69D-67A6505542B2}" dt="2025-03-09T15:50:24.171" v="1574" actId="1038"/>
          <ac:picMkLst>
            <pc:docMk/>
            <pc:sldMk cId="712383323" sldId="357"/>
            <ac:picMk id="7" creationId="{60460300-E000-FC12-C3C2-1B0A53414840}"/>
          </ac:picMkLst>
        </pc:picChg>
      </pc:sldChg>
      <pc:sldChg chg="modSp mod">
        <pc:chgData name="Nicolas Luca Simi" userId="8b530c47-9edf-4efd-87b1-ac676b01f90c" providerId="ADAL" clId="{7C67E80B-92FA-4157-B69D-67A6505542B2}" dt="2025-03-07T16:04:05.865" v="1362" actId="113"/>
        <pc:sldMkLst>
          <pc:docMk/>
          <pc:sldMk cId="4070471548" sldId="358"/>
        </pc:sldMkLst>
        <pc:spChg chg="mod">
          <ac:chgData name="Nicolas Luca Simi" userId="8b530c47-9edf-4efd-87b1-ac676b01f90c" providerId="ADAL" clId="{7C67E80B-92FA-4157-B69D-67A6505542B2}" dt="2025-03-07T16:04:05.865" v="1362" actId="113"/>
          <ac:spMkLst>
            <pc:docMk/>
            <pc:sldMk cId="4070471548" sldId="358"/>
            <ac:spMk id="13" creationId="{D890D733-B071-5586-A217-DFEE22EEE538}"/>
          </ac:spMkLst>
        </pc:spChg>
      </pc:sldChg>
      <pc:sldChg chg="addSp delSp modSp add mod ord">
        <pc:chgData name="Nicolas Luca Simi" userId="8b530c47-9edf-4efd-87b1-ac676b01f90c" providerId="ADAL" clId="{7C67E80B-92FA-4157-B69D-67A6505542B2}" dt="2025-03-06T14:47:14.271" v="253" actId="6549"/>
        <pc:sldMkLst>
          <pc:docMk/>
          <pc:sldMk cId="2767543727" sldId="359"/>
        </pc:sldMkLst>
        <pc:spChg chg="mod">
          <ac:chgData name="Nicolas Luca Simi" userId="8b530c47-9edf-4efd-87b1-ac676b01f90c" providerId="ADAL" clId="{7C67E80B-92FA-4157-B69D-67A6505542B2}" dt="2025-03-06T14:24:00.882" v="16" actId="20577"/>
          <ac:spMkLst>
            <pc:docMk/>
            <pc:sldMk cId="2767543727" sldId="359"/>
            <ac:spMk id="10" creationId="{E4F68078-E6C9-4752-0C71-D902D8335B5F}"/>
          </ac:spMkLst>
        </pc:spChg>
        <pc:spChg chg="mod">
          <ac:chgData name="Nicolas Luca Simi" userId="8b530c47-9edf-4efd-87b1-ac676b01f90c" providerId="ADAL" clId="{7C67E80B-92FA-4157-B69D-67A6505542B2}" dt="2025-03-06T14:29:53.920" v="43"/>
          <ac:spMkLst>
            <pc:docMk/>
            <pc:sldMk cId="2767543727" sldId="359"/>
            <ac:spMk id="21" creationId="{23365979-34F2-4A48-BA40-88091F662B64}"/>
          </ac:spMkLst>
        </pc:spChg>
        <pc:spChg chg="mod">
          <ac:chgData name="Nicolas Luca Simi" userId="8b530c47-9edf-4efd-87b1-ac676b01f90c" providerId="ADAL" clId="{7C67E80B-92FA-4157-B69D-67A6505542B2}" dt="2025-03-06T14:30:13.910" v="63" actId="20577"/>
          <ac:spMkLst>
            <pc:docMk/>
            <pc:sldMk cId="2767543727" sldId="359"/>
            <ac:spMk id="23" creationId="{ABA8A761-DBE0-6876-6D8B-F641759C770E}"/>
          </ac:spMkLst>
        </pc:spChg>
        <pc:spChg chg="mod">
          <ac:chgData name="Nicolas Luca Simi" userId="8b530c47-9edf-4efd-87b1-ac676b01f90c" providerId="ADAL" clId="{7C67E80B-92FA-4157-B69D-67A6505542B2}" dt="2025-03-06T14:24:07.462" v="22" actId="20577"/>
          <ac:spMkLst>
            <pc:docMk/>
            <pc:sldMk cId="2767543727" sldId="359"/>
            <ac:spMk id="29" creationId="{1545406D-2392-14F0-9F10-DCE107F1C300}"/>
          </ac:spMkLst>
        </pc:spChg>
        <pc:spChg chg="add mod">
          <ac:chgData name="Nicolas Luca Simi" userId="8b530c47-9edf-4efd-87b1-ac676b01f90c" providerId="ADAL" clId="{7C67E80B-92FA-4157-B69D-67A6505542B2}" dt="2025-03-06T14:43:37.247" v="155" actId="14100"/>
          <ac:spMkLst>
            <pc:docMk/>
            <pc:sldMk cId="2767543727" sldId="359"/>
            <ac:spMk id="30" creationId="{C1EA4149-FFE6-569B-F9F1-DE211AD6C771}"/>
          </ac:spMkLst>
        </pc:spChg>
        <pc:spChg chg="mod">
          <ac:chgData name="Nicolas Luca Simi" userId="8b530c47-9edf-4efd-87b1-ac676b01f90c" providerId="ADAL" clId="{7C67E80B-92FA-4157-B69D-67A6505542B2}" dt="2025-03-06T14:47:14.271" v="253" actId="6549"/>
          <ac:spMkLst>
            <pc:docMk/>
            <pc:sldMk cId="2767543727" sldId="359"/>
            <ac:spMk id="31" creationId="{FEA75878-74F4-0CC5-3885-B50A65471095}"/>
          </ac:spMkLst>
        </pc:spChg>
        <pc:picChg chg="add mod modCrop">
          <ac:chgData name="Nicolas Luca Simi" userId="8b530c47-9edf-4efd-87b1-ac676b01f90c" providerId="ADAL" clId="{7C67E80B-92FA-4157-B69D-67A6505542B2}" dt="2025-03-06T14:35:58.161" v="109" actId="14100"/>
          <ac:picMkLst>
            <pc:docMk/>
            <pc:sldMk cId="2767543727" sldId="359"/>
            <ac:picMk id="2" creationId="{923C681C-3C40-08F1-C6AC-6464A5770720}"/>
          </ac:picMkLst>
        </pc:picChg>
        <pc:picChg chg="add mod">
          <ac:chgData name="Nicolas Luca Simi" userId="8b530c47-9edf-4efd-87b1-ac676b01f90c" providerId="ADAL" clId="{7C67E80B-92FA-4157-B69D-67A6505542B2}" dt="2025-03-06T14:36:01.667" v="110" actId="14100"/>
          <ac:picMkLst>
            <pc:docMk/>
            <pc:sldMk cId="2767543727" sldId="359"/>
            <ac:picMk id="3" creationId="{78350AED-1910-62DE-2C11-1F37E5C33A02}"/>
          </ac:picMkLst>
        </pc:picChg>
        <pc:picChg chg="add mod">
          <ac:chgData name="Nicolas Luca Simi" userId="8b530c47-9edf-4efd-87b1-ac676b01f90c" providerId="ADAL" clId="{7C67E80B-92FA-4157-B69D-67A6505542B2}" dt="2025-03-06T14:38:14.110" v="117"/>
          <ac:picMkLst>
            <pc:docMk/>
            <pc:sldMk cId="2767543727" sldId="359"/>
            <ac:picMk id="4" creationId="{B98501B1-D580-6388-E2BA-0E2D7B045848}"/>
          </ac:picMkLst>
        </pc:picChg>
        <pc:cxnChg chg="add mod ord">
          <ac:chgData name="Nicolas Luca Simi" userId="8b530c47-9edf-4efd-87b1-ac676b01f90c" providerId="ADAL" clId="{7C67E80B-92FA-4157-B69D-67A6505542B2}" dt="2025-03-06T14:43:57.743" v="165" actId="1076"/>
          <ac:cxnSpMkLst>
            <pc:docMk/>
            <pc:sldMk cId="2767543727" sldId="359"/>
            <ac:cxnSpMk id="7" creationId="{47D1F9B0-CC87-F15B-06D8-5440B504274E}"/>
          </ac:cxnSpMkLst>
        </pc:cxnChg>
        <pc:cxnChg chg="add mod">
          <ac:chgData name="Nicolas Luca Simi" userId="8b530c47-9edf-4efd-87b1-ac676b01f90c" providerId="ADAL" clId="{7C67E80B-92FA-4157-B69D-67A6505542B2}" dt="2025-03-06T14:44:32.361" v="179" actId="1038"/>
          <ac:cxnSpMkLst>
            <pc:docMk/>
            <pc:sldMk cId="2767543727" sldId="359"/>
            <ac:cxnSpMk id="13" creationId="{591415D8-CC06-8624-A33D-B6AA3765751E}"/>
          </ac:cxnSpMkLst>
        </pc:cxnChg>
        <pc:cxnChg chg="add mod">
          <ac:chgData name="Nicolas Luca Simi" userId="8b530c47-9edf-4efd-87b1-ac676b01f90c" providerId="ADAL" clId="{7C67E80B-92FA-4157-B69D-67A6505542B2}" dt="2025-03-06T14:44:29.633" v="174" actId="1038"/>
          <ac:cxnSpMkLst>
            <pc:docMk/>
            <pc:sldMk cId="2767543727" sldId="359"/>
            <ac:cxnSpMk id="35" creationId="{85212387-91C1-7559-62FC-4B7D955904C4}"/>
          </ac:cxnSpMkLst>
        </pc:cxnChg>
        <pc:cxnChg chg="add mod">
          <ac:chgData name="Nicolas Luca Simi" userId="8b530c47-9edf-4efd-87b1-ac676b01f90c" providerId="ADAL" clId="{7C67E80B-92FA-4157-B69D-67A6505542B2}" dt="2025-03-06T14:44:53.502" v="185" actId="1036"/>
          <ac:cxnSpMkLst>
            <pc:docMk/>
            <pc:sldMk cId="2767543727" sldId="359"/>
            <ac:cxnSpMk id="36" creationId="{67E95AF0-082B-7984-8405-12E4023FBED9}"/>
          </ac:cxnSpMkLst>
        </pc:cxnChg>
      </pc:sldChg>
      <pc:sldChg chg="addSp delSp modSp add mod ord">
        <pc:chgData name="Nicolas Luca Simi" userId="8b530c47-9edf-4efd-87b1-ac676b01f90c" providerId="ADAL" clId="{7C67E80B-92FA-4157-B69D-67A6505542B2}" dt="2025-03-13T15:15:23.450" v="1622" actId="1076"/>
        <pc:sldMkLst>
          <pc:docMk/>
          <pc:sldMk cId="1561616167" sldId="360"/>
        </pc:sldMkLst>
        <pc:spChg chg="del mod">
          <ac:chgData name="Nicolas Luca Simi" userId="8b530c47-9edf-4efd-87b1-ac676b01f90c" providerId="ADAL" clId="{7C67E80B-92FA-4157-B69D-67A6505542B2}" dt="2025-03-13T15:04:52.348" v="1614" actId="478"/>
          <ac:spMkLst>
            <pc:docMk/>
            <pc:sldMk cId="1561616167" sldId="360"/>
            <ac:spMk id="7" creationId="{D32208A1-4F48-5838-881E-DFCD34D6DF48}"/>
          </ac:spMkLst>
        </pc:spChg>
        <pc:spChg chg="mod">
          <ac:chgData name="Nicolas Luca Simi" userId="8b530c47-9edf-4efd-87b1-ac676b01f90c" providerId="ADAL" clId="{7C67E80B-92FA-4157-B69D-67A6505542B2}" dt="2025-03-06T14:45:46.570" v="222" actId="20577"/>
          <ac:spMkLst>
            <pc:docMk/>
            <pc:sldMk cId="1561616167" sldId="360"/>
            <ac:spMk id="10" creationId="{5121990F-DA9E-D872-5FF8-D470D1BFB8BD}"/>
          </ac:spMkLst>
        </pc:spChg>
        <pc:spChg chg="mod">
          <ac:chgData name="Nicolas Luca Simi" userId="8b530c47-9edf-4efd-87b1-ac676b01f90c" providerId="ADAL" clId="{7C67E80B-92FA-4157-B69D-67A6505542B2}" dt="2025-03-07T15:38:15.026" v="1021" actId="1076"/>
          <ac:spMkLst>
            <pc:docMk/>
            <pc:sldMk cId="1561616167" sldId="360"/>
            <ac:spMk id="12" creationId="{31EE0D6D-14FE-95AC-7D7F-FE26175423CB}"/>
          </ac:spMkLst>
        </pc:spChg>
        <pc:spChg chg="mod">
          <ac:chgData name="Nicolas Luca Simi" userId="8b530c47-9edf-4efd-87b1-ac676b01f90c" providerId="ADAL" clId="{7C67E80B-92FA-4157-B69D-67A6505542B2}" dt="2025-03-06T14:46:11.757" v="239" actId="20577"/>
          <ac:spMkLst>
            <pc:docMk/>
            <pc:sldMk cId="1561616167" sldId="360"/>
            <ac:spMk id="23" creationId="{7DD5903C-6FB1-7904-CA58-906D2CDC9349}"/>
          </ac:spMkLst>
        </pc:spChg>
        <pc:spChg chg="mod">
          <ac:chgData name="Nicolas Luca Simi" userId="8b530c47-9edf-4efd-87b1-ac676b01f90c" providerId="ADAL" clId="{7C67E80B-92FA-4157-B69D-67A6505542B2}" dt="2025-03-06T14:48:15.226" v="264" actId="20577"/>
          <ac:spMkLst>
            <pc:docMk/>
            <pc:sldMk cId="1561616167" sldId="360"/>
            <ac:spMk id="29" creationId="{DFE3C98F-8038-B15A-FEE3-7475E0CE958B}"/>
          </ac:spMkLst>
        </pc:spChg>
        <pc:spChg chg="mod">
          <ac:chgData name="Nicolas Luca Simi" userId="8b530c47-9edf-4efd-87b1-ac676b01f90c" providerId="ADAL" clId="{7C67E80B-92FA-4157-B69D-67A6505542B2}" dt="2025-03-07T16:04:27.672" v="1364" actId="113"/>
          <ac:spMkLst>
            <pc:docMk/>
            <pc:sldMk cId="1561616167" sldId="360"/>
            <ac:spMk id="31" creationId="{0E1BDB1B-B24E-F59E-F96B-0BE4EC55C796}"/>
          </ac:spMkLst>
        </pc:spChg>
        <pc:picChg chg="del ord">
          <ac:chgData name="Nicolas Luca Simi" userId="8b530c47-9edf-4efd-87b1-ac676b01f90c" providerId="ADAL" clId="{7C67E80B-92FA-4157-B69D-67A6505542B2}" dt="2025-03-13T15:15:15" v="1618" actId="478"/>
          <ac:picMkLst>
            <pc:docMk/>
            <pc:sldMk cId="1561616167" sldId="360"/>
            <ac:picMk id="3" creationId="{56408BFC-0A69-5D84-1127-BB443421B9C1}"/>
          </ac:picMkLst>
        </pc:picChg>
        <pc:picChg chg="add mod">
          <ac:chgData name="Nicolas Luca Simi" userId="8b530c47-9edf-4efd-87b1-ac676b01f90c" providerId="ADAL" clId="{7C67E80B-92FA-4157-B69D-67A6505542B2}" dt="2025-03-06T14:46:36.789" v="246" actId="14100"/>
          <ac:picMkLst>
            <pc:docMk/>
            <pc:sldMk cId="1561616167" sldId="360"/>
            <ac:picMk id="5" creationId="{842C597E-E9F0-E6E3-DA9C-964FB68A1D52}"/>
          </ac:picMkLst>
        </pc:picChg>
        <pc:picChg chg="add mod">
          <ac:chgData name="Nicolas Luca Simi" userId="8b530c47-9edf-4efd-87b1-ac676b01f90c" providerId="ADAL" clId="{7C67E80B-92FA-4157-B69D-67A6505542B2}" dt="2025-03-13T15:15:06.959" v="1617" actId="1076"/>
          <ac:picMkLst>
            <pc:docMk/>
            <pc:sldMk cId="1561616167" sldId="360"/>
            <ac:picMk id="9" creationId="{022C8FCE-87DC-6558-0979-4C20F8355560}"/>
          </ac:picMkLst>
        </pc:picChg>
        <pc:picChg chg="add mod">
          <ac:chgData name="Nicolas Luca Simi" userId="8b530c47-9edf-4efd-87b1-ac676b01f90c" providerId="ADAL" clId="{7C67E80B-92FA-4157-B69D-67A6505542B2}" dt="2025-03-13T15:15:23.450" v="1622" actId="1076"/>
          <ac:picMkLst>
            <pc:docMk/>
            <pc:sldMk cId="1561616167" sldId="360"/>
            <ac:picMk id="13" creationId="{F8FDB433-DE89-7BB0-9745-3AA4637D2276}"/>
          </ac:picMkLst>
        </pc:picChg>
      </pc:sldChg>
      <pc:sldChg chg="addSp delSp modSp add mod ord">
        <pc:chgData name="Nicolas Luca Simi" userId="8b530c47-9edf-4efd-87b1-ac676b01f90c" providerId="ADAL" clId="{7C67E80B-92FA-4157-B69D-67A6505542B2}" dt="2025-03-07T16:05:25.363" v="1372" actId="1036"/>
        <pc:sldMkLst>
          <pc:docMk/>
          <pc:sldMk cId="758868520" sldId="362"/>
        </pc:sldMkLst>
        <pc:spChg chg="add mod">
          <ac:chgData name="Nicolas Luca Simi" userId="8b530c47-9edf-4efd-87b1-ac676b01f90c" providerId="ADAL" clId="{7C67E80B-92FA-4157-B69D-67A6505542B2}" dt="2025-03-07T16:05:25.363" v="1372" actId="1036"/>
          <ac:spMkLst>
            <pc:docMk/>
            <pc:sldMk cId="758868520" sldId="362"/>
            <ac:spMk id="4" creationId="{7086D28A-B8F7-14C2-3978-B89B77EB2DE2}"/>
          </ac:spMkLst>
        </pc:spChg>
        <pc:spChg chg="mod">
          <ac:chgData name="Nicolas Luca Simi" userId="8b530c47-9edf-4efd-87b1-ac676b01f90c" providerId="ADAL" clId="{7C67E80B-92FA-4157-B69D-67A6505542B2}" dt="2025-03-06T15:59:02.869" v="307" actId="20577"/>
          <ac:spMkLst>
            <pc:docMk/>
            <pc:sldMk cId="758868520" sldId="362"/>
            <ac:spMk id="10" creationId="{1D5B1CA0-C618-B8B3-60D8-3C4C272E56D6}"/>
          </ac:spMkLst>
        </pc:spChg>
        <pc:spChg chg="mod">
          <ac:chgData name="Nicolas Luca Simi" userId="8b530c47-9edf-4efd-87b1-ac676b01f90c" providerId="ADAL" clId="{7C67E80B-92FA-4157-B69D-67A6505542B2}" dt="2025-03-06T15:59:29.108" v="318" actId="20577"/>
          <ac:spMkLst>
            <pc:docMk/>
            <pc:sldMk cId="758868520" sldId="362"/>
            <ac:spMk id="23" creationId="{D5D3696A-76CC-E06A-7424-D61919ADA297}"/>
          </ac:spMkLst>
        </pc:spChg>
        <pc:spChg chg="mod">
          <ac:chgData name="Nicolas Luca Simi" userId="8b530c47-9edf-4efd-87b1-ac676b01f90c" providerId="ADAL" clId="{7C67E80B-92FA-4157-B69D-67A6505542B2}" dt="2025-03-06T15:58:54.132" v="297" actId="20577"/>
          <ac:spMkLst>
            <pc:docMk/>
            <pc:sldMk cId="758868520" sldId="362"/>
            <ac:spMk id="29" creationId="{932EEE83-9262-810E-AE6D-1A958D569645}"/>
          </ac:spMkLst>
        </pc:spChg>
        <pc:spChg chg="mod">
          <ac:chgData name="Nicolas Luca Simi" userId="8b530c47-9edf-4efd-87b1-ac676b01f90c" providerId="ADAL" clId="{7C67E80B-92FA-4157-B69D-67A6505542B2}" dt="2025-03-06T15:59:22.823" v="315" actId="6549"/>
          <ac:spMkLst>
            <pc:docMk/>
            <pc:sldMk cId="758868520" sldId="362"/>
            <ac:spMk id="31" creationId="{0A7EE060-ECD7-6877-5ABD-4D7D6984C57E}"/>
          </ac:spMkLst>
        </pc:spChg>
        <pc:picChg chg="add mod modCrop">
          <ac:chgData name="Nicolas Luca Simi" userId="8b530c47-9edf-4efd-87b1-ac676b01f90c" providerId="ADAL" clId="{7C67E80B-92FA-4157-B69D-67A6505542B2}" dt="2025-03-06T16:00:50.719" v="349" actId="1076"/>
          <ac:picMkLst>
            <pc:docMk/>
            <pc:sldMk cId="758868520" sldId="362"/>
            <ac:picMk id="3" creationId="{2A73D921-6F51-91DB-90AB-D36D6AD7C923}"/>
          </ac:picMkLst>
        </pc:picChg>
      </pc:sldChg>
      <pc:sldChg chg="addSp delSp modSp mod">
        <pc:chgData name="Nicolas Luca Simi" userId="8b530c47-9edf-4efd-87b1-ac676b01f90c" providerId="ADAL" clId="{7C67E80B-92FA-4157-B69D-67A6505542B2}" dt="2025-03-06T16:14:01.466" v="543" actId="1076"/>
        <pc:sldMkLst>
          <pc:docMk/>
          <pc:sldMk cId="3754033190" sldId="365"/>
        </pc:sldMkLst>
        <pc:spChg chg="mod">
          <ac:chgData name="Nicolas Luca Simi" userId="8b530c47-9edf-4efd-87b1-ac676b01f90c" providerId="ADAL" clId="{7C67E80B-92FA-4157-B69D-67A6505542B2}" dt="2025-03-06T16:06:19.232" v="369" actId="20577"/>
          <ac:spMkLst>
            <pc:docMk/>
            <pc:sldMk cId="3754033190" sldId="365"/>
            <ac:spMk id="9" creationId="{28069F52-092C-EEE2-B4A6-F02901159B66}"/>
          </ac:spMkLst>
        </pc:spChg>
        <pc:spChg chg="add mod">
          <ac:chgData name="Nicolas Luca Simi" userId="8b530c47-9edf-4efd-87b1-ac676b01f90c" providerId="ADAL" clId="{7C67E80B-92FA-4157-B69D-67A6505542B2}" dt="2025-03-06T16:13:36.549" v="491" actId="255"/>
          <ac:spMkLst>
            <pc:docMk/>
            <pc:sldMk cId="3754033190" sldId="365"/>
            <ac:spMk id="12" creationId="{D6A08301-23C9-4755-D1FF-EF12AB3779D7}"/>
          </ac:spMkLst>
        </pc:spChg>
        <pc:spChg chg="add mod">
          <ac:chgData name="Nicolas Luca Simi" userId="8b530c47-9edf-4efd-87b1-ac676b01f90c" providerId="ADAL" clId="{7C67E80B-92FA-4157-B69D-67A6505542B2}" dt="2025-03-06T16:14:01.466" v="543" actId="1076"/>
          <ac:spMkLst>
            <pc:docMk/>
            <pc:sldMk cId="3754033190" sldId="365"/>
            <ac:spMk id="18" creationId="{43D4BEF5-0D26-3146-A558-4FBCE61C2821}"/>
          </ac:spMkLst>
        </pc:spChg>
        <pc:spChg chg="mod">
          <ac:chgData name="Nicolas Luca Simi" userId="8b530c47-9edf-4efd-87b1-ac676b01f90c" providerId="ADAL" clId="{7C67E80B-92FA-4157-B69D-67A6505542B2}" dt="2025-03-06T16:07:07.305" v="377" actId="20577"/>
          <ac:spMkLst>
            <pc:docMk/>
            <pc:sldMk cId="3754033190" sldId="365"/>
            <ac:spMk id="19" creationId="{7BA3F61C-FADC-B4AE-241B-A447F7EA1C97}"/>
          </ac:spMkLst>
        </pc:spChg>
        <pc:spChg chg="mod">
          <ac:chgData name="Nicolas Luca Simi" userId="8b530c47-9edf-4efd-87b1-ac676b01f90c" providerId="ADAL" clId="{7C67E80B-92FA-4157-B69D-67A6505542B2}" dt="2025-03-06T16:09:04.560" v="419" actId="122"/>
          <ac:spMkLst>
            <pc:docMk/>
            <pc:sldMk cId="3754033190" sldId="365"/>
            <ac:spMk id="20" creationId="{BB973870-1256-018D-904B-96F64DAD8F48}"/>
          </ac:spMkLst>
        </pc:spChg>
        <pc:picChg chg="add mod">
          <ac:chgData name="Nicolas Luca Simi" userId="8b530c47-9edf-4efd-87b1-ac676b01f90c" providerId="ADAL" clId="{7C67E80B-92FA-4157-B69D-67A6505542B2}" dt="2025-03-06T16:09:08.607" v="427" actId="1038"/>
          <ac:picMkLst>
            <pc:docMk/>
            <pc:sldMk cId="3754033190" sldId="365"/>
            <ac:picMk id="3" creationId="{58E05B31-28E4-2755-14D9-3A75357E44D8}"/>
          </ac:picMkLst>
        </pc:picChg>
        <pc:picChg chg="add mod">
          <ac:chgData name="Nicolas Luca Simi" userId="8b530c47-9edf-4efd-87b1-ac676b01f90c" providerId="ADAL" clId="{7C67E80B-92FA-4157-B69D-67A6505542B2}" dt="2025-03-06T16:13:43.639" v="520" actId="1038"/>
          <ac:picMkLst>
            <pc:docMk/>
            <pc:sldMk cId="3754033190" sldId="365"/>
            <ac:picMk id="10" creationId="{BDC4CF33-5EEB-C58E-4EF2-0C0B5F8100DF}"/>
          </ac:picMkLst>
        </pc:picChg>
        <pc:cxnChg chg="add mod">
          <ac:chgData name="Nicolas Luca Simi" userId="8b530c47-9edf-4efd-87b1-ac676b01f90c" providerId="ADAL" clId="{7C67E80B-92FA-4157-B69D-67A6505542B2}" dt="2025-03-06T16:13:49.043" v="540" actId="1038"/>
          <ac:cxnSpMkLst>
            <pc:docMk/>
            <pc:sldMk cId="3754033190" sldId="365"/>
            <ac:cxnSpMk id="15" creationId="{44B85783-DC90-78B6-62FB-8F0A13E7D151}"/>
          </ac:cxnSpMkLst>
        </pc:cxnChg>
      </pc:sldChg>
      <pc:sldChg chg="addSp delSp modSp add mod ord">
        <pc:chgData name="Nicolas Luca Simi" userId="8b530c47-9edf-4efd-87b1-ac676b01f90c" providerId="ADAL" clId="{7C67E80B-92FA-4157-B69D-67A6505542B2}" dt="2025-03-09T16:31:58.447" v="1600" actId="20577"/>
        <pc:sldMkLst>
          <pc:docMk/>
          <pc:sldMk cId="2805023265" sldId="366"/>
        </pc:sldMkLst>
        <pc:spChg chg="mod">
          <ac:chgData name="Nicolas Luca Simi" userId="8b530c47-9edf-4efd-87b1-ac676b01f90c" providerId="ADAL" clId="{7C67E80B-92FA-4157-B69D-67A6505542B2}" dt="2025-03-06T16:23:00.805" v="617" actId="21"/>
          <ac:spMkLst>
            <pc:docMk/>
            <pc:sldMk cId="2805023265" sldId="366"/>
            <ac:spMk id="6" creationId="{E55B9E3B-8C57-57BB-1C47-26F50E7E9A4B}"/>
          </ac:spMkLst>
        </pc:spChg>
        <pc:spChg chg="mod">
          <ac:chgData name="Nicolas Luca Simi" userId="8b530c47-9edf-4efd-87b1-ac676b01f90c" providerId="ADAL" clId="{7C67E80B-92FA-4157-B69D-67A6505542B2}" dt="2025-03-06T16:18:13.969" v="569" actId="20577"/>
          <ac:spMkLst>
            <pc:docMk/>
            <pc:sldMk cId="2805023265" sldId="366"/>
            <ac:spMk id="10" creationId="{1FA2CB43-DEDF-C20A-666A-FD2E4CD95000}"/>
          </ac:spMkLst>
        </pc:spChg>
        <pc:spChg chg="add mod">
          <ac:chgData name="Nicolas Luca Simi" userId="8b530c47-9edf-4efd-87b1-ac676b01f90c" providerId="ADAL" clId="{7C67E80B-92FA-4157-B69D-67A6505542B2}" dt="2025-03-09T16:31:58.447" v="1600" actId="20577"/>
          <ac:spMkLst>
            <pc:docMk/>
            <pc:sldMk cId="2805023265" sldId="366"/>
            <ac:spMk id="14" creationId="{FF9D4D9D-4D1E-C803-DF28-FFD658DE4E3B}"/>
          </ac:spMkLst>
        </pc:spChg>
        <pc:spChg chg="add mod">
          <ac:chgData name="Nicolas Luca Simi" userId="8b530c47-9edf-4efd-87b1-ac676b01f90c" providerId="ADAL" clId="{7C67E80B-92FA-4157-B69D-67A6505542B2}" dt="2025-03-06T16:38:27.449" v="822" actId="1036"/>
          <ac:spMkLst>
            <pc:docMk/>
            <pc:sldMk cId="2805023265" sldId="366"/>
            <ac:spMk id="16" creationId="{E34D2AC3-B142-23F6-B3BF-8D5C075D5C20}"/>
          </ac:spMkLst>
        </pc:spChg>
        <pc:spChg chg="mod">
          <ac:chgData name="Nicolas Luca Simi" userId="8b530c47-9edf-4efd-87b1-ac676b01f90c" providerId="ADAL" clId="{7C67E80B-92FA-4157-B69D-67A6505542B2}" dt="2025-03-06T16:31:33.965" v="780" actId="1035"/>
          <ac:spMkLst>
            <pc:docMk/>
            <pc:sldMk cId="2805023265" sldId="366"/>
            <ac:spMk id="21" creationId="{AB49CE38-2DF9-BB9F-FBED-4B1B7B62C7F2}"/>
          </ac:spMkLst>
        </pc:spChg>
        <pc:spChg chg="mod">
          <ac:chgData name="Nicolas Luca Simi" userId="8b530c47-9edf-4efd-87b1-ac676b01f90c" providerId="ADAL" clId="{7C67E80B-92FA-4157-B69D-67A6505542B2}" dt="2025-03-06T16:19:07.409" v="586" actId="20577"/>
          <ac:spMkLst>
            <pc:docMk/>
            <pc:sldMk cId="2805023265" sldId="366"/>
            <ac:spMk id="29" creationId="{41FBEA28-138F-2920-CCAC-CFD8754328D6}"/>
          </ac:spMkLst>
        </pc:spChg>
        <pc:spChg chg="mod">
          <ac:chgData name="Nicolas Luca Simi" userId="8b530c47-9edf-4efd-87b1-ac676b01f90c" providerId="ADAL" clId="{7C67E80B-92FA-4157-B69D-67A6505542B2}" dt="2025-03-06T16:19:00.743" v="582" actId="20577"/>
          <ac:spMkLst>
            <pc:docMk/>
            <pc:sldMk cId="2805023265" sldId="366"/>
            <ac:spMk id="31" creationId="{094B10A0-3175-44B5-913D-50305DD3DA14}"/>
          </ac:spMkLst>
        </pc:spChg>
        <pc:picChg chg="add mod">
          <ac:chgData name="Nicolas Luca Simi" userId="8b530c47-9edf-4efd-87b1-ac676b01f90c" providerId="ADAL" clId="{7C67E80B-92FA-4157-B69D-67A6505542B2}" dt="2025-03-06T16:23:16.079" v="631" actId="1035"/>
          <ac:picMkLst>
            <pc:docMk/>
            <pc:sldMk cId="2805023265" sldId="366"/>
            <ac:picMk id="5" creationId="{B27201E2-03BE-1CDE-75D9-5724E5A56861}"/>
          </ac:picMkLst>
        </pc:picChg>
        <pc:picChg chg="add mod">
          <ac:chgData name="Nicolas Luca Simi" userId="8b530c47-9edf-4efd-87b1-ac676b01f90c" providerId="ADAL" clId="{7C67E80B-92FA-4157-B69D-67A6505542B2}" dt="2025-03-06T16:23:19.153" v="635" actId="1035"/>
          <ac:picMkLst>
            <pc:docMk/>
            <pc:sldMk cId="2805023265" sldId="366"/>
            <ac:picMk id="9" creationId="{BD9B0795-0358-101D-F4F5-77CFB98328D3}"/>
          </ac:picMkLst>
        </pc:picChg>
        <pc:picChg chg="add mod modCrop">
          <ac:chgData name="Nicolas Luca Simi" userId="8b530c47-9edf-4efd-87b1-ac676b01f90c" providerId="ADAL" clId="{7C67E80B-92FA-4157-B69D-67A6505542B2}" dt="2025-03-06T16:31:26.978" v="774" actId="1038"/>
          <ac:picMkLst>
            <pc:docMk/>
            <pc:sldMk cId="2805023265" sldId="366"/>
            <ac:picMk id="15" creationId="{3B5BFDF2-6E37-C35C-F7B2-A7EAE9DED41E}"/>
          </ac:picMkLst>
        </pc:picChg>
        <pc:picChg chg="add mod">
          <ac:chgData name="Nicolas Luca Simi" userId="8b530c47-9edf-4efd-87b1-ac676b01f90c" providerId="ADAL" clId="{7C67E80B-92FA-4157-B69D-67A6505542B2}" dt="2025-03-06T16:39:55.437" v="836" actId="1076"/>
          <ac:picMkLst>
            <pc:docMk/>
            <pc:sldMk cId="2805023265" sldId="366"/>
            <ac:picMk id="17" creationId="{70018911-4F2C-7A4D-049F-740B68ECAC88}"/>
          </ac:picMkLst>
        </pc:picChg>
      </pc:sldChg>
      <pc:sldChg chg="addSp delSp modSp mod">
        <pc:chgData name="Nicolas Luca Simi" userId="8b530c47-9edf-4efd-87b1-ac676b01f90c" providerId="ADAL" clId="{7C67E80B-92FA-4157-B69D-67A6505542B2}" dt="2025-03-09T16:33:35.746" v="1612" actId="1076"/>
        <pc:sldMkLst>
          <pc:docMk/>
          <pc:sldMk cId="1544335189" sldId="367"/>
        </pc:sldMkLst>
        <pc:spChg chg="mod">
          <ac:chgData name="Nicolas Luca Simi" userId="8b530c47-9edf-4efd-87b1-ac676b01f90c" providerId="ADAL" clId="{7C67E80B-92FA-4157-B69D-67A6505542B2}" dt="2025-03-06T16:45:10.827" v="859" actId="20577"/>
          <ac:spMkLst>
            <pc:docMk/>
            <pc:sldMk cId="1544335189" sldId="367"/>
            <ac:spMk id="3" creationId="{C368FE21-E3CE-8FEC-4707-592DA6C26356}"/>
          </ac:spMkLst>
        </pc:spChg>
        <pc:spChg chg="add mod">
          <ac:chgData name="Nicolas Luca Simi" userId="8b530c47-9edf-4efd-87b1-ac676b01f90c" providerId="ADAL" clId="{7C67E80B-92FA-4157-B69D-67A6505542B2}" dt="2025-03-09T16:33:35.746" v="1612" actId="1076"/>
          <ac:spMkLst>
            <pc:docMk/>
            <pc:sldMk cId="1544335189" sldId="367"/>
            <ac:spMk id="10" creationId="{C2A59499-0510-246A-5553-E15E38821693}"/>
          </ac:spMkLst>
        </pc:spChg>
        <pc:spChg chg="del">
          <ac:chgData name="Nicolas Luca Simi" userId="8b530c47-9edf-4efd-87b1-ac676b01f90c" providerId="ADAL" clId="{7C67E80B-92FA-4157-B69D-67A6505542B2}" dt="2025-03-09T16:32:49.259" v="1601" actId="478"/>
          <ac:spMkLst>
            <pc:docMk/>
            <pc:sldMk cId="1544335189" sldId="367"/>
            <ac:spMk id="13" creationId="{F3179D27-BFC6-0091-8EA3-4A46361E5BF6}"/>
          </ac:spMkLst>
        </pc:spChg>
      </pc:sldChg>
      <pc:sldChg chg="addSp delSp modSp add mod ord">
        <pc:chgData name="Nicolas Luca Simi" userId="8b530c47-9edf-4efd-87b1-ac676b01f90c" providerId="ADAL" clId="{7C67E80B-92FA-4157-B69D-67A6505542B2}" dt="2025-03-07T16:01:13.247" v="1361" actId="20577"/>
        <pc:sldMkLst>
          <pc:docMk/>
          <pc:sldMk cId="2579586328" sldId="369"/>
        </pc:sldMkLst>
        <pc:spChg chg="mod">
          <ac:chgData name="Nicolas Luca Simi" userId="8b530c47-9edf-4efd-87b1-ac676b01f90c" providerId="ADAL" clId="{7C67E80B-92FA-4157-B69D-67A6505542B2}" dt="2025-03-06T16:49:06.391" v="885" actId="20577"/>
          <ac:spMkLst>
            <pc:docMk/>
            <pc:sldMk cId="2579586328" sldId="369"/>
            <ac:spMk id="10" creationId="{0AA6355B-0814-173B-F7DA-A132590691C5}"/>
          </ac:spMkLst>
        </pc:spChg>
        <pc:spChg chg="mod">
          <ac:chgData name="Nicolas Luca Simi" userId="8b530c47-9edf-4efd-87b1-ac676b01f90c" providerId="ADAL" clId="{7C67E80B-92FA-4157-B69D-67A6505542B2}" dt="2025-03-07T15:41:51.609" v="1029" actId="20577"/>
          <ac:spMkLst>
            <pc:docMk/>
            <pc:sldMk cId="2579586328" sldId="369"/>
            <ac:spMk id="15" creationId="{02B24832-6364-3A47-F86D-C4C53A5ACBE7}"/>
          </ac:spMkLst>
        </pc:spChg>
        <pc:spChg chg="mod">
          <ac:chgData name="Nicolas Luca Simi" userId="8b530c47-9edf-4efd-87b1-ac676b01f90c" providerId="ADAL" clId="{7C67E80B-92FA-4157-B69D-67A6505542B2}" dt="2025-03-06T16:51:25.735" v="945" actId="20577"/>
          <ac:spMkLst>
            <pc:docMk/>
            <pc:sldMk cId="2579586328" sldId="369"/>
            <ac:spMk id="21" creationId="{007AAAF3-9208-DFD5-9159-1B92E08F8EAF}"/>
          </ac:spMkLst>
        </pc:spChg>
        <pc:spChg chg="mod">
          <ac:chgData name="Nicolas Luca Simi" userId="8b530c47-9edf-4efd-87b1-ac676b01f90c" providerId="ADAL" clId="{7C67E80B-92FA-4157-B69D-67A6505542B2}" dt="2025-03-06T16:49:10.677" v="887" actId="20577"/>
          <ac:spMkLst>
            <pc:docMk/>
            <pc:sldMk cId="2579586328" sldId="369"/>
            <ac:spMk id="29" creationId="{86280789-DD2E-6E2E-2F2A-465BCC3F10BD}"/>
          </ac:spMkLst>
        </pc:spChg>
        <pc:spChg chg="mod">
          <ac:chgData name="Nicolas Luca Simi" userId="8b530c47-9edf-4efd-87b1-ac676b01f90c" providerId="ADAL" clId="{7C67E80B-92FA-4157-B69D-67A6505542B2}" dt="2025-03-07T16:01:13.247" v="1361" actId="20577"/>
          <ac:spMkLst>
            <pc:docMk/>
            <pc:sldMk cId="2579586328" sldId="369"/>
            <ac:spMk id="31" creationId="{E900EA0D-1452-4DD2-A6A4-DC513AA65C67}"/>
          </ac:spMkLst>
        </pc:spChg>
        <pc:picChg chg="add mod">
          <ac:chgData name="Nicolas Luca Simi" userId="8b530c47-9edf-4efd-87b1-ac676b01f90c" providerId="ADAL" clId="{7C67E80B-92FA-4157-B69D-67A6505542B2}" dt="2025-03-06T16:51:53.240" v="952" actId="1076"/>
          <ac:picMkLst>
            <pc:docMk/>
            <pc:sldMk cId="2579586328" sldId="369"/>
            <ac:picMk id="5" creationId="{8490A098-EAEC-C2DA-66DD-2A1CDE312BAD}"/>
          </ac:picMkLst>
        </pc:picChg>
      </pc:sldChg>
      <pc:sldChg chg="addSp delSp modSp del mod">
        <pc:chgData name="Nicolas Luca Simi" userId="8b530c47-9edf-4efd-87b1-ac676b01f90c" providerId="ADAL" clId="{7C67E80B-92FA-4157-B69D-67A6505542B2}" dt="2025-03-07T16:00:46.167" v="1349" actId="2696"/>
        <pc:sldMkLst>
          <pc:docMk/>
          <pc:sldMk cId="657349921" sldId="370"/>
        </pc:sldMkLst>
      </pc:sldChg>
      <pc:sldChg chg="addSp modSp mod">
        <pc:chgData name="Nicolas Luca Simi" userId="8b530c47-9edf-4efd-87b1-ac676b01f90c" providerId="ADAL" clId="{7C67E80B-92FA-4157-B69D-67A6505542B2}" dt="2025-03-09T15:48:42.581" v="1518" actId="20577"/>
        <pc:sldMkLst>
          <pc:docMk/>
          <pc:sldMk cId="226160932" sldId="371"/>
        </pc:sldMkLst>
        <pc:spChg chg="mod">
          <ac:chgData name="Nicolas Luca Simi" userId="8b530c47-9edf-4efd-87b1-ac676b01f90c" providerId="ADAL" clId="{7C67E80B-92FA-4157-B69D-67A6505542B2}" dt="2025-03-09T15:47:59.470" v="1419" actId="1035"/>
          <ac:spMkLst>
            <pc:docMk/>
            <pc:sldMk cId="226160932" sldId="371"/>
            <ac:spMk id="7" creationId="{3BD3F0F5-997B-A233-541E-2523D2AF4FBB}"/>
          </ac:spMkLst>
        </pc:spChg>
        <pc:spChg chg="add mod">
          <ac:chgData name="Nicolas Luca Simi" userId="8b530c47-9edf-4efd-87b1-ac676b01f90c" providerId="ADAL" clId="{7C67E80B-92FA-4157-B69D-67A6505542B2}" dt="2025-03-09T15:48:42.581" v="1518" actId="20577"/>
          <ac:spMkLst>
            <pc:docMk/>
            <pc:sldMk cId="226160932" sldId="371"/>
            <ac:spMk id="9" creationId="{0D3185E3-7177-28F2-BFEE-DAC0981E9312}"/>
          </ac:spMkLst>
        </pc:spChg>
        <pc:spChg chg="mod">
          <ac:chgData name="Nicolas Luca Simi" userId="8b530c47-9edf-4efd-87b1-ac676b01f90c" providerId="ADAL" clId="{7C67E80B-92FA-4157-B69D-67A6505542B2}" dt="2025-03-07T15:41:59.495" v="1033" actId="20577"/>
          <ac:spMkLst>
            <pc:docMk/>
            <pc:sldMk cId="226160932" sldId="371"/>
            <ac:spMk id="15" creationId="{CCE3E76B-EB96-8BF5-BE0E-B97EF17474AB}"/>
          </ac:spMkLst>
        </pc:spChg>
        <pc:spChg chg="mod">
          <ac:chgData name="Nicolas Luca Simi" userId="8b530c47-9edf-4efd-87b1-ac676b01f90c" providerId="ADAL" clId="{7C67E80B-92FA-4157-B69D-67A6505542B2}" dt="2025-03-09T15:48:26.584" v="1473" actId="1037"/>
          <ac:spMkLst>
            <pc:docMk/>
            <pc:sldMk cId="226160932" sldId="371"/>
            <ac:spMk id="21" creationId="{58AF03B0-1BA8-69BE-7921-4D953983DC6E}"/>
          </ac:spMkLst>
        </pc:spChg>
        <pc:spChg chg="mod">
          <ac:chgData name="Nicolas Luca Simi" userId="8b530c47-9edf-4efd-87b1-ac676b01f90c" providerId="ADAL" clId="{7C67E80B-92FA-4157-B69D-67A6505542B2}" dt="2025-03-07T16:00:34.694" v="1348" actId="20577"/>
          <ac:spMkLst>
            <pc:docMk/>
            <pc:sldMk cId="226160932" sldId="371"/>
            <ac:spMk id="29" creationId="{09433740-984B-024F-6BE0-027ED72534EB}"/>
          </ac:spMkLst>
        </pc:spChg>
        <pc:picChg chg="add mod">
          <ac:chgData name="Nicolas Luca Simi" userId="8b530c47-9edf-4efd-87b1-ac676b01f90c" providerId="ADAL" clId="{7C67E80B-92FA-4157-B69D-67A6505542B2}" dt="2025-03-09T15:48:35.364" v="1509" actId="1037"/>
          <ac:picMkLst>
            <pc:docMk/>
            <pc:sldMk cId="226160932" sldId="371"/>
            <ac:picMk id="4" creationId="{C57B90F8-88E0-AE7D-B0DE-AAD4D0B0AA20}"/>
          </ac:picMkLst>
        </pc:picChg>
        <pc:picChg chg="mod">
          <ac:chgData name="Nicolas Luca Simi" userId="8b530c47-9edf-4efd-87b1-ac676b01f90c" providerId="ADAL" clId="{7C67E80B-92FA-4157-B69D-67A6505542B2}" dt="2025-03-09T15:48:18.356" v="1439" actId="1037"/>
          <ac:picMkLst>
            <pc:docMk/>
            <pc:sldMk cId="226160932" sldId="371"/>
            <ac:picMk id="5" creationId="{13BCA161-2281-4C80-207D-99B30B25AF31}"/>
          </ac:picMkLst>
        </pc:picChg>
      </pc:sldChg>
      <pc:sldChg chg="modSp add mod">
        <pc:chgData name="Nicolas Luca Simi" userId="8b530c47-9edf-4efd-87b1-ac676b01f90c" providerId="ADAL" clId="{7C67E80B-92FA-4157-B69D-67A6505542B2}" dt="2025-03-06T16:49:56.880" v="899" actId="20577"/>
        <pc:sldMkLst>
          <pc:docMk/>
          <pc:sldMk cId="2200477196" sldId="371"/>
        </pc:sldMkLst>
      </pc:sldChg>
      <pc:sldChg chg="addSp modSp mod">
        <pc:chgData name="Nicolas Luca Simi" userId="8b530c47-9edf-4efd-87b1-ac676b01f90c" providerId="ADAL" clId="{7C67E80B-92FA-4157-B69D-67A6505542B2}" dt="2025-03-09T15:41:51.412" v="1400" actId="1076"/>
        <pc:sldMkLst>
          <pc:docMk/>
          <pc:sldMk cId="447754849" sldId="372"/>
        </pc:sldMkLst>
        <pc:spChg chg="add mod">
          <ac:chgData name="Nicolas Luca Simi" userId="8b530c47-9edf-4efd-87b1-ac676b01f90c" providerId="ADAL" clId="{7C67E80B-92FA-4157-B69D-67A6505542B2}" dt="2025-03-09T15:41:51.412" v="1400" actId="1076"/>
          <ac:spMkLst>
            <pc:docMk/>
            <pc:sldMk cId="447754849" sldId="372"/>
            <ac:spMk id="2" creationId="{441CAE28-A28F-D4E2-A1F3-30A898033713}"/>
          </ac:spMkLst>
        </pc:spChg>
      </pc:sldChg>
      <pc:sldChg chg="modSp mod">
        <pc:chgData name="Nicolas Luca Simi" userId="8b530c47-9edf-4efd-87b1-ac676b01f90c" providerId="ADAL" clId="{7C67E80B-92FA-4157-B69D-67A6505542B2}" dt="2025-03-07T16:14:41.749" v="1398" actId="20577"/>
        <pc:sldMkLst>
          <pc:docMk/>
          <pc:sldMk cId="951621415" sldId="373"/>
        </pc:sldMkLst>
        <pc:spChg chg="mod">
          <ac:chgData name="Nicolas Luca Simi" userId="8b530c47-9edf-4efd-87b1-ac676b01f90c" providerId="ADAL" clId="{7C67E80B-92FA-4157-B69D-67A6505542B2}" dt="2025-03-07T16:14:41.749" v="1398" actId="20577"/>
          <ac:spMkLst>
            <pc:docMk/>
            <pc:sldMk cId="951621415" sldId="373"/>
            <ac:spMk id="31" creationId="{9DED11CA-F1CD-A07F-E5AF-888DC0AB527B}"/>
          </ac:spMkLst>
        </pc:spChg>
      </pc:sldChg>
    </pc:docChg>
  </pc:docChgLst>
  <pc:docChgLst>
    <pc:chgData name="Arya Bijish" userId="S::abijish@purdue.edu::d9b4a0e3-a775-44e2-b941-4c916dc01aed" providerId="AD" clId="Web-{E36B17A3-6028-96F6-5708-330701838E8F}"/>
    <pc:docChg chg="modSld modMainMaster">
      <pc:chgData name="Arya Bijish" userId="S::abijish@purdue.edu::d9b4a0e3-a775-44e2-b941-4c916dc01aed" providerId="AD" clId="Web-{E36B17A3-6028-96F6-5708-330701838E8F}" dt="2025-03-13T15:55:27.892" v="91" actId="20577"/>
      <pc:docMkLst>
        <pc:docMk/>
      </pc:docMkLst>
      <pc:sldChg chg="modSp">
        <pc:chgData name="Arya Bijish" userId="S::abijish@purdue.edu::d9b4a0e3-a775-44e2-b941-4c916dc01aed" providerId="AD" clId="Web-{E36B17A3-6028-96F6-5708-330701838E8F}" dt="2025-03-13T15:54:57.156" v="80" actId="20577"/>
        <pc:sldMkLst>
          <pc:docMk/>
          <pc:sldMk cId="2613365997" sldId="345"/>
        </pc:sldMkLst>
        <pc:spChg chg="mod">
          <ac:chgData name="Arya Bijish" userId="S::abijish@purdue.edu::d9b4a0e3-a775-44e2-b941-4c916dc01aed" providerId="AD" clId="Web-{E36B17A3-6028-96F6-5708-330701838E8F}" dt="2025-03-13T15:54:57.156" v="80" actId="20577"/>
          <ac:spMkLst>
            <pc:docMk/>
            <pc:sldMk cId="2613365997" sldId="345"/>
            <ac:spMk id="5" creationId="{A652E3BA-2B18-B157-2137-1C4E2C7A7D47}"/>
          </ac:spMkLst>
        </pc:spChg>
      </pc:sldChg>
      <pc:sldChg chg="modSp">
        <pc:chgData name="Arya Bijish" userId="S::abijish@purdue.edu::d9b4a0e3-a775-44e2-b941-4c916dc01aed" providerId="AD" clId="Web-{E36B17A3-6028-96F6-5708-330701838E8F}" dt="2025-03-13T15:55:09.782" v="86" actId="20577"/>
        <pc:sldMkLst>
          <pc:docMk/>
          <pc:sldMk cId="1018050751" sldId="347"/>
        </pc:sldMkLst>
        <pc:spChg chg="mod">
          <ac:chgData name="Arya Bijish" userId="S::abijish@purdue.edu::d9b4a0e3-a775-44e2-b941-4c916dc01aed" providerId="AD" clId="Web-{E36B17A3-6028-96F6-5708-330701838E8F}" dt="2025-03-13T15:55:09.782" v="86" actId="20577"/>
          <ac:spMkLst>
            <pc:docMk/>
            <pc:sldMk cId="1018050751" sldId="347"/>
            <ac:spMk id="5" creationId="{C001F639-6504-CEC2-A0C9-7C48A2CE44B9}"/>
          </ac:spMkLst>
        </pc:spChg>
      </pc:sldChg>
      <pc:sldChg chg="modSp">
        <pc:chgData name="Arya Bijish" userId="S::abijish@purdue.edu::d9b4a0e3-a775-44e2-b941-4c916dc01aed" providerId="AD" clId="Web-{E36B17A3-6028-96F6-5708-330701838E8F}" dt="2025-03-13T15:54:39.359" v="75" actId="20577"/>
        <pc:sldMkLst>
          <pc:docMk/>
          <pc:sldMk cId="2710205535" sldId="348"/>
        </pc:sldMkLst>
        <pc:spChg chg="mod">
          <ac:chgData name="Arya Bijish" userId="S::abijish@purdue.edu::d9b4a0e3-a775-44e2-b941-4c916dc01aed" providerId="AD" clId="Web-{E36B17A3-6028-96F6-5708-330701838E8F}" dt="2025-03-13T15:54:39.359" v="75" actId="20577"/>
          <ac:spMkLst>
            <pc:docMk/>
            <pc:sldMk cId="2710205535" sldId="348"/>
            <ac:spMk id="3" creationId="{A1E6532E-AF94-F506-941E-D531F7AB016E}"/>
          </ac:spMkLst>
        </pc:spChg>
      </pc:sldChg>
      <pc:sldChg chg="modSp">
        <pc:chgData name="Arya Bijish" userId="S::abijish@purdue.edu::d9b4a0e3-a775-44e2-b941-4c916dc01aed" providerId="AD" clId="Web-{E36B17A3-6028-96F6-5708-330701838E8F}" dt="2025-03-13T15:54:43.859" v="76" actId="20577"/>
        <pc:sldMkLst>
          <pc:docMk/>
          <pc:sldMk cId="1535737601" sldId="349"/>
        </pc:sldMkLst>
        <pc:spChg chg="mod">
          <ac:chgData name="Arya Bijish" userId="S::abijish@purdue.edu::d9b4a0e3-a775-44e2-b941-4c916dc01aed" providerId="AD" clId="Web-{E36B17A3-6028-96F6-5708-330701838E8F}" dt="2025-03-13T15:54:43.859" v="76" actId="20577"/>
          <ac:spMkLst>
            <pc:docMk/>
            <pc:sldMk cId="1535737601" sldId="349"/>
            <ac:spMk id="3" creationId="{38256892-9080-2B93-0B8E-58FA7EE89B81}"/>
          </ac:spMkLst>
        </pc:spChg>
      </pc:sldChg>
      <pc:sldChg chg="modSp">
        <pc:chgData name="Arya Bijish" userId="S::abijish@purdue.edu::d9b4a0e3-a775-44e2-b941-4c916dc01aed" providerId="AD" clId="Web-{E36B17A3-6028-96F6-5708-330701838E8F}" dt="2025-03-13T15:54:35.796" v="74" actId="20577"/>
        <pc:sldMkLst>
          <pc:docMk/>
          <pc:sldMk cId="623441669" sldId="350"/>
        </pc:sldMkLst>
        <pc:spChg chg="mod">
          <ac:chgData name="Arya Bijish" userId="S::abijish@purdue.edu::d9b4a0e3-a775-44e2-b941-4c916dc01aed" providerId="AD" clId="Web-{E36B17A3-6028-96F6-5708-330701838E8F}" dt="2025-03-13T15:54:35.796" v="74" actId="20577"/>
          <ac:spMkLst>
            <pc:docMk/>
            <pc:sldMk cId="623441669" sldId="350"/>
            <ac:spMk id="3" creationId="{87657EB0-AAED-2C03-99A1-EC5342A07765}"/>
          </ac:spMkLst>
        </pc:spChg>
      </pc:sldChg>
      <pc:sldChg chg="modSp">
        <pc:chgData name="Arya Bijish" userId="S::abijish@purdue.edu::d9b4a0e3-a775-44e2-b941-4c916dc01aed" providerId="AD" clId="Web-{E36B17A3-6028-96F6-5708-330701838E8F}" dt="2025-03-13T15:54:29.858" v="72" actId="20577"/>
        <pc:sldMkLst>
          <pc:docMk/>
          <pc:sldMk cId="2086624025" sldId="352"/>
        </pc:sldMkLst>
        <pc:spChg chg="mod">
          <ac:chgData name="Arya Bijish" userId="S::abijish@purdue.edu::d9b4a0e3-a775-44e2-b941-4c916dc01aed" providerId="AD" clId="Web-{E36B17A3-6028-96F6-5708-330701838E8F}" dt="2025-03-13T15:54:29.858" v="72" actId="20577"/>
          <ac:spMkLst>
            <pc:docMk/>
            <pc:sldMk cId="2086624025" sldId="352"/>
            <ac:spMk id="3" creationId="{7265273D-69F5-6BD7-2E56-4A9C3BE0F1F0}"/>
          </ac:spMkLst>
        </pc:spChg>
      </pc:sldChg>
      <pc:sldChg chg="modSp">
        <pc:chgData name="Arya Bijish" userId="S::abijish@purdue.edu::d9b4a0e3-a775-44e2-b941-4c916dc01aed" providerId="AD" clId="Web-{E36B17A3-6028-96F6-5708-330701838E8F}" dt="2025-03-13T15:55:00.797" v="82" actId="20577"/>
        <pc:sldMkLst>
          <pc:docMk/>
          <pc:sldMk cId="3611639832" sldId="353"/>
        </pc:sldMkLst>
        <pc:spChg chg="mod">
          <ac:chgData name="Arya Bijish" userId="S::abijish@purdue.edu::d9b4a0e3-a775-44e2-b941-4c916dc01aed" providerId="AD" clId="Web-{E36B17A3-6028-96F6-5708-330701838E8F}" dt="2025-03-13T15:50:20.023" v="22" actId="14100"/>
          <ac:spMkLst>
            <pc:docMk/>
            <pc:sldMk cId="3611639832" sldId="353"/>
            <ac:spMk id="2" creationId="{5FE1FCD2-95D7-8082-6CB7-6940608B57D1}"/>
          </ac:spMkLst>
        </pc:spChg>
        <pc:spChg chg="mod">
          <ac:chgData name="Arya Bijish" userId="S::abijish@purdue.edu::d9b4a0e3-a775-44e2-b941-4c916dc01aed" providerId="AD" clId="Web-{E36B17A3-6028-96F6-5708-330701838E8F}" dt="2025-03-13T15:55:00.797" v="82" actId="20577"/>
          <ac:spMkLst>
            <pc:docMk/>
            <pc:sldMk cId="3611639832" sldId="353"/>
            <ac:spMk id="3" creationId="{57668AB7-0A23-E2C8-F3F7-36B153A46525}"/>
          </ac:spMkLst>
        </pc:spChg>
      </pc:sldChg>
      <pc:sldChg chg="modSp">
        <pc:chgData name="Arya Bijish" userId="S::abijish@purdue.edu::d9b4a0e3-a775-44e2-b941-4c916dc01aed" providerId="AD" clId="Web-{E36B17A3-6028-96F6-5708-330701838E8F}" dt="2025-03-13T15:54:33.015" v="73" actId="20577"/>
        <pc:sldMkLst>
          <pc:docMk/>
          <pc:sldMk cId="1827033184" sldId="354"/>
        </pc:sldMkLst>
        <pc:spChg chg="mod">
          <ac:chgData name="Arya Bijish" userId="S::abijish@purdue.edu::d9b4a0e3-a775-44e2-b941-4c916dc01aed" providerId="AD" clId="Web-{E36B17A3-6028-96F6-5708-330701838E8F}" dt="2025-03-13T15:54:33.015" v="73" actId="20577"/>
          <ac:spMkLst>
            <pc:docMk/>
            <pc:sldMk cId="1827033184" sldId="354"/>
            <ac:spMk id="3" creationId="{90627530-3604-048B-8475-946C9503BCC6}"/>
          </ac:spMkLst>
        </pc:spChg>
      </pc:sldChg>
      <pc:sldChg chg="modSp">
        <pc:chgData name="Arya Bijish" userId="S::abijish@purdue.edu::d9b4a0e3-a775-44e2-b941-4c916dc01aed" providerId="AD" clId="Web-{E36B17A3-6028-96F6-5708-330701838E8F}" dt="2025-03-13T15:55:19.157" v="89" actId="20577"/>
        <pc:sldMkLst>
          <pc:docMk/>
          <pc:sldMk cId="1254167895" sldId="355"/>
        </pc:sldMkLst>
        <pc:spChg chg="mod">
          <ac:chgData name="Arya Bijish" userId="S::abijish@purdue.edu::d9b4a0e3-a775-44e2-b941-4c916dc01aed" providerId="AD" clId="Web-{E36B17A3-6028-96F6-5708-330701838E8F}" dt="2025-03-13T15:55:19.157" v="89" actId="20577"/>
          <ac:spMkLst>
            <pc:docMk/>
            <pc:sldMk cId="1254167895" sldId="355"/>
            <ac:spMk id="2" creationId="{07EDC105-939D-A82A-327D-B8F90C19641C}"/>
          </ac:spMkLst>
        </pc:spChg>
      </pc:sldChg>
      <pc:sldChg chg="modSp">
        <pc:chgData name="Arya Bijish" userId="S::abijish@purdue.edu::d9b4a0e3-a775-44e2-b941-4c916dc01aed" providerId="AD" clId="Web-{E36B17A3-6028-96F6-5708-330701838E8F}" dt="2025-03-13T15:54:50.468" v="78" actId="20577"/>
        <pc:sldMkLst>
          <pc:docMk/>
          <pc:sldMk cId="3822844933" sldId="356"/>
        </pc:sldMkLst>
        <pc:spChg chg="mod">
          <ac:chgData name="Arya Bijish" userId="S::abijish@purdue.edu::d9b4a0e3-a775-44e2-b941-4c916dc01aed" providerId="AD" clId="Web-{E36B17A3-6028-96F6-5708-330701838E8F}" dt="2025-03-13T15:54:50.468" v="78" actId="20577"/>
          <ac:spMkLst>
            <pc:docMk/>
            <pc:sldMk cId="3822844933" sldId="356"/>
            <ac:spMk id="3" creationId="{22D76FA4-9684-CF8E-029A-14F07C051D04}"/>
          </ac:spMkLst>
        </pc:spChg>
      </pc:sldChg>
      <pc:sldChg chg="modSp">
        <pc:chgData name="Arya Bijish" userId="S::abijish@purdue.edu::d9b4a0e3-a775-44e2-b941-4c916dc01aed" providerId="AD" clId="Web-{E36B17A3-6028-96F6-5708-330701838E8F}" dt="2025-03-13T15:55:15.125" v="87" actId="20577"/>
        <pc:sldMkLst>
          <pc:docMk/>
          <pc:sldMk cId="3645976213" sldId="364"/>
        </pc:sldMkLst>
        <pc:spChg chg="mod">
          <ac:chgData name="Arya Bijish" userId="S::abijish@purdue.edu::d9b4a0e3-a775-44e2-b941-4c916dc01aed" providerId="AD" clId="Web-{E36B17A3-6028-96F6-5708-330701838E8F}" dt="2025-03-13T15:55:15.125" v="87" actId="20577"/>
          <ac:spMkLst>
            <pc:docMk/>
            <pc:sldMk cId="3645976213" sldId="364"/>
            <ac:spMk id="5" creationId="{FB43AEF4-27EF-5853-9B6B-5854E658664C}"/>
          </ac:spMkLst>
        </pc:spChg>
      </pc:sldChg>
      <pc:sldChg chg="modSp">
        <pc:chgData name="Arya Bijish" userId="S::abijish@purdue.edu::d9b4a0e3-a775-44e2-b941-4c916dc01aed" providerId="AD" clId="Web-{E36B17A3-6028-96F6-5708-330701838E8F}" dt="2025-03-13T15:55:06.125" v="84" actId="20577"/>
        <pc:sldMkLst>
          <pc:docMk/>
          <pc:sldMk cId="3754033190" sldId="365"/>
        </pc:sldMkLst>
        <pc:spChg chg="mod">
          <ac:chgData name="Arya Bijish" userId="S::abijish@purdue.edu::d9b4a0e3-a775-44e2-b941-4c916dc01aed" providerId="AD" clId="Web-{E36B17A3-6028-96F6-5708-330701838E8F}" dt="2025-03-13T15:55:06.125" v="84" actId="20577"/>
          <ac:spMkLst>
            <pc:docMk/>
            <pc:sldMk cId="3754033190" sldId="365"/>
            <ac:spMk id="5" creationId="{FC013419-2F46-8FFA-DD7C-F879816522FD}"/>
          </ac:spMkLst>
        </pc:spChg>
      </pc:sldChg>
      <pc:sldChg chg="modSp">
        <pc:chgData name="Arya Bijish" userId="S::abijish@purdue.edu::d9b4a0e3-a775-44e2-b941-4c916dc01aed" providerId="AD" clId="Web-{E36B17A3-6028-96F6-5708-330701838E8F}" dt="2025-03-13T15:54:46.703" v="77" actId="20577"/>
        <pc:sldMkLst>
          <pc:docMk/>
          <pc:sldMk cId="1302264452" sldId="368"/>
        </pc:sldMkLst>
        <pc:spChg chg="mod">
          <ac:chgData name="Arya Bijish" userId="S::abijish@purdue.edu::d9b4a0e3-a775-44e2-b941-4c916dc01aed" providerId="AD" clId="Web-{E36B17A3-6028-96F6-5708-330701838E8F}" dt="2025-03-13T15:54:46.703" v="77" actId="20577"/>
          <ac:spMkLst>
            <pc:docMk/>
            <pc:sldMk cId="1302264452" sldId="368"/>
            <ac:spMk id="5" creationId="{7130216A-5A5D-F987-0103-A992ACB469CB}"/>
          </ac:spMkLst>
        </pc:spChg>
      </pc:sldChg>
      <pc:sldChg chg="modSp">
        <pc:chgData name="Arya Bijish" userId="S::abijish@purdue.edu::d9b4a0e3-a775-44e2-b941-4c916dc01aed" providerId="AD" clId="Web-{E36B17A3-6028-96F6-5708-330701838E8F}" dt="2025-03-13T15:55:22.735" v="90" actId="20577"/>
        <pc:sldMkLst>
          <pc:docMk/>
          <pc:sldMk cId="447754849" sldId="372"/>
        </pc:sldMkLst>
        <pc:spChg chg="mod">
          <ac:chgData name="Arya Bijish" userId="S::abijish@purdue.edu::d9b4a0e3-a775-44e2-b941-4c916dc01aed" providerId="AD" clId="Web-{E36B17A3-6028-96F6-5708-330701838E8F}" dt="2025-03-13T15:55:22.735" v="90" actId="20577"/>
          <ac:spMkLst>
            <pc:docMk/>
            <pc:sldMk cId="447754849" sldId="372"/>
            <ac:spMk id="4" creationId="{7398673B-675D-043F-6482-90AFD81084CD}"/>
          </ac:spMkLst>
        </pc:spChg>
      </pc:sldChg>
      <pc:sldChg chg="modSp">
        <pc:chgData name="Arya Bijish" userId="S::abijish@purdue.edu::d9b4a0e3-a775-44e2-b941-4c916dc01aed" providerId="AD" clId="Web-{E36B17A3-6028-96F6-5708-330701838E8F}" dt="2025-03-13T15:55:27.892" v="91" actId="20577"/>
        <pc:sldMkLst>
          <pc:docMk/>
          <pc:sldMk cId="951621415" sldId="373"/>
        </pc:sldMkLst>
        <pc:spChg chg="mod">
          <ac:chgData name="Arya Bijish" userId="S::abijish@purdue.edu::d9b4a0e3-a775-44e2-b941-4c916dc01aed" providerId="AD" clId="Web-{E36B17A3-6028-96F6-5708-330701838E8F}" dt="2025-03-13T15:55:27.892" v="91" actId="20577"/>
          <ac:spMkLst>
            <pc:docMk/>
            <pc:sldMk cId="951621415" sldId="373"/>
            <ac:spMk id="4" creationId="{C951099D-35F7-8171-7710-68C2AF0CAE9E}"/>
          </ac:spMkLst>
        </pc:spChg>
      </pc:sldChg>
      <pc:sldMasterChg chg="mod modSldLayout">
        <pc:chgData name="Arya Bijish" userId="S::abijish@purdue.edu::d9b4a0e3-a775-44e2-b941-4c916dc01aed" providerId="AD" clId="Web-{E36B17A3-6028-96F6-5708-330701838E8F}" dt="2025-03-13T15:46:50.407" v="14"/>
        <pc:sldMasterMkLst>
          <pc:docMk/>
          <pc:sldMasterMk cId="3825614813" sldId="2147483715"/>
        </pc:sldMasterMkLst>
        <pc:sldLayoutChg chg="mod">
          <pc:chgData name="Arya Bijish" userId="S::abijish@purdue.edu::d9b4a0e3-a775-44e2-b941-4c916dc01aed" providerId="AD" clId="Web-{E36B17A3-6028-96F6-5708-330701838E8F}" dt="2025-03-13T15:46:50.407" v="14"/>
          <pc:sldLayoutMkLst>
            <pc:docMk/>
            <pc:sldMasterMk cId="3825614813" sldId="2147483715"/>
            <pc:sldLayoutMk cId="4214527922" sldId="2147483716"/>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569925206" sldId="2147483717"/>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3586611153" sldId="2147483718"/>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2604212396" sldId="2147483719"/>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3628432518" sldId="2147483720"/>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131998448" sldId="2147483721"/>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626903686" sldId="2147483722"/>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3639963463" sldId="2147483723"/>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681714512" sldId="2147483724"/>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726685085" sldId="2147483725"/>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2460767190" sldId="2147483726"/>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406290031" sldId="2147483727"/>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3433354303" sldId="2147483728"/>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5941760" sldId="2147483729"/>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588244453" sldId="2147483730"/>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2750330322" sldId="2147483731"/>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689313171" sldId="2147483732"/>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885527150" sldId="2147483733"/>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703441832" sldId="2147483734"/>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2216712600" sldId="2147483735"/>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838946650" sldId="2147483736"/>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3347540712" sldId="2147483737"/>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546374836" sldId="2147483738"/>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3941502010" sldId="2147483739"/>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703653978" sldId="2147483740"/>
          </pc:sldLayoutMkLst>
        </pc:sldLayoutChg>
        <pc:sldLayoutChg chg="mod">
          <pc:chgData name="Arya Bijish" userId="S::abijish@purdue.edu::d9b4a0e3-a775-44e2-b941-4c916dc01aed" providerId="AD" clId="Web-{E36B17A3-6028-96F6-5708-330701838E8F}" dt="2025-03-13T15:46:50.407" v="14"/>
          <pc:sldLayoutMkLst>
            <pc:docMk/>
            <pc:sldMasterMk cId="3825614813" sldId="2147483715"/>
            <pc:sldLayoutMk cId="1618025383" sldId="2147483741"/>
          </pc:sldLayoutMkLst>
        </pc:sldLayoutChg>
      </pc:sldMasterChg>
    </pc:docChg>
  </pc:docChgLst>
  <pc:docChgLst>
    <pc:chgData name="Abigail Marie Wetzel" userId="S::wetzel17@purdue.edu::324e1030-18e0-4382-b284-d49f87aa8679" providerId="AD" clId="Web-{653FD1CE-C459-7EDB-A558-F1C7C66EB7F2}"/>
    <pc:docChg chg="modSld">
      <pc:chgData name="Abigail Marie Wetzel" userId="S::wetzel17@purdue.edu::324e1030-18e0-4382-b284-d49f87aa8679" providerId="AD" clId="Web-{653FD1CE-C459-7EDB-A558-F1C7C66EB7F2}" dt="2025-03-28T14:39:18.437" v="1" actId="20577"/>
      <pc:docMkLst>
        <pc:docMk/>
      </pc:docMkLst>
      <pc:sldChg chg="modSp">
        <pc:chgData name="Abigail Marie Wetzel" userId="S::wetzel17@purdue.edu::324e1030-18e0-4382-b284-d49f87aa8679" providerId="AD" clId="Web-{653FD1CE-C459-7EDB-A558-F1C7C66EB7F2}" dt="2025-03-28T14:39:18.437" v="1" actId="20577"/>
        <pc:sldMkLst>
          <pc:docMk/>
          <pc:sldMk cId="4070471548" sldId="358"/>
        </pc:sldMkLst>
        <pc:spChg chg="mod">
          <ac:chgData name="Abigail Marie Wetzel" userId="S::wetzel17@purdue.edu::324e1030-18e0-4382-b284-d49f87aa8679" providerId="AD" clId="Web-{653FD1CE-C459-7EDB-A558-F1C7C66EB7F2}" dt="2025-03-28T14:39:18.437" v="1" actId="20577"/>
          <ac:spMkLst>
            <pc:docMk/>
            <pc:sldMk cId="4070471548" sldId="358"/>
            <ac:spMk id="13" creationId="{D890D733-B071-5586-A217-DFEE22EEE538}"/>
          </ac:spMkLst>
        </pc:spChg>
      </pc:sldChg>
    </pc:docChg>
  </pc:docChgLst>
  <pc:docChgLst>
    <pc:chgData name="Abigail Marie Wetzel" userId="324e1030-18e0-4382-b284-d49f87aa8679" providerId="ADAL" clId="{5BAF2438-0BB7-4182-A321-657C1728B166}"/>
    <pc:docChg chg="undo custSel modSld">
      <pc:chgData name="Abigail Marie Wetzel" userId="324e1030-18e0-4382-b284-d49f87aa8679" providerId="ADAL" clId="{5BAF2438-0BB7-4182-A321-657C1728B166}" dt="2025-03-13T15:56:24.470" v="107" actId="20577"/>
      <pc:docMkLst>
        <pc:docMk/>
      </pc:docMkLst>
      <pc:sldChg chg="modSp mod">
        <pc:chgData name="Abigail Marie Wetzel" userId="324e1030-18e0-4382-b284-d49f87aa8679" providerId="ADAL" clId="{5BAF2438-0BB7-4182-A321-657C1728B166}" dt="2025-03-13T15:38:44.913" v="9" actId="20577"/>
        <pc:sldMkLst>
          <pc:docMk/>
          <pc:sldMk cId="2710205535" sldId="348"/>
        </pc:sldMkLst>
        <pc:spChg chg="mod">
          <ac:chgData name="Abigail Marie Wetzel" userId="324e1030-18e0-4382-b284-d49f87aa8679" providerId="ADAL" clId="{5BAF2438-0BB7-4182-A321-657C1728B166}" dt="2025-03-13T15:38:44.913" v="9" actId="20577"/>
          <ac:spMkLst>
            <pc:docMk/>
            <pc:sldMk cId="2710205535" sldId="348"/>
            <ac:spMk id="3" creationId="{A1E6532E-AF94-F506-941E-D531F7AB016E}"/>
          </ac:spMkLst>
        </pc:spChg>
      </pc:sldChg>
      <pc:sldChg chg="modSp mod">
        <pc:chgData name="Abigail Marie Wetzel" userId="324e1030-18e0-4382-b284-d49f87aa8679" providerId="ADAL" clId="{5BAF2438-0BB7-4182-A321-657C1728B166}" dt="2025-03-13T15:38:40.414" v="7" actId="20577"/>
        <pc:sldMkLst>
          <pc:docMk/>
          <pc:sldMk cId="623441669" sldId="350"/>
        </pc:sldMkLst>
        <pc:spChg chg="mod">
          <ac:chgData name="Abigail Marie Wetzel" userId="324e1030-18e0-4382-b284-d49f87aa8679" providerId="ADAL" clId="{5BAF2438-0BB7-4182-A321-657C1728B166}" dt="2025-03-13T15:38:40.414" v="7" actId="20577"/>
          <ac:spMkLst>
            <pc:docMk/>
            <pc:sldMk cId="623441669" sldId="350"/>
            <ac:spMk id="3" creationId="{87657EB0-AAED-2C03-99A1-EC5342A07765}"/>
          </ac:spMkLst>
        </pc:spChg>
        <pc:spChg chg="mod">
          <ac:chgData name="Abigail Marie Wetzel" userId="324e1030-18e0-4382-b284-d49f87aa8679" providerId="ADAL" clId="{5BAF2438-0BB7-4182-A321-657C1728B166}" dt="2025-03-13T15:36:49.585" v="1" actId="1076"/>
          <ac:spMkLst>
            <pc:docMk/>
            <pc:sldMk cId="623441669" sldId="350"/>
            <ac:spMk id="28" creationId="{21FFFD6D-DC25-7B35-389E-C6AEC1D59FC1}"/>
          </ac:spMkLst>
        </pc:spChg>
      </pc:sldChg>
      <pc:sldChg chg="modSp mod">
        <pc:chgData name="Abigail Marie Wetzel" userId="324e1030-18e0-4382-b284-d49f87aa8679" providerId="ADAL" clId="{5BAF2438-0BB7-4182-A321-657C1728B166}" dt="2025-03-13T15:56:24.470" v="107" actId="20577"/>
        <pc:sldMkLst>
          <pc:docMk/>
          <pc:sldMk cId="2086624025" sldId="352"/>
        </pc:sldMkLst>
        <pc:graphicFrameChg chg="modGraphic">
          <ac:chgData name="Abigail Marie Wetzel" userId="324e1030-18e0-4382-b284-d49f87aa8679" providerId="ADAL" clId="{5BAF2438-0BB7-4182-A321-657C1728B166}" dt="2025-03-13T15:56:24.470" v="107" actId="20577"/>
          <ac:graphicFrameMkLst>
            <pc:docMk/>
            <pc:sldMk cId="2086624025" sldId="352"/>
            <ac:graphicFrameMk id="7" creationId="{6C1DD830-9A6B-A487-6AF0-E66C4A14C9DF}"/>
          </ac:graphicFrameMkLst>
        </pc:graphicFrameChg>
      </pc:sldChg>
      <pc:sldChg chg="modSp mod">
        <pc:chgData name="Abigail Marie Wetzel" userId="324e1030-18e0-4382-b284-d49f87aa8679" providerId="ADAL" clId="{5BAF2438-0BB7-4182-A321-657C1728B166}" dt="2025-03-13T15:38:35.827" v="5" actId="20577"/>
        <pc:sldMkLst>
          <pc:docMk/>
          <pc:sldMk cId="1827033184" sldId="354"/>
        </pc:sldMkLst>
        <pc:spChg chg="mod">
          <ac:chgData name="Abigail Marie Wetzel" userId="324e1030-18e0-4382-b284-d49f87aa8679" providerId="ADAL" clId="{5BAF2438-0BB7-4182-A321-657C1728B166}" dt="2025-03-13T15:38:35.827" v="5" actId="20577"/>
          <ac:spMkLst>
            <pc:docMk/>
            <pc:sldMk cId="1827033184" sldId="354"/>
            <ac:spMk id="3" creationId="{90627530-3604-048B-8475-946C9503BCC6}"/>
          </ac:spMkLst>
        </pc:spChg>
      </pc:sldChg>
      <pc:sldChg chg="addSp modSp mod">
        <pc:chgData name="Abigail Marie Wetzel" userId="324e1030-18e0-4382-b284-d49f87aa8679" providerId="ADAL" clId="{5BAF2438-0BB7-4182-A321-657C1728B166}" dt="2025-03-13T15:50:34.288" v="14" actId="20577"/>
        <pc:sldMkLst>
          <pc:docMk/>
          <pc:sldMk cId="1254167895" sldId="355"/>
        </pc:sldMkLst>
        <pc:spChg chg="add mod">
          <ac:chgData name="Abigail Marie Wetzel" userId="324e1030-18e0-4382-b284-d49f87aa8679" providerId="ADAL" clId="{5BAF2438-0BB7-4182-A321-657C1728B166}" dt="2025-03-13T15:50:34.288" v="14" actId="20577"/>
          <ac:spMkLst>
            <pc:docMk/>
            <pc:sldMk cId="1254167895" sldId="355"/>
            <ac:spMk id="2" creationId="{07EDC105-939D-A82A-327D-B8F90C19641C}"/>
          </ac:spMkLst>
        </pc:spChg>
      </pc:sldChg>
      <pc:sldChg chg="addSp delSp modSp mod">
        <pc:chgData name="Abigail Marie Wetzel" userId="324e1030-18e0-4382-b284-d49f87aa8679" providerId="ADAL" clId="{5BAF2438-0BB7-4182-A321-657C1728B166}" dt="2025-03-13T15:53:27.326" v="91" actId="1076"/>
        <pc:sldMkLst>
          <pc:docMk/>
          <pc:sldMk cId="712383323" sldId="357"/>
        </pc:sldMkLst>
        <pc:spChg chg="del">
          <ac:chgData name="Abigail Marie Wetzel" userId="324e1030-18e0-4382-b284-d49f87aa8679" providerId="ADAL" clId="{5BAF2438-0BB7-4182-A321-657C1728B166}" dt="2025-03-13T15:52:30.314" v="63" actId="478"/>
          <ac:spMkLst>
            <pc:docMk/>
            <pc:sldMk cId="712383323" sldId="357"/>
            <ac:spMk id="5" creationId="{230B70F6-A760-F805-4489-4A9026AB0E94}"/>
          </ac:spMkLst>
        </pc:spChg>
        <pc:spChg chg="add mod">
          <ac:chgData name="Abigail Marie Wetzel" userId="324e1030-18e0-4382-b284-d49f87aa8679" providerId="ADAL" clId="{5BAF2438-0BB7-4182-A321-657C1728B166}" dt="2025-03-13T15:53:27.326" v="91" actId="1076"/>
          <ac:spMkLst>
            <pc:docMk/>
            <pc:sldMk cId="712383323" sldId="357"/>
            <ac:spMk id="10" creationId="{BB27BBB9-D82B-AF18-E61A-F1DFC2946B41}"/>
          </ac:spMkLst>
        </pc:spChg>
      </pc:sldChg>
      <pc:sldChg chg="addSp delSp modSp mod">
        <pc:chgData name="Abigail Marie Wetzel" userId="324e1030-18e0-4382-b284-d49f87aa8679" providerId="ADAL" clId="{5BAF2438-0BB7-4182-A321-657C1728B166}" dt="2025-03-13T15:51:08.740" v="33" actId="20577"/>
        <pc:sldMkLst>
          <pc:docMk/>
          <pc:sldMk cId="4070471548" sldId="358"/>
        </pc:sldMkLst>
        <pc:spChg chg="del">
          <ac:chgData name="Abigail Marie Wetzel" userId="324e1030-18e0-4382-b284-d49f87aa8679" providerId="ADAL" clId="{5BAF2438-0BB7-4182-A321-657C1728B166}" dt="2025-03-13T15:51:03.840" v="24" actId="478"/>
          <ac:spMkLst>
            <pc:docMk/>
            <pc:sldMk cId="4070471548" sldId="358"/>
            <ac:spMk id="2" creationId="{3D1EC956-CACA-3E13-DECA-5FB22697026B}"/>
          </ac:spMkLst>
        </pc:spChg>
        <pc:spChg chg="add mod">
          <ac:chgData name="Abigail Marie Wetzel" userId="324e1030-18e0-4382-b284-d49f87aa8679" providerId="ADAL" clId="{5BAF2438-0BB7-4182-A321-657C1728B166}" dt="2025-03-13T15:51:08.740" v="33" actId="20577"/>
          <ac:spMkLst>
            <pc:docMk/>
            <pc:sldMk cId="4070471548" sldId="358"/>
            <ac:spMk id="3" creationId="{81012DF2-8055-DEE4-45ED-059E25B19F37}"/>
          </ac:spMkLst>
        </pc:spChg>
      </pc:sldChg>
      <pc:sldChg chg="addSp modSp mod">
        <pc:chgData name="Abigail Marie Wetzel" userId="324e1030-18e0-4382-b284-d49f87aa8679" providerId="ADAL" clId="{5BAF2438-0BB7-4182-A321-657C1728B166}" dt="2025-03-13T15:51:58.071" v="51" actId="20577"/>
        <pc:sldMkLst>
          <pc:docMk/>
          <pc:sldMk cId="2767543727" sldId="359"/>
        </pc:sldMkLst>
        <pc:spChg chg="add mod">
          <ac:chgData name="Abigail Marie Wetzel" userId="324e1030-18e0-4382-b284-d49f87aa8679" providerId="ADAL" clId="{5BAF2438-0BB7-4182-A321-657C1728B166}" dt="2025-03-13T15:51:58.071" v="51" actId="20577"/>
          <ac:spMkLst>
            <pc:docMk/>
            <pc:sldMk cId="2767543727" sldId="359"/>
            <ac:spMk id="5" creationId="{4D584A1A-8C43-D9FE-C71D-E222587A5BEF}"/>
          </ac:spMkLst>
        </pc:spChg>
      </pc:sldChg>
      <pc:sldChg chg="addSp modSp mod">
        <pc:chgData name="Abigail Marie Wetzel" userId="324e1030-18e0-4382-b284-d49f87aa8679" providerId="ADAL" clId="{5BAF2438-0BB7-4182-A321-657C1728B166}" dt="2025-03-13T15:52:14.849" v="57" actId="20577"/>
        <pc:sldMkLst>
          <pc:docMk/>
          <pc:sldMk cId="1561616167" sldId="360"/>
        </pc:sldMkLst>
        <pc:spChg chg="add mod">
          <ac:chgData name="Abigail Marie Wetzel" userId="324e1030-18e0-4382-b284-d49f87aa8679" providerId="ADAL" clId="{5BAF2438-0BB7-4182-A321-657C1728B166}" dt="2025-03-13T15:52:14.849" v="57" actId="20577"/>
          <ac:spMkLst>
            <pc:docMk/>
            <pc:sldMk cId="1561616167" sldId="360"/>
            <ac:spMk id="3" creationId="{1F700C10-F260-6840-393C-D4B5313769C1}"/>
          </ac:spMkLst>
        </pc:spChg>
      </pc:sldChg>
      <pc:sldChg chg="addSp delSp modSp mod">
        <pc:chgData name="Abigail Marie Wetzel" userId="324e1030-18e0-4382-b284-d49f87aa8679" providerId="ADAL" clId="{5BAF2438-0BB7-4182-A321-657C1728B166}" dt="2025-03-13T15:52:49.705" v="73" actId="20577"/>
        <pc:sldMkLst>
          <pc:docMk/>
          <pc:sldMk cId="3173521652" sldId="361"/>
        </pc:sldMkLst>
        <pc:spChg chg="add del mod">
          <ac:chgData name="Abigail Marie Wetzel" userId="324e1030-18e0-4382-b284-d49f87aa8679" providerId="ADAL" clId="{5BAF2438-0BB7-4182-A321-657C1728B166}" dt="2025-03-13T15:52:42.887" v="68" actId="478"/>
          <ac:spMkLst>
            <pc:docMk/>
            <pc:sldMk cId="3173521652" sldId="361"/>
            <ac:spMk id="2" creationId="{3C108016-AF9C-65C1-68E8-FF68C5F8A6E9}"/>
          </ac:spMkLst>
        </pc:spChg>
        <pc:spChg chg="add mod">
          <ac:chgData name="Abigail Marie Wetzel" userId="324e1030-18e0-4382-b284-d49f87aa8679" providerId="ADAL" clId="{5BAF2438-0BB7-4182-A321-657C1728B166}" dt="2025-03-13T15:52:49.705" v="73" actId="20577"/>
          <ac:spMkLst>
            <pc:docMk/>
            <pc:sldMk cId="3173521652" sldId="361"/>
            <ac:spMk id="3" creationId="{07C3E2C6-2D0D-5DC4-33DB-209F65C56F91}"/>
          </ac:spMkLst>
        </pc:spChg>
      </pc:sldChg>
      <pc:sldChg chg="addSp modSp mod">
        <pc:chgData name="Abigail Marie Wetzel" userId="324e1030-18e0-4382-b284-d49f87aa8679" providerId="ADAL" clId="{5BAF2438-0BB7-4182-A321-657C1728B166}" dt="2025-03-13T15:52:20.757" v="61" actId="20577"/>
        <pc:sldMkLst>
          <pc:docMk/>
          <pc:sldMk cId="758868520" sldId="362"/>
        </pc:sldMkLst>
        <pc:spChg chg="add mod">
          <ac:chgData name="Abigail Marie Wetzel" userId="324e1030-18e0-4382-b284-d49f87aa8679" providerId="ADAL" clId="{5BAF2438-0BB7-4182-A321-657C1728B166}" dt="2025-03-13T15:52:20.757" v="61" actId="20577"/>
          <ac:spMkLst>
            <pc:docMk/>
            <pc:sldMk cId="758868520" sldId="362"/>
            <ac:spMk id="2" creationId="{F4AF7053-DD5B-FF30-A428-B373BF8FF9E4}"/>
          </ac:spMkLst>
        </pc:spChg>
      </pc:sldChg>
      <pc:sldChg chg="addSp delSp modSp mod">
        <pc:chgData name="Abigail Marie Wetzel" userId="324e1030-18e0-4382-b284-d49f87aa8679" providerId="ADAL" clId="{5BAF2438-0BB7-4182-A321-657C1728B166}" dt="2025-03-13T15:53:10.337" v="86" actId="20577"/>
        <pc:sldMkLst>
          <pc:docMk/>
          <pc:sldMk cId="4229133556" sldId="363"/>
        </pc:sldMkLst>
        <pc:spChg chg="del">
          <ac:chgData name="Abigail Marie Wetzel" userId="324e1030-18e0-4382-b284-d49f87aa8679" providerId="ADAL" clId="{5BAF2438-0BB7-4182-A321-657C1728B166}" dt="2025-03-13T15:53:05.390" v="83" actId="478"/>
          <ac:spMkLst>
            <pc:docMk/>
            <pc:sldMk cId="4229133556" sldId="363"/>
            <ac:spMk id="5" creationId="{52B1EECD-448F-6A0D-D31D-817BD6AC771B}"/>
          </ac:spMkLst>
        </pc:spChg>
        <pc:spChg chg="add mod">
          <ac:chgData name="Abigail Marie Wetzel" userId="324e1030-18e0-4382-b284-d49f87aa8679" providerId="ADAL" clId="{5BAF2438-0BB7-4182-A321-657C1728B166}" dt="2025-03-13T15:53:10.337" v="86" actId="20577"/>
          <ac:spMkLst>
            <pc:docMk/>
            <pc:sldMk cId="4229133556" sldId="363"/>
            <ac:spMk id="6" creationId="{7CA4B472-288C-9D7C-2E44-1239ABAFE158}"/>
          </ac:spMkLst>
        </pc:spChg>
      </pc:sldChg>
      <pc:sldChg chg="addSp modSp mod">
        <pc:chgData name="Abigail Marie Wetzel" userId="324e1030-18e0-4382-b284-d49f87aa8679" providerId="ADAL" clId="{5BAF2438-0BB7-4182-A321-657C1728B166}" dt="2025-03-13T15:53:00.975" v="82" actId="20577"/>
        <pc:sldMkLst>
          <pc:docMk/>
          <pc:sldMk cId="2805023265" sldId="366"/>
        </pc:sldMkLst>
        <pc:spChg chg="add mod">
          <ac:chgData name="Abigail Marie Wetzel" userId="324e1030-18e0-4382-b284-d49f87aa8679" providerId="ADAL" clId="{5BAF2438-0BB7-4182-A321-657C1728B166}" dt="2025-03-13T15:53:00.975" v="82" actId="20577"/>
          <ac:spMkLst>
            <pc:docMk/>
            <pc:sldMk cId="2805023265" sldId="366"/>
            <ac:spMk id="2" creationId="{45287B4D-06D3-E623-1462-D53ECA4A6C78}"/>
          </ac:spMkLst>
        </pc:spChg>
      </pc:sldChg>
      <pc:sldChg chg="addSp delSp modSp mod">
        <pc:chgData name="Abigail Marie Wetzel" userId="324e1030-18e0-4382-b284-d49f87aa8679" providerId="ADAL" clId="{5BAF2438-0BB7-4182-A321-657C1728B166}" dt="2025-03-13T15:52:56.182" v="78" actId="20577"/>
        <pc:sldMkLst>
          <pc:docMk/>
          <pc:sldMk cId="1544335189" sldId="367"/>
        </pc:sldMkLst>
        <pc:spChg chg="del">
          <ac:chgData name="Abigail Marie Wetzel" userId="324e1030-18e0-4382-b284-d49f87aa8679" providerId="ADAL" clId="{5BAF2438-0BB7-4182-A321-657C1728B166}" dt="2025-03-13T15:52:37.334" v="66" actId="478"/>
          <ac:spMkLst>
            <pc:docMk/>
            <pc:sldMk cId="1544335189" sldId="367"/>
            <ac:spMk id="5" creationId="{C63E57F6-9029-5DB7-447F-64D7C3DAC96C}"/>
          </ac:spMkLst>
        </pc:spChg>
        <pc:spChg chg="add mod">
          <ac:chgData name="Abigail Marie Wetzel" userId="324e1030-18e0-4382-b284-d49f87aa8679" providerId="ADAL" clId="{5BAF2438-0BB7-4182-A321-657C1728B166}" dt="2025-03-13T15:52:56.182" v="78" actId="20577"/>
          <ac:spMkLst>
            <pc:docMk/>
            <pc:sldMk cId="1544335189" sldId="367"/>
            <ac:spMk id="7" creationId="{63D09A8F-ACE4-047D-D597-8DAC137F0032}"/>
          </ac:spMkLst>
        </pc:spChg>
      </pc:sldChg>
      <pc:sldChg chg="addSp modSp mod">
        <pc:chgData name="Abigail Marie Wetzel" userId="324e1030-18e0-4382-b284-d49f87aa8679" providerId="ADAL" clId="{5BAF2438-0BB7-4182-A321-657C1728B166}" dt="2025-03-13T15:51:21.328" v="41" actId="20577"/>
        <pc:sldMkLst>
          <pc:docMk/>
          <pc:sldMk cId="2579586328" sldId="369"/>
        </pc:sldMkLst>
        <pc:spChg chg="add mod">
          <ac:chgData name="Abigail Marie Wetzel" userId="324e1030-18e0-4382-b284-d49f87aa8679" providerId="ADAL" clId="{5BAF2438-0BB7-4182-A321-657C1728B166}" dt="2025-03-13T15:51:21.328" v="41" actId="20577"/>
          <ac:spMkLst>
            <pc:docMk/>
            <pc:sldMk cId="2579586328" sldId="369"/>
            <ac:spMk id="2" creationId="{DF68AA21-8BD8-62EF-6A87-B927F910002C}"/>
          </ac:spMkLst>
        </pc:spChg>
      </pc:sldChg>
      <pc:sldChg chg="addSp modSp mod">
        <pc:chgData name="Abigail Marie Wetzel" userId="324e1030-18e0-4382-b284-d49f87aa8679" providerId="ADAL" clId="{5BAF2438-0BB7-4182-A321-657C1728B166}" dt="2025-03-13T15:51:50.280" v="45" actId="20577"/>
        <pc:sldMkLst>
          <pc:docMk/>
          <pc:sldMk cId="226160932" sldId="371"/>
        </pc:sldMkLst>
        <pc:spChg chg="add mod">
          <ac:chgData name="Abigail Marie Wetzel" userId="324e1030-18e0-4382-b284-d49f87aa8679" providerId="ADAL" clId="{5BAF2438-0BB7-4182-A321-657C1728B166}" dt="2025-03-13T15:51:50.280" v="45" actId="20577"/>
          <ac:spMkLst>
            <pc:docMk/>
            <pc:sldMk cId="226160932" sldId="371"/>
            <ac:spMk id="2" creationId="{C73FB92D-1751-296D-F6FA-D7B38FD4E69C}"/>
          </ac:spMkLst>
        </pc:spChg>
      </pc:sldChg>
      <pc:sldChg chg="addSp modSp mod">
        <pc:chgData name="Abigail Marie Wetzel" userId="324e1030-18e0-4382-b284-d49f87aa8679" providerId="ADAL" clId="{5BAF2438-0BB7-4182-A321-657C1728B166}" dt="2025-03-13T15:50:45.537" v="19" actId="20577"/>
        <pc:sldMkLst>
          <pc:docMk/>
          <pc:sldMk cId="447754849" sldId="372"/>
        </pc:sldMkLst>
        <pc:spChg chg="add mod">
          <ac:chgData name="Abigail Marie Wetzel" userId="324e1030-18e0-4382-b284-d49f87aa8679" providerId="ADAL" clId="{5BAF2438-0BB7-4182-A321-657C1728B166}" dt="2025-03-13T15:50:45.537" v="19" actId="20577"/>
          <ac:spMkLst>
            <pc:docMk/>
            <pc:sldMk cId="447754849" sldId="372"/>
            <ac:spMk id="4" creationId="{7398673B-675D-043F-6482-90AFD81084CD}"/>
          </ac:spMkLst>
        </pc:spChg>
      </pc:sldChg>
      <pc:sldChg chg="addSp modSp mod">
        <pc:chgData name="Abigail Marie Wetzel" userId="324e1030-18e0-4382-b284-d49f87aa8679" providerId="ADAL" clId="{5BAF2438-0BB7-4182-A321-657C1728B166}" dt="2025-03-13T15:50:49.725" v="21" actId="20577"/>
        <pc:sldMkLst>
          <pc:docMk/>
          <pc:sldMk cId="951621415" sldId="373"/>
        </pc:sldMkLst>
        <pc:spChg chg="add mod">
          <ac:chgData name="Abigail Marie Wetzel" userId="324e1030-18e0-4382-b284-d49f87aa8679" providerId="ADAL" clId="{5BAF2438-0BB7-4182-A321-657C1728B166}" dt="2025-03-13T15:50:49.725" v="21" actId="20577"/>
          <ac:spMkLst>
            <pc:docMk/>
            <pc:sldMk cId="951621415" sldId="373"/>
            <ac:spMk id="4" creationId="{C951099D-35F7-8171-7710-68C2AF0CAE9E}"/>
          </ac:spMkLst>
        </pc:spChg>
      </pc:sldChg>
      <pc:sldChg chg="addSp modSp mod">
        <pc:chgData name="Abigail Marie Wetzel" userId="324e1030-18e0-4382-b284-d49f87aa8679" providerId="ADAL" clId="{5BAF2438-0BB7-4182-A321-657C1728B166}" dt="2025-03-13T15:50:54.580" v="23" actId="20577"/>
        <pc:sldMkLst>
          <pc:docMk/>
          <pc:sldMk cId="3419029119" sldId="374"/>
        </pc:sldMkLst>
        <pc:spChg chg="add mod">
          <ac:chgData name="Abigail Marie Wetzel" userId="324e1030-18e0-4382-b284-d49f87aa8679" providerId="ADAL" clId="{5BAF2438-0BB7-4182-A321-657C1728B166}" dt="2025-03-13T15:50:54.580" v="23" actId="20577"/>
          <ac:spMkLst>
            <pc:docMk/>
            <pc:sldMk cId="3419029119" sldId="374"/>
            <ac:spMk id="2" creationId="{C5E55EC4-E6CE-D4C3-3B74-754E111AFDBC}"/>
          </ac:spMkLst>
        </pc:spChg>
      </pc:sldChg>
    </pc:docChg>
  </pc:docChgLst>
  <pc:docChgLst>
    <pc:chgData name="Soumil Gupta" userId="S::gupt1174@purdue.edu::6d739dc3-d161-457f-8631-e27e3531f1fa" providerId="AD" clId="Web-{1E253654-3FD4-6E38-F5AD-2382291CB345}"/>
    <pc:docChg chg="modSld">
      <pc:chgData name="Soumil Gupta" userId="S::gupt1174@purdue.edu::6d739dc3-d161-457f-8631-e27e3531f1fa" providerId="AD" clId="Web-{1E253654-3FD4-6E38-F5AD-2382291CB345}" dt="2025-03-28T09:05:43.807" v="94" actId="20577"/>
      <pc:docMkLst>
        <pc:docMk/>
      </pc:docMkLst>
      <pc:sldChg chg="modSp">
        <pc:chgData name="Soumil Gupta" userId="S::gupt1174@purdue.edu::6d739dc3-d161-457f-8631-e27e3531f1fa" providerId="AD" clId="Web-{1E253654-3FD4-6E38-F5AD-2382291CB345}" dt="2025-03-28T09:05:43.807" v="94" actId="20577"/>
        <pc:sldMkLst>
          <pc:docMk/>
          <pc:sldMk cId="4070471548" sldId="358"/>
        </pc:sldMkLst>
        <pc:spChg chg="mod">
          <ac:chgData name="Soumil Gupta" userId="S::gupt1174@purdue.edu::6d739dc3-d161-457f-8631-e27e3531f1fa" providerId="AD" clId="Web-{1E253654-3FD4-6E38-F5AD-2382291CB345}" dt="2025-03-28T09:05:43.807" v="94" actId="20577"/>
          <ac:spMkLst>
            <pc:docMk/>
            <pc:sldMk cId="4070471548" sldId="358"/>
            <ac:spMk id="13" creationId="{D890D733-B071-5586-A217-DFEE22EEE538}"/>
          </ac:spMkLst>
        </pc:spChg>
      </pc:sldChg>
      <pc:sldChg chg="modSp">
        <pc:chgData name="Soumil Gupta" userId="S::gupt1174@purdue.edu::6d739dc3-d161-457f-8631-e27e3531f1fa" providerId="AD" clId="Web-{1E253654-3FD4-6E38-F5AD-2382291CB345}" dt="2025-03-28T09:00:01.306" v="48" actId="20577"/>
        <pc:sldMkLst>
          <pc:docMk/>
          <pc:sldMk cId="2767543727" sldId="359"/>
        </pc:sldMkLst>
        <pc:spChg chg="mod">
          <ac:chgData name="Soumil Gupta" userId="S::gupt1174@purdue.edu::6d739dc3-d161-457f-8631-e27e3531f1fa" providerId="AD" clId="Web-{1E253654-3FD4-6E38-F5AD-2382291CB345}" dt="2025-03-28T09:00:01.306" v="48" actId="20577"/>
          <ac:spMkLst>
            <pc:docMk/>
            <pc:sldMk cId="2767543727" sldId="359"/>
            <ac:spMk id="31" creationId="{FEA75878-74F4-0CC5-3885-B50A65471095}"/>
          </ac:spMkLst>
        </pc:spChg>
      </pc:sldChg>
      <pc:sldChg chg="modSp">
        <pc:chgData name="Soumil Gupta" userId="S::gupt1174@purdue.edu::6d739dc3-d161-457f-8631-e27e3531f1fa" providerId="AD" clId="Web-{1E253654-3FD4-6E38-F5AD-2382291CB345}" dt="2025-03-28T09:00:32.337" v="50" actId="20577"/>
        <pc:sldMkLst>
          <pc:docMk/>
          <pc:sldMk cId="1561616167" sldId="360"/>
        </pc:sldMkLst>
        <pc:spChg chg="mod">
          <ac:chgData name="Soumil Gupta" userId="S::gupt1174@purdue.edu::6d739dc3-d161-457f-8631-e27e3531f1fa" providerId="AD" clId="Web-{1E253654-3FD4-6E38-F5AD-2382291CB345}" dt="2025-03-28T09:00:32.337" v="50" actId="20577"/>
          <ac:spMkLst>
            <pc:docMk/>
            <pc:sldMk cId="1561616167" sldId="360"/>
            <ac:spMk id="21" creationId="{D7285D8A-4DF9-5D73-F5DC-616CD59C9A25}"/>
          </ac:spMkLst>
        </pc:spChg>
      </pc:sldChg>
      <pc:sldChg chg="modSp">
        <pc:chgData name="Soumil Gupta" userId="S::gupt1174@purdue.edu::6d739dc3-d161-457f-8631-e27e3531f1fa" providerId="AD" clId="Web-{1E253654-3FD4-6E38-F5AD-2382291CB345}" dt="2025-03-28T09:00:49.853" v="52" actId="20577"/>
        <pc:sldMkLst>
          <pc:docMk/>
          <pc:sldMk cId="2805023265" sldId="366"/>
        </pc:sldMkLst>
        <pc:spChg chg="mod">
          <ac:chgData name="Soumil Gupta" userId="S::gupt1174@purdue.edu::6d739dc3-d161-457f-8631-e27e3531f1fa" providerId="AD" clId="Web-{1E253654-3FD4-6E38-F5AD-2382291CB345}" dt="2025-03-28T09:00:49.853" v="52" actId="20577"/>
          <ac:spMkLst>
            <pc:docMk/>
            <pc:sldMk cId="2805023265" sldId="366"/>
            <ac:spMk id="21" creationId="{AB49CE38-2DF9-BB9F-FBED-4B1B7B62C7F2}"/>
          </ac:spMkLst>
        </pc:spChg>
      </pc:sldChg>
      <pc:sldChg chg="addSp delSp modSp">
        <pc:chgData name="Soumil Gupta" userId="S::gupt1174@purdue.edu::6d739dc3-d161-457f-8631-e27e3531f1fa" providerId="AD" clId="Web-{1E253654-3FD4-6E38-F5AD-2382291CB345}" dt="2025-03-28T09:03:56.571" v="77" actId="1076"/>
        <pc:sldMkLst>
          <pc:docMk/>
          <pc:sldMk cId="1544335189" sldId="367"/>
        </pc:sldMkLst>
        <pc:spChg chg="mod">
          <ac:chgData name="Soumil Gupta" userId="S::gupt1174@purdue.edu::6d739dc3-d161-457f-8631-e27e3531f1fa" providerId="AD" clId="Web-{1E253654-3FD4-6E38-F5AD-2382291CB345}" dt="2025-03-28T09:03:56.571" v="77" actId="1076"/>
          <ac:spMkLst>
            <pc:docMk/>
            <pc:sldMk cId="1544335189" sldId="367"/>
            <ac:spMk id="27" creationId="{FAFAF64B-3240-D40E-2D8E-44B727643BB1}"/>
          </ac:spMkLst>
        </pc:spChg>
        <pc:picChg chg="add mod">
          <ac:chgData name="Soumil Gupta" userId="S::gupt1174@purdue.edu::6d739dc3-d161-457f-8631-e27e3531f1fa" providerId="AD" clId="Web-{1E253654-3FD4-6E38-F5AD-2382291CB345}" dt="2025-03-28T09:03:21.368" v="65" actId="1076"/>
          <ac:picMkLst>
            <pc:docMk/>
            <pc:sldMk cId="1544335189" sldId="367"/>
            <ac:picMk id="5" creationId="{FF830C06-6A3F-5A85-9375-844BA1019425}"/>
          </ac:picMkLst>
        </pc:picChg>
        <pc:picChg chg="del">
          <ac:chgData name="Soumil Gupta" userId="S::gupt1174@purdue.edu::6d739dc3-d161-457f-8631-e27e3531f1fa" providerId="AD" clId="Web-{1E253654-3FD4-6E38-F5AD-2382291CB345}" dt="2025-03-28T09:03:01.336" v="59"/>
          <ac:picMkLst>
            <pc:docMk/>
            <pc:sldMk cId="1544335189" sldId="367"/>
            <ac:picMk id="24" creationId="{BE9E228B-AA59-4750-6EB8-2E2DD48E1DBD}"/>
          </ac:picMkLst>
        </pc:picChg>
      </pc:sldChg>
      <pc:sldChg chg="modSp">
        <pc:chgData name="Soumil Gupta" userId="S::gupt1174@purdue.edu::6d739dc3-d161-457f-8631-e27e3531f1fa" providerId="AD" clId="Web-{1E253654-3FD4-6E38-F5AD-2382291CB345}" dt="2025-03-28T08:59:47.103" v="46" actId="20577"/>
        <pc:sldMkLst>
          <pc:docMk/>
          <pc:sldMk cId="2579586328" sldId="369"/>
        </pc:sldMkLst>
        <pc:spChg chg="mod">
          <ac:chgData name="Soumil Gupta" userId="S::gupt1174@purdue.edu::6d739dc3-d161-457f-8631-e27e3531f1fa" providerId="AD" clId="Web-{1E253654-3FD4-6E38-F5AD-2382291CB345}" dt="2025-03-28T08:59:47.103" v="46" actId="20577"/>
          <ac:spMkLst>
            <pc:docMk/>
            <pc:sldMk cId="2579586328" sldId="369"/>
            <ac:spMk id="31" creationId="{E900EA0D-1452-4DD2-A6A4-DC513AA65C67}"/>
          </ac:spMkLst>
        </pc:spChg>
      </pc:sldChg>
      <pc:sldChg chg="modSp">
        <pc:chgData name="Soumil Gupta" userId="S::gupt1174@purdue.edu::6d739dc3-d161-457f-8631-e27e3531f1fa" providerId="AD" clId="Web-{1E253654-3FD4-6E38-F5AD-2382291CB345}" dt="2025-03-28T08:59:15.263" v="41" actId="20577"/>
        <pc:sldMkLst>
          <pc:docMk/>
          <pc:sldMk cId="3419029119" sldId="374"/>
        </pc:sldMkLst>
        <pc:spChg chg="mod">
          <ac:chgData name="Soumil Gupta" userId="S::gupt1174@purdue.edu::6d739dc3-d161-457f-8631-e27e3531f1fa" providerId="AD" clId="Web-{1E253654-3FD4-6E38-F5AD-2382291CB345}" dt="2025-03-28T08:57:59.851" v="24" actId="1076"/>
          <ac:spMkLst>
            <pc:docMk/>
            <pc:sldMk cId="3419029119" sldId="374"/>
            <ac:spMk id="8" creationId="{2FDF6B0C-28C0-D392-0461-17A4A2D27D12}"/>
          </ac:spMkLst>
        </pc:spChg>
        <pc:spChg chg="mod">
          <ac:chgData name="Soumil Gupta" userId="S::gupt1174@purdue.edu::6d739dc3-d161-457f-8631-e27e3531f1fa" providerId="AD" clId="Web-{1E253654-3FD4-6E38-F5AD-2382291CB345}" dt="2025-03-28T08:58:59.013" v="38" actId="1076"/>
          <ac:spMkLst>
            <pc:docMk/>
            <pc:sldMk cId="3419029119" sldId="374"/>
            <ac:spMk id="9" creationId="{4B3F046B-5743-C20F-A0FC-28DABAFB51F9}"/>
          </ac:spMkLst>
        </pc:spChg>
        <pc:spChg chg="mod">
          <ac:chgData name="Soumil Gupta" userId="S::gupt1174@purdue.edu::6d739dc3-d161-457f-8631-e27e3531f1fa" providerId="AD" clId="Web-{1E253654-3FD4-6E38-F5AD-2382291CB345}" dt="2025-03-28T08:58:05.382" v="26" actId="20577"/>
          <ac:spMkLst>
            <pc:docMk/>
            <pc:sldMk cId="3419029119" sldId="374"/>
            <ac:spMk id="10" creationId="{98A7DC4B-73E5-6688-C725-EADFBF455A64}"/>
          </ac:spMkLst>
        </pc:spChg>
        <pc:spChg chg="mod">
          <ac:chgData name="Soumil Gupta" userId="S::gupt1174@purdue.edu::6d739dc3-d161-457f-8631-e27e3531f1fa" providerId="AD" clId="Web-{1E253654-3FD4-6E38-F5AD-2382291CB345}" dt="2025-03-28T08:58:55.028" v="37" actId="1076"/>
          <ac:spMkLst>
            <pc:docMk/>
            <pc:sldMk cId="3419029119" sldId="374"/>
            <ac:spMk id="13" creationId="{F7F41D1F-228E-CDB2-10EC-42185C2EC60E}"/>
          </ac:spMkLst>
        </pc:spChg>
        <pc:spChg chg="mod">
          <ac:chgData name="Soumil Gupta" userId="S::gupt1174@purdue.edu::6d739dc3-d161-457f-8631-e27e3531f1fa" providerId="AD" clId="Web-{1E253654-3FD4-6E38-F5AD-2382291CB345}" dt="2025-03-28T08:58:20.132" v="30" actId="1076"/>
          <ac:spMkLst>
            <pc:docMk/>
            <pc:sldMk cId="3419029119" sldId="374"/>
            <ac:spMk id="22" creationId="{42AB8B30-583B-96CC-56ED-D87150FEA2C9}"/>
          </ac:spMkLst>
        </pc:spChg>
        <pc:spChg chg="mod">
          <ac:chgData name="Soumil Gupta" userId="S::gupt1174@purdue.edu::6d739dc3-d161-457f-8631-e27e3531f1fa" providerId="AD" clId="Web-{1E253654-3FD4-6E38-F5AD-2382291CB345}" dt="2025-03-28T08:59:15.263" v="41" actId="20577"/>
          <ac:spMkLst>
            <pc:docMk/>
            <pc:sldMk cId="3419029119" sldId="374"/>
            <ac:spMk id="31" creationId="{0156E836-1122-B4C8-634B-B3D76FA7D163}"/>
          </ac:spMkLst>
        </pc:spChg>
        <pc:picChg chg="mod">
          <ac:chgData name="Soumil Gupta" userId="S::gupt1174@purdue.edu::6d739dc3-d161-457f-8631-e27e3531f1fa" providerId="AD" clId="Web-{1E253654-3FD4-6E38-F5AD-2382291CB345}" dt="2025-03-28T08:58:39.741" v="34" actId="1076"/>
          <ac:picMkLst>
            <pc:docMk/>
            <pc:sldMk cId="3419029119" sldId="374"/>
            <ac:picMk id="3" creationId="{420ACCD7-36F4-4FB9-CBB1-42C37021C5EB}"/>
          </ac:picMkLst>
        </pc:picChg>
        <pc:picChg chg="mod">
          <ac:chgData name="Soumil Gupta" userId="S::gupt1174@purdue.edu::6d739dc3-d161-457f-8631-e27e3531f1fa" providerId="AD" clId="Web-{1E253654-3FD4-6E38-F5AD-2382291CB345}" dt="2025-03-28T08:58:14.147" v="29" actId="1076"/>
          <ac:picMkLst>
            <pc:docMk/>
            <pc:sldMk cId="3419029119" sldId="374"/>
            <ac:picMk id="5" creationId="{188073A1-E633-9A3A-BC0C-BCB215464F1C}"/>
          </ac:picMkLst>
        </pc:picChg>
        <pc:picChg chg="mod">
          <ac:chgData name="Soumil Gupta" userId="S::gupt1174@purdue.edu::6d739dc3-d161-457f-8631-e27e3531f1fa" providerId="AD" clId="Web-{1E253654-3FD4-6E38-F5AD-2382291CB345}" dt="2025-03-28T08:58:48.382" v="36" actId="1076"/>
          <ac:picMkLst>
            <pc:docMk/>
            <pc:sldMk cId="3419029119" sldId="374"/>
            <ac:picMk id="7" creationId="{C1110B84-F690-B8BA-F623-FEF067823766}"/>
          </ac:picMkLst>
        </pc:picChg>
      </pc:sldChg>
    </pc:docChg>
  </pc:docChgLst>
  <pc:docChgLst>
    <pc:chgData name="Arya Bijish" userId="S::abijish@purdue.edu::d9b4a0e3-a775-44e2-b941-4c916dc01aed" providerId="AD" clId="Web-{FB129635-6CAA-E06D-DB81-6CD6559F30C4}"/>
    <pc:docChg chg="modSld">
      <pc:chgData name="Arya Bijish" userId="S::abijish@purdue.edu::d9b4a0e3-a775-44e2-b941-4c916dc01aed" providerId="AD" clId="Web-{FB129635-6CAA-E06D-DB81-6CD6559F30C4}" dt="2025-03-13T15:26:37.299" v="38" actId="1076"/>
      <pc:docMkLst>
        <pc:docMk/>
      </pc:docMkLst>
      <pc:sldChg chg="modSp">
        <pc:chgData name="Arya Bijish" userId="S::abijish@purdue.edu::d9b4a0e3-a775-44e2-b941-4c916dc01aed" providerId="AD" clId="Web-{FB129635-6CAA-E06D-DB81-6CD6559F30C4}" dt="2025-03-13T15:04:39.015" v="2"/>
        <pc:sldMkLst>
          <pc:docMk/>
          <pc:sldMk cId="623441669" sldId="350"/>
        </pc:sldMkLst>
        <pc:picChg chg="mod">
          <ac:chgData name="Arya Bijish" userId="S::abijish@purdue.edu::d9b4a0e3-a775-44e2-b941-4c916dc01aed" providerId="AD" clId="Web-{FB129635-6CAA-E06D-DB81-6CD6559F30C4}" dt="2025-03-13T15:04:39.015" v="2"/>
          <ac:picMkLst>
            <pc:docMk/>
            <pc:sldMk cId="623441669" sldId="350"/>
            <ac:picMk id="6" creationId="{EB1C8002-B301-4DB5-27A8-77FB52880634}"/>
          </ac:picMkLst>
        </pc:picChg>
        <pc:picChg chg="mod">
          <ac:chgData name="Arya Bijish" userId="S::abijish@purdue.edu::d9b4a0e3-a775-44e2-b941-4c916dc01aed" providerId="AD" clId="Web-{FB129635-6CAA-E06D-DB81-6CD6559F30C4}" dt="2025-03-13T15:04:35.250" v="1"/>
          <ac:picMkLst>
            <pc:docMk/>
            <pc:sldMk cId="623441669" sldId="350"/>
            <ac:picMk id="12" creationId="{3CFB7185-1E91-DA5B-55AB-742FF0C677BF}"/>
          </ac:picMkLst>
        </pc:picChg>
      </pc:sldChg>
      <pc:sldChg chg="addSp delSp modSp">
        <pc:chgData name="Arya Bijish" userId="S::abijish@purdue.edu::d9b4a0e3-a775-44e2-b941-4c916dc01aed" providerId="AD" clId="Web-{FB129635-6CAA-E06D-DB81-6CD6559F30C4}" dt="2025-03-13T15:26:37.299" v="38" actId="1076"/>
        <pc:sldMkLst>
          <pc:docMk/>
          <pc:sldMk cId="1561616167" sldId="360"/>
        </pc:sldMkLst>
        <pc:spChg chg="mod">
          <ac:chgData name="Arya Bijish" userId="S::abijish@purdue.edu::d9b4a0e3-a775-44e2-b941-4c916dc01aed" providerId="AD" clId="Web-{FB129635-6CAA-E06D-DB81-6CD6559F30C4}" dt="2025-03-13T15:26:37.299" v="38" actId="1076"/>
          <ac:spMkLst>
            <pc:docMk/>
            <pc:sldMk cId="1561616167" sldId="360"/>
            <ac:spMk id="12" creationId="{31EE0D6D-14FE-95AC-7D7F-FE26175423CB}"/>
          </ac:spMkLst>
        </pc:spChg>
        <pc:spChg chg="add mod">
          <ac:chgData name="Arya Bijish" userId="S::abijish@purdue.edu::d9b4a0e3-a775-44e2-b941-4c916dc01aed" providerId="AD" clId="Web-{FB129635-6CAA-E06D-DB81-6CD6559F30C4}" dt="2025-03-13T15:26:23.439" v="35"/>
          <ac:spMkLst>
            <pc:docMk/>
            <pc:sldMk cId="1561616167" sldId="360"/>
            <ac:spMk id="14" creationId="{38DFDACC-9363-CF62-8510-36E091D55D20}"/>
          </ac:spMkLst>
        </pc:spChg>
        <pc:picChg chg="add mod">
          <ac:chgData name="Arya Bijish" userId="S::abijish@purdue.edu::d9b4a0e3-a775-44e2-b941-4c916dc01aed" providerId="AD" clId="Web-{FB129635-6CAA-E06D-DB81-6CD6559F30C4}" dt="2025-03-13T15:25:33.486" v="22"/>
          <ac:picMkLst>
            <pc:docMk/>
            <pc:sldMk cId="1561616167" sldId="360"/>
            <ac:picMk id="4" creationId="{39F26CE4-16BE-F884-675C-48496A548A6D}"/>
          </ac:picMkLst>
        </pc:picChg>
        <pc:picChg chg="del">
          <ac:chgData name="Arya Bijish" userId="S::abijish@purdue.edu::d9b4a0e3-a775-44e2-b941-4c916dc01aed" providerId="AD" clId="Web-{FB129635-6CAA-E06D-DB81-6CD6559F30C4}" dt="2025-03-13T15:24:35.720" v="16"/>
          <ac:picMkLst>
            <pc:docMk/>
            <pc:sldMk cId="1561616167" sldId="360"/>
            <ac:picMk id="9" creationId="{022C8FCE-87DC-6558-0979-4C20F8355560}"/>
          </ac:picMkLst>
        </pc:picChg>
        <pc:picChg chg="del">
          <ac:chgData name="Arya Bijish" userId="S::abijish@purdue.edu::d9b4a0e3-a775-44e2-b941-4c916dc01aed" providerId="AD" clId="Web-{FB129635-6CAA-E06D-DB81-6CD6559F30C4}" dt="2025-03-13T15:24:36.783" v="17"/>
          <ac:picMkLst>
            <pc:docMk/>
            <pc:sldMk cId="1561616167" sldId="360"/>
            <ac:picMk id="13" creationId="{F8FDB433-DE89-7BB0-9745-3AA4637D2276}"/>
          </ac:picMkLst>
        </pc:picChg>
      </pc:sldChg>
      <pc:sldChg chg="modSp">
        <pc:chgData name="Arya Bijish" userId="S::abijish@purdue.edu::d9b4a0e3-a775-44e2-b941-4c916dc01aed" providerId="AD" clId="Web-{FB129635-6CAA-E06D-DB81-6CD6559F30C4}" dt="2025-03-13T15:07:09.844" v="15" actId="1076"/>
        <pc:sldMkLst>
          <pc:docMk/>
          <pc:sldMk cId="4229133556" sldId="363"/>
        </pc:sldMkLst>
        <pc:spChg chg="mod">
          <ac:chgData name="Arya Bijish" userId="S::abijish@purdue.edu::d9b4a0e3-a775-44e2-b941-4c916dc01aed" providerId="AD" clId="Web-{FB129635-6CAA-E06D-DB81-6CD6559F30C4}" dt="2025-03-13T15:07:09.844" v="15" actId="1076"/>
          <ac:spMkLst>
            <pc:docMk/>
            <pc:sldMk cId="4229133556" sldId="363"/>
            <ac:spMk id="16" creationId="{27083777-4279-A2C2-8894-09AA678A9D48}"/>
          </ac:spMkLst>
        </pc:spChg>
        <pc:spChg chg="mod">
          <ac:chgData name="Arya Bijish" userId="S::abijish@purdue.edu::d9b4a0e3-a775-44e2-b941-4c916dc01aed" providerId="AD" clId="Web-{FB129635-6CAA-E06D-DB81-6CD6559F30C4}" dt="2025-03-13T15:07:07.484" v="14" actId="1076"/>
          <ac:spMkLst>
            <pc:docMk/>
            <pc:sldMk cId="4229133556" sldId="363"/>
            <ac:spMk id="32" creationId="{61ACF69A-5B23-CF38-5ED4-65222FB2DA9D}"/>
          </ac:spMkLst>
        </pc:spChg>
      </pc:sldChg>
      <pc:sldChg chg="modSp">
        <pc:chgData name="Arya Bijish" userId="S::abijish@purdue.edu::d9b4a0e3-a775-44e2-b941-4c916dc01aed" providerId="AD" clId="Web-{FB129635-6CAA-E06D-DB81-6CD6559F30C4}" dt="2025-03-13T15:06:53.047" v="13" actId="1076"/>
        <pc:sldMkLst>
          <pc:docMk/>
          <pc:sldMk cId="2805023265" sldId="366"/>
        </pc:sldMkLst>
        <pc:spChg chg="mod">
          <ac:chgData name="Arya Bijish" userId="S::abijish@purdue.edu::d9b4a0e3-a775-44e2-b941-4c916dc01aed" providerId="AD" clId="Web-{FB129635-6CAA-E06D-DB81-6CD6559F30C4}" dt="2025-03-13T15:06:18.266" v="9" actId="1076"/>
          <ac:spMkLst>
            <pc:docMk/>
            <pc:sldMk cId="2805023265" sldId="366"/>
            <ac:spMk id="3" creationId="{CE0BD522-4673-9F33-4AAF-41D9D9531C74}"/>
          </ac:spMkLst>
        </pc:spChg>
        <pc:spChg chg="mod">
          <ac:chgData name="Arya Bijish" userId="S::abijish@purdue.edu::d9b4a0e3-a775-44e2-b941-4c916dc01aed" providerId="AD" clId="Web-{FB129635-6CAA-E06D-DB81-6CD6559F30C4}" dt="2025-03-13T15:06:15.047" v="8" actId="1076"/>
          <ac:spMkLst>
            <pc:docMk/>
            <pc:sldMk cId="2805023265" sldId="366"/>
            <ac:spMk id="7" creationId="{A768CADF-55C4-5E75-621C-84829B65F461}"/>
          </ac:spMkLst>
        </pc:spChg>
        <pc:spChg chg="mod">
          <ac:chgData name="Arya Bijish" userId="S::abijish@purdue.edu::d9b4a0e3-a775-44e2-b941-4c916dc01aed" providerId="AD" clId="Web-{FB129635-6CAA-E06D-DB81-6CD6559F30C4}" dt="2025-03-13T15:06:45.281" v="11" actId="1076"/>
          <ac:spMkLst>
            <pc:docMk/>
            <pc:sldMk cId="2805023265" sldId="366"/>
            <ac:spMk id="12" creationId="{65A2DE53-150C-70C3-962C-DBAA6B8CBBB2}"/>
          </ac:spMkLst>
        </pc:spChg>
        <pc:spChg chg="mod">
          <ac:chgData name="Arya Bijish" userId="S::abijish@purdue.edu::d9b4a0e3-a775-44e2-b941-4c916dc01aed" providerId="AD" clId="Web-{FB129635-6CAA-E06D-DB81-6CD6559F30C4}" dt="2025-03-13T15:06:09.265" v="6" actId="1076"/>
          <ac:spMkLst>
            <pc:docMk/>
            <pc:sldMk cId="2805023265" sldId="366"/>
            <ac:spMk id="14" creationId="{FF9D4D9D-4D1E-C803-DF28-FFD658DE4E3B}"/>
          </ac:spMkLst>
        </pc:spChg>
        <pc:picChg chg="mod">
          <ac:chgData name="Arya Bijish" userId="S::abijish@purdue.edu::d9b4a0e3-a775-44e2-b941-4c916dc01aed" providerId="AD" clId="Web-{FB129635-6CAA-E06D-DB81-6CD6559F30C4}" dt="2025-03-13T15:06:53.047" v="13" actId="1076"/>
          <ac:picMkLst>
            <pc:docMk/>
            <pc:sldMk cId="2805023265" sldId="366"/>
            <ac:picMk id="5" creationId="{B27201E2-03BE-1CDE-75D9-5724E5A56861}"/>
          </ac:picMkLst>
        </pc:picChg>
        <pc:picChg chg="mod">
          <ac:chgData name="Arya Bijish" userId="S::abijish@purdue.edu::d9b4a0e3-a775-44e2-b941-4c916dc01aed" providerId="AD" clId="Web-{FB129635-6CAA-E06D-DB81-6CD6559F30C4}" dt="2025-03-13T15:06:50.828" v="12" actId="1076"/>
          <ac:picMkLst>
            <pc:docMk/>
            <pc:sldMk cId="2805023265" sldId="366"/>
            <ac:picMk id="9" creationId="{BD9B0795-0358-101D-F4F5-77CFB98328D3}"/>
          </ac:picMkLst>
        </pc:picChg>
      </pc:sldChg>
      <pc:sldChg chg="modSp">
        <pc:chgData name="Arya Bijish" userId="S::abijish@purdue.edu::d9b4a0e3-a775-44e2-b941-4c916dc01aed" providerId="AD" clId="Web-{FB129635-6CAA-E06D-DB81-6CD6559F30C4}" dt="2025-03-13T15:04:14.906" v="0" actId="1076"/>
        <pc:sldMkLst>
          <pc:docMk/>
          <pc:sldMk cId="951621415" sldId="373"/>
        </pc:sldMkLst>
        <pc:spChg chg="mod">
          <ac:chgData name="Arya Bijish" userId="S::abijish@purdue.edu::d9b4a0e3-a775-44e2-b941-4c916dc01aed" providerId="AD" clId="Web-{FB129635-6CAA-E06D-DB81-6CD6559F30C4}" dt="2025-03-13T15:04:14.906" v="0" actId="1076"/>
          <ac:spMkLst>
            <pc:docMk/>
            <pc:sldMk cId="951621415" sldId="373"/>
            <ac:spMk id="31" creationId="{9DED11CA-F1CD-A07F-E5AF-888DC0AB527B}"/>
          </ac:spMkLst>
        </pc:spChg>
      </pc:sldChg>
    </pc:docChg>
  </pc:docChgLst>
  <pc:docChgLst>
    <pc:chgData name="Abigail Marie Wetzel" userId="S::wetzel17@purdue.edu::324e1030-18e0-4382-b284-d49f87aa8679" providerId="AD" clId="Web-{97AEA8EF-3C2A-364A-DCBC-F3FA175F42A9}"/>
    <pc:docChg chg="addSld delSld modSld sldOrd">
      <pc:chgData name="Abigail Marie Wetzel" userId="S::wetzel17@purdue.edu::324e1030-18e0-4382-b284-d49f87aa8679" providerId="AD" clId="Web-{97AEA8EF-3C2A-364A-DCBC-F3FA175F42A9}" dt="2025-02-28T16:06:50.765" v="495" actId="20577"/>
      <pc:docMkLst>
        <pc:docMk/>
      </pc:docMkLst>
      <pc:sldChg chg="modSp">
        <pc:chgData name="Abigail Marie Wetzel" userId="S::wetzel17@purdue.edu::324e1030-18e0-4382-b284-d49f87aa8679" providerId="AD" clId="Web-{97AEA8EF-3C2A-364A-DCBC-F3FA175F42A9}" dt="2025-02-28T15:40:36.991" v="170" actId="20577"/>
        <pc:sldMkLst>
          <pc:docMk/>
          <pc:sldMk cId="233277652" sldId="303"/>
        </pc:sldMkLst>
        <pc:spChg chg="mod">
          <ac:chgData name="Abigail Marie Wetzel" userId="S::wetzel17@purdue.edu::324e1030-18e0-4382-b284-d49f87aa8679" providerId="AD" clId="Web-{97AEA8EF-3C2A-364A-DCBC-F3FA175F42A9}" dt="2025-02-28T15:40:36.991" v="170" actId="20577"/>
          <ac:spMkLst>
            <pc:docMk/>
            <pc:sldMk cId="233277652" sldId="303"/>
            <ac:spMk id="5" creationId="{5B489C6C-C71E-E501-F3E1-59BE464C263F}"/>
          </ac:spMkLst>
        </pc:spChg>
      </pc:sldChg>
      <pc:sldChg chg="addSp delSp modSp new del mod modClrScheme chgLayout">
        <pc:chgData name="Abigail Marie Wetzel" userId="S::wetzel17@purdue.edu::324e1030-18e0-4382-b284-d49f87aa8679" providerId="AD" clId="Web-{97AEA8EF-3C2A-364A-DCBC-F3FA175F42A9}" dt="2025-02-28T15:26:26.781" v="14"/>
        <pc:sldMkLst>
          <pc:docMk/>
          <pc:sldMk cId="2074472801" sldId="345"/>
        </pc:sldMkLst>
      </pc:sldChg>
      <pc:sldChg chg="add">
        <pc:chgData name="Abigail Marie Wetzel" userId="S::wetzel17@purdue.edu::324e1030-18e0-4382-b284-d49f87aa8679" providerId="AD" clId="Web-{97AEA8EF-3C2A-364A-DCBC-F3FA175F42A9}" dt="2025-02-28T15:30:03.229" v="15"/>
        <pc:sldMkLst>
          <pc:docMk/>
          <pc:sldMk cId="2613365997" sldId="345"/>
        </pc:sldMkLst>
      </pc:sldChg>
      <pc:sldChg chg="addSp delSp modSp new del mod modClrScheme chgLayout">
        <pc:chgData name="Abigail Marie Wetzel" userId="S::wetzel17@purdue.edu::324e1030-18e0-4382-b284-d49f87aa8679" providerId="AD" clId="Web-{97AEA8EF-3C2A-364A-DCBC-F3FA175F42A9}" dt="2025-02-28T15:26:25.469" v="13"/>
        <pc:sldMkLst>
          <pc:docMk/>
          <pc:sldMk cId="23923528" sldId="346"/>
        </pc:sldMkLst>
      </pc:sldChg>
      <pc:sldChg chg="add">
        <pc:chgData name="Abigail Marie Wetzel" userId="S::wetzel17@purdue.edu::324e1030-18e0-4382-b284-d49f87aa8679" providerId="AD" clId="Web-{97AEA8EF-3C2A-364A-DCBC-F3FA175F42A9}" dt="2025-02-28T15:30:15.932" v="16"/>
        <pc:sldMkLst>
          <pc:docMk/>
          <pc:sldMk cId="3656402080" sldId="346"/>
        </pc:sldMkLst>
      </pc:sldChg>
      <pc:sldChg chg="addSp delSp modSp new del mod modClrScheme chgLayout">
        <pc:chgData name="Abigail Marie Wetzel" userId="S::wetzel17@purdue.edu::324e1030-18e0-4382-b284-d49f87aa8679" providerId="AD" clId="Web-{97AEA8EF-3C2A-364A-DCBC-F3FA175F42A9}" dt="2025-02-28T15:26:17.265" v="12"/>
        <pc:sldMkLst>
          <pc:docMk/>
          <pc:sldMk cId="356365803" sldId="347"/>
        </pc:sldMkLst>
      </pc:sldChg>
      <pc:sldChg chg="add ord">
        <pc:chgData name="Abigail Marie Wetzel" userId="S::wetzel17@purdue.edu::324e1030-18e0-4382-b284-d49f87aa8679" providerId="AD" clId="Web-{97AEA8EF-3C2A-364A-DCBC-F3FA175F42A9}" dt="2025-02-28T16:02:02.408" v="414"/>
        <pc:sldMkLst>
          <pc:docMk/>
          <pc:sldMk cId="1018050751" sldId="347"/>
        </pc:sldMkLst>
      </pc:sldChg>
      <pc:sldChg chg="addSp delSp modSp new">
        <pc:chgData name="Abigail Marie Wetzel" userId="S::wetzel17@purdue.edu::324e1030-18e0-4382-b284-d49f87aa8679" providerId="AD" clId="Web-{97AEA8EF-3C2A-364A-DCBC-F3FA175F42A9}" dt="2025-02-28T15:35:32.134" v="99"/>
        <pc:sldMkLst>
          <pc:docMk/>
          <pc:sldMk cId="2710205535" sldId="348"/>
        </pc:sldMkLst>
        <pc:spChg chg="mod">
          <ac:chgData name="Abigail Marie Wetzel" userId="S::wetzel17@purdue.edu::324e1030-18e0-4382-b284-d49f87aa8679" providerId="AD" clId="Web-{97AEA8EF-3C2A-364A-DCBC-F3FA175F42A9}" dt="2025-02-28T15:34:14.630" v="63" actId="20577"/>
          <ac:spMkLst>
            <pc:docMk/>
            <pc:sldMk cId="2710205535" sldId="348"/>
            <ac:spMk id="2" creationId="{E15FECC0-1388-2877-2C9F-0859F8133168}"/>
          </ac:spMkLst>
        </pc:spChg>
        <pc:spChg chg="mod">
          <ac:chgData name="Abigail Marie Wetzel" userId="S::wetzel17@purdue.edu::324e1030-18e0-4382-b284-d49f87aa8679" providerId="AD" clId="Web-{97AEA8EF-3C2A-364A-DCBC-F3FA175F42A9}" dt="2025-02-28T15:34:18.131" v="64" actId="20577"/>
          <ac:spMkLst>
            <pc:docMk/>
            <pc:sldMk cId="2710205535" sldId="348"/>
            <ac:spMk id="4" creationId="{822D8E26-596D-FBB4-8B0F-17B8F28492B1}"/>
          </ac:spMkLst>
        </pc:spChg>
        <pc:spChg chg="add">
          <ac:chgData name="Abigail Marie Wetzel" userId="S::wetzel17@purdue.edu::324e1030-18e0-4382-b284-d49f87aa8679" providerId="AD" clId="Web-{97AEA8EF-3C2A-364A-DCBC-F3FA175F42A9}" dt="2025-02-28T15:33:03.393" v="21"/>
          <ac:spMkLst>
            <pc:docMk/>
            <pc:sldMk cId="2710205535" sldId="348"/>
            <ac:spMk id="11" creationId="{25BD511F-8CD6-3FDB-CB29-8F014B648C1F}"/>
          </ac:spMkLst>
        </pc:spChg>
        <pc:spChg chg="add">
          <ac:chgData name="Abigail Marie Wetzel" userId="S::wetzel17@purdue.edu::324e1030-18e0-4382-b284-d49f87aa8679" providerId="AD" clId="Web-{97AEA8EF-3C2A-364A-DCBC-F3FA175F42A9}" dt="2025-02-28T15:33:03.440" v="23"/>
          <ac:spMkLst>
            <pc:docMk/>
            <pc:sldMk cId="2710205535" sldId="348"/>
            <ac:spMk id="15" creationId="{5B797BB3-1D2C-45C8-44CE-DA6834C95B0E}"/>
          </ac:spMkLst>
        </pc:spChg>
        <pc:spChg chg="add">
          <ac:chgData name="Abigail Marie Wetzel" userId="S::wetzel17@purdue.edu::324e1030-18e0-4382-b284-d49f87aa8679" providerId="AD" clId="Web-{97AEA8EF-3C2A-364A-DCBC-F3FA175F42A9}" dt="2025-02-28T15:33:03.502" v="25"/>
          <ac:spMkLst>
            <pc:docMk/>
            <pc:sldMk cId="2710205535" sldId="348"/>
            <ac:spMk id="19" creationId="{5E0C052C-4508-B4A1-DEC6-F3226ECF8B80}"/>
          </ac:spMkLst>
        </pc:spChg>
        <pc:spChg chg="add">
          <ac:chgData name="Abigail Marie Wetzel" userId="S::wetzel17@purdue.edu::324e1030-18e0-4382-b284-d49f87aa8679" providerId="AD" clId="Web-{97AEA8EF-3C2A-364A-DCBC-F3FA175F42A9}" dt="2025-02-28T15:33:03.533" v="27"/>
          <ac:spMkLst>
            <pc:docMk/>
            <pc:sldMk cId="2710205535" sldId="348"/>
            <ac:spMk id="23" creationId="{D68A683D-61DB-0B5D-68B2-D185CA015DD5}"/>
          </ac:spMkLst>
        </pc:spChg>
        <pc:spChg chg="add">
          <ac:chgData name="Abigail Marie Wetzel" userId="S::wetzel17@purdue.edu::324e1030-18e0-4382-b284-d49f87aa8679" providerId="AD" clId="Web-{97AEA8EF-3C2A-364A-DCBC-F3FA175F42A9}" dt="2025-02-28T15:33:03.596" v="29"/>
          <ac:spMkLst>
            <pc:docMk/>
            <pc:sldMk cId="2710205535" sldId="348"/>
            <ac:spMk id="27" creationId="{F441376E-305A-008B-8CCC-1A36DE4DA87E}"/>
          </ac:spMkLst>
        </pc:spChg>
        <pc:spChg chg="add">
          <ac:chgData name="Abigail Marie Wetzel" userId="S::wetzel17@purdue.edu::324e1030-18e0-4382-b284-d49f87aa8679" providerId="AD" clId="Web-{97AEA8EF-3C2A-364A-DCBC-F3FA175F42A9}" dt="2025-02-28T15:33:03.643" v="31"/>
          <ac:spMkLst>
            <pc:docMk/>
            <pc:sldMk cId="2710205535" sldId="348"/>
            <ac:spMk id="31" creationId="{0518211D-338E-6303-73EC-6C792E6B2CFF}"/>
          </ac:spMkLst>
        </pc:spChg>
        <pc:spChg chg="add">
          <ac:chgData name="Abigail Marie Wetzel" userId="S::wetzel17@purdue.edu::324e1030-18e0-4382-b284-d49f87aa8679" providerId="AD" clId="Web-{97AEA8EF-3C2A-364A-DCBC-F3FA175F42A9}" dt="2025-02-28T15:33:03.705" v="33"/>
          <ac:spMkLst>
            <pc:docMk/>
            <pc:sldMk cId="2710205535" sldId="348"/>
            <ac:spMk id="35" creationId="{A8617B6C-1CF8-FEFA-F637-D9B3E0794689}"/>
          </ac:spMkLst>
        </pc:spChg>
        <pc:spChg chg="add">
          <ac:chgData name="Abigail Marie Wetzel" userId="S::wetzel17@purdue.edu::324e1030-18e0-4382-b284-d49f87aa8679" providerId="AD" clId="Web-{97AEA8EF-3C2A-364A-DCBC-F3FA175F42A9}" dt="2025-02-28T15:33:03.768" v="35"/>
          <ac:spMkLst>
            <pc:docMk/>
            <pc:sldMk cId="2710205535" sldId="348"/>
            <ac:spMk id="39" creationId="{D2E4BBCF-0E7D-1B29-1B77-BC1661FC0829}"/>
          </ac:spMkLst>
        </pc:spChg>
        <pc:spChg chg="add ord">
          <ac:chgData name="Abigail Marie Wetzel" userId="S::wetzel17@purdue.edu::324e1030-18e0-4382-b284-d49f87aa8679" providerId="AD" clId="Web-{97AEA8EF-3C2A-364A-DCBC-F3FA175F42A9}" dt="2025-02-28T15:33:35.488" v="38"/>
          <ac:spMkLst>
            <pc:docMk/>
            <pc:sldMk cId="2710205535" sldId="348"/>
            <ac:spMk id="41" creationId="{F0C61386-BD35-5E45-7A1C-6390AB0BEBED}"/>
          </ac:spMkLst>
        </pc:spChg>
        <pc:spChg chg="add ord">
          <ac:chgData name="Abigail Marie Wetzel" userId="S::wetzel17@purdue.edu::324e1030-18e0-4382-b284-d49f87aa8679" providerId="AD" clId="Web-{97AEA8EF-3C2A-364A-DCBC-F3FA175F42A9}" dt="2025-02-28T15:35:32.134" v="99"/>
          <ac:spMkLst>
            <pc:docMk/>
            <pc:sldMk cId="2710205535" sldId="348"/>
            <ac:spMk id="43" creationId="{2D2ECC20-EC71-12B0-64B2-16EE92AC41FB}"/>
          </ac:spMkLst>
        </pc:spChg>
        <pc:picChg chg="add">
          <ac:chgData name="Abigail Marie Wetzel" userId="S::wetzel17@purdue.edu::324e1030-18e0-4382-b284-d49f87aa8679" providerId="AD" clId="Web-{97AEA8EF-3C2A-364A-DCBC-F3FA175F42A9}" dt="2025-02-28T15:33:03.393" v="20"/>
          <ac:picMkLst>
            <pc:docMk/>
            <pc:sldMk cId="2710205535" sldId="348"/>
            <ac:picMk id="9" creationId="{5BE59BE2-EA1D-DA7A-C90A-4132A778A0E6}"/>
          </ac:picMkLst>
        </pc:picChg>
        <pc:picChg chg="add">
          <ac:chgData name="Abigail Marie Wetzel" userId="S::wetzel17@purdue.edu::324e1030-18e0-4382-b284-d49f87aa8679" providerId="AD" clId="Web-{97AEA8EF-3C2A-364A-DCBC-F3FA175F42A9}" dt="2025-02-28T15:33:03.424" v="22"/>
          <ac:picMkLst>
            <pc:docMk/>
            <pc:sldMk cId="2710205535" sldId="348"/>
            <ac:picMk id="13" creationId="{7433D487-1BBE-E99C-040B-7C817212D4D1}"/>
          </ac:picMkLst>
        </pc:picChg>
        <pc:picChg chg="add">
          <ac:chgData name="Abigail Marie Wetzel" userId="S::wetzel17@purdue.edu::324e1030-18e0-4382-b284-d49f87aa8679" providerId="AD" clId="Web-{97AEA8EF-3C2A-364A-DCBC-F3FA175F42A9}" dt="2025-02-28T15:33:03.487" v="24"/>
          <ac:picMkLst>
            <pc:docMk/>
            <pc:sldMk cId="2710205535" sldId="348"/>
            <ac:picMk id="17" creationId="{F884A8CC-E041-8E5B-B474-004F6BE78C7F}"/>
          </ac:picMkLst>
        </pc:picChg>
        <pc:picChg chg="add">
          <ac:chgData name="Abigail Marie Wetzel" userId="S::wetzel17@purdue.edu::324e1030-18e0-4382-b284-d49f87aa8679" providerId="AD" clId="Web-{97AEA8EF-3C2A-364A-DCBC-F3FA175F42A9}" dt="2025-02-28T15:33:03.518" v="26"/>
          <ac:picMkLst>
            <pc:docMk/>
            <pc:sldMk cId="2710205535" sldId="348"/>
            <ac:picMk id="21" creationId="{B8CDD8FC-2676-4725-3F3D-60EC9D41F98F}"/>
          </ac:picMkLst>
        </pc:picChg>
        <pc:picChg chg="add">
          <ac:chgData name="Abigail Marie Wetzel" userId="S::wetzel17@purdue.edu::324e1030-18e0-4382-b284-d49f87aa8679" providerId="AD" clId="Web-{97AEA8EF-3C2A-364A-DCBC-F3FA175F42A9}" dt="2025-02-28T15:33:03.565" v="28"/>
          <ac:picMkLst>
            <pc:docMk/>
            <pc:sldMk cId="2710205535" sldId="348"/>
            <ac:picMk id="25" creationId="{0E1312F4-B0B3-3021-B6B9-E7F264865A42}"/>
          </ac:picMkLst>
        </pc:picChg>
        <pc:picChg chg="add">
          <ac:chgData name="Abigail Marie Wetzel" userId="S::wetzel17@purdue.edu::324e1030-18e0-4382-b284-d49f87aa8679" providerId="AD" clId="Web-{97AEA8EF-3C2A-364A-DCBC-F3FA175F42A9}" dt="2025-02-28T15:33:03.627" v="30"/>
          <ac:picMkLst>
            <pc:docMk/>
            <pc:sldMk cId="2710205535" sldId="348"/>
            <ac:picMk id="29" creationId="{A5735C93-1B94-A9ED-537A-5FCA7E688BA0}"/>
          </ac:picMkLst>
        </pc:picChg>
        <pc:picChg chg="add">
          <ac:chgData name="Abigail Marie Wetzel" userId="S::wetzel17@purdue.edu::324e1030-18e0-4382-b284-d49f87aa8679" providerId="AD" clId="Web-{97AEA8EF-3C2A-364A-DCBC-F3FA175F42A9}" dt="2025-02-28T15:33:03.690" v="32"/>
          <ac:picMkLst>
            <pc:docMk/>
            <pc:sldMk cId="2710205535" sldId="348"/>
            <ac:picMk id="33" creationId="{661E659F-E57B-6552-D77F-51D8475BF2F1}"/>
          </ac:picMkLst>
        </pc:picChg>
        <pc:picChg chg="add">
          <ac:chgData name="Abigail Marie Wetzel" userId="S::wetzel17@purdue.edu::324e1030-18e0-4382-b284-d49f87aa8679" providerId="AD" clId="Web-{97AEA8EF-3C2A-364A-DCBC-F3FA175F42A9}" dt="2025-02-28T15:33:03.737" v="34"/>
          <ac:picMkLst>
            <pc:docMk/>
            <pc:sldMk cId="2710205535" sldId="348"/>
            <ac:picMk id="37" creationId="{5918AE50-5F0C-7F06-497D-A6B1ECD0007B}"/>
          </ac:picMkLst>
        </pc:picChg>
      </pc:sldChg>
      <pc:sldChg chg="addSp delSp modSp add replId">
        <pc:chgData name="Abigail Marie Wetzel" userId="S::wetzel17@purdue.edu::324e1030-18e0-4382-b284-d49f87aa8679" providerId="AD" clId="Web-{97AEA8EF-3C2A-364A-DCBC-F3FA175F42A9}" dt="2025-02-28T15:36:16.714" v="101"/>
        <pc:sldMkLst>
          <pc:docMk/>
          <pc:sldMk cId="1535737601" sldId="349"/>
        </pc:sldMkLst>
        <pc:spChg chg="add">
          <ac:chgData name="Abigail Marie Wetzel" userId="S::wetzel17@purdue.edu::324e1030-18e0-4382-b284-d49f87aa8679" providerId="AD" clId="Web-{97AEA8EF-3C2A-364A-DCBC-F3FA175F42A9}" dt="2025-02-28T15:34:45.163" v="82"/>
          <ac:spMkLst>
            <pc:docMk/>
            <pc:sldMk cId="1535737601" sldId="349"/>
            <ac:spMk id="6" creationId="{10A33070-C164-C142-B044-4ED087CD5DB1}"/>
          </ac:spMkLst>
        </pc:spChg>
        <pc:spChg chg="add">
          <ac:chgData name="Abigail Marie Wetzel" userId="S::wetzel17@purdue.edu::324e1030-18e0-4382-b284-d49f87aa8679" providerId="AD" clId="Web-{97AEA8EF-3C2A-364A-DCBC-F3FA175F42A9}" dt="2025-02-28T15:34:45.179" v="83"/>
          <ac:spMkLst>
            <pc:docMk/>
            <pc:sldMk cId="1535737601" sldId="349"/>
            <ac:spMk id="8" creationId="{B7226E19-72D1-FDE3-3AC2-06C2DD2D8BBA}"/>
          </ac:spMkLst>
        </pc:spChg>
        <pc:spChg chg="add">
          <ac:chgData name="Abigail Marie Wetzel" userId="S::wetzel17@purdue.edu::324e1030-18e0-4382-b284-d49f87aa8679" providerId="AD" clId="Web-{97AEA8EF-3C2A-364A-DCBC-F3FA175F42A9}" dt="2025-02-28T15:34:45.179" v="84"/>
          <ac:spMkLst>
            <pc:docMk/>
            <pc:sldMk cId="1535737601" sldId="349"/>
            <ac:spMk id="12" creationId="{7AD00035-A2C1-EB16-AA51-9A2719273A9D}"/>
          </ac:spMkLst>
        </pc:spChg>
        <pc:spChg chg="add">
          <ac:chgData name="Abigail Marie Wetzel" userId="S::wetzel17@purdue.edu::324e1030-18e0-4382-b284-d49f87aa8679" providerId="AD" clId="Web-{97AEA8EF-3C2A-364A-DCBC-F3FA175F42A9}" dt="2025-02-28T15:34:45.194" v="85"/>
          <ac:spMkLst>
            <pc:docMk/>
            <pc:sldMk cId="1535737601" sldId="349"/>
            <ac:spMk id="16" creationId="{5833E294-D8AF-4F00-C545-ED70030B40FE}"/>
          </ac:spMkLst>
        </pc:spChg>
        <pc:spChg chg="add">
          <ac:chgData name="Abigail Marie Wetzel" userId="S::wetzel17@purdue.edu::324e1030-18e0-4382-b284-d49f87aa8679" providerId="AD" clId="Web-{97AEA8EF-3C2A-364A-DCBC-F3FA175F42A9}" dt="2025-02-28T15:34:45.210" v="86"/>
          <ac:spMkLst>
            <pc:docMk/>
            <pc:sldMk cId="1535737601" sldId="349"/>
            <ac:spMk id="20" creationId="{D1638F63-1B0E-2BBB-FF45-60D103CA041E}"/>
          </ac:spMkLst>
        </pc:spChg>
        <pc:spChg chg="add">
          <ac:chgData name="Abigail Marie Wetzel" userId="S::wetzel17@purdue.edu::324e1030-18e0-4382-b284-d49f87aa8679" providerId="AD" clId="Web-{97AEA8EF-3C2A-364A-DCBC-F3FA175F42A9}" dt="2025-02-28T15:34:45.210" v="87"/>
          <ac:spMkLst>
            <pc:docMk/>
            <pc:sldMk cId="1535737601" sldId="349"/>
            <ac:spMk id="24" creationId="{0C19E242-8D01-EA55-4E30-C123ECE5C436}"/>
          </ac:spMkLst>
        </pc:spChg>
        <pc:spChg chg="add">
          <ac:chgData name="Abigail Marie Wetzel" userId="S::wetzel17@purdue.edu::324e1030-18e0-4382-b284-d49f87aa8679" providerId="AD" clId="Web-{97AEA8EF-3C2A-364A-DCBC-F3FA175F42A9}" dt="2025-02-28T15:34:45.226" v="88"/>
          <ac:spMkLst>
            <pc:docMk/>
            <pc:sldMk cId="1535737601" sldId="349"/>
            <ac:spMk id="28" creationId="{3D1D6A02-9E42-8D4E-E5F7-4B062B643AE7}"/>
          </ac:spMkLst>
        </pc:spChg>
        <pc:spChg chg="add">
          <ac:chgData name="Abigail Marie Wetzel" userId="S::wetzel17@purdue.edu::324e1030-18e0-4382-b284-d49f87aa8679" providerId="AD" clId="Web-{97AEA8EF-3C2A-364A-DCBC-F3FA175F42A9}" dt="2025-02-28T15:34:45.522" v="97"/>
          <ac:spMkLst>
            <pc:docMk/>
            <pc:sldMk cId="1535737601" sldId="349"/>
            <ac:spMk id="53" creationId="{119A5AA5-FC46-0D7E-DA21-7BC22A8F921F}"/>
          </ac:spMkLst>
        </pc:spChg>
        <pc:spChg chg="add ord">
          <ac:chgData name="Abigail Marie Wetzel" userId="S::wetzel17@purdue.edu::324e1030-18e0-4382-b284-d49f87aa8679" providerId="AD" clId="Web-{97AEA8EF-3C2A-364A-DCBC-F3FA175F42A9}" dt="2025-02-28T15:36:16.714" v="101"/>
          <ac:spMkLst>
            <pc:docMk/>
            <pc:sldMk cId="1535737601" sldId="349"/>
            <ac:spMk id="55" creationId="{985E93C7-4FF7-E7BD-9908-8CF38F4CCCF5}"/>
          </ac:spMkLst>
        </pc:spChg>
        <pc:picChg chg="add">
          <ac:chgData name="Abigail Marie Wetzel" userId="S::wetzel17@purdue.edu::324e1030-18e0-4382-b284-d49f87aa8679" providerId="AD" clId="Web-{97AEA8EF-3C2A-364A-DCBC-F3FA175F42A9}" dt="2025-02-28T15:34:45.257" v="89"/>
          <ac:picMkLst>
            <pc:docMk/>
            <pc:sldMk cId="1535737601" sldId="349"/>
            <ac:picMk id="32" creationId="{BC1A2BFE-F543-076D-CCE9-90C9CDFD76BD}"/>
          </ac:picMkLst>
        </pc:picChg>
        <pc:picChg chg="add">
          <ac:chgData name="Abigail Marie Wetzel" userId="S::wetzel17@purdue.edu::324e1030-18e0-4382-b284-d49f87aa8679" providerId="AD" clId="Web-{97AEA8EF-3C2A-364A-DCBC-F3FA175F42A9}" dt="2025-02-28T15:34:45.288" v="90"/>
          <ac:picMkLst>
            <pc:docMk/>
            <pc:sldMk cId="1535737601" sldId="349"/>
            <ac:picMk id="36" creationId="{D0126A94-53C9-4B60-875A-4332595F5077}"/>
          </ac:picMkLst>
        </pc:picChg>
        <pc:picChg chg="add">
          <ac:chgData name="Abigail Marie Wetzel" userId="S::wetzel17@purdue.edu::324e1030-18e0-4382-b284-d49f87aa8679" providerId="AD" clId="Web-{97AEA8EF-3C2A-364A-DCBC-F3FA175F42A9}" dt="2025-02-28T15:34:45.319" v="91"/>
          <ac:picMkLst>
            <pc:docMk/>
            <pc:sldMk cId="1535737601" sldId="349"/>
            <ac:picMk id="40" creationId="{6F77A742-6707-65D2-6031-7159362E8EAD}"/>
          </ac:picMkLst>
        </pc:picChg>
        <pc:picChg chg="add">
          <ac:chgData name="Abigail Marie Wetzel" userId="S::wetzel17@purdue.edu::324e1030-18e0-4382-b284-d49f87aa8679" providerId="AD" clId="Web-{97AEA8EF-3C2A-364A-DCBC-F3FA175F42A9}" dt="2025-02-28T15:34:45.366" v="92"/>
          <ac:picMkLst>
            <pc:docMk/>
            <pc:sldMk cId="1535737601" sldId="349"/>
            <ac:picMk id="43" creationId="{23EDA2D7-872F-7B34-A5AC-7144A327A967}"/>
          </ac:picMkLst>
        </pc:picChg>
        <pc:picChg chg="add">
          <ac:chgData name="Abigail Marie Wetzel" userId="S::wetzel17@purdue.edu::324e1030-18e0-4382-b284-d49f87aa8679" providerId="AD" clId="Web-{97AEA8EF-3C2A-364A-DCBC-F3FA175F42A9}" dt="2025-02-28T15:34:45.397" v="93"/>
          <ac:picMkLst>
            <pc:docMk/>
            <pc:sldMk cId="1535737601" sldId="349"/>
            <ac:picMk id="45" creationId="{F8ED12D4-30D8-5419-B54C-65A7C48DCA90}"/>
          </ac:picMkLst>
        </pc:picChg>
        <pc:picChg chg="add">
          <ac:chgData name="Abigail Marie Wetzel" userId="S::wetzel17@purdue.edu::324e1030-18e0-4382-b284-d49f87aa8679" providerId="AD" clId="Web-{97AEA8EF-3C2A-364A-DCBC-F3FA175F42A9}" dt="2025-02-28T15:34:45.429" v="94"/>
          <ac:picMkLst>
            <pc:docMk/>
            <pc:sldMk cId="1535737601" sldId="349"/>
            <ac:picMk id="47" creationId="{F9412CA9-0207-E172-EA3B-DF821461C1AB}"/>
          </ac:picMkLst>
        </pc:picChg>
        <pc:picChg chg="add">
          <ac:chgData name="Abigail Marie Wetzel" userId="S::wetzel17@purdue.edu::324e1030-18e0-4382-b284-d49f87aa8679" providerId="AD" clId="Web-{97AEA8EF-3C2A-364A-DCBC-F3FA175F42A9}" dt="2025-02-28T15:34:45.460" v="95"/>
          <ac:picMkLst>
            <pc:docMk/>
            <pc:sldMk cId="1535737601" sldId="349"/>
            <ac:picMk id="49" creationId="{69BF1CBF-C645-13B8-7BDF-A0A51A14FA80}"/>
          </ac:picMkLst>
        </pc:picChg>
        <pc:picChg chg="add">
          <ac:chgData name="Abigail Marie Wetzel" userId="S::wetzel17@purdue.edu::324e1030-18e0-4382-b284-d49f87aa8679" providerId="AD" clId="Web-{97AEA8EF-3C2A-364A-DCBC-F3FA175F42A9}" dt="2025-02-28T15:34:45.507" v="96"/>
          <ac:picMkLst>
            <pc:docMk/>
            <pc:sldMk cId="1535737601" sldId="349"/>
            <ac:picMk id="51" creationId="{6BD6F298-C1EB-B319-29CA-BDABE33D1E57}"/>
          </ac:picMkLst>
        </pc:picChg>
      </pc:sldChg>
      <pc:sldChg chg="addSp delSp modSp add replId">
        <pc:chgData name="Abigail Marie Wetzel" userId="S::wetzel17@purdue.edu::324e1030-18e0-4382-b284-d49f87aa8679" providerId="AD" clId="Web-{97AEA8EF-3C2A-364A-DCBC-F3FA175F42A9}" dt="2025-02-28T15:40:13.084" v="169" actId="1076"/>
        <pc:sldMkLst>
          <pc:docMk/>
          <pc:sldMk cId="623441669" sldId="350"/>
        </pc:sldMkLst>
        <pc:spChg chg="mod">
          <ac:chgData name="Abigail Marie Wetzel" userId="S::wetzel17@purdue.edu::324e1030-18e0-4382-b284-d49f87aa8679" providerId="AD" clId="Web-{97AEA8EF-3C2A-364A-DCBC-F3FA175F42A9}" dt="2025-02-28T15:39:04.206" v="150" actId="20577"/>
          <ac:spMkLst>
            <pc:docMk/>
            <pc:sldMk cId="623441669" sldId="350"/>
            <ac:spMk id="2" creationId="{8265DE33-C9EB-6694-7BE8-F998C36108A0}"/>
          </ac:spMkLst>
        </pc:spChg>
        <pc:spChg chg="mod">
          <ac:chgData name="Abigail Marie Wetzel" userId="S::wetzel17@purdue.edu::324e1030-18e0-4382-b284-d49f87aa8679" providerId="AD" clId="Web-{97AEA8EF-3C2A-364A-DCBC-F3FA175F42A9}" dt="2025-02-28T15:38:58.268" v="141" actId="20577"/>
          <ac:spMkLst>
            <pc:docMk/>
            <pc:sldMk cId="623441669" sldId="350"/>
            <ac:spMk id="4" creationId="{EF20FC41-2549-C06C-0E7D-629549CECB39}"/>
          </ac:spMkLst>
        </pc:spChg>
        <pc:spChg chg="add mod">
          <ac:chgData name="Abigail Marie Wetzel" userId="S::wetzel17@purdue.edu::324e1030-18e0-4382-b284-d49f87aa8679" providerId="AD" clId="Web-{97AEA8EF-3C2A-364A-DCBC-F3FA175F42A9}" dt="2025-02-28T15:39:29.676" v="156" actId="1076"/>
          <ac:spMkLst>
            <pc:docMk/>
            <pc:sldMk cId="623441669" sldId="350"/>
            <ac:spMk id="16" creationId="{34B7CD0F-33DB-2CCB-B840-1430D4E2FBD1}"/>
          </ac:spMkLst>
        </pc:spChg>
        <pc:spChg chg="add mod">
          <ac:chgData name="Abigail Marie Wetzel" userId="S::wetzel17@purdue.edu::324e1030-18e0-4382-b284-d49f87aa8679" providerId="AD" clId="Web-{97AEA8EF-3C2A-364A-DCBC-F3FA175F42A9}" dt="2025-02-28T15:39:29.691" v="157" actId="1076"/>
          <ac:spMkLst>
            <pc:docMk/>
            <pc:sldMk cId="623441669" sldId="350"/>
            <ac:spMk id="20" creationId="{4C54FD3A-D3EF-1627-E8C1-9E132C020842}"/>
          </ac:spMkLst>
        </pc:spChg>
        <pc:spChg chg="add mod">
          <ac:chgData name="Abigail Marie Wetzel" userId="S::wetzel17@purdue.edu::324e1030-18e0-4382-b284-d49f87aa8679" providerId="AD" clId="Web-{97AEA8EF-3C2A-364A-DCBC-F3FA175F42A9}" dt="2025-02-28T15:40:13.084" v="169" actId="1076"/>
          <ac:spMkLst>
            <pc:docMk/>
            <pc:sldMk cId="623441669" sldId="350"/>
            <ac:spMk id="28" creationId="{21FFFD6D-DC25-7B35-389E-C6AEC1D59FC1}"/>
          </ac:spMkLst>
        </pc:spChg>
        <pc:picChg chg="add mod">
          <ac:chgData name="Abigail Marie Wetzel" userId="S::wetzel17@purdue.edu::324e1030-18e0-4382-b284-d49f87aa8679" providerId="AD" clId="Web-{97AEA8EF-3C2A-364A-DCBC-F3FA175F42A9}" dt="2025-02-28T15:39:29.754" v="160" actId="1076"/>
          <ac:picMkLst>
            <pc:docMk/>
            <pc:sldMk cId="623441669" sldId="350"/>
            <ac:picMk id="6" creationId="{EB1C8002-B301-4DB5-27A8-77FB52880634}"/>
          </ac:picMkLst>
        </pc:picChg>
        <pc:picChg chg="add mod">
          <ac:chgData name="Abigail Marie Wetzel" userId="S::wetzel17@purdue.edu::324e1030-18e0-4382-b284-d49f87aa8679" providerId="AD" clId="Web-{97AEA8EF-3C2A-364A-DCBC-F3FA175F42A9}" dt="2025-02-28T15:39:29.660" v="155" actId="1076"/>
          <ac:picMkLst>
            <pc:docMk/>
            <pc:sldMk cId="623441669" sldId="350"/>
            <ac:picMk id="8" creationId="{C8140437-7CFF-2AB9-72E9-27D67A80B37B}"/>
          </ac:picMkLst>
        </pc:picChg>
        <pc:picChg chg="add mod">
          <ac:chgData name="Abigail Marie Wetzel" userId="S::wetzel17@purdue.edu::324e1030-18e0-4382-b284-d49f87aa8679" providerId="AD" clId="Web-{97AEA8EF-3C2A-364A-DCBC-F3FA175F42A9}" dt="2025-02-28T15:39:29.738" v="159" actId="1076"/>
          <ac:picMkLst>
            <pc:docMk/>
            <pc:sldMk cId="623441669" sldId="350"/>
            <ac:picMk id="12" creationId="{3CFB7185-1E91-DA5B-55AB-742FF0C677BF}"/>
          </ac:picMkLst>
        </pc:picChg>
        <pc:picChg chg="add mod">
          <ac:chgData name="Abigail Marie Wetzel" userId="S::wetzel17@purdue.edu::324e1030-18e0-4382-b284-d49f87aa8679" providerId="AD" clId="Web-{97AEA8EF-3C2A-364A-DCBC-F3FA175F42A9}" dt="2025-02-28T15:39:29.707" v="158" actId="1076"/>
          <ac:picMkLst>
            <pc:docMk/>
            <pc:sldMk cId="623441669" sldId="350"/>
            <ac:picMk id="24" creationId="{3FF5B7D0-586F-C268-EE64-A91149E003D6}"/>
          </ac:picMkLst>
        </pc:picChg>
      </pc:sldChg>
      <pc:sldChg chg="addSp delSp modSp add replId">
        <pc:chgData name="Abigail Marie Wetzel" userId="S::wetzel17@purdue.edu::324e1030-18e0-4382-b284-d49f87aa8679" providerId="AD" clId="Web-{97AEA8EF-3C2A-364A-DCBC-F3FA175F42A9}" dt="2025-02-28T15:59:58.059" v="403" actId="1076"/>
        <pc:sldMkLst>
          <pc:docMk/>
          <pc:sldMk cId="3611639832" sldId="353"/>
        </pc:sldMkLst>
        <pc:spChg chg="mod">
          <ac:chgData name="Abigail Marie Wetzel" userId="S::wetzel17@purdue.edu::324e1030-18e0-4382-b284-d49f87aa8679" providerId="AD" clId="Web-{97AEA8EF-3C2A-364A-DCBC-F3FA175F42A9}" dt="2025-02-28T15:42:16.121" v="198" actId="20577"/>
          <ac:spMkLst>
            <pc:docMk/>
            <pc:sldMk cId="3611639832" sldId="353"/>
            <ac:spMk id="6" creationId="{AFD5A8AB-2958-0C54-A2F5-E0DAD630E66B}"/>
          </ac:spMkLst>
        </pc:spChg>
        <pc:spChg chg="add del mod">
          <ac:chgData name="Abigail Marie Wetzel" userId="S::wetzel17@purdue.edu::324e1030-18e0-4382-b284-d49f87aa8679" providerId="AD" clId="Web-{97AEA8EF-3C2A-364A-DCBC-F3FA175F42A9}" dt="2025-02-28T15:41:42.713" v="186" actId="20577"/>
          <ac:spMkLst>
            <pc:docMk/>
            <pc:sldMk cId="3611639832" sldId="353"/>
            <ac:spMk id="9" creationId="{9F9422F1-466F-7ACA-FE2F-29DDDACC09CB}"/>
          </ac:spMkLst>
        </pc:spChg>
        <pc:spChg chg="add mod">
          <ac:chgData name="Abigail Marie Wetzel" userId="S::wetzel17@purdue.edu::324e1030-18e0-4382-b284-d49f87aa8679" providerId="AD" clId="Web-{97AEA8EF-3C2A-364A-DCBC-F3FA175F42A9}" dt="2025-02-28T15:59:58.059" v="403" actId="1076"/>
          <ac:spMkLst>
            <pc:docMk/>
            <pc:sldMk cId="3611639832" sldId="353"/>
            <ac:spMk id="19" creationId="{0006D9D1-3325-77B2-AE2E-2DA9338A01C6}"/>
          </ac:spMkLst>
        </pc:spChg>
        <pc:spChg chg="add mod">
          <ac:chgData name="Abigail Marie Wetzel" userId="S::wetzel17@purdue.edu::324e1030-18e0-4382-b284-d49f87aa8679" providerId="AD" clId="Web-{97AEA8EF-3C2A-364A-DCBC-F3FA175F42A9}" dt="2025-02-28T15:45:51.474" v="247" actId="1076"/>
          <ac:spMkLst>
            <pc:docMk/>
            <pc:sldMk cId="3611639832" sldId="353"/>
            <ac:spMk id="20" creationId="{B5D365F6-90F8-FCCF-4D1E-1B7D75ED7B50}"/>
          </ac:spMkLst>
        </pc:spChg>
        <pc:spChg chg="add mod">
          <ac:chgData name="Abigail Marie Wetzel" userId="S::wetzel17@purdue.edu::324e1030-18e0-4382-b284-d49f87aa8679" providerId="AD" clId="Web-{97AEA8EF-3C2A-364A-DCBC-F3FA175F42A9}" dt="2025-02-28T15:48:10.340" v="277" actId="1076"/>
          <ac:spMkLst>
            <pc:docMk/>
            <pc:sldMk cId="3611639832" sldId="353"/>
            <ac:spMk id="25" creationId="{FFA73C98-61BE-0539-0445-3262A0A6BEF5}"/>
          </ac:spMkLst>
        </pc:spChg>
        <pc:spChg chg="add mod">
          <ac:chgData name="Abigail Marie Wetzel" userId="S::wetzel17@purdue.edu::324e1030-18e0-4382-b284-d49f87aa8679" providerId="AD" clId="Web-{97AEA8EF-3C2A-364A-DCBC-F3FA175F42A9}" dt="2025-02-28T15:46:56.305" v="263" actId="20577"/>
          <ac:spMkLst>
            <pc:docMk/>
            <pc:sldMk cId="3611639832" sldId="353"/>
            <ac:spMk id="27" creationId="{C88EA6E3-B5C9-86A5-28A1-8D5EB24E2A60}"/>
          </ac:spMkLst>
        </pc:spChg>
        <pc:spChg chg="add mod">
          <ac:chgData name="Abigail Marie Wetzel" userId="S::wetzel17@purdue.edu::324e1030-18e0-4382-b284-d49f87aa8679" providerId="AD" clId="Web-{97AEA8EF-3C2A-364A-DCBC-F3FA175F42A9}" dt="2025-02-28T15:48:01.949" v="275" actId="1076"/>
          <ac:spMkLst>
            <pc:docMk/>
            <pc:sldMk cId="3611639832" sldId="353"/>
            <ac:spMk id="33" creationId="{EF858785-016D-87F5-6A74-F59C086B1250}"/>
          </ac:spMkLst>
        </pc:spChg>
        <pc:picChg chg="add mod">
          <ac:chgData name="Abigail Marie Wetzel" userId="S::wetzel17@purdue.edu::324e1030-18e0-4382-b284-d49f87aa8679" providerId="AD" clId="Web-{97AEA8EF-3C2A-364A-DCBC-F3FA175F42A9}" dt="2025-02-28T15:44:23.923" v="221" actId="1076"/>
          <ac:picMkLst>
            <pc:docMk/>
            <pc:sldMk cId="3611639832" sldId="353"/>
            <ac:picMk id="7" creationId="{1E31FEC5-80AE-C505-F41B-EEBF0C51B4F7}"/>
          </ac:picMkLst>
        </pc:picChg>
        <pc:picChg chg="add del">
          <ac:chgData name="Abigail Marie Wetzel" userId="S::wetzel17@purdue.edu::324e1030-18e0-4382-b284-d49f87aa8679" providerId="AD" clId="Web-{97AEA8EF-3C2A-364A-DCBC-F3FA175F42A9}" dt="2025-02-28T15:41:19.290" v="174"/>
          <ac:picMkLst>
            <pc:docMk/>
            <pc:sldMk cId="3611639832" sldId="353"/>
            <ac:picMk id="8" creationId="{6CFCC264-C4EC-0C1B-063E-9C34A7A53BCA}"/>
          </ac:picMkLst>
        </pc:picChg>
        <pc:picChg chg="add mod">
          <ac:chgData name="Abigail Marie Wetzel" userId="S::wetzel17@purdue.edu::324e1030-18e0-4382-b284-d49f87aa8679" providerId="AD" clId="Web-{97AEA8EF-3C2A-364A-DCBC-F3FA175F42A9}" dt="2025-02-28T15:44:18.986" v="218" actId="1076"/>
          <ac:picMkLst>
            <pc:docMk/>
            <pc:sldMk cId="3611639832" sldId="353"/>
            <ac:picMk id="14" creationId="{8B2DCBEC-47BE-F80C-9C66-2A2874C76780}"/>
          </ac:picMkLst>
        </pc:picChg>
        <pc:picChg chg="add mod modCrop">
          <ac:chgData name="Abigail Marie Wetzel" userId="S::wetzel17@purdue.edu::324e1030-18e0-4382-b284-d49f87aa8679" providerId="AD" clId="Web-{97AEA8EF-3C2A-364A-DCBC-F3FA175F42A9}" dt="2025-02-28T15:48:10.340" v="276" actId="1076"/>
          <ac:picMkLst>
            <pc:docMk/>
            <pc:sldMk cId="3611639832" sldId="353"/>
            <ac:picMk id="22" creationId="{C13C8BC1-8BA0-6A71-2297-54A903C945C9}"/>
          </ac:picMkLst>
        </pc:picChg>
        <pc:picChg chg="add mod">
          <ac:chgData name="Abigail Marie Wetzel" userId="S::wetzel17@purdue.edu::324e1030-18e0-4382-b284-d49f87aa8679" providerId="AD" clId="Web-{97AEA8EF-3C2A-364A-DCBC-F3FA175F42A9}" dt="2025-02-28T15:48:01.917" v="274" actId="1076"/>
          <ac:picMkLst>
            <pc:docMk/>
            <pc:sldMk cId="3611639832" sldId="353"/>
            <ac:picMk id="31" creationId="{0227E900-4F5E-E1EC-7391-721E9F2D767B}"/>
          </ac:picMkLst>
        </pc:picChg>
      </pc:sldChg>
      <pc:sldChg chg="addSp delSp modSp new">
        <pc:chgData name="Abigail Marie Wetzel" userId="S::wetzel17@purdue.edu::324e1030-18e0-4382-b284-d49f87aa8679" providerId="AD" clId="Web-{97AEA8EF-3C2A-364A-DCBC-F3FA175F42A9}" dt="2025-02-28T16:00:32.732" v="413"/>
        <pc:sldMkLst>
          <pc:docMk/>
          <pc:sldMk cId="1254167895" sldId="355"/>
        </pc:sldMkLst>
        <pc:spChg chg="add">
          <ac:chgData name="Abigail Marie Wetzel" userId="S::wetzel17@purdue.edu::324e1030-18e0-4382-b284-d49f87aa8679" providerId="AD" clId="Web-{97AEA8EF-3C2A-364A-DCBC-F3FA175F42A9}" dt="2025-02-28T15:49:49.641" v="283"/>
          <ac:spMkLst>
            <pc:docMk/>
            <pc:sldMk cId="1254167895" sldId="355"/>
            <ac:spMk id="6" creationId="{60A738EB-C6B0-68A0-CEC5-4163F5457B54}"/>
          </ac:spMkLst>
        </pc:spChg>
        <pc:spChg chg="add">
          <ac:chgData name="Abigail Marie Wetzel" userId="S::wetzel17@purdue.edu::324e1030-18e0-4382-b284-d49f87aa8679" providerId="AD" clId="Web-{97AEA8EF-3C2A-364A-DCBC-F3FA175F42A9}" dt="2025-02-28T15:49:58.048" v="284"/>
          <ac:spMkLst>
            <pc:docMk/>
            <pc:sldMk cId="1254167895" sldId="355"/>
            <ac:spMk id="8" creationId="{098632A8-7EB1-F2C5-016A-6EBC479DD39C}"/>
          </ac:spMkLst>
        </pc:spChg>
        <pc:spChg chg="add mod">
          <ac:chgData name="Abigail Marie Wetzel" userId="S::wetzel17@purdue.edu::324e1030-18e0-4382-b284-d49f87aa8679" providerId="AD" clId="Web-{97AEA8EF-3C2A-364A-DCBC-F3FA175F42A9}" dt="2025-02-28T15:58:52.665" v="391" actId="1076"/>
          <ac:spMkLst>
            <pc:docMk/>
            <pc:sldMk cId="1254167895" sldId="355"/>
            <ac:spMk id="10" creationId="{EA2B5D02-9DD7-E475-9DC5-8AEE1803513D}"/>
          </ac:spMkLst>
        </pc:spChg>
        <pc:spChg chg="add mod">
          <ac:chgData name="Abigail Marie Wetzel" userId="S::wetzel17@purdue.edu::324e1030-18e0-4382-b284-d49f87aa8679" providerId="AD" clId="Web-{97AEA8EF-3C2A-364A-DCBC-F3FA175F42A9}" dt="2025-02-28T15:57:42.178" v="378" actId="1076"/>
          <ac:spMkLst>
            <pc:docMk/>
            <pc:sldMk cId="1254167895" sldId="355"/>
            <ac:spMk id="21" creationId="{8638154E-EBAB-2F78-4CED-5CB8BDE736FE}"/>
          </ac:spMkLst>
        </pc:spChg>
        <pc:spChg chg="add mod">
          <ac:chgData name="Abigail Marie Wetzel" userId="S::wetzel17@purdue.edu::324e1030-18e0-4382-b284-d49f87aa8679" providerId="AD" clId="Web-{97AEA8EF-3C2A-364A-DCBC-F3FA175F42A9}" dt="2025-02-28T15:57:48.772" v="380" actId="1076"/>
          <ac:spMkLst>
            <pc:docMk/>
            <pc:sldMk cId="1254167895" sldId="355"/>
            <ac:spMk id="23" creationId="{601620CF-C0D7-74BB-1210-C43FCF9D7713}"/>
          </ac:spMkLst>
        </pc:spChg>
        <pc:spChg chg="add mod">
          <ac:chgData name="Abigail Marie Wetzel" userId="S::wetzel17@purdue.edu::324e1030-18e0-4382-b284-d49f87aa8679" providerId="AD" clId="Web-{97AEA8EF-3C2A-364A-DCBC-F3FA175F42A9}" dt="2025-02-28T15:58:04.507" v="383" actId="1076"/>
          <ac:spMkLst>
            <pc:docMk/>
            <pc:sldMk cId="1254167895" sldId="355"/>
            <ac:spMk id="25" creationId="{EDDBDE7E-62AA-47BA-32DE-3C1AADE5B9B2}"/>
          </ac:spMkLst>
        </pc:spChg>
        <pc:spChg chg="add mod">
          <ac:chgData name="Abigail Marie Wetzel" userId="S::wetzel17@purdue.edu::324e1030-18e0-4382-b284-d49f87aa8679" providerId="AD" clId="Web-{97AEA8EF-3C2A-364A-DCBC-F3FA175F42A9}" dt="2025-02-28T15:58:24.305" v="390" actId="20577"/>
          <ac:spMkLst>
            <pc:docMk/>
            <pc:sldMk cId="1254167895" sldId="355"/>
            <ac:spMk id="29" creationId="{B67BC563-D5E6-6225-ADA7-63200ECDF735}"/>
          </ac:spMkLst>
        </pc:spChg>
        <pc:spChg chg="add mod">
          <ac:chgData name="Abigail Marie Wetzel" userId="S::wetzel17@purdue.edu::324e1030-18e0-4382-b284-d49f87aa8679" providerId="AD" clId="Web-{97AEA8EF-3C2A-364A-DCBC-F3FA175F42A9}" dt="2025-02-28T16:00:05.419" v="404" actId="20577"/>
          <ac:spMkLst>
            <pc:docMk/>
            <pc:sldMk cId="1254167895" sldId="355"/>
            <ac:spMk id="31" creationId="{66656234-9B29-CD7E-F85F-31FEBA19BDBA}"/>
          </ac:spMkLst>
        </pc:spChg>
        <pc:picChg chg="add mod">
          <ac:chgData name="Abigail Marie Wetzel" userId="S::wetzel17@purdue.edu::324e1030-18e0-4382-b284-d49f87aa8679" providerId="AD" clId="Web-{97AEA8EF-3C2A-364A-DCBC-F3FA175F42A9}" dt="2025-02-28T16:00:32.732" v="413"/>
          <ac:picMkLst>
            <pc:docMk/>
            <pc:sldMk cId="1254167895" sldId="355"/>
            <ac:picMk id="12" creationId="{150620A1-001C-700A-18A6-B6D90E112BB5}"/>
          </ac:picMkLst>
        </pc:picChg>
        <pc:picChg chg="add mod">
          <ac:chgData name="Abigail Marie Wetzel" userId="S::wetzel17@purdue.edu::324e1030-18e0-4382-b284-d49f87aa8679" providerId="AD" clId="Web-{97AEA8EF-3C2A-364A-DCBC-F3FA175F42A9}" dt="2025-02-28T15:57:39.006" v="377" actId="1076"/>
          <ac:picMkLst>
            <pc:docMk/>
            <pc:sldMk cId="1254167895" sldId="355"/>
            <ac:picMk id="19" creationId="{1745F1A5-EDEB-E2A9-1F5F-2B4ACC46117E}"/>
          </ac:picMkLst>
        </pc:picChg>
        <pc:picChg chg="add mod modCrop">
          <ac:chgData name="Abigail Marie Wetzel" userId="S::wetzel17@purdue.edu::324e1030-18e0-4382-b284-d49f87aa8679" providerId="AD" clId="Web-{97AEA8EF-3C2A-364A-DCBC-F3FA175F42A9}" dt="2025-02-28T15:57:44.100" v="379" actId="1076"/>
          <ac:picMkLst>
            <pc:docMk/>
            <pc:sldMk cId="1254167895" sldId="355"/>
            <ac:picMk id="22" creationId="{6240C258-D9D1-EF30-DDF2-3D070FF9D58D}"/>
          </ac:picMkLst>
        </pc:picChg>
        <pc:picChg chg="add mod">
          <ac:chgData name="Abigail Marie Wetzel" userId="S::wetzel17@purdue.edu::324e1030-18e0-4382-b284-d49f87aa8679" providerId="AD" clId="Web-{97AEA8EF-3C2A-364A-DCBC-F3FA175F42A9}" dt="2025-02-28T15:57:52.913" v="381" actId="1076"/>
          <ac:picMkLst>
            <pc:docMk/>
            <pc:sldMk cId="1254167895" sldId="355"/>
            <ac:picMk id="24" creationId="{D2C944DD-FDD2-22A2-2D8D-2A8619187047}"/>
          </ac:picMkLst>
        </pc:picChg>
        <pc:picChg chg="add">
          <ac:chgData name="Abigail Marie Wetzel" userId="S::wetzel17@purdue.edu::324e1030-18e0-4382-b284-d49f87aa8679" providerId="AD" clId="Web-{97AEA8EF-3C2A-364A-DCBC-F3FA175F42A9}" dt="2025-02-28T15:58:12.148" v="384"/>
          <ac:picMkLst>
            <pc:docMk/>
            <pc:sldMk cId="1254167895" sldId="355"/>
            <ac:picMk id="27" creationId="{83DD0BF7-5477-A0D3-AB96-D06C016126A1}"/>
          </ac:picMkLst>
        </pc:picChg>
        <pc:cxnChg chg="add mod">
          <ac:chgData name="Abigail Marie Wetzel" userId="S::wetzel17@purdue.edu::324e1030-18e0-4382-b284-d49f87aa8679" providerId="AD" clId="Web-{97AEA8EF-3C2A-364A-DCBC-F3FA175F42A9}" dt="2025-02-28T16:00:24.794" v="411" actId="14100"/>
          <ac:cxnSpMkLst>
            <pc:docMk/>
            <pc:sldMk cId="1254167895" sldId="355"/>
            <ac:cxnSpMk id="14" creationId="{B04D1073-3FB9-60FE-AA65-49B2724D2EBD}"/>
          </ac:cxnSpMkLst>
        </pc:cxnChg>
        <pc:cxnChg chg="add mod">
          <ac:chgData name="Abigail Marie Wetzel" userId="S::wetzel17@purdue.edu::324e1030-18e0-4382-b284-d49f87aa8679" providerId="AD" clId="Web-{97AEA8EF-3C2A-364A-DCBC-F3FA175F42A9}" dt="2025-02-28T16:00:24.794" v="410" actId="14100"/>
          <ac:cxnSpMkLst>
            <pc:docMk/>
            <pc:sldMk cId="1254167895" sldId="355"/>
            <ac:cxnSpMk id="16" creationId="{8EFA6F2D-3D61-14C1-55DC-9666D1019B01}"/>
          </ac:cxnSpMkLst>
        </pc:cxnChg>
      </pc:sldChg>
      <pc:sldChg chg="addSp delSp modSp new">
        <pc:chgData name="Abigail Marie Wetzel" userId="S::wetzel17@purdue.edu::324e1030-18e0-4382-b284-d49f87aa8679" providerId="AD" clId="Web-{97AEA8EF-3C2A-364A-DCBC-F3FA175F42A9}" dt="2025-02-28T16:06:50.765" v="495" actId="20577"/>
        <pc:sldMkLst>
          <pc:docMk/>
          <pc:sldMk cId="4070471548" sldId="358"/>
        </pc:sldMkLst>
        <pc:spChg chg="add">
          <ac:chgData name="Abigail Marie Wetzel" userId="S::wetzel17@purdue.edu::324e1030-18e0-4382-b284-d49f87aa8679" providerId="AD" clId="Web-{97AEA8EF-3C2A-364A-DCBC-F3FA175F42A9}" dt="2025-02-28T16:04:06.195" v="419"/>
          <ac:spMkLst>
            <pc:docMk/>
            <pc:sldMk cId="4070471548" sldId="358"/>
            <ac:spMk id="7" creationId="{77A05A4F-D848-EA1B-8414-3E5F66EE9DED}"/>
          </ac:spMkLst>
        </pc:spChg>
        <pc:spChg chg="add">
          <ac:chgData name="Abigail Marie Wetzel" userId="S::wetzel17@purdue.edu::324e1030-18e0-4382-b284-d49f87aa8679" providerId="AD" clId="Web-{97AEA8EF-3C2A-364A-DCBC-F3FA175F42A9}" dt="2025-02-28T16:04:17.461" v="420"/>
          <ac:spMkLst>
            <pc:docMk/>
            <pc:sldMk cId="4070471548" sldId="358"/>
            <ac:spMk id="9" creationId="{E1BC80E2-6A0C-E89B-9892-C65D7729B778}"/>
          </ac:spMkLst>
        </pc:spChg>
        <pc:spChg chg="add mod">
          <ac:chgData name="Abigail Marie Wetzel" userId="S::wetzel17@purdue.edu::324e1030-18e0-4382-b284-d49f87aa8679" providerId="AD" clId="Web-{97AEA8EF-3C2A-364A-DCBC-F3FA175F42A9}" dt="2025-02-28T16:05:05.323" v="432" actId="20577"/>
          <ac:spMkLst>
            <pc:docMk/>
            <pc:sldMk cId="4070471548" sldId="358"/>
            <ac:spMk id="11" creationId="{9E5F1B63-6F0D-EE75-3EB4-C7F713EC6CC8}"/>
          </ac:spMkLst>
        </pc:spChg>
        <pc:spChg chg="add mod">
          <ac:chgData name="Abigail Marie Wetzel" userId="S::wetzel17@purdue.edu::324e1030-18e0-4382-b284-d49f87aa8679" providerId="AD" clId="Web-{97AEA8EF-3C2A-364A-DCBC-F3FA175F42A9}" dt="2025-02-28T16:06:24.357" v="488" actId="20577"/>
          <ac:spMkLst>
            <pc:docMk/>
            <pc:sldMk cId="4070471548" sldId="358"/>
            <ac:spMk id="13" creationId="{D890D733-B071-5586-A217-DFEE22EEE538}"/>
          </ac:spMkLst>
        </pc:spChg>
        <pc:spChg chg="add mod">
          <ac:chgData name="Abigail Marie Wetzel" userId="S::wetzel17@purdue.edu::324e1030-18e0-4382-b284-d49f87aa8679" providerId="AD" clId="Web-{97AEA8EF-3C2A-364A-DCBC-F3FA175F42A9}" dt="2025-02-28T16:06:50.765" v="495" actId="20577"/>
          <ac:spMkLst>
            <pc:docMk/>
            <pc:sldMk cId="4070471548" sldId="358"/>
            <ac:spMk id="17" creationId="{350A4379-6CDC-27B5-7D0D-DF6E624AA512}"/>
          </ac:spMkLst>
        </pc:spChg>
        <pc:picChg chg="add">
          <ac:chgData name="Abigail Marie Wetzel" userId="S::wetzel17@purdue.edu::324e1030-18e0-4382-b284-d49f87aa8679" providerId="AD" clId="Web-{97AEA8EF-3C2A-364A-DCBC-F3FA175F42A9}" dt="2025-02-28T16:06:35.155" v="489"/>
          <ac:picMkLst>
            <pc:docMk/>
            <pc:sldMk cId="4070471548" sldId="358"/>
            <ac:picMk id="15" creationId="{79572119-66DF-E6EC-19DA-8F7D12AF1EEA}"/>
          </ac:picMkLst>
        </pc:picChg>
      </pc:sldChg>
    </pc:docChg>
  </pc:docChgLst>
  <pc:docChgLst>
    <pc:chgData name="Soumil Gupta" userId="S::gupt1174@purdue.edu::6d739dc3-d161-457f-8631-e27e3531f1fa" providerId="AD" clId="Web-{B84DB8DE-3CEE-CFFF-ACEA-7F9B3B03016A}"/>
    <pc:docChg chg="mod">
      <pc:chgData name="Soumil Gupta" userId="S::gupt1174@purdue.edu::6d739dc3-d161-457f-8631-e27e3531f1fa" providerId="AD" clId="Web-{B84DB8DE-3CEE-CFFF-ACEA-7F9B3B03016A}" dt="2025-03-13T04:21:28.703" v="0" actId="33475"/>
      <pc:docMkLst>
        <pc:docMk/>
      </pc:docMkLst>
    </pc:docChg>
  </pc:docChgLst>
  <pc:docChgLst>
    <pc:chgData name="Abigail Marie Wetzel" userId="S::wetzel17@purdue.edu::324e1030-18e0-4382-b284-d49f87aa8679" providerId="AD" clId="Web-{17FEF83A-92F9-C57C-F5DC-874F4C5D0311}"/>
    <pc:docChg chg="mod modSld">
      <pc:chgData name="Abigail Marie Wetzel" userId="S::wetzel17@purdue.edu::324e1030-18e0-4382-b284-d49f87aa8679" providerId="AD" clId="Web-{17FEF83A-92F9-C57C-F5DC-874F4C5D0311}" dt="2025-03-07T16:14:21.555" v="89" actId="1076"/>
      <pc:docMkLst>
        <pc:docMk/>
      </pc:docMkLst>
      <pc:sldChg chg="modSp">
        <pc:chgData name="Abigail Marie Wetzel" userId="S::wetzel17@purdue.edu::324e1030-18e0-4382-b284-d49f87aa8679" providerId="AD" clId="Web-{17FEF83A-92F9-C57C-F5DC-874F4C5D0311}" dt="2025-03-07T16:10:43.157" v="0"/>
        <pc:sldMkLst>
          <pc:docMk/>
          <pc:sldMk cId="2613365997" sldId="345"/>
        </pc:sldMkLst>
        <pc:cxnChg chg="mod">
          <ac:chgData name="Abigail Marie Wetzel" userId="S::wetzel17@purdue.edu::324e1030-18e0-4382-b284-d49f87aa8679" providerId="AD" clId="Web-{17FEF83A-92F9-C57C-F5DC-874F4C5D0311}" dt="2025-03-07T16:10:43.157" v="0"/>
          <ac:cxnSpMkLst>
            <pc:docMk/>
            <pc:sldMk cId="2613365997" sldId="345"/>
            <ac:cxnSpMk id="7" creationId="{32365CE7-CC3D-1598-31A8-2E1DDFE89123}"/>
          </ac:cxnSpMkLst>
        </pc:cxnChg>
      </pc:sldChg>
      <pc:sldChg chg="modSp">
        <pc:chgData name="Abigail Marie Wetzel" userId="S::wetzel17@purdue.edu::324e1030-18e0-4382-b284-d49f87aa8679" providerId="AD" clId="Web-{17FEF83A-92F9-C57C-F5DC-874F4C5D0311}" dt="2025-03-07T16:10:54.814" v="2"/>
        <pc:sldMkLst>
          <pc:docMk/>
          <pc:sldMk cId="3656402080" sldId="346"/>
        </pc:sldMkLst>
        <pc:spChg chg="mod">
          <ac:chgData name="Abigail Marie Wetzel" userId="S::wetzel17@purdue.edu::324e1030-18e0-4382-b284-d49f87aa8679" providerId="AD" clId="Web-{17FEF83A-92F9-C57C-F5DC-874F4C5D0311}" dt="2025-03-07T16:10:54.814" v="2"/>
          <ac:spMkLst>
            <pc:docMk/>
            <pc:sldMk cId="3656402080" sldId="346"/>
            <ac:spMk id="10" creationId="{0751E0DB-6111-1BAD-EF0F-93CB4D4EE01D}"/>
          </ac:spMkLst>
        </pc:spChg>
      </pc:sldChg>
      <pc:sldChg chg="modSp">
        <pc:chgData name="Abigail Marie Wetzel" userId="S::wetzel17@purdue.edu::324e1030-18e0-4382-b284-d49f87aa8679" providerId="AD" clId="Web-{17FEF83A-92F9-C57C-F5DC-874F4C5D0311}" dt="2025-03-07T16:13:43.819" v="87"/>
        <pc:sldMkLst>
          <pc:docMk/>
          <pc:sldMk cId="951621415" sldId="373"/>
        </pc:sldMkLst>
        <pc:spChg chg="mod">
          <ac:chgData name="Abigail Marie Wetzel" userId="S::wetzel17@purdue.edu::324e1030-18e0-4382-b284-d49f87aa8679" providerId="AD" clId="Web-{17FEF83A-92F9-C57C-F5DC-874F4C5D0311}" dt="2025-03-07T16:13:43.819" v="87"/>
          <ac:spMkLst>
            <pc:docMk/>
            <pc:sldMk cId="951621415" sldId="373"/>
            <ac:spMk id="31" creationId="{9DED11CA-F1CD-A07F-E5AF-888DC0AB527B}"/>
          </ac:spMkLst>
        </pc:spChg>
      </pc:sldChg>
      <pc:sldChg chg="addSp delSp modSp">
        <pc:chgData name="Abigail Marie Wetzel" userId="S::wetzel17@purdue.edu::324e1030-18e0-4382-b284-d49f87aa8679" providerId="AD" clId="Web-{17FEF83A-92F9-C57C-F5DC-874F4C5D0311}" dt="2025-03-07T16:14:21.555" v="89" actId="1076"/>
        <pc:sldMkLst>
          <pc:docMk/>
          <pc:sldMk cId="3419029119" sldId="374"/>
        </pc:sldMkLst>
        <pc:spChg chg="add mod">
          <ac:chgData name="Abigail Marie Wetzel" userId="S::wetzel17@purdue.edu::324e1030-18e0-4382-b284-d49f87aa8679" providerId="AD" clId="Web-{17FEF83A-92F9-C57C-F5DC-874F4C5D0311}" dt="2025-03-07T16:12:43.005" v="54" actId="1076"/>
          <ac:spMkLst>
            <pc:docMk/>
            <pc:sldMk cId="3419029119" sldId="374"/>
            <ac:spMk id="9" creationId="{4B3F046B-5743-C20F-A0FC-28DABAFB51F9}"/>
          </ac:spMkLst>
        </pc:spChg>
        <pc:spChg chg="add mod">
          <ac:chgData name="Abigail Marie Wetzel" userId="S::wetzel17@purdue.edu::324e1030-18e0-4382-b284-d49f87aa8679" providerId="AD" clId="Web-{17FEF83A-92F9-C57C-F5DC-874F4C5D0311}" dt="2025-03-07T16:12:39.802" v="53" actId="1076"/>
          <ac:spMkLst>
            <pc:docMk/>
            <pc:sldMk cId="3419029119" sldId="374"/>
            <ac:spMk id="13" creationId="{F7F41D1F-228E-CDB2-10EC-42185C2EC60E}"/>
          </ac:spMkLst>
        </pc:spChg>
        <pc:spChg chg="add mod">
          <ac:chgData name="Abigail Marie Wetzel" userId="S::wetzel17@purdue.edu::324e1030-18e0-4382-b284-d49f87aa8679" providerId="AD" clId="Web-{17FEF83A-92F9-C57C-F5DC-874F4C5D0311}" dt="2025-03-07T16:14:21.555" v="89" actId="1076"/>
          <ac:spMkLst>
            <pc:docMk/>
            <pc:sldMk cId="3419029119" sldId="374"/>
            <ac:spMk id="22" creationId="{42AB8B30-583B-96CC-56ED-D87150FEA2C9}"/>
          </ac:spMkLst>
        </pc:spChg>
        <pc:picChg chg="mod">
          <ac:chgData name="Abigail Marie Wetzel" userId="S::wetzel17@purdue.edu::324e1030-18e0-4382-b284-d49f87aa8679" providerId="AD" clId="Web-{17FEF83A-92F9-C57C-F5DC-874F4C5D0311}" dt="2025-03-07T16:11:54.378" v="13" actId="1076"/>
          <ac:picMkLst>
            <pc:docMk/>
            <pc:sldMk cId="3419029119" sldId="374"/>
            <ac:picMk id="3" creationId="{420ACCD7-36F4-4FB9-CBB1-42C37021C5EB}"/>
          </ac:picMkLst>
        </pc:picChg>
        <pc:picChg chg="mod">
          <ac:chgData name="Abigail Marie Wetzel" userId="S::wetzel17@purdue.edu::324e1030-18e0-4382-b284-d49f87aa8679" providerId="AD" clId="Web-{17FEF83A-92F9-C57C-F5DC-874F4C5D0311}" dt="2025-03-07T16:14:17.852" v="88" actId="1076"/>
          <ac:picMkLst>
            <pc:docMk/>
            <pc:sldMk cId="3419029119" sldId="374"/>
            <ac:picMk id="5" creationId="{188073A1-E633-9A3A-BC0C-BCB215464F1C}"/>
          </ac:picMkLst>
        </pc:picChg>
        <pc:picChg chg="mod">
          <ac:chgData name="Abigail Marie Wetzel" userId="S::wetzel17@purdue.edu::324e1030-18e0-4382-b284-d49f87aa8679" providerId="AD" clId="Web-{17FEF83A-92F9-C57C-F5DC-874F4C5D0311}" dt="2025-03-07T16:12:49.646" v="56" actId="1076"/>
          <ac:picMkLst>
            <pc:docMk/>
            <pc:sldMk cId="3419029119" sldId="374"/>
            <ac:picMk id="7" creationId="{C1110B84-F690-B8BA-F623-FEF067823766}"/>
          </ac:picMkLst>
        </pc:picChg>
      </pc:sldChg>
    </pc:docChg>
  </pc:docChgLst>
  <pc:docChgLst>
    <pc:chgData name="Abigail Marie Wetzel" userId="S::wetzel17@purdue.edu::324e1030-18e0-4382-b284-d49f87aa8679" providerId="AD" clId="Web-{48E3F54B-A7E7-4DE5-A10A-6600F4E5EF4D}"/>
    <pc:docChg chg="addSld delSld modSld">
      <pc:chgData name="Abigail Marie Wetzel" userId="S::wetzel17@purdue.edu::324e1030-18e0-4382-b284-d49f87aa8679" providerId="AD" clId="Web-{48E3F54B-A7E7-4DE5-A10A-6600F4E5EF4D}" dt="2025-03-07T16:05:58.351" v="293"/>
      <pc:docMkLst>
        <pc:docMk/>
      </pc:docMkLst>
      <pc:sldChg chg="modSp">
        <pc:chgData name="Abigail Marie Wetzel" userId="S::wetzel17@purdue.edu::324e1030-18e0-4382-b284-d49f87aa8679" providerId="AD" clId="Web-{48E3F54B-A7E7-4DE5-A10A-6600F4E5EF4D}" dt="2025-03-07T15:56:33.349" v="238"/>
        <pc:sldMkLst>
          <pc:docMk/>
          <pc:sldMk cId="3438992102" sldId="323"/>
        </pc:sldMkLst>
        <pc:spChg chg="mod">
          <ac:chgData name="Abigail Marie Wetzel" userId="S::wetzel17@purdue.edu::324e1030-18e0-4382-b284-d49f87aa8679" providerId="AD" clId="Web-{48E3F54B-A7E7-4DE5-A10A-6600F4E5EF4D}" dt="2025-03-07T15:53:47.672" v="226" actId="1076"/>
          <ac:spMkLst>
            <pc:docMk/>
            <pc:sldMk cId="3438992102" sldId="323"/>
            <ac:spMk id="19" creationId="{125639DD-987C-9228-B9E2-E6B66BD39FEB}"/>
          </ac:spMkLst>
        </pc:spChg>
        <pc:cxnChg chg="ord">
          <ac:chgData name="Abigail Marie Wetzel" userId="S::wetzel17@purdue.edu::324e1030-18e0-4382-b284-d49f87aa8679" providerId="AD" clId="Web-{48E3F54B-A7E7-4DE5-A10A-6600F4E5EF4D}" dt="2025-03-07T15:56:33.349" v="238"/>
          <ac:cxnSpMkLst>
            <pc:docMk/>
            <pc:sldMk cId="3438992102" sldId="323"/>
            <ac:cxnSpMk id="17" creationId="{00AE4711-9D3F-ED59-3245-8557724E4529}"/>
          </ac:cxnSpMkLst>
        </pc:cxnChg>
      </pc:sldChg>
      <pc:sldChg chg="modSp">
        <pc:chgData name="Abigail Marie Wetzel" userId="S::wetzel17@purdue.edu::324e1030-18e0-4382-b284-d49f87aa8679" providerId="AD" clId="Web-{48E3F54B-A7E7-4DE5-A10A-6600F4E5EF4D}" dt="2025-03-07T15:49:05.101" v="207" actId="20577"/>
        <pc:sldMkLst>
          <pc:docMk/>
          <pc:sldMk cId="1018050751" sldId="347"/>
        </pc:sldMkLst>
        <pc:spChg chg="mod">
          <ac:chgData name="Abigail Marie Wetzel" userId="S::wetzel17@purdue.edu::324e1030-18e0-4382-b284-d49f87aa8679" providerId="AD" clId="Web-{48E3F54B-A7E7-4DE5-A10A-6600F4E5EF4D}" dt="2025-03-07T15:49:05.101" v="207" actId="20577"/>
          <ac:spMkLst>
            <pc:docMk/>
            <pc:sldMk cId="1018050751" sldId="347"/>
            <ac:spMk id="32" creationId="{4A00417E-DE6D-2276-E83A-09040205B6A1}"/>
          </ac:spMkLst>
        </pc:spChg>
      </pc:sldChg>
      <pc:sldChg chg="modSp">
        <pc:chgData name="Abigail Marie Wetzel" userId="S::wetzel17@purdue.edu::324e1030-18e0-4382-b284-d49f87aa8679" providerId="AD" clId="Web-{48E3F54B-A7E7-4DE5-A10A-6600F4E5EF4D}" dt="2025-03-07T15:37:34.064" v="129"/>
        <pc:sldMkLst>
          <pc:docMk/>
          <pc:sldMk cId="1254167895" sldId="355"/>
        </pc:sldMkLst>
        <pc:cxnChg chg="mod">
          <ac:chgData name="Abigail Marie Wetzel" userId="S::wetzel17@purdue.edu::324e1030-18e0-4382-b284-d49f87aa8679" providerId="AD" clId="Web-{48E3F54B-A7E7-4DE5-A10A-6600F4E5EF4D}" dt="2025-03-07T15:37:34.064" v="129"/>
          <ac:cxnSpMkLst>
            <pc:docMk/>
            <pc:sldMk cId="1254167895" sldId="355"/>
            <ac:cxnSpMk id="14" creationId="{B04D1073-3FB9-60FE-AA65-49B2724D2EBD}"/>
          </ac:cxnSpMkLst>
        </pc:cxnChg>
      </pc:sldChg>
      <pc:sldChg chg="modSp">
        <pc:chgData name="Abigail Marie Wetzel" userId="S::wetzel17@purdue.edu::324e1030-18e0-4382-b284-d49f87aa8679" providerId="AD" clId="Web-{48E3F54B-A7E7-4DE5-A10A-6600F4E5EF4D}" dt="2025-03-07T15:45:23.313" v="189" actId="14100"/>
        <pc:sldMkLst>
          <pc:docMk/>
          <pc:sldMk cId="712383323" sldId="357"/>
        </pc:sldMkLst>
        <pc:spChg chg="mod">
          <ac:chgData name="Abigail Marie Wetzel" userId="S::wetzel17@purdue.edu::324e1030-18e0-4382-b284-d49f87aa8679" providerId="AD" clId="Web-{48E3F54B-A7E7-4DE5-A10A-6600F4E5EF4D}" dt="2025-03-07T15:45:00.718" v="185"/>
          <ac:spMkLst>
            <pc:docMk/>
            <pc:sldMk cId="712383323" sldId="357"/>
            <ac:spMk id="25" creationId="{87978B22-FB90-5A4F-9A83-04F46B8B7930}"/>
          </ac:spMkLst>
        </pc:spChg>
        <pc:spChg chg="mod">
          <ac:chgData name="Abigail Marie Wetzel" userId="S::wetzel17@purdue.edu::324e1030-18e0-4382-b284-d49f87aa8679" providerId="AD" clId="Web-{48E3F54B-A7E7-4DE5-A10A-6600F4E5EF4D}" dt="2025-03-07T15:45:23.313" v="189" actId="14100"/>
          <ac:spMkLst>
            <pc:docMk/>
            <pc:sldMk cId="712383323" sldId="357"/>
            <ac:spMk id="32" creationId="{71409824-5C4E-20BF-5D12-E714E5C960A2}"/>
          </ac:spMkLst>
        </pc:spChg>
        <pc:spChg chg="mod">
          <ac:chgData name="Abigail Marie Wetzel" userId="S::wetzel17@purdue.edu::324e1030-18e0-4382-b284-d49f87aa8679" providerId="AD" clId="Web-{48E3F54B-A7E7-4DE5-A10A-6600F4E5EF4D}" dt="2025-03-07T15:44:46.327" v="183"/>
          <ac:spMkLst>
            <pc:docMk/>
            <pc:sldMk cId="712383323" sldId="357"/>
            <ac:spMk id="33" creationId="{175A0D7B-EAC3-FB85-EADA-26F348C651C8}"/>
          </ac:spMkLst>
        </pc:spChg>
      </pc:sldChg>
      <pc:sldChg chg="addSp delSp modSp add replId">
        <pc:chgData name="Abigail Marie Wetzel" userId="S::wetzel17@purdue.edu::324e1030-18e0-4382-b284-d49f87aa8679" providerId="AD" clId="Web-{48E3F54B-A7E7-4DE5-A10A-6600F4E5EF4D}" dt="2025-03-06T15:57:30.267" v="47"/>
        <pc:sldMkLst>
          <pc:docMk/>
          <pc:sldMk cId="3173521652" sldId="361"/>
        </pc:sldMkLst>
        <pc:spChg chg="mod">
          <ac:chgData name="Abigail Marie Wetzel" userId="S::wetzel17@purdue.edu::324e1030-18e0-4382-b284-d49f87aa8679" providerId="AD" clId="Web-{48E3F54B-A7E7-4DE5-A10A-6600F4E5EF4D}" dt="2025-03-06T15:56:55.469" v="40" actId="20577"/>
          <ac:spMkLst>
            <pc:docMk/>
            <pc:sldMk cId="3173521652" sldId="361"/>
            <ac:spMk id="10" creationId="{4E466CFC-239E-932C-BF26-782BCE40AACF}"/>
          </ac:spMkLst>
        </pc:spChg>
        <pc:picChg chg="add mod">
          <ac:chgData name="Abigail Marie Wetzel" userId="S::wetzel17@purdue.edu::324e1030-18e0-4382-b284-d49f87aa8679" providerId="AD" clId="Web-{48E3F54B-A7E7-4DE5-A10A-6600F4E5EF4D}" dt="2025-03-06T15:57:30.267" v="47"/>
          <ac:picMkLst>
            <pc:docMk/>
            <pc:sldMk cId="3173521652" sldId="361"/>
            <ac:picMk id="9" creationId="{57E2C099-7D2B-C736-E7D6-4EC634471827}"/>
          </ac:picMkLst>
        </pc:picChg>
      </pc:sldChg>
      <pc:sldChg chg="modSp">
        <pc:chgData name="Abigail Marie Wetzel" userId="S::wetzel17@purdue.edu::324e1030-18e0-4382-b284-d49f87aa8679" providerId="AD" clId="Web-{48E3F54B-A7E7-4DE5-A10A-6600F4E5EF4D}" dt="2025-03-07T15:45:08.656" v="187"/>
        <pc:sldMkLst>
          <pc:docMk/>
          <pc:sldMk cId="4229133556" sldId="363"/>
        </pc:sldMkLst>
        <pc:spChg chg="mod">
          <ac:chgData name="Abigail Marie Wetzel" userId="S::wetzel17@purdue.edu::324e1030-18e0-4382-b284-d49f87aa8679" providerId="AD" clId="Web-{48E3F54B-A7E7-4DE5-A10A-6600F4E5EF4D}" dt="2025-03-07T15:45:08.656" v="187"/>
          <ac:spMkLst>
            <pc:docMk/>
            <pc:sldMk cId="4229133556" sldId="363"/>
            <ac:spMk id="19" creationId="{55E1019C-1AF5-6625-D94A-DC3CF67732C7}"/>
          </ac:spMkLst>
        </pc:spChg>
        <pc:spChg chg="mod">
          <ac:chgData name="Abigail Marie Wetzel" userId="S::wetzel17@purdue.edu::324e1030-18e0-4382-b284-d49f87aa8679" providerId="AD" clId="Web-{48E3F54B-A7E7-4DE5-A10A-6600F4E5EF4D}" dt="2025-03-07T15:44:17.420" v="177" actId="20577"/>
          <ac:spMkLst>
            <pc:docMk/>
            <pc:sldMk cId="4229133556" sldId="363"/>
            <ac:spMk id="22" creationId="{D48D1E12-0A2C-BB3C-BFAB-80A12CDF3A95}"/>
          </ac:spMkLst>
        </pc:spChg>
        <pc:spChg chg="mod">
          <ac:chgData name="Abigail Marie Wetzel" userId="S::wetzel17@purdue.edu::324e1030-18e0-4382-b284-d49f87aa8679" providerId="AD" clId="Web-{48E3F54B-A7E7-4DE5-A10A-6600F4E5EF4D}" dt="2025-03-07T15:43:57.232" v="173" actId="20577"/>
          <ac:spMkLst>
            <pc:docMk/>
            <pc:sldMk cId="4229133556" sldId="363"/>
            <ac:spMk id="32" creationId="{61ACF69A-5B23-CF38-5ED4-65222FB2DA9D}"/>
          </ac:spMkLst>
        </pc:spChg>
        <pc:picChg chg="mod">
          <ac:chgData name="Abigail Marie Wetzel" userId="S::wetzel17@purdue.edu::324e1030-18e0-4382-b284-d49f87aa8679" providerId="AD" clId="Web-{48E3F54B-A7E7-4DE5-A10A-6600F4E5EF4D}" dt="2025-03-07T15:44:06.545" v="175"/>
          <ac:picMkLst>
            <pc:docMk/>
            <pc:sldMk cId="4229133556" sldId="363"/>
            <ac:picMk id="17" creationId="{958E6147-4277-DA8B-D26F-69193288FA97}"/>
          </ac:picMkLst>
        </pc:picChg>
      </pc:sldChg>
      <pc:sldChg chg="modSp">
        <pc:chgData name="Abigail Marie Wetzel" userId="S::wetzel17@purdue.edu::324e1030-18e0-4382-b284-d49f87aa8679" providerId="AD" clId="Web-{48E3F54B-A7E7-4DE5-A10A-6600F4E5EF4D}" dt="2025-03-07T15:48:55.288" v="203" actId="20577"/>
        <pc:sldMkLst>
          <pc:docMk/>
          <pc:sldMk cId="3645976213" sldId="364"/>
        </pc:sldMkLst>
        <pc:spChg chg="mod">
          <ac:chgData name="Abigail Marie Wetzel" userId="S::wetzel17@purdue.edu::324e1030-18e0-4382-b284-d49f87aa8679" providerId="AD" clId="Web-{48E3F54B-A7E7-4DE5-A10A-6600F4E5EF4D}" dt="2025-03-07T15:48:55.288" v="203" actId="20577"/>
          <ac:spMkLst>
            <pc:docMk/>
            <pc:sldMk cId="3645976213" sldId="364"/>
            <ac:spMk id="32" creationId="{8A0A1850-2562-5AAF-057D-21C3D487F2C0}"/>
          </ac:spMkLst>
        </pc:spChg>
      </pc:sldChg>
      <pc:sldChg chg="addSp modSp">
        <pc:chgData name="Abigail Marie Wetzel" userId="S::wetzel17@purdue.edu::324e1030-18e0-4382-b284-d49f87aa8679" providerId="AD" clId="Web-{48E3F54B-A7E7-4DE5-A10A-6600F4E5EF4D}" dt="2025-03-07T15:43:24.449" v="169" actId="1076"/>
        <pc:sldMkLst>
          <pc:docMk/>
          <pc:sldMk cId="2805023265" sldId="366"/>
        </pc:sldMkLst>
        <pc:spChg chg="add mod">
          <ac:chgData name="Abigail Marie Wetzel" userId="S::wetzel17@purdue.edu::324e1030-18e0-4382-b284-d49f87aa8679" providerId="AD" clId="Web-{48E3F54B-A7E7-4DE5-A10A-6600F4E5EF4D}" dt="2025-03-07T15:42:42.011" v="143" actId="1076"/>
          <ac:spMkLst>
            <pc:docMk/>
            <pc:sldMk cId="2805023265" sldId="366"/>
            <ac:spMk id="3" creationId="{CE0BD522-4673-9F33-4AAF-41D9D9531C74}"/>
          </ac:spMkLst>
        </pc:spChg>
        <pc:spChg chg="add mod">
          <ac:chgData name="Abigail Marie Wetzel" userId="S::wetzel17@purdue.edu::324e1030-18e0-4382-b284-d49f87aa8679" providerId="AD" clId="Web-{48E3F54B-A7E7-4DE5-A10A-6600F4E5EF4D}" dt="2025-03-07T15:42:42.026" v="144" actId="1076"/>
          <ac:spMkLst>
            <pc:docMk/>
            <pc:sldMk cId="2805023265" sldId="366"/>
            <ac:spMk id="7" creationId="{A768CADF-55C4-5E75-621C-84829B65F461}"/>
          </ac:spMkLst>
        </pc:spChg>
        <pc:spChg chg="add mod">
          <ac:chgData name="Abigail Marie Wetzel" userId="S::wetzel17@purdue.edu::324e1030-18e0-4382-b284-d49f87aa8679" providerId="AD" clId="Web-{48E3F54B-A7E7-4DE5-A10A-6600F4E5EF4D}" dt="2025-03-07T15:43:11.808" v="165"/>
          <ac:spMkLst>
            <pc:docMk/>
            <pc:sldMk cId="2805023265" sldId="366"/>
            <ac:spMk id="12" creationId="{65A2DE53-150C-70C3-962C-DBAA6B8CBBB2}"/>
          </ac:spMkLst>
        </pc:spChg>
        <pc:spChg chg="mod">
          <ac:chgData name="Abigail Marie Wetzel" userId="S::wetzel17@purdue.edu::324e1030-18e0-4382-b284-d49f87aa8679" providerId="AD" clId="Web-{48E3F54B-A7E7-4DE5-A10A-6600F4E5EF4D}" dt="2025-03-07T15:43:24.449" v="169" actId="1076"/>
          <ac:spMkLst>
            <pc:docMk/>
            <pc:sldMk cId="2805023265" sldId="366"/>
            <ac:spMk id="14" creationId="{FF9D4D9D-4D1E-C803-DF28-FFD658DE4E3B}"/>
          </ac:spMkLst>
        </pc:spChg>
        <pc:picChg chg="mod">
          <ac:chgData name="Abigail Marie Wetzel" userId="S::wetzel17@purdue.edu::324e1030-18e0-4382-b284-d49f87aa8679" providerId="AD" clId="Web-{48E3F54B-A7E7-4DE5-A10A-6600F4E5EF4D}" dt="2025-03-07T15:42:41.979" v="141" actId="1076"/>
          <ac:picMkLst>
            <pc:docMk/>
            <pc:sldMk cId="2805023265" sldId="366"/>
            <ac:picMk id="5" creationId="{B27201E2-03BE-1CDE-75D9-5724E5A56861}"/>
          </ac:picMkLst>
        </pc:picChg>
        <pc:picChg chg="mod">
          <ac:chgData name="Abigail Marie Wetzel" userId="S::wetzel17@purdue.edu::324e1030-18e0-4382-b284-d49f87aa8679" providerId="AD" clId="Web-{48E3F54B-A7E7-4DE5-A10A-6600F4E5EF4D}" dt="2025-03-07T15:42:42.011" v="142" actId="1076"/>
          <ac:picMkLst>
            <pc:docMk/>
            <pc:sldMk cId="2805023265" sldId="366"/>
            <ac:picMk id="9" creationId="{BD9B0795-0358-101D-F4F5-77CFB98328D3}"/>
          </ac:picMkLst>
        </pc:picChg>
      </pc:sldChg>
      <pc:sldChg chg="modSp">
        <pc:chgData name="Abigail Marie Wetzel" userId="S::wetzel17@purdue.edu::324e1030-18e0-4382-b284-d49f87aa8679" providerId="AD" clId="Web-{48E3F54B-A7E7-4DE5-A10A-6600F4E5EF4D}" dt="2025-03-07T15:43:40.044" v="171"/>
        <pc:sldMkLst>
          <pc:docMk/>
          <pc:sldMk cId="1544335189" sldId="367"/>
        </pc:sldMkLst>
        <pc:spChg chg="mod">
          <ac:chgData name="Abigail Marie Wetzel" userId="S::wetzel17@purdue.edu::324e1030-18e0-4382-b284-d49f87aa8679" providerId="AD" clId="Web-{48E3F54B-A7E7-4DE5-A10A-6600F4E5EF4D}" dt="2025-03-07T15:43:40.044" v="171"/>
          <ac:spMkLst>
            <pc:docMk/>
            <pc:sldMk cId="1544335189" sldId="367"/>
            <ac:spMk id="11" creationId="{3D44F734-F0E3-A0F5-6D0B-7B880881DC61}"/>
          </ac:spMkLst>
        </pc:spChg>
      </pc:sldChg>
      <pc:sldChg chg="modSp">
        <pc:chgData name="Abigail Marie Wetzel" userId="S::wetzel17@purdue.edu::324e1030-18e0-4382-b284-d49f87aa8679" providerId="AD" clId="Web-{48E3F54B-A7E7-4DE5-A10A-6600F4E5EF4D}" dt="2025-03-07T15:50:46.745" v="222" actId="1076"/>
        <pc:sldMkLst>
          <pc:docMk/>
          <pc:sldMk cId="657349921" sldId="370"/>
        </pc:sldMkLst>
      </pc:sldChg>
      <pc:sldChg chg="addSp delSp modSp add replId">
        <pc:chgData name="Abigail Marie Wetzel" userId="S::wetzel17@purdue.edu::324e1030-18e0-4382-b284-d49f87aa8679" providerId="AD" clId="Web-{48E3F54B-A7E7-4DE5-A10A-6600F4E5EF4D}" dt="2025-03-06T17:14:46.833" v="123" actId="20577"/>
        <pc:sldMkLst>
          <pc:docMk/>
          <pc:sldMk cId="447754849" sldId="372"/>
        </pc:sldMkLst>
        <pc:spChg chg="add mod">
          <ac:chgData name="Abigail Marie Wetzel" userId="S::wetzel17@purdue.edu::324e1030-18e0-4382-b284-d49f87aa8679" providerId="AD" clId="Web-{48E3F54B-A7E7-4DE5-A10A-6600F4E5EF4D}" dt="2025-03-06T17:10:24.207" v="90" actId="1076"/>
          <ac:spMkLst>
            <pc:docMk/>
            <pc:sldMk cId="447754849" sldId="372"/>
            <ac:spMk id="5" creationId="{4F38EAB8-45D0-91D5-0A4C-B2209B430BB4}"/>
          </ac:spMkLst>
        </pc:spChg>
        <pc:spChg chg="mod">
          <ac:chgData name="Abigail Marie Wetzel" userId="S::wetzel17@purdue.edu::324e1030-18e0-4382-b284-d49f87aa8679" providerId="AD" clId="Web-{48E3F54B-A7E7-4DE5-A10A-6600F4E5EF4D}" dt="2025-03-06T17:14:32.723" v="120" actId="1076"/>
          <ac:spMkLst>
            <pc:docMk/>
            <pc:sldMk cId="447754849" sldId="372"/>
            <ac:spMk id="10" creationId="{B5B91206-16D3-DDBC-87C1-85DA2E315484}"/>
          </ac:spMkLst>
        </pc:spChg>
        <pc:spChg chg="add del mod">
          <ac:chgData name="Abigail Marie Wetzel" userId="S::wetzel17@purdue.edu::324e1030-18e0-4382-b284-d49f87aa8679" providerId="AD" clId="Web-{48E3F54B-A7E7-4DE5-A10A-6600F4E5EF4D}" dt="2025-03-06T17:11:31.269" v="118" actId="1076"/>
          <ac:spMkLst>
            <pc:docMk/>
            <pc:sldMk cId="447754849" sldId="372"/>
            <ac:spMk id="11" creationId="{8D2D37FD-06F3-4778-28F3-BE5616B92D11}"/>
          </ac:spMkLst>
        </pc:spChg>
        <pc:spChg chg="add mod">
          <ac:chgData name="Abigail Marie Wetzel" userId="S::wetzel17@purdue.edu::324e1030-18e0-4382-b284-d49f87aa8679" providerId="AD" clId="Web-{48E3F54B-A7E7-4DE5-A10A-6600F4E5EF4D}" dt="2025-03-06T17:14:46.833" v="123" actId="20577"/>
          <ac:spMkLst>
            <pc:docMk/>
            <pc:sldMk cId="447754849" sldId="372"/>
            <ac:spMk id="18" creationId="{CF2A7470-5E25-CE49-0801-D5307CE1EBE1}"/>
          </ac:spMkLst>
        </pc:spChg>
        <pc:spChg chg="mod">
          <ac:chgData name="Abigail Marie Wetzel" userId="S::wetzel17@purdue.edu::324e1030-18e0-4382-b284-d49f87aa8679" providerId="AD" clId="Web-{48E3F54B-A7E7-4DE5-A10A-6600F4E5EF4D}" dt="2025-03-06T17:13:48.379" v="119" actId="20577"/>
          <ac:spMkLst>
            <pc:docMk/>
            <pc:sldMk cId="447754849" sldId="372"/>
            <ac:spMk id="31" creationId="{AD1D9BDC-038E-DFCF-4163-520F61D6E351}"/>
          </ac:spMkLst>
        </pc:spChg>
        <pc:picChg chg="add mod">
          <ac:chgData name="Abigail Marie Wetzel" userId="S::wetzel17@purdue.edu::324e1030-18e0-4382-b284-d49f87aa8679" providerId="AD" clId="Web-{48E3F54B-A7E7-4DE5-A10A-6600F4E5EF4D}" dt="2025-03-06T17:08:55.097" v="87" actId="1076"/>
          <ac:picMkLst>
            <pc:docMk/>
            <pc:sldMk cId="447754849" sldId="372"/>
            <ac:picMk id="3" creationId="{E60C5C72-D2DC-2B47-32AA-949471783C85}"/>
          </ac:picMkLst>
        </pc:picChg>
        <pc:picChg chg="add mod">
          <ac:chgData name="Abigail Marie Wetzel" userId="S::wetzel17@purdue.edu::324e1030-18e0-4382-b284-d49f87aa8679" providerId="AD" clId="Web-{48E3F54B-A7E7-4DE5-A10A-6600F4E5EF4D}" dt="2025-03-06T17:10:24.207" v="91" actId="1076"/>
          <ac:picMkLst>
            <pc:docMk/>
            <pc:sldMk cId="447754849" sldId="372"/>
            <ac:picMk id="9" creationId="{7524B84F-547F-26D2-A01C-8C9222B737AC}"/>
          </ac:picMkLst>
        </pc:picChg>
        <pc:picChg chg="add">
          <ac:chgData name="Abigail Marie Wetzel" userId="S::wetzel17@purdue.edu::324e1030-18e0-4382-b284-d49f87aa8679" providerId="AD" clId="Web-{48E3F54B-A7E7-4DE5-A10A-6600F4E5EF4D}" dt="2025-03-06T17:14:38.926" v="121"/>
          <ac:picMkLst>
            <pc:docMk/>
            <pc:sldMk cId="447754849" sldId="372"/>
            <ac:picMk id="15" creationId="{88A93299-FA6F-4988-39C2-CE2E31C961AB}"/>
          </ac:picMkLst>
        </pc:picChg>
      </pc:sldChg>
      <pc:sldChg chg="addSp delSp modSp">
        <pc:chgData name="Abigail Marie Wetzel" userId="S::wetzel17@purdue.edu::324e1030-18e0-4382-b284-d49f87aa8679" providerId="AD" clId="Web-{48E3F54B-A7E7-4DE5-A10A-6600F4E5EF4D}" dt="2025-03-07T16:05:58.351" v="293"/>
        <pc:sldMkLst>
          <pc:docMk/>
          <pc:sldMk cId="3419029119" sldId="374"/>
        </pc:sldMkLst>
        <pc:spChg chg="mod">
          <ac:chgData name="Abigail Marie Wetzel" userId="S::wetzel17@purdue.edu::324e1030-18e0-4382-b284-d49f87aa8679" providerId="AD" clId="Web-{48E3F54B-A7E7-4DE5-A10A-6600F4E5EF4D}" dt="2025-03-07T16:00:25.216" v="270" actId="20577"/>
          <ac:spMkLst>
            <pc:docMk/>
            <pc:sldMk cId="3419029119" sldId="374"/>
            <ac:spMk id="10" creationId="{98A7DC4B-73E5-6688-C725-EADFBF455A64}"/>
          </ac:spMkLst>
        </pc:spChg>
        <pc:spChg chg="add mod">
          <ac:chgData name="Abigail Marie Wetzel" userId="S::wetzel17@purdue.edu::324e1030-18e0-4382-b284-d49f87aa8679" providerId="AD" clId="Web-{48E3F54B-A7E7-4DE5-A10A-6600F4E5EF4D}" dt="2025-03-07T15:58:51.557" v="256" actId="1076"/>
          <ac:spMkLst>
            <pc:docMk/>
            <pc:sldMk cId="3419029119" sldId="374"/>
            <ac:spMk id="14" creationId="{607FDBA1-2E8D-FF34-0FA5-2EE01723CA3A}"/>
          </ac:spMkLst>
        </pc:spChg>
        <pc:spChg chg="add mod">
          <ac:chgData name="Abigail Marie Wetzel" userId="S::wetzel17@purdue.edu::324e1030-18e0-4382-b284-d49f87aa8679" providerId="AD" clId="Web-{48E3F54B-A7E7-4DE5-A10A-6600F4E5EF4D}" dt="2025-03-07T15:58:42.822" v="254" actId="1076"/>
          <ac:spMkLst>
            <pc:docMk/>
            <pc:sldMk cId="3419029119" sldId="374"/>
            <ac:spMk id="20" creationId="{FDABE5EF-CB33-B88F-AAE0-C1901625F5D9}"/>
          </ac:spMkLst>
        </pc:spChg>
        <pc:spChg chg="mod">
          <ac:chgData name="Abigail Marie Wetzel" userId="S::wetzel17@purdue.edu::324e1030-18e0-4382-b284-d49f87aa8679" providerId="AD" clId="Web-{48E3F54B-A7E7-4DE5-A10A-6600F4E5EF4D}" dt="2025-03-07T16:03:53.207" v="291" actId="20577"/>
          <ac:spMkLst>
            <pc:docMk/>
            <pc:sldMk cId="3419029119" sldId="374"/>
            <ac:spMk id="31" creationId="{0156E836-1122-B4C8-634B-B3D76FA7D163}"/>
          </ac:spMkLst>
        </pc:spChg>
        <pc:picChg chg="add mod">
          <ac:chgData name="Abigail Marie Wetzel" userId="S::wetzel17@purdue.edu::324e1030-18e0-4382-b284-d49f87aa8679" providerId="AD" clId="Web-{48E3F54B-A7E7-4DE5-A10A-6600F4E5EF4D}" dt="2025-03-07T16:03:25.675" v="288" actId="1076"/>
          <ac:picMkLst>
            <pc:docMk/>
            <pc:sldMk cId="3419029119" sldId="374"/>
            <ac:picMk id="3" creationId="{420ACCD7-36F4-4FB9-CBB1-42C37021C5EB}"/>
          </ac:picMkLst>
        </pc:picChg>
        <pc:picChg chg="add mod">
          <ac:chgData name="Abigail Marie Wetzel" userId="S::wetzel17@purdue.edu::324e1030-18e0-4382-b284-d49f87aa8679" providerId="AD" clId="Web-{48E3F54B-A7E7-4DE5-A10A-6600F4E5EF4D}" dt="2025-03-07T15:59:04.151" v="257"/>
          <ac:picMkLst>
            <pc:docMk/>
            <pc:sldMk cId="3419029119" sldId="374"/>
            <ac:picMk id="4" creationId="{440114CD-3EFE-EA13-D225-18D75FB7FAED}"/>
          </ac:picMkLst>
        </pc:picChg>
        <pc:picChg chg="add mod">
          <ac:chgData name="Abigail Marie Wetzel" userId="S::wetzel17@purdue.edu::324e1030-18e0-4382-b284-d49f87aa8679" providerId="AD" clId="Web-{48E3F54B-A7E7-4DE5-A10A-6600F4E5EF4D}" dt="2025-03-07T16:05:58.351" v="293"/>
          <ac:picMkLst>
            <pc:docMk/>
            <pc:sldMk cId="3419029119" sldId="374"/>
            <ac:picMk id="5" creationId="{188073A1-E633-9A3A-BC0C-BCB215464F1C}"/>
          </ac:picMkLst>
        </pc:picChg>
        <pc:picChg chg="add mod">
          <ac:chgData name="Abigail Marie Wetzel" userId="S::wetzel17@purdue.edu::324e1030-18e0-4382-b284-d49f87aa8679" providerId="AD" clId="Web-{48E3F54B-A7E7-4DE5-A10A-6600F4E5EF4D}" dt="2025-03-07T16:02:04.422" v="282" actId="1076"/>
          <ac:picMkLst>
            <pc:docMk/>
            <pc:sldMk cId="3419029119" sldId="374"/>
            <ac:picMk id="7" creationId="{C1110B84-F690-B8BA-F623-FEF067823766}"/>
          </ac:picMkLst>
        </pc:picChg>
        <pc:cxnChg chg="add mod">
          <ac:chgData name="Abigail Marie Wetzel" userId="S::wetzel17@purdue.edu::324e1030-18e0-4382-b284-d49f87aa8679" providerId="AD" clId="Web-{48E3F54B-A7E7-4DE5-A10A-6600F4E5EF4D}" dt="2025-03-07T15:58:34.978" v="252" actId="14100"/>
          <ac:cxnSpMkLst>
            <pc:docMk/>
            <pc:sldMk cId="3419029119" sldId="374"/>
            <ac:cxnSpMk id="12" creationId="{A425E51D-1158-617D-40E4-341E7F690703}"/>
          </ac:cxnSpMkLst>
        </pc:cxnChg>
        <pc:cxnChg chg="add mod">
          <ac:chgData name="Abigail Marie Wetzel" userId="S::wetzel17@purdue.edu::324e1030-18e0-4382-b284-d49f87aa8679" providerId="AD" clId="Web-{48E3F54B-A7E7-4DE5-A10A-6600F4E5EF4D}" dt="2025-03-07T15:58:15.071" v="249" actId="14100"/>
          <ac:cxnSpMkLst>
            <pc:docMk/>
            <pc:sldMk cId="3419029119" sldId="374"/>
            <ac:cxnSpMk id="17" creationId="{BFBC0976-9891-3030-B609-2F1E3FB9076B}"/>
          </ac:cxnSpMkLst>
        </pc:cxnChg>
      </pc:sldChg>
      <pc:sldChg chg="add del replId">
        <pc:chgData name="Abigail Marie Wetzel" userId="S::wetzel17@purdue.edu::324e1030-18e0-4382-b284-d49f87aa8679" providerId="AD" clId="Web-{48E3F54B-A7E7-4DE5-A10A-6600F4E5EF4D}" dt="2025-03-07T16:01:19.342" v="276"/>
        <pc:sldMkLst>
          <pc:docMk/>
          <pc:sldMk cId="1176049755" sldId="375"/>
        </pc:sldMkLst>
      </pc:sldChg>
      <pc:sldChg chg="add del replId">
        <pc:chgData name="Abigail Marie Wetzel" userId="S::wetzel17@purdue.edu::324e1030-18e0-4382-b284-d49f87aa8679" providerId="AD" clId="Web-{48E3F54B-A7E7-4DE5-A10A-6600F4E5EF4D}" dt="2025-03-07T15:42:08.119" v="134"/>
        <pc:sldMkLst>
          <pc:docMk/>
          <pc:sldMk cId="1262165275" sldId="375"/>
        </pc:sldMkLst>
      </pc:sldChg>
    </pc:docChg>
  </pc:docChgLst>
  <pc:docChgLst>
    <pc:chgData name="Arya Bijish" userId="S::abijish@purdue.edu::d9b4a0e3-a775-44e2-b941-4c916dc01aed" providerId="AD" clId="Web-{EBC006C5-F897-2327-1E35-50C5F80918A7}"/>
    <pc:docChg chg="addSld delSld modSld sldOrd">
      <pc:chgData name="Arya Bijish" userId="S::abijish@purdue.edu::d9b4a0e3-a775-44e2-b941-4c916dc01aed" providerId="AD" clId="Web-{EBC006C5-F897-2327-1E35-50C5F80918A7}" dt="2025-03-07T15:14:12.998" v="436"/>
      <pc:docMkLst>
        <pc:docMk/>
      </pc:docMkLst>
      <pc:sldChg chg="modSp">
        <pc:chgData name="Arya Bijish" userId="S::abijish@purdue.edu::d9b4a0e3-a775-44e2-b941-4c916dc01aed" providerId="AD" clId="Web-{EBC006C5-F897-2327-1E35-50C5F80918A7}" dt="2025-03-06T16:56:36.232" v="262"/>
        <pc:sldMkLst>
          <pc:docMk/>
          <pc:sldMk cId="68148718" sldId="322"/>
        </pc:sldMkLst>
        <pc:picChg chg="ord">
          <ac:chgData name="Arya Bijish" userId="S::abijish@purdue.edu::d9b4a0e3-a775-44e2-b941-4c916dc01aed" providerId="AD" clId="Web-{EBC006C5-F897-2327-1E35-50C5F80918A7}" dt="2025-03-06T16:56:36.232" v="262"/>
          <ac:picMkLst>
            <pc:docMk/>
            <pc:sldMk cId="68148718" sldId="322"/>
            <ac:picMk id="7" creationId="{4C2060A8-E949-1864-75E0-932FAC799002}"/>
          </ac:picMkLst>
        </pc:picChg>
      </pc:sldChg>
      <pc:sldChg chg="modSp">
        <pc:chgData name="Arya Bijish" userId="S::abijish@purdue.edu::d9b4a0e3-a775-44e2-b941-4c916dc01aed" providerId="AD" clId="Web-{EBC006C5-F897-2327-1E35-50C5F80918A7}" dt="2025-03-07T15:02:31.891" v="434"/>
        <pc:sldMkLst>
          <pc:docMk/>
          <pc:sldMk cId="3438992102" sldId="323"/>
        </pc:sldMkLst>
        <pc:picChg chg="ord">
          <ac:chgData name="Arya Bijish" userId="S::abijish@purdue.edu::d9b4a0e3-a775-44e2-b941-4c916dc01aed" providerId="AD" clId="Web-{EBC006C5-F897-2327-1E35-50C5F80918A7}" dt="2025-03-07T15:02:31.891" v="434"/>
          <ac:picMkLst>
            <pc:docMk/>
            <pc:sldMk cId="3438992102" sldId="323"/>
            <ac:picMk id="5" creationId="{12605668-CD37-5ADA-E7C0-919566D2D645}"/>
          </ac:picMkLst>
        </pc:picChg>
      </pc:sldChg>
      <pc:sldChg chg="modSp">
        <pc:chgData name="Arya Bijish" userId="S::abijish@purdue.edu::d9b4a0e3-a775-44e2-b941-4c916dc01aed" providerId="AD" clId="Web-{EBC006C5-F897-2327-1E35-50C5F80918A7}" dt="2025-03-06T16:07:45.078" v="62"/>
        <pc:sldMkLst>
          <pc:docMk/>
          <pc:sldMk cId="1600461463" sldId="330"/>
        </pc:sldMkLst>
        <pc:spChg chg="mod">
          <ac:chgData name="Arya Bijish" userId="S::abijish@purdue.edu::d9b4a0e3-a775-44e2-b941-4c916dc01aed" providerId="AD" clId="Web-{EBC006C5-F897-2327-1E35-50C5F80918A7}" dt="2025-03-06T16:06:52.656" v="59" actId="20577"/>
          <ac:spMkLst>
            <pc:docMk/>
            <pc:sldMk cId="1600461463" sldId="330"/>
            <ac:spMk id="7" creationId="{422FDE46-1524-28A4-88B9-97DDA6AE0BD2}"/>
          </ac:spMkLst>
        </pc:spChg>
        <pc:picChg chg="ord">
          <ac:chgData name="Arya Bijish" userId="S::abijish@purdue.edu::d9b4a0e3-a775-44e2-b941-4c916dc01aed" providerId="AD" clId="Web-{EBC006C5-F897-2327-1E35-50C5F80918A7}" dt="2025-03-06T16:07:45.078" v="62"/>
          <ac:picMkLst>
            <pc:docMk/>
            <pc:sldMk cId="1600461463" sldId="330"/>
            <ac:picMk id="6" creationId="{33599E68-A3BF-2E1D-FA2E-279B25A78AD7}"/>
          </ac:picMkLst>
        </pc:picChg>
      </pc:sldChg>
      <pc:sldChg chg="modSp">
        <pc:chgData name="Arya Bijish" userId="S::abijish@purdue.edu::d9b4a0e3-a775-44e2-b941-4c916dc01aed" providerId="AD" clId="Web-{EBC006C5-F897-2327-1E35-50C5F80918A7}" dt="2025-03-06T16:30:03.372" v="111" actId="1076"/>
        <pc:sldMkLst>
          <pc:docMk/>
          <pc:sldMk cId="161771509" sldId="335"/>
        </pc:sldMkLst>
        <pc:spChg chg="mod">
          <ac:chgData name="Arya Bijish" userId="S::abijish@purdue.edu::d9b4a0e3-a775-44e2-b941-4c916dc01aed" providerId="AD" clId="Web-{EBC006C5-F897-2327-1E35-50C5F80918A7}" dt="2025-03-06T16:30:03.372" v="111" actId="1076"/>
          <ac:spMkLst>
            <pc:docMk/>
            <pc:sldMk cId="161771509" sldId="335"/>
            <ac:spMk id="15" creationId="{A4AD9B8F-C5EC-80B8-5C1F-2DFCED31415B}"/>
          </ac:spMkLst>
        </pc:spChg>
      </pc:sldChg>
      <pc:sldChg chg="modSp">
        <pc:chgData name="Arya Bijish" userId="S::abijish@purdue.edu::d9b4a0e3-a775-44e2-b941-4c916dc01aed" providerId="AD" clId="Web-{EBC006C5-F897-2327-1E35-50C5F80918A7}" dt="2025-03-06T16:45:00.709" v="161"/>
        <pc:sldMkLst>
          <pc:docMk/>
          <pc:sldMk cId="1206849974" sldId="337"/>
        </pc:sldMkLst>
        <pc:picChg chg="ord">
          <ac:chgData name="Arya Bijish" userId="S::abijish@purdue.edu::d9b4a0e3-a775-44e2-b941-4c916dc01aed" providerId="AD" clId="Web-{EBC006C5-F897-2327-1E35-50C5F80918A7}" dt="2025-03-06T16:45:00.709" v="161"/>
          <ac:picMkLst>
            <pc:docMk/>
            <pc:sldMk cId="1206849974" sldId="337"/>
            <ac:picMk id="2" creationId="{C422B297-9B71-FC96-8BF7-F9ACEDE5CB0B}"/>
          </ac:picMkLst>
        </pc:picChg>
      </pc:sldChg>
      <pc:sldChg chg="modSp">
        <pc:chgData name="Arya Bijish" userId="S::abijish@purdue.edu::d9b4a0e3-a775-44e2-b941-4c916dc01aed" providerId="AD" clId="Web-{EBC006C5-F897-2327-1E35-50C5F80918A7}" dt="2025-03-07T14:44:06.754" v="424"/>
        <pc:sldMkLst>
          <pc:docMk/>
          <pc:sldMk cId="161523960" sldId="343"/>
        </pc:sldMkLst>
        <pc:picChg chg="ord">
          <ac:chgData name="Arya Bijish" userId="S::abijish@purdue.edu::d9b4a0e3-a775-44e2-b941-4c916dc01aed" providerId="AD" clId="Web-{EBC006C5-F897-2327-1E35-50C5F80918A7}" dt="2025-03-07T14:44:06.754" v="424"/>
          <ac:picMkLst>
            <pc:docMk/>
            <pc:sldMk cId="161523960" sldId="343"/>
            <ac:picMk id="5" creationId="{3223D232-20E2-89B3-4AF2-603A2B240DB5}"/>
          </ac:picMkLst>
        </pc:picChg>
      </pc:sldChg>
      <pc:sldChg chg="modSp">
        <pc:chgData name="Arya Bijish" userId="S::abijish@purdue.edu::d9b4a0e3-a775-44e2-b941-4c916dc01aed" providerId="AD" clId="Web-{EBC006C5-F897-2327-1E35-50C5F80918A7}" dt="2025-03-06T15:59:22.339" v="4"/>
        <pc:sldMkLst>
          <pc:docMk/>
          <pc:sldMk cId="1827033184" sldId="354"/>
        </pc:sldMkLst>
        <pc:picChg chg="mod">
          <ac:chgData name="Arya Bijish" userId="S::abijish@purdue.edu::d9b4a0e3-a775-44e2-b941-4c916dc01aed" providerId="AD" clId="Web-{EBC006C5-F897-2327-1E35-50C5F80918A7}" dt="2025-03-06T15:59:22.339" v="4"/>
          <ac:picMkLst>
            <pc:docMk/>
            <pc:sldMk cId="1827033184" sldId="354"/>
            <ac:picMk id="8" creationId="{87DC0471-44DE-EC58-32C4-3EAC41D669A2}"/>
          </ac:picMkLst>
        </pc:picChg>
      </pc:sldChg>
      <pc:sldChg chg="modSp">
        <pc:chgData name="Arya Bijish" userId="S::abijish@purdue.edu::d9b4a0e3-a775-44e2-b941-4c916dc01aed" providerId="AD" clId="Web-{EBC006C5-F897-2327-1E35-50C5F80918A7}" dt="2025-03-06T15:57:52.291" v="2"/>
        <pc:sldMkLst>
          <pc:docMk/>
          <pc:sldMk cId="3822844933" sldId="356"/>
        </pc:sldMkLst>
        <pc:picChg chg="mod">
          <ac:chgData name="Arya Bijish" userId="S::abijish@purdue.edu::d9b4a0e3-a775-44e2-b941-4c916dc01aed" providerId="AD" clId="Web-{EBC006C5-F897-2327-1E35-50C5F80918A7}" dt="2025-03-06T15:57:52.291" v="2"/>
          <ac:picMkLst>
            <pc:docMk/>
            <pc:sldMk cId="3822844933" sldId="356"/>
            <ac:picMk id="5" creationId="{C577BC79-3C83-5236-D13E-A86AB211035B}"/>
          </ac:picMkLst>
        </pc:picChg>
      </pc:sldChg>
      <pc:sldChg chg="addSp delSp modSp">
        <pc:chgData name="Arya Bijish" userId="S::abijish@purdue.edu::d9b4a0e3-a775-44e2-b941-4c916dc01aed" providerId="AD" clId="Web-{EBC006C5-F897-2327-1E35-50C5F80918A7}" dt="2025-03-06T17:10:07.380" v="392"/>
        <pc:sldMkLst>
          <pc:docMk/>
          <pc:sldMk cId="712383323" sldId="357"/>
        </pc:sldMkLst>
        <pc:spChg chg="mod">
          <ac:chgData name="Arya Bijish" userId="S::abijish@purdue.edu::d9b4a0e3-a775-44e2-b941-4c916dc01aed" providerId="AD" clId="Web-{EBC006C5-F897-2327-1E35-50C5F80918A7}" dt="2025-03-06T17:09:46.068" v="389" actId="1076"/>
          <ac:spMkLst>
            <pc:docMk/>
            <pc:sldMk cId="712383323" sldId="357"/>
            <ac:spMk id="16" creationId="{9D5D6CC1-F65C-D6C9-3088-C04E9A20BF96}"/>
          </ac:spMkLst>
        </pc:spChg>
        <pc:spChg chg="mod">
          <ac:chgData name="Arya Bijish" userId="S::abijish@purdue.edu::d9b4a0e3-a775-44e2-b941-4c916dc01aed" providerId="AD" clId="Web-{EBC006C5-F897-2327-1E35-50C5F80918A7}" dt="2025-03-06T17:09:30.630" v="383"/>
          <ac:spMkLst>
            <pc:docMk/>
            <pc:sldMk cId="712383323" sldId="357"/>
            <ac:spMk id="21" creationId="{22F43D87-615E-8CA4-6639-F8A043317CF8}"/>
          </ac:spMkLst>
        </pc:spChg>
        <pc:spChg chg="mod">
          <ac:chgData name="Arya Bijish" userId="S::abijish@purdue.edu::d9b4a0e3-a775-44e2-b941-4c916dc01aed" providerId="AD" clId="Web-{EBC006C5-F897-2327-1E35-50C5F80918A7}" dt="2025-03-06T17:09:23.739" v="381"/>
          <ac:spMkLst>
            <pc:docMk/>
            <pc:sldMk cId="712383323" sldId="357"/>
            <ac:spMk id="25" creationId="{87978B22-FB90-5A4F-9A83-04F46B8B7930}"/>
          </ac:spMkLst>
        </pc:spChg>
        <pc:spChg chg="mod">
          <ac:chgData name="Arya Bijish" userId="S::abijish@purdue.edu::d9b4a0e3-a775-44e2-b941-4c916dc01aed" providerId="AD" clId="Web-{EBC006C5-F897-2327-1E35-50C5F80918A7}" dt="2025-03-06T17:09:43.255" v="388" actId="1076"/>
          <ac:spMkLst>
            <pc:docMk/>
            <pc:sldMk cId="712383323" sldId="357"/>
            <ac:spMk id="32" creationId="{71409824-5C4E-20BF-5D12-E714E5C960A2}"/>
          </ac:spMkLst>
        </pc:spChg>
        <pc:picChg chg="add mod ord modCrop">
          <ac:chgData name="Arya Bijish" userId="S::abijish@purdue.edu::d9b4a0e3-a775-44e2-b941-4c916dc01aed" providerId="AD" clId="Web-{EBC006C5-F897-2327-1E35-50C5F80918A7}" dt="2025-03-06T17:10:07.380" v="392"/>
          <ac:picMkLst>
            <pc:docMk/>
            <pc:sldMk cId="712383323" sldId="357"/>
            <ac:picMk id="6" creationId="{FEDDD644-E314-CCFE-987E-8821CE4341B5}"/>
          </ac:picMkLst>
        </pc:picChg>
      </pc:sldChg>
      <pc:sldChg chg="addSp delSp modSp">
        <pc:chgData name="Arya Bijish" userId="S::abijish@purdue.edu::d9b4a0e3-a775-44e2-b941-4c916dc01aed" providerId="AD" clId="Web-{EBC006C5-F897-2327-1E35-50C5F80918A7}" dt="2025-03-06T17:15:01.149" v="402" actId="1076"/>
        <pc:sldMkLst>
          <pc:docMk/>
          <pc:sldMk cId="1561616167" sldId="360"/>
        </pc:sldMkLst>
        <pc:spChg chg="add mod">
          <ac:chgData name="Arya Bijish" userId="S::abijish@purdue.edu::d9b4a0e3-a775-44e2-b941-4c916dc01aed" providerId="AD" clId="Web-{EBC006C5-F897-2327-1E35-50C5F80918A7}" dt="2025-03-06T17:15:01.149" v="402" actId="1076"/>
          <ac:spMkLst>
            <pc:docMk/>
            <pc:sldMk cId="1561616167" sldId="360"/>
            <ac:spMk id="7" creationId="{D32208A1-4F48-5838-881E-DFCD34D6DF48}"/>
          </ac:spMkLst>
        </pc:spChg>
        <pc:spChg chg="add mod">
          <ac:chgData name="Arya Bijish" userId="S::abijish@purdue.edu::d9b4a0e3-a775-44e2-b941-4c916dc01aed" providerId="AD" clId="Web-{EBC006C5-F897-2327-1E35-50C5F80918A7}" dt="2025-03-06T16:44:14.615" v="153" actId="1076"/>
          <ac:spMkLst>
            <pc:docMk/>
            <pc:sldMk cId="1561616167" sldId="360"/>
            <ac:spMk id="12" creationId="{31EE0D6D-14FE-95AC-7D7F-FE26175423CB}"/>
          </ac:spMkLst>
        </pc:spChg>
        <pc:spChg chg="mod">
          <ac:chgData name="Arya Bijish" userId="S::abijish@purdue.edu::d9b4a0e3-a775-44e2-b941-4c916dc01aed" providerId="AD" clId="Web-{EBC006C5-F897-2327-1E35-50C5F80918A7}" dt="2025-03-06T16:30:32.513" v="113" actId="1076"/>
          <ac:spMkLst>
            <pc:docMk/>
            <pc:sldMk cId="1561616167" sldId="360"/>
            <ac:spMk id="31" creationId="{0E1BDB1B-B24E-F59E-F96B-0BE4EC55C796}"/>
          </ac:spMkLst>
        </pc:spChg>
        <pc:picChg chg="add mod">
          <ac:chgData name="Arya Bijish" userId="S::abijish@purdue.edu::d9b4a0e3-a775-44e2-b941-4c916dc01aed" providerId="AD" clId="Web-{EBC006C5-F897-2327-1E35-50C5F80918A7}" dt="2025-03-06T17:14:51.164" v="400" actId="688"/>
          <ac:picMkLst>
            <pc:docMk/>
            <pc:sldMk cId="1561616167" sldId="360"/>
            <ac:picMk id="3" creationId="{56408BFC-0A69-5D84-1127-BB443421B9C1}"/>
          </ac:picMkLst>
        </pc:picChg>
      </pc:sldChg>
      <pc:sldChg chg="addSp delSp modSp">
        <pc:chgData name="Arya Bijish" userId="S::abijish@purdue.edu::d9b4a0e3-a775-44e2-b941-4c916dc01aed" providerId="AD" clId="Web-{EBC006C5-F897-2327-1E35-50C5F80918A7}" dt="2025-03-07T14:42:48.411" v="416"/>
        <pc:sldMkLst>
          <pc:docMk/>
          <pc:sldMk cId="758868520" sldId="362"/>
        </pc:sldMkLst>
        <pc:spChg chg="add mod">
          <ac:chgData name="Arya Bijish" userId="S::abijish@purdue.edu::d9b4a0e3-a775-44e2-b941-4c916dc01aed" providerId="AD" clId="Web-{EBC006C5-F897-2327-1E35-50C5F80918A7}" dt="2025-03-06T16:45:27.444" v="167"/>
          <ac:spMkLst>
            <pc:docMk/>
            <pc:sldMk cId="758868520" sldId="362"/>
            <ac:spMk id="15" creationId="{DC1AF3AF-20A4-E606-6E97-210E869D447A}"/>
          </ac:spMkLst>
        </pc:spChg>
        <pc:spChg chg="add mod">
          <ac:chgData name="Arya Bijish" userId="S::abijish@purdue.edu::d9b4a0e3-a775-44e2-b941-4c916dc01aed" providerId="AD" clId="Web-{EBC006C5-F897-2327-1E35-50C5F80918A7}" dt="2025-03-06T16:45:50.679" v="172"/>
          <ac:spMkLst>
            <pc:docMk/>
            <pc:sldMk cId="758868520" sldId="362"/>
            <ac:spMk id="17" creationId="{E581BAFD-DB1C-467F-99CC-9F603BEB7251}"/>
          </ac:spMkLst>
        </pc:spChg>
        <pc:spChg chg="add mod">
          <ac:chgData name="Arya Bijish" userId="S::abijish@purdue.edu::d9b4a0e3-a775-44e2-b941-4c916dc01aed" providerId="AD" clId="Web-{EBC006C5-F897-2327-1E35-50C5F80918A7}" dt="2025-03-06T16:46:34.991" v="184" actId="14100"/>
          <ac:spMkLst>
            <pc:docMk/>
            <pc:sldMk cId="758868520" sldId="362"/>
            <ac:spMk id="19" creationId="{537B430D-7863-ED25-9B04-94DC8BA9E85F}"/>
          </ac:spMkLst>
        </pc:spChg>
        <pc:spChg chg="add mod">
          <ac:chgData name="Arya Bijish" userId="S::abijish@purdue.edu::d9b4a0e3-a775-44e2-b941-4c916dc01aed" providerId="AD" clId="Web-{EBC006C5-F897-2327-1E35-50C5F80918A7}" dt="2025-03-06T16:47:04.242" v="221" actId="1076"/>
          <ac:spMkLst>
            <pc:docMk/>
            <pc:sldMk cId="758868520" sldId="362"/>
            <ac:spMk id="22" creationId="{70A8B8B4-906C-39EC-0281-EB61F515F9D8}"/>
          </ac:spMkLst>
        </pc:spChg>
        <pc:spChg chg="add mod">
          <ac:chgData name="Arya Bijish" userId="S::abijish@purdue.edu::d9b4a0e3-a775-44e2-b941-4c916dc01aed" providerId="AD" clId="Web-{EBC006C5-F897-2327-1E35-50C5F80918A7}" dt="2025-03-06T16:47:34.133" v="258" actId="1076"/>
          <ac:spMkLst>
            <pc:docMk/>
            <pc:sldMk cId="758868520" sldId="362"/>
            <ac:spMk id="24" creationId="{F84CBE84-A55B-3DCF-B735-5E7C9A117D8C}"/>
          </ac:spMkLst>
        </pc:spChg>
        <pc:spChg chg="mod">
          <ac:chgData name="Arya Bijish" userId="S::abijish@purdue.edu::d9b4a0e3-a775-44e2-b941-4c916dc01aed" providerId="AD" clId="Web-{EBC006C5-F897-2327-1E35-50C5F80918A7}" dt="2025-03-06T16:47:43.977" v="260" actId="14100"/>
          <ac:spMkLst>
            <pc:docMk/>
            <pc:sldMk cId="758868520" sldId="362"/>
            <ac:spMk id="31" creationId="{0A7EE060-ECD7-6877-5ABD-4D7D6984C57E}"/>
          </ac:spMkLst>
        </pc:spChg>
        <pc:picChg chg="add mod">
          <ac:chgData name="Arya Bijish" userId="S::abijish@purdue.edu::d9b4a0e3-a775-44e2-b941-4c916dc01aed" providerId="AD" clId="Web-{EBC006C5-F897-2327-1E35-50C5F80918A7}" dt="2025-03-07T14:42:48.411" v="416"/>
          <ac:picMkLst>
            <pc:docMk/>
            <pc:sldMk cId="758868520" sldId="362"/>
            <ac:picMk id="11" creationId="{05A38F2F-39AA-8D42-0F33-972E7AF9C2D3}"/>
          </ac:picMkLst>
        </pc:picChg>
      </pc:sldChg>
      <pc:sldChg chg="modSp">
        <pc:chgData name="Arya Bijish" userId="S::abijish@purdue.edu::d9b4a0e3-a775-44e2-b941-4c916dc01aed" providerId="AD" clId="Web-{EBC006C5-F897-2327-1E35-50C5F80918A7}" dt="2025-03-06T17:08:05.598" v="367"/>
        <pc:sldMkLst>
          <pc:docMk/>
          <pc:sldMk cId="4229133556" sldId="363"/>
        </pc:sldMkLst>
        <pc:picChg chg="mod">
          <ac:chgData name="Arya Bijish" userId="S::abijish@purdue.edu::d9b4a0e3-a775-44e2-b941-4c916dc01aed" providerId="AD" clId="Web-{EBC006C5-F897-2327-1E35-50C5F80918A7}" dt="2025-03-06T17:08:05.598" v="367"/>
          <ac:picMkLst>
            <pc:docMk/>
            <pc:sldMk cId="4229133556" sldId="363"/>
            <ac:picMk id="17" creationId="{958E6147-4277-DA8B-D26F-69193288FA97}"/>
          </ac:picMkLst>
        </pc:picChg>
      </pc:sldChg>
      <pc:sldChg chg="modSp add replId">
        <pc:chgData name="Arya Bijish" userId="S::abijish@purdue.edu::d9b4a0e3-a775-44e2-b941-4c916dc01aed" providerId="AD" clId="Web-{EBC006C5-F897-2327-1E35-50C5F80918A7}" dt="2025-03-06T16:05:01.014" v="41" actId="1076"/>
        <pc:sldMkLst>
          <pc:docMk/>
          <pc:sldMk cId="3645976213" sldId="364"/>
        </pc:sldMkLst>
        <pc:spChg chg="mod">
          <ac:chgData name="Arya Bijish" userId="S::abijish@purdue.edu::d9b4a0e3-a775-44e2-b941-4c916dc01aed" providerId="AD" clId="Web-{EBC006C5-F897-2327-1E35-50C5F80918A7}" dt="2025-03-06T16:03:25.513" v="11" actId="20577"/>
          <ac:spMkLst>
            <pc:docMk/>
            <pc:sldMk cId="3645976213" sldId="364"/>
            <ac:spMk id="3" creationId="{2A422292-085C-DD9A-51ED-08009989B854}"/>
          </ac:spMkLst>
        </pc:spChg>
        <pc:spChg chg="mod">
          <ac:chgData name="Arya Bijish" userId="S::abijish@purdue.edu::d9b4a0e3-a775-44e2-b941-4c916dc01aed" providerId="AD" clId="Web-{EBC006C5-F897-2327-1E35-50C5F80918A7}" dt="2025-03-06T16:05:01.014" v="41" actId="1076"/>
          <ac:spMkLst>
            <pc:docMk/>
            <pc:sldMk cId="3645976213" sldId="364"/>
            <ac:spMk id="16" creationId="{C3A2F0A3-A478-9C83-912C-17AEB3C170AF}"/>
          </ac:spMkLst>
        </pc:spChg>
        <pc:spChg chg="mod">
          <ac:chgData name="Arya Bijish" userId="S::abijish@purdue.edu::d9b4a0e3-a775-44e2-b941-4c916dc01aed" providerId="AD" clId="Web-{EBC006C5-F897-2327-1E35-50C5F80918A7}" dt="2025-03-06T16:04:21.232" v="38" actId="1076"/>
          <ac:spMkLst>
            <pc:docMk/>
            <pc:sldMk cId="3645976213" sldId="364"/>
            <ac:spMk id="32" creationId="{8A0A1850-2562-5AAF-057D-21C3D487F2C0}"/>
          </ac:spMkLst>
        </pc:spChg>
      </pc:sldChg>
      <pc:sldChg chg="addSp modSp add ord replId">
        <pc:chgData name="Arya Bijish" userId="S::abijish@purdue.edu::d9b4a0e3-a775-44e2-b941-4c916dc01aed" providerId="AD" clId="Web-{EBC006C5-F897-2327-1E35-50C5F80918A7}" dt="2025-03-06T18:34:23.136" v="414"/>
        <pc:sldMkLst>
          <pc:docMk/>
          <pc:sldMk cId="3754033190" sldId="365"/>
        </pc:sldMkLst>
        <pc:spChg chg="mod">
          <ac:chgData name="Arya Bijish" userId="S::abijish@purdue.edu::d9b4a0e3-a775-44e2-b941-4c916dc01aed" providerId="AD" clId="Web-{EBC006C5-F897-2327-1E35-50C5F80918A7}" dt="2025-03-06T16:05:50.733" v="58" actId="20577"/>
          <ac:spMkLst>
            <pc:docMk/>
            <pc:sldMk cId="3754033190" sldId="365"/>
            <ac:spMk id="6" creationId="{B8692292-370D-EA0F-6418-8374B97F89C8}"/>
          </ac:spMkLst>
        </pc:spChg>
        <pc:spChg chg="mod">
          <ac:chgData name="Arya Bijish" userId="S::abijish@purdue.edu::d9b4a0e3-a775-44e2-b941-4c916dc01aed" providerId="AD" clId="Web-{EBC006C5-F897-2327-1E35-50C5F80918A7}" dt="2025-03-06T16:18:08.693" v="96" actId="1076"/>
          <ac:spMkLst>
            <pc:docMk/>
            <pc:sldMk cId="3754033190" sldId="365"/>
            <ac:spMk id="12" creationId="{D6A08301-23C9-4755-D1FF-EF12AB3779D7}"/>
          </ac:spMkLst>
        </pc:spChg>
        <pc:spChg chg="add mod">
          <ac:chgData name="Arya Bijish" userId="S::abijish@purdue.edu::d9b4a0e3-a775-44e2-b941-4c916dc01aed" providerId="AD" clId="Web-{EBC006C5-F897-2327-1E35-50C5F80918A7}" dt="2025-03-06T16:18:40.069" v="103" actId="1076"/>
          <ac:spMkLst>
            <pc:docMk/>
            <pc:sldMk cId="3754033190" sldId="365"/>
            <ac:spMk id="16" creationId="{20817280-C52E-4591-A5E6-90919A8D6811}"/>
          </ac:spMkLst>
        </pc:spChg>
        <pc:spChg chg="mod">
          <ac:chgData name="Arya Bijish" userId="S::abijish@purdue.edu::d9b4a0e3-a775-44e2-b941-4c916dc01aed" providerId="AD" clId="Web-{EBC006C5-F897-2327-1E35-50C5F80918A7}" dt="2025-03-06T16:18:20.709" v="100" actId="1076"/>
          <ac:spMkLst>
            <pc:docMk/>
            <pc:sldMk cId="3754033190" sldId="365"/>
            <ac:spMk id="18" creationId="{43D4BEF5-0D26-3146-A558-4FBCE61C2821}"/>
          </ac:spMkLst>
        </pc:spChg>
        <pc:spChg chg="mod">
          <ac:chgData name="Arya Bijish" userId="S::abijish@purdue.edu::d9b4a0e3-a775-44e2-b941-4c916dc01aed" providerId="AD" clId="Web-{EBC006C5-F897-2327-1E35-50C5F80918A7}" dt="2025-03-06T16:17:58.615" v="93" actId="1076"/>
          <ac:spMkLst>
            <pc:docMk/>
            <pc:sldMk cId="3754033190" sldId="365"/>
            <ac:spMk id="20" creationId="{BB973870-1256-018D-904B-96F64DAD8F48}"/>
          </ac:spMkLst>
        </pc:spChg>
        <pc:picChg chg="mod">
          <ac:chgData name="Arya Bijish" userId="S::abijish@purdue.edu::d9b4a0e3-a775-44e2-b941-4c916dc01aed" providerId="AD" clId="Web-{EBC006C5-F897-2327-1E35-50C5F80918A7}" dt="2025-03-06T16:17:55.100" v="92" actId="1076"/>
          <ac:picMkLst>
            <pc:docMk/>
            <pc:sldMk cId="3754033190" sldId="365"/>
            <ac:picMk id="3" creationId="{58E05B31-28E4-2755-14D9-3A75357E44D8}"/>
          </ac:picMkLst>
        </pc:picChg>
        <pc:picChg chg="mod">
          <ac:chgData name="Arya Bijish" userId="S::abijish@purdue.edu::d9b4a0e3-a775-44e2-b941-4c916dc01aed" providerId="AD" clId="Web-{EBC006C5-F897-2327-1E35-50C5F80918A7}" dt="2025-03-06T16:18:01.459" v="94" actId="1076"/>
          <ac:picMkLst>
            <pc:docMk/>
            <pc:sldMk cId="3754033190" sldId="365"/>
            <ac:picMk id="10" creationId="{BDC4CF33-5EEB-C58E-4EF2-0C0B5F8100DF}"/>
          </ac:picMkLst>
        </pc:picChg>
        <pc:picChg chg="add mod modCrop">
          <ac:chgData name="Arya Bijish" userId="S::abijish@purdue.edu::d9b4a0e3-a775-44e2-b941-4c916dc01aed" providerId="AD" clId="Web-{EBC006C5-F897-2327-1E35-50C5F80918A7}" dt="2025-03-06T18:34:23.136" v="414"/>
          <ac:picMkLst>
            <pc:docMk/>
            <pc:sldMk cId="3754033190" sldId="365"/>
            <ac:picMk id="11" creationId="{680DBCE2-26CE-EA35-8304-FBB68EB8CF4C}"/>
          </ac:picMkLst>
        </pc:picChg>
        <pc:cxnChg chg="mod">
          <ac:chgData name="Arya Bijish" userId="S::abijish@purdue.edu::d9b4a0e3-a775-44e2-b941-4c916dc01aed" providerId="AD" clId="Web-{EBC006C5-F897-2327-1E35-50C5F80918A7}" dt="2025-03-06T16:18:05.709" v="95" actId="1076"/>
          <ac:cxnSpMkLst>
            <pc:docMk/>
            <pc:sldMk cId="3754033190" sldId="365"/>
            <ac:cxnSpMk id="15" creationId="{44B85783-DC90-78B6-62FB-8F0A13E7D151}"/>
          </ac:cxnSpMkLst>
        </pc:cxnChg>
      </pc:sldChg>
      <pc:sldChg chg="addSp delSp modSp">
        <pc:chgData name="Arya Bijish" userId="S::abijish@purdue.edu::d9b4a0e3-a775-44e2-b941-4c916dc01aed" providerId="AD" clId="Web-{EBC006C5-F897-2327-1E35-50C5F80918A7}" dt="2025-03-07T14:43:38.660" v="423" actId="1076"/>
        <pc:sldMkLst>
          <pc:docMk/>
          <pc:sldMk cId="1544335189" sldId="367"/>
        </pc:sldMkLst>
        <pc:spChg chg="mod">
          <ac:chgData name="Arya Bijish" userId="S::abijish@purdue.edu::d9b4a0e3-a775-44e2-b941-4c916dc01aed" providerId="AD" clId="Web-{EBC006C5-F897-2327-1E35-50C5F80918A7}" dt="2025-03-07T14:43:38.660" v="423" actId="1076"/>
          <ac:spMkLst>
            <pc:docMk/>
            <pc:sldMk cId="1544335189" sldId="367"/>
            <ac:spMk id="32" creationId="{F885EF68-9E51-14B3-4D18-83EBF21E7E89}"/>
          </ac:spMkLst>
        </pc:spChg>
        <pc:picChg chg="add mod">
          <ac:chgData name="Arya Bijish" userId="S::abijish@purdue.edu::d9b4a0e3-a775-44e2-b941-4c916dc01aed" providerId="AD" clId="Web-{EBC006C5-F897-2327-1E35-50C5F80918A7}" dt="2025-03-07T14:43:26.348" v="421" actId="14100"/>
          <ac:picMkLst>
            <pc:docMk/>
            <pc:sldMk cId="1544335189" sldId="367"/>
            <ac:picMk id="6" creationId="{6D6019A1-B059-AB32-E7B8-8D6F2A2BF94D}"/>
          </ac:picMkLst>
        </pc:picChg>
      </pc:sldChg>
      <pc:sldChg chg="addSp delSp modSp add del">
        <pc:chgData name="Arya Bijish" userId="S::abijish@purdue.edu::d9b4a0e3-a775-44e2-b941-4c916dc01aed" providerId="AD" clId="Web-{EBC006C5-F897-2327-1E35-50C5F80918A7}" dt="2025-03-06T17:03:25.783" v="343" actId="14100"/>
        <pc:sldMkLst>
          <pc:docMk/>
          <pc:sldMk cId="2579586328" sldId="369"/>
        </pc:sldMkLst>
        <pc:spChg chg="add mod">
          <ac:chgData name="Arya Bijish" userId="S::abijish@purdue.edu::d9b4a0e3-a775-44e2-b941-4c916dc01aed" providerId="AD" clId="Web-{EBC006C5-F897-2327-1E35-50C5F80918A7}" dt="2025-03-06T17:01:24.797" v="304" actId="20577"/>
          <ac:spMkLst>
            <pc:docMk/>
            <pc:sldMk cId="2579586328" sldId="369"/>
            <ac:spMk id="15" creationId="{02B24832-6364-3A47-F86D-C4C53A5ACBE7}"/>
          </ac:spMkLst>
        </pc:spChg>
        <pc:spChg chg="add mod">
          <ac:chgData name="Arya Bijish" userId="S::abijish@purdue.edu::d9b4a0e3-a775-44e2-b941-4c916dc01aed" providerId="AD" clId="Web-{EBC006C5-F897-2327-1E35-50C5F80918A7}" dt="2025-03-06T17:03:25.783" v="343" actId="14100"/>
          <ac:spMkLst>
            <pc:docMk/>
            <pc:sldMk cId="2579586328" sldId="369"/>
            <ac:spMk id="17" creationId="{9A6EDF1D-2A1B-0557-1F5F-E3603B89DA88}"/>
          </ac:spMkLst>
        </pc:spChg>
        <pc:spChg chg="mod">
          <ac:chgData name="Arya Bijish" userId="S::abijish@purdue.edu::d9b4a0e3-a775-44e2-b941-4c916dc01aed" providerId="AD" clId="Web-{EBC006C5-F897-2327-1E35-50C5F80918A7}" dt="2025-03-06T17:03:02.439" v="335" actId="1076"/>
          <ac:spMkLst>
            <pc:docMk/>
            <pc:sldMk cId="2579586328" sldId="369"/>
            <ac:spMk id="31" creationId="{E900EA0D-1452-4DD2-A6A4-DC513AA65C67}"/>
          </ac:spMkLst>
        </pc:spChg>
      </pc:sldChg>
      <pc:sldChg chg="addSp delSp modSp add replId">
        <pc:chgData name="Arya Bijish" userId="S::abijish@purdue.edu::d9b4a0e3-a775-44e2-b941-4c916dc01aed" providerId="AD" clId="Web-{EBC006C5-F897-2327-1E35-50C5F80918A7}" dt="2025-03-06T17:04:36.158" v="363" actId="1076"/>
        <pc:sldMkLst>
          <pc:docMk/>
          <pc:sldMk cId="226160932" sldId="371"/>
        </pc:sldMkLst>
        <pc:spChg chg="add mod">
          <ac:chgData name="Arya Bijish" userId="S::abijish@purdue.edu::d9b4a0e3-a775-44e2-b941-4c916dc01aed" providerId="AD" clId="Web-{EBC006C5-F897-2327-1E35-50C5F80918A7}" dt="2025-03-06T17:04:36.158" v="363" actId="1076"/>
          <ac:spMkLst>
            <pc:docMk/>
            <pc:sldMk cId="226160932" sldId="371"/>
            <ac:spMk id="7" creationId="{3BD3F0F5-997B-A233-541E-2523D2AF4FBB}"/>
          </ac:spMkLst>
        </pc:spChg>
      </pc:sldChg>
      <pc:sldChg chg="addSp delSp modSp">
        <pc:chgData name="Arya Bijish" userId="S::abijish@purdue.edu::d9b4a0e3-a775-44e2-b941-4c916dc01aed" providerId="AD" clId="Web-{EBC006C5-F897-2327-1E35-50C5F80918A7}" dt="2025-03-07T15:01:14.751" v="433"/>
        <pc:sldMkLst>
          <pc:docMk/>
          <pc:sldMk cId="447754849" sldId="372"/>
        </pc:sldMkLst>
        <pc:picChg chg="mod">
          <ac:chgData name="Arya Bijish" userId="S::abijish@purdue.edu::d9b4a0e3-a775-44e2-b941-4c916dc01aed" providerId="AD" clId="Web-{EBC006C5-F897-2327-1E35-50C5F80918A7}" dt="2025-03-06T18:33:36.511" v="412" actId="14100"/>
          <ac:picMkLst>
            <pc:docMk/>
            <pc:sldMk cId="447754849" sldId="372"/>
            <ac:picMk id="3" creationId="{E60C5C72-D2DC-2B47-32AA-949471783C85}"/>
          </ac:picMkLst>
        </pc:picChg>
        <pc:picChg chg="add">
          <ac:chgData name="Arya Bijish" userId="S::abijish@purdue.edu::d9b4a0e3-a775-44e2-b941-4c916dc01aed" providerId="AD" clId="Web-{EBC006C5-F897-2327-1E35-50C5F80918A7}" dt="2025-03-07T15:01:14.751" v="433"/>
          <ac:picMkLst>
            <pc:docMk/>
            <pc:sldMk cId="447754849" sldId="372"/>
            <ac:picMk id="7" creationId="{E6860C04-5371-E060-590A-D1BF43763496}"/>
          </ac:picMkLst>
        </pc:picChg>
      </pc:sldChg>
      <pc:sldChg chg="addSp delSp modSp add replId">
        <pc:chgData name="Arya Bijish" userId="S::abijish@purdue.edu::d9b4a0e3-a775-44e2-b941-4c916dc01aed" providerId="AD" clId="Web-{EBC006C5-F897-2327-1E35-50C5F80918A7}" dt="2025-03-07T15:01:05.594" v="431" actId="1076"/>
        <pc:sldMkLst>
          <pc:docMk/>
          <pc:sldMk cId="951621415" sldId="373"/>
        </pc:sldMkLst>
        <pc:picChg chg="add mod">
          <ac:chgData name="Arya Bijish" userId="S::abijish@purdue.edu::d9b4a0e3-a775-44e2-b941-4c916dc01aed" providerId="AD" clId="Web-{EBC006C5-F897-2327-1E35-50C5F80918A7}" dt="2025-03-07T15:01:05.594" v="431" actId="1076"/>
          <ac:picMkLst>
            <pc:docMk/>
            <pc:sldMk cId="951621415" sldId="373"/>
            <ac:picMk id="2" creationId="{3B928B39-FF1A-1B88-890A-570C52FED7DF}"/>
          </ac:picMkLst>
        </pc:picChg>
      </pc:sldChg>
      <pc:sldChg chg="delSp add replId">
        <pc:chgData name="Arya Bijish" userId="S::abijish@purdue.edu::d9b4a0e3-a775-44e2-b941-4c916dc01aed" providerId="AD" clId="Web-{EBC006C5-F897-2327-1E35-50C5F80918A7}" dt="2025-03-07T15:14:12.998" v="436"/>
        <pc:sldMkLst>
          <pc:docMk/>
          <pc:sldMk cId="3419029119" sldId="374"/>
        </pc:sldMkLst>
      </pc:sldChg>
    </pc:docChg>
  </pc:docChgLst>
  <pc:docChgLst>
    <pc:chgData name="Nicolas Luca Simi" userId="S::nsimi@purdue.edu::8b530c47-9edf-4efd-87b1-ac676b01f90c" providerId="AD" clId="Web-{4509CF67-223D-E257-64C0-79E0091239D5}"/>
    <pc:docChg chg="modSld">
      <pc:chgData name="Nicolas Luca Simi" userId="S::nsimi@purdue.edu::8b530c47-9edf-4efd-87b1-ac676b01f90c" providerId="AD" clId="Web-{4509CF67-223D-E257-64C0-79E0091239D5}" dt="2025-02-06T05:05:55.095" v="60" actId="1076"/>
      <pc:docMkLst>
        <pc:docMk/>
      </pc:docMkLst>
      <pc:sldChg chg="addSp delSp modSp">
        <pc:chgData name="Nicolas Luca Simi" userId="S::nsimi@purdue.edu::8b530c47-9edf-4efd-87b1-ac676b01f90c" providerId="AD" clId="Web-{4509CF67-223D-E257-64C0-79E0091239D5}" dt="2025-02-06T04:34:44.662" v="34" actId="14100"/>
        <pc:sldMkLst>
          <pc:docMk/>
          <pc:sldMk cId="3438992102" sldId="323"/>
        </pc:sldMkLst>
        <pc:spChg chg="mod">
          <ac:chgData name="Nicolas Luca Simi" userId="S::nsimi@purdue.edu::8b530c47-9edf-4efd-87b1-ac676b01f90c" providerId="AD" clId="Web-{4509CF67-223D-E257-64C0-79E0091239D5}" dt="2025-02-06T04:34:30.114" v="31" actId="1076"/>
          <ac:spMkLst>
            <pc:docMk/>
            <pc:sldMk cId="3438992102" sldId="323"/>
            <ac:spMk id="2" creationId="{5436A59D-1E69-4C3D-AD73-02878802A12C}"/>
          </ac:spMkLst>
        </pc:spChg>
        <pc:spChg chg="add mod">
          <ac:chgData name="Nicolas Luca Simi" userId="S::nsimi@purdue.edu::8b530c47-9edf-4efd-87b1-ac676b01f90c" providerId="AD" clId="Web-{4509CF67-223D-E257-64C0-79E0091239D5}" dt="2025-02-06T04:33:33.283" v="16" actId="1076"/>
          <ac:spMkLst>
            <pc:docMk/>
            <pc:sldMk cId="3438992102" sldId="323"/>
            <ac:spMk id="6" creationId="{F9902ACB-C635-2E30-E7F0-DC46E28A75CC}"/>
          </ac:spMkLst>
        </pc:spChg>
        <pc:spChg chg="add mod">
          <ac:chgData name="Nicolas Luca Simi" userId="S::nsimi@purdue.edu::8b530c47-9edf-4efd-87b1-ac676b01f90c" providerId="AD" clId="Web-{4509CF67-223D-E257-64C0-79E0091239D5}" dt="2025-02-06T04:34:03.378" v="24" actId="1076"/>
          <ac:spMkLst>
            <pc:docMk/>
            <pc:sldMk cId="3438992102" sldId="323"/>
            <ac:spMk id="8" creationId="{860CF896-372B-4287-FE72-C5C81134FC06}"/>
          </ac:spMkLst>
        </pc:spChg>
        <pc:picChg chg="mod modCrop">
          <ac:chgData name="Nicolas Luca Simi" userId="S::nsimi@purdue.edu::8b530c47-9edf-4efd-87b1-ac676b01f90c" providerId="AD" clId="Web-{4509CF67-223D-E257-64C0-79E0091239D5}" dt="2025-02-06T04:34:34.005" v="32" actId="14100"/>
          <ac:picMkLst>
            <pc:docMk/>
            <pc:sldMk cId="3438992102" sldId="323"/>
            <ac:picMk id="9" creationId="{09C33AE3-C72A-29B6-B057-9D7F1A4ABABB}"/>
          </ac:picMkLst>
        </pc:picChg>
        <pc:picChg chg="add mod">
          <ac:chgData name="Nicolas Luca Simi" userId="S::nsimi@purdue.edu::8b530c47-9edf-4efd-87b1-ac676b01f90c" providerId="AD" clId="Web-{4509CF67-223D-E257-64C0-79E0091239D5}" dt="2025-02-06T04:34:44.662" v="34" actId="14100"/>
          <ac:picMkLst>
            <pc:docMk/>
            <pc:sldMk cId="3438992102" sldId="323"/>
            <ac:picMk id="11" creationId="{4EE1723A-6A59-FB34-1DFE-931E97FAA7B6}"/>
          </ac:picMkLst>
        </pc:picChg>
      </pc:sldChg>
      <pc:sldChg chg="addSp modSp">
        <pc:chgData name="Nicolas Luca Simi" userId="S::nsimi@purdue.edu::8b530c47-9edf-4efd-87b1-ac676b01f90c" providerId="AD" clId="Web-{4509CF67-223D-E257-64C0-79E0091239D5}" dt="2025-02-06T05:01:39.597" v="47" actId="20577"/>
        <pc:sldMkLst>
          <pc:docMk/>
          <pc:sldMk cId="2310506735" sldId="333"/>
        </pc:sldMkLst>
        <pc:spChg chg="mod">
          <ac:chgData name="Nicolas Luca Simi" userId="S::nsimi@purdue.edu::8b530c47-9edf-4efd-87b1-ac676b01f90c" providerId="AD" clId="Web-{4509CF67-223D-E257-64C0-79E0091239D5}" dt="2025-02-06T04:59:44.879" v="35" actId="1076"/>
          <ac:spMkLst>
            <pc:docMk/>
            <pc:sldMk cId="2310506735" sldId="333"/>
            <ac:spMk id="6" creationId="{647FE983-64B0-BFE9-08AB-108B65317C27}"/>
          </ac:spMkLst>
        </pc:spChg>
        <pc:spChg chg="add mod">
          <ac:chgData name="Nicolas Luca Simi" userId="S::nsimi@purdue.edu::8b530c47-9edf-4efd-87b1-ac676b01f90c" providerId="AD" clId="Web-{4509CF67-223D-E257-64C0-79E0091239D5}" dt="2025-02-06T05:01:39.597" v="47" actId="20577"/>
          <ac:spMkLst>
            <pc:docMk/>
            <pc:sldMk cId="2310506735" sldId="333"/>
            <ac:spMk id="11" creationId="{65B07E98-0E6B-C85A-C9A2-8C6EF207FCB1}"/>
          </ac:spMkLst>
        </pc:spChg>
        <pc:picChg chg="add mod modCrop">
          <ac:chgData name="Nicolas Luca Simi" userId="S::nsimi@purdue.edu::8b530c47-9edf-4efd-87b1-ac676b01f90c" providerId="AD" clId="Web-{4509CF67-223D-E257-64C0-79E0091239D5}" dt="2025-02-06T05:00:18.754" v="41" actId="1076"/>
          <ac:picMkLst>
            <pc:docMk/>
            <pc:sldMk cId="2310506735" sldId="333"/>
            <ac:picMk id="8" creationId="{F461A150-0698-F9EF-B36F-0684EA4E740B}"/>
          </ac:picMkLst>
        </pc:picChg>
        <pc:picChg chg="mod">
          <ac:chgData name="Nicolas Luca Simi" userId="S::nsimi@purdue.edu::8b530c47-9edf-4efd-87b1-ac676b01f90c" providerId="AD" clId="Web-{4509CF67-223D-E257-64C0-79E0091239D5}" dt="2025-02-06T04:59:49.879" v="36" actId="1076"/>
          <ac:picMkLst>
            <pc:docMk/>
            <pc:sldMk cId="2310506735" sldId="333"/>
            <ac:picMk id="9" creationId="{513CF84D-4D9F-943C-E170-3E42926613CF}"/>
          </ac:picMkLst>
        </pc:picChg>
      </pc:sldChg>
      <pc:sldChg chg="modSp">
        <pc:chgData name="Nicolas Luca Simi" userId="S::nsimi@purdue.edu::8b530c47-9edf-4efd-87b1-ac676b01f90c" providerId="AD" clId="Web-{4509CF67-223D-E257-64C0-79E0091239D5}" dt="2025-02-06T05:05:55.095" v="60" actId="1076"/>
        <pc:sldMkLst>
          <pc:docMk/>
          <pc:sldMk cId="3126541588" sldId="334"/>
        </pc:sldMkLst>
        <pc:spChg chg="mod">
          <ac:chgData name="Nicolas Luca Simi" userId="S::nsimi@purdue.edu::8b530c47-9edf-4efd-87b1-ac676b01f90c" providerId="AD" clId="Web-{4509CF67-223D-E257-64C0-79E0091239D5}" dt="2025-02-06T05:05:51.861" v="59" actId="1076"/>
          <ac:spMkLst>
            <pc:docMk/>
            <pc:sldMk cId="3126541588" sldId="334"/>
            <ac:spMk id="6" creationId="{287A8227-B1BF-427A-41A2-D37FB4643AD5}"/>
          </ac:spMkLst>
        </pc:spChg>
        <pc:picChg chg="mod">
          <ac:chgData name="Nicolas Luca Simi" userId="S::nsimi@purdue.edu::8b530c47-9edf-4efd-87b1-ac676b01f90c" providerId="AD" clId="Web-{4509CF67-223D-E257-64C0-79E0091239D5}" dt="2025-02-06T05:05:55.095" v="60" actId="1076"/>
          <ac:picMkLst>
            <pc:docMk/>
            <pc:sldMk cId="3126541588" sldId="334"/>
            <ac:picMk id="9" creationId="{7A612AF5-7B3F-5DFE-911B-FA7071B27027}"/>
          </ac:picMkLst>
        </pc:picChg>
      </pc:sldChg>
      <pc:sldChg chg="addSp delSp modSp">
        <pc:chgData name="Nicolas Luca Simi" userId="S::nsimi@purdue.edu::8b530c47-9edf-4efd-87b1-ac676b01f90c" providerId="AD" clId="Web-{4509CF67-223D-E257-64C0-79E0091239D5}" dt="2025-02-06T05:04:46.346" v="53"/>
        <pc:sldMkLst>
          <pc:docMk/>
          <pc:sldMk cId="161771509" sldId="335"/>
        </pc:sldMkLst>
        <pc:spChg chg="add mod">
          <ac:chgData name="Nicolas Luca Simi" userId="S::nsimi@purdue.edu::8b530c47-9edf-4efd-87b1-ac676b01f90c" providerId="AD" clId="Web-{4509CF67-223D-E257-64C0-79E0091239D5}" dt="2025-02-06T05:04:38.830" v="52" actId="1076"/>
          <ac:spMkLst>
            <pc:docMk/>
            <pc:sldMk cId="161771509" sldId="335"/>
            <ac:spMk id="7" creationId="{5425A266-8EB4-4918-2CB0-EE9846503FFD}"/>
          </ac:spMkLst>
        </pc:spChg>
        <pc:picChg chg="add mod">
          <ac:chgData name="Nicolas Luca Simi" userId="S::nsimi@purdue.edu::8b530c47-9edf-4efd-87b1-ac676b01f90c" providerId="AD" clId="Web-{4509CF67-223D-E257-64C0-79E0091239D5}" dt="2025-02-06T05:04:20.221" v="50" actId="1076"/>
          <ac:picMkLst>
            <pc:docMk/>
            <pc:sldMk cId="161771509" sldId="335"/>
            <ac:picMk id="2" creationId="{3BE2A1C3-E47E-A36B-6A7E-3F9B7DFF6DA4}"/>
          </ac:picMkLst>
        </pc:picChg>
      </pc:sldChg>
      <pc:sldChg chg="addSp">
        <pc:chgData name="Nicolas Luca Simi" userId="S::nsimi@purdue.edu::8b530c47-9edf-4efd-87b1-ac676b01f90c" providerId="AD" clId="Web-{4509CF67-223D-E257-64C0-79E0091239D5}" dt="2025-02-06T05:05:10.033" v="55"/>
        <pc:sldMkLst>
          <pc:docMk/>
          <pc:sldMk cId="1206849974" sldId="337"/>
        </pc:sldMkLst>
        <pc:spChg chg="add">
          <ac:chgData name="Nicolas Luca Simi" userId="S::nsimi@purdue.edu::8b530c47-9edf-4efd-87b1-ac676b01f90c" providerId="AD" clId="Web-{4509CF67-223D-E257-64C0-79E0091239D5}" dt="2025-02-06T05:05:10.033" v="55"/>
          <ac:spMkLst>
            <pc:docMk/>
            <pc:sldMk cId="1206849974" sldId="337"/>
            <ac:spMk id="13" creationId="{1F348B8A-AE50-D948-BF8A-D526BEF0C952}"/>
          </ac:spMkLst>
        </pc:spChg>
        <pc:picChg chg="add">
          <ac:chgData name="Nicolas Luca Simi" userId="S::nsimi@purdue.edu::8b530c47-9edf-4efd-87b1-ac676b01f90c" providerId="AD" clId="Web-{4509CF67-223D-E257-64C0-79E0091239D5}" dt="2025-02-06T05:05:03.111" v="54"/>
          <ac:picMkLst>
            <pc:docMk/>
            <pc:sldMk cId="1206849974" sldId="337"/>
            <ac:picMk id="9" creationId="{94A187BE-E1C7-C059-163C-61B19F9B4EA9}"/>
          </ac:picMkLst>
        </pc:picChg>
      </pc:sldChg>
      <pc:sldChg chg="addSp delSp">
        <pc:chgData name="Nicolas Luca Simi" userId="S::nsimi@purdue.edu::8b530c47-9edf-4efd-87b1-ac676b01f90c" providerId="AD" clId="Web-{4509CF67-223D-E257-64C0-79E0091239D5}" dt="2025-02-06T05:05:34.924" v="58"/>
        <pc:sldMkLst>
          <pc:docMk/>
          <pc:sldMk cId="384883381" sldId="339"/>
        </pc:sldMkLst>
        <pc:spChg chg="add">
          <ac:chgData name="Nicolas Luca Simi" userId="S::nsimi@purdue.edu::8b530c47-9edf-4efd-87b1-ac676b01f90c" providerId="AD" clId="Web-{4509CF67-223D-E257-64C0-79E0091239D5}" dt="2025-02-06T05:05:24.799" v="56"/>
          <ac:spMkLst>
            <pc:docMk/>
            <pc:sldMk cId="384883381" sldId="339"/>
            <ac:spMk id="5" creationId="{CD070E0A-21C7-E6C4-5BDB-C4F9DB53201E}"/>
          </ac:spMkLst>
        </pc:spChg>
        <pc:picChg chg="add">
          <ac:chgData name="Nicolas Luca Simi" userId="S::nsimi@purdue.edu::8b530c47-9edf-4efd-87b1-ac676b01f90c" providerId="AD" clId="Web-{4509CF67-223D-E257-64C0-79E0091239D5}" dt="2025-02-06T05:05:34.924" v="58"/>
          <ac:picMkLst>
            <pc:docMk/>
            <pc:sldMk cId="384883381" sldId="339"/>
            <ac:picMk id="9" creationId="{8FDF7B01-98CA-CE50-992D-DA8C13E0318C}"/>
          </ac:picMkLst>
        </pc:picChg>
      </pc:sldChg>
    </pc:docChg>
  </pc:docChgLst>
  <pc:docChgLst>
    <pc:chgData name="Abhinav Bhanupratap Singh" userId="S::sing1583@purdue.edu::b65ceba8-1473-4db9-9b4f-46a7ab4ffa2b" providerId="AD" clId="Web-{08BC29DA-644D-D60D-2CD7-684B7615380F}"/>
    <pc:docChg chg="addSld modSld">
      <pc:chgData name="Abhinav Bhanupratap Singh" userId="S::sing1583@purdue.edu::b65ceba8-1473-4db9-9b4f-46a7ab4ffa2b" providerId="AD" clId="Web-{08BC29DA-644D-D60D-2CD7-684B7615380F}" dt="2025-02-20T16:35:07.457" v="167" actId="1076"/>
      <pc:docMkLst>
        <pc:docMk/>
      </pc:docMkLst>
      <pc:sldChg chg="addSp delSp modSp">
        <pc:chgData name="Abhinav Bhanupratap Singh" userId="S::sing1583@purdue.edu::b65ceba8-1473-4db9-9b4f-46a7ab4ffa2b" providerId="AD" clId="Web-{08BC29DA-644D-D60D-2CD7-684B7615380F}" dt="2025-02-20T16:20:37.409" v="27" actId="1076"/>
        <pc:sldMkLst>
          <pc:docMk/>
          <pc:sldMk cId="4037446123" sldId="295"/>
        </pc:sldMkLst>
        <pc:spChg chg="add del mod">
          <ac:chgData name="Abhinav Bhanupratap Singh" userId="S::sing1583@purdue.edu::b65ceba8-1473-4db9-9b4f-46a7ab4ffa2b" providerId="AD" clId="Web-{08BC29DA-644D-D60D-2CD7-684B7615380F}" dt="2025-02-20T16:20:37.346" v="25" actId="1076"/>
          <ac:spMkLst>
            <pc:docMk/>
            <pc:sldMk cId="4037446123" sldId="295"/>
            <ac:spMk id="8" creationId="{7FC423ED-B1EE-003D-2CF2-66875F21E5EC}"/>
          </ac:spMkLst>
        </pc:spChg>
        <pc:spChg chg="add del mod">
          <ac:chgData name="Abhinav Bhanupratap Singh" userId="S::sing1583@purdue.edu::b65ceba8-1473-4db9-9b4f-46a7ab4ffa2b" providerId="AD" clId="Web-{08BC29DA-644D-D60D-2CD7-684B7615380F}" dt="2025-02-20T16:20:37.362" v="26" actId="1076"/>
          <ac:spMkLst>
            <pc:docMk/>
            <pc:sldMk cId="4037446123" sldId="295"/>
            <ac:spMk id="9" creationId="{71ED53ED-574D-64D0-5A34-D5A139769C11}"/>
          </ac:spMkLst>
        </pc:spChg>
        <pc:spChg chg="add mod">
          <ac:chgData name="Abhinav Bhanupratap Singh" userId="S::sing1583@purdue.edu::b65ceba8-1473-4db9-9b4f-46a7ab4ffa2b" providerId="AD" clId="Web-{08BC29DA-644D-D60D-2CD7-684B7615380F}" dt="2025-02-20T16:20:28.330" v="21" actId="1076"/>
          <ac:spMkLst>
            <pc:docMk/>
            <pc:sldMk cId="4037446123" sldId="295"/>
            <ac:spMk id="11" creationId="{A236FC77-646C-77A1-104F-18F5A6D72833}"/>
          </ac:spMkLst>
        </pc:spChg>
        <pc:picChg chg="add del mod">
          <ac:chgData name="Abhinav Bhanupratap Singh" userId="S::sing1583@purdue.edu::b65ceba8-1473-4db9-9b4f-46a7ab4ffa2b" providerId="AD" clId="Web-{08BC29DA-644D-D60D-2CD7-684B7615380F}" dt="2025-02-20T16:20:37.268" v="22" actId="1076"/>
          <ac:picMkLst>
            <pc:docMk/>
            <pc:sldMk cId="4037446123" sldId="295"/>
            <ac:picMk id="5" creationId="{2BE6B046-D63D-4D34-A170-314AFC5FAB93}"/>
          </ac:picMkLst>
        </pc:picChg>
        <pc:picChg chg="add del mod">
          <ac:chgData name="Abhinav Bhanupratap Singh" userId="S::sing1583@purdue.edu::b65ceba8-1473-4db9-9b4f-46a7ab4ffa2b" providerId="AD" clId="Web-{08BC29DA-644D-D60D-2CD7-684B7615380F}" dt="2025-02-20T16:20:37.315" v="23" actId="1076"/>
          <ac:picMkLst>
            <pc:docMk/>
            <pc:sldMk cId="4037446123" sldId="295"/>
            <ac:picMk id="6" creationId="{B6C9D6F7-6AAC-AFB1-8434-3CEAE35433E4}"/>
          </ac:picMkLst>
        </pc:picChg>
        <pc:picChg chg="add del mod">
          <ac:chgData name="Abhinav Bhanupratap Singh" userId="S::sing1583@purdue.edu::b65ceba8-1473-4db9-9b4f-46a7ab4ffa2b" providerId="AD" clId="Web-{08BC29DA-644D-D60D-2CD7-684B7615380F}" dt="2025-02-20T16:20:37.331" v="24" actId="1076"/>
          <ac:picMkLst>
            <pc:docMk/>
            <pc:sldMk cId="4037446123" sldId="295"/>
            <ac:picMk id="7" creationId="{6809B4D8-F4F9-06E8-F005-D66DE44F3971}"/>
          </ac:picMkLst>
        </pc:picChg>
        <pc:picChg chg="add del mod">
          <ac:chgData name="Abhinav Bhanupratap Singh" userId="S::sing1583@purdue.edu::b65ceba8-1473-4db9-9b4f-46a7ab4ffa2b" providerId="AD" clId="Web-{08BC29DA-644D-D60D-2CD7-684B7615380F}" dt="2025-02-20T16:20:37.409" v="27" actId="1076"/>
          <ac:picMkLst>
            <pc:docMk/>
            <pc:sldMk cId="4037446123" sldId="295"/>
            <ac:picMk id="10" creationId="{8B81CA87-D0CF-311F-86D1-2A6AD55120A6}"/>
          </ac:picMkLst>
        </pc:picChg>
      </pc:sldChg>
      <pc:sldChg chg="addSp delSp modSp">
        <pc:chgData name="Abhinav Bhanupratap Singh" userId="S::sing1583@purdue.edu::b65ceba8-1473-4db9-9b4f-46a7ab4ffa2b" providerId="AD" clId="Web-{08BC29DA-644D-D60D-2CD7-684B7615380F}" dt="2025-02-20T16:21:27.957" v="45" actId="1076"/>
        <pc:sldMkLst>
          <pc:docMk/>
          <pc:sldMk cId="552796892" sldId="296"/>
        </pc:sldMkLst>
        <pc:spChg chg="add mod">
          <ac:chgData name="Abhinav Bhanupratap Singh" userId="S::sing1583@purdue.edu::b65ceba8-1473-4db9-9b4f-46a7ab4ffa2b" providerId="AD" clId="Web-{08BC29DA-644D-D60D-2CD7-684B7615380F}" dt="2025-02-20T16:21:27.660" v="31" actId="1076"/>
          <ac:spMkLst>
            <pc:docMk/>
            <pc:sldMk cId="552796892" sldId="296"/>
            <ac:spMk id="6" creationId="{74777813-2A15-1127-3B77-7AD553BCD475}"/>
          </ac:spMkLst>
        </pc:spChg>
        <pc:spChg chg="add mod">
          <ac:chgData name="Abhinav Bhanupratap Singh" userId="S::sing1583@purdue.edu::b65ceba8-1473-4db9-9b4f-46a7ab4ffa2b" providerId="AD" clId="Web-{08BC29DA-644D-D60D-2CD7-684B7615380F}" dt="2025-02-20T16:21:27.707" v="33" actId="1076"/>
          <ac:spMkLst>
            <pc:docMk/>
            <pc:sldMk cId="552796892" sldId="296"/>
            <ac:spMk id="8" creationId="{601620CF-C0D7-74BB-1210-C43FCF9D7713}"/>
          </ac:spMkLst>
        </pc:spChg>
        <pc:spChg chg="add mod">
          <ac:chgData name="Abhinav Bhanupratap Singh" userId="S::sing1583@purdue.edu::b65ceba8-1473-4db9-9b4f-46a7ab4ffa2b" providerId="AD" clId="Web-{08BC29DA-644D-D60D-2CD7-684B7615380F}" dt="2025-02-20T16:21:27.738" v="35" actId="1076"/>
          <ac:spMkLst>
            <pc:docMk/>
            <pc:sldMk cId="552796892" sldId="296"/>
            <ac:spMk id="10" creationId="{DA1548AE-4BAC-2799-2C1C-4A2D668FE336}"/>
          </ac:spMkLst>
        </pc:spChg>
        <pc:spChg chg="add mod">
          <ac:chgData name="Abhinav Bhanupratap Singh" userId="S::sing1583@purdue.edu::b65ceba8-1473-4db9-9b4f-46a7ab4ffa2b" providerId="AD" clId="Web-{08BC29DA-644D-D60D-2CD7-684B7615380F}" dt="2025-02-20T16:21:27.785" v="37" actId="1076"/>
          <ac:spMkLst>
            <pc:docMk/>
            <pc:sldMk cId="552796892" sldId="296"/>
            <ac:spMk id="12" creationId="{E814EF79-0EBA-96B2-4666-B41EFCCB33D4}"/>
          </ac:spMkLst>
        </pc:spChg>
        <pc:spChg chg="add mod">
          <ac:chgData name="Abhinav Bhanupratap Singh" userId="S::sing1583@purdue.edu::b65ceba8-1473-4db9-9b4f-46a7ab4ffa2b" providerId="AD" clId="Web-{08BC29DA-644D-D60D-2CD7-684B7615380F}" dt="2025-02-20T16:21:27.832" v="39" actId="1076"/>
          <ac:spMkLst>
            <pc:docMk/>
            <pc:sldMk cId="552796892" sldId="296"/>
            <ac:spMk id="14" creationId="{0C1631A0-7726-4EBB-7C8F-BDE3E45EE729}"/>
          </ac:spMkLst>
        </pc:spChg>
        <pc:spChg chg="add mod">
          <ac:chgData name="Abhinav Bhanupratap Singh" userId="S::sing1583@purdue.edu::b65ceba8-1473-4db9-9b4f-46a7ab4ffa2b" providerId="AD" clId="Web-{08BC29DA-644D-D60D-2CD7-684B7615380F}" dt="2025-02-20T16:21:27.878" v="41" actId="1076"/>
          <ac:spMkLst>
            <pc:docMk/>
            <pc:sldMk cId="552796892" sldId="296"/>
            <ac:spMk id="16" creationId="{45AA380E-9938-04B4-FF9E-EA47198D91D9}"/>
          </ac:spMkLst>
        </pc:spChg>
        <pc:spChg chg="add mod">
          <ac:chgData name="Abhinav Bhanupratap Singh" userId="S::sing1583@purdue.edu::b65ceba8-1473-4db9-9b4f-46a7ab4ffa2b" providerId="AD" clId="Web-{08BC29DA-644D-D60D-2CD7-684B7615380F}" dt="2025-02-20T16:21:27.925" v="43" actId="1076"/>
          <ac:spMkLst>
            <pc:docMk/>
            <pc:sldMk cId="552796892" sldId="296"/>
            <ac:spMk id="18" creationId="{458ACF46-D5F5-ED2C-1E48-6736A9BF1A7A}"/>
          </ac:spMkLst>
        </pc:spChg>
        <pc:spChg chg="add mod">
          <ac:chgData name="Abhinav Bhanupratap Singh" userId="S::sing1583@purdue.edu::b65ceba8-1473-4db9-9b4f-46a7ab4ffa2b" providerId="AD" clId="Web-{08BC29DA-644D-D60D-2CD7-684B7615380F}" dt="2025-02-20T16:21:27.957" v="45" actId="1076"/>
          <ac:spMkLst>
            <pc:docMk/>
            <pc:sldMk cId="552796892" sldId="296"/>
            <ac:spMk id="20" creationId="{3FAD3BB5-E0D7-1A6D-BB0E-2C40E8475451}"/>
          </ac:spMkLst>
        </pc:spChg>
        <pc:picChg chg="mod">
          <ac:chgData name="Abhinav Bhanupratap Singh" userId="S::sing1583@purdue.edu::b65ceba8-1473-4db9-9b4f-46a7ab4ffa2b" providerId="AD" clId="Web-{08BC29DA-644D-D60D-2CD7-684B7615380F}" dt="2025-02-20T16:21:27.644" v="30" actId="1076"/>
          <ac:picMkLst>
            <pc:docMk/>
            <pc:sldMk cId="552796892" sldId="296"/>
            <ac:picMk id="2" creationId="{A27BCAC8-D2B5-3652-CFC6-4F11A6378938}"/>
          </ac:picMkLst>
        </pc:picChg>
        <pc:picChg chg="mod">
          <ac:chgData name="Abhinav Bhanupratap Singh" userId="S::sing1583@purdue.edu::b65ceba8-1473-4db9-9b4f-46a7ab4ffa2b" providerId="AD" clId="Web-{08BC29DA-644D-D60D-2CD7-684B7615380F}" dt="2025-02-20T16:21:27.691" v="32" actId="1076"/>
          <ac:picMkLst>
            <pc:docMk/>
            <pc:sldMk cId="552796892" sldId="296"/>
            <ac:picMk id="7" creationId="{4CCC7DDB-5A03-8D56-4D1E-DAB37B647A78}"/>
          </ac:picMkLst>
        </pc:picChg>
        <pc:picChg chg="add mod">
          <ac:chgData name="Abhinav Bhanupratap Singh" userId="S::sing1583@purdue.edu::b65ceba8-1473-4db9-9b4f-46a7ab4ffa2b" providerId="AD" clId="Web-{08BC29DA-644D-D60D-2CD7-684B7615380F}" dt="2025-02-20T16:21:27.738" v="34" actId="1076"/>
          <ac:picMkLst>
            <pc:docMk/>
            <pc:sldMk cId="552796892" sldId="296"/>
            <ac:picMk id="9" creationId="{9EBAE73F-3CB2-D084-7D89-0596D263E438}"/>
          </ac:picMkLst>
        </pc:picChg>
        <pc:picChg chg="mod">
          <ac:chgData name="Abhinav Bhanupratap Singh" userId="S::sing1583@purdue.edu::b65ceba8-1473-4db9-9b4f-46a7ab4ffa2b" providerId="AD" clId="Web-{08BC29DA-644D-D60D-2CD7-684B7615380F}" dt="2025-02-20T16:21:27.769" v="36" actId="1076"/>
          <ac:picMkLst>
            <pc:docMk/>
            <pc:sldMk cId="552796892" sldId="296"/>
            <ac:picMk id="11" creationId="{FDEF099B-8EEA-D8D5-0F69-DE509533DF66}"/>
          </ac:picMkLst>
        </pc:picChg>
        <pc:picChg chg="mod">
          <ac:chgData name="Abhinav Bhanupratap Singh" userId="S::sing1583@purdue.edu::b65ceba8-1473-4db9-9b4f-46a7ab4ffa2b" providerId="AD" clId="Web-{08BC29DA-644D-D60D-2CD7-684B7615380F}" dt="2025-02-20T16:21:27.816" v="38" actId="1076"/>
          <ac:picMkLst>
            <pc:docMk/>
            <pc:sldMk cId="552796892" sldId="296"/>
            <ac:picMk id="13" creationId="{BC44BF46-CA42-472F-F504-89F007054024}"/>
          </ac:picMkLst>
        </pc:picChg>
        <pc:picChg chg="mod">
          <ac:chgData name="Abhinav Bhanupratap Singh" userId="S::sing1583@purdue.edu::b65ceba8-1473-4db9-9b4f-46a7ab4ffa2b" providerId="AD" clId="Web-{08BC29DA-644D-D60D-2CD7-684B7615380F}" dt="2025-02-20T16:21:27.863" v="40" actId="1076"/>
          <ac:picMkLst>
            <pc:docMk/>
            <pc:sldMk cId="552796892" sldId="296"/>
            <ac:picMk id="15" creationId="{AFBF327D-752C-A2C0-07AA-57E59BAF480B}"/>
          </ac:picMkLst>
        </pc:picChg>
        <pc:picChg chg="mod">
          <ac:chgData name="Abhinav Bhanupratap Singh" userId="S::sing1583@purdue.edu::b65ceba8-1473-4db9-9b4f-46a7ab4ffa2b" providerId="AD" clId="Web-{08BC29DA-644D-D60D-2CD7-684B7615380F}" dt="2025-02-20T16:21:27.910" v="42" actId="1076"/>
          <ac:picMkLst>
            <pc:docMk/>
            <pc:sldMk cId="552796892" sldId="296"/>
            <ac:picMk id="17" creationId="{BFEE1082-B309-A5FB-5278-9032B00C1C00}"/>
          </ac:picMkLst>
        </pc:picChg>
        <pc:picChg chg="add mod">
          <ac:chgData name="Abhinav Bhanupratap Singh" userId="S::sing1583@purdue.edu::b65ceba8-1473-4db9-9b4f-46a7ab4ffa2b" providerId="AD" clId="Web-{08BC29DA-644D-D60D-2CD7-684B7615380F}" dt="2025-02-20T16:21:27.957" v="44" actId="1076"/>
          <ac:picMkLst>
            <pc:docMk/>
            <pc:sldMk cId="552796892" sldId="296"/>
            <ac:picMk id="19" creationId="{2521AFF5-E0AC-03BC-19AC-6BD2808F36AE}"/>
          </ac:picMkLst>
        </pc:picChg>
      </pc:sldChg>
      <pc:sldChg chg="addSp delSp modSp">
        <pc:chgData name="Abhinav Bhanupratap Singh" userId="S::sing1583@purdue.edu::b65ceba8-1473-4db9-9b4f-46a7ab4ffa2b" providerId="AD" clId="Web-{08BC29DA-644D-D60D-2CD7-684B7615380F}" dt="2025-02-20T16:35:07.457" v="167" actId="1076"/>
        <pc:sldMkLst>
          <pc:docMk/>
          <pc:sldMk cId="3413635158" sldId="302"/>
        </pc:sldMkLst>
        <pc:spChg chg="mod">
          <ac:chgData name="Abhinav Bhanupratap Singh" userId="S::sing1583@purdue.edu::b65ceba8-1473-4db9-9b4f-46a7ab4ffa2b" providerId="AD" clId="Web-{08BC29DA-644D-D60D-2CD7-684B7615380F}" dt="2025-02-20T16:32:11.172" v="127" actId="1076"/>
          <ac:spMkLst>
            <pc:docMk/>
            <pc:sldMk cId="3413635158" sldId="302"/>
            <ac:spMk id="2" creationId="{5436A59D-1E69-4C3D-AD73-02878802A12C}"/>
          </ac:spMkLst>
        </pc:spChg>
        <pc:spChg chg="add mod">
          <ac:chgData name="Abhinav Bhanupratap Singh" userId="S::sing1583@purdue.edu::b65ceba8-1473-4db9-9b4f-46a7ab4ffa2b" providerId="AD" clId="Web-{08BC29DA-644D-D60D-2CD7-684B7615380F}" dt="2025-02-20T16:34:36.550" v="162" actId="14100"/>
          <ac:spMkLst>
            <pc:docMk/>
            <pc:sldMk cId="3413635158" sldId="302"/>
            <ac:spMk id="10" creationId="{24591FF4-FDF7-EB87-00DC-9D30299081B2}"/>
          </ac:spMkLst>
        </pc:spChg>
        <pc:spChg chg="mod">
          <ac:chgData name="Abhinav Bhanupratap Singh" userId="S::sing1583@purdue.edu::b65ceba8-1473-4db9-9b4f-46a7ab4ffa2b" providerId="AD" clId="Web-{08BC29DA-644D-D60D-2CD7-684B7615380F}" dt="2025-02-20T16:32:27.969" v="132" actId="1076"/>
          <ac:spMkLst>
            <pc:docMk/>
            <pc:sldMk cId="3413635158" sldId="302"/>
            <ac:spMk id="12" creationId="{3432833D-73C5-39F5-F27B-EC61631AB9D7}"/>
          </ac:spMkLst>
        </pc:spChg>
        <pc:spChg chg="mod">
          <ac:chgData name="Abhinav Bhanupratap Singh" userId="S::sing1583@purdue.edu::b65ceba8-1473-4db9-9b4f-46a7ab4ffa2b" providerId="AD" clId="Web-{08BC29DA-644D-D60D-2CD7-684B7615380F}" dt="2025-02-20T16:35:07.457" v="167" actId="1076"/>
          <ac:spMkLst>
            <pc:docMk/>
            <pc:sldMk cId="3413635158" sldId="302"/>
            <ac:spMk id="13" creationId="{0E66BF28-F2BD-B330-51A0-C459B473F79A}"/>
          </ac:spMkLst>
        </pc:spChg>
        <pc:spChg chg="add mod">
          <ac:chgData name="Abhinav Bhanupratap Singh" userId="S::sing1583@purdue.edu::b65ceba8-1473-4db9-9b4f-46a7ab4ffa2b" providerId="AD" clId="Web-{08BC29DA-644D-D60D-2CD7-684B7615380F}" dt="2025-02-20T16:34:46.847" v="166" actId="1076"/>
          <ac:spMkLst>
            <pc:docMk/>
            <pc:sldMk cId="3413635158" sldId="302"/>
            <ac:spMk id="19" creationId="{E5CEA203-2FD5-F7D6-2771-95CF3A29B604}"/>
          </ac:spMkLst>
        </pc:spChg>
        <pc:picChg chg="mod">
          <ac:chgData name="Abhinav Bhanupratap Singh" userId="S::sing1583@purdue.edu::b65ceba8-1473-4db9-9b4f-46a7ab4ffa2b" providerId="AD" clId="Web-{08BC29DA-644D-D60D-2CD7-684B7615380F}" dt="2025-02-20T16:34:36.487" v="159" actId="14100"/>
          <ac:picMkLst>
            <pc:docMk/>
            <pc:sldMk cId="3413635158" sldId="302"/>
            <ac:picMk id="9" creationId="{C82F8682-0C8F-36CA-5CCE-26D5D22B178A}"/>
          </ac:picMkLst>
        </pc:picChg>
        <pc:picChg chg="add mod">
          <ac:chgData name="Abhinav Bhanupratap Singh" userId="S::sing1583@purdue.edu::b65ceba8-1473-4db9-9b4f-46a7ab4ffa2b" providerId="AD" clId="Web-{08BC29DA-644D-D60D-2CD7-684B7615380F}" dt="2025-02-20T16:34:36.503" v="160" actId="14100"/>
          <ac:picMkLst>
            <pc:docMk/>
            <pc:sldMk cId="3413635158" sldId="302"/>
            <ac:picMk id="15" creationId="{25F3A597-F256-F819-EE58-5E693185E6E4}"/>
          </ac:picMkLst>
        </pc:picChg>
        <pc:picChg chg="add mod">
          <ac:chgData name="Abhinav Bhanupratap Singh" userId="S::sing1583@purdue.edu::b65ceba8-1473-4db9-9b4f-46a7ab4ffa2b" providerId="AD" clId="Web-{08BC29DA-644D-D60D-2CD7-684B7615380F}" dt="2025-02-20T16:34:36.534" v="161" actId="14100"/>
          <ac:picMkLst>
            <pc:docMk/>
            <pc:sldMk cId="3413635158" sldId="302"/>
            <ac:picMk id="17" creationId="{69DFEE15-A30F-E472-2654-82CC93A44D98}"/>
          </ac:picMkLst>
        </pc:picChg>
      </pc:sldChg>
      <pc:sldChg chg="addSp modSp">
        <pc:chgData name="Abhinav Bhanupratap Singh" userId="S::sing1583@purdue.edu::b65ceba8-1473-4db9-9b4f-46a7ab4ffa2b" providerId="AD" clId="Web-{08BC29DA-644D-D60D-2CD7-684B7615380F}" dt="2025-02-20T16:25:42.477" v="81"/>
        <pc:sldMkLst>
          <pc:docMk/>
          <pc:sldMk cId="3302373503" sldId="329"/>
        </pc:sldMkLst>
        <pc:spChg chg="add">
          <ac:chgData name="Abhinav Bhanupratap Singh" userId="S::sing1583@purdue.edu::b65ceba8-1473-4db9-9b4f-46a7ab4ffa2b" providerId="AD" clId="Web-{08BC29DA-644D-D60D-2CD7-684B7615380F}" dt="2025-02-20T16:25:42.477" v="81"/>
          <ac:spMkLst>
            <pc:docMk/>
            <pc:sldMk cId="3302373503" sldId="329"/>
            <ac:spMk id="4" creationId="{7E8856C9-FF64-35D0-9E89-BC63A8408D7C}"/>
          </ac:spMkLst>
        </pc:spChg>
        <pc:picChg chg="mod">
          <ac:chgData name="Abhinav Bhanupratap Singh" userId="S::sing1583@purdue.edu::b65ceba8-1473-4db9-9b4f-46a7ab4ffa2b" providerId="AD" clId="Web-{08BC29DA-644D-D60D-2CD7-684B7615380F}" dt="2025-02-20T16:25:31.758" v="80" actId="1076"/>
          <ac:picMkLst>
            <pc:docMk/>
            <pc:sldMk cId="3302373503" sldId="329"/>
            <ac:picMk id="10" creationId="{CD549244-B615-9F2E-D79A-599E337CE1EB}"/>
          </ac:picMkLst>
        </pc:picChg>
      </pc:sldChg>
      <pc:sldChg chg="addSp delSp modSp">
        <pc:chgData name="Abhinav Bhanupratap Singh" userId="S::sing1583@purdue.edu::b65ceba8-1473-4db9-9b4f-46a7ab4ffa2b" providerId="AD" clId="Web-{08BC29DA-644D-D60D-2CD7-684B7615380F}" dt="2025-02-20T16:28:24.433" v="103" actId="1076"/>
        <pc:sldMkLst>
          <pc:docMk/>
          <pc:sldMk cId="1830126931" sldId="340"/>
        </pc:sldMkLst>
        <pc:spChg chg="add mod">
          <ac:chgData name="Abhinav Bhanupratap Singh" userId="S::sing1583@purdue.edu::b65ceba8-1473-4db9-9b4f-46a7ab4ffa2b" providerId="AD" clId="Web-{08BC29DA-644D-D60D-2CD7-684B7615380F}" dt="2025-02-20T16:28:12.621" v="100" actId="1076"/>
          <ac:spMkLst>
            <pc:docMk/>
            <pc:sldMk cId="1830126931" sldId="340"/>
            <ac:spMk id="11" creationId="{C867BF4B-AAAA-AFED-F760-5DC7C111AC90}"/>
          </ac:spMkLst>
        </pc:spChg>
        <pc:spChg chg="add mod">
          <ac:chgData name="Abhinav Bhanupratap Singh" userId="S::sing1583@purdue.edu::b65ceba8-1473-4db9-9b4f-46a7ab4ffa2b" providerId="AD" clId="Web-{08BC29DA-644D-D60D-2CD7-684B7615380F}" dt="2025-02-20T16:28:24.433" v="103" actId="1076"/>
          <ac:spMkLst>
            <pc:docMk/>
            <pc:sldMk cId="1830126931" sldId="340"/>
            <ac:spMk id="27" creationId="{3432833D-73C5-39F5-F27B-EC61631AB9D7}"/>
          </ac:spMkLst>
        </pc:spChg>
        <pc:picChg chg="mod">
          <ac:chgData name="Abhinav Bhanupratap Singh" userId="S::sing1583@purdue.edu::b65ceba8-1473-4db9-9b4f-46a7ab4ffa2b" providerId="AD" clId="Web-{08BC29DA-644D-D60D-2CD7-684B7615380F}" dt="2025-02-20T16:28:06.917" v="99" actId="1076"/>
          <ac:picMkLst>
            <pc:docMk/>
            <pc:sldMk cId="1830126931" sldId="340"/>
            <ac:picMk id="8" creationId="{10403ED2-08FA-8E46-D183-50ACF405040B}"/>
          </ac:picMkLst>
        </pc:picChg>
        <pc:picChg chg="add mod">
          <ac:chgData name="Abhinav Bhanupratap Singh" userId="S::sing1583@purdue.edu::b65ceba8-1473-4db9-9b4f-46a7ab4ffa2b" providerId="AD" clId="Web-{08BC29DA-644D-D60D-2CD7-684B7615380F}" dt="2025-02-20T16:28:12.652" v="101" actId="1076"/>
          <ac:picMkLst>
            <pc:docMk/>
            <pc:sldMk cId="1830126931" sldId="340"/>
            <ac:picMk id="26" creationId="{BCEEECBA-EEA4-1CB8-A282-901B0706C938}"/>
          </ac:picMkLst>
        </pc:picChg>
      </pc:sldChg>
      <pc:sldChg chg="addSp delSp modSp add replId">
        <pc:chgData name="Abhinav Bhanupratap Singh" userId="S::sing1583@purdue.edu::b65ceba8-1473-4db9-9b4f-46a7ab4ffa2b" providerId="AD" clId="Web-{08BC29DA-644D-D60D-2CD7-684B7615380F}" dt="2025-02-20T16:21:59.926" v="79" actId="1076"/>
        <pc:sldMkLst>
          <pc:docMk/>
          <pc:sldMk cId="3286835946" sldId="344"/>
        </pc:sldMkLst>
        <pc:spChg chg="add mod">
          <ac:chgData name="Abhinav Bhanupratap Singh" userId="S::sing1583@purdue.edu::b65ceba8-1473-4db9-9b4f-46a7ab4ffa2b" providerId="AD" clId="Web-{08BC29DA-644D-D60D-2CD7-684B7615380F}" dt="2025-02-20T16:21:59.567" v="64" actId="1076"/>
          <ac:spMkLst>
            <pc:docMk/>
            <pc:sldMk cId="3286835946" sldId="344"/>
            <ac:spMk id="5" creationId="{47D40580-2722-D072-05DA-1A8348C85E36}"/>
          </ac:spMkLst>
        </pc:spChg>
        <pc:spChg chg="add mod">
          <ac:chgData name="Abhinav Bhanupratap Singh" userId="S::sing1583@purdue.edu::b65ceba8-1473-4db9-9b4f-46a7ab4ffa2b" providerId="AD" clId="Web-{08BC29DA-644D-D60D-2CD7-684B7615380F}" dt="2025-02-20T16:21:59.582" v="65" actId="1076"/>
          <ac:spMkLst>
            <pc:docMk/>
            <pc:sldMk cId="3286835946" sldId="344"/>
            <ac:spMk id="21" creationId="{533455BB-8C16-0158-29CF-1E80508A79FC}"/>
          </ac:spMkLst>
        </pc:spChg>
        <pc:spChg chg="add mod">
          <ac:chgData name="Abhinav Bhanupratap Singh" userId="S::sing1583@purdue.edu::b65ceba8-1473-4db9-9b4f-46a7ab4ffa2b" providerId="AD" clId="Web-{08BC29DA-644D-D60D-2CD7-684B7615380F}" dt="2025-02-20T16:21:59.582" v="66" actId="1076"/>
          <ac:spMkLst>
            <pc:docMk/>
            <pc:sldMk cId="3286835946" sldId="344"/>
            <ac:spMk id="22" creationId="{2F9E5F9D-AE39-0AC0-9FDE-A93299BEDADC}"/>
          </ac:spMkLst>
        </pc:spChg>
        <pc:spChg chg="add mod">
          <ac:chgData name="Abhinav Bhanupratap Singh" userId="S::sing1583@purdue.edu::b65ceba8-1473-4db9-9b4f-46a7ab4ffa2b" providerId="AD" clId="Web-{08BC29DA-644D-D60D-2CD7-684B7615380F}" dt="2025-02-20T16:21:59.598" v="67" actId="1076"/>
          <ac:spMkLst>
            <pc:docMk/>
            <pc:sldMk cId="3286835946" sldId="344"/>
            <ac:spMk id="23" creationId="{D98C09EF-B22B-2076-6245-CBEE271155A4}"/>
          </ac:spMkLst>
        </pc:spChg>
        <pc:spChg chg="add mod">
          <ac:chgData name="Abhinav Bhanupratap Singh" userId="S::sing1583@purdue.edu::b65ceba8-1473-4db9-9b4f-46a7ab4ffa2b" providerId="AD" clId="Web-{08BC29DA-644D-D60D-2CD7-684B7615380F}" dt="2025-02-20T16:21:59.613" v="68" actId="1076"/>
          <ac:spMkLst>
            <pc:docMk/>
            <pc:sldMk cId="3286835946" sldId="344"/>
            <ac:spMk id="24" creationId="{D61EE7B6-BCB9-5710-7D68-B1861ADCDA7F}"/>
          </ac:spMkLst>
        </pc:spChg>
        <pc:spChg chg="add mod">
          <ac:chgData name="Abhinav Bhanupratap Singh" userId="S::sing1583@purdue.edu::b65ceba8-1473-4db9-9b4f-46a7ab4ffa2b" providerId="AD" clId="Web-{08BC29DA-644D-D60D-2CD7-684B7615380F}" dt="2025-02-20T16:21:59.613" v="69" actId="1076"/>
          <ac:spMkLst>
            <pc:docMk/>
            <pc:sldMk cId="3286835946" sldId="344"/>
            <ac:spMk id="25" creationId="{B407E7DD-C278-426D-E71D-D8B2D6C9625F}"/>
          </ac:spMkLst>
        </pc:spChg>
        <pc:spChg chg="add mod">
          <ac:chgData name="Abhinav Bhanupratap Singh" userId="S::sing1583@purdue.edu::b65ceba8-1473-4db9-9b4f-46a7ab4ffa2b" providerId="AD" clId="Web-{08BC29DA-644D-D60D-2CD7-684B7615380F}" dt="2025-02-20T16:21:59.629" v="70" actId="1076"/>
          <ac:spMkLst>
            <pc:docMk/>
            <pc:sldMk cId="3286835946" sldId="344"/>
            <ac:spMk id="26" creationId="{27F82CCE-DF70-2F45-FA98-4D17669A9BB3}"/>
          </ac:spMkLst>
        </pc:spChg>
        <pc:spChg chg="add mod">
          <ac:chgData name="Abhinav Bhanupratap Singh" userId="S::sing1583@purdue.edu::b65ceba8-1473-4db9-9b4f-46a7ab4ffa2b" providerId="AD" clId="Web-{08BC29DA-644D-D60D-2CD7-684B7615380F}" dt="2025-02-20T16:21:59.926" v="79" actId="1076"/>
          <ac:spMkLst>
            <pc:docMk/>
            <pc:sldMk cId="3286835946" sldId="344"/>
            <ac:spMk id="35" creationId="{9528C0D9-E515-8727-81D0-D79315779218}"/>
          </ac:spMkLst>
        </pc:spChg>
        <pc:picChg chg="mod">
          <ac:chgData name="Abhinav Bhanupratap Singh" userId="S::sing1583@purdue.edu::b65ceba8-1473-4db9-9b4f-46a7ab4ffa2b" providerId="AD" clId="Web-{08BC29DA-644D-D60D-2CD7-684B7615380F}" dt="2025-02-20T16:21:59.660" v="71" actId="1076"/>
          <ac:picMkLst>
            <pc:docMk/>
            <pc:sldMk cId="3286835946" sldId="344"/>
            <ac:picMk id="27" creationId="{E16E6B96-24E6-2FF9-4457-09B29BE72518}"/>
          </ac:picMkLst>
        </pc:picChg>
        <pc:picChg chg="mod">
          <ac:chgData name="Abhinav Bhanupratap Singh" userId="S::sing1583@purdue.edu::b65ceba8-1473-4db9-9b4f-46a7ab4ffa2b" providerId="AD" clId="Web-{08BC29DA-644D-D60D-2CD7-684B7615380F}" dt="2025-02-20T16:21:59.707" v="72" actId="1076"/>
          <ac:picMkLst>
            <pc:docMk/>
            <pc:sldMk cId="3286835946" sldId="344"/>
            <ac:picMk id="28" creationId="{323DF86A-0BE6-A61E-B8C3-206BE15F6B3C}"/>
          </ac:picMkLst>
        </pc:picChg>
        <pc:picChg chg="add mod">
          <ac:chgData name="Abhinav Bhanupratap Singh" userId="S::sing1583@purdue.edu::b65ceba8-1473-4db9-9b4f-46a7ab4ffa2b" providerId="AD" clId="Web-{08BC29DA-644D-D60D-2CD7-684B7615380F}" dt="2025-02-20T16:21:59.738" v="73" actId="1076"/>
          <ac:picMkLst>
            <pc:docMk/>
            <pc:sldMk cId="3286835946" sldId="344"/>
            <ac:picMk id="29" creationId="{D8C213EB-40F3-0303-AE01-CF77DEDA63A9}"/>
          </ac:picMkLst>
        </pc:picChg>
        <pc:picChg chg="mod">
          <ac:chgData name="Abhinav Bhanupratap Singh" userId="S::sing1583@purdue.edu::b65ceba8-1473-4db9-9b4f-46a7ab4ffa2b" providerId="AD" clId="Web-{08BC29DA-644D-D60D-2CD7-684B7615380F}" dt="2025-02-20T16:21:59.770" v="74" actId="1076"/>
          <ac:picMkLst>
            <pc:docMk/>
            <pc:sldMk cId="3286835946" sldId="344"/>
            <ac:picMk id="30" creationId="{5FBD7DB8-4732-986E-A894-EFDEDB8CF55C}"/>
          </ac:picMkLst>
        </pc:picChg>
        <pc:picChg chg="mod">
          <ac:chgData name="Abhinav Bhanupratap Singh" userId="S::sing1583@purdue.edu::b65ceba8-1473-4db9-9b4f-46a7ab4ffa2b" providerId="AD" clId="Web-{08BC29DA-644D-D60D-2CD7-684B7615380F}" dt="2025-02-20T16:21:59.817" v="75" actId="1076"/>
          <ac:picMkLst>
            <pc:docMk/>
            <pc:sldMk cId="3286835946" sldId="344"/>
            <ac:picMk id="31" creationId="{24B4248C-B7AD-9DF1-8143-B0B9458429FF}"/>
          </ac:picMkLst>
        </pc:picChg>
        <pc:picChg chg="mod">
          <ac:chgData name="Abhinav Bhanupratap Singh" userId="S::sing1583@purdue.edu::b65ceba8-1473-4db9-9b4f-46a7ab4ffa2b" providerId="AD" clId="Web-{08BC29DA-644D-D60D-2CD7-684B7615380F}" dt="2025-02-20T16:21:59.848" v="76" actId="1076"/>
          <ac:picMkLst>
            <pc:docMk/>
            <pc:sldMk cId="3286835946" sldId="344"/>
            <ac:picMk id="32" creationId="{004421A1-070B-3B86-CEC0-0421DA8E557A}"/>
          </ac:picMkLst>
        </pc:picChg>
        <pc:picChg chg="mod">
          <ac:chgData name="Abhinav Bhanupratap Singh" userId="S::sing1583@purdue.edu::b65ceba8-1473-4db9-9b4f-46a7ab4ffa2b" providerId="AD" clId="Web-{08BC29DA-644D-D60D-2CD7-684B7615380F}" dt="2025-02-20T16:21:59.879" v="77" actId="1076"/>
          <ac:picMkLst>
            <pc:docMk/>
            <pc:sldMk cId="3286835946" sldId="344"/>
            <ac:picMk id="33" creationId="{C103DF62-0B32-A521-F3A2-542B1F83AC89}"/>
          </ac:picMkLst>
        </pc:picChg>
        <pc:picChg chg="add mod">
          <ac:chgData name="Abhinav Bhanupratap Singh" userId="S::sing1583@purdue.edu::b65ceba8-1473-4db9-9b4f-46a7ab4ffa2b" providerId="AD" clId="Web-{08BC29DA-644D-D60D-2CD7-684B7615380F}" dt="2025-02-20T16:21:59.910" v="78" actId="1076"/>
          <ac:picMkLst>
            <pc:docMk/>
            <pc:sldMk cId="3286835946" sldId="344"/>
            <ac:picMk id="34" creationId="{C23A5C21-B42A-D4D1-1FF4-91BEA6493251}"/>
          </ac:picMkLst>
        </pc:picChg>
      </pc:sldChg>
    </pc:docChg>
  </pc:docChgLst>
  <pc:docChgLst>
    <pc:chgData name="Arya Bijish" userId="S::abijish@purdue.edu::d9b4a0e3-a775-44e2-b941-4c916dc01aed" providerId="AD" clId="Web-{3C8FBBFF-495E-796F-308E-88C4BF9FDF06}"/>
    <pc:docChg chg="modSld modMainMaster">
      <pc:chgData name="Arya Bijish" userId="S::abijish@purdue.edu::d9b4a0e3-a775-44e2-b941-4c916dc01aed" providerId="AD" clId="Web-{3C8FBBFF-495E-796F-308E-88C4BF9FDF06}" dt="2025-03-13T15:45:54.431" v="39"/>
      <pc:docMkLst>
        <pc:docMk/>
      </pc:docMkLst>
      <pc:sldChg chg="modSp">
        <pc:chgData name="Arya Bijish" userId="S::abijish@purdue.edu::d9b4a0e3-a775-44e2-b941-4c916dc01aed" providerId="AD" clId="Web-{3C8FBBFF-495E-796F-308E-88C4BF9FDF06}" dt="2025-03-13T15:45:52.134" v="31"/>
        <pc:sldMkLst>
          <pc:docMk/>
          <pc:sldMk cId="2613365997" sldId="345"/>
        </pc:sldMkLst>
        <pc:spChg chg="mod">
          <ac:chgData name="Arya Bijish" userId="S::abijish@purdue.edu::d9b4a0e3-a775-44e2-b941-4c916dc01aed" providerId="AD" clId="Web-{3C8FBBFF-495E-796F-308E-88C4BF9FDF06}" dt="2025-03-13T15:45:52.134" v="31"/>
          <ac:spMkLst>
            <pc:docMk/>
            <pc:sldMk cId="2613365997" sldId="345"/>
            <ac:spMk id="5" creationId="{A652E3BA-2B18-B157-2137-1C4E2C7A7D47}"/>
          </ac:spMkLst>
        </pc:spChg>
      </pc:sldChg>
      <pc:sldChg chg="modSp">
        <pc:chgData name="Arya Bijish" userId="S::abijish@purdue.edu::d9b4a0e3-a775-44e2-b941-4c916dc01aed" providerId="AD" clId="Web-{3C8FBBFF-495E-796F-308E-88C4BF9FDF06}" dt="2025-03-13T15:45:52.134" v="31"/>
        <pc:sldMkLst>
          <pc:docMk/>
          <pc:sldMk cId="1018050751" sldId="347"/>
        </pc:sldMkLst>
        <pc:spChg chg="mod">
          <ac:chgData name="Arya Bijish" userId="S::abijish@purdue.edu::d9b4a0e3-a775-44e2-b941-4c916dc01aed" providerId="AD" clId="Web-{3C8FBBFF-495E-796F-308E-88C4BF9FDF06}" dt="2025-03-13T15:45:52.134" v="31"/>
          <ac:spMkLst>
            <pc:docMk/>
            <pc:sldMk cId="1018050751" sldId="347"/>
            <ac:spMk id="5" creationId="{C001F639-6504-CEC2-A0C9-7C48A2CE44B9}"/>
          </ac:spMkLst>
        </pc:spChg>
      </pc:sldChg>
      <pc:sldChg chg="modSp">
        <pc:chgData name="Arya Bijish" userId="S::abijish@purdue.edu::d9b4a0e3-a775-44e2-b941-4c916dc01aed" providerId="AD" clId="Web-{3C8FBBFF-495E-796F-308E-88C4BF9FDF06}" dt="2025-03-13T15:45:52.134" v="31"/>
        <pc:sldMkLst>
          <pc:docMk/>
          <pc:sldMk cId="2710205535" sldId="348"/>
        </pc:sldMkLst>
        <pc:spChg chg="mod">
          <ac:chgData name="Arya Bijish" userId="S::abijish@purdue.edu::d9b4a0e3-a775-44e2-b941-4c916dc01aed" providerId="AD" clId="Web-{3C8FBBFF-495E-796F-308E-88C4BF9FDF06}" dt="2025-03-13T15:45:52.134" v="31"/>
          <ac:spMkLst>
            <pc:docMk/>
            <pc:sldMk cId="2710205535" sldId="348"/>
            <ac:spMk id="3" creationId="{A1E6532E-AF94-F506-941E-D531F7AB016E}"/>
          </ac:spMkLst>
        </pc:spChg>
      </pc:sldChg>
      <pc:sldChg chg="modSp">
        <pc:chgData name="Arya Bijish" userId="S::abijish@purdue.edu::d9b4a0e3-a775-44e2-b941-4c916dc01aed" providerId="AD" clId="Web-{3C8FBBFF-495E-796F-308E-88C4BF9FDF06}" dt="2025-03-13T15:45:52.134" v="31"/>
        <pc:sldMkLst>
          <pc:docMk/>
          <pc:sldMk cId="1535737601" sldId="349"/>
        </pc:sldMkLst>
        <pc:spChg chg="mod">
          <ac:chgData name="Arya Bijish" userId="S::abijish@purdue.edu::d9b4a0e3-a775-44e2-b941-4c916dc01aed" providerId="AD" clId="Web-{3C8FBBFF-495E-796F-308E-88C4BF9FDF06}" dt="2025-03-13T15:45:52.134" v="31"/>
          <ac:spMkLst>
            <pc:docMk/>
            <pc:sldMk cId="1535737601" sldId="349"/>
            <ac:spMk id="3" creationId="{38256892-9080-2B93-0B8E-58FA7EE89B81}"/>
          </ac:spMkLst>
        </pc:spChg>
      </pc:sldChg>
      <pc:sldChg chg="modSp">
        <pc:chgData name="Arya Bijish" userId="S::abijish@purdue.edu::d9b4a0e3-a775-44e2-b941-4c916dc01aed" providerId="AD" clId="Web-{3C8FBBFF-495E-796F-308E-88C4BF9FDF06}" dt="2025-03-13T15:45:52.134" v="31"/>
        <pc:sldMkLst>
          <pc:docMk/>
          <pc:sldMk cId="623441669" sldId="350"/>
        </pc:sldMkLst>
        <pc:spChg chg="mod">
          <ac:chgData name="Arya Bijish" userId="S::abijish@purdue.edu::d9b4a0e3-a775-44e2-b941-4c916dc01aed" providerId="AD" clId="Web-{3C8FBBFF-495E-796F-308E-88C4BF9FDF06}" dt="2025-03-13T15:45:52.134" v="31"/>
          <ac:spMkLst>
            <pc:docMk/>
            <pc:sldMk cId="623441669" sldId="350"/>
            <ac:spMk id="3" creationId="{87657EB0-AAED-2C03-99A1-EC5342A07765}"/>
          </ac:spMkLst>
        </pc:spChg>
      </pc:sldChg>
      <pc:sldChg chg="modSp">
        <pc:chgData name="Arya Bijish" userId="S::abijish@purdue.edu::d9b4a0e3-a775-44e2-b941-4c916dc01aed" providerId="AD" clId="Web-{3C8FBBFF-495E-796F-308E-88C4BF9FDF06}" dt="2025-03-13T15:45:52.134" v="31"/>
        <pc:sldMkLst>
          <pc:docMk/>
          <pc:sldMk cId="2086624025" sldId="352"/>
        </pc:sldMkLst>
        <pc:spChg chg="mod">
          <ac:chgData name="Arya Bijish" userId="S::abijish@purdue.edu::d9b4a0e3-a775-44e2-b941-4c916dc01aed" providerId="AD" clId="Web-{3C8FBBFF-495E-796F-308E-88C4BF9FDF06}" dt="2025-03-13T15:45:52.134" v="31"/>
          <ac:spMkLst>
            <pc:docMk/>
            <pc:sldMk cId="2086624025" sldId="352"/>
            <ac:spMk id="3" creationId="{7265273D-69F5-6BD7-2E56-4A9C3BE0F1F0}"/>
          </ac:spMkLst>
        </pc:spChg>
      </pc:sldChg>
      <pc:sldChg chg="modSp">
        <pc:chgData name="Arya Bijish" userId="S::abijish@purdue.edu::d9b4a0e3-a775-44e2-b941-4c916dc01aed" providerId="AD" clId="Web-{3C8FBBFF-495E-796F-308E-88C4BF9FDF06}" dt="2025-03-13T15:45:52.134" v="31"/>
        <pc:sldMkLst>
          <pc:docMk/>
          <pc:sldMk cId="3611639832" sldId="353"/>
        </pc:sldMkLst>
        <pc:spChg chg="mod">
          <ac:chgData name="Arya Bijish" userId="S::abijish@purdue.edu::d9b4a0e3-a775-44e2-b941-4c916dc01aed" providerId="AD" clId="Web-{3C8FBBFF-495E-796F-308E-88C4BF9FDF06}" dt="2025-03-13T15:45:52.134" v="31"/>
          <ac:spMkLst>
            <pc:docMk/>
            <pc:sldMk cId="3611639832" sldId="353"/>
            <ac:spMk id="3" creationId="{57668AB7-0A23-E2C8-F3F7-36B153A46525}"/>
          </ac:spMkLst>
        </pc:spChg>
      </pc:sldChg>
      <pc:sldChg chg="modSp">
        <pc:chgData name="Arya Bijish" userId="S::abijish@purdue.edu::d9b4a0e3-a775-44e2-b941-4c916dc01aed" providerId="AD" clId="Web-{3C8FBBFF-495E-796F-308E-88C4BF9FDF06}" dt="2025-03-13T15:45:52.134" v="31"/>
        <pc:sldMkLst>
          <pc:docMk/>
          <pc:sldMk cId="1827033184" sldId="354"/>
        </pc:sldMkLst>
        <pc:spChg chg="mod">
          <ac:chgData name="Arya Bijish" userId="S::abijish@purdue.edu::d9b4a0e3-a775-44e2-b941-4c916dc01aed" providerId="AD" clId="Web-{3C8FBBFF-495E-796F-308E-88C4BF9FDF06}" dt="2025-03-13T15:45:52.134" v="31"/>
          <ac:spMkLst>
            <pc:docMk/>
            <pc:sldMk cId="1827033184" sldId="354"/>
            <ac:spMk id="3" creationId="{90627530-3604-048B-8475-946C9503BCC6}"/>
          </ac:spMkLst>
        </pc:spChg>
      </pc:sldChg>
      <pc:sldChg chg="modSp">
        <pc:chgData name="Arya Bijish" userId="S::abijish@purdue.edu::d9b4a0e3-a775-44e2-b941-4c916dc01aed" providerId="AD" clId="Web-{3C8FBBFF-495E-796F-308E-88C4BF9FDF06}" dt="2025-03-13T15:45:52.134" v="31"/>
        <pc:sldMkLst>
          <pc:docMk/>
          <pc:sldMk cId="3822844933" sldId="356"/>
        </pc:sldMkLst>
        <pc:spChg chg="mod">
          <ac:chgData name="Arya Bijish" userId="S::abijish@purdue.edu::d9b4a0e3-a775-44e2-b941-4c916dc01aed" providerId="AD" clId="Web-{3C8FBBFF-495E-796F-308E-88C4BF9FDF06}" dt="2025-03-13T15:45:52.134" v="31"/>
          <ac:spMkLst>
            <pc:docMk/>
            <pc:sldMk cId="3822844933" sldId="356"/>
            <ac:spMk id="3" creationId="{22D76FA4-9684-CF8E-029A-14F07C051D04}"/>
          </ac:spMkLst>
        </pc:spChg>
      </pc:sldChg>
      <pc:sldChg chg="modSp">
        <pc:chgData name="Arya Bijish" userId="S::abijish@purdue.edu::d9b4a0e3-a775-44e2-b941-4c916dc01aed" providerId="AD" clId="Web-{3C8FBBFF-495E-796F-308E-88C4BF9FDF06}" dt="2025-03-13T15:45:52.134" v="31"/>
        <pc:sldMkLst>
          <pc:docMk/>
          <pc:sldMk cId="712383323" sldId="357"/>
        </pc:sldMkLst>
        <pc:spChg chg="mod">
          <ac:chgData name="Arya Bijish" userId="S::abijish@purdue.edu::d9b4a0e3-a775-44e2-b941-4c916dc01aed" providerId="AD" clId="Web-{3C8FBBFF-495E-796F-308E-88C4BF9FDF06}" dt="2025-03-13T15:45:52.134" v="31"/>
          <ac:spMkLst>
            <pc:docMk/>
            <pc:sldMk cId="712383323" sldId="357"/>
            <ac:spMk id="5" creationId="{230B70F6-A760-F805-4489-4A9026AB0E94}"/>
          </ac:spMkLst>
        </pc:spChg>
      </pc:sldChg>
      <pc:sldChg chg="modSp">
        <pc:chgData name="Arya Bijish" userId="S::abijish@purdue.edu::d9b4a0e3-a775-44e2-b941-4c916dc01aed" providerId="AD" clId="Web-{3C8FBBFF-495E-796F-308E-88C4BF9FDF06}" dt="2025-03-13T15:45:52.134" v="31"/>
        <pc:sldMkLst>
          <pc:docMk/>
          <pc:sldMk cId="4070471548" sldId="358"/>
        </pc:sldMkLst>
        <pc:spChg chg="mod">
          <ac:chgData name="Arya Bijish" userId="S::abijish@purdue.edu::d9b4a0e3-a775-44e2-b941-4c916dc01aed" providerId="AD" clId="Web-{3C8FBBFF-495E-796F-308E-88C4BF9FDF06}" dt="2025-03-13T15:45:52.134" v="31"/>
          <ac:spMkLst>
            <pc:docMk/>
            <pc:sldMk cId="4070471548" sldId="358"/>
            <ac:spMk id="2" creationId="{3D1EC956-CACA-3E13-DECA-5FB22697026B}"/>
          </ac:spMkLst>
        </pc:spChg>
      </pc:sldChg>
      <pc:sldChg chg="modSp">
        <pc:chgData name="Arya Bijish" userId="S::abijish@purdue.edu::d9b4a0e3-a775-44e2-b941-4c916dc01aed" providerId="AD" clId="Web-{3C8FBBFF-495E-796F-308E-88C4BF9FDF06}" dt="2025-03-13T15:45:52.134" v="31"/>
        <pc:sldMkLst>
          <pc:docMk/>
          <pc:sldMk cId="4229133556" sldId="363"/>
        </pc:sldMkLst>
        <pc:spChg chg="mod">
          <ac:chgData name="Arya Bijish" userId="S::abijish@purdue.edu::d9b4a0e3-a775-44e2-b941-4c916dc01aed" providerId="AD" clId="Web-{3C8FBBFF-495E-796F-308E-88C4BF9FDF06}" dt="2025-03-13T15:45:52.134" v="31"/>
          <ac:spMkLst>
            <pc:docMk/>
            <pc:sldMk cId="4229133556" sldId="363"/>
            <ac:spMk id="5" creationId="{52B1EECD-448F-6A0D-D31D-817BD6AC771B}"/>
          </ac:spMkLst>
        </pc:spChg>
      </pc:sldChg>
      <pc:sldChg chg="modSp">
        <pc:chgData name="Arya Bijish" userId="S::abijish@purdue.edu::d9b4a0e3-a775-44e2-b941-4c916dc01aed" providerId="AD" clId="Web-{3C8FBBFF-495E-796F-308E-88C4BF9FDF06}" dt="2025-03-13T15:45:52.134" v="31"/>
        <pc:sldMkLst>
          <pc:docMk/>
          <pc:sldMk cId="3645976213" sldId="364"/>
        </pc:sldMkLst>
        <pc:spChg chg="mod">
          <ac:chgData name="Arya Bijish" userId="S::abijish@purdue.edu::d9b4a0e3-a775-44e2-b941-4c916dc01aed" providerId="AD" clId="Web-{3C8FBBFF-495E-796F-308E-88C4BF9FDF06}" dt="2025-03-13T15:45:52.134" v="31"/>
          <ac:spMkLst>
            <pc:docMk/>
            <pc:sldMk cId="3645976213" sldId="364"/>
            <ac:spMk id="5" creationId="{FB43AEF4-27EF-5853-9B6B-5854E658664C}"/>
          </ac:spMkLst>
        </pc:spChg>
      </pc:sldChg>
      <pc:sldChg chg="modSp">
        <pc:chgData name="Arya Bijish" userId="S::abijish@purdue.edu::d9b4a0e3-a775-44e2-b941-4c916dc01aed" providerId="AD" clId="Web-{3C8FBBFF-495E-796F-308E-88C4BF9FDF06}" dt="2025-03-13T15:45:52.134" v="31"/>
        <pc:sldMkLst>
          <pc:docMk/>
          <pc:sldMk cId="3754033190" sldId="365"/>
        </pc:sldMkLst>
        <pc:spChg chg="mod">
          <ac:chgData name="Arya Bijish" userId="S::abijish@purdue.edu::d9b4a0e3-a775-44e2-b941-4c916dc01aed" providerId="AD" clId="Web-{3C8FBBFF-495E-796F-308E-88C4BF9FDF06}" dt="2025-03-13T15:45:52.134" v="31"/>
          <ac:spMkLst>
            <pc:docMk/>
            <pc:sldMk cId="3754033190" sldId="365"/>
            <ac:spMk id="5" creationId="{FC013419-2F46-8FFA-DD7C-F879816522FD}"/>
          </ac:spMkLst>
        </pc:spChg>
      </pc:sldChg>
      <pc:sldChg chg="modSp">
        <pc:chgData name="Arya Bijish" userId="S::abijish@purdue.edu::d9b4a0e3-a775-44e2-b941-4c916dc01aed" providerId="AD" clId="Web-{3C8FBBFF-495E-796F-308E-88C4BF9FDF06}" dt="2025-03-13T15:45:52.134" v="31"/>
        <pc:sldMkLst>
          <pc:docMk/>
          <pc:sldMk cId="1544335189" sldId="367"/>
        </pc:sldMkLst>
        <pc:spChg chg="mod">
          <ac:chgData name="Arya Bijish" userId="S::abijish@purdue.edu::d9b4a0e3-a775-44e2-b941-4c916dc01aed" providerId="AD" clId="Web-{3C8FBBFF-495E-796F-308E-88C4BF9FDF06}" dt="2025-03-13T15:45:52.134" v="31"/>
          <ac:spMkLst>
            <pc:docMk/>
            <pc:sldMk cId="1544335189" sldId="367"/>
            <ac:spMk id="5" creationId="{C63E57F6-9029-5DB7-447F-64D7C3DAC96C}"/>
          </ac:spMkLst>
        </pc:spChg>
      </pc:sldChg>
      <pc:sldChg chg="modSp">
        <pc:chgData name="Arya Bijish" userId="S::abijish@purdue.edu::d9b4a0e3-a775-44e2-b941-4c916dc01aed" providerId="AD" clId="Web-{3C8FBBFF-495E-796F-308E-88C4BF9FDF06}" dt="2025-03-13T15:45:52.134" v="31"/>
        <pc:sldMkLst>
          <pc:docMk/>
          <pc:sldMk cId="1302264452" sldId="368"/>
        </pc:sldMkLst>
        <pc:spChg chg="mod">
          <ac:chgData name="Arya Bijish" userId="S::abijish@purdue.edu::d9b4a0e3-a775-44e2-b941-4c916dc01aed" providerId="AD" clId="Web-{3C8FBBFF-495E-796F-308E-88C4BF9FDF06}" dt="2025-03-13T15:45:52.134" v="31"/>
          <ac:spMkLst>
            <pc:docMk/>
            <pc:sldMk cId="1302264452" sldId="368"/>
            <ac:spMk id="5" creationId="{7130216A-5A5D-F987-0103-A992ACB469CB}"/>
          </ac:spMkLst>
        </pc:spChg>
      </pc:sldChg>
      <pc:sldMasterChg chg="modSp mod modSldLayout">
        <pc:chgData name="Arya Bijish" userId="S::abijish@purdue.edu::d9b4a0e3-a775-44e2-b941-4c916dc01aed" providerId="AD" clId="Web-{3C8FBBFF-495E-796F-308E-88C4BF9FDF06}" dt="2025-03-13T15:45:54.431" v="39"/>
        <pc:sldMasterMkLst>
          <pc:docMk/>
          <pc:sldMasterMk cId="3825614813" sldId="2147483715"/>
        </pc:sldMasterMkLst>
        <pc:spChg chg="mod">
          <ac:chgData name="Arya Bijish" userId="S::abijish@purdue.edu::d9b4a0e3-a775-44e2-b941-4c916dc01aed" providerId="AD" clId="Web-{3C8FBBFF-495E-796F-308E-88C4BF9FDF06}" dt="2025-03-13T15:45:52.134" v="31"/>
          <ac:spMkLst>
            <pc:docMk/>
            <pc:sldMasterMk cId="3825614813" sldId="2147483715"/>
            <ac:spMk id="6" creationId="{FF19200A-5F39-EB36-4116-B2C1717CC7AD}"/>
          </ac:spMkLst>
        </pc:spChg>
        <pc:sldLayoutChg chg="mod">
          <pc:chgData name="Arya Bijish" userId="S::abijish@purdue.edu::d9b4a0e3-a775-44e2-b941-4c916dc01aed" providerId="AD" clId="Web-{3C8FBBFF-495E-796F-308E-88C4BF9FDF06}" dt="2025-03-13T15:45:54.431" v="39"/>
          <pc:sldLayoutMkLst>
            <pc:docMk/>
            <pc:sldMasterMk cId="3825614813" sldId="2147483715"/>
            <pc:sldLayoutMk cId="4214527922" sldId="2147483716"/>
          </pc:sldLayoutMkLst>
        </pc:sldLayoutChg>
        <pc:sldLayoutChg chg="mod">
          <pc:chgData name="Arya Bijish" userId="S::abijish@purdue.edu::d9b4a0e3-a775-44e2-b941-4c916dc01aed" providerId="AD" clId="Web-{3C8FBBFF-495E-796F-308E-88C4BF9FDF06}" dt="2025-03-13T15:45:54.431" v="39"/>
          <pc:sldLayoutMkLst>
            <pc:docMk/>
            <pc:sldMasterMk cId="3825614813" sldId="2147483715"/>
            <pc:sldLayoutMk cId="569925206" sldId="2147483717"/>
          </pc:sldLayoutMkLst>
        </pc:sldLayoutChg>
        <pc:sldLayoutChg chg="mod">
          <pc:chgData name="Arya Bijish" userId="S::abijish@purdue.edu::d9b4a0e3-a775-44e2-b941-4c916dc01aed" providerId="AD" clId="Web-{3C8FBBFF-495E-796F-308E-88C4BF9FDF06}" dt="2025-03-13T15:45:54.431" v="39"/>
          <pc:sldLayoutMkLst>
            <pc:docMk/>
            <pc:sldMasterMk cId="3825614813" sldId="2147483715"/>
            <pc:sldLayoutMk cId="3586611153" sldId="2147483718"/>
          </pc:sldLayoutMkLst>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2604212396" sldId="2147483719"/>
          </pc:sldLayoutMkLst>
          <pc:spChg chg="mod">
            <ac:chgData name="Arya Bijish" userId="S::abijish@purdue.edu::d9b4a0e3-a775-44e2-b941-4c916dc01aed" providerId="AD" clId="Web-{3C8FBBFF-495E-796F-308E-88C4BF9FDF06}" dt="2025-03-13T15:45:52.134" v="31"/>
            <ac:spMkLst>
              <pc:docMk/>
              <pc:sldMasterMk cId="3825614813" sldId="2147483715"/>
              <pc:sldLayoutMk cId="2604212396" sldId="2147483719"/>
              <ac:spMk id="2" creationId="{DCA0E95C-D44C-0BD3-29E1-C39EBAC823AE}"/>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3628432518" sldId="2147483720"/>
          </pc:sldLayoutMkLst>
          <pc:spChg chg="mod">
            <ac:chgData name="Arya Bijish" userId="S::abijish@purdue.edu::d9b4a0e3-a775-44e2-b941-4c916dc01aed" providerId="AD" clId="Web-{3C8FBBFF-495E-796F-308E-88C4BF9FDF06}" dt="2025-03-13T15:45:52.134" v="31"/>
            <ac:spMkLst>
              <pc:docMk/>
              <pc:sldMasterMk cId="3825614813" sldId="2147483715"/>
              <pc:sldLayoutMk cId="3628432518" sldId="2147483720"/>
              <ac:spMk id="2" creationId="{531718D0-66F2-E88D-01BB-CD3AF9F1A376}"/>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131998448" sldId="2147483721"/>
          </pc:sldLayoutMkLst>
          <pc:spChg chg="mod">
            <ac:chgData name="Arya Bijish" userId="S::abijish@purdue.edu::d9b4a0e3-a775-44e2-b941-4c916dc01aed" providerId="AD" clId="Web-{3C8FBBFF-495E-796F-308E-88C4BF9FDF06}" dt="2025-03-13T15:45:52.134" v="31"/>
            <ac:spMkLst>
              <pc:docMk/>
              <pc:sldMasterMk cId="3825614813" sldId="2147483715"/>
              <pc:sldLayoutMk cId="1131998448" sldId="2147483721"/>
              <ac:spMk id="2" creationId="{531718D0-66F2-E88D-01BB-CD3AF9F1A376}"/>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626903686" sldId="2147483722"/>
          </pc:sldLayoutMkLst>
          <pc:spChg chg="mod">
            <ac:chgData name="Arya Bijish" userId="S::abijish@purdue.edu::d9b4a0e3-a775-44e2-b941-4c916dc01aed" providerId="AD" clId="Web-{3C8FBBFF-495E-796F-308E-88C4BF9FDF06}" dt="2025-03-13T15:45:52.134" v="31"/>
            <ac:spMkLst>
              <pc:docMk/>
              <pc:sldMasterMk cId="3825614813" sldId="2147483715"/>
              <pc:sldLayoutMk cId="1626903686" sldId="2147483722"/>
              <ac:spMk id="6" creationId="{0BF54FE2-5844-7885-7089-16924C393EB6}"/>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3639963463" sldId="2147483723"/>
          </pc:sldLayoutMkLst>
          <pc:spChg chg="mod">
            <ac:chgData name="Arya Bijish" userId="S::abijish@purdue.edu::d9b4a0e3-a775-44e2-b941-4c916dc01aed" providerId="AD" clId="Web-{3C8FBBFF-495E-796F-308E-88C4BF9FDF06}" dt="2025-03-13T15:45:52.134" v="31"/>
            <ac:spMkLst>
              <pc:docMk/>
              <pc:sldMasterMk cId="3825614813" sldId="2147483715"/>
              <pc:sldLayoutMk cId="3639963463" sldId="2147483723"/>
              <ac:spMk id="3" creationId="{73E23E79-165A-C0A0-34F4-D4CD4FAC54E2}"/>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681714512" sldId="2147483724"/>
          </pc:sldLayoutMkLst>
          <pc:spChg chg="mod">
            <ac:chgData name="Arya Bijish" userId="S::abijish@purdue.edu::d9b4a0e3-a775-44e2-b941-4c916dc01aed" providerId="AD" clId="Web-{3C8FBBFF-495E-796F-308E-88C4BF9FDF06}" dt="2025-03-13T15:45:52.134" v="31"/>
            <ac:spMkLst>
              <pc:docMk/>
              <pc:sldMasterMk cId="3825614813" sldId="2147483715"/>
              <pc:sldLayoutMk cId="1681714512" sldId="2147483724"/>
              <ac:spMk id="4" creationId="{67E20F0F-7917-55BD-382B-A4E024108196}"/>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726685085" sldId="2147483725"/>
          </pc:sldLayoutMkLst>
          <pc:spChg chg="mod">
            <ac:chgData name="Arya Bijish" userId="S::abijish@purdue.edu::d9b4a0e3-a775-44e2-b941-4c916dc01aed" providerId="AD" clId="Web-{3C8FBBFF-495E-796F-308E-88C4BF9FDF06}" dt="2025-03-13T15:45:52.134" v="31"/>
            <ac:spMkLst>
              <pc:docMk/>
              <pc:sldMasterMk cId="3825614813" sldId="2147483715"/>
              <pc:sldLayoutMk cId="1726685085" sldId="2147483725"/>
              <ac:spMk id="10" creationId="{91641B97-9FFC-02AC-9A83-AD9CF1F958B2}"/>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2460767190" sldId="2147483726"/>
          </pc:sldLayoutMkLst>
          <pc:spChg chg="mod">
            <ac:chgData name="Arya Bijish" userId="S::abijish@purdue.edu::d9b4a0e3-a775-44e2-b941-4c916dc01aed" providerId="AD" clId="Web-{3C8FBBFF-495E-796F-308E-88C4BF9FDF06}" dt="2025-03-13T15:45:52.134" v="31"/>
            <ac:spMkLst>
              <pc:docMk/>
              <pc:sldMasterMk cId="3825614813" sldId="2147483715"/>
              <pc:sldLayoutMk cId="2460767190" sldId="2147483726"/>
              <ac:spMk id="11" creationId="{F039C530-4D1F-8F28-146E-3ECC4BBCE9E0}"/>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406290031" sldId="2147483727"/>
          </pc:sldLayoutMkLst>
          <pc:spChg chg="mod">
            <ac:chgData name="Arya Bijish" userId="S::abijish@purdue.edu::d9b4a0e3-a775-44e2-b941-4c916dc01aed" providerId="AD" clId="Web-{3C8FBBFF-495E-796F-308E-88C4BF9FDF06}" dt="2025-03-13T15:45:52.134" v="31"/>
            <ac:spMkLst>
              <pc:docMk/>
              <pc:sldMasterMk cId="3825614813" sldId="2147483715"/>
              <pc:sldLayoutMk cId="406290031" sldId="2147483727"/>
              <ac:spMk id="5" creationId="{D1CC4977-AD33-556A-2AED-7416F7D43900}"/>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3433354303" sldId="2147483728"/>
          </pc:sldLayoutMkLst>
          <pc:spChg chg="mod">
            <ac:chgData name="Arya Bijish" userId="S::abijish@purdue.edu::d9b4a0e3-a775-44e2-b941-4c916dc01aed" providerId="AD" clId="Web-{3C8FBBFF-495E-796F-308E-88C4BF9FDF06}" dt="2025-03-13T15:45:52.134" v="31"/>
            <ac:spMkLst>
              <pc:docMk/>
              <pc:sldMasterMk cId="3825614813" sldId="2147483715"/>
              <pc:sldLayoutMk cId="3433354303" sldId="2147483728"/>
              <ac:spMk id="5" creationId="{3BA56456-EFF1-AF89-28F7-3D4A6920E070}"/>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5941760" sldId="2147483729"/>
          </pc:sldLayoutMkLst>
          <pc:spChg chg="mod">
            <ac:chgData name="Arya Bijish" userId="S::abijish@purdue.edu::d9b4a0e3-a775-44e2-b941-4c916dc01aed" providerId="AD" clId="Web-{3C8FBBFF-495E-796F-308E-88C4BF9FDF06}" dt="2025-03-13T15:45:52.134" v="31"/>
            <ac:spMkLst>
              <pc:docMk/>
              <pc:sldMasterMk cId="3825614813" sldId="2147483715"/>
              <pc:sldLayoutMk cId="15941760" sldId="2147483729"/>
              <ac:spMk id="2" creationId="{A3135B86-20D4-13D9-0376-A64DF5C381B3}"/>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588244453" sldId="2147483730"/>
          </pc:sldLayoutMkLst>
          <pc:spChg chg="mod">
            <ac:chgData name="Arya Bijish" userId="S::abijish@purdue.edu::d9b4a0e3-a775-44e2-b941-4c916dc01aed" providerId="AD" clId="Web-{3C8FBBFF-495E-796F-308E-88C4BF9FDF06}" dt="2025-03-13T15:45:52.134" v="31"/>
            <ac:spMkLst>
              <pc:docMk/>
              <pc:sldMasterMk cId="3825614813" sldId="2147483715"/>
              <pc:sldLayoutMk cId="1588244453" sldId="2147483730"/>
              <ac:spMk id="2" creationId="{6DA9D6A4-F44C-720B-EF21-A331231A6477}"/>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2750330322" sldId="2147483731"/>
          </pc:sldLayoutMkLst>
          <pc:spChg chg="mod">
            <ac:chgData name="Arya Bijish" userId="S::abijish@purdue.edu::d9b4a0e3-a775-44e2-b941-4c916dc01aed" providerId="AD" clId="Web-{3C8FBBFF-495E-796F-308E-88C4BF9FDF06}" dt="2025-03-13T15:45:52.134" v="31"/>
            <ac:spMkLst>
              <pc:docMk/>
              <pc:sldMasterMk cId="3825614813" sldId="2147483715"/>
              <pc:sldLayoutMk cId="2750330322" sldId="2147483731"/>
              <ac:spMk id="2" creationId="{E0D3EBD5-219C-5B88-5FAA-E3535228FBDB}"/>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689313171" sldId="2147483732"/>
          </pc:sldLayoutMkLst>
          <pc:spChg chg="mod">
            <ac:chgData name="Arya Bijish" userId="S::abijish@purdue.edu::d9b4a0e3-a775-44e2-b941-4c916dc01aed" providerId="AD" clId="Web-{3C8FBBFF-495E-796F-308E-88C4BF9FDF06}" dt="2025-03-13T15:45:52.134" v="31"/>
            <ac:spMkLst>
              <pc:docMk/>
              <pc:sldMasterMk cId="3825614813" sldId="2147483715"/>
              <pc:sldLayoutMk cId="1689313171" sldId="2147483732"/>
              <ac:spMk id="19" creationId="{0B1371B0-95CE-4462-18BB-F77CBC19BF86}"/>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885527150" sldId="2147483733"/>
          </pc:sldLayoutMkLst>
          <pc:spChg chg="mod">
            <ac:chgData name="Arya Bijish" userId="S::abijish@purdue.edu::d9b4a0e3-a775-44e2-b941-4c916dc01aed" providerId="AD" clId="Web-{3C8FBBFF-495E-796F-308E-88C4BF9FDF06}" dt="2025-03-13T15:45:52.134" v="31"/>
            <ac:spMkLst>
              <pc:docMk/>
              <pc:sldMasterMk cId="3825614813" sldId="2147483715"/>
              <pc:sldLayoutMk cId="885527150" sldId="2147483733"/>
              <ac:spMk id="20" creationId="{2785C5DB-355E-CD09-6EF5-58F892E8FB6F}"/>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703441832" sldId="2147483734"/>
          </pc:sldLayoutMkLst>
          <pc:spChg chg="mod">
            <ac:chgData name="Arya Bijish" userId="S::abijish@purdue.edu::d9b4a0e3-a775-44e2-b941-4c916dc01aed" providerId="AD" clId="Web-{3C8FBBFF-495E-796F-308E-88C4BF9FDF06}" dt="2025-03-13T15:45:52.134" v="31"/>
            <ac:spMkLst>
              <pc:docMk/>
              <pc:sldMasterMk cId="3825614813" sldId="2147483715"/>
              <pc:sldLayoutMk cId="1703441832" sldId="2147483734"/>
              <ac:spMk id="18" creationId="{BE9F3313-6532-97CE-1E0D-3A21EA40A39C}"/>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2216712600" sldId="2147483735"/>
          </pc:sldLayoutMkLst>
          <pc:spChg chg="mod">
            <ac:chgData name="Arya Bijish" userId="S::abijish@purdue.edu::d9b4a0e3-a775-44e2-b941-4c916dc01aed" providerId="AD" clId="Web-{3C8FBBFF-495E-796F-308E-88C4BF9FDF06}" dt="2025-03-13T15:45:52.134" v="31"/>
            <ac:spMkLst>
              <pc:docMk/>
              <pc:sldMasterMk cId="3825614813" sldId="2147483715"/>
              <pc:sldLayoutMk cId="2216712600" sldId="2147483735"/>
              <ac:spMk id="6" creationId="{BA0F278F-8AAE-FA0B-4B47-AB0FFECE69F2}"/>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838946650" sldId="2147483736"/>
          </pc:sldLayoutMkLst>
          <pc:spChg chg="mod">
            <ac:chgData name="Arya Bijish" userId="S::abijish@purdue.edu::d9b4a0e3-a775-44e2-b941-4c916dc01aed" providerId="AD" clId="Web-{3C8FBBFF-495E-796F-308E-88C4BF9FDF06}" dt="2025-03-13T15:45:52.134" v="31"/>
            <ac:spMkLst>
              <pc:docMk/>
              <pc:sldMasterMk cId="3825614813" sldId="2147483715"/>
              <pc:sldLayoutMk cId="1838946650" sldId="2147483736"/>
              <ac:spMk id="3" creationId="{FA4DDE6D-DD47-E873-4306-EBFC1F91F657}"/>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3347540712" sldId="2147483737"/>
          </pc:sldLayoutMkLst>
          <pc:spChg chg="mod">
            <ac:chgData name="Arya Bijish" userId="S::abijish@purdue.edu::d9b4a0e3-a775-44e2-b941-4c916dc01aed" providerId="AD" clId="Web-{3C8FBBFF-495E-796F-308E-88C4BF9FDF06}" dt="2025-03-13T15:45:52.134" v="31"/>
            <ac:spMkLst>
              <pc:docMk/>
              <pc:sldMasterMk cId="3825614813" sldId="2147483715"/>
              <pc:sldLayoutMk cId="3347540712" sldId="2147483737"/>
              <ac:spMk id="4" creationId="{3AE58850-3E44-9220-12DF-98BC6F729C54}"/>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1546374836" sldId="2147483738"/>
          </pc:sldLayoutMkLst>
          <pc:spChg chg="mod">
            <ac:chgData name="Arya Bijish" userId="S::abijish@purdue.edu::d9b4a0e3-a775-44e2-b941-4c916dc01aed" providerId="AD" clId="Web-{3C8FBBFF-495E-796F-308E-88C4BF9FDF06}" dt="2025-03-13T15:45:52.134" v="31"/>
            <ac:spMkLst>
              <pc:docMk/>
              <pc:sldMasterMk cId="3825614813" sldId="2147483715"/>
              <pc:sldLayoutMk cId="1546374836" sldId="2147483738"/>
              <ac:spMk id="2" creationId="{6A0ED9A8-0DA3-BC24-94A1-086C8ECA8189}"/>
            </ac:spMkLst>
          </pc:spChg>
        </pc:sldLayoutChg>
        <pc:sldLayoutChg chg="modSp mod">
          <pc:chgData name="Arya Bijish" userId="S::abijish@purdue.edu::d9b4a0e3-a775-44e2-b941-4c916dc01aed" providerId="AD" clId="Web-{3C8FBBFF-495E-796F-308E-88C4BF9FDF06}" dt="2025-03-13T15:45:54.431" v="39"/>
          <pc:sldLayoutMkLst>
            <pc:docMk/>
            <pc:sldMasterMk cId="3825614813" sldId="2147483715"/>
            <pc:sldLayoutMk cId="3941502010" sldId="2147483739"/>
          </pc:sldLayoutMkLst>
          <pc:spChg chg="mod">
            <ac:chgData name="Arya Bijish" userId="S::abijish@purdue.edu::d9b4a0e3-a775-44e2-b941-4c916dc01aed" providerId="AD" clId="Web-{3C8FBBFF-495E-796F-308E-88C4BF9FDF06}" dt="2025-03-13T15:45:52.134" v="31"/>
            <ac:spMkLst>
              <pc:docMk/>
              <pc:sldMasterMk cId="3825614813" sldId="2147483715"/>
              <pc:sldLayoutMk cId="3941502010" sldId="2147483739"/>
              <ac:spMk id="2" creationId="{7511E696-D9D7-67E3-048E-80603F311A2E}"/>
            </ac:spMkLst>
          </pc:spChg>
        </pc:sldLayoutChg>
        <pc:sldLayoutChg chg="mod">
          <pc:chgData name="Arya Bijish" userId="S::abijish@purdue.edu::d9b4a0e3-a775-44e2-b941-4c916dc01aed" providerId="AD" clId="Web-{3C8FBBFF-495E-796F-308E-88C4BF9FDF06}" dt="2025-03-13T15:45:54.431" v="39"/>
          <pc:sldLayoutMkLst>
            <pc:docMk/>
            <pc:sldMasterMk cId="3825614813" sldId="2147483715"/>
            <pc:sldLayoutMk cId="703653978" sldId="2147483740"/>
          </pc:sldLayoutMkLst>
        </pc:sldLayoutChg>
        <pc:sldLayoutChg chg="mod">
          <pc:chgData name="Arya Bijish" userId="S::abijish@purdue.edu::d9b4a0e3-a775-44e2-b941-4c916dc01aed" providerId="AD" clId="Web-{3C8FBBFF-495E-796F-308E-88C4BF9FDF06}" dt="2025-03-13T15:45:54.431" v="39"/>
          <pc:sldLayoutMkLst>
            <pc:docMk/>
            <pc:sldMasterMk cId="3825614813" sldId="2147483715"/>
            <pc:sldLayoutMk cId="1618025383" sldId="2147483741"/>
          </pc:sldLayoutMkLst>
        </pc:sldLayoutChg>
      </pc:sldMasterChg>
    </pc:docChg>
  </pc:docChgLst>
  <pc:docChgLst>
    <pc:chgData name="Nicolas Luca Simi" userId="S::nsimi@purdue.edu::8b530c47-9edf-4efd-87b1-ac676b01f90c" providerId="AD" clId="Web-{1613F8B2-F128-E54A-9A2D-1EB437FB9DBA}"/>
    <pc:docChg chg="modSld">
      <pc:chgData name="Nicolas Luca Simi" userId="S::nsimi@purdue.edu::8b530c47-9edf-4efd-87b1-ac676b01f90c" providerId="AD" clId="Web-{1613F8B2-F128-E54A-9A2D-1EB437FB9DBA}" dt="2025-02-05T16:11:39.437" v="17" actId="1076"/>
      <pc:docMkLst>
        <pc:docMk/>
      </pc:docMkLst>
      <pc:sldChg chg="modSp">
        <pc:chgData name="Nicolas Luca Simi" userId="S::nsimi@purdue.edu::8b530c47-9edf-4efd-87b1-ac676b01f90c" providerId="AD" clId="Web-{1613F8B2-F128-E54A-9A2D-1EB437FB9DBA}" dt="2025-02-05T15:51:46.844" v="3" actId="1076"/>
        <pc:sldMkLst>
          <pc:docMk/>
          <pc:sldMk cId="3413635158" sldId="302"/>
        </pc:sldMkLst>
        <pc:spChg chg="mod">
          <ac:chgData name="Nicolas Luca Simi" userId="S::nsimi@purdue.edu::8b530c47-9edf-4efd-87b1-ac676b01f90c" providerId="AD" clId="Web-{1613F8B2-F128-E54A-9A2D-1EB437FB9DBA}" dt="2025-02-05T15:51:36.188" v="1" actId="1076"/>
          <ac:spMkLst>
            <pc:docMk/>
            <pc:sldMk cId="3413635158" sldId="302"/>
            <ac:spMk id="2" creationId="{5436A59D-1E69-4C3D-AD73-02878802A12C}"/>
          </ac:spMkLst>
        </pc:spChg>
        <pc:picChg chg="mod">
          <ac:chgData name="Nicolas Luca Simi" userId="S::nsimi@purdue.edu::8b530c47-9edf-4efd-87b1-ac676b01f90c" providerId="AD" clId="Web-{1613F8B2-F128-E54A-9A2D-1EB437FB9DBA}" dt="2025-02-05T15:51:46.844" v="3" actId="1076"/>
          <ac:picMkLst>
            <pc:docMk/>
            <pc:sldMk cId="3413635158" sldId="302"/>
            <ac:picMk id="7" creationId="{6AC2CB4A-7473-AE50-8B60-0E24CC864054}"/>
          </ac:picMkLst>
        </pc:picChg>
      </pc:sldChg>
      <pc:sldChg chg="modSp">
        <pc:chgData name="Nicolas Luca Simi" userId="S::nsimi@purdue.edu::8b530c47-9edf-4efd-87b1-ac676b01f90c" providerId="AD" clId="Web-{1613F8B2-F128-E54A-9A2D-1EB437FB9DBA}" dt="2025-02-05T16:11:39.437" v="17" actId="1076"/>
        <pc:sldMkLst>
          <pc:docMk/>
          <pc:sldMk cId="3980679441" sldId="327"/>
        </pc:sldMkLst>
        <pc:spChg chg="mod">
          <ac:chgData name="Nicolas Luca Simi" userId="S::nsimi@purdue.edu::8b530c47-9edf-4efd-87b1-ac676b01f90c" providerId="AD" clId="Web-{1613F8B2-F128-E54A-9A2D-1EB437FB9DBA}" dt="2025-02-05T16:02:59.422" v="16" actId="1076"/>
          <ac:spMkLst>
            <pc:docMk/>
            <pc:sldMk cId="3980679441" sldId="327"/>
            <ac:spMk id="2" creationId="{5436A59D-1E69-4C3D-AD73-02878802A12C}"/>
          </ac:spMkLst>
        </pc:spChg>
      </pc:sldChg>
      <pc:sldChg chg="addSp modSp">
        <pc:chgData name="Nicolas Luca Simi" userId="S::nsimi@purdue.edu::8b530c47-9edf-4efd-87b1-ac676b01f90c" providerId="AD" clId="Web-{1613F8B2-F128-E54A-9A2D-1EB437FB9DBA}" dt="2025-02-05T15:59:20.672" v="15" actId="20577"/>
        <pc:sldMkLst>
          <pc:docMk/>
          <pc:sldMk cId="3331833938" sldId="342"/>
        </pc:sldMkLst>
        <pc:spChg chg="mod">
          <ac:chgData name="Nicolas Luca Simi" userId="S::nsimi@purdue.edu::8b530c47-9edf-4efd-87b1-ac676b01f90c" providerId="AD" clId="Web-{1613F8B2-F128-E54A-9A2D-1EB437FB9DBA}" dt="2025-02-05T15:57:26.313" v="5" actId="1076"/>
          <ac:spMkLst>
            <pc:docMk/>
            <pc:sldMk cId="3331833938" sldId="342"/>
            <ac:spMk id="2" creationId="{07D0E02D-E9A4-3193-EF59-88FFF420B186}"/>
          </ac:spMkLst>
        </pc:spChg>
        <pc:spChg chg="add mod">
          <ac:chgData name="Nicolas Luca Simi" userId="S::nsimi@purdue.edu::8b530c47-9edf-4efd-87b1-ac676b01f90c" providerId="AD" clId="Web-{1613F8B2-F128-E54A-9A2D-1EB437FB9DBA}" dt="2025-02-05T15:59:20.672" v="15" actId="20577"/>
          <ac:spMkLst>
            <pc:docMk/>
            <pc:sldMk cId="3331833938" sldId="342"/>
            <ac:spMk id="8" creationId="{27EBB6CF-E664-F210-9C1A-95A807E5B064}"/>
          </ac:spMkLst>
        </pc:spChg>
        <pc:picChg chg="add mod">
          <ac:chgData name="Nicolas Luca Simi" userId="S::nsimi@purdue.edu::8b530c47-9edf-4efd-87b1-ac676b01f90c" providerId="AD" clId="Web-{1613F8B2-F128-E54A-9A2D-1EB437FB9DBA}" dt="2025-02-05T15:58:44.906" v="9" actId="1076"/>
          <ac:picMkLst>
            <pc:docMk/>
            <pc:sldMk cId="3331833938" sldId="342"/>
            <ac:picMk id="5" creationId="{26DF4E18-5F15-9F3D-63B5-1E4DF66C9244}"/>
          </ac:picMkLst>
        </pc:picChg>
      </pc:sldChg>
    </pc:docChg>
  </pc:docChgLst>
  <pc:docChgLst>
    <pc:chgData name="Abigail Marie Wetzel" userId="S::wetzel17@purdue.edu::324e1030-18e0-4382-b284-d49f87aa8679" providerId="AD" clId="Web-{5EB23F4B-DD3D-98D2-0862-6A1D6846735D}"/>
    <pc:docChg chg="mod addSld delSld modSld">
      <pc:chgData name="Abigail Marie Wetzel" userId="S::wetzel17@purdue.edu::324e1030-18e0-4382-b284-d49f87aa8679" providerId="AD" clId="Web-{5EB23F4B-DD3D-98D2-0862-6A1D6846735D}" dt="2025-02-13T17:06:00.089" v="114" actId="1076"/>
      <pc:docMkLst>
        <pc:docMk/>
      </pc:docMkLst>
      <pc:sldChg chg="addSp delSp modSp add del">
        <pc:chgData name="Abigail Marie Wetzel" userId="S::wetzel17@purdue.edu::324e1030-18e0-4382-b284-d49f87aa8679" providerId="AD" clId="Web-{5EB23F4B-DD3D-98D2-0862-6A1D6846735D}" dt="2025-02-13T16:48:38.748" v="90"/>
        <pc:sldMkLst>
          <pc:docMk/>
          <pc:sldMk cId="3413635158" sldId="302"/>
        </pc:sldMkLst>
        <pc:spChg chg="mod">
          <ac:chgData name="Abigail Marie Wetzel" userId="S::wetzel17@purdue.edu::324e1030-18e0-4382-b284-d49f87aa8679" providerId="AD" clId="Web-{5EB23F4B-DD3D-98D2-0862-6A1D6846735D}" dt="2025-02-13T16:43:12.406" v="29" actId="1076"/>
          <ac:spMkLst>
            <pc:docMk/>
            <pc:sldMk cId="3413635158" sldId="302"/>
            <ac:spMk id="5" creationId="{58FECCC6-049C-F122-E08B-F5B3B2DCFE18}"/>
          </ac:spMkLst>
        </pc:spChg>
        <pc:spChg chg="add mod">
          <ac:chgData name="Abigail Marie Wetzel" userId="S::wetzel17@purdue.edu::324e1030-18e0-4382-b284-d49f87aa8679" providerId="AD" clId="Web-{5EB23F4B-DD3D-98D2-0862-6A1D6846735D}" dt="2025-02-13T16:48:38.748" v="90"/>
          <ac:spMkLst>
            <pc:docMk/>
            <pc:sldMk cId="3413635158" sldId="302"/>
            <ac:spMk id="12" creationId="{3432833D-73C5-39F5-F27B-EC61631AB9D7}"/>
          </ac:spMkLst>
        </pc:spChg>
        <pc:spChg chg="add mod">
          <ac:chgData name="Abigail Marie Wetzel" userId="S::wetzel17@purdue.edu::324e1030-18e0-4382-b284-d49f87aa8679" providerId="AD" clId="Web-{5EB23F4B-DD3D-98D2-0862-6A1D6846735D}" dt="2025-02-13T16:48:34.186" v="89"/>
          <ac:spMkLst>
            <pc:docMk/>
            <pc:sldMk cId="3413635158" sldId="302"/>
            <ac:spMk id="13" creationId="{0E66BF28-F2BD-B330-51A0-C459B473F79A}"/>
          </ac:spMkLst>
        </pc:spChg>
        <pc:picChg chg="mod">
          <ac:chgData name="Abigail Marie Wetzel" userId="S::wetzel17@purdue.edu::324e1030-18e0-4382-b284-d49f87aa8679" providerId="AD" clId="Web-{5EB23F4B-DD3D-98D2-0862-6A1D6846735D}" dt="2025-02-13T16:43:12.406" v="28" actId="1076"/>
          <ac:picMkLst>
            <pc:docMk/>
            <pc:sldMk cId="3413635158" sldId="302"/>
            <ac:picMk id="7" creationId="{6AC2CB4A-7473-AE50-8B60-0E24CC864054}"/>
          </ac:picMkLst>
        </pc:picChg>
        <pc:picChg chg="add mod">
          <ac:chgData name="Abigail Marie Wetzel" userId="S::wetzel17@purdue.edu::324e1030-18e0-4382-b284-d49f87aa8679" providerId="AD" clId="Web-{5EB23F4B-DD3D-98D2-0862-6A1D6846735D}" dt="2025-02-13T16:44:46.640" v="55" actId="1076"/>
          <ac:picMkLst>
            <pc:docMk/>
            <pc:sldMk cId="3413635158" sldId="302"/>
            <ac:picMk id="9" creationId="{C82F8682-0C8F-36CA-5CCE-26D5D22B178A}"/>
          </ac:picMkLst>
        </pc:picChg>
      </pc:sldChg>
      <pc:sldChg chg="addSp modSp">
        <pc:chgData name="Abigail Marie Wetzel" userId="S::wetzel17@purdue.edu::324e1030-18e0-4382-b284-d49f87aa8679" providerId="AD" clId="Web-{5EB23F4B-DD3D-98D2-0862-6A1D6846735D}" dt="2025-02-13T17:06:00.089" v="114" actId="1076"/>
        <pc:sldMkLst>
          <pc:docMk/>
          <pc:sldMk cId="3438992102" sldId="323"/>
        </pc:sldMkLst>
        <pc:picChg chg="add mod">
          <ac:chgData name="Abigail Marie Wetzel" userId="S::wetzel17@purdue.edu::324e1030-18e0-4382-b284-d49f87aa8679" providerId="AD" clId="Web-{5EB23F4B-DD3D-98D2-0862-6A1D6846735D}" dt="2025-02-13T17:06:00.089" v="114" actId="1076"/>
          <ac:picMkLst>
            <pc:docMk/>
            <pc:sldMk cId="3438992102" sldId="323"/>
            <ac:picMk id="4" creationId="{733E8D71-2973-48F0-AB29-CB190419BB99}"/>
          </ac:picMkLst>
        </pc:picChg>
        <pc:picChg chg="mod">
          <ac:chgData name="Abigail Marie Wetzel" userId="S::wetzel17@purdue.edu::324e1030-18e0-4382-b284-d49f87aa8679" providerId="AD" clId="Web-{5EB23F4B-DD3D-98D2-0862-6A1D6846735D}" dt="2025-02-13T17:05:56.104" v="113" actId="1076"/>
          <ac:picMkLst>
            <pc:docMk/>
            <pc:sldMk cId="3438992102" sldId="323"/>
            <ac:picMk id="9" creationId="{09C33AE3-C72A-29B6-B057-9D7F1A4ABABB}"/>
          </ac:picMkLst>
        </pc:picChg>
      </pc:sldChg>
      <pc:sldChg chg="addSp delSp modSp">
        <pc:chgData name="Abigail Marie Wetzel" userId="S::wetzel17@purdue.edu::324e1030-18e0-4382-b284-d49f87aa8679" providerId="AD" clId="Web-{5EB23F4B-DD3D-98D2-0862-6A1D6846735D}" dt="2025-02-13T16:49:50.982" v="101"/>
        <pc:sldMkLst>
          <pc:docMk/>
          <pc:sldMk cId="3472944009" sldId="324"/>
        </pc:sldMkLst>
        <pc:spChg chg="add mod">
          <ac:chgData name="Abigail Marie Wetzel" userId="S::wetzel17@purdue.edu::324e1030-18e0-4382-b284-d49f87aa8679" providerId="AD" clId="Web-{5EB23F4B-DD3D-98D2-0862-6A1D6846735D}" dt="2025-02-13T16:49:40.357" v="99" actId="1076"/>
          <ac:spMkLst>
            <pc:docMk/>
            <pc:sldMk cId="3472944009" sldId="324"/>
            <ac:spMk id="14" creationId="{BAED3260-A278-F129-86B9-317CBCA96C24}"/>
          </ac:spMkLst>
        </pc:spChg>
        <pc:picChg chg="add mod">
          <ac:chgData name="Abigail Marie Wetzel" userId="S::wetzel17@purdue.edu::324e1030-18e0-4382-b284-d49f87aa8679" providerId="AD" clId="Web-{5EB23F4B-DD3D-98D2-0862-6A1D6846735D}" dt="2025-02-13T16:49:50.982" v="101"/>
          <ac:picMkLst>
            <pc:docMk/>
            <pc:sldMk cId="3472944009" sldId="324"/>
            <ac:picMk id="10" creationId="{45E70D13-CD77-B8F6-6B6F-36F02D74AFBE}"/>
          </ac:picMkLst>
        </pc:picChg>
      </pc:sldChg>
      <pc:sldChg chg="addSp delSp modSp">
        <pc:chgData name="Abigail Marie Wetzel" userId="S::wetzel17@purdue.edu::324e1030-18e0-4382-b284-d49f87aa8679" providerId="AD" clId="Web-{5EB23F4B-DD3D-98D2-0862-6A1D6846735D}" dt="2025-02-13T16:38:48.001" v="22"/>
        <pc:sldMkLst>
          <pc:docMk/>
          <pc:sldMk cId="3302373503" sldId="329"/>
        </pc:sldMkLst>
        <pc:picChg chg="mod">
          <ac:chgData name="Abigail Marie Wetzel" userId="S::wetzel17@purdue.edu::324e1030-18e0-4382-b284-d49f87aa8679" providerId="AD" clId="Web-{5EB23F4B-DD3D-98D2-0862-6A1D6846735D}" dt="2025-02-13T16:38:24.470" v="18" actId="1076"/>
          <ac:picMkLst>
            <pc:docMk/>
            <pc:sldMk cId="3302373503" sldId="329"/>
            <ac:picMk id="10" creationId="{CD549244-B615-9F2E-D79A-599E337CE1EB}"/>
          </ac:picMkLst>
        </pc:picChg>
      </pc:sldChg>
      <pc:sldChg chg="new del">
        <pc:chgData name="Abigail Marie Wetzel" userId="S::wetzel17@purdue.edu::324e1030-18e0-4382-b284-d49f87aa8679" providerId="AD" clId="Web-{5EB23F4B-DD3D-98D2-0862-6A1D6846735D}" dt="2025-02-13T16:12:54.556" v="1"/>
        <pc:sldMkLst>
          <pc:docMk/>
          <pc:sldMk cId="2252536798" sldId="344"/>
        </pc:sldMkLst>
      </pc:sldChg>
      <pc:sldChg chg="new del">
        <pc:chgData name="Abigail Marie Wetzel" userId="S::wetzel17@purdue.edu::324e1030-18e0-4382-b284-d49f87aa8679" providerId="AD" clId="Web-{5EB23F4B-DD3D-98D2-0862-6A1D6846735D}" dt="2025-02-13T16:45:10.390" v="57"/>
        <pc:sldMkLst>
          <pc:docMk/>
          <pc:sldMk cId="2761550041" sldId="344"/>
        </pc:sldMkLst>
      </pc:sldChg>
    </pc:docChg>
  </pc:docChgLst>
  <pc:docChgLst>
    <pc:chgData name="Abhinav Bhanupratap Singh" userId="S::sing1583@purdue.edu::b65ceba8-1473-4db9-9b4f-46a7ab4ffa2b" providerId="AD" clId="Web-{DF0A89D7-C3D1-3E21-E064-8AC462852B3C}"/>
    <pc:docChg chg="addSld delSld modSld">
      <pc:chgData name="Abhinav Bhanupratap Singh" userId="S::sing1583@purdue.edu::b65ceba8-1473-4db9-9b4f-46a7ab4ffa2b" providerId="AD" clId="Web-{DF0A89D7-C3D1-3E21-E064-8AC462852B3C}" dt="2025-02-05T16:27:59.717" v="166" actId="1076"/>
      <pc:docMkLst>
        <pc:docMk/>
      </pc:docMkLst>
      <pc:sldChg chg="addSp delSp modSp">
        <pc:chgData name="Abhinav Bhanupratap Singh" userId="S::sing1583@purdue.edu::b65ceba8-1473-4db9-9b4f-46a7ab4ffa2b" providerId="AD" clId="Web-{DF0A89D7-C3D1-3E21-E064-8AC462852B3C}" dt="2025-02-05T15:59:28.512" v="45" actId="1076"/>
        <pc:sldMkLst>
          <pc:docMk/>
          <pc:sldMk cId="3472944009" sldId="324"/>
        </pc:sldMkLst>
      </pc:sldChg>
      <pc:sldChg chg="addSp delSp modSp">
        <pc:chgData name="Abhinav Bhanupratap Singh" userId="S::sing1583@purdue.edu::b65ceba8-1473-4db9-9b4f-46a7ab4ffa2b" providerId="AD" clId="Web-{DF0A89D7-C3D1-3E21-E064-8AC462852B3C}" dt="2025-02-05T16:17:33.002" v="105"/>
        <pc:sldMkLst>
          <pc:docMk/>
          <pc:sldMk cId="3980679441" sldId="327"/>
        </pc:sldMkLst>
        <pc:picChg chg="add mod modCrop">
          <ac:chgData name="Abhinav Bhanupratap Singh" userId="S::sing1583@purdue.edu::b65ceba8-1473-4db9-9b4f-46a7ab4ffa2b" providerId="AD" clId="Web-{DF0A89D7-C3D1-3E21-E064-8AC462852B3C}" dt="2025-02-05T16:10:12.243" v="87"/>
          <ac:picMkLst>
            <pc:docMk/>
            <pc:sldMk cId="3980679441" sldId="327"/>
            <ac:picMk id="7" creationId="{3A7677EA-1BB9-106D-132B-E1CC9CAD5E0D}"/>
          </ac:picMkLst>
        </pc:picChg>
        <pc:picChg chg="add mod modCrop">
          <ac:chgData name="Abhinav Bhanupratap Singh" userId="S::sing1583@purdue.edu::b65ceba8-1473-4db9-9b4f-46a7ab4ffa2b" providerId="AD" clId="Web-{DF0A89D7-C3D1-3E21-E064-8AC462852B3C}" dt="2025-02-05T16:14:44.202" v="104" actId="1076"/>
          <ac:picMkLst>
            <pc:docMk/>
            <pc:sldMk cId="3980679441" sldId="327"/>
            <ac:picMk id="15" creationId="{249F5CB6-8900-76F0-42C7-097DFFDD2438}"/>
          </ac:picMkLst>
        </pc:picChg>
      </pc:sldChg>
      <pc:sldChg chg="addSp delSp modSp">
        <pc:chgData name="Abhinav Bhanupratap Singh" userId="S::sing1583@purdue.edu::b65ceba8-1473-4db9-9b4f-46a7ab4ffa2b" providerId="AD" clId="Web-{DF0A89D7-C3D1-3E21-E064-8AC462852B3C}" dt="2025-02-05T16:23:39.274" v="130" actId="1076"/>
        <pc:sldMkLst>
          <pc:docMk/>
          <pc:sldMk cId="3302373503" sldId="329"/>
        </pc:sldMkLst>
        <pc:spChg chg="add mod">
          <ac:chgData name="Abhinav Bhanupratap Singh" userId="S::sing1583@purdue.edu::b65ceba8-1473-4db9-9b4f-46a7ab4ffa2b" providerId="AD" clId="Web-{DF0A89D7-C3D1-3E21-E064-8AC462852B3C}" dt="2025-02-05T16:04:15.065" v="71" actId="1076"/>
          <ac:spMkLst>
            <pc:docMk/>
            <pc:sldMk cId="3302373503" sldId="329"/>
            <ac:spMk id="7" creationId="{7246259F-948A-9575-0285-11E2A7C431FC}"/>
          </ac:spMkLst>
        </pc:spChg>
        <pc:spChg chg="mod">
          <ac:chgData name="Abhinav Bhanupratap Singh" userId="S::sing1583@purdue.edu::b65ceba8-1473-4db9-9b4f-46a7ab4ffa2b" providerId="AD" clId="Web-{DF0A89D7-C3D1-3E21-E064-8AC462852B3C}" dt="2025-02-05T16:23:39.274" v="130" actId="1076"/>
          <ac:spMkLst>
            <pc:docMk/>
            <pc:sldMk cId="3302373503" sldId="329"/>
            <ac:spMk id="8" creationId="{132A5F4F-6B44-1883-5AA7-E7A12212CF93}"/>
          </ac:spMkLst>
        </pc:spChg>
        <pc:picChg chg="mod">
          <ac:chgData name="Abhinav Bhanupratap Singh" userId="S::sing1583@purdue.edu::b65ceba8-1473-4db9-9b4f-46a7ab4ffa2b" providerId="AD" clId="Web-{DF0A89D7-C3D1-3E21-E064-8AC462852B3C}" dt="2025-02-05T16:05:13.488" v="74" actId="1076"/>
          <ac:picMkLst>
            <pc:docMk/>
            <pc:sldMk cId="3302373503" sldId="329"/>
            <ac:picMk id="10" creationId="{CD549244-B615-9F2E-D79A-599E337CE1EB}"/>
          </ac:picMkLst>
        </pc:picChg>
      </pc:sldChg>
      <pc:sldChg chg="modSp">
        <pc:chgData name="Abhinav Bhanupratap Singh" userId="S::sing1583@purdue.edu::b65ceba8-1473-4db9-9b4f-46a7ab4ffa2b" providerId="AD" clId="Web-{DF0A89D7-C3D1-3E21-E064-8AC462852B3C}" dt="2025-02-05T16:23:27.024" v="127" actId="1076"/>
        <pc:sldMkLst>
          <pc:docMk/>
          <pc:sldMk cId="1600461463" sldId="330"/>
        </pc:sldMkLst>
        <pc:spChg chg="mod">
          <ac:chgData name="Abhinav Bhanupratap Singh" userId="S::sing1583@purdue.edu::b65ceba8-1473-4db9-9b4f-46a7ab4ffa2b" providerId="AD" clId="Web-{DF0A89D7-C3D1-3E21-E064-8AC462852B3C}" dt="2025-02-05T16:23:27.024" v="127" actId="1076"/>
          <ac:spMkLst>
            <pc:docMk/>
            <pc:sldMk cId="1600461463" sldId="330"/>
            <ac:spMk id="2" creationId="{5436A59D-1E69-4C3D-AD73-02878802A12C}"/>
          </ac:spMkLst>
        </pc:spChg>
      </pc:sldChg>
      <pc:sldChg chg="addSp delSp modSp">
        <pc:chgData name="Abhinav Bhanupratap Singh" userId="S::sing1583@purdue.edu::b65ceba8-1473-4db9-9b4f-46a7ab4ffa2b" providerId="AD" clId="Web-{DF0A89D7-C3D1-3E21-E064-8AC462852B3C}" dt="2025-02-05T16:27:59.717" v="166" actId="1076"/>
        <pc:sldMkLst>
          <pc:docMk/>
          <pc:sldMk cId="3952767687" sldId="332"/>
        </pc:sldMkLst>
        <pc:spChg chg="mod">
          <ac:chgData name="Abhinav Bhanupratap Singh" userId="S::sing1583@purdue.edu::b65ceba8-1473-4db9-9b4f-46a7ab4ffa2b" providerId="AD" clId="Web-{DF0A89D7-C3D1-3E21-E064-8AC462852B3C}" dt="2025-02-05T16:21:06.662" v="114" actId="1076"/>
          <ac:spMkLst>
            <pc:docMk/>
            <pc:sldMk cId="3952767687" sldId="332"/>
            <ac:spMk id="2" creationId="{5436A59D-1E69-4C3D-AD73-02878802A12C}"/>
          </ac:spMkLst>
        </pc:spChg>
        <pc:spChg chg="add mod">
          <ac:chgData name="Abhinav Bhanupratap Singh" userId="S::sing1583@purdue.edu::b65ceba8-1473-4db9-9b4f-46a7ab4ffa2b" providerId="AD" clId="Web-{DF0A89D7-C3D1-3E21-E064-8AC462852B3C}" dt="2025-02-05T16:26:10.558" v="162" actId="20577"/>
          <ac:spMkLst>
            <pc:docMk/>
            <pc:sldMk cId="3952767687" sldId="332"/>
            <ac:spMk id="12" creationId="{F606B554-0A2C-5CCA-B914-F40123CC0B50}"/>
          </ac:spMkLst>
        </pc:spChg>
        <pc:picChg chg="add mod">
          <ac:chgData name="Abhinav Bhanupratap Singh" userId="S::sing1583@purdue.edu::b65ceba8-1473-4db9-9b4f-46a7ab4ffa2b" providerId="AD" clId="Web-{DF0A89D7-C3D1-3E21-E064-8AC462852B3C}" dt="2025-02-05T16:26:05.386" v="161" actId="1076"/>
          <ac:picMkLst>
            <pc:docMk/>
            <pc:sldMk cId="3952767687" sldId="332"/>
            <ac:picMk id="10" creationId="{E8262EC4-D7E4-29BA-5989-8325A0939CC5}"/>
          </ac:picMkLst>
        </pc:picChg>
        <pc:picChg chg="add mod modCrop">
          <ac:chgData name="Abhinav Bhanupratap Singh" userId="S::sing1583@purdue.edu::b65ceba8-1473-4db9-9b4f-46a7ab4ffa2b" providerId="AD" clId="Web-{DF0A89D7-C3D1-3E21-E064-8AC462852B3C}" dt="2025-02-05T16:27:59.717" v="166" actId="1076"/>
          <ac:picMkLst>
            <pc:docMk/>
            <pc:sldMk cId="3952767687" sldId="332"/>
            <ac:picMk id="16" creationId="{FD38FBE8-25AC-1F68-1DB9-8228B8F7A453}"/>
          </ac:picMkLst>
        </pc:picChg>
      </pc:sldChg>
      <pc:sldChg chg="modSp">
        <pc:chgData name="Abhinav Bhanupratap Singh" userId="S::sing1583@purdue.edu::b65ceba8-1473-4db9-9b4f-46a7ab4ffa2b" providerId="AD" clId="Web-{DF0A89D7-C3D1-3E21-E064-8AC462852B3C}" dt="2025-02-05T15:55:15.601" v="24" actId="1076"/>
        <pc:sldMkLst>
          <pc:docMk/>
          <pc:sldMk cId="1830126931" sldId="340"/>
        </pc:sldMkLst>
        <pc:spChg chg="mod">
          <ac:chgData name="Abhinav Bhanupratap Singh" userId="S::sing1583@purdue.edu::b65ceba8-1473-4db9-9b4f-46a7ab4ffa2b" providerId="AD" clId="Web-{DF0A89D7-C3D1-3E21-E064-8AC462852B3C}" dt="2025-02-05T15:55:15.601" v="24" actId="1076"/>
          <ac:spMkLst>
            <pc:docMk/>
            <pc:sldMk cId="1830126931" sldId="340"/>
            <ac:spMk id="2" creationId="{5436A59D-1E69-4C3D-AD73-02878802A12C}"/>
          </ac:spMkLst>
        </pc:spChg>
      </pc:sldChg>
      <pc:sldChg chg="modSp add replId">
        <pc:chgData name="Abhinav Bhanupratap Singh" userId="S::sing1583@purdue.edu::b65ceba8-1473-4db9-9b4f-46a7ab4ffa2b" providerId="AD" clId="Web-{DF0A89D7-C3D1-3E21-E064-8AC462852B3C}" dt="2025-02-05T16:08:34.101" v="77" actId="1076"/>
        <pc:sldMkLst>
          <pc:docMk/>
          <pc:sldMk cId="3331833938" sldId="342"/>
        </pc:sldMkLst>
        <pc:spChg chg="mod">
          <ac:chgData name="Abhinav Bhanupratap Singh" userId="S::sing1583@purdue.edu::b65ceba8-1473-4db9-9b4f-46a7ab4ffa2b" providerId="AD" clId="Web-{DF0A89D7-C3D1-3E21-E064-8AC462852B3C}" dt="2025-02-05T15:55:00.382" v="23" actId="20577"/>
          <ac:spMkLst>
            <pc:docMk/>
            <pc:sldMk cId="3331833938" sldId="342"/>
            <ac:spMk id="2" creationId="{07D0E02D-E9A4-3193-EF59-88FFF420B186}"/>
          </ac:spMkLst>
        </pc:spChg>
        <pc:spChg chg="mod">
          <ac:chgData name="Abhinav Bhanupratap Singh" userId="S::sing1583@purdue.edu::b65ceba8-1473-4db9-9b4f-46a7ab4ffa2b" providerId="AD" clId="Web-{DF0A89D7-C3D1-3E21-E064-8AC462852B3C}" dt="2025-02-05T16:08:34.101" v="77" actId="1076"/>
          <ac:spMkLst>
            <pc:docMk/>
            <pc:sldMk cId="3331833938" sldId="342"/>
            <ac:spMk id="8" creationId="{27EBB6CF-E664-F210-9C1A-95A807E5B064}"/>
          </ac:spMkLst>
        </pc:spChg>
        <pc:picChg chg="mod">
          <ac:chgData name="Abhinav Bhanupratap Singh" userId="S::sing1583@purdue.edu::b65ceba8-1473-4db9-9b4f-46a7ab4ffa2b" providerId="AD" clId="Web-{DF0A89D7-C3D1-3E21-E064-8AC462852B3C}" dt="2025-02-05T16:08:26.898" v="76" actId="1076"/>
          <ac:picMkLst>
            <pc:docMk/>
            <pc:sldMk cId="3331833938" sldId="342"/>
            <ac:picMk id="5" creationId="{26DF4E18-5F15-9F3D-63B5-1E4DF66C9244}"/>
          </ac:picMkLst>
        </pc:picChg>
      </pc:sldChg>
      <pc:sldChg chg="modSp add replId">
        <pc:chgData name="Abhinav Bhanupratap Singh" userId="S::sing1583@purdue.edu::b65ceba8-1473-4db9-9b4f-46a7ab4ffa2b" providerId="AD" clId="Web-{DF0A89D7-C3D1-3E21-E064-8AC462852B3C}" dt="2025-02-05T16:21:31.819" v="125" actId="1076"/>
        <pc:sldMkLst>
          <pc:docMk/>
          <pc:sldMk cId="161523960" sldId="343"/>
        </pc:sldMkLst>
        <pc:spChg chg="mod">
          <ac:chgData name="Abhinav Bhanupratap Singh" userId="S::sing1583@purdue.edu::b65ceba8-1473-4db9-9b4f-46a7ab4ffa2b" providerId="AD" clId="Web-{DF0A89D7-C3D1-3E21-E064-8AC462852B3C}" dt="2025-02-05T16:21:31.819" v="125" actId="1076"/>
          <ac:spMkLst>
            <pc:docMk/>
            <pc:sldMk cId="161523960" sldId="343"/>
            <ac:spMk id="2" creationId="{AB6D1DC1-EFB5-3762-378F-FFEA2AE88CAF}"/>
          </ac:spMkLst>
        </pc:spChg>
      </pc:sldChg>
      <pc:sldChg chg="add del replId">
        <pc:chgData name="Abhinav Bhanupratap Singh" userId="S::sing1583@purdue.edu::b65ceba8-1473-4db9-9b4f-46a7ab4ffa2b" providerId="AD" clId="Web-{DF0A89D7-C3D1-3E21-E064-8AC462852B3C}" dt="2025-02-05T16:13:45.685" v="100"/>
        <pc:sldMkLst>
          <pc:docMk/>
          <pc:sldMk cId="2542945505" sldId="343"/>
        </pc:sldMkLst>
      </pc:sldChg>
    </pc:docChg>
  </pc:docChgLst>
  <pc:docChgLst>
    <pc:chgData name="Abigail Marie Wetzel" userId="S::wetzel17@purdue.edu::324e1030-18e0-4382-b284-d49f87aa8679" providerId="AD" clId="Web-{3DDA8EB3-24BA-BE98-FC89-CC852C3A3855}"/>
    <pc:docChg chg="delSld modSld modMainMaster">
      <pc:chgData name="Abigail Marie Wetzel" userId="S::wetzel17@purdue.edu::324e1030-18e0-4382-b284-d49f87aa8679" providerId="AD" clId="Web-{3DDA8EB3-24BA-BE98-FC89-CC852C3A3855}" dt="2025-03-13T15:33:22.306" v="108"/>
      <pc:docMkLst>
        <pc:docMk/>
      </pc:docMkLst>
      <pc:sldChg chg="del">
        <pc:chgData name="Abigail Marie Wetzel" userId="S::wetzel17@purdue.edu::324e1030-18e0-4382-b284-d49f87aa8679" providerId="AD" clId="Web-{3DDA8EB3-24BA-BE98-FC89-CC852C3A3855}" dt="2025-03-13T15:28:32.432" v="48"/>
        <pc:sldMkLst>
          <pc:docMk/>
          <pc:sldMk cId="4037446123" sldId="295"/>
        </pc:sldMkLst>
      </pc:sldChg>
      <pc:sldChg chg="del">
        <pc:chgData name="Abigail Marie Wetzel" userId="S::wetzel17@purdue.edu::324e1030-18e0-4382-b284-d49f87aa8679" providerId="AD" clId="Web-{3DDA8EB3-24BA-BE98-FC89-CC852C3A3855}" dt="2025-03-13T15:28:34.183" v="49"/>
        <pc:sldMkLst>
          <pc:docMk/>
          <pc:sldMk cId="552796892" sldId="296"/>
        </pc:sldMkLst>
      </pc:sldChg>
      <pc:sldChg chg="del">
        <pc:chgData name="Abigail Marie Wetzel" userId="S::wetzel17@purdue.edu::324e1030-18e0-4382-b284-d49f87aa8679" providerId="AD" clId="Web-{3DDA8EB3-24BA-BE98-FC89-CC852C3A3855}" dt="2025-03-13T15:28:30.307" v="47"/>
        <pc:sldMkLst>
          <pc:docMk/>
          <pc:sldMk cId="4152106327" sldId="298"/>
        </pc:sldMkLst>
      </pc:sldChg>
      <pc:sldChg chg="del">
        <pc:chgData name="Abigail Marie Wetzel" userId="S::wetzel17@purdue.edu::324e1030-18e0-4382-b284-d49f87aa8679" providerId="AD" clId="Web-{3DDA8EB3-24BA-BE98-FC89-CC852C3A3855}" dt="2025-03-13T15:28:40.667" v="52"/>
        <pc:sldMkLst>
          <pc:docMk/>
          <pc:sldMk cId="3413635158" sldId="302"/>
        </pc:sldMkLst>
      </pc:sldChg>
      <pc:sldChg chg="del">
        <pc:chgData name="Abigail Marie Wetzel" userId="S::wetzel17@purdue.edu::324e1030-18e0-4382-b284-d49f87aa8679" providerId="AD" clId="Web-{3DDA8EB3-24BA-BE98-FC89-CC852C3A3855}" dt="2025-03-13T15:29:02.667" v="62"/>
        <pc:sldMkLst>
          <pc:docMk/>
          <pc:sldMk cId="3586334615" sldId="313"/>
        </pc:sldMkLst>
      </pc:sldChg>
      <pc:sldChg chg="del">
        <pc:chgData name="Abigail Marie Wetzel" userId="S::wetzel17@purdue.edu::324e1030-18e0-4382-b284-d49f87aa8679" providerId="AD" clId="Web-{3DDA8EB3-24BA-BE98-FC89-CC852C3A3855}" dt="2025-03-13T15:29:19.135" v="71"/>
        <pc:sldMkLst>
          <pc:docMk/>
          <pc:sldMk cId="2637995678" sldId="316"/>
        </pc:sldMkLst>
      </pc:sldChg>
      <pc:sldChg chg="del">
        <pc:chgData name="Abigail Marie Wetzel" userId="S::wetzel17@purdue.edu::324e1030-18e0-4382-b284-d49f87aa8679" providerId="AD" clId="Web-{3DDA8EB3-24BA-BE98-FC89-CC852C3A3855}" dt="2025-03-13T15:29:12.964" v="67"/>
        <pc:sldMkLst>
          <pc:docMk/>
          <pc:sldMk cId="2203369695" sldId="318"/>
        </pc:sldMkLst>
      </pc:sldChg>
      <pc:sldChg chg="del">
        <pc:chgData name="Abigail Marie Wetzel" userId="S::wetzel17@purdue.edu::324e1030-18e0-4382-b284-d49f87aa8679" providerId="AD" clId="Web-{3DDA8EB3-24BA-BE98-FC89-CC852C3A3855}" dt="2025-03-13T15:29:04.979" v="63"/>
        <pc:sldMkLst>
          <pc:docMk/>
          <pc:sldMk cId="68148718" sldId="322"/>
        </pc:sldMkLst>
      </pc:sldChg>
      <pc:sldChg chg="del">
        <pc:chgData name="Abigail Marie Wetzel" userId="S::wetzel17@purdue.edu::324e1030-18e0-4382-b284-d49f87aa8679" providerId="AD" clId="Web-{3DDA8EB3-24BA-BE98-FC89-CC852C3A3855}" dt="2025-03-13T15:29:00.651" v="61"/>
        <pc:sldMkLst>
          <pc:docMk/>
          <pc:sldMk cId="3438992102" sldId="323"/>
        </pc:sldMkLst>
      </pc:sldChg>
      <pc:sldChg chg="addSp modSp del">
        <pc:chgData name="Abigail Marie Wetzel" userId="S::wetzel17@purdue.edu::324e1030-18e0-4382-b284-d49f87aa8679" providerId="AD" clId="Web-{3DDA8EB3-24BA-BE98-FC89-CC852C3A3855}" dt="2025-03-13T15:33:22.306" v="108"/>
        <pc:sldMkLst>
          <pc:docMk/>
          <pc:sldMk cId="3472944009" sldId="324"/>
        </pc:sldMkLst>
        <pc:spChg chg="add mod">
          <ac:chgData name="Abigail Marie Wetzel" userId="S::wetzel17@purdue.edu::324e1030-18e0-4382-b284-d49f87aa8679" providerId="AD" clId="Web-{3DDA8EB3-24BA-BE98-FC89-CC852C3A3855}" dt="2025-03-13T15:32:34.150" v="102"/>
          <ac:spMkLst>
            <pc:docMk/>
            <pc:sldMk cId="3472944009" sldId="324"/>
            <ac:spMk id="7" creationId="{1043F9ED-B0A0-56A6-225B-6885777399C0}"/>
          </ac:spMkLst>
        </pc:spChg>
      </pc:sldChg>
      <pc:sldChg chg="del">
        <pc:chgData name="Abigail Marie Wetzel" userId="S::wetzel17@purdue.edu::324e1030-18e0-4382-b284-d49f87aa8679" providerId="AD" clId="Web-{3DDA8EB3-24BA-BE98-FC89-CC852C3A3855}" dt="2025-03-13T15:28:38.073" v="51"/>
        <pc:sldMkLst>
          <pc:docMk/>
          <pc:sldMk cId="261393853" sldId="326"/>
        </pc:sldMkLst>
      </pc:sldChg>
      <pc:sldChg chg="del">
        <pc:chgData name="Abigail Marie Wetzel" userId="S::wetzel17@purdue.edu::324e1030-18e0-4382-b284-d49f87aa8679" providerId="AD" clId="Web-{3DDA8EB3-24BA-BE98-FC89-CC852C3A3855}" dt="2025-03-13T15:28:54.167" v="58"/>
        <pc:sldMkLst>
          <pc:docMk/>
          <pc:sldMk cId="3980679441" sldId="327"/>
        </pc:sldMkLst>
      </pc:sldChg>
      <pc:sldChg chg="del">
        <pc:chgData name="Abigail Marie Wetzel" userId="S::wetzel17@purdue.edu::324e1030-18e0-4382-b284-d49f87aa8679" providerId="AD" clId="Web-{3DDA8EB3-24BA-BE98-FC89-CC852C3A3855}" dt="2025-03-13T15:28:44.354" v="54"/>
        <pc:sldMkLst>
          <pc:docMk/>
          <pc:sldMk cId="3302373503" sldId="329"/>
        </pc:sldMkLst>
      </pc:sldChg>
      <pc:sldChg chg="del">
        <pc:chgData name="Abigail Marie Wetzel" userId="S::wetzel17@purdue.edu::324e1030-18e0-4382-b284-d49f87aa8679" providerId="AD" clId="Web-{3DDA8EB3-24BA-BE98-FC89-CC852C3A3855}" dt="2025-03-13T15:28:49.073" v="55"/>
        <pc:sldMkLst>
          <pc:docMk/>
          <pc:sldMk cId="1600461463" sldId="330"/>
        </pc:sldMkLst>
      </pc:sldChg>
      <pc:sldChg chg="del">
        <pc:chgData name="Abigail Marie Wetzel" userId="S::wetzel17@purdue.edu::324e1030-18e0-4382-b284-d49f87aa8679" providerId="AD" clId="Web-{3DDA8EB3-24BA-BE98-FC89-CC852C3A3855}" dt="2025-03-13T15:28:56.995" v="59"/>
        <pc:sldMkLst>
          <pc:docMk/>
          <pc:sldMk cId="3952767687" sldId="332"/>
        </pc:sldMkLst>
      </pc:sldChg>
      <pc:sldChg chg="del">
        <pc:chgData name="Abigail Marie Wetzel" userId="S::wetzel17@purdue.edu::324e1030-18e0-4382-b284-d49f87aa8679" providerId="AD" clId="Web-{3DDA8EB3-24BA-BE98-FC89-CC852C3A3855}" dt="2025-03-13T15:29:06.682" v="64"/>
        <pc:sldMkLst>
          <pc:docMk/>
          <pc:sldMk cId="2310506735" sldId="333"/>
        </pc:sldMkLst>
      </pc:sldChg>
      <pc:sldChg chg="del">
        <pc:chgData name="Abigail Marie Wetzel" userId="S::wetzel17@purdue.edu::324e1030-18e0-4382-b284-d49f87aa8679" providerId="AD" clId="Web-{3DDA8EB3-24BA-BE98-FC89-CC852C3A3855}" dt="2025-03-13T15:29:15.792" v="69"/>
        <pc:sldMkLst>
          <pc:docMk/>
          <pc:sldMk cId="3126541588" sldId="334"/>
        </pc:sldMkLst>
      </pc:sldChg>
      <pc:sldChg chg="del">
        <pc:chgData name="Abigail Marie Wetzel" userId="S::wetzel17@purdue.edu::324e1030-18e0-4382-b284-d49f87aa8679" providerId="AD" clId="Web-{3DDA8EB3-24BA-BE98-FC89-CC852C3A3855}" dt="2025-03-13T15:29:08.010" v="65"/>
        <pc:sldMkLst>
          <pc:docMk/>
          <pc:sldMk cId="161771509" sldId="335"/>
        </pc:sldMkLst>
      </pc:sldChg>
      <pc:sldChg chg="del">
        <pc:chgData name="Abigail Marie Wetzel" userId="S::wetzel17@purdue.edu::324e1030-18e0-4382-b284-d49f87aa8679" providerId="AD" clId="Web-{3DDA8EB3-24BA-BE98-FC89-CC852C3A3855}" dt="2025-03-13T15:29:11.635" v="66"/>
        <pc:sldMkLst>
          <pc:docMk/>
          <pc:sldMk cId="1206849974" sldId="337"/>
        </pc:sldMkLst>
      </pc:sldChg>
      <pc:sldChg chg="del">
        <pc:chgData name="Abigail Marie Wetzel" userId="S::wetzel17@purdue.edu::324e1030-18e0-4382-b284-d49f87aa8679" providerId="AD" clId="Web-{3DDA8EB3-24BA-BE98-FC89-CC852C3A3855}" dt="2025-03-13T15:29:17.339" v="70"/>
        <pc:sldMkLst>
          <pc:docMk/>
          <pc:sldMk cId="3973992443" sldId="338"/>
        </pc:sldMkLst>
      </pc:sldChg>
      <pc:sldChg chg="del">
        <pc:chgData name="Abigail Marie Wetzel" userId="S::wetzel17@purdue.edu::324e1030-18e0-4382-b284-d49f87aa8679" providerId="AD" clId="Web-{3DDA8EB3-24BA-BE98-FC89-CC852C3A3855}" dt="2025-03-13T15:29:14.432" v="68"/>
        <pc:sldMkLst>
          <pc:docMk/>
          <pc:sldMk cId="384883381" sldId="339"/>
        </pc:sldMkLst>
      </pc:sldChg>
      <pc:sldChg chg="del">
        <pc:chgData name="Abigail Marie Wetzel" userId="S::wetzel17@purdue.edu::324e1030-18e0-4382-b284-d49f87aa8679" providerId="AD" clId="Web-{3DDA8EB3-24BA-BE98-FC89-CC852C3A3855}" dt="2025-03-13T15:28:50.667" v="56"/>
        <pc:sldMkLst>
          <pc:docMk/>
          <pc:sldMk cId="1830126931" sldId="340"/>
        </pc:sldMkLst>
      </pc:sldChg>
      <pc:sldChg chg="del">
        <pc:chgData name="Abigail Marie Wetzel" userId="S::wetzel17@purdue.edu::324e1030-18e0-4382-b284-d49f87aa8679" providerId="AD" clId="Web-{3DDA8EB3-24BA-BE98-FC89-CC852C3A3855}" dt="2025-03-13T15:28:29.073" v="46"/>
        <pc:sldMkLst>
          <pc:docMk/>
          <pc:sldMk cId="910964246" sldId="341"/>
        </pc:sldMkLst>
      </pc:sldChg>
      <pc:sldChg chg="del">
        <pc:chgData name="Abigail Marie Wetzel" userId="S::wetzel17@purdue.edu::324e1030-18e0-4382-b284-d49f87aa8679" providerId="AD" clId="Web-{3DDA8EB3-24BA-BE98-FC89-CC852C3A3855}" dt="2025-03-13T15:28:52.479" v="57"/>
        <pc:sldMkLst>
          <pc:docMk/>
          <pc:sldMk cId="3331833938" sldId="342"/>
        </pc:sldMkLst>
      </pc:sldChg>
      <pc:sldChg chg="del">
        <pc:chgData name="Abigail Marie Wetzel" userId="S::wetzel17@purdue.edu::324e1030-18e0-4382-b284-d49f87aa8679" providerId="AD" clId="Web-{3DDA8EB3-24BA-BE98-FC89-CC852C3A3855}" dt="2025-03-13T15:28:59.057" v="60"/>
        <pc:sldMkLst>
          <pc:docMk/>
          <pc:sldMk cId="161523960" sldId="343"/>
        </pc:sldMkLst>
      </pc:sldChg>
      <pc:sldChg chg="del">
        <pc:chgData name="Abigail Marie Wetzel" userId="S::wetzel17@purdue.edu::324e1030-18e0-4382-b284-d49f87aa8679" providerId="AD" clId="Web-{3DDA8EB3-24BA-BE98-FC89-CC852C3A3855}" dt="2025-03-13T15:28:36.198" v="50"/>
        <pc:sldMkLst>
          <pc:docMk/>
          <pc:sldMk cId="3286835946" sldId="344"/>
        </pc:sldMkLst>
      </pc:sldChg>
      <pc:sldChg chg="addSp modSp">
        <pc:chgData name="Abigail Marie Wetzel" userId="S::wetzel17@purdue.edu::324e1030-18e0-4382-b284-d49f87aa8679" providerId="AD" clId="Web-{3DDA8EB3-24BA-BE98-FC89-CC852C3A3855}" dt="2025-03-13T15:32:34.150" v="102"/>
        <pc:sldMkLst>
          <pc:docMk/>
          <pc:sldMk cId="2613365997" sldId="345"/>
        </pc:sldMkLst>
        <pc:spChg chg="add mod">
          <ac:chgData name="Abigail Marie Wetzel" userId="S::wetzel17@purdue.edu::324e1030-18e0-4382-b284-d49f87aa8679" providerId="AD" clId="Web-{3DDA8EB3-24BA-BE98-FC89-CC852C3A3855}" dt="2025-03-13T15:32:34.150" v="102"/>
          <ac:spMkLst>
            <pc:docMk/>
            <pc:sldMk cId="2613365997" sldId="345"/>
            <ac:spMk id="5" creationId="{C017FBA1-C4A1-1AA0-C81F-D7F8377A555E}"/>
          </ac:spMkLst>
        </pc:spChg>
      </pc:sldChg>
      <pc:sldChg chg="del">
        <pc:chgData name="Abigail Marie Wetzel" userId="S::wetzel17@purdue.edu::324e1030-18e0-4382-b284-d49f87aa8679" providerId="AD" clId="Web-{3DDA8EB3-24BA-BE98-FC89-CC852C3A3855}" dt="2025-03-13T15:28:42.354" v="53"/>
        <pc:sldMkLst>
          <pc:docMk/>
          <pc:sldMk cId="3656402080" sldId="346"/>
        </pc:sldMkLst>
      </pc:sldChg>
      <pc:sldChg chg="addSp modSp">
        <pc:chgData name="Abigail Marie Wetzel" userId="S::wetzel17@purdue.edu::324e1030-18e0-4382-b284-d49f87aa8679" providerId="AD" clId="Web-{3DDA8EB3-24BA-BE98-FC89-CC852C3A3855}" dt="2025-03-13T15:32:34.150" v="102"/>
        <pc:sldMkLst>
          <pc:docMk/>
          <pc:sldMk cId="1018050751" sldId="347"/>
        </pc:sldMkLst>
        <pc:spChg chg="add mod">
          <ac:chgData name="Abigail Marie Wetzel" userId="S::wetzel17@purdue.edu::324e1030-18e0-4382-b284-d49f87aa8679" providerId="AD" clId="Web-{3DDA8EB3-24BA-BE98-FC89-CC852C3A3855}" dt="2025-03-13T15:32:34.150" v="102"/>
          <ac:spMkLst>
            <pc:docMk/>
            <pc:sldMk cId="1018050751" sldId="347"/>
            <ac:spMk id="5" creationId="{3E1AD4E9-D929-97DD-E89C-EAF15CC9B852}"/>
          </ac:spMkLst>
        </pc:spChg>
      </pc:sldChg>
      <pc:sldChg chg="addSp modSp">
        <pc:chgData name="Abigail Marie Wetzel" userId="S::wetzel17@purdue.edu::324e1030-18e0-4382-b284-d49f87aa8679" providerId="AD" clId="Web-{3DDA8EB3-24BA-BE98-FC89-CC852C3A3855}" dt="2025-03-13T15:32:34.150" v="102"/>
        <pc:sldMkLst>
          <pc:docMk/>
          <pc:sldMk cId="2710205535" sldId="348"/>
        </pc:sldMkLst>
        <pc:spChg chg="add mod">
          <ac:chgData name="Abigail Marie Wetzel" userId="S::wetzel17@purdue.edu::324e1030-18e0-4382-b284-d49f87aa8679" providerId="AD" clId="Web-{3DDA8EB3-24BA-BE98-FC89-CC852C3A3855}" dt="2025-03-13T15:32:34.150" v="102"/>
          <ac:spMkLst>
            <pc:docMk/>
            <pc:sldMk cId="2710205535" sldId="348"/>
            <ac:spMk id="3" creationId="{5F3E4997-B2D1-B47F-6338-62B8EE894777}"/>
          </ac:spMkLst>
        </pc:spChg>
      </pc:sldChg>
      <pc:sldChg chg="addSp delSp modSp">
        <pc:chgData name="Abigail Marie Wetzel" userId="S::wetzel17@purdue.edu::324e1030-18e0-4382-b284-d49f87aa8679" providerId="AD" clId="Web-{3DDA8EB3-24BA-BE98-FC89-CC852C3A3855}" dt="2025-03-13T15:32:34.150" v="102"/>
        <pc:sldMkLst>
          <pc:docMk/>
          <pc:sldMk cId="1535737601" sldId="349"/>
        </pc:sldMkLst>
        <pc:spChg chg="add mod">
          <ac:chgData name="Abigail Marie Wetzel" userId="S::wetzel17@purdue.edu::324e1030-18e0-4382-b284-d49f87aa8679" providerId="AD" clId="Web-{3DDA8EB3-24BA-BE98-FC89-CC852C3A3855}" dt="2025-03-13T15:32:34.150" v="102"/>
          <ac:spMkLst>
            <pc:docMk/>
            <pc:sldMk cId="1535737601" sldId="349"/>
            <ac:spMk id="3" creationId="{0D2BC3FD-AF1D-472A-F593-37A574F5AFBE}"/>
          </ac:spMkLst>
        </pc:spChg>
        <pc:spChg chg="del">
          <ac:chgData name="Abigail Marie Wetzel" userId="S::wetzel17@purdue.edu::324e1030-18e0-4382-b284-d49f87aa8679" providerId="AD" clId="Web-{3DDA8EB3-24BA-BE98-FC89-CC852C3A3855}" dt="2025-03-13T15:30:03.573" v="72"/>
          <ac:spMkLst>
            <pc:docMk/>
            <pc:sldMk cId="1535737601" sldId="349"/>
            <ac:spMk id="5" creationId="{441DEAF4-3000-8299-8309-6406478CEF6D}"/>
          </ac:spMkLst>
        </pc:spChg>
      </pc:sldChg>
      <pc:sldChg chg="addSp modSp">
        <pc:chgData name="Abigail Marie Wetzel" userId="S::wetzel17@purdue.edu::324e1030-18e0-4382-b284-d49f87aa8679" providerId="AD" clId="Web-{3DDA8EB3-24BA-BE98-FC89-CC852C3A3855}" dt="2025-03-13T15:32:34.150" v="102"/>
        <pc:sldMkLst>
          <pc:docMk/>
          <pc:sldMk cId="623441669" sldId="350"/>
        </pc:sldMkLst>
        <pc:spChg chg="add mod">
          <ac:chgData name="Abigail Marie Wetzel" userId="S::wetzel17@purdue.edu::324e1030-18e0-4382-b284-d49f87aa8679" providerId="AD" clId="Web-{3DDA8EB3-24BA-BE98-FC89-CC852C3A3855}" dt="2025-03-13T15:32:34.150" v="102"/>
          <ac:spMkLst>
            <pc:docMk/>
            <pc:sldMk cId="623441669" sldId="350"/>
            <ac:spMk id="5" creationId="{09065CE8-53AE-9732-DC21-7FC52F3122D0}"/>
          </ac:spMkLst>
        </pc:spChg>
      </pc:sldChg>
      <pc:sldChg chg="addSp delSp modSp">
        <pc:chgData name="Abigail Marie Wetzel" userId="S::wetzel17@purdue.edu::324e1030-18e0-4382-b284-d49f87aa8679" providerId="AD" clId="Web-{3DDA8EB3-24BA-BE98-FC89-CC852C3A3855}" dt="2025-03-13T15:33:16.994" v="107" actId="20577"/>
        <pc:sldMkLst>
          <pc:docMk/>
          <pc:sldMk cId="2086624025" sldId="352"/>
        </pc:sldMkLst>
        <pc:spChg chg="add mod">
          <ac:chgData name="Abigail Marie Wetzel" userId="S::wetzel17@purdue.edu::324e1030-18e0-4382-b284-d49f87aa8679" providerId="AD" clId="Web-{3DDA8EB3-24BA-BE98-FC89-CC852C3A3855}" dt="2025-03-13T15:33:16.994" v="107" actId="20577"/>
          <ac:spMkLst>
            <pc:docMk/>
            <pc:sldMk cId="2086624025" sldId="352"/>
            <ac:spMk id="3" creationId="{0385FD1A-08A2-01CE-76E0-6B251E1AEC5C}"/>
          </ac:spMkLst>
        </pc:spChg>
        <pc:picChg chg="del">
          <ac:chgData name="Abigail Marie Wetzel" userId="S::wetzel17@purdue.edu::324e1030-18e0-4382-b284-d49f87aa8679" providerId="AD" clId="Web-{3DDA8EB3-24BA-BE98-FC89-CC852C3A3855}" dt="2025-03-13T15:30:13.807" v="74"/>
          <ac:picMkLst>
            <pc:docMk/>
            <pc:sldMk cId="2086624025" sldId="352"/>
            <ac:picMk id="11" creationId="{2ACDDE4A-BAD8-01E6-65CE-2612233AFB0D}"/>
          </ac:picMkLst>
        </pc:picChg>
      </pc:sldChg>
      <pc:sldChg chg="addSp modSp">
        <pc:chgData name="Abigail Marie Wetzel" userId="S::wetzel17@purdue.edu::324e1030-18e0-4382-b284-d49f87aa8679" providerId="AD" clId="Web-{3DDA8EB3-24BA-BE98-FC89-CC852C3A3855}" dt="2025-03-13T15:32:34.150" v="102"/>
        <pc:sldMkLst>
          <pc:docMk/>
          <pc:sldMk cId="3611639832" sldId="353"/>
        </pc:sldMkLst>
        <pc:spChg chg="add mod">
          <ac:chgData name="Abigail Marie Wetzel" userId="S::wetzel17@purdue.edu::324e1030-18e0-4382-b284-d49f87aa8679" providerId="AD" clId="Web-{3DDA8EB3-24BA-BE98-FC89-CC852C3A3855}" dt="2025-03-13T15:32:34.150" v="102"/>
          <ac:spMkLst>
            <pc:docMk/>
            <pc:sldMk cId="3611639832" sldId="353"/>
            <ac:spMk id="3" creationId="{E33D07DC-6310-2469-B17E-03CFDECC88E4}"/>
          </ac:spMkLst>
        </pc:spChg>
      </pc:sldChg>
      <pc:sldChg chg="addSp modSp">
        <pc:chgData name="Abigail Marie Wetzel" userId="S::wetzel17@purdue.edu::324e1030-18e0-4382-b284-d49f87aa8679" providerId="AD" clId="Web-{3DDA8EB3-24BA-BE98-FC89-CC852C3A3855}" dt="2025-03-13T15:32:34.150" v="102"/>
        <pc:sldMkLst>
          <pc:docMk/>
          <pc:sldMk cId="1827033184" sldId="354"/>
        </pc:sldMkLst>
        <pc:spChg chg="add mod">
          <ac:chgData name="Abigail Marie Wetzel" userId="S::wetzel17@purdue.edu::324e1030-18e0-4382-b284-d49f87aa8679" providerId="AD" clId="Web-{3DDA8EB3-24BA-BE98-FC89-CC852C3A3855}" dt="2025-03-13T15:32:34.150" v="102"/>
          <ac:spMkLst>
            <pc:docMk/>
            <pc:sldMk cId="1827033184" sldId="354"/>
            <ac:spMk id="3" creationId="{07097CE1-01D8-A3C6-F22D-BD2A0FF09F6B}"/>
          </ac:spMkLst>
        </pc:spChg>
      </pc:sldChg>
      <pc:sldChg chg="addSp modSp">
        <pc:chgData name="Abigail Marie Wetzel" userId="S::wetzel17@purdue.edu::324e1030-18e0-4382-b284-d49f87aa8679" providerId="AD" clId="Web-{3DDA8EB3-24BA-BE98-FC89-CC852C3A3855}" dt="2025-03-13T15:32:34.150" v="102"/>
        <pc:sldMkLst>
          <pc:docMk/>
          <pc:sldMk cId="3822844933" sldId="356"/>
        </pc:sldMkLst>
        <pc:spChg chg="add mod">
          <ac:chgData name="Abigail Marie Wetzel" userId="S::wetzel17@purdue.edu::324e1030-18e0-4382-b284-d49f87aa8679" providerId="AD" clId="Web-{3DDA8EB3-24BA-BE98-FC89-CC852C3A3855}" dt="2025-03-13T15:32:34.150" v="102"/>
          <ac:spMkLst>
            <pc:docMk/>
            <pc:sldMk cId="3822844933" sldId="356"/>
            <ac:spMk id="3" creationId="{C6A3D8B4-D2F6-1236-25C8-D35F8223C93E}"/>
          </ac:spMkLst>
        </pc:spChg>
        <pc:picChg chg="mod">
          <ac:chgData name="Abigail Marie Wetzel" userId="S::wetzel17@purdue.edu::324e1030-18e0-4382-b284-d49f87aa8679" providerId="AD" clId="Web-{3DDA8EB3-24BA-BE98-FC89-CC852C3A3855}" dt="2025-03-13T15:10:40.532" v="10"/>
          <ac:picMkLst>
            <pc:docMk/>
            <pc:sldMk cId="3822844933" sldId="356"/>
            <ac:picMk id="12" creationId="{663006D5-BEDD-CBFD-D314-865BF4AC8BF1}"/>
          </ac:picMkLst>
        </pc:picChg>
      </pc:sldChg>
      <pc:sldChg chg="addSp modSp">
        <pc:chgData name="Abigail Marie Wetzel" userId="S::wetzel17@purdue.edu::324e1030-18e0-4382-b284-d49f87aa8679" providerId="AD" clId="Web-{3DDA8EB3-24BA-BE98-FC89-CC852C3A3855}" dt="2025-03-13T15:32:34.150" v="102"/>
        <pc:sldMkLst>
          <pc:docMk/>
          <pc:sldMk cId="712383323" sldId="357"/>
        </pc:sldMkLst>
        <pc:spChg chg="add mod">
          <ac:chgData name="Abigail Marie Wetzel" userId="S::wetzel17@purdue.edu::324e1030-18e0-4382-b284-d49f87aa8679" providerId="AD" clId="Web-{3DDA8EB3-24BA-BE98-FC89-CC852C3A3855}" dt="2025-03-13T15:32:34.150" v="102"/>
          <ac:spMkLst>
            <pc:docMk/>
            <pc:sldMk cId="712383323" sldId="357"/>
            <ac:spMk id="5" creationId="{25A54FC0-F9A7-CFB1-9E6A-FB47EB887EBB}"/>
          </ac:spMkLst>
        </pc:spChg>
        <pc:spChg chg="mod">
          <ac:chgData name="Abigail Marie Wetzel" userId="S::wetzel17@purdue.edu::324e1030-18e0-4382-b284-d49f87aa8679" providerId="AD" clId="Web-{3DDA8EB3-24BA-BE98-FC89-CC852C3A3855}" dt="2025-03-13T15:12:43.250" v="16"/>
          <ac:spMkLst>
            <pc:docMk/>
            <pc:sldMk cId="712383323" sldId="357"/>
            <ac:spMk id="21" creationId="{22F43D87-615E-8CA4-6639-F8A043317CF8}"/>
          </ac:spMkLst>
        </pc:spChg>
        <pc:spChg chg="mod">
          <ac:chgData name="Abigail Marie Wetzel" userId="S::wetzel17@purdue.edu::324e1030-18e0-4382-b284-d49f87aa8679" providerId="AD" clId="Web-{3DDA8EB3-24BA-BE98-FC89-CC852C3A3855}" dt="2025-03-13T15:13:49.406" v="18"/>
          <ac:spMkLst>
            <pc:docMk/>
            <pc:sldMk cId="712383323" sldId="357"/>
            <ac:spMk id="25" creationId="{87978B22-FB90-5A4F-9A83-04F46B8B7930}"/>
          </ac:spMkLst>
        </pc:spChg>
      </pc:sldChg>
      <pc:sldChg chg="addSp modSp">
        <pc:chgData name="Abigail Marie Wetzel" userId="S::wetzel17@purdue.edu::324e1030-18e0-4382-b284-d49f87aa8679" providerId="AD" clId="Web-{3DDA8EB3-24BA-BE98-FC89-CC852C3A3855}" dt="2025-03-13T15:32:34.150" v="102"/>
        <pc:sldMkLst>
          <pc:docMk/>
          <pc:sldMk cId="4070471548" sldId="358"/>
        </pc:sldMkLst>
        <pc:spChg chg="add mod">
          <ac:chgData name="Abigail Marie Wetzel" userId="S::wetzel17@purdue.edu::324e1030-18e0-4382-b284-d49f87aa8679" providerId="AD" clId="Web-{3DDA8EB3-24BA-BE98-FC89-CC852C3A3855}" dt="2025-03-13T15:32:34.150" v="102"/>
          <ac:spMkLst>
            <pc:docMk/>
            <pc:sldMk cId="4070471548" sldId="358"/>
            <ac:spMk id="2" creationId="{85F7D790-48FE-1FA6-2903-ED006A76EB20}"/>
          </ac:spMkLst>
        </pc:spChg>
      </pc:sldChg>
      <pc:sldChg chg="modSp">
        <pc:chgData name="Abigail Marie Wetzel" userId="S::wetzel17@purdue.edu::324e1030-18e0-4382-b284-d49f87aa8679" providerId="AD" clId="Web-{3DDA8EB3-24BA-BE98-FC89-CC852C3A3855}" dt="2025-03-13T15:14:31.999" v="28"/>
        <pc:sldMkLst>
          <pc:docMk/>
          <pc:sldMk cId="2767543727" sldId="359"/>
        </pc:sldMkLst>
        <pc:cxnChg chg="mod">
          <ac:chgData name="Abigail Marie Wetzel" userId="S::wetzel17@purdue.edu::324e1030-18e0-4382-b284-d49f87aa8679" providerId="AD" clId="Web-{3DDA8EB3-24BA-BE98-FC89-CC852C3A3855}" dt="2025-03-13T15:14:31.999" v="28"/>
          <ac:cxnSpMkLst>
            <pc:docMk/>
            <pc:sldMk cId="2767543727" sldId="359"/>
            <ac:cxnSpMk id="7" creationId="{47D1F9B0-CC87-F15B-06D8-5440B504274E}"/>
          </ac:cxnSpMkLst>
        </pc:cxnChg>
      </pc:sldChg>
      <pc:sldChg chg="modSp">
        <pc:chgData name="Abigail Marie Wetzel" userId="S::wetzel17@purdue.edu::324e1030-18e0-4382-b284-d49f87aa8679" providerId="AD" clId="Web-{3DDA8EB3-24BA-BE98-FC89-CC852C3A3855}" dt="2025-03-13T15:14:06.515" v="23"/>
        <pc:sldMkLst>
          <pc:docMk/>
          <pc:sldMk cId="758868520" sldId="362"/>
        </pc:sldMkLst>
        <pc:spChg chg="mod">
          <ac:chgData name="Abigail Marie Wetzel" userId="S::wetzel17@purdue.edu::324e1030-18e0-4382-b284-d49f87aa8679" providerId="AD" clId="Web-{3DDA8EB3-24BA-BE98-FC89-CC852C3A3855}" dt="2025-03-13T15:14:06.515" v="23"/>
          <ac:spMkLst>
            <pc:docMk/>
            <pc:sldMk cId="758868520" sldId="362"/>
            <ac:spMk id="15" creationId="{DC1AF3AF-20A4-E606-6E97-210E869D447A}"/>
          </ac:spMkLst>
        </pc:spChg>
        <pc:spChg chg="mod">
          <ac:chgData name="Abigail Marie Wetzel" userId="S::wetzel17@purdue.edu::324e1030-18e0-4382-b284-d49f87aa8679" providerId="AD" clId="Web-{3DDA8EB3-24BA-BE98-FC89-CC852C3A3855}" dt="2025-03-13T15:13:56.421" v="20"/>
          <ac:spMkLst>
            <pc:docMk/>
            <pc:sldMk cId="758868520" sldId="362"/>
            <ac:spMk id="17" creationId="{E581BAFD-DB1C-467F-99CC-9F603BEB7251}"/>
          </ac:spMkLst>
        </pc:spChg>
        <pc:spChg chg="mod">
          <ac:chgData name="Abigail Marie Wetzel" userId="S::wetzel17@purdue.edu::324e1030-18e0-4382-b284-d49f87aa8679" providerId="AD" clId="Web-{3DDA8EB3-24BA-BE98-FC89-CC852C3A3855}" dt="2025-03-13T15:13:58.812" v="21"/>
          <ac:spMkLst>
            <pc:docMk/>
            <pc:sldMk cId="758868520" sldId="362"/>
            <ac:spMk id="19" creationId="{537B430D-7863-ED25-9B04-94DC8BA9E85F}"/>
          </ac:spMkLst>
        </pc:spChg>
      </pc:sldChg>
      <pc:sldChg chg="addSp modSp">
        <pc:chgData name="Abigail Marie Wetzel" userId="S::wetzel17@purdue.edu::324e1030-18e0-4382-b284-d49f87aa8679" providerId="AD" clId="Web-{3DDA8EB3-24BA-BE98-FC89-CC852C3A3855}" dt="2025-03-13T15:32:34.150" v="102"/>
        <pc:sldMkLst>
          <pc:docMk/>
          <pc:sldMk cId="4229133556" sldId="363"/>
        </pc:sldMkLst>
        <pc:spChg chg="add mod">
          <ac:chgData name="Abigail Marie Wetzel" userId="S::wetzel17@purdue.edu::324e1030-18e0-4382-b284-d49f87aa8679" providerId="AD" clId="Web-{3DDA8EB3-24BA-BE98-FC89-CC852C3A3855}" dt="2025-03-13T15:32:34.150" v="102"/>
          <ac:spMkLst>
            <pc:docMk/>
            <pc:sldMk cId="4229133556" sldId="363"/>
            <ac:spMk id="5" creationId="{AEA5C99B-0B16-2CB3-1CDA-E4864AE32C0A}"/>
          </ac:spMkLst>
        </pc:spChg>
        <pc:spChg chg="mod">
          <ac:chgData name="Abigail Marie Wetzel" userId="S::wetzel17@purdue.edu::324e1030-18e0-4382-b284-d49f87aa8679" providerId="AD" clId="Web-{3DDA8EB3-24BA-BE98-FC89-CC852C3A3855}" dt="2025-03-13T15:14:16.780" v="25"/>
          <ac:spMkLst>
            <pc:docMk/>
            <pc:sldMk cId="4229133556" sldId="363"/>
            <ac:spMk id="19" creationId="{55E1019C-1AF5-6625-D94A-DC3CF67732C7}"/>
          </ac:spMkLst>
        </pc:spChg>
      </pc:sldChg>
      <pc:sldChg chg="addSp modSp">
        <pc:chgData name="Abigail Marie Wetzel" userId="S::wetzel17@purdue.edu::324e1030-18e0-4382-b284-d49f87aa8679" providerId="AD" clId="Web-{3DDA8EB3-24BA-BE98-FC89-CC852C3A3855}" dt="2025-03-13T15:32:34.150" v="102"/>
        <pc:sldMkLst>
          <pc:docMk/>
          <pc:sldMk cId="3645976213" sldId="364"/>
        </pc:sldMkLst>
        <pc:spChg chg="add mod">
          <ac:chgData name="Abigail Marie Wetzel" userId="S::wetzel17@purdue.edu::324e1030-18e0-4382-b284-d49f87aa8679" providerId="AD" clId="Web-{3DDA8EB3-24BA-BE98-FC89-CC852C3A3855}" dt="2025-03-13T15:32:34.150" v="102"/>
          <ac:spMkLst>
            <pc:docMk/>
            <pc:sldMk cId="3645976213" sldId="364"/>
            <ac:spMk id="5" creationId="{F0F6D04C-766E-0F7F-E104-CE07534564A2}"/>
          </ac:spMkLst>
        </pc:spChg>
      </pc:sldChg>
      <pc:sldChg chg="addSp modSp">
        <pc:chgData name="Abigail Marie Wetzel" userId="S::wetzel17@purdue.edu::324e1030-18e0-4382-b284-d49f87aa8679" providerId="AD" clId="Web-{3DDA8EB3-24BA-BE98-FC89-CC852C3A3855}" dt="2025-03-13T15:32:34.150" v="102"/>
        <pc:sldMkLst>
          <pc:docMk/>
          <pc:sldMk cId="3754033190" sldId="365"/>
        </pc:sldMkLst>
        <pc:spChg chg="add mod">
          <ac:chgData name="Abigail Marie Wetzel" userId="S::wetzel17@purdue.edu::324e1030-18e0-4382-b284-d49f87aa8679" providerId="AD" clId="Web-{3DDA8EB3-24BA-BE98-FC89-CC852C3A3855}" dt="2025-03-13T15:32:34.150" v="102"/>
          <ac:spMkLst>
            <pc:docMk/>
            <pc:sldMk cId="3754033190" sldId="365"/>
            <ac:spMk id="5" creationId="{A3FD3078-2935-5999-EFC5-17D5DD2D031F}"/>
          </ac:spMkLst>
        </pc:spChg>
        <pc:spChg chg="mod">
          <ac:chgData name="Abigail Marie Wetzel" userId="S::wetzel17@purdue.edu::324e1030-18e0-4382-b284-d49f87aa8679" providerId="AD" clId="Web-{3DDA8EB3-24BA-BE98-FC89-CC852C3A3855}" dt="2025-03-13T15:15:20.999" v="37"/>
          <ac:spMkLst>
            <pc:docMk/>
            <pc:sldMk cId="3754033190" sldId="365"/>
            <ac:spMk id="16" creationId="{20817280-C52E-4591-A5E6-90919A8D6811}"/>
          </ac:spMkLst>
        </pc:spChg>
        <pc:cxnChg chg="mod">
          <ac:chgData name="Abigail Marie Wetzel" userId="S::wetzel17@purdue.edu::324e1030-18e0-4382-b284-d49f87aa8679" providerId="AD" clId="Web-{3DDA8EB3-24BA-BE98-FC89-CC852C3A3855}" dt="2025-03-13T15:15:23.155" v="38"/>
          <ac:cxnSpMkLst>
            <pc:docMk/>
            <pc:sldMk cId="3754033190" sldId="365"/>
            <ac:cxnSpMk id="15" creationId="{44B85783-DC90-78B6-62FB-8F0A13E7D151}"/>
          </ac:cxnSpMkLst>
        </pc:cxnChg>
      </pc:sldChg>
      <pc:sldChg chg="addSp modSp">
        <pc:chgData name="Abigail Marie Wetzel" userId="S::wetzel17@purdue.edu::324e1030-18e0-4382-b284-d49f87aa8679" providerId="AD" clId="Web-{3DDA8EB3-24BA-BE98-FC89-CC852C3A3855}" dt="2025-03-13T15:32:34.150" v="102"/>
        <pc:sldMkLst>
          <pc:docMk/>
          <pc:sldMk cId="1544335189" sldId="367"/>
        </pc:sldMkLst>
        <pc:spChg chg="add mod">
          <ac:chgData name="Abigail Marie Wetzel" userId="S::wetzel17@purdue.edu::324e1030-18e0-4382-b284-d49f87aa8679" providerId="AD" clId="Web-{3DDA8EB3-24BA-BE98-FC89-CC852C3A3855}" dt="2025-03-13T15:32:34.150" v="102"/>
          <ac:spMkLst>
            <pc:docMk/>
            <pc:sldMk cId="1544335189" sldId="367"/>
            <ac:spMk id="5" creationId="{D55FB84E-64CF-C29E-6F23-A837C6BBFEEB}"/>
          </ac:spMkLst>
        </pc:spChg>
        <pc:spChg chg="mod">
          <ac:chgData name="Abigail Marie Wetzel" userId="S::wetzel17@purdue.edu::324e1030-18e0-4382-b284-d49f87aa8679" providerId="AD" clId="Web-{3DDA8EB3-24BA-BE98-FC89-CC852C3A3855}" dt="2025-03-13T15:14:25.437" v="27"/>
          <ac:spMkLst>
            <pc:docMk/>
            <pc:sldMk cId="1544335189" sldId="367"/>
            <ac:spMk id="10" creationId="{C2A59499-0510-246A-5553-E15E38821693}"/>
          </ac:spMkLst>
        </pc:spChg>
      </pc:sldChg>
      <pc:sldChg chg="addSp delSp modSp">
        <pc:chgData name="Abigail Marie Wetzel" userId="S::wetzel17@purdue.edu::324e1030-18e0-4382-b284-d49f87aa8679" providerId="AD" clId="Web-{3DDA8EB3-24BA-BE98-FC89-CC852C3A3855}" dt="2025-03-13T15:32:34.150" v="102"/>
        <pc:sldMkLst>
          <pc:docMk/>
          <pc:sldMk cId="1302264452" sldId="368"/>
        </pc:sldMkLst>
        <pc:spChg chg="add mod">
          <ac:chgData name="Abigail Marie Wetzel" userId="S::wetzel17@purdue.edu::324e1030-18e0-4382-b284-d49f87aa8679" providerId="AD" clId="Web-{3DDA8EB3-24BA-BE98-FC89-CC852C3A3855}" dt="2025-03-13T15:32:34.150" v="102"/>
          <ac:spMkLst>
            <pc:docMk/>
            <pc:sldMk cId="1302264452" sldId="368"/>
            <ac:spMk id="8" creationId="{03391BB1-4651-BB24-4D60-B151472A2AF6}"/>
          </ac:spMkLst>
        </pc:spChg>
        <pc:spChg chg="mod">
          <ac:chgData name="Abigail Marie Wetzel" userId="S::wetzel17@purdue.edu::324e1030-18e0-4382-b284-d49f87aa8679" providerId="AD" clId="Web-{3DDA8EB3-24BA-BE98-FC89-CC852C3A3855}" dt="2025-03-13T15:15:51.889" v="42" actId="1076"/>
          <ac:spMkLst>
            <pc:docMk/>
            <pc:sldMk cId="1302264452" sldId="368"/>
            <ac:spMk id="19" creationId="{E1D8CC40-CA70-7A31-8BA0-7971D1837D02}"/>
          </ac:spMkLst>
        </pc:spChg>
        <pc:spChg chg="mod">
          <ac:chgData name="Abigail Marie Wetzel" userId="S::wetzel17@purdue.edu::324e1030-18e0-4382-b284-d49f87aa8679" providerId="AD" clId="Web-{3DDA8EB3-24BA-BE98-FC89-CC852C3A3855}" dt="2025-03-13T15:15:56.061" v="43" actId="1076"/>
          <ac:spMkLst>
            <pc:docMk/>
            <pc:sldMk cId="1302264452" sldId="368"/>
            <ac:spMk id="21" creationId="{EDDBDE7E-62AA-47BA-32DE-3C1AADE5B9B2}"/>
          </ac:spMkLst>
        </pc:spChg>
        <pc:spChg chg="mod">
          <ac:chgData name="Abigail Marie Wetzel" userId="S::wetzel17@purdue.edu::324e1030-18e0-4382-b284-d49f87aa8679" providerId="AD" clId="Web-{3DDA8EB3-24BA-BE98-FC89-CC852C3A3855}" dt="2025-03-13T15:15:48.718" v="41" actId="1076"/>
          <ac:spMkLst>
            <pc:docMk/>
            <pc:sldMk cId="1302264452" sldId="368"/>
            <ac:spMk id="55" creationId="{BB1228B0-D1BF-1501-0215-A35FD989B94E}"/>
          </ac:spMkLst>
        </pc:spChg>
        <pc:picChg chg="add del mod">
          <ac:chgData name="Abigail Marie Wetzel" userId="S::wetzel17@purdue.edu::324e1030-18e0-4382-b284-d49f87aa8679" providerId="AD" clId="Web-{3DDA8EB3-24BA-BE98-FC89-CC852C3A3855}" dt="2025-03-13T15:09:57.204" v="4"/>
          <ac:picMkLst>
            <pc:docMk/>
            <pc:sldMk cId="1302264452" sldId="368"/>
            <ac:picMk id="5" creationId="{B74C6A0B-757B-8E8B-4C93-CF20DBF90902}"/>
          </ac:picMkLst>
        </pc:picChg>
        <pc:picChg chg="del">
          <ac:chgData name="Abigail Marie Wetzel" userId="S::wetzel17@purdue.edu::324e1030-18e0-4382-b284-d49f87aa8679" providerId="AD" clId="Web-{3DDA8EB3-24BA-BE98-FC89-CC852C3A3855}" dt="2025-03-13T15:10:05.766" v="8"/>
          <ac:picMkLst>
            <pc:docMk/>
            <pc:sldMk cId="1302264452" sldId="368"/>
            <ac:picMk id="10" creationId="{1C4382A5-6891-05C2-B858-C9E3F2F3E088}"/>
          </ac:picMkLst>
        </pc:picChg>
        <pc:picChg chg="del">
          <ac:chgData name="Abigail Marie Wetzel" userId="S::wetzel17@purdue.edu::324e1030-18e0-4382-b284-d49f87aa8679" providerId="AD" clId="Web-{3DDA8EB3-24BA-BE98-FC89-CC852C3A3855}" dt="2025-03-13T15:10:04.844" v="7"/>
          <ac:picMkLst>
            <pc:docMk/>
            <pc:sldMk cId="1302264452" sldId="368"/>
            <ac:picMk id="12" creationId="{196717D4-3F55-B2D6-FAFC-276E2846588D}"/>
          </ac:picMkLst>
        </pc:picChg>
        <pc:picChg chg="del">
          <ac:chgData name="Abigail Marie Wetzel" userId="S::wetzel17@purdue.edu::324e1030-18e0-4382-b284-d49f87aa8679" providerId="AD" clId="Web-{3DDA8EB3-24BA-BE98-FC89-CC852C3A3855}" dt="2025-03-13T15:10:03.969" v="6"/>
          <ac:picMkLst>
            <pc:docMk/>
            <pc:sldMk cId="1302264452" sldId="368"/>
            <ac:picMk id="14" creationId="{E8CDE812-88A2-0FDA-D035-4357DCE28E82}"/>
          </ac:picMkLst>
        </pc:picChg>
        <pc:picChg chg="mod">
          <ac:chgData name="Abigail Marie Wetzel" userId="S::wetzel17@purdue.edu::324e1030-18e0-4382-b284-d49f87aa8679" providerId="AD" clId="Web-{3DDA8EB3-24BA-BE98-FC89-CC852C3A3855}" dt="2025-03-13T15:16:31.952" v="44" actId="1076"/>
          <ac:picMkLst>
            <pc:docMk/>
            <pc:sldMk cId="1302264452" sldId="368"/>
            <ac:picMk id="15" creationId="{1E7F2ADA-A19C-4CD8-0EF2-513E32536EFF}"/>
          </ac:picMkLst>
        </pc:picChg>
        <pc:picChg chg="del">
          <ac:chgData name="Abigail Marie Wetzel" userId="S::wetzel17@purdue.edu::324e1030-18e0-4382-b284-d49f87aa8679" providerId="AD" clId="Web-{3DDA8EB3-24BA-BE98-FC89-CC852C3A3855}" dt="2025-03-13T15:10:02.985" v="5"/>
          <ac:picMkLst>
            <pc:docMk/>
            <pc:sldMk cId="1302264452" sldId="368"/>
            <ac:picMk id="16" creationId="{129410C0-960A-7E41-6CD4-5906D33C47E7}"/>
          </ac:picMkLst>
        </pc:picChg>
        <pc:picChg chg="mod">
          <ac:chgData name="Abigail Marie Wetzel" userId="S::wetzel17@purdue.edu::324e1030-18e0-4382-b284-d49f87aa8679" providerId="AD" clId="Web-{3DDA8EB3-24BA-BE98-FC89-CC852C3A3855}" dt="2025-03-13T15:16:31.983" v="45" actId="1076"/>
          <ac:picMkLst>
            <pc:docMk/>
            <pc:sldMk cId="1302264452" sldId="368"/>
            <ac:picMk id="20" creationId="{C22526E9-1006-04DC-EB5F-A481729AF888}"/>
          </ac:picMkLst>
        </pc:picChg>
      </pc:sldChg>
      <pc:sldChg chg="modSp">
        <pc:chgData name="Abigail Marie Wetzel" userId="S::wetzel17@purdue.edu::324e1030-18e0-4382-b284-d49f87aa8679" providerId="AD" clId="Web-{3DDA8EB3-24BA-BE98-FC89-CC852C3A3855}" dt="2025-03-13T15:14:53.937" v="33"/>
        <pc:sldMkLst>
          <pc:docMk/>
          <pc:sldMk cId="2579586328" sldId="369"/>
        </pc:sldMkLst>
        <pc:spChg chg="mod">
          <ac:chgData name="Abigail Marie Wetzel" userId="S::wetzel17@purdue.edu::324e1030-18e0-4382-b284-d49f87aa8679" providerId="AD" clId="Web-{3DDA8EB3-24BA-BE98-FC89-CC852C3A3855}" dt="2025-03-13T15:14:53.937" v="33"/>
          <ac:spMkLst>
            <pc:docMk/>
            <pc:sldMk cId="2579586328" sldId="369"/>
            <ac:spMk id="17" creationId="{9A6EDF1D-2A1B-0557-1F5F-E3603B89DA88}"/>
          </ac:spMkLst>
        </pc:spChg>
        <pc:spChg chg="mod">
          <ac:chgData name="Abigail Marie Wetzel" userId="S::wetzel17@purdue.edu::324e1030-18e0-4382-b284-d49f87aa8679" providerId="AD" clId="Web-{3DDA8EB3-24BA-BE98-FC89-CC852C3A3855}" dt="2025-03-13T15:11:31.453" v="15" actId="20577"/>
          <ac:spMkLst>
            <pc:docMk/>
            <pc:sldMk cId="2579586328" sldId="369"/>
            <ac:spMk id="29" creationId="{86280789-DD2E-6E2E-2F2A-465BCC3F10BD}"/>
          </ac:spMkLst>
        </pc:spChg>
      </pc:sldChg>
      <pc:sldChg chg="modSp">
        <pc:chgData name="Abigail Marie Wetzel" userId="S::wetzel17@purdue.edu::324e1030-18e0-4382-b284-d49f87aa8679" providerId="AD" clId="Web-{3DDA8EB3-24BA-BE98-FC89-CC852C3A3855}" dt="2025-03-13T15:14:46.608" v="31"/>
        <pc:sldMkLst>
          <pc:docMk/>
          <pc:sldMk cId="226160932" sldId="371"/>
        </pc:sldMkLst>
        <pc:spChg chg="mod">
          <ac:chgData name="Abigail Marie Wetzel" userId="S::wetzel17@purdue.edu::324e1030-18e0-4382-b284-d49f87aa8679" providerId="AD" clId="Web-{3DDA8EB3-24BA-BE98-FC89-CC852C3A3855}" dt="2025-03-13T15:14:46.608" v="31"/>
          <ac:spMkLst>
            <pc:docMk/>
            <pc:sldMk cId="226160932" sldId="371"/>
            <ac:spMk id="17" creationId="{EDD1805D-7044-99C7-A8B3-92CFF210C1A6}"/>
          </ac:spMkLst>
        </pc:spChg>
        <pc:spChg chg="mod">
          <ac:chgData name="Abigail Marie Wetzel" userId="S::wetzel17@purdue.edu::324e1030-18e0-4382-b284-d49f87aa8679" providerId="AD" clId="Web-{3DDA8EB3-24BA-BE98-FC89-CC852C3A3855}" dt="2025-03-13T15:14:42.905" v="29"/>
          <ac:spMkLst>
            <pc:docMk/>
            <pc:sldMk cId="226160932" sldId="371"/>
            <ac:spMk id="22" creationId="{D8AB2985-1F9A-086A-FD04-5E95011B3969}"/>
          </ac:spMkLst>
        </pc:spChg>
      </pc:sldChg>
      <pc:sldChg chg="modSp">
        <pc:chgData name="Abigail Marie Wetzel" userId="S::wetzel17@purdue.edu::324e1030-18e0-4382-b284-d49f87aa8679" providerId="AD" clId="Web-{3DDA8EB3-24BA-BE98-FC89-CC852C3A3855}" dt="2025-03-13T15:15:03.405" v="35"/>
        <pc:sldMkLst>
          <pc:docMk/>
          <pc:sldMk cId="447754849" sldId="372"/>
        </pc:sldMkLst>
        <pc:spChg chg="mod">
          <ac:chgData name="Abigail Marie Wetzel" userId="S::wetzel17@purdue.edu::324e1030-18e0-4382-b284-d49f87aa8679" providerId="AD" clId="Web-{3DDA8EB3-24BA-BE98-FC89-CC852C3A3855}" dt="2025-03-13T15:15:03.405" v="35"/>
          <ac:spMkLst>
            <pc:docMk/>
            <pc:sldMk cId="447754849" sldId="372"/>
            <ac:spMk id="2" creationId="{441CAE28-A28F-D4E2-A1F3-30A898033713}"/>
          </ac:spMkLst>
        </pc:spChg>
      </pc:sldChg>
      <pc:sldMasterChg chg="modSp mod modSldLayout">
        <pc:chgData name="Abigail Marie Wetzel" userId="S::wetzel17@purdue.edu::324e1030-18e0-4382-b284-d49f87aa8679" providerId="AD" clId="Web-{3DDA8EB3-24BA-BE98-FC89-CC852C3A3855}" dt="2025-03-13T15:32:53.994" v="105"/>
        <pc:sldMasterMkLst>
          <pc:docMk/>
          <pc:sldMasterMk cId="3825614813" sldId="2147483715"/>
        </pc:sldMasterMkLst>
        <pc:spChg chg="mod">
          <ac:chgData name="Abigail Marie Wetzel" userId="S::wetzel17@purdue.edu::324e1030-18e0-4382-b284-d49f87aa8679" providerId="AD" clId="Web-{3DDA8EB3-24BA-BE98-FC89-CC852C3A3855}" dt="2025-03-13T15:32:34.150" v="102"/>
          <ac:spMkLst>
            <pc:docMk/>
            <pc:sldMasterMk cId="3825614813" sldId="2147483715"/>
            <ac:spMk id="6" creationId="{FF19200A-5F39-EB36-4116-B2C1717CC7AD}"/>
          </ac:spMkLst>
        </pc:spChg>
        <pc:sldLayoutChg chg="mod">
          <pc:chgData name="Abigail Marie Wetzel" userId="S::wetzel17@purdue.edu::324e1030-18e0-4382-b284-d49f87aa8679" providerId="AD" clId="Web-{3DDA8EB3-24BA-BE98-FC89-CC852C3A3855}" dt="2025-03-13T15:32:53.994" v="105"/>
          <pc:sldLayoutMkLst>
            <pc:docMk/>
            <pc:sldMasterMk cId="3825614813" sldId="2147483715"/>
            <pc:sldLayoutMk cId="4214527922" sldId="2147483716"/>
          </pc:sldLayoutMkLst>
        </pc:sldLayoutChg>
        <pc:sldLayoutChg chg="mod">
          <pc:chgData name="Abigail Marie Wetzel" userId="S::wetzel17@purdue.edu::324e1030-18e0-4382-b284-d49f87aa8679" providerId="AD" clId="Web-{3DDA8EB3-24BA-BE98-FC89-CC852C3A3855}" dt="2025-03-13T15:32:53.994" v="105"/>
          <pc:sldLayoutMkLst>
            <pc:docMk/>
            <pc:sldMasterMk cId="3825614813" sldId="2147483715"/>
            <pc:sldLayoutMk cId="569925206" sldId="2147483717"/>
          </pc:sldLayoutMkLst>
        </pc:sldLayoutChg>
        <pc:sldLayoutChg chg="mod">
          <pc:chgData name="Abigail Marie Wetzel" userId="S::wetzel17@purdue.edu::324e1030-18e0-4382-b284-d49f87aa8679" providerId="AD" clId="Web-{3DDA8EB3-24BA-BE98-FC89-CC852C3A3855}" dt="2025-03-13T15:32:53.994" v="105"/>
          <pc:sldLayoutMkLst>
            <pc:docMk/>
            <pc:sldMasterMk cId="3825614813" sldId="2147483715"/>
            <pc:sldLayoutMk cId="3586611153" sldId="2147483718"/>
          </pc:sldLayoutMkLst>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2604212396" sldId="2147483719"/>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2604212396" sldId="2147483719"/>
              <ac:spMk id="2" creationId="{DCA0E95C-D44C-0BD3-29E1-C39EBAC823AE}"/>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3628432518" sldId="2147483720"/>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3628432518" sldId="2147483720"/>
              <ac:spMk id="2" creationId="{531718D0-66F2-E88D-01BB-CD3AF9F1A376}"/>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131998448" sldId="2147483721"/>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131998448" sldId="2147483721"/>
              <ac:spMk id="2" creationId="{531718D0-66F2-E88D-01BB-CD3AF9F1A376}"/>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626903686" sldId="2147483722"/>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626903686" sldId="2147483722"/>
              <ac:spMk id="6" creationId="{0BF54FE2-5844-7885-7089-16924C393EB6}"/>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3639963463" sldId="2147483723"/>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3639963463" sldId="2147483723"/>
              <ac:spMk id="3" creationId="{73E23E79-165A-C0A0-34F4-D4CD4FAC54E2}"/>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681714512" sldId="2147483724"/>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681714512" sldId="2147483724"/>
              <ac:spMk id="4" creationId="{67E20F0F-7917-55BD-382B-A4E024108196}"/>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726685085" sldId="2147483725"/>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726685085" sldId="2147483725"/>
              <ac:spMk id="10" creationId="{91641B97-9FFC-02AC-9A83-AD9CF1F958B2}"/>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2460767190" sldId="2147483726"/>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2460767190" sldId="2147483726"/>
              <ac:spMk id="11" creationId="{F039C530-4D1F-8F28-146E-3ECC4BBCE9E0}"/>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406290031" sldId="2147483727"/>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406290031" sldId="2147483727"/>
              <ac:spMk id="5" creationId="{D1CC4977-AD33-556A-2AED-7416F7D43900}"/>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3433354303" sldId="2147483728"/>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3433354303" sldId="2147483728"/>
              <ac:spMk id="5" creationId="{3BA56456-EFF1-AF89-28F7-3D4A6920E070}"/>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5941760" sldId="2147483729"/>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5941760" sldId="2147483729"/>
              <ac:spMk id="2" creationId="{A3135B86-20D4-13D9-0376-A64DF5C381B3}"/>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588244453" sldId="2147483730"/>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588244453" sldId="2147483730"/>
              <ac:spMk id="2" creationId="{6DA9D6A4-F44C-720B-EF21-A331231A6477}"/>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2750330322" sldId="2147483731"/>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2750330322" sldId="2147483731"/>
              <ac:spMk id="2" creationId="{E0D3EBD5-219C-5B88-5FAA-E3535228FBDB}"/>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689313171" sldId="2147483732"/>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689313171" sldId="2147483732"/>
              <ac:spMk id="19" creationId="{0B1371B0-95CE-4462-18BB-F77CBC19BF86}"/>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885527150" sldId="2147483733"/>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885527150" sldId="2147483733"/>
              <ac:spMk id="20" creationId="{2785C5DB-355E-CD09-6EF5-58F892E8FB6F}"/>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703441832" sldId="2147483734"/>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703441832" sldId="2147483734"/>
              <ac:spMk id="18" creationId="{BE9F3313-6532-97CE-1E0D-3A21EA40A39C}"/>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2216712600" sldId="2147483735"/>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2216712600" sldId="2147483735"/>
              <ac:spMk id="6" creationId="{BA0F278F-8AAE-FA0B-4B47-AB0FFECE69F2}"/>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838946650" sldId="2147483736"/>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838946650" sldId="2147483736"/>
              <ac:spMk id="3" creationId="{FA4DDE6D-DD47-E873-4306-EBFC1F91F657}"/>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3347540712" sldId="2147483737"/>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3347540712" sldId="2147483737"/>
              <ac:spMk id="4" creationId="{3AE58850-3E44-9220-12DF-98BC6F729C54}"/>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1546374836" sldId="2147483738"/>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1546374836" sldId="2147483738"/>
              <ac:spMk id="2" creationId="{6A0ED9A8-0DA3-BC24-94A1-086C8ECA8189}"/>
            </ac:spMkLst>
          </pc:spChg>
        </pc:sldLayoutChg>
        <pc:sldLayoutChg chg="modSp mod">
          <pc:chgData name="Abigail Marie Wetzel" userId="S::wetzel17@purdue.edu::324e1030-18e0-4382-b284-d49f87aa8679" providerId="AD" clId="Web-{3DDA8EB3-24BA-BE98-FC89-CC852C3A3855}" dt="2025-03-13T15:32:53.994" v="105"/>
          <pc:sldLayoutMkLst>
            <pc:docMk/>
            <pc:sldMasterMk cId="3825614813" sldId="2147483715"/>
            <pc:sldLayoutMk cId="3941502010" sldId="2147483739"/>
          </pc:sldLayoutMkLst>
          <pc:spChg chg="mod">
            <ac:chgData name="Abigail Marie Wetzel" userId="S::wetzel17@purdue.edu::324e1030-18e0-4382-b284-d49f87aa8679" providerId="AD" clId="Web-{3DDA8EB3-24BA-BE98-FC89-CC852C3A3855}" dt="2025-03-13T15:32:34.150" v="102"/>
            <ac:spMkLst>
              <pc:docMk/>
              <pc:sldMasterMk cId="3825614813" sldId="2147483715"/>
              <pc:sldLayoutMk cId="3941502010" sldId="2147483739"/>
              <ac:spMk id="2" creationId="{7511E696-D9D7-67E3-048E-80603F311A2E}"/>
            </ac:spMkLst>
          </pc:spChg>
        </pc:sldLayoutChg>
        <pc:sldLayoutChg chg="mod">
          <pc:chgData name="Abigail Marie Wetzel" userId="S::wetzel17@purdue.edu::324e1030-18e0-4382-b284-d49f87aa8679" providerId="AD" clId="Web-{3DDA8EB3-24BA-BE98-FC89-CC852C3A3855}" dt="2025-03-13T15:32:53.994" v="105"/>
          <pc:sldLayoutMkLst>
            <pc:docMk/>
            <pc:sldMasterMk cId="3825614813" sldId="2147483715"/>
            <pc:sldLayoutMk cId="703653978" sldId="2147483740"/>
          </pc:sldLayoutMkLst>
        </pc:sldLayoutChg>
        <pc:sldLayoutChg chg="mod">
          <pc:chgData name="Abigail Marie Wetzel" userId="S::wetzel17@purdue.edu::324e1030-18e0-4382-b284-d49f87aa8679" providerId="AD" clId="Web-{3DDA8EB3-24BA-BE98-FC89-CC852C3A3855}" dt="2025-03-13T15:32:53.994" v="105"/>
          <pc:sldLayoutMkLst>
            <pc:docMk/>
            <pc:sldMasterMk cId="3825614813" sldId="2147483715"/>
            <pc:sldLayoutMk cId="1618025383" sldId="2147483741"/>
          </pc:sldLayoutMkLst>
        </pc:sldLayoutChg>
      </pc:sldMasterChg>
    </pc:docChg>
  </pc:docChgLst>
  <pc:docChgLst>
    <pc:chgData name="Soumil Gupta" userId="S::gupt1174@purdue.edu::6d739dc3-d161-457f-8631-e27e3531f1fa" providerId="AD" clId="Web-{97106ABD-FE92-C9F4-3A89-1F5F6D4D1BDA}"/>
    <pc:docChg chg="mod">
      <pc:chgData name="Soumil Gupta" userId="S::gupt1174@purdue.edu::6d739dc3-d161-457f-8631-e27e3531f1fa" providerId="AD" clId="Web-{97106ABD-FE92-C9F4-3A89-1F5F6D4D1BDA}" dt="2025-04-18T05:22:43.826" v="0" actId="33475"/>
      <pc:docMkLst>
        <pc:docMk/>
      </pc:docMkLst>
    </pc:docChg>
  </pc:docChgLst>
</pc:chgInfo>
</file>

<file path=ppt/comments/modernComment_168_5D145F27.xml><?xml version="1.0" encoding="utf-8"?>
<p188:cmLst xmlns:a="http://schemas.openxmlformats.org/drawingml/2006/main" xmlns:r="http://schemas.openxmlformats.org/officeDocument/2006/relationships" xmlns:p188="http://schemas.microsoft.com/office/powerpoint/2018/8/main">
  <p188:cm id="{40B1998B-BE75-40EE-AF2F-B4C6B1211A9C}" authorId="{07102E4D-CC77-292E-D945-41FD71248328}" created="2025-03-07T15:39:18.740">
    <pc:sldMkLst xmlns:pc="http://schemas.microsoft.com/office/powerpoint/2013/main/command">
      <pc:docMk/>
      <pc:sldMk cId="1561616167" sldId="360"/>
    </pc:sldMkLst>
    <p188:txBody>
      <a:bodyPr/>
      <a:lstStyle/>
      <a:p>
        <a:r>
          <a:rPr lang="en-US"/>
          <a:t>Someone with editing ability remove the black arrow</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9</a:t>
            </a:fld>
            <a:endParaRPr lang="en-US"/>
          </a:p>
        </p:txBody>
      </p:sp>
    </p:spTree>
    <p:extLst>
      <p:ext uri="{BB962C8B-B14F-4D97-AF65-F5344CB8AC3E}">
        <p14:creationId xmlns:p14="http://schemas.microsoft.com/office/powerpoint/2010/main" val="343314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11</a:t>
            </a:fld>
            <a:endParaRPr lang="en-US"/>
          </a:p>
        </p:txBody>
      </p:sp>
    </p:spTree>
    <p:extLst>
      <p:ext uri="{BB962C8B-B14F-4D97-AF65-F5344CB8AC3E}">
        <p14:creationId xmlns:p14="http://schemas.microsoft.com/office/powerpoint/2010/main" val="332178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20</a:t>
            </a:fld>
            <a:endParaRPr lang="en-US"/>
          </a:p>
        </p:txBody>
      </p:sp>
    </p:spTree>
    <p:extLst>
      <p:ext uri="{BB962C8B-B14F-4D97-AF65-F5344CB8AC3E}">
        <p14:creationId xmlns:p14="http://schemas.microsoft.com/office/powerpoint/2010/main" val="353359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27</a:t>
            </a:fld>
            <a:endParaRPr lang="en-US"/>
          </a:p>
        </p:txBody>
      </p:sp>
    </p:spTree>
    <p:extLst>
      <p:ext uri="{BB962C8B-B14F-4D97-AF65-F5344CB8AC3E}">
        <p14:creationId xmlns:p14="http://schemas.microsoft.com/office/powerpoint/2010/main" val="368832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32</a:t>
            </a:fld>
            <a:endParaRPr lang="en-US"/>
          </a:p>
        </p:txBody>
      </p:sp>
    </p:spTree>
    <p:extLst>
      <p:ext uri="{BB962C8B-B14F-4D97-AF65-F5344CB8AC3E}">
        <p14:creationId xmlns:p14="http://schemas.microsoft.com/office/powerpoint/2010/main" val="1040677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12" name="Picture 11">
            <a:extLst>
              <a:ext uri="{FF2B5EF4-FFF2-40B4-BE49-F238E27FC236}">
                <a16:creationId xmlns:a16="http://schemas.microsoft.com/office/drawing/2014/main" id="{93A7607E-0B69-7042-8E26-D319E7C241D8}"/>
              </a:ext>
            </a:extLst>
          </p:cNvPr>
          <p:cNvPicPr>
            <a:picLocks noChangeAspect="1"/>
          </p:cNvPicPr>
          <p:nvPr userDrawn="1"/>
        </p:nvPicPr>
        <p:blipFill>
          <a:blip r:embed="rId3"/>
          <a:stretch>
            <a:fillRect/>
          </a:stretch>
        </p:blipFill>
        <p:spPr>
          <a:xfrm>
            <a:off x="1023984" y="5739523"/>
            <a:ext cx="5061853" cy="535960"/>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pPr algn="r"/>
            <a:r>
              <a:rPr lang="en-US"/>
              <a:t>hi</a:t>
            </a:r>
          </a:p>
        </p:txBody>
      </p:sp>
      <p:pic>
        <p:nvPicPr>
          <p:cNvPr id="17" name="Picture 16">
            <a:extLst>
              <a:ext uri="{FF2B5EF4-FFF2-40B4-BE49-F238E27FC236}">
                <a16:creationId xmlns:a16="http://schemas.microsoft.com/office/drawing/2014/main" id="{376B14BD-CFB6-3C4F-AAF3-F2A68C6A235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pPr algn="r"/>
            <a:r>
              <a:rPr lang="en-US"/>
              <a:t>hi</a:t>
            </a:r>
          </a:p>
        </p:txBody>
      </p:sp>
      <p:pic>
        <p:nvPicPr>
          <p:cNvPr id="18" name="Picture 17">
            <a:extLst>
              <a:ext uri="{FF2B5EF4-FFF2-40B4-BE49-F238E27FC236}">
                <a16:creationId xmlns:a16="http://schemas.microsoft.com/office/drawing/2014/main" id="{9C47255F-989B-F94D-BF00-269B58464B71}"/>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pPr algn="r"/>
            <a:r>
              <a:rPr lang="en-US"/>
              <a:t>hi</a:t>
            </a:r>
          </a:p>
        </p:txBody>
      </p:sp>
      <p:pic>
        <p:nvPicPr>
          <p:cNvPr id="12" name="Picture 11">
            <a:extLst>
              <a:ext uri="{FF2B5EF4-FFF2-40B4-BE49-F238E27FC236}">
                <a16:creationId xmlns:a16="http://schemas.microsoft.com/office/drawing/2014/main" id="{23A5D514-C8D5-D444-A325-F5D3CAF5196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pPr algn="r"/>
            <a:r>
              <a:rPr lang="en-US"/>
              <a:t>hi</a:t>
            </a:r>
          </a:p>
        </p:txBody>
      </p:sp>
      <p:pic>
        <p:nvPicPr>
          <p:cNvPr id="11" name="Picture 10">
            <a:extLst>
              <a:ext uri="{FF2B5EF4-FFF2-40B4-BE49-F238E27FC236}">
                <a16:creationId xmlns:a16="http://schemas.microsoft.com/office/drawing/2014/main" id="{DEF06CC1-8425-0F44-8ED1-9A19E605B0EC}"/>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pPr algn="r"/>
            <a:r>
              <a:rPr lang="en-US"/>
              <a:t>hi</a:t>
            </a:r>
          </a:p>
        </p:txBody>
      </p:sp>
      <p:pic>
        <p:nvPicPr>
          <p:cNvPr id="14" name="Picture 13">
            <a:extLst>
              <a:ext uri="{FF2B5EF4-FFF2-40B4-BE49-F238E27FC236}">
                <a16:creationId xmlns:a16="http://schemas.microsoft.com/office/drawing/2014/main" id="{55DECA08-2380-3A4F-97C0-B6ABED4946F3}"/>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pPr algn="r"/>
            <a:r>
              <a:rPr lang="en-US"/>
              <a:t>hi</a:t>
            </a:r>
          </a:p>
        </p:txBody>
      </p:sp>
      <p:pic>
        <p:nvPicPr>
          <p:cNvPr id="17" name="Picture 16">
            <a:extLst>
              <a:ext uri="{FF2B5EF4-FFF2-40B4-BE49-F238E27FC236}">
                <a16:creationId xmlns:a16="http://schemas.microsoft.com/office/drawing/2014/main" id="{EB8479EE-52A0-5542-BFF9-DEC640B3612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pPr algn="r"/>
            <a:r>
              <a:rPr lang="en-US"/>
              <a:t>hi</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pic>
        <p:nvPicPr>
          <p:cNvPr id="28" name="Picture 27">
            <a:extLst>
              <a:ext uri="{FF2B5EF4-FFF2-40B4-BE49-F238E27FC236}">
                <a16:creationId xmlns:a16="http://schemas.microsoft.com/office/drawing/2014/main" id="{D0F01ABD-E901-DB43-95D9-76E495318011}"/>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pPr algn="r"/>
            <a:r>
              <a:rPr lang="en-US"/>
              <a:t>hi</a:t>
            </a:r>
          </a:p>
        </p:txBody>
      </p:sp>
      <p:pic>
        <p:nvPicPr>
          <p:cNvPr id="22" name="Picture 21">
            <a:extLst>
              <a:ext uri="{FF2B5EF4-FFF2-40B4-BE49-F238E27FC236}">
                <a16:creationId xmlns:a16="http://schemas.microsoft.com/office/drawing/2014/main" id="{9EBD3010-553F-8C4F-9E2C-9AA365C42270}"/>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pPr algn="r"/>
            <a:r>
              <a:rPr lang="en-US"/>
              <a:t>hi</a:t>
            </a:r>
          </a:p>
        </p:txBody>
      </p:sp>
      <p:pic>
        <p:nvPicPr>
          <p:cNvPr id="19" name="Picture 18">
            <a:extLst>
              <a:ext uri="{FF2B5EF4-FFF2-40B4-BE49-F238E27FC236}">
                <a16:creationId xmlns:a16="http://schemas.microsoft.com/office/drawing/2014/main" id="{B16233CA-62C9-3849-81B7-C507CE74589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pPr algn="r"/>
            <a:r>
              <a:rPr lang="en-US"/>
              <a:t>hi</a:t>
            </a:r>
          </a:p>
        </p:txBody>
      </p:sp>
      <p:pic>
        <p:nvPicPr>
          <p:cNvPr id="22" name="Picture 21">
            <a:extLst>
              <a:ext uri="{FF2B5EF4-FFF2-40B4-BE49-F238E27FC236}">
                <a16:creationId xmlns:a16="http://schemas.microsoft.com/office/drawing/2014/main" id="{B240769B-9F5E-BC40-9098-8BF92EA7BFEB}"/>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AC0BB7-28CB-1045-A186-168990E05D62}"/>
              </a:ext>
            </a:extLst>
          </p:cNvPr>
          <p:cNvPicPr>
            <a:picLocks noChangeAspect="1"/>
          </p:cNvPicPr>
          <p:nvPr userDrawn="1"/>
        </p:nvPicPr>
        <p:blipFill>
          <a:blip r:embed="rId2"/>
          <a:stretch>
            <a:fillRect/>
          </a:stretch>
        </p:blipFill>
        <p:spPr>
          <a:xfrm>
            <a:off x="1023984" y="5739523"/>
            <a:ext cx="5061853" cy="535961"/>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endParaRPr lang="en-US"/>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endParaRPr lang="en-US"/>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endParaRPr lang="en-US"/>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pPr algn="r"/>
            <a:r>
              <a:rPr lang="en-US"/>
              <a:t>hi</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25" name="Picture 24">
            <a:extLst>
              <a:ext uri="{FF2B5EF4-FFF2-40B4-BE49-F238E27FC236}">
                <a16:creationId xmlns:a16="http://schemas.microsoft.com/office/drawing/2014/main" id="{1F448A2B-3CA5-7144-A47D-5D9E219854D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endParaRPr lang="en-US"/>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endParaRPr lang="en-US"/>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endParaRPr lang="en-US"/>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pPr algn="r"/>
            <a:r>
              <a:rPr lang="en-US"/>
              <a:t>hi</a:t>
            </a:r>
          </a:p>
        </p:txBody>
      </p:sp>
      <p:pic>
        <p:nvPicPr>
          <p:cNvPr id="21" name="Picture 20">
            <a:extLst>
              <a:ext uri="{FF2B5EF4-FFF2-40B4-BE49-F238E27FC236}">
                <a16:creationId xmlns:a16="http://schemas.microsoft.com/office/drawing/2014/main" id="{4007F060-34BB-BD49-B7EF-A384BFD4F9EC}"/>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pPr algn="r"/>
            <a:r>
              <a:rPr lang="en-US"/>
              <a:t>hi</a:t>
            </a:r>
          </a:p>
        </p:txBody>
      </p:sp>
      <p:pic>
        <p:nvPicPr>
          <p:cNvPr id="32" name="Picture 31">
            <a:extLst>
              <a:ext uri="{FF2B5EF4-FFF2-40B4-BE49-F238E27FC236}">
                <a16:creationId xmlns:a16="http://schemas.microsoft.com/office/drawing/2014/main" id="{446A2140-FACF-CA45-8A00-22E6CE9B84B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endParaRPr lang="en-US"/>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pPr algn="r"/>
            <a:r>
              <a:rPr lang="en-US"/>
              <a:t>hi</a:t>
            </a:r>
          </a:p>
        </p:txBody>
      </p:sp>
      <p:pic>
        <p:nvPicPr>
          <p:cNvPr id="8" name="Picture 7">
            <a:extLst>
              <a:ext uri="{FF2B5EF4-FFF2-40B4-BE49-F238E27FC236}">
                <a16:creationId xmlns:a16="http://schemas.microsoft.com/office/drawing/2014/main" id="{EF9D8470-6707-634E-83EB-0AE05382F667}"/>
              </a:ext>
            </a:extLst>
          </p:cNvPr>
          <p:cNvPicPr>
            <a:picLocks noChangeAspect="1"/>
          </p:cNvPicPr>
          <p:nvPr userDrawn="1"/>
        </p:nvPicPr>
        <p:blipFill>
          <a:blip r:embed="rId2"/>
          <a:stretch>
            <a:fillRect/>
          </a:stretch>
        </p:blipFill>
        <p:spPr>
          <a:xfrm>
            <a:off x="437607" y="6218750"/>
            <a:ext cx="3362231" cy="356000"/>
          </a:xfrm>
          <a:prstGeom prst="rect">
            <a:avLst/>
          </a:prstGeom>
        </p:spPr>
      </p:pic>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pPr algn="r"/>
            <a:r>
              <a:rPr lang="en-US"/>
              <a:t>hi</a:t>
            </a:r>
          </a:p>
        </p:txBody>
      </p:sp>
      <p:pic>
        <p:nvPicPr>
          <p:cNvPr id="14" name="Picture 13">
            <a:extLst>
              <a:ext uri="{FF2B5EF4-FFF2-40B4-BE49-F238E27FC236}">
                <a16:creationId xmlns:a16="http://schemas.microsoft.com/office/drawing/2014/main" id="{E15C8EBF-DB02-8946-BADD-0832FFD1F1C6}"/>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icture 7">
            <a:extLst>
              <a:ext uri="{FF2B5EF4-FFF2-40B4-BE49-F238E27FC236}">
                <a16:creationId xmlns:a16="http://schemas.microsoft.com/office/drawing/2014/main" id="{DBC3A567-3D58-2F44-803E-CF1742FF8E2B}"/>
              </a:ext>
            </a:extLst>
          </p:cNvPr>
          <p:cNvPicPr>
            <a:picLocks noChangeAspect="1"/>
          </p:cNvPicPr>
          <p:nvPr userDrawn="1"/>
        </p:nvPicPr>
        <p:blipFill>
          <a:blip r:embed="rId3"/>
          <a:stretch>
            <a:fillRect/>
          </a:stretch>
        </p:blipFill>
        <p:spPr>
          <a:xfrm>
            <a:off x="1023988" y="5739523"/>
            <a:ext cx="5061844" cy="535960"/>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129A4D2F-F17A-B040-9E4F-AFE7D2510A31}"/>
              </a:ext>
            </a:extLst>
          </p:cNvPr>
          <p:cNvPicPr>
            <a:picLocks noChangeAspect="1"/>
          </p:cNvPicPr>
          <p:nvPr userDrawn="1"/>
        </p:nvPicPr>
        <p:blipFill>
          <a:blip r:embed="rId3"/>
          <a:stretch>
            <a:fillRect/>
          </a:stretch>
        </p:blipFill>
        <p:spPr>
          <a:xfrm>
            <a:off x="1023984" y="5739523"/>
            <a:ext cx="5061853" cy="535961"/>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8" name="Picture 7">
            <a:extLst>
              <a:ext uri="{FF2B5EF4-FFF2-40B4-BE49-F238E27FC236}">
                <a16:creationId xmlns:a16="http://schemas.microsoft.com/office/drawing/2014/main" id="{9487CAFF-04F4-A34D-B7B6-EBED6965FEF9}"/>
              </a:ext>
            </a:extLst>
          </p:cNvPr>
          <p:cNvPicPr>
            <a:picLocks noChangeAspect="1"/>
          </p:cNvPicPr>
          <p:nvPr userDrawn="1"/>
        </p:nvPicPr>
        <p:blipFill>
          <a:blip r:embed="rId2"/>
          <a:stretch>
            <a:fillRect/>
          </a:stretch>
        </p:blipFill>
        <p:spPr>
          <a:xfrm>
            <a:off x="437607" y="6218750"/>
            <a:ext cx="3362231" cy="356001"/>
          </a:xfrm>
          <a:prstGeom prst="rect">
            <a:avLst/>
          </a:prstGeom>
        </p:spPr>
      </p:pic>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endParaRPr lang="en-US"/>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pPr algn="r"/>
            <a:r>
              <a:rPr lang="en-US"/>
              <a:t>hi</a:t>
            </a:r>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hi</a:t>
            </a:r>
          </a:p>
        </p:txBody>
      </p:sp>
      <p:pic>
        <p:nvPicPr>
          <p:cNvPr id="12" name="Picture 11">
            <a:extLst>
              <a:ext uri="{FF2B5EF4-FFF2-40B4-BE49-F238E27FC236}">
                <a16:creationId xmlns:a16="http://schemas.microsoft.com/office/drawing/2014/main" id="{45AE2C5A-A68B-8B4D-AD1E-7E188DB1117A}"/>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pPr algn="r"/>
            <a:r>
              <a:rPr lang="en-US"/>
              <a:t>hi</a:t>
            </a:r>
          </a:p>
        </p:txBody>
      </p:sp>
      <p:pic>
        <p:nvPicPr>
          <p:cNvPr id="12" name="Picture 11">
            <a:extLst>
              <a:ext uri="{FF2B5EF4-FFF2-40B4-BE49-F238E27FC236}">
                <a16:creationId xmlns:a16="http://schemas.microsoft.com/office/drawing/2014/main" id="{04775B48-1397-204B-9E62-28BD46C7B82E}"/>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pPr algn="r"/>
            <a:r>
              <a:rPr lang="en-US"/>
              <a:t>hi</a:t>
            </a:r>
          </a:p>
        </p:txBody>
      </p:sp>
      <p:pic>
        <p:nvPicPr>
          <p:cNvPr id="11" name="Picture 10">
            <a:extLst>
              <a:ext uri="{FF2B5EF4-FFF2-40B4-BE49-F238E27FC236}">
                <a16:creationId xmlns:a16="http://schemas.microsoft.com/office/drawing/2014/main" id="{E3831242-0B13-0B45-9AD8-5F33263E36B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pPr algn="r"/>
            <a:r>
              <a:rPr lang="en-US"/>
              <a:t>hi</a:t>
            </a:r>
          </a:p>
        </p:txBody>
      </p:sp>
      <p:pic>
        <p:nvPicPr>
          <p:cNvPr id="15" name="Picture 14">
            <a:extLst>
              <a:ext uri="{FF2B5EF4-FFF2-40B4-BE49-F238E27FC236}">
                <a16:creationId xmlns:a16="http://schemas.microsoft.com/office/drawing/2014/main" id="{13EDD61F-A63A-9544-9F2C-1953A6CBEDC9}"/>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pPr algn="r"/>
            <a:r>
              <a:rPr lang="en-US"/>
              <a:t>hi</a:t>
            </a:r>
          </a:p>
        </p:txBody>
      </p:sp>
      <p:pic>
        <p:nvPicPr>
          <p:cNvPr id="16" name="Picture 15">
            <a:extLst>
              <a:ext uri="{FF2B5EF4-FFF2-40B4-BE49-F238E27FC236}">
                <a16:creationId xmlns:a16="http://schemas.microsoft.com/office/drawing/2014/main" id="{9B185A7B-0FA4-7A42-8B8A-2350372CE315}"/>
              </a:ext>
            </a:extLst>
          </p:cNvPr>
          <p:cNvPicPr>
            <a:picLocks noChangeAspect="1"/>
          </p:cNvPicPr>
          <p:nvPr userDrawn="1"/>
        </p:nvPicPr>
        <p:blipFill>
          <a:blip r:embed="rId2"/>
          <a:stretch>
            <a:fillRect/>
          </a:stretch>
        </p:blipFill>
        <p:spPr>
          <a:xfrm>
            <a:off x="437607" y="6218750"/>
            <a:ext cx="3362231" cy="356001"/>
          </a:xfrm>
          <a:prstGeom prst="rect">
            <a:avLst/>
          </a:prstGeom>
        </p:spPr>
      </p:pic>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9948231" y="6295058"/>
            <a:ext cx="1786567" cy="323970"/>
          </a:xfrm>
          <a:prstGeom prst="rect">
            <a:avLst/>
          </a:prstGeom>
        </p:spPr>
        <p:txBody>
          <a:bodyPr vert="horz" lIns="91440" tIns="45720" rIns="91440" bIns="45720" rtlCol="0" anchor="ctr"/>
          <a:lstStyle>
            <a:lvl1pPr algn="ctr">
              <a:defRPr sz="1100">
                <a:solidFill>
                  <a:schemeClr val="tx1">
                    <a:tint val="75000"/>
                  </a:schemeClr>
                </a:solidFill>
              </a:defRPr>
            </a:lvl1pPr>
          </a:lstStyle>
          <a:p>
            <a:pPr algn="r"/>
            <a:r>
              <a:rPr lang="en-US"/>
              <a:t>hi</a:t>
            </a:r>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Lst>
  <p:hf sldNum="0" hd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5.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2.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5.png"/><Relationship Id="rId4" Type="http://schemas.microsoft.com/office/2007/relationships/hdphoto" Target="../media/hdphoto15.wdp"/><Relationship Id="rId9" Type="http://schemas.microsoft.com/office/2007/relationships/hdphoto" Target="../media/hdphoto17.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5.png"/><Relationship Id="rId4" Type="http://schemas.microsoft.com/office/2007/relationships/hdphoto" Target="../media/hdphoto15.wdp"/><Relationship Id="rId9"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1.png"/><Relationship Id="rId5" Type="http://schemas.microsoft.com/office/2007/relationships/hdphoto" Target="../media/hdphoto19.wdp"/><Relationship Id="rId10" Type="http://schemas.openxmlformats.org/officeDocument/2006/relationships/image" Target="../media/image33.png"/><Relationship Id="rId4" Type="http://schemas.openxmlformats.org/officeDocument/2006/relationships/image" Target="../media/image50.png"/><Relationship Id="rId9" Type="http://schemas.microsoft.com/office/2007/relationships/hdphoto" Target="../media/hdphoto21.wdp"/></Relationships>
</file>

<file path=ppt/slides/_rels/slide17.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8.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8.wdp"/><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3.xml"/><Relationship Id="rId6" Type="http://schemas.microsoft.com/office/2007/relationships/hdphoto" Target="../media/hdphoto24.wdp"/><Relationship Id="rId5" Type="http://schemas.openxmlformats.org/officeDocument/2006/relationships/image" Target="../media/image55.png"/><Relationship Id="rId10" Type="http://schemas.microsoft.com/office/2007/relationships/hdphoto" Target="../media/hdphoto10.wdp"/><Relationship Id="rId4" Type="http://schemas.microsoft.com/office/2007/relationships/hdphoto" Target="../media/hdphoto23.wdp"/><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59.jpeg"/><Relationship Id="rId5" Type="http://schemas.microsoft.com/office/2007/relationships/hdphoto" Target="../media/hdphoto26.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png"/><Relationship Id="rId1" Type="http://schemas.openxmlformats.org/officeDocument/2006/relationships/slideLayout" Target="../slideLayouts/slideLayout3.xml"/><Relationship Id="rId6" Type="http://schemas.microsoft.com/office/2007/relationships/hdphoto" Target="../media/hdphoto27.wdp"/><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8.wdp"/><Relationship Id="rId2" Type="http://schemas.microsoft.com/office/2018/10/relationships/comments" Target="../comments/modernComment_168_5D145F27.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7" Type="http://schemas.microsoft.com/office/2007/relationships/hdphoto" Target="../media/hdphoto30.wdp"/><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65.png"/><Relationship Id="rId5" Type="http://schemas.microsoft.com/office/2007/relationships/hdphoto" Target="../media/hdphoto29.wdp"/><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8.png"/><Relationship Id="rId4" Type="http://schemas.microsoft.com/office/2007/relationships/hdphoto" Target="../media/hdphoto3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33.wdp"/><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20.jpe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73.png"/><Relationship Id="rId4" Type="http://schemas.microsoft.com/office/2007/relationships/hdphoto" Target="../media/hdphoto3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3.xml"/><Relationship Id="rId1" Type="http://schemas.openxmlformats.org/officeDocument/2006/relationships/video" Target="https://www.youtube.com/embed/8k31LvH-Iw4?feature=oembed"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a:t>Rear Axle Module</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a:lstStyle/>
          <a:p>
            <a:r>
              <a:rPr lang="en-US"/>
              <a:t>EV Kart Manual</a:t>
            </a:r>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p:txBody>
          <a:bodyPr/>
          <a:lstStyle/>
          <a:p>
            <a:r>
              <a:rPr lang="en-US"/>
              <a:t>EPICS</a:t>
            </a: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5A1B40-B349-CBF2-63B7-BD256051E880}"/>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DDD7D6B-49DF-955A-7EF2-2BAB8F5E1B1A}"/>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DA449993-6C08-B5E5-0810-F60274937CAA}"/>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6E64CB89-6D86-92C7-C17D-95526C9520FA}"/>
              </a:ext>
            </a:extLst>
          </p:cNvPr>
          <p:cNvSpPr txBox="1"/>
          <p:nvPr/>
        </p:nvSpPr>
        <p:spPr>
          <a:xfrm>
            <a:off x="10539984" y="457199"/>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a:ea typeface="+mj-ea"/>
                <a:cs typeface="+mj-cs"/>
              </a:rPr>
              <a:t>1.1</a:t>
            </a:r>
            <a:endParaRPr lang="en-US" sz="2800">
              <a:latin typeface="Acumin Pro"/>
              <a:ea typeface="+mj-ea"/>
              <a:cs typeface="+mj-cs"/>
            </a:endParaRPr>
          </a:p>
        </p:txBody>
      </p:sp>
      <p:pic>
        <p:nvPicPr>
          <p:cNvPr id="15" name="Picture 14" descr="Top Kart USA - Brake / Sprocket Hub Pinch Bolt M6 x 30">
            <a:extLst>
              <a:ext uri="{FF2B5EF4-FFF2-40B4-BE49-F238E27FC236}">
                <a16:creationId xmlns:a16="http://schemas.microsoft.com/office/drawing/2014/main" id="{84577527-B183-3D30-5AAA-C796033660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7345" t="-152" r="8192" b="-424"/>
          <a:stretch/>
        </p:blipFill>
        <p:spPr>
          <a:xfrm>
            <a:off x="7119168" y="4977"/>
            <a:ext cx="1825282" cy="1450009"/>
          </a:xfrm>
          <a:prstGeom prst="rect">
            <a:avLst/>
          </a:prstGeom>
        </p:spPr>
      </p:pic>
      <p:sp>
        <p:nvSpPr>
          <p:cNvPr id="16" name="TextBox 15">
            <a:extLst>
              <a:ext uri="{FF2B5EF4-FFF2-40B4-BE49-F238E27FC236}">
                <a16:creationId xmlns:a16="http://schemas.microsoft.com/office/drawing/2014/main" id="{BE03CCC6-F18F-F875-B77B-B311F88B68D7}"/>
              </a:ext>
            </a:extLst>
          </p:cNvPr>
          <p:cNvSpPr txBox="1"/>
          <p:nvPr/>
        </p:nvSpPr>
        <p:spPr>
          <a:xfrm>
            <a:off x="6639673" y="1428270"/>
            <a:ext cx="207873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Brake / Sprocket Hub Pinch Bolt M6 x 30</a:t>
            </a:r>
            <a:endParaRPr lang="en-US" sz="1400"/>
          </a:p>
          <a:p>
            <a:pPr algn="ctr"/>
            <a:endParaRPr lang="en-US"/>
          </a:p>
        </p:txBody>
      </p:sp>
      <p:sp>
        <p:nvSpPr>
          <p:cNvPr id="17" name="TextBox 16">
            <a:extLst>
              <a:ext uri="{FF2B5EF4-FFF2-40B4-BE49-F238E27FC236}">
                <a16:creationId xmlns:a16="http://schemas.microsoft.com/office/drawing/2014/main" id="{6400AFCA-B473-B92F-1310-3C793F4C76EF}"/>
              </a:ext>
            </a:extLst>
          </p:cNvPr>
          <p:cNvSpPr txBox="1"/>
          <p:nvPr/>
        </p:nvSpPr>
        <p:spPr>
          <a:xfrm>
            <a:off x="4676761" y="1445655"/>
            <a:ext cx="20909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50mm Aluminum Bearing Cassette</a:t>
            </a:r>
            <a:endParaRPr lang="en-US" sz="1400"/>
          </a:p>
          <a:p>
            <a:pPr algn="l"/>
            <a:endParaRPr lang="en-US" sz="1400"/>
          </a:p>
        </p:txBody>
      </p:sp>
      <p:sp>
        <p:nvSpPr>
          <p:cNvPr id="24" name="TextBox 23">
            <a:extLst>
              <a:ext uri="{FF2B5EF4-FFF2-40B4-BE49-F238E27FC236}">
                <a16:creationId xmlns:a16="http://schemas.microsoft.com/office/drawing/2014/main" id="{4E86E58F-F3E9-4219-F4CB-BD95CD9E1DE0}"/>
              </a:ext>
            </a:extLst>
          </p:cNvPr>
          <p:cNvSpPr txBox="1"/>
          <p:nvPr/>
        </p:nvSpPr>
        <p:spPr>
          <a:xfrm>
            <a:off x="618037" y="2922542"/>
            <a:ext cx="4848279" cy="120032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latin typeface="Aptos"/>
              </a:rPr>
              <a:t>Check that the </a:t>
            </a:r>
            <a:r>
              <a:rPr lang="en-US" sz="2400" b="1">
                <a:latin typeface="Aptos"/>
              </a:rPr>
              <a:t>M6x30 pinch bolt</a:t>
            </a:r>
            <a:r>
              <a:rPr lang="en-US" sz="2400">
                <a:latin typeface="Aptos"/>
              </a:rPr>
              <a:t> is loosened.</a:t>
            </a:r>
            <a:endParaRPr lang="en-US" sz="2400">
              <a:latin typeface="Franklin Gothic Book" panose="020B0503020102020204"/>
            </a:endParaRPr>
          </a:p>
          <a:p>
            <a:pPr marL="457200" indent="-457200">
              <a:buAutoNum type="arabicPeriod"/>
            </a:pPr>
            <a:r>
              <a:rPr lang="en-US" sz="2400">
                <a:latin typeface="Aptos"/>
              </a:rPr>
              <a:t>Use a 5mm Hex key if needed.</a:t>
            </a:r>
            <a:endParaRPr lang="en-US" sz="2400"/>
          </a:p>
        </p:txBody>
      </p:sp>
      <p:sp>
        <p:nvSpPr>
          <p:cNvPr id="28" name="TextBox 27">
            <a:extLst>
              <a:ext uri="{FF2B5EF4-FFF2-40B4-BE49-F238E27FC236}">
                <a16:creationId xmlns:a16="http://schemas.microsoft.com/office/drawing/2014/main" id="{D0EFA76C-08B3-17B4-2DC5-906C7234287B}"/>
              </a:ext>
            </a:extLst>
          </p:cNvPr>
          <p:cNvSpPr txBox="1"/>
          <p:nvPr/>
        </p:nvSpPr>
        <p:spPr>
          <a:xfrm>
            <a:off x="9107875" y="1444978"/>
            <a:ext cx="14386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5mm Hex Key</a:t>
            </a:r>
            <a:endParaRPr lang="en-US"/>
          </a:p>
        </p:txBody>
      </p:sp>
      <p:sp>
        <p:nvSpPr>
          <p:cNvPr id="6" name="Title 2">
            <a:extLst>
              <a:ext uri="{FF2B5EF4-FFF2-40B4-BE49-F238E27FC236}">
                <a16:creationId xmlns:a16="http://schemas.microsoft.com/office/drawing/2014/main" id="{BD91FE63-4AAE-E6C4-0137-B3D5251F9A60}"/>
              </a:ext>
            </a:extLst>
          </p:cNvPr>
          <p:cNvSpPr txBox="1">
            <a:spLocks/>
          </p:cNvSpPr>
          <p:nvPr/>
        </p:nvSpPr>
        <p:spPr>
          <a:xfrm>
            <a:off x="620486" y="401937"/>
            <a:ext cx="11266714" cy="589032"/>
          </a:xfrm>
          <a:prstGeom prst="rect">
            <a:avLst/>
          </a:prstGeom>
        </p:spPr>
        <p:txBody>
          <a:bodyPr vert="horz" lIns="91440" tIns="45720" rIns="91440" bIns="45720" rtlCol="0" anchor="ctr">
            <a:normAutofit fontScale="90000" lnSpcReduction="20000"/>
          </a:bodyPr>
          <a:lst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a:lstStyle>
          <a:p>
            <a:r>
              <a:rPr lang="en-US">
                <a:latin typeface="Acumin Pro Condensed Semibold"/>
              </a:rPr>
              <a:t>Pinch Bolt</a:t>
            </a:r>
            <a:endParaRPr lang="en-US"/>
          </a:p>
        </p:txBody>
      </p:sp>
      <p:pic>
        <p:nvPicPr>
          <p:cNvPr id="12" name="Picture 11" descr="A silver metal object with screws&#10;&#10;Description automatically generated">
            <a:extLst>
              <a:ext uri="{FF2B5EF4-FFF2-40B4-BE49-F238E27FC236}">
                <a16:creationId xmlns:a16="http://schemas.microsoft.com/office/drawing/2014/main" id="{D6D71768-C575-7C0E-EF74-5826B6B89B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899306" y="2229939"/>
            <a:ext cx="3286983" cy="3423729"/>
          </a:xfrm>
          <a:prstGeom prst="rect">
            <a:avLst/>
          </a:prstGeom>
        </p:spPr>
      </p:pic>
      <p:pic>
        <p:nvPicPr>
          <p:cNvPr id="13" name="Picture 12" descr="A silver metal object with screws&#10;&#10;Description automatically generated">
            <a:extLst>
              <a:ext uri="{FF2B5EF4-FFF2-40B4-BE49-F238E27FC236}">
                <a16:creationId xmlns:a16="http://schemas.microsoft.com/office/drawing/2014/main" id="{B6B3EA70-E24B-8310-2EB1-1D6277FD35A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04373" y="107628"/>
            <a:ext cx="1226760" cy="1239329"/>
          </a:xfrm>
          <a:prstGeom prst="rect">
            <a:avLst/>
          </a:prstGeom>
        </p:spPr>
      </p:pic>
      <p:pic>
        <p:nvPicPr>
          <p:cNvPr id="3" name="Picture 2" descr="A long metal object with a yellow border&#10;&#10;AI-generated content may be incorrect.">
            <a:extLst>
              <a:ext uri="{FF2B5EF4-FFF2-40B4-BE49-F238E27FC236}">
                <a16:creationId xmlns:a16="http://schemas.microsoft.com/office/drawing/2014/main" id="{825682D9-9494-C80B-9D47-77B2888FD70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2990" t="3571" r="5534" b="4404"/>
          <a:stretch/>
        </p:blipFill>
        <p:spPr>
          <a:xfrm rot="-660000">
            <a:off x="9042958" y="155126"/>
            <a:ext cx="1524793" cy="937895"/>
          </a:xfrm>
          <a:prstGeom prst="rect">
            <a:avLst/>
          </a:prstGeom>
          <a:ln>
            <a:noFill/>
          </a:ln>
        </p:spPr>
      </p:pic>
      <p:cxnSp>
        <p:nvCxnSpPr>
          <p:cNvPr id="7" name="Straight Arrow Connector 6">
            <a:extLst>
              <a:ext uri="{FF2B5EF4-FFF2-40B4-BE49-F238E27FC236}">
                <a16:creationId xmlns:a16="http://schemas.microsoft.com/office/drawing/2014/main" id="{32365CE7-CC3D-1598-31A8-2E1DDFE89123}"/>
              </a:ext>
            </a:extLst>
          </p:cNvPr>
          <p:cNvCxnSpPr>
            <a:cxnSpLocks/>
          </p:cNvCxnSpPr>
          <p:nvPr/>
        </p:nvCxnSpPr>
        <p:spPr>
          <a:xfrm flipV="1">
            <a:off x="6333882" y="2757233"/>
            <a:ext cx="1563636" cy="2874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652E3BA-2B18-B157-2137-1C4E2C7A7D47}"/>
              </a:ext>
            </a:extLst>
          </p:cNvPr>
          <p:cNvSpPr>
            <a:spLocks noGrp="1"/>
          </p:cNvSpPr>
          <p:nvPr>
            <p:ph type="ftr" sz="quarter" idx="15"/>
          </p:nvPr>
        </p:nvSpPr>
        <p:spPr/>
        <p:txBody>
          <a:bodyPr/>
          <a:lstStyle/>
          <a:p>
            <a:pPr algn="r"/>
            <a:r>
              <a:rPr lang="en-US" sz="1800">
                <a:solidFill>
                  <a:schemeClr val="tx1"/>
                </a:solidFill>
              </a:rPr>
              <a:t>10</a:t>
            </a:r>
            <a:endParaRPr lang="en-US"/>
          </a:p>
        </p:txBody>
      </p:sp>
    </p:spTree>
    <p:extLst>
      <p:ext uri="{BB962C8B-B14F-4D97-AF65-F5344CB8AC3E}">
        <p14:creationId xmlns:p14="http://schemas.microsoft.com/office/powerpoint/2010/main" val="261336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1023257" y="2005070"/>
            <a:ext cx="6763333" cy="621409"/>
          </a:xfrm>
        </p:spPr>
        <p:txBody>
          <a:bodyPr/>
          <a:lstStyle/>
          <a:p>
            <a:r>
              <a:rPr lang="en-US">
                <a:latin typeface="Acumin Pro Condensed Semibold"/>
              </a:rPr>
              <a:t>Step 2: Cassettes </a:t>
            </a:r>
            <a:r>
              <a:rPr lang="en-US" sz="4300" i="0">
                <a:latin typeface="Acumin Pro Condensed Semibold"/>
              </a:rPr>
              <a:t>(1:25-3:16)</a:t>
            </a:r>
            <a:endParaRPr lang="en-US"/>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vert="horz" lIns="91440" tIns="45720" rIns="91440" bIns="45720" rtlCol="0" anchor="t">
            <a:noAutofit/>
          </a:bodyPr>
          <a:lstStyle/>
          <a:p>
            <a:r>
              <a:rPr lang="en-US" sz="2800">
                <a:latin typeface="Times New Roman"/>
                <a:cs typeface="Times New Roman"/>
              </a:rPr>
              <a:t>Rear Axle Assembly</a:t>
            </a:r>
          </a:p>
        </p:txBody>
      </p:sp>
    </p:spTree>
    <p:extLst>
      <p:ext uri="{BB962C8B-B14F-4D97-AF65-F5344CB8AC3E}">
        <p14:creationId xmlns:p14="http://schemas.microsoft.com/office/powerpoint/2010/main" val="380617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401E4-C244-F5DF-FA32-FAF65822D7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FAAE5A-B372-B323-70B8-677986BAA333}"/>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FE1FCD2-95D7-8082-6CB7-6940608B57D1}"/>
              </a:ext>
            </a:extLst>
          </p:cNvPr>
          <p:cNvSpPr/>
          <p:nvPr/>
        </p:nvSpPr>
        <p:spPr>
          <a:xfrm>
            <a:off x="5645" y="5229578"/>
            <a:ext cx="12185904"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6CFCC264-C4EC-0C1B-063E-9C34A7A53BCA}"/>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9F9422F1-466F-7ACA-FE2F-29DDDACC09CB}"/>
              </a:ext>
            </a:extLst>
          </p:cNvPr>
          <p:cNvSpPr txBox="1"/>
          <p:nvPr/>
        </p:nvSpPr>
        <p:spPr>
          <a:xfrm>
            <a:off x="10539984" y="457199"/>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a:ea typeface="+mj-ea"/>
                <a:cs typeface="+mj-cs"/>
              </a:rPr>
              <a:t>2.1</a:t>
            </a:r>
          </a:p>
        </p:txBody>
      </p:sp>
      <p:sp>
        <p:nvSpPr>
          <p:cNvPr id="6" name="Title 2">
            <a:extLst>
              <a:ext uri="{FF2B5EF4-FFF2-40B4-BE49-F238E27FC236}">
                <a16:creationId xmlns:a16="http://schemas.microsoft.com/office/drawing/2014/main" id="{AFD5A8AB-2958-0C54-A2F5-E0DAD630E66B}"/>
              </a:ext>
            </a:extLst>
          </p:cNvPr>
          <p:cNvSpPr txBox="1">
            <a:spLocks/>
          </p:cNvSpPr>
          <p:nvPr/>
        </p:nvSpPr>
        <p:spPr>
          <a:xfrm>
            <a:off x="620486" y="446239"/>
            <a:ext cx="10380668" cy="535870"/>
          </a:xfrm>
          <a:prstGeom prst="rect">
            <a:avLst/>
          </a:prstGeom>
        </p:spPr>
        <p:txBody>
          <a:bodyPr vert="horz" lIns="91440" tIns="45720" rIns="91440" bIns="45720" rtlCol="0" anchor="ctr">
            <a:normAutofit fontScale="82500" lnSpcReduction="20000"/>
          </a:bodyPr>
          <a:lst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a:lstStyle>
          <a:p>
            <a:r>
              <a:rPr lang="en-US">
                <a:latin typeface="Acumin Pro Condensed Semibold"/>
              </a:rPr>
              <a:t>Bolt Washer Prep</a:t>
            </a:r>
            <a:endParaRPr lang="en-US"/>
          </a:p>
        </p:txBody>
      </p:sp>
      <p:pic>
        <p:nvPicPr>
          <p:cNvPr id="7" name="Picture 6" descr="Top Kart USA - M8 Flat Washer">
            <a:extLst>
              <a:ext uri="{FF2B5EF4-FFF2-40B4-BE49-F238E27FC236}">
                <a16:creationId xmlns:a16="http://schemas.microsoft.com/office/drawing/2014/main" id="{1E31FEC5-80AE-C505-F41B-EEBF0C51B4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318655" y="-181390"/>
            <a:ext cx="2277846" cy="145474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4" name="Picture 13" descr="Amazon.com: (Qty 25pcs) M10-1.5 x 30 Metric Hex Flange Bolts Grade 10.9 DIN  6921 Zinc M10x1.5x30 Hardware Fastener Kit Set RV6449S : Industrial &amp; ...">
            <a:extLst>
              <a:ext uri="{FF2B5EF4-FFF2-40B4-BE49-F238E27FC236}">
                <a16:creationId xmlns:a16="http://schemas.microsoft.com/office/drawing/2014/main" id="{8B2DCBEC-47BE-F80C-9C66-2A2874C76780}"/>
              </a:ext>
            </a:extLst>
          </p:cNvPr>
          <p:cNvPicPr>
            <a:picLocks noChangeAspect="1"/>
          </p:cNvPicPr>
          <p:nvPr/>
        </p:nvPicPr>
        <p:blipFill>
          <a:blip r:embed="rId5"/>
          <a:stretch>
            <a:fillRect/>
          </a:stretch>
        </p:blipFill>
        <p:spPr>
          <a:xfrm rot="20280000">
            <a:off x="7577817" y="-6009"/>
            <a:ext cx="1724873" cy="111139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0006D9D1-3325-77B2-AE2E-2DA9338A01C6}"/>
              </a:ext>
            </a:extLst>
          </p:cNvPr>
          <p:cNvSpPr txBox="1"/>
          <p:nvPr/>
        </p:nvSpPr>
        <p:spPr>
          <a:xfrm>
            <a:off x="248484" y="2147237"/>
            <a:ext cx="4434792" cy="240065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Aptos"/>
              </a:rPr>
              <a:t>Prep a washer and M8x25mm bolt by placing the washer onto the bolt shank, such that the washer sits directly behind the bolt head. Repeat this for 12 washer-bolt pairings.</a:t>
            </a:r>
            <a:endParaRPr lang="en-US" sz="2500"/>
          </a:p>
        </p:txBody>
      </p:sp>
      <p:sp>
        <p:nvSpPr>
          <p:cNvPr id="20" name="TextBox 19">
            <a:extLst>
              <a:ext uri="{FF2B5EF4-FFF2-40B4-BE49-F238E27FC236}">
                <a16:creationId xmlns:a16="http://schemas.microsoft.com/office/drawing/2014/main" id="{B5D365F6-90F8-FCCF-4D1E-1B7D75ED7B50}"/>
              </a:ext>
            </a:extLst>
          </p:cNvPr>
          <p:cNvSpPr txBox="1"/>
          <p:nvPr/>
        </p:nvSpPr>
        <p:spPr>
          <a:xfrm>
            <a:off x="5917882" y="1137736"/>
            <a:ext cx="10750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M8 Washer</a:t>
            </a:r>
            <a:endParaRPr lang="en-US"/>
          </a:p>
        </p:txBody>
      </p:sp>
      <p:pic>
        <p:nvPicPr>
          <p:cNvPr id="22" name="Picture 21" descr="parts-of-bolt | Octane Seating">
            <a:extLst>
              <a:ext uri="{FF2B5EF4-FFF2-40B4-BE49-F238E27FC236}">
                <a16:creationId xmlns:a16="http://schemas.microsoft.com/office/drawing/2014/main" id="{C13C8BC1-8BA0-6A71-2297-54A903C945C9}"/>
              </a:ext>
            </a:extLst>
          </p:cNvPr>
          <p:cNvPicPr>
            <a:picLocks noChangeAspect="1"/>
          </p:cNvPicPr>
          <p:nvPr/>
        </p:nvPicPr>
        <p:blipFill>
          <a:blip r:embed="rId6"/>
          <a:srcRect l="7525" t="12544" r="1201" b="11461"/>
          <a:stretch/>
        </p:blipFill>
        <p:spPr>
          <a:xfrm>
            <a:off x="5632404" y="1782076"/>
            <a:ext cx="4407826" cy="2200513"/>
          </a:xfrm>
          <a:prstGeom prst="rect">
            <a:avLst/>
          </a:prstGeom>
        </p:spPr>
      </p:pic>
      <p:sp>
        <p:nvSpPr>
          <p:cNvPr id="25" name="Rectangle 24">
            <a:extLst>
              <a:ext uri="{FF2B5EF4-FFF2-40B4-BE49-F238E27FC236}">
                <a16:creationId xmlns:a16="http://schemas.microsoft.com/office/drawing/2014/main" id="{FFA73C98-61BE-0539-0445-3262A0A6BEF5}"/>
              </a:ext>
            </a:extLst>
          </p:cNvPr>
          <p:cNvSpPr/>
          <p:nvPr/>
        </p:nvSpPr>
        <p:spPr>
          <a:xfrm>
            <a:off x="7695594" y="1949376"/>
            <a:ext cx="597877" cy="199293"/>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a:t>Shank</a:t>
            </a:r>
          </a:p>
        </p:txBody>
      </p:sp>
      <p:sp>
        <p:nvSpPr>
          <p:cNvPr id="27" name="TextBox 26">
            <a:extLst>
              <a:ext uri="{FF2B5EF4-FFF2-40B4-BE49-F238E27FC236}">
                <a16:creationId xmlns:a16="http://schemas.microsoft.com/office/drawing/2014/main" id="{C88EA6E3-B5C9-86A5-28A1-8D5EB24E2A60}"/>
              </a:ext>
            </a:extLst>
          </p:cNvPr>
          <p:cNvSpPr txBox="1"/>
          <p:nvPr/>
        </p:nvSpPr>
        <p:spPr>
          <a:xfrm>
            <a:off x="7551033" y="1023629"/>
            <a:ext cx="1773936" cy="535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M8x25mm Cassette Bolts (12) </a:t>
            </a:r>
            <a:endParaRPr lang="en-US"/>
          </a:p>
        </p:txBody>
      </p:sp>
      <p:pic>
        <p:nvPicPr>
          <p:cNvPr id="31" name="Picture 30" descr="A bolt with a nut&#10;&#10;Description automatically generated">
            <a:extLst>
              <a:ext uri="{FF2B5EF4-FFF2-40B4-BE49-F238E27FC236}">
                <a16:creationId xmlns:a16="http://schemas.microsoft.com/office/drawing/2014/main" id="{0227E900-4F5E-E1EC-7391-721E9F2D767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265976" y="3300522"/>
            <a:ext cx="1274747" cy="1826608"/>
          </a:xfrm>
          <a:prstGeom prst="rect">
            <a:avLst/>
          </a:prstGeom>
        </p:spPr>
      </p:pic>
      <p:sp>
        <p:nvSpPr>
          <p:cNvPr id="33" name="TextBox 32">
            <a:extLst>
              <a:ext uri="{FF2B5EF4-FFF2-40B4-BE49-F238E27FC236}">
                <a16:creationId xmlns:a16="http://schemas.microsoft.com/office/drawing/2014/main" id="{EF858785-016D-87F5-6A74-F59C086B1250}"/>
              </a:ext>
            </a:extLst>
          </p:cNvPr>
          <p:cNvSpPr txBox="1"/>
          <p:nvPr/>
        </p:nvSpPr>
        <p:spPr>
          <a:xfrm>
            <a:off x="8385298" y="4162285"/>
            <a:ext cx="2117171" cy="382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ptos"/>
              </a:rPr>
              <a:t>Bolt with washer:</a:t>
            </a:r>
          </a:p>
        </p:txBody>
      </p:sp>
      <p:sp>
        <p:nvSpPr>
          <p:cNvPr id="3" name="Footer Placeholder 2">
            <a:extLst>
              <a:ext uri="{FF2B5EF4-FFF2-40B4-BE49-F238E27FC236}">
                <a16:creationId xmlns:a16="http://schemas.microsoft.com/office/drawing/2014/main" id="{57668AB7-0A23-E2C8-F3F7-36B153A46525}"/>
              </a:ext>
            </a:extLst>
          </p:cNvPr>
          <p:cNvSpPr>
            <a:spLocks noGrp="1"/>
          </p:cNvSpPr>
          <p:nvPr>
            <p:ph type="ftr" sz="quarter" idx="15"/>
          </p:nvPr>
        </p:nvSpPr>
        <p:spPr/>
        <p:txBody>
          <a:bodyPr/>
          <a:lstStyle/>
          <a:p>
            <a:pPr algn="r"/>
            <a:r>
              <a:rPr lang="en-US" sz="1800">
                <a:solidFill>
                  <a:schemeClr val="tx1"/>
                </a:solidFill>
              </a:rPr>
              <a:t>12</a:t>
            </a:r>
            <a:endParaRPr lang="en-US"/>
          </a:p>
        </p:txBody>
      </p:sp>
    </p:spTree>
    <p:extLst>
      <p:ext uri="{BB962C8B-B14F-4D97-AF65-F5344CB8AC3E}">
        <p14:creationId xmlns:p14="http://schemas.microsoft.com/office/powerpoint/2010/main" val="3611639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E74C-3FDF-E16C-1DE1-EA7F39D9FD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8EC6F79-A242-7E21-FAF1-27AFA58D035D}"/>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74C74C0-9DD4-7CEA-DF5A-052C1F476687}"/>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029D7368-D24C-AD1A-8C85-F858C9421625}"/>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28069F52-092C-EEE2-B4A6-F02901159B66}"/>
              </a:ext>
            </a:extLst>
          </p:cNvPr>
          <p:cNvSpPr txBox="1"/>
          <p:nvPr/>
        </p:nvSpPr>
        <p:spPr>
          <a:xfrm>
            <a:off x="10539984" y="457199"/>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a:ea typeface="+mj-ea"/>
                <a:cs typeface="+mj-cs"/>
              </a:rPr>
              <a:t>2.2</a:t>
            </a:r>
          </a:p>
        </p:txBody>
      </p:sp>
      <p:sp>
        <p:nvSpPr>
          <p:cNvPr id="6" name="Title 2">
            <a:extLst>
              <a:ext uri="{FF2B5EF4-FFF2-40B4-BE49-F238E27FC236}">
                <a16:creationId xmlns:a16="http://schemas.microsoft.com/office/drawing/2014/main" id="{B8692292-370D-EA0F-6418-8374B97F89C8}"/>
              </a:ext>
            </a:extLst>
          </p:cNvPr>
          <p:cNvSpPr txBox="1">
            <a:spLocks/>
          </p:cNvSpPr>
          <p:nvPr/>
        </p:nvSpPr>
        <p:spPr>
          <a:xfrm>
            <a:off x="620486" y="446239"/>
            <a:ext cx="10380668" cy="535870"/>
          </a:xfrm>
          <a:prstGeom prst="rect">
            <a:avLst/>
          </a:prstGeom>
        </p:spPr>
        <p:txBody>
          <a:bodyPr vert="horz" lIns="91440" tIns="45720" rIns="91440" bIns="45720" rtlCol="0" anchor="ctr">
            <a:normAutofit fontScale="82500" lnSpcReduction="20000"/>
          </a:bodyPr>
          <a:lst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a:lstStyle>
          <a:p>
            <a:r>
              <a:rPr lang="en-US">
                <a:latin typeface="Acumin Pro Condensed Semibold"/>
              </a:rPr>
              <a:t>Cassette Installation</a:t>
            </a:r>
          </a:p>
        </p:txBody>
      </p:sp>
      <p:sp>
        <p:nvSpPr>
          <p:cNvPr id="19" name="TextBox 18">
            <a:extLst>
              <a:ext uri="{FF2B5EF4-FFF2-40B4-BE49-F238E27FC236}">
                <a16:creationId xmlns:a16="http://schemas.microsoft.com/office/drawing/2014/main" id="{7BA3F61C-FADC-B4AE-241B-A447F7EA1C97}"/>
              </a:ext>
            </a:extLst>
          </p:cNvPr>
          <p:cNvSpPr txBox="1"/>
          <p:nvPr/>
        </p:nvSpPr>
        <p:spPr>
          <a:xfrm>
            <a:off x="248484" y="2147237"/>
            <a:ext cx="4434792" cy="163121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Aptos"/>
              </a:rPr>
              <a:t>Place the cassette into the frame hanger so that the set screws section of the bearing is facing inwards.</a:t>
            </a:r>
          </a:p>
        </p:txBody>
      </p:sp>
      <p:sp>
        <p:nvSpPr>
          <p:cNvPr id="20" name="TextBox 19">
            <a:extLst>
              <a:ext uri="{FF2B5EF4-FFF2-40B4-BE49-F238E27FC236}">
                <a16:creationId xmlns:a16="http://schemas.microsoft.com/office/drawing/2014/main" id="{BB973870-1256-018D-904B-96F64DAD8F48}"/>
              </a:ext>
            </a:extLst>
          </p:cNvPr>
          <p:cNvSpPr txBox="1"/>
          <p:nvPr/>
        </p:nvSpPr>
        <p:spPr>
          <a:xfrm>
            <a:off x="8971978" y="1122561"/>
            <a:ext cx="12498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Cassette with Bearing</a:t>
            </a:r>
          </a:p>
        </p:txBody>
      </p:sp>
      <p:pic>
        <p:nvPicPr>
          <p:cNvPr id="3" name="Picture 2" descr="A grey metal object with holes&#10;&#10;Description automatically generated">
            <a:extLst>
              <a:ext uri="{FF2B5EF4-FFF2-40B4-BE49-F238E27FC236}">
                <a16:creationId xmlns:a16="http://schemas.microsoft.com/office/drawing/2014/main" id="{58E05B31-28E4-2755-14D9-3A75357E44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163476" y="124470"/>
            <a:ext cx="861510" cy="995756"/>
          </a:xfrm>
          <a:prstGeom prst="rect">
            <a:avLst/>
          </a:prstGeom>
        </p:spPr>
      </p:pic>
      <p:pic>
        <p:nvPicPr>
          <p:cNvPr id="10" name="Picture 9" descr="A grey circular object with a white background&#10;&#10;Description automatically generated">
            <a:extLst>
              <a:ext uri="{FF2B5EF4-FFF2-40B4-BE49-F238E27FC236}">
                <a16:creationId xmlns:a16="http://schemas.microsoft.com/office/drawing/2014/main" id="{BDC4CF33-5EEB-C58E-4EF2-0C0B5F8100DF}"/>
              </a:ext>
            </a:extLst>
          </p:cNvPr>
          <p:cNvPicPr>
            <a:picLocks noChangeAspect="1"/>
          </p:cNvPicPr>
          <p:nvPr/>
        </p:nvPicPr>
        <p:blipFill>
          <a:blip r:embed="rId5">
            <a:clrChange>
              <a:clrFrom>
                <a:srgbClr val="DDE0EB"/>
              </a:clrFrom>
              <a:clrTo>
                <a:srgbClr val="DDE0EB">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250926" y="1716213"/>
            <a:ext cx="2216806" cy="2590800"/>
          </a:xfrm>
          <a:prstGeom prst="rect">
            <a:avLst/>
          </a:prstGeom>
        </p:spPr>
      </p:pic>
      <p:sp>
        <p:nvSpPr>
          <p:cNvPr id="12" name="TextBox 11">
            <a:extLst>
              <a:ext uri="{FF2B5EF4-FFF2-40B4-BE49-F238E27FC236}">
                <a16:creationId xmlns:a16="http://schemas.microsoft.com/office/drawing/2014/main" id="{D6A08301-23C9-4755-D1FF-EF12AB3779D7}"/>
              </a:ext>
            </a:extLst>
          </p:cNvPr>
          <p:cNvSpPr txBox="1"/>
          <p:nvPr/>
        </p:nvSpPr>
        <p:spPr>
          <a:xfrm>
            <a:off x="4930054" y="4724406"/>
            <a:ext cx="2013154" cy="338554"/>
          </a:xfrm>
          <a:prstGeom prst="rect">
            <a:avLst/>
          </a:prstGeom>
          <a:noFill/>
        </p:spPr>
        <p:txBody>
          <a:bodyPr wrap="square" lIns="91440" tIns="45720" rIns="91440" bIns="45720" anchor="t">
            <a:spAutoFit/>
          </a:bodyPr>
          <a:lstStyle/>
          <a:p>
            <a:pPr algn="ctr"/>
            <a:r>
              <a:rPr lang="en-US" sz="1600">
                <a:latin typeface="Aptos" panose="020B0004020202020204" pitchFamily="34" charset="0"/>
              </a:rPr>
              <a:t>Set screw section</a:t>
            </a:r>
            <a:endParaRPr lang="en-US"/>
          </a:p>
        </p:txBody>
      </p:sp>
      <p:cxnSp>
        <p:nvCxnSpPr>
          <p:cNvPr id="15" name="Straight Arrow Connector 14">
            <a:extLst>
              <a:ext uri="{FF2B5EF4-FFF2-40B4-BE49-F238E27FC236}">
                <a16:creationId xmlns:a16="http://schemas.microsoft.com/office/drawing/2014/main" id="{44B85783-DC90-78B6-62FB-8F0A13E7D151}"/>
              </a:ext>
            </a:extLst>
          </p:cNvPr>
          <p:cNvCxnSpPr>
            <a:cxnSpLocks/>
          </p:cNvCxnSpPr>
          <p:nvPr/>
        </p:nvCxnSpPr>
        <p:spPr>
          <a:xfrm flipV="1">
            <a:off x="5837221" y="4097536"/>
            <a:ext cx="202922" cy="61397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3D4BEF5-0D26-3146-A558-4FBCE61C2821}"/>
              </a:ext>
            </a:extLst>
          </p:cNvPr>
          <p:cNvSpPr txBox="1"/>
          <p:nvPr/>
        </p:nvSpPr>
        <p:spPr>
          <a:xfrm>
            <a:off x="8078264" y="4600650"/>
            <a:ext cx="2392894" cy="584775"/>
          </a:xfrm>
          <a:prstGeom prst="rect">
            <a:avLst/>
          </a:prstGeom>
          <a:noFill/>
        </p:spPr>
        <p:txBody>
          <a:bodyPr wrap="square" lIns="91440" tIns="45720" rIns="91440" bIns="45720" anchor="t">
            <a:spAutoFit/>
          </a:bodyPr>
          <a:lstStyle/>
          <a:p>
            <a:pPr algn="ctr"/>
            <a:r>
              <a:rPr lang="en-US" sz="1600">
                <a:latin typeface="Aptos"/>
              </a:rPr>
              <a:t>Cassette in frame hanger oriented correctly</a:t>
            </a:r>
          </a:p>
        </p:txBody>
      </p:sp>
      <p:pic>
        <p:nvPicPr>
          <p:cNvPr id="11" name="Picture 10" descr="A blue and gold metal object&#10;&#10;AI-generated content may be incorrect.">
            <a:extLst>
              <a:ext uri="{FF2B5EF4-FFF2-40B4-BE49-F238E27FC236}">
                <a16:creationId xmlns:a16="http://schemas.microsoft.com/office/drawing/2014/main" id="{680DBCE2-26CE-EA35-8304-FBB68EB8CF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7352" t="1384" b="-403"/>
          <a:stretch/>
        </p:blipFill>
        <p:spPr>
          <a:xfrm>
            <a:off x="7602657" y="1463091"/>
            <a:ext cx="3345994" cy="2998471"/>
          </a:xfrm>
          <a:prstGeom prst="rect">
            <a:avLst/>
          </a:prstGeom>
        </p:spPr>
      </p:pic>
      <p:sp>
        <p:nvSpPr>
          <p:cNvPr id="16" name="Arrow: Down 15">
            <a:extLst>
              <a:ext uri="{FF2B5EF4-FFF2-40B4-BE49-F238E27FC236}">
                <a16:creationId xmlns:a16="http://schemas.microsoft.com/office/drawing/2014/main" id="{20817280-C52E-4591-A5E6-90919A8D6811}"/>
              </a:ext>
            </a:extLst>
          </p:cNvPr>
          <p:cNvSpPr/>
          <p:nvPr/>
        </p:nvSpPr>
        <p:spPr>
          <a:xfrm rot="17460000">
            <a:off x="8132904" y="1327535"/>
            <a:ext cx="274319" cy="1612773"/>
          </a:xfrm>
          <a:prstGeom prst="down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p>
        </p:txBody>
      </p:sp>
      <p:sp>
        <p:nvSpPr>
          <p:cNvPr id="5" name="Footer Placeholder 4">
            <a:extLst>
              <a:ext uri="{FF2B5EF4-FFF2-40B4-BE49-F238E27FC236}">
                <a16:creationId xmlns:a16="http://schemas.microsoft.com/office/drawing/2014/main" id="{FC013419-2F46-8FFA-DD7C-F879816522FD}"/>
              </a:ext>
            </a:extLst>
          </p:cNvPr>
          <p:cNvSpPr>
            <a:spLocks noGrp="1"/>
          </p:cNvSpPr>
          <p:nvPr>
            <p:ph type="ftr" sz="quarter" idx="15"/>
          </p:nvPr>
        </p:nvSpPr>
        <p:spPr/>
        <p:txBody>
          <a:bodyPr/>
          <a:lstStyle/>
          <a:p>
            <a:pPr algn="r"/>
            <a:r>
              <a:rPr lang="en-US" sz="1800">
                <a:solidFill>
                  <a:schemeClr val="tx1"/>
                </a:solidFill>
              </a:rPr>
              <a:t>13</a:t>
            </a:r>
            <a:endParaRPr lang="en-US"/>
          </a:p>
        </p:txBody>
      </p:sp>
    </p:spTree>
    <p:extLst>
      <p:ext uri="{BB962C8B-B14F-4D97-AF65-F5344CB8AC3E}">
        <p14:creationId xmlns:p14="http://schemas.microsoft.com/office/powerpoint/2010/main" val="3754033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90904-D31B-1992-9AB3-4CA3B0D9DC5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D255BB-669D-ED88-1F35-BFFE3EE91CEF}"/>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33305A2-D963-6759-F90D-9704A0B73CF9}"/>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54BDBC0-E906-C4C4-95D8-3A6D979E4235}"/>
              </a:ext>
            </a:extLst>
          </p:cNvPr>
          <p:cNvSpPr>
            <a:spLocks noGrp="1"/>
          </p:cNvSpPr>
          <p:nvPr>
            <p:ph type="title"/>
          </p:nvPr>
        </p:nvSpPr>
        <p:spPr/>
        <p:txBody>
          <a:bodyPr>
            <a:normAutofit fontScale="90000"/>
          </a:bodyPr>
          <a:lstStyle/>
          <a:p>
            <a:r>
              <a:rPr lang="en-US">
                <a:latin typeface="Acumin Pro Condensed Semibold"/>
              </a:rPr>
              <a:t>Cassette Bolts</a:t>
            </a: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03DF4B6E-45B7-31F6-686D-67C545043D31}"/>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6BD6D24D-A1D4-4DED-6526-A09AFAA85165}"/>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2.3</a:t>
            </a:r>
            <a:endParaRPr lang="en-US"/>
          </a:p>
        </p:txBody>
      </p:sp>
      <p:sp>
        <p:nvSpPr>
          <p:cNvPr id="28" name="TextBox 27">
            <a:extLst>
              <a:ext uri="{FF2B5EF4-FFF2-40B4-BE49-F238E27FC236}">
                <a16:creationId xmlns:a16="http://schemas.microsoft.com/office/drawing/2014/main" id="{D86F211A-102D-ABEE-1B6E-830E1CEC62C6}"/>
              </a:ext>
            </a:extLst>
          </p:cNvPr>
          <p:cNvSpPr txBox="1"/>
          <p:nvPr/>
        </p:nvSpPr>
        <p:spPr>
          <a:xfrm>
            <a:off x="7230307" y="1140178"/>
            <a:ext cx="14386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M10 Flat Washer (18)</a:t>
            </a:r>
          </a:p>
        </p:txBody>
      </p:sp>
      <p:sp>
        <p:nvSpPr>
          <p:cNvPr id="32" name="TextBox 31">
            <a:extLst>
              <a:ext uri="{FF2B5EF4-FFF2-40B4-BE49-F238E27FC236}">
                <a16:creationId xmlns:a16="http://schemas.microsoft.com/office/drawing/2014/main" id="{4A00417E-DE6D-2276-E83A-09040205B6A1}"/>
              </a:ext>
            </a:extLst>
          </p:cNvPr>
          <p:cNvSpPr txBox="1"/>
          <p:nvPr/>
        </p:nvSpPr>
        <p:spPr>
          <a:xfrm>
            <a:off x="346585" y="1886510"/>
            <a:ext cx="5584396" cy="255454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a:solidFill>
                  <a:srgbClr val="000000"/>
                </a:solidFill>
                <a:latin typeface="Aptos"/>
                <a:cs typeface="Arial"/>
              </a:rPr>
              <a:t>Insert cassette bolt with washer into the right-most bottom hole.</a:t>
            </a:r>
            <a:endParaRPr lang="en-US"/>
          </a:p>
          <a:p>
            <a:pPr marL="457200" indent="-457200">
              <a:buAutoNum type="arabicPeriod"/>
            </a:pPr>
            <a:r>
              <a:rPr lang="en-US" sz="2000">
                <a:solidFill>
                  <a:srgbClr val="000000"/>
                </a:solidFill>
                <a:latin typeface="Aptos"/>
                <a:cs typeface="Arial"/>
              </a:rPr>
              <a:t>Screw in by hand until it remains firmly in hole without additional support.</a:t>
            </a:r>
            <a:endParaRPr lang="en-US">
              <a:solidFill>
                <a:srgbClr val="000000"/>
              </a:solidFill>
              <a:latin typeface="Franklin Gothic Book" panose="020B0503020102020204"/>
              <a:cs typeface="Arial"/>
            </a:endParaRPr>
          </a:p>
          <a:p>
            <a:pPr marL="457200" indent="-457200">
              <a:buAutoNum type="arabicPeriod"/>
            </a:pPr>
            <a:r>
              <a:rPr lang="en-US" sz="2000">
                <a:solidFill>
                  <a:srgbClr val="000000"/>
                </a:solidFill>
                <a:latin typeface="Aptos"/>
                <a:cs typeface="Arial"/>
              </a:rPr>
              <a:t>Repeat for remaining 5 holes, starting with the bottom row and working upwards by row.</a:t>
            </a:r>
            <a:endParaRPr lang="en-US">
              <a:solidFill>
                <a:srgbClr val="000000"/>
              </a:solidFill>
              <a:latin typeface="Franklin Gothic Book" panose="020B0503020102020204"/>
              <a:cs typeface="Arial"/>
            </a:endParaRPr>
          </a:p>
          <a:p>
            <a:pPr marL="457200" indent="-457200">
              <a:buAutoNum type="arabicPeriod"/>
            </a:pPr>
            <a:r>
              <a:rPr lang="en-US" sz="2000">
                <a:solidFill>
                  <a:srgbClr val="000000"/>
                </a:solidFill>
                <a:latin typeface="Aptos"/>
                <a:cs typeface="Arial"/>
              </a:rPr>
              <a:t>Note that the top row of holes should remain open.</a:t>
            </a:r>
            <a:endParaRPr lang="en-US">
              <a:solidFill>
                <a:srgbClr val="000000"/>
              </a:solidFill>
              <a:latin typeface="Franklin Gothic Book" panose="020B0503020102020204"/>
              <a:cs typeface="Arial"/>
            </a:endParaRPr>
          </a:p>
        </p:txBody>
      </p:sp>
      <p:sp>
        <p:nvSpPr>
          <p:cNvPr id="16" name="TextBox 15">
            <a:extLst>
              <a:ext uri="{FF2B5EF4-FFF2-40B4-BE49-F238E27FC236}">
                <a16:creationId xmlns:a16="http://schemas.microsoft.com/office/drawing/2014/main" id="{040BB26B-0E39-2A56-B88F-F23F8FB6D922}"/>
              </a:ext>
            </a:extLst>
          </p:cNvPr>
          <p:cNvSpPr txBox="1"/>
          <p:nvPr/>
        </p:nvSpPr>
        <p:spPr>
          <a:xfrm>
            <a:off x="347472" y="1456944"/>
            <a:ext cx="5394960" cy="4154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chemeClr val="accent3"/>
                </a:solidFill>
                <a:latin typeface="Acumin Pro Condensed Semibold"/>
              </a:rPr>
              <a:t>*start with the motor side and repeat for brake side</a:t>
            </a:r>
            <a:endParaRPr lang="en-US" sz="2100">
              <a:solidFill>
                <a:schemeClr val="accent3"/>
              </a:solidFill>
            </a:endParaRPr>
          </a:p>
        </p:txBody>
      </p:sp>
      <p:pic>
        <p:nvPicPr>
          <p:cNvPr id="6" name="Picture 5" descr="A blue and orange metal piece&#10;&#10;AI-generated content may be incorrect.">
            <a:extLst>
              <a:ext uri="{FF2B5EF4-FFF2-40B4-BE49-F238E27FC236}">
                <a16:creationId xmlns:a16="http://schemas.microsoft.com/office/drawing/2014/main" id="{B6EFD041-D2C9-4D2C-6B26-F52864FA2E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20000">
            <a:off x="7054297" y="1651504"/>
            <a:ext cx="3884885" cy="4114800"/>
          </a:xfrm>
          <a:prstGeom prst="rect">
            <a:avLst/>
          </a:prstGeom>
        </p:spPr>
      </p:pic>
      <p:sp>
        <p:nvSpPr>
          <p:cNvPr id="12" name="TextBox 11">
            <a:extLst>
              <a:ext uri="{FF2B5EF4-FFF2-40B4-BE49-F238E27FC236}">
                <a16:creationId xmlns:a16="http://schemas.microsoft.com/office/drawing/2014/main" id="{307C1162-3D85-3BC2-40D7-40DCA998BC0E}"/>
              </a:ext>
            </a:extLst>
          </p:cNvPr>
          <p:cNvSpPr txBox="1"/>
          <p:nvPr/>
        </p:nvSpPr>
        <p:spPr>
          <a:xfrm>
            <a:off x="6221933" y="3974974"/>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4</a:t>
            </a:r>
          </a:p>
        </p:txBody>
      </p:sp>
      <p:sp>
        <p:nvSpPr>
          <p:cNvPr id="14" name="TextBox 13">
            <a:extLst>
              <a:ext uri="{FF2B5EF4-FFF2-40B4-BE49-F238E27FC236}">
                <a16:creationId xmlns:a16="http://schemas.microsoft.com/office/drawing/2014/main" id="{2F078A40-1780-E1B5-8193-B8C86338AF7F}"/>
              </a:ext>
            </a:extLst>
          </p:cNvPr>
          <p:cNvSpPr txBox="1"/>
          <p:nvPr/>
        </p:nvSpPr>
        <p:spPr>
          <a:xfrm>
            <a:off x="6240278" y="4525661"/>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2</a:t>
            </a:r>
          </a:p>
        </p:txBody>
      </p:sp>
      <p:cxnSp>
        <p:nvCxnSpPr>
          <p:cNvPr id="18" name="Straight Arrow Connector 17">
            <a:extLst>
              <a:ext uri="{FF2B5EF4-FFF2-40B4-BE49-F238E27FC236}">
                <a16:creationId xmlns:a16="http://schemas.microsoft.com/office/drawing/2014/main" id="{AF611202-C693-3BA2-6027-F9AD3D958C6A}"/>
              </a:ext>
            </a:extLst>
          </p:cNvPr>
          <p:cNvCxnSpPr>
            <a:cxnSpLocks/>
          </p:cNvCxnSpPr>
          <p:nvPr/>
        </p:nvCxnSpPr>
        <p:spPr>
          <a:xfrm flipV="1">
            <a:off x="6710740" y="4736193"/>
            <a:ext cx="603956" cy="1016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Straight Arrow Connector 18">
            <a:extLst>
              <a:ext uri="{FF2B5EF4-FFF2-40B4-BE49-F238E27FC236}">
                <a16:creationId xmlns:a16="http://schemas.microsoft.com/office/drawing/2014/main" id="{AE60DF03-2450-FDA5-3D89-9324B7A2A0C7}"/>
              </a:ext>
            </a:extLst>
          </p:cNvPr>
          <p:cNvCxnSpPr>
            <a:cxnSpLocks/>
          </p:cNvCxnSpPr>
          <p:nvPr/>
        </p:nvCxnSpPr>
        <p:spPr>
          <a:xfrm flipV="1">
            <a:off x="6609140" y="4120948"/>
            <a:ext cx="603956" cy="1016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TextBox 23">
            <a:extLst>
              <a:ext uri="{FF2B5EF4-FFF2-40B4-BE49-F238E27FC236}">
                <a16:creationId xmlns:a16="http://schemas.microsoft.com/office/drawing/2014/main" id="{EF16E04B-CC0F-0FE2-3FC9-F79A143ED3D7}"/>
              </a:ext>
            </a:extLst>
          </p:cNvPr>
          <p:cNvSpPr txBox="1"/>
          <p:nvPr/>
        </p:nvSpPr>
        <p:spPr>
          <a:xfrm>
            <a:off x="11431402" y="3541764"/>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3</a:t>
            </a:r>
          </a:p>
        </p:txBody>
      </p:sp>
      <p:sp>
        <p:nvSpPr>
          <p:cNvPr id="26" name="TextBox 25">
            <a:extLst>
              <a:ext uri="{FF2B5EF4-FFF2-40B4-BE49-F238E27FC236}">
                <a16:creationId xmlns:a16="http://schemas.microsoft.com/office/drawing/2014/main" id="{86309E8E-F935-63F5-0B56-CE287283E314}"/>
              </a:ext>
            </a:extLst>
          </p:cNvPr>
          <p:cNvSpPr txBox="1"/>
          <p:nvPr/>
        </p:nvSpPr>
        <p:spPr>
          <a:xfrm>
            <a:off x="11430345" y="4248731"/>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1</a:t>
            </a:r>
          </a:p>
        </p:txBody>
      </p:sp>
      <p:cxnSp>
        <p:nvCxnSpPr>
          <p:cNvPr id="29" name="Straight Arrow Connector 28">
            <a:extLst>
              <a:ext uri="{FF2B5EF4-FFF2-40B4-BE49-F238E27FC236}">
                <a16:creationId xmlns:a16="http://schemas.microsoft.com/office/drawing/2014/main" id="{5A3262C0-6D3E-0750-7BBA-51B4FBD23CCB}"/>
              </a:ext>
            </a:extLst>
          </p:cNvPr>
          <p:cNvCxnSpPr>
            <a:cxnSpLocks/>
          </p:cNvCxnSpPr>
          <p:nvPr/>
        </p:nvCxnSpPr>
        <p:spPr>
          <a:xfrm flipH="1">
            <a:off x="9803898" y="3850016"/>
            <a:ext cx="1642529" cy="3894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7BCB930F-73C0-B50C-C7AA-4D7F4A8C0882}"/>
              </a:ext>
            </a:extLst>
          </p:cNvPr>
          <p:cNvCxnSpPr>
            <a:cxnSpLocks/>
          </p:cNvCxnSpPr>
          <p:nvPr/>
        </p:nvCxnSpPr>
        <p:spPr>
          <a:xfrm flipH="1">
            <a:off x="9865986" y="4566859"/>
            <a:ext cx="1540931" cy="3894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34" name="Picture 33" descr="A close-up of a metal ring&#10;&#10;AI-generated content may be incorrect.">
            <a:extLst>
              <a:ext uri="{FF2B5EF4-FFF2-40B4-BE49-F238E27FC236}">
                <a16:creationId xmlns:a16="http://schemas.microsoft.com/office/drawing/2014/main" id="{87849EC4-F88A-2BA2-90BA-61684AE7AA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420000">
            <a:off x="7114927" y="19857"/>
            <a:ext cx="1669542" cy="1547622"/>
          </a:xfrm>
          <a:prstGeom prst="rect">
            <a:avLst/>
          </a:prstGeom>
        </p:spPr>
      </p:pic>
      <p:pic>
        <p:nvPicPr>
          <p:cNvPr id="40" name="Picture 39" descr="A close-up of a screw&#10;&#10;AI-generated content may be incorrect.">
            <a:extLst>
              <a:ext uri="{FF2B5EF4-FFF2-40B4-BE49-F238E27FC236}">
                <a16:creationId xmlns:a16="http://schemas.microsoft.com/office/drawing/2014/main" id="{7BEA9133-CC96-39E6-EC4B-3C55BF51FC95}"/>
              </a:ext>
            </a:extLst>
          </p:cNvPr>
          <p:cNvPicPr>
            <a:picLocks noChangeAspect="1"/>
          </p:cNvPicPr>
          <p:nvPr/>
        </p:nvPicPr>
        <p:blipFill>
          <a:blip r:embed="rId7"/>
          <a:stretch>
            <a:fillRect/>
          </a:stretch>
        </p:blipFill>
        <p:spPr>
          <a:xfrm>
            <a:off x="5021961" y="-139827"/>
            <a:ext cx="1806702" cy="1718310"/>
          </a:xfrm>
          <a:prstGeom prst="rect">
            <a:avLst/>
          </a:prstGeom>
        </p:spPr>
      </p:pic>
      <p:sp>
        <p:nvSpPr>
          <p:cNvPr id="42" name="TextBox 41">
            <a:extLst>
              <a:ext uri="{FF2B5EF4-FFF2-40B4-BE49-F238E27FC236}">
                <a16:creationId xmlns:a16="http://schemas.microsoft.com/office/drawing/2014/main" id="{D81EFC81-DE81-8AED-23D3-DE66A5FBB283}"/>
              </a:ext>
            </a:extLst>
          </p:cNvPr>
          <p:cNvSpPr txBox="1"/>
          <p:nvPr/>
        </p:nvSpPr>
        <p:spPr>
          <a:xfrm>
            <a:off x="5127187" y="1140178"/>
            <a:ext cx="1773936" cy="535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M8x1.5x25mm Cassette Bolts (12) </a:t>
            </a:r>
            <a:endParaRPr lang="en-US"/>
          </a:p>
        </p:txBody>
      </p:sp>
      <p:sp>
        <p:nvSpPr>
          <p:cNvPr id="43" name="TextBox 42">
            <a:extLst>
              <a:ext uri="{FF2B5EF4-FFF2-40B4-BE49-F238E27FC236}">
                <a16:creationId xmlns:a16="http://schemas.microsoft.com/office/drawing/2014/main" id="{CE4869D0-CEF6-0526-EE74-CD92C562FC50}"/>
              </a:ext>
            </a:extLst>
          </p:cNvPr>
          <p:cNvSpPr txBox="1"/>
          <p:nvPr/>
        </p:nvSpPr>
        <p:spPr>
          <a:xfrm>
            <a:off x="786384" y="4559808"/>
            <a:ext cx="49560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accent3"/>
                </a:solidFill>
                <a:latin typeface="Acumin Pro Condensed Semibold"/>
              </a:rPr>
              <a:t>Numbers</a:t>
            </a:r>
            <a:r>
              <a:rPr lang="en-US" sz="2400">
                <a:solidFill>
                  <a:srgbClr val="FF0000"/>
                </a:solidFill>
                <a:latin typeface="Acumin Pro Condensed Semibold"/>
              </a:rPr>
              <a:t> </a:t>
            </a:r>
            <a:r>
              <a:rPr lang="en-US" sz="2400" b="1">
                <a:solidFill>
                  <a:schemeClr val="accent3"/>
                </a:solidFill>
                <a:latin typeface="Acumin Pro Condensed Semibold"/>
              </a:rPr>
              <a:t>indicate order of insertion of bolts​</a:t>
            </a:r>
            <a:endParaRPr lang="en-US" sz="2400">
              <a:solidFill>
                <a:schemeClr val="accent3"/>
              </a:solidFill>
            </a:endParaRPr>
          </a:p>
        </p:txBody>
      </p:sp>
      <p:pic>
        <p:nvPicPr>
          <p:cNvPr id="7" name="Picture 6" descr="A close-up of a wrench&#10;&#10;AI-generated content may be incorrect.">
            <a:extLst>
              <a:ext uri="{FF2B5EF4-FFF2-40B4-BE49-F238E27FC236}">
                <a16:creationId xmlns:a16="http://schemas.microsoft.com/office/drawing/2014/main" id="{61757289-4BED-807A-93A3-872A8685E0F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931402" y="165354"/>
            <a:ext cx="1620012" cy="1083564"/>
          </a:xfrm>
          <a:prstGeom prst="rect">
            <a:avLst/>
          </a:prstGeom>
        </p:spPr>
      </p:pic>
      <p:sp>
        <p:nvSpPr>
          <p:cNvPr id="11" name="TextBox 10">
            <a:extLst>
              <a:ext uri="{FF2B5EF4-FFF2-40B4-BE49-F238E27FC236}">
                <a16:creationId xmlns:a16="http://schemas.microsoft.com/office/drawing/2014/main" id="{F215D50C-FD91-258E-CE1E-0990EB166D00}"/>
              </a:ext>
            </a:extLst>
          </p:cNvPr>
          <p:cNvSpPr txBox="1"/>
          <p:nvPr/>
        </p:nvSpPr>
        <p:spPr>
          <a:xfrm>
            <a:off x="8931090" y="1249905"/>
            <a:ext cx="17739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13mm Wrench </a:t>
            </a:r>
            <a:endParaRPr lang="en-US"/>
          </a:p>
        </p:txBody>
      </p:sp>
      <p:sp>
        <p:nvSpPr>
          <p:cNvPr id="5" name="Footer Placeholder 4">
            <a:extLst>
              <a:ext uri="{FF2B5EF4-FFF2-40B4-BE49-F238E27FC236}">
                <a16:creationId xmlns:a16="http://schemas.microsoft.com/office/drawing/2014/main" id="{C001F639-6504-CEC2-A0C9-7C48A2CE44B9}"/>
              </a:ext>
            </a:extLst>
          </p:cNvPr>
          <p:cNvSpPr>
            <a:spLocks noGrp="1"/>
          </p:cNvSpPr>
          <p:nvPr>
            <p:ph type="ftr" sz="quarter" idx="15"/>
          </p:nvPr>
        </p:nvSpPr>
        <p:spPr/>
        <p:txBody>
          <a:bodyPr/>
          <a:lstStyle/>
          <a:p>
            <a:pPr algn="r"/>
            <a:r>
              <a:rPr lang="en-US" sz="1800">
                <a:solidFill>
                  <a:schemeClr val="tx1"/>
                </a:solidFill>
              </a:rPr>
              <a:t>14</a:t>
            </a:r>
            <a:endParaRPr lang="en-US"/>
          </a:p>
        </p:txBody>
      </p:sp>
    </p:spTree>
    <p:extLst>
      <p:ext uri="{BB962C8B-B14F-4D97-AF65-F5344CB8AC3E}">
        <p14:creationId xmlns:p14="http://schemas.microsoft.com/office/powerpoint/2010/main" val="101805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FD7DB-FE41-76D5-E5E3-01DF5393D3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82EA683-9CB0-C817-557A-BD2EC61BC735}"/>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8B2941F-F8A3-6A4F-1578-25CE5612A514}"/>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A422292-085C-DD9A-51ED-08009989B854}"/>
              </a:ext>
            </a:extLst>
          </p:cNvPr>
          <p:cNvSpPr>
            <a:spLocks noGrp="1"/>
          </p:cNvSpPr>
          <p:nvPr>
            <p:ph type="title"/>
          </p:nvPr>
        </p:nvSpPr>
        <p:spPr/>
        <p:txBody>
          <a:bodyPr>
            <a:normAutofit fontScale="90000"/>
          </a:bodyPr>
          <a:lstStyle/>
          <a:p>
            <a:r>
              <a:rPr lang="en-US">
                <a:latin typeface="Acumin Pro Condensed Semibold"/>
              </a:rPr>
              <a:t>Cassette Bolts (pt2)</a:t>
            </a: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ACA1AD13-2049-9DC2-8BA7-A34A8367F6F2}"/>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C73795CA-EF2C-CD02-57DD-A2A794013806}"/>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2.3</a:t>
            </a:r>
            <a:endParaRPr lang="en-US"/>
          </a:p>
        </p:txBody>
      </p:sp>
      <p:sp>
        <p:nvSpPr>
          <p:cNvPr id="28" name="TextBox 27">
            <a:extLst>
              <a:ext uri="{FF2B5EF4-FFF2-40B4-BE49-F238E27FC236}">
                <a16:creationId xmlns:a16="http://schemas.microsoft.com/office/drawing/2014/main" id="{B989918A-6267-38DC-3803-B4F95EA0476D}"/>
              </a:ext>
            </a:extLst>
          </p:cNvPr>
          <p:cNvSpPr txBox="1"/>
          <p:nvPr/>
        </p:nvSpPr>
        <p:spPr>
          <a:xfrm>
            <a:off x="7230307" y="1140178"/>
            <a:ext cx="14386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M10 Flat Washer (18)</a:t>
            </a:r>
          </a:p>
        </p:txBody>
      </p:sp>
      <p:sp>
        <p:nvSpPr>
          <p:cNvPr id="32" name="TextBox 31">
            <a:extLst>
              <a:ext uri="{FF2B5EF4-FFF2-40B4-BE49-F238E27FC236}">
                <a16:creationId xmlns:a16="http://schemas.microsoft.com/office/drawing/2014/main" id="{8A0A1850-2562-5AAF-057D-21C3D487F2C0}"/>
              </a:ext>
            </a:extLst>
          </p:cNvPr>
          <p:cNvSpPr txBox="1"/>
          <p:nvPr/>
        </p:nvSpPr>
        <p:spPr>
          <a:xfrm>
            <a:off x="340489" y="2247589"/>
            <a:ext cx="5278236" cy="197981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00"/>
                </a:solidFill>
                <a:latin typeface="Aptos"/>
                <a:cs typeface="Arial"/>
              </a:rPr>
              <a:t>4. Go back and tighten all bolts by hand until   the washer is snuggly pressed between   the cassette and the bolt head.</a:t>
            </a:r>
            <a:endParaRPr lang="en-US">
              <a:solidFill>
                <a:srgbClr val="000000"/>
              </a:solidFill>
              <a:latin typeface="Franklin Gothic Book" panose="020B0503020102020204"/>
              <a:cs typeface="Arial"/>
            </a:endParaRPr>
          </a:p>
          <a:p>
            <a:r>
              <a:rPr lang="en-US" sz="2000">
                <a:solidFill>
                  <a:srgbClr val="000000"/>
                </a:solidFill>
                <a:latin typeface="Aptos"/>
                <a:cs typeface="Arial"/>
              </a:rPr>
              <a:t>5. Finish tightening all bolts with a 13mm   wrench.</a:t>
            </a:r>
            <a:endParaRPr lang="en-US">
              <a:solidFill>
                <a:srgbClr val="000000"/>
              </a:solidFill>
              <a:latin typeface="Franklin Gothic Book" panose="020B0503020102020204"/>
              <a:cs typeface="Arial"/>
            </a:endParaRPr>
          </a:p>
          <a:p>
            <a:r>
              <a:rPr lang="en-US" sz="2000">
                <a:solidFill>
                  <a:srgbClr val="000000"/>
                </a:solidFill>
                <a:latin typeface="Aptos"/>
                <a:cs typeface="Arial"/>
              </a:rPr>
              <a:t>6. Repeat exactly for brake side.</a:t>
            </a:r>
            <a:endParaRPr lang="en-US"/>
          </a:p>
        </p:txBody>
      </p:sp>
      <p:sp>
        <p:nvSpPr>
          <p:cNvPr id="16" name="TextBox 15">
            <a:extLst>
              <a:ext uri="{FF2B5EF4-FFF2-40B4-BE49-F238E27FC236}">
                <a16:creationId xmlns:a16="http://schemas.microsoft.com/office/drawing/2014/main" id="{C3A2F0A3-A478-9C83-912C-17AEB3C170AF}"/>
              </a:ext>
            </a:extLst>
          </p:cNvPr>
          <p:cNvSpPr txBox="1"/>
          <p:nvPr/>
        </p:nvSpPr>
        <p:spPr>
          <a:xfrm>
            <a:off x="341376" y="1712976"/>
            <a:ext cx="5394960" cy="4154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chemeClr val="accent3"/>
                </a:solidFill>
                <a:latin typeface="Acumin Pro Condensed Semibold"/>
              </a:rPr>
              <a:t>*start with the motor side and repeat for brake side</a:t>
            </a:r>
            <a:endParaRPr lang="en-US" sz="2100">
              <a:solidFill>
                <a:schemeClr val="accent3"/>
              </a:solidFill>
            </a:endParaRPr>
          </a:p>
        </p:txBody>
      </p:sp>
      <p:pic>
        <p:nvPicPr>
          <p:cNvPr id="6" name="Picture 5" descr="A blue and orange metal piece&#10;&#10;AI-generated content may be incorrect.">
            <a:extLst>
              <a:ext uri="{FF2B5EF4-FFF2-40B4-BE49-F238E27FC236}">
                <a16:creationId xmlns:a16="http://schemas.microsoft.com/office/drawing/2014/main" id="{768B3137-C69D-563F-5803-3140037313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20000">
            <a:off x="6659690" y="1665111"/>
            <a:ext cx="3884885" cy="4114800"/>
          </a:xfrm>
          <a:prstGeom prst="rect">
            <a:avLst/>
          </a:prstGeom>
        </p:spPr>
      </p:pic>
      <p:sp>
        <p:nvSpPr>
          <p:cNvPr id="12" name="TextBox 11">
            <a:extLst>
              <a:ext uri="{FF2B5EF4-FFF2-40B4-BE49-F238E27FC236}">
                <a16:creationId xmlns:a16="http://schemas.microsoft.com/office/drawing/2014/main" id="{1CEC2BD6-4271-95A8-0199-B4D815FAEFC1}"/>
              </a:ext>
            </a:extLst>
          </p:cNvPr>
          <p:cNvSpPr txBox="1"/>
          <p:nvPr/>
        </p:nvSpPr>
        <p:spPr>
          <a:xfrm>
            <a:off x="5827326" y="3988581"/>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4</a:t>
            </a:r>
          </a:p>
        </p:txBody>
      </p:sp>
      <p:sp>
        <p:nvSpPr>
          <p:cNvPr id="14" name="TextBox 13">
            <a:extLst>
              <a:ext uri="{FF2B5EF4-FFF2-40B4-BE49-F238E27FC236}">
                <a16:creationId xmlns:a16="http://schemas.microsoft.com/office/drawing/2014/main" id="{3A531C74-4A5C-D42C-BB39-EF732BF6A11E}"/>
              </a:ext>
            </a:extLst>
          </p:cNvPr>
          <p:cNvSpPr txBox="1"/>
          <p:nvPr/>
        </p:nvSpPr>
        <p:spPr>
          <a:xfrm>
            <a:off x="5845671" y="4539268"/>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2</a:t>
            </a:r>
          </a:p>
        </p:txBody>
      </p:sp>
      <p:cxnSp>
        <p:nvCxnSpPr>
          <p:cNvPr id="18" name="Straight Arrow Connector 17">
            <a:extLst>
              <a:ext uri="{FF2B5EF4-FFF2-40B4-BE49-F238E27FC236}">
                <a16:creationId xmlns:a16="http://schemas.microsoft.com/office/drawing/2014/main" id="{92492794-5259-ADF0-C99B-A5655A26174E}"/>
              </a:ext>
            </a:extLst>
          </p:cNvPr>
          <p:cNvCxnSpPr>
            <a:cxnSpLocks/>
          </p:cNvCxnSpPr>
          <p:nvPr/>
        </p:nvCxnSpPr>
        <p:spPr>
          <a:xfrm flipV="1">
            <a:off x="6316133" y="4749800"/>
            <a:ext cx="603956" cy="1016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Straight Arrow Connector 18">
            <a:extLst>
              <a:ext uri="{FF2B5EF4-FFF2-40B4-BE49-F238E27FC236}">
                <a16:creationId xmlns:a16="http://schemas.microsoft.com/office/drawing/2014/main" id="{3EF93DC2-25BE-058B-376F-EDA387275908}"/>
              </a:ext>
            </a:extLst>
          </p:cNvPr>
          <p:cNvCxnSpPr>
            <a:cxnSpLocks/>
          </p:cNvCxnSpPr>
          <p:nvPr/>
        </p:nvCxnSpPr>
        <p:spPr>
          <a:xfrm flipV="1">
            <a:off x="6214533" y="4134555"/>
            <a:ext cx="603956" cy="1016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TextBox 23">
            <a:extLst>
              <a:ext uri="{FF2B5EF4-FFF2-40B4-BE49-F238E27FC236}">
                <a16:creationId xmlns:a16="http://schemas.microsoft.com/office/drawing/2014/main" id="{99196565-7027-1DC7-5578-287EB98029D2}"/>
              </a:ext>
            </a:extLst>
          </p:cNvPr>
          <p:cNvSpPr txBox="1"/>
          <p:nvPr/>
        </p:nvSpPr>
        <p:spPr>
          <a:xfrm>
            <a:off x="11036795" y="3555371"/>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3</a:t>
            </a:r>
          </a:p>
        </p:txBody>
      </p:sp>
      <p:sp>
        <p:nvSpPr>
          <p:cNvPr id="26" name="TextBox 25">
            <a:extLst>
              <a:ext uri="{FF2B5EF4-FFF2-40B4-BE49-F238E27FC236}">
                <a16:creationId xmlns:a16="http://schemas.microsoft.com/office/drawing/2014/main" id="{5B827814-7054-5881-FE98-6FB4616EA376}"/>
              </a:ext>
            </a:extLst>
          </p:cNvPr>
          <p:cNvSpPr txBox="1"/>
          <p:nvPr/>
        </p:nvSpPr>
        <p:spPr>
          <a:xfrm>
            <a:off x="11035738" y="4262338"/>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1</a:t>
            </a:r>
          </a:p>
        </p:txBody>
      </p:sp>
      <p:cxnSp>
        <p:nvCxnSpPr>
          <p:cNvPr id="29" name="Straight Arrow Connector 28">
            <a:extLst>
              <a:ext uri="{FF2B5EF4-FFF2-40B4-BE49-F238E27FC236}">
                <a16:creationId xmlns:a16="http://schemas.microsoft.com/office/drawing/2014/main" id="{C24A9700-0DD3-AEDA-99CB-A969F186A6A0}"/>
              </a:ext>
            </a:extLst>
          </p:cNvPr>
          <p:cNvCxnSpPr>
            <a:cxnSpLocks/>
          </p:cNvCxnSpPr>
          <p:nvPr/>
        </p:nvCxnSpPr>
        <p:spPr>
          <a:xfrm flipH="1">
            <a:off x="9409291" y="3863623"/>
            <a:ext cx="1642529" cy="3894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D305C4DE-DBDE-1D1D-9AE4-C6706DE5A09A}"/>
              </a:ext>
            </a:extLst>
          </p:cNvPr>
          <p:cNvCxnSpPr>
            <a:cxnSpLocks/>
          </p:cNvCxnSpPr>
          <p:nvPr/>
        </p:nvCxnSpPr>
        <p:spPr>
          <a:xfrm flipH="1">
            <a:off x="9471379" y="4580466"/>
            <a:ext cx="1540931" cy="38946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34" name="Picture 33" descr="A close-up of a metal ring&#10;&#10;AI-generated content may be incorrect.">
            <a:extLst>
              <a:ext uri="{FF2B5EF4-FFF2-40B4-BE49-F238E27FC236}">
                <a16:creationId xmlns:a16="http://schemas.microsoft.com/office/drawing/2014/main" id="{8BF143C2-CE78-A162-498B-EDF420EEFF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420000">
            <a:off x="7114927" y="19857"/>
            <a:ext cx="1669542" cy="1547622"/>
          </a:xfrm>
          <a:prstGeom prst="rect">
            <a:avLst/>
          </a:prstGeom>
        </p:spPr>
      </p:pic>
      <p:pic>
        <p:nvPicPr>
          <p:cNvPr id="40" name="Picture 39" descr="A close-up of a screw&#10;&#10;AI-generated content may be incorrect.">
            <a:extLst>
              <a:ext uri="{FF2B5EF4-FFF2-40B4-BE49-F238E27FC236}">
                <a16:creationId xmlns:a16="http://schemas.microsoft.com/office/drawing/2014/main" id="{1F6CBE9F-3F4F-8AD8-A6DA-A72DBD264E7C}"/>
              </a:ext>
            </a:extLst>
          </p:cNvPr>
          <p:cNvPicPr>
            <a:picLocks noChangeAspect="1"/>
          </p:cNvPicPr>
          <p:nvPr/>
        </p:nvPicPr>
        <p:blipFill>
          <a:blip r:embed="rId7"/>
          <a:stretch>
            <a:fillRect/>
          </a:stretch>
        </p:blipFill>
        <p:spPr>
          <a:xfrm>
            <a:off x="5021961" y="-139827"/>
            <a:ext cx="1806702" cy="1718310"/>
          </a:xfrm>
          <a:prstGeom prst="rect">
            <a:avLst/>
          </a:prstGeom>
        </p:spPr>
      </p:pic>
      <p:sp>
        <p:nvSpPr>
          <p:cNvPr id="42" name="TextBox 41">
            <a:extLst>
              <a:ext uri="{FF2B5EF4-FFF2-40B4-BE49-F238E27FC236}">
                <a16:creationId xmlns:a16="http://schemas.microsoft.com/office/drawing/2014/main" id="{D30F87FA-2718-7615-5A77-907957165420}"/>
              </a:ext>
            </a:extLst>
          </p:cNvPr>
          <p:cNvSpPr txBox="1"/>
          <p:nvPr/>
        </p:nvSpPr>
        <p:spPr>
          <a:xfrm>
            <a:off x="5127187" y="1140178"/>
            <a:ext cx="1773936" cy="535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M10x1.5x25mm Cassette Bolts (12) </a:t>
            </a:r>
            <a:endParaRPr lang="en-US"/>
          </a:p>
        </p:txBody>
      </p:sp>
      <p:sp>
        <p:nvSpPr>
          <p:cNvPr id="43" name="TextBox 42">
            <a:extLst>
              <a:ext uri="{FF2B5EF4-FFF2-40B4-BE49-F238E27FC236}">
                <a16:creationId xmlns:a16="http://schemas.microsoft.com/office/drawing/2014/main" id="{C63E60AC-A3B6-0160-0DE5-4D53D889B966}"/>
              </a:ext>
            </a:extLst>
          </p:cNvPr>
          <p:cNvSpPr txBox="1"/>
          <p:nvPr/>
        </p:nvSpPr>
        <p:spPr>
          <a:xfrm>
            <a:off x="786384" y="4559808"/>
            <a:ext cx="49560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accent3"/>
                </a:solidFill>
                <a:latin typeface="Acumin Pro Condensed Semibold"/>
              </a:rPr>
              <a:t>Numbers</a:t>
            </a:r>
            <a:r>
              <a:rPr lang="en-US" sz="2400">
                <a:solidFill>
                  <a:srgbClr val="FF0000"/>
                </a:solidFill>
                <a:latin typeface="Acumin Pro Condensed Semibold"/>
              </a:rPr>
              <a:t> </a:t>
            </a:r>
            <a:r>
              <a:rPr lang="en-US" sz="2400" b="1">
                <a:solidFill>
                  <a:schemeClr val="accent3"/>
                </a:solidFill>
                <a:latin typeface="Acumin Pro Condensed Semibold"/>
              </a:rPr>
              <a:t>indicate order of insertion of bolts​</a:t>
            </a:r>
            <a:endParaRPr lang="en-US" sz="2400">
              <a:solidFill>
                <a:schemeClr val="accent3"/>
              </a:solidFill>
            </a:endParaRPr>
          </a:p>
        </p:txBody>
      </p:sp>
      <p:pic>
        <p:nvPicPr>
          <p:cNvPr id="7" name="Picture 6" descr="A close-up of a wrench&#10;&#10;AI-generated content may be incorrect.">
            <a:extLst>
              <a:ext uri="{FF2B5EF4-FFF2-40B4-BE49-F238E27FC236}">
                <a16:creationId xmlns:a16="http://schemas.microsoft.com/office/drawing/2014/main" id="{489B5CF5-0F63-0C63-6172-C380B6D2E0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931402" y="165354"/>
            <a:ext cx="1620012" cy="1083564"/>
          </a:xfrm>
          <a:prstGeom prst="rect">
            <a:avLst/>
          </a:prstGeom>
        </p:spPr>
      </p:pic>
      <p:sp>
        <p:nvSpPr>
          <p:cNvPr id="11" name="TextBox 10">
            <a:extLst>
              <a:ext uri="{FF2B5EF4-FFF2-40B4-BE49-F238E27FC236}">
                <a16:creationId xmlns:a16="http://schemas.microsoft.com/office/drawing/2014/main" id="{020A1048-3535-918C-B024-2C287888FDA8}"/>
              </a:ext>
            </a:extLst>
          </p:cNvPr>
          <p:cNvSpPr txBox="1"/>
          <p:nvPr/>
        </p:nvSpPr>
        <p:spPr>
          <a:xfrm>
            <a:off x="8931090" y="1249905"/>
            <a:ext cx="17739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13mm Wrench </a:t>
            </a:r>
            <a:endParaRPr lang="en-US"/>
          </a:p>
        </p:txBody>
      </p:sp>
      <p:sp>
        <p:nvSpPr>
          <p:cNvPr id="5" name="Footer Placeholder 4">
            <a:extLst>
              <a:ext uri="{FF2B5EF4-FFF2-40B4-BE49-F238E27FC236}">
                <a16:creationId xmlns:a16="http://schemas.microsoft.com/office/drawing/2014/main" id="{FB43AEF4-27EF-5853-9B6B-5854E658664C}"/>
              </a:ext>
            </a:extLst>
          </p:cNvPr>
          <p:cNvSpPr>
            <a:spLocks noGrp="1"/>
          </p:cNvSpPr>
          <p:nvPr>
            <p:ph type="ftr" sz="quarter" idx="15"/>
          </p:nvPr>
        </p:nvSpPr>
        <p:spPr/>
        <p:txBody>
          <a:bodyPr/>
          <a:lstStyle/>
          <a:p>
            <a:pPr algn="r"/>
            <a:r>
              <a:rPr lang="en-US" sz="1800">
                <a:solidFill>
                  <a:schemeClr val="tx1"/>
                </a:solidFill>
              </a:rPr>
              <a:t>15</a:t>
            </a:r>
            <a:endParaRPr lang="en-US"/>
          </a:p>
        </p:txBody>
      </p:sp>
    </p:spTree>
    <p:extLst>
      <p:ext uri="{BB962C8B-B14F-4D97-AF65-F5344CB8AC3E}">
        <p14:creationId xmlns:p14="http://schemas.microsoft.com/office/powerpoint/2010/main" val="364597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A738EB-C6B0-68A0-CEC5-4163F5457B54}"/>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8632A8-7EB1-F2C5-016A-6EBC479DD39C}"/>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EA2B5D02-9DD7-E475-9DC5-8AEE1803513D}"/>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D.30 Caliper Bracket Prep</a:t>
            </a:r>
            <a:endParaRPr lang="en-US"/>
          </a:p>
        </p:txBody>
      </p:sp>
      <p:pic>
        <p:nvPicPr>
          <p:cNvPr id="12" name="Picture 11" descr="A drawing of a metal object with a screw&#10;&#10;Description automatically generated">
            <a:extLst>
              <a:ext uri="{FF2B5EF4-FFF2-40B4-BE49-F238E27FC236}">
                <a16:creationId xmlns:a16="http://schemas.microsoft.com/office/drawing/2014/main" id="{150620A1-001C-700A-18A6-B6D90E112BB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898333" y="1343458"/>
            <a:ext cx="3146804" cy="4777798"/>
          </a:xfrm>
          <a:prstGeom prst="rect">
            <a:avLst/>
          </a:prstGeom>
        </p:spPr>
      </p:pic>
      <p:cxnSp>
        <p:nvCxnSpPr>
          <p:cNvPr id="14" name="Straight Arrow Connector 13">
            <a:extLst>
              <a:ext uri="{FF2B5EF4-FFF2-40B4-BE49-F238E27FC236}">
                <a16:creationId xmlns:a16="http://schemas.microsoft.com/office/drawing/2014/main" id="{B04D1073-3FB9-60FE-AA65-49B2724D2EBD}"/>
              </a:ext>
            </a:extLst>
          </p:cNvPr>
          <p:cNvCxnSpPr/>
          <p:nvPr/>
        </p:nvCxnSpPr>
        <p:spPr>
          <a:xfrm flipV="1">
            <a:off x="8762193" y="2573997"/>
            <a:ext cx="424543" cy="3809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FA6F2D-3D61-14C1-55DC-9666D1019B01}"/>
              </a:ext>
            </a:extLst>
          </p:cNvPr>
          <p:cNvCxnSpPr>
            <a:cxnSpLocks/>
          </p:cNvCxnSpPr>
          <p:nvPr/>
        </p:nvCxnSpPr>
        <p:spPr>
          <a:xfrm flipH="1">
            <a:off x="10091609" y="2442006"/>
            <a:ext cx="262618" cy="1633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black round object with a hole&#10;&#10;AI-generated content may be incorrect.">
            <a:extLst>
              <a:ext uri="{FF2B5EF4-FFF2-40B4-BE49-F238E27FC236}">
                <a16:creationId xmlns:a16="http://schemas.microsoft.com/office/drawing/2014/main" id="{1745F1A5-EDEB-E2A9-1F5F-2B4ACC4611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98268" y="-160792"/>
            <a:ext cx="1428750" cy="1609725"/>
          </a:xfrm>
          <a:prstGeom prst="rect">
            <a:avLst/>
          </a:prstGeom>
        </p:spPr>
      </p:pic>
      <p:sp>
        <p:nvSpPr>
          <p:cNvPr id="21" name="TextBox 12">
            <a:extLst>
              <a:ext uri="{FF2B5EF4-FFF2-40B4-BE49-F238E27FC236}">
                <a16:creationId xmlns:a16="http://schemas.microsoft.com/office/drawing/2014/main" id="{8638154E-EBAB-2F78-4CED-5CB8BDE736FE}"/>
              </a:ext>
            </a:extLst>
          </p:cNvPr>
          <p:cNvSpPr txBox="1"/>
          <p:nvPr/>
        </p:nvSpPr>
        <p:spPr>
          <a:xfrm>
            <a:off x="6016723" y="1112847"/>
            <a:ext cx="159090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Economy Bracket Caliper Spacer</a:t>
            </a:r>
          </a:p>
        </p:txBody>
      </p:sp>
      <p:pic>
        <p:nvPicPr>
          <p:cNvPr id="22" name="Picture 21" descr="Top Kart USA - Economy Caliper Bracket">
            <a:extLst>
              <a:ext uri="{FF2B5EF4-FFF2-40B4-BE49-F238E27FC236}">
                <a16:creationId xmlns:a16="http://schemas.microsoft.com/office/drawing/2014/main" id="{6240C258-D9D1-EF30-DDF2-3D070FF9D5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7067" t="11230" r="14841" b="17112"/>
          <a:stretch/>
        </p:blipFill>
        <p:spPr>
          <a:xfrm>
            <a:off x="7402512" y="147862"/>
            <a:ext cx="1556407" cy="970007"/>
          </a:xfrm>
          <a:prstGeom prst="rect">
            <a:avLst/>
          </a:prstGeom>
        </p:spPr>
      </p:pic>
      <p:sp>
        <p:nvSpPr>
          <p:cNvPr id="23" name="TextBox 8">
            <a:extLst>
              <a:ext uri="{FF2B5EF4-FFF2-40B4-BE49-F238E27FC236}">
                <a16:creationId xmlns:a16="http://schemas.microsoft.com/office/drawing/2014/main" id="{601620CF-C0D7-74BB-1210-C43FCF9D7713}"/>
              </a:ext>
            </a:extLst>
          </p:cNvPr>
          <p:cNvSpPr txBox="1"/>
          <p:nvPr/>
        </p:nvSpPr>
        <p:spPr>
          <a:xfrm>
            <a:off x="7382773" y="1111486"/>
            <a:ext cx="159047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Economy Caliper Bracket</a:t>
            </a:r>
          </a:p>
        </p:txBody>
      </p:sp>
      <p:pic>
        <p:nvPicPr>
          <p:cNvPr id="24" name="Picture 23" descr="A close-up of a bolt&#10;&#10;AI-generated content may be incorrect.">
            <a:extLst>
              <a:ext uri="{FF2B5EF4-FFF2-40B4-BE49-F238E27FC236}">
                <a16:creationId xmlns:a16="http://schemas.microsoft.com/office/drawing/2014/main" id="{D2C944DD-FDD2-22A2-2D8D-2A861918704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856661" y="163739"/>
            <a:ext cx="1685926" cy="1110343"/>
          </a:xfrm>
          <a:prstGeom prst="rect">
            <a:avLst/>
          </a:prstGeom>
        </p:spPr>
      </p:pic>
      <p:sp>
        <p:nvSpPr>
          <p:cNvPr id="25" name="TextBox 9">
            <a:extLst>
              <a:ext uri="{FF2B5EF4-FFF2-40B4-BE49-F238E27FC236}">
                <a16:creationId xmlns:a16="http://schemas.microsoft.com/office/drawing/2014/main" id="{EDDBDE7E-62AA-47BA-32DE-3C1AADE5B9B2}"/>
              </a:ext>
            </a:extLst>
          </p:cNvPr>
          <p:cNvSpPr txBox="1"/>
          <p:nvPr/>
        </p:nvSpPr>
        <p:spPr>
          <a:xfrm>
            <a:off x="8910152" y="1222659"/>
            <a:ext cx="159090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M8x45 Cap Bolt</a:t>
            </a:r>
            <a:endParaRPr lang="en-US"/>
          </a:p>
        </p:txBody>
      </p:sp>
      <p:pic>
        <p:nvPicPr>
          <p:cNvPr id="27" name="Picture 26" descr="A black circular object with a black background&#10;&#10;AI-generated content may be incorrect.">
            <a:extLst>
              <a:ext uri="{FF2B5EF4-FFF2-40B4-BE49-F238E27FC236}">
                <a16:creationId xmlns:a16="http://schemas.microsoft.com/office/drawing/2014/main" id="{83DD0BF7-5477-A0D3-AB96-D06C016126A1}"/>
              </a:ext>
            </a:extLst>
          </p:cNvPr>
          <p:cNvPicPr>
            <a:picLocks noChangeAspect="1"/>
          </p:cNvPicPr>
          <p:nvPr/>
        </p:nvPicPr>
        <p:blipFill>
          <a:blip r:embed="rId10"/>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B67BC563-D5E6-6225-ADA7-63200ECDF735}"/>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2.4</a:t>
            </a:r>
          </a:p>
        </p:txBody>
      </p:sp>
      <p:sp>
        <p:nvSpPr>
          <p:cNvPr id="31" name="TextBox 30">
            <a:extLst>
              <a:ext uri="{FF2B5EF4-FFF2-40B4-BE49-F238E27FC236}">
                <a16:creationId xmlns:a16="http://schemas.microsoft.com/office/drawing/2014/main" id="{66656234-9B29-CD7E-F85F-31FEBA19BDBA}"/>
              </a:ext>
            </a:extLst>
          </p:cNvPr>
          <p:cNvSpPr txBox="1"/>
          <p:nvPr/>
        </p:nvSpPr>
        <p:spPr>
          <a:xfrm>
            <a:off x="458252" y="1711581"/>
            <a:ext cx="5649575" cy="34163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latin typeface="Aptos"/>
              </a:rPr>
              <a:t>Prep a </a:t>
            </a:r>
            <a:r>
              <a:rPr lang="en-US" sz="2400" b="1">
                <a:latin typeface="Aptos"/>
              </a:rPr>
              <a:t>spacer</a:t>
            </a:r>
            <a:r>
              <a:rPr lang="en-US" sz="2400">
                <a:latin typeface="Aptos"/>
              </a:rPr>
              <a:t> and </a:t>
            </a:r>
            <a:r>
              <a:rPr lang="en-US" sz="2400" b="1">
                <a:latin typeface="Aptos"/>
              </a:rPr>
              <a:t>caliper bracket</a:t>
            </a:r>
            <a:r>
              <a:rPr lang="en-US" sz="2400">
                <a:latin typeface="Aptos"/>
              </a:rPr>
              <a:t> by inserting a</a:t>
            </a:r>
            <a:r>
              <a:rPr lang="en-US" sz="2400" b="1">
                <a:latin typeface="Aptos"/>
              </a:rPr>
              <a:t> M10x45 bolt</a:t>
            </a:r>
            <a:r>
              <a:rPr lang="en-US" sz="2400">
                <a:latin typeface="Aptos"/>
              </a:rPr>
              <a:t> through the middle hole of the caliper bracket so that the bolt head is pressed against the caliper bracket. </a:t>
            </a:r>
            <a:endParaRPr lang="en-US"/>
          </a:p>
          <a:p>
            <a:pPr marL="457200" indent="-457200">
              <a:buAutoNum type="arabicPeriod"/>
            </a:pPr>
            <a:r>
              <a:rPr lang="en-US" sz="2400">
                <a:latin typeface="Aptos"/>
              </a:rPr>
              <a:t>Then put the spacer on the threads of the bolt so that the caliper bracket is sandwiched between the spacer and the bolt head.</a:t>
            </a:r>
            <a:endParaRPr lang="en-US"/>
          </a:p>
        </p:txBody>
      </p:sp>
      <p:sp>
        <p:nvSpPr>
          <p:cNvPr id="2" name="Footer Placeholder 4">
            <a:extLst>
              <a:ext uri="{FF2B5EF4-FFF2-40B4-BE49-F238E27FC236}">
                <a16:creationId xmlns:a16="http://schemas.microsoft.com/office/drawing/2014/main" id="{07EDC105-939D-A82A-327D-B8F90C19641C}"/>
              </a:ext>
            </a:extLst>
          </p:cNvPr>
          <p:cNvSpPr txBox="1">
            <a:spLocks/>
          </p:cNvSpPr>
          <p:nvPr/>
        </p:nvSpPr>
        <p:spPr>
          <a:xfrm>
            <a:off x="9948231" y="6295058"/>
            <a:ext cx="1786567" cy="32397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16</a:t>
            </a:r>
          </a:p>
        </p:txBody>
      </p:sp>
    </p:spTree>
    <p:extLst>
      <p:ext uri="{BB962C8B-B14F-4D97-AF65-F5344CB8AC3E}">
        <p14:creationId xmlns:p14="http://schemas.microsoft.com/office/powerpoint/2010/main" val="1254167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8A55-671C-98C5-94F8-DC7DB22D2FC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264E974-644F-ABA4-C46D-35C6F5B3DB51}"/>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DEEBD8-BB88-CB24-63D5-9F69E2325853}"/>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B5B91206-16D3-DDBC-87C1-85DA2E315484}"/>
              </a:ext>
            </a:extLst>
          </p:cNvPr>
          <p:cNvSpPr>
            <a:spLocks noGrp="1"/>
          </p:cNvSpPr>
          <p:nvPr>
            <p:ph type="title"/>
          </p:nvPr>
        </p:nvSpPr>
        <p:spPr>
          <a:xfrm>
            <a:off x="3794" y="357790"/>
            <a:ext cx="11547928" cy="607175"/>
          </a:xfrm>
        </p:spPr>
        <p:txBody>
          <a:bodyPr>
            <a:normAutofit fontScale="90000"/>
          </a:bodyPr>
          <a:lstStyle/>
          <a:p>
            <a:pPr algn="l"/>
            <a:r>
              <a:rPr lang="en-US">
                <a:latin typeface="Acumin Pro Condensed Semibold"/>
              </a:rPr>
              <a:t>Economy Caliper Bracket Instillation</a:t>
            </a:r>
            <a:endParaRPr lang="en-US" err="1"/>
          </a:p>
        </p:txBody>
      </p:sp>
      <p:sp>
        <p:nvSpPr>
          <p:cNvPr id="31" name="TextBox 30">
            <a:extLst>
              <a:ext uri="{FF2B5EF4-FFF2-40B4-BE49-F238E27FC236}">
                <a16:creationId xmlns:a16="http://schemas.microsoft.com/office/drawing/2014/main" id="{AD1D9BDC-038E-DFCF-4163-520F61D6E351}"/>
              </a:ext>
            </a:extLst>
          </p:cNvPr>
          <p:cNvSpPr txBox="1"/>
          <p:nvPr/>
        </p:nvSpPr>
        <p:spPr>
          <a:xfrm>
            <a:off x="458252" y="1711581"/>
            <a:ext cx="5649575" cy="267765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rPr>
              <a:t>On the inside of the brake side cassette, attach the </a:t>
            </a:r>
            <a:r>
              <a:rPr lang="en-US" sz="2400" b="1">
                <a:latin typeface="Aptos"/>
              </a:rPr>
              <a:t>caliper bracket</a:t>
            </a:r>
            <a:r>
              <a:rPr lang="en-US" sz="2400">
                <a:latin typeface="Aptos"/>
              </a:rPr>
              <a:t> to the top holes by inserting the prepped caliper with spacer and bolt into the top right hole and tightening by hand until the spacer is firmly held between the caliper bracket and the cassette.</a:t>
            </a:r>
          </a:p>
        </p:txBody>
      </p:sp>
      <p:pic>
        <p:nvPicPr>
          <p:cNvPr id="3" name="Picture 2" descr="A drawing of a metal object with a screw&#10;&#10;Description automatically generated">
            <a:extLst>
              <a:ext uri="{FF2B5EF4-FFF2-40B4-BE49-F238E27FC236}">
                <a16:creationId xmlns:a16="http://schemas.microsoft.com/office/drawing/2014/main" id="{E60C5C72-D2DC-2B47-32AA-949471783C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568390" y="-16084"/>
            <a:ext cx="1025733" cy="1477176"/>
          </a:xfrm>
          <a:prstGeom prst="rect">
            <a:avLst/>
          </a:prstGeom>
        </p:spPr>
      </p:pic>
      <p:sp>
        <p:nvSpPr>
          <p:cNvPr id="5" name="TextBox 4">
            <a:extLst>
              <a:ext uri="{FF2B5EF4-FFF2-40B4-BE49-F238E27FC236}">
                <a16:creationId xmlns:a16="http://schemas.microsoft.com/office/drawing/2014/main" id="{4F38EAB8-45D0-91D5-0A4C-B2209B430BB4}"/>
              </a:ext>
            </a:extLst>
          </p:cNvPr>
          <p:cNvSpPr txBox="1"/>
          <p:nvPr/>
        </p:nvSpPr>
        <p:spPr>
          <a:xfrm>
            <a:off x="8752306" y="1330200"/>
            <a:ext cx="20909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50mm Aluminum Bearing Cassette</a:t>
            </a:r>
            <a:endParaRPr lang="en-US" sz="1400"/>
          </a:p>
          <a:p>
            <a:pPr algn="l"/>
            <a:endParaRPr lang="en-US" sz="1400"/>
          </a:p>
        </p:txBody>
      </p:sp>
      <p:pic>
        <p:nvPicPr>
          <p:cNvPr id="9" name="Picture 8" descr="A silver metal object with screws&#10;&#10;Description automatically generated">
            <a:extLst>
              <a:ext uri="{FF2B5EF4-FFF2-40B4-BE49-F238E27FC236}">
                <a16:creationId xmlns:a16="http://schemas.microsoft.com/office/drawing/2014/main" id="{7524B84F-547F-26D2-A01C-8C9222B737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79918" y="-7827"/>
            <a:ext cx="1226760" cy="1239329"/>
          </a:xfrm>
          <a:prstGeom prst="rect">
            <a:avLst/>
          </a:prstGeom>
        </p:spPr>
      </p:pic>
      <p:sp>
        <p:nvSpPr>
          <p:cNvPr id="11" name="TextBox 10">
            <a:extLst>
              <a:ext uri="{FF2B5EF4-FFF2-40B4-BE49-F238E27FC236}">
                <a16:creationId xmlns:a16="http://schemas.microsoft.com/office/drawing/2014/main" id="{8D2D37FD-06F3-4778-28F3-BE5616B92D11}"/>
              </a:ext>
            </a:extLst>
          </p:cNvPr>
          <p:cNvSpPr txBox="1"/>
          <p:nvPr/>
        </p:nvSpPr>
        <p:spPr>
          <a:xfrm>
            <a:off x="7020487" y="1341745"/>
            <a:ext cx="20909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Prepped Economy Bracket</a:t>
            </a:r>
          </a:p>
          <a:p>
            <a:pPr algn="l"/>
            <a:endParaRPr lang="en-US" sz="1400"/>
          </a:p>
        </p:txBody>
      </p:sp>
      <p:pic>
        <p:nvPicPr>
          <p:cNvPr id="15" name="Picture 14" descr="A black circular object with a black background&#10;&#10;AI-generated content may be incorrect.">
            <a:extLst>
              <a:ext uri="{FF2B5EF4-FFF2-40B4-BE49-F238E27FC236}">
                <a16:creationId xmlns:a16="http://schemas.microsoft.com/office/drawing/2014/main" id="{88A93299-FA6F-4988-39C2-CE2E31C961AB}"/>
              </a:ext>
            </a:extLst>
          </p:cNvPr>
          <p:cNvPicPr>
            <a:picLocks noChangeAspect="1"/>
          </p:cNvPicPr>
          <p:nvPr/>
        </p:nvPicPr>
        <p:blipFill>
          <a:blip r:embed="rId6"/>
          <a:srcRect l="16463" t="5575" r="610" b="12130"/>
          <a:stretch/>
        </p:blipFill>
        <p:spPr>
          <a:xfrm>
            <a:off x="10537698" y="-762"/>
            <a:ext cx="1656746" cy="1444228"/>
          </a:xfrm>
          <a:prstGeom prst="rect">
            <a:avLst/>
          </a:prstGeom>
        </p:spPr>
      </p:pic>
      <p:sp>
        <p:nvSpPr>
          <p:cNvPr id="18" name="TextBox 17">
            <a:extLst>
              <a:ext uri="{FF2B5EF4-FFF2-40B4-BE49-F238E27FC236}">
                <a16:creationId xmlns:a16="http://schemas.microsoft.com/office/drawing/2014/main" id="{CF2A7470-5E25-CE49-0801-D5307CE1EBE1}"/>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2.5a</a:t>
            </a:r>
          </a:p>
        </p:txBody>
      </p:sp>
      <p:pic>
        <p:nvPicPr>
          <p:cNvPr id="7" name="Picture 6" descr="A blue and gold metal object&#10;&#10;AI-generated content may be incorrect.">
            <a:extLst>
              <a:ext uri="{FF2B5EF4-FFF2-40B4-BE49-F238E27FC236}">
                <a16:creationId xmlns:a16="http://schemas.microsoft.com/office/drawing/2014/main" id="{E6860C04-5371-E060-590A-D1BF43763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031514" y="1800577"/>
            <a:ext cx="3513771" cy="4007556"/>
          </a:xfrm>
          <a:prstGeom prst="rect">
            <a:avLst/>
          </a:prstGeom>
        </p:spPr>
      </p:pic>
      <p:sp>
        <p:nvSpPr>
          <p:cNvPr id="2" name="Arrow: Down 1">
            <a:extLst>
              <a:ext uri="{FF2B5EF4-FFF2-40B4-BE49-F238E27FC236}">
                <a16:creationId xmlns:a16="http://schemas.microsoft.com/office/drawing/2014/main" id="{441CAE28-A28F-D4E2-A1F3-30A898033713}"/>
              </a:ext>
            </a:extLst>
          </p:cNvPr>
          <p:cNvSpPr/>
          <p:nvPr/>
        </p:nvSpPr>
        <p:spPr>
          <a:xfrm rot="17460000">
            <a:off x="7263936" y="1495047"/>
            <a:ext cx="274319" cy="1612773"/>
          </a:xfrm>
          <a:prstGeom prst="down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p>
        </p:txBody>
      </p:sp>
      <p:sp>
        <p:nvSpPr>
          <p:cNvPr id="4" name="Footer Placeholder 4">
            <a:extLst>
              <a:ext uri="{FF2B5EF4-FFF2-40B4-BE49-F238E27FC236}">
                <a16:creationId xmlns:a16="http://schemas.microsoft.com/office/drawing/2014/main" id="{7398673B-675D-043F-6482-90AFD81084CD}"/>
              </a:ext>
            </a:extLst>
          </p:cNvPr>
          <p:cNvSpPr txBox="1">
            <a:spLocks/>
          </p:cNvSpPr>
          <p:nvPr/>
        </p:nvSpPr>
        <p:spPr>
          <a:xfrm>
            <a:off x="9948231" y="6295058"/>
            <a:ext cx="1786567" cy="32397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17</a:t>
            </a:r>
          </a:p>
        </p:txBody>
      </p:sp>
    </p:spTree>
    <p:extLst>
      <p:ext uri="{BB962C8B-B14F-4D97-AF65-F5344CB8AC3E}">
        <p14:creationId xmlns:p14="http://schemas.microsoft.com/office/powerpoint/2010/main" val="44775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56B8F-4639-1AF5-5CBF-949AF58DAAE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97E568-7937-3F5B-EEE9-022975543F1A}"/>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C5417F-9809-1D5D-DBE3-F60EF64992C3}"/>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1C80D7BC-6549-818C-6B78-D6878584FC41}"/>
              </a:ext>
            </a:extLst>
          </p:cNvPr>
          <p:cNvSpPr>
            <a:spLocks noGrp="1"/>
          </p:cNvSpPr>
          <p:nvPr>
            <p:ph type="title"/>
          </p:nvPr>
        </p:nvSpPr>
        <p:spPr>
          <a:xfrm>
            <a:off x="3794" y="357790"/>
            <a:ext cx="11547928" cy="607175"/>
          </a:xfrm>
        </p:spPr>
        <p:txBody>
          <a:bodyPr>
            <a:normAutofit fontScale="90000"/>
          </a:bodyPr>
          <a:lstStyle/>
          <a:p>
            <a:pPr algn="l"/>
            <a:r>
              <a:rPr lang="en-US">
                <a:latin typeface="Acumin Pro Condensed Semibold"/>
              </a:rPr>
              <a:t>Economy Caliper Bracket Instillation</a:t>
            </a:r>
            <a:endParaRPr lang="en-US" err="1"/>
          </a:p>
        </p:txBody>
      </p:sp>
      <p:sp>
        <p:nvSpPr>
          <p:cNvPr id="31" name="TextBox 30">
            <a:extLst>
              <a:ext uri="{FF2B5EF4-FFF2-40B4-BE49-F238E27FC236}">
                <a16:creationId xmlns:a16="http://schemas.microsoft.com/office/drawing/2014/main" id="{9DED11CA-F1CD-A07F-E5AF-888DC0AB527B}"/>
              </a:ext>
            </a:extLst>
          </p:cNvPr>
          <p:cNvSpPr txBox="1"/>
          <p:nvPr/>
        </p:nvSpPr>
        <p:spPr>
          <a:xfrm>
            <a:off x="221700" y="1464529"/>
            <a:ext cx="5649575" cy="341632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ea typeface="+mn-lt"/>
                <a:cs typeface="+mn-lt"/>
              </a:rPr>
              <a:t>For the second bolt of the caliper bracket, first hold a spacer in front of the left hole so that it is sandwiched between the caliper and cassette. Then insert the bolt through the caliper, spacer, and cassette.</a:t>
            </a:r>
            <a:endParaRPr lang="en-US">
              <a:ea typeface="+mn-lt"/>
              <a:cs typeface="+mn-lt"/>
            </a:endParaRPr>
          </a:p>
          <a:p>
            <a:pPr marL="457200" indent="-457200">
              <a:buAutoNum type="arabicPeriod"/>
            </a:pPr>
            <a:r>
              <a:rPr lang="en-US" sz="2400">
                <a:ea typeface="+mn-lt"/>
                <a:cs typeface="+mn-lt"/>
              </a:rPr>
              <a:t>Place an </a:t>
            </a:r>
            <a:r>
              <a:rPr lang="en-US" sz="2400" b="1">
                <a:ea typeface="+mn-lt"/>
                <a:cs typeface="+mn-lt"/>
              </a:rPr>
              <a:t>M8 Nylon nut</a:t>
            </a:r>
            <a:r>
              <a:rPr lang="en-US" sz="2400">
                <a:ea typeface="+mn-lt"/>
                <a:cs typeface="+mn-lt"/>
              </a:rPr>
              <a:t> on the backside of each bolt and tighten by hand as much as possible.</a:t>
            </a:r>
            <a:endParaRPr lang="en-US">
              <a:ea typeface="+mn-lt"/>
              <a:cs typeface="+mn-lt"/>
            </a:endParaRPr>
          </a:p>
        </p:txBody>
      </p:sp>
      <p:pic>
        <p:nvPicPr>
          <p:cNvPr id="3" name="Picture 2" descr="A drawing of a metal object with a screw&#10;&#10;Description automatically generated">
            <a:extLst>
              <a:ext uri="{FF2B5EF4-FFF2-40B4-BE49-F238E27FC236}">
                <a16:creationId xmlns:a16="http://schemas.microsoft.com/office/drawing/2014/main" id="{85CB4724-86A0-ABA8-8991-DD02C6BF52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568390" y="-16084"/>
            <a:ext cx="1025733" cy="1477176"/>
          </a:xfrm>
          <a:prstGeom prst="rect">
            <a:avLst/>
          </a:prstGeom>
        </p:spPr>
      </p:pic>
      <p:sp>
        <p:nvSpPr>
          <p:cNvPr id="5" name="TextBox 4">
            <a:extLst>
              <a:ext uri="{FF2B5EF4-FFF2-40B4-BE49-F238E27FC236}">
                <a16:creationId xmlns:a16="http://schemas.microsoft.com/office/drawing/2014/main" id="{0EA727DC-388B-FB3D-9FA9-8245CFC46492}"/>
              </a:ext>
            </a:extLst>
          </p:cNvPr>
          <p:cNvSpPr txBox="1"/>
          <p:nvPr/>
        </p:nvSpPr>
        <p:spPr>
          <a:xfrm>
            <a:off x="8752306" y="1330200"/>
            <a:ext cx="20909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50mm Aluminum Bearing Cassette</a:t>
            </a:r>
            <a:endParaRPr lang="en-US" sz="1400"/>
          </a:p>
          <a:p>
            <a:pPr algn="l"/>
            <a:endParaRPr lang="en-US" sz="1400"/>
          </a:p>
        </p:txBody>
      </p:sp>
      <p:pic>
        <p:nvPicPr>
          <p:cNvPr id="9" name="Picture 8" descr="A silver metal object with screws&#10;&#10;Description automatically generated">
            <a:extLst>
              <a:ext uri="{FF2B5EF4-FFF2-40B4-BE49-F238E27FC236}">
                <a16:creationId xmlns:a16="http://schemas.microsoft.com/office/drawing/2014/main" id="{6BDF96AA-68D2-FEBA-A123-787825F4F2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179918" y="-7827"/>
            <a:ext cx="1226760" cy="1239329"/>
          </a:xfrm>
          <a:prstGeom prst="rect">
            <a:avLst/>
          </a:prstGeom>
        </p:spPr>
      </p:pic>
      <p:sp>
        <p:nvSpPr>
          <p:cNvPr id="11" name="TextBox 10">
            <a:extLst>
              <a:ext uri="{FF2B5EF4-FFF2-40B4-BE49-F238E27FC236}">
                <a16:creationId xmlns:a16="http://schemas.microsoft.com/office/drawing/2014/main" id="{D2CFA101-0EAB-DD7A-9FB6-029C58F0AF52}"/>
              </a:ext>
            </a:extLst>
          </p:cNvPr>
          <p:cNvSpPr txBox="1"/>
          <p:nvPr/>
        </p:nvSpPr>
        <p:spPr>
          <a:xfrm>
            <a:off x="7020487" y="1341745"/>
            <a:ext cx="20909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Prepped Economy Bracket</a:t>
            </a:r>
          </a:p>
          <a:p>
            <a:pPr algn="l"/>
            <a:endParaRPr lang="en-US" sz="1400"/>
          </a:p>
        </p:txBody>
      </p:sp>
      <p:pic>
        <p:nvPicPr>
          <p:cNvPr id="15" name="Picture 14" descr="A black circular object with a black background&#10;&#10;AI-generated content may be incorrect.">
            <a:extLst>
              <a:ext uri="{FF2B5EF4-FFF2-40B4-BE49-F238E27FC236}">
                <a16:creationId xmlns:a16="http://schemas.microsoft.com/office/drawing/2014/main" id="{D9A3BCDB-7922-2A55-BF7C-74AE8F829173}"/>
              </a:ext>
            </a:extLst>
          </p:cNvPr>
          <p:cNvPicPr>
            <a:picLocks noChangeAspect="1"/>
          </p:cNvPicPr>
          <p:nvPr/>
        </p:nvPicPr>
        <p:blipFill>
          <a:blip r:embed="rId6"/>
          <a:srcRect l="16463" t="5575" r="610" b="12130"/>
          <a:stretch/>
        </p:blipFill>
        <p:spPr>
          <a:xfrm>
            <a:off x="10537698" y="-762"/>
            <a:ext cx="1656746" cy="1444228"/>
          </a:xfrm>
          <a:prstGeom prst="rect">
            <a:avLst/>
          </a:prstGeom>
        </p:spPr>
      </p:pic>
      <p:sp>
        <p:nvSpPr>
          <p:cNvPr id="18" name="TextBox 17">
            <a:extLst>
              <a:ext uri="{FF2B5EF4-FFF2-40B4-BE49-F238E27FC236}">
                <a16:creationId xmlns:a16="http://schemas.microsoft.com/office/drawing/2014/main" id="{7A7C54A5-AF78-644F-0C5C-D391FA6E869F}"/>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2.5b</a:t>
            </a:r>
          </a:p>
        </p:txBody>
      </p:sp>
      <p:pic>
        <p:nvPicPr>
          <p:cNvPr id="2" name="Picture 1" descr="A blue and gold metal object&#10;&#10;AI-generated content may be incorrect.">
            <a:extLst>
              <a:ext uri="{FF2B5EF4-FFF2-40B4-BE49-F238E27FC236}">
                <a16:creationId xmlns:a16="http://schemas.microsoft.com/office/drawing/2014/main" id="{3B928B39-FF1A-1B88-890A-570C52FED7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031514" y="1800577"/>
            <a:ext cx="3513771" cy="4007556"/>
          </a:xfrm>
          <a:prstGeom prst="rect">
            <a:avLst/>
          </a:prstGeom>
        </p:spPr>
      </p:pic>
      <p:sp>
        <p:nvSpPr>
          <p:cNvPr id="4" name="Footer Placeholder 4">
            <a:extLst>
              <a:ext uri="{FF2B5EF4-FFF2-40B4-BE49-F238E27FC236}">
                <a16:creationId xmlns:a16="http://schemas.microsoft.com/office/drawing/2014/main" id="{C951099D-35F7-8171-7710-68C2AF0CAE9E}"/>
              </a:ext>
            </a:extLst>
          </p:cNvPr>
          <p:cNvSpPr txBox="1">
            <a:spLocks/>
          </p:cNvSpPr>
          <p:nvPr/>
        </p:nvSpPr>
        <p:spPr>
          <a:xfrm>
            <a:off x="9948231" y="6295058"/>
            <a:ext cx="1786567" cy="32397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18</a:t>
            </a:r>
          </a:p>
        </p:txBody>
      </p:sp>
    </p:spTree>
    <p:extLst>
      <p:ext uri="{BB962C8B-B14F-4D97-AF65-F5344CB8AC3E}">
        <p14:creationId xmlns:p14="http://schemas.microsoft.com/office/powerpoint/2010/main" val="95162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2B12-F690-F662-DE02-2CD10B65F50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E74FAB-1B66-6F54-987C-DDC324D33BB1}"/>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DF6B0C-28C0-D392-0461-17A4A2D27D12}"/>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98A7DC4B-73E5-6688-C725-EADFBF455A64}"/>
              </a:ext>
            </a:extLst>
          </p:cNvPr>
          <p:cNvSpPr>
            <a:spLocks noGrp="1"/>
          </p:cNvSpPr>
          <p:nvPr>
            <p:ph type="title"/>
          </p:nvPr>
        </p:nvSpPr>
        <p:spPr>
          <a:xfrm>
            <a:off x="3794" y="415517"/>
            <a:ext cx="11547928" cy="607175"/>
          </a:xfrm>
        </p:spPr>
        <p:txBody>
          <a:bodyPr>
            <a:normAutofit fontScale="90000"/>
          </a:bodyPr>
          <a:lstStyle/>
          <a:p>
            <a:pPr algn="l"/>
            <a:r>
              <a:rPr lang="en-US">
                <a:latin typeface="Acumin Pro Condensed Semibold"/>
              </a:rPr>
              <a:t>Brake Caliper </a:t>
            </a:r>
            <a:r>
              <a:rPr lang="en-US" i="0">
                <a:latin typeface="Acumin Pro Condensed Semibold"/>
              </a:rPr>
              <a:t>Installation</a:t>
            </a:r>
            <a:endParaRPr lang="en-US" err="1"/>
          </a:p>
        </p:txBody>
      </p:sp>
      <p:sp>
        <p:nvSpPr>
          <p:cNvPr id="31" name="TextBox 30">
            <a:extLst>
              <a:ext uri="{FF2B5EF4-FFF2-40B4-BE49-F238E27FC236}">
                <a16:creationId xmlns:a16="http://schemas.microsoft.com/office/drawing/2014/main" id="{0156E836-1122-B4C8-634B-B3D76FA7D163}"/>
              </a:ext>
            </a:extLst>
          </p:cNvPr>
          <p:cNvSpPr txBox="1"/>
          <p:nvPr/>
        </p:nvSpPr>
        <p:spPr>
          <a:xfrm>
            <a:off x="458252" y="1711581"/>
            <a:ext cx="5649575" cy="341632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latin typeface="Aptos"/>
                <a:ea typeface="+mn-lt"/>
                <a:cs typeface="+mn-lt"/>
              </a:rPr>
              <a:t>Insert an </a:t>
            </a:r>
            <a:r>
              <a:rPr lang="en-US" sz="2400" b="1">
                <a:latin typeface="Aptos"/>
                <a:ea typeface="+mn-lt"/>
                <a:cs typeface="+mn-lt"/>
              </a:rPr>
              <a:t>M10x110 bolt</a:t>
            </a:r>
            <a:r>
              <a:rPr lang="en-US" sz="2400">
                <a:latin typeface="Aptos"/>
                <a:ea typeface="+mn-lt"/>
                <a:cs typeface="+mn-lt"/>
              </a:rPr>
              <a:t> with </a:t>
            </a:r>
            <a:r>
              <a:rPr lang="en-US" sz="2400" b="1">
                <a:latin typeface="Aptos"/>
                <a:ea typeface="+mn-lt"/>
                <a:cs typeface="+mn-lt"/>
              </a:rPr>
              <a:t>M10 washer</a:t>
            </a:r>
            <a:r>
              <a:rPr lang="en-US" sz="2400">
                <a:latin typeface="Aptos"/>
                <a:ea typeface="+mn-lt"/>
                <a:cs typeface="+mn-lt"/>
              </a:rPr>
              <a:t> into the front hole of the economy caliper bracket. Then push it through the entire brake caliper. Repeat for bottom hole of economy </a:t>
            </a:r>
            <a:r>
              <a:rPr lang="en-US" sz="2400" b="1">
                <a:latin typeface="Aptos"/>
                <a:ea typeface="+mn-lt"/>
                <a:cs typeface="+mn-lt"/>
              </a:rPr>
              <a:t>caliper bracket</a:t>
            </a:r>
            <a:r>
              <a:rPr lang="en-US" sz="2400">
                <a:latin typeface="Aptos"/>
                <a:ea typeface="+mn-lt"/>
                <a:cs typeface="+mn-lt"/>
              </a:rPr>
              <a:t>.</a:t>
            </a:r>
            <a:endParaRPr lang="en-US"/>
          </a:p>
          <a:p>
            <a:pPr marL="457200" indent="-457200">
              <a:buAutoNum type="arabicPeriod"/>
            </a:pPr>
            <a:r>
              <a:rPr lang="en-US" sz="2400">
                <a:latin typeface="Aptos"/>
                <a:ea typeface="+mn-lt"/>
                <a:cs typeface="+mn-lt"/>
              </a:rPr>
              <a:t>Place an </a:t>
            </a:r>
            <a:r>
              <a:rPr lang="en-US" sz="2400" b="1">
                <a:latin typeface="Aptos"/>
                <a:ea typeface="+mn-lt"/>
                <a:cs typeface="+mn-lt"/>
              </a:rPr>
              <a:t>M10 nut</a:t>
            </a:r>
            <a:r>
              <a:rPr lang="en-US" sz="2400">
                <a:latin typeface="Aptos"/>
                <a:ea typeface="+mn-lt"/>
                <a:cs typeface="+mn-lt"/>
              </a:rPr>
              <a:t> on the backside of each bolt and tighten with </a:t>
            </a:r>
            <a:r>
              <a:rPr lang="en-US" sz="2400" b="1">
                <a:latin typeface="Aptos"/>
                <a:ea typeface="+mn-lt"/>
                <a:cs typeface="+mn-lt"/>
              </a:rPr>
              <a:t>17 mm Allen Wrench. </a:t>
            </a:r>
            <a:endParaRPr lang="en-US" sz="2400" b="1">
              <a:latin typeface="Aptos"/>
            </a:endParaRPr>
          </a:p>
        </p:txBody>
      </p:sp>
      <p:pic>
        <p:nvPicPr>
          <p:cNvPr id="15" name="Picture 14" descr="A black circular object with a black background&#10;&#10;AI-generated content may be incorrect.">
            <a:extLst>
              <a:ext uri="{FF2B5EF4-FFF2-40B4-BE49-F238E27FC236}">
                <a16:creationId xmlns:a16="http://schemas.microsoft.com/office/drawing/2014/main" id="{0C3FF091-E037-030B-6BF4-72C4841B5E91}"/>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18" name="TextBox 17">
            <a:extLst>
              <a:ext uri="{FF2B5EF4-FFF2-40B4-BE49-F238E27FC236}">
                <a16:creationId xmlns:a16="http://schemas.microsoft.com/office/drawing/2014/main" id="{407BCB7A-85F1-9A2E-247C-FE796ED15552}"/>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2.6</a:t>
            </a:r>
          </a:p>
        </p:txBody>
      </p:sp>
      <p:pic>
        <p:nvPicPr>
          <p:cNvPr id="4" name="Picture 3" descr="A black and silver machine&#10;&#10;Description automatically generated">
            <a:extLst>
              <a:ext uri="{FF2B5EF4-FFF2-40B4-BE49-F238E27FC236}">
                <a16:creationId xmlns:a16="http://schemas.microsoft.com/office/drawing/2014/main" id="{440114CD-3EFE-EA13-D225-18D75FB7FA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744942" y="1656797"/>
            <a:ext cx="2518931" cy="3334327"/>
          </a:xfrm>
          <a:prstGeom prst="rect">
            <a:avLst/>
          </a:prstGeom>
        </p:spPr>
      </p:pic>
      <p:cxnSp>
        <p:nvCxnSpPr>
          <p:cNvPr id="12" name="Straight Arrow Connector 11">
            <a:extLst>
              <a:ext uri="{FF2B5EF4-FFF2-40B4-BE49-F238E27FC236}">
                <a16:creationId xmlns:a16="http://schemas.microsoft.com/office/drawing/2014/main" id="{A425E51D-1158-617D-40E4-341E7F690703}"/>
              </a:ext>
            </a:extLst>
          </p:cNvPr>
          <p:cNvCxnSpPr>
            <a:cxnSpLocks/>
          </p:cNvCxnSpPr>
          <p:nvPr/>
        </p:nvCxnSpPr>
        <p:spPr>
          <a:xfrm flipH="1" flipV="1">
            <a:off x="10100539" y="2609240"/>
            <a:ext cx="1113996" cy="913242"/>
          </a:xfrm>
          <a:prstGeom prst="straightConnector1">
            <a:avLst/>
          </a:prstGeom>
          <a:ln>
            <a:solidFill>
              <a:schemeClr val="accent5"/>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607FDBA1-2E8D-FF34-0FA5-2EE01723CA3A}"/>
              </a:ext>
            </a:extLst>
          </p:cNvPr>
          <p:cNvSpPr txBox="1"/>
          <p:nvPr/>
        </p:nvSpPr>
        <p:spPr>
          <a:xfrm>
            <a:off x="11173289" y="3293541"/>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chemeClr val="accent5"/>
                </a:solidFill>
              </a:rPr>
              <a:t>1</a:t>
            </a:r>
          </a:p>
        </p:txBody>
      </p:sp>
      <p:cxnSp>
        <p:nvCxnSpPr>
          <p:cNvPr id="17" name="Straight Arrow Connector 16">
            <a:extLst>
              <a:ext uri="{FF2B5EF4-FFF2-40B4-BE49-F238E27FC236}">
                <a16:creationId xmlns:a16="http://schemas.microsoft.com/office/drawing/2014/main" id="{BFBC0976-9891-3030-B609-2F1E3FB9076B}"/>
              </a:ext>
            </a:extLst>
          </p:cNvPr>
          <p:cNvCxnSpPr>
            <a:cxnSpLocks/>
          </p:cNvCxnSpPr>
          <p:nvPr/>
        </p:nvCxnSpPr>
        <p:spPr>
          <a:xfrm flipH="1" flipV="1">
            <a:off x="9905163" y="3901559"/>
            <a:ext cx="955829" cy="792645"/>
          </a:xfrm>
          <a:prstGeom prst="straightConnector1">
            <a:avLst/>
          </a:prstGeom>
          <a:ln>
            <a:solidFill>
              <a:schemeClr val="accent5"/>
            </a:solidFill>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FDABE5EF-CB33-B88F-AAE0-C1901625F5D9}"/>
              </a:ext>
            </a:extLst>
          </p:cNvPr>
          <p:cNvSpPr txBox="1"/>
          <p:nvPr/>
        </p:nvSpPr>
        <p:spPr>
          <a:xfrm>
            <a:off x="10789130" y="4460750"/>
            <a:ext cx="371475" cy="55399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chemeClr val="accent5"/>
                </a:solidFill>
              </a:rPr>
              <a:t>2</a:t>
            </a:r>
          </a:p>
        </p:txBody>
      </p:sp>
      <p:pic>
        <p:nvPicPr>
          <p:cNvPr id="7" name="Picture 6" descr="Top Kart USA - Caliper Shim 1mm Opened">
            <a:extLst>
              <a:ext uri="{FF2B5EF4-FFF2-40B4-BE49-F238E27FC236}">
                <a16:creationId xmlns:a16="http://schemas.microsoft.com/office/drawing/2014/main" id="{C1110B84-F690-B8BA-F623-FEF0678237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81148" y="-115340"/>
            <a:ext cx="1987663" cy="132125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 name="Picture 2" descr="Amazon.com: (Qty 25pcs) M10-1.5 x 30 Metric Hex Flange Bolts Grade 10.9 DIN  6921 Zinc M10x1.5x30 Hardware Fastener Kit Set RV6449S : Industrial &amp; ...">
            <a:extLst>
              <a:ext uri="{FF2B5EF4-FFF2-40B4-BE49-F238E27FC236}">
                <a16:creationId xmlns:a16="http://schemas.microsoft.com/office/drawing/2014/main" id="{420ACCD7-36F4-4FB9-CBB1-42C37021C5E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503998" y="165806"/>
            <a:ext cx="1524757" cy="99253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descr="Top Kart USA - M8 Flat Washer">
            <a:extLst>
              <a:ext uri="{FF2B5EF4-FFF2-40B4-BE49-F238E27FC236}">
                <a16:creationId xmlns:a16="http://schemas.microsoft.com/office/drawing/2014/main" id="{188073A1-E633-9A3A-BC0C-BCB215464F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746094" y="-117844"/>
            <a:ext cx="1978056" cy="131495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B3F046B-5743-C20F-A0FC-28DABAFB51F9}"/>
              </a:ext>
            </a:extLst>
          </p:cNvPr>
          <p:cNvSpPr txBox="1"/>
          <p:nvPr/>
        </p:nvSpPr>
        <p:spPr>
          <a:xfrm>
            <a:off x="4733772" y="942160"/>
            <a:ext cx="20909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Brake Caliper</a:t>
            </a:r>
          </a:p>
          <a:p>
            <a:pPr algn="l"/>
            <a:endParaRPr lang="en-US" sz="1400"/>
          </a:p>
        </p:txBody>
      </p:sp>
      <p:sp>
        <p:nvSpPr>
          <p:cNvPr id="13" name="TextBox 12">
            <a:extLst>
              <a:ext uri="{FF2B5EF4-FFF2-40B4-BE49-F238E27FC236}">
                <a16:creationId xmlns:a16="http://schemas.microsoft.com/office/drawing/2014/main" id="{F7F41D1F-228E-CDB2-10EC-42185C2EC60E}"/>
              </a:ext>
            </a:extLst>
          </p:cNvPr>
          <p:cNvSpPr txBox="1"/>
          <p:nvPr/>
        </p:nvSpPr>
        <p:spPr>
          <a:xfrm>
            <a:off x="6222746" y="942160"/>
            <a:ext cx="20909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M10x110 bolt</a:t>
            </a:r>
          </a:p>
          <a:p>
            <a:pPr algn="l"/>
            <a:endParaRPr lang="en-US" sz="1400"/>
          </a:p>
        </p:txBody>
      </p:sp>
      <p:sp>
        <p:nvSpPr>
          <p:cNvPr id="22" name="TextBox 21">
            <a:extLst>
              <a:ext uri="{FF2B5EF4-FFF2-40B4-BE49-F238E27FC236}">
                <a16:creationId xmlns:a16="http://schemas.microsoft.com/office/drawing/2014/main" id="{42AB8B30-583B-96CC-56ED-D87150FEA2C9}"/>
              </a:ext>
            </a:extLst>
          </p:cNvPr>
          <p:cNvSpPr txBox="1"/>
          <p:nvPr/>
        </p:nvSpPr>
        <p:spPr>
          <a:xfrm>
            <a:off x="7684843" y="942160"/>
            <a:ext cx="20909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232323"/>
                </a:solidFill>
              </a:rPr>
              <a:t>M10 Washer</a:t>
            </a:r>
          </a:p>
          <a:p>
            <a:pPr algn="l"/>
            <a:endParaRPr lang="en-US" sz="1400"/>
          </a:p>
        </p:txBody>
      </p:sp>
      <p:sp>
        <p:nvSpPr>
          <p:cNvPr id="2" name="Footer Placeholder 4">
            <a:extLst>
              <a:ext uri="{FF2B5EF4-FFF2-40B4-BE49-F238E27FC236}">
                <a16:creationId xmlns:a16="http://schemas.microsoft.com/office/drawing/2014/main" id="{C5E55EC4-E6CE-D4C3-3B74-754E111AFDBC}"/>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19</a:t>
            </a:r>
          </a:p>
        </p:txBody>
      </p:sp>
    </p:spTree>
    <p:extLst>
      <p:ext uri="{BB962C8B-B14F-4D97-AF65-F5344CB8AC3E}">
        <p14:creationId xmlns:p14="http://schemas.microsoft.com/office/powerpoint/2010/main" val="3419029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84E5-A829-3E08-663F-C8CA339D59B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0592EE-E523-2BD6-FB76-58D8B1C07332}"/>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4AE33F-F624-95BE-DEE7-352CCB7E6C95}"/>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C639A0D5-1758-FCDF-EDEE-36C2E5E603C6}"/>
              </a:ext>
            </a:extLst>
          </p:cNvPr>
          <p:cNvSpPr txBox="1">
            <a:spLocks/>
          </p:cNvSpPr>
          <p:nvPr/>
        </p:nvSpPr>
        <p:spPr>
          <a:xfrm>
            <a:off x="4790" y="401937"/>
            <a:ext cx="11882410" cy="558552"/>
          </a:xfrm>
          <a:prstGeom prst="rect">
            <a:avLst/>
          </a:prstGeom>
        </p:spPr>
        <p:txBody>
          <a:bodyPr vert="horz" lIns="91440" tIns="45720" rIns="91440" bIns="45720" rtlCol="0" anchor="ctr">
            <a:normAutofit fontScale="82500" lnSpcReduction="20000"/>
          </a:bodyPr>
          <a:lst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a:lstStyle>
          <a:p>
            <a:pPr algn="ctr"/>
            <a:r>
              <a:rPr lang="en-US">
                <a:latin typeface="Acumin Pro Condensed Semibold"/>
              </a:rPr>
              <a:t>Table of Contents</a:t>
            </a:r>
            <a:endParaRPr lang="en-US"/>
          </a:p>
        </p:txBody>
      </p:sp>
      <p:graphicFrame>
        <p:nvGraphicFramePr>
          <p:cNvPr id="7" name="Table 6">
            <a:extLst>
              <a:ext uri="{FF2B5EF4-FFF2-40B4-BE49-F238E27FC236}">
                <a16:creationId xmlns:a16="http://schemas.microsoft.com/office/drawing/2014/main" id="{6C1DD830-9A6B-A487-6AF0-E66C4A14C9DF}"/>
              </a:ext>
            </a:extLst>
          </p:cNvPr>
          <p:cNvGraphicFramePr>
            <a:graphicFrameLocks noGrp="1"/>
          </p:cNvGraphicFramePr>
          <p:nvPr>
            <p:extLst>
              <p:ext uri="{D42A27DB-BD31-4B8C-83A1-F6EECF244321}">
                <p14:modId xmlns:p14="http://schemas.microsoft.com/office/powerpoint/2010/main" val="3555424288"/>
              </p:ext>
            </p:extLst>
          </p:nvPr>
        </p:nvGraphicFramePr>
        <p:xfrm>
          <a:off x="2359152" y="1149307"/>
          <a:ext cx="7473694" cy="4555380"/>
        </p:xfrm>
        <a:graphic>
          <a:graphicData uri="http://schemas.openxmlformats.org/drawingml/2006/table">
            <a:tbl>
              <a:tblPr firstRow="1" bandRow="1">
                <a:tableStyleId>{5C22544A-7EE6-4342-B048-85BDC9FD1C3A}</a:tableStyleId>
              </a:tblPr>
              <a:tblGrid>
                <a:gridCol w="3736847">
                  <a:extLst>
                    <a:ext uri="{9D8B030D-6E8A-4147-A177-3AD203B41FA5}">
                      <a16:colId xmlns:a16="http://schemas.microsoft.com/office/drawing/2014/main" val="509243127"/>
                    </a:ext>
                  </a:extLst>
                </a:gridCol>
                <a:gridCol w="3736847">
                  <a:extLst>
                    <a:ext uri="{9D8B030D-6E8A-4147-A177-3AD203B41FA5}">
                      <a16:colId xmlns:a16="http://schemas.microsoft.com/office/drawing/2014/main" val="3321953786"/>
                    </a:ext>
                  </a:extLst>
                </a:gridCol>
              </a:tblGrid>
              <a:tr h="455538">
                <a:tc>
                  <a:txBody>
                    <a:bodyPr/>
                    <a:lstStyle/>
                    <a:p>
                      <a:r>
                        <a:rPr lang="en-US"/>
                        <a:t>Topic</a:t>
                      </a:r>
                    </a:p>
                  </a:txBody>
                  <a:tcPr/>
                </a:tc>
                <a:tc>
                  <a:txBody>
                    <a:bodyPr/>
                    <a:lstStyle/>
                    <a:p>
                      <a:r>
                        <a:rPr lang="en-US"/>
                        <a:t>Page</a:t>
                      </a:r>
                    </a:p>
                  </a:txBody>
                  <a:tcPr/>
                </a:tc>
                <a:extLst>
                  <a:ext uri="{0D108BD9-81ED-4DB2-BD59-A6C34878D82A}">
                    <a16:rowId xmlns:a16="http://schemas.microsoft.com/office/drawing/2014/main" val="4207292855"/>
                  </a:ext>
                </a:extLst>
              </a:tr>
              <a:tr h="455538">
                <a:tc>
                  <a:txBody>
                    <a:bodyPr/>
                    <a:lstStyle/>
                    <a:p>
                      <a:r>
                        <a:rPr lang="en-US"/>
                        <a:t>Overview</a:t>
                      </a:r>
                    </a:p>
                  </a:txBody>
                  <a:tcPr/>
                </a:tc>
                <a:tc>
                  <a:txBody>
                    <a:bodyPr/>
                    <a:lstStyle/>
                    <a:p>
                      <a:r>
                        <a:rPr lang="en-US"/>
                        <a:t>3</a:t>
                      </a:r>
                    </a:p>
                  </a:txBody>
                  <a:tcPr/>
                </a:tc>
                <a:extLst>
                  <a:ext uri="{0D108BD9-81ED-4DB2-BD59-A6C34878D82A}">
                    <a16:rowId xmlns:a16="http://schemas.microsoft.com/office/drawing/2014/main" val="2562984539"/>
                  </a:ext>
                </a:extLst>
              </a:tr>
              <a:tr h="455538">
                <a:tc>
                  <a:txBody>
                    <a:bodyPr/>
                    <a:lstStyle/>
                    <a:p>
                      <a:r>
                        <a:rPr lang="en-US"/>
                        <a:t>Tools</a:t>
                      </a:r>
                    </a:p>
                  </a:txBody>
                  <a:tcPr/>
                </a:tc>
                <a:tc>
                  <a:txBody>
                    <a:bodyPr/>
                    <a:lstStyle/>
                    <a:p>
                      <a:r>
                        <a:rPr lang="en-US"/>
                        <a:t>4</a:t>
                      </a:r>
                    </a:p>
                  </a:txBody>
                  <a:tcPr/>
                </a:tc>
                <a:extLst>
                  <a:ext uri="{0D108BD9-81ED-4DB2-BD59-A6C34878D82A}">
                    <a16:rowId xmlns:a16="http://schemas.microsoft.com/office/drawing/2014/main" val="3979077521"/>
                  </a:ext>
                </a:extLst>
              </a:tr>
              <a:tr h="455538">
                <a:tc>
                  <a:txBody>
                    <a:bodyPr/>
                    <a:lstStyle/>
                    <a:p>
                      <a:r>
                        <a:rPr lang="en-US"/>
                        <a:t>Parts</a:t>
                      </a:r>
                    </a:p>
                  </a:txBody>
                  <a:tcPr/>
                </a:tc>
                <a:tc>
                  <a:txBody>
                    <a:bodyPr/>
                    <a:lstStyle/>
                    <a:p>
                      <a:r>
                        <a:rPr lang="en-US"/>
                        <a:t>5</a:t>
                      </a:r>
                    </a:p>
                  </a:txBody>
                  <a:tcPr/>
                </a:tc>
                <a:extLst>
                  <a:ext uri="{0D108BD9-81ED-4DB2-BD59-A6C34878D82A}">
                    <a16:rowId xmlns:a16="http://schemas.microsoft.com/office/drawing/2014/main" val="2559829418"/>
                  </a:ext>
                </a:extLst>
              </a:tr>
              <a:tr h="455538">
                <a:tc>
                  <a:txBody>
                    <a:bodyPr/>
                    <a:lstStyle/>
                    <a:p>
                      <a:r>
                        <a:rPr lang="en-US"/>
                        <a:t>Understanding Tools Nomenclature</a:t>
                      </a:r>
                    </a:p>
                  </a:txBody>
                  <a:tcPr/>
                </a:tc>
                <a:tc>
                  <a:txBody>
                    <a:bodyPr/>
                    <a:lstStyle/>
                    <a:p>
                      <a:r>
                        <a:rPr lang="en-US"/>
                        <a:t>8</a:t>
                      </a:r>
                    </a:p>
                  </a:txBody>
                  <a:tcPr/>
                </a:tc>
                <a:extLst>
                  <a:ext uri="{0D108BD9-81ED-4DB2-BD59-A6C34878D82A}">
                    <a16:rowId xmlns:a16="http://schemas.microsoft.com/office/drawing/2014/main" val="2140818665"/>
                  </a:ext>
                </a:extLst>
              </a:tr>
              <a:tr h="455538">
                <a:tc>
                  <a:txBody>
                    <a:bodyPr/>
                    <a:lstStyle/>
                    <a:p>
                      <a:r>
                        <a:rPr lang="en-US"/>
                        <a:t>Step 1: Bearings</a:t>
                      </a:r>
                    </a:p>
                  </a:txBody>
                  <a:tcPr/>
                </a:tc>
                <a:tc>
                  <a:txBody>
                    <a:bodyPr/>
                    <a:lstStyle/>
                    <a:p>
                      <a:r>
                        <a:rPr lang="en-US"/>
                        <a:t>9</a:t>
                      </a:r>
                    </a:p>
                  </a:txBody>
                  <a:tcPr/>
                </a:tc>
                <a:extLst>
                  <a:ext uri="{0D108BD9-81ED-4DB2-BD59-A6C34878D82A}">
                    <a16:rowId xmlns:a16="http://schemas.microsoft.com/office/drawing/2014/main" val="397811007"/>
                  </a:ext>
                </a:extLst>
              </a:tr>
              <a:tr h="455538">
                <a:tc>
                  <a:txBody>
                    <a:bodyPr/>
                    <a:lstStyle/>
                    <a:p>
                      <a:r>
                        <a:rPr lang="en-US"/>
                        <a:t>Step 2: Cassettes</a:t>
                      </a:r>
                    </a:p>
                  </a:txBody>
                  <a:tcPr/>
                </a:tc>
                <a:tc>
                  <a:txBody>
                    <a:bodyPr/>
                    <a:lstStyle/>
                    <a:p>
                      <a:r>
                        <a:rPr lang="en-US"/>
                        <a:t>11</a:t>
                      </a:r>
                    </a:p>
                  </a:txBody>
                  <a:tcPr/>
                </a:tc>
                <a:extLst>
                  <a:ext uri="{0D108BD9-81ED-4DB2-BD59-A6C34878D82A}">
                    <a16:rowId xmlns:a16="http://schemas.microsoft.com/office/drawing/2014/main" val="3931449021"/>
                  </a:ext>
                </a:extLst>
              </a:tr>
              <a:tr h="455538">
                <a:tc>
                  <a:txBody>
                    <a:bodyPr/>
                    <a:lstStyle/>
                    <a:p>
                      <a:r>
                        <a:rPr lang="en-US"/>
                        <a:t>Step 3: Axle</a:t>
                      </a:r>
                    </a:p>
                  </a:txBody>
                  <a:tcPr/>
                </a:tc>
                <a:tc>
                  <a:txBody>
                    <a:bodyPr/>
                    <a:lstStyle/>
                    <a:p>
                      <a:r>
                        <a:rPr lang="en-US"/>
                        <a:t>20</a:t>
                      </a:r>
                    </a:p>
                  </a:txBody>
                  <a:tcPr/>
                </a:tc>
                <a:extLst>
                  <a:ext uri="{0D108BD9-81ED-4DB2-BD59-A6C34878D82A}">
                    <a16:rowId xmlns:a16="http://schemas.microsoft.com/office/drawing/2014/main" val="1365036409"/>
                  </a:ext>
                </a:extLst>
              </a:tr>
              <a:tr h="455538">
                <a:tc>
                  <a:txBody>
                    <a:bodyPr/>
                    <a:lstStyle/>
                    <a:p>
                      <a:pPr lvl="0">
                        <a:buNone/>
                      </a:pPr>
                      <a:r>
                        <a:rPr lang="en-US"/>
                        <a:t>Step 4: Wheel Hub</a:t>
                      </a:r>
                    </a:p>
                  </a:txBody>
                  <a:tcPr/>
                </a:tc>
                <a:tc>
                  <a:txBody>
                    <a:bodyPr/>
                    <a:lstStyle/>
                    <a:p>
                      <a:pPr lvl="0">
                        <a:buNone/>
                      </a:pPr>
                      <a:r>
                        <a:rPr lang="en-US"/>
                        <a:t>27</a:t>
                      </a:r>
                    </a:p>
                  </a:txBody>
                  <a:tcPr/>
                </a:tc>
                <a:extLst>
                  <a:ext uri="{0D108BD9-81ED-4DB2-BD59-A6C34878D82A}">
                    <a16:rowId xmlns:a16="http://schemas.microsoft.com/office/drawing/2014/main" val="3263381122"/>
                  </a:ext>
                </a:extLst>
              </a:tr>
              <a:tr h="455538">
                <a:tc>
                  <a:txBody>
                    <a:bodyPr/>
                    <a:lstStyle/>
                    <a:p>
                      <a:pPr lvl="0">
                        <a:buNone/>
                      </a:pPr>
                      <a:r>
                        <a:rPr lang="en-US"/>
                        <a:t>Appendix and References</a:t>
                      </a:r>
                    </a:p>
                  </a:txBody>
                  <a:tcPr/>
                </a:tc>
                <a:tc>
                  <a:txBody>
                    <a:bodyPr/>
                    <a:lstStyle/>
                    <a:p>
                      <a:pPr lvl="0">
                        <a:buNone/>
                      </a:pPr>
                      <a:r>
                        <a:rPr lang="en-US"/>
                        <a:t>32</a:t>
                      </a:r>
                    </a:p>
                  </a:txBody>
                  <a:tcPr/>
                </a:tc>
                <a:extLst>
                  <a:ext uri="{0D108BD9-81ED-4DB2-BD59-A6C34878D82A}">
                    <a16:rowId xmlns:a16="http://schemas.microsoft.com/office/drawing/2014/main" val="3069664333"/>
                  </a:ext>
                </a:extLst>
              </a:tr>
            </a:tbl>
          </a:graphicData>
        </a:graphic>
      </p:graphicFrame>
      <p:sp>
        <p:nvSpPr>
          <p:cNvPr id="3" name="Footer Placeholder 2">
            <a:extLst>
              <a:ext uri="{FF2B5EF4-FFF2-40B4-BE49-F238E27FC236}">
                <a16:creationId xmlns:a16="http://schemas.microsoft.com/office/drawing/2014/main" id="{7265273D-69F5-6BD7-2E56-4A9C3BE0F1F0}"/>
              </a:ext>
            </a:extLst>
          </p:cNvPr>
          <p:cNvSpPr>
            <a:spLocks noGrp="1"/>
          </p:cNvSpPr>
          <p:nvPr>
            <p:ph type="ftr" sz="quarter" idx="15"/>
          </p:nvPr>
        </p:nvSpPr>
        <p:spPr/>
        <p:txBody>
          <a:bodyPr/>
          <a:lstStyle/>
          <a:p>
            <a:pPr algn="r"/>
            <a:r>
              <a:rPr lang="en-US" sz="1800">
                <a:solidFill>
                  <a:schemeClr val="tx1"/>
                </a:solidFill>
              </a:rPr>
              <a:t>2</a:t>
            </a:r>
            <a:endParaRPr lang="en-US"/>
          </a:p>
        </p:txBody>
      </p:sp>
    </p:spTree>
    <p:extLst>
      <p:ext uri="{BB962C8B-B14F-4D97-AF65-F5344CB8AC3E}">
        <p14:creationId xmlns:p14="http://schemas.microsoft.com/office/powerpoint/2010/main" val="2086624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a:latin typeface="Acumin Pro Condensed Semibold"/>
              </a:rPr>
              <a:t>Step 3: Axle </a:t>
            </a:r>
            <a:r>
              <a:rPr lang="en-US" sz="4300" i="0">
                <a:latin typeface="Acumin Pro Condensed Semibold"/>
              </a:rPr>
              <a:t>(3:18-6:25)</a:t>
            </a:r>
            <a:endParaRPr lang="en-US"/>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vert="horz" lIns="91440" tIns="45720" rIns="91440" bIns="45720" rtlCol="0" anchor="t">
            <a:noAutofit/>
          </a:bodyPr>
          <a:lstStyle/>
          <a:p>
            <a:r>
              <a:rPr lang="en-US" sz="2800">
                <a:latin typeface="Times New Roman"/>
                <a:cs typeface="Times New Roman"/>
              </a:rPr>
              <a:t>Rear Axle Assembly</a:t>
            </a:r>
          </a:p>
        </p:txBody>
      </p:sp>
    </p:spTree>
    <p:extLst>
      <p:ext uri="{BB962C8B-B14F-4D97-AF65-F5344CB8AC3E}">
        <p14:creationId xmlns:p14="http://schemas.microsoft.com/office/powerpoint/2010/main" val="31922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A05A4F-D848-EA1B-8414-3E5F66EE9DED}"/>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BC80E2-6A0C-E89B-9892-C65D7729B778}"/>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9E5F1B63-6F0D-EE75-3EB4-C7F713EC6CC8}"/>
              </a:ext>
            </a:extLst>
          </p:cNvPr>
          <p:cNvSpPr>
            <a:spLocks noGrp="1"/>
          </p:cNvSpPr>
          <p:nvPr>
            <p:ph type="title"/>
          </p:nvPr>
        </p:nvSpPr>
        <p:spPr>
          <a:xfrm>
            <a:off x="96158" y="357790"/>
            <a:ext cx="11547928" cy="607175"/>
          </a:xfrm>
        </p:spPr>
        <p:txBody>
          <a:bodyPr>
            <a:normAutofit fontScale="90000"/>
          </a:bodyPr>
          <a:lstStyle/>
          <a:p>
            <a:r>
              <a:rPr lang="en-US">
                <a:latin typeface="Acumin Pro Condensed Semibold"/>
              </a:rPr>
              <a:t>Axle Alignment</a:t>
            </a:r>
            <a:endParaRPr lang="en-US"/>
          </a:p>
        </p:txBody>
      </p:sp>
      <p:sp>
        <p:nvSpPr>
          <p:cNvPr id="13" name="TextBox 12">
            <a:extLst>
              <a:ext uri="{FF2B5EF4-FFF2-40B4-BE49-F238E27FC236}">
                <a16:creationId xmlns:a16="http://schemas.microsoft.com/office/drawing/2014/main" id="{D890D733-B071-5586-A217-DFEE22EEE538}"/>
              </a:ext>
            </a:extLst>
          </p:cNvPr>
          <p:cNvSpPr txBox="1"/>
          <p:nvPr/>
        </p:nvSpPr>
        <p:spPr>
          <a:xfrm>
            <a:off x="465475" y="1257002"/>
            <a:ext cx="11282972" cy="4401205"/>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rPr>
              <a:t>1.Stand behind the kart on the brake side. </a:t>
            </a:r>
            <a:endParaRPr lang="en-US" sz="2000"/>
          </a:p>
          <a:p>
            <a:endParaRPr lang="en-US" sz="2000">
              <a:latin typeface="Aptos"/>
            </a:endParaRPr>
          </a:p>
          <a:p>
            <a:r>
              <a:rPr lang="en-US" sz="2000">
                <a:latin typeface="Aptos"/>
              </a:rPr>
              <a:t>2.  Insert the axle into the brake-side bearing and push it through until it is directly in front of (but not through) the motor-side bearing.</a:t>
            </a:r>
          </a:p>
          <a:p>
            <a:endParaRPr lang="en-US" sz="2000">
              <a:latin typeface="Aptos"/>
            </a:endParaRPr>
          </a:p>
          <a:p>
            <a:r>
              <a:rPr lang="en-US" sz="2000">
                <a:latin typeface="Aptos"/>
              </a:rPr>
              <a:t>3.  The axle should be directly aligned with the opening of the opposing bearing. If it is not aligned, then adjust the axle by hitting it in the direction opposite of misalignment. </a:t>
            </a:r>
          </a:p>
          <a:p>
            <a:endParaRPr lang="en-US" sz="2000">
              <a:latin typeface="Aptos"/>
            </a:endParaRPr>
          </a:p>
          <a:p>
            <a:r>
              <a:rPr lang="en-US" sz="2000">
                <a:latin typeface="Aptos"/>
              </a:rPr>
              <a:t>4. Remove axle from bearings and repeat exactly on the motor side.</a:t>
            </a:r>
          </a:p>
          <a:p>
            <a:endParaRPr lang="en-US" sz="2000">
              <a:latin typeface="Aptos"/>
            </a:endParaRPr>
          </a:p>
          <a:p>
            <a:r>
              <a:rPr lang="en-US" sz="2000">
                <a:latin typeface="Aptos"/>
              </a:rPr>
              <a:t>5. After aligning the axle on both sides, insert the axle through both bearings, starting from the motor-side bearing. Make sure that the axle is still moving easily through the bearings.</a:t>
            </a:r>
          </a:p>
          <a:p>
            <a:endParaRPr lang="en-US" sz="2000">
              <a:latin typeface="Aptos"/>
            </a:endParaRPr>
          </a:p>
          <a:p>
            <a:r>
              <a:rPr lang="en-US" sz="2000">
                <a:latin typeface="Aptos"/>
              </a:rPr>
              <a:t>6.  Tighten both cassette pinch bolts with a </a:t>
            </a:r>
            <a:r>
              <a:rPr lang="en-US" sz="2000" b="1">
                <a:latin typeface="Aptos"/>
              </a:rPr>
              <a:t>5mm hex key</a:t>
            </a:r>
            <a:r>
              <a:rPr lang="en-US" sz="2000">
                <a:latin typeface="Aptos"/>
              </a:rPr>
              <a:t>.</a:t>
            </a:r>
          </a:p>
        </p:txBody>
      </p:sp>
      <p:pic>
        <p:nvPicPr>
          <p:cNvPr id="15" name="Picture 14" descr="A black circular object with a black background&#10;&#10;AI-generated content may be incorrect.">
            <a:extLst>
              <a:ext uri="{FF2B5EF4-FFF2-40B4-BE49-F238E27FC236}">
                <a16:creationId xmlns:a16="http://schemas.microsoft.com/office/drawing/2014/main" id="{79572119-66DF-E6EC-19DA-8F7D12AF1EEA}"/>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17" name="TextBox 16">
            <a:extLst>
              <a:ext uri="{FF2B5EF4-FFF2-40B4-BE49-F238E27FC236}">
                <a16:creationId xmlns:a16="http://schemas.microsoft.com/office/drawing/2014/main" id="{350A4379-6CDC-27B5-7D0D-DF6E624AA512}"/>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3.1</a:t>
            </a:r>
          </a:p>
        </p:txBody>
      </p:sp>
      <p:sp>
        <p:nvSpPr>
          <p:cNvPr id="3" name="Footer Placeholder 4">
            <a:extLst>
              <a:ext uri="{FF2B5EF4-FFF2-40B4-BE49-F238E27FC236}">
                <a16:creationId xmlns:a16="http://schemas.microsoft.com/office/drawing/2014/main" id="{81012DF2-8055-DEE4-45ED-059E25B19F37}"/>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21</a:t>
            </a:r>
          </a:p>
        </p:txBody>
      </p:sp>
    </p:spTree>
    <p:extLst>
      <p:ext uri="{BB962C8B-B14F-4D97-AF65-F5344CB8AC3E}">
        <p14:creationId xmlns:p14="http://schemas.microsoft.com/office/powerpoint/2010/main" val="4070471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7B3AB-238B-5E52-1D1F-95BDEC54CA3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12C600E-2280-9C23-2943-6231ECC64E38}"/>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985B2-5316-9165-0F7A-F1FD8AF0E2A1}"/>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0AA6355B-0814-173B-F7DA-A132590691C5}"/>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Brake Disc Installation</a:t>
            </a:r>
            <a:endParaRPr lang="en-US"/>
          </a:p>
        </p:txBody>
      </p:sp>
      <p:sp>
        <p:nvSpPr>
          <p:cNvPr id="21" name="TextBox 12">
            <a:extLst>
              <a:ext uri="{FF2B5EF4-FFF2-40B4-BE49-F238E27FC236}">
                <a16:creationId xmlns:a16="http://schemas.microsoft.com/office/drawing/2014/main" id="{007AAAF3-9208-DFD5-9159-1B92E08F8EAF}"/>
              </a:ext>
            </a:extLst>
          </p:cNvPr>
          <p:cNvSpPr txBox="1"/>
          <p:nvPr/>
        </p:nvSpPr>
        <p:spPr>
          <a:xfrm>
            <a:off x="6023527" y="1072026"/>
            <a:ext cx="159090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50mm Complete Brake Disc</a:t>
            </a:r>
          </a:p>
        </p:txBody>
      </p:sp>
      <p:pic>
        <p:nvPicPr>
          <p:cNvPr id="27" name="Picture 26" descr="A black circular object with a black background&#10;&#10;AI-generated content may be incorrect.">
            <a:extLst>
              <a:ext uri="{FF2B5EF4-FFF2-40B4-BE49-F238E27FC236}">
                <a16:creationId xmlns:a16="http://schemas.microsoft.com/office/drawing/2014/main" id="{C19972BA-65FF-1B07-4196-F7B63FFF7FA2}"/>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86280789-DD2E-6E2E-2F2A-465BCC3F10BD}"/>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3.2a</a:t>
            </a:r>
          </a:p>
        </p:txBody>
      </p:sp>
      <p:sp>
        <p:nvSpPr>
          <p:cNvPr id="31" name="TextBox 30">
            <a:extLst>
              <a:ext uri="{FF2B5EF4-FFF2-40B4-BE49-F238E27FC236}">
                <a16:creationId xmlns:a16="http://schemas.microsoft.com/office/drawing/2014/main" id="{E900EA0D-1452-4DD2-A6A4-DC513AA65C67}"/>
              </a:ext>
            </a:extLst>
          </p:cNvPr>
          <p:cNvSpPr txBox="1"/>
          <p:nvPr/>
        </p:nvSpPr>
        <p:spPr>
          <a:xfrm>
            <a:off x="301406" y="1719947"/>
            <a:ext cx="6076295" cy="304698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latin typeface="Aptos"/>
              </a:rPr>
              <a:t>Stand behind the kart with the brake disc in your left hand. With your right hand, slide the brake pad side of the axle out of its bearing.</a:t>
            </a:r>
          </a:p>
          <a:p>
            <a:pPr marL="457200" indent="-457200">
              <a:buAutoNum type="arabicPeriod"/>
            </a:pPr>
            <a:r>
              <a:rPr lang="en-US" sz="2400">
                <a:latin typeface="Aptos"/>
                <a:ea typeface="+mn-lt"/>
                <a:cs typeface="+mn-lt"/>
              </a:rPr>
              <a:t>Position the brake disc between the brake caliper and the axle, with the pinch bolts of the brake hub facing right (towards the chassis).</a:t>
            </a:r>
            <a:endParaRPr lang="en-US" sz="2400">
              <a:latin typeface="Aptos"/>
            </a:endParaRPr>
          </a:p>
        </p:txBody>
      </p:sp>
      <p:pic>
        <p:nvPicPr>
          <p:cNvPr id="5" name="Picture 4" descr="Top Kart USA - 50mm Complete Brake Disc">
            <a:extLst>
              <a:ext uri="{FF2B5EF4-FFF2-40B4-BE49-F238E27FC236}">
                <a16:creationId xmlns:a16="http://schemas.microsoft.com/office/drawing/2014/main" id="{8490A098-EAEC-C2DA-66DD-2A1CDE312B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87205" y="176561"/>
            <a:ext cx="1399732" cy="94652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2B24832-6364-3A47-F86D-C4C53A5ACBE7}"/>
              </a:ext>
            </a:extLst>
          </p:cNvPr>
          <p:cNvSpPr txBox="1"/>
          <p:nvPr/>
        </p:nvSpPr>
        <p:spPr>
          <a:xfrm>
            <a:off x="9323363" y="1692874"/>
            <a:ext cx="2420952" cy="338554"/>
          </a:xfrm>
          <a:prstGeom prst="rect">
            <a:avLst/>
          </a:prstGeom>
          <a:noFill/>
        </p:spPr>
        <p:txBody>
          <a:bodyPr wrap="square" lIns="91440" tIns="45720" rIns="91440" bIns="45720" anchor="t">
            <a:spAutoFit/>
          </a:bodyPr>
          <a:lstStyle/>
          <a:p>
            <a:pPr algn="ctr"/>
            <a:r>
              <a:rPr lang="en-US" sz="1600">
                <a:latin typeface="Aptos"/>
              </a:rPr>
              <a:t>Keyway Under Brake Disk</a:t>
            </a:r>
            <a:endParaRPr lang="en-US"/>
          </a:p>
        </p:txBody>
      </p:sp>
      <p:pic>
        <p:nvPicPr>
          <p:cNvPr id="4" name="Picture 3" descr="A close up of a machine&#10;&#10;AI-generated content may be incorrect.">
            <a:extLst>
              <a:ext uri="{FF2B5EF4-FFF2-40B4-BE49-F238E27FC236}">
                <a16:creationId xmlns:a16="http://schemas.microsoft.com/office/drawing/2014/main" id="{FD04261F-6DE9-3E80-28EC-5D124319056E}"/>
              </a:ext>
            </a:extLst>
          </p:cNvPr>
          <p:cNvPicPr>
            <a:picLocks noChangeAspect="1"/>
          </p:cNvPicPr>
          <p:nvPr/>
        </p:nvPicPr>
        <p:blipFill>
          <a:blip r:embed="rId4"/>
          <a:stretch>
            <a:fillRect/>
          </a:stretch>
        </p:blipFill>
        <p:spPr>
          <a:xfrm>
            <a:off x="6582964" y="2140968"/>
            <a:ext cx="5607986" cy="2894381"/>
          </a:xfrm>
          <a:prstGeom prst="rect">
            <a:avLst/>
          </a:prstGeom>
        </p:spPr>
      </p:pic>
      <p:sp>
        <p:nvSpPr>
          <p:cNvPr id="17" name="Arrow: Right 16">
            <a:extLst>
              <a:ext uri="{FF2B5EF4-FFF2-40B4-BE49-F238E27FC236}">
                <a16:creationId xmlns:a16="http://schemas.microsoft.com/office/drawing/2014/main" id="{9A6EDF1D-2A1B-0557-1F5F-E3603B89DA88}"/>
              </a:ext>
            </a:extLst>
          </p:cNvPr>
          <p:cNvSpPr/>
          <p:nvPr/>
        </p:nvSpPr>
        <p:spPr>
          <a:xfrm rot="-14760000" flipV="1">
            <a:off x="9664417" y="2438940"/>
            <a:ext cx="1068022" cy="276713"/>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Footer Placeholder 4">
            <a:extLst>
              <a:ext uri="{FF2B5EF4-FFF2-40B4-BE49-F238E27FC236}">
                <a16:creationId xmlns:a16="http://schemas.microsoft.com/office/drawing/2014/main" id="{DF68AA21-8BD8-62EF-6A87-B927F910002C}"/>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22</a:t>
            </a:r>
          </a:p>
          <a:p>
            <a:pPr algn="r"/>
            <a:endParaRPr lang="en-US"/>
          </a:p>
        </p:txBody>
      </p:sp>
    </p:spTree>
    <p:extLst>
      <p:ext uri="{BB962C8B-B14F-4D97-AF65-F5344CB8AC3E}">
        <p14:creationId xmlns:p14="http://schemas.microsoft.com/office/powerpoint/2010/main" val="257958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0F0EE-4E83-4C83-9061-E16C15F5F99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5E4B7A-DEB3-15CF-2747-9FF60935ADFA}"/>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69FAF5-7EA6-F168-E663-AFDA0D65D4DA}"/>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8F106956-4473-1E4E-4E5E-C1EAD1D67185}"/>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Brake Disc Installation</a:t>
            </a:r>
            <a:endParaRPr lang="en-US"/>
          </a:p>
        </p:txBody>
      </p:sp>
      <p:sp>
        <p:nvSpPr>
          <p:cNvPr id="21" name="TextBox 12">
            <a:extLst>
              <a:ext uri="{FF2B5EF4-FFF2-40B4-BE49-F238E27FC236}">
                <a16:creationId xmlns:a16="http://schemas.microsoft.com/office/drawing/2014/main" id="{58AF03B0-1BA8-69BE-7921-4D953983DC6E}"/>
              </a:ext>
            </a:extLst>
          </p:cNvPr>
          <p:cNvSpPr txBox="1"/>
          <p:nvPr/>
        </p:nvSpPr>
        <p:spPr>
          <a:xfrm>
            <a:off x="5453257" y="1072026"/>
            <a:ext cx="159090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50mm Complete Brake Disc</a:t>
            </a:r>
          </a:p>
        </p:txBody>
      </p:sp>
      <p:pic>
        <p:nvPicPr>
          <p:cNvPr id="27" name="Picture 26" descr="A black circular object with a black background&#10;&#10;AI-generated content may be incorrect.">
            <a:extLst>
              <a:ext uri="{FF2B5EF4-FFF2-40B4-BE49-F238E27FC236}">
                <a16:creationId xmlns:a16="http://schemas.microsoft.com/office/drawing/2014/main" id="{F85B3569-B1B2-7879-72B0-37822C1F861B}"/>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09433740-984B-024F-6BE0-027ED72534EB}"/>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3.2b</a:t>
            </a:r>
          </a:p>
        </p:txBody>
      </p:sp>
      <p:pic>
        <p:nvPicPr>
          <p:cNvPr id="5" name="Picture 4" descr="Top Kart USA - 50mm Complete Brake Disc">
            <a:extLst>
              <a:ext uri="{FF2B5EF4-FFF2-40B4-BE49-F238E27FC236}">
                <a16:creationId xmlns:a16="http://schemas.microsoft.com/office/drawing/2014/main" id="{13BCA161-2281-4C80-207D-99B30B25AF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16933" y="176561"/>
            <a:ext cx="1399732" cy="94652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1" descr="A close up of a machine&#10;&#10;AI-generated content may be incorrect.">
            <a:extLst>
              <a:ext uri="{FF2B5EF4-FFF2-40B4-BE49-F238E27FC236}">
                <a16:creationId xmlns:a16="http://schemas.microsoft.com/office/drawing/2014/main" id="{890FC601-BD89-0663-F69B-FF1EA0DD306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194611" y="981456"/>
            <a:ext cx="3337945" cy="4157472"/>
          </a:xfrm>
          <a:prstGeom prst="rect">
            <a:avLst/>
          </a:prstGeom>
        </p:spPr>
      </p:pic>
      <p:sp>
        <p:nvSpPr>
          <p:cNvPr id="15" name="TextBox 14">
            <a:extLst>
              <a:ext uri="{FF2B5EF4-FFF2-40B4-BE49-F238E27FC236}">
                <a16:creationId xmlns:a16="http://schemas.microsoft.com/office/drawing/2014/main" id="{CCE3E76B-EB96-8BF5-BE0E-B97EF17474AB}"/>
              </a:ext>
            </a:extLst>
          </p:cNvPr>
          <p:cNvSpPr txBox="1"/>
          <p:nvPr/>
        </p:nvSpPr>
        <p:spPr>
          <a:xfrm>
            <a:off x="9486649" y="1597624"/>
            <a:ext cx="2420952" cy="338554"/>
          </a:xfrm>
          <a:prstGeom prst="rect">
            <a:avLst/>
          </a:prstGeom>
          <a:noFill/>
        </p:spPr>
        <p:txBody>
          <a:bodyPr wrap="square" lIns="91440" tIns="45720" rIns="91440" bIns="45720" anchor="t">
            <a:spAutoFit/>
          </a:bodyPr>
          <a:lstStyle/>
          <a:p>
            <a:pPr algn="ctr"/>
            <a:r>
              <a:rPr lang="en-US" sz="1600">
                <a:latin typeface="Aptos"/>
              </a:rPr>
              <a:t>Keyway Under Brake Disk</a:t>
            </a:r>
            <a:endParaRPr lang="en-US"/>
          </a:p>
        </p:txBody>
      </p:sp>
      <p:sp>
        <p:nvSpPr>
          <p:cNvPr id="17" name="Arrow: Right 16">
            <a:extLst>
              <a:ext uri="{FF2B5EF4-FFF2-40B4-BE49-F238E27FC236}">
                <a16:creationId xmlns:a16="http://schemas.microsoft.com/office/drawing/2014/main" id="{EDD1805D-7044-99C7-A8B3-92CFF210C1A6}"/>
              </a:ext>
            </a:extLst>
          </p:cNvPr>
          <p:cNvSpPr/>
          <p:nvPr/>
        </p:nvSpPr>
        <p:spPr>
          <a:xfrm rot="7620000">
            <a:off x="9480841" y="2390271"/>
            <a:ext cx="1462629" cy="369626"/>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8AB2985-1F9A-086A-FD04-5E95011B3969}"/>
              </a:ext>
            </a:extLst>
          </p:cNvPr>
          <p:cNvSpPr/>
          <p:nvPr/>
        </p:nvSpPr>
        <p:spPr>
          <a:xfrm>
            <a:off x="8657503" y="3288156"/>
            <a:ext cx="1266876" cy="482128"/>
          </a:xfrm>
          <a:prstGeom prst="rect">
            <a:avLst/>
          </a:prstGeom>
          <a:noFill/>
          <a:ln w="57150">
            <a:solidFill>
              <a:schemeClr val="accent5"/>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BD3F0F5-997B-A233-541E-2523D2AF4FBB}"/>
              </a:ext>
            </a:extLst>
          </p:cNvPr>
          <p:cNvSpPr txBox="1"/>
          <p:nvPr/>
        </p:nvSpPr>
        <p:spPr>
          <a:xfrm>
            <a:off x="220127" y="2150421"/>
            <a:ext cx="5649575"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panose="020B0004020202020204" pitchFamily="34" charset="0"/>
                <a:ea typeface="+mn-lt"/>
                <a:cs typeface="+mn-lt"/>
              </a:rPr>
              <a:t>Then slide the axle through the disc so that the keyway is on the axle. Once the disc is held in place, insert key into the designated spots on the axle. Continue sliding the axle back through the brake caliper and bearing until the key is inserted fully into the keyway.</a:t>
            </a:r>
            <a:endParaRPr lang="en-US" sz="2000">
              <a:solidFill>
                <a:schemeClr val="bg1"/>
              </a:solidFill>
              <a:latin typeface="Aptos" panose="020B0004020202020204" pitchFamily="34" charset="0"/>
            </a:endParaRPr>
          </a:p>
        </p:txBody>
      </p:sp>
      <p:pic>
        <p:nvPicPr>
          <p:cNvPr id="4" name="Picture 2" descr="PKT Axle Keyways – Point Karting">
            <a:extLst>
              <a:ext uri="{FF2B5EF4-FFF2-40B4-BE49-F238E27FC236}">
                <a16:creationId xmlns:a16="http://schemas.microsoft.com/office/drawing/2014/main" id="{C57B90F8-88E0-AE7D-B0DE-AAD4D0B0AA20}"/>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5037" y="-284235"/>
            <a:ext cx="1723014" cy="1723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2">
            <a:extLst>
              <a:ext uri="{FF2B5EF4-FFF2-40B4-BE49-F238E27FC236}">
                <a16:creationId xmlns:a16="http://schemas.microsoft.com/office/drawing/2014/main" id="{0D3185E3-7177-28F2-BFEE-DAC0981E9312}"/>
              </a:ext>
            </a:extLst>
          </p:cNvPr>
          <p:cNvSpPr txBox="1"/>
          <p:nvPr/>
        </p:nvSpPr>
        <p:spPr>
          <a:xfrm>
            <a:off x="6913634" y="1078023"/>
            <a:ext cx="159090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2 Peg Key</a:t>
            </a:r>
          </a:p>
        </p:txBody>
      </p:sp>
      <p:sp>
        <p:nvSpPr>
          <p:cNvPr id="2" name="Footer Placeholder 4">
            <a:extLst>
              <a:ext uri="{FF2B5EF4-FFF2-40B4-BE49-F238E27FC236}">
                <a16:creationId xmlns:a16="http://schemas.microsoft.com/office/drawing/2014/main" id="{C73FB92D-1751-296D-F6FA-D7B38FD4E69C}"/>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23</a:t>
            </a:r>
          </a:p>
        </p:txBody>
      </p:sp>
    </p:spTree>
    <p:extLst>
      <p:ext uri="{BB962C8B-B14F-4D97-AF65-F5344CB8AC3E}">
        <p14:creationId xmlns:p14="http://schemas.microsoft.com/office/powerpoint/2010/main" val="226160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04ECF-978B-C8C2-7568-7C8B0B466C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66E198-76D9-00F8-8269-E6868E104A45}"/>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501E73-C027-987C-9F44-0F6DE01B7C8F}"/>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E4F68078-E6C9-4752-0C71-D902D8335B5F}"/>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Centering Axle</a:t>
            </a:r>
            <a:endParaRPr lang="en-US"/>
          </a:p>
        </p:txBody>
      </p:sp>
      <p:sp>
        <p:nvSpPr>
          <p:cNvPr id="21" name="TextBox 12">
            <a:extLst>
              <a:ext uri="{FF2B5EF4-FFF2-40B4-BE49-F238E27FC236}">
                <a16:creationId xmlns:a16="http://schemas.microsoft.com/office/drawing/2014/main" id="{23365979-34F2-4A48-BA40-88091F662B64}"/>
              </a:ext>
            </a:extLst>
          </p:cNvPr>
          <p:cNvSpPr txBox="1"/>
          <p:nvPr/>
        </p:nvSpPr>
        <p:spPr>
          <a:xfrm>
            <a:off x="6023527" y="1072026"/>
            <a:ext cx="159090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30mm PKT Axles</a:t>
            </a:r>
          </a:p>
        </p:txBody>
      </p:sp>
      <p:sp>
        <p:nvSpPr>
          <p:cNvPr id="23" name="TextBox 8">
            <a:extLst>
              <a:ext uri="{FF2B5EF4-FFF2-40B4-BE49-F238E27FC236}">
                <a16:creationId xmlns:a16="http://schemas.microsoft.com/office/drawing/2014/main" id="{ABA8A761-DBE0-6876-6D8B-F641759C770E}"/>
              </a:ext>
            </a:extLst>
          </p:cNvPr>
          <p:cNvSpPr txBox="1"/>
          <p:nvPr/>
        </p:nvSpPr>
        <p:spPr>
          <a:xfrm>
            <a:off x="7369166" y="1104682"/>
            <a:ext cx="159047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Tape Measurer</a:t>
            </a:r>
            <a:endParaRPr lang="en-US"/>
          </a:p>
        </p:txBody>
      </p:sp>
      <p:pic>
        <p:nvPicPr>
          <p:cNvPr id="27" name="Picture 26" descr="A black circular object with a black background&#10;&#10;AI-generated content may be incorrect.">
            <a:extLst>
              <a:ext uri="{FF2B5EF4-FFF2-40B4-BE49-F238E27FC236}">
                <a16:creationId xmlns:a16="http://schemas.microsoft.com/office/drawing/2014/main" id="{4EAD9A2E-D7A0-040E-47C9-AF8167750018}"/>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1545406D-2392-14F0-9F10-DCE107F1C300}"/>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3.3</a:t>
            </a:r>
          </a:p>
        </p:txBody>
      </p:sp>
      <p:sp>
        <p:nvSpPr>
          <p:cNvPr id="31" name="TextBox 30">
            <a:extLst>
              <a:ext uri="{FF2B5EF4-FFF2-40B4-BE49-F238E27FC236}">
                <a16:creationId xmlns:a16="http://schemas.microsoft.com/office/drawing/2014/main" id="{FEA75878-74F4-0CC5-3885-B50A65471095}"/>
              </a:ext>
            </a:extLst>
          </p:cNvPr>
          <p:cNvSpPr txBox="1"/>
          <p:nvPr/>
        </p:nvSpPr>
        <p:spPr>
          <a:xfrm>
            <a:off x="458252" y="1711581"/>
            <a:ext cx="5649575"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rPr>
              <a:t>Center the axle. Use a tape measure to determine the length of the axle extending past the bearing on each side of the kart. Shift the axle so that the length is the same on both sides</a:t>
            </a:r>
            <a:r>
              <a:rPr lang="en-US" sz="2400">
                <a:solidFill>
                  <a:schemeClr val="bg1"/>
                </a:solidFill>
                <a:latin typeface="Aptos"/>
              </a:rPr>
              <a:t>.</a:t>
            </a:r>
            <a:endParaRPr lang="en-US" sz="2400">
              <a:solidFill>
                <a:schemeClr val="bg1"/>
              </a:solidFill>
            </a:endParaRPr>
          </a:p>
        </p:txBody>
      </p:sp>
      <p:pic>
        <p:nvPicPr>
          <p:cNvPr id="2" name="Picture 1" descr="30mm PKT Axles">
            <a:extLst>
              <a:ext uri="{FF2B5EF4-FFF2-40B4-BE49-F238E27FC236}">
                <a16:creationId xmlns:a16="http://schemas.microsoft.com/office/drawing/2014/main" id="{923C681C-3C40-08F1-C6AC-6464A5770720}"/>
              </a:ext>
            </a:extLst>
          </p:cNvPr>
          <p:cNvPicPr>
            <a:picLocks noChangeAspect="1"/>
          </p:cNvPicPr>
          <p:nvPr/>
        </p:nvPicPr>
        <p:blipFill>
          <a:blip r:embed="rId3">
            <a:clrChange>
              <a:clrFrom>
                <a:srgbClr val="FFFFFF"/>
              </a:clrFrom>
              <a:clrTo>
                <a:srgbClr val="FFFFFF">
                  <a:alpha val="0"/>
                </a:srgbClr>
              </a:clrTo>
            </a:clrChange>
          </a:blip>
          <a:srcRect l="4611" t="2804" r="5951" b="8561"/>
          <a:stretch/>
        </p:blipFill>
        <p:spPr>
          <a:xfrm>
            <a:off x="6184028" y="337804"/>
            <a:ext cx="1288404" cy="84352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78350AED-1910-62DE-2C11-1F37E5C33A02}"/>
              </a:ext>
            </a:extLst>
          </p:cNvPr>
          <p:cNvPicPr>
            <a:picLocks noChangeAspect="1"/>
          </p:cNvPicPr>
          <p:nvPr/>
        </p:nvPicPr>
        <p:blipFill>
          <a:blip r:embed="rId4">
            <a:clrChange>
              <a:clrFrom>
                <a:srgbClr val="1E1E1E"/>
              </a:clrFrom>
              <a:clrTo>
                <a:srgbClr val="1E1E1E">
                  <a:alpha val="0"/>
                </a:srgbClr>
              </a:clrTo>
            </a:clrChange>
            <a:alphaModFix/>
          </a:blip>
          <a:stretch>
            <a:fillRect/>
          </a:stretch>
        </p:blipFill>
        <p:spPr>
          <a:xfrm>
            <a:off x="7550614" y="1"/>
            <a:ext cx="1501177" cy="1088354"/>
          </a:xfrm>
          <a:prstGeom prst="rect">
            <a:avLst/>
          </a:prstGeom>
          <a:noFill/>
        </p:spPr>
      </p:pic>
      <p:pic>
        <p:nvPicPr>
          <p:cNvPr id="4" name="Picture 3" descr="A close-up of a pipe">
            <a:extLst>
              <a:ext uri="{FF2B5EF4-FFF2-40B4-BE49-F238E27FC236}">
                <a16:creationId xmlns:a16="http://schemas.microsoft.com/office/drawing/2014/main" id="{B98501B1-D580-6388-E2BA-0E2D7B045848}"/>
              </a:ext>
            </a:extLst>
          </p:cNvPr>
          <p:cNvPicPr>
            <a:picLocks noChangeAspect="1"/>
          </p:cNvPicPr>
          <p:nvPr/>
        </p:nvPicPr>
        <p:blipFill>
          <a:blip r:embed="rId5">
            <a:clrChange>
              <a:clrFrom>
                <a:srgbClr val="DADEE9"/>
              </a:clrFrom>
              <a:clrTo>
                <a:srgbClr val="DADEE9">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808776" y="1959822"/>
            <a:ext cx="4835310" cy="1858183"/>
          </a:xfrm>
          <a:prstGeom prst="rect">
            <a:avLst/>
          </a:prstGeom>
        </p:spPr>
      </p:pic>
      <p:cxnSp>
        <p:nvCxnSpPr>
          <p:cNvPr id="7" name="Straight Arrow Connector 6">
            <a:extLst>
              <a:ext uri="{FF2B5EF4-FFF2-40B4-BE49-F238E27FC236}">
                <a16:creationId xmlns:a16="http://schemas.microsoft.com/office/drawing/2014/main" id="{47D1F9B0-CC87-F15B-06D8-5440B504274E}"/>
              </a:ext>
            </a:extLst>
          </p:cNvPr>
          <p:cNvCxnSpPr>
            <a:cxnSpLocks/>
          </p:cNvCxnSpPr>
          <p:nvPr/>
        </p:nvCxnSpPr>
        <p:spPr>
          <a:xfrm flipV="1">
            <a:off x="6963779" y="3500725"/>
            <a:ext cx="1301311" cy="833636"/>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91415D8-CC06-8624-A33D-B6AA3765751E}"/>
              </a:ext>
            </a:extLst>
          </p:cNvPr>
          <p:cNvCxnSpPr>
            <a:cxnSpLocks/>
          </p:cNvCxnSpPr>
          <p:nvPr/>
        </p:nvCxnSpPr>
        <p:spPr>
          <a:xfrm flipV="1">
            <a:off x="7315199" y="3429000"/>
            <a:ext cx="1573161" cy="1228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1EA4149-FFE6-569B-F9F1-DE211AD6C771}"/>
              </a:ext>
            </a:extLst>
          </p:cNvPr>
          <p:cNvSpPr txBox="1"/>
          <p:nvPr/>
        </p:nvSpPr>
        <p:spPr>
          <a:xfrm>
            <a:off x="5013990" y="4390497"/>
            <a:ext cx="2600446" cy="584775"/>
          </a:xfrm>
          <a:prstGeom prst="rect">
            <a:avLst/>
          </a:prstGeom>
          <a:noFill/>
        </p:spPr>
        <p:txBody>
          <a:bodyPr wrap="square">
            <a:spAutoFit/>
          </a:bodyPr>
          <a:lstStyle/>
          <a:p>
            <a:r>
              <a:rPr lang="en-US" sz="1600">
                <a:latin typeface="Aptos" panose="020B0004020202020204" pitchFamily="34" charset="0"/>
              </a:rPr>
              <a:t>Measure distance between axle end and bearing</a:t>
            </a:r>
          </a:p>
        </p:txBody>
      </p:sp>
      <p:cxnSp>
        <p:nvCxnSpPr>
          <p:cNvPr id="35" name="Straight Connector 34">
            <a:extLst>
              <a:ext uri="{FF2B5EF4-FFF2-40B4-BE49-F238E27FC236}">
                <a16:creationId xmlns:a16="http://schemas.microsoft.com/office/drawing/2014/main" id="{85212387-91C1-7559-62FC-4B7D955904C4}"/>
              </a:ext>
            </a:extLst>
          </p:cNvPr>
          <p:cNvCxnSpPr/>
          <p:nvPr/>
        </p:nvCxnSpPr>
        <p:spPr>
          <a:xfrm>
            <a:off x="8898192" y="3302255"/>
            <a:ext cx="0" cy="2301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E95AF0-082B-7984-8405-12E4023FBED9}"/>
              </a:ext>
            </a:extLst>
          </p:cNvPr>
          <p:cNvCxnSpPr/>
          <p:nvPr/>
        </p:nvCxnSpPr>
        <p:spPr>
          <a:xfrm>
            <a:off x="7315199" y="3326829"/>
            <a:ext cx="0" cy="230168"/>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4D584A1A-8C43-D9FE-C71D-E222587A5BEF}"/>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24</a:t>
            </a:r>
          </a:p>
        </p:txBody>
      </p:sp>
    </p:spTree>
    <p:extLst>
      <p:ext uri="{BB962C8B-B14F-4D97-AF65-F5344CB8AC3E}">
        <p14:creationId xmlns:p14="http://schemas.microsoft.com/office/powerpoint/2010/main" val="2767543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0A8B-7605-981B-8081-8A50E87A566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D07372-E91D-B72E-F096-569DE03448F1}"/>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98B29F-8973-9B43-0A5A-141363222588}"/>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5121990F-DA9E-D872-5FF8-D470D1BFB8BD}"/>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Secure Axle Position</a:t>
            </a:r>
            <a:endParaRPr lang="en-US"/>
          </a:p>
        </p:txBody>
      </p:sp>
      <p:sp>
        <p:nvSpPr>
          <p:cNvPr id="21" name="TextBox 12">
            <a:extLst>
              <a:ext uri="{FF2B5EF4-FFF2-40B4-BE49-F238E27FC236}">
                <a16:creationId xmlns:a16="http://schemas.microsoft.com/office/drawing/2014/main" id="{D7285D8A-4DF9-5D73-F5DC-616CD59C9A25}"/>
              </a:ext>
            </a:extLst>
          </p:cNvPr>
          <p:cNvSpPr txBox="1"/>
          <p:nvPr/>
        </p:nvSpPr>
        <p:spPr>
          <a:xfrm>
            <a:off x="6034110" y="1082609"/>
            <a:ext cx="159090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50mm PKT Axles</a:t>
            </a:r>
          </a:p>
        </p:txBody>
      </p:sp>
      <p:sp>
        <p:nvSpPr>
          <p:cNvPr id="23" name="TextBox 8">
            <a:extLst>
              <a:ext uri="{FF2B5EF4-FFF2-40B4-BE49-F238E27FC236}">
                <a16:creationId xmlns:a16="http://schemas.microsoft.com/office/drawing/2014/main" id="{7DD5903C-6FB1-7904-CA58-906D2CDC9349}"/>
              </a:ext>
            </a:extLst>
          </p:cNvPr>
          <p:cNvSpPr txBox="1"/>
          <p:nvPr/>
        </p:nvSpPr>
        <p:spPr>
          <a:xfrm>
            <a:off x="7718416" y="1072932"/>
            <a:ext cx="159047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4mm Allen Wrench</a:t>
            </a:r>
            <a:endParaRPr lang="en-US"/>
          </a:p>
        </p:txBody>
      </p:sp>
      <p:pic>
        <p:nvPicPr>
          <p:cNvPr id="27" name="Picture 26" descr="A black circular object with a black background&#10;&#10;AI-generated content may be incorrect.">
            <a:extLst>
              <a:ext uri="{FF2B5EF4-FFF2-40B4-BE49-F238E27FC236}">
                <a16:creationId xmlns:a16="http://schemas.microsoft.com/office/drawing/2014/main" id="{5E0D18DD-C300-B915-2652-C9891E8275F7}"/>
              </a:ext>
            </a:extLst>
          </p:cNvPr>
          <p:cNvPicPr>
            <a:picLocks noChangeAspect="1"/>
          </p:cNvPicPr>
          <p:nvPr/>
        </p:nvPicPr>
        <p:blipFill>
          <a:blip r:embed="rId3"/>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DFE3C98F-8038-B15A-FEE3-7475E0CE958B}"/>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3.4</a:t>
            </a:r>
          </a:p>
        </p:txBody>
      </p:sp>
      <p:sp>
        <p:nvSpPr>
          <p:cNvPr id="31" name="TextBox 30">
            <a:extLst>
              <a:ext uri="{FF2B5EF4-FFF2-40B4-BE49-F238E27FC236}">
                <a16:creationId xmlns:a16="http://schemas.microsoft.com/office/drawing/2014/main" id="{0E1BDB1B-B24E-F59E-F96B-0BE4EC55C796}"/>
              </a:ext>
            </a:extLst>
          </p:cNvPr>
          <p:cNvSpPr txBox="1"/>
          <p:nvPr/>
        </p:nvSpPr>
        <p:spPr>
          <a:xfrm>
            <a:off x="446963" y="2360692"/>
            <a:ext cx="5649575" cy="156966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rPr>
              <a:t>Tighten the set screw  of each bearing using a </a:t>
            </a:r>
            <a:r>
              <a:rPr lang="en-US" sz="2400" b="1">
                <a:latin typeface="Aptos"/>
              </a:rPr>
              <a:t>4mm Allen Wrench</a:t>
            </a:r>
            <a:r>
              <a:rPr lang="en-US" sz="2400">
                <a:latin typeface="Aptos"/>
              </a:rPr>
              <a:t>. Tighten until you feel the set screw contact the axle, then tighten another half a turn.</a:t>
            </a:r>
            <a:endParaRPr lang="en-US" sz="2400">
              <a:solidFill>
                <a:schemeClr val="bg1"/>
              </a:solidFill>
            </a:endParaRPr>
          </a:p>
        </p:txBody>
      </p:sp>
      <p:pic>
        <p:nvPicPr>
          <p:cNvPr id="2" name="Picture 1" descr="30mm PKT Axles">
            <a:extLst>
              <a:ext uri="{FF2B5EF4-FFF2-40B4-BE49-F238E27FC236}">
                <a16:creationId xmlns:a16="http://schemas.microsoft.com/office/drawing/2014/main" id="{83B0D4E2-4CD3-0371-1AD0-3B6275811996}"/>
              </a:ext>
            </a:extLst>
          </p:cNvPr>
          <p:cNvPicPr>
            <a:picLocks noChangeAspect="1"/>
          </p:cNvPicPr>
          <p:nvPr/>
        </p:nvPicPr>
        <p:blipFill>
          <a:blip r:embed="rId4">
            <a:clrChange>
              <a:clrFrom>
                <a:srgbClr val="FFFFFF"/>
              </a:clrFrom>
              <a:clrTo>
                <a:srgbClr val="FFFFFF">
                  <a:alpha val="0"/>
                </a:srgbClr>
              </a:clrTo>
            </a:clrChange>
          </a:blip>
          <a:srcRect l="4611" t="2804" r="5951" b="8561"/>
          <a:stretch/>
        </p:blipFill>
        <p:spPr>
          <a:xfrm>
            <a:off x="6184028" y="337804"/>
            <a:ext cx="1288404" cy="84352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descr="4mm Hex/Allen Wrench/Key/Tool Stainless Steel SS (100) - Amazon.com">
            <a:extLst>
              <a:ext uri="{FF2B5EF4-FFF2-40B4-BE49-F238E27FC236}">
                <a16:creationId xmlns:a16="http://schemas.microsoft.com/office/drawing/2014/main" id="{842C597E-E9F0-E6E3-DA9C-964FB68A1D5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70426" y="151298"/>
            <a:ext cx="908731" cy="990308"/>
          </a:xfrm>
          <a:prstGeom prst="rect">
            <a:avLst/>
          </a:prstGeom>
        </p:spPr>
      </p:pic>
      <p:sp>
        <p:nvSpPr>
          <p:cNvPr id="12" name="TextBox 11">
            <a:extLst>
              <a:ext uri="{FF2B5EF4-FFF2-40B4-BE49-F238E27FC236}">
                <a16:creationId xmlns:a16="http://schemas.microsoft.com/office/drawing/2014/main" id="{31EE0D6D-14FE-95AC-7D7F-FE26175423CB}"/>
              </a:ext>
            </a:extLst>
          </p:cNvPr>
          <p:cNvSpPr txBox="1"/>
          <p:nvPr/>
        </p:nvSpPr>
        <p:spPr>
          <a:xfrm>
            <a:off x="6032551" y="3617900"/>
            <a:ext cx="1567512" cy="584775"/>
          </a:xfrm>
          <a:prstGeom prst="rect">
            <a:avLst/>
          </a:prstGeom>
          <a:noFill/>
        </p:spPr>
        <p:txBody>
          <a:bodyPr wrap="square" lIns="91440" tIns="45720" rIns="91440" bIns="45720" anchor="t">
            <a:spAutoFit/>
          </a:bodyPr>
          <a:lstStyle/>
          <a:p>
            <a:pPr algn="ctr"/>
            <a:r>
              <a:rPr lang="en-US" sz="1600">
                <a:latin typeface="Aptos"/>
              </a:rPr>
              <a:t>Bearing Set Screw</a:t>
            </a:r>
            <a:endParaRPr lang="en-US"/>
          </a:p>
        </p:txBody>
      </p:sp>
      <p:pic>
        <p:nvPicPr>
          <p:cNvPr id="4" name="Picture 3" descr="A metal part with a bolt&#10;&#10;AI-generated content may be incorrect.">
            <a:extLst>
              <a:ext uri="{FF2B5EF4-FFF2-40B4-BE49-F238E27FC236}">
                <a16:creationId xmlns:a16="http://schemas.microsoft.com/office/drawing/2014/main" id="{39F26CE4-16BE-F884-675C-48496A548A6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43617" y="1371600"/>
            <a:ext cx="3470159" cy="3681984"/>
          </a:xfrm>
          <a:prstGeom prst="rect">
            <a:avLst/>
          </a:prstGeom>
        </p:spPr>
      </p:pic>
      <p:sp>
        <p:nvSpPr>
          <p:cNvPr id="14" name="Arrow: Right 13">
            <a:extLst>
              <a:ext uri="{FF2B5EF4-FFF2-40B4-BE49-F238E27FC236}">
                <a16:creationId xmlns:a16="http://schemas.microsoft.com/office/drawing/2014/main" id="{38DFDACC-9363-CF62-8510-36E091D55D20}"/>
              </a:ext>
            </a:extLst>
          </p:cNvPr>
          <p:cNvSpPr/>
          <p:nvPr/>
        </p:nvSpPr>
        <p:spPr>
          <a:xfrm>
            <a:off x="7377347" y="3835840"/>
            <a:ext cx="1045463" cy="289559"/>
          </a:xfrm>
          <a:prstGeom prst="rightArrow">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Footer Placeholder 4">
            <a:extLst>
              <a:ext uri="{FF2B5EF4-FFF2-40B4-BE49-F238E27FC236}">
                <a16:creationId xmlns:a16="http://schemas.microsoft.com/office/drawing/2014/main" id="{1F700C10-F260-6840-393C-D4B5313769C1}"/>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25</a:t>
            </a:r>
          </a:p>
        </p:txBody>
      </p:sp>
    </p:spTree>
    <p:extLst>
      <p:ext uri="{BB962C8B-B14F-4D97-AF65-F5344CB8AC3E}">
        <p14:creationId xmlns:p14="http://schemas.microsoft.com/office/powerpoint/2010/main" val="1561616167"/>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190D-9B7F-080C-0FD2-8CCC144257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FB50CF-DBDA-436F-9924-AF6CA264D6F0}"/>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0369E9-D8E2-002E-62F3-08E126E8C2DD}"/>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1D5B1CA0-C618-B8B3-60D8-3C4C272E56D6}"/>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Secure Brake Disc</a:t>
            </a:r>
            <a:endParaRPr lang="en-US"/>
          </a:p>
        </p:txBody>
      </p:sp>
      <p:sp>
        <p:nvSpPr>
          <p:cNvPr id="23" name="TextBox 8">
            <a:extLst>
              <a:ext uri="{FF2B5EF4-FFF2-40B4-BE49-F238E27FC236}">
                <a16:creationId xmlns:a16="http://schemas.microsoft.com/office/drawing/2014/main" id="{D5D3696A-76CC-E06A-7424-D61919ADA297}"/>
              </a:ext>
            </a:extLst>
          </p:cNvPr>
          <p:cNvSpPr txBox="1"/>
          <p:nvPr/>
        </p:nvSpPr>
        <p:spPr>
          <a:xfrm>
            <a:off x="7369166" y="1104682"/>
            <a:ext cx="159047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5mm Allen Wrench</a:t>
            </a:r>
            <a:endParaRPr lang="en-US"/>
          </a:p>
        </p:txBody>
      </p:sp>
      <p:pic>
        <p:nvPicPr>
          <p:cNvPr id="27" name="Picture 26" descr="A black circular object with a black background&#10;&#10;AI-generated content may be incorrect.">
            <a:extLst>
              <a:ext uri="{FF2B5EF4-FFF2-40B4-BE49-F238E27FC236}">
                <a16:creationId xmlns:a16="http://schemas.microsoft.com/office/drawing/2014/main" id="{5BBAF648-95F0-858B-1ECB-AF43FB1F3471}"/>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932EEE83-9262-810E-AE6D-1A958D569645}"/>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3.5</a:t>
            </a:r>
          </a:p>
        </p:txBody>
      </p:sp>
      <p:sp>
        <p:nvSpPr>
          <p:cNvPr id="31" name="TextBox 30">
            <a:extLst>
              <a:ext uri="{FF2B5EF4-FFF2-40B4-BE49-F238E27FC236}">
                <a16:creationId xmlns:a16="http://schemas.microsoft.com/office/drawing/2014/main" id="{0A7EE060-ECD7-6877-5ABD-4D7D6984C57E}"/>
              </a:ext>
            </a:extLst>
          </p:cNvPr>
          <p:cNvSpPr txBox="1"/>
          <p:nvPr/>
        </p:nvSpPr>
        <p:spPr>
          <a:xfrm>
            <a:off x="379004" y="2497965"/>
            <a:ext cx="5801975" cy="156966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rPr>
              <a:t>Center the brake disc over the brake pads. After centering, tighten the brake disc hub's two pinch bolts with a 5mm Allen wrench.</a:t>
            </a:r>
          </a:p>
        </p:txBody>
      </p:sp>
      <p:pic>
        <p:nvPicPr>
          <p:cNvPr id="5" name="Picture 4" descr="4mm Hex/Allen Wrench/Key/Tool Stainless Steel SS (100) - Amazon.com">
            <a:extLst>
              <a:ext uri="{FF2B5EF4-FFF2-40B4-BE49-F238E27FC236}">
                <a16:creationId xmlns:a16="http://schemas.microsoft.com/office/drawing/2014/main" id="{DEF04389-92F2-0454-328D-33FBFF38CA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10593" y="140714"/>
            <a:ext cx="1014564" cy="1022058"/>
          </a:xfrm>
          <a:prstGeom prst="rect">
            <a:avLst/>
          </a:prstGeom>
        </p:spPr>
      </p:pic>
      <p:pic>
        <p:nvPicPr>
          <p:cNvPr id="3" name="Picture 2" descr="A collage of different types of parts&#10;&#10;Description automatically generated">
            <a:extLst>
              <a:ext uri="{FF2B5EF4-FFF2-40B4-BE49-F238E27FC236}">
                <a16:creationId xmlns:a16="http://schemas.microsoft.com/office/drawing/2014/main" id="{2A73D921-6F51-91DB-90AB-D36D6AD7C9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2797" b="60919" l="60644" r="67194"/>
                    </a14:imgEffect>
                  </a14:imgLayer>
                </a14:imgProps>
              </a:ext>
            </a:extLst>
          </a:blip>
          <a:srcRect l="59825" t="51782" r="31987" b="38066"/>
          <a:stretch/>
        </p:blipFill>
        <p:spPr>
          <a:xfrm>
            <a:off x="6028603" y="167721"/>
            <a:ext cx="1340563" cy="936961"/>
          </a:xfrm>
          <a:prstGeom prst="rect">
            <a:avLst/>
          </a:prstGeom>
        </p:spPr>
      </p:pic>
      <p:sp>
        <p:nvSpPr>
          <p:cNvPr id="4" name="TextBox 3">
            <a:extLst>
              <a:ext uri="{FF2B5EF4-FFF2-40B4-BE49-F238E27FC236}">
                <a16:creationId xmlns:a16="http://schemas.microsoft.com/office/drawing/2014/main" id="{7086D28A-B8F7-14C2-3978-B89B77EB2DE2}"/>
              </a:ext>
            </a:extLst>
          </p:cNvPr>
          <p:cNvSpPr txBox="1"/>
          <p:nvPr/>
        </p:nvSpPr>
        <p:spPr>
          <a:xfrm>
            <a:off x="6200974" y="1101654"/>
            <a:ext cx="999136" cy="276999"/>
          </a:xfrm>
          <a:prstGeom prst="rect">
            <a:avLst/>
          </a:prstGeom>
          <a:noFill/>
        </p:spPr>
        <p:txBody>
          <a:bodyPr wrap="square" rtlCol="0">
            <a:spAutoFit/>
          </a:bodyPr>
          <a:lstStyle/>
          <a:p>
            <a:pPr algn="ctr"/>
            <a:r>
              <a:rPr lang="en-US" sz="1200"/>
              <a:t>M6x30</a:t>
            </a:r>
          </a:p>
        </p:txBody>
      </p:sp>
      <p:pic>
        <p:nvPicPr>
          <p:cNvPr id="11" name="Picture 10" descr="A close up of a metal object&#10;&#10;AI-generated content may be incorrect.">
            <a:extLst>
              <a:ext uri="{FF2B5EF4-FFF2-40B4-BE49-F238E27FC236}">
                <a16:creationId xmlns:a16="http://schemas.microsoft.com/office/drawing/2014/main" id="{05A38F2F-39AA-8D42-0F33-972E7AF9C2D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190235" y="1456944"/>
            <a:ext cx="2437881" cy="4169664"/>
          </a:xfrm>
          <a:prstGeom prst="rect">
            <a:avLst/>
          </a:prstGeom>
        </p:spPr>
      </p:pic>
      <p:sp>
        <p:nvSpPr>
          <p:cNvPr id="15" name="Arrow: Right 14">
            <a:extLst>
              <a:ext uri="{FF2B5EF4-FFF2-40B4-BE49-F238E27FC236}">
                <a16:creationId xmlns:a16="http://schemas.microsoft.com/office/drawing/2014/main" id="{DC1AF3AF-20A4-E606-6E97-210E869D447A}"/>
              </a:ext>
            </a:extLst>
          </p:cNvPr>
          <p:cNvSpPr/>
          <p:nvPr/>
        </p:nvSpPr>
        <p:spPr>
          <a:xfrm rot="1980000">
            <a:off x="7765687" y="2567959"/>
            <a:ext cx="978407" cy="484631"/>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581BAFD-DB1C-467F-99CC-9F603BEB7251}"/>
              </a:ext>
            </a:extLst>
          </p:cNvPr>
          <p:cNvSpPr/>
          <p:nvPr/>
        </p:nvSpPr>
        <p:spPr>
          <a:xfrm>
            <a:off x="7181501" y="4602736"/>
            <a:ext cx="978407" cy="484631"/>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7B430D-7863-ED25-9B04-94DC8BA9E85F}"/>
              </a:ext>
            </a:extLst>
          </p:cNvPr>
          <p:cNvSpPr/>
          <p:nvPr/>
        </p:nvSpPr>
        <p:spPr>
          <a:xfrm>
            <a:off x="8438390" y="4504694"/>
            <a:ext cx="2099795" cy="1022697"/>
          </a:xfrm>
          <a:prstGeom prst="rect">
            <a:avLst/>
          </a:prstGeom>
          <a:noFill/>
          <a:ln w="57150">
            <a:solidFill>
              <a:schemeClr val="accent5"/>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0A8B8B4-906C-39EC-0281-EB61F515F9D8}"/>
              </a:ext>
            </a:extLst>
          </p:cNvPr>
          <p:cNvSpPr txBox="1"/>
          <p:nvPr/>
        </p:nvSpPr>
        <p:spPr>
          <a:xfrm>
            <a:off x="6395977" y="2201129"/>
            <a:ext cx="1567512" cy="584775"/>
          </a:xfrm>
          <a:prstGeom prst="rect">
            <a:avLst/>
          </a:prstGeom>
          <a:noFill/>
        </p:spPr>
        <p:txBody>
          <a:bodyPr wrap="square" lIns="91440" tIns="45720" rIns="91440" bIns="45720" anchor="t">
            <a:spAutoFit/>
          </a:bodyPr>
          <a:lstStyle/>
          <a:p>
            <a:pPr algn="ctr"/>
            <a:r>
              <a:rPr lang="en-US" sz="1600">
                <a:latin typeface="Aptos"/>
              </a:rPr>
              <a:t>Brake Disk Pinch Bolt</a:t>
            </a:r>
          </a:p>
        </p:txBody>
      </p:sp>
      <p:sp>
        <p:nvSpPr>
          <p:cNvPr id="24" name="TextBox 23">
            <a:extLst>
              <a:ext uri="{FF2B5EF4-FFF2-40B4-BE49-F238E27FC236}">
                <a16:creationId xmlns:a16="http://schemas.microsoft.com/office/drawing/2014/main" id="{F84CBE84-A55B-3DCF-B735-5E7C9A117D8C}"/>
              </a:ext>
            </a:extLst>
          </p:cNvPr>
          <p:cNvSpPr txBox="1"/>
          <p:nvPr/>
        </p:nvSpPr>
        <p:spPr>
          <a:xfrm>
            <a:off x="4951225" y="4554184"/>
            <a:ext cx="2420952" cy="584775"/>
          </a:xfrm>
          <a:prstGeom prst="rect">
            <a:avLst/>
          </a:prstGeom>
          <a:noFill/>
        </p:spPr>
        <p:txBody>
          <a:bodyPr wrap="square" lIns="91440" tIns="45720" rIns="91440" bIns="45720" anchor="t">
            <a:spAutoFit/>
          </a:bodyPr>
          <a:lstStyle/>
          <a:p>
            <a:pPr algn="ctr"/>
            <a:r>
              <a:rPr lang="en-US" sz="1600">
                <a:latin typeface="Aptos"/>
              </a:rPr>
              <a:t>Brake Disk Centered Between Brake Pads</a:t>
            </a:r>
          </a:p>
        </p:txBody>
      </p:sp>
      <p:sp>
        <p:nvSpPr>
          <p:cNvPr id="2" name="Footer Placeholder 4">
            <a:extLst>
              <a:ext uri="{FF2B5EF4-FFF2-40B4-BE49-F238E27FC236}">
                <a16:creationId xmlns:a16="http://schemas.microsoft.com/office/drawing/2014/main" id="{F4AF7053-DD5B-FF30-A428-B373BF8FF9E4}"/>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26</a:t>
            </a:r>
          </a:p>
        </p:txBody>
      </p:sp>
    </p:spTree>
    <p:extLst>
      <p:ext uri="{BB962C8B-B14F-4D97-AF65-F5344CB8AC3E}">
        <p14:creationId xmlns:p14="http://schemas.microsoft.com/office/powerpoint/2010/main" val="75886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a:latin typeface="Acumin Pro Condensed Semibold"/>
              </a:rPr>
              <a:t>Step 4: Wheel Hub </a:t>
            </a:r>
            <a:r>
              <a:rPr lang="en-US" sz="4300" i="0">
                <a:latin typeface="Acumin Pro Condensed Semibold"/>
              </a:rPr>
              <a:t>(6:26-7:35)</a:t>
            </a:r>
            <a:endParaRPr lang="en-US"/>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vert="horz" lIns="91440" tIns="45720" rIns="91440" bIns="45720" rtlCol="0" anchor="t">
            <a:noAutofit/>
          </a:bodyPr>
          <a:lstStyle/>
          <a:p>
            <a:r>
              <a:rPr lang="en-US" sz="2800">
                <a:latin typeface="Acumin Pro Semibold"/>
              </a:rPr>
              <a:t>Rear Axle Assembly</a:t>
            </a:r>
          </a:p>
        </p:txBody>
      </p:sp>
    </p:spTree>
    <p:extLst>
      <p:ext uri="{BB962C8B-B14F-4D97-AF65-F5344CB8AC3E}">
        <p14:creationId xmlns:p14="http://schemas.microsoft.com/office/powerpoint/2010/main" val="67769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A0849-B681-9625-D638-D2E3E6772534}"/>
            </a:ext>
          </a:extLst>
        </p:cNvPr>
        <p:cNvGrpSpPr/>
        <p:nvPr/>
      </p:nvGrpSpPr>
      <p:grpSpPr>
        <a:xfrm>
          <a:off x="0" y="0"/>
          <a:ext cx="0" cy="0"/>
          <a:chOff x="0" y="0"/>
          <a:chExt cx="0" cy="0"/>
        </a:xfrm>
      </p:grpSpPr>
      <p:pic>
        <p:nvPicPr>
          <p:cNvPr id="6" name="Picture 5" descr="A close-up of an object&#10;&#10;AI-generated content may be incorrect.">
            <a:extLst>
              <a:ext uri="{FF2B5EF4-FFF2-40B4-BE49-F238E27FC236}">
                <a16:creationId xmlns:a16="http://schemas.microsoft.com/office/drawing/2014/main" id="{FEDDD644-E314-CCFE-987E-8821CE4341B5}"/>
              </a:ext>
            </a:extLst>
          </p:cNvPr>
          <p:cNvPicPr>
            <a:picLocks noChangeAspect="1"/>
          </p:cNvPicPr>
          <p:nvPr/>
        </p:nvPicPr>
        <p:blipFill>
          <a:blip r:embed="rId2"/>
          <a:srcRect l="62" t="800" r="112" b="198"/>
          <a:stretch/>
        </p:blipFill>
        <p:spPr>
          <a:xfrm>
            <a:off x="6097442" y="2094943"/>
            <a:ext cx="5419815" cy="3040192"/>
          </a:xfrm>
          <a:prstGeom prst="rect">
            <a:avLst/>
          </a:prstGeom>
        </p:spPr>
      </p:pic>
      <p:sp>
        <p:nvSpPr>
          <p:cNvPr id="4" name="Rectangle 3">
            <a:extLst>
              <a:ext uri="{FF2B5EF4-FFF2-40B4-BE49-F238E27FC236}">
                <a16:creationId xmlns:a16="http://schemas.microsoft.com/office/drawing/2014/main" id="{86E4CE32-CD19-D70A-8EC7-2DDC3E8D3B8D}"/>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32AF410-58A1-B76D-44E8-042DA9DF2B49}"/>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C3C9A15-D0BA-5B2D-CF98-8E5A9A88D54A}"/>
              </a:ext>
            </a:extLst>
          </p:cNvPr>
          <p:cNvSpPr>
            <a:spLocks noGrp="1"/>
          </p:cNvSpPr>
          <p:nvPr>
            <p:ph type="title"/>
          </p:nvPr>
        </p:nvSpPr>
        <p:spPr/>
        <p:txBody>
          <a:bodyPr>
            <a:normAutofit fontScale="90000"/>
          </a:bodyPr>
          <a:lstStyle/>
          <a:p>
            <a:r>
              <a:rPr lang="en-US" b="0">
                <a:latin typeface="Acumin Pro Condensed Semibold"/>
              </a:rPr>
              <a:t>Wheel Hub Keyway Installation</a:t>
            </a: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2029556C-19BE-5107-DFDF-698F9B683EBE}"/>
              </a:ext>
            </a:extLst>
          </p:cNvPr>
          <p:cNvPicPr>
            <a:picLocks noChangeAspect="1"/>
          </p:cNvPicPr>
          <p:nvPr/>
        </p:nvPicPr>
        <p:blipFill>
          <a:blip r:embed="rId3"/>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2FF8DB46-CD38-3B57-5534-772F958C1C00}"/>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rPr>
              <a:t>4.1a</a:t>
            </a:r>
          </a:p>
        </p:txBody>
      </p:sp>
      <p:sp>
        <p:nvSpPr>
          <p:cNvPr id="32" name="TextBox 31">
            <a:extLst>
              <a:ext uri="{FF2B5EF4-FFF2-40B4-BE49-F238E27FC236}">
                <a16:creationId xmlns:a16="http://schemas.microsoft.com/office/drawing/2014/main" id="{71409824-5C4E-20BF-5D12-E714E5C960A2}"/>
              </a:ext>
            </a:extLst>
          </p:cNvPr>
          <p:cNvSpPr txBox="1"/>
          <p:nvPr/>
        </p:nvSpPr>
        <p:spPr>
          <a:xfrm>
            <a:off x="340723" y="2660241"/>
            <a:ext cx="5400700" cy="120032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Franklin Gothic Book"/>
                <a:cs typeface="Arial"/>
              </a:rPr>
              <a:t>Place the </a:t>
            </a:r>
            <a:r>
              <a:rPr lang="en-US" sz="2400" b="1">
                <a:latin typeface="Franklin Gothic Book"/>
                <a:cs typeface="Arial"/>
              </a:rPr>
              <a:t>key</a:t>
            </a:r>
            <a:r>
              <a:rPr lang="en-US" sz="2400">
                <a:latin typeface="Franklin Gothic Book"/>
                <a:cs typeface="Arial"/>
              </a:rPr>
              <a:t> onto the end of the axle and push the </a:t>
            </a:r>
            <a:r>
              <a:rPr lang="en-US" sz="2400" b="1">
                <a:latin typeface="Franklin Gothic Book"/>
                <a:cs typeface="Arial"/>
              </a:rPr>
              <a:t>50mm rear wheel hub</a:t>
            </a:r>
            <a:r>
              <a:rPr lang="en-US" sz="2400">
                <a:latin typeface="Franklin Gothic Book"/>
                <a:cs typeface="Arial"/>
              </a:rPr>
              <a:t> onto the end of the axle until it stops.</a:t>
            </a:r>
            <a:endParaRPr lang="en-US"/>
          </a:p>
        </p:txBody>
      </p:sp>
      <p:sp>
        <p:nvSpPr>
          <p:cNvPr id="16" name="TextBox 15">
            <a:extLst>
              <a:ext uri="{FF2B5EF4-FFF2-40B4-BE49-F238E27FC236}">
                <a16:creationId xmlns:a16="http://schemas.microsoft.com/office/drawing/2014/main" id="{9D5D6CC1-F65C-D6C9-3088-C04E9A20BF96}"/>
              </a:ext>
            </a:extLst>
          </p:cNvPr>
          <p:cNvSpPr txBox="1"/>
          <p:nvPr/>
        </p:nvSpPr>
        <p:spPr>
          <a:xfrm>
            <a:off x="341376" y="1714148"/>
            <a:ext cx="5394960"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chemeClr val="accent3"/>
                </a:solidFill>
                <a:latin typeface="Acumin Pro Condensed Semibold"/>
              </a:rPr>
              <a:t>*</a:t>
            </a:r>
            <a:r>
              <a:rPr lang="en-US" sz="2100" b="1">
                <a:solidFill>
                  <a:schemeClr val="accent3"/>
                </a:solidFill>
                <a:latin typeface="Acumin Pro Condensed Semibold"/>
                <a:ea typeface="+mn-lt"/>
                <a:cs typeface="+mn-lt"/>
              </a:rPr>
              <a:t>start with the brake side and then repeat for motor side as instructed in next steps.</a:t>
            </a:r>
            <a:endParaRPr lang="en-US" sz="2100" b="1">
              <a:solidFill>
                <a:schemeClr val="accent3"/>
              </a:solidFill>
              <a:latin typeface="Acumin Pro Condensed Semibold"/>
            </a:endParaRPr>
          </a:p>
        </p:txBody>
      </p:sp>
      <p:sp>
        <p:nvSpPr>
          <p:cNvPr id="21" name="Rectangle 20">
            <a:extLst>
              <a:ext uri="{FF2B5EF4-FFF2-40B4-BE49-F238E27FC236}">
                <a16:creationId xmlns:a16="http://schemas.microsoft.com/office/drawing/2014/main" id="{22F43D87-615E-8CA4-6639-F8A043317CF8}"/>
              </a:ext>
            </a:extLst>
          </p:cNvPr>
          <p:cNvSpPr/>
          <p:nvPr/>
        </p:nvSpPr>
        <p:spPr>
          <a:xfrm>
            <a:off x="6903607" y="2663009"/>
            <a:ext cx="2588587" cy="790129"/>
          </a:xfrm>
          <a:prstGeom prst="rect">
            <a:avLst/>
          </a:prstGeom>
          <a:noFill/>
          <a:ln w="57150">
            <a:solidFill>
              <a:schemeClr val="accent5"/>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87978B22-FB90-5A4F-9A83-04F46B8B7930}"/>
              </a:ext>
            </a:extLst>
          </p:cNvPr>
          <p:cNvSpPr/>
          <p:nvPr/>
        </p:nvSpPr>
        <p:spPr>
          <a:xfrm rot="3480000">
            <a:off x="7481996" y="2050184"/>
            <a:ext cx="944528" cy="268104"/>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75A0D7B-EAC3-FB85-EADA-26F348C651C8}"/>
              </a:ext>
            </a:extLst>
          </p:cNvPr>
          <p:cNvSpPr txBox="1"/>
          <p:nvPr/>
        </p:nvSpPr>
        <p:spPr>
          <a:xfrm>
            <a:off x="6316656" y="1382297"/>
            <a:ext cx="182510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Key under wheel hub</a:t>
            </a:r>
          </a:p>
        </p:txBody>
      </p:sp>
      <p:pic>
        <p:nvPicPr>
          <p:cNvPr id="7" name="Picture 2" descr="PKT Axle Keyways – Point Karting">
            <a:extLst>
              <a:ext uri="{FF2B5EF4-FFF2-40B4-BE49-F238E27FC236}">
                <a16:creationId xmlns:a16="http://schemas.microsoft.com/office/drawing/2014/main" id="{60460300-E000-FC12-C3C2-1B0A53414840}"/>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583251" y="-284235"/>
            <a:ext cx="1723014" cy="17230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2">
            <a:extLst>
              <a:ext uri="{FF2B5EF4-FFF2-40B4-BE49-F238E27FC236}">
                <a16:creationId xmlns:a16="http://schemas.microsoft.com/office/drawing/2014/main" id="{51EB1146-0289-21F2-A92A-B1AC50987317}"/>
              </a:ext>
            </a:extLst>
          </p:cNvPr>
          <p:cNvSpPr txBox="1"/>
          <p:nvPr/>
        </p:nvSpPr>
        <p:spPr>
          <a:xfrm>
            <a:off x="8566968" y="1102662"/>
            <a:ext cx="159090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2 Peg Key</a:t>
            </a:r>
          </a:p>
        </p:txBody>
      </p:sp>
      <p:sp>
        <p:nvSpPr>
          <p:cNvPr id="10" name="Footer Placeholder 4">
            <a:extLst>
              <a:ext uri="{FF2B5EF4-FFF2-40B4-BE49-F238E27FC236}">
                <a16:creationId xmlns:a16="http://schemas.microsoft.com/office/drawing/2014/main" id="{BB27BBB9-D82B-AF18-E61A-F1DFC2946B41}"/>
              </a:ext>
            </a:extLst>
          </p:cNvPr>
          <p:cNvSpPr txBox="1">
            <a:spLocks/>
          </p:cNvSpPr>
          <p:nvPr/>
        </p:nvSpPr>
        <p:spPr>
          <a:xfrm>
            <a:off x="10140943" y="6356333"/>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28</a:t>
            </a:r>
          </a:p>
        </p:txBody>
      </p:sp>
    </p:spTree>
    <p:extLst>
      <p:ext uri="{BB962C8B-B14F-4D97-AF65-F5344CB8AC3E}">
        <p14:creationId xmlns:p14="http://schemas.microsoft.com/office/powerpoint/2010/main" val="712383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15A1D-B24F-9282-D394-6FDE3B831E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C82A1C9-EB40-3E28-FA74-AA4B29E4E81C}"/>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9F3FD65-6154-4AD6-1E10-A6FF555C4526}"/>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FCF83E9-9316-B5F6-7C58-F66AC3DF710A}"/>
              </a:ext>
            </a:extLst>
          </p:cNvPr>
          <p:cNvSpPr>
            <a:spLocks noGrp="1"/>
          </p:cNvSpPr>
          <p:nvPr>
            <p:ph type="title"/>
          </p:nvPr>
        </p:nvSpPr>
        <p:spPr/>
        <p:txBody>
          <a:bodyPr>
            <a:normAutofit fontScale="90000"/>
          </a:bodyPr>
          <a:lstStyle/>
          <a:p>
            <a:r>
              <a:rPr lang="en-US" b="0">
                <a:solidFill>
                  <a:srgbClr val="000000"/>
                </a:solidFill>
                <a:latin typeface="Acumin Pro Condensed Semibold"/>
              </a:rPr>
              <a:t>Brake Side Wheel Hub Installation</a:t>
            </a: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FC1B3C8A-CD58-D5F2-EE2B-B0672F9CEAD6}"/>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D3504D87-703E-ACA4-679E-F1FE7EEC90A3}"/>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rPr>
              <a:t>4.1b</a:t>
            </a:r>
          </a:p>
        </p:txBody>
      </p:sp>
      <p:sp>
        <p:nvSpPr>
          <p:cNvPr id="32" name="TextBox 31">
            <a:extLst>
              <a:ext uri="{FF2B5EF4-FFF2-40B4-BE49-F238E27FC236}">
                <a16:creationId xmlns:a16="http://schemas.microsoft.com/office/drawing/2014/main" id="{61ACF69A-5B23-CF38-5ED4-65222FB2DA9D}"/>
              </a:ext>
            </a:extLst>
          </p:cNvPr>
          <p:cNvSpPr txBox="1"/>
          <p:nvPr/>
        </p:nvSpPr>
        <p:spPr>
          <a:xfrm>
            <a:off x="346819" y="2715105"/>
            <a:ext cx="5400700" cy="83099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ea typeface="+mn-lt"/>
                <a:cs typeface="+mn-lt"/>
              </a:rPr>
              <a:t>Tighten the two M6x30 pinch bolts with an 6mm Allen wrench</a:t>
            </a:r>
            <a:r>
              <a:rPr lang="en-US" sz="2400">
                <a:latin typeface="Aptos"/>
                <a:ea typeface="+mn-lt"/>
                <a:cs typeface="Arial"/>
              </a:rPr>
              <a:t>.</a:t>
            </a:r>
            <a:endParaRPr lang="en-US" sz="2400">
              <a:latin typeface="Aptos"/>
              <a:cs typeface="Arial"/>
            </a:endParaRPr>
          </a:p>
        </p:txBody>
      </p:sp>
      <p:sp>
        <p:nvSpPr>
          <p:cNvPr id="16" name="TextBox 15">
            <a:extLst>
              <a:ext uri="{FF2B5EF4-FFF2-40B4-BE49-F238E27FC236}">
                <a16:creationId xmlns:a16="http://schemas.microsoft.com/office/drawing/2014/main" id="{27083777-4279-A2C2-8894-09AA678A9D48}"/>
              </a:ext>
            </a:extLst>
          </p:cNvPr>
          <p:cNvSpPr txBox="1"/>
          <p:nvPr/>
        </p:nvSpPr>
        <p:spPr>
          <a:xfrm>
            <a:off x="347472" y="1854356"/>
            <a:ext cx="5394960"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chemeClr val="accent3"/>
                </a:solidFill>
                <a:latin typeface="Acumin Pro Condensed Semibold"/>
              </a:rPr>
              <a:t>*</a:t>
            </a:r>
            <a:r>
              <a:rPr lang="en-US" sz="2100" b="1">
                <a:solidFill>
                  <a:schemeClr val="accent3"/>
                </a:solidFill>
                <a:latin typeface="Acumin Pro Condensed Semibold"/>
                <a:ea typeface="+mn-lt"/>
                <a:cs typeface="+mn-lt"/>
              </a:rPr>
              <a:t>start with the brake side and then repeat for motor side as instructed in next steps.</a:t>
            </a:r>
            <a:endParaRPr lang="en-US" sz="2100" b="1">
              <a:solidFill>
                <a:schemeClr val="accent3"/>
              </a:solidFill>
              <a:latin typeface="Acumin Pro Condensed Semibold"/>
            </a:endParaRPr>
          </a:p>
        </p:txBody>
      </p:sp>
      <p:pic>
        <p:nvPicPr>
          <p:cNvPr id="17" name="Picture 16" descr="A metal rod with a screw&#10;&#10;Description automatically generated">
            <a:extLst>
              <a:ext uri="{FF2B5EF4-FFF2-40B4-BE49-F238E27FC236}">
                <a16:creationId xmlns:a16="http://schemas.microsoft.com/office/drawing/2014/main" id="{958E6147-4277-DA8B-D26F-69193288FA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r="15079"/>
          <a:stretch/>
        </p:blipFill>
        <p:spPr>
          <a:xfrm>
            <a:off x="5619750" y="2819397"/>
            <a:ext cx="6115083" cy="2867025"/>
          </a:xfrm>
          <a:prstGeom prst="rect">
            <a:avLst/>
          </a:prstGeom>
        </p:spPr>
      </p:pic>
      <p:sp>
        <p:nvSpPr>
          <p:cNvPr id="19" name="Arrow: Right 18">
            <a:extLst>
              <a:ext uri="{FF2B5EF4-FFF2-40B4-BE49-F238E27FC236}">
                <a16:creationId xmlns:a16="http://schemas.microsoft.com/office/drawing/2014/main" id="{55E1019C-1AF5-6625-D94A-DC3CF67732C7}"/>
              </a:ext>
            </a:extLst>
          </p:cNvPr>
          <p:cNvSpPr/>
          <p:nvPr/>
        </p:nvSpPr>
        <p:spPr>
          <a:xfrm rot="5640000">
            <a:off x="8890714" y="2983005"/>
            <a:ext cx="1253515" cy="300448"/>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48D1E12-0A2C-BB3C-BFAB-80A12CDF3A95}"/>
              </a:ext>
            </a:extLst>
          </p:cNvPr>
          <p:cNvSpPr txBox="1"/>
          <p:nvPr/>
        </p:nvSpPr>
        <p:spPr>
          <a:xfrm>
            <a:off x="8949629" y="2038999"/>
            <a:ext cx="13148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Pinch Bolt</a:t>
            </a:r>
          </a:p>
        </p:txBody>
      </p:sp>
      <p:pic>
        <p:nvPicPr>
          <p:cNvPr id="24" name="Picture 23" descr="Top Kart USA - Brake / Sprocket Hub Pinch Bolt M6 x 30">
            <a:extLst>
              <a:ext uri="{FF2B5EF4-FFF2-40B4-BE49-F238E27FC236}">
                <a16:creationId xmlns:a16="http://schemas.microsoft.com/office/drawing/2014/main" id="{98446B5D-AFFF-9304-58B2-A57D74DD7A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263910" y="58914"/>
            <a:ext cx="1688544" cy="1181310"/>
          </a:xfrm>
          <a:prstGeom prst="rect">
            <a:avLst/>
          </a:prstGeom>
          <a:ln w="228600" cap="sq" cmpd="thickThin">
            <a:noFill/>
            <a:prstDash val="solid"/>
            <a:miter lim="800000"/>
          </a:ln>
          <a:effectLst/>
        </p:spPr>
      </p:pic>
      <p:sp>
        <p:nvSpPr>
          <p:cNvPr id="27" name="TextBox 26">
            <a:extLst>
              <a:ext uri="{FF2B5EF4-FFF2-40B4-BE49-F238E27FC236}">
                <a16:creationId xmlns:a16="http://schemas.microsoft.com/office/drawing/2014/main" id="{5D0BBE53-CB51-DE59-11FC-737A1CC45A90}"/>
              </a:ext>
            </a:extLst>
          </p:cNvPr>
          <p:cNvSpPr txBox="1"/>
          <p:nvPr/>
        </p:nvSpPr>
        <p:spPr>
          <a:xfrm>
            <a:off x="7263938" y="1116671"/>
            <a:ext cx="168799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Brake/Sprocket Hub Pinch Bolt M6 x 30 </a:t>
            </a:r>
            <a:endParaRPr lang="en-US"/>
          </a:p>
        </p:txBody>
      </p:sp>
      <p:pic>
        <p:nvPicPr>
          <p:cNvPr id="29" name="Picture 28" descr="A long silver object on a black background&#10;&#10;AI-generated content may be incorrect.">
            <a:extLst>
              <a:ext uri="{FF2B5EF4-FFF2-40B4-BE49-F238E27FC236}">
                <a16:creationId xmlns:a16="http://schemas.microsoft.com/office/drawing/2014/main" id="{3A8F6850-2EE3-2577-E4F9-479419BB0A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1440000">
            <a:off x="8943773" y="254177"/>
            <a:ext cx="1499413" cy="777921"/>
          </a:xfrm>
          <a:prstGeom prst="rect">
            <a:avLst/>
          </a:prstGeom>
        </p:spPr>
      </p:pic>
      <p:sp>
        <p:nvSpPr>
          <p:cNvPr id="30" name="TextBox 29">
            <a:extLst>
              <a:ext uri="{FF2B5EF4-FFF2-40B4-BE49-F238E27FC236}">
                <a16:creationId xmlns:a16="http://schemas.microsoft.com/office/drawing/2014/main" id="{CB174B15-6FD6-A953-FE32-39461F193775}"/>
              </a:ext>
            </a:extLst>
          </p:cNvPr>
          <p:cNvSpPr txBox="1"/>
          <p:nvPr/>
        </p:nvSpPr>
        <p:spPr>
          <a:xfrm>
            <a:off x="8869581" y="1211920"/>
            <a:ext cx="168799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6 mm Allen Wrench</a:t>
            </a:r>
            <a:endParaRPr lang="en-US"/>
          </a:p>
        </p:txBody>
      </p:sp>
      <p:sp>
        <p:nvSpPr>
          <p:cNvPr id="6" name="Footer Placeholder 4">
            <a:extLst>
              <a:ext uri="{FF2B5EF4-FFF2-40B4-BE49-F238E27FC236}">
                <a16:creationId xmlns:a16="http://schemas.microsoft.com/office/drawing/2014/main" id="{7CA4B472-288C-9D7C-2E44-1239ABAFE158}"/>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29</a:t>
            </a:r>
          </a:p>
        </p:txBody>
      </p:sp>
    </p:spTree>
    <p:extLst>
      <p:ext uri="{BB962C8B-B14F-4D97-AF65-F5344CB8AC3E}">
        <p14:creationId xmlns:p14="http://schemas.microsoft.com/office/powerpoint/2010/main" val="422913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DE16-67D1-1340-D0B5-528D4758E2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265FAA-607F-5D7A-8720-0D1C5CA352EA}"/>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4E16C6B-E215-1E6E-C3EC-C4383B45E93A}"/>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FB041D03-9C1F-C945-559E-040C3B7D740E}"/>
              </a:ext>
            </a:extLst>
          </p:cNvPr>
          <p:cNvSpPr txBox="1">
            <a:spLocks/>
          </p:cNvSpPr>
          <p:nvPr/>
        </p:nvSpPr>
        <p:spPr>
          <a:xfrm>
            <a:off x="4790" y="401937"/>
            <a:ext cx="12205498" cy="540264"/>
          </a:xfrm>
          <a:prstGeom prst="rect">
            <a:avLst/>
          </a:prstGeom>
        </p:spPr>
        <p:txBody>
          <a:bodyPr vert="horz" lIns="91440" tIns="45720" rIns="91440" bIns="45720" rtlCol="0" anchor="ctr">
            <a:normAutofit fontScale="82500" lnSpcReduction="20000"/>
          </a:bodyPr>
          <a:lst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a:lstStyle>
          <a:p>
            <a:pPr algn="ctr"/>
            <a:r>
              <a:rPr lang="en-US">
                <a:latin typeface="Acumin Pro Condensed Semibold"/>
              </a:rPr>
              <a:t>Overview</a:t>
            </a:r>
            <a:endParaRPr lang="en-US"/>
          </a:p>
        </p:txBody>
      </p:sp>
      <p:pic>
        <p:nvPicPr>
          <p:cNvPr id="8" name="Picture 7">
            <a:extLst>
              <a:ext uri="{FF2B5EF4-FFF2-40B4-BE49-F238E27FC236}">
                <a16:creationId xmlns:a16="http://schemas.microsoft.com/office/drawing/2014/main" id="{87DC0471-44DE-EC58-32C4-3EAC41D669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112258" y="1532382"/>
            <a:ext cx="6673596" cy="4213860"/>
          </a:xfrm>
          <a:prstGeom prst="rect">
            <a:avLst/>
          </a:prstGeom>
        </p:spPr>
      </p:pic>
      <p:sp>
        <p:nvSpPr>
          <p:cNvPr id="13" name="TextBox 12">
            <a:extLst>
              <a:ext uri="{FF2B5EF4-FFF2-40B4-BE49-F238E27FC236}">
                <a16:creationId xmlns:a16="http://schemas.microsoft.com/office/drawing/2014/main" id="{0B59D71D-E04A-FE52-F2A6-F0951E3DCFCB}"/>
              </a:ext>
            </a:extLst>
          </p:cNvPr>
          <p:cNvSpPr txBox="1"/>
          <p:nvPr/>
        </p:nvSpPr>
        <p:spPr>
          <a:xfrm>
            <a:off x="7848015" y="1771192"/>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1</a:t>
            </a:r>
          </a:p>
        </p:txBody>
      </p:sp>
      <p:cxnSp>
        <p:nvCxnSpPr>
          <p:cNvPr id="15" name="Straight Arrow Connector 14">
            <a:extLst>
              <a:ext uri="{FF2B5EF4-FFF2-40B4-BE49-F238E27FC236}">
                <a16:creationId xmlns:a16="http://schemas.microsoft.com/office/drawing/2014/main" id="{39359153-1328-6A6C-9537-107DF730C944}"/>
              </a:ext>
            </a:extLst>
          </p:cNvPr>
          <p:cNvCxnSpPr/>
          <p:nvPr/>
        </p:nvCxnSpPr>
        <p:spPr>
          <a:xfrm flipH="1">
            <a:off x="6650431" y="2075243"/>
            <a:ext cx="1190976" cy="27657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D122CAFB-20F0-D723-D17F-8E38BC62BD79}"/>
              </a:ext>
            </a:extLst>
          </p:cNvPr>
          <p:cNvSpPr txBox="1"/>
          <p:nvPr/>
        </p:nvSpPr>
        <p:spPr>
          <a:xfrm>
            <a:off x="5058112" y="2803578"/>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2</a:t>
            </a:r>
          </a:p>
        </p:txBody>
      </p:sp>
      <p:cxnSp>
        <p:nvCxnSpPr>
          <p:cNvPr id="19" name="Straight Arrow Connector 18">
            <a:extLst>
              <a:ext uri="{FF2B5EF4-FFF2-40B4-BE49-F238E27FC236}">
                <a16:creationId xmlns:a16="http://schemas.microsoft.com/office/drawing/2014/main" id="{A00C822B-318A-A5FC-2BC1-88F3732764AF}"/>
              </a:ext>
            </a:extLst>
          </p:cNvPr>
          <p:cNvCxnSpPr/>
          <p:nvPr/>
        </p:nvCxnSpPr>
        <p:spPr>
          <a:xfrm flipV="1">
            <a:off x="5444795" y="2659079"/>
            <a:ext cx="775475" cy="39324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1" name="TextBox 20">
            <a:extLst>
              <a:ext uri="{FF2B5EF4-FFF2-40B4-BE49-F238E27FC236}">
                <a16:creationId xmlns:a16="http://schemas.microsoft.com/office/drawing/2014/main" id="{C8F083B2-5CCB-3445-43FC-0CE20C550EE9}"/>
              </a:ext>
            </a:extLst>
          </p:cNvPr>
          <p:cNvSpPr txBox="1"/>
          <p:nvPr/>
        </p:nvSpPr>
        <p:spPr>
          <a:xfrm>
            <a:off x="6532951" y="3473402"/>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3</a:t>
            </a:r>
          </a:p>
        </p:txBody>
      </p:sp>
      <p:cxnSp>
        <p:nvCxnSpPr>
          <p:cNvPr id="23" name="Straight Arrow Connector 22">
            <a:extLst>
              <a:ext uri="{FF2B5EF4-FFF2-40B4-BE49-F238E27FC236}">
                <a16:creationId xmlns:a16="http://schemas.microsoft.com/office/drawing/2014/main" id="{E384C45C-7FB7-A1A2-08D9-E99D391A4022}"/>
              </a:ext>
            </a:extLst>
          </p:cNvPr>
          <p:cNvCxnSpPr/>
          <p:nvPr/>
        </p:nvCxnSpPr>
        <p:spPr>
          <a:xfrm flipV="1">
            <a:off x="6919633" y="3384208"/>
            <a:ext cx="658717" cy="33793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A032D85B-5C6E-8242-DA94-CFBDF7E6B741}"/>
              </a:ext>
            </a:extLst>
          </p:cNvPr>
          <p:cNvSpPr txBox="1"/>
          <p:nvPr/>
        </p:nvSpPr>
        <p:spPr>
          <a:xfrm>
            <a:off x="8351919" y="4548805"/>
            <a:ext cx="3714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rgbClr val="8D6F3D"/>
                </a:solidFill>
              </a:rPr>
              <a:t>4</a:t>
            </a:r>
          </a:p>
        </p:txBody>
      </p:sp>
      <p:cxnSp>
        <p:nvCxnSpPr>
          <p:cNvPr id="27" name="Straight Arrow Connector 26">
            <a:extLst>
              <a:ext uri="{FF2B5EF4-FFF2-40B4-BE49-F238E27FC236}">
                <a16:creationId xmlns:a16="http://schemas.microsoft.com/office/drawing/2014/main" id="{1B3E2307-7FED-14BB-FE5F-4B563757FE41}"/>
              </a:ext>
            </a:extLst>
          </p:cNvPr>
          <p:cNvCxnSpPr/>
          <p:nvPr/>
        </p:nvCxnSpPr>
        <p:spPr>
          <a:xfrm>
            <a:off x="8732456" y="4852854"/>
            <a:ext cx="2207297" cy="34417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9" name="TextBox 28">
            <a:extLst>
              <a:ext uri="{FF2B5EF4-FFF2-40B4-BE49-F238E27FC236}">
                <a16:creationId xmlns:a16="http://schemas.microsoft.com/office/drawing/2014/main" id="{F6B54867-5D77-D980-FBAD-C450956A4926}"/>
              </a:ext>
            </a:extLst>
          </p:cNvPr>
          <p:cNvSpPr txBox="1"/>
          <p:nvPr/>
        </p:nvSpPr>
        <p:spPr>
          <a:xfrm>
            <a:off x="563388" y="1715237"/>
            <a:ext cx="4011660" cy="278537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Aptos"/>
              </a:rPr>
              <a:t>This module will be divided into four steps:</a:t>
            </a:r>
          </a:p>
          <a:p>
            <a:endParaRPr lang="en-US" sz="2500">
              <a:latin typeface="Aptos"/>
            </a:endParaRPr>
          </a:p>
          <a:p>
            <a:pPr marL="914400" lvl="1" indent="-457200">
              <a:buAutoNum type="arabicPeriod"/>
            </a:pPr>
            <a:r>
              <a:rPr lang="en-US" sz="2500">
                <a:latin typeface="Aptos"/>
              </a:rPr>
              <a:t>Bearings</a:t>
            </a:r>
          </a:p>
          <a:p>
            <a:pPr marL="914400" lvl="1" indent="-457200">
              <a:buAutoNum type="arabicPeriod"/>
            </a:pPr>
            <a:r>
              <a:rPr lang="en-US" sz="2500">
                <a:latin typeface="Aptos"/>
              </a:rPr>
              <a:t>Cassettes</a:t>
            </a:r>
          </a:p>
          <a:p>
            <a:pPr marL="914400" lvl="1" indent="-457200">
              <a:buAutoNum type="arabicPeriod"/>
            </a:pPr>
            <a:r>
              <a:rPr lang="en-US" sz="2500">
                <a:latin typeface="Aptos"/>
              </a:rPr>
              <a:t>Axle</a:t>
            </a:r>
            <a:endParaRPr lang="en-US">
              <a:latin typeface="Franklin Gothic Book" panose="020B0503020102020204"/>
            </a:endParaRPr>
          </a:p>
          <a:p>
            <a:pPr marL="914400" lvl="1" indent="-457200">
              <a:buAutoNum type="arabicPeriod"/>
            </a:pPr>
            <a:r>
              <a:rPr lang="en-US" sz="2500">
                <a:latin typeface="Aptos"/>
              </a:rPr>
              <a:t>Wheel Hub</a:t>
            </a:r>
            <a:endParaRPr lang="en-US">
              <a:latin typeface="Franklin Gothic Book" panose="020B0503020102020204"/>
            </a:endParaRPr>
          </a:p>
        </p:txBody>
      </p:sp>
      <p:sp>
        <p:nvSpPr>
          <p:cNvPr id="3" name="Footer Placeholder 2">
            <a:extLst>
              <a:ext uri="{FF2B5EF4-FFF2-40B4-BE49-F238E27FC236}">
                <a16:creationId xmlns:a16="http://schemas.microsoft.com/office/drawing/2014/main" id="{90627530-3604-048B-8475-946C9503BCC6}"/>
              </a:ext>
            </a:extLst>
          </p:cNvPr>
          <p:cNvSpPr>
            <a:spLocks noGrp="1"/>
          </p:cNvSpPr>
          <p:nvPr>
            <p:ph type="ftr" sz="quarter" idx="15"/>
          </p:nvPr>
        </p:nvSpPr>
        <p:spPr/>
        <p:txBody>
          <a:bodyPr/>
          <a:lstStyle/>
          <a:p>
            <a:pPr algn="r"/>
            <a:r>
              <a:rPr lang="en-US" sz="1800">
                <a:solidFill>
                  <a:schemeClr val="tx1"/>
                </a:solidFill>
              </a:rPr>
              <a:t>3</a:t>
            </a:r>
            <a:endParaRPr lang="en-US"/>
          </a:p>
        </p:txBody>
      </p:sp>
    </p:spTree>
    <p:extLst>
      <p:ext uri="{BB962C8B-B14F-4D97-AF65-F5344CB8AC3E}">
        <p14:creationId xmlns:p14="http://schemas.microsoft.com/office/powerpoint/2010/main" val="1827033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2D0C-A3B3-AA5B-432B-293142A5176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55B9E3B-8C57-57BB-1C47-26F50E7E9A4B}"/>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8" name="Rectangle 7">
            <a:extLst>
              <a:ext uri="{FF2B5EF4-FFF2-40B4-BE49-F238E27FC236}">
                <a16:creationId xmlns:a16="http://schemas.microsoft.com/office/drawing/2014/main" id="{50B4A93C-BC5A-EE46-53F8-3100B37C47FB}"/>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1FA2CB43-DEDF-C20A-666A-FD2E4CD95000}"/>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Sprocket Installation</a:t>
            </a:r>
            <a:endParaRPr lang="en-US"/>
          </a:p>
        </p:txBody>
      </p:sp>
      <p:sp>
        <p:nvSpPr>
          <p:cNvPr id="21" name="TextBox 12">
            <a:extLst>
              <a:ext uri="{FF2B5EF4-FFF2-40B4-BE49-F238E27FC236}">
                <a16:creationId xmlns:a16="http://schemas.microsoft.com/office/drawing/2014/main" id="{AB49CE38-2DF9-BB9F-FBED-4B1B7B62C7F2}"/>
              </a:ext>
            </a:extLst>
          </p:cNvPr>
          <p:cNvSpPr txBox="1"/>
          <p:nvPr/>
        </p:nvSpPr>
        <p:spPr>
          <a:xfrm>
            <a:off x="5600560" y="1013034"/>
            <a:ext cx="20138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50mm Sprocket Carrier</a:t>
            </a:r>
          </a:p>
        </p:txBody>
      </p:sp>
      <p:pic>
        <p:nvPicPr>
          <p:cNvPr id="27" name="Picture 26" descr="A black circular object with a black background&#10;&#10;AI-generated content may be incorrect.">
            <a:extLst>
              <a:ext uri="{FF2B5EF4-FFF2-40B4-BE49-F238E27FC236}">
                <a16:creationId xmlns:a16="http://schemas.microsoft.com/office/drawing/2014/main" id="{81C88595-6D08-94A9-25AB-48A333222AEF}"/>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29" name="TextBox 28">
            <a:extLst>
              <a:ext uri="{FF2B5EF4-FFF2-40B4-BE49-F238E27FC236}">
                <a16:creationId xmlns:a16="http://schemas.microsoft.com/office/drawing/2014/main" id="{41FBEA28-138F-2920-CCAC-CFD8754328D6}"/>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ea typeface="+mj-ea"/>
                <a:cs typeface="+mj-cs"/>
              </a:rPr>
              <a:t>4.2</a:t>
            </a:r>
          </a:p>
        </p:txBody>
      </p:sp>
      <p:sp>
        <p:nvSpPr>
          <p:cNvPr id="31" name="TextBox 30">
            <a:extLst>
              <a:ext uri="{FF2B5EF4-FFF2-40B4-BE49-F238E27FC236}">
                <a16:creationId xmlns:a16="http://schemas.microsoft.com/office/drawing/2014/main" id="{094B10A0-3175-44B5-913D-50305DD3DA14}"/>
              </a:ext>
            </a:extLst>
          </p:cNvPr>
          <p:cNvSpPr txBox="1"/>
          <p:nvPr/>
        </p:nvSpPr>
        <p:spPr>
          <a:xfrm>
            <a:off x="458252" y="1711581"/>
            <a:ext cx="5649575" cy="267765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ptos"/>
              </a:rPr>
              <a:t>1. For the motor side, place the axle keyway closest to the bearing and slide the sprocket over it.</a:t>
            </a:r>
          </a:p>
          <a:p>
            <a:endParaRPr lang="en-US" sz="2400">
              <a:latin typeface="Aptos"/>
            </a:endParaRPr>
          </a:p>
          <a:p>
            <a:r>
              <a:rPr lang="en-US" sz="2400">
                <a:latin typeface="Aptos"/>
              </a:rPr>
              <a:t>2. Repeat keyway and wheel hub installation on the motor side as instructed in 4A and 4B.</a:t>
            </a:r>
          </a:p>
        </p:txBody>
      </p:sp>
      <p:pic>
        <p:nvPicPr>
          <p:cNvPr id="5" name="Picture 4">
            <a:extLst>
              <a:ext uri="{FF2B5EF4-FFF2-40B4-BE49-F238E27FC236}">
                <a16:creationId xmlns:a16="http://schemas.microsoft.com/office/drawing/2014/main" id="{B27201E2-03BE-1CDE-75D9-5724E5A56861}"/>
              </a:ext>
            </a:extLst>
          </p:cNvPr>
          <p:cNvPicPr>
            <a:picLocks noChangeAspect="1"/>
          </p:cNvPicPr>
          <p:nvPr/>
        </p:nvPicPr>
        <p:blipFill>
          <a:blip r:embed="rId3"/>
          <a:stretch>
            <a:fillRect/>
          </a:stretch>
        </p:blipFill>
        <p:spPr>
          <a:xfrm>
            <a:off x="8825833" y="1352142"/>
            <a:ext cx="2539074" cy="3427055"/>
          </a:xfrm>
          <a:prstGeom prst="rect">
            <a:avLst/>
          </a:prstGeom>
        </p:spPr>
      </p:pic>
      <p:pic>
        <p:nvPicPr>
          <p:cNvPr id="9" name="Picture 8" descr="A hand holding a metal object&#10;&#10;Description automatically generated">
            <a:extLst>
              <a:ext uri="{FF2B5EF4-FFF2-40B4-BE49-F238E27FC236}">
                <a16:creationId xmlns:a16="http://schemas.microsoft.com/office/drawing/2014/main" id="{BD9B0795-0358-101D-F4F5-77CFB98328D3}"/>
              </a:ext>
            </a:extLst>
          </p:cNvPr>
          <p:cNvPicPr>
            <a:picLocks noChangeAspect="1"/>
          </p:cNvPicPr>
          <p:nvPr/>
        </p:nvPicPr>
        <p:blipFill>
          <a:blip r:embed="rId4"/>
          <a:srcRect l="7143" t="291" b="-177"/>
          <a:stretch/>
        </p:blipFill>
        <p:spPr>
          <a:xfrm>
            <a:off x="6603633" y="1365781"/>
            <a:ext cx="1909439" cy="3399808"/>
          </a:xfrm>
          <a:prstGeom prst="rect">
            <a:avLst/>
          </a:prstGeom>
        </p:spPr>
      </p:pic>
      <p:sp>
        <p:nvSpPr>
          <p:cNvPr id="14" name="TextBox 13">
            <a:extLst>
              <a:ext uri="{FF2B5EF4-FFF2-40B4-BE49-F238E27FC236}">
                <a16:creationId xmlns:a16="http://schemas.microsoft.com/office/drawing/2014/main" id="{FF9D4D9D-4D1E-C803-DF28-FFD658DE4E3B}"/>
              </a:ext>
            </a:extLst>
          </p:cNvPr>
          <p:cNvSpPr txBox="1"/>
          <p:nvPr/>
        </p:nvSpPr>
        <p:spPr>
          <a:xfrm>
            <a:off x="6352921" y="4757094"/>
            <a:ext cx="2516071" cy="369332"/>
          </a:xfrm>
          <a:prstGeom prst="rect">
            <a:avLst/>
          </a:prstGeom>
          <a:noFill/>
        </p:spPr>
        <p:txBody>
          <a:bodyPr wrap="square" lIns="91440" tIns="45720" rIns="91440" bIns="45720" anchor="t">
            <a:spAutoFit/>
          </a:bodyPr>
          <a:lstStyle/>
          <a:p>
            <a:pPr algn="ctr"/>
            <a:r>
              <a:rPr lang="en-US">
                <a:latin typeface="Aptos"/>
              </a:rPr>
              <a:t>Key under sprocket hub </a:t>
            </a:r>
            <a:endParaRPr lang="en-US">
              <a:latin typeface="Aptos" panose="020B0004020202020204" pitchFamily="34" charset="0"/>
            </a:endParaRPr>
          </a:p>
        </p:txBody>
      </p:sp>
      <p:pic>
        <p:nvPicPr>
          <p:cNvPr id="15" name="Picture 14" descr="Sprocket Carrier 30mm">
            <a:extLst>
              <a:ext uri="{FF2B5EF4-FFF2-40B4-BE49-F238E27FC236}">
                <a16:creationId xmlns:a16="http://schemas.microsoft.com/office/drawing/2014/main" id="{3B5BFDF2-6E37-C35C-F7B2-A7EAE9DED41E}"/>
              </a:ext>
            </a:extLst>
          </p:cNvPr>
          <p:cNvPicPr>
            <a:picLocks noChangeAspect="1"/>
          </p:cNvPicPr>
          <p:nvPr/>
        </p:nvPicPr>
        <p:blipFill>
          <a:blip r:embed="rId5">
            <a:clrChange>
              <a:clrFrom>
                <a:srgbClr val="FFFFFF"/>
              </a:clrFrom>
              <a:clrTo>
                <a:srgbClr val="FFFFFF">
                  <a:alpha val="0"/>
                </a:srgbClr>
              </a:clrTo>
            </a:clrChange>
          </a:blip>
          <a:srcRect l="11128" r="18077"/>
          <a:stretch/>
        </p:blipFill>
        <p:spPr>
          <a:xfrm>
            <a:off x="6020663" y="-66122"/>
            <a:ext cx="1253101" cy="118414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6" name="TextBox 12">
            <a:extLst>
              <a:ext uri="{FF2B5EF4-FFF2-40B4-BE49-F238E27FC236}">
                <a16:creationId xmlns:a16="http://schemas.microsoft.com/office/drawing/2014/main" id="{E34D2AC3-B142-23F6-B3BF-8D5C075D5C20}"/>
              </a:ext>
            </a:extLst>
          </p:cNvPr>
          <p:cNvSpPr txBox="1"/>
          <p:nvPr/>
        </p:nvSpPr>
        <p:spPr>
          <a:xfrm>
            <a:off x="7614435" y="1017814"/>
            <a:ext cx="20138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2 Peg Keyway</a:t>
            </a:r>
          </a:p>
        </p:txBody>
      </p:sp>
      <p:pic>
        <p:nvPicPr>
          <p:cNvPr id="17" name="Picture 16" descr="2 Peg Key">
            <a:extLst>
              <a:ext uri="{FF2B5EF4-FFF2-40B4-BE49-F238E27FC236}">
                <a16:creationId xmlns:a16="http://schemas.microsoft.com/office/drawing/2014/main" id="{70018911-4F2C-7A4D-049F-740B68ECAC88}"/>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402383" y="-120550"/>
            <a:ext cx="2521948" cy="168380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CE0BD522-4673-9F33-4AAF-41D9D9531C74}"/>
              </a:ext>
            </a:extLst>
          </p:cNvPr>
          <p:cNvSpPr/>
          <p:nvPr/>
        </p:nvSpPr>
        <p:spPr>
          <a:xfrm rot="20820000">
            <a:off x="7103715" y="2375796"/>
            <a:ext cx="1685092" cy="550068"/>
          </a:xfrm>
          <a:prstGeom prst="rect">
            <a:avLst/>
          </a:prstGeom>
          <a:noFill/>
          <a:ln w="57150">
            <a:solidFill>
              <a:schemeClr val="accent5"/>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768CADF-55C4-5E75-621C-84829B65F461}"/>
              </a:ext>
            </a:extLst>
          </p:cNvPr>
          <p:cNvSpPr/>
          <p:nvPr/>
        </p:nvSpPr>
        <p:spPr>
          <a:xfrm rot="16200000">
            <a:off x="7202379" y="3417006"/>
            <a:ext cx="1763973" cy="289344"/>
          </a:xfrm>
          <a:prstGeom prst="rightArrow">
            <a:avLst/>
          </a:prstGeom>
          <a:solidFill>
            <a:schemeClr val="accent5"/>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A2DE53-150C-70C3-962C-DBAA6B8CBBB2}"/>
              </a:ext>
            </a:extLst>
          </p:cNvPr>
          <p:cNvSpPr txBox="1"/>
          <p:nvPr/>
        </p:nvSpPr>
        <p:spPr>
          <a:xfrm>
            <a:off x="9023754" y="4764714"/>
            <a:ext cx="213634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Installed sprocket</a:t>
            </a:r>
          </a:p>
        </p:txBody>
      </p:sp>
      <p:sp>
        <p:nvSpPr>
          <p:cNvPr id="2" name="Footer Placeholder 4">
            <a:extLst>
              <a:ext uri="{FF2B5EF4-FFF2-40B4-BE49-F238E27FC236}">
                <a16:creationId xmlns:a16="http://schemas.microsoft.com/office/drawing/2014/main" id="{45287B4D-06D3-E623-1462-D53ECA4A6C78}"/>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30</a:t>
            </a:r>
          </a:p>
        </p:txBody>
      </p:sp>
    </p:spTree>
    <p:extLst>
      <p:ext uri="{BB962C8B-B14F-4D97-AF65-F5344CB8AC3E}">
        <p14:creationId xmlns:p14="http://schemas.microsoft.com/office/powerpoint/2010/main" val="2805023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002F8-3B42-7C37-D929-5DC4709B954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409476-6D33-DF16-213C-D4DB2991C509}"/>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6EF5D27-D68A-400E-00FA-45C0AF4BD4CB}"/>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368FE21-E3CE-8FEC-4707-592DA6C26356}"/>
              </a:ext>
            </a:extLst>
          </p:cNvPr>
          <p:cNvSpPr>
            <a:spLocks noGrp="1"/>
          </p:cNvSpPr>
          <p:nvPr>
            <p:ph type="title"/>
          </p:nvPr>
        </p:nvSpPr>
        <p:spPr/>
        <p:txBody>
          <a:bodyPr>
            <a:normAutofit fontScale="90000"/>
          </a:bodyPr>
          <a:lstStyle/>
          <a:p>
            <a:r>
              <a:rPr lang="en-US" b="0">
                <a:solidFill>
                  <a:srgbClr val="000000"/>
                </a:solidFill>
                <a:latin typeface="Acumin Pro Condensed Semibold"/>
              </a:rPr>
              <a:t>Motor Mount Stop Bolt</a:t>
            </a:r>
            <a:endParaRPr lang="en-US"/>
          </a:p>
        </p:txBody>
      </p:sp>
      <p:pic>
        <p:nvPicPr>
          <p:cNvPr id="8" name="Picture 7" descr="A black circular object with a black background&#10;&#10;AI-generated content may be incorrect.">
            <a:extLst>
              <a:ext uri="{FF2B5EF4-FFF2-40B4-BE49-F238E27FC236}">
                <a16:creationId xmlns:a16="http://schemas.microsoft.com/office/drawing/2014/main" id="{094F295D-158A-AF2D-4BFE-46EC3D2C354C}"/>
              </a:ext>
            </a:extLst>
          </p:cNvPr>
          <p:cNvPicPr>
            <a:picLocks noChangeAspect="1"/>
          </p:cNvPicPr>
          <p:nvPr/>
        </p:nvPicPr>
        <p:blipFill>
          <a:blip r:embed="rId2"/>
          <a:srcRect l="16463" t="5575" r="610" b="12130"/>
          <a:stretch/>
        </p:blipFill>
        <p:spPr>
          <a:xfrm>
            <a:off x="10537698" y="-762"/>
            <a:ext cx="1656746" cy="1444228"/>
          </a:xfrm>
          <a:prstGeom prst="rect">
            <a:avLst/>
          </a:prstGeom>
        </p:spPr>
      </p:pic>
      <p:sp>
        <p:nvSpPr>
          <p:cNvPr id="9" name="TextBox 8">
            <a:extLst>
              <a:ext uri="{FF2B5EF4-FFF2-40B4-BE49-F238E27FC236}">
                <a16:creationId xmlns:a16="http://schemas.microsoft.com/office/drawing/2014/main" id="{40DD5587-2AE3-47B2-7DF0-197DAE081AB2}"/>
              </a:ext>
            </a:extLst>
          </p:cNvPr>
          <p:cNvSpPr txBox="1"/>
          <p:nvPr/>
        </p:nvSpPr>
        <p:spPr>
          <a:xfrm>
            <a:off x="10539984" y="405413"/>
            <a:ext cx="17434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Acumin Pro Semibold"/>
              </a:rPr>
              <a:t>4.3</a:t>
            </a:r>
          </a:p>
        </p:txBody>
      </p:sp>
      <p:sp>
        <p:nvSpPr>
          <p:cNvPr id="32" name="TextBox 31">
            <a:extLst>
              <a:ext uri="{FF2B5EF4-FFF2-40B4-BE49-F238E27FC236}">
                <a16:creationId xmlns:a16="http://schemas.microsoft.com/office/drawing/2014/main" id="{F885EF68-9E51-14B3-4D18-83EBF21E7E89}"/>
              </a:ext>
            </a:extLst>
          </p:cNvPr>
          <p:cNvSpPr txBox="1"/>
          <p:nvPr/>
        </p:nvSpPr>
        <p:spPr>
          <a:xfrm>
            <a:off x="469447" y="2220077"/>
            <a:ext cx="5400700"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ea typeface="+mn-lt"/>
                <a:cs typeface="+mn-lt"/>
              </a:rPr>
              <a:t>Place an M10 nut on the threads of the motor mount stop bolt. </a:t>
            </a:r>
            <a:endParaRPr lang="en-US" sz="2400">
              <a:ea typeface="+mn-lt"/>
              <a:cs typeface="Arial"/>
            </a:endParaRPr>
          </a:p>
          <a:p>
            <a:endParaRPr lang="en-US" sz="2400">
              <a:ea typeface="+mn-lt"/>
              <a:cs typeface="+mn-lt"/>
            </a:endParaRPr>
          </a:p>
          <a:p>
            <a:pPr marL="342900" indent="-342900">
              <a:buFont typeface="Arial"/>
              <a:buChar char="•"/>
            </a:pPr>
            <a:r>
              <a:rPr lang="en-US" sz="2400">
                <a:ea typeface="+mn-lt"/>
                <a:cs typeface="+mn-lt"/>
              </a:rPr>
              <a:t>Insert the bolt with nut into the side of the frame hanger, as instructed in the image to the right.</a:t>
            </a:r>
            <a:endParaRPr lang="en-US" sz="2400">
              <a:latin typeface="Franklin Gothic Book"/>
              <a:cs typeface="Arial"/>
            </a:endParaRPr>
          </a:p>
        </p:txBody>
      </p:sp>
      <p:sp>
        <p:nvSpPr>
          <p:cNvPr id="27" name="TextBox 26">
            <a:extLst>
              <a:ext uri="{FF2B5EF4-FFF2-40B4-BE49-F238E27FC236}">
                <a16:creationId xmlns:a16="http://schemas.microsoft.com/office/drawing/2014/main" id="{FAFAF64B-3240-D40E-2D8E-44B727643BB1}"/>
              </a:ext>
            </a:extLst>
          </p:cNvPr>
          <p:cNvSpPr txBox="1"/>
          <p:nvPr/>
        </p:nvSpPr>
        <p:spPr>
          <a:xfrm>
            <a:off x="7102302" y="1116671"/>
            <a:ext cx="168799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M10 Motor Stop Bolt x 30 </a:t>
            </a:r>
            <a:endParaRPr lang="en-US"/>
          </a:p>
        </p:txBody>
      </p:sp>
      <p:pic>
        <p:nvPicPr>
          <p:cNvPr id="29" name="Picture 28" descr="A long silver object on a black background&#10;&#10;AI-generated content may be incorrect.">
            <a:extLst>
              <a:ext uri="{FF2B5EF4-FFF2-40B4-BE49-F238E27FC236}">
                <a16:creationId xmlns:a16="http://schemas.microsoft.com/office/drawing/2014/main" id="{9B29C521-96A3-7F42-CA56-C93091E532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440000">
            <a:off x="8943773" y="254177"/>
            <a:ext cx="1499413" cy="777921"/>
          </a:xfrm>
          <a:prstGeom prst="rect">
            <a:avLst/>
          </a:prstGeom>
        </p:spPr>
      </p:pic>
      <p:sp>
        <p:nvSpPr>
          <p:cNvPr id="30" name="TextBox 29">
            <a:extLst>
              <a:ext uri="{FF2B5EF4-FFF2-40B4-BE49-F238E27FC236}">
                <a16:creationId xmlns:a16="http://schemas.microsoft.com/office/drawing/2014/main" id="{547ED895-05FB-AE23-A470-F87649918ECD}"/>
              </a:ext>
            </a:extLst>
          </p:cNvPr>
          <p:cNvSpPr txBox="1"/>
          <p:nvPr/>
        </p:nvSpPr>
        <p:spPr>
          <a:xfrm>
            <a:off x="8869581" y="1211920"/>
            <a:ext cx="168799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6 mm Allen Wrench</a:t>
            </a:r>
            <a:endParaRPr lang="en-US"/>
          </a:p>
        </p:txBody>
      </p:sp>
      <p:sp>
        <p:nvSpPr>
          <p:cNvPr id="11" name="TextBox 10">
            <a:extLst>
              <a:ext uri="{FF2B5EF4-FFF2-40B4-BE49-F238E27FC236}">
                <a16:creationId xmlns:a16="http://schemas.microsoft.com/office/drawing/2014/main" id="{3D44F734-F0E3-A0F5-6D0B-7B880881DC61}"/>
              </a:ext>
            </a:extLst>
          </p:cNvPr>
          <p:cNvSpPr txBox="1"/>
          <p:nvPr/>
        </p:nvSpPr>
        <p:spPr>
          <a:xfrm>
            <a:off x="10541242" y="3553546"/>
            <a:ext cx="17566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Bolt Goes Here</a:t>
            </a:r>
          </a:p>
        </p:txBody>
      </p:sp>
      <p:pic>
        <p:nvPicPr>
          <p:cNvPr id="6" name="Picture 5" descr="A close up of a blue metal piece&#10;&#10;AI-generated content may be incorrect.">
            <a:extLst>
              <a:ext uri="{FF2B5EF4-FFF2-40B4-BE49-F238E27FC236}">
                <a16:creationId xmlns:a16="http://schemas.microsoft.com/office/drawing/2014/main" id="{6D6019A1-B059-AB32-E7B8-8D6F2A2BF9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015774" y="1700784"/>
            <a:ext cx="2567859" cy="3346704"/>
          </a:xfrm>
          <a:prstGeom prst="rect">
            <a:avLst/>
          </a:prstGeom>
        </p:spPr>
      </p:pic>
      <p:sp>
        <p:nvSpPr>
          <p:cNvPr id="10" name="Arrow: Down 9">
            <a:extLst>
              <a:ext uri="{FF2B5EF4-FFF2-40B4-BE49-F238E27FC236}">
                <a16:creationId xmlns:a16="http://schemas.microsoft.com/office/drawing/2014/main" id="{C2A59499-0510-246A-5553-E15E38821693}"/>
              </a:ext>
            </a:extLst>
          </p:cNvPr>
          <p:cNvSpPr/>
          <p:nvPr/>
        </p:nvSpPr>
        <p:spPr>
          <a:xfrm rot="3981684">
            <a:off x="9754809" y="3534904"/>
            <a:ext cx="375267" cy="1178705"/>
          </a:xfrm>
          <a:prstGeom prst="downArrow">
            <a:avLst>
              <a:gd name="adj1" fmla="val 40431"/>
              <a:gd name="adj2" fmla="val 50000"/>
            </a:avLst>
          </a:prstGeom>
          <a:solidFill>
            <a:schemeClr val="accent3"/>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endParaRPr lang="en-US"/>
          </a:p>
        </p:txBody>
      </p:sp>
      <p:sp>
        <p:nvSpPr>
          <p:cNvPr id="7" name="Footer Placeholder 4">
            <a:extLst>
              <a:ext uri="{FF2B5EF4-FFF2-40B4-BE49-F238E27FC236}">
                <a16:creationId xmlns:a16="http://schemas.microsoft.com/office/drawing/2014/main" id="{63D09A8F-ACE4-047D-D597-8DAC137F0032}"/>
              </a:ext>
            </a:extLst>
          </p:cNvPr>
          <p:cNvSpPr txBox="1">
            <a:spLocks/>
          </p:cNvSpPr>
          <p:nvPr/>
        </p:nvSpPr>
        <p:spPr>
          <a:xfrm>
            <a:off x="10092164" y="6385744"/>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31</a:t>
            </a:r>
          </a:p>
        </p:txBody>
      </p:sp>
      <p:pic>
        <p:nvPicPr>
          <p:cNvPr id="5" name="Picture 4" descr="A bolt with a nut&#10;&#10;AI-generated content may be incorrect.">
            <a:extLst>
              <a:ext uri="{FF2B5EF4-FFF2-40B4-BE49-F238E27FC236}">
                <a16:creationId xmlns:a16="http://schemas.microsoft.com/office/drawing/2014/main" id="{FF830C06-6A3F-5A85-9375-844BA1019425}"/>
              </a:ext>
            </a:extLst>
          </p:cNvPr>
          <p:cNvPicPr>
            <a:picLocks noChangeAspect="1"/>
          </p:cNvPicPr>
          <p:nvPr/>
        </p:nvPicPr>
        <p:blipFill>
          <a:blip r:embed="rId7"/>
          <a:stretch>
            <a:fillRect/>
          </a:stretch>
        </p:blipFill>
        <p:spPr>
          <a:xfrm>
            <a:off x="7025408" y="222971"/>
            <a:ext cx="1841501" cy="899103"/>
          </a:xfrm>
          <a:prstGeom prst="rect">
            <a:avLst/>
          </a:prstGeom>
        </p:spPr>
      </p:pic>
    </p:spTree>
    <p:extLst>
      <p:ext uri="{BB962C8B-B14F-4D97-AF65-F5344CB8AC3E}">
        <p14:creationId xmlns:p14="http://schemas.microsoft.com/office/powerpoint/2010/main" val="1544335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a:latin typeface="Acumin Pro Condensed Semibold"/>
              </a:rPr>
              <a:t>Appendix and References</a:t>
            </a:r>
            <a:endParaRPr lang="en-US"/>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vert="horz" lIns="91440" tIns="45720" rIns="91440" bIns="45720" rtlCol="0" anchor="t">
            <a:noAutofit/>
          </a:bodyPr>
          <a:lstStyle/>
          <a:p>
            <a:r>
              <a:rPr lang="en-US" sz="2800">
                <a:latin typeface="Times New Roman"/>
                <a:cs typeface="Times New Roman"/>
              </a:rPr>
              <a:t>Rear Axle Assembly</a:t>
            </a:r>
          </a:p>
        </p:txBody>
      </p:sp>
    </p:spTree>
    <p:extLst>
      <p:ext uri="{BB962C8B-B14F-4D97-AF65-F5344CB8AC3E}">
        <p14:creationId xmlns:p14="http://schemas.microsoft.com/office/powerpoint/2010/main" val="1490841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73A23-77E5-312A-A409-D862CC1B6F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60E79DA-1F15-470F-A23E-EA3582671CCB}"/>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1F680F-85CC-19CA-2881-70DAD5CDA207}"/>
              </a:ext>
            </a:extLst>
          </p:cNvPr>
          <p:cNvSpPr/>
          <p:nvPr/>
        </p:nvSpPr>
        <p:spPr>
          <a:xfrm>
            <a:off x="0" y="339682"/>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4E466CFC-239E-932C-BF26-782BCE40AACF}"/>
              </a:ext>
            </a:extLst>
          </p:cNvPr>
          <p:cNvSpPr>
            <a:spLocks noGrp="1"/>
          </p:cNvSpPr>
          <p:nvPr>
            <p:ph type="title"/>
          </p:nvPr>
        </p:nvSpPr>
        <p:spPr>
          <a:xfrm>
            <a:off x="96158" y="357790"/>
            <a:ext cx="11547928" cy="607175"/>
          </a:xfrm>
        </p:spPr>
        <p:txBody>
          <a:bodyPr>
            <a:normAutofit fontScale="90000"/>
          </a:bodyPr>
          <a:lstStyle/>
          <a:p>
            <a:pPr algn="l"/>
            <a:r>
              <a:rPr lang="en-US">
                <a:latin typeface="Acumin Pro Condensed Semibold"/>
              </a:rPr>
              <a:t>Top Kart Video Demonstration</a:t>
            </a:r>
            <a:endParaRPr lang="en-US"/>
          </a:p>
        </p:txBody>
      </p:sp>
      <p:pic>
        <p:nvPicPr>
          <p:cNvPr id="9" name="Online Media 4" title="How To: Install Rear Axle Assembly">
            <a:hlinkClick r:id="" action="ppaction://media"/>
            <a:extLst>
              <a:ext uri="{FF2B5EF4-FFF2-40B4-BE49-F238E27FC236}">
                <a16:creationId xmlns:a16="http://schemas.microsoft.com/office/drawing/2014/main" id="{57E2C099-7D2B-C736-E7D6-4EC634471827}"/>
              </a:ext>
            </a:extLst>
          </p:cNvPr>
          <p:cNvPicPr>
            <a:picLocks noRot="1" noChangeAspect="1"/>
          </p:cNvPicPr>
          <p:nvPr>
            <a:videoFile r:link="rId1"/>
          </p:nvPr>
        </p:nvPicPr>
        <p:blipFill>
          <a:blip r:embed="rId3"/>
          <a:stretch>
            <a:fillRect/>
          </a:stretch>
        </p:blipFill>
        <p:spPr>
          <a:xfrm>
            <a:off x="2095788" y="1182963"/>
            <a:ext cx="8002011" cy="4455007"/>
          </a:xfrm>
          <a:prstGeom prst="rect">
            <a:avLst/>
          </a:prstGeom>
          <a:ln w="28575">
            <a:solidFill>
              <a:schemeClr val="accent1"/>
            </a:solidFill>
          </a:ln>
        </p:spPr>
      </p:pic>
      <p:sp>
        <p:nvSpPr>
          <p:cNvPr id="3" name="Footer Placeholder 4">
            <a:extLst>
              <a:ext uri="{FF2B5EF4-FFF2-40B4-BE49-F238E27FC236}">
                <a16:creationId xmlns:a16="http://schemas.microsoft.com/office/drawing/2014/main" id="{07C3E2C6-2D0D-5DC4-33DB-209F65C56F91}"/>
              </a:ext>
            </a:extLst>
          </p:cNvPr>
          <p:cNvSpPr txBox="1">
            <a:spLocks/>
          </p:cNvSpPr>
          <p:nvPr/>
        </p:nvSpPr>
        <p:spPr>
          <a:xfrm>
            <a:off x="9948231" y="6295058"/>
            <a:ext cx="1786567" cy="32397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33</a:t>
            </a:r>
          </a:p>
        </p:txBody>
      </p:sp>
    </p:spTree>
    <p:extLst>
      <p:ext uri="{BB962C8B-B14F-4D97-AF65-F5344CB8AC3E}">
        <p14:creationId xmlns:p14="http://schemas.microsoft.com/office/powerpoint/2010/main" val="3173521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3AF4-CA40-E58E-944B-9FE1F1B0A312}"/>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1139AEAC-3CDB-3010-A68E-DB34C6B5F0A9}"/>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40C56D9-7A39-B4B8-85A7-6C09623F514B}"/>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265DE33-C9EB-6694-7BE8-F998C36108A0}"/>
              </a:ext>
            </a:extLst>
          </p:cNvPr>
          <p:cNvSpPr>
            <a:spLocks noGrp="1"/>
          </p:cNvSpPr>
          <p:nvPr>
            <p:ph type="body" sz="quarter" idx="11"/>
          </p:nvPr>
        </p:nvSpPr>
        <p:spPr/>
        <p:txBody>
          <a:bodyPr vert="horz" lIns="91440" tIns="45720" rIns="91440" bIns="45720" rtlCol="0" anchor="t">
            <a:noAutofit/>
          </a:bodyPr>
          <a:lstStyle/>
          <a:p>
            <a:pPr algn="ctr"/>
            <a:r>
              <a:rPr lang="en-US">
                <a:latin typeface="Acumin Pro Condensed Semibold"/>
              </a:rPr>
              <a:t>Required Tools for Module</a:t>
            </a:r>
            <a:endParaRPr lang="en-US"/>
          </a:p>
        </p:txBody>
      </p:sp>
      <p:sp>
        <p:nvSpPr>
          <p:cNvPr id="4" name="Title 3">
            <a:extLst>
              <a:ext uri="{FF2B5EF4-FFF2-40B4-BE49-F238E27FC236}">
                <a16:creationId xmlns:a16="http://schemas.microsoft.com/office/drawing/2014/main" id="{EF20FC41-2549-C06C-0E7D-629549CECB39}"/>
              </a:ext>
            </a:extLst>
          </p:cNvPr>
          <p:cNvSpPr>
            <a:spLocks noGrp="1"/>
          </p:cNvSpPr>
          <p:nvPr>
            <p:ph type="title"/>
          </p:nvPr>
        </p:nvSpPr>
        <p:spPr/>
        <p:txBody>
          <a:bodyPr>
            <a:normAutofit fontScale="90000"/>
          </a:bodyPr>
          <a:lstStyle/>
          <a:p>
            <a:pPr algn="ctr"/>
            <a:r>
              <a:rPr lang="en-US">
                <a:latin typeface="Acumin Pro Condensed Semibold"/>
              </a:rPr>
              <a:t>Tools</a:t>
            </a:r>
            <a:endParaRPr lang="en-US"/>
          </a:p>
        </p:txBody>
      </p:sp>
      <p:pic>
        <p:nvPicPr>
          <p:cNvPr id="6" name="Picture 5" descr="A measuring tape with a black background&#10;&#10;AI-generated content may be incorrect.">
            <a:extLst>
              <a:ext uri="{FF2B5EF4-FFF2-40B4-BE49-F238E27FC236}">
                <a16:creationId xmlns:a16="http://schemas.microsoft.com/office/drawing/2014/main" id="{EB1C8002-B301-4DB5-27A8-77FB5288063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439428" y="1425254"/>
            <a:ext cx="2425468" cy="1758465"/>
          </a:xfrm>
          <a:prstGeom prst="rect">
            <a:avLst/>
          </a:prstGeom>
        </p:spPr>
      </p:pic>
      <p:pic>
        <p:nvPicPr>
          <p:cNvPr id="8" name="Picture 7" descr="A close-up of a tool&#10;&#10;AI-generated content may be incorrect.">
            <a:extLst>
              <a:ext uri="{FF2B5EF4-FFF2-40B4-BE49-F238E27FC236}">
                <a16:creationId xmlns:a16="http://schemas.microsoft.com/office/drawing/2014/main" id="{C8140437-7CFF-2AB9-72E9-27D67A80B37B}"/>
              </a:ext>
            </a:extLst>
          </p:cNvPr>
          <p:cNvPicPr>
            <a:picLocks noChangeAspect="1"/>
          </p:cNvPicPr>
          <p:nvPr/>
        </p:nvPicPr>
        <p:blipFill>
          <a:blip r:embed="rId4"/>
          <a:srcRect l="5539"/>
          <a:stretch/>
        </p:blipFill>
        <p:spPr>
          <a:xfrm>
            <a:off x="9411657" y="3333094"/>
            <a:ext cx="2425469" cy="1656171"/>
          </a:xfrm>
          <a:prstGeom prst="rect">
            <a:avLst/>
          </a:prstGeom>
        </p:spPr>
      </p:pic>
      <p:pic>
        <p:nvPicPr>
          <p:cNvPr id="12" name="Picture 11" descr="A long silver object on a black background&#10;&#10;AI-generated content may be incorrect.">
            <a:extLst>
              <a:ext uri="{FF2B5EF4-FFF2-40B4-BE49-F238E27FC236}">
                <a16:creationId xmlns:a16="http://schemas.microsoft.com/office/drawing/2014/main" id="{3CFB7185-1E91-DA5B-55AB-742FF0C677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782182" y="1439693"/>
            <a:ext cx="3064234" cy="1744026"/>
          </a:xfrm>
          <a:prstGeom prst="rect">
            <a:avLst/>
          </a:prstGeom>
        </p:spPr>
      </p:pic>
      <p:sp>
        <p:nvSpPr>
          <p:cNvPr id="16" name="TextBox 9">
            <a:extLst>
              <a:ext uri="{FF2B5EF4-FFF2-40B4-BE49-F238E27FC236}">
                <a16:creationId xmlns:a16="http://schemas.microsoft.com/office/drawing/2014/main" id="{34B7CD0F-33DB-2CCB-B840-1430D4E2FBD1}"/>
              </a:ext>
            </a:extLst>
          </p:cNvPr>
          <p:cNvSpPr txBox="1"/>
          <p:nvPr/>
        </p:nvSpPr>
        <p:spPr>
          <a:xfrm>
            <a:off x="5398243" y="1439693"/>
            <a:ext cx="383939"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a:t>
            </a:r>
          </a:p>
          <a:p>
            <a:endParaRPr lang="en-US"/>
          </a:p>
          <a:p>
            <a:endParaRPr lang="en-US"/>
          </a:p>
          <a:p>
            <a:endParaRPr lang="en-US"/>
          </a:p>
          <a:p>
            <a:endParaRPr lang="en-US"/>
          </a:p>
          <a:p>
            <a:endParaRPr lang="en-US"/>
          </a:p>
          <a:p>
            <a:endParaRPr lang="en-US"/>
          </a:p>
          <a:p>
            <a:r>
              <a:rPr lang="en-US"/>
              <a:t>3.</a:t>
            </a:r>
          </a:p>
        </p:txBody>
      </p:sp>
      <p:sp>
        <p:nvSpPr>
          <p:cNvPr id="20" name="TextBox 10">
            <a:extLst>
              <a:ext uri="{FF2B5EF4-FFF2-40B4-BE49-F238E27FC236}">
                <a16:creationId xmlns:a16="http://schemas.microsoft.com/office/drawing/2014/main" id="{4C54FD3A-D3EF-1627-E8C1-9E132C020842}"/>
              </a:ext>
            </a:extLst>
          </p:cNvPr>
          <p:cNvSpPr txBox="1"/>
          <p:nvPr/>
        </p:nvSpPr>
        <p:spPr>
          <a:xfrm>
            <a:off x="9027718" y="1439693"/>
            <a:ext cx="383939"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a:t>
            </a:r>
          </a:p>
          <a:p>
            <a:endParaRPr lang="en-US"/>
          </a:p>
          <a:p>
            <a:endParaRPr lang="en-US"/>
          </a:p>
          <a:p>
            <a:endParaRPr lang="en-US"/>
          </a:p>
          <a:p>
            <a:endParaRPr lang="en-US"/>
          </a:p>
          <a:p>
            <a:endParaRPr lang="en-US"/>
          </a:p>
          <a:p>
            <a:endParaRPr lang="en-US"/>
          </a:p>
          <a:p>
            <a:r>
              <a:rPr lang="en-US"/>
              <a:t>4.</a:t>
            </a:r>
          </a:p>
        </p:txBody>
      </p:sp>
      <p:pic>
        <p:nvPicPr>
          <p:cNvPr id="24" name="Picture 23" descr="A long rectangular object with a black background&#10;&#10;AI-generated content may be incorrect.">
            <a:extLst>
              <a:ext uri="{FF2B5EF4-FFF2-40B4-BE49-F238E27FC236}">
                <a16:creationId xmlns:a16="http://schemas.microsoft.com/office/drawing/2014/main" id="{3FF5B7D0-586F-C268-EE64-A91149E003D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8448" t="908" r="2654" b="-908"/>
          <a:stretch/>
        </p:blipFill>
        <p:spPr>
          <a:xfrm>
            <a:off x="5809952" y="3333094"/>
            <a:ext cx="3036464" cy="1590380"/>
          </a:xfrm>
          <a:prstGeom prst="rect">
            <a:avLst/>
          </a:prstGeom>
        </p:spPr>
      </p:pic>
      <p:sp>
        <p:nvSpPr>
          <p:cNvPr id="28" name="Content Placeholder 4">
            <a:extLst>
              <a:ext uri="{FF2B5EF4-FFF2-40B4-BE49-F238E27FC236}">
                <a16:creationId xmlns:a16="http://schemas.microsoft.com/office/drawing/2014/main" id="{21FFFD6D-DC25-7B35-389E-C6AEC1D59FC1}"/>
              </a:ext>
            </a:extLst>
          </p:cNvPr>
          <p:cNvSpPr>
            <a:spLocks noGrp="1"/>
          </p:cNvSpPr>
          <p:nvPr/>
        </p:nvSpPr>
        <p:spPr>
          <a:xfrm>
            <a:off x="327104" y="1495518"/>
            <a:ext cx="4920051" cy="3130149"/>
          </a:xfrm>
          <a:prstGeom prst="rect">
            <a:avLst/>
          </a:prstGeom>
          <a:noFill/>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500">
                <a:solidFill>
                  <a:srgbClr val="000000"/>
                </a:solidFill>
                <a:latin typeface="Aptos"/>
              </a:rPr>
              <a:t>5mm and 6mm Allen Wrench</a:t>
            </a:r>
            <a:endParaRPr lang="en-US" sz="2500">
              <a:solidFill>
                <a:srgbClr val="000000"/>
              </a:solidFill>
            </a:endParaRPr>
          </a:p>
          <a:p>
            <a:pPr marL="514350" indent="-514350">
              <a:buAutoNum type="arabicPeriod"/>
            </a:pPr>
            <a:r>
              <a:rPr lang="en-US" sz="2500">
                <a:solidFill>
                  <a:srgbClr val="000000"/>
                </a:solidFill>
                <a:latin typeface="Aptos"/>
              </a:rPr>
              <a:t>Tape measurer</a:t>
            </a:r>
            <a:endParaRPr lang="en-US" sz="2500">
              <a:solidFill>
                <a:srgbClr val="000000"/>
              </a:solidFill>
            </a:endParaRPr>
          </a:p>
          <a:p>
            <a:pPr marL="514350" indent="-514350">
              <a:buAutoNum type="arabicPeriod"/>
            </a:pPr>
            <a:r>
              <a:rPr lang="en-US" sz="2500">
                <a:solidFill>
                  <a:srgbClr val="000000"/>
                </a:solidFill>
                <a:latin typeface="Aptos"/>
              </a:rPr>
              <a:t>13/17mm wrench </a:t>
            </a:r>
            <a:endParaRPr lang="en-US" sz="2500">
              <a:solidFill>
                <a:srgbClr val="000000"/>
              </a:solidFill>
            </a:endParaRPr>
          </a:p>
          <a:p>
            <a:pPr marL="514350" indent="-514350">
              <a:buAutoNum type="arabicPeriod"/>
            </a:pPr>
            <a:r>
              <a:rPr lang="en-US" sz="2500">
                <a:solidFill>
                  <a:srgbClr val="000000"/>
                </a:solidFill>
                <a:latin typeface="Aptos"/>
              </a:rPr>
              <a:t>10,13,17mm socket wrench set </a:t>
            </a:r>
            <a:endParaRPr lang="en-US" sz="2500">
              <a:solidFill>
                <a:srgbClr val="000000"/>
              </a:solidFill>
            </a:endParaRPr>
          </a:p>
          <a:p>
            <a:pPr marL="514350" indent="-514350">
              <a:buAutoNum type="arabicPeriod"/>
            </a:pPr>
            <a:r>
              <a:rPr lang="en-US" sz="2500">
                <a:solidFill>
                  <a:srgbClr val="000000"/>
                </a:solidFill>
                <a:latin typeface="Aptos"/>
              </a:rPr>
              <a:t>(Optional) Rubber Mallet for adjusting axle height</a:t>
            </a:r>
            <a:endParaRPr lang="en-US" sz="2500">
              <a:solidFill>
                <a:srgbClr val="000000"/>
              </a:solidFill>
            </a:endParaRPr>
          </a:p>
        </p:txBody>
      </p:sp>
      <p:sp>
        <p:nvSpPr>
          <p:cNvPr id="3" name="Footer Placeholder 2">
            <a:extLst>
              <a:ext uri="{FF2B5EF4-FFF2-40B4-BE49-F238E27FC236}">
                <a16:creationId xmlns:a16="http://schemas.microsoft.com/office/drawing/2014/main" id="{87657EB0-AAED-2C03-99A1-EC5342A07765}"/>
              </a:ext>
            </a:extLst>
          </p:cNvPr>
          <p:cNvSpPr>
            <a:spLocks noGrp="1"/>
          </p:cNvSpPr>
          <p:nvPr>
            <p:ph type="ftr" sz="quarter" idx="12"/>
          </p:nvPr>
        </p:nvSpPr>
        <p:spPr/>
        <p:txBody>
          <a:bodyPr vert="horz" lIns="91440" tIns="45720" rIns="91440" bIns="45720" rtlCol="0" anchor="ctr"/>
          <a:lstStyle/>
          <a:p>
            <a:pPr algn="r"/>
            <a:r>
              <a:rPr lang="en-US" sz="1800">
                <a:solidFill>
                  <a:schemeClr val="tx1"/>
                </a:solidFill>
              </a:rPr>
              <a:t>4</a:t>
            </a:r>
            <a:endParaRPr lang="en-US"/>
          </a:p>
        </p:txBody>
      </p:sp>
    </p:spTree>
    <p:extLst>
      <p:ext uri="{BB962C8B-B14F-4D97-AF65-F5344CB8AC3E}">
        <p14:creationId xmlns:p14="http://schemas.microsoft.com/office/powerpoint/2010/main" val="62344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D2ECC20-EC71-12B0-64B2-16EE92AC41FB}"/>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0C61386-BD35-5E45-7A1C-6390AB0BEBED}"/>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E15FECC0-1388-2877-2C9F-0859F8133168}"/>
              </a:ext>
            </a:extLst>
          </p:cNvPr>
          <p:cNvSpPr>
            <a:spLocks noGrp="1"/>
          </p:cNvSpPr>
          <p:nvPr>
            <p:ph type="body" sz="quarter" idx="11"/>
          </p:nvPr>
        </p:nvSpPr>
        <p:spPr/>
        <p:txBody>
          <a:bodyPr vert="horz" lIns="91440" tIns="45720" rIns="91440" bIns="45720" rtlCol="0" anchor="t">
            <a:noAutofit/>
          </a:bodyPr>
          <a:lstStyle/>
          <a:p>
            <a:pPr algn="ctr"/>
            <a:r>
              <a:rPr lang="en-US">
                <a:latin typeface="Acumin Pro Condensed Semibold"/>
              </a:rPr>
              <a:t>Required Parts for Module</a:t>
            </a:r>
            <a:endParaRPr lang="en-US"/>
          </a:p>
        </p:txBody>
      </p:sp>
      <p:sp>
        <p:nvSpPr>
          <p:cNvPr id="4" name="Title 3">
            <a:extLst>
              <a:ext uri="{FF2B5EF4-FFF2-40B4-BE49-F238E27FC236}">
                <a16:creationId xmlns:a16="http://schemas.microsoft.com/office/drawing/2014/main" id="{822D8E26-596D-FBB4-8B0F-17B8F28492B1}"/>
              </a:ext>
            </a:extLst>
          </p:cNvPr>
          <p:cNvSpPr>
            <a:spLocks noGrp="1"/>
          </p:cNvSpPr>
          <p:nvPr>
            <p:ph type="title"/>
          </p:nvPr>
        </p:nvSpPr>
        <p:spPr/>
        <p:txBody>
          <a:bodyPr>
            <a:normAutofit fontScale="90000"/>
          </a:bodyPr>
          <a:lstStyle/>
          <a:p>
            <a:pPr algn="ctr"/>
            <a:r>
              <a:rPr lang="en-US">
                <a:latin typeface="Acumin Pro Condensed Semibold"/>
              </a:rPr>
              <a:t>Parts</a:t>
            </a:r>
            <a:endParaRPr lang="en-US"/>
          </a:p>
        </p:txBody>
      </p:sp>
      <p:pic>
        <p:nvPicPr>
          <p:cNvPr id="9" name="Picture 8" descr="30mm Aluminum Bearing Cassette">
            <a:extLst>
              <a:ext uri="{FF2B5EF4-FFF2-40B4-BE49-F238E27FC236}">
                <a16:creationId xmlns:a16="http://schemas.microsoft.com/office/drawing/2014/main" id="{5BE59BE2-EA1D-DA7A-C90A-4132A778A0E6}"/>
              </a:ext>
            </a:extLst>
          </p:cNvPr>
          <p:cNvPicPr>
            <a:picLocks noChangeAspect="1"/>
          </p:cNvPicPr>
          <p:nvPr/>
        </p:nvPicPr>
        <p:blipFill>
          <a:blip r:embed="rId2"/>
          <a:stretch>
            <a:fillRect/>
          </a:stretch>
        </p:blipFill>
        <p:spPr>
          <a:xfrm>
            <a:off x="346347" y="1394905"/>
            <a:ext cx="2520666" cy="1702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25BD511F-8CD6-3FDB-CB29-8F014B648C1F}"/>
              </a:ext>
            </a:extLst>
          </p:cNvPr>
          <p:cNvSpPr txBox="1"/>
          <p:nvPr/>
        </p:nvSpPr>
        <p:spPr>
          <a:xfrm>
            <a:off x="339847" y="3290898"/>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50mm Aluminum Bearing Cassette</a:t>
            </a:r>
            <a:endParaRPr lang="en-US"/>
          </a:p>
        </p:txBody>
      </p:sp>
      <p:pic>
        <p:nvPicPr>
          <p:cNvPr id="13" name="Picture 12" descr="Top Kart USA - Economy Caliper Bracket">
            <a:extLst>
              <a:ext uri="{FF2B5EF4-FFF2-40B4-BE49-F238E27FC236}">
                <a16:creationId xmlns:a16="http://schemas.microsoft.com/office/drawing/2014/main" id="{7433D487-1BBE-E99C-040B-7C817212D4D1}"/>
              </a:ext>
            </a:extLst>
          </p:cNvPr>
          <p:cNvPicPr>
            <a:picLocks noChangeAspect="1"/>
          </p:cNvPicPr>
          <p:nvPr/>
        </p:nvPicPr>
        <p:blipFill>
          <a:blip r:embed="rId3"/>
          <a:stretch>
            <a:fillRect/>
          </a:stretch>
        </p:blipFill>
        <p:spPr>
          <a:xfrm>
            <a:off x="3292150" y="1406978"/>
            <a:ext cx="2561772" cy="1692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8">
            <a:extLst>
              <a:ext uri="{FF2B5EF4-FFF2-40B4-BE49-F238E27FC236}">
                <a16:creationId xmlns:a16="http://schemas.microsoft.com/office/drawing/2014/main" id="{5B797BB3-1D2C-45C8-44CE-DA6834C95B0E}"/>
              </a:ext>
            </a:extLst>
          </p:cNvPr>
          <p:cNvSpPr txBox="1"/>
          <p:nvPr/>
        </p:nvSpPr>
        <p:spPr>
          <a:xfrm>
            <a:off x="3293503" y="3290897"/>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Economy Caliper Bracket</a:t>
            </a:r>
            <a:endParaRPr lang="en-US"/>
          </a:p>
        </p:txBody>
      </p:sp>
      <p:sp>
        <p:nvSpPr>
          <p:cNvPr id="19" name="TextBox 10">
            <a:extLst>
              <a:ext uri="{FF2B5EF4-FFF2-40B4-BE49-F238E27FC236}">
                <a16:creationId xmlns:a16="http://schemas.microsoft.com/office/drawing/2014/main" id="{5E0C052C-4508-B4A1-DEC6-F3226ECF8B80}"/>
              </a:ext>
            </a:extLst>
          </p:cNvPr>
          <p:cNvSpPr txBox="1"/>
          <p:nvPr/>
        </p:nvSpPr>
        <p:spPr>
          <a:xfrm>
            <a:off x="6297959" y="3290896"/>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Brake Caliper Spacer</a:t>
            </a:r>
            <a:endParaRPr lang="en-US"/>
          </a:p>
        </p:txBody>
      </p:sp>
      <p:pic>
        <p:nvPicPr>
          <p:cNvPr id="21" name="Picture 20" descr="Amazon.com: (Qty 25pcs) M10-1.5 x 30 Metric Hex Flange Bolts Grade 10.9 DIN  6921 Zinc M10x1.5x30 Hardware Fastener Kit Set RV6449S : Industrial &amp; ...">
            <a:extLst>
              <a:ext uri="{FF2B5EF4-FFF2-40B4-BE49-F238E27FC236}">
                <a16:creationId xmlns:a16="http://schemas.microsoft.com/office/drawing/2014/main" id="{B8CDD8FC-2676-4725-3F3D-60EC9D41F98F}"/>
              </a:ext>
            </a:extLst>
          </p:cNvPr>
          <p:cNvPicPr>
            <a:picLocks noChangeAspect="1"/>
          </p:cNvPicPr>
          <p:nvPr/>
        </p:nvPicPr>
        <p:blipFill>
          <a:blip r:embed="rId4"/>
          <a:stretch>
            <a:fillRect/>
          </a:stretch>
        </p:blipFill>
        <p:spPr>
          <a:xfrm>
            <a:off x="9268408" y="1440543"/>
            <a:ext cx="2518228" cy="1661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12">
            <a:extLst>
              <a:ext uri="{FF2B5EF4-FFF2-40B4-BE49-F238E27FC236}">
                <a16:creationId xmlns:a16="http://schemas.microsoft.com/office/drawing/2014/main" id="{D68A683D-61DB-0B5D-68B2-D185CA015DD5}"/>
              </a:ext>
            </a:extLst>
          </p:cNvPr>
          <p:cNvSpPr txBox="1"/>
          <p:nvPr/>
        </p:nvSpPr>
        <p:spPr>
          <a:xfrm>
            <a:off x="9258873" y="3290895"/>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M8x1.5x25mm Cassette Bolts</a:t>
            </a:r>
            <a:endParaRPr lang="en-US"/>
          </a:p>
        </p:txBody>
      </p:sp>
      <p:pic>
        <p:nvPicPr>
          <p:cNvPr id="25" name="Picture 24" descr="Top Kart USA - Economy &quot;Carter&quot; Brake Caliper">
            <a:extLst>
              <a:ext uri="{FF2B5EF4-FFF2-40B4-BE49-F238E27FC236}">
                <a16:creationId xmlns:a16="http://schemas.microsoft.com/office/drawing/2014/main" id="{0E1312F4-B0B3-3021-B6B9-E7F264865A42}"/>
              </a:ext>
            </a:extLst>
          </p:cNvPr>
          <p:cNvPicPr>
            <a:picLocks noChangeAspect="1"/>
          </p:cNvPicPr>
          <p:nvPr/>
        </p:nvPicPr>
        <p:blipFill>
          <a:blip r:embed="rId5"/>
          <a:stretch>
            <a:fillRect/>
          </a:stretch>
        </p:blipFill>
        <p:spPr>
          <a:xfrm>
            <a:off x="1787100" y="3864403"/>
            <a:ext cx="2518229" cy="1702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TextBox 14">
            <a:extLst>
              <a:ext uri="{FF2B5EF4-FFF2-40B4-BE49-F238E27FC236}">
                <a16:creationId xmlns:a16="http://schemas.microsoft.com/office/drawing/2014/main" id="{F441376E-305A-008B-8CCC-1A36DE4DA87E}"/>
              </a:ext>
            </a:extLst>
          </p:cNvPr>
          <p:cNvSpPr txBox="1"/>
          <p:nvPr/>
        </p:nvSpPr>
        <p:spPr>
          <a:xfrm>
            <a:off x="1788856" y="5743811"/>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D.30 Brake Caliper</a:t>
            </a:r>
          </a:p>
        </p:txBody>
      </p:sp>
      <p:pic>
        <p:nvPicPr>
          <p:cNvPr id="33" name="Picture 32" descr="Top Kart USA - Adult Rear Caliper Safety Bolt M6 x 67">
            <a:extLst>
              <a:ext uri="{FF2B5EF4-FFF2-40B4-BE49-F238E27FC236}">
                <a16:creationId xmlns:a16="http://schemas.microsoft.com/office/drawing/2014/main" id="{661E659F-E57B-6552-D77F-51D8475BF2F1}"/>
              </a:ext>
            </a:extLst>
          </p:cNvPr>
          <p:cNvPicPr>
            <a:picLocks noChangeAspect="1"/>
          </p:cNvPicPr>
          <p:nvPr/>
        </p:nvPicPr>
        <p:blipFill>
          <a:blip r:embed="rId6"/>
          <a:stretch>
            <a:fillRect/>
          </a:stretch>
        </p:blipFill>
        <p:spPr>
          <a:xfrm>
            <a:off x="4814631" y="3873939"/>
            <a:ext cx="2579078" cy="1704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TextBox 34">
            <a:extLst>
              <a:ext uri="{FF2B5EF4-FFF2-40B4-BE49-F238E27FC236}">
                <a16:creationId xmlns:a16="http://schemas.microsoft.com/office/drawing/2014/main" id="{A8617B6C-1CF8-FEFA-F637-D9B3E0794689}"/>
              </a:ext>
            </a:extLst>
          </p:cNvPr>
          <p:cNvSpPr txBox="1"/>
          <p:nvPr/>
        </p:nvSpPr>
        <p:spPr>
          <a:xfrm>
            <a:off x="4836575" y="5743809"/>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Economy Caliper Bolt M10 x 110</a:t>
            </a:r>
            <a:endParaRPr lang="en-US"/>
          </a:p>
        </p:txBody>
      </p:sp>
      <p:pic>
        <p:nvPicPr>
          <p:cNvPr id="37" name="Picture 36" descr="30mm PKT Axles">
            <a:extLst>
              <a:ext uri="{FF2B5EF4-FFF2-40B4-BE49-F238E27FC236}">
                <a16:creationId xmlns:a16="http://schemas.microsoft.com/office/drawing/2014/main" id="{5918AE50-5F0C-7F06-497D-A6B1ECD0007B}"/>
              </a:ext>
            </a:extLst>
          </p:cNvPr>
          <p:cNvPicPr>
            <a:picLocks noChangeAspect="1"/>
          </p:cNvPicPr>
          <p:nvPr/>
        </p:nvPicPr>
        <p:blipFill>
          <a:blip r:embed="rId7"/>
          <a:stretch>
            <a:fillRect/>
          </a:stretch>
        </p:blipFill>
        <p:spPr>
          <a:xfrm>
            <a:off x="7925806" y="3856488"/>
            <a:ext cx="2590800" cy="1711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D2E4BBCF-0E7D-1B29-1B77-BC1661FC0829}"/>
              </a:ext>
            </a:extLst>
          </p:cNvPr>
          <p:cNvSpPr txBox="1"/>
          <p:nvPr/>
        </p:nvSpPr>
        <p:spPr>
          <a:xfrm>
            <a:off x="7959254" y="5743808"/>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50mm PKT Axle</a:t>
            </a:r>
            <a:endParaRPr lang="en-US"/>
          </a:p>
        </p:txBody>
      </p:sp>
      <p:sp>
        <p:nvSpPr>
          <p:cNvPr id="3" name="Footer Placeholder 2">
            <a:extLst>
              <a:ext uri="{FF2B5EF4-FFF2-40B4-BE49-F238E27FC236}">
                <a16:creationId xmlns:a16="http://schemas.microsoft.com/office/drawing/2014/main" id="{A1E6532E-AF94-F506-941E-D531F7AB016E}"/>
              </a:ext>
            </a:extLst>
          </p:cNvPr>
          <p:cNvSpPr>
            <a:spLocks noGrp="1"/>
          </p:cNvSpPr>
          <p:nvPr>
            <p:ph type="ftr" sz="quarter" idx="12"/>
          </p:nvPr>
        </p:nvSpPr>
        <p:spPr/>
        <p:txBody>
          <a:bodyPr/>
          <a:lstStyle/>
          <a:p>
            <a:pPr algn="r"/>
            <a:r>
              <a:rPr lang="en-US" sz="1800">
                <a:solidFill>
                  <a:schemeClr val="tx1"/>
                </a:solidFill>
              </a:rPr>
              <a:t>5</a:t>
            </a:r>
            <a:endParaRPr lang="en-US"/>
          </a:p>
        </p:txBody>
      </p:sp>
      <p:pic>
        <p:nvPicPr>
          <p:cNvPr id="5" name="Picture 4" descr="A metal piece of equipment&#10;&#10;AI-generated content may be incorrect.">
            <a:extLst>
              <a:ext uri="{FF2B5EF4-FFF2-40B4-BE49-F238E27FC236}">
                <a16:creationId xmlns:a16="http://schemas.microsoft.com/office/drawing/2014/main" id="{7465369C-2B23-A78B-F4B3-3C3AEB76793C}"/>
              </a:ext>
            </a:extLst>
          </p:cNvPr>
          <p:cNvPicPr>
            <a:picLocks noChangeAspect="1"/>
          </p:cNvPicPr>
          <p:nvPr/>
        </p:nvPicPr>
        <p:blipFill>
          <a:blip r:embed="rId8"/>
          <a:stretch>
            <a:fillRect/>
          </a:stretch>
        </p:blipFill>
        <p:spPr>
          <a:xfrm>
            <a:off x="6337331" y="1439332"/>
            <a:ext cx="2542762" cy="1676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020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89011-C408-D63B-BD78-F181A74CDE26}"/>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985E93C7-4FF7-E7BD-9908-8CF38F4CCCF5}"/>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B77CDF9-EA51-5D04-DB8D-A7CD9E7097D8}"/>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A224985-05AB-519F-AC39-1FB0E06F6F7C}"/>
              </a:ext>
            </a:extLst>
          </p:cNvPr>
          <p:cNvSpPr>
            <a:spLocks noGrp="1"/>
          </p:cNvSpPr>
          <p:nvPr>
            <p:ph type="body" sz="quarter" idx="11"/>
          </p:nvPr>
        </p:nvSpPr>
        <p:spPr/>
        <p:txBody>
          <a:bodyPr vert="horz" lIns="91440" tIns="45720" rIns="91440" bIns="45720" rtlCol="0" anchor="t">
            <a:noAutofit/>
          </a:bodyPr>
          <a:lstStyle/>
          <a:p>
            <a:pPr algn="ctr"/>
            <a:r>
              <a:rPr lang="en-US">
                <a:latin typeface="Acumin Pro Condensed Semibold"/>
              </a:rPr>
              <a:t>Required Parts for Module</a:t>
            </a:r>
            <a:endParaRPr lang="en-US"/>
          </a:p>
        </p:txBody>
      </p:sp>
      <p:sp>
        <p:nvSpPr>
          <p:cNvPr id="4" name="Title 3">
            <a:extLst>
              <a:ext uri="{FF2B5EF4-FFF2-40B4-BE49-F238E27FC236}">
                <a16:creationId xmlns:a16="http://schemas.microsoft.com/office/drawing/2014/main" id="{6588B5C8-CFDF-1FEA-7268-E264D8D13201}"/>
              </a:ext>
            </a:extLst>
          </p:cNvPr>
          <p:cNvSpPr>
            <a:spLocks noGrp="1"/>
          </p:cNvSpPr>
          <p:nvPr>
            <p:ph type="title"/>
          </p:nvPr>
        </p:nvSpPr>
        <p:spPr/>
        <p:txBody>
          <a:bodyPr>
            <a:normAutofit fontScale="90000"/>
          </a:bodyPr>
          <a:lstStyle/>
          <a:p>
            <a:pPr algn="ctr"/>
            <a:r>
              <a:rPr lang="en-US">
                <a:latin typeface="Acumin Pro Condensed Semibold"/>
              </a:rPr>
              <a:t>Parts</a:t>
            </a:r>
            <a:endParaRPr lang="en-US"/>
          </a:p>
        </p:txBody>
      </p:sp>
      <p:sp>
        <p:nvSpPr>
          <p:cNvPr id="6" name="TextBox 5">
            <a:extLst>
              <a:ext uri="{FF2B5EF4-FFF2-40B4-BE49-F238E27FC236}">
                <a16:creationId xmlns:a16="http://schemas.microsoft.com/office/drawing/2014/main" id="{10A33070-C164-C142-B044-4ED087CD5DB1}"/>
              </a:ext>
            </a:extLst>
          </p:cNvPr>
          <p:cNvSpPr txBox="1"/>
          <p:nvPr/>
        </p:nvSpPr>
        <p:spPr>
          <a:xfrm>
            <a:off x="324296" y="3259796"/>
            <a:ext cx="252483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Brake/Sprocket Hub Pinch Bolt M6 x 30 </a:t>
            </a:r>
            <a:endParaRPr lang="en-US"/>
          </a:p>
        </p:txBody>
      </p:sp>
      <p:sp>
        <p:nvSpPr>
          <p:cNvPr id="8" name="TextBox 8">
            <a:extLst>
              <a:ext uri="{FF2B5EF4-FFF2-40B4-BE49-F238E27FC236}">
                <a16:creationId xmlns:a16="http://schemas.microsoft.com/office/drawing/2014/main" id="{B7226E19-72D1-FDE3-3AC2-06C2DD2D8BBA}"/>
              </a:ext>
            </a:extLst>
          </p:cNvPr>
          <p:cNvSpPr txBox="1"/>
          <p:nvPr/>
        </p:nvSpPr>
        <p:spPr>
          <a:xfrm>
            <a:off x="3277952" y="3259795"/>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50mm Complete Brake Disc</a:t>
            </a:r>
            <a:endParaRPr lang="en-US"/>
          </a:p>
        </p:txBody>
      </p:sp>
      <p:sp>
        <p:nvSpPr>
          <p:cNvPr id="12" name="TextBox 10">
            <a:extLst>
              <a:ext uri="{FF2B5EF4-FFF2-40B4-BE49-F238E27FC236}">
                <a16:creationId xmlns:a16="http://schemas.microsoft.com/office/drawing/2014/main" id="{7AD00035-A2C1-EB16-AA51-9A2719273A9D}"/>
              </a:ext>
            </a:extLst>
          </p:cNvPr>
          <p:cNvSpPr txBox="1"/>
          <p:nvPr/>
        </p:nvSpPr>
        <p:spPr>
          <a:xfrm>
            <a:off x="6282408" y="3259794"/>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M6 x 10 Set Screws</a:t>
            </a:r>
            <a:endParaRPr lang="en-US"/>
          </a:p>
        </p:txBody>
      </p:sp>
      <p:sp>
        <p:nvSpPr>
          <p:cNvPr id="16" name="TextBox 12">
            <a:extLst>
              <a:ext uri="{FF2B5EF4-FFF2-40B4-BE49-F238E27FC236}">
                <a16:creationId xmlns:a16="http://schemas.microsoft.com/office/drawing/2014/main" id="{5833E294-D8AF-4F00-C545-ED70030B40FE}"/>
              </a:ext>
            </a:extLst>
          </p:cNvPr>
          <p:cNvSpPr txBox="1"/>
          <p:nvPr/>
        </p:nvSpPr>
        <p:spPr>
          <a:xfrm>
            <a:off x="9243322" y="3259793"/>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50mm Rear Wheel Hub Aluminum</a:t>
            </a:r>
            <a:endParaRPr lang="en-US" err="1"/>
          </a:p>
        </p:txBody>
      </p:sp>
      <p:sp>
        <p:nvSpPr>
          <p:cNvPr id="20" name="TextBox 14">
            <a:extLst>
              <a:ext uri="{FF2B5EF4-FFF2-40B4-BE49-F238E27FC236}">
                <a16:creationId xmlns:a16="http://schemas.microsoft.com/office/drawing/2014/main" id="{D1638F63-1B0E-2BBB-FF45-60D103CA041E}"/>
              </a:ext>
            </a:extLst>
          </p:cNvPr>
          <p:cNvSpPr txBox="1"/>
          <p:nvPr/>
        </p:nvSpPr>
        <p:spPr>
          <a:xfrm>
            <a:off x="317038" y="5712709"/>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30mm Sprocket Carrier</a:t>
            </a:r>
            <a:endParaRPr lang="en-US"/>
          </a:p>
        </p:txBody>
      </p:sp>
      <p:sp>
        <p:nvSpPr>
          <p:cNvPr id="24" name="TextBox 16">
            <a:extLst>
              <a:ext uri="{FF2B5EF4-FFF2-40B4-BE49-F238E27FC236}">
                <a16:creationId xmlns:a16="http://schemas.microsoft.com/office/drawing/2014/main" id="{0C19E242-8D01-EA55-4E30-C123ECE5C436}"/>
              </a:ext>
            </a:extLst>
          </p:cNvPr>
          <p:cNvSpPr txBox="1"/>
          <p:nvPr/>
        </p:nvSpPr>
        <p:spPr>
          <a:xfrm>
            <a:off x="3286604" y="5712708"/>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Engine Stop Bolt</a:t>
            </a:r>
            <a:endParaRPr lang="en-US"/>
          </a:p>
        </p:txBody>
      </p:sp>
      <p:sp>
        <p:nvSpPr>
          <p:cNvPr id="28" name="TextBox 17">
            <a:extLst>
              <a:ext uri="{FF2B5EF4-FFF2-40B4-BE49-F238E27FC236}">
                <a16:creationId xmlns:a16="http://schemas.microsoft.com/office/drawing/2014/main" id="{3D1D6A02-9E42-8D4E-E5F7-4B062B643AE7}"/>
              </a:ext>
            </a:extLst>
          </p:cNvPr>
          <p:cNvSpPr txBox="1"/>
          <p:nvPr/>
        </p:nvSpPr>
        <p:spPr>
          <a:xfrm>
            <a:off x="6234957" y="5712707"/>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M8 Flat Washer</a:t>
            </a:r>
            <a:endParaRPr lang="en-US"/>
          </a:p>
        </p:txBody>
      </p:sp>
      <p:pic>
        <p:nvPicPr>
          <p:cNvPr id="32" name="Picture 31" descr="Top Kart USA - Brake / Sprocket Hub Pinch Bolt M6 x 30">
            <a:extLst>
              <a:ext uri="{FF2B5EF4-FFF2-40B4-BE49-F238E27FC236}">
                <a16:creationId xmlns:a16="http://schemas.microsoft.com/office/drawing/2014/main" id="{BC1A2BFE-F543-076D-CCE9-90C9CDFD76BD}"/>
              </a:ext>
            </a:extLst>
          </p:cNvPr>
          <p:cNvPicPr>
            <a:picLocks noChangeAspect="1"/>
          </p:cNvPicPr>
          <p:nvPr/>
        </p:nvPicPr>
        <p:blipFill>
          <a:blip r:embed="rId2"/>
          <a:stretch>
            <a:fillRect/>
          </a:stretch>
        </p:blipFill>
        <p:spPr>
          <a:xfrm>
            <a:off x="310661" y="1440040"/>
            <a:ext cx="2532186" cy="1698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descr="Top Kart USA - 50mm Complete Brake Disc">
            <a:extLst>
              <a:ext uri="{FF2B5EF4-FFF2-40B4-BE49-F238E27FC236}">
                <a16:creationId xmlns:a16="http://schemas.microsoft.com/office/drawing/2014/main" id="{D0126A94-53C9-4B60-875A-4332595F5077}"/>
              </a:ext>
            </a:extLst>
          </p:cNvPr>
          <p:cNvPicPr>
            <a:picLocks noChangeAspect="1"/>
          </p:cNvPicPr>
          <p:nvPr/>
        </p:nvPicPr>
        <p:blipFill>
          <a:blip r:embed="rId3"/>
          <a:stretch>
            <a:fillRect/>
          </a:stretch>
        </p:blipFill>
        <p:spPr>
          <a:xfrm>
            <a:off x="3270738" y="1438939"/>
            <a:ext cx="2532186" cy="1712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descr="Top Kart USA - M6 1.0 x 6 - Course Thread">
            <a:extLst>
              <a:ext uri="{FF2B5EF4-FFF2-40B4-BE49-F238E27FC236}">
                <a16:creationId xmlns:a16="http://schemas.microsoft.com/office/drawing/2014/main" id="{6F77A742-6707-65D2-6031-7159362E8EAD}"/>
              </a:ext>
            </a:extLst>
          </p:cNvPr>
          <p:cNvPicPr>
            <a:picLocks noChangeAspect="1"/>
          </p:cNvPicPr>
          <p:nvPr/>
        </p:nvPicPr>
        <p:blipFill>
          <a:blip r:embed="rId4"/>
          <a:stretch>
            <a:fillRect/>
          </a:stretch>
        </p:blipFill>
        <p:spPr>
          <a:xfrm>
            <a:off x="6236677" y="1463486"/>
            <a:ext cx="2573216" cy="170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Picture 42" descr="Top Kart USA - 50mm Rear Wheel Hub Magnesium">
            <a:extLst>
              <a:ext uri="{FF2B5EF4-FFF2-40B4-BE49-F238E27FC236}">
                <a16:creationId xmlns:a16="http://schemas.microsoft.com/office/drawing/2014/main" id="{23EDA2D7-872F-7B34-A5AC-7144A327A967}"/>
              </a:ext>
            </a:extLst>
          </p:cNvPr>
          <p:cNvPicPr>
            <a:picLocks noChangeAspect="1"/>
          </p:cNvPicPr>
          <p:nvPr/>
        </p:nvPicPr>
        <p:blipFill>
          <a:blip r:embed="rId5"/>
          <a:stretch>
            <a:fillRect/>
          </a:stretch>
        </p:blipFill>
        <p:spPr>
          <a:xfrm>
            <a:off x="9243645" y="1479970"/>
            <a:ext cx="2584940" cy="1700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44" descr="Sprocket Carrier 30mm">
            <a:extLst>
              <a:ext uri="{FF2B5EF4-FFF2-40B4-BE49-F238E27FC236}">
                <a16:creationId xmlns:a16="http://schemas.microsoft.com/office/drawing/2014/main" id="{F8ED12D4-30D8-5419-B54C-65A7C48DCA90}"/>
              </a:ext>
            </a:extLst>
          </p:cNvPr>
          <p:cNvPicPr>
            <a:picLocks noChangeAspect="1"/>
          </p:cNvPicPr>
          <p:nvPr/>
        </p:nvPicPr>
        <p:blipFill>
          <a:blip r:embed="rId6"/>
          <a:stretch>
            <a:fillRect/>
          </a:stretch>
        </p:blipFill>
        <p:spPr>
          <a:xfrm>
            <a:off x="313591" y="3836675"/>
            <a:ext cx="2532185" cy="1693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7" name="Picture 46" descr="Engine Stop Bolt">
            <a:extLst>
              <a:ext uri="{FF2B5EF4-FFF2-40B4-BE49-F238E27FC236}">
                <a16:creationId xmlns:a16="http://schemas.microsoft.com/office/drawing/2014/main" id="{F9412CA9-0207-E172-EA3B-DF821461C1AB}"/>
              </a:ext>
            </a:extLst>
          </p:cNvPr>
          <p:cNvPicPr>
            <a:picLocks noChangeAspect="1"/>
          </p:cNvPicPr>
          <p:nvPr/>
        </p:nvPicPr>
        <p:blipFill>
          <a:blip r:embed="rId7"/>
          <a:stretch>
            <a:fillRect/>
          </a:stretch>
        </p:blipFill>
        <p:spPr>
          <a:xfrm>
            <a:off x="3282461" y="3836309"/>
            <a:ext cx="2520462" cy="16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Picture 48" descr="Top Kart USA - M8 Flat Washer">
            <a:extLst>
              <a:ext uri="{FF2B5EF4-FFF2-40B4-BE49-F238E27FC236}">
                <a16:creationId xmlns:a16="http://schemas.microsoft.com/office/drawing/2014/main" id="{69BF1CBF-C645-13B8-7BDF-A0A51A14FA80}"/>
              </a:ext>
            </a:extLst>
          </p:cNvPr>
          <p:cNvPicPr>
            <a:picLocks noChangeAspect="1"/>
          </p:cNvPicPr>
          <p:nvPr/>
        </p:nvPicPr>
        <p:blipFill>
          <a:blip r:embed="rId8"/>
          <a:stretch>
            <a:fillRect/>
          </a:stretch>
        </p:blipFill>
        <p:spPr>
          <a:xfrm>
            <a:off x="6236676" y="3837408"/>
            <a:ext cx="2526324" cy="1686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descr="A close-up of a metal ring&#10;&#10;AI-generated content may be incorrect.">
            <a:extLst>
              <a:ext uri="{FF2B5EF4-FFF2-40B4-BE49-F238E27FC236}">
                <a16:creationId xmlns:a16="http://schemas.microsoft.com/office/drawing/2014/main" id="{6BD6F298-C1EB-B319-29CA-BDABE33D1E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744" y="3832272"/>
            <a:ext cx="2533521" cy="1693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 name="TextBox 15">
            <a:extLst>
              <a:ext uri="{FF2B5EF4-FFF2-40B4-BE49-F238E27FC236}">
                <a16:creationId xmlns:a16="http://schemas.microsoft.com/office/drawing/2014/main" id="{119A5AA5-FC46-0D7E-DA21-7BC22A8F921F}"/>
              </a:ext>
            </a:extLst>
          </p:cNvPr>
          <p:cNvSpPr txBox="1"/>
          <p:nvPr/>
        </p:nvSpPr>
        <p:spPr>
          <a:xfrm>
            <a:off x="9625529" y="5714541"/>
            <a:ext cx="17656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ctr" defTabSz="914400" rtl="0" eaLnBrk="1" latinLnBrk="0" hangingPunct="1">
              <a:defRPr sz="1200" kern="1200">
                <a:solidFill>
                  <a:srgbClr val="23232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50mm (ID) Axle Bearing</a:t>
            </a:r>
          </a:p>
        </p:txBody>
      </p:sp>
      <p:sp>
        <p:nvSpPr>
          <p:cNvPr id="3" name="Footer Placeholder 2">
            <a:extLst>
              <a:ext uri="{FF2B5EF4-FFF2-40B4-BE49-F238E27FC236}">
                <a16:creationId xmlns:a16="http://schemas.microsoft.com/office/drawing/2014/main" id="{38256892-9080-2B93-0B8E-58FA7EE89B81}"/>
              </a:ext>
            </a:extLst>
          </p:cNvPr>
          <p:cNvSpPr>
            <a:spLocks noGrp="1"/>
          </p:cNvSpPr>
          <p:nvPr>
            <p:ph type="ftr" sz="quarter" idx="12"/>
          </p:nvPr>
        </p:nvSpPr>
        <p:spPr/>
        <p:txBody>
          <a:bodyPr/>
          <a:lstStyle/>
          <a:p>
            <a:pPr algn="r"/>
            <a:r>
              <a:rPr lang="en-US" sz="1800">
                <a:solidFill>
                  <a:schemeClr val="tx1"/>
                </a:solidFill>
              </a:rPr>
              <a:t>6</a:t>
            </a:r>
            <a:endParaRPr lang="en-US"/>
          </a:p>
        </p:txBody>
      </p:sp>
    </p:spTree>
    <p:extLst>
      <p:ext uri="{BB962C8B-B14F-4D97-AF65-F5344CB8AC3E}">
        <p14:creationId xmlns:p14="http://schemas.microsoft.com/office/powerpoint/2010/main" val="153573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E58DB-E7FE-262E-D6AD-F0413E516347}"/>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BB1228B0-D1BF-1501-0215-A35FD989B94E}"/>
              </a:ext>
            </a:extLst>
          </p:cNvPr>
          <p:cNvSpPr/>
          <p:nvPr/>
        </p:nvSpPr>
        <p:spPr>
          <a:xfrm>
            <a:off x="-3648" y="533179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F7882F-29C2-B722-7E54-E4149589BCB1}"/>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EB1D3ED-D064-3159-1900-9363EEEAD127}"/>
              </a:ext>
            </a:extLst>
          </p:cNvPr>
          <p:cNvSpPr>
            <a:spLocks noGrp="1"/>
          </p:cNvSpPr>
          <p:nvPr>
            <p:ph type="body" sz="quarter" idx="11"/>
          </p:nvPr>
        </p:nvSpPr>
        <p:spPr/>
        <p:txBody>
          <a:bodyPr vert="horz" lIns="91440" tIns="45720" rIns="91440" bIns="45720" rtlCol="0" anchor="t">
            <a:noAutofit/>
          </a:bodyPr>
          <a:lstStyle/>
          <a:p>
            <a:pPr algn="ctr"/>
            <a:r>
              <a:rPr lang="en-US">
                <a:latin typeface="Acumin Pro Condensed Semibold"/>
              </a:rPr>
              <a:t>Required Parts for Module</a:t>
            </a:r>
            <a:endParaRPr lang="en-US"/>
          </a:p>
        </p:txBody>
      </p:sp>
      <p:sp>
        <p:nvSpPr>
          <p:cNvPr id="4" name="Title 3">
            <a:extLst>
              <a:ext uri="{FF2B5EF4-FFF2-40B4-BE49-F238E27FC236}">
                <a16:creationId xmlns:a16="http://schemas.microsoft.com/office/drawing/2014/main" id="{22611873-E4F8-7269-CFDE-F44F869D2D74}"/>
              </a:ext>
            </a:extLst>
          </p:cNvPr>
          <p:cNvSpPr>
            <a:spLocks noGrp="1"/>
          </p:cNvSpPr>
          <p:nvPr>
            <p:ph type="title"/>
          </p:nvPr>
        </p:nvSpPr>
        <p:spPr/>
        <p:txBody>
          <a:bodyPr>
            <a:normAutofit fontScale="90000"/>
          </a:bodyPr>
          <a:lstStyle/>
          <a:p>
            <a:pPr algn="ctr"/>
            <a:r>
              <a:rPr lang="en-US">
                <a:latin typeface="Acumin Pro Condensed Semibold"/>
              </a:rPr>
              <a:t>Parts</a:t>
            </a:r>
            <a:endParaRPr lang="en-US"/>
          </a:p>
        </p:txBody>
      </p:sp>
      <p:sp>
        <p:nvSpPr>
          <p:cNvPr id="6" name="TextBox 5">
            <a:extLst>
              <a:ext uri="{FF2B5EF4-FFF2-40B4-BE49-F238E27FC236}">
                <a16:creationId xmlns:a16="http://schemas.microsoft.com/office/drawing/2014/main" id="{1D1ABB57-74B1-391F-9CB0-7BC98151FEF4}"/>
              </a:ext>
            </a:extLst>
          </p:cNvPr>
          <p:cNvSpPr txBox="1"/>
          <p:nvPr/>
        </p:nvSpPr>
        <p:spPr>
          <a:xfrm>
            <a:off x="324296" y="3259796"/>
            <a:ext cx="25248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mn-lt"/>
              </a:rPr>
              <a:t>2 Peg Key</a:t>
            </a:r>
            <a:endParaRPr lang="en-US" sz="1200"/>
          </a:p>
        </p:txBody>
      </p:sp>
      <p:pic>
        <p:nvPicPr>
          <p:cNvPr id="3" name="Picture 2" descr="2 Peg Key">
            <a:extLst>
              <a:ext uri="{FF2B5EF4-FFF2-40B4-BE49-F238E27FC236}">
                <a16:creationId xmlns:a16="http://schemas.microsoft.com/office/drawing/2014/main" id="{43052807-8A39-9594-CFE4-A13B6A4B96BC}"/>
              </a:ext>
            </a:extLst>
          </p:cNvPr>
          <p:cNvPicPr>
            <a:picLocks noChangeAspect="1"/>
          </p:cNvPicPr>
          <p:nvPr/>
        </p:nvPicPr>
        <p:blipFill>
          <a:blip r:embed="rId2"/>
          <a:stretch>
            <a:fillRect/>
          </a:stretch>
        </p:blipFill>
        <p:spPr>
          <a:xfrm>
            <a:off x="327659" y="1478117"/>
            <a:ext cx="2521948" cy="1683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EEE9D674-2F46-897B-DDD6-10CB5BA1C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280" y="1487525"/>
            <a:ext cx="2525145" cy="1681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18">
            <a:extLst>
              <a:ext uri="{FF2B5EF4-FFF2-40B4-BE49-F238E27FC236}">
                <a16:creationId xmlns:a16="http://schemas.microsoft.com/office/drawing/2014/main" id="{1C34D8DA-B093-DC26-B17C-3CB9A2830391}"/>
              </a:ext>
            </a:extLst>
          </p:cNvPr>
          <p:cNvSpPr txBox="1"/>
          <p:nvPr/>
        </p:nvSpPr>
        <p:spPr>
          <a:xfrm>
            <a:off x="3932202" y="3259513"/>
            <a:ext cx="148929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ctr" defTabSz="914400" rtl="0" eaLnBrk="1" latinLnBrk="0" hangingPunct="1">
              <a:defRPr sz="1200" kern="1200">
                <a:solidFill>
                  <a:srgbClr val="23232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Brembo Brake Hub</a:t>
            </a:r>
          </a:p>
        </p:txBody>
      </p:sp>
      <p:pic>
        <p:nvPicPr>
          <p:cNvPr id="11" name="Picture 10" descr="A close-up of a nut&#10;&#10;AI-generated content may be incorrect.">
            <a:extLst>
              <a:ext uri="{FF2B5EF4-FFF2-40B4-BE49-F238E27FC236}">
                <a16:creationId xmlns:a16="http://schemas.microsoft.com/office/drawing/2014/main" id="{0F75DB54-C9E9-CBB7-C280-6D93626CB61D}"/>
              </a:ext>
            </a:extLst>
          </p:cNvPr>
          <p:cNvPicPr>
            <a:picLocks noChangeAspect="1"/>
          </p:cNvPicPr>
          <p:nvPr/>
        </p:nvPicPr>
        <p:blipFill>
          <a:blip r:embed="rId4"/>
          <a:srcRect l="23958" t="10556" r="25521" b="8333"/>
          <a:stretch/>
        </p:blipFill>
        <p:spPr>
          <a:xfrm>
            <a:off x="6504888" y="1516684"/>
            <a:ext cx="1651657" cy="160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4">
            <a:extLst>
              <a:ext uri="{FF2B5EF4-FFF2-40B4-BE49-F238E27FC236}">
                <a16:creationId xmlns:a16="http://schemas.microsoft.com/office/drawing/2014/main" id="{F07C7C51-C530-B737-4843-F9E3C2A56D70}"/>
              </a:ext>
            </a:extLst>
          </p:cNvPr>
          <p:cNvSpPr txBox="1"/>
          <p:nvPr/>
        </p:nvSpPr>
        <p:spPr>
          <a:xfrm>
            <a:off x="6626127" y="3277938"/>
            <a:ext cx="14163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M10 Nylon Nut</a:t>
            </a:r>
            <a:endParaRPr lang="en-US"/>
          </a:p>
        </p:txBody>
      </p:sp>
      <p:pic>
        <p:nvPicPr>
          <p:cNvPr id="15" name="Picture 14">
            <a:extLst>
              <a:ext uri="{FF2B5EF4-FFF2-40B4-BE49-F238E27FC236}">
                <a16:creationId xmlns:a16="http://schemas.microsoft.com/office/drawing/2014/main" id="{1E7F2ADA-A19C-4CD8-0EF2-513E32536EFF}"/>
              </a:ext>
            </a:extLst>
          </p:cNvPr>
          <p:cNvPicPr>
            <a:picLocks noChangeAspect="1"/>
          </p:cNvPicPr>
          <p:nvPr/>
        </p:nvPicPr>
        <p:blipFill>
          <a:blip r:embed="rId5"/>
          <a:srcRect l="2898" t="22673" r="4372" b="18545"/>
          <a:stretch/>
        </p:blipFill>
        <p:spPr>
          <a:xfrm>
            <a:off x="3091802" y="3815174"/>
            <a:ext cx="2520999" cy="1685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7">
            <a:extLst>
              <a:ext uri="{FF2B5EF4-FFF2-40B4-BE49-F238E27FC236}">
                <a16:creationId xmlns:a16="http://schemas.microsoft.com/office/drawing/2014/main" id="{E1D8CC40-CA70-7A31-8BA0-7971D1837D02}"/>
              </a:ext>
            </a:extLst>
          </p:cNvPr>
          <p:cNvSpPr txBox="1"/>
          <p:nvPr/>
        </p:nvSpPr>
        <p:spPr>
          <a:xfrm>
            <a:off x="3628481" y="5581760"/>
            <a:ext cx="14163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M8 Nylon Nut</a:t>
            </a:r>
            <a:endParaRPr lang="en-US"/>
          </a:p>
        </p:txBody>
      </p:sp>
      <p:pic>
        <p:nvPicPr>
          <p:cNvPr id="20" name="Picture 19">
            <a:extLst>
              <a:ext uri="{FF2B5EF4-FFF2-40B4-BE49-F238E27FC236}">
                <a16:creationId xmlns:a16="http://schemas.microsoft.com/office/drawing/2014/main" id="{C22526E9-1006-04DC-EB5F-A481729AF888}"/>
              </a:ext>
            </a:extLst>
          </p:cNvPr>
          <p:cNvPicPr>
            <a:picLocks noChangeAspect="1"/>
          </p:cNvPicPr>
          <p:nvPr/>
        </p:nvPicPr>
        <p:blipFill>
          <a:blip r:embed="rId6"/>
          <a:srcRect l="10660" t="16253" r="19120" b="6413"/>
          <a:stretch/>
        </p:blipFill>
        <p:spPr>
          <a:xfrm>
            <a:off x="6176839" y="3815967"/>
            <a:ext cx="2533519" cy="1679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9">
            <a:extLst>
              <a:ext uri="{FF2B5EF4-FFF2-40B4-BE49-F238E27FC236}">
                <a16:creationId xmlns:a16="http://schemas.microsoft.com/office/drawing/2014/main" id="{EDDBDE7E-62AA-47BA-32DE-3C1AADE5B9B2}"/>
              </a:ext>
            </a:extLst>
          </p:cNvPr>
          <p:cNvSpPr txBox="1"/>
          <p:nvPr/>
        </p:nvSpPr>
        <p:spPr>
          <a:xfrm>
            <a:off x="6632947" y="5584910"/>
            <a:ext cx="159090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M10x45 Cap Bolt</a:t>
            </a:r>
            <a:endParaRPr lang="en-US"/>
          </a:p>
        </p:txBody>
      </p:sp>
      <p:pic>
        <p:nvPicPr>
          <p:cNvPr id="22" name="Picture 21">
            <a:extLst>
              <a:ext uri="{FF2B5EF4-FFF2-40B4-BE49-F238E27FC236}">
                <a16:creationId xmlns:a16="http://schemas.microsoft.com/office/drawing/2014/main" id="{6D8ED8B8-72E8-CE64-A175-04B6477F8315}"/>
              </a:ext>
            </a:extLst>
          </p:cNvPr>
          <p:cNvPicPr>
            <a:picLocks noChangeAspect="1"/>
          </p:cNvPicPr>
          <p:nvPr/>
        </p:nvPicPr>
        <p:blipFill>
          <a:blip r:embed="rId7"/>
          <a:srcRect l="24324" t="20541" r="22072" b="19820"/>
          <a:stretch/>
        </p:blipFill>
        <p:spPr>
          <a:xfrm>
            <a:off x="8727122" y="1519561"/>
            <a:ext cx="1629465" cy="1661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12">
            <a:extLst>
              <a:ext uri="{FF2B5EF4-FFF2-40B4-BE49-F238E27FC236}">
                <a16:creationId xmlns:a16="http://schemas.microsoft.com/office/drawing/2014/main" id="{540D21A6-13CE-3993-CDE0-6A26DA5B4F1F}"/>
              </a:ext>
            </a:extLst>
          </p:cNvPr>
          <p:cNvSpPr txBox="1"/>
          <p:nvPr/>
        </p:nvSpPr>
        <p:spPr>
          <a:xfrm>
            <a:off x="8726813" y="3280917"/>
            <a:ext cx="1590908"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t>Economy Bracket Caliper Spacer</a:t>
            </a:r>
          </a:p>
        </p:txBody>
      </p:sp>
      <p:sp>
        <p:nvSpPr>
          <p:cNvPr id="5" name="Footer Placeholder 4">
            <a:extLst>
              <a:ext uri="{FF2B5EF4-FFF2-40B4-BE49-F238E27FC236}">
                <a16:creationId xmlns:a16="http://schemas.microsoft.com/office/drawing/2014/main" id="{7130216A-5A5D-F987-0103-A992ACB469CB}"/>
              </a:ext>
            </a:extLst>
          </p:cNvPr>
          <p:cNvSpPr>
            <a:spLocks noGrp="1"/>
          </p:cNvSpPr>
          <p:nvPr>
            <p:ph type="ftr" sz="quarter" idx="12"/>
          </p:nvPr>
        </p:nvSpPr>
        <p:spPr/>
        <p:txBody>
          <a:bodyPr/>
          <a:lstStyle/>
          <a:p>
            <a:pPr algn="r"/>
            <a:r>
              <a:rPr lang="en-US" sz="1800">
                <a:solidFill>
                  <a:schemeClr val="tx1"/>
                </a:solidFill>
              </a:rPr>
              <a:t>7</a:t>
            </a:r>
            <a:endParaRPr lang="en-US"/>
          </a:p>
        </p:txBody>
      </p:sp>
    </p:spTree>
    <p:extLst>
      <p:ext uri="{BB962C8B-B14F-4D97-AF65-F5344CB8AC3E}">
        <p14:creationId xmlns:p14="http://schemas.microsoft.com/office/powerpoint/2010/main" val="130226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CC7A-2FBD-9F25-5069-4E4D3D0417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E3A221-7697-45B1-BFCA-6ABB32752AFF}"/>
              </a:ext>
            </a:extLst>
          </p:cNvPr>
          <p:cNvSpPr/>
          <p:nvPr/>
        </p:nvSpPr>
        <p:spPr>
          <a:xfrm>
            <a:off x="0" y="318910"/>
            <a:ext cx="12192000" cy="609601"/>
          </a:xfrm>
          <a:prstGeom prst="rect">
            <a:avLst/>
          </a:prstGeom>
          <a:solidFill>
            <a:schemeClr val="accent3">
              <a:lumMod val="20000"/>
              <a:lumOff val="80000"/>
            </a:schemeClr>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4DBA092-AE8E-8344-5445-1C5AAC87CF99}"/>
              </a:ext>
            </a:extLst>
          </p:cNvPr>
          <p:cNvSpPr/>
          <p:nvPr/>
        </p:nvSpPr>
        <p:spPr>
          <a:xfrm>
            <a:off x="5645" y="5229578"/>
            <a:ext cx="12192000" cy="812800"/>
          </a:xfrm>
          <a:prstGeom prst="rect">
            <a:avLst/>
          </a:prstGeom>
          <a:solidFill>
            <a:schemeClr val="accent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D11C635F-3DB8-54E9-B0A0-0E7735EE1A6C}"/>
              </a:ext>
            </a:extLst>
          </p:cNvPr>
          <p:cNvSpPr txBox="1">
            <a:spLocks/>
          </p:cNvSpPr>
          <p:nvPr/>
        </p:nvSpPr>
        <p:spPr>
          <a:xfrm>
            <a:off x="4790" y="401937"/>
            <a:ext cx="12205498" cy="540264"/>
          </a:xfrm>
          <a:prstGeom prst="rect">
            <a:avLst/>
          </a:prstGeom>
        </p:spPr>
        <p:txBody>
          <a:bodyPr vert="horz" lIns="91440" tIns="45720" rIns="91440" bIns="45720" rtlCol="0" anchor="ctr">
            <a:normAutofit fontScale="82500" lnSpcReduction="20000"/>
          </a:bodyPr>
          <a:lst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a:lstStyle>
          <a:p>
            <a:pPr algn="ctr"/>
            <a:r>
              <a:rPr lang="en-US">
                <a:latin typeface="Acumin Pro Condensed Semibold"/>
              </a:rPr>
              <a:t>Understanding Tool Nomenclature</a:t>
            </a:r>
            <a:endParaRPr lang="en-US"/>
          </a:p>
        </p:txBody>
      </p:sp>
      <p:pic>
        <p:nvPicPr>
          <p:cNvPr id="5" name="Picture 4" descr="Thread Standards and Definitions - Flange Bolting Products Australasia">
            <a:extLst>
              <a:ext uri="{FF2B5EF4-FFF2-40B4-BE49-F238E27FC236}">
                <a16:creationId xmlns:a16="http://schemas.microsoft.com/office/drawing/2014/main" id="{C577BC79-3C83-5236-D13E-A86AB211035B}"/>
              </a:ext>
            </a:extLst>
          </p:cNvPr>
          <p:cNvPicPr>
            <a:picLocks noChangeAspect="1"/>
          </p:cNvPicPr>
          <p:nvPr/>
        </p:nvPicPr>
        <p:blipFill>
          <a:blip r:embed="rId2"/>
          <a:stretch>
            <a:fillRect/>
          </a:stretch>
        </p:blipFill>
        <p:spPr>
          <a:xfrm>
            <a:off x="371641" y="1870452"/>
            <a:ext cx="4753040" cy="2988945"/>
          </a:xfrm>
          <a:prstGeom prst="rect">
            <a:avLst/>
          </a:prstGeom>
        </p:spPr>
      </p:pic>
      <p:pic>
        <p:nvPicPr>
          <p:cNvPr id="10" name="Picture 9" descr="A close-up of a screw&#10;&#10;AI-generated content may be incorrect.">
            <a:extLst>
              <a:ext uri="{FF2B5EF4-FFF2-40B4-BE49-F238E27FC236}">
                <a16:creationId xmlns:a16="http://schemas.microsoft.com/office/drawing/2014/main" id="{5F6B870E-5421-DE45-3C13-9B81F0F350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412783" y="2820014"/>
            <a:ext cx="4602111" cy="1697294"/>
          </a:xfrm>
          <a:prstGeom prst="rect">
            <a:avLst/>
          </a:prstGeom>
        </p:spPr>
      </p:pic>
      <p:pic>
        <p:nvPicPr>
          <p:cNvPr id="12" name="Picture 11" descr="A black number and text&#10;&#10;AI-generated content may be incorrect.">
            <a:extLst>
              <a:ext uri="{FF2B5EF4-FFF2-40B4-BE49-F238E27FC236}">
                <a16:creationId xmlns:a16="http://schemas.microsoft.com/office/drawing/2014/main" id="{663006D5-BEDD-CBFD-D314-865BF4AC8B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6441665" y="1873045"/>
            <a:ext cx="4298541" cy="721443"/>
          </a:xfrm>
          <a:prstGeom prst="rect">
            <a:avLst/>
          </a:prstGeom>
        </p:spPr>
      </p:pic>
      <p:sp>
        <p:nvSpPr>
          <p:cNvPr id="14" name="TextBox 13">
            <a:extLst>
              <a:ext uri="{FF2B5EF4-FFF2-40B4-BE49-F238E27FC236}">
                <a16:creationId xmlns:a16="http://schemas.microsoft.com/office/drawing/2014/main" id="{64BAD190-B55B-5EB3-8018-93CDF958F264}"/>
              </a:ext>
            </a:extLst>
          </p:cNvPr>
          <p:cNvSpPr txBox="1"/>
          <p:nvPr/>
        </p:nvSpPr>
        <p:spPr>
          <a:xfrm>
            <a:off x="371165" y="1316326"/>
            <a:ext cx="2364991" cy="40011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cs typeface="Arial"/>
              </a:rPr>
              <a:t>Metric Terminology:</a:t>
            </a:r>
          </a:p>
        </p:txBody>
      </p:sp>
      <p:sp>
        <p:nvSpPr>
          <p:cNvPr id="15" name="TextBox 14">
            <a:extLst>
              <a:ext uri="{FF2B5EF4-FFF2-40B4-BE49-F238E27FC236}">
                <a16:creationId xmlns:a16="http://schemas.microsoft.com/office/drawing/2014/main" id="{CFAD8817-34A5-4277-99C3-528530647025}"/>
              </a:ext>
            </a:extLst>
          </p:cNvPr>
          <p:cNvSpPr txBox="1"/>
          <p:nvPr/>
        </p:nvSpPr>
        <p:spPr>
          <a:xfrm>
            <a:off x="6411857" y="1316325"/>
            <a:ext cx="1215847" cy="40011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cs typeface="Arial"/>
              </a:rPr>
              <a:t>Example:</a:t>
            </a:r>
          </a:p>
        </p:txBody>
      </p:sp>
      <p:sp>
        <p:nvSpPr>
          <p:cNvPr id="17" name="TextBox 16">
            <a:extLst>
              <a:ext uri="{FF2B5EF4-FFF2-40B4-BE49-F238E27FC236}">
                <a16:creationId xmlns:a16="http://schemas.microsoft.com/office/drawing/2014/main" id="{0DE9EE7A-DE08-25DC-0F3D-EF41DAA1F44C}"/>
              </a:ext>
            </a:extLst>
          </p:cNvPr>
          <p:cNvSpPr txBox="1"/>
          <p:nvPr/>
        </p:nvSpPr>
        <p:spPr>
          <a:xfrm>
            <a:off x="5128408" y="4830636"/>
            <a:ext cx="7220072"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solidFill>
                <a:latin typeface="Acumin Pro Condensed Semibold"/>
              </a:rPr>
              <a:t>*all measurements in this guide will exclude pitch and fit classification</a:t>
            </a:r>
          </a:p>
        </p:txBody>
      </p:sp>
      <p:sp>
        <p:nvSpPr>
          <p:cNvPr id="3" name="Footer Placeholder 2">
            <a:extLst>
              <a:ext uri="{FF2B5EF4-FFF2-40B4-BE49-F238E27FC236}">
                <a16:creationId xmlns:a16="http://schemas.microsoft.com/office/drawing/2014/main" id="{22D76FA4-9684-CF8E-029A-14F07C051D04}"/>
              </a:ext>
            </a:extLst>
          </p:cNvPr>
          <p:cNvSpPr>
            <a:spLocks noGrp="1"/>
          </p:cNvSpPr>
          <p:nvPr>
            <p:ph type="ftr" sz="quarter" idx="15"/>
          </p:nvPr>
        </p:nvSpPr>
        <p:spPr/>
        <p:txBody>
          <a:bodyPr/>
          <a:lstStyle/>
          <a:p>
            <a:pPr algn="r"/>
            <a:r>
              <a:rPr lang="en-US" sz="1800">
                <a:solidFill>
                  <a:schemeClr val="tx1"/>
                </a:solidFill>
              </a:rPr>
              <a:t>8</a:t>
            </a:r>
            <a:endParaRPr lang="en-US"/>
          </a:p>
        </p:txBody>
      </p:sp>
    </p:spTree>
    <p:extLst>
      <p:ext uri="{BB962C8B-B14F-4D97-AF65-F5344CB8AC3E}">
        <p14:creationId xmlns:p14="http://schemas.microsoft.com/office/powerpoint/2010/main" val="382284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a:latin typeface="Acumin Pro Condensed Semibold"/>
              </a:rPr>
              <a:t>Step 1: Bearings </a:t>
            </a:r>
            <a:r>
              <a:rPr lang="en-US" sz="4300" i="0">
                <a:latin typeface="Acumin Pro Condensed Semibold"/>
              </a:rPr>
              <a:t>(0:36-1:24)</a:t>
            </a:r>
            <a:endParaRPr lang="en-US"/>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vert="horz" lIns="91440" tIns="45720" rIns="91440" bIns="45720" rtlCol="0" anchor="t">
            <a:noAutofit/>
          </a:bodyPr>
          <a:lstStyle/>
          <a:p>
            <a:r>
              <a:rPr lang="en-US">
                <a:latin typeface="Times New Roman"/>
                <a:cs typeface="Times New Roman"/>
              </a:rPr>
              <a:t>Rear Axle Assembly</a:t>
            </a:r>
          </a:p>
        </p:txBody>
      </p:sp>
      <p:sp>
        <p:nvSpPr>
          <p:cNvPr id="5" name="Title 1">
            <a:extLst>
              <a:ext uri="{FF2B5EF4-FFF2-40B4-BE49-F238E27FC236}">
                <a16:creationId xmlns:a16="http://schemas.microsoft.com/office/drawing/2014/main" id="{5B489C6C-C71E-E501-F3E1-59BE464C263F}"/>
              </a:ext>
            </a:extLst>
          </p:cNvPr>
          <p:cNvSpPr txBox="1">
            <a:spLocks/>
          </p:cNvSpPr>
          <p:nvPr/>
        </p:nvSpPr>
        <p:spPr>
          <a:xfrm>
            <a:off x="1023257" y="3081395"/>
            <a:ext cx="9049333" cy="592834"/>
          </a:xfrm>
          <a:prstGeom prst="rect">
            <a:avLst/>
          </a:prstGeom>
        </p:spPr>
        <p:txBody>
          <a:bodyPr vert="horz" lIns="91440" tIns="45720" rIns="91440" bIns="45720" rtlCol="0" anchor="ctr">
            <a:noAutofit/>
          </a:bodyPr>
          <a:lstStyle>
            <a:lvl1pPr algn="l" defTabSz="914400" rtl="0" eaLnBrk="1" fontAlgn="b" latinLnBrk="0" hangingPunct="1">
              <a:lnSpc>
                <a:spcPct val="90000"/>
              </a:lnSpc>
              <a:spcBef>
                <a:spcPct val="0"/>
              </a:spcBef>
              <a:buNone/>
              <a:defRPr lang="en-US" sz="5400" b="1" i="1" kern="1200" cap="none" baseline="0">
                <a:solidFill>
                  <a:schemeClr val="bg1"/>
                </a:solidFill>
                <a:latin typeface="Acumin Pro Condensed Semibold" panose="020B0506020202020204" pitchFamily="34" charset="77"/>
                <a:ea typeface="+mj-ea"/>
                <a:cs typeface="+mj-cs"/>
              </a:defRPr>
            </a:lvl1pPr>
          </a:lstStyle>
          <a:p>
            <a:r>
              <a:rPr lang="en-US" sz="2400">
                <a:solidFill>
                  <a:schemeClr val="accent1"/>
                </a:solidFill>
                <a:latin typeface="Acumin Pro Condensed Semibold"/>
              </a:rPr>
              <a:t>Note: if bearings come pre-installed, skip this step.</a:t>
            </a:r>
            <a:endParaRPr lang="en-US" sz="2400" i="0">
              <a:solidFill>
                <a:schemeClr val="accent1"/>
              </a:solidFill>
            </a:endParaRPr>
          </a:p>
        </p:txBody>
      </p:sp>
    </p:spTree>
    <p:extLst>
      <p:ext uri="{BB962C8B-B14F-4D97-AF65-F5344CB8AC3E}">
        <p14:creationId xmlns:p14="http://schemas.microsoft.com/office/powerpoint/2010/main" val="23327765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aster Template.potx" id="{7A2887B6-AF1A-E24D-8E9D-870BBF53B331}" vid="{56A60E50-7EF6-C244-B1D3-2D887417ED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A6259197EF054F86EDDA6647D74080" ma:contentTypeVersion="20" ma:contentTypeDescription="Create a new document." ma:contentTypeScope="" ma:versionID="e1f70fc2a7d7fdb9abd242cf2709ae2d">
  <xsd:schema xmlns:xsd="http://www.w3.org/2001/XMLSchema" xmlns:xs="http://www.w3.org/2001/XMLSchema" xmlns:p="http://schemas.microsoft.com/office/2006/metadata/properties" xmlns:ns2="9d32951c-de88-4df2-9a33-b45eeccc6f2d" xmlns:ns3="96b2b99d-6a81-4278-a8c8-e37cc28ed979" targetNamespace="http://schemas.microsoft.com/office/2006/metadata/properties" ma:root="true" ma:fieldsID="dd630b319a58f03b9d7f5f8ebf4d945c" ns2:_="" ns3:_="">
    <xsd:import namespace="9d32951c-de88-4df2-9a33-b45eeccc6f2d"/>
    <xsd:import namespace="96b2b99d-6a81-4278-a8c8-e37cc28ed9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Dateandtime"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32951c-de88-4df2-9a33-b45eeccc6f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Dateandtime" ma:index="23" nillable="true" ma:displayName="Date and time" ma:format="DateOnly" ma:internalName="Dateandtime">
      <xsd:simpleType>
        <xsd:restriction base="dms:DateTim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b2b99d-6a81-4278-a8c8-e37cc28ed9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85c224e-d115-4574-ae16-e67deca9c057}" ma:internalName="TaxCatchAll" ma:showField="CatchAllData" ma:web="96b2b99d-6a81-4278-a8c8-e37cc28ed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6b2b99d-6a81-4278-a8c8-e37cc28ed979">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TaxCatchAll xmlns="96b2b99d-6a81-4278-a8c8-e37cc28ed979" xsi:nil="true"/>
    <lcf76f155ced4ddcb4097134ff3c332f xmlns="9d32951c-de88-4df2-9a33-b45eeccc6f2d">
      <Terms xmlns="http://schemas.microsoft.com/office/infopath/2007/PartnerControls"/>
    </lcf76f155ced4ddcb4097134ff3c332f>
    <Dateandtime xmlns="9d32951c-de88-4df2-9a33-b45eeccc6f2d" xsi:nil="true"/>
  </documentManagement>
</p:properties>
</file>

<file path=customXml/itemProps1.xml><?xml version="1.0" encoding="utf-8"?>
<ds:datastoreItem xmlns:ds="http://schemas.openxmlformats.org/officeDocument/2006/customXml" ds:itemID="{9A9ADE42-CBF1-4F21-815F-8043BB39A419}">
  <ds:schemaRefs>
    <ds:schemaRef ds:uri="96b2b99d-6a81-4278-a8c8-e37cc28ed979"/>
    <ds:schemaRef ds:uri="9d32951c-de88-4df2-9a33-b45eeccc6f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B64EEB-1B4A-4920-AA44-E234D7D487D1}">
  <ds:schemaRefs>
    <ds:schemaRef ds:uri="http://schemas.microsoft.com/sharepoint/v3/contenttype/forms"/>
  </ds:schemaRefs>
</ds:datastoreItem>
</file>

<file path=customXml/itemProps3.xml><?xml version="1.0" encoding="utf-8"?>
<ds:datastoreItem xmlns:ds="http://schemas.openxmlformats.org/officeDocument/2006/customXml" ds:itemID="{21DE0D6C-581B-4814-98E7-EF172D5D46A1}">
  <ds:schemaRefs>
    <ds:schemaRef ds:uri="96b2b99d-6a81-4278-a8c8-e37cc28ed979"/>
    <ds:schemaRef ds:uri="9d32951c-de88-4df2-9a33-b45eeccc6f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33</Slides>
  <Notes>6</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Rear Axle Module</vt:lpstr>
      <vt:lpstr>PowerPoint Presentation</vt:lpstr>
      <vt:lpstr>PowerPoint Presentation</vt:lpstr>
      <vt:lpstr>Tools</vt:lpstr>
      <vt:lpstr>Parts</vt:lpstr>
      <vt:lpstr>Parts</vt:lpstr>
      <vt:lpstr>Parts</vt:lpstr>
      <vt:lpstr>PowerPoint Presentation</vt:lpstr>
      <vt:lpstr>Step 1: Bearings (0:36-1:24)</vt:lpstr>
      <vt:lpstr>PowerPoint Presentation</vt:lpstr>
      <vt:lpstr>Step 2: Cassettes (1:25-3:16)</vt:lpstr>
      <vt:lpstr>PowerPoint Presentation</vt:lpstr>
      <vt:lpstr>PowerPoint Presentation</vt:lpstr>
      <vt:lpstr>Cassette Bolts</vt:lpstr>
      <vt:lpstr>Cassette Bolts (pt2)</vt:lpstr>
      <vt:lpstr>D.30 Caliper Bracket Prep</vt:lpstr>
      <vt:lpstr>Economy Caliper Bracket Instillation</vt:lpstr>
      <vt:lpstr>Economy Caliper Bracket Instillation</vt:lpstr>
      <vt:lpstr>Brake Caliper Installation</vt:lpstr>
      <vt:lpstr>Step 3: Axle (3:18-6:25)</vt:lpstr>
      <vt:lpstr>Axle Alignment</vt:lpstr>
      <vt:lpstr>Brake Disc Installation</vt:lpstr>
      <vt:lpstr>Brake Disc Installation</vt:lpstr>
      <vt:lpstr>Centering Axle</vt:lpstr>
      <vt:lpstr>Secure Axle Position</vt:lpstr>
      <vt:lpstr>Secure Brake Disc</vt:lpstr>
      <vt:lpstr>Step 4: Wheel Hub (6:26-7:35)</vt:lpstr>
      <vt:lpstr>Wheel Hub Keyway Installation</vt:lpstr>
      <vt:lpstr>Brake Side Wheel Hub Installation</vt:lpstr>
      <vt:lpstr>Sprocket Installation</vt:lpstr>
      <vt:lpstr>Motor Mount Stop Bolt</vt:lpstr>
      <vt:lpstr>Appendix and References</vt:lpstr>
      <vt:lpstr>Top Kart Video Demonstration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Ramona McCarthy</dc:creator>
  <cp:revision>10</cp:revision>
  <dcterms:created xsi:type="dcterms:W3CDTF">2023-02-16T02:16:06Z</dcterms:created>
  <dcterms:modified xsi:type="dcterms:W3CDTF">2025-04-18T05:22:43Z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0x010100C1A6259197EF054F86EDDA6647D74080</vt:lpwstr>
  </property>
  <property fmtid="{D5CDD505-2E9C-101B-9397-08002B2CF9AE}" pid="3" name="MediaServiceImageTags">
    <vt:lpwstr/>
  </property>
  <property fmtid="{D5CDD505-2E9C-101B-9397-08002B2CF9AE}" pid="4" name="MSIP_Label_f7606f69-b0ae-4874-be30-7d43a3c7be10_Enabled">
    <vt:lpwstr>true</vt:lpwstr>
  </property>
  <property fmtid="{D5CDD505-2E9C-101B-9397-08002B2CF9AE}" pid="5" name="MSIP_Label_f7606f69-b0ae-4874-be30-7d43a3c7be10_SetDate">
    <vt:lpwstr>2025-04-18T05:22:43Z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27a0b813-a081-437b-a369-e53c9145b69b</vt:lpwstr>
  </property>
  <property fmtid="{D5CDD505-2E9C-101B-9397-08002B2CF9AE}" pid="10" name="MSIP_Label_f7606f69-b0ae-4874-be30-7d43a3c7be10_ContentBits">
    <vt:lpwstr>0</vt:lpwstr>
  </property>
  <property fmtid="{D5CDD505-2E9C-101B-9397-08002B2CF9AE}" pid="11" name="MSIP_Label_f7606f69-b0ae-4874-be30-7d43a3c7be10_Tag">
    <vt:lpwstr>10, 3, 0, 2</vt:lpwstr>
  </property>
</Properties>
</file>