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62_6CE6506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71_99C15D18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0"/>
  </p:notesMasterIdLst>
  <p:sldIdLst>
    <p:sldId id="267" r:id="rId5"/>
    <p:sldId id="352" r:id="rId6"/>
    <p:sldId id="354" r:id="rId7"/>
    <p:sldId id="350" r:id="rId8"/>
    <p:sldId id="348" r:id="rId9"/>
    <p:sldId id="349" r:id="rId10"/>
    <p:sldId id="356" r:id="rId11"/>
    <p:sldId id="303" r:id="rId12"/>
    <p:sldId id="345" r:id="rId13"/>
    <p:sldId id="375" r:id="rId14"/>
    <p:sldId id="376" r:id="rId15"/>
    <p:sldId id="306" r:id="rId16"/>
    <p:sldId id="353" r:id="rId17"/>
    <p:sldId id="365" r:id="rId18"/>
    <p:sldId id="347" r:id="rId19"/>
    <p:sldId id="307" r:id="rId20"/>
    <p:sldId id="369" r:id="rId21"/>
    <p:sldId id="371" r:id="rId22"/>
    <p:sldId id="359" r:id="rId23"/>
    <p:sldId id="308" r:id="rId24"/>
    <p:sldId id="357" r:id="rId25"/>
    <p:sldId id="377" r:id="rId26"/>
    <p:sldId id="378" r:id="rId27"/>
    <p:sldId id="315" r:id="rId28"/>
    <p:sldId id="361" r:id="rId29"/>
  </p:sldIdLst>
  <p:sldSz cx="12192000" cy="6858000"/>
  <p:notesSz cx="6858000" cy="9144000"/>
  <p:embeddedFontLst>
    <p:embeddedFont>
      <p:font typeface="Acumin Pro Condensed Semibold" panose="020B0604020202020204" charset="0"/>
      <p:regular r:id="rId31"/>
      <p:bold r:id="rId32"/>
      <p:italic r:id="rId33"/>
      <p:boldItalic r:id="rId34"/>
    </p:embeddedFont>
    <p:embeddedFont>
      <p:font typeface="Franklin Gothic Book" panose="020B0604020202020204" charset="0"/>
      <p:regular r:id="rId35"/>
      <p:italic r:id="rId36"/>
    </p:embeddedFont>
    <p:embeddedFont>
      <p:font typeface="Franklin Gothic Medium" panose="020B060302010202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6CE219-6CB4-4D82-2315-C217F06FFCCD}" name="Hiller, Kelly R" initials="HKR" userId="S::khiller@purdue.edu::b25b1487-7f5e-4b7f-a0b2-f8bcb0b1ea5a" providerId="AD"/>
  <p188:author id="{03D85F4C-A1DE-0E59-9FA2-7BCD8C47CB6F}" name="Jack James Schwyn" initials="JS" userId="S::jschwyn@purdue.edu::8c4b59c1-b91f-4e9f-87fc-c2d5c18afbca" providerId="AD"/>
  <p188:author id="{07102E4D-CC77-292E-D945-41FD71248328}" name="Nicolas Luca Simi" initials="NS" userId="S::nsimi@purdue.edu::8b530c47-9edf-4efd-87b1-ac676b01f90c" providerId="AD"/>
  <p188:author id="{B49AC36E-32A1-A825-679A-2737266CBF90}" name="Abigail Marie Wetzel" initials="AW" userId="S::wetzel17@purdue.edu::324e1030-18e0-4382-b284-d49f87aa8679" providerId="AD"/>
  <p188:author id="{AE1D9EE9-C23D-00A0-81B0-284679126D37}" name="Zeba Packer" initials="ZP" userId="S::zpacker@purdue.edu::d0ed922c-b07e-4cba-b234-9912b363d1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B945"/>
    <a:srgbClr val="CFB991"/>
    <a:srgbClr val="EBD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A1E04-EAE3-9F18-F7CC-2E480E5EE4D6}" v="55" dt="2025-04-10T15:08:20.022"/>
    <p1510:client id="{600D098B-41E5-478D-A2F7-B6A0B2410C8E}" v="2" dt="2025-04-10T15:01:23.027"/>
    <p1510:client id="{993B7720-F670-0C4C-83B3-22B83AD6667B}" v="154" dt="2025-04-10T15:32:33.245"/>
    <p1510:client id="{F683F4F6-BE53-0BF5-18E6-2FDD969D83F0}" v="24" dt="2025-04-10T15:07:50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80"/>
        <p:guide pos="31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gail Marie Wetzel" userId="S::wetzel17@purdue.edu::324e1030-18e0-4382-b284-d49f87aa8679" providerId="AD" clId="Web-{CAD46B9C-F411-A765-8224-2CF330360092}"/>
    <pc:docChg chg="delSld modSld">
      <pc:chgData name="Abigail Marie Wetzel" userId="S::wetzel17@purdue.edu::324e1030-18e0-4382-b284-d49f87aa8679" providerId="AD" clId="Web-{CAD46B9C-F411-A765-8224-2CF330360092}" dt="2025-04-03T17:51:25.904" v="321" actId="1076"/>
      <pc:docMkLst>
        <pc:docMk/>
      </pc:docMkLst>
      <pc:sldChg chg="modSp">
        <pc:chgData name="Abigail Marie Wetzel" userId="S::wetzel17@purdue.edu::324e1030-18e0-4382-b284-d49f87aa8679" providerId="AD" clId="Web-{CAD46B9C-F411-A765-8224-2CF330360092}" dt="2025-04-03T15:33:49.426" v="109" actId="20577"/>
        <pc:sldMkLst>
          <pc:docMk/>
          <pc:sldMk cId="3806178878" sldId="306"/>
        </pc:sldMkLst>
        <pc:spChg chg="mod">
          <ac:chgData name="Abigail Marie Wetzel" userId="S::wetzel17@purdue.edu::324e1030-18e0-4382-b284-d49f87aa8679" providerId="AD" clId="Web-{CAD46B9C-F411-A765-8224-2CF330360092}" dt="2025-04-03T15:33:49.426" v="109" actId="20577"/>
          <ac:spMkLst>
            <pc:docMk/>
            <pc:sldMk cId="3806178878" sldId="306"/>
            <ac:spMk id="2" creationId="{44DF09A7-CF48-9701-322A-A0BBD1C2F6CD}"/>
          </ac:spMkLst>
        </pc:spChg>
        <pc:spChg chg="mod">
          <ac:chgData name="Abigail Marie Wetzel" userId="S::wetzel17@purdue.edu::324e1030-18e0-4382-b284-d49f87aa8679" providerId="AD" clId="Web-{CAD46B9C-F411-A765-8224-2CF330360092}" dt="2025-04-03T15:31:09.899" v="86" actId="20577"/>
          <ac:spMkLst>
            <pc:docMk/>
            <pc:sldMk cId="3806178878" sldId="306"/>
            <ac:spMk id="3" creationId="{5991BF94-59A9-105F-273E-B29E440F2501}"/>
          </ac:spMkLst>
        </pc:spChg>
      </pc:sldChg>
      <pc:sldChg chg="modSp">
        <pc:chgData name="Abigail Marie Wetzel" userId="S::wetzel17@purdue.edu::324e1030-18e0-4382-b284-d49f87aa8679" providerId="AD" clId="Web-{CAD46B9C-F411-A765-8224-2CF330360092}" dt="2025-04-03T15:36:56.518" v="146" actId="20577"/>
        <pc:sldMkLst>
          <pc:docMk/>
          <pc:sldMk cId="319226140" sldId="307"/>
        </pc:sldMkLst>
        <pc:spChg chg="mod">
          <ac:chgData name="Abigail Marie Wetzel" userId="S::wetzel17@purdue.edu::324e1030-18e0-4382-b284-d49f87aa8679" providerId="AD" clId="Web-{CAD46B9C-F411-A765-8224-2CF330360092}" dt="2025-04-03T15:36:50.877" v="134" actId="20577"/>
          <ac:spMkLst>
            <pc:docMk/>
            <pc:sldMk cId="319226140" sldId="307"/>
            <ac:spMk id="2" creationId="{44DF09A7-CF48-9701-322A-A0BBD1C2F6CD}"/>
          </ac:spMkLst>
        </pc:spChg>
        <pc:spChg chg="mod">
          <ac:chgData name="Abigail Marie Wetzel" userId="S::wetzel17@purdue.edu::324e1030-18e0-4382-b284-d49f87aa8679" providerId="AD" clId="Web-{CAD46B9C-F411-A765-8224-2CF330360092}" dt="2025-04-03T15:36:56.518" v="146" actId="20577"/>
          <ac:spMkLst>
            <pc:docMk/>
            <pc:sldMk cId="319226140" sldId="307"/>
            <ac:spMk id="3" creationId="{5991BF94-59A9-105F-273E-B29E440F2501}"/>
          </ac:spMkLst>
        </pc:spChg>
      </pc:sldChg>
      <pc:sldChg chg="modSp">
        <pc:chgData name="Abigail Marie Wetzel" userId="S::wetzel17@purdue.edu::324e1030-18e0-4382-b284-d49f87aa8679" providerId="AD" clId="Web-{CAD46B9C-F411-A765-8224-2CF330360092}" dt="2025-04-03T15:38:33.291" v="174" actId="20577"/>
        <pc:sldMkLst>
          <pc:docMk/>
          <pc:sldMk cId="677694824" sldId="308"/>
        </pc:sldMkLst>
        <pc:spChg chg="mod">
          <ac:chgData name="Abigail Marie Wetzel" userId="S::wetzel17@purdue.edu::324e1030-18e0-4382-b284-d49f87aa8679" providerId="AD" clId="Web-{CAD46B9C-F411-A765-8224-2CF330360092}" dt="2025-04-03T15:38:33.291" v="174" actId="20577"/>
          <ac:spMkLst>
            <pc:docMk/>
            <pc:sldMk cId="677694824" sldId="308"/>
            <ac:spMk id="2" creationId="{44DF09A7-CF48-9701-322A-A0BBD1C2F6CD}"/>
          </ac:spMkLst>
        </pc:spChg>
      </pc:sldChg>
      <pc:sldChg chg="modSp">
        <pc:chgData name="Abigail Marie Wetzel" userId="S::wetzel17@purdue.edu::324e1030-18e0-4382-b284-d49f87aa8679" providerId="AD" clId="Web-{CAD46B9C-F411-A765-8224-2CF330360092}" dt="2025-04-03T15:39:22.075" v="185" actId="20577"/>
        <pc:sldMkLst>
          <pc:docMk/>
          <pc:sldMk cId="1490841275" sldId="315"/>
        </pc:sldMkLst>
        <pc:spChg chg="mod">
          <ac:chgData name="Abigail Marie Wetzel" userId="S::wetzel17@purdue.edu::324e1030-18e0-4382-b284-d49f87aa8679" providerId="AD" clId="Web-{CAD46B9C-F411-A765-8224-2CF330360092}" dt="2025-04-03T15:39:22.075" v="185" actId="20577"/>
          <ac:spMkLst>
            <pc:docMk/>
            <pc:sldMk cId="1490841275" sldId="315"/>
            <ac:spMk id="3" creationId="{5991BF94-59A9-105F-273E-B29E440F2501}"/>
          </ac:spMkLst>
        </pc:spChg>
      </pc:sldChg>
      <pc:sldChg chg="addSp delSp modSp">
        <pc:chgData name="Abigail Marie Wetzel" userId="S::wetzel17@purdue.edu::324e1030-18e0-4382-b284-d49f87aa8679" providerId="AD" clId="Web-{CAD46B9C-F411-A765-8224-2CF330360092}" dt="2025-04-03T15:57:25.373" v="259" actId="1076"/>
        <pc:sldMkLst>
          <pc:docMk/>
          <pc:sldMk cId="623441669" sldId="350"/>
        </pc:sldMkLst>
        <pc:spChg chg="add mod">
          <ac:chgData name="Abigail Marie Wetzel" userId="S::wetzel17@purdue.edu::324e1030-18e0-4382-b284-d49f87aa8679" providerId="AD" clId="Web-{CAD46B9C-F411-A765-8224-2CF330360092}" dt="2025-04-03T15:57:25.373" v="259" actId="1076"/>
          <ac:spMkLst>
            <pc:docMk/>
            <pc:sldMk cId="623441669" sldId="350"/>
            <ac:spMk id="7" creationId="{B289F14B-A194-5C5E-E27F-37925FE5F147}"/>
          </ac:spMkLst>
        </pc:spChg>
        <pc:spChg chg="mod">
          <ac:chgData name="Abigail Marie Wetzel" userId="S::wetzel17@purdue.edu::324e1030-18e0-4382-b284-d49f87aa8679" providerId="AD" clId="Web-{CAD46B9C-F411-A765-8224-2CF330360092}" dt="2025-04-03T15:56:50.558" v="250" actId="1076"/>
          <ac:spMkLst>
            <pc:docMk/>
            <pc:sldMk cId="623441669" sldId="350"/>
            <ac:spMk id="28" creationId="{21FFFD6D-DC25-7B35-389E-C6AEC1D59FC1}"/>
          </ac:spMkLst>
        </pc:spChg>
        <pc:picChg chg="add mod">
          <ac:chgData name="Abigail Marie Wetzel" userId="S::wetzel17@purdue.edu::324e1030-18e0-4382-b284-d49f87aa8679" providerId="AD" clId="Web-{CAD46B9C-F411-A765-8224-2CF330360092}" dt="2025-04-03T15:57:17.685" v="256"/>
          <ac:picMkLst>
            <pc:docMk/>
            <pc:sldMk cId="623441669" sldId="350"/>
            <ac:picMk id="5" creationId="{FF02AF1E-8AE0-DEE1-B643-2077330BD1C2}"/>
          </ac:picMkLst>
        </pc:picChg>
        <pc:picChg chg="add mod">
          <ac:chgData name="Abigail Marie Wetzel" userId="S::wetzel17@purdue.edu::324e1030-18e0-4382-b284-d49f87aa8679" providerId="AD" clId="Web-{CAD46B9C-F411-A765-8224-2CF330360092}" dt="2025-04-03T15:57:22.436" v="258"/>
          <ac:picMkLst>
            <pc:docMk/>
            <pc:sldMk cId="623441669" sldId="350"/>
            <ac:picMk id="9" creationId="{95F53791-C5D0-D047-85F6-BE59F3E7FBBC}"/>
          </ac:picMkLst>
        </pc:picChg>
      </pc:sldChg>
      <pc:sldChg chg="delSp modSp">
        <pc:chgData name="Abigail Marie Wetzel" userId="S::wetzel17@purdue.edu::324e1030-18e0-4382-b284-d49f87aa8679" providerId="AD" clId="Web-{CAD46B9C-F411-A765-8224-2CF330360092}" dt="2025-04-03T15:27:56.400" v="73" actId="20577"/>
        <pc:sldMkLst>
          <pc:docMk/>
          <pc:sldMk cId="1827033184" sldId="354"/>
        </pc:sldMkLst>
        <pc:spChg chg="mod">
          <ac:chgData name="Abigail Marie Wetzel" userId="S::wetzel17@purdue.edu::324e1030-18e0-4382-b284-d49f87aa8679" providerId="AD" clId="Web-{CAD46B9C-F411-A765-8224-2CF330360092}" dt="2025-04-03T15:27:56.400" v="73" actId="20577"/>
          <ac:spMkLst>
            <pc:docMk/>
            <pc:sldMk cId="1827033184" sldId="354"/>
            <ac:spMk id="29" creationId="{F6B54867-5D77-D980-FBAD-C450956A4926}"/>
          </ac:spMkLst>
        </pc:spChg>
      </pc:sldChg>
      <pc:sldChg chg="addSp delSp modSp">
        <pc:chgData name="Abigail Marie Wetzel" userId="S::wetzel17@purdue.edu::324e1030-18e0-4382-b284-d49f87aa8679" providerId="AD" clId="Web-{CAD46B9C-F411-A765-8224-2CF330360092}" dt="2025-04-03T15:39:15.106" v="181" actId="1076"/>
        <pc:sldMkLst>
          <pc:docMk/>
          <pc:sldMk cId="3173521652" sldId="361"/>
        </pc:sldMkLst>
        <pc:picChg chg="add mod">
          <ac:chgData name="Abigail Marie Wetzel" userId="S::wetzel17@purdue.edu::324e1030-18e0-4382-b284-d49f87aa8679" providerId="AD" clId="Web-{CAD46B9C-F411-A765-8224-2CF330360092}" dt="2025-04-03T15:39:15.106" v="181" actId="1076"/>
          <ac:picMkLst>
            <pc:docMk/>
            <pc:sldMk cId="3173521652" sldId="361"/>
            <ac:picMk id="2" creationId="{0D4D2C63-893B-BE15-ECE9-7967337D19AA}"/>
          </ac:picMkLst>
        </pc:picChg>
      </pc:sldChg>
      <pc:sldChg chg="del">
        <pc:chgData name="Abigail Marie Wetzel" userId="S::wetzel17@purdue.edu::324e1030-18e0-4382-b284-d49f87aa8679" providerId="AD" clId="Web-{CAD46B9C-F411-A765-8224-2CF330360092}" dt="2025-04-03T16:10:42.947" v="270"/>
        <pc:sldMkLst>
          <pc:docMk/>
          <pc:sldMk cId="1302264452" sldId="368"/>
        </pc:sldMkLst>
      </pc:sldChg>
      <pc:sldChg chg="delSp">
        <pc:chgData name="Abigail Marie Wetzel" userId="S::wetzel17@purdue.edu::324e1030-18e0-4382-b284-d49f87aa8679" providerId="AD" clId="Web-{CAD46B9C-F411-A765-8224-2CF330360092}" dt="2025-04-03T17:50:57.152" v="316"/>
        <pc:sldMkLst>
          <pc:docMk/>
          <pc:sldMk cId="2579586328" sldId="369"/>
        </pc:sldMkLst>
      </pc:sldChg>
      <pc:sldChg chg="delSp">
        <pc:chgData name="Abigail Marie Wetzel" userId="S::wetzel17@purdue.edu::324e1030-18e0-4382-b284-d49f87aa8679" providerId="AD" clId="Web-{CAD46B9C-F411-A765-8224-2CF330360092}" dt="2025-04-03T17:51:03.512" v="318"/>
        <pc:sldMkLst>
          <pc:docMk/>
          <pc:sldMk cId="226160932" sldId="371"/>
        </pc:sldMkLst>
      </pc:sldChg>
      <pc:sldChg chg="addSp delSp modSp">
        <pc:chgData name="Abigail Marie Wetzel" userId="S::wetzel17@purdue.edu::324e1030-18e0-4382-b284-d49f87aa8679" providerId="AD" clId="Web-{CAD46B9C-F411-A765-8224-2CF330360092}" dt="2025-04-03T17:50:43.511" v="314" actId="1076"/>
        <pc:sldMkLst>
          <pc:docMk/>
          <pc:sldMk cId="311446540" sldId="377"/>
        </pc:sldMkLst>
        <pc:spChg chg="add del mod">
          <ac:chgData name="Abigail Marie Wetzel" userId="S::wetzel17@purdue.edu::324e1030-18e0-4382-b284-d49f87aa8679" providerId="AD" clId="Web-{CAD46B9C-F411-A765-8224-2CF330360092}" dt="2025-04-03T17:49:25.962" v="297" actId="20577"/>
          <ac:spMkLst>
            <pc:docMk/>
            <pc:sldMk cId="311446540" sldId="377"/>
            <ac:spMk id="11" creationId="{9B374D67-3EEC-C04B-C13B-FAD4F0F35A41}"/>
          </ac:spMkLst>
        </pc:spChg>
        <pc:spChg chg="mod">
          <ac:chgData name="Abigail Marie Wetzel" userId="S::wetzel17@purdue.edu::324e1030-18e0-4382-b284-d49f87aa8679" providerId="AD" clId="Web-{CAD46B9C-F411-A765-8224-2CF330360092}" dt="2025-04-03T17:50:43.511" v="314" actId="1076"/>
          <ac:spMkLst>
            <pc:docMk/>
            <pc:sldMk cId="311446540" sldId="377"/>
            <ac:spMk id="12" creationId="{CC08D0B9-F490-C2B2-6F2C-F2A7D10AB921}"/>
          </ac:spMkLst>
        </pc:spChg>
        <pc:picChg chg="add mod modCrop">
          <ac:chgData name="Abigail Marie Wetzel" userId="S::wetzel17@purdue.edu::324e1030-18e0-4382-b284-d49f87aa8679" providerId="AD" clId="Web-{CAD46B9C-F411-A765-8224-2CF330360092}" dt="2025-04-03T17:49:46.634" v="299" actId="1076"/>
          <ac:picMkLst>
            <pc:docMk/>
            <pc:sldMk cId="311446540" sldId="377"/>
            <ac:picMk id="6" creationId="{FB6004AF-E5D8-0014-48AC-4A3575BA4F28}"/>
          </ac:picMkLst>
        </pc:picChg>
      </pc:sldChg>
      <pc:sldChg chg="addSp delSp modSp">
        <pc:chgData name="Abigail Marie Wetzel" userId="S::wetzel17@purdue.edu::324e1030-18e0-4382-b284-d49f87aa8679" providerId="AD" clId="Web-{CAD46B9C-F411-A765-8224-2CF330360092}" dt="2025-04-03T17:49:57.041" v="304"/>
        <pc:sldMkLst>
          <pc:docMk/>
          <pc:sldMk cId="3397149246" sldId="378"/>
        </pc:sldMkLst>
        <pc:spChg chg="add">
          <ac:chgData name="Abigail Marie Wetzel" userId="S::wetzel17@purdue.edu::324e1030-18e0-4382-b284-d49f87aa8679" providerId="AD" clId="Web-{CAD46B9C-F411-A765-8224-2CF330360092}" dt="2025-04-03T17:49:57.010" v="303"/>
          <ac:spMkLst>
            <pc:docMk/>
            <pc:sldMk cId="3397149246" sldId="378"/>
            <ac:spMk id="6" creationId="{2FB7961F-0095-620C-016D-2175C3893DA9}"/>
          </ac:spMkLst>
        </pc:spChg>
        <pc:picChg chg="add">
          <ac:chgData name="Abigail Marie Wetzel" userId="S::wetzel17@purdue.edu::324e1030-18e0-4382-b284-d49f87aa8679" providerId="AD" clId="Web-{CAD46B9C-F411-A765-8224-2CF330360092}" dt="2025-04-03T17:49:57.041" v="304"/>
          <ac:picMkLst>
            <pc:docMk/>
            <pc:sldMk cId="3397149246" sldId="378"/>
            <ac:picMk id="15" creationId="{522528CE-A6B1-2182-637D-CE9776A411AA}"/>
          </ac:picMkLst>
        </pc:picChg>
      </pc:sldChg>
    </pc:docChg>
  </pc:docChgLst>
  <pc:docChgLst>
    <pc:chgData name="Arya Bijish" userId="S::abijish@purdue.edu::d9b4a0e3-a775-44e2-b941-4c916dc01aed" providerId="AD" clId="Web-{347FF1C9-6396-B4F4-90B5-82A8E49B9449}"/>
    <pc:docChg chg="addSld delSld modSld sldOrd">
      <pc:chgData name="Arya Bijish" userId="S::abijish@purdue.edu::d9b4a0e3-a775-44e2-b941-4c916dc01aed" providerId="AD" clId="Web-{347FF1C9-6396-B4F4-90B5-82A8E49B9449}" dt="2025-02-28T16:08:08.569" v="308"/>
      <pc:docMkLst>
        <pc:docMk/>
      </pc:docMkLst>
      <pc:sldChg chg="delSp modSp">
        <pc:chgData name="Arya Bijish" userId="S::abijish@purdue.edu::d9b4a0e3-a775-44e2-b941-4c916dc01aed" providerId="AD" clId="Web-{347FF1C9-6396-B4F4-90B5-82A8E49B9449}" dt="2025-02-28T16:01:14.349" v="303"/>
        <pc:sldMkLst>
          <pc:docMk/>
          <pc:sldMk cId="3952767687" sldId="332"/>
        </pc:sldMkLst>
      </pc:sldChg>
      <pc:sldChg chg="addSp delSp modSp">
        <pc:chgData name="Arya Bijish" userId="S::abijish@purdue.edu::d9b4a0e3-a775-44e2-b941-4c916dc01aed" providerId="AD" clId="Web-{347FF1C9-6396-B4F4-90B5-82A8E49B9449}" dt="2025-02-28T15:35:07.097" v="2"/>
        <pc:sldMkLst>
          <pc:docMk/>
          <pc:sldMk cId="3331833938" sldId="342"/>
        </pc:sldMkLst>
      </pc:sldChg>
      <pc:sldChg chg="add del replId">
        <pc:chgData name="Arya Bijish" userId="S::abijish@purdue.edu::d9b4a0e3-a775-44e2-b941-4c916dc01aed" providerId="AD" clId="Web-{347FF1C9-6396-B4F4-90B5-82A8E49B9449}" dt="2025-02-28T15:41:43.988" v="70"/>
        <pc:sldMkLst>
          <pc:docMk/>
          <pc:sldMk cId="1511790308" sldId="351"/>
        </pc:sldMkLst>
      </pc:sldChg>
      <pc:sldChg chg="addSp delSp modSp add ord replId">
        <pc:chgData name="Arya Bijish" userId="S::abijish@purdue.edu::d9b4a0e3-a775-44e2-b941-4c916dc01aed" providerId="AD" clId="Web-{347FF1C9-6396-B4F4-90B5-82A8E49B9449}" dt="2025-02-28T15:41:18.191" v="69" actId="1076"/>
        <pc:sldMkLst>
          <pc:docMk/>
          <pc:sldMk cId="2086624025" sldId="352"/>
        </pc:sldMkLst>
        <pc:spChg chg="mod">
          <ac:chgData name="Arya Bijish" userId="S::abijish@purdue.edu::d9b4a0e3-a775-44e2-b941-4c916dc01aed" providerId="AD" clId="Web-{347FF1C9-6396-B4F4-90B5-82A8E49B9449}" dt="2025-02-28T15:41:00.330" v="66"/>
          <ac:spMkLst>
            <pc:docMk/>
            <pc:sldMk cId="2086624025" sldId="352"/>
            <ac:spMk id="6" creationId="{C639A0D5-1758-FCDF-EDEE-36C2E5E603C6}"/>
          </ac:spMkLst>
        </pc:spChg>
        <pc:graphicFrameChg chg="add mod modGraphic">
          <ac:chgData name="Arya Bijish" userId="S::abijish@purdue.edu::d9b4a0e3-a775-44e2-b941-4c916dc01aed" providerId="AD" clId="Web-{347FF1C9-6396-B4F4-90B5-82A8E49B9449}" dt="2025-02-28T15:41:18.191" v="69" actId="1076"/>
          <ac:graphicFrameMkLst>
            <pc:docMk/>
            <pc:sldMk cId="2086624025" sldId="352"/>
            <ac:graphicFrameMk id="7" creationId="{6C1DD830-9A6B-A487-6AF0-E66C4A14C9DF}"/>
          </ac:graphicFrameMkLst>
        </pc:graphicFrameChg>
      </pc:sldChg>
      <pc:sldChg chg="modSp">
        <pc:chgData name="Arya Bijish" userId="S::abijish@purdue.edu::d9b4a0e3-a775-44e2-b941-4c916dc01aed" providerId="AD" clId="Web-{347FF1C9-6396-B4F4-90B5-82A8E49B9449}" dt="2025-02-28T16:08:08.569" v="308"/>
        <pc:sldMkLst>
          <pc:docMk/>
          <pc:sldMk cId="3611639832" sldId="353"/>
        </pc:sldMkLst>
      </pc:sldChg>
      <pc:sldChg chg="addSp delSp modSp add ord replId">
        <pc:chgData name="Arya Bijish" userId="S::abijish@purdue.edu::d9b4a0e3-a775-44e2-b941-4c916dc01aed" providerId="AD" clId="Web-{347FF1C9-6396-B4F4-90B5-82A8E49B9449}" dt="2025-02-28T15:49:39.914" v="206"/>
        <pc:sldMkLst>
          <pc:docMk/>
          <pc:sldMk cId="1827033184" sldId="354"/>
        </pc:sldMkLst>
        <pc:spChg chg="mod">
          <ac:chgData name="Arya Bijish" userId="S::abijish@purdue.edu::d9b4a0e3-a775-44e2-b941-4c916dc01aed" providerId="AD" clId="Web-{347FF1C9-6396-B4F4-90B5-82A8E49B9449}" dt="2025-02-28T15:42:05.302" v="78" actId="20577"/>
          <ac:spMkLst>
            <pc:docMk/>
            <pc:sldMk cId="1827033184" sldId="354"/>
            <ac:spMk id="6" creationId="{FB041D03-9C1F-C945-559E-040C3B7D740E}"/>
          </ac:spMkLst>
        </pc:spChg>
        <pc:spChg chg="add mod">
          <ac:chgData name="Arya Bijish" userId="S::abijish@purdue.edu::d9b4a0e3-a775-44e2-b941-4c916dc01aed" providerId="AD" clId="Web-{347FF1C9-6396-B4F4-90B5-82A8E49B9449}" dt="2025-02-28T15:49:27.320" v="204" actId="20577"/>
          <ac:spMkLst>
            <pc:docMk/>
            <pc:sldMk cId="1827033184" sldId="354"/>
            <ac:spMk id="29" creationId="{F6B54867-5D77-D980-FBAD-C450956A4926}"/>
          </ac:spMkLst>
        </pc:spChg>
      </pc:sldChg>
      <pc:sldChg chg="addSp delSp modSp add replId">
        <pc:chgData name="Arya Bijish" userId="S::abijish@purdue.edu::d9b4a0e3-a775-44e2-b941-4c916dc01aed" providerId="AD" clId="Web-{347FF1C9-6396-B4F4-90B5-82A8E49B9449}" dt="2025-02-28T15:56:44.166" v="297"/>
        <pc:sldMkLst>
          <pc:docMk/>
          <pc:sldMk cId="3822844933" sldId="356"/>
        </pc:sldMkLst>
        <pc:spChg chg="mod">
          <ac:chgData name="Arya Bijish" userId="S::abijish@purdue.edu::d9b4a0e3-a775-44e2-b941-4c916dc01aed" providerId="AD" clId="Web-{347FF1C9-6396-B4F4-90B5-82A8E49B9449}" dt="2025-02-28T15:50:57.824" v="215" actId="20577"/>
          <ac:spMkLst>
            <pc:docMk/>
            <pc:sldMk cId="3822844933" sldId="356"/>
            <ac:spMk id="6" creationId="{D11C635F-3DB8-54E9-B0A0-0E7735EE1A6C}"/>
          </ac:spMkLst>
        </pc:spChg>
        <pc:spChg chg="add mod">
          <ac:chgData name="Arya Bijish" userId="S::abijish@purdue.edu::d9b4a0e3-a775-44e2-b941-4c916dc01aed" providerId="AD" clId="Web-{347FF1C9-6396-B4F4-90B5-82A8E49B9449}" dt="2025-02-28T15:54:18.035" v="251" actId="1076"/>
          <ac:spMkLst>
            <pc:docMk/>
            <pc:sldMk cId="3822844933" sldId="356"/>
            <ac:spMk id="14" creationId="{64BAD190-B55B-5EB3-8018-93CDF958F264}"/>
          </ac:spMkLst>
        </pc:spChg>
        <pc:spChg chg="add mod">
          <ac:chgData name="Arya Bijish" userId="S::abijish@purdue.edu::d9b4a0e3-a775-44e2-b941-4c916dc01aed" providerId="AD" clId="Web-{347FF1C9-6396-B4F4-90B5-82A8E49B9449}" dt="2025-02-28T15:54:40.270" v="269" actId="14100"/>
          <ac:spMkLst>
            <pc:docMk/>
            <pc:sldMk cId="3822844933" sldId="356"/>
            <ac:spMk id="15" creationId="{CFAD8817-34A5-4277-99C3-528530647025}"/>
          </ac:spMkLst>
        </pc:spChg>
        <pc:spChg chg="add mod">
          <ac:chgData name="Arya Bijish" userId="S::abijish@purdue.edu::d9b4a0e3-a775-44e2-b941-4c916dc01aed" providerId="AD" clId="Web-{347FF1C9-6396-B4F4-90B5-82A8E49B9449}" dt="2025-02-28T15:56:38.478" v="296" actId="1076"/>
          <ac:spMkLst>
            <pc:docMk/>
            <pc:sldMk cId="3822844933" sldId="356"/>
            <ac:spMk id="17" creationId="{0DE9EE7A-DE08-25DC-0F3D-EF41DAA1F44C}"/>
          </ac:spMkLst>
        </pc:spChg>
        <pc:picChg chg="add mod">
          <ac:chgData name="Arya Bijish" userId="S::abijish@purdue.edu::d9b4a0e3-a775-44e2-b941-4c916dc01aed" providerId="AD" clId="Web-{347FF1C9-6396-B4F4-90B5-82A8E49B9449}" dt="2025-02-28T15:56:44.166" v="297"/>
          <ac:picMkLst>
            <pc:docMk/>
            <pc:sldMk cId="3822844933" sldId="356"/>
            <ac:picMk id="5" creationId="{C577BC79-3C83-5236-D13E-A86AB211035B}"/>
          </ac:picMkLst>
        </pc:picChg>
        <pc:picChg chg="add mod">
          <ac:chgData name="Arya Bijish" userId="S::abijish@purdue.edu::d9b4a0e3-a775-44e2-b941-4c916dc01aed" providerId="AD" clId="Web-{347FF1C9-6396-B4F4-90B5-82A8E49B9449}" dt="2025-02-28T15:56:16.118" v="291"/>
          <ac:picMkLst>
            <pc:docMk/>
            <pc:sldMk cId="3822844933" sldId="356"/>
            <ac:picMk id="10" creationId="{5F6B870E-5421-DE45-3C13-9B81F0F35020}"/>
          </ac:picMkLst>
        </pc:picChg>
        <pc:picChg chg="add mod">
          <ac:chgData name="Arya Bijish" userId="S::abijish@purdue.edu::d9b4a0e3-a775-44e2-b941-4c916dc01aed" providerId="AD" clId="Web-{347FF1C9-6396-B4F4-90B5-82A8E49B9449}" dt="2025-02-28T15:56:20.587" v="293"/>
          <ac:picMkLst>
            <pc:docMk/>
            <pc:sldMk cId="3822844933" sldId="356"/>
            <ac:picMk id="12" creationId="{663006D5-BEDD-CBFD-D314-865BF4AC8BF1}"/>
          </ac:picMkLst>
        </pc:picChg>
      </pc:sldChg>
      <pc:sldChg chg="add del replId">
        <pc:chgData name="Arya Bijish" userId="S::abijish@purdue.edu::d9b4a0e3-a775-44e2-b941-4c916dc01aed" providerId="AD" clId="Web-{347FF1C9-6396-B4F4-90B5-82A8E49B9449}" dt="2025-02-28T15:50:29.041" v="209"/>
        <pc:sldMkLst>
          <pc:docMk/>
          <pc:sldMk cId="2834828323" sldId="357"/>
        </pc:sldMkLst>
      </pc:sldChg>
    </pc:docChg>
  </pc:docChgLst>
  <pc:docChgLst>
    <pc:chgData name="Abigail Marie Wetzel" userId="S::wetzel17@purdue.edu::324e1030-18e0-4382-b284-d49f87aa8679" providerId="AD" clId="Web-{7AC8DC39-9EC3-A935-B353-A838113558B8}"/>
    <pc:docChg chg="modSld">
      <pc:chgData name="Abigail Marie Wetzel" userId="S::wetzel17@purdue.edu::324e1030-18e0-4382-b284-d49f87aa8679" providerId="AD" clId="Web-{7AC8DC39-9EC3-A935-B353-A838113558B8}" dt="2025-02-20T17:02:58.289" v="1"/>
      <pc:docMkLst>
        <pc:docMk/>
      </pc:docMkLst>
      <pc:sldChg chg="delSp modSp">
        <pc:chgData name="Abigail Marie Wetzel" userId="S::wetzel17@purdue.edu::324e1030-18e0-4382-b284-d49f87aa8679" providerId="AD" clId="Web-{7AC8DC39-9EC3-A935-B353-A838113558B8}" dt="2025-02-20T17:02:58.289" v="1"/>
        <pc:sldMkLst>
          <pc:docMk/>
          <pc:sldMk cId="3438992102" sldId="323"/>
        </pc:sldMkLst>
      </pc:sldChg>
    </pc:docChg>
  </pc:docChgLst>
  <pc:docChgLst>
    <pc:chgData name="Arya Bijish" userId="S::abijish@purdue.edu::d9b4a0e3-a775-44e2-b941-4c916dc01aed" providerId="AD" clId="Web-{993B7720-F670-0C4C-83B3-22B83AD6667B}"/>
    <pc:docChg chg="modSld">
      <pc:chgData name="Arya Bijish" userId="S::abijish@purdue.edu::d9b4a0e3-a775-44e2-b941-4c916dc01aed" providerId="AD" clId="Web-{993B7720-F670-0C4C-83B3-22B83AD6667B}" dt="2025-04-10T15:32:33.245" v="113" actId="1076"/>
      <pc:docMkLst>
        <pc:docMk/>
      </pc:docMkLst>
      <pc:sldChg chg="modSp">
        <pc:chgData name="Arya Bijish" userId="S::abijish@purdue.edu::d9b4a0e3-a775-44e2-b941-4c916dc01aed" providerId="AD" clId="Web-{993B7720-F670-0C4C-83B3-22B83AD6667B}" dt="2025-04-10T15:06:29.645" v="32" actId="20577"/>
        <pc:sldMkLst>
          <pc:docMk/>
          <pc:sldMk cId="2613365997" sldId="345"/>
        </pc:sldMkLst>
        <pc:spChg chg="mod">
          <ac:chgData name="Arya Bijish" userId="S::abijish@purdue.edu::d9b4a0e3-a775-44e2-b941-4c916dc01aed" providerId="AD" clId="Web-{993B7720-F670-0C4C-83B3-22B83AD6667B}" dt="2025-04-10T15:06:29.645" v="32" actId="20577"/>
          <ac:spMkLst>
            <pc:docMk/>
            <pc:sldMk cId="2613365997" sldId="345"/>
            <ac:spMk id="5" creationId="{A652E3BA-2B18-B157-2137-1C4E2C7A7D47}"/>
          </ac:spMkLst>
        </pc:spChg>
      </pc:sldChg>
      <pc:sldChg chg="modSp">
        <pc:chgData name="Arya Bijish" userId="S::abijish@purdue.edu::d9b4a0e3-a775-44e2-b941-4c916dc01aed" providerId="AD" clId="Web-{993B7720-F670-0C4C-83B3-22B83AD6667B}" dt="2025-04-10T15:29:46.677" v="99" actId="1076"/>
        <pc:sldMkLst>
          <pc:docMk/>
          <pc:sldMk cId="1018050751" sldId="347"/>
        </pc:sldMkLst>
        <pc:spChg chg="mod">
          <ac:chgData name="Arya Bijish" userId="S::abijish@purdue.edu::d9b4a0e3-a775-44e2-b941-4c916dc01aed" providerId="AD" clId="Web-{993B7720-F670-0C4C-83B3-22B83AD6667B}" dt="2025-04-10T15:06:53.021" v="39" actId="20577"/>
          <ac:spMkLst>
            <pc:docMk/>
            <pc:sldMk cId="1018050751" sldId="347"/>
            <ac:spMk id="5" creationId="{C001F639-6504-CEC2-A0C9-7C48A2CE44B9}"/>
          </ac:spMkLst>
        </pc:spChg>
        <pc:spChg chg="mod">
          <ac:chgData name="Arya Bijish" userId="S::abijish@purdue.edu::d9b4a0e3-a775-44e2-b941-4c916dc01aed" providerId="AD" clId="Web-{993B7720-F670-0C4C-83B3-22B83AD6667B}" dt="2025-04-10T15:09:21.463" v="75" actId="1076"/>
          <ac:spMkLst>
            <pc:docMk/>
            <pc:sldMk cId="1018050751" sldId="347"/>
            <ac:spMk id="7" creationId="{653B2B20-DB00-0D01-12DE-2872351F4D60}"/>
          </ac:spMkLst>
        </pc:spChg>
        <pc:picChg chg="mod">
          <ac:chgData name="Arya Bijish" userId="S::abijish@purdue.edu::d9b4a0e3-a775-44e2-b941-4c916dc01aed" providerId="AD" clId="Web-{993B7720-F670-0C4C-83B3-22B83AD6667B}" dt="2025-04-10T15:09:16.150" v="74" actId="1076"/>
          <ac:picMkLst>
            <pc:docMk/>
            <pc:sldMk cId="1018050751" sldId="347"/>
            <ac:picMk id="6" creationId="{2A7DF88E-0722-15C9-F8CD-568A0C060E15}"/>
          </ac:picMkLst>
        </pc:picChg>
        <pc:picChg chg="mod">
          <ac:chgData name="Arya Bijish" userId="S::abijish@purdue.edu::d9b4a0e3-a775-44e2-b941-4c916dc01aed" providerId="AD" clId="Web-{993B7720-F670-0C4C-83B3-22B83AD6667B}" dt="2025-04-10T15:29:46.677" v="99" actId="1076"/>
          <ac:picMkLst>
            <pc:docMk/>
            <pc:sldMk cId="1018050751" sldId="347"/>
            <ac:picMk id="15" creationId="{7E237E8E-F7DA-C245-CB4D-518FAB8E9916}"/>
          </ac:picMkLst>
        </pc:picChg>
      </pc:sldChg>
      <pc:sldChg chg="modSp">
        <pc:chgData name="Arya Bijish" userId="S::abijish@purdue.edu::d9b4a0e3-a775-44e2-b941-4c916dc01aed" providerId="AD" clId="Web-{993B7720-F670-0C4C-83B3-22B83AD6667B}" dt="2025-04-10T15:07:48.444" v="59"/>
        <pc:sldMkLst>
          <pc:docMk/>
          <pc:sldMk cId="623441669" sldId="350"/>
        </pc:sldMkLst>
        <pc:spChg chg="mod">
          <ac:chgData name="Arya Bijish" userId="S::abijish@purdue.edu::d9b4a0e3-a775-44e2-b941-4c916dc01aed" providerId="AD" clId="Web-{993B7720-F670-0C4C-83B3-22B83AD6667B}" dt="2025-04-10T15:01:41.947" v="7" actId="1076"/>
          <ac:spMkLst>
            <pc:docMk/>
            <pc:sldMk cId="623441669" sldId="350"/>
            <ac:spMk id="28" creationId="{21FFFD6D-DC25-7B35-389E-C6AEC1D59FC1}"/>
          </ac:spMkLst>
        </pc:spChg>
        <pc:picChg chg="mod">
          <ac:chgData name="Arya Bijish" userId="S::abijish@purdue.edu::d9b4a0e3-a775-44e2-b941-4c916dc01aed" providerId="AD" clId="Web-{993B7720-F670-0C4C-83B3-22B83AD6667B}" dt="2025-04-10T15:07:48.444" v="59"/>
          <ac:picMkLst>
            <pc:docMk/>
            <pc:sldMk cId="623441669" sldId="350"/>
            <ac:picMk id="9" creationId="{95F53791-C5D0-D047-85F6-BE59F3E7FBBC}"/>
          </ac:picMkLst>
        </pc:picChg>
      </pc:sldChg>
      <pc:sldChg chg="modSp">
        <pc:chgData name="Arya Bijish" userId="S::abijish@purdue.edu::d9b4a0e3-a775-44e2-b941-4c916dc01aed" providerId="AD" clId="Web-{993B7720-F670-0C4C-83B3-22B83AD6667B}" dt="2025-04-10T15:08:58.103" v="69" actId="1076"/>
        <pc:sldMkLst>
          <pc:docMk/>
          <pc:sldMk cId="3611639832" sldId="353"/>
        </pc:sldMkLst>
        <pc:spChg chg="mod">
          <ac:chgData name="Arya Bijish" userId="S::abijish@purdue.edu::d9b4a0e3-a775-44e2-b941-4c916dc01aed" providerId="AD" clId="Web-{993B7720-F670-0C4C-83B3-22B83AD6667B}" dt="2025-04-10T15:06:45.145" v="36" actId="20577"/>
          <ac:spMkLst>
            <pc:docMk/>
            <pc:sldMk cId="3611639832" sldId="353"/>
            <ac:spMk id="3" creationId="{57668AB7-0A23-E2C8-F3F7-36B153A46525}"/>
          </ac:spMkLst>
        </pc:spChg>
        <pc:spChg chg="mod">
          <ac:chgData name="Arya Bijish" userId="S::abijish@purdue.edu::d9b4a0e3-a775-44e2-b941-4c916dc01aed" providerId="AD" clId="Web-{993B7720-F670-0C4C-83B3-22B83AD6667B}" dt="2025-04-10T15:08:58.103" v="69" actId="1076"/>
          <ac:spMkLst>
            <pc:docMk/>
            <pc:sldMk cId="3611639832" sldId="353"/>
            <ac:spMk id="20" creationId="{B5D365F6-90F8-FCCF-4D1E-1B7D75ED7B50}"/>
          </ac:spMkLst>
        </pc:spChg>
        <pc:spChg chg="mod">
          <ac:chgData name="Arya Bijish" userId="S::abijish@purdue.edu::d9b4a0e3-a775-44e2-b941-4c916dc01aed" providerId="AD" clId="Web-{993B7720-F670-0C4C-83B3-22B83AD6667B}" dt="2025-04-10T15:08:42.212" v="65" actId="1076"/>
          <ac:spMkLst>
            <pc:docMk/>
            <pc:sldMk cId="3611639832" sldId="353"/>
            <ac:spMk id="27" creationId="{C88EA6E3-B5C9-86A5-28A1-8D5EB24E2A60}"/>
          </ac:spMkLst>
        </pc:spChg>
        <pc:picChg chg="mod">
          <ac:chgData name="Arya Bijish" userId="S::abijish@purdue.edu::d9b4a0e3-a775-44e2-b941-4c916dc01aed" providerId="AD" clId="Web-{993B7720-F670-0C4C-83B3-22B83AD6667B}" dt="2025-04-10T15:08:44.993" v="66" actId="1076"/>
          <ac:picMkLst>
            <pc:docMk/>
            <pc:sldMk cId="3611639832" sldId="353"/>
            <ac:picMk id="7" creationId="{DD947D9E-C4EE-1325-644B-529EBB83AF73}"/>
          </ac:picMkLst>
        </pc:picChg>
        <pc:picChg chg="mod">
          <ac:chgData name="Arya Bijish" userId="S::abijish@purdue.edu::d9b4a0e3-a775-44e2-b941-4c916dc01aed" providerId="AD" clId="Web-{993B7720-F670-0C4C-83B3-22B83AD6667B}" dt="2025-04-10T15:08:37.212" v="64" actId="1076"/>
          <ac:picMkLst>
            <pc:docMk/>
            <pc:sldMk cId="3611639832" sldId="353"/>
            <ac:picMk id="10" creationId="{7CF9DD3F-E607-5394-D5BD-CD17C3D66572}"/>
          </ac:picMkLst>
        </pc:picChg>
      </pc:sldChg>
      <pc:sldChg chg="modSp">
        <pc:chgData name="Arya Bijish" userId="S::abijish@purdue.edu::d9b4a0e3-a775-44e2-b941-4c916dc01aed" providerId="AD" clId="Web-{993B7720-F670-0C4C-83B3-22B83AD6667B}" dt="2025-04-10T15:06:23.566" v="30" actId="20577"/>
        <pc:sldMkLst>
          <pc:docMk/>
          <pc:sldMk cId="3822844933" sldId="356"/>
        </pc:sldMkLst>
        <pc:spChg chg="mod">
          <ac:chgData name="Arya Bijish" userId="S::abijish@purdue.edu::d9b4a0e3-a775-44e2-b941-4c916dc01aed" providerId="AD" clId="Web-{993B7720-F670-0C4C-83B3-22B83AD6667B}" dt="2025-04-10T15:06:23.566" v="30" actId="20577"/>
          <ac:spMkLst>
            <pc:docMk/>
            <pc:sldMk cId="3822844933" sldId="356"/>
            <ac:spMk id="3" creationId="{22D76FA4-9684-CF8E-029A-14F07C051D04}"/>
          </ac:spMkLst>
        </pc:spChg>
      </pc:sldChg>
      <pc:sldChg chg="modSp">
        <pc:chgData name="Arya Bijish" userId="S::abijish@purdue.edu::d9b4a0e3-a775-44e2-b941-4c916dc01aed" providerId="AD" clId="Web-{993B7720-F670-0C4C-83B3-22B83AD6667B}" dt="2025-04-10T15:07:09.881" v="52" actId="20577"/>
        <pc:sldMkLst>
          <pc:docMk/>
          <pc:sldMk cId="712383323" sldId="357"/>
        </pc:sldMkLst>
        <pc:spChg chg="mod">
          <ac:chgData name="Arya Bijish" userId="S::abijish@purdue.edu::d9b4a0e3-a775-44e2-b941-4c916dc01aed" providerId="AD" clId="Web-{993B7720-F670-0C4C-83B3-22B83AD6667B}" dt="2025-04-10T15:05:22.236" v="23" actId="20577"/>
          <ac:spMkLst>
            <pc:docMk/>
            <pc:sldMk cId="712383323" sldId="357"/>
            <ac:spMk id="9" creationId="{2FF8DB46-CD38-3B57-5534-772F958C1C00}"/>
          </ac:spMkLst>
        </pc:spChg>
        <pc:spChg chg="mod">
          <ac:chgData name="Arya Bijish" userId="S::abijish@purdue.edu::d9b4a0e3-a775-44e2-b941-4c916dc01aed" providerId="AD" clId="Web-{993B7720-F670-0C4C-83B3-22B83AD6667B}" dt="2025-04-10T15:07:09.881" v="52" actId="20577"/>
          <ac:spMkLst>
            <pc:docMk/>
            <pc:sldMk cId="712383323" sldId="357"/>
            <ac:spMk id="10" creationId="{BB27BBB9-D82B-AF18-E61A-F1DFC2946B41}"/>
          </ac:spMkLst>
        </pc:spChg>
      </pc:sldChg>
      <pc:sldChg chg="delSp modSp">
        <pc:chgData name="Arya Bijish" userId="S::abijish@purdue.edu::d9b4a0e3-a775-44e2-b941-4c916dc01aed" providerId="AD" clId="Web-{993B7720-F670-0C4C-83B3-22B83AD6667B}" dt="2025-04-10T15:17:49.871" v="93" actId="1076"/>
        <pc:sldMkLst>
          <pc:docMk/>
          <pc:sldMk cId="2767543727" sldId="359"/>
        </pc:sldMkLst>
        <pc:spChg chg="mod">
          <ac:chgData name="Arya Bijish" userId="S::abijish@purdue.edu::d9b4a0e3-a775-44e2-b941-4c916dc01aed" providerId="AD" clId="Web-{993B7720-F670-0C4C-83B3-22B83AD6667B}" dt="2025-04-10T15:07:06.880" v="50" actId="20577"/>
          <ac:spMkLst>
            <pc:docMk/>
            <pc:sldMk cId="2767543727" sldId="359"/>
            <ac:spMk id="5" creationId="{4D584A1A-8C43-D9FE-C71D-E222587A5BEF}"/>
          </ac:spMkLst>
        </pc:spChg>
        <pc:spChg chg="mod">
          <ac:chgData name="Arya Bijish" userId="S::abijish@purdue.edu::d9b4a0e3-a775-44e2-b941-4c916dc01aed" providerId="AD" clId="Web-{993B7720-F670-0C4C-83B3-22B83AD6667B}" dt="2025-04-10T15:17:49.871" v="93" actId="1076"/>
          <ac:spMkLst>
            <pc:docMk/>
            <pc:sldMk cId="2767543727" sldId="359"/>
            <ac:spMk id="17" creationId="{9A6CDFAA-FEE7-07AB-B43C-D5988E0A2C11}"/>
          </ac:spMkLst>
        </pc:spChg>
        <pc:spChg chg="del">
          <ac:chgData name="Arya Bijish" userId="S::abijish@purdue.edu::d9b4a0e3-a775-44e2-b941-4c916dc01aed" providerId="AD" clId="Web-{993B7720-F670-0C4C-83B3-22B83AD6667B}" dt="2025-04-10T15:17:41.683" v="91"/>
          <ac:spMkLst>
            <pc:docMk/>
            <pc:sldMk cId="2767543727" sldId="359"/>
            <ac:spMk id="18" creationId="{F88326ED-ADED-64F1-2D0F-E86E22922407}"/>
          </ac:spMkLst>
        </pc:spChg>
        <pc:picChg chg="mod">
          <ac:chgData name="Arya Bijish" userId="S::abijish@purdue.edu::d9b4a0e3-a775-44e2-b941-4c916dc01aed" providerId="AD" clId="Web-{993B7720-F670-0C4C-83B3-22B83AD6667B}" dt="2025-04-10T15:17:45.605" v="92" actId="1076"/>
          <ac:picMkLst>
            <pc:docMk/>
            <pc:sldMk cId="2767543727" sldId="359"/>
            <ac:picMk id="2" creationId="{2E4A1D5E-8819-8558-71FA-94A1CFCDF835}"/>
          </ac:picMkLst>
        </pc:picChg>
      </pc:sldChg>
      <pc:sldChg chg="modSp">
        <pc:chgData name="Arya Bijish" userId="S::abijish@purdue.edu::d9b4a0e3-a775-44e2-b941-4c916dc01aed" providerId="AD" clId="Web-{993B7720-F670-0C4C-83B3-22B83AD6667B}" dt="2025-04-10T15:07:23.662" v="57" actId="20577"/>
        <pc:sldMkLst>
          <pc:docMk/>
          <pc:sldMk cId="3173521652" sldId="361"/>
        </pc:sldMkLst>
        <pc:spChg chg="mod">
          <ac:chgData name="Arya Bijish" userId="S::abijish@purdue.edu::d9b4a0e3-a775-44e2-b941-4c916dc01aed" providerId="AD" clId="Web-{993B7720-F670-0C4C-83B3-22B83AD6667B}" dt="2025-04-10T15:07:23.662" v="57" actId="20577"/>
          <ac:spMkLst>
            <pc:docMk/>
            <pc:sldMk cId="3173521652" sldId="361"/>
            <ac:spMk id="3" creationId="{07C3E2C6-2D0D-5DC4-33DB-209F65C56F91}"/>
          </ac:spMkLst>
        </pc:spChg>
      </pc:sldChg>
      <pc:sldChg chg="modSp">
        <pc:chgData name="Arya Bijish" userId="S::abijish@purdue.edu::d9b4a0e3-a775-44e2-b941-4c916dc01aed" providerId="AD" clId="Web-{993B7720-F670-0C4C-83B3-22B83AD6667B}" dt="2025-04-10T15:09:39.948" v="77" actId="1076"/>
        <pc:sldMkLst>
          <pc:docMk/>
          <pc:sldMk cId="3754033190" sldId="365"/>
        </pc:sldMkLst>
        <pc:spChg chg="mod">
          <ac:chgData name="Arya Bijish" userId="S::abijish@purdue.edu::d9b4a0e3-a775-44e2-b941-4c916dc01aed" providerId="AD" clId="Web-{993B7720-F670-0C4C-83B3-22B83AD6667B}" dt="2025-04-10T15:06:48.614" v="38" actId="20577"/>
          <ac:spMkLst>
            <pc:docMk/>
            <pc:sldMk cId="3754033190" sldId="365"/>
            <ac:spMk id="5" creationId="{FC013419-2F46-8FFA-DD7C-F879816522FD}"/>
          </ac:spMkLst>
        </pc:spChg>
        <pc:spChg chg="mod">
          <ac:chgData name="Arya Bijish" userId="S::abijish@purdue.edu::d9b4a0e3-a775-44e2-b941-4c916dc01aed" providerId="AD" clId="Web-{993B7720-F670-0C4C-83B3-22B83AD6667B}" dt="2025-04-10T15:09:39.948" v="77" actId="1076"/>
          <ac:spMkLst>
            <pc:docMk/>
            <pc:sldMk cId="3754033190" sldId="365"/>
            <ac:spMk id="10" creationId="{F10783E5-1308-9D7D-FBF9-55BE4B8F87C2}"/>
          </ac:spMkLst>
        </pc:spChg>
        <pc:picChg chg="mod">
          <ac:chgData name="Arya Bijish" userId="S::abijish@purdue.edu::d9b4a0e3-a775-44e2-b941-4c916dc01aed" providerId="AD" clId="Web-{993B7720-F670-0C4C-83B3-22B83AD6667B}" dt="2025-04-10T15:09:35.557" v="76" actId="1076"/>
          <ac:picMkLst>
            <pc:docMk/>
            <pc:sldMk cId="3754033190" sldId="365"/>
            <ac:picMk id="3" creationId="{EBE9F378-7331-9607-19F1-1F43FAEB0673}"/>
          </ac:picMkLst>
        </pc:picChg>
      </pc:sldChg>
      <pc:sldChg chg="modSp">
        <pc:chgData name="Arya Bijish" userId="S::abijish@purdue.edu::d9b4a0e3-a775-44e2-b941-4c916dc01aed" providerId="AD" clId="Web-{993B7720-F670-0C4C-83B3-22B83AD6667B}" dt="2025-04-10T15:30:04.287" v="103" actId="1076"/>
        <pc:sldMkLst>
          <pc:docMk/>
          <pc:sldMk cId="2579586328" sldId="369"/>
        </pc:sldMkLst>
        <pc:spChg chg="mod">
          <ac:chgData name="Arya Bijish" userId="S::abijish@purdue.edu::d9b4a0e3-a775-44e2-b941-4c916dc01aed" providerId="AD" clId="Web-{993B7720-F670-0C4C-83B3-22B83AD6667B}" dt="2025-04-10T15:06:57.193" v="41" actId="20577"/>
          <ac:spMkLst>
            <pc:docMk/>
            <pc:sldMk cId="2579586328" sldId="369"/>
            <ac:spMk id="2" creationId="{DF68AA21-8BD8-62EF-6A87-B927F910002C}"/>
          </ac:spMkLst>
        </pc:spChg>
        <pc:spChg chg="mod">
          <ac:chgData name="Arya Bijish" userId="S::abijish@purdue.edu::d9b4a0e3-a775-44e2-b941-4c916dc01aed" providerId="AD" clId="Web-{993B7720-F670-0C4C-83B3-22B83AD6667B}" dt="2025-04-10T15:10:22.871" v="86" actId="1076"/>
          <ac:spMkLst>
            <pc:docMk/>
            <pc:sldMk cId="2579586328" sldId="369"/>
            <ac:spMk id="5" creationId="{6C316E47-925F-08E7-BAC3-C7EAC273EAC0}"/>
          </ac:spMkLst>
        </pc:spChg>
        <pc:spChg chg="mod">
          <ac:chgData name="Arya Bijish" userId="S::abijish@purdue.edu::d9b4a0e3-a775-44e2-b941-4c916dc01aed" providerId="AD" clId="Web-{993B7720-F670-0C4C-83B3-22B83AD6667B}" dt="2025-04-10T15:10:05.418" v="83" actId="1076"/>
          <ac:spMkLst>
            <pc:docMk/>
            <pc:sldMk cId="2579586328" sldId="369"/>
            <ac:spMk id="9" creationId="{07DC64CE-9B24-EAF5-4EB2-4862D940C3ED}"/>
          </ac:spMkLst>
        </pc:spChg>
        <pc:spChg chg="mod">
          <ac:chgData name="Arya Bijish" userId="S::abijish@purdue.edu::d9b4a0e3-a775-44e2-b941-4c916dc01aed" providerId="AD" clId="Web-{993B7720-F670-0C4C-83B3-22B83AD6667B}" dt="2025-04-10T15:04:48.860" v="21" actId="20577"/>
          <ac:spMkLst>
            <pc:docMk/>
            <pc:sldMk cId="2579586328" sldId="369"/>
            <ac:spMk id="29" creationId="{86280789-DD2E-6E2E-2F2A-465BCC3F10BD}"/>
          </ac:spMkLst>
        </pc:spChg>
        <pc:picChg chg="mod">
          <ac:chgData name="Arya Bijish" userId="S::abijish@purdue.edu::d9b4a0e3-a775-44e2-b941-4c916dc01aed" providerId="AD" clId="Web-{993B7720-F670-0C4C-83B3-22B83AD6667B}" dt="2025-04-10T15:10:16.215" v="85" actId="1076"/>
          <ac:picMkLst>
            <pc:docMk/>
            <pc:sldMk cId="2579586328" sldId="369"/>
            <ac:picMk id="4" creationId="{A14A97BC-D049-6206-6E29-9D52A8E83BCB}"/>
          </ac:picMkLst>
        </pc:picChg>
        <pc:picChg chg="mod">
          <ac:chgData name="Arya Bijish" userId="S::abijish@purdue.edu::d9b4a0e3-a775-44e2-b941-4c916dc01aed" providerId="AD" clId="Web-{993B7720-F670-0C4C-83B3-22B83AD6667B}" dt="2025-04-10T15:30:04.287" v="103" actId="1076"/>
          <ac:picMkLst>
            <pc:docMk/>
            <pc:sldMk cId="2579586328" sldId="369"/>
            <ac:picMk id="7" creationId="{F65F92DA-684C-70D9-3360-143E839AB7ED}"/>
          </ac:picMkLst>
        </pc:picChg>
      </pc:sldChg>
      <pc:sldChg chg="addSp modSp">
        <pc:chgData name="Arya Bijish" userId="S::abijish@purdue.edu::d9b4a0e3-a775-44e2-b941-4c916dc01aed" providerId="AD" clId="Web-{993B7720-F670-0C4C-83B3-22B83AD6667B}" dt="2025-04-10T15:18:26.357" v="97" actId="1076"/>
        <pc:sldMkLst>
          <pc:docMk/>
          <pc:sldMk cId="226160932" sldId="371"/>
        </pc:sldMkLst>
        <pc:spChg chg="mod">
          <ac:chgData name="Arya Bijish" userId="S::abijish@purdue.edu::d9b4a0e3-a775-44e2-b941-4c916dc01aed" providerId="AD" clId="Web-{993B7720-F670-0C4C-83B3-22B83AD6667B}" dt="2025-04-10T15:07:01.927" v="47" actId="20577"/>
          <ac:spMkLst>
            <pc:docMk/>
            <pc:sldMk cId="226160932" sldId="371"/>
            <ac:spMk id="2" creationId="{C73FB92D-1751-296D-F6FA-D7B38FD4E69C}"/>
          </ac:spMkLst>
        </pc:spChg>
        <pc:spChg chg="add mod">
          <ac:chgData name="Arya Bijish" userId="S::abijish@purdue.edu::d9b4a0e3-a775-44e2-b941-4c916dc01aed" providerId="AD" clId="Web-{993B7720-F670-0C4C-83B3-22B83AD6667B}" dt="2025-04-10T15:18:26.357" v="97" actId="1076"/>
          <ac:spMkLst>
            <pc:docMk/>
            <pc:sldMk cId="226160932" sldId="371"/>
            <ac:spMk id="11" creationId="{66CA9E6B-4C8A-DC60-E51D-50D41ED30CD2}"/>
          </ac:spMkLst>
        </pc:spChg>
        <pc:spChg chg="mod">
          <ac:chgData name="Arya Bijish" userId="S::abijish@purdue.edu::d9b4a0e3-a775-44e2-b941-4c916dc01aed" providerId="AD" clId="Web-{993B7720-F670-0C4C-83B3-22B83AD6667B}" dt="2025-04-10T15:04:59.814" v="22" actId="20577"/>
          <ac:spMkLst>
            <pc:docMk/>
            <pc:sldMk cId="226160932" sldId="371"/>
            <ac:spMk id="29" creationId="{09433740-984B-024F-6BE0-027ED72534EB}"/>
          </ac:spMkLst>
        </pc:spChg>
        <pc:picChg chg="add mod">
          <ac:chgData name="Arya Bijish" userId="S::abijish@purdue.edu::d9b4a0e3-a775-44e2-b941-4c916dc01aed" providerId="AD" clId="Web-{993B7720-F670-0C4C-83B3-22B83AD6667B}" dt="2025-04-10T15:18:19.841" v="96" actId="1076"/>
          <ac:picMkLst>
            <pc:docMk/>
            <pc:sldMk cId="226160932" sldId="371"/>
            <ac:picMk id="5" creationId="{2802B846-D0A3-3442-C946-26A7AF367CF7}"/>
          </ac:picMkLst>
        </pc:picChg>
      </pc:sldChg>
      <pc:sldChg chg="modSp">
        <pc:chgData name="Arya Bijish" userId="S::abijish@purdue.edu::d9b4a0e3-a775-44e2-b941-4c916dc01aed" providerId="AD" clId="Web-{993B7720-F670-0C4C-83B3-22B83AD6667B}" dt="2025-04-10T15:32:33.245" v="113" actId="1076"/>
        <pc:sldMkLst>
          <pc:docMk/>
          <pc:sldMk cId="1581394493" sldId="375"/>
        </pc:sldMkLst>
        <pc:spChg chg="mod">
          <ac:chgData name="Arya Bijish" userId="S::abijish@purdue.edu::d9b4a0e3-a775-44e2-b941-4c916dc01aed" providerId="AD" clId="Web-{993B7720-F670-0C4C-83B3-22B83AD6667B}" dt="2025-04-10T15:06:36.192" v="33" actId="20577"/>
          <ac:spMkLst>
            <pc:docMk/>
            <pc:sldMk cId="1581394493" sldId="375"/>
            <ac:spMk id="5" creationId="{6F7FAF94-E22B-A830-349F-7D596B1A2CE2}"/>
          </ac:spMkLst>
        </pc:spChg>
        <pc:spChg chg="mod">
          <ac:chgData name="Arya Bijish" userId="S::abijish@purdue.edu::d9b4a0e3-a775-44e2-b941-4c916dc01aed" providerId="AD" clId="Web-{993B7720-F670-0C4C-83B3-22B83AD6667B}" dt="2025-04-10T15:04:12.048" v="12" actId="14100"/>
          <ac:spMkLst>
            <pc:docMk/>
            <pc:sldMk cId="1581394493" sldId="375"/>
            <ac:spMk id="6" creationId="{3D0DD61A-AA87-BF4C-30BF-AE22DF565B4C}"/>
          </ac:spMkLst>
        </pc:spChg>
        <pc:spChg chg="mod">
          <ac:chgData name="Arya Bijish" userId="S::abijish@purdue.edu::d9b4a0e3-a775-44e2-b941-4c916dc01aed" providerId="AD" clId="Web-{993B7720-F670-0C4C-83B3-22B83AD6667B}" dt="2025-04-10T15:04:19.953" v="17" actId="20577"/>
          <ac:spMkLst>
            <pc:docMk/>
            <pc:sldMk cId="1581394493" sldId="375"/>
            <ac:spMk id="9" creationId="{C0763377-1046-6908-C518-435F08D41D68}"/>
          </ac:spMkLst>
        </pc:spChg>
        <pc:spChg chg="mod">
          <ac:chgData name="Arya Bijish" userId="S::abijish@purdue.edu::d9b4a0e3-a775-44e2-b941-4c916dc01aed" providerId="AD" clId="Web-{993B7720-F670-0C4C-83B3-22B83AD6667B}" dt="2025-04-10T15:08:10.117" v="60" actId="1076"/>
          <ac:spMkLst>
            <pc:docMk/>
            <pc:sldMk cId="1581394493" sldId="375"/>
            <ac:spMk id="16" creationId="{619DDFF2-5BB6-FC4B-7BC3-45E29ABEADD0}"/>
          </ac:spMkLst>
        </pc:spChg>
        <pc:picChg chg="mod modCrop">
          <ac:chgData name="Arya Bijish" userId="S::abijish@purdue.edu::d9b4a0e3-a775-44e2-b941-4c916dc01aed" providerId="AD" clId="Web-{993B7720-F670-0C4C-83B3-22B83AD6667B}" dt="2025-04-10T15:32:33.245" v="113" actId="1076"/>
          <ac:picMkLst>
            <pc:docMk/>
            <pc:sldMk cId="1581394493" sldId="375"/>
            <ac:picMk id="3" creationId="{AE02D96F-D91A-3FD7-3CBD-57717210E3A8}"/>
          </ac:picMkLst>
        </pc:picChg>
        <pc:picChg chg="mod">
          <ac:chgData name="Arya Bijish" userId="S::abijish@purdue.edu::d9b4a0e3-a775-44e2-b941-4c916dc01aed" providerId="AD" clId="Web-{993B7720-F670-0C4C-83B3-22B83AD6667B}" dt="2025-04-10T15:03:56.061" v="10" actId="1076"/>
          <ac:picMkLst>
            <pc:docMk/>
            <pc:sldMk cId="1581394493" sldId="375"/>
            <ac:picMk id="8" creationId="{6DB9D590-E950-5EA0-A776-204C1E6A62EE}"/>
          </ac:picMkLst>
        </pc:picChg>
      </pc:sldChg>
      <pc:sldChg chg="modSp">
        <pc:chgData name="Arya Bijish" userId="S::abijish@purdue.edu::d9b4a0e3-a775-44e2-b941-4c916dc01aed" providerId="AD" clId="Web-{993B7720-F670-0C4C-83B3-22B83AD6667B}" dt="2025-04-10T15:32:12.353" v="108" actId="14100"/>
        <pc:sldMkLst>
          <pc:docMk/>
          <pc:sldMk cId="301519255" sldId="376"/>
        </pc:sldMkLst>
        <pc:spChg chg="mod">
          <ac:chgData name="Arya Bijish" userId="S::abijish@purdue.edu::d9b4a0e3-a775-44e2-b941-4c916dc01aed" providerId="AD" clId="Web-{993B7720-F670-0C4C-83B3-22B83AD6667B}" dt="2025-04-10T15:06:39.598" v="34" actId="20577"/>
          <ac:spMkLst>
            <pc:docMk/>
            <pc:sldMk cId="301519255" sldId="376"/>
            <ac:spMk id="5" creationId="{DA5CCA81-0E27-77FC-5BAA-B2E236BE7555}"/>
          </ac:spMkLst>
        </pc:spChg>
        <pc:spChg chg="mod">
          <ac:chgData name="Arya Bijish" userId="S::abijish@purdue.edu::d9b4a0e3-a775-44e2-b941-4c916dc01aed" providerId="AD" clId="Web-{993B7720-F670-0C4C-83B3-22B83AD6667B}" dt="2025-04-10T15:04:28.859" v="18" actId="14100"/>
          <ac:spMkLst>
            <pc:docMk/>
            <pc:sldMk cId="301519255" sldId="376"/>
            <ac:spMk id="6" creationId="{2D210EB0-4A39-9F42-DC6B-D470CFEAD936}"/>
          </ac:spMkLst>
        </pc:spChg>
        <pc:spChg chg="mod">
          <ac:chgData name="Arya Bijish" userId="S::abijish@purdue.edu::d9b4a0e3-a775-44e2-b941-4c916dc01aed" providerId="AD" clId="Web-{993B7720-F670-0C4C-83B3-22B83AD6667B}" dt="2025-04-10T15:04:34.875" v="19" actId="20577"/>
          <ac:spMkLst>
            <pc:docMk/>
            <pc:sldMk cId="301519255" sldId="376"/>
            <ac:spMk id="9" creationId="{E0342BC3-8B03-BA03-14BE-5DEDB9ECBCBB}"/>
          </ac:spMkLst>
        </pc:spChg>
        <pc:spChg chg="mod">
          <ac:chgData name="Arya Bijish" userId="S::abijish@purdue.edu::d9b4a0e3-a775-44e2-b941-4c916dc01aed" providerId="AD" clId="Web-{993B7720-F670-0C4C-83B3-22B83AD6667B}" dt="2025-04-10T15:31:55.931" v="105" actId="1076"/>
          <ac:spMkLst>
            <pc:docMk/>
            <pc:sldMk cId="301519255" sldId="376"/>
            <ac:spMk id="13" creationId="{8911B31D-96D0-5F7D-4EF8-9B46232A0C9F}"/>
          </ac:spMkLst>
        </pc:spChg>
        <pc:spChg chg="mod">
          <ac:chgData name="Arya Bijish" userId="S::abijish@purdue.edu::d9b4a0e3-a775-44e2-b941-4c916dc01aed" providerId="AD" clId="Web-{993B7720-F670-0C4C-83B3-22B83AD6667B}" dt="2025-04-10T15:08:23.899" v="61" actId="1076"/>
          <ac:spMkLst>
            <pc:docMk/>
            <pc:sldMk cId="301519255" sldId="376"/>
            <ac:spMk id="16" creationId="{A7D2966C-8CB9-29FC-8C9D-CBD43D642E47}"/>
          </ac:spMkLst>
        </pc:spChg>
        <pc:picChg chg="mod">
          <ac:chgData name="Arya Bijish" userId="S::abijish@purdue.edu::d9b4a0e3-a775-44e2-b941-4c916dc01aed" providerId="AD" clId="Web-{993B7720-F670-0C4C-83B3-22B83AD6667B}" dt="2025-04-10T15:32:12.353" v="108" actId="14100"/>
          <ac:picMkLst>
            <pc:docMk/>
            <pc:sldMk cId="301519255" sldId="376"/>
            <ac:picMk id="7" creationId="{012EB556-048B-C2AC-D1FD-CBC8B54260CB}"/>
          </ac:picMkLst>
        </pc:picChg>
        <pc:cxnChg chg="mod">
          <ac:chgData name="Arya Bijish" userId="S::abijish@purdue.edu::d9b4a0e3-a775-44e2-b941-4c916dc01aed" providerId="AD" clId="Web-{993B7720-F670-0C4C-83B3-22B83AD6667B}" dt="2025-04-10T15:32:02.619" v="107" actId="14100"/>
          <ac:cxnSpMkLst>
            <pc:docMk/>
            <pc:sldMk cId="301519255" sldId="376"/>
            <ac:cxnSpMk id="3" creationId="{61A42392-8920-D9A6-910A-55CEFF211EF5}"/>
          </ac:cxnSpMkLst>
        </pc:cxnChg>
      </pc:sldChg>
      <pc:sldChg chg="modSp">
        <pc:chgData name="Arya Bijish" userId="S::abijish@purdue.edu::d9b4a0e3-a775-44e2-b941-4c916dc01aed" providerId="AD" clId="Web-{993B7720-F670-0C4C-83B3-22B83AD6667B}" dt="2025-04-10T15:31:28.196" v="104" actId="1076"/>
        <pc:sldMkLst>
          <pc:docMk/>
          <pc:sldMk cId="311446540" sldId="377"/>
        </pc:sldMkLst>
        <pc:spChg chg="mod">
          <ac:chgData name="Arya Bijish" userId="S::abijish@purdue.edu::d9b4a0e3-a775-44e2-b941-4c916dc01aed" providerId="AD" clId="Web-{993B7720-F670-0C4C-83B3-22B83AD6667B}" dt="2025-04-10T15:05:28.533" v="25" actId="20577"/>
          <ac:spMkLst>
            <pc:docMk/>
            <pc:sldMk cId="311446540" sldId="377"/>
            <ac:spMk id="9" creationId="{14ABBF3A-E81E-C270-B416-B4E2E8F4DF49}"/>
          </ac:spMkLst>
        </pc:spChg>
        <pc:spChg chg="mod">
          <ac:chgData name="Arya Bijish" userId="S::abijish@purdue.edu::d9b4a0e3-a775-44e2-b941-4c916dc01aed" providerId="AD" clId="Web-{993B7720-F670-0C4C-83B3-22B83AD6667B}" dt="2025-04-10T15:07:14.209" v="53" actId="20577"/>
          <ac:spMkLst>
            <pc:docMk/>
            <pc:sldMk cId="311446540" sldId="377"/>
            <ac:spMk id="10" creationId="{A57A94D7-F658-BB62-508A-D376F0088A32}"/>
          </ac:spMkLst>
        </pc:spChg>
        <pc:spChg chg="mod">
          <ac:chgData name="Arya Bijish" userId="S::abijish@purdue.edu::d9b4a0e3-a775-44e2-b941-4c916dc01aed" providerId="AD" clId="Web-{993B7720-F670-0C4C-83B3-22B83AD6667B}" dt="2025-04-10T15:31:28.196" v="104" actId="1076"/>
          <ac:spMkLst>
            <pc:docMk/>
            <pc:sldMk cId="311446540" sldId="377"/>
            <ac:spMk id="12" creationId="{CC08D0B9-F490-C2B2-6F2C-F2A7D10AB921}"/>
          </ac:spMkLst>
        </pc:spChg>
      </pc:sldChg>
      <pc:sldChg chg="modSp">
        <pc:chgData name="Arya Bijish" userId="S::abijish@purdue.edu::d9b4a0e3-a775-44e2-b941-4c916dc01aed" providerId="AD" clId="Web-{993B7720-F670-0C4C-83B3-22B83AD6667B}" dt="2025-04-10T15:07:17.834" v="54" actId="20577"/>
        <pc:sldMkLst>
          <pc:docMk/>
          <pc:sldMk cId="3397149246" sldId="378"/>
        </pc:sldMkLst>
        <pc:spChg chg="mod">
          <ac:chgData name="Arya Bijish" userId="S::abijish@purdue.edu::d9b4a0e3-a775-44e2-b941-4c916dc01aed" providerId="AD" clId="Web-{993B7720-F670-0C4C-83B3-22B83AD6667B}" dt="2025-04-10T15:05:35.487" v="27" actId="20577"/>
          <ac:spMkLst>
            <pc:docMk/>
            <pc:sldMk cId="3397149246" sldId="378"/>
            <ac:spMk id="9" creationId="{CFF16851-D238-022F-69D4-A16D42017A30}"/>
          </ac:spMkLst>
        </pc:spChg>
        <pc:spChg chg="mod">
          <ac:chgData name="Arya Bijish" userId="S::abijish@purdue.edu::d9b4a0e3-a775-44e2-b941-4c916dc01aed" providerId="AD" clId="Web-{993B7720-F670-0C4C-83B3-22B83AD6667B}" dt="2025-04-10T15:07:17.834" v="54" actId="20577"/>
          <ac:spMkLst>
            <pc:docMk/>
            <pc:sldMk cId="3397149246" sldId="378"/>
            <ac:spMk id="10" creationId="{637A2D8C-D4CC-834D-0617-BF708AA85441}"/>
          </ac:spMkLst>
        </pc:spChg>
      </pc:sldChg>
    </pc:docChg>
  </pc:docChgLst>
  <pc:docChgLst>
    <pc:chgData name="Abhinav Bhanupratap Singh" userId="S::sing1583@purdue.edu::b65ceba8-1473-4db9-9b4f-46a7ab4ffa2b" providerId="AD" clId="Web-{9ACE53A1-3992-99C5-21B3-798CCA79322C}"/>
    <pc:docChg chg="addSld delSld modSld">
      <pc:chgData name="Abhinav Bhanupratap Singh" userId="S::sing1583@purdue.edu::b65ceba8-1473-4db9-9b4f-46a7ab4ffa2b" providerId="AD" clId="Web-{9ACE53A1-3992-99C5-21B3-798CCA79322C}" dt="2025-02-28T16:22:37.588" v="56" actId="1076"/>
      <pc:docMkLst>
        <pc:docMk/>
      </pc:docMkLst>
      <pc:sldChg chg="add del replId">
        <pc:chgData name="Abhinav Bhanupratap Singh" userId="S::sing1583@purdue.edu::b65ceba8-1473-4db9-9b4f-46a7ab4ffa2b" providerId="AD" clId="Web-{9ACE53A1-3992-99C5-21B3-798CCA79322C}" dt="2025-02-28T16:00:04.959" v="1"/>
        <pc:sldMkLst>
          <pc:docMk/>
          <pc:sldMk cId="2635048669" sldId="357"/>
        </pc:sldMkLst>
      </pc:sldChg>
      <pc:sldChg chg="add del replId">
        <pc:chgData name="Abhinav Bhanupratap Singh" userId="S::sing1583@purdue.edu::b65ceba8-1473-4db9-9b4f-46a7ab4ffa2b" providerId="AD" clId="Web-{9ACE53A1-3992-99C5-21B3-798CCA79322C}" dt="2025-02-28T16:11:24.016" v="30"/>
        <pc:sldMkLst>
          <pc:docMk/>
          <pc:sldMk cId="2670869470" sldId="359"/>
        </pc:sldMkLst>
      </pc:sldChg>
    </pc:docChg>
  </pc:docChgLst>
  <pc:docChgLst>
    <pc:chgData name="Abhinav Bhanupratap Singh" userId="S::sing1583@purdue.edu::b65ceba8-1473-4db9-9b4f-46a7ab4ffa2b" providerId="AD" clId="Web-{0BDB2527-6568-72AE-9CDF-699B25BC7230}"/>
    <pc:docChg chg="modSld">
      <pc:chgData name="Abhinav Bhanupratap Singh" userId="S::sing1583@purdue.edu::b65ceba8-1473-4db9-9b4f-46a7ab4ffa2b" providerId="AD" clId="Web-{0BDB2527-6568-72AE-9CDF-699B25BC7230}" dt="2025-03-27T14:53:01.144" v="8" actId="20577"/>
      <pc:docMkLst>
        <pc:docMk/>
      </pc:docMkLst>
      <pc:sldChg chg="modSp">
        <pc:chgData name="Abhinav Bhanupratap Singh" userId="S::sing1583@purdue.edu::b65ceba8-1473-4db9-9b4f-46a7ab4ffa2b" providerId="AD" clId="Web-{0BDB2527-6568-72AE-9CDF-699B25BC7230}" dt="2025-03-27T14:53:01.144" v="8" actId="20577"/>
        <pc:sldMkLst>
          <pc:docMk/>
          <pc:sldMk cId="4154997097" sldId="267"/>
        </pc:sldMkLst>
        <pc:spChg chg="mod">
          <ac:chgData name="Abhinav Bhanupratap Singh" userId="S::sing1583@purdue.edu::b65ceba8-1473-4db9-9b4f-46a7ab4ffa2b" providerId="AD" clId="Web-{0BDB2527-6568-72AE-9CDF-699B25BC7230}" dt="2025-03-27T14:53:01.144" v="8" actId="20577"/>
          <ac:spMkLst>
            <pc:docMk/>
            <pc:sldMk cId="4154997097" sldId="267"/>
            <ac:spMk id="2" creationId="{44DF09A7-CF48-9701-322A-A0BBD1C2F6CD}"/>
          </ac:spMkLst>
        </pc:spChg>
      </pc:sldChg>
    </pc:docChg>
  </pc:docChgLst>
  <pc:docChgLst>
    <pc:chgData name="Arya Bijish" userId="S::abijish@purdue.edu::d9b4a0e3-a775-44e2-b941-4c916dc01aed" providerId="AD" clId="Web-{363B75A1-47C4-ABF0-7198-B929B863EEA7}"/>
    <pc:docChg chg="modSld">
      <pc:chgData name="Arya Bijish" userId="S::abijish@purdue.edu::d9b4a0e3-a775-44e2-b941-4c916dc01aed" providerId="AD" clId="Web-{363B75A1-47C4-ABF0-7198-B929B863EEA7}" dt="2025-02-05T16:07:07.915" v="91"/>
      <pc:docMkLst>
        <pc:docMk/>
      </pc:docMkLst>
      <pc:sldChg chg="modSp">
        <pc:chgData name="Arya Bijish" userId="S::abijish@purdue.edu::d9b4a0e3-a775-44e2-b941-4c916dc01aed" providerId="AD" clId="Web-{363B75A1-47C4-ABF0-7198-B929B863EEA7}" dt="2025-02-05T15:45:55.027" v="3" actId="20577"/>
        <pc:sldMkLst>
          <pc:docMk/>
          <pc:sldMk cId="3413635158" sldId="302"/>
        </pc:sldMkLst>
      </pc:sldChg>
      <pc:sldChg chg="addSp delSp modSp">
        <pc:chgData name="Arya Bijish" userId="S::abijish@purdue.edu::d9b4a0e3-a775-44e2-b941-4c916dc01aed" providerId="AD" clId="Web-{363B75A1-47C4-ABF0-7198-B929B863EEA7}" dt="2025-02-05T16:07:07.915" v="91"/>
        <pc:sldMkLst>
          <pc:docMk/>
          <pc:sldMk cId="3472944009" sldId="324"/>
        </pc:sldMkLst>
      </pc:sldChg>
      <pc:sldChg chg="delSp">
        <pc:chgData name="Arya Bijish" userId="S::abijish@purdue.edu::d9b4a0e3-a775-44e2-b941-4c916dc01aed" providerId="AD" clId="Web-{363B75A1-47C4-ABF0-7198-B929B863EEA7}" dt="2025-02-05T16:02:46.797" v="4"/>
        <pc:sldMkLst>
          <pc:docMk/>
          <pc:sldMk cId="3302373503" sldId="329"/>
        </pc:sldMkLst>
      </pc:sldChg>
      <pc:sldChg chg="addSp modSp">
        <pc:chgData name="Arya Bijish" userId="S::abijish@purdue.edu::d9b4a0e3-a775-44e2-b941-4c916dc01aed" providerId="AD" clId="Web-{363B75A1-47C4-ABF0-7198-B929B863EEA7}" dt="2025-02-05T16:04:39.801" v="74" actId="20577"/>
        <pc:sldMkLst>
          <pc:docMk/>
          <pc:sldMk cId="1830126931" sldId="340"/>
        </pc:sldMkLst>
      </pc:sldChg>
    </pc:docChg>
  </pc:docChgLst>
  <pc:docChgLst>
    <pc:chgData name="Abhinav Bhanupratap Singh" userId="S::sing1583@purdue.edu::b65ceba8-1473-4db9-9b4f-46a7ab4ffa2b" providerId="AD" clId="Web-{47B973BE-9304-2238-97E2-ED25F7A7DDAD}"/>
    <pc:docChg chg="modSld">
      <pc:chgData name="Abhinav Bhanupratap Singh" userId="S::sing1583@purdue.edu::b65ceba8-1473-4db9-9b4f-46a7ab4ffa2b" providerId="AD" clId="Web-{47B973BE-9304-2238-97E2-ED25F7A7DDAD}" dt="2025-02-13T17:13:52.764" v="7" actId="1076"/>
      <pc:docMkLst>
        <pc:docMk/>
      </pc:docMkLst>
      <pc:sldChg chg="modSp">
        <pc:chgData name="Abhinav Bhanupratap Singh" userId="S::sing1583@purdue.edu::b65ceba8-1473-4db9-9b4f-46a7ab4ffa2b" providerId="AD" clId="Web-{47B973BE-9304-2238-97E2-ED25F7A7DDAD}" dt="2025-02-13T17:13:52.764" v="7" actId="1076"/>
        <pc:sldMkLst>
          <pc:docMk/>
          <pc:sldMk cId="3438992102" sldId="323"/>
        </pc:sldMkLst>
      </pc:sldChg>
    </pc:docChg>
  </pc:docChgLst>
  <pc:docChgLst>
    <pc:chgData name="Abhinav Bhanupratap Singh" userId="S::sing1583@purdue.edu::b65ceba8-1473-4db9-9b4f-46a7ab4ffa2b" providerId="AD" clId="Web-{8EA6E311-50E7-539A-F6AE-806A0A48FB9F}"/>
    <pc:docChg chg="modSld">
      <pc:chgData name="Abhinav Bhanupratap Singh" userId="S::sing1583@purdue.edu::b65ceba8-1473-4db9-9b4f-46a7ab4ffa2b" providerId="AD" clId="Web-{8EA6E311-50E7-539A-F6AE-806A0A48FB9F}" dt="2025-03-13T15:15:11.645" v="46" actId="1076"/>
      <pc:docMkLst>
        <pc:docMk/>
      </pc:docMkLst>
      <pc:sldChg chg="addSp modSp">
        <pc:chgData name="Abhinav Bhanupratap Singh" userId="S::sing1583@purdue.edu::b65ceba8-1473-4db9-9b4f-46a7ab4ffa2b" providerId="AD" clId="Web-{8EA6E311-50E7-539A-F6AE-806A0A48FB9F}" dt="2025-03-13T15:15:11.645" v="46" actId="1076"/>
        <pc:sldMkLst>
          <pc:docMk/>
          <pc:sldMk cId="1302264452" sldId="368"/>
        </pc:sldMkLst>
      </pc:sldChg>
    </pc:docChg>
  </pc:docChgLst>
  <pc:docChgLst>
    <pc:chgData name="Abhinav Bhanupratap Singh" userId="S::sing1583@purdue.edu::b65ceba8-1473-4db9-9b4f-46a7ab4ffa2b" providerId="AD" clId="Web-{664E1186-598A-53DB-2CD5-9258EF6E5A6D}"/>
    <pc:docChg chg="addSld delSld modSld sldOrd">
      <pc:chgData name="Abhinav Bhanupratap Singh" userId="S::sing1583@purdue.edu::b65ceba8-1473-4db9-9b4f-46a7ab4ffa2b" providerId="AD" clId="Web-{664E1186-598A-53DB-2CD5-9258EF6E5A6D}" dt="2025-03-06T17:14:15.660" v="255" actId="1076"/>
      <pc:docMkLst>
        <pc:docMk/>
      </pc:docMkLst>
      <pc:sldChg chg="addSp delSp modSp add replId">
        <pc:chgData name="Abhinav Bhanupratap Singh" userId="S::sing1583@purdue.edu::b65ceba8-1473-4db9-9b4f-46a7ab4ffa2b" providerId="AD" clId="Web-{664E1186-598A-53DB-2CD5-9258EF6E5A6D}" dt="2025-03-06T16:37:51.705" v="169" actId="20577"/>
        <pc:sldMkLst>
          <pc:docMk/>
          <pc:sldMk cId="1302264452" sldId="368"/>
        </pc:sldMkLst>
      </pc:sldChg>
      <pc:sldChg chg="delSp modSp">
        <pc:chgData name="Abhinav Bhanupratap Singh" userId="S::sing1583@purdue.edu::b65ceba8-1473-4db9-9b4f-46a7ab4ffa2b" providerId="AD" clId="Web-{664E1186-598A-53DB-2CD5-9258EF6E5A6D}" dt="2025-03-06T17:09:20.024" v="252"/>
        <pc:sldMkLst>
          <pc:docMk/>
          <pc:sldMk cId="2579586328" sldId="369"/>
        </pc:sldMkLst>
        <pc:spChg chg="ord">
          <ac:chgData name="Abhinav Bhanupratap Singh" userId="S::sing1583@purdue.edu::b65ceba8-1473-4db9-9b4f-46a7ab4ffa2b" providerId="AD" clId="Web-{664E1186-598A-53DB-2CD5-9258EF6E5A6D}" dt="2025-03-06T17:08:40.868" v="250"/>
          <ac:spMkLst>
            <pc:docMk/>
            <pc:sldMk cId="2579586328" sldId="369"/>
            <ac:spMk id="6" creationId="{212C600E-2280-9C23-2943-6231ECC64E38}"/>
          </ac:spMkLst>
        </pc:spChg>
        <pc:spChg chg="mod">
          <ac:chgData name="Abhinav Bhanupratap Singh" userId="S::sing1583@purdue.edu::b65ceba8-1473-4db9-9b4f-46a7ab4ffa2b" providerId="AD" clId="Web-{664E1186-598A-53DB-2CD5-9258EF6E5A6D}" dt="2025-03-06T17:08:27.243" v="248" actId="1076"/>
          <ac:spMkLst>
            <pc:docMk/>
            <pc:sldMk cId="2579586328" sldId="369"/>
            <ac:spMk id="31" creationId="{E900EA0D-1452-4DD2-A6A4-DC513AA65C67}"/>
          </ac:spMkLst>
        </pc:spChg>
      </pc:sldChg>
      <pc:sldChg chg="addSp delSp modSp add replId">
        <pc:chgData name="Abhinav Bhanupratap Singh" userId="S::sing1583@purdue.edu::b65ceba8-1473-4db9-9b4f-46a7ab4ffa2b" providerId="AD" clId="Web-{664E1186-598A-53DB-2CD5-9258EF6E5A6D}" dt="2025-03-06T16:59:30.985" v="244" actId="1076"/>
        <pc:sldMkLst>
          <pc:docMk/>
          <pc:sldMk cId="657349921" sldId="370"/>
        </pc:sldMkLst>
      </pc:sldChg>
      <pc:sldChg chg="addSp modSp">
        <pc:chgData name="Abhinav Bhanupratap Singh" userId="S::sing1583@purdue.edu::b65ceba8-1473-4db9-9b4f-46a7ab4ffa2b" providerId="AD" clId="Web-{664E1186-598A-53DB-2CD5-9258EF6E5A6D}" dt="2025-03-06T17:14:15.660" v="255" actId="1076"/>
        <pc:sldMkLst>
          <pc:docMk/>
          <pc:sldMk cId="226160932" sldId="371"/>
        </pc:sldMkLst>
      </pc:sldChg>
      <pc:sldChg chg="del">
        <pc:chgData name="Abhinav Bhanupratap Singh" userId="S::sing1583@purdue.edu::b65ceba8-1473-4db9-9b4f-46a7ab4ffa2b" providerId="AD" clId="Web-{664E1186-598A-53DB-2CD5-9258EF6E5A6D}" dt="2025-03-06T16:50:28.086" v="201"/>
        <pc:sldMkLst>
          <pc:docMk/>
          <pc:sldMk cId="2200477196" sldId="371"/>
        </pc:sldMkLst>
      </pc:sldChg>
    </pc:docChg>
  </pc:docChgLst>
  <pc:docChgLst>
    <pc:chgData name="Arya Bijish" userId="S::abijish@purdue.edu::d9b4a0e3-a775-44e2-b941-4c916dc01aed" providerId="AD" clId="Web-{3549F20D-1B7B-E733-9792-C3F3BF36C5CF}"/>
    <pc:docChg chg="mod modSld modMainMaster">
      <pc:chgData name="Arya Bijish" userId="S::abijish@purdue.edu::d9b4a0e3-a775-44e2-b941-4c916dc01aed" providerId="AD" clId="Web-{3549F20D-1B7B-E733-9792-C3F3BF36C5CF}" dt="2025-03-13T15:39:38.569" v="33" actId="20577"/>
      <pc:docMkLst>
        <pc:docMk/>
      </pc:docMkLst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3472944009" sldId="324"/>
        </pc:sldMkLst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2613365997" sldId="345"/>
        </pc:sldMkLst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1018050751" sldId="347"/>
        </pc:sldMkLst>
      </pc:sldChg>
      <pc:sldChg chg="modSp">
        <pc:chgData name="Arya Bijish" userId="S::abijish@purdue.edu::d9b4a0e3-a775-44e2-b941-4c916dc01aed" providerId="AD" clId="Web-{3549F20D-1B7B-E733-9792-C3F3BF36C5CF}" dt="2025-03-13T15:39:38.569" v="33" actId="20577"/>
        <pc:sldMkLst>
          <pc:docMk/>
          <pc:sldMk cId="2710205535" sldId="348"/>
        </pc:sldMkLst>
        <pc:spChg chg="mod">
          <ac:chgData name="Arya Bijish" userId="S::abijish@purdue.edu::d9b4a0e3-a775-44e2-b941-4c916dc01aed" providerId="AD" clId="Web-{3549F20D-1B7B-E733-9792-C3F3BF36C5CF}" dt="2025-03-13T15:39:38.569" v="33" actId="20577"/>
          <ac:spMkLst>
            <pc:docMk/>
            <pc:sldMk cId="2710205535" sldId="348"/>
            <ac:spMk id="3" creationId="{A1E6532E-AF94-F506-941E-D531F7AB016E}"/>
          </ac:spMkLst>
        </pc:spChg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1535737601" sldId="349"/>
        </pc:sldMkLst>
      </pc:sldChg>
      <pc:sldChg chg="addSp delSp modSp">
        <pc:chgData name="Arya Bijish" userId="S::abijish@purdue.edu::d9b4a0e3-a775-44e2-b941-4c916dc01aed" providerId="AD" clId="Web-{3549F20D-1B7B-E733-9792-C3F3BF36C5CF}" dt="2025-03-13T15:39:24.944" v="32" actId="20577"/>
        <pc:sldMkLst>
          <pc:docMk/>
          <pc:sldMk cId="623441669" sldId="350"/>
        </pc:sldMkLst>
        <pc:spChg chg="mod">
          <ac:chgData name="Arya Bijish" userId="S::abijish@purdue.edu::d9b4a0e3-a775-44e2-b941-4c916dc01aed" providerId="AD" clId="Web-{3549F20D-1B7B-E733-9792-C3F3BF36C5CF}" dt="2025-03-13T15:39:24.944" v="32" actId="20577"/>
          <ac:spMkLst>
            <pc:docMk/>
            <pc:sldMk cId="623441669" sldId="350"/>
            <ac:spMk id="3" creationId="{87657EB0-AAED-2C03-99A1-EC5342A07765}"/>
          </ac:spMkLst>
        </pc:spChg>
      </pc:sldChg>
      <pc:sldChg chg="modSp">
        <pc:chgData name="Arya Bijish" userId="S::abijish@purdue.edu::d9b4a0e3-a775-44e2-b941-4c916dc01aed" providerId="AD" clId="Web-{3549F20D-1B7B-E733-9792-C3F3BF36C5CF}" dt="2025-03-13T15:39:04.365" v="30" actId="20577"/>
        <pc:sldMkLst>
          <pc:docMk/>
          <pc:sldMk cId="2086624025" sldId="352"/>
        </pc:sldMkLst>
        <pc:spChg chg="mod">
          <ac:chgData name="Arya Bijish" userId="S::abijish@purdue.edu::d9b4a0e3-a775-44e2-b941-4c916dc01aed" providerId="AD" clId="Web-{3549F20D-1B7B-E733-9792-C3F3BF36C5CF}" dt="2025-03-13T15:39:04.365" v="30" actId="20577"/>
          <ac:spMkLst>
            <pc:docMk/>
            <pc:sldMk cId="2086624025" sldId="352"/>
            <ac:spMk id="3" creationId="{7265273D-69F5-6BD7-2E56-4A9C3BE0F1F0}"/>
          </ac:spMkLst>
        </pc:spChg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3611639832" sldId="353"/>
        </pc:sldMkLst>
      </pc:sldChg>
      <pc:sldChg chg="delSp modSp">
        <pc:chgData name="Arya Bijish" userId="S::abijish@purdue.edu::d9b4a0e3-a775-44e2-b941-4c916dc01aed" providerId="AD" clId="Web-{3549F20D-1B7B-E733-9792-C3F3BF36C5CF}" dt="2025-03-13T15:39:19.053" v="31" actId="20577"/>
        <pc:sldMkLst>
          <pc:docMk/>
          <pc:sldMk cId="1827033184" sldId="354"/>
        </pc:sldMkLst>
        <pc:spChg chg="mod">
          <ac:chgData name="Arya Bijish" userId="S::abijish@purdue.edu::d9b4a0e3-a775-44e2-b941-4c916dc01aed" providerId="AD" clId="Web-{3549F20D-1B7B-E733-9792-C3F3BF36C5CF}" dt="2025-03-13T15:39:19.053" v="31" actId="20577"/>
          <ac:spMkLst>
            <pc:docMk/>
            <pc:sldMk cId="1827033184" sldId="354"/>
            <ac:spMk id="3" creationId="{90627530-3604-048B-8475-946C9503BCC6}"/>
          </ac:spMkLst>
        </pc:spChg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3822844933" sldId="356"/>
        </pc:sldMkLst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712383323" sldId="357"/>
        </pc:sldMkLst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4070471548" sldId="358"/>
        </pc:sldMkLst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4229133556" sldId="363"/>
        </pc:sldMkLst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3645976213" sldId="364"/>
        </pc:sldMkLst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3754033190" sldId="365"/>
        </pc:sldMkLst>
      </pc:sldChg>
      <pc:sldChg chg="modSp">
        <pc:chgData name="Arya Bijish" userId="S::abijish@purdue.edu::d9b4a0e3-a775-44e2-b941-4c916dc01aed" providerId="AD" clId="Web-{3549F20D-1B7B-E733-9792-C3F3BF36C5CF}" dt="2025-03-13T15:36:25.580" v="29"/>
        <pc:sldMkLst>
          <pc:docMk/>
          <pc:sldMk cId="1544335189" sldId="367"/>
        </pc:sldMkLst>
      </pc:sldChg>
      <pc:sldChg chg="modSp">
        <pc:chgData name="Arya Bijish" userId="S::abijish@purdue.edu::d9b4a0e3-a775-44e2-b941-4c916dc01aed" providerId="AD" clId="Web-{3549F20D-1B7B-E733-9792-C3F3BF36C5CF}" dt="2025-03-13T15:32:03.452" v="22"/>
        <pc:sldMkLst>
          <pc:docMk/>
          <pc:sldMk cId="1302264452" sldId="368"/>
        </pc:sldMkLst>
      </pc:sldChg>
      <pc:sldMasterChg chg="modSp mod modSldLayout">
        <pc:chgData name="Arya Bijish" userId="S::abijish@purdue.edu::d9b4a0e3-a775-44e2-b941-4c916dc01aed" providerId="AD" clId="Web-{3549F20D-1B7B-E733-9792-C3F3BF36C5CF}" dt="2025-03-13T15:32:03.452" v="22"/>
        <pc:sldMasterMkLst>
          <pc:docMk/>
          <pc:sldMasterMk cId="3825614813" sldId="2147483715"/>
        </pc:sldMasterMkLst>
        <pc:sldLayoutChg chg="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4214527922" sldId="2147483716"/>
          </pc:sldLayoutMkLst>
        </pc:sldLayoutChg>
        <pc:sldLayoutChg chg="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569925206" sldId="2147483717"/>
          </pc:sldLayoutMkLst>
        </pc:sldLayoutChg>
        <pc:sldLayoutChg chg="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3586611153" sldId="2147483718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2604212396" sldId="2147483719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3628432518" sldId="2147483720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131998448" sldId="2147483721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626903686" sldId="2147483722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3639963463" sldId="2147483723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681714512" sldId="2147483724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726685085" sldId="2147483725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2460767190" sldId="2147483726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406290031" sldId="2147483727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3433354303" sldId="2147483728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5941760" sldId="2147483729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588244453" sldId="2147483730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2750330322" sldId="2147483731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689313171" sldId="2147483732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885527150" sldId="2147483733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703441832" sldId="2147483734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2216712600" sldId="2147483735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838946650" sldId="2147483736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3347540712" sldId="2147483737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546374836" sldId="2147483738"/>
          </pc:sldLayoutMkLst>
        </pc:sldLayoutChg>
        <pc:sldLayoutChg chg="modSp 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3941502010" sldId="2147483739"/>
          </pc:sldLayoutMkLst>
        </pc:sldLayoutChg>
        <pc:sldLayoutChg chg="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703653978" sldId="2147483740"/>
          </pc:sldLayoutMkLst>
        </pc:sldLayoutChg>
        <pc:sldLayoutChg chg="mod">
          <pc:chgData name="Arya Bijish" userId="S::abijish@purdue.edu::d9b4a0e3-a775-44e2-b941-4c916dc01aed" providerId="AD" clId="Web-{3549F20D-1B7B-E733-9792-C3F3BF36C5CF}" dt="2025-03-13T15:32:03.452" v="22"/>
          <pc:sldLayoutMkLst>
            <pc:docMk/>
            <pc:sldMasterMk cId="3825614813" sldId="2147483715"/>
            <pc:sldLayoutMk cId="1618025383" sldId="2147483741"/>
          </pc:sldLayoutMkLst>
        </pc:sldLayoutChg>
      </pc:sldMasterChg>
    </pc:docChg>
  </pc:docChgLst>
  <pc:docChgLst>
    <pc:chgData name="Abigail Marie Wetzel" userId="S::wetzel17@purdue.edu::324e1030-18e0-4382-b284-d49f87aa8679" providerId="AD" clId="Web-{B53D03D7-697E-799E-C9CB-83A451ABC94A}"/>
    <pc:docChg chg="modSld">
      <pc:chgData name="Abigail Marie Wetzel" userId="S::wetzel17@purdue.edu::324e1030-18e0-4382-b284-d49f87aa8679" providerId="AD" clId="Web-{B53D03D7-697E-799E-C9CB-83A451ABC94A}" dt="2025-03-13T15:08:43.293" v="66"/>
      <pc:docMkLst>
        <pc:docMk/>
      </pc:docMkLst>
      <pc:sldChg chg="delSp">
        <pc:chgData name="Abigail Marie Wetzel" userId="S::wetzel17@purdue.edu::324e1030-18e0-4382-b284-d49f87aa8679" providerId="AD" clId="Web-{B53D03D7-697E-799E-C9CB-83A451ABC94A}" dt="2025-03-13T15:03:14.934" v="28"/>
        <pc:sldMkLst>
          <pc:docMk/>
          <pc:sldMk cId="2613365997" sldId="345"/>
        </pc:sldMkLst>
      </pc:sldChg>
      <pc:sldChg chg="delSp">
        <pc:chgData name="Abigail Marie Wetzel" userId="S::wetzel17@purdue.edu::324e1030-18e0-4382-b284-d49f87aa8679" providerId="AD" clId="Web-{B53D03D7-697E-799E-C9CB-83A451ABC94A}" dt="2025-03-13T15:03:11.574" v="27"/>
        <pc:sldMkLst>
          <pc:docMk/>
          <pc:sldMk cId="3656402080" sldId="346"/>
        </pc:sldMkLst>
      </pc:sldChg>
      <pc:sldChg chg="delSp">
        <pc:chgData name="Abigail Marie Wetzel" userId="S::wetzel17@purdue.edu::324e1030-18e0-4382-b284-d49f87aa8679" providerId="AD" clId="Web-{B53D03D7-697E-799E-C9CB-83A451ABC94A}" dt="2025-03-13T15:02:56.059" v="26"/>
        <pc:sldMkLst>
          <pc:docMk/>
          <pc:sldMk cId="1018050751" sldId="347"/>
        </pc:sldMkLst>
      </pc:sldChg>
      <pc:sldChg chg="delSp">
        <pc:chgData name="Abigail Marie Wetzel" userId="S::wetzel17@purdue.edu::324e1030-18e0-4382-b284-d49f87aa8679" providerId="AD" clId="Web-{B53D03D7-697E-799E-C9CB-83A451ABC94A}" dt="2025-03-13T15:03:39.199" v="35"/>
        <pc:sldMkLst>
          <pc:docMk/>
          <pc:sldMk cId="2710205535" sldId="348"/>
        </pc:sldMkLst>
      </pc:sldChg>
      <pc:sldChg chg="delSp modSp">
        <pc:chgData name="Abigail Marie Wetzel" userId="S::wetzel17@purdue.edu::324e1030-18e0-4382-b284-d49f87aa8679" providerId="AD" clId="Web-{B53D03D7-697E-799E-C9CB-83A451ABC94A}" dt="2025-03-13T15:03:56.715" v="40"/>
        <pc:sldMkLst>
          <pc:docMk/>
          <pc:sldMk cId="623441669" sldId="350"/>
        </pc:sldMkLst>
      </pc:sldChg>
      <pc:sldChg chg="delSp modSp">
        <pc:chgData name="Abigail Marie Wetzel" userId="S::wetzel17@purdue.edu::324e1030-18e0-4382-b284-d49f87aa8679" providerId="AD" clId="Web-{B53D03D7-697E-799E-C9CB-83A451ABC94A}" dt="2025-03-13T15:03:25.418" v="31"/>
        <pc:sldMkLst>
          <pc:docMk/>
          <pc:sldMk cId="3822844933" sldId="356"/>
        </pc:sldMkLst>
        <pc:picChg chg="mod">
          <ac:chgData name="Abigail Marie Wetzel" userId="S::wetzel17@purdue.edu::324e1030-18e0-4382-b284-d49f87aa8679" providerId="AD" clId="Web-{B53D03D7-697E-799E-C9CB-83A451ABC94A}" dt="2025-03-13T15:03:23.418" v="30"/>
          <ac:picMkLst>
            <pc:docMk/>
            <pc:sldMk cId="3822844933" sldId="356"/>
            <ac:picMk id="10" creationId="{5F6B870E-5421-DE45-3C13-9B81F0F35020}"/>
          </ac:picMkLst>
        </pc:picChg>
      </pc:sldChg>
      <pc:sldChg chg="delSp">
        <pc:chgData name="Abigail Marie Wetzel" userId="S::wetzel17@purdue.edu::324e1030-18e0-4382-b284-d49f87aa8679" providerId="AD" clId="Web-{B53D03D7-697E-799E-C9CB-83A451ABC94A}" dt="2025-03-13T15:02:20.949" v="15"/>
        <pc:sldMkLst>
          <pc:docMk/>
          <pc:sldMk cId="712383323" sldId="357"/>
        </pc:sldMkLst>
      </pc:sldChg>
      <pc:sldChg chg="delSp modSp">
        <pc:chgData name="Abigail Marie Wetzel" userId="S::wetzel17@purdue.edu::324e1030-18e0-4382-b284-d49f87aa8679" providerId="AD" clId="Web-{B53D03D7-697E-799E-C9CB-83A451ABC94A}" dt="2025-03-13T15:02:32.887" v="22"/>
        <pc:sldMkLst>
          <pc:docMk/>
          <pc:sldMk cId="4070471548" sldId="358"/>
        </pc:sldMkLst>
      </pc:sldChg>
      <pc:sldChg chg="delSp modSp">
        <pc:chgData name="Abigail Marie Wetzel" userId="S::wetzel17@purdue.edu::324e1030-18e0-4382-b284-d49f87aa8679" providerId="AD" clId="Web-{B53D03D7-697E-799E-C9CB-83A451ABC94A}" dt="2025-03-13T15:02:18.090" v="14"/>
        <pc:sldMkLst>
          <pc:docMk/>
          <pc:sldMk cId="4229133556" sldId="363"/>
        </pc:sldMkLst>
      </pc:sldChg>
      <pc:sldChg chg="delSp modSp">
        <pc:chgData name="Abigail Marie Wetzel" userId="S::wetzel17@purdue.edu::324e1030-18e0-4382-b284-d49f87aa8679" providerId="AD" clId="Web-{B53D03D7-697E-799E-C9CB-83A451ABC94A}" dt="2025-03-13T15:02:49.840" v="25"/>
        <pc:sldMkLst>
          <pc:docMk/>
          <pc:sldMk cId="3645976213" sldId="364"/>
        </pc:sldMkLst>
      </pc:sldChg>
      <pc:sldChg chg="delSp modSp">
        <pc:chgData name="Abigail Marie Wetzel" userId="S::wetzel17@purdue.edu::324e1030-18e0-4382-b284-d49f87aa8679" providerId="AD" clId="Web-{B53D03D7-697E-799E-C9CB-83A451ABC94A}" dt="2025-03-13T15:02:13.121" v="13"/>
        <pc:sldMkLst>
          <pc:docMk/>
          <pc:sldMk cId="1544335189" sldId="367"/>
        </pc:sldMkLst>
      </pc:sldChg>
      <pc:sldChg chg="addSp delSp modSp">
        <pc:chgData name="Abigail Marie Wetzel" userId="S::wetzel17@purdue.edu::324e1030-18e0-4382-b284-d49f87aa8679" providerId="AD" clId="Web-{B53D03D7-697E-799E-C9CB-83A451ABC94A}" dt="2025-03-13T15:08:43.293" v="66"/>
        <pc:sldMkLst>
          <pc:docMk/>
          <pc:sldMk cId="1302264452" sldId="368"/>
        </pc:sldMkLst>
      </pc:sldChg>
    </pc:docChg>
  </pc:docChgLst>
  <pc:docChgLst>
    <pc:chgData name="Arya Bijish" userId="S::abijish@purdue.edu::d9b4a0e3-a775-44e2-b941-4c916dc01aed" providerId="AD" clId="Web-{814FC544-C6D8-A663-672D-A70F9EF1FF18}"/>
    <pc:docChg chg="addSld delSld modSld">
      <pc:chgData name="Arya Bijish" userId="S::abijish@purdue.edu::d9b4a0e3-a775-44e2-b941-4c916dc01aed" providerId="AD" clId="Web-{814FC544-C6D8-A663-672D-A70F9EF1FF18}" dt="2025-04-03T15:57:45.267" v="531"/>
      <pc:docMkLst>
        <pc:docMk/>
      </pc:docMkLst>
      <pc:sldChg chg="delSp modSp">
        <pc:chgData name="Arya Bijish" userId="S::abijish@purdue.edu::d9b4a0e3-a775-44e2-b941-4c916dc01aed" providerId="AD" clId="Web-{814FC544-C6D8-A663-672D-A70F9EF1FF18}" dt="2025-04-03T15:25:23.337" v="14"/>
        <pc:sldMkLst>
          <pc:docMk/>
          <pc:sldMk cId="233277652" sldId="303"/>
        </pc:sldMkLst>
        <pc:spChg chg="mod">
          <ac:chgData name="Arya Bijish" userId="S::abijish@purdue.edu::d9b4a0e3-a775-44e2-b941-4c916dc01aed" providerId="AD" clId="Web-{814FC544-C6D8-A663-672D-A70F9EF1FF18}" dt="2025-04-03T15:24:56.492" v="12" actId="14100"/>
          <ac:spMkLst>
            <pc:docMk/>
            <pc:sldMk cId="233277652" sldId="303"/>
            <ac:spMk id="2" creationId="{44DF09A7-CF48-9701-322A-A0BBD1C2F6CD}"/>
          </ac:spMkLst>
        </pc:spChg>
        <pc:spChg chg="mod">
          <ac:chgData name="Arya Bijish" userId="S::abijish@purdue.edu::d9b4a0e3-a775-44e2-b941-4c916dc01aed" providerId="AD" clId="Web-{814FC544-C6D8-A663-672D-A70F9EF1FF18}" dt="2025-04-03T15:25:15.696" v="13" actId="20577"/>
          <ac:spMkLst>
            <pc:docMk/>
            <pc:sldMk cId="233277652" sldId="303"/>
            <ac:spMk id="3" creationId="{5991BF94-59A9-105F-273E-B29E440F2501}"/>
          </ac:spMkLst>
        </pc:spChg>
      </pc:sldChg>
      <pc:sldChg chg="addSp delSp modSp">
        <pc:chgData name="Arya Bijish" userId="S::abijish@purdue.edu::d9b4a0e3-a775-44e2-b941-4c916dc01aed" providerId="AD" clId="Web-{814FC544-C6D8-A663-672D-A70F9EF1FF18}" dt="2025-04-03T15:35:13.687" v="130" actId="1076"/>
        <pc:sldMkLst>
          <pc:docMk/>
          <pc:sldMk cId="2613365997" sldId="345"/>
        </pc:sldMkLst>
        <pc:spChg chg="mod">
          <ac:chgData name="Arya Bijish" userId="S::abijish@purdue.edu::d9b4a0e3-a775-44e2-b941-4c916dc01aed" providerId="AD" clId="Web-{814FC544-C6D8-A663-672D-A70F9EF1FF18}" dt="2025-04-03T15:25:59.167" v="24" actId="20577"/>
          <ac:spMkLst>
            <pc:docMk/>
            <pc:sldMk cId="2613365997" sldId="345"/>
            <ac:spMk id="6" creationId="{BD91FE63-4AAE-E6C4-0137-B3D5251F9A60}"/>
          </ac:spMkLst>
        </pc:spChg>
        <pc:spChg chg="mod">
          <ac:chgData name="Arya Bijish" userId="S::abijish@purdue.edu::d9b4a0e3-a775-44e2-b941-4c916dc01aed" providerId="AD" clId="Web-{814FC544-C6D8-A663-672D-A70F9EF1FF18}" dt="2025-04-03T15:29:17.986" v="49" actId="20577"/>
          <ac:spMkLst>
            <pc:docMk/>
            <pc:sldMk cId="2613365997" sldId="345"/>
            <ac:spMk id="16" creationId="{BE03CCC6-F18F-F875-B77B-B311F88B68D7}"/>
          </ac:spMkLst>
        </pc:spChg>
        <pc:spChg chg="mod">
          <ac:chgData name="Arya Bijish" userId="S::abijish@purdue.edu::d9b4a0e3-a775-44e2-b941-4c916dc01aed" providerId="AD" clId="Web-{814FC544-C6D8-A663-672D-A70F9EF1FF18}" dt="2025-04-03T15:35:13.687" v="130" actId="1076"/>
          <ac:spMkLst>
            <pc:docMk/>
            <pc:sldMk cId="2613365997" sldId="345"/>
            <ac:spMk id="24" creationId="{4E86E58F-F3E9-4219-F4CB-BD95CD9E1DE0}"/>
          </ac:spMkLst>
        </pc:spChg>
        <pc:spChg chg="mod">
          <ac:chgData name="Arya Bijish" userId="S::abijish@purdue.edu::d9b4a0e3-a775-44e2-b941-4c916dc01aed" providerId="AD" clId="Web-{814FC544-C6D8-A663-672D-A70F9EF1FF18}" dt="2025-04-03T15:30:08.035" v="70" actId="20577"/>
          <ac:spMkLst>
            <pc:docMk/>
            <pc:sldMk cId="2613365997" sldId="345"/>
            <ac:spMk id="28" creationId="{D0EFA76C-08B3-17B4-2DC5-906C7234287B}"/>
          </ac:spMkLst>
        </pc:spChg>
        <pc:picChg chg="add mod">
          <ac:chgData name="Arya Bijish" userId="S::abijish@purdue.edu::d9b4a0e3-a775-44e2-b941-4c916dc01aed" providerId="AD" clId="Web-{814FC544-C6D8-A663-672D-A70F9EF1FF18}" dt="2025-04-03T15:26:34.855" v="31" actId="1076"/>
          <ac:picMkLst>
            <pc:docMk/>
            <pc:sldMk cId="2613365997" sldId="345"/>
            <ac:picMk id="10" creationId="{D10FFC64-7451-626C-D7A5-652B046473B7}"/>
          </ac:picMkLst>
        </pc:picChg>
        <pc:picChg chg="add mod">
          <ac:chgData name="Arya Bijish" userId="S::abijish@purdue.edu::d9b4a0e3-a775-44e2-b941-4c916dc01aed" providerId="AD" clId="Web-{814FC544-C6D8-A663-672D-A70F9EF1FF18}" dt="2025-04-03T15:30:10.879" v="72" actId="1076"/>
          <ac:picMkLst>
            <pc:docMk/>
            <pc:sldMk cId="2613365997" sldId="345"/>
            <ac:picMk id="11" creationId="{583EAF36-75AA-482C-A6DC-AC5548F59374}"/>
          </ac:picMkLst>
        </pc:picChg>
        <pc:picChg chg="add mod">
          <ac:chgData name="Arya Bijish" userId="S::abijish@purdue.edu::d9b4a0e3-a775-44e2-b941-4c916dc01aed" providerId="AD" clId="Web-{814FC544-C6D8-A663-672D-A70F9EF1FF18}" dt="2025-04-03T15:31:46.242" v="79" actId="1076"/>
          <ac:picMkLst>
            <pc:docMk/>
            <pc:sldMk cId="2613365997" sldId="345"/>
            <ac:picMk id="14" creationId="{7F930E9B-42E6-9C3F-00FD-D2DD505DF7F4}"/>
          </ac:picMkLst>
        </pc:picChg>
        <pc:picChg chg="add mod">
          <ac:chgData name="Arya Bijish" userId="S::abijish@purdue.edu::d9b4a0e3-a775-44e2-b941-4c916dc01aed" providerId="AD" clId="Web-{814FC544-C6D8-A663-672D-A70F9EF1FF18}" dt="2025-04-03T15:31:47.617" v="80" actId="1076"/>
          <ac:picMkLst>
            <pc:docMk/>
            <pc:sldMk cId="2613365997" sldId="345"/>
            <ac:picMk id="18" creationId="{90E08829-6055-390B-DF50-6619CDE79031}"/>
          </ac:picMkLst>
        </pc:picChg>
      </pc:sldChg>
      <pc:sldChg chg="del">
        <pc:chgData name="Arya Bijish" userId="S::abijish@purdue.edu::d9b4a0e3-a775-44e2-b941-4c916dc01aed" providerId="AD" clId="Web-{814FC544-C6D8-A663-672D-A70F9EF1FF18}" dt="2025-04-03T15:40:47.042" v="196"/>
        <pc:sldMkLst>
          <pc:docMk/>
          <pc:sldMk cId="4070471548" sldId="358"/>
        </pc:sldMkLst>
      </pc:sldChg>
      <pc:sldChg chg="addSp delSp modSp">
        <pc:chgData name="Arya Bijish" userId="S::abijish@purdue.edu::d9b4a0e3-a775-44e2-b941-4c916dc01aed" providerId="AD" clId="Web-{814FC544-C6D8-A663-672D-A70F9EF1FF18}" dt="2025-04-03T15:47:13.869" v="300" actId="1076"/>
        <pc:sldMkLst>
          <pc:docMk/>
          <pc:sldMk cId="2767543727" sldId="359"/>
        </pc:sldMkLst>
        <pc:spChg chg="mod">
          <ac:chgData name="Arya Bijish" userId="S::abijish@purdue.edu::d9b4a0e3-a775-44e2-b941-4c916dc01aed" providerId="AD" clId="Web-{814FC544-C6D8-A663-672D-A70F9EF1FF18}" dt="2025-04-03T15:45:55.178" v="269" actId="20577"/>
          <ac:spMkLst>
            <pc:docMk/>
            <pc:sldMk cId="2767543727" sldId="359"/>
            <ac:spMk id="10" creationId="{E4F68078-E6C9-4752-0C71-D902D8335B5F}"/>
          </ac:spMkLst>
        </pc:spChg>
        <pc:spChg chg="mod">
          <ac:chgData name="Arya Bijish" userId="S::abijish@purdue.edu::d9b4a0e3-a775-44e2-b941-4c916dc01aed" providerId="AD" clId="Web-{814FC544-C6D8-A663-672D-A70F9EF1FF18}" dt="2025-04-03T15:46:54.040" v="290" actId="20577"/>
          <ac:spMkLst>
            <pc:docMk/>
            <pc:sldMk cId="2767543727" sldId="359"/>
            <ac:spMk id="31" creationId="{FEA75878-74F4-0CC5-3885-B50A65471095}"/>
          </ac:spMkLst>
        </pc:spChg>
        <pc:picChg chg="add mod">
          <ac:chgData name="Arya Bijish" userId="S::abijish@purdue.edu::d9b4a0e3-a775-44e2-b941-4c916dc01aed" providerId="AD" clId="Web-{814FC544-C6D8-A663-672D-A70F9EF1FF18}" dt="2025-04-03T15:47:13.869" v="300" actId="1076"/>
          <ac:picMkLst>
            <pc:docMk/>
            <pc:sldMk cId="2767543727" sldId="359"/>
            <ac:picMk id="9" creationId="{72C7E7A1-25E1-EF04-3398-AC00F30F3590}"/>
          </ac:picMkLst>
        </pc:picChg>
      </pc:sldChg>
      <pc:sldChg chg="del">
        <pc:chgData name="Arya Bijish" userId="S::abijish@purdue.edu::d9b4a0e3-a775-44e2-b941-4c916dc01aed" providerId="AD" clId="Web-{814FC544-C6D8-A663-672D-A70F9EF1FF18}" dt="2025-04-03T15:48:01.011" v="301"/>
        <pc:sldMkLst>
          <pc:docMk/>
          <pc:sldMk cId="1561616167" sldId="360"/>
        </pc:sldMkLst>
      </pc:sldChg>
      <pc:sldChg chg="del">
        <pc:chgData name="Arya Bijish" userId="S::abijish@purdue.edu::d9b4a0e3-a775-44e2-b941-4c916dc01aed" providerId="AD" clId="Web-{814FC544-C6D8-A663-672D-A70F9EF1FF18}" dt="2025-04-03T15:48:02.777" v="302"/>
        <pc:sldMkLst>
          <pc:docMk/>
          <pc:sldMk cId="758868520" sldId="362"/>
        </pc:sldMkLst>
      </pc:sldChg>
      <pc:sldChg chg="del">
        <pc:chgData name="Arya Bijish" userId="S::abijish@purdue.edu::d9b4a0e3-a775-44e2-b941-4c916dc01aed" providerId="AD" clId="Web-{814FC544-C6D8-A663-672D-A70F9EF1FF18}" dt="2025-04-03T15:57:35.157" v="529"/>
        <pc:sldMkLst>
          <pc:docMk/>
          <pc:sldMk cId="4229133556" sldId="363"/>
        </pc:sldMkLst>
      </pc:sldChg>
      <pc:sldChg chg="del">
        <pc:chgData name="Arya Bijish" userId="S::abijish@purdue.edu::d9b4a0e3-a775-44e2-b941-4c916dc01aed" providerId="AD" clId="Web-{814FC544-C6D8-A663-672D-A70F9EF1FF18}" dt="2025-04-03T15:57:44.220" v="530"/>
        <pc:sldMkLst>
          <pc:docMk/>
          <pc:sldMk cId="2805023265" sldId="366"/>
        </pc:sldMkLst>
      </pc:sldChg>
      <pc:sldChg chg="del">
        <pc:chgData name="Arya Bijish" userId="S::abijish@purdue.edu::d9b4a0e3-a775-44e2-b941-4c916dc01aed" providerId="AD" clId="Web-{814FC544-C6D8-A663-672D-A70F9EF1FF18}" dt="2025-04-03T15:57:45.267" v="531"/>
        <pc:sldMkLst>
          <pc:docMk/>
          <pc:sldMk cId="1544335189" sldId="367"/>
        </pc:sldMkLst>
      </pc:sldChg>
      <pc:sldChg chg="addSp delSp modSp">
        <pc:chgData name="Arya Bijish" userId="S::abijish@purdue.edu::d9b4a0e3-a775-44e2-b941-4c916dc01aed" providerId="AD" clId="Web-{814FC544-C6D8-A663-672D-A70F9EF1FF18}" dt="2025-04-03T15:55:10.277" v="454"/>
        <pc:sldMkLst>
          <pc:docMk/>
          <pc:sldMk cId="2579586328" sldId="369"/>
        </pc:sldMkLst>
        <pc:spChg chg="mod">
          <ac:chgData name="Arya Bijish" userId="S::abijish@purdue.edu::d9b4a0e3-a775-44e2-b941-4c916dc01aed" providerId="AD" clId="Web-{814FC544-C6D8-A663-672D-A70F9EF1FF18}" dt="2025-04-03T15:41:50.513" v="207" actId="20577"/>
          <ac:spMkLst>
            <pc:docMk/>
            <pc:sldMk cId="2579586328" sldId="369"/>
            <ac:spMk id="10" creationId="{0AA6355B-0814-173B-F7DA-A132590691C5}"/>
          </ac:spMkLst>
        </pc:spChg>
        <pc:spChg chg="mod">
          <ac:chgData name="Arya Bijish" userId="S::abijish@purdue.edu::d9b4a0e3-a775-44e2-b941-4c916dc01aed" providerId="AD" clId="Web-{814FC544-C6D8-A663-672D-A70F9EF1FF18}" dt="2025-04-03T15:42:30.109" v="218" actId="20577"/>
          <ac:spMkLst>
            <pc:docMk/>
            <pc:sldMk cId="2579586328" sldId="369"/>
            <ac:spMk id="31" creationId="{E900EA0D-1452-4DD2-A6A4-DC513AA65C67}"/>
          </ac:spMkLst>
        </pc:spChg>
        <pc:picChg chg="add del mod">
          <ac:chgData name="Arya Bijish" userId="S::abijish@purdue.edu::d9b4a0e3-a775-44e2-b941-4c916dc01aed" providerId="AD" clId="Web-{814FC544-C6D8-A663-672D-A70F9EF1FF18}" dt="2025-04-03T15:55:10.277" v="454"/>
          <ac:picMkLst>
            <pc:docMk/>
            <pc:sldMk cId="2579586328" sldId="369"/>
            <ac:picMk id="3" creationId="{0B3D7AF5-27FA-7EB0-9C32-86AD7B816F0C}"/>
          </ac:picMkLst>
        </pc:picChg>
      </pc:sldChg>
      <pc:sldChg chg="addSp delSp modSp">
        <pc:chgData name="Arya Bijish" userId="S::abijish@purdue.edu::d9b4a0e3-a775-44e2-b941-4c916dc01aed" providerId="AD" clId="Web-{814FC544-C6D8-A663-672D-A70F9EF1FF18}" dt="2025-04-03T15:45:08.536" v="261" actId="1076"/>
        <pc:sldMkLst>
          <pc:docMk/>
          <pc:sldMk cId="226160932" sldId="371"/>
        </pc:sldMkLst>
        <pc:spChg chg="mod">
          <ac:chgData name="Arya Bijish" userId="S::abijish@purdue.edu::d9b4a0e3-a775-44e2-b941-4c916dc01aed" providerId="AD" clId="Web-{814FC544-C6D8-A663-672D-A70F9EF1FF18}" dt="2025-04-03T15:44:53.504" v="255" actId="20577"/>
          <ac:spMkLst>
            <pc:docMk/>
            <pc:sldMk cId="226160932" sldId="371"/>
            <ac:spMk id="7" creationId="{3BD3F0F5-997B-A233-541E-2523D2AF4FBB}"/>
          </ac:spMkLst>
        </pc:spChg>
        <pc:spChg chg="mod">
          <ac:chgData name="Arya Bijish" userId="S::abijish@purdue.edu::d9b4a0e3-a775-44e2-b941-4c916dc01aed" providerId="AD" clId="Web-{814FC544-C6D8-A663-672D-A70F9EF1FF18}" dt="2025-04-03T15:43:33.814" v="232" actId="20577"/>
          <ac:spMkLst>
            <pc:docMk/>
            <pc:sldMk cId="226160932" sldId="371"/>
            <ac:spMk id="10" creationId="{8F106956-4473-1E4E-4E5E-C1EAD1D67185}"/>
          </ac:spMkLst>
        </pc:spChg>
        <pc:picChg chg="add mod">
          <ac:chgData name="Arya Bijish" userId="S::abijish@purdue.edu::d9b4a0e3-a775-44e2-b941-4c916dc01aed" providerId="AD" clId="Web-{814FC544-C6D8-A663-672D-A70F9EF1FF18}" dt="2025-04-03T15:45:08.536" v="261" actId="1076"/>
          <ac:picMkLst>
            <pc:docMk/>
            <pc:sldMk cId="226160932" sldId="371"/>
            <ac:picMk id="3" creationId="{CCA72741-C8EE-EC54-EFBB-22EBD1F7D719}"/>
          </ac:picMkLst>
        </pc:picChg>
      </pc:sldChg>
      <pc:sldChg chg="addSp delSp modSp add replId">
        <pc:chgData name="Arya Bijish" userId="S::abijish@purdue.edu::d9b4a0e3-a775-44e2-b941-4c916dc01aed" providerId="AD" clId="Web-{814FC544-C6D8-A663-672D-A70F9EF1FF18}" dt="2025-04-03T15:38:39.803" v="176" actId="1076"/>
        <pc:sldMkLst>
          <pc:docMk/>
          <pc:sldMk cId="1581394493" sldId="375"/>
        </pc:sldMkLst>
        <pc:spChg chg="mod">
          <ac:chgData name="Arya Bijish" userId="S::abijish@purdue.edu::d9b4a0e3-a775-44e2-b941-4c916dc01aed" providerId="AD" clId="Web-{814FC544-C6D8-A663-672D-A70F9EF1FF18}" dt="2025-04-03T15:35:52.204" v="151" actId="20577"/>
          <ac:spMkLst>
            <pc:docMk/>
            <pc:sldMk cId="1581394493" sldId="375"/>
            <ac:spMk id="6" creationId="{3D0DD61A-AA87-BF4C-30BF-AE22DF565B4C}"/>
          </ac:spMkLst>
        </pc:spChg>
        <pc:spChg chg="mod">
          <ac:chgData name="Arya Bijish" userId="S::abijish@purdue.edu::d9b4a0e3-a775-44e2-b941-4c916dc01aed" providerId="AD" clId="Web-{814FC544-C6D8-A663-672D-A70F9EF1FF18}" dt="2025-04-03T15:38:39.803" v="176" actId="1076"/>
          <ac:spMkLst>
            <pc:docMk/>
            <pc:sldMk cId="1581394493" sldId="375"/>
            <ac:spMk id="24" creationId="{163673F3-766D-19E5-54EB-FEDAA47F8E01}"/>
          </ac:spMkLst>
        </pc:spChg>
        <pc:picChg chg="add mod">
          <ac:chgData name="Arya Bijish" userId="S::abijish@purdue.edu::d9b4a0e3-a775-44e2-b941-4c916dc01aed" providerId="AD" clId="Web-{814FC544-C6D8-A663-672D-A70F9EF1FF18}" dt="2025-04-03T15:37:26.473" v="173" actId="1076"/>
          <ac:picMkLst>
            <pc:docMk/>
            <pc:sldMk cId="1581394493" sldId="375"/>
            <ac:picMk id="3" creationId="{AE02D96F-D91A-3FD7-3CBD-57717210E3A8}"/>
          </ac:picMkLst>
        </pc:picChg>
      </pc:sldChg>
      <pc:sldChg chg="addSp delSp modSp add replId">
        <pc:chgData name="Arya Bijish" userId="S::abijish@purdue.edu::d9b4a0e3-a775-44e2-b941-4c916dc01aed" providerId="AD" clId="Web-{814FC544-C6D8-A663-672D-A70F9EF1FF18}" dt="2025-04-03T15:39:41.056" v="195" actId="1076"/>
        <pc:sldMkLst>
          <pc:docMk/>
          <pc:sldMk cId="301519255" sldId="376"/>
        </pc:sldMkLst>
        <pc:spChg chg="mod">
          <ac:chgData name="Arya Bijish" userId="S::abijish@purdue.edu::d9b4a0e3-a775-44e2-b941-4c916dc01aed" providerId="AD" clId="Web-{814FC544-C6D8-A663-672D-A70F9EF1FF18}" dt="2025-04-03T15:39:22.508" v="189" actId="20577"/>
          <ac:spMkLst>
            <pc:docMk/>
            <pc:sldMk cId="301519255" sldId="376"/>
            <ac:spMk id="24" creationId="{05DC0CF4-8EFE-1E8D-80B3-ABA674A7C3C4}"/>
          </ac:spMkLst>
        </pc:spChg>
        <pc:picChg chg="add mod">
          <ac:chgData name="Arya Bijish" userId="S::abijish@purdue.edu::d9b4a0e3-a775-44e2-b941-4c916dc01aed" providerId="AD" clId="Web-{814FC544-C6D8-A663-672D-A70F9EF1FF18}" dt="2025-04-03T15:39:41.056" v="195" actId="1076"/>
          <ac:picMkLst>
            <pc:docMk/>
            <pc:sldMk cId="301519255" sldId="376"/>
            <ac:picMk id="7" creationId="{012EB556-048B-C2AC-D1FD-CBC8B54260CB}"/>
          </ac:picMkLst>
        </pc:picChg>
      </pc:sldChg>
      <pc:sldChg chg="addSp delSp modSp add replId">
        <pc:chgData name="Arya Bijish" userId="S::abijish@purdue.edu::d9b4a0e3-a775-44e2-b941-4c916dc01aed" providerId="AD" clId="Web-{814FC544-C6D8-A663-672D-A70F9EF1FF18}" dt="2025-04-03T15:56:06.591" v="477" actId="1076"/>
        <pc:sldMkLst>
          <pc:docMk/>
          <pc:sldMk cId="311446540" sldId="377"/>
        </pc:sldMkLst>
        <pc:spChg chg="mod">
          <ac:chgData name="Arya Bijish" userId="S::abijish@purdue.edu::d9b4a0e3-a775-44e2-b941-4c916dc01aed" providerId="AD" clId="Web-{814FC544-C6D8-A663-672D-A70F9EF1FF18}" dt="2025-04-03T15:55:33.996" v="470" actId="20577"/>
          <ac:spMkLst>
            <pc:docMk/>
            <pc:sldMk cId="311446540" sldId="377"/>
            <ac:spMk id="3" creationId="{BBCA51AA-7B53-1A26-99BC-8737CF88B5E1}"/>
          </ac:spMkLst>
        </pc:spChg>
        <pc:spChg chg="mod">
          <ac:chgData name="Arya Bijish" userId="S::abijish@purdue.edu::d9b4a0e3-a775-44e2-b941-4c916dc01aed" providerId="AD" clId="Web-{814FC544-C6D8-A663-672D-A70F9EF1FF18}" dt="2025-04-03T15:55:55.450" v="474"/>
          <ac:spMkLst>
            <pc:docMk/>
            <pc:sldMk cId="311446540" sldId="377"/>
            <ac:spMk id="12" creationId="{CC08D0B9-F490-C2B2-6F2C-F2A7D10AB921}"/>
          </ac:spMkLst>
        </pc:spChg>
        <pc:picChg chg="add mod">
          <ac:chgData name="Arya Bijish" userId="S::abijish@purdue.edu::d9b4a0e3-a775-44e2-b941-4c916dc01aed" providerId="AD" clId="Web-{814FC544-C6D8-A663-672D-A70F9EF1FF18}" dt="2025-04-03T15:56:06.591" v="477" actId="1076"/>
          <ac:picMkLst>
            <pc:docMk/>
            <pc:sldMk cId="311446540" sldId="377"/>
            <ac:picMk id="5" creationId="{65C2DD8C-44FD-E8B5-5E7C-50FA2FE8C4D9}"/>
          </ac:picMkLst>
        </pc:picChg>
      </pc:sldChg>
      <pc:sldChg chg="addSp delSp modSp add replId">
        <pc:chgData name="Arya Bijish" userId="S::abijish@purdue.edu::d9b4a0e3-a775-44e2-b941-4c916dc01aed" providerId="AD" clId="Web-{814FC544-C6D8-A663-672D-A70F9EF1FF18}" dt="2025-04-03T15:57:29.688" v="528" actId="20577"/>
        <pc:sldMkLst>
          <pc:docMk/>
          <pc:sldMk cId="3397149246" sldId="378"/>
        </pc:sldMkLst>
        <pc:spChg chg="mod">
          <ac:chgData name="Arya Bijish" userId="S::abijish@purdue.edu::d9b4a0e3-a775-44e2-b941-4c916dc01aed" providerId="AD" clId="Web-{814FC544-C6D8-A663-672D-A70F9EF1FF18}" dt="2025-04-03T15:56:25.154" v="488" actId="20577"/>
          <ac:spMkLst>
            <pc:docMk/>
            <pc:sldMk cId="3397149246" sldId="378"/>
            <ac:spMk id="3" creationId="{4279AD19-6782-DFB4-157D-F9386CE7A7B2}"/>
          </ac:spMkLst>
        </pc:spChg>
        <pc:spChg chg="mod">
          <ac:chgData name="Arya Bijish" userId="S::abijish@purdue.edu::d9b4a0e3-a775-44e2-b941-4c916dc01aed" providerId="AD" clId="Web-{814FC544-C6D8-A663-672D-A70F9EF1FF18}" dt="2025-04-03T15:57:29.688" v="528" actId="20577"/>
          <ac:spMkLst>
            <pc:docMk/>
            <pc:sldMk cId="3397149246" sldId="378"/>
            <ac:spMk id="12" creationId="{CC3B35B6-92EC-CA2F-9D08-1B339C959447}"/>
          </ac:spMkLst>
        </pc:spChg>
        <pc:picChg chg="add mod">
          <ac:chgData name="Arya Bijish" userId="S::abijish@purdue.edu::d9b4a0e3-a775-44e2-b941-4c916dc01aed" providerId="AD" clId="Web-{814FC544-C6D8-A663-672D-A70F9EF1FF18}" dt="2025-04-03T15:56:58.359" v="499" actId="1076"/>
          <ac:picMkLst>
            <pc:docMk/>
            <pc:sldMk cId="3397149246" sldId="378"/>
            <ac:picMk id="13" creationId="{B840A6B9-1A5C-EBA3-C225-D69FF3FD5BD1}"/>
          </ac:picMkLst>
        </pc:picChg>
      </pc:sldChg>
    </pc:docChg>
  </pc:docChgLst>
  <pc:docChgLst>
    <pc:chgData name="Abigail Marie Wetzel" userId="S::wetzel17@purdue.edu::324e1030-18e0-4382-b284-d49f87aa8679" providerId="AD" clId="Web-{63C37F22-AC8D-93B4-B271-63EA57D10F54}"/>
    <pc:docChg chg="addSld delSld modSld">
      <pc:chgData name="Abigail Marie Wetzel" userId="S::wetzel17@purdue.edu::324e1030-18e0-4382-b284-d49f87aa8679" providerId="AD" clId="Web-{63C37F22-AC8D-93B4-B271-63EA57D10F54}" dt="2025-02-05T16:33:27.815" v="113" actId="1076"/>
      <pc:docMkLst>
        <pc:docMk/>
      </pc:docMkLst>
      <pc:sldChg chg="addSp modSp">
        <pc:chgData name="Abigail Marie Wetzel" userId="S::wetzel17@purdue.edu::324e1030-18e0-4382-b284-d49f87aa8679" providerId="AD" clId="Web-{63C37F22-AC8D-93B4-B271-63EA57D10F54}" dt="2025-02-05T16:05:01.831" v="47" actId="1076"/>
        <pc:sldMkLst>
          <pc:docMk/>
          <pc:sldMk cId="3413635158" sldId="302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6:31:38.439" v="98" actId="1076"/>
        <pc:sldMkLst>
          <pc:docMk/>
          <pc:sldMk cId="2203369695" sldId="318"/>
        </pc:sldMkLst>
      </pc:sldChg>
      <pc:sldChg chg="addSp delSp modSp">
        <pc:chgData name="Abigail Marie Wetzel" userId="S::wetzel17@purdue.edu::324e1030-18e0-4382-b284-d49f87aa8679" providerId="AD" clId="Web-{63C37F22-AC8D-93B4-B271-63EA57D10F54}" dt="2025-02-05T16:24:33.638" v="90"/>
        <pc:sldMkLst>
          <pc:docMk/>
          <pc:sldMk cId="3438992102" sldId="323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5:53:19.309" v="16" actId="1076"/>
        <pc:sldMkLst>
          <pc:docMk/>
          <pc:sldMk cId="3472944009" sldId="324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6:13:50.164" v="58" actId="1076"/>
        <pc:sldMkLst>
          <pc:docMk/>
          <pc:sldMk cId="3980679441" sldId="327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6:19:00.151" v="60"/>
        <pc:sldMkLst>
          <pc:docMk/>
          <pc:sldMk cId="3302373503" sldId="329"/>
        </pc:sldMkLst>
      </pc:sldChg>
      <pc:sldChg chg="addSp delSp modSp">
        <pc:chgData name="Abigail Marie Wetzel" userId="S::wetzel17@purdue.edu::324e1030-18e0-4382-b284-d49f87aa8679" providerId="AD" clId="Web-{63C37F22-AC8D-93B4-B271-63EA57D10F54}" dt="2025-02-05T15:56:21.999" v="29"/>
        <pc:sldMkLst>
          <pc:docMk/>
          <pc:sldMk cId="1600461463" sldId="330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6:13:36.086" v="56" actId="1076"/>
        <pc:sldMkLst>
          <pc:docMk/>
          <pc:sldMk cId="3952767687" sldId="332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6:33:27.815" v="113" actId="1076"/>
        <pc:sldMkLst>
          <pc:docMk/>
          <pc:sldMk cId="2310506735" sldId="333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6:32:44.627" v="106" actId="1076"/>
        <pc:sldMkLst>
          <pc:docMk/>
          <pc:sldMk cId="3126541588" sldId="334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6:21:52.793" v="64" actId="1076"/>
        <pc:sldMkLst>
          <pc:docMk/>
          <pc:sldMk cId="1206849974" sldId="337"/>
        </pc:sldMkLst>
      </pc:sldChg>
      <pc:sldChg chg="addSp modSp">
        <pc:chgData name="Abigail Marie Wetzel" userId="S::wetzel17@purdue.edu::324e1030-18e0-4382-b284-d49f87aa8679" providerId="AD" clId="Web-{63C37F22-AC8D-93B4-B271-63EA57D10F54}" dt="2025-02-05T16:32:16.893" v="102" actId="1076"/>
        <pc:sldMkLst>
          <pc:docMk/>
          <pc:sldMk cId="384883381" sldId="339"/>
        </pc:sldMkLst>
      </pc:sldChg>
      <pc:sldChg chg="addSp delSp modSp">
        <pc:chgData name="Abigail Marie Wetzel" userId="S::wetzel17@purdue.edu::324e1030-18e0-4382-b284-d49f87aa8679" providerId="AD" clId="Web-{63C37F22-AC8D-93B4-B271-63EA57D10F54}" dt="2025-02-05T16:24:05.513" v="83"/>
        <pc:sldMkLst>
          <pc:docMk/>
          <pc:sldMk cId="1830126931" sldId="340"/>
        </pc:sldMkLst>
      </pc:sldChg>
      <pc:sldChg chg="add del replId">
        <pc:chgData name="Abigail Marie Wetzel" userId="S::wetzel17@purdue.edu::324e1030-18e0-4382-b284-d49f87aa8679" providerId="AD" clId="Web-{63C37F22-AC8D-93B4-B271-63EA57D10F54}" dt="2025-02-05T16:22:40.403" v="68"/>
        <pc:sldMkLst>
          <pc:docMk/>
          <pc:sldMk cId="4290791439" sldId="344"/>
        </pc:sldMkLst>
      </pc:sldChg>
    </pc:docChg>
  </pc:docChgLst>
  <pc:docChgLst>
    <pc:chgData name="Abhinav Bhanupratap Singh" userId="S::sing1583@purdue.edu::b65ceba8-1473-4db9-9b4f-46a7ab4ffa2b" providerId="AD" clId="Web-{FB24373D-7DA8-A56A-8EDD-9335BFE7E67B}"/>
    <pc:docChg chg="modSld sldOrd">
      <pc:chgData name="Abhinav Bhanupratap Singh" userId="S::sing1583@purdue.edu::b65ceba8-1473-4db9-9b4f-46a7ab4ffa2b" providerId="AD" clId="Web-{FB24373D-7DA8-A56A-8EDD-9335BFE7E67B}" dt="2025-03-07T16:15:19.616" v="350"/>
      <pc:docMkLst>
        <pc:docMk/>
      </pc:docMkLst>
      <pc:sldChg chg="addSp delSp modSp">
        <pc:chgData name="Abhinav Bhanupratap Singh" userId="S::sing1583@purdue.edu::b65ceba8-1473-4db9-9b4f-46a7ab4ffa2b" providerId="AD" clId="Web-{FB24373D-7DA8-A56A-8EDD-9335BFE7E67B}" dt="2025-03-07T15:48:56.749" v="71" actId="20577"/>
        <pc:sldMkLst>
          <pc:docMk/>
          <pc:sldMk cId="2613365997" sldId="345"/>
        </pc:sldMkLst>
        <pc:spChg chg="mod">
          <ac:chgData name="Abhinav Bhanupratap Singh" userId="S::sing1583@purdue.edu::b65ceba8-1473-4db9-9b4f-46a7ab4ffa2b" providerId="AD" clId="Web-{FB24373D-7DA8-A56A-8EDD-9335BFE7E67B}" dt="2025-03-07T15:48:56.749" v="71" actId="20577"/>
          <ac:spMkLst>
            <pc:docMk/>
            <pc:sldMk cId="2613365997" sldId="345"/>
            <ac:spMk id="24" creationId="{4E86E58F-F3E9-4219-F4CB-BD95CD9E1DE0}"/>
          </ac:spMkLst>
        </pc:spChg>
      </pc:sldChg>
      <pc:sldChg chg="modSp">
        <pc:chgData name="Abhinav Bhanupratap Singh" userId="S::sing1583@purdue.edu::b65ceba8-1473-4db9-9b4f-46a7ab4ffa2b" providerId="AD" clId="Web-{FB24373D-7DA8-A56A-8EDD-9335BFE7E67B}" dt="2025-03-07T15:49:05.296" v="76" actId="20577"/>
        <pc:sldMkLst>
          <pc:docMk/>
          <pc:sldMk cId="3656402080" sldId="346"/>
        </pc:sldMkLst>
      </pc:sldChg>
      <pc:sldChg chg="modSp ord">
        <pc:chgData name="Abhinav Bhanupratap Singh" userId="S::sing1583@purdue.edu::b65ceba8-1473-4db9-9b4f-46a7ab4ffa2b" providerId="AD" clId="Web-{FB24373D-7DA8-A56A-8EDD-9335BFE7E67B}" dt="2025-03-07T16:04:28.529" v="271" actId="1076"/>
        <pc:sldMkLst>
          <pc:docMk/>
          <pc:sldMk cId="1018050751" sldId="347"/>
        </pc:sldMkLst>
        <pc:spChg chg="mod">
          <ac:chgData name="Abhinav Bhanupratap Singh" userId="S::sing1583@purdue.edu::b65ceba8-1473-4db9-9b4f-46a7ab4ffa2b" providerId="AD" clId="Web-{FB24373D-7DA8-A56A-8EDD-9335BFE7E67B}" dt="2025-03-07T15:53:55.191" v="104" actId="14100"/>
          <ac:spMkLst>
            <pc:docMk/>
            <pc:sldMk cId="1018050751" sldId="347"/>
            <ac:spMk id="32" creationId="{4A00417E-DE6D-2276-E83A-09040205B6A1}"/>
          </ac:spMkLst>
        </pc:spChg>
      </pc:sldChg>
      <pc:sldChg chg="modSp">
        <pc:chgData name="Abhinav Bhanupratap Singh" userId="S::sing1583@purdue.edu::b65ceba8-1473-4db9-9b4f-46a7ab4ffa2b" providerId="AD" clId="Web-{FB24373D-7DA8-A56A-8EDD-9335BFE7E67B}" dt="2025-03-07T15:50:31.641" v="92" actId="1076"/>
        <pc:sldMkLst>
          <pc:docMk/>
          <pc:sldMk cId="3611639832" sldId="353"/>
        </pc:sldMkLst>
        <pc:spChg chg="mod">
          <ac:chgData name="Abhinav Bhanupratap Singh" userId="S::sing1583@purdue.edu::b65ceba8-1473-4db9-9b4f-46a7ab4ffa2b" providerId="AD" clId="Web-{FB24373D-7DA8-A56A-8EDD-9335BFE7E67B}" dt="2025-03-07T15:50:18.391" v="91" actId="20577"/>
          <ac:spMkLst>
            <pc:docMk/>
            <pc:sldMk cId="3611639832" sldId="353"/>
            <ac:spMk id="20" creationId="{B5D365F6-90F8-FCCF-4D1E-1B7D75ED7B50}"/>
          </ac:spMkLst>
        </pc:spChg>
        <pc:spChg chg="mod">
          <ac:chgData name="Abhinav Bhanupratap Singh" userId="S::sing1583@purdue.edu::b65ceba8-1473-4db9-9b4f-46a7ab4ffa2b" providerId="AD" clId="Web-{FB24373D-7DA8-A56A-8EDD-9335BFE7E67B}" dt="2025-03-07T15:50:07.110" v="89" actId="1076"/>
          <ac:spMkLst>
            <pc:docMk/>
            <pc:sldMk cId="3611639832" sldId="353"/>
            <ac:spMk id="27" creationId="{C88EA6E3-B5C9-86A5-28A1-8D5EB24E2A60}"/>
          </ac:spMkLst>
        </pc:spChg>
      </pc:sldChg>
      <pc:sldChg chg="modSp">
        <pc:chgData name="Abhinav Bhanupratap Singh" userId="S::sing1583@purdue.edu::b65ceba8-1473-4db9-9b4f-46a7ab4ffa2b" providerId="AD" clId="Web-{FB24373D-7DA8-A56A-8EDD-9335BFE7E67B}" dt="2025-03-07T15:59:12.398" v="214" actId="1076"/>
        <pc:sldMkLst>
          <pc:docMk/>
          <pc:sldMk cId="1254167895" sldId="355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6:15:05.412" v="348" actId="14100"/>
        <pc:sldMkLst>
          <pc:docMk/>
          <pc:sldMk cId="712383323" sldId="357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6:10:31.393" v="312"/>
        <pc:sldMkLst>
          <pc:docMk/>
          <pc:sldMk cId="2767543727" sldId="359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6:13:44.411" v="335" actId="1076"/>
        <pc:sldMkLst>
          <pc:docMk/>
          <pc:sldMk cId="1561616167" sldId="360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6:14:33.474" v="342"/>
        <pc:sldMkLst>
          <pc:docMk/>
          <pc:sldMk cId="758868520" sldId="362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6:15:19.616" v="350"/>
        <pc:sldMkLst>
          <pc:docMk/>
          <pc:sldMk cId="4229133556" sldId="363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5:56:26.896" v="192" actId="20577"/>
        <pc:sldMkLst>
          <pc:docMk/>
          <pc:sldMk cId="3645976213" sldId="364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5:52:44.034" v="99" actId="20577"/>
        <pc:sldMkLst>
          <pc:docMk/>
          <pc:sldMk cId="3754033190" sldId="365"/>
        </pc:sldMkLst>
      </pc:sldChg>
      <pc:sldChg chg="addSp delSp modSp">
        <pc:chgData name="Abhinav Bhanupratap Singh" userId="S::sing1583@purdue.edu::b65ceba8-1473-4db9-9b4f-46a7ab4ffa2b" providerId="AD" clId="Web-{FB24373D-7DA8-A56A-8EDD-9335BFE7E67B}" dt="2025-03-07T16:07:30.047" v="301"/>
        <pc:sldMkLst>
          <pc:docMk/>
          <pc:sldMk cId="2579586328" sldId="369"/>
        </pc:sldMkLst>
        <pc:spChg chg="mod">
          <ac:chgData name="Abhinav Bhanupratap Singh" userId="S::sing1583@purdue.edu::b65ceba8-1473-4db9-9b4f-46a7ab4ffa2b" providerId="AD" clId="Web-{FB24373D-7DA8-A56A-8EDD-9335BFE7E67B}" dt="2025-03-07T16:05:38.530" v="283" actId="20577"/>
          <ac:spMkLst>
            <pc:docMk/>
            <pc:sldMk cId="2579586328" sldId="369"/>
            <ac:spMk id="31" creationId="{E900EA0D-1452-4DD2-A6A4-DC513AA65C67}"/>
          </ac:spMkLst>
        </pc:spChg>
      </pc:sldChg>
      <pc:sldChg chg="addSp delSp modSp">
        <pc:chgData name="Abhinav Bhanupratap Singh" userId="S::sing1583@purdue.edu::b65ceba8-1473-4db9-9b4f-46a7ab4ffa2b" providerId="AD" clId="Web-{FB24373D-7DA8-A56A-8EDD-9335BFE7E67B}" dt="2025-03-07T16:09:42.330" v="309"/>
        <pc:sldMkLst>
          <pc:docMk/>
          <pc:sldMk cId="226160932" sldId="371"/>
        </pc:sldMkLst>
        <pc:spChg chg="mod">
          <ac:chgData name="Abhinav Bhanupratap Singh" userId="S::sing1583@purdue.edu::b65ceba8-1473-4db9-9b4f-46a7ab4ffa2b" providerId="AD" clId="Web-{FB24373D-7DA8-A56A-8EDD-9335BFE7E67B}" dt="2025-03-07T16:07:54.422" v="302" actId="1076"/>
          <ac:spMkLst>
            <pc:docMk/>
            <pc:sldMk cId="226160932" sldId="371"/>
            <ac:spMk id="7" creationId="{3BD3F0F5-997B-A233-541E-2523D2AF4FBB}"/>
          </ac:spMkLst>
        </pc:spChg>
      </pc:sldChg>
      <pc:sldChg chg="modSp">
        <pc:chgData name="Abhinav Bhanupratap Singh" userId="S::sing1583@purdue.edu::b65ceba8-1473-4db9-9b4f-46a7ab4ffa2b" providerId="AD" clId="Web-{FB24373D-7DA8-A56A-8EDD-9335BFE7E67B}" dt="2025-03-07T15:39:57.050" v="0" actId="20577"/>
        <pc:sldMkLst>
          <pc:docMk/>
          <pc:sldMk cId="447754849" sldId="372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6:03:33.669" v="255" actId="20577"/>
        <pc:sldMkLst>
          <pc:docMk/>
          <pc:sldMk cId="951621415" sldId="373"/>
        </pc:sldMkLst>
      </pc:sldChg>
      <pc:sldChg chg="modSp">
        <pc:chgData name="Abhinav Bhanupratap Singh" userId="S::sing1583@purdue.edu::b65ceba8-1473-4db9-9b4f-46a7ab4ffa2b" providerId="AD" clId="Web-{FB24373D-7DA8-A56A-8EDD-9335BFE7E67B}" dt="2025-03-07T16:03:50.888" v="258" actId="20577"/>
        <pc:sldMkLst>
          <pc:docMk/>
          <pc:sldMk cId="3419029119" sldId="374"/>
        </pc:sldMkLst>
      </pc:sldChg>
    </pc:docChg>
  </pc:docChgLst>
  <pc:docChgLst>
    <pc:chgData name="Soumil Gupta" userId="S::gupt1174@purdue.edu::6d739dc3-d161-457f-8631-e27e3531f1fa" providerId="AD" clId="Web-{3140921C-A72D-2F5F-B83F-5828CB010AF7}"/>
    <pc:docChg chg="mod">
      <pc:chgData name="Soumil Gupta" userId="S::gupt1174@purdue.edu::6d739dc3-d161-457f-8631-e27e3531f1fa" providerId="AD" clId="Web-{3140921C-A72D-2F5F-B83F-5828CB010AF7}" dt="2025-03-13T15:27:27.817" v="0" actId="33475"/>
      <pc:docMkLst>
        <pc:docMk/>
      </pc:docMkLst>
    </pc:docChg>
  </pc:docChgLst>
  <pc:docChgLst>
    <pc:chgData name="Nicolas Luca Simi" userId="8b530c47-9edf-4efd-87b1-ac676b01f90c" providerId="ADAL" clId="{7C67E80B-92FA-4157-B69D-67A6505542B2}"/>
    <pc:docChg chg="custSel addSld delSld modSld sldOrd">
      <pc:chgData name="Nicolas Luca Simi" userId="8b530c47-9edf-4efd-87b1-ac676b01f90c" providerId="ADAL" clId="{7C67E80B-92FA-4157-B69D-67A6505542B2}" dt="2025-03-13T15:16:03.976" v="1645" actId="20577"/>
      <pc:docMkLst>
        <pc:docMk/>
      </pc:docMkLst>
      <pc:sldChg chg="modSp mod">
        <pc:chgData name="Nicolas Luca Simi" userId="8b530c47-9edf-4efd-87b1-ac676b01f90c" providerId="ADAL" clId="{7C67E80B-92FA-4157-B69D-67A6505542B2}" dt="2025-03-06T16:22:25.489" v="612" actId="1076"/>
        <pc:sldMkLst>
          <pc:docMk/>
          <pc:sldMk cId="3126541588" sldId="334"/>
        </pc:sldMkLst>
      </pc:sldChg>
      <pc:sldChg chg="modSp mod">
        <pc:chgData name="Nicolas Luca Simi" userId="8b530c47-9edf-4efd-87b1-ac676b01f90c" providerId="ADAL" clId="{7C67E80B-92FA-4157-B69D-67A6505542B2}" dt="2025-03-06T14:52:58.992" v="292" actId="1076"/>
        <pc:sldMkLst>
          <pc:docMk/>
          <pc:sldMk cId="161771509" sldId="335"/>
        </pc:sldMkLst>
      </pc:sldChg>
      <pc:sldChg chg="modSp mod">
        <pc:chgData name="Nicolas Luca Simi" userId="8b530c47-9edf-4efd-87b1-ac676b01f90c" providerId="ADAL" clId="{7C67E80B-92FA-4157-B69D-67A6505542B2}" dt="2025-03-06T15:59:48.395" v="319" actId="14100"/>
        <pc:sldMkLst>
          <pc:docMk/>
          <pc:sldMk cId="1206849974" sldId="337"/>
        </pc:sldMkLst>
      </pc:sldChg>
      <pc:sldChg chg="ord">
        <pc:chgData name="Nicolas Luca Simi" userId="8b530c47-9edf-4efd-87b1-ac676b01f90c" providerId="ADAL" clId="{7C67E80B-92FA-4157-B69D-67A6505542B2}" dt="2025-03-07T16:05:36.274" v="1374"/>
        <pc:sldMkLst>
          <pc:docMk/>
          <pc:sldMk cId="161523960" sldId="343"/>
        </pc:sldMkLst>
      </pc:sldChg>
      <pc:sldChg chg="modSp mod">
        <pc:chgData name="Nicolas Luca Simi" userId="8b530c47-9edf-4efd-87b1-ac676b01f90c" providerId="ADAL" clId="{7C67E80B-92FA-4157-B69D-67A6505542B2}" dt="2025-03-13T15:16:03.976" v="1645" actId="20577"/>
        <pc:sldMkLst>
          <pc:docMk/>
          <pc:sldMk cId="623441669" sldId="350"/>
        </pc:sldMkLst>
        <pc:spChg chg="mod">
          <ac:chgData name="Nicolas Luca Simi" userId="8b530c47-9edf-4efd-87b1-ac676b01f90c" providerId="ADAL" clId="{7C67E80B-92FA-4157-B69D-67A6505542B2}" dt="2025-03-13T15:16:03.976" v="1645" actId="20577"/>
          <ac:spMkLst>
            <pc:docMk/>
            <pc:sldMk cId="623441669" sldId="350"/>
            <ac:spMk id="28" creationId="{21FFFD6D-DC25-7B35-389E-C6AEC1D59FC1}"/>
          </ac:spMkLst>
        </pc:spChg>
      </pc:sldChg>
      <pc:sldChg chg="addSp delSp modSp mod">
        <pc:chgData name="Nicolas Luca Simi" userId="8b530c47-9edf-4efd-87b1-ac676b01f90c" providerId="ADAL" clId="{7C67E80B-92FA-4157-B69D-67A6505542B2}" dt="2025-03-09T15:51:38.208" v="1597" actId="1076"/>
        <pc:sldMkLst>
          <pc:docMk/>
          <pc:sldMk cId="712383323" sldId="357"/>
        </pc:sldMkLst>
      </pc:sldChg>
      <pc:sldChg chg="modSp mod">
        <pc:chgData name="Nicolas Luca Simi" userId="8b530c47-9edf-4efd-87b1-ac676b01f90c" providerId="ADAL" clId="{7C67E80B-92FA-4157-B69D-67A6505542B2}" dt="2025-03-07T16:04:05.865" v="1362" actId="113"/>
        <pc:sldMkLst>
          <pc:docMk/>
          <pc:sldMk cId="4070471548" sldId="358"/>
        </pc:sldMkLst>
      </pc:sldChg>
      <pc:sldChg chg="addSp delSp modSp add mod ord">
        <pc:chgData name="Nicolas Luca Simi" userId="8b530c47-9edf-4efd-87b1-ac676b01f90c" providerId="ADAL" clId="{7C67E80B-92FA-4157-B69D-67A6505542B2}" dt="2025-03-06T14:47:14.271" v="253" actId="6549"/>
        <pc:sldMkLst>
          <pc:docMk/>
          <pc:sldMk cId="2767543727" sldId="359"/>
        </pc:sldMkLst>
        <pc:spChg chg="mod">
          <ac:chgData name="Nicolas Luca Simi" userId="8b530c47-9edf-4efd-87b1-ac676b01f90c" providerId="ADAL" clId="{7C67E80B-92FA-4157-B69D-67A6505542B2}" dt="2025-03-06T14:24:00.882" v="16" actId="20577"/>
          <ac:spMkLst>
            <pc:docMk/>
            <pc:sldMk cId="2767543727" sldId="359"/>
            <ac:spMk id="10" creationId="{E4F68078-E6C9-4752-0C71-D902D8335B5F}"/>
          </ac:spMkLst>
        </pc:spChg>
        <pc:spChg chg="mod">
          <ac:chgData name="Nicolas Luca Simi" userId="8b530c47-9edf-4efd-87b1-ac676b01f90c" providerId="ADAL" clId="{7C67E80B-92FA-4157-B69D-67A6505542B2}" dt="2025-03-06T14:29:53.920" v="43"/>
          <ac:spMkLst>
            <pc:docMk/>
            <pc:sldMk cId="2767543727" sldId="359"/>
            <ac:spMk id="21" creationId="{23365979-34F2-4A48-BA40-88091F662B64}"/>
          </ac:spMkLst>
        </pc:spChg>
        <pc:spChg chg="mod">
          <ac:chgData name="Nicolas Luca Simi" userId="8b530c47-9edf-4efd-87b1-ac676b01f90c" providerId="ADAL" clId="{7C67E80B-92FA-4157-B69D-67A6505542B2}" dt="2025-03-06T14:30:13.910" v="63" actId="20577"/>
          <ac:spMkLst>
            <pc:docMk/>
            <pc:sldMk cId="2767543727" sldId="359"/>
            <ac:spMk id="23" creationId="{ABA8A761-DBE0-6876-6D8B-F641759C770E}"/>
          </ac:spMkLst>
        </pc:spChg>
        <pc:spChg chg="mod">
          <ac:chgData name="Nicolas Luca Simi" userId="8b530c47-9edf-4efd-87b1-ac676b01f90c" providerId="ADAL" clId="{7C67E80B-92FA-4157-B69D-67A6505542B2}" dt="2025-03-06T14:24:07.462" v="22" actId="20577"/>
          <ac:spMkLst>
            <pc:docMk/>
            <pc:sldMk cId="2767543727" sldId="359"/>
            <ac:spMk id="29" creationId="{1545406D-2392-14F0-9F10-DCE107F1C300}"/>
          </ac:spMkLst>
        </pc:spChg>
        <pc:spChg chg="mod">
          <ac:chgData name="Nicolas Luca Simi" userId="8b530c47-9edf-4efd-87b1-ac676b01f90c" providerId="ADAL" clId="{7C67E80B-92FA-4157-B69D-67A6505542B2}" dt="2025-03-06T14:47:14.271" v="253" actId="6549"/>
          <ac:spMkLst>
            <pc:docMk/>
            <pc:sldMk cId="2767543727" sldId="359"/>
            <ac:spMk id="31" creationId="{FEA75878-74F4-0CC5-3885-B50A65471095}"/>
          </ac:spMkLst>
        </pc:spChg>
      </pc:sldChg>
      <pc:sldChg chg="addSp delSp modSp add mod ord">
        <pc:chgData name="Nicolas Luca Simi" userId="8b530c47-9edf-4efd-87b1-ac676b01f90c" providerId="ADAL" clId="{7C67E80B-92FA-4157-B69D-67A6505542B2}" dt="2025-03-13T15:15:23.450" v="1622" actId="1076"/>
        <pc:sldMkLst>
          <pc:docMk/>
          <pc:sldMk cId="1561616167" sldId="360"/>
        </pc:sldMkLst>
      </pc:sldChg>
      <pc:sldChg chg="addSp delSp modSp add mod ord">
        <pc:chgData name="Nicolas Luca Simi" userId="8b530c47-9edf-4efd-87b1-ac676b01f90c" providerId="ADAL" clId="{7C67E80B-92FA-4157-B69D-67A6505542B2}" dt="2025-03-07T16:05:25.363" v="1372" actId="1036"/>
        <pc:sldMkLst>
          <pc:docMk/>
          <pc:sldMk cId="758868520" sldId="362"/>
        </pc:sldMkLst>
      </pc:sldChg>
      <pc:sldChg chg="addSp delSp modSp mod">
        <pc:chgData name="Nicolas Luca Simi" userId="8b530c47-9edf-4efd-87b1-ac676b01f90c" providerId="ADAL" clId="{7C67E80B-92FA-4157-B69D-67A6505542B2}" dt="2025-03-06T16:14:01.466" v="543" actId="1076"/>
        <pc:sldMkLst>
          <pc:docMk/>
          <pc:sldMk cId="3754033190" sldId="365"/>
        </pc:sldMkLst>
        <pc:spChg chg="mod">
          <ac:chgData name="Nicolas Luca Simi" userId="8b530c47-9edf-4efd-87b1-ac676b01f90c" providerId="ADAL" clId="{7C67E80B-92FA-4157-B69D-67A6505542B2}" dt="2025-03-06T16:06:19.232" v="369" actId="20577"/>
          <ac:spMkLst>
            <pc:docMk/>
            <pc:sldMk cId="3754033190" sldId="365"/>
            <ac:spMk id="9" creationId="{28069F52-092C-EEE2-B4A6-F02901159B66}"/>
          </ac:spMkLst>
        </pc:spChg>
        <pc:spChg chg="mod">
          <ac:chgData name="Nicolas Luca Simi" userId="8b530c47-9edf-4efd-87b1-ac676b01f90c" providerId="ADAL" clId="{7C67E80B-92FA-4157-B69D-67A6505542B2}" dt="2025-03-06T16:07:07.305" v="377" actId="20577"/>
          <ac:spMkLst>
            <pc:docMk/>
            <pc:sldMk cId="3754033190" sldId="365"/>
            <ac:spMk id="19" creationId="{7BA3F61C-FADC-B4AE-241B-A447F7EA1C97}"/>
          </ac:spMkLst>
        </pc:spChg>
      </pc:sldChg>
      <pc:sldChg chg="addSp delSp modSp add mod ord">
        <pc:chgData name="Nicolas Luca Simi" userId="8b530c47-9edf-4efd-87b1-ac676b01f90c" providerId="ADAL" clId="{7C67E80B-92FA-4157-B69D-67A6505542B2}" dt="2025-03-09T16:31:58.447" v="1600" actId="20577"/>
        <pc:sldMkLst>
          <pc:docMk/>
          <pc:sldMk cId="2805023265" sldId="366"/>
        </pc:sldMkLst>
      </pc:sldChg>
      <pc:sldChg chg="addSp delSp modSp mod">
        <pc:chgData name="Nicolas Luca Simi" userId="8b530c47-9edf-4efd-87b1-ac676b01f90c" providerId="ADAL" clId="{7C67E80B-92FA-4157-B69D-67A6505542B2}" dt="2025-03-09T16:33:35.746" v="1612" actId="1076"/>
        <pc:sldMkLst>
          <pc:docMk/>
          <pc:sldMk cId="1544335189" sldId="367"/>
        </pc:sldMkLst>
      </pc:sldChg>
      <pc:sldChg chg="addSp delSp modSp add mod ord">
        <pc:chgData name="Nicolas Luca Simi" userId="8b530c47-9edf-4efd-87b1-ac676b01f90c" providerId="ADAL" clId="{7C67E80B-92FA-4157-B69D-67A6505542B2}" dt="2025-03-07T16:01:13.247" v="1361" actId="20577"/>
        <pc:sldMkLst>
          <pc:docMk/>
          <pc:sldMk cId="2579586328" sldId="369"/>
        </pc:sldMkLst>
        <pc:spChg chg="mod">
          <ac:chgData name="Nicolas Luca Simi" userId="8b530c47-9edf-4efd-87b1-ac676b01f90c" providerId="ADAL" clId="{7C67E80B-92FA-4157-B69D-67A6505542B2}" dt="2025-03-06T16:49:06.391" v="885" actId="20577"/>
          <ac:spMkLst>
            <pc:docMk/>
            <pc:sldMk cId="2579586328" sldId="369"/>
            <ac:spMk id="10" creationId="{0AA6355B-0814-173B-F7DA-A132590691C5}"/>
          </ac:spMkLst>
        </pc:spChg>
        <pc:spChg chg="mod">
          <ac:chgData name="Nicolas Luca Simi" userId="8b530c47-9edf-4efd-87b1-ac676b01f90c" providerId="ADAL" clId="{7C67E80B-92FA-4157-B69D-67A6505542B2}" dt="2025-03-06T16:49:10.677" v="887" actId="20577"/>
          <ac:spMkLst>
            <pc:docMk/>
            <pc:sldMk cId="2579586328" sldId="369"/>
            <ac:spMk id="29" creationId="{86280789-DD2E-6E2E-2F2A-465BCC3F10BD}"/>
          </ac:spMkLst>
        </pc:spChg>
        <pc:spChg chg="mod">
          <ac:chgData name="Nicolas Luca Simi" userId="8b530c47-9edf-4efd-87b1-ac676b01f90c" providerId="ADAL" clId="{7C67E80B-92FA-4157-B69D-67A6505542B2}" dt="2025-03-07T16:01:13.247" v="1361" actId="20577"/>
          <ac:spMkLst>
            <pc:docMk/>
            <pc:sldMk cId="2579586328" sldId="369"/>
            <ac:spMk id="31" creationId="{E900EA0D-1452-4DD2-A6A4-DC513AA65C67}"/>
          </ac:spMkLst>
        </pc:spChg>
      </pc:sldChg>
      <pc:sldChg chg="addSp delSp modSp del mod">
        <pc:chgData name="Nicolas Luca Simi" userId="8b530c47-9edf-4efd-87b1-ac676b01f90c" providerId="ADAL" clId="{7C67E80B-92FA-4157-B69D-67A6505542B2}" dt="2025-03-07T16:00:46.167" v="1349" actId="2696"/>
        <pc:sldMkLst>
          <pc:docMk/>
          <pc:sldMk cId="657349921" sldId="370"/>
        </pc:sldMkLst>
      </pc:sldChg>
      <pc:sldChg chg="addSp modSp mod">
        <pc:chgData name="Nicolas Luca Simi" userId="8b530c47-9edf-4efd-87b1-ac676b01f90c" providerId="ADAL" clId="{7C67E80B-92FA-4157-B69D-67A6505542B2}" dt="2025-03-09T15:48:42.581" v="1518" actId="20577"/>
        <pc:sldMkLst>
          <pc:docMk/>
          <pc:sldMk cId="226160932" sldId="371"/>
        </pc:sldMkLst>
        <pc:spChg chg="mod">
          <ac:chgData name="Nicolas Luca Simi" userId="8b530c47-9edf-4efd-87b1-ac676b01f90c" providerId="ADAL" clId="{7C67E80B-92FA-4157-B69D-67A6505542B2}" dt="2025-03-09T15:47:59.470" v="1419" actId="1035"/>
          <ac:spMkLst>
            <pc:docMk/>
            <pc:sldMk cId="226160932" sldId="371"/>
            <ac:spMk id="7" creationId="{3BD3F0F5-997B-A233-541E-2523D2AF4FBB}"/>
          </ac:spMkLst>
        </pc:spChg>
        <pc:spChg chg="mod">
          <ac:chgData name="Nicolas Luca Simi" userId="8b530c47-9edf-4efd-87b1-ac676b01f90c" providerId="ADAL" clId="{7C67E80B-92FA-4157-B69D-67A6505542B2}" dt="2025-03-07T16:00:34.694" v="1348" actId="20577"/>
          <ac:spMkLst>
            <pc:docMk/>
            <pc:sldMk cId="226160932" sldId="371"/>
            <ac:spMk id="29" creationId="{09433740-984B-024F-6BE0-027ED72534EB}"/>
          </ac:spMkLst>
        </pc:spChg>
      </pc:sldChg>
      <pc:sldChg chg="modSp add mod">
        <pc:chgData name="Nicolas Luca Simi" userId="8b530c47-9edf-4efd-87b1-ac676b01f90c" providerId="ADAL" clId="{7C67E80B-92FA-4157-B69D-67A6505542B2}" dt="2025-03-06T16:49:56.880" v="899" actId="20577"/>
        <pc:sldMkLst>
          <pc:docMk/>
          <pc:sldMk cId="2200477196" sldId="371"/>
        </pc:sldMkLst>
      </pc:sldChg>
      <pc:sldChg chg="addSp modSp mod">
        <pc:chgData name="Nicolas Luca Simi" userId="8b530c47-9edf-4efd-87b1-ac676b01f90c" providerId="ADAL" clId="{7C67E80B-92FA-4157-B69D-67A6505542B2}" dt="2025-03-09T15:41:51.412" v="1400" actId="1076"/>
        <pc:sldMkLst>
          <pc:docMk/>
          <pc:sldMk cId="447754849" sldId="372"/>
        </pc:sldMkLst>
      </pc:sldChg>
      <pc:sldChg chg="modSp mod">
        <pc:chgData name="Nicolas Luca Simi" userId="8b530c47-9edf-4efd-87b1-ac676b01f90c" providerId="ADAL" clId="{7C67E80B-92FA-4157-B69D-67A6505542B2}" dt="2025-03-07T16:14:41.749" v="1398" actId="20577"/>
        <pc:sldMkLst>
          <pc:docMk/>
          <pc:sldMk cId="951621415" sldId="373"/>
        </pc:sldMkLst>
      </pc:sldChg>
    </pc:docChg>
  </pc:docChgLst>
  <pc:docChgLst>
    <pc:chgData name="Arya Bijish" userId="S::abijish@purdue.edu::d9b4a0e3-a775-44e2-b941-4c916dc01aed" providerId="AD" clId="Web-{E36B17A3-6028-96F6-5708-330701838E8F}"/>
    <pc:docChg chg="modSld modMainMaster">
      <pc:chgData name="Arya Bijish" userId="S::abijish@purdue.edu::d9b4a0e3-a775-44e2-b941-4c916dc01aed" providerId="AD" clId="Web-{E36B17A3-6028-96F6-5708-330701838E8F}" dt="2025-03-13T15:55:27.892" v="91" actId="20577"/>
      <pc:docMkLst>
        <pc:docMk/>
      </pc:docMkLst>
      <pc:sldChg chg="modSp">
        <pc:chgData name="Arya Bijish" userId="S::abijish@purdue.edu::d9b4a0e3-a775-44e2-b941-4c916dc01aed" providerId="AD" clId="Web-{E36B17A3-6028-96F6-5708-330701838E8F}" dt="2025-03-13T15:54:57.156" v="80" actId="20577"/>
        <pc:sldMkLst>
          <pc:docMk/>
          <pc:sldMk cId="2613365997" sldId="345"/>
        </pc:sldMkLst>
        <pc:spChg chg="mod">
          <ac:chgData name="Arya Bijish" userId="S::abijish@purdue.edu::d9b4a0e3-a775-44e2-b941-4c916dc01aed" providerId="AD" clId="Web-{E36B17A3-6028-96F6-5708-330701838E8F}" dt="2025-03-13T15:54:57.156" v="80" actId="20577"/>
          <ac:spMkLst>
            <pc:docMk/>
            <pc:sldMk cId="2613365997" sldId="345"/>
            <ac:spMk id="5" creationId="{A652E3BA-2B18-B157-2137-1C4E2C7A7D47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5:09.782" v="86" actId="20577"/>
        <pc:sldMkLst>
          <pc:docMk/>
          <pc:sldMk cId="1018050751" sldId="347"/>
        </pc:sldMkLst>
        <pc:spChg chg="mod">
          <ac:chgData name="Arya Bijish" userId="S::abijish@purdue.edu::d9b4a0e3-a775-44e2-b941-4c916dc01aed" providerId="AD" clId="Web-{E36B17A3-6028-96F6-5708-330701838E8F}" dt="2025-03-13T15:55:09.782" v="86" actId="20577"/>
          <ac:spMkLst>
            <pc:docMk/>
            <pc:sldMk cId="1018050751" sldId="347"/>
            <ac:spMk id="5" creationId="{C001F639-6504-CEC2-A0C9-7C48A2CE44B9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4:39.359" v="75" actId="20577"/>
        <pc:sldMkLst>
          <pc:docMk/>
          <pc:sldMk cId="2710205535" sldId="348"/>
        </pc:sldMkLst>
        <pc:spChg chg="mod">
          <ac:chgData name="Arya Bijish" userId="S::abijish@purdue.edu::d9b4a0e3-a775-44e2-b941-4c916dc01aed" providerId="AD" clId="Web-{E36B17A3-6028-96F6-5708-330701838E8F}" dt="2025-03-13T15:54:39.359" v="75" actId="20577"/>
          <ac:spMkLst>
            <pc:docMk/>
            <pc:sldMk cId="2710205535" sldId="348"/>
            <ac:spMk id="3" creationId="{A1E6532E-AF94-F506-941E-D531F7AB016E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4:43.859" v="76" actId="20577"/>
        <pc:sldMkLst>
          <pc:docMk/>
          <pc:sldMk cId="1535737601" sldId="349"/>
        </pc:sldMkLst>
        <pc:spChg chg="mod">
          <ac:chgData name="Arya Bijish" userId="S::abijish@purdue.edu::d9b4a0e3-a775-44e2-b941-4c916dc01aed" providerId="AD" clId="Web-{E36B17A3-6028-96F6-5708-330701838E8F}" dt="2025-03-13T15:54:43.859" v="76" actId="20577"/>
          <ac:spMkLst>
            <pc:docMk/>
            <pc:sldMk cId="1535737601" sldId="349"/>
            <ac:spMk id="3" creationId="{38256892-9080-2B93-0B8E-58FA7EE89B81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4:35.796" v="74" actId="20577"/>
        <pc:sldMkLst>
          <pc:docMk/>
          <pc:sldMk cId="623441669" sldId="350"/>
        </pc:sldMkLst>
        <pc:spChg chg="mod">
          <ac:chgData name="Arya Bijish" userId="S::abijish@purdue.edu::d9b4a0e3-a775-44e2-b941-4c916dc01aed" providerId="AD" clId="Web-{E36B17A3-6028-96F6-5708-330701838E8F}" dt="2025-03-13T15:54:35.796" v="74" actId="20577"/>
          <ac:spMkLst>
            <pc:docMk/>
            <pc:sldMk cId="623441669" sldId="350"/>
            <ac:spMk id="3" creationId="{87657EB0-AAED-2C03-99A1-EC5342A07765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4:29.858" v="72" actId="20577"/>
        <pc:sldMkLst>
          <pc:docMk/>
          <pc:sldMk cId="2086624025" sldId="352"/>
        </pc:sldMkLst>
        <pc:spChg chg="mod">
          <ac:chgData name="Arya Bijish" userId="S::abijish@purdue.edu::d9b4a0e3-a775-44e2-b941-4c916dc01aed" providerId="AD" clId="Web-{E36B17A3-6028-96F6-5708-330701838E8F}" dt="2025-03-13T15:54:29.858" v="72" actId="20577"/>
          <ac:spMkLst>
            <pc:docMk/>
            <pc:sldMk cId="2086624025" sldId="352"/>
            <ac:spMk id="3" creationId="{7265273D-69F5-6BD7-2E56-4A9C3BE0F1F0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5:00.797" v="82" actId="20577"/>
        <pc:sldMkLst>
          <pc:docMk/>
          <pc:sldMk cId="3611639832" sldId="353"/>
        </pc:sldMkLst>
        <pc:spChg chg="mod">
          <ac:chgData name="Arya Bijish" userId="S::abijish@purdue.edu::d9b4a0e3-a775-44e2-b941-4c916dc01aed" providerId="AD" clId="Web-{E36B17A3-6028-96F6-5708-330701838E8F}" dt="2025-03-13T15:50:20.023" v="22" actId="14100"/>
          <ac:spMkLst>
            <pc:docMk/>
            <pc:sldMk cId="3611639832" sldId="353"/>
            <ac:spMk id="2" creationId="{5FE1FCD2-95D7-8082-6CB7-6940608B57D1}"/>
          </ac:spMkLst>
        </pc:spChg>
        <pc:spChg chg="mod">
          <ac:chgData name="Arya Bijish" userId="S::abijish@purdue.edu::d9b4a0e3-a775-44e2-b941-4c916dc01aed" providerId="AD" clId="Web-{E36B17A3-6028-96F6-5708-330701838E8F}" dt="2025-03-13T15:55:00.797" v="82" actId="20577"/>
          <ac:spMkLst>
            <pc:docMk/>
            <pc:sldMk cId="3611639832" sldId="353"/>
            <ac:spMk id="3" creationId="{57668AB7-0A23-E2C8-F3F7-36B153A46525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4:33.015" v="73" actId="20577"/>
        <pc:sldMkLst>
          <pc:docMk/>
          <pc:sldMk cId="1827033184" sldId="354"/>
        </pc:sldMkLst>
        <pc:spChg chg="mod">
          <ac:chgData name="Arya Bijish" userId="S::abijish@purdue.edu::d9b4a0e3-a775-44e2-b941-4c916dc01aed" providerId="AD" clId="Web-{E36B17A3-6028-96F6-5708-330701838E8F}" dt="2025-03-13T15:54:33.015" v="73" actId="20577"/>
          <ac:spMkLst>
            <pc:docMk/>
            <pc:sldMk cId="1827033184" sldId="354"/>
            <ac:spMk id="3" creationId="{90627530-3604-048B-8475-946C9503BCC6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5:19.157" v="89" actId="20577"/>
        <pc:sldMkLst>
          <pc:docMk/>
          <pc:sldMk cId="1254167895" sldId="355"/>
        </pc:sldMkLst>
      </pc:sldChg>
      <pc:sldChg chg="modSp">
        <pc:chgData name="Arya Bijish" userId="S::abijish@purdue.edu::d9b4a0e3-a775-44e2-b941-4c916dc01aed" providerId="AD" clId="Web-{E36B17A3-6028-96F6-5708-330701838E8F}" dt="2025-03-13T15:54:50.468" v="78" actId="20577"/>
        <pc:sldMkLst>
          <pc:docMk/>
          <pc:sldMk cId="3822844933" sldId="356"/>
        </pc:sldMkLst>
        <pc:spChg chg="mod">
          <ac:chgData name="Arya Bijish" userId="S::abijish@purdue.edu::d9b4a0e3-a775-44e2-b941-4c916dc01aed" providerId="AD" clId="Web-{E36B17A3-6028-96F6-5708-330701838E8F}" dt="2025-03-13T15:54:50.468" v="78" actId="20577"/>
          <ac:spMkLst>
            <pc:docMk/>
            <pc:sldMk cId="3822844933" sldId="356"/>
            <ac:spMk id="3" creationId="{22D76FA4-9684-CF8E-029A-14F07C051D04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5:15.125" v="87" actId="20577"/>
        <pc:sldMkLst>
          <pc:docMk/>
          <pc:sldMk cId="3645976213" sldId="364"/>
        </pc:sldMkLst>
      </pc:sldChg>
      <pc:sldChg chg="modSp">
        <pc:chgData name="Arya Bijish" userId="S::abijish@purdue.edu::d9b4a0e3-a775-44e2-b941-4c916dc01aed" providerId="AD" clId="Web-{E36B17A3-6028-96F6-5708-330701838E8F}" dt="2025-03-13T15:55:06.125" v="84" actId="20577"/>
        <pc:sldMkLst>
          <pc:docMk/>
          <pc:sldMk cId="3754033190" sldId="365"/>
        </pc:sldMkLst>
        <pc:spChg chg="mod">
          <ac:chgData name="Arya Bijish" userId="S::abijish@purdue.edu::d9b4a0e3-a775-44e2-b941-4c916dc01aed" providerId="AD" clId="Web-{E36B17A3-6028-96F6-5708-330701838E8F}" dt="2025-03-13T15:55:06.125" v="84" actId="20577"/>
          <ac:spMkLst>
            <pc:docMk/>
            <pc:sldMk cId="3754033190" sldId="365"/>
            <ac:spMk id="5" creationId="{FC013419-2F46-8FFA-DD7C-F879816522FD}"/>
          </ac:spMkLst>
        </pc:spChg>
      </pc:sldChg>
      <pc:sldChg chg="modSp">
        <pc:chgData name="Arya Bijish" userId="S::abijish@purdue.edu::d9b4a0e3-a775-44e2-b941-4c916dc01aed" providerId="AD" clId="Web-{E36B17A3-6028-96F6-5708-330701838E8F}" dt="2025-03-13T15:54:46.703" v="77" actId="20577"/>
        <pc:sldMkLst>
          <pc:docMk/>
          <pc:sldMk cId="1302264452" sldId="368"/>
        </pc:sldMkLst>
      </pc:sldChg>
      <pc:sldChg chg="modSp">
        <pc:chgData name="Arya Bijish" userId="S::abijish@purdue.edu::d9b4a0e3-a775-44e2-b941-4c916dc01aed" providerId="AD" clId="Web-{E36B17A3-6028-96F6-5708-330701838E8F}" dt="2025-03-13T15:55:22.735" v="90" actId="20577"/>
        <pc:sldMkLst>
          <pc:docMk/>
          <pc:sldMk cId="447754849" sldId="372"/>
        </pc:sldMkLst>
      </pc:sldChg>
      <pc:sldChg chg="modSp">
        <pc:chgData name="Arya Bijish" userId="S::abijish@purdue.edu::d9b4a0e3-a775-44e2-b941-4c916dc01aed" providerId="AD" clId="Web-{E36B17A3-6028-96F6-5708-330701838E8F}" dt="2025-03-13T15:55:27.892" v="91" actId="20577"/>
        <pc:sldMkLst>
          <pc:docMk/>
          <pc:sldMk cId="951621415" sldId="373"/>
        </pc:sldMkLst>
      </pc:sldChg>
      <pc:sldMasterChg chg="mod modSldLayout">
        <pc:chgData name="Arya Bijish" userId="S::abijish@purdue.edu::d9b4a0e3-a775-44e2-b941-4c916dc01aed" providerId="AD" clId="Web-{E36B17A3-6028-96F6-5708-330701838E8F}" dt="2025-03-13T15:46:50.407" v="14"/>
        <pc:sldMasterMkLst>
          <pc:docMk/>
          <pc:sldMasterMk cId="3825614813" sldId="2147483715"/>
        </pc:sldMasterMkLst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4214527922" sldId="2147483716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569925206" sldId="2147483717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3586611153" sldId="2147483718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2604212396" sldId="2147483719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3628432518" sldId="2147483720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131998448" sldId="2147483721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626903686" sldId="2147483722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3639963463" sldId="2147483723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681714512" sldId="2147483724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726685085" sldId="2147483725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2460767190" sldId="2147483726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406290031" sldId="2147483727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3433354303" sldId="2147483728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5941760" sldId="2147483729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588244453" sldId="2147483730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2750330322" sldId="2147483731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689313171" sldId="2147483732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885527150" sldId="2147483733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703441832" sldId="2147483734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2216712600" sldId="2147483735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838946650" sldId="2147483736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3347540712" sldId="2147483737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546374836" sldId="2147483738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3941502010" sldId="2147483739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703653978" sldId="2147483740"/>
          </pc:sldLayoutMkLst>
        </pc:sldLayoutChg>
        <pc:sldLayoutChg chg="mod">
          <pc:chgData name="Arya Bijish" userId="S::abijish@purdue.edu::d9b4a0e3-a775-44e2-b941-4c916dc01aed" providerId="AD" clId="Web-{E36B17A3-6028-96F6-5708-330701838E8F}" dt="2025-03-13T15:46:50.407" v="14"/>
          <pc:sldLayoutMkLst>
            <pc:docMk/>
            <pc:sldMasterMk cId="3825614813" sldId="2147483715"/>
            <pc:sldLayoutMk cId="1618025383" sldId="2147483741"/>
          </pc:sldLayoutMkLst>
        </pc:sldLayoutChg>
      </pc:sldMasterChg>
    </pc:docChg>
  </pc:docChgLst>
  <pc:docChgLst>
    <pc:chgData name="Nicolas Luca Simi" userId="8b530c47-9edf-4efd-87b1-ac676b01f90c" providerId="ADAL" clId="{600D098B-41E5-478D-A2F7-B6A0B2410C8E}"/>
    <pc:docChg chg="undo custSel delSld modSld">
      <pc:chgData name="Nicolas Luca Simi" userId="8b530c47-9edf-4efd-87b1-ac676b01f90c" providerId="ADAL" clId="{600D098B-41E5-478D-A2F7-B6A0B2410C8E}" dt="2025-04-10T15:01:23.027" v="794" actId="167"/>
      <pc:docMkLst>
        <pc:docMk/>
      </pc:docMkLst>
      <pc:sldChg chg="addSp modSp mod">
        <pc:chgData name="Nicolas Luca Simi" userId="8b530c47-9edf-4efd-87b1-ac676b01f90c" providerId="ADAL" clId="{600D098B-41E5-478D-A2F7-B6A0B2410C8E}" dt="2025-04-10T15:01:23.027" v="794" actId="167"/>
        <pc:sldMkLst>
          <pc:docMk/>
          <pc:sldMk cId="2613365997" sldId="345"/>
        </pc:sldMkLst>
        <pc:spChg chg="ord">
          <ac:chgData name="Nicolas Luca Simi" userId="8b530c47-9edf-4efd-87b1-ac676b01f90c" providerId="ADAL" clId="{600D098B-41E5-478D-A2F7-B6A0B2410C8E}" dt="2025-04-10T15:01:23.027" v="794" actId="167"/>
          <ac:spMkLst>
            <pc:docMk/>
            <pc:sldMk cId="2613365997" sldId="345"/>
            <ac:spMk id="4" creationId="{B05A1B40-B349-CBF2-63B7-BD256051E880}"/>
          </ac:spMkLst>
        </pc:spChg>
        <pc:spChg chg="mod">
          <ac:chgData name="Nicolas Luca Simi" userId="8b530c47-9edf-4efd-87b1-ac676b01f90c" providerId="ADAL" clId="{600D098B-41E5-478D-A2F7-B6A0B2410C8E}" dt="2025-04-03T16:05:14.001" v="269" actId="1076"/>
          <ac:spMkLst>
            <pc:docMk/>
            <pc:sldMk cId="2613365997" sldId="345"/>
            <ac:spMk id="16" creationId="{BE03CCC6-F18F-F875-B77B-B311F88B68D7}"/>
          </ac:spMkLst>
        </pc:spChg>
        <pc:spChg chg="add mod">
          <ac:chgData name="Nicolas Luca Simi" userId="8b530c47-9edf-4efd-87b1-ac676b01f90c" providerId="ADAL" clId="{600D098B-41E5-478D-A2F7-B6A0B2410C8E}" dt="2025-04-05T01:32:12.604" v="344" actId="122"/>
          <ac:spMkLst>
            <pc:docMk/>
            <pc:sldMk cId="2613365997" sldId="345"/>
            <ac:spMk id="19" creationId="{7D14F020-AAFC-2102-AC4D-87407A284763}"/>
          </ac:spMkLst>
        </pc:spChg>
        <pc:spChg chg="add mod">
          <ac:chgData name="Nicolas Luca Simi" userId="8b530c47-9edf-4efd-87b1-ac676b01f90c" providerId="ADAL" clId="{600D098B-41E5-478D-A2F7-B6A0B2410C8E}" dt="2025-04-03T16:07:56.052" v="308" actId="20577"/>
          <ac:spMkLst>
            <pc:docMk/>
            <pc:sldMk cId="2613365997" sldId="345"/>
            <ac:spMk id="20" creationId="{201D84E9-BC3B-2A8F-9DA1-24D8A0893684}"/>
          </ac:spMkLst>
        </pc:spChg>
        <pc:spChg chg="mod">
          <ac:chgData name="Nicolas Luca Simi" userId="8b530c47-9edf-4efd-87b1-ac676b01f90c" providerId="ADAL" clId="{600D098B-41E5-478D-A2F7-B6A0B2410C8E}" dt="2025-04-03T16:05:26.964" v="271" actId="1076"/>
          <ac:spMkLst>
            <pc:docMk/>
            <pc:sldMk cId="2613365997" sldId="345"/>
            <ac:spMk id="28" creationId="{D0EFA76C-08B3-17B4-2DC5-906C7234287B}"/>
          </ac:spMkLst>
        </pc:spChg>
        <pc:picChg chg="mod">
          <ac:chgData name="Nicolas Luca Simi" userId="8b530c47-9edf-4efd-87b1-ac676b01f90c" providerId="ADAL" clId="{600D098B-41E5-478D-A2F7-B6A0B2410C8E}" dt="2025-04-03T16:05:10.653" v="268" actId="1076"/>
          <ac:picMkLst>
            <pc:docMk/>
            <pc:sldMk cId="2613365997" sldId="345"/>
            <ac:picMk id="10" creationId="{D10FFC64-7451-626C-D7A5-652B046473B7}"/>
          </ac:picMkLst>
        </pc:picChg>
        <pc:picChg chg="mod ord">
          <ac:chgData name="Nicolas Luca Simi" userId="8b530c47-9edf-4efd-87b1-ac676b01f90c" providerId="ADAL" clId="{600D098B-41E5-478D-A2F7-B6A0B2410C8E}" dt="2025-04-10T15:01:07.277" v="793" actId="167"/>
          <ac:picMkLst>
            <pc:docMk/>
            <pc:sldMk cId="2613365997" sldId="345"/>
            <ac:picMk id="11" creationId="{583EAF36-75AA-482C-A6DC-AC5548F59374}"/>
          </ac:picMkLst>
        </pc:picChg>
        <pc:picChg chg="add mod">
          <ac:chgData name="Nicolas Luca Simi" userId="8b530c47-9edf-4efd-87b1-ac676b01f90c" providerId="ADAL" clId="{600D098B-41E5-478D-A2F7-B6A0B2410C8E}" dt="2025-04-03T16:07:49.939" v="296" actId="1076"/>
          <ac:picMkLst>
            <pc:docMk/>
            <pc:sldMk cId="2613365997" sldId="345"/>
            <ac:picMk id="22" creationId="{AE87B049-D93C-44D0-915A-1B2975384371}"/>
          </ac:picMkLst>
        </pc:picChg>
        <pc:cxnChg chg="add mod">
          <ac:chgData name="Nicolas Luca Simi" userId="8b530c47-9edf-4efd-87b1-ac676b01f90c" providerId="ADAL" clId="{600D098B-41E5-478D-A2F7-B6A0B2410C8E}" dt="2025-04-05T01:31:26.764" v="319" actId="1076"/>
          <ac:cxnSpMkLst>
            <pc:docMk/>
            <pc:sldMk cId="2613365997" sldId="345"/>
            <ac:cxnSpMk id="3" creationId="{1E236877-D102-BEA7-4AD6-C9F6FAEC880F}"/>
          </ac:cxnSpMkLst>
        </pc:cxnChg>
        <pc:cxnChg chg="add mod">
          <ac:chgData name="Nicolas Luca Simi" userId="8b530c47-9edf-4efd-87b1-ac676b01f90c" providerId="ADAL" clId="{600D098B-41E5-478D-A2F7-B6A0B2410C8E}" dt="2025-04-05T01:32:19.584" v="345" actId="14100"/>
          <ac:cxnSpMkLst>
            <pc:docMk/>
            <pc:sldMk cId="2613365997" sldId="345"/>
            <ac:cxnSpMk id="15" creationId="{ED675C7C-849D-8CDD-F13C-5F2D440C5138}"/>
          </ac:cxnSpMkLst>
        </pc:cxnChg>
        <pc:cxnChg chg="add mod">
          <ac:chgData name="Nicolas Luca Simi" userId="8b530c47-9edf-4efd-87b1-ac676b01f90c" providerId="ADAL" clId="{600D098B-41E5-478D-A2F7-B6A0B2410C8E}" dt="2025-04-05T01:33:16.987" v="348" actId="14100"/>
          <ac:cxnSpMkLst>
            <pc:docMk/>
            <pc:sldMk cId="2613365997" sldId="345"/>
            <ac:cxnSpMk id="23" creationId="{E9B9EAB0-86F7-E99E-30C4-C8C8CB49CCB7}"/>
          </ac:cxnSpMkLst>
        </pc:cxnChg>
        <pc:cxnChg chg="add mod">
          <ac:chgData name="Nicolas Luca Simi" userId="8b530c47-9edf-4efd-87b1-ac676b01f90c" providerId="ADAL" clId="{600D098B-41E5-478D-A2F7-B6A0B2410C8E}" dt="2025-04-05T01:33:43.639" v="356" actId="1035"/>
          <ac:cxnSpMkLst>
            <pc:docMk/>
            <pc:sldMk cId="2613365997" sldId="345"/>
            <ac:cxnSpMk id="26" creationId="{4A5FAC12-D836-7856-842E-1D3D25B6979B}"/>
          </ac:cxnSpMkLst>
        </pc:cxnChg>
      </pc:sldChg>
      <pc:sldChg chg="addSp delSp modSp mod">
        <pc:chgData name="Nicolas Luca Simi" userId="8b530c47-9edf-4efd-87b1-ac676b01f90c" providerId="ADAL" clId="{600D098B-41E5-478D-A2F7-B6A0B2410C8E}" dt="2025-04-05T01:58:58.991" v="475"/>
        <pc:sldMkLst>
          <pc:docMk/>
          <pc:sldMk cId="1018050751" sldId="347"/>
        </pc:sldMkLst>
        <pc:spChg chg="mod">
          <ac:chgData name="Nicolas Luca Simi" userId="8b530c47-9edf-4efd-87b1-ac676b01f90c" providerId="ADAL" clId="{600D098B-41E5-478D-A2F7-B6A0B2410C8E}" dt="2025-04-03T15:45:53.973" v="221" actId="20577"/>
          <ac:spMkLst>
            <pc:docMk/>
            <pc:sldMk cId="1018050751" sldId="347"/>
            <ac:spMk id="3" creationId="{854BDBC0-E906-C4C4-95D8-3A6D979E4235}"/>
          </ac:spMkLst>
        </pc:spChg>
        <pc:spChg chg="add mod">
          <ac:chgData name="Nicolas Luca Simi" userId="8b530c47-9edf-4efd-87b1-ac676b01f90c" providerId="ADAL" clId="{600D098B-41E5-478D-A2F7-B6A0B2410C8E}" dt="2025-04-05T01:58:58.991" v="475"/>
          <ac:spMkLst>
            <pc:docMk/>
            <pc:sldMk cId="1018050751" sldId="347"/>
            <ac:spMk id="7" creationId="{653B2B20-DB00-0D01-12DE-2872351F4D60}"/>
          </ac:spMkLst>
        </pc:spChg>
        <pc:spChg chg="mod">
          <ac:chgData name="Nicolas Luca Simi" userId="8b530c47-9edf-4efd-87b1-ac676b01f90c" providerId="ADAL" clId="{600D098B-41E5-478D-A2F7-B6A0B2410C8E}" dt="2025-04-03T15:47:25.821" v="254" actId="20577"/>
          <ac:spMkLst>
            <pc:docMk/>
            <pc:sldMk cId="1018050751" sldId="347"/>
            <ac:spMk id="32" creationId="{4A00417E-DE6D-2276-E83A-09040205B6A1}"/>
          </ac:spMkLst>
        </pc:spChg>
        <pc:picChg chg="add mod">
          <ac:chgData name="Nicolas Luca Simi" userId="8b530c47-9edf-4efd-87b1-ac676b01f90c" providerId="ADAL" clId="{600D098B-41E5-478D-A2F7-B6A0B2410C8E}" dt="2025-04-05T01:58:50.975" v="474"/>
          <ac:picMkLst>
            <pc:docMk/>
            <pc:sldMk cId="1018050751" sldId="347"/>
            <ac:picMk id="6" creationId="{2A7DF88E-0722-15C9-F8CD-568A0C060E15}"/>
          </ac:picMkLst>
        </pc:picChg>
        <pc:picChg chg="add mod">
          <ac:chgData name="Nicolas Luca Simi" userId="8b530c47-9edf-4efd-87b1-ac676b01f90c" providerId="ADAL" clId="{600D098B-41E5-478D-A2F7-B6A0B2410C8E}" dt="2025-04-03T15:47:56.922" v="262" actId="1076"/>
          <ac:picMkLst>
            <pc:docMk/>
            <pc:sldMk cId="1018050751" sldId="347"/>
            <ac:picMk id="13" creationId="{068600AE-1D4C-A901-C3D7-05F18694CA00}"/>
          </ac:picMkLst>
        </pc:picChg>
        <pc:picChg chg="add mod">
          <ac:chgData name="Nicolas Luca Simi" userId="8b530c47-9edf-4efd-87b1-ac676b01f90c" providerId="ADAL" clId="{600D098B-41E5-478D-A2F7-B6A0B2410C8E}" dt="2025-04-03T15:47:50.650" v="261" actId="1076"/>
          <ac:picMkLst>
            <pc:docMk/>
            <pc:sldMk cId="1018050751" sldId="347"/>
            <ac:picMk id="15" creationId="{7E237E8E-F7DA-C245-CB4D-518FAB8E9916}"/>
          </ac:picMkLst>
        </pc:picChg>
      </pc:sldChg>
      <pc:sldChg chg="addSp delSp modSp mod">
        <pc:chgData name="Nicolas Luca Simi" userId="8b530c47-9edf-4efd-87b1-ac676b01f90c" providerId="ADAL" clId="{600D098B-41E5-478D-A2F7-B6A0B2410C8E}" dt="2025-04-05T01:54:44.818" v="431" actId="20577"/>
        <pc:sldMkLst>
          <pc:docMk/>
          <pc:sldMk cId="3611639832" sldId="353"/>
        </pc:sldMkLst>
        <pc:spChg chg="mod">
          <ac:chgData name="Nicolas Luca Simi" userId="8b530c47-9edf-4efd-87b1-ac676b01f90c" providerId="ADAL" clId="{600D098B-41E5-478D-A2F7-B6A0B2410C8E}" dt="2025-04-03T15:38:16.983" v="99" actId="20577"/>
          <ac:spMkLst>
            <pc:docMk/>
            <pc:sldMk cId="3611639832" sldId="353"/>
            <ac:spMk id="6" creationId="{AFD5A8AB-2958-0C54-A2F5-E0DAD630E66B}"/>
          </ac:spMkLst>
        </pc:spChg>
        <pc:spChg chg="mod">
          <ac:chgData name="Nicolas Luca Simi" userId="8b530c47-9edf-4efd-87b1-ac676b01f90c" providerId="ADAL" clId="{600D098B-41E5-478D-A2F7-B6A0B2410C8E}" dt="2025-04-03T15:39:16.353" v="113" actId="20577"/>
          <ac:spMkLst>
            <pc:docMk/>
            <pc:sldMk cId="3611639832" sldId="353"/>
            <ac:spMk id="19" creationId="{0006D9D1-3325-77B2-AE2E-2DA9338A01C6}"/>
          </ac:spMkLst>
        </pc:spChg>
        <pc:spChg chg="mod">
          <ac:chgData name="Nicolas Luca Simi" userId="8b530c47-9edf-4efd-87b1-ac676b01f90c" providerId="ADAL" clId="{600D098B-41E5-478D-A2F7-B6A0B2410C8E}" dt="2025-04-05T01:53:20.469" v="413" actId="20577"/>
          <ac:spMkLst>
            <pc:docMk/>
            <pc:sldMk cId="3611639832" sldId="353"/>
            <ac:spMk id="20" creationId="{B5D365F6-90F8-FCCF-4D1E-1B7D75ED7B50}"/>
          </ac:spMkLst>
        </pc:spChg>
        <pc:spChg chg="mod">
          <ac:chgData name="Nicolas Luca Simi" userId="8b530c47-9edf-4efd-87b1-ac676b01f90c" providerId="ADAL" clId="{600D098B-41E5-478D-A2F7-B6A0B2410C8E}" dt="2025-04-05T01:54:44.818" v="431" actId="20577"/>
          <ac:spMkLst>
            <pc:docMk/>
            <pc:sldMk cId="3611639832" sldId="353"/>
            <ac:spMk id="27" creationId="{C88EA6E3-B5C9-86A5-28A1-8D5EB24E2A60}"/>
          </ac:spMkLst>
        </pc:spChg>
        <pc:picChg chg="add mod">
          <ac:chgData name="Nicolas Luca Simi" userId="8b530c47-9edf-4efd-87b1-ac676b01f90c" providerId="ADAL" clId="{600D098B-41E5-478D-A2F7-B6A0B2410C8E}" dt="2025-04-03T15:39:49.190" v="121" actId="1076"/>
          <ac:picMkLst>
            <pc:docMk/>
            <pc:sldMk cId="3611639832" sldId="353"/>
            <ac:picMk id="5" creationId="{3FCB74BF-E037-9156-82F5-209C24B986A9}"/>
          </ac:picMkLst>
        </pc:picChg>
        <pc:picChg chg="add mod">
          <ac:chgData name="Nicolas Luca Simi" userId="8b530c47-9edf-4efd-87b1-ac676b01f90c" providerId="ADAL" clId="{600D098B-41E5-478D-A2F7-B6A0B2410C8E}" dt="2025-04-05T01:53:10.365" v="402" actId="2085"/>
          <ac:picMkLst>
            <pc:docMk/>
            <pc:sldMk cId="3611639832" sldId="353"/>
            <ac:picMk id="7" creationId="{DD947D9E-C4EE-1325-644B-529EBB83AF73}"/>
          </ac:picMkLst>
        </pc:picChg>
        <pc:picChg chg="add mod">
          <ac:chgData name="Nicolas Luca Simi" userId="8b530c47-9edf-4efd-87b1-ac676b01f90c" providerId="ADAL" clId="{600D098B-41E5-478D-A2F7-B6A0B2410C8E}" dt="2025-04-05T01:54:34.125" v="417" actId="1076"/>
          <ac:picMkLst>
            <pc:docMk/>
            <pc:sldMk cId="3611639832" sldId="353"/>
            <ac:picMk id="10" creationId="{7CF9DD3F-E607-5394-D5BD-CD17C3D66572}"/>
          </ac:picMkLst>
        </pc:picChg>
      </pc:sldChg>
      <pc:sldChg chg="del">
        <pc:chgData name="Nicolas Luca Simi" userId="8b530c47-9edf-4efd-87b1-ac676b01f90c" providerId="ADAL" clId="{600D098B-41E5-478D-A2F7-B6A0B2410C8E}" dt="2025-04-03T15:48:32.196" v="266" actId="2696"/>
        <pc:sldMkLst>
          <pc:docMk/>
          <pc:sldMk cId="1254167895" sldId="355"/>
        </pc:sldMkLst>
      </pc:sldChg>
      <pc:sldChg chg="modNotesTx">
        <pc:chgData name="Nicolas Luca Simi" userId="8b530c47-9edf-4efd-87b1-ac676b01f90c" providerId="ADAL" clId="{600D098B-41E5-478D-A2F7-B6A0B2410C8E}" dt="2025-04-05T02:24:52.914" v="744" actId="20577"/>
        <pc:sldMkLst>
          <pc:docMk/>
          <pc:sldMk cId="712383323" sldId="357"/>
        </pc:sldMkLst>
      </pc:sldChg>
      <pc:sldChg chg="addSp delSp modSp mod modNotesTx">
        <pc:chgData name="Nicolas Luca Simi" userId="8b530c47-9edf-4efd-87b1-ac676b01f90c" providerId="ADAL" clId="{600D098B-41E5-478D-A2F7-B6A0B2410C8E}" dt="2025-04-05T02:22:59.782" v="730" actId="20577"/>
        <pc:sldMkLst>
          <pc:docMk/>
          <pc:sldMk cId="2767543727" sldId="359"/>
        </pc:sldMkLst>
        <pc:spChg chg="add mod">
          <ac:chgData name="Nicolas Luca Simi" userId="8b530c47-9edf-4efd-87b1-ac676b01f90c" providerId="ADAL" clId="{600D098B-41E5-478D-A2F7-B6A0B2410C8E}" dt="2025-04-05T02:22:12.780" v="720" actId="1076"/>
          <ac:spMkLst>
            <pc:docMk/>
            <pc:sldMk cId="2767543727" sldId="359"/>
            <ac:spMk id="17" creationId="{9A6CDFAA-FEE7-07AB-B43C-D5988E0A2C11}"/>
          </ac:spMkLst>
        </pc:spChg>
        <pc:spChg chg="add mod">
          <ac:chgData name="Nicolas Luca Simi" userId="8b530c47-9edf-4efd-87b1-ac676b01f90c" providerId="ADAL" clId="{600D098B-41E5-478D-A2F7-B6A0B2410C8E}" dt="2025-04-05T02:22:03.958" v="718" actId="1076"/>
          <ac:spMkLst>
            <pc:docMk/>
            <pc:sldMk cId="2767543727" sldId="359"/>
            <ac:spMk id="18" creationId="{F88326ED-ADED-64F1-2D0F-E86E22922407}"/>
          </ac:spMkLst>
        </pc:spChg>
        <pc:spChg chg="mod">
          <ac:chgData name="Nicolas Luca Simi" userId="8b530c47-9edf-4efd-87b1-ac676b01f90c" providerId="ADAL" clId="{600D098B-41E5-478D-A2F7-B6A0B2410C8E}" dt="2025-04-05T02:19:37.276" v="698" actId="14100"/>
          <ac:spMkLst>
            <pc:docMk/>
            <pc:sldMk cId="2767543727" sldId="359"/>
            <ac:spMk id="21" creationId="{23365979-34F2-4A48-BA40-88091F662B64}"/>
          </ac:spMkLst>
        </pc:spChg>
        <pc:spChg chg="mod">
          <ac:chgData name="Nicolas Luca Simi" userId="8b530c47-9edf-4efd-87b1-ac676b01f90c" providerId="ADAL" clId="{600D098B-41E5-478D-A2F7-B6A0B2410C8E}" dt="2025-04-05T02:19:55.956" v="709" actId="1076"/>
          <ac:spMkLst>
            <pc:docMk/>
            <pc:sldMk cId="2767543727" sldId="359"/>
            <ac:spMk id="23" creationId="{ABA8A761-DBE0-6876-6D8B-F641759C770E}"/>
          </ac:spMkLst>
        </pc:spChg>
        <pc:spChg chg="mod">
          <ac:chgData name="Nicolas Luca Simi" userId="8b530c47-9edf-4efd-87b1-ac676b01f90c" providerId="ADAL" clId="{600D098B-41E5-478D-A2F7-B6A0B2410C8E}" dt="2025-04-05T02:18:50.422" v="680" actId="113"/>
          <ac:spMkLst>
            <pc:docMk/>
            <pc:sldMk cId="2767543727" sldId="359"/>
            <ac:spMk id="31" creationId="{FEA75878-74F4-0CC5-3885-B50A65471095}"/>
          </ac:spMkLst>
        </pc:spChg>
        <pc:picChg chg="del">
          <ac:chgData name="Nicolas Luca Simi" userId="8b530c47-9edf-4efd-87b1-ac676b01f90c" providerId="ADAL" clId="{600D098B-41E5-478D-A2F7-B6A0B2410C8E}" dt="2025-04-05T02:18:39.615" v="678" actId="478"/>
          <ac:picMkLst>
            <pc:docMk/>
            <pc:sldMk cId="2767543727" sldId="359"/>
            <ac:picMk id="2" creationId="{923C681C-3C40-08F1-C6AC-6464A5770720}"/>
          </ac:picMkLst>
        </pc:picChg>
        <pc:picChg chg="del">
          <ac:chgData name="Nicolas Luca Simi" userId="8b530c47-9edf-4efd-87b1-ac676b01f90c" providerId="ADAL" clId="{600D098B-41E5-478D-A2F7-B6A0B2410C8E}" dt="2025-04-05T02:18:37.355" v="677" actId="478"/>
          <ac:picMkLst>
            <pc:docMk/>
            <pc:sldMk cId="2767543727" sldId="359"/>
            <ac:picMk id="3" creationId="{78350AED-1910-62DE-2C11-1F37E5C33A02}"/>
          </ac:picMkLst>
        </pc:picChg>
        <pc:cxnChg chg="add mod">
          <ac:chgData name="Nicolas Luca Simi" userId="8b530c47-9edf-4efd-87b1-ac676b01f90c" providerId="ADAL" clId="{600D098B-41E5-478D-A2F7-B6A0B2410C8E}" dt="2025-04-05T02:19:37.276" v="698" actId="14100"/>
          <ac:cxnSpMkLst>
            <pc:docMk/>
            <pc:sldMk cId="2767543727" sldId="359"/>
            <ac:cxnSpMk id="4" creationId="{EF9E7197-8007-3CFF-21A5-1EFA6BEC5DBE}"/>
          </ac:cxnSpMkLst>
        </pc:cxnChg>
        <pc:cxnChg chg="add mod">
          <ac:chgData name="Nicolas Luca Simi" userId="8b530c47-9edf-4efd-87b1-ac676b01f90c" providerId="ADAL" clId="{600D098B-41E5-478D-A2F7-B6A0B2410C8E}" dt="2025-04-05T02:20:37.507" v="714" actId="14100"/>
          <ac:cxnSpMkLst>
            <pc:docMk/>
            <pc:sldMk cId="2767543727" sldId="359"/>
            <ac:cxnSpMk id="13" creationId="{26FCD1DD-6E04-84E7-CEB0-3D39E1BE35ED}"/>
          </ac:cxnSpMkLst>
        </pc:cxnChg>
      </pc:sldChg>
      <pc:sldChg chg="del">
        <pc:chgData name="Nicolas Luca Simi" userId="8b530c47-9edf-4efd-87b1-ac676b01f90c" providerId="ADAL" clId="{600D098B-41E5-478D-A2F7-B6A0B2410C8E}" dt="2025-04-03T15:48:37.516" v="267" actId="2696"/>
        <pc:sldMkLst>
          <pc:docMk/>
          <pc:sldMk cId="3645976213" sldId="364"/>
        </pc:sldMkLst>
      </pc:sldChg>
      <pc:sldChg chg="addSp delSp modSp mod">
        <pc:chgData name="Nicolas Luca Simi" userId="8b530c47-9edf-4efd-87b1-ac676b01f90c" providerId="ADAL" clId="{600D098B-41E5-478D-A2F7-B6A0B2410C8E}" dt="2025-04-05T01:57:31.089" v="473" actId="1076"/>
        <pc:sldMkLst>
          <pc:docMk/>
          <pc:sldMk cId="3754033190" sldId="365"/>
        </pc:sldMkLst>
        <pc:spChg chg="mod">
          <ac:chgData name="Nicolas Luca Simi" userId="8b530c47-9edf-4efd-87b1-ac676b01f90c" providerId="ADAL" clId="{600D098B-41E5-478D-A2F7-B6A0B2410C8E}" dt="2025-04-03T15:40:30.456" v="145" actId="20577"/>
          <ac:spMkLst>
            <pc:docMk/>
            <pc:sldMk cId="3754033190" sldId="365"/>
            <ac:spMk id="6" creationId="{B8692292-370D-EA0F-6418-8374B97F89C8}"/>
          </ac:spMkLst>
        </pc:spChg>
        <pc:spChg chg="add mod">
          <ac:chgData name="Nicolas Luca Simi" userId="8b530c47-9edf-4efd-87b1-ac676b01f90c" providerId="ADAL" clId="{600D098B-41E5-478D-A2F7-B6A0B2410C8E}" dt="2025-04-05T01:55:15.397" v="433"/>
          <ac:spMkLst>
            <pc:docMk/>
            <pc:sldMk cId="3754033190" sldId="365"/>
            <ac:spMk id="10" creationId="{F10783E5-1308-9D7D-FBF9-55BE4B8F87C2}"/>
          </ac:spMkLst>
        </pc:spChg>
        <pc:spChg chg="add mod">
          <ac:chgData name="Nicolas Luca Simi" userId="8b530c47-9edf-4efd-87b1-ac676b01f90c" providerId="ADAL" clId="{600D098B-41E5-478D-A2F7-B6A0B2410C8E}" dt="2025-04-05T01:57:31.089" v="473" actId="1076"/>
          <ac:spMkLst>
            <pc:docMk/>
            <pc:sldMk cId="3754033190" sldId="365"/>
            <ac:spMk id="14" creationId="{8EE3E269-19D8-9AA6-8DD1-AF93C8116F37}"/>
          </ac:spMkLst>
        </pc:spChg>
        <pc:spChg chg="mod">
          <ac:chgData name="Nicolas Luca Simi" userId="8b530c47-9edf-4efd-87b1-ac676b01f90c" providerId="ADAL" clId="{600D098B-41E5-478D-A2F7-B6A0B2410C8E}" dt="2025-04-03T15:41:20.874" v="154" actId="20577"/>
          <ac:spMkLst>
            <pc:docMk/>
            <pc:sldMk cId="3754033190" sldId="365"/>
            <ac:spMk id="19" creationId="{7BA3F61C-FADC-B4AE-241B-A447F7EA1C97}"/>
          </ac:spMkLst>
        </pc:spChg>
        <pc:picChg chg="add mod">
          <ac:chgData name="Nicolas Luca Simi" userId="8b530c47-9edf-4efd-87b1-ac676b01f90c" providerId="ADAL" clId="{600D098B-41E5-478D-A2F7-B6A0B2410C8E}" dt="2025-04-05T01:55:08.366" v="432"/>
          <ac:picMkLst>
            <pc:docMk/>
            <pc:sldMk cId="3754033190" sldId="365"/>
            <ac:picMk id="3" creationId="{EBE9F378-7331-9607-19F1-1F43FAEB0673}"/>
          </ac:picMkLst>
        </pc:picChg>
        <pc:picChg chg="add mod">
          <ac:chgData name="Nicolas Luca Simi" userId="8b530c47-9edf-4efd-87b1-ac676b01f90c" providerId="ADAL" clId="{600D098B-41E5-478D-A2F7-B6A0B2410C8E}" dt="2025-04-03T15:43:43.284" v="165" actId="1076"/>
          <ac:picMkLst>
            <pc:docMk/>
            <pc:sldMk cId="3754033190" sldId="365"/>
            <ac:picMk id="7" creationId="{C78EE715-48CA-6586-A663-9FE48EACF7C7}"/>
          </ac:picMkLst>
        </pc:picChg>
        <pc:cxnChg chg="add mod">
          <ac:chgData name="Nicolas Luca Simi" userId="8b530c47-9edf-4efd-87b1-ac676b01f90c" providerId="ADAL" clId="{600D098B-41E5-478D-A2F7-B6A0B2410C8E}" dt="2025-04-05T01:56:03.012" v="439" actId="14100"/>
          <ac:cxnSpMkLst>
            <pc:docMk/>
            <pc:sldMk cId="3754033190" sldId="365"/>
            <ac:cxnSpMk id="11" creationId="{9CB8E990-FB8D-854B-C353-29BBA54D1E7C}"/>
          </ac:cxnSpMkLst>
        </pc:cxnChg>
      </pc:sldChg>
      <pc:sldChg chg="addSp modSp mod">
        <pc:chgData name="Nicolas Luca Simi" userId="8b530c47-9edf-4efd-87b1-ac676b01f90c" providerId="ADAL" clId="{600D098B-41E5-478D-A2F7-B6A0B2410C8E}" dt="2025-04-05T02:16:24.758" v="564" actId="14100"/>
        <pc:sldMkLst>
          <pc:docMk/>
          <pc:sldMk cId="2579586328" sldId="369"/>
        </pc:sldMkLst>
        <pc:spChg chg="add mod">
          <ac:chgData name="Nicolas Luca Simi" userId="8b530c47-9edf-4efd-87b1-ac676b01f90c" providerId="ADAL" clId="{600D098B-41E5-478D-A2F7-B6A0B2410C8E}" dt="2025-04-05T02:01:47.454" v="496" actId="1076"/>
          <ac:spMkLst>
            <pc:docMk/>
            <pc:sldMk cId="2579586328" sldId="369"/>
            <ac:spMk id="5" creationId="{6C316E47-925F-08E7-BAC3-C7EAC273EAC0}"/>
          </ac:spMkLst>
        </pc:spChg>
        <pc:spChg chg="add mod">
          <ac:chgData name="Nicolas Luca Simi" userId="8b530c47-9edf-4efd-87b1-ac676b01f90c" providerId="ADAL" clId="{600D098B-41E5-478D-A2F7-B6A0B2410C8E}" dt="2025-04-05T02:14:34.282" v="530" actId="14100"/>
          <ac:spMkLst>
            <pc:docMk/>
            <pc:sldMk cId="2579586328" sldId="369"/>
            <ac:spMk id="9" creationId="{07DC64CE-9B24-EAF5-4EB2-4862D940C3ED}"/>
          </ac:spMkLst>
        </pc:spChg>
        <pc:spChg chg="add mod">
          <ac:chgData name="Nicolas Luca Simi" userId="8b530c47-9edf-4efd-87b1-ac676b01f90c" providerId="ADAL" clId="{600D098B-41E5-478D-A2F7-B6A0B2410C8E}" dt="2025-04-05T02:16:24.758" v="564" actId="14100"/>
          <ac:spMkLst>
            <pc:docMk/>
            <pc:sldMk cId="2579586328" sldId="369"/>
            <ac:spMk id="13" creationId="{A869A430-9209-508B-5CCA-301F7DBD8A12}"/>
          </ac:spMkLst>
        </pc:spChg>
        <pc:picChg chg="add mod modCrop">
          <ac:chgData name="Nicolas Luca Simi" userId="8b530c47-9edf-4efd-87b1-ac676b01f90c" providerId="ADAL" clId="{600D098B-41E5-478D-A2F7-B6A0B2410C8E}" dt="2025-04-05T02:00:54.047" v="484" actId="732"/>
          <ac:picMkLst>
            <pc:docMk/>
            <pc:sldMk cId="2579586328" sldId="369"/>
            <ac:picMk id="4" creationId="{A14A97BC-D049-6206-6E29-9D52A8E83BCB}"/>
          </ac:picMkLst>
        </pc:picChg>
        <pc:picChg chg="add mod">
          <ac:chgData name="Nicolas Luca Simi" userId="8b530c47-9edf-4efd-87b1-ac676b01f90c" providerId="ADAL" clId="{600D098B-41E5-478D-A2F7-B6A0B2410C8E}" dt="2025-04-05T02:02:40.170" v="502" actId="14100"/>
          <ac:picMkLst>
            <pc:docMk/>
            <pc:sldMk cId="2579586328" sldId="369"/>
            <ac:picMk id="7" creationId="{F65F92DA-684C-70D9-3360-143E839AB7ED}"/>
          </ac:picMkLst>
        </pc:picChg>
        <pc:cxnChg chg="add mod">
          <ac:chgData name="Nicolas Luca Simi" userId="8b530c47-9edf-4efd-87b1-ac676b01f90c" providerId="ADAL" clId="{600D098B-41E5-478D-A2F7-B6A0B2410C8E}" dt="2025-04-05T02:15:54.270" v="533" actId="14100"/>
          <ac:cxnSpMkLst>
            <pc:docMk/>
            <pc:sldMk cId="2579586328" sldId="369"/>
            <ac:cxnSpMk id="11" creationId="{88A8C73D-5190-B5EE-D2A0-960BD788D9A2}"/>
          </ac:cxnSpMkLst>
        </pc:cxnChg>
      </pc:sldChg>
      <pc:sldChg chg="modNotesTx">
        <pc:chgData name="Nicolas Luca Simi" userId="8b530c47-9edf-4efd-87b1-ac676b01f90c" providerId="ADAL" clId="{600D098B-41E5-478D-A2F7-B6A0B2410C8E}" dt="2025-04-05T02:18:12.687" v="676" actId="20577"/>
        <pc:sldMkLst>
          <pc:docMk/>
          <pc:sldMk cId="226160932" sldId="371"/>
        </pc:sldMkLst>
      </pc:sldChg>
      <pc:sldChg chg="del">
        <pc:chgData name="Nicolas Luca Simi" userId="8b530c47-9edf-4efd-87b1-ac676b01f90c" providerId="ADAL" clId="{600D098B-41E5-478D-A2F7-B6A0B2410C8E}" dt="2025-04-03T15:48:26.907" v="265" actId="2696"/>
        <pc:sldMkLst>
          <pc:docMk/>
          <pc:sldMk cId="447754849" sldId="372"/>
        </pc:sldMkLst>
      </pc:sldChg>
      <pc:sldChg chg="del">
        <pc:chgData name="Nicolas Luca Simi" userId="8b530c47-9edf-4efd-87b1-ac676b01f90c" providerId="ADAL" clId="{600D098B-41E5-478D-A2F7-B6A0B2410C8E}" dt="2025-04-03T15:48:21.495" v="264" actId="2696"/>
        <pc:sldMkLst>
          <pc:docMk/>
          <pc:sldMk cId="951621415" sldId="373"/>
        </pc:sldMkLst>
      </pc:sldChg>
      <pc:sldChg chg="del">
        <pc:chgData name="Nicolas Luca Simi" userId="8b530c47-9edf-4efd-87b1-ac676b01f90c" providerId="ADAL" clId="{600D098B-41E5-478D-A2F7-B6A0B2410C8E}" dt="2025-04-03T15:48:16.358" v="263" actId="2696"/>
        <pc:sldMkLst>
          <pc:docMk/>
          <pc:sldMk cId="3419029119" sldId="374"/>
        </pc:sldMkLst>
      </pc:sldChg>
      <pc:sldChg chg="addSp modSp mod">
        <pc:chgData name="Nicolas Luca Simi" userId="8b530c47-9edf-4efd-87b1-ac676b01f90c" providerId="ADAL" clId="{600D098B-41E5-478D-A2F7-B6A0B2410C8E}" dt="2025-04-05T01:50:36.193" v="392" actId="1076"/>
        <pc:sldMkLst>
          <pc:docMk/>
          <pc:sldMk cId="301519255" sldId="376"/>
        </pc:sldMkLst>
        <pc:spChg chg="add mod">
          <ac:chgData name="Nicolas Luca Simi" userId="8b530c47-9edf-4efd-87b1-ac676b01f90c" providerId="ADAL" clId="{600D098B-41E5-478D-A2F7-B6A0B2410C8E}" dt="2025-04-05T01:50:36.193" v="392" actId="1076"/>
          <ac:spMkLst>
            <pc:docMk/>
            <pc:sldMk cId="301519255" sldId="376"/>
            <ac:spMk id="13" creationId="{8911B31D-96D0-5F7D-4EF8-9B46232A0C9F}"/>
          </ac:spMkLst>
        </pc:spChg>
        <pc:cxnChg chg="add mod">
          <ac:chgData name="Nicolas Luca Simi" userId="8b530c47-9edf-4efd-87b1-ac676b01f90c" providerId="ADAL" clId="{600D098B-41E5-478D-A2F7-B6A0B2410C8E}" dt="2025-04-05T01:49:57.972" v="361" actId="1076"/>
          <ac:cxnSpMkLst>
            <pc:docMk/>
            <pc:sldMk cId="301519255" sldId="376"/>
            <ac:cxnSpMk id="3" creationId="{61A42392-8920-D9A6-910A-55CEFF211EF5}"/>
          </ac:cxnSpMkLst>
        </pc:cxnChg>
      </pc:sldChg>
      <pc:sldChg chg="addSp modSp mod">
        <pc:chgData name="Nicolas Luca Simi" userId="8b530c47-9edf-4efd-87b1-ac676b01f90c" providerId="ADAL" clId="{600D098B-41E5-478D-A2F7-B6A0B2410C8E}" dt="2025-04-05T02:35:43.932" v="792" actId="1076"/>
        <pc:sldMkLst>
          <pc:docMk/>
          <pc:sldMk cId="3397149246" sldId="378"/>
        </pc:sldMkLst>
        <pc:spChg chg="mod">
          <ac:chgData name="Nicolas Luca Simi" userId="8b530c47-9edf-4efd-87b1-ac676b01f90c" providerId="ADAL" clId="{600D098B-41E5-478D-A2F7-B6A0B2410C8E}" dt="2025-04-05T02:35:43.932" v="792" actId="1076"/>
          <ac:spMkLst>
            <pc:docMk/>
            <pc:sldMk cId="3397149246" sldId="378"/>
            <ac:spMk id="6" creationId="{2FB7961F-0095-620C-016D-2175C3893DA9}"/>
          </ac:spMkLst>
        </pc:spChg>
        <pc:spChg chg="add mod">
          <ac:chgData name="Nicolas Luca Simi" userId="8b530c47-9edf-4efd-87b1-ac676b01f90c" providerId="ADAL" clId="{600D098B-41E5-478D-A2F7-B6A0B2410C8E}" dt="2025-04-05T02:35:37.332" v="791" actId="1076"/>
          <ac:spMkLst>
            <pc:docMk/>
            <pc:sldMk cId="3397149246" sldId="378"/>
            <ac:spMk id="7" creationId="{6F8DA60E-1D69-D4A9-E70B-49E6F372886A}"/>
          </ac:spMkLst>
        </pc:spChg>
        <pc:picChg chg="add mod">
          <ac:chgData name="Nicolas Luca Simi" userId="8b530c47-9edf-4efd-87b1-ac676b01f90c" providerId="ADAL" clId="{600D098B-41E5-478D-A2F7-B6A0B2410C8E}" dt="2025-04-05T02:34:34.258" v="755" actId="1076"/>
          <ac:picMkLst>
            <pc:docMk/>
            <pc:sldMk cId="3397149246" sldId="378"/>
            <ac:picMk id="5" creationId="{9BFBF588-F0C6-336E-9A64-524DA71099F8}"/>
          </ac:picMkLst>
        </pc:picChg>
        <pc:picChg chg="mod">
          <ac:chgData name="Nicolas Luca Simi" userId="8b530c47-9edf-4efd-87b1-ac676b01f90c" providerId="ADAL" clId="{600D098B-41E5-478D-A2F7-B6A0B2410C8E}" dt="2025-04-05T02:35:04.546" v="756" actId="14100"/>
          <ac:picMkLst>
            <pc:docMk/>
            <pc:sldMk cId="3397149246" sldId="378"/>
            <ac:picMk id="15" creationId="{522528CE-A6B1-2182-637D-CE9776A411AA}"/>
          </ac:picMkLst>
        </pc:picChg>
      </pc:sldChg>
    </pc:docChg>
  </pc:docChgLst>
  <pc:docChgLst>
    <pc:chgData name="Abigail Marie Wetzel" userId="324e1030-18e0-4382-b284-d49f87aa8679" providerId="ADAL" clId="{5BAF2438-0BB7-4182-A321-657C1728B166}"/>
    <pc:docChg chg="undo custSel modSld">
      <pc:chgData name="Abigail Marie Wetzel" userId="324e1030-18e0-4382-b284-d49f87aa8679" providerId="ADAL" clId="{5BAF2438-0BB7-4182-A321-657C1728B166}" dt="2025-03-13T15:56:24.470" v="107" actId="20577"/>
      <pc:docMkLst>
        <pc:docMk/>
      </pc:docMkLst>
      <pc:sldChg chg="modSp mod">
        <pc:chgData name="Abigail Marie Wetzel" userId="324e1030-18e0-4382-b284-d49f87aa8679" providerId="ADAL" clId="{5BAF2438-0BB7-4182-A321-657C1728B166}" dt="2025-03-13T15:38:44.913" v="9" actId="20577"/>
        <pc:sldMkLst>
          <pc:docMk/>
          <pc:sldMk cId="2710205535" sldId="348"/>
        </pc:sldMkLst>
        <pc:spChg chg="mod">
          <ac:chgData name="Abigail Marie Wetzel" userId="324e1030-18e0-4382-b284-d49f87aa8679" providerId="ADAL" clId="{5BAF2438-0BB7-4182-A321-657C1728B166}" dt="2025-03-13T15:38:44.913" v="9" actId="20577"/>
          <ac:spMkLst>
            <pc:docMk/>
            <pc:sldMk cId="2710205535" sldId="348"/>
            <ac:spMk id="3" creationId="{A1E6532E-AF94-F506-941E-D531F7AB016E}"/>
          </ac:spMkLst>
        </pc:spChg>
      </pc:sldChg>
      <pc:sldChg chg="modSp mod">
        <pc:chgData name="Abigail Marie Wetzel" userId="324e1030-18e0-4382-b284-d49f87aa8679" providerId="ADAL" clId="{5BAF2438-0BB7-4182-A321-657C1728B166}" dt="2025-03-13T15:38:40.414" v="7" actId="20577"/>
        <pc:sldMkLst>
          <pc:docMk/>
          <pc:sldMk cId="623441669" sldId="350"/>
        </pc:sldMkLst>
        <pc:spChg chg="mod">
          <ac:chgData name="Abigail Marie Wetzel" userId="324e1030-18e0-4382-b284-d49f87aa8679" providerId="ADAL" clId="{5BAF2438-0BB7-4182-A321-657C1728B166}" dt="2025-03-13T15:38:40.414" v="7" actId="20577"/>
          <ac:spMkLst>
            <pc:docMk/>
            <pc:sldMk cId="623441669" sldId="350"/>
            <ac:spMk id="3" creationId="{87657EB0-AAED-2C03-99A1-EC5342A07765}"/>
          </ac:spMkLst>
        </pc:spChg>
        <pc:spChg chg="mod">
          <ac:chgData name="Abigail Marie Wetzel" userId="324e1030-18e0-4382-b284-d49f87aa8679" providerId="ADAL" clId="{5BAF2438-0BB7-4182-A321-657C1728B166}" dt="2025-03-13T15:36:49.585" v="1" actId="1076"/>
          <ac:spMkLst>
            <pc:docMk/>
            <pc:sldMk cId="623441669" sldId="350"/>
            <ac:spMk id="28" creationId="{21FFFD6D-DC25-7B35-389E-C6AEC1D59FC1}"/>
          </ac:spMkLst>
        </pc:spChg>
      </pc:sldChg>
      <pc:sldChg chg="modSp mod">
        <pc:chgData name="Abigail Marie Wetzel" userId="324e1030-18e0-4382-b284-d49f87aa8679" providerId="ADAL" clId="{5BAF2438-0BB7-4182-A321-657C1728B166}" dt="2025-03-13T15:56:24.470" v="107" actId="20577"/>
        <pc:sldMkLst>
          <pc:docMk/>
          <pc:sldMk cId="2086624025" sldId="352"/>
        </pc:sldMkLst>
        <pc:graphicFrameChg chg="modGraphic">
          <ac:chgData name="Abigail Marie Wetzel" userId="324e1030-18e0-4382-b284-d49f87aa8679" providerId="ADAL" clId="{5BAF2438-0BB7-4182-A321-657C1728B166}" dt="2025-03-13T15:56:24.470" v="107" actId="20577"/>
          <ac:graphicFrameMkLst>
            <pc:docMk/>
            <pc:sldMk cId="2086624025" sldId="352"/>
            <ac:graphicFrameMk id="7" creationId="{6C1DD830-9A6B-A487-6AF0-E66C4A14C9DF}"/>
          </ac:graphicFrameMkLst>
        </pc:graphicFrameChg>
      </pc:sldChg>
      <pc:sldChg chg="modSp mod">
        <pc:chgData name="Abigail Marie Wetzel" userId="324e1030-18e0-4382-b284-d49f87aa8679" providerId="ADAL" clId="{5BAF2438-0BB7-4182-A321-657C1728B166}" dt="2025-03-13T15:38:35.827" v="5" actId="20577"/>
        <pc:sldMkLst>
          <pc:docMk/>
          <pc:sldMk cId="1827033184" sldId="354"/>
        </pc:sldMkLst>
        <pc:spChg chg="mod">
          <ac:chgData name="Abigail Marie Wetzel" userId="324e1030-18e0-4382-b284-d49f87aa8679" providerId="ADAL" clId="{5BAF2438-0BB7-4182-A321-657C1728B166}" dt="2025-03-13T15:38:35.827" v="5" actId="20577"/>
          <ac:spMkLst>
            <pc:docMk/>
            <pc:sldMk cId="1827033184" sldId="354"/>
            <ac:spMk id="3" creationId="{90627530-3604-048B-8475-946C9503BCC6}"/>
          </ac:spMkLst>
        </pc:spChg>
      </pc:sldChg>
      <pc:sldChg chg="addSp modSp mod">
        <pc:chgData name="Abigail Marie Wetzel" userId="324e1030-18e0-4382-b284-d49f87aa8679" providerId="ADAL" clId="{5BAF2438-0BB7-4182-A321-657C1728B166}" dt="2025-03-13T15:50:34.288" v="14" actId="20577"/>
        <pc:sldMkLst>
          <pc:docMk/>
          <pc:sldMk cId="1254167895" sldId="355"/>
        </pc:sldMkLst>
      </pc:sldChg>
      <pc:sldChg chg="addSp delSp modSp mod">
        <pc:chgData name="Abigail Marie Wetzel" userId="324e1030-18e0-4382-b284-d49f87aa8679" providerId="ADAL" clId="{5BAF2438-0BB7-4182-A321-657C1728B166}" dt="2025-03-13T15:53:27.326" v="91" actId="1076"/>
        <pc:sldMkLst>
          <pc:docMk/>
          <pc:sldMk cId="712383323" sldId="357"/>
        </pc:sldMkLst>
        <pc:spChg chg="add mod">
          <ac:chgData name="Abigail Marie Wetzel" userId="324e1030-18e0-4382-b284-d49f87aa8679" providerId="ADAL" clId="{5BAF2438-0BB7-4182-A321-657C1728B166}" dt="2025-03-13T15:53:27.326" v="91" actId="1076"/>
          <ac:spMkLst>
            <pc:docMk/>
            <pc:sldMk cId="712383323" sldId="357"/>
            <ac:spMk id="10" creationId="{BB27BBB9-D82B-AF18-E61A-F1DFC2946B41}"/>
          </ac:spMkLst>
        </pc:spChg>
      </pc:sldChg>
      <pc:sldChg chg="addSp delSp modSp mod">
        <pc:chgData name="Abigail Marie Wetzel" userId="324e1030-18e0-4382-b284-d49f87aa8679" providerId="ADAL" clId="{5BAF2438-0BB7-4182-A321-657C1728B166}" dt="2025-03-13T15:51:08.740" v="33" actId="20577"/>
        <pc:sldMkLst>
          <pc:docMk/>
          <pc:sldMk cId="4070471548" sldId="358"/>
        </pc:sldMkLst>
      </pc:sldChg>
      <pc:sldChg chg="addSp modSp mod">
        <pc:chgData name="Abigail Marie Wetzel" userId="324e1030-18e0-4382-b284-d49f87aa8679" providerId="ADAL" clId="{5BAF2438-0BB7-4182-A321-657C1728B166}" dt="2025-03-13T15:51:58.071" v="51" actId="20577"/>
        <pc:sldMkLst>
          <pc:docMk/>
          <pc:sldMk cId="2767543727" sldId="359"/>
        </pc:sldMkLst>
        <pc:spChg chg="add mod">
          <ac:chgData name="Abigail Marie Wetzel" userId="324e1030-18e0-4382-b284-d49f87aa8679" providerId="ADAL" clId="{5BAF2438-0BB7-4182-A321-657C1728B166}" dt="2025-03-13T15:51:58.071" v="51" actId="20577"/>
          <ac:spMkLst>
            <pc:docMk/>
            <pc:sldMk cId="2767543727" sldId="359"/>
            <ac:spMk id="5" creationId="{4D584A1A-8C43-D9FE-C71D-E222587A5BEF}"/>
          </ac:spMkLst>
        </pc:spChg>
      </pc:sldChg>
      <pc:sldChg chg="addSp modSp mod">
        <pc:chgData name="Abigail Marie Wetzel" userId="324e1030-18e0-4382-b284-d49f87aa8679" providerId="ADAL" clId="{5BAF2438-0BB7-4182-A321-657C1728B166}" dt="2025-03-13T15:52:14.849" v="57" actId="20577"/>
        <pc:sldMkLst>
          <pc:docMk/>
          <pc:sldMk cId="1561616167" sldId="360"/>
        </pc:sldMkLst>
      </pc:sldChg>
      <pc:sldChg chg="addSp delSp modSp mod">
        <pc:chgData name="Abigail Marie Wetzel" userId="324e1030-18e0-4382-b284-d49f87aa8679" providerId="ADAL" clId="{5BAF2438-0BB7-4182-A321-657C1728B166}" dt="2025-03-13T15:52:49.705" v="73" actId="20577"/>
        <pc:sldMkLst>
          <pc:docMk/>
          <pc:sldMk cId="3173521652" sldId="361"/>
        </pc:sldMkLst>
        <pc:spChg chg="add mod">
          <ac:chgData name="Abigail Marie Wetzel" userId="324e1030-18e0-4382-b284-d49f87aa8679" providerId="ADAL" clId="{5BAF2438-0BB7-4182-A321-657C1728B166}" dt="2025-03-13T15:52:49.705" v="73" actId="20577"/>
          <ac:spMkLst>
            <pc:docMk/>
            <pc:sldMk cId="3173521652" sldId="361"/>
            <ac:spMk id="3" creationId="{07C3E2C6-2D0D-5DC4-33DB-209F65C56F91}"/>
          </ac:spMkLst>
        </pc:spChg>
      </pc:sldChg>
      <pc:sldChg chg="addSp modSp mod">
        <pc:chgData name="Abigail Marie Wetzel" userId="324e1030-18e0-4382-b284-d49f87aa8679" providerId="ADAL" clId="{5BAF2438-0BB7-4182-A321-657C1728B166}" dt="2025-03-13T15:52:20.757" v="61" actId="20577"/>
        <pc:sldMkLst>
          <pc:docMk/>
          <pc:sldMk cId="758868520" sldId="362"/>
        </pc:sldMkLst>
      </pc:sldChg>
      <pc:sldChg chg="addSp delSp modSp mod">
        <pc:chgData name="Abigail Marie Wetzel" userId="324e1030-18e0-4382-b284-d49f87aa8679" providerId="ADAL" clId="{5BAF2438-0BB7-4182-A321-657C1728B166}" dt="2025-03-13T15:53:10.337" v="86" actId="20577"/>
        <pc:sldMkLst>
          <pc:docMk/>
          <pc:sldMk cId="4229133556" sldId="363"/>
        </pc:sldMkLst>
      </pc:sldChg>
      <pc:sldChg chg="addSp modSp mod">
        <pc:chgData name="Abigail Marie Wetzel" userId="324e1030-18e0-4382-b284-d49f87aa8679" providerId="ADAL" clId="{5BAF2438-0BB7-4182-A321-657C1728B166}" dt="2025-03-13T15:53:00.975" v="82" actId="20577"/>
        <pc:sldMkLst>
          <pc:docMk/>
          <pc:sldMk cId="2805023265" sldId="366"/>
        </pc:sldMkLst>
      </pc:sldChg>
      <pc:sldChg chg="addSp delSp modSp mod">
        <pc:chgData name="Abigail Marie Wetzel" userId="324e1030-18e0-4382-b284-d49f87aa8679" providerId="ADAL" clId="{5BAF2438-0BB7-4182-A321-657C1728B166}" dt="2025-03-13T15:52:56.182" v="78" actId="20577"/>
        <pc:sldMkLst>
          <pc:docMk/>
          <pc:sldMk cId="1544335189" sldId="367"/>
        </pc:sldMkLst>
      </pc:sldChg>
      <pc:sldChg chg="addSp modSp mod">
        <pc:chgData name="Abigail Marie Wetzel" userId="324e1030-18e0-4382-b284-d49f87aa8679" providerId="ADAL" clId="{5BAF2438-0BB7-4182-A321-657C1728B166}" dt="2025-03-13T15:51:21.328" v="41" actId="20577"/>
        <pc:sldMkLst>
          <pc:docMk/>
          <pc:sldMk cId="2579586328" sldId="369"/>
        </pc:sldMkLst>
        <pc:spChg chg="add mod">
          <ac:chgData name="Abigail Marie Wetzel" userId="324e1030-18e0-4382-b284-d49f87aa8679" providerId="ADAL" clId="{5BAF2438-0BB7-4182-A321-657C1728B166}" dt="2025-03-13T15:51:21.328" v="41" actId="20577"/>
          <ac:spMkLst>
            <pc:docMk/>
            <pc:sldMk cId="2579586328" sldId="369"/>
            <ac:spMk id="2" creationId="{DF68AA21-8BD8-62EF-6A87-B927F910002C}"/>
          </ac:spMkLst>
        </pc:spChg>
      </pc:sldChg>
      <pc:sldChg chg="addSp modSp mod">
        <pc:chgData name="Abigail Marie Wetzel" userId="324e1030-18e0-4382-b284-d49f87aa8679" providerId="ADAL" clId="{5BAF2438-0BB7-4182-A321-657C1728B166}" dt="2025-03-13T15:51:50.280" v="45" actId="20577"/>
        <pc:sldMkLst>
          <pc:docMk/>
          <pc:sldMk cId="226160932" sldId="371"/>
        </pc:sldMkLst>
        <pc:spChg chg="add mod">
          <ac:chgData name="Abigail Marie Wetzel" userId="324e1030-18e0-4382-b284-d49f87aa8679" providerId="ADAL" clId="{5BAF2438-0BB7-4182-A321-657C1728B166}" dt="2025-03-13T15:51:50.280" v="45" actId="20577"/>
          <ac:spMkLst>
            <pc:docMk/>
            <pc:sldMk cId="226160932" sldId="371"/>
            <ac:spMk id="2" creationId="{C73FB92D-1751-296D-F6FA-D7B38FD4E69C}"/>
          </ac:spMkLst>
        </pc:spChg>
      </pc:sldChg>
      <pc:sldChg chg="addSp modSp mod">
        <pc:chgData name="Abigail Marie Wetzel" userId="324e1030-18e0-4382-b284-d49f87aa8679" providerId="ADAL" clId="{5BAF2438-0BB7-4182-A321-657C1728B166}" dt="2025-03-13T15:50:45.537" v="19" actId="20577"/>
        <pc:sldMkLst>
          <pc:docMk/>
          <pc:sldMk cId="447754849" sldId="372"/>
        </pc:sldMkLst>
      </pc:sldChg>
      <pc:sldChg chg="addSp modSp mod">
        <pc:chgData name="Abigail Marie Wetzel" userId="324e1030-18e0-4382-b284-d49f87aa8679" providerId="ADAL" clId="{5BAF2438-0BB7-4182-A321-657C1728B166}" dt="2025-03-13T15:50:49.725" v="21" actId="20577"/>
        <pc:sldMkLst>
          <pc:docMk/>
          <pc:sldMk cId="951621415" sldId="373"/>
        </pc:sldMkLst>
      </pc:sldChg>
      <pc:sldChg chg="addSp modSp mod">
        <pc:chgData name="Abigail Marie Wetzel" userId="324e1030-18e0-4382-b284-d49f87aa8679" providerId="ADAL" clId="{5BAF2438-0BB7-4182-A321-657C1728B166}" dt="2025-03-13T15:50:54.580" v="23" actId="20577"/>
        <pc:sldMkLst>
          <pc:docMk/>
          <pc:sldMk cId="3419029119" sldId="374"/>
        </pc:sldMkLst>
      </pc:sldChg>
    </pc:docChg>
  </pc:docChgLst>
  <pc:docChgLst>
    <pc:chgData name="Abigail Marie Wetzel" userId="S::wetzel17@purdue.edu::324e1030-18e0-4382-b284-d49f87aa8679" providerId="AD" clId="Web-{97AEA8EF-3C2A-364A-DCBC-F3FA175F42A9}"/>
    <pc:docChg chg="addSld delSld modSld sldOrd">
      <pc:chgData name="Abigail Marie Wetzel" userId="S::wetzel17@purdue.edu::324e1030-18e0-4382-b284-d49f87aa8679" providerId="AD" clId="Web-{97AEA8EF-3C2A-364A-DCBC-F3FA175F42A9}" dt="2025-02-28T16:06:50.765" v="495" actId="20577"/>
      <pc:docMkLst>
        <pc:docMk/>
      </pc:docMkLst>
      <pc:sldChg chg="modSp">
        <pc:chgData name="Abigail Marie Wetzel" userId="S::wetzel17@purdue.edu::324e1030-18e0-4382-b284-d49f87aa8679" providerId="AD" clId="Web-{97AEA8EF-3C2A-364A-DCBC-F3FA175F42A9}" dt="2025-02-28T15:40:36.991" v="170" actId="20577"/>
        <pc:sldMkLst>
          <pc:docMk/>
          <pc:sldMk cId="233277652" sldId="303"/>
        </pc:sldMkLst>
      </pc:sldChg>
      <pc:sldChg chg="addSp delSp modSp new del mod modClrScheme chgLayout">
        <pc:chgData name="Abigail Marie Wetzel" userId="S::wetzel17@purdue.edu::324e1030-18e0-4382-b284-d49f87aa8679" providerId="AD" clId="Web-{97AEA8EF-3C2A-364A-DCBC-F3FA175F42A9}" dt="2025-02-28T15:26:26.781" v="14"/>
        <pc:sldMkLst>
          <pc:docMk/>
          <pc:sldMk cId="2074472801" sldId="345"/>
        </pc:sldMkLst>
      </pc:sldChg>
      <pc:sldChg chg="add">
        <pc:chgData name="Abigail Marie Wetzel" userId="S::wetzel17@purdue.edu::324e1030-18e0-4382-b284-d49f87aa8679" providerId="AD" clId="Web-{97AEA8EF-3C2A-364A-DCBC-F3FA175F42A9}" dt="2025-02-28T15:30:03.229" v="15"/>
        <pc:sldMkLst>
          <pc:docMk/>
          <pc:sldMk cId="2613365997" sldId="345"/>
        </pc:sldMkLst>
      </pc:sldChg>
      <pc:sldChg chg="addSp delSp modSp new del mod modClrScheme chgLayout">
        <pc:chgData name="Abigail Marie Wetzel" userId="S::wetzel17@purdue.edu::324e1030-18e0-4382-b284-d49f87aa8679" providerId="AD" clId="Web-{97AEA8EF-3C2A-364A-DCBC-F3FA175F42A9}" dt="2025-02-28T15:26:25.469" v="13"/>
        <pc:sldMkLst>
          <pc:docMk/>
          <pc:sldMk cId="23923528" sldId="346"/>
        </pc:sldMkLst>
      </pc:sldChg>
      <pc:sldChg chg="add">
        <pc:chgData name="Abigail Marie Wetzel" userId="S::wetzel17@purdue.edu::324e1030-18e0-4382-b284-d49f87aa8679" providerId="AD" clId="Web-{97AEA8EF-3C2A-364A-DCBC-F3FA175F42A9}" dt="2025-02-28T15:30:15.932" v="16"/>
        <pc:sldMkLst>
          <pc:docMk/>
          <pc:sldMk cId="3656402080" sldId="346"/>
        </pc:sldMkLst>
      </pc:sldChg>
      <pc:sldChg chg="addSp delSp modSp new del mod modClrScheme chgLayout">
        <pc:chgData name="Abigail Marie Wetzel" userId="S::wetzel17@purdue.edu::324e1030-18e0-4382-b284-d49f87aa8679" providerId="AD" clId="Web-{97AEA8EF-3C2A-364A-DCBC-F3FA175F42A9}" dt="2025-02-28T15:26:17.265" v="12"/>
        <pc:sldMkLst>
          <pc:docMk/>
          <pc:sldMk cId="356365803" sldId="347"/>
        </pc:sldMkLst>
      </pc:sldChg>
      <pc:sldChg chg="add ord">
        <pc:chgData name="Abigail Marie Wetzel" userId="S::wetzel17@purdue.edu::324e1030-18e0-4382-b284-d49f87aa8679" providerId="AD" clId="Web-{97AEA8EF-3C2A-364A-DCBC-F3FA175F42A9}" dt="2025-02-28T16:02:02.408" v="414"/>
        <pc:sldMkLst>
          <pc:docMk/>
          <pc:sldMk cId="1018050751" sldId="347"/>
        </pc:sldMkLst>
      </pc:sldChg>
      <pc:sldChg chg="addSp delSp modSp new">
        <pc:chgData name="Abigail Marie Wetzel" userId="S::wetzel17@purdue.edu::324e1030-18e0-4382-b284-d49f87aa8679" providerId="AD" clId="Web-{97AEA8EF-3C2A-364A-DCBC-F3FA175F42A9}" dt="2025-02-28T15:35:32.134" v="99"/>
        <pc:sldMkLst>
          <pc:docMk/>
          <pc:sldMk cId="2710205535" sldId="348"/>
        </pc:sldMkLst>
        <pc:spChg chg="mod">
          <ac:chgData name="Abigail Marie Wetzel" userId="S::wetzel17@purdue.edu::324e1030-18e0-4382-b284-d49f87aa8679" providerId="AD" clId="Web-{97AEA8EF-3C2A-364A-DCBC-F3FA175F42A9}" dt="2025-02-28T15:34:14.630" v="63" actId="20577"/>
          <ac:spMkLst>
            <pc:docMk/>
            <pc:sldMk cId="2710205535" sldId="348"/>
            <ac:spMk id="2" creationId="{E15FECC0-1388-2877-2C9F-0859F8133168}"/>
          </ac:spMkLst>
        </pc:spChg>
        <pc:spChg chg="mod">
          <ac:chgData name="Abigail Marie Wetzel" userId="S::wetzel17@purdue.edu::324e1030-18e0-4382-b284-d49f87aa8679" providerId="AD" clId="Web-{97AEA8EF-3C2A-364A-DCBC-F3FA175F42A9}" dt="2025-02-28T15:34:18.131" v="64" actId="20577"/>
          <ac:spMkLst>
            <pc:docMk/>
            <pc:sldMk cId="2710205535" sldId="348"/>
            <ac:spMk id="4" creationId="{822D8E26-596D-FBB4-8B0F-17B8F28492B1}"/>
          </ac:spMkLst>
        </pc:spChg>
        <pc:spChg chg="add ord">
          <ac:chgData name="Abigail Marie Wetzel" userId="S::wetzel17@purdue.edu::324e1030-18e0-4382-b284-d49f87aa8679" providerId="AD" clId="Web-{97AEA8EF-3C2A-364A-DCBC-F3FA175F42A9}" dt="2025-02-28T15:33:35.488" v="38"/>
          <ac:spMkLst>
            <pc:docMk/>
            <pc:sldMk cId="2710205535" sldId="348"/>
            <ac:spMk id="41" creationId="{F0C61386-BD35-5E45-7A1C-6390AB0BEBED}"/>
          </ac:spMkLst>
        </pc:spChg>
        <pc:spChg chg="add ord">
          <ac:chgData name="Abigail Marie Wetzel" userId="S::wetzel17@purdue.edu::324e1030-18e0-4382-b284-d49f87aa8679" providerId="AD" clId="Web-{97AEA8EF-3C2A-364A-DCBC-F3FA175F42A9}" dt="2025-02-28T15:35:32.134" v="99"/>
          <ac:spMkLst>
            <pc:docMk/>
            <pc:sldMk cId="2710205535" sldId="348"/>
            <ac:spMk id="43" creationId="{2D2ECC20-EC71-12B0-64B2-16EE92AC41FB}"/>
          </ac:spMkLst>
        </pc:spChg>
      </pc:sldChg>
      <pc:sldChg chg="addSp delSp modSp add replId">
        <pc:chgData name="Abigail Marie Wetzel" userId="S::wetzel17@purdue.edu::324e1030-18e0-4382-b284-d49f87aa8679" providerId="AD" clId="Web-{97AEA8EF-3C2A-364A-DCBC-F3FA175F42A9}" dt="2025-02-28T15:36:16.714" v="101"/>
        <pc:sldMkLst>
          <pc:docMk/>
          <pc:sldMk cId="1535737601" sldId="349"/>
        </pc:sldMkLst>
        <pc:spChg chg="add ord">
          <ac:chgData name="Abigail Marie Wetzel" userId="S::wetzel17@purdue.edu::324e1030-18e0-4382-b284-d49f87aa8679" providerId="AD" clId="Web-{97AEA8EF-3C2A-364A-DCBC-F3FA175F42A9}" dt="2025-02-28T15:36:16.714" v="101"/>
          <ac:spMkLst>
            <pc:docMk/>
            <pc:sldMk cId="1535737601" sldId="349"/>
            <ac:spMk id="55" creationId="{985E93C7-4FF7-E7BD-9908-8CF38F4CCCF5}"/>
          </ac:spMkLst>
        </pc:spChg>
      </pc:sldChg>
      <pc:sldChg chg="addSp delSp modSp add replId">
        <pc:chgData name="Abigail Marie Wetzel" userId="S::wetzel17@purdue.edu::324e1030-18e0-4382-b284-d49f87aa8679" providerId="AD" clId="Web-{97AEA8EF-3C2A-364A-DCBC-F3FA175F42A9}" dt="2025-02-28T15:40:13.084" v="169" actId="1076"/>
        <pc:sldMkLst>
          <pc:docMk/>
          <pc:sldMk cId="623441669" sldId="350"/>
        </pc:sldMkLst>
        <pc:spChg chg="mod">
          <ac:chgData name="Abigail Marie Wetzel" userId="S::wetzel17@purdue.edu::324e1030-18e0-4382-b284-d49f87aa8679" providerId="AD" clId="Web-{97AEA8EF-3C2A-364A-DCBC-F3FA175F42A9}" dt="2025-02-28T15:39:04.206" v="150" actId="20577"/>
          <ac:spMkLst>
            <pc:docMk/>
            <pc:sldMk cId="623441669" sldId="350"/>
            <ac:spMk id="2" creationId="{8265DE33-C9EB-6694-7BE8-F998C36108A0}"/>
          </ac:spMkLst>
        </pc:spChg>
        <pc:spChg chg="mod">
          <ac:chgData name="Abigail Marie Wetzel" userId="S::wetzel17@purdue.edu::324e1030-18e0-4382-b284-d49f87aa8679" providerId="AD" clId="Web-{97AEA8EF-3C2A-364A-DCBC-F3FA175F42A9}" dt="2025-02-28T15:38:58.268" v="141" actId="20577"/>
          <ac:spMkLst>
            <pc:docMk/>
            <pc:sldMk cId="623441669" sldId="350"/>
            <ac:spMk id="4" creationId="{EF20FC41-2549-C06C-0E7D-629549CECB39}"/>
          </ac:spMkLst>
        </pc:spChg>
        <pc:spChg chg="add mod">
          <ac:chgData name="Abigail Marie Wetzel" userId="S::wetzel17@purdue.edu::324e1030-18e0-4382-b284-d49f87aa8679" providerId="AD" clId="Web-{97AEA8EF-3C2A-364A-DCBC-F3FA175F42A9}" dt="2025-02-28T15:40:13.084" v="169" actId="1076"/>
          <ac:spMkLst>
            <pc:docMk/>
            <pc:sldMk cId="623441669" sldId="350"/>
            <ac:spMk id="28" creationId="{21FFFD6D-DC25-7B35-389E-C6AEC1D59FC1}"/>
          </ac:spMkLst>
        </pc:spChg>
      </pc:sldChg>
      <pc:sldChg chg="addSp delSp modSp add replId">
        <pc:chgData name="Abigail Marie Wetzel" userId="S::wetzel17@purdue.edu::324e1030-18e0-4382-b284-d49f87aa8679" providerId="AD" clId="Web-{97AEA8EF-3C2A-364A-DCBC-F3FA175F42A9}" dt="2025-02-28T15:59:58.059" v="403" actId="1076"/>
        <pc:sldMkLst>
          <pc:docMk/>
          <pc:sldMk cId="3611639832" sldId="353"/>
        </pc:sldMkLst>
        <pc:spChg chg="mod">
          <ac:chgData name="Abigail Marie Wetzel" userId="S::wetzel17@purdue.edu::324e1030-18e0-4382-b284-d49f87aa8679" providerId="AD" clId="Web-{97AEA8EF-3C2A-364A-DCBC-F3FA175F42A9}" dt="2025-02-28T15:42:16.121" v="198" actId="20577"/>
          <ac:spMkLst>
            <pc:docMk/>
            <pc:sldMk cId="3611639832" sldId="353"/>
            <ac:spMk id="6" creationId="{AFD5A8AB-2958-0C54-A2F5-E0DAD630E66B}"/>
          </ac:spMkLst>
        </pc:spChg>
        <pc:spChg chg="add del mod">
          <ac:chgData name="Abigail Marie Wetzel" userId="S::wetzel17@purdue.edu::324e1030-18e0-4382-b284-d49f87aa8679" providerId="AD" clId="Web-{97AEA8EF-3C2A-364A-DCBC-F3FA175F42A9}" dt="2025-02-28T15:41:42.713" v="186" actId="20577"/>
          <ac:spMkLst>
            <pc:docMk/>
            <pc:sldMk cId="3611639832" sldId="353"/>
            <ac:spMk id="9" creationId="{9F9422F1-466F-7ACA-FE2F-29DDDACC09CB}"/>
          </ac:spMkLst>
        </pc:spChg>
        <pc:spChg chg="add mod">
          <ac:chgData name="Abigail Marie Wetzel" userId="S::wetzel17@purdue.edu::324e1030-18e0-4382-b284-d49f87aa8679" providerId="AD" clId="Web-{97AEA8EF-3C2A-364A-DCBC-F3FA175F42A9}" dt="2025-02-28T15:59:58.059" v="403" actId="1076"/>
          <ac:spMkLst>
            <pc:docMk/>
            <pc:sldMk cId="3611639832" sldId="353"/>
            <ac:spMk id="19" creationId="{0006D9D1-3325-77B2-AE2E-2DA9338A01C6}"/>
          </ac:spMkLst>
        </pc:spChg>
        <pc:spChg chg="add mod">
          <ac:chgData name="Abigail Marie Wetzel" userId="S::wetzel17@purdue.edu::324e1030-18e0-4382-b284-d49f87aa8679" providerId="AD" clId="Web-{97AEA8EF-3C2A-364A-DCBC-F3FA175F42A9}" dt="2025-02-28T15:45:51.474" v="247" actId="1076"/>
          <ac:spMkLst>
            <pc:docMk/>
            <pc:sldMk cId="3611639832" sldId="353"/>
            <ac:spMk id="20" creationId="{B5D365F6-90F8-FCCF-4D1E-1B7D75ED7B50}"/>
          </ac:spMkLst>
        </pc:spChg>
        <pc:spChg chg="add mod">
          <ac:chgData name="Abigail Marie Wetzel" userId="S::wetzel17@purdue.edu::324e1030-18e0-4382-b284-d49f87aa8679" providerId="AD" clId="Web-{97AEA8EF-3C2A-364A-DCBC-F3FA175F42A9}" dt="2025-02-28T15:46:56.305" v="263" actId="20577"/>
          <ac:spMkLst>
            <pc:docMk/>
            <pc:sldMk cId="3611639832" sldId="353"/>
            <ac:spMk id="27" creationId="{C88EA6E3-B5C9-86A5-28A1-8D5EB24E2A60}"/>
          </ac:spMkLst>
        </pc:spChg>
        <pc:picChg chg="add del">
          <ac:chgData name="Abigail Marie Wetzel" userId="S::wetzel17@purdue.edu::324e1030-18e0-4382-b284-d49f87aa8679" providerId="AD" clId="Web-{97AEA8EF-3C2A-364A-DCBC-F3FA175F42A9}" dt="2025-02-28T15:41:19.290" v="174"/>
          <ac:picMkLst>
            <pc:docMk/>
            <pc:sldMk cId="3611639832" sldId="353"/>
            <ac:picMk id="8" creationId="{6CFCC264-C4EC-0C1B-063E-9C34A7A53BCA}"/>
          </ac:picMkLst>
        </pc:picChg>
      </pc:sldChg>
      <pc:sldChg chg="addSp delSp modSp new">
        <pc:chgData name="Abigail Marie Wetzel" userId="S::wetzel17@purdue.edu::324e1030-18e0-4382-b284-d49f87aa8679" providerId="AD" clId="Web-{97AEA8EF-3C2A-364A-DCBC-F3FA175F42A9}" dt="2025-02-28T16:00:32.732" v="413"/>
        <pc:sldMkLst>
          <pc:docMk/>
          <pc:sldMk cId="1254167895" sldId="355"/>
        </pc:sldMkLst>
      </pc:sldChg>
      <pc:sldChg chg="addSp delSp modSp new">
        <pc:chgData name="Abigail Marie Wetzel" userId="S::wetzel17@purdue.edu::324e1030-18e0-4382-b284-d49f87aa8679" providerId="AD" clId="Web-{97AEA8EF-3C2A-364A-DCBC-F3FA175F42A9}" dt="2025-02-28T16:06:50.765" v="495" actId="20577"/>
        <pc:sldMkLst>
          <pc:docMk/>
          <pc:sldMk cId="4070471548" sldId="358"/>
        </pc:sldMkLst>
      </pc:sldChg>
    </pc:docChg>
  </pc:docChgLst>
  <pc:docChgLst>
    <pc:chgData name="Arya Bijish" userId="S::abijish@purdue.edu::d9b4a0e3-a775-44e2-b941-4c916dc01aed" providerId="AD" clId="Web-{FB129635-6CAA-E06D-DB81-6CD6559F30C4}"/>
    <pc:docChg chg="modSld">
      <pc:chgData name="Arya Bijish" userId="S::abijish@purdue.edu::d9b4a0e3-a775-44e2-b941-4c916dc01aed" providerId="AD" clId="Web-{FB129635-6CAA-E06D-DB81-6CD6559F30C4}" dt="2025-03-13T15:26:37.299" v="38" actId="1076"/>
      <pc:docMkLst>
        <pc:docMk/>
      </pc:docMkLst>
      <pc:sldChg chg="addSp delSp modSp">
        <pc:chgData name="Arya Bijish" userId="S::abijish@purdue.edu::d9b4a0e3-a775-44e2-b941-4c916dc01aed" providerId="AD" clId="Web-{FB129635-6CAA-E06D-DB81-6CD6559F30C4}" dt="2025-03-13T15:26:37.299" v="38" actId="1076"/>
        <pc:sldMkLst>
          <pc:docMk/>
          <pc:sldMk cId="1561616167" sldId="360"/>
        </pc:sldMkLst>
      </pc:sldChg>
      <pc:sldChg chg="modSp">
        <pc:chgData name="Arya Bijish" userId="S::abijish@purdue.edu::d9b4a0e3-a775-44e2-b941-4c916dc01aed" providerId="AD" clId="Web-{FB129635-6CAA-E06D-DB81-6CD6559F30C4}" dt="2025-03-13T15:06:53.047" v="13" actId="1076"/>
        <pc:sldMkLst>
          <pc:docMk/>
          <pc:sldMk cId="2805023265" sldId="366"/>
        </pc:sldMkLst>
      </pc:sldChg>
      <pc:sldChg chg="modSp">
        <pc:chgData name="Arya Bijish" userId="S::abijish@purdue.edu::d9b4a0e3-a775-44e2-b941-4c916dc01aed" providerId="AD" clId="Web-{FB129635-6CAA-E06D-DB81-6CD6559F30C4}" dt="2025-03-13T15:04:14.906" v="0" actId="1076"/>
        <pc:sldMkLst>
          <pc:docMk/>
          <pc:sldMk cId="951621415" sldId="373"/>
        </pc:sldMkLst>
      </pc:sldChg>
    </pc:docChg>
  </pc:docChgLst>
  <pc:docChgLst>
    <pc:chgData name="Abigail Marie Wetzel" userId="S::wetzel17@purdue.edu::324e1030-18e0-4382-b284-d49f87aa8679" providerId="AD" clId="Web-{17FEF83A-92F9-C57C-F5DC-874F4C5D0311}"/>
    <pc:docChg chg="mod modSld">
      <pc:chgData name="Abigail Marie Wetzel" userId="S::wetzel17@purdue.edu::324e1030-18e0-4382-b284-d49f87aa8679" providerId="AD" clId="Web-{17FEF83A-92F9-C57C-F5DC-874F4C5D0311}" dt="2025-03-07T16:14:21.555" v="89" actId="1076"/>
      <pc:docMkLst>
        <pc:docMk/>
      </pc:docMkLst>
      <pc:sldChg chg="modSp">
        <pc:chgData name="Abigail Marie Wetzel" userId="S::wetzel17@purdue.edu::324e1030-18e0-4382-b284-d49f87aa8679" providerId="AD" clId="Web-{17FEF83A-92F9-C57C-F5DC-874F4C5D0311}" dt="2025-03-07T16:10:54.814" v="2"/>
        <pc:sldMkLst>
          <pc:docMk/>
          <pc:sldMk cId="3656402080" sldId="346"/>
        </pc:sldMkLst>
      </pc:sldChg>
      <pc:sldChg chg="modSp">
        <pc:chgData name="Abigail Marie Wetzel" userId="S::wetzel17@purdue.edu::324e1030-18e0-4382-b284-d49f87aa8679" providerId="AD" clId="Web-{17FEF83A-92F9-C57C-F5DC-874F4C5D0311}" dt="2025-03-07T16:13:43.819" v="87"/>
        <pc:sldMkLst>
          <pc:docMk/>
          <pc:sldMk cId="951621415" sldId="373"/>
        </pc:sldMkLst>
      </pc:sldChg>
      <pc:sldChg chg="addSp delSp modSp">
        <pc:chgData name="Abigail Marie Wetzel" userId="S::wetzel17@purdue.edu::324e1030-18e0-4382-b284-d49f87aa8679" providerId="AD" clId="Web-{17FEF83A-92F9-C57C-F5DC-874F4C5D0311}" dt="2025-03-07T16:14:21.555" v="89" actId="1076"/>
        <pc:sldMkLst>
          <pc:docMk/>
          <pc:sldMk cId="3419029119" sldId="374"/>
        </pc:sldMkLst>
      </pc:sldChg>
    </pc:docChg>
  </pc:docChgLst>
  <pc:docChgLst>
    <pc:chgData name="Soumil Gupta" userId="S::gupt1174@purdue.edu::6d739dc3-d161-457f-8631-e27e3531f1fa" providerId="AD" clId="Web-{B84DB8DE-3CEE-CFFF-ACEA-7F9B3B03016A}"/>
    <pc:docChg chg="mod">
      <pc:chgData name="Soumil Gupta" userId="S::gupt1174@purdue.edu::6d739dc3-d161-457f-8631-e27e3531f1fa" providerId="AD" clId="Web-{B84DB8DE-3CEE-CFFF-ACEA-7F9B3B03016A}" dt="2025-03-13T04:21:28.703" v="0" actId="33475"/>
      <pc:docMkLst>
        <pc:docMk/>
      </pc:docMkLst>
    </pc:docChg>
  </pc:docChgLst>
  <pc:docChgLst>
    <pc:chgData name="Abhinav Bhanupratap Singh" userId="S::sing1583@purdue.edu::b65ceba8-1473-4db9-9b4f-46a7ab4ffa2b" providerId="AD" clId="Web-{0EF92805-70DB-B7F4-E900-95510092324D}"/>
    <pc:docChg chg="modSld">
      <pc:chgData name="Abhinav Bhanupratap Singh" userId="S::sing1583@purdue.edu::b65ceba8-1473-4db9-9b4f-46a7ab4ffa2b" providerId="AD" clId="Web-{0EF92805-70DB-B7F4-E900-95510092324D}" dt="2025-04-03T16:07:44.552" v="59" actId="1076"/>
      <pc:docMkLst>
        <pc:docMk/>
      </pc:docMkLst>
      <pc:sldChg chg="addSp delSp modSp">
        <pc:chgData name="Abhinav Bhanupratap Singh" userId="S::sing1583@purdue.edu::b65ceba8-1473-4db9-9b4f-46a7ab4ffa2b" providerId="AD" clId="Web-{0EF92805-70DB-B7F4-E900-95510092324D}" dt="2025-04-03T16:06:58.956" v="32" actId="1076"/>
        <pc:sldMkLst>
          <pc:docMk/>
          <pc:sldMk cId="2710205535" sldId="348"/>
        </pc:sldMkLst>
        <pc:spChg chg="add mod">
          <ac:chgData name="Abhinav Bhanupratap Singh" userId="S::sing1583@purdue.edu::b65ceba8-1473-4db9-9b4f-46a7ab4ffa2b" providerId="AD" clId="Web-{0EF92805-70DB-B7F4-E900-95510092324D}" dt="2025-04-03T16:06:58.472" v="18" actId="1076"/>
          <ac:spMkLst>
            <pc:docMk/>
            <pc:sldMk cId="2710205535" sldId="348"/>
            <ac:spMk id="6" creationId="{A12E217E-7C2A-3984-14F7-55A621E7BD48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6:58.488" v="19" actId="1076"/>
          <ac:spMkLst>
            <pc:docMk/>
            <pc:sldMk cId="2710205535" sldId="348"/>
            <ac:spMk id="7" creationId="{D51753CB-1EEE-6DAF-6566-B682CF01AB30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6:58.503" v="20" actId="1076"/>
          <ac:spMkLst>
            <pc:docMk/>
            <pc:sldMk cId="2710205535" sldId="348"/>
            <ac:spMk id="8" creationId="{75F15002-702A-171B-A4DA-BC1AD8CC541B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6:58.519" v="21" actId="1076"/>
          <ac:spMkLst>
            <pc:docMk/>
            <pc:sldMk cId="2710205535" sldId="348"/>
            <ac:spMk id="10" creationId="{045E7197-BEC7-5EFE-D7E8-C820B2F62624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6:58.784" v="26" actId="1076"/>
          <ac:spMkLst>
            <pc:docMk/>
            <pc:sldMk cId="2710205535" sldId="348"/>
            <ac:spMk id="20" creationId="{16AA38C7-01C2-A3E6-5417-375800117353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6:58.847" v="28" actId="1076"/>
          <ac:spMkLst>
            <pc:docMk/>
            <pc:sldMk cId="2710205535" sldId="348"/>
            <ac:spMk id="24" creationId="{F36CAB70-FA5A-2FBD-F708-AC82DF74860D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6:58.909" v="30" actId="1076"/>
          <ac:spMkLst>
            <pc:docMk/>
            <pc:sldMk cId="2710205535" sldId="348"/>
            <ac:spMk id="28" creationId="{AB316556-9128-46D9-FFD6-1C4FA8158B60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6:58.956" v="32" actId="1076"/>
          <ac:spMkLst>
            <pc:docMk/>
            <pc:sldMk cId="2710205535" sldId="348"/>
            <ac:spMk id="32" creationId="{AD0B7A59-8F06-D7DA-D33C-67935462CF6D}"/>
          </ac:spMkLst>
        </pc:spChg>
        <pc:picChg chg="add mod">
          <ac:chgData name="Abhinav Bhanupratap Singh" userId="S::sing1583@purdue.edu::b65ceba8-1473-4db9-9b4f-46a7ab4ffa2b" providerId="AD" clId="Web-{0EF92805-70DB-B7F4-E900-95510092324D}" dt="2025-04-03T16:06:58.441" v="17" actId="1076"/>
          <ac:picMkLst>
            <pc:docMk/>
            <pc:sldMk cId="2710205535" sldId="348"/>
            <ac:picMk id="5" creationId="{FB759CC7-B3CD-4B9A-BEF4-2F87084C92AE}"/>
          </ac:picMkLst>
        </pc:picChg>
        <pc:picChg chg="mod">
          <ac:chgData name="Abhinav Bhanupratap Singh" userId="S::sing1583@purdue.edu::b65ceba8-1473-4db9-9b4f-46a7ab4ffa2b" providerId="AD" clId="Web-{0EF92805-70DB-B7F4-E900-95510092324D}" dt="2025-04-03T16:06:58.581" v="22" actId="1076"/>
          <ac:picMkLst>
            <pc:docMk/>
            <pc:sldMk cId="2710205535" sldId="348"/>
            <ac:picMk id="12" creationId="{1CA65C41-A1DC-EF26-EC7F-138E30292721}"/>
          </ac:picMkLst>
        </pc:picChg>
        <pc:picChg chg="mod">
          <ac:chgData name="Abhinav Bhanupratap Singh" userId="S::sing1583@purdue.edu::b65ceba8-1473-4db9-9b4f-46a7ab4ffa2b" providerId="AD" clId="Web-{0EF92805-70DB-B7F4-E900-95510092324D}" dt="2025-04-03T16:06:58.644" v="23" actId="1076"/>
          <ac:picMkLst>
            <pc:docMk/>
            <pc:sldMk cId="2710205535" sldId="348"/>
            <ac:picMk id="14" creationId="{60281567-CCC8-5A28-EAE7-0233F04B94B2}"/>
          </ac:picMkLst>
        </pc:picChg>
        <pc:picChg chg="add mod">
          <ac:chgData name="Abhinav Bhanupratap Singh" userId="S::sing1583@purdue.edu::b65ceba8-1473-4db9-9b4f-46a7ab4ffa2b" providerId="AD" clId="Web-{0EF92805-70DB-B7F4-E900-95510092324D}" dt="2025-04-03T16:06:58.706" v="24" actId="1076"/>
          <ac:picMkLst>
            <pc:docMk/>
            <pc:sldMk cId="2710205535" sldId="348"/>
            <ac:picMk id="16" creationId="{412690AD-E866-8F18-8C8C-B385AE5F8273}"/>
          </ac:picMkLst>
        </pc:picChg>
        <pc:picChg chg="mod">
          <ac:chgData name="Abhinav Bhanupratap Singh" userId="S::sing1583@purdue.edu::b65ceba8-1473-4db9-9b4f-46a7ab4ffa2b" providerId="AD" clId="Web-{0EF92805-70DB-B7F4-E900-95510092324D}" dt="2025-04-03T16:06:58.753" v="25" actId="1076"/>
          <ac:picMkLst>
            <pc:docMk/>
            <pc:sldMk cId="2710205535" sldId="348"/>
            <ac:picMk id="18" creationId="{1D564DD5-A498-19D3-F38C-58246B35EF62}"/>
          </ac:picMkLst>
        </pc:picChg>
        <pc:picChg chg="mod">
          <ac:chgData name="Abhinav Bhanupratap Singh" userId="S::sing1583@purdue.edu::b65ceba8-1473-4db9-9b4f-46a7ab4ffa2b" providerId="AD" clId="Web-{0EF92805-70DB-B7F4-E900-95510092324D}" dt="2025-04-03T16:06:58.831" v="27" actId="1076"/>
          <ac:picMkLst>
            <pc:docMk/>
            <pc:sldMk cId="2710205535" sldId="348"/>
            <ac:picMk id="22" creationId="{4215FB87-C0E8-85BF-9232-ACBEACFC6EB2}"/>
          </ac:picMkLst>
        </pc:picChg>
        <pc:picChg chg="mod">
          <ac:chgData name="Abhinav Bhanupratap Singh" userId="S::sing1583@purdue.edu::b65ceba8-1473-4db9-9b4f-46a7ab4ffa2b" providerId="AD" clId="Web-{0EF92805-70DB-B7F4-E900-95510092324D}" dt="2025-04-03T16:06:58.894" v="29" actId="1076"/>
          <ac:picMkLst>
            <pc:docMk/>
            <pc:sldMk cId="2710205535" sldId="348"/>
            <ac:picMk id="26" creationId="{9AC00A51-1498-DED4-4299-1B8CC36F958A}"/>
          </ac:picMkLst>
        </pc:picChg>
        <pc:picChg chg="mod">
          <ac:chgData name="Abhinav Bhanupratap Singh" userId="S::sing1583@purdue.edu::b65ceba8-1473-4db9-9b4f-46a7ab4ffa2b" providerId="AD" clId="Web-{0EF92805-70DB-B7F4-E900-95510092324D}" dt="2025-04-03T16:06:58.941" v="31" actId="1076"/>
          <ac:picMkLst>
            <pc:docMk/>
            <pc:sldMk cId="2710205535" sldId="348"/>
            <ac:picMk id="30" creationId="{69706D36-1BD5-3E46-D196-F04446B322F2}"/>
          </ac:picMkLst>
        </pc:picChg>
      </pc:sldChg>
      <pc:sldChg chg="addSp delSp modSp">
        <pc:chgData name="Abhinav Bhanupratap Singh" userId="S::sing1583@purdue.edu::b65ceba8-1473-4db9-9b4f-46a7ab4ffa2b" providerId="AD" clId="Web-{0EF92805-70DB-B7F4-E900-95510092324D}" dt="2025-04-03T16:07:44.552" v="59" actId="1076"/>
        <pc:sldMkLst>
          <pc:docMk/>
          <pc:sldMk cId="1535737601" sldId="349"/>
        </pc:sldMkLst>
        <pc:spChg chg="add mod">
          <ac:chgData name="Abhinav Bhanupratap Singh" userId="S::sing1583@purdue.edu::b65ceba8-1473-4db9-9b4f-46a7ab4ffa2b" providerId="AD" clId="Web-{0EF92805-70DB-B7F4-E900-95510092324D}" dt="2025-04-03T16:07:44.286" v="50" actId="1076"/>
          <ac:spMkLst>
            <pc:docMk/>
            <pc:sldMk cId="1535737601" sldId="349"/>
            <ac:spMk id="5" creationId="{F7D58E35-381F-B939-53A6-7B84D305BE11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7:44.302" v="51" actId="1076"/>
          <ac:spMkLst>
            <pc:docMk/>
            <pc:sldMk cId="1535737601" sldId="349"/>
            <ac:spMk id="7" creationId="{0F1DE91D-D6A3-3DCA-47A2-B65A1AC0C3B9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7:44.318" v="52" actId="1076"/>
          <ac:spMkLst>
            <pc:docMk/>
            <pc:sldMk cId="1535737601" sldId="349"/>
            <ac:spMk id="9" creationId="{02632632-C196-5113-2E15-B340DD6D0050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7:44.318" v="53" actId="1076"/>
          <ac:spMkLst>
            <pc:docMk/>
            <pc:sldMk cId="1535737601" sldId="349"/>
            <ac:spMk id="10" creationId="{BC1CE908-3580-725B-2F50-FBF907A4244C}"/>
          </ac:spMkLst>
        </pc:spChg>
        <pc:spChg chg="add mod">
          <ac:chgData name="Abhinav Bhanupratap Singh" userId="S::sing1583@purdue.edu::b65ceba8-1473-4db9-9b4f-46a7ab4ffa2b" providerId="AD" clId="Web-{0EF92805-70DB-B7F4-E900-95510092324D}" dt="2025-04-03T16:07:44.333" v="54" actId="1076"/>
          <ac:spMkLst>
            <pc:docMk/>
            <pc:sldMk cId="1535737601" sldId="349"/>
            <ac:spMk id="11" creationId="{975D2E66-580F-3F60-742C-D686EAC262A6}"/>
          </ac:spMkLst>
        </pc:spChg>
        <pc:picChg chg="add mod">
          <ac:chgData name="Abhinav Bhanupratap Singh" userId="S::sing1583@purdue.edu::b65ceba8-1473-4db9-9b4f-46a7ab4ffa2b" providerId="AD" clId="Web-{0EF92805-70DB-B7F4-E900-95510092324D}" dt="2025-04-03T16:07:44.364" v="55" actId="1076"/>
          <ac:picMkLst>
            <pc:docMk/>
            <pc:sldMk cId="1535737601" sldId="349"/>
            <ac:picMk id="13" creationId="{C45B0229-7BB7-8B7F-C7EF-E27D9496D593}"/>
          </ac:picMkLst>
        </pc:picChg>
        <pc:picChg chg="add mod">
          <ac:chgData name="Abhinav Bhanupratap Singh" userId="S::sing1583@purdue.edu::b65ceba8-1473-4db9-9b4f-46a7ab4ffa2b" providerId="AD" clId="Web-{0EF92805-70DB-B7F4-E900-95510092324D}" dt="2025-04-03T16:07:44.396" v="56" actId="1076"/>
          <ac:picMkLst>
            <pc:docMk/>
            <pc:sldMk cId="1535737601" sldId="349"/>
            <ac:picMk id="14" creationId="{118AC716-ED7D-A90F-F947-432384FD7497}"/>
          </ac:picMkLst>
        </pc:picChg>
        <pc:picChg chg="add mod">
          <ac:chgData name="Abhinav Bhanupratap Singh" userId="S::sing1583@purdue.edu::b65ceba8-1473-4db9-9b4f-46a7ab4ffa2b" providerId="AD" clId="Web-{0EF92805-70DB-B7F4-E900-95510092324D}" dt="2025-04-03T16:07:44.443" v="57" actId="1076"/>
          <ac:picMkLst>
            <pc:docMk/>
            <pc:sldMk cId="1535737601" sldId="349"/>
            <ac:picMk id="15" creationId="{213242A1-3A4E-20AB-59ED-CD0AFC8A1909}"/>
          </ac:picMkLst>
        </pc:picChg>
        <pc:picChg chg="add mod">
          <ac:chgData name="Abhinav Bhanupratap Singh" userId="S::sing1583@purdue.edu::b65ceba8-1473-4db9-9b4f-46a7ab4ffa2b" providerId="AD" clId="Web-{0EF92805-70DB-B7F4-E900-95510092324D}" dt="2025-04-03T16:07:44.489" v="58" actId="1076"/>
          <ac:picMkLst>
            <pc:docMk/>
            <pc:sldMk cId="1535737601" sldId="349"/>
            <ac:picMk id="17" creationId="{C131BC25-F716-ED56-5B74-3BF3CDD7BA5C}"/>
          </ac:picMkLst>
        </pc:picChg>
        <pc:picChg chg="add mod">
          <ac:chgData name="Abhinav Bhanupratap Singh" userId="S::sing1583@purdue.edu::b65ceba8-1473-4db9-9b4f-46a7ab4ffa2b" providerId="AD" clId="Web-{0EF92805-70DB-B7F4-E900-95510092324D}" dt="2025-04-03T16:07:44.552" v="59" actId="1076"/>
          <ac:picMkLst>
            <pc:docMk/>
            <pc:sldMk cId="1535737601" sldId="349"/>
            <ac:picMk id="18" creationId="{2A16E661-68CA-C0F7-4401-0241C266971A}"/>
          </ac:picMkLst>
        </pc:picChg>
      </pc:sldChg>
    </pc:docChg>
  </pc:docChgLst>
  <pc:docChgLst>
    <pc:chgData name="Abigail Marie Wetzel" userId="S::wetzel17@purdue.edu::324e1030-18e0-4382-b284-d49f87aa8679" providerId="AD" clId="Web-{046A1E04-EAE3-9F18-F7CC-2E480E5EE4D6}"/>
    <pc:docChg chg="modSld">
      <pc:chgData name="Abigail Marie Wetzel" userId="S::wetzel17@purdue.edu::324e1030-18e0-4382-b284-d49f87aa8679" providerId="AD" clId="Web-{046A1E04-EAE3-9F18-F7CC-2E480E5EE4D6}" dt="2025-04-10T15:08:20.022" v="46"/>
      <pc:docMkLst>
        <pc:docMk/>
      </pc:docMkLst>
      <pc:sldChg chg="modSp">
        <pc:chgData name="Abigail Marie Wetzel" userId="S::wetzel17@purdue.edu::324e1030-18e0-4382-b284-d49f87aa8679" providerId="AD" clId="Web-{046A1E04-EAE3-9F18-F7CC-2E480E5EE4D6}" dt="2025-04-10T15:00:16.099" v="12"/>
        <pc:sldMkLst>
          <pc:docMk/>
          <pc:sldMk cId="1018050751" sldId="347"/>
        </pc:sldMkLst>
        <pc:picChg chg="mod">
          <ac:chgData name="Abigail Marie Wetzel" userId="S::wetzel17@purdue.edu::324e1030-18e0-4382-b284-d49f87aa8679" providerId="AD" clId="Web-{046A1E04-EAE3-9F18-F7CC-2E480E5EE4D6}" dt="2025-04-10T15:00:16.099" v="12"/>
          <ac:picMkLst>
            <pc:docMk/>
            <pc:sldMk cId="1018050751" sldId="347"/>
            <ac:picMk id="6" creationId="{2A7DF88E-0722-15C9-F8CD-568A0C060E15}"/>
          </ac:picMkLst>
        </pc:picChg>
      </pc:sldChg>
      <pc:sldChg chg="modSp">
        <pc:chgData name="Abigail Marie Wetzel" userId="S::wetzel17@purdue.edu::324e1030-18e0-4382-b284-d49f87aa8679" providerId="AD" clId="Web-{046A1E04-EAE3-9F18-F7CC-2E480E5EE4D6}" dt="2025-04-10T15:01:30.412" v="21"/>
        <pc:sldMkLst>
          <pc:docMk/>
          <pc:sldMk cId="623441669" sldId="350"/>
        </pc:sldMkLst>
        <pc:picChg chg="mod">
          <ac:chgData name="Abigail Marie Wetzel" userId="S::wetzel17@purdue.edu::324e1030-18e0-4382-b284-d49f87aa8679" providerId="AD" clId="Web-{046A1E04-EAE3-9F18-F7CC-2E480E5EE4D6}" dt="2025-04-10T15:01:30.412" v="21"/>
          <ac:picMkLst>
            <pc:docMk/>
            <pc:sldMk cId="623441669" sldId="350"/>
            <ac:picMk id="9" creationId="{95F53791-C5D0-D047-85F6-BE59F3E7FBBC}"/>
          </ac:picMkLst>
        </pc:picChg>
      </pc:sldChg>
      <pc:sldChg chg="addSp modSp">
        <pc:chgData name="Abigail Marie Wetzel" userId="S::wetzel17@purdue.edu::324e1030-18e0-4382-b284-d49f87aa8679" providerId="AD" clId="Web-{046A1E04-EAE3-9F18-F7CC-2E480E5EE4D6}" dt="2025-04-10T15:07:56.475" v="45" actId="1076"/>
        <pc:sldMkLst>
          <pc:docMk/>
          <pc:sldMk cId="1827033184" sldId="354"/>
        </pc:sldMkLst>
        <pc:spChg chg="mod">
          <ac:chgData name="Abigail Marie Wetzel" userId="S::wetzel17@purdue.edu::324e1030-18e0-4382-b284-d49f87aa8679" providerId="AD" clId="Web-{046A1E04-EAE3-9F18-F7CC-2E480E5EE4D6}" dt="2025-04-10T15:07:56.475" v="45" actId="1076"/>
          <ac:spMkLst>
            <pc:docMk/>
            <pc:sldMk cId="1827033184" sldId="354"/>
            <ac:spMk id="2" creationId="{04E16C6B-E215-1E6E-C3EC-C4383B45E93A}"/>
          </ac:spMkLst>
        </pc:spChg>
        <pc:picChg chg="add mod">
          <ac:chgData name="Abigail Marie Wetzel" userId="S::wetzel17@purdue.edu::324e1030-18e0-4382-b284-d49f87aa8679" providerId="AD" clId="Web-{046A1E04-EAE3-9F18-F7CC-2E480E5EE4D6}" dt="2025-04-10T15:05:18.303" v="28" actId="1076"/>
          <ac:picMkLst>
            <pc:docMk/>
            <pc:sldMk cId="1827033184" sldId="354"/>
            <ac:picMk id="5" creationId="{D5BCFBD5-B8C8-68BE-1F41-655807A45BFF}"/>
          </ac:picMkLst>
        </pc:picChg>
        <pc:picChg chg="add mod modCrop">
          <ac:chgData name="Abigail Marie Wetzel" userId="S::wetzel17@purdue.edu::324e1030-18e0-4382-b284-d49f87aa8679" providerId="AD" clId="Web-{046A1E04-EAE3-9F18-F7CC-2E480E5EE4D6}" dt="2025-04-10T15:07:54.241" v="44" actId="1076"/>
          <ac:picMkLst>
            <pc:docMk/>
            <pc:sldMk cId="1827033184" sldId="354"/>
            <ac:picMk id="7" creationId="{267E7FA3-D188-2D55-23CB-39D843380072}"/>
          </ac:picMkLst>
        </pc:picChg>
      </pc:sldChg>
      <pc:sldChg chg="modSp">
        <pc:chgData name="Abigail Marie Wetzel" userId="S::wetzel17@purdue.edu::324e1030-18e0-4382-b284-d49f87aa8679" providerId="AD" clId="Web-{046A1E04-EAE3-9F18-F7CC-2E480E5EE4D6}" dt="2025-04-10T15:08:20.022" v="46"/>
        <pc:sldMkLst>
          <pc:docMk/>
          <pc:sldMk cId="3822844933" sldId="356"/>
        </pc:sldMkLst>
        <pc:picChg chg="mod">
          <ac:chgData name="Abigail Marie Wetzel" userId="S::wetzel17@purdue.edu::324e1030-18e0-4382-b284-d49f87aa8679" providerId="AD" clId="Web-{046A1E04-EAE3-9F18-F7CC-2E480E5EE4D6}" dt="2025-04-10T15:08:20.022" v="46"/>
          <ac:picMkLst>
            <pc:docMk/>
            <pc:sldMk cId="3822844933" sldId="356"/>
            <ac:picMk id="12" creationId="{663006D5-BEDD-CBFD-D314-865BF4AC8BF1}"/>
          </ac:picMkLst>
        </pc:picChg>
      </pc:sldChg>
      <pc:sldChg chg="modSp">
        <pc:chgData name="Abigail Marie Wetzel" userId="S::wetzel17@purdue.edu::324e1030-18e0-4382-b284-d49f87aa8679" providerId="AD" clId="Web-{046A1E04-EAE3-9F18-F7CC-2E480E5EE4D6}" dt="2025-04-10T15:00:48.693" v="18" actId="20577"/>
        <pc:sldMkLst>
          <pc:docMk/>
          <pc:sldMk cId="2767543727" sldId="359"/>
        </pc:sldMkLst>
        <pc:spChg chg="mod">
          <ac:chgData name="Abigail Marie Wetzel" userId="S::wetzel17@purdue.edu::324e1030-18e0-4382-b284-d49f87aa8679" providerId="AD" clId="Web-{046A1E04-EAE3-9F18-F7CC-2E480E5EE4D6}" dt="2025-04-10T15:00:48.693" v="18" actId="20577"/>
          <ac:spMkLst>
            <pc:docMk/>
            <pc:sldMk cId="2767543727" sldId="359"/>
            <ac:spMk id="21" creationId="{23365979-34F2-4A48-BA40-88091F662B64}"/>
          </ac:spMkLst>
        </pc:spChg>
        <pc:spChg chg="mod">
          <ac:chgData name="Abigail Marie Wetzel" userId="S::wetzel17@purdue.edu::324e1030-18e0-4382-b284-d49f87aa8679" providerId="AD" clId="Web-{046A1E04-EAE3-9F18-F7CC-2E480E5EE4D6}" dt="2025-04-10T15:00:38.771" v="16" actId="20577"/>
          <ac:spMkLst>
            <pc:docMk/>
            <pc:sldMk cId="2767543727" sldId="359"/>
            <ac:spMk id="23" creationId="{ABA8A761-DBE0-6876-6D8B-F641759C770E}"/>
          </ac:spMkLst>
        </pc:spChg>
        <pc:cxnChg chg="mod">
          <ac:chgData name="Abigail Marie Wetzel" userId="S::wetzel17@purdue.edu::324e1030-18e0-4382-b284-d49f87aa8679" providerId="AD" clId="Web-{046A1E04-EAE3-9F18-F7CC-2E480E5EE4D6}" dt="2025-04-10T15:00:48.693" v="18" actId="20577"/>
          <ac:cxnSpMkLst>
            <pc:docMk/>
            <pc:sldMk cId="2767543727" sldId="359"/>
            <ac:cxnSpMk id="4" creationId="{EF9E7197-8007-3CFF-21A5-1EFA6BEC5DBE}"/>
          </ac:cxnSpMkLst>
        </pc:cxnChg>
        <pc:cxnChg chg="mod">
          <ac:chgData name="Abigail Marie Wetzel" userId="S::wetzel17@purdue.edu::324e1030-18e0-4382-b284-d49f87aa8679" providerId="AD" clId="Web-{046A1E04-EAE3-9F18-F7CC-2E480E5EE4D6}" dt="2025-04-10T15:00:38.771" v="16" actId="20577"/>
          <ac:cxnSpMkLst>
            <pc:docMk/>
            <pc:sldMk cId="2767543727" sldId="359"/>
            <ac:cxnSpMk id="13" creationId="{26FCD1DD-6E04-84E7-CEB0-3D39E1BE35ED}"/>
          </ac:cxnSpMkLst>
        </pc:cxnChg>
      </pc:sldChg>
      <pc:sldChg chg="modSp">
        <pc:chgData name="Abigail Marie Wetzel" userId="S::wetzel17@purdue.edu::324e1030-18e0-4382-b284-d49f87aa8679" providerId="AD" clId="Web-{046A1E04-EAE3-9F18-F7CC-2E480E5EE4D6}" dt="2025-04-10T14:59:54.865" v="10" actId="20577"/>
        <pc:sldMkLst>
          <pc:docMk/>
          <pc:sldMk cId="3754033190" sldId="365"/>
        </pc:sldMkLst>
        <pc:spChg chg="mod">
          <ac:chgData name="Abigail Marie Wetzel" userId="S::wetzel17@purdue.edu::324e1030-18e0-4382-b284-d49f87aa8679" providerId="AD" clId="Web-{046A1E04-EAE3-9F18-F7CC-2E480E5EE4D6}" dt="2025-04-10T14:59:54.865" v="10" actId="20577"/>
          <ac:spMkLst>
            <pc:docMk/>
            <pc:sldMk cId="3754033190" sldId="365"/>
            <ac:spMk id="14" creationId="{8EE3E269-19D8-9AA6-8DD1-AF93C8116F37}"/>
          </ac:spMkLst>
        </pc:spChg>
        <pc:picChg chg="mod">
          <ac:chgData name="Abigail Marie Wetzel" userId="S::wetzel17@purdue.edu::324e1030-18e0-4382-b284-d49f87aa8679" providerId="AD" clId="Web-{046A1E04-EAE3-9F18-F7CC-2E480E5EE4D6}" dt="2025-04-10T14:59:36.849" v="3" actId="1076"/>
          <ac:picMkLst>
            <pc:docMk/>
            <pc:sldMk cId="3754033190" sldId="365"/>
            <ac:picMk id="7" creationId="{C78EE715-48CA-6586-A663-9FE48EACF7C7}"/>
          </ac:picMkLst>
        </pc:picChg>
        <pc:cxnChg chg="mod">
          <ac:chgData name="Abigail Marie Wetzel" userId="S::wetzel17@purdue.edu::324e1030-18e0-4382-b284-d49f87aa8679" providerId="AD" clId="Web-{046A1E04-EAE3-9F18-F7CC-2E480E5EE4D6}" dt="2025-04-10T14:59:36.849" v="4" actId="1076"/>
          <ac:cxnSpMkLst>
            <pc:docMk/>
            <pc:sldMk cId="3754033190" sldId="365"/>
            <ac:cxnSpMk id="11" creationId="{9CB8E990-FB8D-854B-C353-29BBA54D1E7C}"/>
          </ac:cxnSpMkLst>
        </pc:cxnChg>
      </pc:sldChg>
    </pc:docChg>
  </pc:docChgLst>
  <pc:docChgLst>
    <pc:chgData name="Abigail Marie Wetzel" userId="S::wetzel17@purdue.edu::324e1030-18e0-4382-b284-d49f87aa8679" providerId="AD" clId="Web-{48E3F54B-A7E7-4DE5-A10A-6600F4E5EF4D}"/>
    <pc:docChg chg="addSld delSld modSld">
      <pc:chgData name="Abigail Marie Wetzel" userId="S::wetzel17@purdue.edu::324e1030-18e0-4382-b284-d49f87aa8679" providerId="AD" clId="Web-{48E3F54B-A7E7-4DE5-A10A-6600F4E5EF4D}" dt="2025-03-07T16:05:58.351" v="293"/>
      <pc:docMkLst>
        <pc:docMk/>
      </pc:docMkLst>
      <pc:sldChg chg="modSp">
        <pc:chgData name="Abigail Marie Wetzel" userId="S::wetzel17@purdue.edu::324e1030-18e0-4382-b284-d49f87aa8679" providerId="AD" clId="Web-{48E3F54B-A7E7-4DE5-A10A-6600F4E5EF4D}" dt="2025-03-07T15:56:33.349" v="238"/>
        <pc:sldMkLst>
          <pc:docMk/>
          <pc:sldMk cId="3438992102" sldId="323"/>
        </pc:sldMkLst>
      </pc:sldChg>
      <pc:sldChg chg="modSp">
        <pc:chgData name="Abigail Marie Wetzel" userId="S::wetzel17@purdue.edu::324e1030-18e0-4382-b284-d49f87aa8679" providerId="AD" clId="Web-{48E3F54B-A7E7-4DE5-A10A-6600F4E5EF4D}" dt="2025-03-07T15:49:05.101" v="207" actId="20577"/>
        <pc:sldMkLst>
          <pc:docMk/>
          <pc:sldMk cId="1018050751" sldId="347"/>
        </pc:sldMkLst>
        <pc:spChg chg="mod">
          <ac:chgData name="Abigail Marie Wetzel" userId="S::wetzel17@purdue.edu::324e1030-18e0-4382-b284-d49f87aa8679" providerId="AD" clId="Web-{48E3F54B-A7E7-4DE5-A10A-6600F4E5EF4D}" dt="2025-03-07T15:49:05.101" v="207" actId="20577"/>
          <ac:spMkLst>
            <pc:docMk/>
            <pc:sldMk cId="1018050751" sldId="347"/>
            <ac:spMk id="32" creationId="{4A00417E-DE6D-2276-E83A-09040205B6A1}"/>
          </ac:spMkLst>
        </pc:spChg>
      </pc:sldChg>
      <pc:sldChg chg="modSp">
        <pc:chgData name="Abigail Marie Wetzel" userId="S::wetzel17@purdue.edu::324e1030-18e0-4382-b284-d49f87aa8679" providerId="AD" clId="Web-{48E3F54B-A7E7-4DE5-A10A-6600F4E5EF4D}" dt="2025-03-07T15:37:34.064" v="129"/>
        <pc:sldMkLst>
          <pc:docMk/>
          <pc:sldMk cId="1254167895" sldId="355"/>
        </pc:sldMkLst>
      </pc:sldChg>
      <pc:sldChg chg="addSp delSp modSp add replId">
        <pc:chgData name="Abigail Marie Wetzel" userId="S::wetzel17@purdue.edu::324e1030-18e0-4382-b284-d49f87aa8679" providerId="AD" clId="Web-{48E3F54B-A7E7-4DE5-A10A-6600F4E5EF4D}" dt="2025-03-06T15:57:30.267" v="47"/>
        <pc:sldMkLst>
          <pc:docMk/>
          <pc:sldMk cId="3173521652" sldId="361"/>
        </pc:sldMkLst>
        <pc:spChg chg="mod">
          <ac:chgData name="Abigail Marie Wetzel" userId="S::wetzel17@purdue.edu::324e1030-18e0-4382-b284-d49f87aa8679" providerId="AD" clId="Web-{48E3F54B-A7E7-4DE5-A10A-6600F4E5EF4D}" dt="2025-03-06T15:56:55.469" v="40" actId="20577"/>
          <ac:spMkLst>
            <pc:docMk/>
            <pc:sldMk cId="3173521652" sldId="361"/>
            <ac:spMk id="10" creationId="{4E466CFC-239E-932C-BF26-782BCE40AACF}"/>
          </ac:spMkLst>
        </pc:spChg>
      </pc:sldChg>
      <pc:sldChg chg="modSp">
        <pc:chgData name="Abigail Marie Wetzel" userId="S::wetzel17@purdue.edu::324e1030-18e0-4382-b284-d49f87aa8679" providerId="AD" clId="Web-{48E3F54B-A7E7-4DE5-A10A-6600F4E5EF4D}" dt="2025-03-07T15:45:08.656" v="187"/>
        <pc:sldMkLst>
          <pc:docMk/>
          <pc:sldMk cId="4229133556" sldId="363"/>
        </pc:sldMkLst>
      </pc:sldChg>
      <pc:sldChg chg="modSp">
        <pc:chgData name="Abigail Marie Wetzel" userId="S::wetzel17@purdue.edu::324e1030-18e0-4382-b284-d49f87aa8679" providerId="AD" clId="Web-{48E3F54B-A7E7-4DE5-A10A-6600F4E5EF4D}" dt="2025-03-07T15:48:55.288" v="203" actId="20577"/>
        <pc:sldMkLst>
          <pc:docMk/>
          <pc:sldMk cId="3645976213" sldId="364"/>
        </pc:sldMkLst>
      </pc:sldChg>
      <pc:sldChg chg="addSp modSp">
        <pc:chgData name="Abigail Marie Wetzel" userId="S::wetzel17@purdue.edu::324e1030-18e0-4382-b284-d49f87aa8679" providerId="AD" clId="Web-{48E3F54B-A7E7-4DE5-A10A-6600F4E5EF4D}" dt="2025-03-07T15:43:24.449" v="169" actId="1076"/>
        <pc:sldMkLst>
          <pc:docMk/>
          <pc:sldMk cId="2805023265" sldId="366"/>
        </pc:sldMkLst>
      </pc:sldChg>
      <pc:sldChg chg="modSp">
        <pc:chgData name="Abigail Marie Wetzel" userId="S::wetzel17@purdue.edu::324e1030-18e0-4382-b284-d49f87aa8679" providerId="AD" clId="Web-{48E3F54B-A7E7-4DE5-A10A-6600F4E5EF4D}" dt="2025-03-07T15:43:40.044" v="171"/>
        <pc:sldMkLst>
          <pc:docMk/>
          <pc:sldMk cId="1544335189" sldId="367"/>
        </pc:sldMkLst>
      </pc:sldChg>
      <pc:sldChg chg="modSp">
        <pc:chgData name="Abigail Marie Wetzel" userId="S::wetzel17@purdue.edu::324e1030-18e0-4382-b284-d49f87aa8679" providerId="AD" clId="Web-{48E3F54B-A7E7-4DE5-A10A-6600F4E5EF4D}" dt="2025-03-07T15:50:46.745" v="222" actId="1076"/>
        <pc:sldMkLst>
          <pc:docMk/>
          <pc:sldMk cId="657349921" sldId="370"/>
        </pc:sldMkLst>
      </pc:sldChg>
      <pc:sldChg chg="addSp delSp modSp add replId">
        <pc:chgData name="Abigail Marie Wetzel" userId="S::wetzel17@purdue.edu::324e1030-18e0-4382-b284-d49f87aa8679" providerId="AD" clId="Web-{48E3F54B-A7E7-4DE5-A10A-6600F4E5EF4D}" dt="2025-03-06T17:14:46.833" v="123" actId="20577"/>
        <pc:sldMkLst>
          <pc:docMk/>
          <pc:sldMk cId="447754849" sldId="372"/>
        </pc:sldMkLst>
      </pc:sldChg>
      <pc:sldChg chg="addSp delSp modSp">
        <pc:chgData name="Abigail Marie Wetzel" userId="S::wetzel17@purdue.edu::324e1030-18e0-4382-b284-d49f87aa8679" providerId="AD" clId="Web-{48E3F54B-A7E7-4DE5-A10A-6600F4E5EF4D}" dt="2025-03-07T16:05:58.351" v="293"/>
        <pc:sldMkLst>
          <pc:docMk/>
          <pc:sldMk cId="3419029119" sldId="374"/>
        </pc:sldMkLst>
      </pc:sldChg>
      <pc:sldChg chg="add del replId">
        <pc:chgData name="Abigail Marie Wetzel" userId="S::wetzel17@purdue.edu::324e1030-18e0-4382-b284-d49f87aa8679" providerId="AD" clId="Web-{48E3F54B-A7E7-4DE5-A10A-6600F4E5EF4D}" dt="2025-03-07T16:01:19.342" v="276"/>
        <pc:sldMkLst>
          <pc:docMk/>
          <pc:sldMk cId="1176049755" sldId="375"/>
        </pc:sldMkLst>
      </pc:sldChg>
      <pc:sldChg chg="add del replId">
        <pc:chgData name="Abigail Marie Wetzel" userId="S::wetzel17@purdue.edu::324e1030-18e0-4382-b284-d49f87aa8679" providerId="AD" clId="Web-{48E3F54B-A7E7-4DE5-A10A-6600F4E5EF4D}" dt="2025-03-07T15:42:08.119" v="134"/>
        <pc:sldMkLst>
          <pc:docMk/>
          <pc:sldMk cId="1262165275" sldId="375"/>
        </pc:sldMkLst>
      </pc:sldChg>
    </pc:docChg>
  </pc:docChgLst>
  <pc:docChgLst>
    <pc:chgData name="Arya Bijish" userId="S::abijish@purdue.edu::d9b4a0e3-a775-44e2-b941-4c916dc01aed" providerId="AD" clId="Web-{EBC006C5-F897-2327-1E35-50C5F80918A7}"/>
    <pc:docChg chg="addSld delSld modSld sldOrd">
      <pc:chgData name="Arya Bijish" userId="S::abijish@purdue.edu::d9b4a0e3-a775-44e2-b941-4c916dc01aed" providerId="AD" clId="Web-{EBC006C5-F897-2327-1E35-50C5F80918A7}" dt="2025-03-07T15:14:12.998" v="436"/>
      <pc:docMkLst>
        <pc:docMk/>
      </pc:docMkLst>
      <pc:sldChg chg="modSp">
        <pc:chgData name="Arya Bijish" userId="S::abijish@purdue.edu::d9b4a0e3-a775-44e2-b941-4c916dc01aed" providerId="AD" clId="Web-{EBC006C5-F897-2327-1E35-50C5F80918A7}" dt="2025-03-06T16:56:36.232" v="262"/>
        <pc:sldMkLst>
          <pc:docMk/>
          <pc:sldMk cId="68148718" sldId="322"/>
        </pc:sldMkLst>
      </pc:sldChg>
      <pc:sldChg chg="modSp">
        <pc:chgData name="Arya Bijish" userId="S::abijish@purdue.edu::d9b4a0e3-a775-44e2-b941-4c916dc01aed" providerId="AD" clId="Web-{EBC006C5-F897-2327-1E35-50C5F80918A7}" dt="2025-03-07T15:02:31.891" v="434"/>
        <pc:sldMkLst>
          <pc:docMk/>
          <pc:sldMk cId="3438992102" sldId="323"/>
        </pc:sldMkLst>
      </pc:sldChg>
      <pc:sldChg chg="modSp">
        <pc:chgData name="Arya Bijish" userId="S::abijish@purdue.edu::d9b4a0e3-a775-44e2-b941-4c916dc01aed" providerId="AD" clId="Web-{EBC006C5-F897-2327-1E35-50C5F80918A7}" dt="2025-03-06T16:07:45.078" v="62"/>
        <pc:sldMkLst>
          <pc:docMk/>
          <pc:sldMk cId="1600461463" sldId="330"/>
        </pc:sldMkLst>
      </pc:sldChg>
      <pc:sldChg chg="modSp">
        <pc:chgData name="Arya Bijish" userId="S::abijish@purdue.edu::d9b4a0e3-a775-44e2-b941-4c916dc01aed" providerId="AD" clId="Web-{EBC006C5-F897-2327-1E35-50C5F80918A7}" dt="2025-03-06T16:30:03.372" v="111" actId="1076"/>
        <pc:sldMkLst>
          <pc:docMk/>
          <pc:sldMk cId="161771509" sldId="335"/>
        </pc:sldMkLst>
      </pc:sldChg>
      <pc:sldChg chg="modSp">
        <pc:chgData name="Arya Bijish" userId="S::abijish@purdue.edu::d9b4a0e3-a775-44e2-b941-4c916dc01aed" providerId="AD" clId="Web-{EBC006C5-F897-2327-1E35-50C5F80918A7}" dt="2025-03-06T16:45:00.709" v="161"/>
        <pc:sldMkLst>
          <pc:docMk/>
          <pc:sldMk cId="1206849974" sldId="337"/>
        </pc:sldMkLst>
      </pc:sldChg>
      <pc:sldChg chg="modSp">
        <pc:chgData name="Arya Bijish" userId="S::abijish@purdue.edu::d9b4a0e3-a775-44e2-b941-4c916dc01aed" providerId="AD" clId="Web-{EBC006C5-F897-2327-1E35-50C5F80918A7}" dt="2025-03-07T14:44:06.754" v="424"/>
        <pc:sldMkLst>
          <pc:docMk/>
          <pc:sldMk cId="161523960" sldId="343"/>
        </pc:sldMkLst>
      </pc:sldChg>
      <pc:sldChg chg="modSp">
        <pc:chgData name="Arya Bijish" userId="S::abijish@purdue.edu::d9b4a0e3-a775-44e2-b941-4c916dc01aed" providerId="AD" clId="Web-{EBC006C5-F897-2327-1E35-50C5F80918A7}" dt="2025-03-06T15:59:22.339" v="4"/>
        <pc:sldMkLst>
          <pc:docMk/>
          <pc:sldMk cId="1827033184" sldId="354"/>
        </pc:sldMkLst>
      </pc:sldChg>
      <pc:sldChg chg="modSp">
        <pc:chgData name="Arya Bijish" userId="S::abijish@purdue.edu::d9b4a0e3-a775-44e2-b941-4c916dc01aed" providerId="AD" clId="Web-{EBC006C5-F897-2327-1E35-50C5F80918A7}" dt="2025-03-06T15:57:52.291" v="2"/>
        <pc:sldMkLst>
          <pc:docMk/>
          <pc:sldMk cId="3822844933" sldId="356"/>
        </pc:sldMkLst>
        <pc:picChg chg="mod">
          <ac:chgData name="Arya Bijish" userId="S::abijish@purdue.edu::d9b4a0e3-a775-44e2-b941-4c916dc01aed" providerId="AD" clId="Web-{EBC006C5-F897-2327-1E35-50C5F80918A7}" dt="2025-03-06T15:57:52.291" v="2"/>
          <ac:picMkLst>
            <pc:docMk/>
            <pc:sldMk cId="3822844933" sldId="356"/>
            <ac:picMk id="5" creationId="{C577BC79-3C83-5236-D13E-A86AB211035B}"/>
          </ac:picMkLst>
        </pc:picChg>
      </pc:sldChg>
      <pc:sldChg chg="addSp delSp modSp">
        <pc:chgData name="Arya Bijish" userId="S::abijish@purdue.edu::d9b4a0e3-a775-44e2-b941-4c916dc01aed" providerId="AD" clId="Web-{EBC006C5-F897-2327-1E35-50C5F80918A7}" dt="2025-03-06T17:10:07.380" v="392"/>
        <pc:sldMkLst>
          <pc:docMk/>
          <pc:sldMk cId="712383323" sldId="357"/>
        </pc:sldMkLst>
      </pc:sldChg>
      <pc:sldChg chg="addSp delSp modSp">
        <pc:chgData name="Arya Bijish" userId="S::abijish@purdue.edu::d9b4a0e3-a775-44e2-b941-4c916dc01aed" providerId="AD" clId="Web-{EBC006C5-F897-2327-1E35-50C5F80918A7}" dt="2025-03-06T17:15:01.149" v="402" actId="1076"/>
        <pc:sldMkLst>
          <pc:docMk/>
          <pc:sldMk cId="1561616167" sldId="360"/>
        </pc:sldMkLst>
      </pc:sldChg>
      <pc:sldChg chg="addSp delSp modSp">
        <pc:chgData name="Arya Bijish" userId="S::abijish@purdue.edu::d9b4a0e3-a775-44e2-b941-4c916dc01aed" providerId="AD" clId="Web-{EBC006C5-F897-2327-1E35-50C5F80918A7}" dt="2025-03-07T14:42:48.411" v="416"/>
        <pc:sldMkLst>
          <pc:docMk/>
          <pc:sldMk cId="758868520" sldId="362"/>
        </pc:sldMkLst>
      </pc:sldChg>
      <pc:sldChg chg="modSp">
        <pc:chgData name="Arya Bijish" userId="S::abijish@purdue.edu::d9b4a0e3-a775-44e2-b941-4c916dc01aed" providerId="AD" clId="Web-{EBC006C5-F897-2327-1E35-50C5F80918A7}" dt="2025-03-06T17:08:05.598" v="367"/>
        <pc:sldMkLst>
          <pc:docMk/>
          <pc:sldMk cId="4229133556" sldId="363"/>
        </pc:sldMkLst>
      </pc:sldChg>
      <pc:sldChg chg="modSp add replId">
        <pc:chgData name="Arya Bijish" userId="S::abijish@purdue.edu::d9b4a0e3-a775-44e2-b941-4c916dc01aed" providerId="AD" clId="Web-{EBC006C5-F897-2327-1E35-50C5F80918A7}" dt="2025-03-06T16:05:01.014" v="41" actId="1076"/>
        <pc:sldMkLst>
          <pc:docMk/>
          <pc:sldMk cId="3645976213" sldId="364"/>
        </pc:sldMkLst>
      </pc:sldChg>
      <pc:sldChg chg="addSp modSp add ord replId">
        <pc:chgData name="Arya Bijish" userId="S::abijish@purdue.edu::d9b4a0e3-a775-44e2-b941-4c916dc01aed" providerId="AD" clId="Web-{EBC006C5-F897-2327-1E35-50C5F80918A7}" dt="2025-03-06T18:34:23.136" v="414"/>
        <pc:sldMkLst>
          <pc:docMk/>
          <pc:sldMk cId="3754033190" sldId="365"/>
        </pc:sldMkLst>
        <pc:spChg chg="mod">
          <ac:chgData name="Arya Bijish" userId="S::abijish@purdue.edu::d9b4a0e3-a775-44e2-b941-4c916dc01aed" providerId="AD" clId="Web-{EBC006C5-F897-2327-1E35-50C5F80918A7}" dt="2025-03-06T16:05:50.733" v="58" actId="20577"/>
          <ac:spMkLst>
            <pc:docMk/>
            <pc:sldMk cId="3754033190" sldId="365"/>
            <ac:spMk id="6" creationId="{B8692292-370D-EA0F-6418-8374B97F89C8}"/>
          </ac:spMkLst>
        </pc:spChg>
      </pc:sldChg>
      <pc:sldChg chg="addSp delSp modSp">
        <pc:chgData name="Arya Bijish" userId="S::abijish@purdue.edu::d9b4a0e3-a775-44e2-b941-4c916dc01aed" providerId="AD" clId="Web-{EBC006C5-F897-2327-1E35-50C5F80918A7}" dt="2025-03-07T14:43:38.660" v="423" actId="1076"/>
        <pc:sldMkLst>
          <pc:docMk/>
          <pc:sldMk cId="1544335189" sldId="367"/>
        </pc:sldMkLst>
      </pc:sldChg>
      <pc:sldChg chg="addSp delSp modSp add del">
        <pc:chgData name="Arya Bijish" userId="S::abijish@purdue.edu::d9b4a0e3-a775-44e2-b941-4c916dc01aed" providerId="AD" clId="Web-{EBC006C5-F897-2327-1E35-50C5F80918A7}" dt="2025-03-06T17:03:25.783" v="343" actId="14100"/>
        <pc:sldMkLst>
          <pc:docMk/>
          <pc:sldMk cId="2579586328" sldId="369"/>
        </pc:sldMkLst>
        <pc:spChg chg="mod">
          <ac:chgData name="Arya Bijish" userId="S::abijish@purdue.edu::d9b4a0e3-a775-44e2-b941-4c916dc01aed" providerId="AD" clId="Web-{EBC006C5-F897-2327-1E35-50C5F80918A7}" dt="2025-03-06T17:03:02.439" v="335" actId="1076"/>
          <ac:spMkLst>
            <pc:docMk/>
            <pc:sldMk cId="2579586328" sldId="369"/>
            <ac:spMk id="31" creationId="{E900EA0D-1452-4DD2-A6A4-DC513AA65C67}"/>
          </ac:spMkLst>
        </pc:spChg>
      </pc:sldChg>
      <pc:sldChg chg="addSp delSp modSp add replId">
        <pc:chgData name="Arya Bijish" userId="S::abijish@purdue.edu::d9b4a0e3-a775-44e2-b941-4c916dc01aed" providerId="AD" clId="Web-{EBC006C5-F897-2327-1E35-50C5F80918A7}" dt="2025-03-06T17:04:36.158" v="363" actId="1076"/>
        <pc:sldMkLst>
          <pc:docMk/>
          <pc:sldMk cId="226160932" sldId="371"/>
        </pc:sldMkLst>
        <pc:spChg chg="add mod">
          <ac:chgData name="Arya Bijish" userId="S::abijish@purdue.edu::d9b4a0e3-a775-44e2-b941-4c916dc01aed" providerId="AD" clId="Web-{EBC006C5-F897-2327-1E35-50C5F80918A7}" dt="2025-03-06T17:04:36.158" v="363" actId="1076"/>
          <ac:spMkLst>
            <pc:docMk/>
            <pc:sldMk cId="226160932" sldId="371"/>
            <ac:spMk id="7" creationId="{3BD3F0F5-997B-A233-541E-2523D2AF4FBB}"/>
          </ac:spMkLst>
        </pc:spChg>
      </pc:sldChg>
      <pc:sldChg chg="addSp delSp modSp">
        <pc:chgData name="Arya Bijish" userId="S::abijish@purdue.edu::d9b4a0e3-a775-44e2-b941-4c916dc01aed" providerId="AD" clId="Web-{EBC006C5-F897-2327-1E35-50C5F80918A7}" dt="2025-03-07T15:01:14.751" v="433"/>
        <pc:sldMkLst>
          <pc:docMk/>
          <pc:sldMk cId="447754849" sldId="372"/>
        </pc:sldMkLst>
      </pc:sldChg>
      <pc:sldChg chg="addSp delSp modSp add replId">
        <pc:chgData name="Arya Bijish" userId="S::abijish@purdue.edu::d9b4a0e3-a775-44e2-b941-4c916dc01aed" providerId="AD" clId="Web-{EBC006C5-F897-2327-1E35-50C5F80918A7}" dt="2025-03-07T15:01:05.594" v="431" actId="1076"/>
        <pc:sldMkLst>
          <pc:docMk/>
          <pc:sldMk cId="951621415" sldId="373"/>
        </pc:sldMkLst>
      </pc:sldChg>
      <pc:sldChg chg="delSp add replId">
        <pc:chgData name="Arya Bijish" userId="S::abijish@purdue.edu::d9b4a0e3-a775-44e2-b941-4c916dc01aed" providerId="AD" clId="Web-{EBC006C5-F897-2327-1E35-50C5F80918A7}" dt="2025-03-07T15:14:12.998" v="436"/>
        <pc:sldMkLst>
          <pc:docMk/>
          <pc:sldMk cId="3419029119" sldId="374"/>
        </pc:sldMkLst>
      </pc:sldChg>
    </pc:docChg>
  </pc:docChgLst>
  <pc:docChgLst>
    <pc:chgData name="Nicolas Luca Simi" userId="S::nsimi@purdue.edu::8b530c47-9edf-4efd-87b1-ac676b01f90c" providerId="AD" clId="Web-{4509CF67-223D-E257-64C0-79E0091239D5}"/>
    <pc:docChg chg="modSld">
      <pc:chgData name="Nicolas Luca Simi" userId="S::nsimi@purdue.edu::8b530c47-9edf-4efd-87b1-ac676b01f90c" providerId="AD" clId="Web-{4509CF67-223D-E257-64C0-79E0091239D5}" dt="2025-02-06T05:05:55.095" v="60" actId="1076"/>
      <pc:docMkLst>
        <pc:docMk/>
      </pc:docMkLst>
      <pc:sldChg chg="addSp delSp modSp">
        <pc:chgData name="Nicolas Luca Simi" userId="S::nsimi@purdue.edu::8b530c47-9edf-4efd-87b1-ac676b01f90c" providerId="AD" clId="Web-{4509CF67-223D-E257-64C0-79E0091239D5}" dt="2025-02-06T04:34:44.662" v="34" actId="14100"/>
        <pc:sldMkLst>
          <pc:docMk/>
          <pc:sldMk cId="3438992102" sldId="323"/>
        </pc:sldMkLst>
      </pc:sldChg>
      <pc:sldChg chg="addSp modSp">
        <pc:chgData name="Nicolas Luca Simi" userId="S::nsimi@purdue.edu::8b530c47-9edf-4efd-87b1-ac676b01f90c" providerId="AD" clId="Web-{4509CF67-223D-E257-64C0-79E0091239D5}" dt="2025-02-06T05:01:39.597" v="47" actId="20577"/>
        <pc:sldMkLst>
          <pc:docMk/>
          <pc:sldMk cId="2310506735" sldId="333"/>
        </pc:sldMkLst>
      </pc:sldChg>
      <pc:sldChg chg="modSp">
        <pc:chgData name="Nicolas Luca Simi" userId="S::nsimi@purdue.edu::8b530c47-9edf-4efd-87b1-ac676b01f90c" providerId="AD" clId="Web-{4509CF67-223D-E257-64C0-79E0091239D5}" dt="2025-02-06T05:05:55.095" v="60" actId="1076"/>
        <pc:sldMkLst>
          <pc:docMk/>
          <pc:sldMk cId="3126541588" sldId="334"/>
        </pc:sldMkLst>
      </pc:sldChg>
      <pc:sldChg chg="addSp delSp modSp">
        <pc:chgData name="Nicolas Luca Simi" userId="S::nsimi@purdue.edu::8b530c47-9edf-4efd-87b1-ac676b01f90c" providerId="AD" clId="Web-{4509CF67-223D-E257-64C0-79E0091239D5}" dt="2025-02-06T05:04:46.346" v="53"/>
        <pc:sldMkLst>
          <pc:docMk/>
          <pc:sldMk cId="161771509" sldId="335"/>
        </pc:sldMkLst>
      </pc:sldChg>
      <pc:sldChg chg="addSp">
        <pc:chgData name="Nicolas Luca Simi" userId="S::nsimi@purdue.edu::8b530c47-9edf-4efd-87b1-ac676b01f90c" providerId="AD" clId="Web-{4509CF67-223D-E257-64C0-79E0091239D5}" dt="2025-02-06T05:05:10.033" v="55"/>
        <pc:sldMkLst>
          <pc:docMk/>
          <pc:sldMk cId="1206849974" sldId="337"/>
        </pc:sldMkLst>
      </pc:sldChg>
      <pc:sldChg chg="addSp delSp">
        <pc:chgData name="Nicolas Luca Simi" userId="S::nsimi@purdue.edu::8b530c47-9edf-4efd-87b1-ac676b01f90c" providerId="AD" clId="Web-{4509CF67-223D-E257-64C0-79E0091239D5}" dt="2025-02-06T05:05:34.924" v="58"/>
        <pc:sldMkLst>
          <pc:docMk/>
          <pc:sldMk cId="384883381" sldId="339"/>
        </pc:sldMkLst>
      </pc:sldChg>
    </pc:docChg>
  </pc:docChgLst>
  <pc:docChgLst>
    <pc:chgData name="Abhinav Bhanupratap Singh" userId="S::sing1583@purdue.edu::b65ceba8-1473-4db9-9b4f-46a7ab4ffa2b" providerId="AD" clId="Web-{08BC29DA-644D-D60D-2CD7-684B7615380F}"/>
    <pc:docChg chg="addSld modSld">
      <pc:chgData name="Abhinav Bhanupratap Singh" userId="S::sing1583@purdue.edu::b65ceba8-1473-4db9-9b4f-46a7ab4ffa2b" providerId="AD" clId="Web-{08BC29DA-644D-D60D-2CD7-684B7615380F}" dt="2025-02-20T16:35:07.457" v="167" actId="1076"/>
      <pc:docMkLst>
        <pc:docMk/>
      </pc:docMkLst>
      <pc:sldChg chg="addSp delSp modSp">
        <pc:chgData name="Abhinav Bhanupratap Singh" userId="S::sing1583@purdue.edu::b65ceba8-1473-4db9-9b4f-46a7ab4ffa2b" providerId="AD" clId="Web-{08BC29DA-644D-D60D-2CD7-684B7615380F}" dt="2025-02-20T16:20:37.409" v="27" actId="1076"/>
        <pc:sldMkLst>
          <pc:docMk/>
          <pc:sldMk cId="4037446123" sldId="295"/>
        </pc:sldMkLst>
      </pc:sldChg>
      <pc:sldChg chg="addSp delSp modSp">
        <pc:chgData name="Abhinav Bhanupratap Singh" userId="S::sing1583@purdue.edu::b65ceba8-1473-4db9-9b4f-46a7ab4ffa2b" providerId="AD" clId="Web-{08BC29DA-644D-D60D-2CD7-684B7615380F}" dt="2025-02-20T16:21:27.957" v="45" actId="1076"/>
        <pc:sldMkLst>
          <pc:docMk/>
          <pc:sldMk cId="552796892" sldId="296"/>
        </pc:sldMkLst>
      </pc:sldChg>
      <pc:sldChg chg="addSp delSp modSp">
        <pc:chgData name="Abhinav Bhanupratap Singh" userId="S::sing1583@purdue.edu::b65ceba8-1473-4db9-9b4f-46a7ab4ffa2b" providerId="AD" clId="Web-{08BC29DA-644D-D60D-2CD7-684B7615380F}" dt="2025-02-20T16:35:07.457" v="167" actId="1076"/>
        <pc:sldMkLst>
          <pc:docMk/>
          <pc:sldMk cId="3413635158" sldId="302"/>
        </pc:sldMkLst>
      </pc:sldChg>
      <pc:sldChg chg="addSp modSp">
        <pc:chgData name="Abhinav Bhanupratap Singh" userId="S::sing1583@purdue.edu::b65ceba8-1473-4db9-9b4f-46a7ab4ffa2b" providerId="AD" clId="Web-{08BC29DA-644D-D60D-2CD7-684B7615380F}" dt="2025-02-20T16:25:42.477" v="81"/>
        <pc:sldMkLst>
          <pc:docMk/>
          <pc:sldMk cId="3302373503" sldId="329"/>
        </pc:sldMkLst>
      </pc:sldChg>
      <pc:sldChg chg="addSp delSp modSp">
        <pc:chgData name="Abhinav Bhanupratap Singh" userId="S::sing1583@purdue.edu::b65ceba8-1473-4db9-9b4f-46a7ab4ffa2b" providerId="AD" clId="Web-{08BC29DA-644D-D60D-2CD7-684B7615380F}" dt="2025-02-20T16:28:24.433" v="103" actId="1076"/>
        <pc:sldMkLst>
          <pc:docMk/>
          <pc:sldMk cId="1830126931" sldId="340"/>
        </pc:sldMkLst>
      </pc:sldChg>
      <pc:sldChg chg="addSp delSp modSp add replId">
        <pc:chgData name="Abhinav Bhanupratap Singh" userId="S::sing1583@purdue.edu::b65ceba8-1473-4db9-9b4f-46a7ab4ffa2b" providerId="AD" clId="Web-{08BC29DA-644D-D60D-2CD7-684B7615380F}" dt="2025-02-20T16:21:59.926" v="79" actId="1076"/>
        <pc:sldMkLst>
          <pc:docMk/>
          <pc:sldMk cId="3286835946" sldId="344"/>
        </pc:sldMkLst>
      </pc:sldChg>
    </pc:docChg>
  </pc:docChgLst>
  <pc:docChgLst>
    <pc:chgData name="Arya Bijish" userId="S::abijish@purdue.edu::d9b4a0e3-a775-44e2-b941-4c916dc01aed" providerId="AD" clId="Web-{3C8FBBFF-495E-796F-308E-88C4BF9FDF06}"/>
    <pc:docChg chg="modSld modMainMaster">
      <pc:chgData name="Arya Bijish" userId="S::abijish@purdue.edu::d9b4a0e3-a775-44e2-b941-4c916dc01aed" providerId="AD" clId="Web-{3C8FBBFF-495E-796F-308E-88C4BF9FDF06}" dt="2025-03-13T15:45:54.431" v="39"/>
      <pc:docMkLst>
        <pc:docMk/>
      </pc:docMkLst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2613365997" sldId="345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2613365997" sldId="345"/>
            <ac:spMk id="5" creationId="{A652E3BA-2B18-B157-2137-1C4E2C7A7D47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1018050751" sldId="347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1018050751" sldId="347"/>
            <ac:spMk id="5" creationId="{C001F639-6504-CEC2-A0C9-7C48A2CE44B9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2710205535" sldId="348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2710205535" sldId="348"/>
            <ac:spMk id="3" creationId="{A1E6532E-AF94-F506-941E-D531F7AB016E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1535737601" sldId="349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1535737601" sldId="349"/>
            <ac:spMk id="3" creationId="{38256892-9080-2B93-0B8E-58FA7EE89B81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623441669" sldId="350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623441669" sldId="350"/>
            <ac:spMk id="3" creationId="{87657EB0-AAED-2C03-99A1-EC5342A07765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2086624025" sldId="352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2086624025" sldId="352"/>
            <ac:spMk id="3" creationId="{7265273D-69F5-6BD7-2E56-4A9C3BE0F1F0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3611639832" sldId="353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3611639832" sldId="353"/>
            <ac:spMk id="3" creationId="{57668AB7-0A23-E2C8-F3F7-36B153A46525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1827033184" sldId="354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1827033184" sldId="354"/>
            <ac:spMk id="3" creationId="{90627530-3604-048B-8475-946C9503BCC6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3822844933" sldId="356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3822844933" sldId="356"/>
            <ac:spMk id="3" creationId="{22D76FA4-9684-CF8E-029A-14F07C051D04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712383323" sldId="357"/>
        </pc:sldMkLst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4070471548" sldId="358"/>
        </pc:sldMkLst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4229133556" sldId="363"/>
        </pc:sldMkLst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3645976213" sldId="364"/>
        </pc:sldMkLst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3754033190" sldId="365"/>
        </pc:sldMkLst>
        <pc:spChg chg="mod">
          <ac:chgData name="Arya Bijish" userId="S::abijish@purdue.edu::d9b4a0e3-a775-44e2-b941-4c916dc01aed" providerId="AD" clId="Web-{3C8FBBFF-495E-796F-308E-88C4BF9FDF06}" dt="2025-03-13T15:45:52.134" v="31"/>
          <ac:spMkLst>
            <pc:docMk/>
            <pc:sldMk cId="3754033190" sldId="365"/>
            <ac:spMk id="5" creationId="{FC013419-2F46-8FFA-DD7C-F879816522FD}"/>
          </ac:spMkLst>
        </pc:spChg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1544335189" sldId="367"/>
        </pc:sldMkLst>
      </pc:sldChg>
      <pc:sldChg chg="modSp">
        <pc:chgData name="Arya Bijish" userId="S::abijish@purdue.edu::d9b4a0e3-a775-44e2-b941-4c916dc01aed" providerId="AD" clId="Web-{3C8FBBFF-495E-796F-308E-88C4BF9FDF06}" dt="2025-03-13T15:45:52.134" v="31"/>
        <pc:sldMkLst>
          <pc:docMk/>
          <pc:sldMk cId="1302264452" sldId="368"/>
        </pc:sldMkLst>
      </pc:sldChg>
      <pc:sldMasterChg chg="modSp mod modSldLayout">
        <pc:chgData name="Arya Bijish" userId="S::abijish@purdue.edu::d9b4a0e3-a775-44e2-b941-4c916dc01aed" providerId="AD" clId="Web-{3C8FBBFF-495E-796F-308E-88C4BF9FDF06}" dt="2025-03-13T15:45:54.431" v="39"/>
        <pc:sldMasterMkLst>
          <pc:docMk/>
          <pc:sldMasterMk cId="3825614813" sldId="2147483715"/>
        </pc:sldMasterMkLst>
        <pc:sldLayoutChg chg="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4214527922" sldId="2147483716"/>
          </pc:sldLayoutMkLst>
        </pc:sldLayoutChg>
        <pc:sldLayoutChg chg="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569925206" sldId="2147483717"/>
          </pc:sldLayoutMkLst>
        </pc:sldLayoutChg>
        <pc:sldLayoutChg chg="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3586611153" sldId="2147483718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2604212396" sldId="2147483719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3628432518" sldId="2147483720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131998448" sldId="2147483721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626903686" sldId="2147483722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3639963463" sldId="2147483723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681714512" sldId="2147483724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726685085" sldId="2147483725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2460767190" sldId="2147483726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406290031" sldId="2147483727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3433354303" sldId="2147483728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5941760" sldId="2147483729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588244453" sldId="2147483730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2750330322" sldId="2147483731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689313171" sldId="2147483732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885527150" sldId="2147483733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703441832" sldId="2147483734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2216712600" sldId="2147483735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838946650" sldId="2147483736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3347540712" sldId="2147483737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546374836" sldId="2147483738"/>
          </pc:sldLayoutMkLst>
        </pc:sldLayoutChg>
        <pc:sldLayoutChg chg="modSp 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3941502010" sldId="2147483739"/>
          </pc:sldLayoutMkLst>
        </pc:sldLayoutChg>
        <pc:sldLayoutChg chg="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703653978" sldId="2147483740"/>
          </pc:sldLayoutMkLst>
        </pc:sldLayoutChg>
        <pc:sldLayoutChg chg="mod">
          <pc:chgData name="Arya Bijish" userId="S::abijish@purdue.edu::d9b4a0e3-a775-44e2-b941-4c916dc01aed" providerId="AD" clId="Web-{3C8FBBFF-495E-796F-308E-88C4BF9FDF06}" dt="2025-03-13T15:45:54.431" v="39"/>
          <pc:sldLayoutMkLst>
            <pc:docMk/>
            <pc:sldMasterMk cId="3825614813" sldId="2147483715"/>
            <pc:sldLayoutMk cId="1618025383" sldId="2147483741"/>
          </pc:sldLayoutMkLst>
        </pc:sldLayoutChg>
      </pc:sldMasterChg>
    </pc:docChg>
  </pc:docChgLst>
  <pc:docChgLst>
    <pc:chgData name="Abigail Marie Wetzel" userId="S::wetzel17@purdue.edu::324e1030-18e0-4382-b284-d49f87aa8679" providerId="AD" clId="Web-{DC96417B-E939-A096-10DA-E412A3E7A66D}"/>
    <pc:docChg chg="modSld">
      <pc:chgData name="Abigail Marie Wetzel" userId="S::wetzel17@purdue.edu::324e1030-18e0-4382-b284-d49f87aa8679" providerId="AD" clId="Web-{DC96417B-E939-A096-10DA-E412A3E7A66D}" dt="2025-04-03T14:55:17.058" v="1" actId="1076"/>
      <pc:docMkLst>
        <pc:docMk/>
      </pc:docMkLst>
      <pc:sldChg chg="modSp">
        <pc:chgData name="Abigail Marie Wetzel" userId="S::wetzel17@purdue.edu::324e1030-18e0-4382-b284-d49f87aa8679" providerId="AD" clId="Web-{DC96417B-E939-A096-10DA-E412A3E7A66D}" dt="2025-04-03T14:55:17.058" v="1" actId="1076"/>
        <pc:sldMkLst>
          <pc:docMk/>
          <pc:sldMk cId="1827033184" sldId="354"/>
        </pc:sldMkLst>
      </pc:sldChg>
    </pc:docChg>
  </pc:docChgLst>
  <pc:docChgLst>
    <pc:chgData name="Nicolas Luca Simi" userId="S::nsimi@purdue.edu::8b530c47-9edf-4efd-87b1-ac676b01f90c" providerId="AD" clId="Web-{1613F8B2-F128-E54A-9A2D-1EB437FB9DBA}"/>
    <pc:docChg chg="modSld">
      <pc:chgData name="Nicolas Luca Simi" userId="S::nsimi@purdue.edu::8b530c47-9edf-4efd-87b1-ac676b01f90c" providerId="AD" clId="Web-{1613F8B2-F128-E54A-9A2D-1EB437FB9DBA}" dt="2025-02-05T16:11:39.437" v="17" actId="1076"/>
      <pc:docMkLst>
        <pc:docMk/>
      </pc:docMkLst>
      <pc:sldChg chg="modSp">
        <pc:chgData name="Nicolas Luca Simi" userId="S::nsimi@purdue.edu::8b530c47-9edf-4efd-87b1-ac676b01f90c" providerId="AD" clId="Web-{1613F8B2-F128-E54A-9A2D-1EB437FB9DBA}" dt="2025-02-05T15:51:46.844" v="3" actId="1076"/>
        <pc:sldMkLst>
          <pc:docMk/>
          <pc:sldMk cId="3413635158" sldId="302"/>
        </pc:sldMkLst>
      </pc:sldChg>
      <pc:sldChg chg="modSp">
        <pc:chgData name="Nicolas Luca Simi" userId="S::nsimi@purdue.edu::8b530c47-9edf-4efd-87b1-ac676b01f90c" providerId="AD" clId="Web-{1613F8B2-F128-E54A-9A2D-1EB437FB9DBA}" dt="2025-02-05T16:11:39.437" v="17" actId="1076"/>
        <pc:sldMkLst>
          <pc:docMk/>
          <pc:sldMk cId="3980679441" sldId="327"/>
        </pc:sldMkLst>
      </pc:sldChg>
      <pc:sldChg chg="addSp modSp">
        <pc:chgData name="Nicolas Luca Simi" userId="S::nsimi@purdue.edu::8b530c47-9edf-4efd-87b1-ac676b01f90c" providerId="AD" clId="Web-{1613F8B2-F128-E54A-9A2D-1EB437FB9DBA}" dt="2025-02-05T15:59:20.672" v="15" actId="20577"/>
        <pc:sldMkLst>
          <pc:docMk/>
          <pc:sldMk cId="3331833938" sldId="342"/>
        </pc:sldMkLst>
      </pc:sldChg>
    </pc:docChg>
  </pc:docChgLst>
  <pc:docChgLst>
    <pc:chgData name="Soumil Gupta" userId="S::gupt1174@purdue.edu::6d739dc3-d161-457f-8631-e27e3531f1fa" providerId="AD" clId="Web-{F683F4F6-BE53-0BF5-18E6-2FDD969D83F0}"/>
    <pc:docChg chg="modSld">
      <pc:chgData name="Soumil Gupta" userId="S::gupt1174@purdue.edu::6d739dc3-d161-457f-8631-e27e3531f1fa" providerId="AD" clId="Web-{F683F4F6-BE53-0BF5-18E6-2FDD969D83F0}" dt="2025-04-10T15:07:50.070" v="20" actId="1076"/>
      <pc:docMkLst>
        <pc:docMk/>
      </pc:docMkLst>
      <pc:sldChg chg="addSp modSp">
        <pc:chgData name="Soumil Gupta" userId="S::gupt1174@purdue.edu::6d739dc3-d161-457f-8631-e27e3531f1fa" providerId="AD" clId="Web-{F683F4F6-BE53-0BF5-18E6-2FDD969D83F0}" dt="2025-04-10T15:07:50.070" v="20" actId="1076"/>
        <pc:sldMkLst>
          <pc:docMk/>
          <pc:sldMk cId="2767543727" sldId="359"/>
        </pc:sldMkLst>
        <pc:spChg chg="mod">
          <ac:chgData name="Soumil Gupta" userId="S::gupt1174@purdue.edu::6d739dc3-d161-457f-8631-e27e3531f1fa" providerId="AD" clId="Web-{F683F4F6-BE53-0BF5-18E6-2FDD969D83F0}" dt="2025-04-10T15:03:02.498" v="9" actId="20577"/>
          <ac:spMkLst>
            <pc:docMk/>
            <pc:sldMk cId="2767543727" sldId="359"/>
            <ac:spMk id="17" creationId="{9A6CDFAA-FEE7-07AB-B43C-D5988E0A2C11}"/>
          </ac:spMkLst>
        </pc:spChg>
        <pc:picChg chg="add mod modCrop">
          <ac:chgData name="Soumil Gupta" userId="S::gupt1174@purdue.edu::6d739dc3-d161-457f-8631-e27e3531f1fa" providerId="AD" clId="Web-{F683F4F6-BE53-0BF5-18E6-2FDD969D83F0}" dt="2025-04-10T15:07:50.070" v="20" actId="1076"/>
          <ac:picMkLst>
            <pc:docMk/>
            <pc:sldMk cId="2767543727" sldId="359"/>
            <ac:picMk id="2" creationId="{2E4A1D5E-8819-8558-71FA-94A1CFCDF835}"/>
          </ac:picMkLst>
        </pc:picChg>
      </pc:sldChg>
      <pc:sldChg chg="modSp">
        <pc:chgData name="Soumil Gupta" userId="S::gupt1174@purdue.edu::6d739dc3-d161-457f-8631-e27e3531f1fa" providerId="AD" clId="Web-{F683F4F6-BE53-0BF5-18E6-2FDD969D83F0}" dt="2025-04-10T15:02:35.404" v="7" actId="1076"/>
        <pc:sldMkLst>
          <pc:docMk/>
          <pc:sldMk cId="2579586328" sldId="369"/>
        </pc:sldMkLst>
        <pc:spChg chg="mod">
          <ac:chgData name="Soumil Gupta" userId="S::gupt1174@purdue.edu::6d739dc3-d161-457f-8631-e27e3531f1fa" providerId="AD" clId="Web-{F683F4F6-BE53-0BF5-18E6-2FDD969D83F0}" dt="2025-04-10T15:02:09.450" v="3" actId="1076"/>
          <ac:spMkLst>
            <pc:docMk/>
            <pc:sldMk cId="2579586328" sldId="369"/>
            <ac:spMk id="5" creationId="{6C316E47-925F-08E7-BAC3-C7EAC273EAC0}"/>
          </ac:spMkLst>
        </pc:spChg>
        <pc:spChg chg="mod">
          <ac:chgData name="Soumil Gupta" userId="S::gupt1174@purdue.edu::6d739dc3-d161-457f-8631-e27e3531f1fa" providerId="AD" clId="Web-{F683F4F6-BE53-0BF5-18E6-2FDD969D83F0}" dt="2025-04-10T15:02:35.404" v="7" actId="1076"/>
          <ac:spMkLst>
            <pc:docMk/>
            <pc:sldMk cId="2579586328" sldId="369"/>
            <ac:spMk id="9" creationId="{07DC64CE-9B24-EAF5-4EB2-4862D940C3ED}"/>
          </ac:spMkLst>
        </pc:spChg>
      </pc:sldChg>
    </pc:docChg>
  </pc:docChgLst>
  <pc:docChgLst>
    <pc:chgData name="Abigail Marie Wetzel" userId="S::wetzel17@purdue.edu::324e1030-18e0-4382-b284-d49f87aa8679" providerId="AD" clId="Web-{5EB23F4B-DD3D-98D2-0862-6A1D6846735D}"/>
    <pc:docChg chg="mod addSld delSld modSld">
      <pc:chgData name="Abigail Marie Wetzel" userId="S::wetzel17@purdue.edu::324e1030-18e0-4382-b284-d49f87aa8679" providerId="AD" clId="Web-{5EB23F4B-DD3D-98D2-0862-6A1D6846735D}" dt="2025-02-13T17:06:00.089" v="114" actId="1076"/>
      <pc:docMkLst>
        <pc:docMk/>
      </pc:docMkLst>
      <pc:sldChg chg="addSp delSp modSp add del">
        <pc:chgData name="Abigail Marie Wetzel" userId="S::wetzel17@purdue.edu::324e1030-18e0-4382-b284-d49f87aa8679" providerId="AD" clId="Web-{5EB23F4B-DD3D-98D2-0862-6A1D6846735D}" dt="2025-02-13T16:48:38.748" v="90"/>
        <pc:sldMkLst>
          <pc:docMk/>
          <pc:sldMk cId="3413635158" sldId="302"/>
        </pc:sldMkLst>
      </pc:sldChg>
      <pc:sldChg chg="addSp modSp">
        <pc:chgData name="Abigail Marie Wetzel" userId="S::wetzel17@purdue.edu::324e1030-18e0-4382-b284-d49f87aa8679" providerId="AD" clId="Web-{5EB23F4B-DD3D-98D2-0862-6A1D6846735D}" dt="2025-02-13T17:06:00.089" v="114" actId="1076"/>
        <pc:sldMkLst>
          <pc:docMk/>
          <pc:sldMk cId="3438992102" sldId="323"/>
        </pc:sldMkLst>
      </pc:sldChg>
      <pc:sldChg chg="addSp delSp modSp">
        <pc:chgData name="Abigail Marie Wetzel" userId="S::wetzel17@purdue.edu::324e1030-18e0-4382-b284-d49f87aa8679" providerId="AD" clId="Web-{5EB23F4B-DD3D-98D2-0862-6A1D6846735D}" dt="2025-02-13T16:49:50.982" v="101"/>
        <pc:sldMkLst>
          <pc:docMk/>
          <pc:sldMk cId="3472944009" sldId="324"/>
        </pc:sldMkLst>
      </pc:sldChg>
      <pc:sldChg chg="addSp delSp modSp">
        <pc:chgData name="Abigail Marie Wetzel" userId="S::wetzel17@purdue.edu::324e1030-18e0-4382-b284-d49f87aa8679" providerId="AD" clId="Web-{5EB23F4B-DD3D-98D2-0862-6A1D6846735D}" dt="2025-02-13T16:38:48.001" v="22"/>
        <pc:sldMkLst>
          <pc:docMk/>
          <pc:sldMk cId="3302373503" sldId="329"/>
        </pc:sldMkLst>
      </pc:sldChg>
      <pc:sldChg chg="new del">
        <pc:chgData name="Abigail Marie Wetzel" userId="S::wetzel17@purdue.edu::324e1030-18e0-4382-b284-d49f87aa8679" providerId="AD" clId="Web-{5EB23F4B-DD3D-98D2-0862-6A1D6846735D}" dt="2025-02-13T16:12:54.556" v="1"/>
        <pc:sldMkLst>
          <pc:docMk/>
          <pc:sldMk cId="2252536798" sldId="344"/>
        </pc:sldMkLst>
      </pc:sldChg>
      <pc:sldChg chg="new del">
        <pc:chgData name="Abigail Marie Wetzel" userId="S::wetzel17@purdue.edu::324e1030-18e0-4382-b284-d49f87aa8679" providerId="AD" clId="Web-{5EB23F4B-DD3D-98D2-0862-6A1D6846735D}" dt="2025-02-13T16:45:10.390" v="57"/>
        <pc:sldMkLst>
          <pc:docMk/>
          <pc:sldMk cId="2761550041" sldId="344"/>
        </pc:sldMkLst>
      </pc:sldChg>
    </pc:docChg>
  </pc:docChgLst>
  <pc:docChgLst>
    <pc:chgData name="Abhinav Bhanupratap Singh" userId="S::sing1583@purdue.edu::b65ceba8-1473-4db9-9b4f-46a7ab4ffa2b" providerId="AD" clId="Web-{DF0A89D7-C3D1-3E21-E064-8AC462852B3C}"/>
    <pc:docChg chg="addSld delSld modSld">
      <pc:chgData name="Abhinav Bhanupratap Singh" userId="S::sing1583@purdue.edu::b65ceba8-1473-4db9-9b4f-46a7ab4ffa2b" providerId="AD" clId="Web-{DF0A89D7-C3D1-3E21-E064-8AC462852B3C}" dt="2025-02-05T16:27:59.717" v="166" actId="1076"/>
      <pc:docMkLst>
        <pc:docMk/>
      </pc:docMkLst>
      <pc:sldChg chg="addSp delSp modSp">
        <pc:chgData name="Abhinav Bhanupratap Singh" userId="S::sing1583@purdue.edu::b65ceba8-1473-4db9-9b4f-46a7ab4ffa2b" providerId="AD" clId="Web-{DF0A89D7-C3D1-3E21-E064-8AC462852B3C}" dt="2025-02-05T15:59:28.512" v="45" actId="1076"/>
        <pc:sldMkLst>
          <pc:docMk/>
          <pc:sldMk cId="3472944009" sldId="324"/>
        </pc:sldMkLst>
      </pc:sldChg>
      <pc:sldChg chg="addSp delSp modSp">
        <pc:chgData name="Abhinav Bhanupratap Singh" userId="S::sing1583@purdue.edu::b65ceba8-1473-4db9-9b4f-46a7ab4ffa2b" providerId="AD" clId="Web-{DF0A89D7-C3D1-3E21-E064-8AC462852B3C}" dt="2025-02-05T16:17:33.002" v="105"/>
        <pc:sldMkLst>
          <pc:docMk/>
          <pc:sldMk cId="3980679441" sldId="327"/>
        </pc:sldMkLst>
      </pc:sldChg>
      <pc:sldChg chg="addSp delSp modSp">
        <pc:chgData name="Abhinav Bhanupratap Singh" userId="S::sing1583@purdue.edu::b65ceba8-1473-4db9-9b4f-46a7ab4ffa2b" providerId="AD" clId="Web-{DF0A89D7-C3D1-3E21-E064-8AC462852B3C}" dt="2025-02-05T16:23:39.274" v="130" actId="1076"/>
        <pc:sldMkLst>
          <pc:docMk/>
          <pc:sldMk cId="3302373503" sldId="329"/>
        </pc:sldMkLst>
      </pc:sldChg>
      <pc:sldChg chg="modSp">
        <pc:chgData name="Abhinav Bhanupratap Singh" userId="S::sing1583@purdue.edu::b65ceba8-1473-4db9-9b4f-46a7ab4ffa2b" providerId="AD" clId="Web-{DF0A89D7-C3D1-3E21-E064-8AC462852B3C}" dt="2025-02-05T16:23:27.024" v="127" actId="1076"/>
        <pc:sldMkLst>
          <pc:docMk/>
          <pc:sldMk cId="1600461463" sldId="330"/>
        </pc:sldMkLst>
      </pc:sldChg>
      <pc:sldChg chg="addSp delSp modSp">
        <pc:chgData name="Abhinav Bhanupratap Singh" userId="S::sing1583@purdue.edu::b65ceba8-1473-4db9-9b4f-46a7ab4ffa2b" providerId="AD" clId="Web-{DF0A89D7-C3D1-3E21-E064-8AC462852B3C}" dt="2025-02-05T16:27:59.717" v="166" actId="1076"/>
        <pc:sldMkLst>
          <pc:docMk/>
          <pc:sldMk cId="3952767687" sldId="332"/>
        </pc:sldMkLst>
      </pc:sldChg>
      <pc:sldChg chg="modSp">
        <pc:chgData name="Abhinav Bhanupratap Singh" userId="S::sing1583@purdue.edu::b65ceba8-1473-4db9-9b4f-46a7ab4ffa2b" providerId="AD" clId="Web-{DF0A89D7-C3D1-3E21-E064-8AC462852B3C}" dt="2025-02-05T15:55:15.601" v="24" actId="1076"/>
        <pc:sldMkLst>
          <pc:docMk/>
          <pc:sldMk cId="1830126931" sldId="340"/>
        </pc:sldMkLst>
      </pc:sldChg>
      <pc:sldChg chg="modSp add replId">
        <pc:chgData name="Abhinav Bhanupratap Singh" userId="S::sing1583@purdue.edu::b65ceba8-1473-4db9-9b4f-46a7ab4ffa2b" providerId="AD" clId="Web-{DF0A89D7-C3D1-3E21-E064-8AC462852B3C}" dt="2025-02-05T16:08:34.101" v="77" actId="1076"/>
        <pc:sldMkLst>
          <pc:docMk/>
          <pc:sldMk cId="3331833938" sldId="342"/>
        </pc:sldMkLst>
      </pc:sldChg>
      <pc:sldChg chg="modSp add replId">
        <pc:chgData name="Abhinav Bhanupratap Singh" userId="S::sing1583@purdue.edu::b65ceba8-1473-4db9-9b4f-46a7ab4ffa2b" providerId="AD" clId="Web-{DF0A89D7-C3D1-3E21-E064-8AC462852B3C}" dt="2025-02-05T16:21:31.819" v="125" actId="1076"/>
        <pc:sldMkLst>
          <pc:docMk/>
          <pc:sldMk cId="161523960" sldId="343"/>
        </pc:sldMkLst>
      </pc:sldChg>
      <pc:sldChg chg="add del replId">
        <pc:chgData name="Abhinav Bhanupratap Singh" userId="S::sing1583@purdue.edu::b65ceba8-1473-4db9-9b4f-46a7ab4ffa2b" providerId="AD" clId="Web-{DF0A89D7-C3D1-3E21-E064-8AC462852B3C}" dt="2025-02-05T16:13:45.685" v="100"/>
        <pc:sldMkLst>
          <pc:docMk/>
          <pc:sldMk cId="2542945505" sldId="343"/>
        </pc:sldMkLst>
      </pc:sldChg>
    </pc:docChg>
  </pc:docChgLst>
  <pc:docChgLst>
    <pc:chgData name="Abigail Marie Wetzel" userId="S::wetzel17@purdue.edu::324e1030-18e0-4382-b284-d49f87aa8679" providerId="AD" clId="Web-{3DDA8EB3-24BA-BE98-FC89-CC852C3A3855}"/>
    <pc:docChg chg="delSld modSld modMainMaster">
      <pc:chgData name="Abigail Marie Wetzel" userId="S::wetzel17@purdue.edu::324e1030-18e0-4382-b284-d49f87aa8679" providerId="AD" clId="Web-{3DDA8EB3-24BA-BE98-FC89-CC852C3A3855}" dt="2025-03-13T15:33:22.306" v="108"/>
      <pc:docMkLst>
        <pc:docMk/>
      </pc:docMkLst>
      <pc:sldChg chg="del">
        <pc:chgData name="Abigail Marie Wetzel" userId="S::wetzel17@purdue.edu::324e1030-18e0-4382-b284-d49f87aa8679" providerId="AD" clId="Web-{3DDA8EB3-24BA-BE98-FC89-CC852C3A3855}" dt="2025-03-13T15:28:32.432" v="48"/>
        <pc:sldMkLst>
          <pc:docMk/>
          <pc:sldMk cId="4037446123" sldId="295"/>
        </pc:sldMkLst>
      </pc:sldChg>
      <pc:sldChg chg="del">
        <pc:chgData name="Abigail Marie Wetzel" userId="S::wetzel17@purdue.edu::324e1030-18e0-4382-b284-d49f87aa8679" providerId="AD" clId="Web-{3DDA8EB3-24BA-BE98-FC89-CC852C3A3855}" dt="2025-03-13T15:28:34.183" v="49"/>
        <pc:sldMkLst>
          <pc:docMk/>
          <pc:sldMk cId="552796892" sldId="296"/>
        </pc:sldMkLst>
      </pc:sldChg>
      <pc:sldChg chg="del">
        <pc:chgData name="Abigail Marie Wetzel" userId="S::wetzel17@purdue.edu::324e1030-18e0-4382-b284-d49f87aa8679" providerId="AD" clId="Web-{3DDA8EB3-24BA-BE98-FC89-CC852C3A3855}" dt="2025-03-13T15:28:30.307" v="47"/>
        <pc:sldMkLst>
          <pc:docMk/>
          <pc:sldMk cId="4152106327" sldId="298"/>
        </pc:sldMkLst>
      </pc:sldChg>
      <pc:sldChg chg="del">
        <pc:chgData name="Abigail Marie Wetzel" userId="S::wetzel17@purdue.edu::324e1030-18e0-4382-b284-d49f87aa8679" providerId="AD" clId="Web-{3DDA8EB3-24BA-BE98-FC89-CC852C3A3855}" dt="2025-03-13T15:28:40.667" v="52"/>
        <pc:sldMkLst>
          <pc:docMk/>
          <pc:sldMk cId="3413635158" sldId="302"/>
        </pc:sldMkLst>
      </pc:sldChg>
      <pc:sldChg chg="del">
        <pc:chgData name="Abigail Marie Wetzel" userId="S::wetzel17@purdue.edu::324e1030-18e0-4382-b284-d49f87aa8679" providerId="AD" clId="Web-{3DDA8EB3-24BA-BE98-FC89-CC852C3A3855}" dt="2025-03-13T15:29:02.667" v="62"/>
        <pc:sldMkLst>
          <pc:docMk/>
          <pc:sldMk cId="3586334615" sldId="313"/>
        </pc:sldMkLst>
      </pc:sldChg>
      <pc:sldChg chg="del">
        <pc:chgData name="Abigail Marie Wetzel" userId="S::wetzel17@purdue.edu::324e1030-18e0-4382-b284-d49f87aa8679" providerId="AD" clId="Web-{3DDA8EB3-24BA-BE98-FC89-CC852C3A3855}" dt="2025-03-13T15:29:19.135" v="71"/>
        <pc:sldMkLst>
          <pc:docMk/>
          <pc:sldMk cId="2637995678" sldId="316"/>
        </pc:sldMkLst>
      </pc:sldChg>
      <pc:sldChg chg="del">
        <pc:chgData name="Abigail Marie Wetzel" userId="S::wetzel17@purdue.edu::324e1030-18e0-4382-b284-d49f87aa8679" providerId="AD" clId="Web-{3DDA8EB3-24BA-BE98-FC89-CC852C3A3855}" dt="2025-03-13T15:29:12.964" v="67"/>
        <pc:sldMkLst>
          <pc:docMk/>
          <pc:sldMk cId="2203369695" sldId="318"/>
        </pc:sldMkLst>
      </pc:sldChg>
      <pc:sldChg chg="del">
        <pc:chgData name="Abigail Marie Wetzel" userId="S::wetzel17@purdue.edu::324e1030-18e0-4382-b284-d49f87aa8679" providerId="AD" clId="Web-{3DDA8EB3-24BA-BE98-FC89-CC852C3A3855}" dt="2025-03-13T15:29:04.979" v="63"/>
        <pc:sldMkLst>
          <pc:docMk/>
          <pc:sldMk cId="68148718" sldId="322"/>
        </pc:sldMkLst>
      </pc:sldChg>
      <pc:sldChg chg="del">
        <pc:chgData name="Abigail Marie Wetzel" userId="S::wetzel17@purdue.edu::324e1030-18e0-4382-b284-d49f87aa8679" providerId="AD" clId="Web-{3DDA8EB3-24BA-BE98-FC89-CC852C3A3855}" dt="2025-03-13T15:29:00.651" v="61"/>
        <pc:sldMkLst>
          <pc:docMk/>
          <pc:sldMk cId="3438992102" sldId="323"/>
        </pc:sldMkLst>
      </pc:sldChg>
      <pc:sldChg chg="addSp modSp del">
        <pc:chgData name="Abigail Marie Wetzel" userId="S::wetzel17@purdue.edu::324e1030-18e0-4382-b284-d49f87aa8679" providerId="AD" clId="Web-{3DDA8EB3-24BA-BE98-FC89-CC852C3A3855}" dt="2025-03-13T15:33:22.306" v="108"/>
        <pc:sldMkLst>
          <pc:docMk/>
          <pc:sldMk cId="3472944009" sldId="324"/>
        </pc:sldMkLst>
      </pc:sldChg>
      <pc:sldChg chg="del">
        <pc:chgData name="Abigail Marie Wetzel" userId="S::wetzel17@purdue.edu::324e1030-18e0-4382-b284-d49f87aa8679" providerId="AD" clId="Web-{3DDA8EB3-24BA-BE98-FC89-CC852C3A3855}" dt="2025-03-13T15:28:38.073" v="51"/>
        <pc:sldMkLst>
          <pc:docMk/>
          <pc:sldMk cId="261393853" sldId="326"/>
        </pc:sldMkLst>
      </pc:sldChg>
      <pc:sldChg chg="del">
        <pc:chgData name="Abigail Marie Wetzel" userId="S::wetzel17@purdue.edu::324e1030-18e0-4382-b284-d49f87aa8679" providerId="AD" clId="Web-{3DDA8EB3-24BA-BE98-FC89-CC852C3A3855}" dt="2025-03-13T15:28:54.167" v="58"/>
        <pc:sldMkLst>
          <pc:docMk/>
          <pc:sldMk cId="3980679441" sldId="327"/>
        </pc:sldMkLst>
      </pc:sldChg>
      <pc:sldChg chg="del">
        <pc:chgData name="Abigail Marie Wetzel" userId="S::wetzel17@purdue.edu::324e1030-18e0-4382-b284-d49f87aa8679" providerId="AD" clId="Web-{3DDA8EB3-24BA-BE98-FC89-CC852C3A3855}" dt="2025-03-13T15:28:44.354" v="54"/>
        <pc:sldMkLst>
          <pc:docMk/>
          <pc:sldMk cId="3302373503" sldId="329"/>
        </pc:sldMkLst>
      </pc:sldChg>
      <pc:sldChg chg="del">
        <pc:chgData name="Abigail Marie Wetzel" userId="S::wetzel17@purdue.edu::324e1030-18e0-4382-b284-d49f87aa8679" providerId="AD" clId="Web-{3DDA8EB3-24BA-BE98-FC89-CC852C3A3855}" dt="2025-03-13T15:28:49.073" v="55"/>
        <pc:sldMkLst>
          <pc:docMk/>
          <pc:sldMk cId="1600461463" sldId="330"/>
        </pc:sldMkLst>
      </pc:sldChg>
      <pc:sldChg chg="del">
        <pc:chgData name="Abigail Marie Wetzel" userId="S::wetzel17@purdue.edu::324e1030-18e0-4382-b284-d49f87aa8679" providerId="AD" clId="Web-{3DDA8EB3-24BA-BE98-FC89-CC852C3A3855}" dt="2025-03-13T15:28:56.995" v="59"/>
        <pc:sldMkLst>
          <pc:docMk/>
          <pc:sldMk cId="3952767687" sldId="332"/>
        </pc:sldMkLst>
      </pc:sldChg>
      <pc:sldChg chg="del">
        <pc:chgData name="Abigail Marie Wetzel" userId="S::wetzel17@purdue.edu::324e1030-18e0-4382-b284-d49f87aa8679" providerId="AD" clId="Web-{3DDA8EB3-24BA-BE98-FC89-CC852C3A3855}" dt="2025-03-13T15:29:06.682" v="64"/>
        <pc:sldMkLst>
          <pc:docMk/>
          <pc:sldMk cId="2310506735" sldId="333"/>
        </pc:sldMkLst>
      </pc:sldChg>
      <pc:sldChg chg="del">
        <pc:chgData name="Abigail Marie Wetzel" userId="S::wetzel17@purdue.edu::324e1030-18e0-4382-b284-d49f87aa8679" providerId="AD" clId="Web-{3DDA8EB3-24BA-BE98-FC89-CC852C3A3855}" dt="2025-03-13T15:29:15.792" v="69"/>
        <pc:sldMkLst>
          <pc:docMk/>
          <pc:sldMk cId="3126541588" sldId="334"/>
        </pc:sldMkLst>
      </pc:sldChg>
      <pc:sldChg chg="del">
        <pc:chgData name="Abigail Marie Wetzel" userId="S::wetzel17@purdue.edu::324e1030-18e0-4382-b284-d49f87aa8679" providerId="AD" clId="Web-{3DDA8EB3-24BA-BE98-FC89-CC852C3A3855}" dt="2025-03-13T15:29:08.010" v="65"/>
        <pc:sldMkLst>
          <pc:docMk/>
          <pc:sldMk cId="161771509" sldId="335"/>
        </pc:sldMkLst>
      </pc:sldChg>
      <pc:sldChg chg="del">
        <pc:chgData name="Abigail Marie Wetzel" userId="S::wetzel17@purdue.edu::324e1030-18e0-4382-b284-d49f87aa8679" providerId="AD" clId="Web-{3DDA8EB3-24BA-BE98-FC89-CC852C3A3855}" dt="2025-03-13T15:29:11.635" v="66"/>
        <pc:sldMkLst>
          <pc:docMk/>
          <pc:sldMk cId="1206849974" sldId="337"/>
        </pc:sldMkLst>
      </pc:sldChg>
      <pc:sldChg chg="del">
        <pc:chgData name="Abigail Marie Wetzel" userId="S::wetzel17@purdue.edu::324e1030-18e0-4382-b284-d49f87aa8679" providerId="AD" clId="Web-{3DDA8EB3-24BA-BE98-FC89-CC852C3A3855}" dt="2025-03-13T15:29:17.339" v="70"/>
        <pc:sldMkLst>
          <pc:docMk/>
          <pc:sldMk cId="3973992443" sldId="338"/>
        </pc:sldMkLst>
      </pc:sldChg>
      <pc:sldChg chg="del">
        <pc:chgData name="Abigail Marie Wetzel" userId="S::wetzel17@purdue.edu::324e1030-18e0-4382-b284-d49f87aa8679" providerId="AD" clId="Web-{3DDA8EB3-24BA-BE98-FC89-CC852C3A3855}" dt="2025-03-13T15:29:14.432" v="68"/>
        <pc:sldMkLst>
          <pc:docMk/>
          <pc:sldMk cId="384883381" sldId="339"/>
        </pc:sldMkLst>
      </pc:sldChg>
      <pc:sldChg chg="del">
        <pc:chgData name="Abigail Marie Wetzel" userId="S::wetzel17@purdue.edu::324e1030-18e0-4382-b284-d49f87aa8679" providerId="AD" clId="Web-{3DDA8EB3-24BA-BE98-FC89-CC852C3A3855}" dt="2025-03-13T15:28:50.667" v="56"/>
        <pc:sldMkLst>
          <pc:docMk/>
          <pc:sldMk cId="1830126931" sldId="340"/>
        </pc:sldMkLst>
      </pc:sldChg>
      <pc:sldChg chg="del">
        <pc:chgData name="Abigail Marie Wetzel" userId="S::wetzel17@purdue.edu::324e1030-18e0-4382-b284-d49f87aa8679" providerId="AD" clId="Web-{3DDA8EB3-24BA-BE98-FC89-CC852C3A3855}" dt="2025-03-13T15:28:29.073" v="46"/>
        <pc:sldMkLst>
          <pc:docMk/>
          <pc:sldMk cId="910964246" sldId="341"/>
        </pc:sldMkLst>
      </pc:sldChg>
      <pc:sldChg chg="del">
        <pc:chgData name="Abigail Marie Wetzel" userId="S::wetzel17@purdue.edu::324e1030-18e0-4382-b284-d49f87aa8679" providerId="AD" clId="Web-{3DDA8EB3-24BA-BE98-FC89-CC852C3A3855}" dt="2025-03-13T15:28:52.479" v="57"/>
        <pc:sldMkLst>
          <pc:docMk/>
          <pc:sldMk cId="3331833938" sldId="342"/>
        </pc:sldMkLst>
      </pc:sldChg>
      <pc:sldChg chg="del">
        <pc:chgData name="Abigail Marie Wetzel" userId="S::wetzel17@purdue.edu::324e1030-18e0-4382-b284-d49f87aa8679" providerId="AD" clId="Web-{3DDA8EB3-24BA-BE98-FC89-CC852C3A3855}" dt="2025-03-13T15:28:59.057" v="60"/>
        <pc:sldMkLst>
          <pc:docMk/>
          <pc:sldMk cId="161523960" sldId="343"/>
        </pc:sldMkLst>
      </pc:sldChg>
      <pc:sldChg chg="del">
        <pc:chgData name="Abigail Marie Wetzel" userId="S::wetzel17@purdue.edu::324e1030-18e0-4382-b284-d49f87aa8679" providerId="AD" clId="Web-{3DDA8EB3-24BA-BE98-FC89-CC852C3A3855}" dt="2025-03-13T15:28:36.198" v="50"/>
        <pc:sldMkLst>
          <pc:docMk/>
          <pc:sldMk cId="3286835946" sldId="344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2613365997" sldId="345"/>
        </pc:sldMkLst>
      </pc:sldChg>
      <pc:sldChg chg="del">
        <pc:chgData name="Abigail Marie Wetzel" userId="S::wetzel17@purdue.edu::324e1030-18e0-4382-b284-d49f87aa8679" providerId="AD" clId="Web-{3DDA8EB3-24BA-BE98-FC89-CC852C3A3855}" dt="2025-03-13T15:28:42.354" v="53"/>
        <pc:sldMkLst>
          <pc:docMk/>
          <pc:sldMk cId="3656402080" sldId="346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1018050751" sldId="347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2710205535" sldId="348"/>
        </pc:sldMkLst>
      </pc:sldChg>
      <pc:sldChg chg="addSp del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1535737601" sldId="349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623441669" sldId="350"/>
        </pc:sldMkLst>
      </pc:sldChg>
      <pc:sldChg chg="addSp delSp modSp">
        <pc:chgData name="Abigail Marie Wetzel" userId="S::wetzel17@purdue.edu::324e1030-18e0-4382-b284-d49f87aa8679" providerId="AD" clId="Web-{3DDA8EB3-24BA-BE98-FC89-CC852C3A3855}" dt="2025-03-13T15:33:16.994" v="107" actId="20577"/>
        <pc:sldMkLst>
          <pc:docMk/>
          <pc:sldMk cId="2086624025" sldId="352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3611639832" sldId="353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1827033184" sldId="354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3822844933" sldId="356"/>
        </pc:sldMkLst>
        <pc:picChg chg="mod">
          <ac:chgData name="Abigail Marie Wetzel" userId="S::wetzel17@purdue.edu::324e1030-18e0-4382-b284-d49f87aa8679" providerId="AD" clId="Web-{3DDA8EB3-24BA-BE98-FC89-CC852C3A3855}" dt="2025-03-13T15:10:40.532" v="10"/>
          <ac:picMkLst>
            <pc:docMk/>
            <pc:sldMk cId="3822844933" sldId="356"/>
            <ac:picMk id="12" creationId="{663006D5-BEDD-CBFD-D314-865BF4AC8BF1}"/>
          </ac:picMkLst>
        </pc:picChg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712383323" sldId="357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4070471548" sldId="358"/>
        </pc:sldMkLst>
      </pc:sldChg>
      <pc:sldChg chg="modSp">
        <pc:chgData name="Abigail Marie Wetzel" userId="S::wetzel17@purdue.edu::324e1030-18e0-4382-b284-d49f87aa8679" providerId="AD" clId="Web-{3DDA8EB3-24BA-BE98-FC89-CC852C3A3855}" dt="2025-03-13T15:14:31.999" v="28"/>
        <pc:sldMkLst>
          <pc:docMk/>
          <pc:sldMk cId="2767543727" sldId="359"/>
        </pc:sldMkLst>
      </pc:sldChg>
      <pc:sldChg chg="modSp">
        <pc:chgData name="Abigail Marie Wetzel" userId="S::wetzel17@purdue.edu::324e1030-18e0-4382-b284-d49f87aa8679" providerId="AD" clId="Web-{3DDA8EB3-24BA-BE98-FC89-CC852C3A3855}" dt="2025-03-13T15:14:06.515" v="23"/>
        <pc:sldMkLst>
          <pc:docMk/>
          <pc:sldMk cId="758868520" sldId="362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4229133556" sldId="363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3645976213" sldId="364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3754033190" sldId="365"/>
        </pc:sldMkLst>
      </pc:sldChg>
      <pc:sldChg chg="add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1544335189" sldId="367"/>
        </pc:sldMkLst>
      </pc:sldChg>
      <pc:sldChg chg="addSp delSp modSp">
        <pc:chgData name="Abigail Marie Wetzel" userId="S::wetzel17@purdue.edu::324e1030-18e0-4382-b284-d49f87aa8679" providerId="AD" clId="Web-{3DDA8EB3-24BA-BE98-FC89-CC852C3A3855}" dt="2025-03-13T15:32:34.150" v="102"/>
        <pc:sldMkLst>
          <pc:docMk/>
          <pc:sldMk cId="1302264452" sldId="368"/>
        </pc:sldMkLst>
      </pc:sldChg>
      <pc:sldChg chg="modSp">
        <pc:chgData name="Abigail Marie Wetzel" userId="S::wetzel17@purdue.edu::324e1030-18e0-4382-b284-d49f87aa8679" providerId="AD" clId="Web-{3DDA8EB3-24BA-BE98-FC89-CC852C3A3855}" dt="2025-03-13T15:14:53.937" v="33"/>
        <pc:sldMkLst>
          <pc:docMk/>
          <pc:sldMk cId="2579586328" sldId="369"/>
        </pc:sldMkLst>
        <pc:spChg chg="mod">
          <ac:chgData name="Abigail Marie Wetzel" userId="S::wetzel17@purdue.edu::324e1030-18e0-4382-b284-d49f87aa8679" providerId="AD" clId="Web-{3DDA8EB3-24BA-BE98-FC89-CC852C3A3855}" dt="2025-03-13T15:11:31.453" v="15" actId="20577"/>
          <ac:spMkLst>
            <pc:docMk/>
            <pc:sldMk cId="2579586328" sldId="369"/>
            <ac:spMk id="29" creationId="{86280789-DD2E-6E2E-2F2A-465BCC3F10BD}"/>
          </ac:spMkLst>
        </pc:spChg>
      </pc:sldChg>
      <pc:sldChg chg="modSp">
        <pc:chgData name="Abigail Marie Wetzel" userId="S::wetzel17@purdue.edu::324e1030-18e0-4382-b284-d49f87aa8679" providerId="AD" clId="Web-{3DDA8EB3-24BA-BE98-FC89-CC852C3A3855}" dt="2025-03-13T15:14:46.608" v="31"/>
        <pc:sldMkLst>
          <pc:docMk/>
          <pc:sldMk cId="226160932" sldId="371"/>
        </pc:sldMkLst>
      </pc:sldChg>
      <pc:sldChg chg="modSp">
        <pc:chgData name="Abigail Marie Wetzel" userId="S::wetzel17@purdue.edu::324e1030-18e0-4382-b284-d49f87aa8679" providerId="AD" clId="Web-{3DDA8EB3-24BA-BE98-FC89-CC852C3A3855}" dt="2025-03-13T15:15:03.405" v="35"/>
        <pc:sldMkLst>
          <pc:docMk/>
          <pc:sldMk cId="447754849" sldId="372"/>
        </pc:sldMkLst>
      </pc:sldChg>
      <pc:sldMasterChg chg="modSp mod modSldLayout">
        <pc:chgData name="Abigail Marie Wetzel" userId="S::wetzel17@purdue.edu::324e1030-18e0-4382-b284-d49f87aa8679" providerId="AD" clId="Web-{3DDA8EB3-24BA-BE98-FC89-CC852C3A3855}" dt="2025-03-13T15:32:53.994" v="105"/>
        <pc:sldMasterMkLst>
          <pc:docMk/>
          <pc:sldMasterMk cId="3825614813" sldId="2147483715"/>
        </pc:sldMasterMkLst>
        <pc:sldLayoutChg chg="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4214527922" sldId="2147483716"/>
          </pc:sldLayoutMkLst>
        </pc:sldLayoutChg>
        <pc:sldLayoutChg chg="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569925206" sldId="2147483717"/>
          </pc:sldLayoutMkLst>
        </pc:sldLayoutChg>
        <pc:sldLayoutChg chg="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3586611153" sldId="2147483718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2604212396" sldId="2147483719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3628432518" sldId="2147483720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131998448" sldId="2147483721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626903686" sldId="2147483722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3639963463" sldId="2147483723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681714512" sldId="2147483724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726685085" sldId="2147483725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2460767190" sldId="2147483726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406290031" sldId="2147483727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3433354303" sldId="2147483728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5941760" sldId="2147483729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588244453" sldId="2147483730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2750330322" sldId="2147483731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689313171" sldId="2147483732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885527150" sldId="2147483733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703441832" sldId="2147483734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2216712600" sldId="2147483735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838946650" sldId="2147483736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3347540712" sldId="2147483737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546374836" sldId="2147483738"/>
          </pc:sldLayoutMkLst>
        </pc:sldLayoutChg>
        <pc:sldLayoutChg chg="modSp 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3941502010" sldId="2147483739"/>
          </pc:sldLayoutMkLst>
        </pc:sldLayoutChg>
        <pc:sldLayoutChg chg="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703653978" sldId="2147483740"/>
          </pc:sldLayoutMkLst>
        </pc:sldLayoutChg>
        <pc:sldLayoutChg chg="mod">
          <pc:chgData name="Abigail Marie Wetzel" userId="S::wetzel17@purdue.edu::324e1030-18e0-4382-b284-d49f87aa8679" providerId="AD" clId="Web-{3DDA8EB3-24BA-BE98-FC89-CC852C3A3855}" dt="2025-03-13T15:32:53.994" v="105"/>
          <pc:sldLayoutMkLst>
            <pc:docMk/>
            <pc:sldMasterMk cId="3825614813" sldId="2147483715"/>
            <pc:sldLayoutMk cId="1618025383" sldId="2147483741"/>
          </pc:sldLayoutMkLst>
        </pc:sldLayoutChg>
      </pc:sldMasterChg>
    </pc:docChg>
  </pc:docChgLst>
</pc:chgInfo>
</file>

<file path=ppt/comments/modernComment_162_6CE650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1AC3B6-273A-4E07-879E-B2D3E2C6DA62}" authorId="{B49AC36E-32A1-A825-679A-2737266CBF90}" status="resolved" created="2025-04-03T15:28:15.980" complete="100000">
    <pc:sldMkLst xmlns:pc="http://schemas.microsoft.com/office/powerpoint/2013/main/command">
      <pc:docMk/>
      <pc:sldMk cId="1827033184" sldId="354"/>
    </pc:sldMkLst>
    <p188:txBody>
      <a:bodyPr/>
      <a:lstStyle/>
      <a:p>
        <a:r>
          <a:rPr lang="en-US"/>
          <a:t>Find an image of the overview of the module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4-10T15:08:00.475" authorId="{B49AC36E-32A1-A825-679A-2737266CBF90}"/>
          </p223:rxn>
        </p223:reactions>
      </p:ext>
    </p188:extLst>
  </p188:cm>
</p188:cmLst>
</file>

<file path=ppt/comments/modernComment_171_99C15D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FCE6079-33FA-406E-9515-61A7C6CD567E}" authorId="{07102E4D-CC77-292E-D945-41FD71248328}" created="2025-04-05T02:03:09.64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79586328" sldId="369"/>
      <ac:picMk id="7" creationId="{F65F92DA-684C-70D9-3360-143E839AB7ED}"/>
    </ac:deMkLst>
    <p188:txBody>
      <a:bodyPr/>
      <a:lstStyle/>
      <a:p>
        <a:r>
          <a:rPr lang="en-US"/>
          <a:t>Edit please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6CF7-48D8-2F46-AFC8-8A5D2298DFD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BF745-0557-B241-863F-056113C70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1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4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8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9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******WE ARE MISSING BOTH BOLTS PARTS******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29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38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04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2005070"/>
            <a:ext cx="7763458" cy="592834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29338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2"/>
                </a:solidFill>
                <a:latin typeface="Acumin Pro Semibold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07129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2"/>
                </a:solidFill>
                <a:latin typeface="Acumin Pro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A7607E-0B69-7042-8E26-D319E7C24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984" y="5739523"/>
            <a:ext cx="5061853" cy="5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2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3" y="3652272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1" y="1543323"/>
            <a:ext cx="546974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75945" y="1543323"/>
            <a:ext cx="5458727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929" y="3652271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1641B97-9FFC-02AC-9A83-AD9CF1F958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6B14BD-CFB6-3C4F-AAF3-F2A68C6A23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5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4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2" y="1543323"/>
            <a:ext cx="3534479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336974" y="1543324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5959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05605" y="1532307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7E27B2-1DE2-3469-81EF-9EBD7DC7AF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0" y="3641255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039C530-4D1F-8F28-146E-3ECC4BBCE9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47255F-989B-F94D-BF00-269B58464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6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402-16CB-60F1-259A-4E1A1619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3" cy="964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9552-EB9F-6D72-9130-E107C02C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570383"/>
            <a:ext cx="4314823" cy="42986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6EAB8-D2BB-0BDE-C7AC-895B69CA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1" y="457200"/>
            <a:ext cx="6662927" cy="54117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C4977-AD33-556A-2AED-7416F7D439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A5D514-C8D5-D444-A325-F5D3CAF51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9A83-2C12-9A72-A547-B9374C10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70037"/>
            <a:ext cx="4325711" cy="1034775"/>
          </a:xfrm>
        </p:spPr>
        <p:txBody>
          <a:bodyPr anchor="b"/>
          <a:lstStyle>
            <a:lvl1pPr fontAlgn="t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70037"/>
            <a:ext cx="6562498" cy="53910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759226"/>
            <a:ext cx="4325711" cy="4086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56456-EFF1-AF89-28F7-3D4A6920E0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F06CC1-8425-0F44-8ED1-9A19E605B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4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3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832766-AA56-63AE-E2AA-9A294734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92D672-5C11-B647-ADA7-722837BA86C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86962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FB8997-E903-BD34-CBB7-A70F3BD09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135B86-20D4-13D9-0376-A64DF5C381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DECA08-2380-3A4F-97C0-B6ABED494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086" y="1543323"/>
            <a:ext cx="5862679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5759" y="1543322"/>
            <a:ext cx="5129927" cy="43075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486577" y="3795304"/>
            <a:ext cx="2844188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086" y="3795304"/>
            <a:ext cx="2844188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9D6A4-F44C-720B-EF21-A331231A6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8479EE-52A0-5542-BFF9-DEC640B36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8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A3B0E8-AC0D-A169-37E3-2D123D6EBF2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325104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40970D8-E511-89A8-FC5C-6DB37485ADE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181729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04B79A-B4BD-0306-3D46-D570E1F51CA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03332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0B4796-C4B7-C272-5ADD-7D6C896B70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181729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33AE4D-056F-FC97-1F10-877F247AB31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13656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9716662-3C77-F831-E45C-F9EA49810F58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35428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ED1A14F-5E0D-476E-9C60-BD987EFC494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03332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0003A4C-26CB-DD7F-0B22-024AFB58DC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193008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8CE8D58-56A2-6AE5-AB18-C53F4134DD88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281560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4C2D1F-1A58-AC60-F606-B816E5F23FF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193008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D3EBD5-219C-5B88-5FAA-E3535228FBD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24D92CB-DB6C-EEE8-BDA7-E3D7B06436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F01ABD-E901-DB43-95D9-76E495318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4" y="1542762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4406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3655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223A017-A902-92C1-8A99-7D45B08D860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2904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352EAA-3DC6-450E-518D-B55638975EC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1843620" y="3651150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E5E3807-051E-4D4B-1143-A6B4BDDBB5D8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74136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659EF4B-6B57-DE2A-B33A-D60A659CFE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63385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B1371B0-95CE-4462-18BB-F77CBC19BF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BD3010-553F-8C4F-9E2C-9AA365C42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13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1986" y="3884037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A134D-7A3A-AD4B-91DF-57347E308706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81B053-21C8-C0AD-58C7-637A6315D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1726" y="3395949"/>
            <a:ext cx="521294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2033E-9DB9-9A2B-D4C5-6D8960838D22}"/>
              </a:ext>
            </a:extLst>
          </p:cNvPr>
          <p:cNvSpPr/>
          <p:nvPr userDrawn="1"/>
        </p:nvSpPr>
        <p:spPr>
          <a:xfrm>
            <a:off x="6521856" y="5636913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02FFCFA-A84F-7535-4A5F-29A5FC64606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21726" y="5636913"/>
            <a:ext cx="521281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785C5DB-355E-CD09-6EF5-58F892E8FB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6233CA-62C9-3849-81B7-C507CE745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2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87219" y="3884037"/>
            <a:ext cx="2447580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21986" y="3879120"/>
            <a:ext cx="2528916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C4E08-5A51-BF4F-655E-4E54DD771548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D80C23-74F3-F853-02BF-83C74303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823" y="3395949"/>
            <a:ext cx="5162846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2EB8-4EFD-86A4-8EB8-8A4F1A1AA2DF}"/>
              </a:ext>
            </a:extLst>
          </p:cNvPr>
          <p:cNvSpPr/>
          <p:nvPr userDrawn="1"/>
        </p:nvSpPr>
        <p:spPr>
          <a:xfrm>
            <a:off x="6512818" y="5631997"/>
            <a:ext cx="2512330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4B2AA-E0AE-18DD-BAA3-AF2A9CA6987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62654" y="5631997"/>
            <a:ext cx="2488248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B5CD1-FF93-2C9C-1BFF-73A3CE39E65D}"/>
              </a:ext>
            </a:extLst>
          </p:cNvPr>
          <p:cNvSpPr/>
          <p:nvPr userDrawn="1"/>
        </p:nvSpPr>
        <p:spPr>
          <a:xfrm>
            <a:off x="9287218" y="5641703"/>
            <a:ext cx="2431941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272AC-9734-6D60-9441-B5E7B9E4E37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337055" y="5641703"/>
            <a:ext cx="2408630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E9F3313-6532-97CE-1E0D-3A21EA40A3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40769B-9F5E-BC40-9098-8BF92EA7B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AC0BB7-28CB-1045-A186-168990E05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84" y="5739523"/>
            <a:ext cx="5061853" cy="535961"/>
          </a:xfrm>
          <a:prstGeom prst="rect">
            <a:avLst/>
          </a:prstGeom>
        </p:spPr>
      </p:pic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EEEEC0-D7E4-4DE5-4E3D-FAAD9ABA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1812045"/>
            <a:ext cx="7763458" cy="719757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EDB9B8-C811-84E9-5F58-0130F3A80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17146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tx1"/>
                </a:solidFill>
                <a:latin typeface="Acumin Pro Semibold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BF34A7-30DF-7BD2-A5A2-434BBF667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48847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cumin Pro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3/31/23</a:t>
            </a:r>
          </a:p>
        </p:txBody>
      </p:sp>
    </p:spTree>
    <p:extLst>
      <p:ext uri="{BB962C8B-B14F-4D97-AF65-F5344CB8AC3E}">
        <p14:creationId xmlns:p14="http://schemas.microsoft.com/office/powerpoint/2010/main" val="56992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FF414-FA47-F7EC-7EFB-7073E26BB831}"/>
              </a:ext>
            </a:extLst>
          </p:cNvPr>
          <p:cNvSpPr/>
          <p:nvPr userDrawn="1"/>
        </p:nvSpPr>
        <p:spPr>
          <a:xfrm>
            <a:off x="7938475" y="1315894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C0F4F-1E76-E3A4-E5AA-8FA79C7C69FB}"/>
              </a:ext>
            </a:extLst>
          </p:cNvPr>
          <p:cNvSpPr/>
          <p:nvPr userDrawn="1"/>
        </p:nvSpPr>
        <p:spPr>
          <a:xfrm>
            <a:off x="4420956" y="1315895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105CB-DECE-0616-2A57-776784CFC1CB}"/>
              </a:ext>
            </a:extLst>
          </p:cNvPr>
          <p:cNvSpPr/>
          <p:nvPr userDrawn="1"/>
        </p:nvSpPr>
        <p:spPr>
          <a:xfrm>
            <a:off x="903437" y="1315896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3FE17-B697-FB87-4ED6-D832D798E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06" y="143646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65CB9D-AA49-05C2-2100-C63D32C82B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943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3204028-135E-83A2-B94A-693154F53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284" y="143646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E810FD-2D00-764A-B144-B235C21E32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721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71EF50-386A-A3B9-93FB-6EF179A4EE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803" y="143391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AE17ED9-FDD9-34C3-1F7D-9A8EA4C4B4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240" y="4043274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7D3ED32-45F9-B948-371F-67E8465B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F278F-8AAE-FA0B-4B47-AB0FFECE6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40B5B1B-89D1-9945-6AB1-0D9B2E2700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87907" y="2065260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AB75A6-8C36-AD93-09A1-D377BF55C686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605427" y="2065259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FCE088-E342-EDAD-213D-39C8B8D8505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2945" y="2065259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448A2B-3CA5-7144-A47D-5D9E21985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12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98D576-4759-5408-883D-2E56D9D0F603}"/>
              </a:ext>
            </a:extLst>
          </p:cNvPr>
          <p:cNvSpPr/>
          <p:nvPr userDrawn="1"/>
        </p:nvSpPr>
        <p:spPr>
          <a:xfrm>
            <a:off x="7938216" y="1315892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44A1A-1D1D-F2D9-8EC1-EFF25EBA1FB0}"/>
              </a:ext>
            </a:extLst>
          </p:cNvPr>
          <p:cNvSpPr/>
          <p:nvPr userDrawn="1"/>
        </p:nvSpPr>
        <p:spPr>
          <a:xfrm>
            <a:off x="4420697" y="1315893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8D75A-DD50-6C6E-0A9D-7F77E72C780A}"/>
              </a:ext>
            </a:extLst>
          </p:cNvPr>
          <p:cNvSpPr/>
          <p:nvPr userDrawn="1"/>
        </p:nvSpPr>
        <p:spPr>
          <a:xfrm>
            <a:off x="903178" y="1315894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6A1563-09E6-06B6-EC4A-8E309CC5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247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F401EC8-7352-A985-133C-726A718A9E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025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1A04C69-EC92-81B2-FCD5-39464C669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544" y="143391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E5BF8CB-9477-F598-75C4-6F35D608B3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1684" y="2040670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6CE746-1703-63A8-BBD4-546AD104E27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04880" y="2065258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53952BA5-2190-5106-0EBD-DA1D15EFB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684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835FE666-CADC-4DB4-80A4-BFD9823DE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462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AECA5017-0E7C-4957-02B2-65FA6C1F6E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6981" y="4043272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endParaRPr lang="en-US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F4CE92C-83FA-CA44-69CB-E6229E14419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129414" y="2071424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DDE6D-DD47-E873-4306-EBFC1F91F65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07F060-34BB-BD49-B7EF-A384BFD4F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46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5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79A34A-6A6B-FC98-1EC8-8347FAB1A48F}"/>
              </a:ext>
            </a:extLst>
          </p:cNvPr>
          <p:cNvSpPr/>
          <p:nvPr userDrawn="1"/>
        </p:nvSpPr>
        <p:spPr>
          <a:xfrm>
            <a:off x="1008584" y="1660596"/>
            <a:ext cx="1918020" cy="436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F2A76-73C1-7478-1C52-F70D9B50BC0A}"/>
              </a:ext>
            </a:extLst>
          </p:cNvPr>
          <p:cNvSpPr/>
          <p:nvPr userDrawn="1"/>
        </p:nvSpPr>
        <p:spPr>
          <a:xfrm>
            <a:off x="1011339" y="2160555"/>
            <a:ext cx="1915265" cy="32335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25D0-8078-E003-46A7-FFCB83C221E0}"/>
              </a:ext>
            </a:extLst>
          </p:cNvPr>
          <p:cNvSpPr/>
          <p:nvPr userDrawn="1"/>
        </p:nvSpPr>
        <p:spPr>
          <a:xfrm>
            <a:off x="3045437" y="1660596"/>
            <a:ext cx="1918020" cy="43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AD059-9160-4AE4-0F86-92FB0AAD082C}"/>
              </a:ext>
            </a:extLst>
          </p:cNvPr>
          <p:cNvSpPr/>
          <p:nvPr userDrawn="1"/>
        </p:nvSpPr>
        <p:spPr>
          <a:xfrm>
            <a:off x="3048192" y="2160555"/>
            <a:ext cx="1915265" cy="32335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701C0-7A2F-0B95-E95C-07302A14CA56}"/>
              </a:ext>
            </a:extLst>
          </p:cNvPr>
          <p:cNvSpPr/>
          <p:nvPr userDrawn="1"/>
        </p:nvSpPr>
        <p:spPr>
          <a:xfrm>
            <a:off x="5082290" y="1660596"/>
            <a:ext cx="1918020" cy="4364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86ED8-9187-C7FB-F774-CE52A2971FFD}"/>
              </a:ext>
            </a:extLst>
          </p:cNvPr>
          <p:cNvSpPr/>
          <p:nvPr userDrawn="1"/>
        </p:nvSpPr>
        <p:spPr>
          <a:xfrm>
            <a:off x="5085045" y="2160555"/>
            <a:ext cx="1915265" cy="3233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F5635-02F3-829F-B778-4A766D8D4A2D}"/>
              </a:ext>
            </a:extLst>
          </p:cNvPr>
          <p:cNvSpPr/>
          <p:nvPr userDrawn="1"/>
        </p:nvSpPr>
        <p:spPr>
          <a:xfrm>
            <a:off x="7119143" y="1660596"/>
            <a:ext cx="1918020" cy="436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D6A50-2E1C-FDDB-2F9B-D9101B8535C5}"/>
              </a:ext>
            </a:extLst>
          </p:cNvPr>
          <p:cNvSpPr/>
          <p:nvPr userDrawn="1"/>
        </p:nvSpPr>
        <p:spPr>
          <a:xfrm>
            <a:off x="7121898" y="2160555"/>
            <a:ext cx="1915265" cy="3233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9B4FF-413F-3DBC-C6E4-087C951C5464}"/>
              </a:ext>
            </a:extLst>
          </p:cNvPr>
          <p:cNvSpPr/>
          <p:nvPr userDrawn="1"/>
        </p:nvSpPr>
        <p:spPr>
          <a:xfrm>
            <a:off x="9155998" y="1660596"/>
            <a:ext cx="1918020" cy="436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8434E-9F38-4592-327E-51A570C73E09}"/>
              </a:ext>
            </a:extLst>
          </p:cNvPr>
          <p:cNvSpPr/>
          <p:nvPr userDrawn="1"/>
        </p:nvSpPr>
        <p:spPr>
          <a:xfrm>
            <a:off x="9158753" y="2160555"/>
            <a:ext cx="1915265" cy="3233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BA8130D-B7F2-9815-5056-6F334D4BB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8584" y="1783909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A41A66E4-0B84-E1FB-88CD-3E0E6E80C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438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35E5CE7-3D80-1BB5-DACD-8A63CA927E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2291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85C02D4-EA4F-4962-D397-F6439EC5C6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19145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F46F0A7-55C4-6BAE-BCB0-157A86C91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6000" y="1770870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200" b="1" i="0" baseline="0">
                <a:solidFill>
                  <a:schemeClr val="bg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69C3F7-0A3A-FAC2-6540-8BB750E9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982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40CB427-2320-1A81-037C-6D83BCA5B36F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3175312" y="2299864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144BCA8-7BD5-8323-CDAB-E5362D78AA68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5212165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2EC0719-39BA-B2AB-F29D-3C947DC7892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7249018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939ED29-1A95-3771-8E52-C1F99F848AB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285873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F45DEB53-8B0A-80C6-DDED-B7234423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58850-3E44-9220-12DF-98BC6F729C54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6A2140-FACF-CA45-8A00-22E6CE9B8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0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Black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4"/>
            <a:ext cx="6581614" cy="6867524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-944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0ED9A8-0DA3-BC24-94A1-086C8ECA8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D8470-6707-634E-83EB-0AE05382F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7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White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5"/>
            <a:ext cx="6581614" cy="6892463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11E696-D9D7-67E3-048E-80603F311A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5C8EBF-DB02-8946-BADD-0832FFD1F1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2"/>
                </a:solidFill>
                <a:latin typeface="Acumin Pro Medium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C3A567-3D58-2F44-803E-CF1742FF8E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988" y="5739523"/>
            <a:ext cx="5061844" cy="5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3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648B145-A545-0D6D-AFF0-0F715C90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3D40940-377F-6BBC-02CB-083B672BF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cumin Pro Medium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A4D2F-F17A-B040-9E4F-AFE7D2510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984" y="5739523"/>
            <a:ext cx="5061853" cy="5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76D92-8FAB-782E-E607-5D0C5CC9C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CAFF-04F4-A34D-B7B6-EBED6965FE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FDAFB6-8BB6-ADBB-6574-5B0C25E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671391"/>
            <a:ext cx="11266714" cy="14014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F931D0-D7E7-D9E1-3CCC-83299A092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972" y="6085510"/>
            <a:ext cx="11266714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 i="0">
                <a:solidFill>
                  <a:schemeClr val="tx1"/>
                </a:solidFill>
                <a:latin typeface="Acumin Pro Medium" panose="020B0504020202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61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5"/>
            <a:ext cx="12192000" cy="6892463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A0E95C-D44C-0BD3-29E1-C39EBAC823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260421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1718D0-66F2-E88D-01BB-CD3AF9F1A3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E2C5A-A68B-8B4D-AD1E-7E188DB11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3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2">
            <a:noAutofit/>
          </a:bodyPr>
          <a:lstStyle>
            <a:lvl1pPr marL="0" indent="0" algn="l" fontAlgn="t">
              <a:buFontTx/>
              <a:buNone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1718D0-66F2-E88D-01BB-CD3AF9F1A3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775B48-1397-204B-9E62-28BD46C7B8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98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EE0A7E-143D-2A83-397F-55801DA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EE62C3-A7DA-7701-DE4B-C1A290C4FA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54FE2-5844-7885-7089-16924C393E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831242-0B13-0B45-9AD8-5F33263E3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03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23E79-165A-C0A0-34F4-D4CD4FAC54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EDD61F-A63A-9544-9F2C-1953A6CBE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6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543324"/>
            <a:ext cx="3507565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77F14-E88B-D0A5-6F63-E4DA45A7C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217" y="1543323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95E987-1BAB-5DE6-3A52-75935C6298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243137" y="1543322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A31FF2-2F1A-7D0F-36B0-1773F6A9A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20F0F-7917-55BD-382B-A4E02410819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/>
              <a:t>hi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185A7B-0FA4-7A42-8B8A-2350372CE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607" y="6218750"/>
            <a:ext cx="3362231" cy="3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1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9200A-5F39-EB36-4116-B2C1717CC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48231" y="6295058"/>
            <a:ext cx="1786567" cy="323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/>
              <a:t>hi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F61CC-58D4-72CE-66CA-BFE87D08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295-B2CD-F1FF-F99B-B267D174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192696"/>
            <a:ext cx="11266714" cy="483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1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2" r:id="rId3"/>
    <p:sldLayoutId id="2147483708" r:id="rId4"/>
    <p:sldLayoutId id="2147483687" r:id="rId5"/>
    <p:sldLayoutId id="2147483714" r:id="rId6"/>
    <p:sldLayoutId id="2147483688" r:id="rId7"/>
    <p:sldLayoutId id="2147483650" r:id="rId8"/>
    <p:sldLayoutId id="2147483701" r:id="rId9"/>
    <p:sldLayoutId id="2147483711" r:id="rId10"/>
    <p:sldLayoutId id="2147483712" r:id="rId11"/>
    <p:sldLayoutId id="2147483656" r:id="rId12"/>
    <p:sldLayoutId id="2147483657" r:id="rId13"/>
    <p:sldLayoutId id="2147483706" r:id="rId14"/>
    <p:sldLayoutId id="2147483705" r:id="rId15"/>
    <p:sldLayoutId id="2147483707" r:id="rId16"/>
    <p:sldLayoutId id="2147483713" r:id="rId17"/>
    <p:sldLayoutId id="2147483709" r:id="rId18"/>
    <p:sldLayoutId id="2147483710" r:id="rId19"/>
    <p:sldLayoutId id="2147483653" r:id="rId20"/>
    <p:sldLayoutId id="2147483690" r:id="rId21"/>
    <p:sldLayoutId id="2147483704" r:id="rId22"/>
    <p:sldLayoutId id="2147483692" r:id="rId23"/>
    <p:sldLayoutId id="2147483693" r:id="rId24"/>
    <p:sldLayoutId id="2147483691" r:id="rId25"/>
    <p:sldLayoutId id="2147483703" r:id="rId26"/>
  </p:sldLayoutIdLst>
  <p:hf sldNum="0" hd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lang="en-US" sz="4800" b="1" i="1" kern="1200" cap="none" baseline="0" dirty="0">
          <a:solidFill>
            <a:schemeClr val="tx1"/>
          </a:solidFill>
          <a:latin typeface="Acumin Pro Condensed Semibold" panose="020B0506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5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 baseline="0">
          <a:solidFill>
            <a:schemeClr val="tx1"/>
          </a:solidFill>
          <a:latin typeface="Acumin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microsoft.com/office/2018/10/relationships/comments" Target="../comments/modernComment_171_99C15D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7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8gbKJ7MolA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microsoft.com/office/2018/10/relationships/comments" Target="../comments/modernComment_162_6CE650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cumin Pro Condensed Semibold"/>
              </a:rPr>
              <a:t>Brake System Module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EV Kart Manual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18A17-096C-AED1-C745-D58ECF2EFE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EPICS</a:t>
            </a:r>
          </a:p>
        </p:txBody>
      </p:sp>
    </p:spTree>
    <p:extLst>
      <p:ext uri="{BB962C8B-B14F-4D97-AF65-F5344CB8AC3E}">
        <p14:creationId xmlns:p14="http://schemas.microsoft.com/office/powerpoint/2010/main" val="415499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77D85-1A48-3233-BE0A-79D92D06F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5E5CAB-7B9B-2406-9808-5928E9BA7DCC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019A1B-D60D-8C92-9A05-AD9423B11571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6DB9D590-E950-5EA0-A776-204C1E6A6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63377-1046-6908-C518-435F08D41D68}"/>
              </a:ext>
            </a:extLst>
          </p:cNvPr>
          <p:cNvSpPr txBox="1"/>
          <p:nvPr/>
        </p:nvSpPr>
        <p:spPr>
          <a:xfrm>
            <a:off x="10539984" y="457199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"/>
                <a:ea typeface="+mj-ea"/>
                <a:cs typeface="+mj-cs"/>
              </a:rPr>
              <a:t>1.2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DDFF2-5BB6-FC4B-7BC3-45E29ABEADD0}"/>
              </a:ext>
            </a:extLst>
          </p:cNvPr>
          <p:cNvSpPr txBox="1"/>
          <p:nvPr/>
        </p:nvSpPr>
        <p:spPr>
          <a:xfrm>
            <a:off x="6639673" y="1196622"/>
            <a:ext cx="2078736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Master Cylinder Bolt M6 x 45</a:t>
            </a:r>
          </a:p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3673F3-766D-19E5-54EB-FEDAA47F8E01}"/>
              </a:ext>
            </a:extLst>
          </p:cNvPr>
          <p:cNvSpPr txBox="1"/>
          <p:nvPr/>
        </p:nvSpPr>
        <p:spPr>
          <a:xfrm>
            <a:off x="605619" y="1827068"/>
            <a:ext cx="5476167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Place Master Cylinder Cap Washer onto the bolts and screw the nut onto the washer.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Tighten them firmly using a wrench to prevent movement.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5AFD04-69B2-F422-DCD9-BE9D9455F3AA}"/>
              </a:ext>
            </a:extLst>
          </p:cNvPr>
          <p:cNvSpPr txBox="1"/>
          <p:nvPr/>
        </p:nvSpPr>
        <p:spPr>
          <a:xfrm>
            <a:off x="9107875" y="1444978"/>
            <a:ext cx="14386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Master Cylinder</a:t>
            </a:r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D0DD61A-AA87-BF4C-30BF-AE22DF565B4C}"/>
              </a:ext>
            </a:extLst>
          </p:cNvPr>
          <p:cNvSpPr txBox="1">
            <a:spLocks/>
          </p:cNvSpPr>
          <p:nvPr/>
        </p:nvSpPr>
        <p:spPr>
          <a:xfrm>
            <a:off x="614390" y="432417"/>
            <a:ext cx="10230394" cy="552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1" kern="1200" cap="none" baseline="0" dirty="0">
                <a:solidFill>
                  <a:schemeClr val="tx1"/>
                </a:solidFill>
                <a:latin typeface="Acumin Pro Condensed Semibold" panose="020B0506020202020204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Acumin Pro Condensed Semibold"/>
              </a:rPr>
              <a:t>Secure Master Cylinder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FAF94-E22B-A830-349F-7D596B1A2C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10</a:t>
            </a:r>
            <a:endParaRPr lang="en-US"/>
          </a:p>
        </p:txBody>
      </p:sp>
      <p:pic>
        <p:nvPicPr>
          <p:cNvPr id="10" name="Picture 9" descr="A black bolt with a hexagon head&#10;&#10;AI-generated content may be incorrect.">
            <a:extLst>
              <a:ext uri="{FF2B5EF4-FFF2-40B4-BE49-F238E27FC236}">
                <a16:creationId xmlns:a16="http://schemas.microsoft.com/office/drawing/2014/main" id="{CE2EBDCC-2C3B-E9EC-7B9B-95EE1F7E1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0000">
            <a:off x="6258102" y="-228071"/>
            <a:ext cx="2847975" cy="1895475"/>
          </a:xfrm>
          <a:prstGeom prst="rect">
            <a:avLst/>
          </a:prstGeom>
        </p:spPr>
      </p:pic>
      <p:pic>
        <p:nvPicPr>
          <p:cNvPr id="11" name="Picture 10" descr="A close-up of a mechanical switch&#10;&#10;AI-generated content may be incorrect.">
            <a:extLst>
              <a:ext uri="{FF2B5EF4-FFF2-40B4-BE49-F238E27FC236}">
                <a16:creationId xmlns:a16="http://schemas.microsoft.com/office/drawing/2014/main" id="{2E7C9025-516E-6235-FAE0-72806066D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6152" y="-198437"/>
            <a:ext cx="2781653" cy="1841853"/>
          </a:xfrm>
          <a:prstGeom prst="rect">
            <a:avLst/>
          </a:prstGeom>
        </p:spPr>
      </p:pic>
      <p:pic>
        <p:nvPicPr>
          <p:cNvPr id="3" name="Picture 2" descr="A blue and black metal object&#10;&#10;AI-generated content may be incorrect.">
            <a:extLst>
              <a:ext uri="{FF2B5EF4-FFF2-40B4-BE49-F238E27FC236}">
                <a16:creationId xmlns:a16="http://schemas.microsoft.com/office/drawing/2014/main" id="{AE02D96F-D91A-3FD7-3CBD-57717210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075" r="-189" b="189"/>
          <a:stretch/>
        </p:blipFill>
        <p:spPr>
          <a:xfrm>
            <a:off x="6792087" y="1826895"/>
            <a:ext cx="3655323" cy="32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94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CE061-574C-FAEA-4D89-CD41B5B3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172535-953F-6035-F1F3-FB2FEBCD4EC6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3DF252-7852-D0A3-8932-32E022883963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B781A498-0559-A4F9-9A7A-A7485DC7E2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42BC3-8B03-BA03-14BE-5DEDB9ECBCBB}"/>
              </a:ext>
            </a:extLst>
          </p:cNvPr>
          <p:cNvSpPr txBox="1"/>
          <p:nvPr/>
        </p:nvSpPr>
        <p:spPr>
          <a:xfrm>
            <a:off x="10539984" y="457199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"/>
                <a:ea typeface="+mj-ea"/>
                <a:cs typeface="+mj-cs"/>
              </a:rPr>
              <a:t>1.3</a:t>
            </a:r>
            <a:endParaRPr lang="en-US" sz="2800">
              <a:latin typeface="Acumin Pro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2966C-8CB9-29FC-8C9D-CBD43D642E47}"/>
              </a:ext>
            </a:extLst>
          </p:cNvPr>
          <p:cNvSpPr txBox="1"/>
          <p:nvPr/>
        </p:nvSpPr>
        <p:spPr>
          <a:xfrm>
            <a:off x="6639673" y="1245390"/>
            <a:ext cx="2078736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Master Cylinder Bolt M6 x 45</a:t>
            </a:r>
          </a:p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DC0CF4-8EFE-1E8D-80B3-ABA674A7C3C4}"/>
              </a:ext>
            </a:extLst>
          </p:cNvPr>
          <p:cNvSpPr txBox="1"/>
          <p:nvPr/>
        </p:nvSpPr>
        <p:spPr>
          <a:xfrm>
            <a:off x="605619" y="1827069"/>
            <a:ext cx="547616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Locate the fitting on the back of the master cylinder.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Ensure it is tightened properly to prevent fluid leaks.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869172-14B2-4833-F1C1-ED5D2F98E420}"/>
              </a:ext>
            </a:extLst>
          </p:cNvPr>
          <p:cNvSpPr txBox="1"/>
          <p:nvPr/>
        </p:nvSpPr>
        <p:spPr>
          <a:xfrm>
            <a:off x="9107875" y="1444978"/>
            <a:ext cx="14386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Master Cylinder</a:t>
            </a:r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D210EB0-4A39-9F42-DC6B-D470CFEAD936}"/>
              </a:ext>
            </a:extLst>
          </p:cNvPr>
          <p:cNvSpPr txBox="1">
            <a:spLocks/>
          </p:cNvSpPr>
          <p:nvPr/>
        </p:nvSpPr>
        <p:spPr>
          <a:xfrm>
            <a:off x="614390" y="432417"/>
            <a:ext cx="9334282" cy="552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1" kern="1200" cap="none" baseline="0" dirty="0">
                <a:solidFill>
                  <a:schemeClr val="tx1"/>
                </a:solidFill>
                <a:latin typeface="Acumin Pro Condensed Semibold" panose="020B0506020202020204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Acumin Pro Condensed Semibold"/>
              </a:rPr>
              <a:t>Secure Master Cylinder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CA81-0E27-77FC-5BAA-B2E236BE75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11</a:t>
            </a:r>
            <a:endParaRPr lang="en-US"/>
          </a:p>
        </p:txBody>
      </p:sp>
      <p:pic>
        <p:nvPicPr>
          <p:cNvPr id="10" name="Picture 9" descr="A black bolt with a hexagon head&#10;&#10;AI-generated content may be incorrect.">
            <a:extLst>
              <a:ext uri="{FF2B5EF4-FFF2-40B4-BE49-F238E27FC236}">
                <a16:creationId xmlns:a16="http://schemas.microsoft.com/office/drawing/2014/main" id="{FDEB8391-BA2D-505E-1EC1-2589063ED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0000">
            <a:off x="6258102" y="-228071"/>
            <a:ext cx="2847975" cy="1895475"/>
          </a:xfrm>
          <a:prstGeom prst="rect">
            <a:avLst/>
          </a:prstGeom>
        </p:spPr>
      </p:pic>
      <p:pic>
        <p:nvPicPr>
          <p:cNvPr id="11" name="Picture 10" descr="A close-up of a mechanical switch&#10;&#10;AI-generated content may be incorrect.">
            <a:extLst>
              <a:ext uri="{FF2B5EF4-FFF2-40B4-BE49-F238E27FC236}">
                <a16:creationId xmlns:a16="http://schemas.microsoft.com/office/drawing/2014/main" id="{16BCF7AB-686B-F051-0CB6-918B945D1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6152" y="-198437"/>
            <a:ext cx="2781653" cy="1841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2EB556-048B-C2AC-D1FD-CBC8B5426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349" y="1762745"/>
            <a:ext cx="3345985" cy="343794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1A42392-8920-D9A6-910A-55CEFF211EF5}"/>
              </a:ext>
            </a:extLst>
          </p:cNvPr>
          <p:cNvCxnSpPr>
            <a:cxnSpLocks/>
          </p:cNvCxnSpPr>
          <p:nvPr/>
        </p:nvCxnSpPr>
        <p:spPr>
          <a:xfrm flipV="1">
            <a:off x="5252418" y="4017786"/>
            <a:ext cx="2427037" cy="15765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11B31D-96D0-5F7D-4EF8-9B46232A0C9F}"/>
              </a:ext>
            </a:extLst>
          </p:cNvPr>
          <p:cNvSpPr txBox="1"/>
          <p:nvPr/>
        </p:nvSpPr>
        <p:spPr>
          <a:xfrm>
            <a:off x="3891214" y="3998685"/>
            <a:ext cx="138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Rear Fitting</a:t>
            </a:r>
          </a:p>
        </p:txBody>
      </p:sp>
    </p:spTree>
    <p:extLst>
      <p:ext uri="{BB962C8B-B14F-4D97-AF65-F5344CB8AC3E}">
        <p14:creationId xmlns:p14="http://schemas.microsoft.com/office/powerpoint/2010/main" val="301519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2005070"/>
            <a:ext cx="6763333" cy="621409"/>
          </a:xfrm>
        </p:spPr>
        <p:txBody>
          <a:bodyPr/>
          <a:lstStyle/>
          <a:p>
            <a:r>
              <a:rPr lang="en-US">
                <a:latin typeface="Acumin Pro Condensed Semibold"/>
              </a:rPr>
              <a:t>Step 2: Brake Line </a:t>
            </a:r>
            <a:r>
              <a:rPr lang="en-US" sz="4300" i="0">
                <a:latin typeface="Acumin Pro Condensed Semibold"/>
              </a:rPr>
              <a:t>(1:00-2:20)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Brake Assembly</a:t>
            </a:r>
          </a:p>
        </p:txBody>
      </p:sp>
    </p:spTree>
    <p:extLst>
      <p:ext uri="{BB962C8B-B14F-4D97-AF65-F5344CB8AC3E}">
        <p14:creationId xmlns:p14="http://schemas.microsoft.com/office/powerpoint/2010/main" val="380617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401E4-C244-F5DF-FA32-FAF65822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FAAE5A-B372-B323-70B8-677986BAA333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E1FCD2-95D7-8082-6CB7-6940608B57D1}"/>
              </a:ext>
            </a:extLst>
          </p:cNvPr>
          <p:cNvSpPr/>
          <p:nvPr/>
        </p:nvSpPr>
        <p:spPr>
          <a:xfrm>
            <a:off x="5645" y="5229578"/>
            <a:ext cx="12185904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6CFCC264-C4EC-0C1B-063E-9C34A7A53B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9422F1-466F-7ACA-FE2F-29DDDACC09CB}"/>
              </a:ext>
            </a:extLst>
          </p:cNvPr>
          <p:cNvSpPr txBox="1"/>
          <p:nvPr/>
        </p:nvSpPr>
        <p:spPr>
          <a:xfrm>
            <a:off x="10539984" y="457199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"/>
                <a:ea typeface="+mj-ea"/>
                <a:cs typeface="+mj-cs"/>
              </a:rPr>
              <a:t>2.1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FD5A8AB-2958-0C54-A2F5-E0DAD630E66B}"/>
              </a:ext>
            </a:extLst>
          </p:cNvPr>
          <p:cNvSpPr txBox="1">
            <a:spLocks/>
          </p:cNvSpPr>
          <p:nvPr/>
        </p:nvSpPr>
        <p:spPr>
          <a:xfrm>
            <a:off x="620486" y="446239"/>
            <a:ext cx="10380668" cy="53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1" kern="1200" cap="none" baseline="0" dirty="0">
                <a:solidFill>
                  <a:schemeClr val="tx1"/>
                </a:solidFill>
                <a:latin typeface="Acumin Pro Condensed Semibold" panose="020B0506020202020204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Acumin Pro Condensed Semibold"/>
              </a:rPr>
              <a:t>Master Cylinder Connection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6D9D1-3325-77B2-AE2E-2DA9338A01C6}"/>
              </a:ext>
            </a:extLst>
          </p:cNvPr>
          <p:cNvSpPr txBox="1"/>
          <p:nvPr/>
        </p:nvSpPr>
        <p:spPr>
          <a:xfrm>
            <a:off x="248484" y="2147237"/>
            <a:ext cx="443479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1. Locate the </a:t>
            </a:r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yellow brake line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with a </a:t>
            </a:r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single-end fitting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en-US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2. Screw this end into the rear fitting of the master cylinder.</a:t>
            </a:r>
            <a:endParaRPr lang="en-US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3. Use a wrench at the end to ensure the line is not loose (do not overtighten).</a:t>
            </a:r>
            <a:endParaRPr lang="en-US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365F6-90F8-FCCF-4D1E-1B7D75ED7B50}"/>
              </a:ext>
            </a:extLst>
          </p:cNvPr>
          <p:cNvSpPr txBox="1"/>
          <p:nvPr/>
        </p:nvSpPr>
        <p:spPr>
          <a:xfrm>
            <a:off x="6707315" y="1140015"/>
            <a:ext cx="10750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Brake Line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8EA6E3-B5C9-86A5-28A1-8D5EB24E2A60}"/>
              </a:ext>
            </a:extLst>
          </p:cNvPr>
          <p:cNvSpPr txBox="1"/>
          <p:nvPr/>
        </p:nvSpPr>
        <p:spPr>
          <a:xfrm>
            <a:off x="8623929" y="1127261"/>
            <a:ext cx="17739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13 mm Wrench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68AB7-0A23-E2C8-F3F7-36B153A465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13</a:t>
            </a:r>
            <a:endParaRPr lang="en-US"/>
          </a:p>
        </p:txBody>
      </p:sp>
      <p:pic>
        <p:nvPicPr>
          <p:cNvPr id="5" name="drawing">
            <a:extLst>
              <a:ext uri="{FF2B5EF4-FFF2-40B4-BE49-F238E27FC236}">
                <a16:creationId xmlns:a16="http://schemas.microsoft.com/office/drawing/2014/main" id="{3FCB74BF-E037-9156-82F5-209C24B98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6" t="31139" r="25481" b="4557"/>
          <a:stretch>
            <a:fillRect/>
          </a:stretch>
        </p:blipFill>
        <p:spPr>
          <a:xfrm>
            <a:off x="6096000" y="2126847"/>
            <a:ext cx="4171950" cy="2419350"/>
          </a:xfrm>
          <a:prstGeom prst="rect">
            <a:avLst/>
          </a:prstGeom>
        </p:spPr>
      </p:pic>
      <p:pic>
        <p:nvPicPr>
          <p:cNvPr id="7" name="Picture 6" descr="A yellow cable with silver ends&#10;&#10;AI-generated content may be incorrect.">
            <a:extLst>
              <a:ext uri="{FF2B5EF4-FFF2-40B4-BE49-F238E27FC236}">
                <a16:creationId xmlns:a16="http://schemas.microsoft.com/office/drawing/2014/main" id="{DD947D9E-C4EE-1325-644B-529EBB83AF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9515" y="130301"/>
            <a:ext cx="1430603" cy="97729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F9DD3F-E607-5394-D5BD-CD17C3D66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448" t="908" r="2654" b="-908"/>
          <a:stretch/>
        </p:blipFill>
        <p:spPr>
          <a:xfrm rot="-540000">
            <a:off x="8270326" y="-54417"/>
            <a:ext cx="2481291" cy="13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39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8E74C-3FDF-E16C-1DE1-EA7F39D9F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EC6F79-A242-7E21-FAF1-27AFA58D035D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C74C0-9DD4-7CEA-DF5A-052C1F476687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029D7368-D24C-AD1A-8C85-F858C9421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069F52-092C-EEE2-B4A6-F02901159B66}"/>
              </a:ext>
            </a:extLst>
          </p:cNvPr>
          <p:cNvSpPr txBox="1"/>
          <p:nvPr/>
        </p:nvSpPr>
        <p:spPr>
          <a:xfrm>
            <a:off x="10539984" y="457199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"/>
                <a:ea typeface="+mj-ea"/>
                <a:cs typeface="+mj-cs"/>
              </a:rPr>
              <a:t>2.2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8692292-370D-EA0F-6418-8374B97F89C8}"/>
              </a:ext>
            </a:extLst>
          </p:cNvPr>
          <p:cNvSpPr txBox="1">
            <a:spLocks/>
          </p:cNvSpPr>
          <p:nvPr/>
        </p:nvSpPr>
        <p:spPr>
          <a:xfrm>
            <a:off x="620486" y="446239"/>
            <a:ext cx="10380668" cy="53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1" kern="1200" cap="none" baseline="0" dirty="0">
                <a:solidFill>
                  <a:schemeClr val="tx1"/>
                </a:solidFill>
                <a:latin typeface="Acumin Pro Condensed Semibold" panose="020B0506020202020204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Acumin Pro Condensed Semibold"/>
              </a:rPr>
              <a:t>Brake Line Routing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3F61C-FADC-B4AE-241B-A447F7EA1C97}"/>
              </a:ext>
            </a:extLst>
          </p:cNvPr>
          <p:cNvSpPr txBox="1"/>
          <p:nvPr/>
        </p:nvSpPr>
        <p:spPr>
          <a:xfrm>
            <a:off x="248484" y="2147237"/>
            <a:ext cx="4434792" cy="1668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Identify the </a:t>
            </a:r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Y-shaped split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in the brake line.</a:t>
            </a:r>
          </a:p>
          <a:p>
            <a:pPr lvl="1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Run each side of the split </a:t>
            </a:r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around the frame strut post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en-US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13419-2F46-8FFA-DD7C-F879816522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14</a:t>
            </a:r>
            <a:endParaRPr lang="en-US"/>
          </a:p>
        </p:txBody>
      </p:sp>
      <p:pic>
        <p:nvPicPr>
          <p:cNvPr id="7" name="drawing">
            <a:extLst>
              <a:ext uri="{FF2B5EF4-FFF2-40B4-BE49-F238E27FC236}">
                <a16:creationId xmlns:a16="http://schemas.microsoft.com/office/drawing/2014/main" id="{C78EE715-48CA-6586-A663-9FE48EACF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152" y="2441552"/>
            <a:ext cx="4770019" cy="2372694"/>
          </a:xfrm>
          <a:prstGeom prst="rect">
            <a:avLst/>
          </a:prstGeom>
        </p:spPr>
      </p:pic>
      <p:pic>
        <p:nvPicPr>
          <p:cNvPr id="3" name="Picture 2" descr="A yellow cable with silver ends&#10;&#10;AI-generated content may be incorrect.">
            <a:extLst>
              <a:ext uri="{FF2B5EF4-FFF2-40B4-BE49-F238E27FC236}">
                <a16:creationId xmlns:a16="http://schemas.microsoft.com/office/drawing/2014/main" id="{EBE9F378-7331-9607-19F1-1F43FAEB06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1883" y="130301"/>
            <a:ext cx="1430603" cy="97729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0783E5-1308-9D7D-FBF9-55BE4B8F87C2}"/>
              </a:ext>
            </a:extLst>
          </p:cNvPr>
          <p:cNvSpPr txBox="1"/>
          <p:nvPr/>
        </p:nvSpPr>
        <p:spPr>
          <a:xfrm>
            <a:off x="8889683" y="981519"/>
            <a:ext cx="10750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Brake Line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B8E990-FB8D-854B-C353-29BBA54D1E7C}"/>
              </a:ext>
            </a:extLst>
          </p:cNvPr>
          <p:cNvCxnSpPr>
            <a:cxnSpLocks/>
          </p:cNvCxnSpPr>
          <p:nvPr/>
        </p:nvCxnSpPr>
        <p:spPr>
          <a:xfrm flipV="1">
            <a:off x="5929434" y="3109096"/>
            <a:ext cx="3411820" cy="966234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EE3E269-19D8-9AA6-8DD1-AF93C8116F37}"/>
              </a:ext>
            </a:extLst>
          </p:cNvPr>
          <p:cNvSpPr txBox="1"/>
          <p:nvPr/>
        </p:nvSpPr>
        <p:spPr>
          <a:xfrm>
            <a:off x="4598110" y="4075330"/>
            <a:ext cx="23088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Frame Strut Post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3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90904-D31B-1992-9AB3-4CA3B0D9D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D255BB-669D-ED88-1F35-BFFE3EE91CEF}"/>
              </a:ext>
            </a:extLst>
          </p:cNvPr>
          <p:cNvSpPr/>
          <p:nvPr/>
        </p:nvSpPr>
        <p:spPr>
          <a:xfrm>
            <a:off x="0" y="339682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3305A2-D963-6759-F90D-9704A0B73CF9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4BDBC0-E906-C4C4-95D8-3A6D979E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cumin Pro Condensed Semibold"/>
              </a:rPr>
              <a:t>Brake Line – Caliper Connection</a:t>
            </a:r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03DF4B6E-45B7-31F6-686D-67C54504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D6D24D-A1D4-4DED-6526-A09AFAA85165}"/>
              </a:ext>
            </a:extLst>
          </p:cNvPr>
          <p:cNvSpPr txBox="1"/>
          <p:nvPr/>
        </p:nvSpPr>
        <p:spPr>
          <a:xfrm>
            <a:off x="10539984" y="405413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 Semibold"/>
                <a:ea typeface="+mj-ea"/>
                <a:cs typeface="+mj-cs"/>
              </a:rPr>
              <a:t>2.3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00417E-DE6D-2276-E83A-09040205B6A1}"/>
              </a:ext>
            </a:extLst>
          </p:cNvPr>
          <p:cNvSpPr txBox="1"/>
          <p:nvPr/>
        </p:nvSpPr>
        <p:spPr>
          <a:xfrm>
            <a:off x="346585" y="1886510"/>
            <a:ext cx="558439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Align each brake line end with the </a:t>
            </a:r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caliper fittings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en-US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Carefully screw in each fitting by hand first. NOTE: both ends must be completely parallel, or line will become damaged</a:t>
            </a:r>
            <a:endParaRPr lang="en-US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Tighten with a wrench, ensuring </a:t>
            </a:r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 cross-threading occurs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en-US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F639-6504-CEC2-A0C9-7C48A2CE44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15</a:t>
            </a:r>
            <a:endParaRPr lang="en-US"/>
          </a:p>
        </p:txBody>
      </p:sp>
      <p:pic>
        <p:nvPicPr>
          <p:cNvPr id="13" name="drawing">
            <a:extLst>
              <a:ext uri="{FF2B5EF4-FFF2-40B4-BE49-F238E27FC236}">
                <a16:creationId xmlns:a16="http://schemas.microsoft.com/office/drawing/2014/main" id="{068600AE-1D4C-A901-C3D7-05F18694C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16" y="1526638"/>
            <a:ext cx="3544015" cy="2593808"/>
          </a:xfrm>
          <a:prstGeom prst="rect">
            <a:avLst/>
          </a:prstGeom>
        </p:spPr>
      </p:pic>
      <p:pic>
        <p:nvPicPr>
          <p:cNvPr id="15" name="drawing">
            <a:extLst>
              <a:ext uri="{FF2B5EF4-FFF2-40B4-BE49-F238E27FC236}">
                <a16:creationId xmlns:a16="http://schemas.microsoft.com/office/drawing/2014/main" id="{7E237E8E-F7DA-C245-CB4D-518FAB8E9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841" y="3277683"/>
            <a:ext cx="4624213" cy="2580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7DF88E-0722-15C9-F8CD-568A0C060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448" t="908" r="2654" b="-908"/>
          <a:stretch/>
        </p:blipFill>
        <p:spPr>
          <a:xfrm rot="-840000">
            <a:off x="8239846" y="-54417"/>
            <a:ext cx="2481291" cy="1303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B2B20-DB00-0D01-12DE-2872351F4D60}"/>
              </a:ext>
            </a:extLst>
          </p:cNvPr>
          <p:cNvSpPr txBox="1"/>
          <p:nvPr/>
        </p:nvSpPr>
        <p:spPr>
          <a:xfrm>
            <a:off x="8593449" y="974861"/>
            <a:ext cx="17739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13 mm Wrench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50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cumin Pro Condensed Semibold"/>
              </a:rPr>
              <a:t>Step 3: Brake Rod </a:t>
            </a:r>
            <a:r>
              <a:rPr lang="en-US" sz="4300" i="0">
                <a:latin typeface="Acumin Pro Condensed Semibold"/>
              </a:rPr>
              <a:t>(2:20-3:11)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Brake Assembly</a:t>
            </a:r>
          </a:p>
        </p:txBody>
      </p:sp>
    </p:spTree>
    <p:extLst>
      <p:ext uri="{BB962C8B-B14F-4D97-AF65-F5344CB8AC3E}">
        <p14:creationId xmlns:p14="http://schemas.microsoft.com/office/powerpoint/2010/main" val="319226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7B3AB-238B-5E52-1D1F-95BDEC54C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2C600E-2280-9C23-2943-6231ECC64E38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E985B2-5316-9165-0F7A-F1FD8AF0E2A1}"/>
              </a:ext>
            </a:extLst>
          </p:cNvPr>
          <p:cNvSpPr/>
          <p:nvPr/>
        </p:nvSpPr>
        <p:spPr>
          <a:xfrm>
            <a:off x="0" y="339682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AA6355B-0814-173B-F7DA-A1325906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8" y="357790"/>
            <a:ext cx="11547928" cy="607175"/>
          </a:xfrm>
        </p:spPr>
        <p:txBody>
          <a:bodyPr>
            <a:normAutofit fontScale="90000"/>
          </a:bodyPr>
          <a:lstStyle/>
          <a:p>
            <a:pPr algn="l"/>
            <a:r>
              <a:rPr lang="en-US">
                <a:latin typeface="Acumin Pro Condensed Semibold"/>
              </a:rPr>
              <a:t>Pedal Attachment</a:t>
            </a:r>
            <a:endParaRPr lang="en-US" err="1"/>
          </a:p>
        </p:txBody>
      </p:sp>
      <p:pic>
        <p:nvPicPr>
          <p:cNvPr id="27" name="Picture 26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C19972BA-65FF-1B07-4196-F7B63FFF7F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6280789-DD2E-6E2E-2F2A-465BCC3F10BD}"/>
              </a:ext>
            </a:extLst>
          </p:cNvPr>
          <p:cNvSpPr txBox="1"/>
          <p:nvPr/>
        </p:nvSpPr>
        <p:spPr>
          <a:xfrm>
            <a:off x="10539984" y="405413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 Semibold"/>
                <a:ea typeface="+mj-ea"/>
                <a:cs typeface="+mj-cs"/>
              </a:rPr>
              <a:t>3.1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00EA0D-1452-4DD2-A6A4-DC513AA65C67}"/>
              </a:ext>
            </a:extLst>
          </p:cNvPr>
          <p:cNvSpPr txBox="1"/>
          <p:nvPr/>
        </p:nvSpPr>
        <p:spPr>
          <a:xfrm>
            <a:off x="301406" y="1719947"/>
            <a:ext cx="607629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Locate the three mounting holes on the brake pedal.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  <a:ea typeface="+mn-lt"/>
                <a:cs typeface="+mn-lt"/>
              </a:rPr>
              <a:t>Insert the open end of the rod around the top hole of the pedal and secure it with a clasp.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F68AA21-8BD8-62EF-6A87-B927F910002C}"/>
              </a:ext>
            </a:extLst>
          </p:cNvPr>
          <p:cNvSpPr txBox="1">
            <a:spLocks/>
          </p:cNvSpPr>
          <p:nvPr/>
        </p:nvSpPr>
        <p:spPr>
          <a:xfrm>
            <a:off x="9948231" y="6295058"/>
            <a:ext cx="1786567" cy="32397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17</a:t>
            </a:r>
          </a:p>
          <a:p>
            <a:pPr algn="r"/>
            <a:endParaRPr lang="en-US"/>
          </a:p>
        </p:txBody>
      </p:sp>
      <p:pic>
        <p:nvPicPr>
          <p:cNvPr id="3" name="Picture 2" descr="Close-up of a bicycle frame&#10;&#10;AI-generated content may be incorrect.">
            <a:extLst>
              <a:ext uri="{FF2B5EF4-FFF2-40B4-BE49-F238E27FC236}">
                <a16:creationId xmlns:a16="http://schemas.microsoft.com/office/drawing/2014/main" id="{0B3D7AF5-27FA-7EB0-9C32-86AD7B816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04" y="1850517"/>
            <a:ext cx="5257800" cy="2876550"/>
          </a:xfrm>
          <a:prstGeom prst="rect">
            <a:avLst/>
          </a:prstGeom>
        </p:spPr>
      </p:pic>
      <p:pic>
        <p:nvPicPr>
          <p:cNvPr id="4" name="Picture 3" descr="A long silver rod with a screw&#10;&#10;AI-generated content may be incorrect.">
            <a:extLst>
              <a:ext uri="{FF2B5EF4-FFF2-40B4-BE49-F238E27FC236}">
                <a16:creationId xmlns:a16="http://schemas.microsoft.com/office/drawing/2014/main" id="{A14A97BC-D049-6206-6E29-9D52A8E83B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23" t="25478" r="423" b="29649"/>
          <a:stretch/>
        </p:blipFill>
        <p:spPr>
          <a:xfrm>
            <a:off x="5775388" y="219062"/>
            <a:ext cx="2323247" cy="7093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16E47-925F-08E7-BAC3-C7EAC273EAC0}"/>
              </a:ext>
            </a:extLst>
          </p:cNvPr>
          <p:cNvSpPr txBox="1"/>
          <p:nvPr/>
        </p:nvSpPr>
        <p:spPr>
          <a:xfrm>
            <a:off x="6459226" y="1082799"/>
            <a:ext cx="9677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Brake Rod</a:t>
            </a:r>
          </a:p>
        </p:txBody>
      </p:sp>
      <p:pic>
        <p:nvPicPr>
          <p:cNvPr id="7" name="Picture 6" descr="A metal piece of tool&#10;&#10;AI-generated content may be incorrect.">
            <a:extLst>
              <a:ext uri="{FF2B5EF4-FFF2-40B4-BE49-F238E27FC236}">
                <a16:creationId xmlns:a16="http://schemas.microsoft.com/office/drawing/2014/main" id="{F65F92DA-684C-70D9-3360-143E839AB7E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2953" y="-208794"/>
            <a:ext cx="2329762" cy="156131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DC64CE-9B24-EAF5-4EB2-4862D940C3ED}"/>
              </a:ext>
            </a:extLst>
          </p:cNvPr>
          <p:cNvSpPr txBox="1"/>
          <p:nvPr/>
        </p:nvSpPr>
        <p:spPr>
          <a:xfrm>
            <a:off x="8537014" y="1071909"/>
            <a:ext cx="1497255" cy="3151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Brake Fork Clasp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A8C73D-5190-B5EE-D2A0-960BD788D9A2}"/>
              </a:ext>
            </a:extLst>
          </p:cNvPr>
          <p:cNvCxnSpPr>
            <a:cxnSpLocks/>
          </p:cNvCxnSpPr>
          <p:nvPr/>
        </p:nvCxnSpPr>
        <p:spPr>
          <a:xfrm flipV="1">
            <a:off x="5870122" y="3581942"/>
            <a:ext cx="3422106" cy="62831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69A430-9209-508B-5CCA-301F7DBD8A12}"/>
              </a:ext>
            </a:extLst>
          </p:cNvPr>
          <p:cNvSpPr txBox="1"/>
          <p:nvPr/>
        </p:nvSpPr>
        <p:spPr>
          <a:xfrm>
            <a:off x="4632290" y="3896100"/>
            <a:ext cx="123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Clasp over top hole</a:t>
            </a:r>
          </a:p>
        </p:txBody>
      </p:sp>
    </p:spTree>
    <p:extLst>
      <p:ext uri="{BB962C8B-B14F-4D97-AF65-F5344CB8AC3E}">
        <p14:creationId xmlns:p14="http://schemas.microsoft.com/office/powerpoint/2010/main" val="25795863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0F0EE-4E83-4C83-9061-E16C15F5F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5E4B7A-DEB3-15CF-2747-9FF60935ADFA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69FAF5-7EA6-F168-E663-AFDA0D65D4DA}"/>
              </a:ext>
            </a:extLst>
          </p:cNvPr>
          <p:cNvSpPr/>
          <p:nvPr/>
        </p:nvSpPr>
        <p:spPr>
          <a:xfrm>
            <a:off x="0" y="339682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106956-4473-1E4E-4E5E-C1EAD1D6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8" y="357790"/>
            <a:ext cx="11547928" cy="607175"/>
          </a:xfrm>
        </p:spPr>
        <p:txBody>
          <a:bodyPr>
            <a:normAutofit fontScale="90000"/>
          </a:bodyPr>
          <a:lstStyle/>
          <a:p>
            <a:pPr algn="l"/>
            <a:r>
              <a:rPr lang="en-US">
                <a:latin typeface="Acumin Pro Condensed Semibold"/>
              </a:rPr>
              <a:t>Master Cylinder Attachment</a:t>
            </a:r>
            <a:endParaRPr lang="en-US"/>
          </a:p>
        </p:txBody>
      </p:sp>
      <p:pic>
        <p:nvPicPr>
          <p:cNvPr id="27" name="Picture 26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F85B3569-B1B2-7879-72B0-37822C1F86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9433740-984B-024F-6BE0-027ED72534EB}"/>
              </a:ext>
            </a:extLst>
          </p:cNvPr>
          <p:cNvSpPr txBox="1"/>
          <p:nvPr/>
        </p:nvSpPr>
        <p:spPr>
          <a:xfrm>
            <a:off x="10539984" y="405413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 Semibold"/>
                <a:ea typeface="+mj-ea"/>
                <a:cs typeface="+mj-cs"/>
              </a:rPr>
              <a:t>3.2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3F0F5-997B-A233-541E-2523D2AF4FBB}"/>
              </a:ext>
            </a:extLst>
          </p:cNvPr>
          <p:cNvSpPr txBox="1"/>
          <p:nvPr/>
        </p:nvSpPr>
        <p:spPr>
          <a:xfrm>
            <a:off x="220127" y="2150421"/>
            <a:ext cx="564957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Remove the bolts at the end of the brake rod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Push back the rod and align it with the swivel piece on the master cylinder.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Insert it through the swivel hole.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3FB92D-1751-296D-F6FA-D7B38FD4E69C}"/>
              </a:ext>
            </a:extLst>
          </p:cNvPr>
          <p:cNvSpPr txBox="1">
            <a:spLocks/>
          </p:cNvSpPr>
          <p:nvPr/>
        </p:nvSpPr>
        <p:spPr>
          <a:xfrm>
            <a:off x="9948231" y="6295058"/>
            <a:ext cx="1786567" cy="32397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18</a:t>
            </a:r>
          </a:p>
        </p:txBody>
      </p:sp>
      <p:pic>
        <p:nvPicPr>
          <p:cNvPr id="3" name="Picture 2" descr="A person holding a metal spring&#10;&#10;AI-generated content may be incorrect.">
            <a:extLst>
              <a:ext uri="{FF2B5EF4-FFF2-40B4-BE49-F238E27FC236}">
                <a16:creationId xmlns:a16="http://schemas.microsoft.com/office/drawing/2014/main" id="{CCA72741-C8EE-EC54-EFBB-22EBD1F7D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24" y="2000250"/>
            <a:ext cx="5257800" cy="2857500"/>
          </a:xfrm>
          <a:prstGeom prst="rect">
            <a:avLst/>
          </a:prstGeom>
        </p:spPr>
      </p:pic>
      <p:pic>
        <p:nvPicPr>
          <p:cNvPr id="5" name="Picture 4" descr="A close up of a nut">
            <a:extLst>
              <a:ext uri="{FF2B5EF4-FFF2-40B4-BE49-F238E27FC236}">
                <a16:creationId xmlns:a16="http://schemas.microsoft.com/office/drawing/2014/main" id="{2802B846-D0A3-3442-C946-26A7AF367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78" t="15220" r="25456" b="16481"/>
          <a:stretch/>
        </p:blipFill>
        <p:spPr>
          <a:xfrm>
            <a:off x="9122802" y="1251"/>
            <a:ext cx="1219243" cy="1113283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66CA9E6B-4C8A-DC60-E51D-50D41ED30CD2}"/>
              </a:ext>
            </a:extLst>
          </p:cNvPr>
          <p:cNvSpPr txBox="1"/>
          <p:nvPr/>
        </p:nvSpPr>
        <p:spPr>
          <a:xfrm>
            <a:off x="8901302" y="1137235"/>
            <a:ext cx="1656746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Safety Nut</a:t>
            </a:r>
          </a:p>
        </p:txBody>
      </p:sp>
    </p:spTree>
    <p:extLst>
      <p:ext uri="{BB962C8B-B14F-4D97-AF65-F5344CB8AC3E}">
        <p14:creationId xmlns:p14="http://schemas.microsoft.com/office/powerpoint/2010/main" val="22616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04ECF-978B-C8C2-7568-7C8B0B466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66E198-76D9-00F8-8269-E6868E104A45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01E73-C027-987C-9F44-0F6DE01B7C8F}"/>
              </a:ext>
            </a:extLst>
          </p:cNvPr>
          <p:cNvSpPr/>
          <p:nvPr/>
        </p:nvSpPr>
        <p:spPr>
          <a:xfrm>
            <a:off x="0" y="339682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4F68078-E6C9-4752-0C71-D902D8335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8" y="357790"/>
            <a:ext cx="11547928" cy="607175"/>
          </a:xfrm>
        </p:spPr>
        <p:txBody>
          <a:bodyPr>
            <a:normAutofit fontScale="90000"/>
          </a:bodyPr>
          <a:lstStyle/>
          <a:p>
            <a:pPr algn="l"/>
            <a:r>
              <a:rPr lang="en-US">
                <a:latin typeface="Acumin Pro Condensed Semibold"/>
              </a:rPr>
              <a:t>Securing Rod</a:t>
            </a:r>
            <a:endParaRPr lang="en-US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23365979-34F2-4A48-BA40-88091F662B64}"/>
              </a:ext>
            </a:extLst>
          </p:cNvPr>
          <p:cNvSpPr txBox="1"/>
          <p:nvPr/>
        </p:nvSpPr>
        <p:spPr>
          <a:xfrm>
            <a:off x="4984954" y="4159046"/>
            <a:ext cx="118413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Adjuster Nut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ABA8A761-DBE0-6876-6D8B-F641759C770E}"/>
              </a:ext>
            </a:extLst>
          </p:cNvPr>
          <p:cNvSpPr txBox="1"/>
          <p:nvPr/>
        </p:nvSpPr>
        <p:spPr>
          <a:xfrm>
            <a:off x="6169091" y="1409899"/>
            <a:ext cx="159047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Safety Nut</a:t>
            </a:r>
          </a:p>
        </p:txBody>
      </p:sp>
      <p:pic>
        <p:nvPicPr>
          <p:cNvPr id="27" name="Picture 26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4EAD9A2E-D7A0-040E-47C9-AF81677500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545406D-2392-14F0-9F10-DCE107F1C300}"/>
              </a:ext>
            </a:extLst>
          </p:cNvPr>
          <p:cNvSpPr txBox="1"/>
          <p:nvPr/>
        </p:nvSpPr>
        <p:spPr>
          <a:xfrm>
            <a:off x="10539984" y="405413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 Semibold"/>
                <a:ea typeface="+mj-ea"/>
                <a:cs typeface="+mj-cs"/>
              </a:rPr>
              <a:t>3.3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A75878-74F4-0CC5-3885-B50A65471095}"/>
              </a:ext>
            </a:extLst>
          </p:cNvPr>
          <p:cNvSpPr txBox="1"/>
          <p:nvPr/>
        </p:nvSpPr>
        <p:spPr>
          <a:xfrm>
            <a:off x="458252" y="1711581"/>
            <a:ext cx="564347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Screw on </a:t>
            </a:r>
            <a:r>
              <a:rPr lang="en-US" sz="2400" b="1">
                <a:latin typeface="Aptos"/>
              </a:rPr>
              <a:t>adjuster nut </a:t>
            </a:r>
            <a:r>
              <a:rPr lang="en-US" sz="2400">
                <a:latin typeface="Aptos"/>
              </a:rPr>
              <a:t>at end of rod and tighten it to swivel hole. Once it  has pressure, turn 2-3 times to apply light tension on the rod. 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Hand tighten the </a:t>
            </a:r>
            <a:r>
              <a:rPr lang="en-US" sz="2400" b="1">
                <a:latin typeface="Aptos"/>
              </a:rPr>
              <a:t>safety nut </a:t>
            </a:r>
            <a:r>
              <a:rPr lang="en-US" sz="2400">
                <a:latin typeface="Aptos"/>
              </a:rPr>
              <a:t>onto the end of the rod.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4A1A-8C43-D9FE-C71D-E222587A5BEF}"/>
              </a:ext>
            </a:extLst>
          </p:cNvPr>
          <p:cNvSpPr txBox="1">
            <a:spLocks/>
          </p:cNvSpPr>
          <p:nvPr/>
        </p:nvSpPr>
        <p:spPr>
          <a:xfrm>
            <a:off x="9948231" y="6295058"/>
            <a:ext cx="1786567" cy="32397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19</a:t>
            </a:r>
          </a:p>
        </p:txBody>
      </p:sp>
      <p:pic>
        <p:nvPicPr>
          <p:cNvPr id="9" name="Picture 8" descr="A close up of a mechanical device&#10;&#10;AI-generated content may be incorrect.">
            <a:extLst>
              <a:ext uri="{FF2B5EF4-FFF2-40B4-BE49-F238E27FC236}">
                <a16:creationId xmlns:a16="http://schemas.microsoft.com/office/drawing/2014/main" id="{72C7E7A1-25E1-EF04-3398-AC00F30F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937004"/>
            <a:ext cx="5010912" cy="27645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9E7197-8007-3CFF-21A5-1EFA6BEC5DB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169091" y="2981226"/>
            <a:ext cx="2306315" cy="1531763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FCD1DD-6E04-84E7-CEB0-3D39E1BE35ED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964331" y="1810009"/>
            <a:ext cx="1176779" cy="91853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8">
            <a:extLst>
              <a:ext uri="{FF2B5EF4-FFF2-40B4-BE49-F238E27FC236}">
                <a16:creationId xmlns:a16="http://schemas.microsoft.com/office/drawing/2014/main" id="{9A6CDFAA-FEE7-07AB-B43C-D5988E0A2C11}"/>
              </a:ext>
            </a:extLst>
          </p:cNvPr>
          <p:cNvSpPr txBox="1"/>
          <p:nvPr/>
        </p:nvSpPr>
        <p:spPr>
          <a:xfrm>
            <a:off x="8913494" y="1106755"/>
            <a:ext cx="1656746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Safety Nut</a:t>
            </a:r>
          </a:p>
        </p:txBody>
      </p:sp>
      <p:pic>
        <p:nvPicPr>
          <p:cNvPr id="2" name="Picture 1" descr="A close up of a nut">
            <a:extLst>
              <a:ext uri="{FF2B5EF4-FFF2-40B4-BE49-F238E27FC236}">
                <a16:creationId xmlns:a16="http://schemas.microsoft.com/office/drawing/2014/main" id="{2E4A1D5E-8819-8558-71FA-94A1CFCDF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78" t="15220" r="25456" b="16481"/>
          <a:stretch/>
        </p:blipFill>
        <p:spPr>
          <a:xfrm>
            <a:off x="9134994" y="1251"/>
            <a:ext cx="12192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584E5-A829-3E08-663F-C8CA339D5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0592EE-E523-2BD6-FB76-58D8B1C07332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4AE33F-F624-95BE-DEE7-352CCB7E6C95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639A0D5-1758-FCDF-EDEE-36C2E5E603C6}"/>
              </a:ext>
            </a:extLst>
          </p:cNvPr>
          <p:cNvSpPr txBox="1">
            <a:spLocks/>
          </p:cNvSpPr>
          <p:nvPr/>
        </p:nvSpPr>
        <p:spPr>
          <a:xfrm>
            <a:off x="4790" y="401937"/>
            <a:ext cx="11882410" cy="55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1" kern="1200" cap="none" baseline="0" dirty="0">
                <a:solidFill>
                  <a:schemeClr val="tx1"/>
                </a:solidFill>
                <a:latin typeface="Acumin Pro Condensed Semibold" panose="020B0506020202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Acumin Pro Condensed Semibold"/>
              </a:rPr>
              <a:t>Table of Contents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1DD830-9A6B-A487-6AF0-E66C4A14C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424288"/>
              </p:ext>
            </p:extLst>
          </p:nvPr>
        </p:nvGraphicFramePr>
        <p:xfrm>
          <a:off x="2359152" y="1149307"/>
          <a:ext cx="7473694" cy="4555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6847">
                  <a:extLst>
                    <a:ext uri="{9D8B030D-6E8A-4147-A177-3AD203B41FA5}">
                      <a16:colId xmlns:a16="http://schemas.microsoft.com/office/drawing/2014/main" val="509243127"/>
                    </a:ext>
                  </a:extLst>
                </a:gridCol>
                <a:gridCol w="3736847">
                  <a:extLst>
                    <a:ext uri="{9D8B030D-6E8A-4147-A177-3AD203B41FA5}">
                      <a16:colId xmlns:a16="http://schemas.microsoft.com/office/drawing/2014/main" val="3321953786"/>
                    </a:ext>
                  </a:extLst>
                </a:gridCol>
              </a:tblGrid>
              <a:tr h="455538">
                <a:tc>
                  <a:txBody>
                    <a:bodyPr/>
                    <a:lstStyle/>
                    <a:p>
                      <a:r>
                        <a:rPr lang="en-US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292855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/>
                        <a:t>Overview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984539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/>
                        <a:t>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077521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/>
                        <a:t>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829418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/>
                        <a:t>Understanding Tools Nomenclature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818665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/>
                        <a:t>Step 1: Bearings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11007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/>
                        <a:t>Step 2: Cassettes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449021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/>
                        <a:t>Step 3: Axle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036409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Step 4: Wheel Hub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381122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Appendix and References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664333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65273D-69F5-6BD7-2E56-4A9C3BE0F1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24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2005070"/>
            <a:ext cx="9066879" cy="622912"/>
          </a:xfrm>
        </p:spPr>
        <p:txBody>
          <a:bodyPr/>
          <a:lstStyle/>
          <a:p>
            <a:r>
              <a:rPr lang="en-US">
                <a:latin typeface="Acumin Pro Condensed Semibold"/>
              </a:rPr>
              <a:t>Step 4: Brake Safety Cable </a:t>
            </a:r>
            <a:r>
              <a:rPr lang="en-US" sz="4300" i="0">
                <a:latin typeface="Acumin Pro Condensed Semibold"/>
              </a:rPr>
              <a:t>(3:11-3:35)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latin typeface="Acumin Pro Semibold"/>
              </a:rPr>
              <a:t>Rear Axle Assembly</a:t>
            </a:r>
          </a:p>
        </p:txBody>
      </p:sp>
    </p:spTree>
    <p:extLst>
      <p:ext uri="{BB962C8B-B14F-4D97-AF65-F5344CB8AC3E}">
        <p14:creationId xmlns:p14="http://schemas.microsoft.com/office/powerpoint/2010/main" val="677694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A0849-B681-9625-D638-D2E3E6772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E4CE32-CD19-D70A-8EC7-2DDC3E8D3B8D}"/>
              </a:ext>
            </a:extLst>
          </p:cNvPr>
          <p:cNvSpPr/>
          <p:nvPr/>
        </p:nvSpPr>
        <p:spPr>
          <a:xfrm>
            <a:off x="0" y="339682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2AF410-58A1-B76D-44E8-042DA9DF2B49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3C9A15-D0BA-5B2D-CF98-8E5A9A88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>
                <a:latin typeface="Acumin Pro Condensed Semibold"/>
              </a:rPr>
              <a:t>Pedal Attachment</a:t>
            </a:r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2029556C-19BE-5107-DFDF-698F9B683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8DB46-CD38-3B57-5534-772F958C1C00}"/>
              </a:ext>
            </a:extLst>
          </p:cNvPr>
          <p:cNvSpPr txBox="1"/>
          <p:nvPr/>
        </p:nvSpPr>
        <p:spPr>
          <a:xfrm>
            <a:off x="10539984" y="405413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 Semibold"/>
              </a:rPr>
              <a:t>4.1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B27BBB9-D82B-AF18-E61A-F1DFC2946B41}"/>
              </a:ext>
            </a:extLst>
          </p:cNvPr>
          <p:cNvSpPr txBox="1">
            <a:spLocks/>
          </p:cNvSpPr>
          <p:nvPr/>
        </p:nvSpPr>
        <p:spPr>
          <a:xfrm>
            <a:off x="10140943" y="6356333"/>
            <a:ext cx="1786567" cy="32397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19A15-65EB-5EF3-64B8-341CD3191DF9}"/>
              </a:ext>
            </a:extLst>
          </p:cNvPr>
          <p:cNvSpPr txBox="1"/>
          <p:nvPr/>
        </p:nvSpPr>
        <p:spPr>
          <a:xfrm>
            <a:off x="349217" y="2508217"/>
            <a:ext cx="50521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ptos"/>
              </a:rPr>
              <a:t>1. Insert one end of the cable into the bottom hole of the brake pedal.</a:t>
            </a:r>
          </a:p>
          <a:p>
            <a:r>
              <a:rPr lang="en-US" sz="2400">
                <a:latin typeface="Aptos"/>
              </a:rPr>
              <a:t>2. Secure it using the clasp.</a:t>
            </a:r>
          </a:p>
        </p:txBody>
      </p:sp>
      <p:pic>
        <p:nvPicPr>
          <p:cNvPr id="13" name="Picture 12" descr="A close-up of a metal spring&#10;&#10;AI-generated content may be incorrect.">
            <a:extLst>
              <a:ext uri="{FF2B5EF4-FFF2-40B4-BE49-F238E27FC236}">
                <a16:creationId xmlns:a16="http://schemas.microsoft.com/office/drawing/2014/main" id="{A21E7C9F-90F1-14E7-311D-ACA3AE14D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76" y="1962150"/>
            <a:ext cx="5257800" cy="2933700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C5B0BFFB-B4CA-6F1C-8414-521BC03983A3}"/>
              </a:ext>
            </a:extLst>
          </p:cNvPr>
          <p:cNvSpPr txBox="1"/>
          <p:nvPr/>
        </p:nvSpPr>
        <p:spPr>
          <a:xfrm>
            <a:off x="8566968" y="1102662"/>
            <a:ext cx="159090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Brake Safety Line</a:t>
            </a:r>
          </a:p>
        </p:txBody>
      </p:sp>
      <p:pic>
        <p:nvPicPr>
          <p:cNvPr id="11" name="Picture 10" descr="A pair of metal pieces with screws and a wire&#10;&#10;AI-generated content may be incorrect.">
            <a:extLst>
              <a:ext uri="{FF2B5EF4-FFF2-40B4-BE49-F238E27FC236}">
                <a16:creationId xmlns:a16="http://schemas.microsoft.com/office/drawing/2014/main" id="{DDD046D4-F78C-77D4-620C-353937178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300" t="6283" r="6360" b="6806"/>
          <a:stretch/>
        </p:blipFill>
        <p:spPr>
          <a:xfrm>
            <a:off x="8196495" y="-97848"/>
            <a:ext cx="2330767" cy="15397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383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B7354-142B-1206-9025-965E66124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41D6BD-6D68-83BC-9C93-0F0FE052B74C}"/>
              </a:ext>
            </a:extLst>
          </p:cNvPr>
          <p:cNvSpPr/>
          <p:nvPr/>
        </p:nvSpPr>
        <p:spPr>
          <a:xfrm>
            <a:off x="0" y="339682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003DA5-A60B-0011-8951-21F0C36BA0CB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CA51AA-7B53-1A26-99BC-8737CF88B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>
                <a:latin typeface="Acumin Pro Condensed Semibold"/>
              </a:rPr>
              <a:t>Master Cylinder Attachment</a:t>
            </a:r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3F8E1606-937D-F4C9-85DE-F96E13534B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ABBF3A-E81E-C270-B416-B4E2E8F4DF49}"/>
              </a:ext>
            </a:extLst>
          </p:cNvPr>
          <p:cNvSpPr txBox="1"/>
          <p:nvPr/>
        </p:nvSpPr>
        <p:spPr>
          <a:xfrm>
            <a:off x="10539984" y="405413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 Semibold"/>
              </a:rPr>
              <a:t>4.2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B374D67-3EEC-C04B-C13B-FAD4F0F35A41}"/>
              </a:ext>
            </a:extLst>
          </p:cNvPr>
          <p:cNvSpPr txBox="1"/>
          <p:nvPr/>
        </p:nvSpPr>
        <p:spPr>
          <a:xfrm>
            <a:off x="8566968" y="1102662"/>
            <a:ext cx="159090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Brake Safety Line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57A94D7-F658-BB62-508A-D376F0088A32}"/>
              </a:ext>
            </a:extLst>
          </p:cNvPr>
          <p:cNvSpPr txBox="1">
            <a:spLocks/>
          </p:cNvSpPr>
          <p:nvPr/>
        </p:nvSpPr>
        <p:spPr>
          <a:xfrm>
            <a:off x="10140943" y="6356333"/>
            <a:ext cx="1786567" cy="32397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8D0B9-F490-C2B2-6F2C-F2A7D10AB921}"/>
              </a:ext>
            </a:extLst>
          </p:cNvPr>
          <p:cNvSpPr txBox="1"/>
          <p:nvPr/>
        </p:nvSpPr>
        <p:spPr>
          <a:xfrm>
            <a:off x="336332" y="2225100"/>
            <a:ext cx="50521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ptos"/>
              </a:rPr>
              <a:t>Run the cable through the wider section of the master cylinder (below the rod).</a:t>
            </a:r>
          </a:p>
        </p:txBody>
      </p:sp>
      <p:pic>
        <p:nvPicPr>
          <p:cNvPr id="5" name="Picture 4" descr="A close-up of a mechanical device&#10;&#10;AI-generated content may be incorrect.">
            <a:extLst>
              <a:ext uri="{FF2B5EF4-FFF2-40B4-BE49-F238E27FC236}">
                <a16:creationId xmlns:a16="http://schemas.microsoft.com/office/drawing/2014/main" id="{65C2DD8C-44FD-E8B5-5E7C-50FA2FE8C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152" y="1785937"/>
            <a:ext cx="5943600" cy="3286125"/>
          </a:xfrm>
          <a:prstGeom prst="rect">
            <a:avLst/>
          </a:prstGeom>
        </p:spPr>
      </p:pic>
      <p:pic>
        <p:nvPicPr>
          <p:cNvPr id="6" name="Picture 5" descr="A pair of metal pieces with screws and a wire&#10;&#10;AI-generated content may be incorrect.">
            <a:extLst>
              <a:ext uri="{FF2B5EF4-FFF2-40B4-BE49-F238E27FC236}">
                <a16:creationId xmlns:a16="http://schemas.microsoft.com/office/drawing/2014/main" id="{FB6004AF-E5D8-0014-48AC-4A3575BA4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300" t="6283" r="6360" b="6806"/>
          <a:stretch/>
        </p:blipFill>
        <p:spPr>
          <a:xfrm>
            <a:off x="8196495" y="-97848"/>
            <a:ext cx="2330767" cy="15397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46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34F40-5A44-9EFB-A37E-0178313A3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51B97F-CADC-001C-3B8D-3174EF83E77C}"/>
              </a:ext>
            </a:extLst>
          </p:cNvPr>
          <p:cNvSpPr/>
          <p:nvPr/>
        </p:nvSpPr>
        <p:spPr>
          <a:xfrm>
            <a:off x="0" y="339682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2925C0-8567-8615-57D3-31DA9D60529B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79AD19-6782-DFB4-157D-F9386CE7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>
                <a:latin typeface="Acumin Pro Condensed Semibold"/>
              </a:rPr>
              <a:t>Secure Cable</a:t>
            </a:r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01786DCF-EDA8-0ED3-B15C-2D75F4926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F16851-D238-022F-69D4-A16D42017A30}"/>
              </a:ext>
            </a:extLst>
          </p:cNvPr>
          <p:cNvSpPr txBox="1"/>
          <p:nvPr/>
        </p:nvSpPr>
        <p:spPr>
          <a:xfrm>
            <a:off x="10539984" y="405413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 Semibold"/>
              </a:rPr>
              <a:t>4.3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7A2D8C-D4CC-834D-0617-BF708AA85441}"/>
              </a:ext>
            </a:extLst>
          </p:cNvPr>
          <p:cNvSpPr txBox="1">
            <a:spLocks/>
          </p:cNvSpPr>
          <p:nvPr/>
        </p:nvSpPr>
        <p:spPr>
          <a:xfrm>
            <a:off x="10140943" y="6356333"/>
            <a:ext cx="1786567" cy="32397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B35B6-92EC-CA2F-9D08-1B339C959447}"/>
              </a:ext>
            </a:extLst>
          </p:cNvPr>
          <p:cNvSpPr txBox="1"/>
          <p:nvPr/>
        </p:nvSpPr>
        <p:spPr>
          <a:xfrm>
            <a:off x="470444" y="1711581"/>
            <a:ext cx="505216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Attach a double screw clamp to the cable’s loose end.</a:t>
            </a:r>
            <a:endParaRPr lang="en-US">
              <a:latin typeface="Franklin Gothic Book" panose="020B0503020102020204"/>
            </a:endParaRP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Tighten the screws firmly to hold the cable in place.</a:t>
            </a:r>
            <a:endParaRPr lang="en-US">
              <a:latin typeface="Franklin Gothic Book" panose="020B0503020102020204"/>
            </a:endParaRPr>
          </a:p>
        </p:txBody>
      </p:sp>
      <p:pic>
        <p:nvPicPr>
          <p:cNvPr id="13" name="Picture 12" descr="A hand holding a metal spring&#10;&#10;AI-generated content may be incorrect.">
            <a:extLst>
              <a:ext uri="{FF2B5EF4-FFF2-40B4-BE49-F238E27FC236}">
                <a16:creationId xmlns:a16="http://schemas.microsoft.com/office/drawing/2014/main" id="{B840A6B9-1A5C-EBA3-C225-D69FF3FD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056" y="1700212"/>
            <a:ext cx="5943600" cy="3457575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2FB7961F-0095-620C-016D-2175C3893DA9}"/>
              </a:ext>
            </a:extLst>
          </p:cNvPr>
          <p:cNvSpPr txBox="1"/>
          <p:nvPr/>
        </p:nvSpPr>
        <p:spPr>
          <a:xfrm>
            <a:off x="8381731" y="995086"/>
            <a:ext cx="159090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Brake Safety Line</a:t>
            </a:r>
          </a:p>
        </p:txBody>
      </p:sp>
      <p:pic>
        <p:nvPicPr>
          <p:cNvPr id="15" name="Picture 14" descr="A pair of metal pieces with screws and a wire&#10;&#10;AI-generated content may be incorrect.">
            <a:extLst>
              <a:ext uri="{FF2B5EF4-FFF2-40B4-BE49-F238E27FC236}">
                <a16:creationId xmlns:a16="http://schemas.microsoft.com/office/drawing/2014/main" id="{522528CE-A6B1-2182-637D-CE9776A41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300" t="6283" r="6360" b="6806"/>
          <a:stretch/>
        </p:blipFill>
        <p:spPr>
          <a:xfrm>
            <a:off x="8196495" y="-97848"/>
            <a:ext cx="1961381" cy="1295737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close-up of a metal piece&#10;&#10;AI-generated content may be incorrect.">
            <a:extLst>
              <a:ext uri="{FF2B5EF4-FFF2-40B4-BE49-F238E27FC236}">
                <a16:creationId xmlns:a16="http://schemas.microsoft.com/office/drawing/2014/main" id="{9BFBF588-F0C6-336E-9A64-524DA7109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14684"/>
            <a:ext cx="1652968" cy="85959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6F8DA60E-1D69-D4A9-E70B-49E6F372886A}"/>
              </a:ext>
            </a:extLst>
          </p:cNvPr>
          <p:cNvSpPr txBox="1"/>
          <p:nvPr/>
        </p:nvSpPr>
        <p:spPr>
          <a:xfrm>
            <a:off x="5954543" y="1009546"/>
            <a:ext cx="193588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Double Screw Clamp</a:t>
            </a:r>
          </a:p>
        </p:txBody>
      </p:sp>
    </p:spTree>
    <p:extLst>
      <p:ext uri="{BB962C8B-B14F-4D97-AF65-F5344CB8AC3E}">
        <p14:creationId xmlns:p14="http://schemas.microsoft.com/office/powerpoint/2010/main" val="3397149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cumin Pro Condensed Semibold"/>
              </a:rPr>
              <a:t>Appendix and References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Brake Assembly</a:t>
            </a:r>
          </a:p>
        </p:txBody>
      </p:sp>
    </p:spTree>
    <p:extLst>
      <p:ext uri="{BB962C8B-B14F-4D97-AF65-F5344CB8AC3E}">
        <p14:creationId xmlns:p14="http://schemas.microsoft.com/office/powerpoint/2010/main" val="1490841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73A23-77E5-312A-A409-D862CC1B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0E79DA-1F15-470F-A23E-EA3582671CCB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F680F-85CC-19CA-2881-70DAD5CDA207}"/>
              </a:ext>
            </a:extLst>
          </p:cNvPr>
          <p:cNvSpPr/>
          <p:nvPr/>
        </p:nvSpPr>
        <p:spPr>
          <a:xfrm>
            <a:off x="0" y="339682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E466CFC-239E-932C-BF26-782BCE40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8" y="357790"/>
            <a:ext cx="11547928" cy="607175"/>
          </a:xfrm>
        </p:spPr>
        <p:txBody>
          <a:bodyPr>
            <a:normAutofit fontScale="90000"/>
          </a:bodyPr>
          <a:lstStyle/>
          <a:p>
            <a:pPr algn="l"/>
            <a:r>
              <a:rPr lang="en-US">
                <a:latin typeface="Acumin Pro Condensed Semibold"/>
              </a:rPr>
              <a:t>Top Kart Video Demonstration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C3E2C6-2D0D-5DC4-33DB-209F65C56F91}"/>
              </a:ext>
            </a:extLst>
          </p:cNvPr>
          <p:cNvSpPr txBox="1">
            <a:spLocks/>
          </p:cNvSpPr>
          <p:nvPr/>
        </p:nvSpPr>
        <p:spPr>
          <a:xfrm>
            <a:off x="9948231" y="6295058"/>
            <a:ext cx="1786567" cy="32397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25</a:t>
            </a:r>
          </a:p>
        </p:txBody>
      </p:sp>
      <p:pic>
        <p:nvPicPr>
          <p:cNvPr id="2" name="Online Media 1" title="How To: Install Brake System">
            <a:hlinkClick r:id="" action="ppaction://media"/>
            <a:extLst>
              <a:ext uri="{FF2B5EF4-FFF2-40B4-BE49-F238E27FC236}">
                <a16:creationId xmlns:a16="http://schemas.microsoft.com/office/drawing/2014/main" id="{0D4D2C63-893B-BE15-ECE9-7967337D19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2951" y="1016668"/>
            <a:ext cx="8547687" cy="48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2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4DE16-67D1-1340-D0B5-528D4758E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65FAA-607F-5D7A-8720-0D1C5CA352EA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E16C6B-E215-1E6E-C3EC-C4383B45E93A}"/>
              </a:ext>
            </a:extLst>
          </p:cNvPr>
          <p:cNvSpPr/>
          <p:nvPr/>
        </p:nvSpPr>
        <p:spPr>
          <a:xfrm>
            <a:off x="5645" y="5130187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B041D03-9C1F-C945-559E-040C3B7D740E}"/>
              </a:ext>
            </a:extLst>
          </p:cNvPr>
          <p:cNvSpPr txBox="1">
            <a:spLocks/>
          </p:cNvSpPr>
          <p:nvPr/>
        </p:nvSpPr>
        <p:spPr>
          <a:xfrm>
            <a:off x="4790" y="401937"/>
            <a:ext cx="12205498" cy="54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1" kern="1200" cap="none" baseline="0" dirty="0">
                <a:solidFill>
                  <a:schemeClr val="tx1"/>
                </a:solidFill>
                <a:latin typeface="Acumin Pro Condensed Semibold" panose="020B0506020202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Acumin Pro Condensed Semibold"/>
              </a:rPr>
              <a:t>Overview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B54867-5D77-D980-FBAD-C450956A4926}"/>
              </a:ext>
            </a:extLst>
          </p:cNvPr>
          <p:cNvSpPr txBox="1"/>
          <p:nvPr/>
        </p:nvSpPr>
        <p:spPr>
          <a:xfrm>
            <a:off x="563388" y="1715237"/>
            <a:ext cx="4011660" cy="27853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latin typeface="Aptos"/>
              </a:rPr>
              <a:t>This module will be divided into four steps:</a:t>
            </a:r>
          </a:p>
          <a:p>
            <a:endParaRPr lang="en-US" sz="2500">
              <a:latin typeface="Aptos"/>
            </a:endParaRPr>
          </a:p>
          <a:p>
            <a:pPr marL="914400" lvl="1" indent="-457200">
              <a:buAutoNum type="arabicPeriod"/>
            </a:pPr>
            <a:r>
              <a:rPr lang="en-US" sz="2500">
                <a:latin typeface="Aptos"/>
              </a:rPr>
              <a:t>Master Cylinder</a:t>
            </a:r>
          </a:p>
          <a:p>
            <a:pPr marL="914400" lvl="1" indent="-457200">
              <a:buAutoNum type="arabicPeriod"/>
            </a:pPr>
            <a:r>
              <a:rPr lang="en-US" sz="2500">
                <a:latin typeface="Aptos"/>
              </a:rPr>
              <a:t>Brake Line</a:t>
            </a:r>
          </a:p>
          <a:p>
            <a:pPr marL="914400" lvl="1" indent="-457200">
              <a:buAutoNum type="arabicPeriod"/>
            </a:pPr>
            <a:r>
              <a:rPr lang="en-US" sz="2500">
                <a:latin typeface="Aptos"/>
              </a:rPr>
              <a:t>Brake Rod</a:t>
            </a:r>
          </a:p>
          <a:p>
            <a:pPr marL="914400" lvl="1" indent="-457200">
              <a:buAutoNum type="arabicPeriod"/>
            </a:pPr>
            <a:r>
              <a:rPr lang="en-US" sz="2500">
                <a:latin typeface="Aptos"/>
              </a:rPr>
              <a:t>Brake Safety Cable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27530-3604-048B-8475-946C9503BC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3</a:t>
            </a:r>
            <a:endParaRPr lang="en-US"/>
          </a:p>
        </p:txBody>
      </p:sp>
      <p:pic>
        <p:nvPicPr>
          <p:cNvPr id="5" name="Picture 4" descr="A close up of a machine&#10;&#10;AI-generated content may be incorrect.">
            <a:extLst>
              <a:ext uri="{FF2B5EF4-FFF2-40B4-BE49-F238E27FC236}">
                <a16:creationId xmlns:a16="http://schemas.microsoft.com/office/drawing/2014/main" id="{D5BCFBD5-B8C8-68BE-1F41-655807A4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604" y="1784488"/>
            <a:ext cx="3236706" cy="2659546"/>
          </a:xfrm>
          <a:prstGeom prst="rect">
            <a:avLst/>
          </a:prstGeom>
        </p:spPr>
      </p:pic>
      <p:pic>
        <p:nvPicPr>
          <p:cNvPr id="7" name="Picture 6" descr="A close up of a machine&#10;&#10;AI-generated content may be incorrect.">
            <a:extLst>
              <a:ext uri="{FF2B5EF4-FFF2-40B4-BE49-F238E27FC236}">
                <a16:creationId xmlns:a16="http://schemas.microsoft.com/office/drawing/2014/main" id="{267E7FA3-D188-2D55-23CB-39D8433800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56" r="17908" b="-744"/>
          <a:stretch/>
        </p:blipFill>
        <p:spPr>
          <a:xfrm>
            <a:off x="8503876" y="1781793"/>
            <a:ext cx="3240609" cy="26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31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93AF4-CA40-E58E-944B-9FE1F1B0A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139AEAC-3CDB-3010-A68E-DB34C6B5F0A9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0C56D9-7A39-B4B8-85A7-6C09623F514B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65DE33-C9EB-6694-7BE8-F998C36108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>
                <a:latin typeface="Acumin Pro Condensed Semibold"/>
              </a:rPr>
              <a:t>Required Tools for Module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20FC41-2549-C06C-0E7D-629549CEC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latin typeface="Acumin Pro Condensed Semibold"/>
              </a:rPr>
              <a:t>Tools</a:t>
            </a:r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21FFFD6D-DC25-7B35-389E-C6AEC1D59FC1}"/>
              </a:ext>
            </a:extLst>
          </p:cNvPr>
          <p:cNvSpPr>
            <a:spLocks noGrp="1"/>
          </p:cNvSpPr>
          <p:nvPr/>
        </p:nvSpPr>
        <p:spPr>
          <a:xfrm>
            <a:off x="359590" y="1798233"/>
            <a:ext cx="5953402" cy="1283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3200">
                <a:solidFill>
                  <a:srgbClr val="000000"/>
                </a:solidFill>
                <a:latin typeface="Aptos"/>
              </a:rPr>
              <a:t>5mm and 6mm Allen Wrench</a:t>
            </a:r>
            <a:endParaRPr lang="en-US" sz="3200">
              <a:solidFill>
                <a:srgbClr val="000000"/>
              </a:solidFill>
            </a:endParaRP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000000"/>
                </a:solidFill>
                <a:latin typeface="Aptos"/>
              </a:rPr>
              <a:t>(Optional) 13/17mm Wrench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57EB0-AAED-2C03-99A1-EC5342A07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vert="horz" lIns="91440" tIns="45720" rIns="91440" bIns="45720" rtlCol="0" anchor="ctr"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4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2AF1E-8AE0-DEE1-B643-2077330B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410" y="1459066"/>
            <a:ext cx="3094314" cy="1764078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289F14B-A194-5C5E-E27F-37925FE5F147}"/>
              </a:ext>
            </a:extLst>
          </p:cNvPr>
          <p:cNvSpPr txBox="1"/>
          <p:nvPr/>
        </p:nvSpPr>
        <p:spPr>
          <a:xfrm>
            <a:off x="6821103" y="1459065"/>
            <a:ext cx="51428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1.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53791-C5D0-D047-85F6-BE59F3E7F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48" t="908" r="2654" b="-908"/>
          <a:stretch/>
        </p:blipFill>
        <p:spPr>
          <a:xfrm>
            <a:off x="7343100" y="3332413"/>
            <a:ext cx="3066544" cy="16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1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D2ECC20-EC71-12B0-64B2-16EE92AC41FB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0C61386-BD35-5E45-7A1C-6390AB0BEBED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5FECC0-1388-2877-2C9F-0859F8133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>
                <a:latin typeface="Acumin Pro Condensed Semibold"/>
              </a:rPr>
              <a:t>Required Parts for Module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2D8E26-596D-FBB4-8B0F-17B8F284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latin typeface="Acumin Pro Condensed Semibold"/>
              </a:rPr>
              <a:t>Parts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E6532E-AF94-F506-941E-D531F7AB01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5</a:t>
            </a:r>
            <a:endParaRPr lang="en-US"/>
          </a:p>
        </p:txBody>
      </p:sp>
      <p:pic>
        <p:nvPicPr>
          <p:cNvPr id="5" name="Picture 4" descr="A gold circle with a hole&#10;&#10;AI-generated content may be incorrect.">
            <a:extLst>
              <a:ext uri="{FF2B5EF4-FFF2-40B4-BE49-F238E27FC236}">
                <a16:creationId xmlns:a16="http://schemas.microsoft.com/office/drawing/2014/main" id="{FB759CC7-B3CD-4B9A-BEF4-2F87084C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01" y="1358685"/>
            <a:ext cx="2622100" cy="1758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E217E-7C2A-3984-14F7-55A621E7BD48}"/>
              </a:ext>
            </a:extLst>
          </p:cNvPr>
          <p:cNvSpPr txBox="1"/>
          <p:nvPr/>
        </p:nvSpPr>
        <p:spPr>
          <a:xfrm>
            <a:off x="298245" y="3261125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Brass Washer</a:t>
            </a:r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51753CB-1EEE-6DAF-6566-B682CF01AB30}"/>
              </a:ext>
            </a:extLst>
          </p:cNvPr>
          <p:cNvSpPr txBox="1"/>
          <p:nvPr/>
        </p:nvSpPr>
        <p:spPr>
          <a:xfrm>
            <a:off x="3251901" y="3261124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Master Cylinder Cap Washer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5F15002-702A-171B-A4DA-BC1AD8CC541B}"/>
              </a:ext>
            </a:extLst>
          </p:cNvPr>
          <p:cNvSpPr txBox="1"/>
          <p:nvPr/>
        </p:nvSpPr>
        <p:spPr>
          <a:xfrm>
            <a:off x="290987" y="5714038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Master Cylinder Lever</a:t>
            </a:r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45E7197-BEC7-5EFE-D7E8-C820B2F62624}"/>
              </a:ext>
            </a:extLst>
          </p:cNvPr>
          <p:cNvSpPr txBox="1"/>
          <p:nvPr/>
        </p:nvSpPr>
        <p:spPr>
          <a:xfrm>
            <a:off x="3266415" y="5714037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Brake Safety Cable Fork</a:t>
            </a:r>
          </a:p>
        </p:txBody>
      </p:sp>
      <p:pic>
        <p:nvPicPr>
          <p:cNvPr id="12" name="Picture 11" descr="A silver metal ring on a white background&#10;&#10;AI-generated content may be incorrect.">
            <a:extLst>
              <a:ext uri="{FF2B5EF4-FFF2-40B4-BE49-F238E27FC236}">
                <a16:creationId xmlns:a16="http://schemas.microsoft.com/office/drawing/2014/main" id="{1CA65C41-A1DC-EF26-EC7F-138E30292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79" y="1364278"/>
            <a:ext cx="2626178" cy="1749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metal piece with holes&#10;&#10;AI-generated content may be incorrect.">
            <a:extLst>
              <a:ext uri="{FF2B5EF4-FFF2-40B4-BE49-F238E27FC236}">
                <a16:creationId xmlns:a16="http://schemas.microsoft.com/office/drawing/2014/main" id="{60281567-CCC8-5A28-EAE7-0233F04B9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67" y="3778187"/>
            <a:ext cx="2583996" cy="1766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silver metal object with holes&#10;&#10;AI-generated content may be incorrect.">
            <a:extLst>
              <a:ext uri="{FF2B5EF4-FFF2-40B4-BE49-F238E27FC236}">
                <a16:creationId xmlns:a16="http://schemas.microsoft.com/office/drawing/2014/main" id="{412690AD-E866-8F18-8C8C-B385AE5F8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475" y="3780907"/>
            <a:ext cx="2626179" cy="1753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pair of metal pieces with screws and a wire&#10;&#10;AI-generated content may be incorrect.">
            <a:extLst>
              <a:ext uri="{FF2B5EF4-FFF2-40B4-BE49-F238E27FC236}">
                <a16:creationId xmlns:a16="http://schemas.microsoft.com/office/drawing/2014/main" id="{1D564DD5-A498-19D3-F38C-58246B35E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198" y="1362238"/>
            <a:ext cx="2641147" cy="1767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24">
            <a:extLst>
              <a:ext uri="{FF2B5EF4-FFF2-40B4-BE49-F238E27FC236}">
                <a16:creationId xmlns:a16="http://schemas.microsoft.com/office/drawing/2014/main" id="{16AA38C7-01C2-A3E6-5417-375800117353}"/>
              </a:ext>
            </a:extLst>
          </p:cNvPr>
          <p:cNvSpPr txBox="1"/>
          <p:nvPr/>
        </p:nvSpPr>
        <p:spPr>
          <a:xfrm>
            <a:off x="6374740" y="3261123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Brake Safety Line</a:t>
            </a:r>
            <a:endParaRPr lang="en-US"/>
          </a:p>
        </p:txBody>
      </p:sp>
      <p:pic>
        <p:nvPicPr>
          <p:cNvPr id="22" name="Picture 21" descr="A close-up of a bolt&#10;&#10;AI-generated content may be incorrect.">
            <a:extLst>
              <a:ext uri="{FF2B5EF4-FFF2-40B4-BE49-F238E27FC236}">
                <a16:creationId xmlns:a16="http://schemas.microsoft.com/office/drawing/2014/main" id="{4215FB87-C0E8-85BF-9232-ACBEACFC6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836" y="3780227"/>
            <a:ext cx="2643870" cy="1755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6">
            <a:extLst>
              <a:ext uri="{FF2B5EF4-FFF2-40B4-BE49-F238E27FC236}">
                <a16:creationId xmlns:a16="http://schemas.microsoft.com/office/drawing/2014/main" id="{F36CAB70-FA5A-2FBD-F708-AC82DF74860D}"/>
              </a:ext>
            </a:extLst>
          </p:cNvPr>
          <p:cNvSpPr txBox="1"/>
          <p:nvPr/>
        </p:nvSpPr>
        <p:spPr>
          <a:xfrm>
            <a:off x="6367936" y="5717212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Brake Line Connector</a:t>
            </a:r>
            <a:endParaRPr lang="en-US"/>
          </a:p>
        </p:txBody>
      </p:sp>
      <p:pic>
        <p:nvPicPr>
          <p:cNvPr id="26" name="Picture 25" descr="A close-up of a metal piece&#10;&#10;AI-generated content may be incorrect.">
            <a:extLst>
              <a:ext uri="{FF2B5EF4-FFF2-40B4-BE49-F238E27FC236}">
                <a16:creationId xmlns:a16="http://schemas.microsoft.com/office/drawing/2014/main" id="{9AC00A51-1498-DED4-4299-1B8CC36F9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2402" y="1363598"/>
            <a:ext cx="2647950" cy="1771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TextBox 28">
            <a:extLst>
              <a:ext uri="{FF2B5EF4-FFF2-40B4-BE49-F238E27FC236}">
                <a16:creationId xmlns:a16="http://schemas.microsoft.com/office/drawing/2014/main" id="{AB316556-9128-46D9-FFD6-1C4FA8158B60}"/>
              </a:ext>
            </a:extLst>
          </p:cNvPr>
          <p:cNvSpPr txBox="1"/>
          <p:nvPr/>
        </p:nvSpPr>
        <p:spPr>
          <a:xfrm>
            <a:off x="9436347" y="3261123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Double Screw Clamp</a:t>
            </a:r>
            <a:endParaRPr lang="en-US"/>
          </a:p>
        </p:txBody>
      </p:sp>
      <p:pic>
        <p:nvPicPr>
          <p:cNvPr id="30" name="Picture 29" descr="A close-up of a mechanical device&#10;&#10;AI-generated content may be incorrect.">
            <a:extLst>
              <a:ext uri="{FF2B5EF4-FFF2-40B4-BE49-F238E27FC236}">
                <a16:creationId xmlns:a16="http://schemas.microsoft.com/office/drawing/2014/main" id="{69706D36-1BD5-3E46-D196-F04446B322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845" y="3780226"/>
            <a:ext cx="2643868" cy="1755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0">
            <a:extLst>
              <a:ext uri="{FF2B5EF4-FFF2-40B4-BE49-F238E27FC236}">
                <a16:creationId xmlns:a16="http://schemas.microsoft.com/office/drawing/2014/main" id="{AD0B7A59-8F06-D7DA-D33C-67935462CF6D}"/>
              </a:ext>
            </a:extLst>
          </p:cNvPr>
          <p:cNvSpPr txBox="1"/>
          <p:nvPr/>
        </p:nvSpPr>
        <p:spPr>
          <a:xfrm>
            <a:off x="9436346" y="5717212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Master Cylinder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0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89011-C408-D63B-BD78-F181A74CD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985E93C7-4FF7-E7BD-9908-8CF38F4CCCF5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77CDF9-EA51-5D04-DB8D-A7CD9E7097D8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224985-05AB-519F-AC39-1FB0E06F6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>
                <a:latin typeface="Acumin Pro Condensed Semibold"/>
              </a:rPr>
              <a:t>Required Parts for Module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88B5C8-CFDF-1FEA-7268-E264D8D13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latin typeface="Acumin Pro Condensed Semibold"/>
              </a:rPr>
              <a:t>Parts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56892-9080-2B93-0B8E-58FA7EE89B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6</a:t>
            </a:r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7D58E35-381F-B939-53A6-7B84D305BE11}"/>
              </a:ext>
            </a:extLst>
          </p:cNvPr>
          <p:cNvSpPr txBox="1"/>
          <p:nvPr/>
        </p:nvSpPr>
        <p:spPr>
          <a:xfrm>
            <a:off x="324296" y="3290898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Brake Line</a:t>
            </a:r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F1DE91D-D6A3-3DCA-47A2-B65A1AC0C3B9}"/>
              </a:ext>
            </a:extLst>
          </p:cNvPr>
          <p:cNvSpPr txBox="1"/>
          <p:nvPr/>
        </p:nvSpPr>
        <p:spPr>
          <a:xfrm>
            <a:off x="3277952" y="3290897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Brake Flash Rod</a:t>
            </a:r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02632632-C196-5113-2E15-B340DD6D0050}"/>
              </a:ext>
            </a:extLst>
          </p:cNvPr>
          <p:cNvSpPr txBox="1"/>
          <p:nvPr/>
        </p:nvSpPr>
        <p:spPr>
          <a:xfrm>
            <a:off x="317038" y="5743811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Long Brake Fork Celvis</a:t>
            </a:r>
            <a:endParaRPr lang="en-US"/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BC1CE908-3580-725B-2F50-FBF907A4244C}"/>
              </a:ext>
            </a:extLst>
          </p:cNvPr>
          <p:cNvSpPr txBox="1"/>
          <p:nvPr/>
        </p:nvSpPr>
        <p:spPr>
          <a:xfrm>
            <a:off x="6400791" y="3290896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M6 X 45 Master Cylinder Bolt</a:t>
            </a:r>
            <a:endParaRPr lang="en-US"/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975D2E66-580F-3F60-742C-D686EAC262A6}"/>
              </a:ext>
            </a:extLst>
          </p:cNvPr>
          <p:cNvSpPr txBox="1"/>
          <p:nvPr/>
        </p:nvSpPr>
        <p:spPr>
          <a:xfrm>
            <a:off x="9462398" y="3290896"/>
            <a:ext cx="25248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Brake Pedal</a:t>
            </a:r>
            <a:endParaRPr lang="en-US"/>
          </a:p>
        </p:txBody>
      </p:sp>
      <p:pic>
        <p:nvPicPr>
          <p:cNvPr id="13" name="Picture 12" descr="A yellow cable with silver ends&#10;&#10;AI-generated content may be incorrect.">
            <a:extLst>
              <a:ext uri="{FF2B5EF4-FFF2-40B4-BE49-F238E27FC236}">
                <a16:creationId xmlns:a16="http://schemas.microsoft.com/office/drawing/2014/main" id="{C45B0229-7BB7-8B7F-C7EF-E27D9496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07" y="1394732"/>
            <a:ext cx="2589440" cy="1768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long silver rod with a screw&#10;&#10;AI-generated content may be incorrect.">
            <a:extLst>
              <a:ext uri="{FF2B5EF4-FFF2-40B4-BE49-F238E27FC236}">
                <a16:creationId xmlns:a16="http://schemas.microsoft.com/office/drawing/2014/main" id="{118AC716-ED7D-A90F-F947-432384FD7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092" y="1381125"/>
            <a:ext cx="2609850" cy="1775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black screw with a nut&#10;&#10;AI-generated content may be incorrect.">
            <a:extLst>
              <a:ext uri="{FF2B5EF4-FFF2-40B4-BE49-F238E27FC236}">
                <a16:creationId xmlns:a16="http://schemas.microsoft.com/office/drawing/2014/main" id="{213242A1-3A4E-20AB-59ED-CD0AFC8A1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929" y="1381124"/>
            <a:ext cx="2578555" cy="1775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silver metal object with a white background&#10;&#10;AI-generated content may be incorrect.">
            <a:extLst>
              <a:ext uri="{FF2B5EF4-FFF2-40B4-BE49-F238E27FC236}">
                <a16:creationId xmlns:a16="http://schemas.microsoft.com/office/drawing/2014/main" id="{C131BC25-F716-ED56-5B74-3BF3CDD7B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518" y="1381125"/>
            <a:ext cx="2619376" cy="1768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metal piece of tool&#10;&#10;AI-generated content may be incorrect.">
            <a:extLst>
              <a:ext uri="{FF2B5EF4-FFF2-40B4-BE49-F238E27FC236}">
                <a16:creationId xmlns:a16="http://schemas.microsoft.com/office/drawing/2014/main" id="{2A16E661-68CA-C0F7-4401-0241C2669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41" y="3810000"/>
            <a:ext cx="2571752" cy="1755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73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FCC7A-2FBD-9F25-5069-4E4D3D04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3A221-7697-45B1-BFCA-6ABB32752AFF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BA092-AE8E-8344-5445-1C5AAC87CF99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11C635F-3DB8-54E9-B0A0-0E7735EE1A6C}"/>
              </a:ext>
            </a:extLst>
          </p:cNvPr>
          <p:cNvSpPr txBox="1">
            <a:spLocks/>
          </p:cNvSpPr>
          <p:nvPr/>
        </p:nvSpPr>
        <p:spPr>
          <a:xfrm>
            <a:off x="4790" y="401937"/>
            <a:ext cx="12205498" cy="54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1" kern="1200" cap="none" baseline="0" dirty="0">
                <a:solidFill>
                  <a:schemeClr val="tx1"/>
                </a:solidFill>
                <a:latin typeface="Acumin Pro Condensed Semibold" panose="020B0506020202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Acumin Pro Condensed Semibold"/>
              </a:rPr>
              <a:t>Understanding Tool Nomenclature</a:t>
            </a:r>
            <a:endParaRPr lang="en-US"/>
          </a:p>
        </p:txBody>
      </p:sp>
      <p:pic>
        <p:nvPicPr>
          <p:cNvPr id="5" name="Picture 4" descr="Thread Standards and Definitions - Flange Bolting Products Australasia">
            <a:extLst>
              <a:ext uri="{FF2B5EF4-FFF2-40B4-BE49-F238E27FC236}">
                <a16:creationId xmlns:a16="http://schemas.microsoft.com/office/drawing/2014/main" id="{C577BC79-3C83-5236-D13E-A86AB211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41" y="1870452"/>
            <a:ext cx="4753040" cy="2988945"/>
          </a:xfrm>
          <a:prstGeom prst="rect">
            <a:avLst/>
          </a:prstGeom>
        </p:spPr>
      </p:pic>
      <p:pic>
        <p:nvPicPr>
          <p:cNvPr id="10" name="Picture 9" descr="A close-up of a screw&#10;&#10;AI-generated content may be incorrect.">
            <a:extLst>
              <a:ext uri="{FF2B5EF4-FFF2-40B4-BE49-F238E27FC236}">
                <a16:creationId xmlns:a16="http://schemas.microsoft.com/office/drawing/2014/main" id="{5F6B870E-5421-DE45-3C13-9B81F0F35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2783" y="2820014"/>
            <a:ext cx="4602111" cy="1697294"/>
          </a:xfrm>
          <a:prstGeom prst="rect">
            <a:avLst/>
          </a:prstGeom>
        </p:spPr>
      </p:pic>
      <p:pic>
        <p:nvPicPr>
          <p:cNvPr id="12" name="Picture 11" descr="A black number and text&#10;&#10;AI-generated content may be incorrect.">
            <a:extLst>
              <a:ext uri="{FF2B5EF4-FFF2-40B4-BE49-F238E27FC236}">
                <a16:creationId xmlns:a16="http://schemas.microsoft.com/office/drawing/2014/main" id="{663006D5-BEDD-CBFD-D314-865BF4AC8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665" y="1873045"/>
            <a:ext cx="4298541" cy="7214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BAD190-B55B-5EB3-8018-93CDF958F264}"/>
              </a:ext>
            </a:extLst>
          </p:cNvPr>
          <p:cNvSpPr txBox="1"/>
          <p:nvPr/>
        </p:nvSpPr>
        <p:spPr>
          <a:xfrm>
            <a:off x="371165" y="1316326"/>
            <a:ext cx="23649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ptos"/>
                <a:cs typeface="Arial"/>
              </a:rPr>
              <a:t>Metric Terminology: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AD8817-34A5-4277-99C3-528530647025}"/>
              </a:ext>
            </a:extLst>
          </p:cNvPr>
          <p:cNvSpPr txBox="1"/>
          <p:nvPr/>
        </p:nvSpPr>
        <p:spPr>
          <a:xfrm>
            <a:off x="6411857" y="1316325"/>
            <a:ext cx="121584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ptos"/>
                <a:cs typeface="Arial"/>
              </a:rPr>
              <a:t>Example: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9EE7A-DE08-25DC-0F3D-EF41DAA1F44C}"/>
              </a:ext>
            </a:extLst>
          </p:cNvPr>
          <p:cNvSpPr txBox="1"/>
          <p:nvPr/>
        </p:nvSpPr>
        <p:spPr>
          <a:xfrm>
            <a:off x="5128408" y="4830636"/>
            <a:ext cx="7220072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3"/>
                </a:solidFill>
                <a:latin typeface="Acumin Pro Condensed Semibold"/>
              </a:rPr>
              <a:t>*all measurements in this guide will exclude pitch and fit classification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76FA4-9684-CF8E-029A-14F07C051D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2284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2005070"/>
            <a:ext cx="8130346" cy="609767"/>
          </a:xfrm>
        </p:spPr>
        <p:txBody>
          <a:bodyPr/>
          <a:lstStyle/>
          <a:p>
            <a:r>
              <a:rPr lang="en-US">
                <a:latin typeface="Acumin Pro Condensed Semibold"/>
              </a:rPr>
              <a:t>Step 1: Master Cylinder </a:t>
            </a:r>
            <a:r>
              <a:rPr lang="en-US" sz="4300" i="0">
                <a:latin typeface="Acumin Pro Condensed Semibold"/>
              </a:rPr>
              <a:t>(0:33-1:00)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Times New Roman"/>
                <a:cs typeface="Times New Roman"/>
              </a:rPr>
              <a:t>Brake Assembly</a:t>
            </a:r>
          </a:p>
        </p:txBody>
      </p:sp>
    </p:spTree>
    <p:extLst>
      <p:ext uri="{BB962C8B-B14F-4D97-AF65-F5344CB8AC3E}">
        <p14:creationId xmlns:p14="http://schemas.microsoft.com/office/powerpoint/2010/main" val="23327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5A1B40-B349-CBF2-63B7-BD256051E880}"/>
              </a:ext>
            </a:extLst>
          </p:cNvPr>
          <p:cNvSpPr/>
          <p:nvPr/>
        </p:nvSpPr>
        <p:spPr>
          <a:xfrm>
            <a:off x="0" y="318910"/>
            <a:ext cx="12192000" cy="609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-up of a mechanical switch&#10;&#10;AI-generated content may be incorrect.">
            <a:extLst>
              <a:ext uri="{FF2B5EF4-FFF2-40B4-BE49-F238E27FC236}">
                <a16:creationId xmlns:a16="http://schemas.microsoft.com/office/drawing/2014/main" id="{583EAF36-75AA-482C-A6DC-AC5548F59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2180" y="-93695"/>
            <a:ext cx="2184176" cy="1434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DD7D6B-49DF-955A-7EF2-2BAB8F5E1B1A}"/>
              </a:ext>
            </a:extLst>
          </p:cNvPr>
          <p:cNvSpPr/>
          <p:nvPr/>
        </p:nvSpPr>
        <p:spPr>
          <a:xfrm>
            <a:off x="5645" y="5229578"/>
            <a:ext cx="12192000" cy="8128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circular object with a black background&#10;&#10;AI-generated content may be incorrect.">
            <a:extLst>
              <a:ext uri="{FF2B5EF4-FFF2-40B4-BE49-F238E27FC236}">
                <a16:creationId xmlns:a16="http://schemas.microsoft.com/office/drawing/2014/main" id="{DA449993-6C08-B5E5-0810-F6027493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63" t="5575" r="610" b="12130"/>
          <a:stretch/>
        </p:blipFill>
        <p:spPr>
          <a:xfrm>
            <a:off x="10537698" y="-762"/>
            <a:ext cx="1656746" cy="1444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64CB89-6D86-92C7-C17D-95526C9520FA}"/>
              </a:ext>
            </a:extLst>
          </p:cNvPr>
          <p:cNvSpPr txBox="1"/>
          <p:nvPr/>
        </p:nvSpPr>
        <p:spPr>
          <a:xfrm>
            <a:off x="10539984" y="457199"/>
            <a:ext cx="17434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cumin Pro"/>
                <a:ea typeface="+mj-ea"/>
                <a:cs typeface="+mj-cs"/>
              </a:rPr>
              <a:t>1.1</a:t>
            </a:r>
            <a:endParaRPr lang="en-US" sz="2800">
              <a:latin typeface="Acumin Pro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03CCC6-F18F-F875-B77B-B311F88B68D7}"/>
              </a:ext>
            </a:extLst>
          </p:cNvPr>
          <p:cNvSpPr txBox="1"/>
          <p:nvPr/>
        </p:nvSpPr>
        <p:spPr>
          <a:xfrm>
            <a:off x="5779523" y="1073996"/>
            <a:ext cx="2078736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Master Cylinder Bolt M6 x 45</a:t>
            </a:r>
          </a:p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86E58F-F3E9-4219-F4CB-BD95CD9E1DE0}"/>
              </a:ext>
            </a:extLst>
          </p:cNvPr>
          <p:cNvSpPr txBox="1"/>
          <p:nvPr/>
        </p:nvSpPr>
        <p:spPr>
          <a:xfrm>
            <a:off x="307141" y="1215662"/>
            <a:ext cx="5476167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Locate the master cylinder mount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Insert bolts through the master cylinder.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Place brass washers on ends of bolts protruding from the master cylinder such that brass washers are between master cylinder and frame bracket.</a:t>
            </a:r>
          </a:p>
          <a:p>
            <a:pPr marL="457200" indent="-457200">
              <a:buAutoNum type="arabicPeriod"/>
            </a:pPr>
            <a:r>
              <a:rPr lang="en-US" sz="2400">
                <a:latin typeface="Aptos"/>
              </a:rPr>
              <a:t>Align ends of the bolts with bracket holes and push through the frame.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EFA76C-08B3-17B4-2DC5-906C7234287B}"/>
              </a:ext>
            </a:extLst>
          </p:cNvPr>
          <p:cNvSpPr txBox="1"/>
          <p:nvPr/>
        </p:nvSpPr>
        <p:spPr>
          <a:xfrm>
            <a:off x="7968123" y="1074070"/>
            <a:ext cx="14386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Master Cylinder</a:t>
            </a:r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D91FE63-4AAE-E6C4-0137-B3D5251F9A60}"/>
              </a:ext>
            </a:extLst>
          </p:cNvPr>
          <p:cNvSpPr txBox="1">
            <a:spLocks/>
          </p:cNvSpPr>
          <p:nvPr/>
        </p:nvSpPr>
        <p:spPr>
          <a:xfrm>
            <a:off x="620486" y="401937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1" kern="1200" cap="none" baseline="0" dirty="0">
                <a:solidFill>
                  <a:schemeClr val="tx1"/>
                </a:solidFill>
                <a:latin typeface="Acumin Pro Condensed Semibold" panose="020B0506020202020204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Acumin Pro Condensed Semibold"/>
              </a:rPr>
              <a:t>Master Cylinder Mount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2E3BA-2B18-B157-2137-1C4E2C7A7D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10" name="Picture 9" descr="A black bolt with a hexagon head&#10;&#10;AI-generated content may be incorrect.">
            <a:extLst>
              <a:ext uri="{FF2B5EF4-FFF2-40B4-BE49-F238E27FC236}">
                <a16:creationId xmlns:a16="http://schemas.microsoft.com/office/drawing/2014/main" id="{D10FFC64-7451-626C-D7A5-652B04647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0000">
            <a:off x="5368290" y="-272057"/>
            <a:ext cx="2847975" cy="1895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930E9B-42E6-9C3F-00FD-D2DD505DF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742" y="2609850"/>
            <a:ext cx="2781300" cy="163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E08829-6055-390B-DF50-6619CDE79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2720" y="2019300"/>
            <a:ext cx="3076575" cy="2819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1D84E9-BC3B-2A8F-9DA1-24D8A0893684}"/>
              </a:ext>
            </a:extLst>
          </p:cNvPr>
          <p:cNvSpPr txBox="1"/>
          <p:nvPr/>
        </p:nvSpPr>
        <p:spPr>
          <a:xfrm>
            <a:off x="9187261" y="1066800"/>
            <a:ext cx="1631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232323"/>
                </a:solidFill>
              </a:rPr>
              <a:t>Brass Washer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87B049-D93C-44D0-915A-1B29753843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90" y="-272758"/>
            <a:ext cx="2165350" cy="162369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E236877-D102-BEA7-4AD6-C9F6FAEC880F}"/>
              </a:ext>
            </a:extLst>
          </p:cNvPr>
          <p:cNvCxnSpPr>
            <a:cxnSpLocks/>
          </p:cNvCxnSpPr>
          <p:nvPr/>
        </p:nvCxnSpPr>
        <p:spPr>
          <a:xfrm flipH="1">
            <a:off x="6269329" y="1957242"/>
            <a:ext cx="756829" cy="100032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675C7C-849D-8CDD-F13C-5F2D440C5138}"/>
              </a:ext>
            </a:extLst>
          </p:cNvPr>
          <p:cNvCxnSpPr>
            <a:cxnSpLocks/>
          </p:cNvCxnSpPr>
          <p:nvPr/>
        </p:nvCxnSpPr>
        <p:spPr>
          <a:xfrm>
            <a:off x="8190846" y="1957242"/>
            <a:ext cx="1505510" cy="119021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D14F020-AAFC-2102-AC4D-87407A284763}"/>
              </a:ext>
            </a:extLst>
          </p:cNvPr>
          <p:cNvSpPr txBox="1"/>
          <p:nvPr/>
        </p:nvSpPr>
        <p:spPr>
          <a:xfrm>
            <a:off x="6647742" y="1573161"/>
            <a:ext cx="169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Master Cylinder Mount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B9EAB0-86F7-E99E-30C4-C8C8CB49CCB7}"/>
              </a:ext>
            </a:extLst>
          </p:cNvPr>
          <p:cNvCxnSpPr>
            <a:cxnSpLocks/>
          </p:cNvCxnSpPr>
          <p:nvPr/>
        </p:nvCxnSpPr>
        <p:spPr>
          <a:xfrm>
            <a:off x="9916865" y="1419633"/>
            <a:ext cx="247932" cy="2037063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5FAC12-D836-7856-842E-1D3D25B6979B}"/>
              </a:ext>
            </a:extLst>
          </p:cNvPr>
          <p:cNvCxnSpPr>
            <a:cxnSpLocks/>
          </p:cNvCxnSpPr>
          <p:nvPr/>
        </p:nvCxnSpPr>
        <p:spPr>
          <a:xfrm flipH="1">
            <a:off x="9671564" y="1411080"/>
            <a:ext cx="156306" cy="131245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365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EFFFF"/>
      </a:lt1>
      <a:dk2>
        <a:srgbClr val="55585F"/>
      </a:dk2>
      <a:lt2>
        <a:srgbClr val="CECACB"/>
      </a:lt2>
      <a:accent1>
        <a:srgbClr val="CFB891"/>
      </a:accent1>
      <a:accent2>
        <a:srgbClr val="555960"/>
      </a:accent2>
      <a:accent3>
        <a:srgbClr val="8D6F3D"/>
      </a:accent3>
      <a:accent4>
        <a:srgbClr val="FFFFFF"/>
      </a:accent4>
      <a:accent5>
        <a:srgbClr val="DAAA00"/>
      </a:accent5>
      <a:accent6>
        <a:srgbClr val="9D9694"/>
      </a:accent6>
      <a:hlink>
        <a:srgbClr val="000000"/>
      </a:hlink>
      <a:folHlink>
        <a:srgbClr val="FE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 Template.potx" id="{7A2887B6-AF1A-E24D-8E9D-870BBF53B331}" vid="{56A60E50-7EF6-C244-B1D3-2D887417ED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6b2b99d-6a81-4278-a8c8-e37cc28ed979">
      <UserInfo>
        <DisplayName>Schott, Thomas H.</DisplayName>
        <AccountId>17</AccountId>
        <AccountType/>
      </UserInfo>
      <UserInfo>
        <DisplayName>Sarault, Olivia M</DisplayName>
        <AccountId>29</AccountId>
        <AccountType/>
      </UserInfo>
      <UserInfo>
        <DisplayName>Hiller, Kelly R</DisplayName>
        <AccountId>98</AccountId>
        <AccountType/>
      </UserInfo>
      <UserInfo>
        <DisplayName>Eddy, Abigail Ellen</DisplayName>
        <AccountId>46</AccountId>
        <AccountType/>
      </UserInfo>
      <UserInfo>
        <DisplayName>Gu, Yu Rain</DisplayName>
        <AccountId>77</AccountId>
        <AccountType/>
      </UserInfo>
      <UserInfo>
        <DisplayName>Reese, Kristy S</DisplayName>
        <AccountId>26</AccountId>
        <AccountType/>
      </UserInfo>
    </SharedWithUsers>
    <TaxCatchAll xmlns="96b2b99d-6a81-4278-a8c8-e37cc28ed979" xsi:nil="true"/>
    <lcf76f155ced4ddcb4097134ff3c332f xmlns="9d32951c-de88-4df2-9a33-b45eeccc6f2d">
      <Terms xmlns="http://schemas.microsoft.com/office/infopath/2007/PartnerControls"/>
    </lcf76f155ced4ddcb4097134ff3c332f>
    <Dateandtime xmlns="9d32951c-de88-4df2-9a33-b45eeccc6f2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A6259197EF054F86EDDA6647D74080" ma:contentTypeVersion="20" ma:contentTypeDescription="Create a new document." ma:contentTypeScope="" ma:versionID="e1f70fc2a7d7fdb9abd242cf2709ae2d">
  <xsd:schema xmlns:xsd="http://www.w3.org/2001/XMLSchema" xmlns:xs="http://www.w3.org/2001/XMLSchema" xmlns:p="http://schemas.microsoft.com/office/2006/metadata/properties" xmlns:ns2="9d32951c-de88-4df2-9a33-b45eeccc6f2d" xmlns:ns3="96b2b99d-6a81-4278-a8c8-e37cc28ed979" targetNamespace="http://schemas.microsoft.com/office/2006/metadata/properties" ma:root="true" ma:fieldsID="dd630b319a58f03b9d7f5f8ebf4d945c" ns2:_="" ns3:_="">
    <xsd:import namespace="9d32951c-de88-4df2-9a33-b45eeccc6f2d"/>
    <xsd:import namespace="96b2b99d-6a81-4278-a8c8-e37cc28ed9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ateandtim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32951c-de88-4df2-9a33-b45eeccc6f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9e90a8-b24c-4be7-8760-a88b2cd47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andtime" ma:index="23" nillable="true" ma:displayName="Date and time" ma:format="DateOnly" ma:internalName="Dateandtime">
      <xsd:simpleType>
        <xsd:restriction base="dms:DateTim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2b99d-6a81-4278-a8c8-e37cc28ed97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85c224e-d115-4574-ae16-e67deca9c057}" ma:internalName="TaxCatchAll" ma:showField="CatchAllData" ma:web="96b2b99d-6a81-4278-a8c8-e37cc28ed9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B64EEB-1B4A-4920-AA44-E234D7D487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DE0D6C-581B-4814-98E7-EF172D5D46A1}">
  <ds:schemaRefs>
    <ds:schemaRef ds:uri="96b2b99d-6a81-4278-a8c8-e37cc28ed979"/>
    <ds:schemaRef ds:uri="9d32951c-de88-4df2-9a33-b45eeccc6f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A9ADE42-CBF1-4F21-815F-8043BB39A419}">
  <ds:schemaRefs>
    <ds:schemaRef ds:uri="96b2b99d-6a81-4278-a8c8-e37cc28ed979"/>
    <ds:schemaRef ds:uri="9d32951c-de88-4df2-9a33-b45eeccc6f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25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Brake System Module</vt:lpstr>
      <vt:lpstr>PowerPoint Presentation</vt:lpstr>
      <vt:lpstr>PowerPoint Presentation</vt:lpstr>
      <vt:lpstr>Tools</vt:lpstr>
      <vt:lpstr>Parts</vt:lpstr>
      <vt:lpstr>Parts</vt:lpstr>
      <vt:lpstr>PowerPoint Presentation</vt:lpstr>
      <vt:lpstr>Step 1: Master Cylinder (0:33-1:00)</vt:lpstr>
      <vt:lpstr>PowerPoint Presentation</vt:lpstr>
      <vt:lpstr>PowerPoint Presentation</vt:lpstr>
      <vt:lpstr>PowerPoint Presentation</vt:lpstr>
      <vt:lpstr>Step 2: Brake Line (1:00-2:20)</vt:lpstr>
      <vt:lpstr>PowerPoint Presentation</vt:lpstr>
      <vt:lpstr>PowerPoint Presentation</vt:lpstr>
      <vt:lpstr>Brake Line – Caliper Connection</vt:lpstr>
      <vt:lpstr>Step 3: Brake Rod (2:20-3:11)</vt:lpstr>
      <vt:lpstr>Pedal Attachment</vt:lpstr>
      <vt:lpstr>Master Cylinder Attachment</vt:lpstr>
      <vt:lpstr>Securing Rod</vt:lpstr>
      <vt:lpstr>Step 4: Brake Safety Cable (3:11-3:35)</vt:lpstr>
      <vt:lpstr>Pedal Attachment</vt:lpstr>
      <vt:lpstr>Master Cylinder Attachment</vt:lpstr>
      <vt:lpstr>Secure Cable</vt:lpstr>
      <vt:lpstr>Appendix and References</vt:lpstr>
      <vt:lpstr>Top Kart Video Demonstration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Ramona McCarthy</dc:creator>
  <cp:revision>1</cp:revision>
  <dcterms:created xsi:type="dcterms:W3CDTF">2023-02-16T02:16:06Z</dcterms:created>
  <dcterms:modified xsi:type="dcterms:W3CDTF">2025-04-10T15:33:06Z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0x010100C1A6259197EF054F86EDDA6647D74080</vt:lpwstr>
  </property>
  <property fmtid="{D5CDD505-2E9C-101B-9397-08002B2CF9AE}" pid="3" name="MediaServiceImageTags">
    <vt:lpwstr/>
  </property>
  <property fmtid="{D5CDD505-2E9C-101B-9397-08002B2CF9AE}" pid="4" name="MSIP_Label_f7606f69-b0ae-4874-be30-7d43a3c7be10_Tag">
    <vt:lpwstr>10, 3, 0, 1</vt:lpwstr>
  </property>
  <property fmtid="{D5CDD505-2E9C-101B-9397-08002B2CF9AE}" pid="5" name="MSIP_Label_f7606f69-b0ae-4874-be30-7d43a3c7be10_SetDate">
    <vt:lpwstr>2025-04-03T15:37:47Z</vt:lpwstr>
  </property>
  <property fmtid="{D5CDD505-2E9C-101B-9397-08002B2CF9AE}" pid="6" name="MSIP_Label_f7606f69-b0ae-4874-be30-7d43a3c7be10_Enabled">
    <vt:lpwstr>true</vt:lpwstr>
  </property>
  <property fmtid="{D5CDD505-2E9C-101B-9397-08002B2CF9AE}" pid="7" name="MSIP_Label_f7606f69-b0ae-4874-be30-7d43a3c7be10_Name">
    <vt:lpwstr>defa4170-0d19-0005-0001-bc88714345d2</vt:lpwstr>
  </property>
  <property fmtid="{D5CDD505-2E9C-101B-9397-08002B2CF9AE}" pid="8" name="MSIP_Label_f7606f69-b0ae-4874-be30-7d43a3c7be10_ActionId">
    <vt:lpwstr>80618dbb-179a-45e0-a01f-4628ef3f8cd7</vt:lpwstr>
  </property>
  <property fmtid="{D5CDD505-2E9C-101B-9397-08002B2CF9AE}" pid="9" name="MSIP_Label_f7606f69-b0ae-4874-be30-7d43a3c7be10_ContentBits">
    <vt:lpwstr>0</vt:lpwstr>
  </property>
  <property fmtid="{D5CDD505-2E9C-101B-9397-08002B2CF9AE}" pid="10" name="MSIP_Label_f7606f69-b0ae-4874-be30-7d43a3c7be10_Method">
    <vt:lpwstr>Standard</vt:lpwstr>
  </property>
  <property fmtid="{D5CDD505-2E9C-101B-9397-08002B2CF9AE}" pid="11" name="MSIP_Label_f7606f69-b0ae-4874-be30-7d43a3c7be10_SiteId">
    <vt:lpwstr>4130bd39-7c53-419c-b1e5-8758d6d63f21</vt:lpwstr>
  </property>
</Properties>
</file>