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38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50000"/>
      </a:spcBef>
      <a:spcAft>
        <a:spcPct val="0"/>
      </a:spcAft>
      <a:defRPr sz="38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50000"/>
      </a:spcBef>
      <a:spcAft>
        <a:spcPct val="0"/>
      </a:spcAft>
      <a:defRPr sz="38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50000"/>
      </a:spcBef>
      <a:spcAft>
        <a:spcPct val="0"/>
      </a:spcAft>
      <a:defRPr sz="38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50000"/>
      </a:spcBef>
      <a:spcAft>
        <a:spcPct val="0"/>
      </a:spcAft>
      <a:defRPr sz="38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38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38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38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38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378" y="72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3" y="6816725"/>
            <a:ext cx="27981275" cy="4705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5" y="12436475"/>
            <a:ext cx="23044150" cy="56070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7D98B-CECE-42C7-9B6B-371E6F8EE8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4D728-900E-4481-A8D0-34E0C74D3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6475" y="879475"/>
            <a:ext cx="7405688" cy="18724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6238" y="879475"/>
            <a:ext cx="22067837" cy="18724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412CB-7FE8-4102-9AF4-8BE653989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CB5BD-6517-490E-8996-0AC2D40DEE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1763"/>
            <a:ext cx="27981275" cy="43592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163"/>
            <a:ext cx="27981275" cy="4800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2EEAD-DAD5-4806-9F1F-1A2DAAFBB7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6238" y="5121275"/>
            <a:ext cx="14736762" cy="1448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5121275"/>
            <a:ext cx="14736763" cy="14482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DC711B-BD58-4AB2-B412-5287A9264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38" y="4911725"/>
            <a:ext cx="14544675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38" y="6959600"/>
            <a:ext cx="14544675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25" y="4911725"/>
            <a:ext cx="14549438" cy="2047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25" y="6959600"/>
            <a:ext cx="14549438" cy="126444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CB9122-31C7-4D28-97A2-7C5512A8C9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A1DEB-5F9E-46E3-B817-A485EE777D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08675-6B0A-4F74-A4E9-0D3651D49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38" y="873125"/>
            <a:ext cx="10829925" cy="37195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3" y="873125"/>
            <a:ext cx="18402300" cy="187309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38" y="4592638"/>
            <a:ext cx="10829925" cy="150114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5472F-2E96-405D-A8D7-5B5C206A59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0" y="15362238"/>
            <a:ext cx="19751675" cy="18129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0" y="1960563"/>
            <a:ext cx="19751675" cy="13168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0" y="17175163"/>
            <a:ext cx="19751675" cy="25765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3AA87-44E3-438C-B2C1-516836B4B8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46238" y="879475"/>
            <a:ext cx="2962592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3493" tIns="156746" rIns="313493" bIns="1567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46238" y="5121275"/>
            <a:ext cx="29625925" cy="144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3493" tIns="156746" rIns="313493" bIns="1567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6238" y="19985038"/>
            <a:ext cx="76803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493" tIns="156746" rIns="313493" bIns="156746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48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8" y="19985038"/>
            <a:ext cx="104235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493" tIns="156746" rIns="313493" bIns="15674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48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9985038"/>
            <a:ext cx="768032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13493" tIns="156746" rIns="313493" bIns="15674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4800" b="0"/>
            </a:lvl1pPr>
          </a:lstStyle>
          <a:p>
            <a:pPr>
              <a:defRPr/>
            </a:pPr>
            <a:fld id="{4EC9D1B4-5AD6-4EB3-944B-271BF0E3C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  <a:cs typeface="Arial" charset="0"/>
        </a:defRPr>
      </a:lvl2pPr>
      <a:lvl3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  <a:cs typeface="Arial" charset="0"/>
        </a:defRPr>
      </a:lvl3pPr>
      <a:lvl4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  <a:cs typeface="Arial" charset="0"/>
        </a:defRPr>
      </a:lvl4pPr>
      <a:lvl5pPr algn="ctr" defTabSz="3135313" rtl="0" eaLnBrk="0" fontAlgn="base" hangingPunct="0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  <a:cs typeface="Arial" charset="0"/>
        </a:defRPr>
      </a:lvl5pPr>
      <a:lvl6pPr marL="4572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  <a:cs typeface="Arial" charset="0"/>
        </a:defRPr>
      </a:lvl6pPr>
      <a:lvl7pPr marL="9144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3135313" rtl="0" fontAlgn="base">
        <a:spcBef>
          <a:spcPct val="0"/>
        </a:spcBef>
        <a:spcAft>
          <a:spcPct val="0"/>
        </a:spcAft>
        <a:defRPr sz="151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1176338" indent="-1176338" algn="l" defTabSz="3135313" rtl="0" eaLnBrk="0" fontAlgn="base" hangingPunct="0">
        <a:spcBef>
          <a:spcPct val="20000"/>
        </a:spcBef>
        <a:spcAft>
          <a:spcPct val="0"/>
        </a:spcAft>
        <a:buChar char="•"/>
        <a:defRPr sz="11100">
          <a:solidFill>
            <a:schemeClr val="tx1"/>
          </a:solidFill>
          <a:latin typeface="+mn-lt"/>
          <a:ea typeface="+mn-ea"/>
          <a:cs typeface="+mn-cs"/>
        </a:defRPr>
      </a:lvl1pPr>
      <a:lvl2pPr marL="2547938" indent="-981075" algn="l" defTabSz="3135313" rtl="0" eaLnBrk="0" fontAlgn="base" hangingPunct="0">
        <a:spcBef>
          <a:spcPct val="20000"/>
        </a:spcBef>
        <a:spcAft>
          <a:spcPct val="0"/>
        </a:spcAft>
        <a:buChar char="–"/>
        <a:defRPr sz="9600">
          <a:solidFill>
            <a:schemeClr val="tx1"/>
          </a:solidFill>
          <a:latin typeface="+mn-lt"/>
          <a:cs typeface="+mn-cs"/>
        </a:defRPr>
      </a:lvl2pPr>
      <a:lvl3pPr marL="3919538" indent="-784225" algn="l" defTabSz="3135313" rtl="0" eaLnBrk="0" fontAlgn="base" hangingPunct="0">
        <a:spcBef>
          <a:spcPct val="20000"/>
        </a:spcBef>
        <a:spcAft>
          <a:spcPct val="0"/>
        </a:spcAft>
        <a:buChar char="•"/>
        <a:defRPr sz="8200">
          <a:solidFill>
            <a:schemeClr val="tx1"/>
          </a:solidFill>
          <a:latin typeface="+mn-lt"/>
          <a:cs typeface="+mn-cs"/>
        </a:defRPr>
      </a:lvl3pPr>
      <a:lvl4pPr marL="5486400" indent="-784225" algn="l" defTabSz="3135313" rtl="0" eaLnBrk="0" fontAlgn="base" hangingPunct="0">
        <a:spcBef>
          <a:spcPct val="20000"/>
        </a:spcBef>
        <a:spcAft>
          <a:spcPct val="0"/>
        </a:spcAft>
        <a:buChar char="–"/>
        <a:defRPr sz="6900">
          <a:solidFill>
            <a:schemeClr val="tx1"/>
          </a:solidFill>
          <a:latin typeface="+mn-lt"/>
          <a:cs typeface="+mn-cs"/>
        </a:defRPr>
      </a:lvl4pPr>
      <a:lvl5pPr marL="7053263" indent="-782638" algn="l" defTabSz="3135313" rtl="0" eaLnBrk="0" fontAlgn="base" hangingPunct="0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  <a:cs typeface="+mn-cs"/>
        </a:defRPr>
      </a:lvl5pPr>
      <a:lvl6pPr marL="75104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  <a:cs typeface="+mn-cs"/>
        </a:defRPr>
      </a:lvl6pPr>
      <a:lvl7pPr marL="79676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  <a:cs typeface="+mn-cs"/>
        </a:defRPr>
      </a:lvl7pPr>
      <a:lvl8pPr marL="84248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  <a:cs typeface="+mn-cs"/>
        </a:defRPr>
      </a:lvl8pPr>
      <a:lvl9pPr marL="8882063" indent="-782638" algn="l" defTabSz="3135313" rtl="0" fontAlgn="base">
        <a:spcBef>
          <a:spcPct val="20000"/>
        </a:spcBef>
        <a:spcAft>
          <a:spcPct val="0"/>
        </a:spcAft>
        <a:buChar char="»"/>
        <a:defRPr sz="6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0" y="0"/>
            <a:ext cx="32918400" cy="184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250" tIns="48125" rIns="96250" bIns="48125">
            <a:spAutoFit/>
          </a:bodyPr>
          <a:lstStyle/>
          <a:p>
            <a:pPr defTabSz="3135313"/>
            <a:r>
              <a:rPr lang="en-US" sz="4600" dirty="0"/>
              <a:t>ECE 477 Digital Systems Senior Design Project </a:t>
            </a:r>
            <a:r>
              <a:rPr lang="en-US" sz="4600" dirty="0">
                <a:sym typeface="Symbol" pitchFamily="18" charset="2"/>
              </a:rPr>
              <a:t></a:t>
            </a:r>
            <a:r>
              <a:rPr lang="en-US" sz="4600" dirty="0"/>
              <a:t> </a:t>
            </a:r>
            <a:r>
              <a:rPr lang="en-US" sz="4600" dirty="0" smtClean="0"/>
              <a:t>Spring </a:t>
            </a:r>
            <a:r>
              <a:rPr lang="en-US" sz="4600" dirty="0" smtClean="0"/>
              <a:t>2015</a:t>
            </a:r>
            <a:endParaRPr lang="en-US" sz="4600" dirty="0"/>
          </a:p>
          <a:p>
            <a:pPr defTabSz="3135313"/>
            <a:r>
              <a:rPr lang="en-US" sz="4600" dirty="0"/>
              <a:t>Team </a:t>
            </a:r>
            <a:r>
              <a:rPr lang="en-US" sz="4600" dirty="0" smtClean="0"/>
              <a:t>No. </a:t>
            </a:r>
            <a:r>
              <a:rPr lang="en-US" sz="4600" dirty="0"/>
              <a:t>/ Project Title</a:t>
            </a:r>
          </a:p>
        </p:txBody>
      </p:sp>
      <p:pic>
        <p:nvPicPr>
          <p:cNvPr id="2051" name="Picture 5" descr="PU_signature_jpg_pri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80050" y="21218525"/>
            <a:ext cx="2038350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0" y="21180425"/>
            <a:ext cx="7239000" cy="835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6250" tIns="48125" rIns="96250" bIns="48125">
            <a:spAutoFit/>
          </a:bodyPr>
          <a:lstStyle/>
          <a:p>
            <a:pPr algn="l" defTabSz="3135313"/>
            <a:r>
              <a:rPr lang="en-US" sz="2000" b="0" dirty="0" err="1">
                <a:latin typeface="+mj-lt"/>
              </a:rPr>
              <a:t>Digijock</a:t>
            </a:r>
            <a:r>
              <a:rPr lang="en-US" sz="2000" b="0" dirty="0">
                <a:latin typeface="+mj-lt"/>
              </a:rPr>
              <a:t>(</a:t>
            </a:r>
            <a:r>
              <a:rPr lang="en-US" sz="2000" b="0" dirty="0" err="1">
                <a:latin typeface="+mj-lt"/>
              </a:rPr>
              <a:t>ette</a:t>
            </a:r>
            <a:r>
              <a:rPr lang="en-US" sz="2000" b="0" dirty="0">
                <a:latin typeface="+mj-lt"/>
              </a:rPr>
              <a:t>)-Strength Digital System </a:t>
            </a:r>
            <a:r>
              <a:rPr lang="en-US" sz="2000" b="0" dirty="0" err="1" smtClean="0">
                <a:latin typeface="+mj-lt"/>
              </a:rPr>
              <a:t>Design</a:t>
            </a:r>
            <a:r>
              <a:rPr lang="en-US" sz="2000" b="0" baseline="30000" dirty="0" err="1" smtClean="0">
                <a:latin typeface="+mj-lt"/>
              </a:rPr>
              <a:t>TM</a:t>
            </a:r>
            <a:endParaRPr lang="en-US" sz="2000" b="0" baseline="30000" dirty="0" smtClean="0">
              <a:latin typeface="+mj-lt"/>
            </a:endParaRPr>
          </a:p>
          <a:p>
            <a:pPr algn="l" defTabSz="3135313"/>
            <a:r>
              <a:rPr lang="en-US" sz="2800" b="0" baseline="30000" dirty="0" smtClean="0">
                <a:latin typeface="Lucida Calligraphy" pitchFamily="66" charset="0"/>
              </a:rPr>
              <a:t>Transforming Ideas Into Reality</a:t>
            </a:r>
            <a:endParaRPr lang="en-US" sz="2800" b="0" baseline="30000" dirty="0">
              <a:latin typeface="Lucida Calligraphy" pitchFamily="66" charset="0"/>
            </a:endParaRP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10660063" y="7646988"/>
            <a:ext cx="11912600" cy="1544637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lIns="96250" tIns="48125" rIns="96250" bIns="48125">
            <a:spAutoFit/>
          </a:bodyPr>
          <a:lstStyle/>
          <a:p>
            <a:pPr defTabSz="3135313"/>
            <a:r>
              <a:rPr lang="en-US"/>
              <a:t>Text used should be a minimum of 36-point (bold)</a:t>
            </a:r>
          </a:p>
          <a:p>
            <a:pPr defTabSz="3135313"/>
            <a:r>
              <a:rPr lang="en-US"/>
              <a:t>Leave background WHITE (no color)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313531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3135313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3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Lucida Calligraphy</vt:lpstr>
      <vt:lpstr>Symbol</vt:lpstr>
      <vt:lpstr>Default Design</vt:lpstr>
      <vt:lpstr>PowerPoint Presentation</vt:lpstr>
    </vt:vector>
  </TitlesOfParts>
  <Company>Engineering Computer Network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meyer</dc:creator>
  <cp:lastModifiedBy>Meyer, David G</cp:lastModifiedBy>
  <cp:revision>21</cp:revision>
  <dcterms:created xsi:type="dcterms:W3CDTF">2004-12-02T16:46:40Z</dcterms:created>
  <dcterms:modified xsi:type="dcterms:W3CDTF">2015-04-22T19:58:49Z</dcterms:modified>
</cp:coreProperties>
</file>