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6EB7E96F-939F-4F57-8A8B-5CD716C7F4D8}">
          <p14:sldIdLst>
            <p14:sldId id="256"/>
            <p14:sldId id="258"/>
            <p14:sldId id="257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laine" initials="BB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900CC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94714" autoAdjust="0"/>
  </p:normalViewPr>
  <p:slideViewPr>
    <p:cSldViewPr>
      <p:cViewPr varScale="1">
        <p:scale>
          <a:sx n="85" d="100"/>
          <a:sy n="85" d="100"/>
        </p:scale>
        <p:origin x="-8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59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9E496-4D4D-4771-81EA-A11F1FD49BAC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0B17A-90ED-485F-9B46-15C659B74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61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0B17A-90ED-485F-9B46-15C659B74A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0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7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9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0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0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0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8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8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5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6224-56BC-41B3-9B98-F002531FBD49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23864-584C-45E6-B98E-7F468ACA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Practical Software Design Topics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Oscillators and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Arguably the most important configuration for an embedded system</a:t>
            </a:r>
          </a:p>
          <a:p>
            <a:r>
              <a:rPr lang="en-US" dirty="0" smtClean="0"/>
              <a:t>All systems depend on clock configuration</a:t>
            </a:r>
          </a:p>
          <a:p>
            <a:r>
              <a:rPr lang="en-US" dirty="0" smtClean="0"/>
              <a:t>Should be the second block initialized</a:t>
            </a:r>
          </a:p>
          <a:p>
            <a:pPr lvl="1"/>
            <a:r>
              <a:rPr lang="en-US" dirty="0" smtClean="0"/>
              <a:t>The first is the watchdog timer</a:t>
            </a:r>
          </a:p>
          <a:p>
            <a:r>
              <a:rPr lang="en-US" dirty="0" smtClean="0"/>
              <a:t>Higher clock speed means more computations per second and more power use</a:t>
            </a:r>
          </a:p>
          <a:p>
            <a:r>
              <a:rPr lang="en-US" dirty="0" smtClean="0"/>
              <a:t>What does a typical oscillator block look like? (next slide)</a:t>
            </a:r>
          </a:p>
        </p:txBody>
      </p:sp>
    </p:spTree>
    <p:extLst>
      <p:ext uri="{BB962C8B-B14F-4D97-AF65-F5344CB8AC3E}">
        <p14:creationId xmlns:p14="http://schemas.microsoft.com/office/powerpoint/2010/main" val="195476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529169"/>
              </p:ext>
            </p:extLst>
          </p:nvPr>
        </p:nvGraphicFramePr>
        <p:xfrm>
          <a:off x="914400" y="-914400"/>
          <a:ext cx="7339429" cy="9498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Acrobat Document" r:id="rId3" imgW="5829300" imgH="7543800" progId="AcroExch.Document.7">
                  <p:embed/>
                </p:oleObj>
              </mc:Choice>
              <mc:Fallback>
                <p:oleObj name="Acrobat Document" r:id="rId3" imgW="5829300" imgH="754380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-914400"/>
                        <a:ext cx="7339429" cy="94989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447800" y="457200"/>
            <a:ext cx="2971800" cy="2133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2590800"/>
            <a:ext cx="2971800" cy="2362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47800" y="4953000"/>
            <a:ext cx="2971800" cy="16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6400" y="3886200"/>
            <a:ext cx="2286000" cy="18669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86400" y="1905000"/>
            <a:ext cx="2286000" cy="19592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152402" y="1293167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32 kHz Crystal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46845" y="3530090"/>
            <a:ext cx="2340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FLL/PLL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45652" y="5315485"/>
            <a:ext cx="1599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Hi Freq. Crystal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7039109" y="2653789"/>
            <a:ext cx="195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Main Clock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7247991" y="4417067"/>
            <a:ext cx="1879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Peripheral Clock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090553" y="1066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090554" y="4495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090554" y="54102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157354" y="3352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157354" y="5257800"/>
            <a:ext cx="658091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4104408" y="2819398"/>
            <a:ext cx="644237" cy="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16200000">
            <a:off x="2560721" y="3053833"/>
            <a:ext cx="4800600" cy="369332"/>
          </a:xfrm>
          <a:prstGeom prst="rect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CLOCK BUS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9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 kHz watch crystal input on XT1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OSC_1_CONFIG_REG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CHOOSE_XT1;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 kHz watch crystal = 32,768 Hz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32,768 Hz * 64 = 2,097,152 Hz (~2 MHz)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PLL_CONFIG_REG = CHOOSE_OSC_1 + MULTIPLY_BY_64;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Main clock ~2 MHz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MAIN_CLK_CONFIG_REG = CHOOSE_PLL + DIVIDE_BY_0;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MAIN_CLOCK_FREQ 2097152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 Hz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Peripheral clock ~500 kHz ( 2097152 / 4 = 524288 )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PERIPH_CLK_CONFIG_REG = CHOOSE_PLL + DIVIDE_BY_4;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PERIPH_CLOCK_FREQ 524288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in Hz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with the #define???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Set up the system timer interrupt at 1048 Hz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 short divider =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PERIPH_CLOCK_FREQ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 1048;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500.27 in this example -&gt; 500 after integer truncation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TIMER_1_CONFIG_REG = CHOOSE_PERIPH_CLOCK + divider;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276600"/>
            <a:ext cx="8229600" cy="2849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cs typeface="Courier New" panose="02070309020205020404" pitchFamily="49" charset="0"/>
              </a:rPr>
              <a:t>If peripheral clock changes later, this code will </a:t>
            </a:r>
            <a:r>
              <a:rPr lang="en-US" dirty="0" smtClean="0">
                <a:cs typeface="Courier New" panose="02070309020205020404" pitchFamily="49" charset="0"/>
              </a:rPr>
              <a:t>NOT </a:t>
            </a:r>
            <a:r>
              <a:rPr lang="en-US" dirty="0" smtClean="0">
                <a:cs typeface="Courier New" panose="02070309020205020404" pitchFamily="49" charset="0"/>
              </a:rPr>
              <a:t>need to be modified</a:t>
            </a:r>
          </a:p>
          <a:p>
            <a:r>
              <a:rPr lang="en-US" dirty="0" smtClean="0"/>
              <a:t>Creates a robust software design</a:t>
            </a:r>
          </a:p>
          <a:p>
            <a:r>
              <a:rPr lang="en-US" dirty="0" smtClean="0"/>
              <a:t>These ideas aren’t just limited to clocks and timers (external component values,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#define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Get input from GPIO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BUTTON_1_MASK     0x04 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BUTTON_1_PRESSED 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 PORT1_IN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BUTTON_1_MASK )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Drive output pins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LED_1_MASK   0x20 </a:t>
            </a:r>
            <a:endParaRPr lang="en-US" sz="18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sz="18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LED_1_ON     ( PORT1_OUT |= LED_1_MASK )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LED_1_OFF    ( PORT1_OUT &amp;= ~(LED_1_MASK) )</a:t>
            </a: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BUTTON_1_PRESSED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 { </a:t>
            </a: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LED_1_ON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LED_1_OFF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0" indent="0">
              <a:buNone/>
            </a:pPr>
            <a:endParaRPr lang="en-US" sz="1800" b="1" dirty="0" smtClean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0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#define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Use macros to inline simple functions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Utilize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truncation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round a </a:t>
            </a:r>
            <a:r>
              <a:rPr lang="en-US" sz="18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endParaRPr lang="en-US" sz="1800" b="1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define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MAX( x , y )  ( (x) &gt; (y) ? X : y )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 MAX( adc_val_1 , adc_val_2 ) &gt; 255 ) { ... }</a:t>
            </a:r>
          </a:p>
          <a:p>
            <a:r>
              <a:rPr lang="en-US" dirty="0" smtClean="0"/>
              <a:t>Create settings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DEBUG_MODE__</a:t>
            </a:r>
            <a:endParaRPr lang="en-US" sz="18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err="1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ifdef</a:t>
            </a: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__DEBUG_MODE__</a:t>
            </a:r>
            <a:endParaRPr lang="en-US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“Debug mode ON</a:t>
            </a:r>
            <a:r>
              <a:rPr lang="en-U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\n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en-US" sz="18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);</a:t>
            </a:r>
          </a:p>
          <a:p>
            <a:pPr marL="0" lv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800" b="1" dirty="0" err="1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endParaRPr lang="en-US" sz="1800" b="1" dirty="0" smtClean="0">
              <a:solidFill>
                <a:srgbClr val="9900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Error messages during compile time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9900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#error </a:t>
            </a:r>
            <a:r>
              <a:rPr lang="en-US" sz="1800" b="1" dirty="0" smtClean="0">
                <a:solidFill>
                  <a:srgbClr val="FF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Useful to use with different settings options.</a:t>
            </a:r>
          </a:p>
        </p:txBody>
      </p:sp>
    </p:spTree>
    <p:extLst>
      <p:ext uri="{BB962C8B-B14F-4D97-AF65-F5344CB8AC3E}">
        <p14:creationId xmlns:p14="http://schemas.microsoft.com/office/powerpoint/2010/main" val="394032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9306</TotalTime>
  <Words>384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Acrobat Document</vt:lpstr>
      <vt:lpstr>Practical Software Design Topics</vt:lpstr>
      <vt:lpstr>Oscillators and Clocks</vt:lpstr>
      <vt:lpstr>PowerPoint Presentation</vt:lpstr>
      <vt:lpstr>Simple Pseudocode</vt:lpstr>
      <vt:lpstr>What’s with the #define???</vt:lpstr>
      <vt:lpstr>More #define Tricks</vt:lpstr>
      <vt:lpstr>More #define Tricks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Software Design Topics</dc:title>
  <dc:creator>Blaine</dc:creator>
  <cp:lastModifiedBy>Blaine</cp:lastModifiedBy>
  <cp:revision>24</cp:revision>
  <dcterms:created xsi:type="dcterms:W3CDTF">2013-11-08T16:26:23Z</dcterms:created>
  <dcterms:modified xsi:type="dcterms:W3CDTF">2014-02-03T18:18:41Z</dcterms:modified>
</cp:coreProperties>
</file>