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" ContentType="image/tiff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sldIdLst>
    <p:sldId id="264" r:id="rId2"/>
    <p:sldId id="262" r:id="rId3"/>
    <p:sldId id="265" r:id="rId4"/>
    <p:sldId id="284" r:id="rId5"/>
    <p:sldId id="285" r:id="rId6"/>
    <p:sldId id="286" r:id="rId7"/>
    <p:sldId id="287" r:id="rId8"/>
    <p:sldId id="288" r:id="rId9"/>
    <p:sldId id="289" r:id="rId10"/>
    <p:sldId id="290" r:id="rId11"/>
    <p:sldId id="291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702">
          <p15:clr>
            <a:srgbClr val="A4A3A4"/>
          </p15:clr>
        </p15:guide>
        <p15:guide id="2" pos="55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67433"/>
    <a:srgbClr val="856024"/>
    <a:srgbClr val="E3AE24"/>
    <a:srgbClr val="A3792C"/>
    <a:srgbClr val="D19B23"/>
    <a:srgbClr val="756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9" d="100"/>
          <a:sy n="99" d="100"/>
        </p:scale>
        <p:origin x="246" y="90"/>
      </p:cViewPr>
      <p:guideLst>
        <p:guide orient="horz" pos="2702"/>
        <p:guide pos="556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2AE9AF-5B02-A343-87BA-BF97CE0E58AE}" type="datetimeFigureOut">
              <a:rPr lang="en-US" smtClean="0"/>
              <a:t>11/10/2014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696C59-4C62-F748-9189-0658811B1D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0174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696C59-4C62-F748-9189-0658811B1DC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01227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 userDrawn="1"/>
        </p:nvSpPr>
        <p:spPr>
          <a:xfrm>
            <a:off x="204260" y="5974797"/>
            <a:ext cx="2053467" cy="87029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/>
          <p:cNvGrpSpPr/>
          <p:nvPr userDrawn="1"/>
        </p:nvGrpSpPr>
        <p:grpSpPr>
          <a:xfrm>
            <a:off x="-1" y="4390739"/>
            <a:ext cx="5853723" cy="1864377"/>
            <a:chOff x="-1" y="4390739"/>
            <a:chExt cx="5853723" cy="1864377"/>
          </a:xfrm>
        </p:grpSpPr>
        <p:sp>
          <p:nvSpPr>
            <p:cNvPr id="33" name="Rectangle 32"/>
            <p:cNvSpPr/>
            <p:nvPr/>
          </p:nvSpPr>
          <p:spPr>
            <a:xfrm>
              <a:off x="-1" y="4390741"/>
              <a:ext cx="5853723" cy="1864375"/>
            </a:xfrm>
            <a:prstGeom prst="rect">
              <a:avLst/>
            </a:prstGeom>
            <a:solidFill>
              <a:srgbClr val="A3792C"/>
            </a:solidFill>
            <a:ln>
              <a:solidFill>
                <a:schemeClr val="accent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4" name="Picture 33" descr="Lines_7404.pdf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4595" r="2920"/>
            <a:stretch/>
          </p:blipFill>
          <p:spPr>
            <a:xfrm>
              <a:off x="865" y="4390739"/>
              <a:ext cx="5852857" cy="1861539"/>
            </a:xfrm>
            <a:prstGeom prst="rect">
              <a:avLst/>
            </a:prstGeom>
            <a:solidFill>
              <a:srgbClr val="A3792C"/>
            </a:solidFill>
            <a:ln>
              <a:solidFill>
                <a:schemeClr val="accent1"/>
              </a:solidFill>
            </a:ln>
          </p:spPr>
        </p:pic>
      </p:grpSp>
      <p:sp>
        <p:nvSpPr>
          <p:cNvPr id="14" name="Rectangle 13"/>
          <p:cNvSpPr/>
          <p:nvPr userDrawn="1"/>
        </p:nvSpPr>
        <p:spPr>
          <a:xfrm>
            <a:off x="0" y="0"/>
            <a:ext cx="9144000" cy="100350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itle 14"/>
          <p:cNvSpPr>
            <a:spLocks noGrp="1"/>
          </p:cNvSpPr>
          <p:nvPr userDrawn="1">
            <p:ph type="title" hasCustomPrompt="1"/>
          </p:nvPr>
        </p:nvSpPr>
        <p:spPr>
          <a:xfrm>
            <a:off x="335475" y="4585792"/>
            <a:ext cx="4744901" cy="1655878"/>
          </a:xfrm>
        </p:spPr>
        <p:txBody>
          <a:bodyPr anchor="t">
            <a:noAutofit/>
          </a:bodyPr>
          <a:lstStyle>
            <a:lvl1pPr>
              <a:lnSpc>
                <a:spcPts val="6400"/>
              </a:lnSpc>
              <a:defRPr sz="7000" cap="all">
                <a:solidFill>
                  <a:srgbClr val="D19B23"/>
                </a:solidFill>
              </a:defRPr>
            </a:lvl1pPr>
          </a:lstStyle>
          <a:p>
            <a:r>
              <a:rPr lang="en-US" dirty="0" smtClean="0"/>
              <a:t>Document Title</a:t>
            </a:r>
            <a:endParaRPr lang="en-US" dirty="0"/>
          </a:p>
        </p:txBody>
      </p:sp>
      <p:sp>
        <p:nvSpPr>
          <p:cNvPr id="20" name="Text Placeholder 19"/>
          <p:cNvSpPr>
            <a:spLocks noGrp="1"/>
          </p:cNvSpPr>
          <p:nvPr userDrawn="1">
            <p:ph type="body" sz="quarter" idx="14"/>
          </p:nvPr>
        </p:nvSpPr>
        <p:spPr>
          <a:xfrm>
            <a:off x="5747499" y="5623128"/>
            <a:ext cx="3112338" cy="311740"/>
          </a:xfrm>
        </p:spPr>
        <p:txBody>
          <a:bodyPr>
            <a:normAutofit/>
          </a:bodyPr>
          <a:lstStyle>
            <a:lvl1pPr>
              <a:defRPr sz="1400" b="1">
                <a:solidFill>
                  <a:srgbClr val="A3792C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22" name="Text Placeholder 21"/>
          <p:cNvSpPr>
            <a:spLocks noGrp="1"/>
          </p:cNvSpPr>
          <p:nvPr userDrawn="1">
            <p:ph type="body" sz="quarter" idx="15"/>
          </p:nvPr>
        </p:nvSpPr>
        <p:spPr>
          <a:xfrm>
            <a:off x="5747500" y="5918450"/>
            <a:ext cx="3112338" cy="333828"/>
          </a:xfrm>
        </p:spPr>
        <p:txBody>
          <a:bodyPr anchor="t">
            <a:noAutofit/>
          </a:bodyPr>
          <a:lstStyle>
            <a:lvl1pPr>
              <a:lnSpc>
                <a:spcPct val="90000"/>
              </a:lnSpc>
              <a:defRPr sz="1400">
                <a:solidFill>
                  <a:srgbClr val="A3792C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30" name="Date Placeholder 6"/>
          <p:cNvSpPr>
            <a:spLocks noGrp="1"/>
          </p:cNvSpPr>
          <p:nvPr userDrawn="1">
            <p:ph type="dt" sz="half" idx="10"/>
          </p:nvPr>
        </p:nvSpPr>
        <p:spPr>
          <a:xfrm>
            <a:off x="5747498" y="6277181"/>
            <a:ext cx="3112591" cy="365125"/>
          </a:xfrm>
          <a:prstGeom prst="rect">
            <a:avLst/>
          </a:prstGeom>
        </p:spPr>
        <p:txBody>
          <a:bodyPr/>
          <a:lstStyle>
            <a:lvl1pPr algn="l">
              <a:defRPr sz="1800"/>
            </a:lvl1pPr>
          </a:lstStyle>
          <a:p>
            <a:r>
              <a:rPr lang="en-US" b="1" smtClean="0">
                <a:solidFill>
                  <a:srgbClr val="856024"/>
                </a:solidFill>
                <a:latin typeface="Arial"/>
                <a:cs typeface="Arial"/>
              </a:rPr>
              <a:t>Month day, year</a:t>
            </a:r>
            <a:endParaRPr lang="en-US" b="1" dirty="0">
              <a:solidFill>
                <a:srgbClr val="856024"/>
              </a:solidFill>
              <a:latin typeface="Arial"/>
              <a:cs typeface="Arial"/>
            </a:endParaRPr>
          </a:p>
        </p:txBody>
      </p:sp>
      <p:sp>
        <p:nvSpPr>
          <p:cNvPr id="31" name="Text Placeholder 3"/>
          <p:cNvSpPr>
            <a:spLocks noGrp="1"/>
          </p:cNvSpPr>
          <p:nvPr userDrawn="1">
            <p:ph type="body" sz="quarter" idx="16" hasCustomPrompt="1"/>
          </p:nvPr>
        </p:nvSpPr>
        <p:spPr>
          <a:xfrm>
            <a:off x="5745085" y="4457139"/>
            <a:ext cx="3115004" cy="1165989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3200" cap="all">
                <a:solidFill>
                  <a:schemeClr val="tx1">
                    <a:lumMod val="65000"/>
                    <a:lumOff val="35000"/>
                  </a:schemeClr>
                </a:solidFill>
                <a:latin typeface="Impact"/>
              </a:defRPr>
            </a:lvl1pPr>
            <a:lvl2pPr marL="0" indent="0">
              <a:lnSpc>
                <a:spcPts val="8900"/>
              </a:lnSpc>
              <a:spcBef>
                <a:spcPts val="0"/>
              </a:spcBef>
              <a:buFontTx/>
              <a:buNone/>
              <a:defRPr sz="9800" cap="all" baseline="0">
                <a:solidFill>
                  <a:srgbClr val="A3792C"/>
                </a:solidFill>
                <a:latin typeface="Impact"/>
              </a:defRPr>
            </a:lvl2pPr>
            <a:lvl3pPr marL="0" indent="0">
              <a:lnSpc>
                <a:spcPts val="4000"/>
              </a:lnSpc>
              <a:spcBef>
                <a:spcPts val="0"/>
              </a:spcBef>
              <a:buFontTx/>
              <a:buNone/>
              <a:defRPr sz="4000" cap="all" baseline="0">
                <a:solidFill>
                  <a:schemeClr val="bg1">
                    <a:lumMod val="65000"/>
                  </a:schemeClr>
                </a:solidFill>
                <a:latin typeface="Impact"/>
              </a:defRPr>
            </a:lvl3pPr>
          </a:lstStyle>
          <a:p>
            <a:pPr lvl="0"/>
            <a:r>
              <a:rPr lang="en-US" dirty="0" smtClean="0"/>
              <a:t>Second Line</a:t>
            </a:r>
            <a:br>
              <a:rPr lang="en-US" dirty="0" smtClean="0"/>
            </a:br>
            <a:r>
              <a:rPr lang="en-US" dirty="0" smtClean="0"/>
              <a:t>Third Line</a:t>
            </a:r>
          </a:p>
        </p:txBody>
      </p:sp>
      <p:sp>
        <p:nvSpPr>
          <p:cNvPr id="10" name="Picture Placeholder 9"/>
          <p:cNvSpPr>
            <a:spLocks noGrp="1"/>
          </p:cNvSpPr>
          <p:nvPr userDrawn="1">
            <p:ph type="pic" sz="quarter" idx="17"/>
          </p:nvPr>
        </p:nvSpPr>
        <p:spPr>
          <a:xfrm>
            <a:off x="0" y="0"/>
            <a:ext cx="9144000" cy="4391025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09827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-1"/>
            <a:ext cx="9144000" cy="95451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 userDrawn="1"/>
        </p:nvSpPr>
        <p:spPr>
          <a:xfrm>
            <a:off x="204260" y="5974797"/>
            <a:ext cx="2053467" cy="87029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-13512" y="4147563"/>
            <a:ext cx="6975508" cy="2304038"/>
            <a:chOff x="-13512" y="4147563"/>
            <a:chExt cx="6975508" cy="2304038"/>
          </a:xfrm>
        </p:grpSpPr>
        <p:sp>
          <p:nvSpPr>
            <p:cNvPr id="20" name="Rectangle 19"/>
            <p:cNvSpPr/>
            <p:nvPr/>
          </p:nvSpPr>
          <p:spPr>
            <a:xfrm>
              <a:off x="-13511" y="4147563"/>
              <a:ext cx="6975507" cy="2304038"/>
            </a:xfrm>
            <a:prstGeom prst="rect">
              <a:avLst/>
            </a:prstGeom>
            <a:solidFill>
              <a:srgbClr val="D19B2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1" name="Picture 20" descr="Lines_30blk.pdf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25" t="22542" r="22190"/>
            <a:stretch/>
          </p:blipFill>
          <p:spPr>
            <a:xfrm>
              <a:off x="-13512" y="4147563"/>
              <a:ext cx="6975507" cy="2304038"/>
            </a:xfrm>
            <a:prstGeom prst="rect">
              <a:avLst/>
            </a:prstGeom>
          </p:spPr>
        </p:pic>
      </p:grpSp>
      <p:cxnSp>
        <p:nvCxnSpPr>
          <p:cNvPr id="22" name="Straight Connector 21"/>
          <p:cNvCxnSpPr/>
          <p:nvPr userDrawn="1"/>
        </p:nvCxnSpPr>
        <p:spPr>
          <a:xfrm>
            <a:off x="948976" y="5832568"/>
            <a:ext cx="5958973" cy="0"/>
          </a:xfrm>
          <a:prstGeom prst="line">
            <a:avLst/>
          </a:prstGeom>
          <a:ln>
            <a:solidFill>
              <a:srgbClr val="FFFFFF"/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 userDrawn="1"/>
        </p:nvCxnSpPr>
        <p:spPr>
          <a:xfrm>
            <a:off x="948976" y="6340619"/>
            <a:ext cx="5958973" cy="0"/>
          </a:xfrm>
          <a:prstGeom prst="line">
            <a:avLst/>
          </a:prstGeom>
          <a:ln>
            <a:solidFill>
              <a:srgbClr val="FFFFFF"/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Title 1"/>
          <p:cNvSpPr txBox="1">
            <a:spLocks/>
          </p:cNvSpPr>
          <p:nvPr userDrawn="1"/>
        </p:nvSpPr>
        <p:spPr>
          <a:xfrm>
            <a:off x="796576" y="4303767"/>
            <a:ext cx="6111373" cy="1143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dirty="0">
              <a:solidFill>
                <a:schemeClr val="bg1"/>
              </a:solidFill>
              <a:latin typeface="Impact"/>
              <a:cs typeface="Impact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794282" y="4240779"/>
            <a:ext cx="6113667" cy="1591789"/>
          </a:xfrm>
        </p:spPr>
        <p:txBody>
          <a:bodyPr/>
          <a:lstStyle>
            <a:lvl1pPr>
              <a:lnSpc>
                <a:spcPct val="80000"/>
              </a:lnSpc>
              <a:defRPr sz="6500">
                <a:solidFill>
                  <a:srgbClr val="756C66"/>
                </a:solidFill>
              </a:defRPr>
            </a:lvl1pPr>
          </a:lstStyle>
          <a:p>
            <a:r>
              <a:rPr lang="en-US" dirty="0" smtClean="0"/>
              <a:t>Section</a:t>
            </a:r>
            <a:br>
              <a:rPr lang="en-US" dirty="0" smtClean="0"/>
            </a:br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23" name="Content Placeholder 22"/>
          <p:cNvSpPr>
            <a:spLocks noGrp="1"/>
          </p:cNvSpPr>
          <p:nvPr>
            <p:ph sz="quarter" idx="14" hasCustomPrompt="1"/>
          </p:nvPr>
        </p:nvSpPr>
        <p:spPr>
          <a:xfrm>
            <a:off x="794282" y="5799368"/>
            <a:ext cx="6113667" cy="556817"/>
          </a:xfrm>
        </p:spPr>
        <p:txBody>
          <a:bodyPr anchor="t">
            <a:noAutofit/>
          </a:bodyPr>
          <a:lstStyle>
            <a:lvl1pPr algn="l">
              <a:defRPr sz="3200" cap="all">
                <a:solidFill>
                  <a:schemeClr val="bg1"/>
                </a:solidFill>
                <a:latin typeface="Impact"/>
                <a:cs typeface="Impact"/>
              </a:defRPr>
            </a:lvl1pPr>
            <a:lvl2pPr algn="l">
              <a:defRPr>
                <a:latin typeface="Impact"/>
                <a:cs typeface="Impact"/>
              </a:defRPr>
            </a:lvl2pPr>
            <a:lvl3pPr algn="l">
              <a:defRPr>
                <a:latin typeface="Impact"/>
                <a:cs typeface="Impact"/>
              </a:defRPr>
            </a:lvl3pPr>
            <a:lvl4pPr algn="l">
              <a:defRPr>
                <a:latin typeface="Impact"/>
                <a:cs typeface="Impact"/>
              </a:defRPr>
            </a:lvl4pPr>
            <a:lvl5pPr algn="l">
              <a:defRPr>
                <a:latin typeface="Impact"/>
                <a:cs typeface="Impact"/>
              </a:defRPr>
            </a:lvl5pPr>
          </a:lstStyle>
          <a:p>
            <a:pPr lvl="0"/>
            <a:r>
              <a:rPr lang="en-US" dirty="0" smtClean="0"/>
              <a:t>Second Line</a:t>
            </a:r>
            <a:endParaRPr lang="en-US" dirty="0"/>
          </a:p>
        </p:txBody>
      </p:sp>
      <p:pic>
        <p:nvPicPr>
          <p:cNvPr id="29" name="Picture 28" descr="PU_sigtab.eps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66" b="12554"/>
          <a:stretch/>
        </p:blipFill>
        <p:spPr>
          <a:xfrm>
            <a:off x="7057556" y="-8411"/>
            <a:ext cx="1942418" cy="1021073"/>
          </a:xfrm>
          <a:prstGeom prst="rect">
            <a:avLst/>
          </a:prstGeom>
        </p:spPr>
      </p:pic>
      <p:sp>
        <p:nvSpPr>
          <p:cNvPr id="3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-13512" y="-8411"/>
            <a:ext cx="6976288" cy="4156549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69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80C8F5-D920-BB4B-933F-7F3EB43C82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1" hasCustomPrompt="1"/>
          </p:nvPr>
        </p:nvSpPr>
        <p:spPr>
          <a:xfrm>
            <a:off x="457200" y="941895"/>
            <a:ext cx="8229600" cy="442912"/>
          </a:xfrm>
        </p:spPr>
        <p:txBody>
          <a:bodyPr anchor="t">
            <a:noAutofit/>
          </a:bodyPr>
          <a:lstStyle>
            <a:lvl1pPr marL="0" indent="0">
              <a:buNone/>
              <a:defRPr sz="1800" b="1" cap="all">
                <a:solidFill>
                  <a:srgbClr val="E3AE24"/>
                </a:solidFill>
                <a:latin typeface="Impact"/>
                <a:cs typeface="Impac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Subtitle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12"/>
          </p:nvPr>
        </p:nvSpPr>
        <p:spPr>
          <a:xfrm>
            <a:off x="457200" y="1608139"/>
            <a:ext cx="8235949" cy="432646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 flipV="1">
            <a:off x="13137" y="1271265"/>
            <a:ext cx="9130863" cy="17985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0024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948530" cy="434270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0C8F5-D920-BB4B-933F-7F3EB43C8215}" type="slidenum">
              <a:rPr lang="en-US" smtClean="0"/>
              <a:t>‹#›</a:t>
            </a:fld>
            <a:endParaRPr lang="en-US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4"/>
          </p:nvPr>
        </p:nvSpPr>
        <p:spPr>
          <a:xfrm>
            <a:off x="4671604" y="1600373"/>
            <a:ext cx="4015195" cy="4342542"/>
          </a:xfrm>
        </p:spPr>
        <p:txBody>
          <a:bodyPr/>
          <a:lstStyle/>
          <a:p>
            <a:endParaRPr lang="en-US"/>
          </a:p>
        </p:txBody>
      </p:sp>
      <p:sp>
        <p:nvSpPr>
          <p:cNvPr id="11" name="Text Placeholder 2"/>
          <p:cNvSpPr>
            <a:spLocks noGrp="1"/>
          </p:cNvSpPr>
          <p:nvPr>
            <p:ph type="body" idx="11" hasCustomPrompt="1"/>
          </p:nvPr>
        </p:nvSpPr>
        <p:spPr>
          <a:xfrm>
            <a:off x="457200" y="941895"/>
            <a:ext cx="8229600" cy="442912"/>
          </a:xfrm>
        </p:spPr>
        <p:txBody>
          <a:bodyPr anchor="t">
            <a:noAutofit/>
          </a:bodyPr>
          <a:lstStyle>
            <a:lvl1pPr marL="0" indent="0">
              <a:buNone/>
              <a:defRPr sz="1800" b="1" cap="all">
                <a:solidFill>
                  <a:srgbClr val="E3AE24"/>
                </a:solidFill>
                <a:latin typeface="Impact"/>
                <a:cs typeface="Impac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cxnSp>
        <p:nvCxnSpPr>
          <p:cNvPr id="12" name="Straight Connector 11"/>
          <p:cNvCxnSpPr/>
          <p:nvPr userDrawn="1"/>
        </p:nvCxnSpPr>
        <p:spPr>
          <a:xfrm flipV="1">
            <a:off x="13137" y="1271265"/>
            <a:ext cx="9130863" cy="17985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77933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948530" cy="433440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33440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0C8F5-D920-BB4B-933F-7F3EB43C8215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 Placeholder 2"/>
          <p:cNvSpPr>
            <a:spLocks noGrp="1"/>
          </p:cNvSpPr>
          <p:nvPr>
            <p:ph type="body" idx="11" hasCustomPrompt="1"/>
          </p:nvPr>
        </p:nvSpPr>
        <p:spPr>
          <a:xfrm>
            <a:off x="457200" y="941895"/>
            <a:ext cx="8229600" cy="442912"/>
          </a:xfrm>
        </p:spPr>
        <p:txBody>
          <a:bodyPr anchor="t">
            <a:noAutofit/>
          </a:bodyPr>
          <a:lstStyle>
            <a:lvl1pPr marL="0" indent="0">
              <a:buNone/>
              <a:defRPr sz="1800" b="1" cap="all">
                <a:solidFill>
                  <a:srgbClr val="E3AE24"/>
                </a:solidFill>
                <a:latin typeface="Impact"/>
                <a:cs typeface="Impac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cxnSp>
        <p:nvCxnSpPr>
          <p:cNvPr id="12" name="Straight Connector 11"/>
          <p:cNvCxnSpPr/>
          <p:nvPr userDrawn="1"/>
        </p:nvCxnSpPr>
        <p:spPr>
          <a:xfrm flipV="1">
            <a:off x="13137" y="1271265"/>
            <a:ext cx="9130863" cy="17985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35355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948888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948888" cy="3768033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768033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  <a:cs typeface="Arial"/>
              </a:defRPr>
            </a:lvl1pPr>
          </a:lstStyle>
          <a:p>
            <a:fld id="{AB80C8F5-D920-BB4B-933F-7F3EB43C82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idx="11" hasCustomPrompt="1"/>
          </p:nvPr>
        </p:nvSpPr>
        <p:spPr>
          <a:xfrm>
            <a:off x="457200" y="941895"/>
            <a:ext cx="8229600" cy="442912"/>
          </a:xfrm>
        </p:spPr>
        <p:txBody>
          <a:bodyPr anchor="t">
            <a:noAutofit/>
          </a:bodyPr>
          <a:lstStyle>
            <a:lvl1pPr marL="0" indent="0">
              <a:buNone/>
              <a:defRPr sz="1800" b="1" cap="all">
                <a:solidFill>
                  <a:srgbClr val="E3AE24"/>
                </a:solidFill>
                <a:latin typeface="Impact"/>
                <a:cs typeface="Impac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cxnSp>
        <p:nvCxnSpPr>
          <p:cNvPr id="14" name="Straight Connector 13"/>
          <p:cNvCxnSpPr/>
          <p:nvPr userDrawn="1"/>
        </p:nvCxnSpPr>
        <p:spPr>
          <a:xfrm flipV="1">
            <a:off x="13137" y="1271265"/>
            <a:ext cx="9130863" cy="17985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37007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Sub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0C8F5-D920-BB4B-933F-7F3EB43C821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 Placeholder 2"/>
          <p:cNvSpPr>
            <a:spLocks noGrp="1"/>
          </p:cNvSpPr>
          <p:nvPr>
            <p:ph type="body" idx="11" hasCustomPrompt="1"/>
          </p:nvPr>
        </p:nvSpPr>
        <p:spPr>
          <a:xfrm>
            <a:off x="457200" y="941895"/>
            <a:ext cx="8229600" cy="442912"/>
          </a:xfrm>
        </p:spPr>
        <p:txBody>
          <a:bodyPr anchor="t">
            <a:noAutofit/>
          </a:bodyPr>
          <a:lstStyle>
            <a:lvl1pPr marL="0" indent="0">
              <a:buNone/>
              <a:defRPr sz="1800" b="1" cap="all">
                <a:solidFill>
                  <a:srgbClr val="E3AE24"/>
                </a:solidFill>
                <a:latin typeface="Impact"/>
                <a:cs typeface="Impac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cxnSp>
        <p:nvCxnSpPr>
          <p:cNvPr id="9" name="Straight Connector 8"/>
          <p:cNvCxnSpPr/>
          <p:nvPr userDrawn="1"/>
        </p:nvCxnSpPr>
        <p:spPr>
          <a:xfrm flipV="1">
            <a:off x="13137" y="1271265"/>
            <a:ext cx="9130863" cy="17985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800917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-1"/>
            <a:ext cx="9144000" cy="133169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8477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emf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ti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PU_sig132.tif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075632"/>
            <a:ext cx="1523874" cy="479171"/>
          </a:xfrm>
          <a:prstGeom prst="rect">
            <a:avLst/>
          </a:prstGeom>
        </p:spPr>
      </p:pic>
      <p:grpSp>
        <p:nvGrpSpPr>
          <p:cNvPr id="18" name="Group 17"/>
          <p:cNvGrpSpPr/>
          <p:nvPr userDrawn="1"/>
        </p:nvGrpSpPr>
        <p:grpSpPr>
          <a:xfrm>
            <a:off x="0" y="0"/>
            <a:ext cx="9157137" cy="915109"/>
            <a:chOff x="0" y="0"/>
            <a:chExt cx="9157137" cy="915109"/>
          </a:xfrm>
        </p:grpSpPr>
        <p:sp>
          <p:nvSpPr>
            <p:cNvPr id="19" name="Rectangle 18"/>
            <p:cNvSpPr/>
            <p:nvPr/>
          </p:nvSpPr>
          <p:spPr>
            <a:xfrm>
              <a:off x="0" y="0"/>
              <a:ext cx="9144000" cy="915108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0" name="Picture 19" descr="h2_lines_white.pdf"/>
            <p:cNvPicPr>
              <a:picLocks noChangeAspect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582" t="22582" r="22582" b="48017"/>
            <a:stretch/>
          </p:blipFill>
          <p:spPr>
            <a:xfrm>
              <a:off x="13137" y="1"/>
              <a:ext cx="9144000" cy="915108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15431"/>
            <a:ext cx="8235950" cy="74878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1492"/>
            <a:ext cx="8235950" cy="422141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955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fld id="{AB80C8F5-D920-BB4B-933F-7F3EB43C82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 userDrawn="1"/>
        </p:nvSpPr>
        <p:spPr>
          <a:xfrm>
            <a:off x="367130" y="1535528"/>
            <a:ext cx="8326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28536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6" r:id="rId3"/>
    <p:sldLayoutId id="2147483657" r:id="rId4"/>
    <p:sldLayoutId id="2147483652" r:id="rId5"/>
    <p:sldLayoutId id="2147483653" r:id="rId6"/>
    <p:sldLayoutId id="2147483654" r:id="rId7"/>
    <p:sldLayoutId id="2147483655" r:id="rId8"/>
  </p:sldLayoutIdLst>
  <p:txStyles>
    <p:titleStyle>
      <a:lvl1pPr algn="l" defTabSz="457200" rtl="0" eaLnBrk="1" latinLnBrk="0" hangingPunct="1">
        <a:spcBef>
          <a:spcPct val="0"/>
        </a:spcBef>
        <a:buNone/>
        <a:defRPr sz="4400" kern="1200" cap="all">
          <a:solidFill>
            <a:schemeClr val="bg1"/>
          </a:solidFill>
          <a:latin typeface="Impact"/>
          <a:ea typeface="+mj-ea"/>
          <a:cs typeface="Impact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Tx/>
        <a:buNone/>
        <a:defRPr sz="16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Font typeface="Lucida Grande"/>
        <a:buChar char="–"/>
        <a:defRPr sz="16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4388192"/>
            <a:ext cx="6608618" cy="1864086"/>
          </a:xfrm>
        </p:spPr>
        <p:txBody>
          <a:bodyPr/>
          <a:lstStyle/>
          <a:p>
            <a:r>
              <a:rPr lang="en-US" sz="4800" dirty="0" smtClean="0"/>
              <a:t>Defining Project Requirements</a:t>
            </a:r>
            <a:br>
              <a:rPr lang="en-US" sz="4800" dirty="0" smtClean="0"/>
            </a:br>
            <a:endParaRPr lang="en-US" sz="4800" dirty="0"/>
          </a:p>
        </p:txBody>
      </p:sp>
      <p:pic>
        <p:nvPicPr>
          <p:cNvPr id="7" name="Picture 6" descr="PU_sigtab.eps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66" b="12554"/>
          <a:stretch/>
        </p:blipFill>
        <p:spPr>
          <a:xfrm>
            <a:off x="7057556" y="-8411"/>
            <a:ext cx="1942418" cy="1021073"/>
          </a:xfrm>
          <a:prstGeom prst="rect">
            <a:avLst/>
          </a:prstGeom>
        </p:spPr>
      </p:pic>
      <p:pic>
        <p:nvPicPr>
          <p:cNvPr id="8" name="Picture Placeholder 7"/>
          <p:cNvPicPr>
            <a:picLocks noGrp="1" noChangeAspect="1"/>
          </p:cNvPicPr>
          <p:nvPr>
            <p:ph type="pic" sz="quarter" idx="17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pic>
        <p:nvPicPr>
          <p:cNvPr id="9" name="Picture 8" descr="PU_sigtab.eps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66" b="12554"/>
          <a:stretch/>
        </p:blipFill>
        <p:spPr>
          <a:xfrm>
            <a:off x="7201582" y="5836927"/>
            <a:ext cx="1942418" cy="1021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8527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Mechanical Constraints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2"/>
          </p:nvPr>
        </p:nvSpPr>
        <p:spPr>
          <a:xfrm>
            <a:off x="457201" y="1309035"/>
            <a:ext cx="8235949" cy="4687504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Physical constraints (size, weight, etc.)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Mechanical standards (e.g. project follows the rack-mount standard and must fit within a 1U form factor)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Durability constraints – How much “abuse” does your project need to be able to withstand? From what height should your project be able to withstand a fall?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Environmental constraints – Does your project need to be waterproof? Weatherproof? Dust proof? Shock proof? Bullet proof? (Or any other ‘proofs you can think of?)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18294995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3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Economic Constraints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2"/>
          </p:nvPr>
        </p:nvSpPr>
        <p:spPr>
          <a:xfrm>
            <a:off x="457201" y="3003081"/>
            <a:ext cx="8235949" cy="2993457"/>
          </a:xfrm>
        </p:spPr>
        <p:txBody>
          <a:bodyPr>
            <a:normAutofit lnSpcReduction="1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Cost constraints – Generally influenced by the existence of other products </a:t>
            </a:r>
            <a:r>
              <a:rPr lang="en-US" sz="2400" dirty="0" smtClean="0"/>
              <a:t>within the market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Import/Export constraints – Generally influenced by laws of target markets. Best known constraint in this category would be Removal of Hazardous Substances (RoHS) regulations, which specifie</a:t>
            </a:r>
            <a:r>
              <a:rPr lang="en-US" sz="2400" dirty="0" smtClean="0"/>
              <a:t>s banned materials for products bound for the European Union. (Covered in further detail with regulatory analysis, later in the course)</a:t>
            </a:r>
            <a:endParaRPr lang="en-US" sz="2400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032015"/>
            <a:ext cx="8235950" cy="197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58032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3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2"/>
          </p:nvPr>
        </p:nvSpPr>
        <p:spPr>
          <a:xfrm>
            <a:off x="457200" y="1180407"/>
            <a:ext cx="8235949" cy="4754201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Importance of Requirements</a:t>
            </a:r>
            <a:endParaRPr lang="en-US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Usage Case</a:t>
            </a:r>
            <a:endParaRPr lang="en-US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Design Constraints</a:t>
            </a:r>
          </a:p>
          <a:p>
            <a:pPr marL="285750">
              <a:buFont typeface="Arial" panose="020B0604020202020204" pitchFamily="34" charset="0"/>
              <a:buChar char="•"/>
            </a:pPr>
            <a:r>
              <a:rPr lang="en-US" sz="2400" dirty="0"/>
              <a:t> </a:t>
            </a:r>
            <a:r>
              <a:rPr lang="en-US" sz="2400" dirty="0" smtClean="0"/>
              <a:t>Computational Constraints</a:t>
            </a:r>
          </a:p>
          <a:p>
            <a:pPr marL="285750">
              <a:buFont typeface="Arial" panose="020B0604020202020204" pitchFamily="34" charset="0"/>
              <a:buChar char="•"/>
            </a:pPr>
            <a:r>
              <a:rPr lang="en-US" sz="2400" dirty="0"/>
              <a:t> </a:t>
            </a:r>
            <a:r>
              <a:rPr lang="en-US" sz="2400" dirty="0" smtClean="0"/>
              <a:t>Electrical Constraints</a:t>
            </a:r>
          </a:p>
          <a:p>
            <a:pPr marL="285750">
              <a:buFont typeface="Arial" panose="020B0604020202020204" pitchFamily="34" charset="0"/>
              <a:buChar char="•"/>
            </a:pPr>
            <a:r>
              <a:rPr lang="en-US" sz="2400" dirty="0"/>
              <a:t> </a:t>
            </a:r>
            <a:r>
              <a:rPr lang="en-US" sz="2400" dirty="0" smtClean="0"/>
              <a:t>Thermal/Power Constraints</a:t>
            </a:r>
          </a:p>
          <a:p>
            <a:pPr marL="285750">
              <a:buFont typeface="Arial" panose="020B0604020202020204" pitchFamily="34" charset="0"/>
              <a:buChar char="•"/>
            </a:pPr>
            <a:r>
              <a:rPr lang="en-US" sz="2400" dirty="0"/>
              <a:t> </a:t>
            </a:r>
            <a:r>
              <a:rPr lang="en-US" sz="2400" dirty="0" smtClean="0"/>
              <a:t>Mechanical Constraints</a:t>
            </a:r>
          </a:p>
          <a:p>
            <a:pPr marL="285750">
              <a:buFont typeface="Arial" panose="020B0604020202020204" pitchFamily="34" charset="0"/>
              <a:buChar char="•"/>
            </a:pPr>
            <a:r>
              <a:rPr lang="en-US" sz="2400" dirty="0"/>
              <a:t> </a:t>
            </a:r>
            <a:r>
              <a:rPr lang="en-US" sz="2400" dirty="0" smtClean="0"/>
              <a:t>Economic Constraints</a:t>
            </a:r>
          </a:p>
        </p:txBody>
      </p:sp>
    </p:spTree>
    <p:extLst>
      <p:ext uri="{BB962C8B-B14F-4D97-AF65-F5344CB8AC3E}">
        <p14:creationId xmlns:p14="http://schemas.microsoft.com/office/powerpoint/2010/main" val="2939910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Importance OF REQUIREMENTS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2"/>
          </p:nvPr>
        </p:nvSpPr>
        <p:spPr>
          <a:xfrm>
            <a:off x="457200" y="3609476"/>
            <a:ext cx="8235949" cy="2473689"/>
          </a:xfrm>
        </p:spPr>
        <p:txBody>
          <a:bodyPr>
            <a:normAutofit fontScale="92500" lnSpcReduction="1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Vital part of the planning process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Helps drive all other aspects of project design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Glean useful thoughts and insights about the customer (who your project </a:t>
            </a:r>
            <a:r>
              <a:rPr lang="en-US" sz="2800" dirty="0" smtClean="0"/>
              <a:t>is being designed FOR) and the environment (where/how your project will be used)</a:t>
            </a:r>
            <a:endParaRPr lang="en-US" sz="280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141217"/>
            <a:ext cx="8162154" cy="2391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2359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Usage Case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2"/>
          </p:nvPr>
        </p:nvSpPr>
        <p:spPr>
          <a:xfrm>
            <a:off x="457200" y="1180407"/>
            <a:ext cx="8235949" cy="4854633"/>
          </a:xfrm>
        </p:spPr>
        <p:txBody>
          <a:bodyPr>
            <a:normAutofit lnSpcReduction="1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The </a:t>
            </a:r>
            <a:r>
              <a:rPr lang="en-US" sz="2800" u="sng" dirty="0" smtClean="0"/>
              <a:t>usage case</a:t>
            </a:r>
            <a:r>
              <a:rPr lang="en-US" sz="2800" dirty="0" smtClean="0"/>
              <a:t> is a short technical description that details how, where, and by whom the final project/product will be used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Should include relevant details about the </a:t>
            </a:r>
            <a:r>
              <a:rPr lang="en-US" sz="2800" u="sng" dirty="0" smtClean="0"/>
              <a:t>user</a:t>
            </a:r>
            <a:r>
              <a:rPr lang="en-US" sz="2800" dirty="0" smtClean="0"/>
              <a:t> (examples below, can be omitted if irrelevant):</a:t>
            </a:r>
          </a:p>
          <a:p>
            <a:pPr marL="285750">
              <a:buFont typeface="Arial" panose="020B0604020202020204" pitchFamily="34" charset="0"/>
              <a:buChar char="•"/>
            </a:pPr>
            <a:r>
              <a:rPr lang="en-US" sz="2400" dirty="0"/>
              <a:t> </a:t>
            </a:r>
            <a:r>
              <a:rPr lang="en-US" sz="2400" dirty="0" smtClean="0"/>
              <a:t>What is/are the user’s target demographic(s)?</a:t>
            </a:r>
          </a:p>
          <a:p>
            <a:pPr marL="461963">
              <a:buFont typeface="Arial" panose="020B0604020202020204" pitchFamily="34" charset="0"/>
              <a:buChar char="•"/>
              <a:tabLst>
                <a:tab pos="461963" algn="l"/>
                <a:tab pos="625475" algn="l"/>
              </a:tabLst>
            </a:pPr>
            <a:r>
              <a:rPr lang="en-US" sz="2400" dirty="0" smtClean="0"/>
              <a:t> Young? Old? Particular gender? Particular level of 	technical expertise?</a:t>
            </a:r>
          </a:p>
          <a:p>
            <a:pPr marL="288925">
              <a:buFont typeface="Arial" panose="020B0604020202020204" pitchFamily="34" charset="0"/>
              <a:buChar char="•"/>
              <a:tabLst>
                <a:tab pos="461963" algn="l"/>
                <a:tab pos="625475" algn="l"/>
              </a:tabLst>
            </a:pPr>
            <a:r>
              <a:rPr lang="en-US" sz="2400" dirty="0" smtClean="0"/>
              <a:t> How will the user use the end project/product? 	(Frequency of use? Duration of use? Portability?)</a:t>
            </a:r>
          </a:p>
          <a:p>
            <a:pPr marL="288925">
              <a:buFont typeface="Arial" panose="020B0604020202020204" pitchFamily="34" charset="0"/>
              <a:buChar char="•"/>
              <a:tabLst>
                <a:tab pos="461963" algn="l"/>
                <a:tab pos="625475" algn="l"/>
              </a:tabLst>
            </a:pPr>
            <a:r>
              <a:rPr lang="en-US" sz="2400" dirty="0" smtClean="0"/>
              <a:t> How many people will use an instance of the project? 	(One? Many?)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3835408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Usage Case (Cont.)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2"/>
          </p:nvPr>
        </p:nvSpPr>
        <p:spPr>
          <a:xfrm>
            <a:off x="457200" y="1180407"/>
            <a:ext cx="8235949" cy="4854633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The usage case should include details about the </a:t>
            </a:r>
            <a:r>
              <a:rPr lang="en-US" sz="2800" u="sng" dirty="0" smtClean="0"/>
              <a:t>environment</a:t>
            </a:r>
            <a:r>
              <a:rPr lang="en-US" sz="2800" dirty="0" smtClean="0"/>
              <a:t> in which the end project is being used:</a:t>
            </a:r>
          </a:p>
          <a:p>
            <a:pPr marL="285750">
              <a:buFont typeface="Arial" panose="020B0604020202020204" pitchFamily="34" charset="0"/>
              <a:buChar char="•"/>
            </a:pPr>
            <a:r>
              <a:rPr lang="en-US" sz="2400" dirty="0"/>
              <a:t> </a:t>
            </a:r>
            <a:r>
              <a:rPr lang="en-US" sz="2400" dirty="0" smtClean="0"/>
              <a:t>What is the nature of the environment? (Residential? 	</a:t>
            </a:r>
            <a:r>
              <a:rPr lang="en-US" sz="2400" dirty="0" err="1" smtClean="0"/>
              <a:t>Commericial</a:t>
            </a:r>
            <a:r>
              <a:rPr lang="en-US" sz="2400" dirty="0" smtClean="0"/>
              <a:t>? Industrial? Other? (e.g. a deep sea 	probe))</a:t>
            </a:r>
          </a:p>
          <a:p>
            <a:pPr marL="285750">
              <a:buFont typeface="Arial" panose="020B0604020202020204" pitchFamily="34" charset="0"/>
              <a:buChar char="•"/>
            </a:pPr>
            <a:r>
              <a:rPr lang="en-US" sz="2400" dirty="0"/>
              <a:t> </a:t>
            </a:r>
            <a:r>
              <a:rPr lang="en-US" sz="2400" dirty="0" smtClean="0"/>
              <a:t>What environmental factors/influences is the device 	subject to? (Weather conditions? V</a:t>
            </a:r>
            <a:r>
              <a:rPr lang="en-US" sz="2400" dirty="0" smtClean="0"/>
              <a:t>ibration/falls/shocks? 	Humidity? Moisture?)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10132415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3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Constraints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2"/>
          </p:nvPr>
        </p:nvSpPr>
        <p:spPr>
          <a:xfrm>
            <a:off x="457200" y="4004109"/>
            <a:ext cx="8235949" cy="2107933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Design constraints specify criteria which the implemented project must satisfy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Large commercial designs may have hundreds of criteria; student projects will generally have less (~5-20)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Designs split into a variety of categories</a:t>
            </a:r>
            <a:endParaRPr lang="en-US" sz="2400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285594"/>
            <a:ext cx="8237968" cy="2497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55456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3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Computational Constraints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2"/>
          </p:nvPr>
        </p:nvSpPr>
        <p:spPr>
          <a:xfrm>
            <a:off x="457200" y="3878979"/>
            <a:ext cx="8235949" cy="2252314"/>
          </a:xfrm>
        </p:spPr>
        <p:txBody>
          <a:bodyPr>
            <a:normAutofit lnSpcReduction="1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What algorithms/methods does your software need to use? (FFT? Sorting algorithms? Table lookup?)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What computing resources does your design require? (Floating point? Cryptography?)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What requirements are imposed on your processor? (Clock speed? Memory?)</a:t>
            </a:r>
            <a:endParaRPr lang="en-US" sz="240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9" y="1287228"/>
            <a:ext cx="8189623" cy="2418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52918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3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Electronics Constraints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2"/>
          </p:nvPr>
        </p:nvSpPr>
        <p:spPr>
          <a:xfrm>
            <a:off x="457200" y="1241657"/>
            <a:ext cx="8235949" cy="4697130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What major components does your design use? </a:t>
            </a:r>
            <a:r>
              <a:rPr lang="en-US" sz="2400" dirty="0" smtClean="0"/>
              <a:t>(Sensors? LCDs? External memory?)</a:t>
            </a:r>
            <a:endParaRPr lang="en-US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What major interfaces does your design use? (e.g. if your design uses Ethernet, it will need a physical Ethernet interface and dedicated control hardware)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How many I/O lines will your microcontroller need? (Largely derived from components and interfaces used by your design)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What special interface considerations might you need? (Buffering? Impedance matching? Protocol considerations?)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24443060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3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Thermal/Power Constraints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2"/>
          </p:nvPr>
        </p:nvSpPr>
        <p:spPr>
          <a:xfrm>
            <a:off x="457200" y="3763477"/>
            <a:ext cx="8235949" cy="2175309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Max temperature/power dissipation requirements? (How “hot” is your project allowed to get?)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Target battery life/operation life (relevant to mobile/battery-powered projects)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Charging time (relevant to battery-powered projects)</a:t>
            </a:r>
            <a:endParaRPr lang="en-US" sz="240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064213"/>
            <a:ext cx="8238747" cy="2420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00245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30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12915</TotalTime>
  <Words>539</Words>
  <Application>Microsoft Office PowerPoint</Application>
  <PresentationFormat>On-screen Show (4:3)</PresentationFormat>
  <Paragraphs>51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Impact</vt:lpstr>
      <vt:lpstr>Lucida Grande</vt:lpstr>
      <vt:lpstr>Office Theme</vt:lpstr>
      <vt:lpstr>Defining Project Requirements </vt:lpstr>
      <vt:lpstr>Outline</vt:lpstr>
      <vt:lpstr>Importance OF REQUIREMENTS</vt:lpstr>
      <vt:lpstr>Usage Case</vt:lpstr>
      <vt:lpstr>Usage Case (Cont.)</vt:lpstr>
      <vt:lpstr>Design Constraints</vt:lpstr>
      <vt:lpstr>Computational Constraints</vt:lpstr>
      <vt:lpstr>Electronics Constraints</vt:lpstr>
      <vt:lpstr>Thermal/Power Constraints</vt:lpstr>
      <vt:lpstr>Mechanical Constraints</vt:lpstr>
      <vt:lpstr>Economic Constraints</vt:lpstr>
    </vt:vector>
  </TitlesOfParts>
  <Company>Purdue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DOCUMENT TITLE SECOND LINE AND THIRD LINE</dc:title>
  <dc:creator>Purdue Marketing Communications</dc:creator>
  <cp:lastModifiedBy>George Hadley</cp:lastModifiedBy>
  <cp:revision>188</cp:revision>
  <cp:lastPrinted>2012-02-14T22:31:46Z</cp:lastPrinted>
  <dcterms:created xsi:type="dcterms:W3CDTF">2011-09-20T15:44:26Z</dcterms:created>
  <dcterms:modified xsi:type="dcterms:W3CDTF">2014-11-11T19:11:14Z</dcterms:modified>
</cp:coreProperties>
</file>