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266" r:id="rId4"/>
    <p:sldId id="267" r:id="rId5"/>
    <p:sldId id="269" r:id="rId6"/>
    <p:sldId id="270" r:id="rId7"/>
    <p:sldId id="279" r:id="rId8"/>
    <p:sldId id="278" r:id="rId9"/>
    <p:sldId id="277" r:id="rId10"/>
    <p:sldId id="271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2">
          <p15:clr>
            <a:srgbClr val="A4A3A4"/>
          </p15:clr>
        </p15:guide>
        <p15:guide id="2" pos="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433"/>
    <a:srgbClr val="856024"/>
    <a:srgbClr val="E3AE24"/>
    <a:srgbClr val="A3792C"/>
    <a:srgbClr val="D19B23"/>
    <a:srgbClr val="75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252" y="72"/>
      </p:cViewPr>
      <p:guideLst>
        <p:guide orient="horz" pos="2702"/>
        <p:guide pos="5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E9AF-5B02-A343-87BA-BF97CE0E58A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6C59-4C62-F748-9189-0658811B1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2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" y="4390739"/>
            <a:ext cx="6039854" cy="1864377"/>
            <a:chOff x="-1" y="4390739"/>
            <a:chExt cx="5853723" cy="1864377"/>
          </a:xfrm>
        </p:grpSpPr>
        <p:sp>
          <p:nvSpPr>
            <p:cNvPr id="33" name="Rectangle 32"/>
            <p:cNvSpPr/>
            <p:nvPr/>
          </p:nvSpPr>
          <p:spPr>
            <a:xfrm>
              <a:off x="-1" y="4390741"/>
              <a:ext cx="5853723" cy="1864375"/>
            </a:xfrm>
            <a:prstGeom prst="rect">
              <a:avLst/>
            </a:prstGeom>
            <a:solidFill>
              <a:srgbClr val="A3792C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Lines_7404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95" r="2920"/>
            <a:stretch/>
          </p:blipFill>
          <p:spPr>
            <a:xfrm>
              <a:off x="865" y="4390739"/>
              <a:ext cx="5852857" cy="1861539"/>
            </a:xfrm>
            <a:prstGeom prst="rect">
              <a:avLst/>
            </a:prstGeom>
            <a:solidFill>
              <a:srgbClr val="A3792C"/>
            </a:solidFill>
            <a:ln>
              <a:solidFill>
                <a:schemeClr val="accent1"/>
              </a:solidFill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9144000" cy="1003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 hasCustomPrompt="1"/>
          </p:nvPr>
        </p:nvSpPr>
        <p:spPr>
          <a:xfrm>
            <a:off x="335475" y="4585792"/>
            <a:ext cx="4744901" cy="1655878"/>
          </a:xfrm>
        </p:spPr>
        <p:txBody>
          <a:bodyPr anchor="t">
            <a:noAutofit/>
          </a:bodyPr>
          <a:lstStyle>
            <a:lvl1pPr>
              <a:lnSpc>
                <a:spcPts val="6400"/>
              </a:lnSpc>
              <a:defRPr sz="7000" cap="all">
                <a:solidFill>
                  <a:srgbClr val="D19B23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4"/>
          </p:nvPr>
        </p:nvSpPr>
        <p:spPr>
          <a:xfrm>
            <a:off x="5747499" y="5623128"/>
            <a:ext cx="3112338" cy="311740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5"/>
          </p:nvPr>
        </p:nvSpPr>
        <p:spPr>
          <a:xfrm>
            <a:off x="5747500" y="5918450"/>
            <a:ext cx="3112338" cy="33382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Date Placeholder 6"/>
          <p:cNvSpPr>
            <a:spLocks noGrp="1"/>
          </p:cNvSpPr>
          <p:nvPr userDrawn="1">
            <p:ph type="dt" sz="half" idx="10"/>
          </p:nvPr>
        </p:nvSpPr>
        <p:spPr>
          <a:xfrm>
            <a:off x="5747498" y="6277181"/>
            <a:ext cx="3112591" cy="365125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rPr lang="en-US" b="1" smtClean="0">
                <a:solidFill>
                  <a:srgbClr val="856024"/>
                </a:solidFill>
                <a:latin typeface="Arial"/>
                <a:cs typeface="Arial"/>
              </a:rPr>
              <a:t>Month day, year</a:t>
            </a:r>
            <a:endParaRPr lang="en-US" b="1" dirty="0">
              <a:solidFill>
                <a:srgbClr val="856024"/>
              </a:solidFill>
              <a:latin typeface="Arial"/>
              <a:cs typeface="Arial"/>
            </a:endParaRPr>
          </a:p>
        </p:txBody>
      </p:sp>
      <p:sp>
        <p:nvSpPr>
          <p:cNvPr id="31" name="Text Placeholder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745085" y="4457139"/>
            <a:ext cx="3115004" cy="11659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>
                <a:solidFill>
                  <a:schemeClr val="tx1">
                    <a:lumMod val="65000"/>
                    <a:lumOff val="35000"/>
                  </a:schemeClr>
                </a:solidFill>
                <a:latin typeface="Impact"/>
              </a:defRPr>
            </a:lvl1pPr>
            <a:lvl2pPr marL="0" indent="0">
              <a:lnSpc>
                <a:spcPts val="8900"/>
              </a:lnSpc>
              <a:spcBef>
                <a:spcPts val="0"/>
              </a:spcBef>
              <a:buFontTx/>
              <a:buNone/>
              <a:defRPr sz="9800" cap="all" baseline="0">
                <a:solidFill>
                  <a:srgbClr val="A3792C"/>
                </a:solidFill>
                <a:latin typeface="Impact"/>
              </a:defRPr>
            </a:lvl2pPr>
            <a:lvl3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cap="all" baseline="0">
                <a:solidFill>
                  <a:schemeClr val="bg1">
                    <a:lumMod val="65000"/>
                  </a:schemeClr>
                </a:solidFill>
                <a:latin typeface="Impact"/>
              </a:defRPr>
            </a:lvl3pPr>
          </a:lstStyle>
          <a:p>
            <a:pPr lvl="0"/>
            <a:r>
              <a:rPr lang="en-US" dirty="0" smtClean="0"/>
              <a:t>Second Line</a:t>
            </a:r>
            <a:br>
              <a:rPr lang="en-US" dirty="0" smtClean="0"/>
            </a:br>
            <a:r>
              <a:rPr lang="en-US" dirty="0" smtClean="0"/>
              <a:t>Third Line</a:t>
            </a:r>
          </a:p>
        </p:txBody>
      </p:sp>
      <p:sp>
        <p:nvSpPr>
          <p:cNvPr id="10" name="Picture Placeholder 9"/>
          <p:cNvSpPr>
            <a:spLocks noGrp="1"/>
          </p:cNvSpPr>
          <p:nvPr userDrawn="1">
            <p:ph type="pic" sz="quarter" idx="17"/>
          </p:nvPr>
        </p:nvSpPr>
        <p:spPr>
          <a:xfrm>
            <a:off x="0" y="0"/>
            <a:ext cx="9144000" cy="4391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9545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512" y="4147563"/>
            <a:ext cx="6975508" cy="2304038"/>
            <a:chOff x="-13512" y="4147563"/>
            <a:chExt cx="6975508" cy="2304038"/>
          </a:xfrm>
        </p:grpSpPr>
        <p:sp>
          <p:nvSpPr>
            <p:cNvPr id="20" name="Rectangle 19"/>
            <p:cNvSpPr/>
            <p:nvPr/>
          </p:nvSpPr>
          <p:spPr>
            <a:xfrm>
              <a:off x="-13511" y="4147563"/>
              <a:ext cx="6975507" cy="2304038"/>
            </a:xfrm>
            <a:prstGeom prst="rect">
              <a:avLst/>
            </a:prstGeom>
            <a:solidFill>
              <a:srgbClr val="D19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Lines_30blk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" t="22542" r="22190"/>
            <a:stretch/>
          </p:blipFill>
          <p:spPr>
            <a:xfrm>
              <a:off x="-13512" y="4147563"/>
              <a:ext cx="6975507" cy="2304038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 userDrawn="1"/>
        </p:nvCxnSpPr>
        <p:spPr>
          <a:xfrm>
            <a:off x="948976" y="5832568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948976" y="6340619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 userDrawn="1"/>
        </p:nvSpPr>
        <p:spPr>
          <a:xfrm>
            <a:off x="796576" y="4303767"/>
            <a:ext cx="611137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4282" y="4240779"/>
            <a:ext cx="6113667" cy="1591789"/>
          </a:xfrm>
        </p:spPr>
        <p:txBody>
          <a:bodyPr/>
          <a:lstStyle>
            <a:lvl1pPr>
              <a:lnSpc>
                <a:spcPct val="80000"/>
              </a:lnSpc>
              <a:defRPr sz="6500">
                <a:solidFill>
                  <a:srgbClr val="756C66"/>
                </a:solidFill>
              </a:defRPr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4" hasCustomPrompt="1"/>
          </p:nvPr>
        </p:nvSpPr>
        <p:spPr>
          <a:xfrm>
            <a:off x="794282" y="5799368"/>
            <a:ext cx="6113667" cy="556817"/>
          </a:xfrm>
        </p:spPr>
        <p:txBody>
          <a:bodyPr anchor="t">
            <a:noAutofit/>
          </a:bodyPr>
          <a:lstStyle>
            <a:lvl1pPr algn="l">
              <a:defRPr sz="3200" cap="all">
                <a:solidFill>
                  <a:schemeClr val="bg1"/>
                </a:solidFill>
                <a:latin typeface="Impact"/>
                <a:cs typeface="Impact"/>
              </a:defRPr>
            </a:lvl1pPr>
            <a:lvl2pPr algn="l">
              <a:defRPr>
                <a:latin typeface="Impact"/>
                <a:cs typeface="Impact"/>
              </a:defRPr>
            </a:lvl2pPr>
            <a:lvl3pPr algn="l">
              <a:defRPr>
                <a:latin typeface="Impact"/>
                <a:cs typeface="Impact"/>
              </a:defRPr>
            </a:lvl3pPr>
            <a:lvl4pPr algn="l">
              <a:defRPr>
                <a:latin typeface="Impact"/>
                <a:cs typeface="Impact"/>
              </a:defRPr>
            </a:lvl4pPr>
            <a:lvl5pPr algn="l">
              <a:defRPr>
                <a:latin typeface="Impact"/>
                <a:cs typeface="Impact"/>
              </a:defRPr>
            </a:lvl5pPr>
          </a:lstStyle>
          <a:p>
            <a:pPr lvl="0"/>
            <a:r>
              <a:rPr lang="en-US" dirty="0" smtClean="0"/>
              <a:t>Second Line</a:t>
            </a:r>
            <a:endParaRPr lang="en-US" dirty="0"/>
          </a:p>
        </p:txBody>
      </p:sp>
      <p:pic>
        <p:nvPicPr>
          <p:cNvPr id="29" name="Picture 28" descr="PU_sigtab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057556" y="-8411"/>
            <a:ext cx="1942418" cy="102107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3512" y="-8411"/>
            <a:ext cx="6976288" cy="41565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608139"/>
            <a:ext cx="8235949" cy="43264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2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195137"/>
            <a:ext cx="8235949" cy="47394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0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427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34254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88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8888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9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U_sig132.ti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75632"/>
            <a:ext cx="1523874" cy="479171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0" y="0"/>
            <a:ext cx="9157137" cy="915109"/>
            <a:chOff x="0" y="0"/>
            <a:chExt cx="9157137" cy="915109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9151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h2_lines_white.pdf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2" t="22582" r="22582" b="48017"/>
            <a:stretch/>
          </p:blipFill>
          <p:spPr>
            <a:xfrm>
              <a:off x="13137" y="1"/>
              <a:ext cx="9144000" cy="915108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5431"/>
            <a:ext cx="8235950" cy="748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1492"/>
            <a:ext cx="8235950" cy="4221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67130" y="1535528"/>
            <a:ext cx="83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8" r:id="rId4"/>
    <p:sldLayoutId id="2147483657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405443"/>
            <a:ext cx="6608618" cy="1864086"/>
          </a:xfrm>
        </p:spPr>
        <p:txBody>
          <a:bodyPr/>
          <a:lstStyle/>
          <a:p>
            <a:r>
              <a:rPr lang="en-US" sz="4800" dirty="0" smtClean="0"/>
              <a:t>ECE477 </a:t>
            </a:r>
            <a:r>
              <a:rPr lang="en-US" sz="4800" dirty="0" smtClean="0"/>
              <a:t>Final </a:t>
            </a:r>
            <a:r>
              <a:rPr lang="en-US" sz="4800" dirty="0" smtClean="0"/>
              <a:t>Review: Team #</a:t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9" name="Picture 8" descr="PU_sigtab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201582" y="5836927"/>
            <a:ext cx="1942418" cy="1021073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>
          <a:xfrm>
            <a:off x="0" y="-4"/>
            <a:ext cx="9144000" cy="4391025"/>
          </a:xfrm>
        </p:spPr>
      </p:sp>
      <p:sp>
        <p:nvSpPr>
          <p:cNvPr id="4" name="TextBox 3"/>
          <p:cNvSpPr txBox="1"/>
          <p:nvPr/>
        </p:nvSpPr>
        <p:spPr>
          <a:xfrm>
            <a:off x="2162317" y="2018581"/>
            <a:ext cx="503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&lt;Add team picture or relevant project picture</a:t>
            </a:r>
            <a:r>
              <a:rPr lang="en-US" dirty="0"/>
              <a:t> </a:t>
            </a:r>
            <a:r>
              <a:rPr lang="en-US" dirty="0" smtClean="0"/>
              <a:t>here&gt;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Demonstration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5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your PSSCs in the space below, but do not read them during the presentation. 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demonstration video (YouTube is recommended) of your project in action, which is cued up (in the case of online videos, make sure that any ads have been run/closed prior to the presentation)</a:t>
            </a:r>
            <a:endParaRPr lang="en-US" sz="24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Specific Success Criteria #1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Specific Success Criteria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Specific Success Criteria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Specific Success Criteria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#4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Specific Success Criteria #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1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908050" y="315913"/>
            <a:ext cx="8235950" cy="747712"/>
          </a:xfrm>
        </p:spPr>
        <p:txBody>
          <a:bodyPr/>
          <a:lstStyle/>
          <a:p>
            <a:r>
              <a:rPr lang="en-US" dirty="0" smtClean="0"/>
              <a:t>3D Printing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882650" y="2734574"/>
            <a:ext cx="7346950" cy="8733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717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1000665"/>
            <a:ext cx="8235949" cy="493394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Block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Challenges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Contributions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Demonstration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section provide a concise description of your project. What is it? What 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do? 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 relevant picture of your project or “artist rendering” of the completed project.</a:t>
            </a:r>
          </a:p>
        </p:txBody>
      </p:sp>
    </p:spTree>
    <p:extLst>
      <p:ext uri="{BB962C8B-B14F-4D97-AF65-F5344CB8AC3E}">
        <p14:creationId xmlns:p14="http://schemas.microsoft.com/office/powerpoint/2010/main" val="48513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9628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one or more images of your system block diagram here. Block diagrams should include all relevant major parts and systems, bus widths, and interface types.</a:t>
            </a:r>
          </a:p>
        </p:txBody>
      </p:sp>
    </p:spTree>
    <p:extLst>
      <p:ext uri="{BB962C8B-B14F-4D97-AF65-F5344CB8AC3E}">
        <p14:creationId xmlns:p14="http://schemas.microsoft.com/office/powerpoint/2010/main" val="11777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965771"/>
            <a:ext cx="8235949" cy="496883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section, detail major design challenges your team faced in developing your project. These could be conceptual challenges, such as fitting a complex design into a small form factor. Alternatively, these could be implementation challenges, such as difficult hardware and software errors which took many </a:t>
            </a: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hours to debug.</a:t>
            </a:r>
            <a:endParaRPr lang="en-US" sz="22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contributions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1276709"/>
            <a:ext cx="8229600" cy="530697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member of your team, detail his/her individual contributions to the project. 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student should be prepared to speak for ~1 minute regarding their contributions to the project.</a:t>
            </a:r>
            <a:endParaRPr lang="en-US" sz="22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57200" y="924643"/>
            <a:ext cx="8229600" cy="442912"/>
          </a:xfrm>
        </p:spPr>
        <p:txBody>
          <a:bodyPr/>
          <a:lstStyle/>
          <a:p>
            <a:r>
              <a:rPr lang="en-US" sz="2400" dirty="0" smtClean="0"/>
              <a:t>&lt;Insert Name of Team Member Here&gt;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921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contributions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1276709"/>
            <a:ext cx="8229600" cy="530697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member of your team, detail his/her individual contributions to the project. 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student should be prepared to speak for ~1 minute regarding their contributions to the project.</a:t>
            </a:r>
            <a:endParaRPr lang="en-US" sz="22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57200" y="924643"/>
            <a:ext cx="8229600" cy="442912"/>
          </a:xfrm>
        </p:spPr>
        <p:txBody>
          <a:bodyPr/>
          <a:lstStyle/>
          <a:p>
            <a:r>
              <a:rPr lang="en-US" sz="2400" dirty="0" smtClean="0"/>
              <a:t>&lt;Insert Name of Team Member Here&gt;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536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contributions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1276709"/>
            <a:ext cx="8229600" cy="530697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member of your team, detail his/her individual contributions to the project. 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student should be prepared to speak for ~1 minute regarding their contributions to the project.</a:t>
            </a:r>
            <a:endParaRPr lang="en-US" sz="22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57200" y="924643"/>
            <a:ext cx="8229600" cy="442912"/>
          </a:xfrm>
        </p:spPr>
        <p:txBody>
          <a:bodyPr/>
          <a:lstStyle/>
          <a:p>
            <a:r>
              <a:rPr lang="en-US" sz="2400" dirty="0" smtClean="0"/>
              <a:t>&lt;Insert Name of Team Member Here&gt;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9639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contributions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1276709"/>
            <a:ext cx="8229600" cy="530697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member of your team, detail his/her individual contributions to the project. 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student should be prepared to speak for ~1 minute regarding their contributions to the project.</a:t>
            </a:r>
            <a:endParaRPr lang="en-US" sz="22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57200" y="924643"/>
            <a:ext cx="8229600" cy="442912"/>
          </a:xfrm>
        </p:spPr>
        <p:txBody>
          <a:bodyPr/>
          <a:lstStyle/>
          <a:p>
            <a:r>
              <a:rPr lang="en-US" sz="2400" dirty="0" smtClean="0"/>
              <a:t>&lt;Insert Name of Team Member Here&gt;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9157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19283</TotalTime>
  <Words>423</Words>
  <Application>Microsoft Office PowerPoint</Application>
  <PresentationFormat>On-screen Show (4:3)</PresentationFormat>
  <Paragraphs>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Impact</vt:lpstr>
      <vt:lpstr>Lucida Grande</vt:lpstr>
      <vt:lpstr>Office Theme</vt:lpstr>
      <vt:lpstr>ECE477 Final Review: Team # </vt:lpstr>
      <vt:lpstr>Outline</vt:lpstr>
      <vt:lpstr>Project Overview</vt:lpstr>
      <vt:lpstr>Block Diagram</vt:lpstr>
      <vt:lpstr>Design Challenges</vt:lpstr>
      <vt:lpstr>Individual contributions</vt:lpstr>
      <vt:lpstr>Individual contributions</vt:lpstr>
      <vt:lpstr>Individual contributions</vt:lpstr>
      <vt:lpstr>Individual contributions</vt:lpstr>
      <vt:lpstr>Project Demonstration</vt:lpstr>
      <vt:lpstr>3D Printing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George Hadley</cp:lastModifiedBy>
  <cp:revision>297</cp:revision>
  <cp:lastPrinted>2012-02-14T22:31:46Z</cp:lastPrinted>
  <dcterms:created xsi:type="dcterms:W3CDTF">2011-09-20T15:44:26Z</dcterms:created>
  <dcterms:modified xsi:type="dcterms:W3CDTF">2015-12-08T15:18:55Z</dcterms:modified>
</cp:coreProperties>
</file>