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0545492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1600200"/>
            <a:ext cx="9144000" cy="3657600"/>
          </a:xfrm>
          <a:prstGeom prst="rect">
            <a:avLst/>
          </a:prstGeom>
          <a:solidFill>
            <a:schemeClr val="dk1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9" name="Shape 9"/>
          <p:cNvGrpSpPr/>
          <p:nvPr/>
        </p:nvGrpSpPr>
        <p:grpSpPr>
          <a:xfrm>
            <a:off x="0" y="-1438"/>
            <a:ext cx="1827407" cy="6859503"/>
            <a:chOff x="0" y="-1438"/>
            <a:chExt cx="798029" cy="6859503"/>
          </a:xfrm>
        </p:grpSpPr>
        <p:sp>
          <p:nvSpPr>
            <p:cNvPr id="10" name="Shape 10"/>
            <p:cNvSpPr/>
            <p:nvPr/>
          </p:nvSpPr>
          <p:spPr>
            <a:xfrm>
              <a:off x="0" y="-1438"/>
              <a:ext cx="798029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0" y="0"/>
              <a:ext cx="399014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12" name="Shape 12"/>
          <p:cNvGrpSpPr/>
          <p:nvPr/>
        </p:nvGrpSpPr>
        <p:grpSpPr>
          <a:xfrm flipH="1">
            <a:off x="7316591" y="0"/>
            <a:ext cx="1827407" cy="6859503"/>
            <a:chOff x="0" y="-1438"/>
            <a:chExt cx="798029" cy="6859503"/>
          </a:xfrm>
        </p:grpSpPr>
        <p:sp>
          <p:nvSpPr>
            <p:cNvPr id="13" name="Shape 13"/>
            <p:cNvSpPr/>
            <p:nvPr/>
          </p:nvSpPr>
          <p:spPr>
            <a:xfrm>
              <a:off x="0" y="-1438"/>
              <a:ext cx="798029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0" y="0"/>
              <a:ext cx="399014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2090913"/>
            <a:ext cx="7772400" cy="165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685800" y="3886200"/>
            <a:ext cx="7772400" cy="878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-1438"/>
            <a:ext cx="9144000" cy="15254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19" name="Shape 19"/>
          <p:cNvGrpSpPr/>
          <p:nvPr/>
        </p:nvGrpSpPr>
        <p:grpSpPr>
          <a:xfrm>
            <a:off x="0" y="-1438"/>
            <a:ext cx="649180" cy="6859503"/>
            <a:chOff x="0" y="-1438"/>
            <a:chExt cx="649180" cy="6859503"/>
          </a:xfrm>
        </p:grpSpPr>
        <p:sp>
          <p:nvSpPr>
            <p:cNvPr id="20" name="Shape 20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22" name="Shape 22"/>
          <p:cNvGrpSpPr/>
          <p:nvPr/>
        </p:nvGrpSpPr>
        <p:grpSpPr>
          <a:xfrm flipH="1">
            <a:off x="8494493" y="0"/>
            <a:ext cx="649180" cy="6859503"/>
            <a:chOff x="0" y="-1438"/>
            <a:chExt cx="649180" cy="6859503"/>
          </a:xfrm>
        </p:grpSpPr>
        <p:sp>
          <p:nvSpPr>
            <p:cNvPr id="23" name="Shape 2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25" name="Shape 25"/>
          <p:cNvSpPr/>
          <p:nvPr/>
        </p:nvSpPr>
        <p:spPr>
          <a:xfrm>
            <a:off x="0" y="6324600"/>
            <a:ext cx="9144000" cy="5348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0" y="-1438"/>
            <a:ext cx="9144000" cy="15254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30" name="Shape 30"/>
          <p:cNvGrpSpPr/>
          <p:nvPr/>
        </p:nvGrpSpPr>
        <p:grpSpPr>
          <a:xfrm>
            <a:off x="0" y="-1438"/>
            <a:ext cx="649180" cy="6859503"/>
            <a:chOff x="0" y="-1438"/>
            <a:chExt cx="649180" cy="6859503"/>
          </a:xfrm>
        </p:grpSpPr>
        <p:sp>
          <p:nvSpPr>
            <p:cNvPr id="31" name="Shape 31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33" name="Shape 33"/>
          <p:cNvGrpSpPr/>
          <p:nvPr/>
        </p:nvGrpSpPr>
        <p:grpSpPr>
          <a:xfrm flipH="1">
            <a:off x="8494493" y="0"/>
            <a:ext cx="649180" cy="6859503"/>
            <a:chOff x="0" y="-1438"/>
            <a:chExt cx="649180" cy="6859503"/>
          </a:xfrm>
        </p:grpSpPr>
        <p:sp>
          <p:nvSpPr>
            <p:cNvPr id="34" name="Shape 34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36" name="Shape 36"/>
          <p:cNvSpPr/>
          <p:nvPr/>
        </p:nvSpPr>
        <p:spPr>
          <a:xfrm>
            <a:off x="0" y="6324600"/>
            <a:ext cx="9144000" cy="5348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0" y="-1438"/>
            <a:ext cx="9144000" cy="15254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42" name="Shape 42"/>
          <p:cNvGrpSpPr/>
          <p:nvPr/>
        </p:nvGrpSpPr>
        <p:grpSpPr>
          <a:xfrm>
            <a:off x="0" y="-1438"/>
            <a:ext cx="649180" cy="6859503"/>
            <a:chOff x="0" y="-1438"/>
            <a:chExt cx="649180" cy="6859503"/>
          </a:xfrm>
        </p:grpSpPr>
        <p:sp>
          <p:nvSpPr>
            <p:cNvPr id="43" name="Shape 4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45" name="Shape 45"/>
          <p:cNvGrpSpPr/>
          <p:nvPr/>
        </p:nvGrpSpPr>
        <p:grpSpPr>
          <a:xfrm flipH="1">
            <a:off x="8494493" y="0"/>
            <a:ext cx="649180" cy="6859503"/>
            <a:chOff x="0" y="-1438"/>
            <a:chExt cx="649180" cy="6859503"/>
          </a:xfrm>
        </p:grpSpPr>
        <p:sp>
          <p:nvSpPr>
            <p:cNvPr id="46" name="Shape 46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48" name="Shape 48"/>
          <p:cNvSpPr/>
          <p:nvPr/>
        </p:nvSpPr>
        <p:spPr>
          <a:xfrm>
            <a:off x="0" y="6324600"/>
            <a:ext cx="9144000" cy="5348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-1438"/>
            <a:ext cx="9144000" cy="15254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52" name="Shape 52"/>
          <p:cNvGrpSpPr/>
          <p:nvPr/>
        </p:nvGrpSpPr>
        <p:grpSpPr>
          <a:xfrm>
            <a:off x="0" y="-1438"/>
            <a:ext cx="649180" cy="6859503"/>
            <a:chOff x="0" y="-1438"/>
            <a:chExt cx="649180" cy="6859503"/>
          </a:xfrm>
        </p:grpSpPr>
        <p:sp>
          <p:nvSpPr>
            <p:cNvPr id="53" name="Shape 5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55" name="Shape 55"/>
          <p:cNvGrpSpPr/>
          <p:nvPr/>
        </p:nvGrpSpPr>
        <p:grpSpPr>
          <a:xfrm flipH="1">
            <a:off x="8494493" y="0"/>
            <a:ext cx="649180" cy="6859503"/>
            <a:chOff x="0" y="-1438"/>
            <a:chExt cx="649180" cy="6859503"/>
          </a:xfrm>
        </p:grpSpPr>
        <p:sp>
          <p:nvSpPr>
            <p:cNvPr id="56" name="Shape 56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58" name="Shape 58"/>
          <p:cNvSpPr/>
          <p:nvPr/>
        </p:nvSpPr>
        <p:spPr>
          <a:xfrm>
            <a:off x="0" y="6324600"/>
            <a:ext cx="9144000" cy="5348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>
                <a:solidFill>
                  <a:schemeClr val="lt2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>
                <a:solidFill>
                  <a:schemeClr val="lt2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>
                <a:solidFill>
                  <a:schemeClr val="lt2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>
                <a:solidFill>
                  <a:schemeClr val="lt2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>
                <a:solidFill>
                  <a:schemeClr val="lt2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>
                <a:solidFill>
                  <a:schemeClr val="lt2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>
                <a:solidFill>
                  <a:schemeClr val="lt2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>
                <a:solidFill>
                  <a:schemeClr val="lt2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0" y="-1438"/>
            <a:ext cx="9144000" cy="15254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62" name="Shape 62"/>
          <p:cNvGrpSpPr/>
          <p:nvPr/>
        </p:nvGrpSpPr>
        <p:grpSpPr>
          <a:xfrm>
            <a:off x="0" y="-1438"/>
            <a:ext cx="649180" cy="6859503"/>
            <a:chOff x="0" y="-1438"/>
            <a:chExt cx="649180" cy="6859503"/>
          </a:xfrm>
        </p:grpSpPr>
        <p:sp>
          <p:nvSpPr>
            <p:cNvPr id="63" name="Shape 6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65" name="Shape 65"/>
          <p:cNvGrpSpPr/>
          <p:nvPr/>
        </p:nvGrpSpPr>
        <p:grpSpPr>
          <a:xfrm flipH="1">
            <a:off x="8494493" y="0"/>
            <a:ext cx="649180" cy="6859503"/>
            <a:chOff x="0" y="-1438"/>
            <a:chExt cx="649180" cy="6859503"/>
          </a:xfrm>
        </p:grpSpPr>
        <p:sp>
          <p:nvSpPr>
            <p:cNvPr id="66" name="Shape 66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68" name="Shape 68"/>
          <p:cNvSpPr/>
          <p:nvPr/>
        </p:nvSpPr>
        <p:spPr>
          <a:xfrm>
            <a:off x="0" y="6324600"/>
            <a:ext cx="9144000" cy="5348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lt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480"/>
              </a:spcBef>
              <a:buClr>
                <a:schemeClr val="lt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lt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ctrTitle"/>
          </p:nvPr>
        </p:nvSpPr>
        <p:spPr>
          <a:xfrm>
            <a:off x="685799" y="257738"/>
            <a:ext cx="7772400" cy="1650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>
                <a:solidFill>
                  <a:srgbClr val="FFFFFF"/>
                </a:solidFill>
              </a:rPr>
              <a:t>Team 21</a:t>
            </a:r>
          </a:p>
          <a:p>
            <a:pPr>
              <a:buNone/>
            </a:pPr>
            <a:r>
              <a:rPr lang="en">
                <a:solidFill>
                  <a:srgbClr val="FFFFFF"/>
                </a:solidFill>
              </a:rPr>
              <a:t>Pop 'Em Drop 'Em Robots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subTitle" idx="1"/>
          </p:nvPr>
        </p:nvSpPr>
        <p:spPr>
          <a:xfrm>
            <a:off x="3784734" y="3286050"/>
            <a:ext cx="4673400" cy="1478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000">
                <a:solidFill>
                  <a:srgbClr val="FFFFFF"/>
                </a:solidFill>
              </a:rPr>
              <a:t>TSCP #9</a:t>
            </a:r>
          </a:p>
          <a:p>
            <a:pPr>
              <a:buNone/>
            </a:pPr>
            <a:r>
              <a:rPr lang="en" sz="3000">
                <a:solidFill>
                  <a:srgbClr val="FFFFFF"/>
                </a:solidFill>
              </a:rPr>
              <a:t>Environmental Impact Analysis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1151180" y="5172150"/>
            <a:ext cx="2487899" cy="523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en" sz="1800">
                <a:solidFill>
                  <a:srgbClr val="FFFFFF"/>
                </a:solidFill>
              </a:rPr>
              <a:t>Jacqueline Greer</a:t>
            </a:r>
          </a:p>
        </p:txBody>
      </p:sp>
      <p:sp>
        <p:nvSpPr>
          <p:cNvPr id="73" name="Shape 73"/>
          <p:cNvSpPr/>
          <p:nvPr/>
        </p:nvSpPr>
        <p:spPr>
          <a:xfrm>
            <a:off x="1571025" y="2641345"/>
            <a:ext cx="1648210" cy="239985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FFFFFF"/>
                </a:solidFill>
              </a:rPr>
              <a:t>Abstract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4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15000"/>
              </a:lnSpc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FFFFFF"/>
                </a:solidFill>
              </a:rPr>
              <a:t>Electronic version of Rock 'Em Sock 'Em Robots</a:t>
            </a:r>
          </a:p>
          <a:p>
            <a:pPr marL="457200" lvl="0" indent="-419100" rtl="0">
              <a:lnSpc>
                <a:spcPct val="115000"/>
              </a:lnSpc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FFFFFF"/>
                </a:solidFill>
              </a:rPr>
              <a:t>One or two players control movements of robots using Nintendo WiiMote and Nunchuk</a:t>
            </a:r>
          </a:p>
          <a:p>
            <a:pPr marL="457200" lvl="0" indent="-419100" rtl="0">
              <a:lnSpc>
                <a:spcPct val="115000"/>
              </a:lnSpc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FFFFFF"/>
                </a:solidFill>
              </a:rPr>
              <a:t>Player punches and dodges translate into robot movements</a:t>
            </a:r>
          </a:p>
          <a:p>
            <a:pPr marL="457200" lvl="0" indent="-419100" rtl="0">
              <a:lnSpc>
                <a:spcPct val="115000"/>
              </a:lnSpc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FFFFFF"/>
                </a:solidFill>
              </a:rPr>
              <a:t>Hits are recorded and deplete a health bar</a:t>
            </a:r>
          </a:p>
          <a:p>
            <a:pPr marL="457200" lvl="0" indent="-419100">
              <a:lnSpc>
                <a:spcPct val="115000"/>
              </a:lnSpc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FFFFFF"/>
                </a:solidFill>
              </a:rPr>
              <a:t>Selectable battle music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>
                <a:solidFill>
                  <a:srgbClr val="FFFFFF"/>
                </a:solidFill>
              </a:rPr>
              <a:t>Product Life Cycle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2309455"/>
            <a:ext cx="8229600" cy="4258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50000"/>
              </a:lnSpc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FFFFFF"/>
                </a:solidFill>
              </a:rPr>
              <a:t>Manufacturing</a:t>
            </a:r>
          </a:p>
          <a:p>
            <a:pPr marL="457200" lvl="0" indent="-419100" rtl="0">
              <a:lnSpc>
                <a:spcPct val="150000"/>
              </a:lnSpc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FFFFFF"/>
                </a:solidFill>
              </a:rPr>
              <a:t>Normal Use</a:t>
            </a:r>
          </a:p>
          <a:p>
            <a:pPr marL="457200" lvl="0" indent="-419100" rtl="0">
              <a:lnSpc>
                <a:spcPct val="150000"/>
              </a:lnSpc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FFFFFF"/>
                </a:solidFill>
              </a:rPr>
              <a:t>Disposal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FFFFFF"/>
                </a:solidFill>
              </a:rPr>
              <a:t>Manufacturing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FFFFFF"/>
                </a:solidFill>
              </a:rPr>
              <a:t>PCB - formaldehyde, lead, etc contains toxins and carcinogens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FFFFFF"/>
                </a:solidFill>
              </a:rPr>
              <a:t>LCD - sodium hexafluoride and other chemicals - global warming and ozone depletion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FFFFFF"/>
                </a:solidFill>
              </a:rPr>
              <a:t>Packaging - wood extension to arena</a:t>
            </a:r>
          </a:p>
          <a:p>
            <a:pPr marL="457200" lvl="0" indent="-4191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FFFFFF"/>
                </a:solidFill>
              </a:rPr>
              <a:t>Future iterations - minimize size of PCB, make arena extension not out of wood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>
                <a:solidFill>
                  <a:srgbClr val="FFFFFF"/>
                </a:solidFill>
              </a:rPr>
              <a:t>Normal Use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Two power supplies - high power consumption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Future iteration - use only one power supply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20763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rgbClr val="FFFFFF"/>
                </a:solidFill>
              </a:rPr>
              <a:t>Disposal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/>
              <a:t>Electronic waste from PCB and LCD - recycled or reclaimed at special centers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/>
              <a:t>Batteries for WiiMotes - advertise using rechargeable batteries or recycling them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/>
              <a:t>Plastic arena and robots - use recyclable or biodegradable plastic, or advertise recycling it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/>
              <a:t>Wood - biodegradable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/>
              <a:t>Biggest issue - getting users to do something besides throw it in the trash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ctrTitle"/>
          </p:nvPr>
        </p:nvSpPr>
        <p:spPr>
          <a:xfrm>
            <a:off x="685800" y="2090913"/>
            <a:ext cx="7772400" cy="1650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>
                <a:solidFill>
                  <a:srgbClr val="FFFFFF"/>
                </a:solidFill>
              </a:rPr>
              <a:t>Questions?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ustom 439">
      <a:dk1>
        <a:srgbClr val="000000"/>
      </a:dk1>
      <a:lt1>
        <a:srgbClr val="FFFFFF"/>
      </a:lt1>
      <a:dk2>
        <a:srgbClr val="5C6E95"/>
      </a:dk2>
      <a:lt2>
        <a:srgbClr val="ACB4C2"/>
      </a:lt2>
      <a:accent1>
        <a:srgbClr val="667E50"/>
      </a:accent1>
      <a:accent2>
        <a:srgbClr val="CFBF73"/>
      </a:accent2>
      <a:accent3>
        <a:srgbClr val="8C7C82"/>
      </a:accent3>
      <a:accent4>
        <a:srgbClr val="9ABF87"/>
      </a:accent4>
      <a:accent5>
        <a:srgbClr val="CF9462"/>
      </a:accent5>
      <a:accent6>
        <a:srgbClr val="A25642"/>
      </a:accent6>
      <a:hlink>
        <a:srgbClr val="5173A5"/>
      </a:hlink>
      <a:folHlink>
        <a:srgbClr val="6872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Microsoft Office PowerPoint</Application>
  <PresentationFormat>On-screen Show (4:3)</PresentationFormat>
  <Paragraphs>30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/>
      <vt:lpstr>Team 21 Pop 'Em Drop 'Em Robots</vt:lpstr>
      <vt:lpstr>Abstract</vt:lpstr>
      <vt:lpstr>Product Life Cycle</vt:lpstr>
      <vt:lpstr>Manufacturing</vt:lpstr>
      <vt:lpstr>Normal Use</vt:lpstr>
      <vt:lpstr>Disposal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21 Pop 'Em Drop 'Em Robots</dc:title>
  <dc:creator>Jackie</dc:creator>
  <cp:lastModifiedBy>Jackie</cp:lastModifiedBy>
  <cp:revision>1</cp:revision>
  <dcterms:modified xsi:type="dcterms:W3CDTF">2013-04-10T11:31:15Z</dcterms:modified>
</cp:coreProperties>
</file>