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438"/>
            <a:ext cx="1827407" cy="6859503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6859503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090913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470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Team 21</a:t>
            </a:r>
            <a:br>
              <a:rPr lang="en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Pop ‘em Drop ‘Em Robots</a:t>
            </a:r>
            <a:endParaRPr lang="en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2362200" y="5257800"/>
            <a:ext cx="4114800" cy="1371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Mark Tubergen</a:t>
            </a:r>
            <a:endParaRPr lang="en" sz="32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hape 70"/>
          <p:cNvSpPr txBox="1">
            <a:spLocks/>
          </p:cNvSpPr>
          <p:nvPr/>
        </p:nvSpPr>
        <p:spPr>
          <a:xfrm>
            <a:off x="685800" y="1905000"/>
            <a:ext cx="3733800" cy="29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rebuchet MS"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rebuchet MS"/>
                <a:cs typeface="Times New Roman" pitchFamily="18" charset="0"/>
                <a:sym typeface="Trebuchet MS"/>
              </a:rPr>
              <a:t>TCSP #7 Patent Liability Analysis</a:t>
            </a:r>
            <a:endParaRPr kumimoji="0" lang="en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Trebuchet MS"/>
              <a:cs typeface="Times New Roman" pitchFamily="18" charset="0"/>
              <a:sym typeface="Trebuchet MS"/>
            </a:endParaRPr>
          </a:p>
        </p:txBody>
      </p:sp>
      <p:pic>
        <p:nvPicPr>
          <p:cNvPr id="1026" name="Picture 2" descr="C:\Users\Mark\Pictures\76978_459901417796_492025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05000"/>
            <a:ext cx="2260462" cy="317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Abstract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</p:spPr>
        <p:txBody>
          <a:bodyPr/>
          <a:lstStyle/>
          <a:p>
            <a:pPr marL="457200" lvl="0" indent="-419100">
              <a:lnSpc>
                <a:spcPct val="115000"/>
              </a:lnSpc>
              <a:spcBef>
                <a:spcPts val="0"/>
              </a:spcBef>
            </a:pPr>
            <a:r>
              <a:rPr lang="e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Electronic version of "Rock'em Sock'em Robots"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</a:pPr>
            <a:r>
              <a:rPr lang="e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One or two players control movements of robots using a Microsoft Kinect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</a:pPr>
            <a:r>
              <a:rPr lang="e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Player punches and dodges translate into robot movements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</a:pPr>
            <a:r>
              <a:rPr lang="e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Hits are recorded and deplete a health bar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</a:pPr>
            <a:r>
              <a:rPr lang="e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Selectable battle music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Case of Literal Infringement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of original Rock ‘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Sock ‘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Robots game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Assigned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Marvin Glass &amp; Associates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Filed June 14, 1963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Issued Feb. 15, 1966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3434008" cy="50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Similar Case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867400" cy="49677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“Figure Fighting Game”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Filed Nov. 2, 2006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Issued January 13, 2009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To: Mattel, Inc.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Look Familiar?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52600"/>
            <a:ext cx="4343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5896" y="1854696"/>
            <a:ext cx="4648198" cy="444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Doctrine of Equivalents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“Motorized Mobile Boxing Robot”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Filed August 18, 1990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Issued March 31, 1992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“Actuator delivers rotational force through the crank arm to the upper arm”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886200"/>
            <a:ext cx="3048000" cy="281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71600"/>
            <a:ext cx="3069012" cy="28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145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/>
      <vt:lpstr>Team 21 Pop ‘em Drop ‘Em Robots</vt:lpstr>
      <vt:lpstr>Abstract</vt:lpstr>
      <vt:lpstr>Case of Literal Infringement</vt:lpstr>
      <vt:lpstr>A Similar Case</vt:lpstr>
      <vt:lpstr>Look Familiar?</vt:lpstr>
      <vt:lpstr>Doctrine of Equivalents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Design Review Team 21 - Spring 2013</dc:title>
  <dc:creator>Mark</dc:creator>
  <cp:lastModifiedBy>Mark</cp:lastModifiedBy>
  <cp:revision>3</cp:revision>
  <dcterms:modified xsi:type="dcterms:W3CDTF">2013-03-27T02:11:38Z</dcterms:modified>
</cp:coreProperties>
</file>