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945019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1600200"/>
            <a:ext cx="9144000" cy="36576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9" name="Shape 9"/>
          <p:cNvGrpSpPr/>
          <p:nvPr/>
        </p:nvGrpSpPr>
        <p:grpSpPr>
          <a:xfrm>
            <a:off x="0" y="-1438"/>
            <a:ext cx="1827407" cy="6859503"/>
            <a:chOff x="0" y="-1438"/>
            <a:chExt cx="798029" cy="6859503"/>
          </a:xfrm>
        </p:grpSpPr>
        <p:sp>
          <p:nvSpPr>
            <p:cNvPr id="10" name="Shape 10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x="7316591" y="0"/>
            <a:ext cx="1827407" cy="6859503"/>
            <a:chOff x="0" y="-1438"/>
            <a:chExt cx="798029" cy="6859503"/>
          </a:xfrm>
        </p:grpSpPr>
        <p:sp>
          <p:nvSpPr>
            <p:cNvPr id="13" name="Shape 13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090913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3886200"/>
            <a:ext cx="7772400" cy="878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20" name="Shape 2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23" name="Shape 2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5" name="Shape 25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31" name="Shape 3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43" name="Shape 4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46" name="Shape 4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52" name="Shape 5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53" name="Shape 5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56" name="Shape 5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62" name="Shape 6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63" name="Shape 6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65" name="Shape 6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66" name="Shape 6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8" name="Shape 6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685800" y="410513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FFFFFF"/>
                </a:solidFill>
              </a:rPr>
              <a:t>Team 21</a:t>
            </a:r>
          </a:p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Pop'em Drop'em Robots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2731267" y="3342026"/>
            <a:ext cx="5526000" cy="1552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000">
                <a:solidFill>
                  <a:srgbClr val="FFFFFF"/>
                </a:solidFill>
              </a:rPr>
              <a:t>TCSP #6 - Software Design Narrative</a:t>
            </a:r>
          </a:p>
        </p:txBody>
      </p:sp>
      <p:sp>
        <p:nvSpPr>
          <p:cNvPr id="72" name="Shape 72"/>
          <p:cNvSpPr/>
          <p:nvPr/>
        </p:nvSpPr>
        <p:spPr>
          <a:xfrm>
            <a:off x="1203114" y="3118750"/>
            <a:ext cx="1702778" cy="24755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3" name="Shape 73"/>
          <p:cNvSpPr txBox="1">
            <a:spLocks noGrp="1"/>
          </p:cNvSpPr>
          <p:nvPr>
            <p:ph type="subTitle" idx="2"/>
          </p:nvPr>
        </p:nvSpPr>
        <p:spPr>
          <a:xfrm>
            <a:off x="752053" y="5594350"/>
            <a:ext cx="2604900" cy="592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1800" dirty="0">
                <a:solidFill>
                  <a:srgbClr val="FFFFFF"/>
                </a:solidFill>
              </a:rPr>
              <a:t>Jacqueline Greer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Abstract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Electronic version of "Rock'em Sock'em Robots"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One or two players control movements of robots using a Microsoft Kinect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Player punches and dodges translate into robot movements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Hits are recorded and deplete a health bar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FFFFFF"/>
                </a:solidFill>
              </a:rPr>
              <a:t>Selectable battle music</a:t>
            </a:r>
          </a:p>
          <a:p>
            <a:endParaRPr lang="en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55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Software Flowchart</a:t>
            </a:r>
          </a:p>
        </p:txBody>
      </p:sp>
      <p:sp>
        <p:nvSpPr>
          <p:cNvPr id="85" name="Shape 85"/>
          <p:cNvSpPr/>
          <p:nvPr/>
        </p:nvSpPr>
        <p:spPr>
          <a:xfrm>
            <a:off x="1447800" y="990600"/>
            <a:ext cx="6422693" cy="555791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85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Software Design Considerations</a:t>
            </a:r>
          </a:p>
        </p:txBody>
      </p:sp>
      <p:sp>
        <p:nvSpPr>
          <p:cNvPr id="91" name="Shape 91"/>
          <p:cNvSpPr/>
          <p:nvPr/>
        </p:nvSpPr>
        <p:spPr>
          <a:xfrm>
            <a:off x="711829" y="1066800"/>
            <a:ext cx="7720340" cy="545888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70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FFFFFF"/>
                </a:solidFill>
              </a:rPr>
              <a:t>Software Development Status</a:t>
            </a:r>
          </a:p>
        </p:txBody>
      </p:sp>
      <p:sp>
        <p:nvSpPr>
          <p:cNvPr id="97" name="Shape 97"/>
          <p:cNvSpPr/>
          <p:nvPr/>
        </p:nvSpPr>
        <p:spPr>
          <a:xfrm>
            <a:off x="485569" y="1143000"/>
            <a:ext cx="8172861" cy="533361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3820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>
                <a:solidFill>
                  <a:srgbClr val="FFFFFF"/>
                </a:solidFill>
              </a:rPr>
              <a:t>Software Development Status - Micro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752974"/>
            <a:ext cx="8229600" cy="481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Main - Controls other modules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Motor and Actuator Control - Translate Pi's movement and punch signals into robot movement and punches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SPI Control - Control LCDs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UART Control - Communicate with Pi, using polling policy</a:t>
            </a:r>
          </a:p>
          <a:p>
            <a:pPr marL="457200" lvl="0" indent="-419100" rtl="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 dirty="0"/>
              <a:t>Sensor Control - poll hall effect sensors to detect a hit, update health counts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70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FFFFFF"/>
                </a:solidFill>
              </a:rPr>
              <a:t>Software Development Status</a:t>
            </a:r>
          </a:p>
        </p:txBody>
      </p:sp>
      <p:sp>
        <p:nvSpPr>
          <p:cNvPr id="109" name="Shape 109"/>
          <p:cNvSpPr/>
          <p:nvPr/>
        </p:nvSpPr>
        <p:spPr>
          <a:xfrm>
            <a:off x="485569" y="1143000"/>
            <a:ext cx="8172861" cy="533361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Software Development Status - Pi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95300" indent="-457200"/>
            <a:r>
              <a:rPr lang="en" dirty="0"/>
              <a:t>Main - Controls other modules</a:t>
            </a:r>
          </a:p>
          <a:p>
            <a:pPr marL="495300" indent="-457200"/>
            <a:r>
              <a:rPr lang="en" dirty="0"/>
              <a:t>SPI Control - Controls tri-color LEDs</a:t>
            </a:r>
          </a:p>
          <a:p>
            <a:pPr marL="495300" indent="-457200"/>
            <a:r>
              <a:rPr lang="en" dirty="0"/>
              <a:t>Sound - Plays music</a:t>
            </a:r>
          </a:p>
          <a:p>
            <a:pPr marL="495300" indent="-457200"/>
            <a:r>
              <a:rPr lang="en" dirty="0"/>
              <a:t>AI - Used for 1 Player Practice Mode to generate movements for the other robot</a:t>
            </a:r>
          </a:p>
          <a:p>
            <a:pPr marL="495300" indent="-457200"/>
            <a:r>
              <a:rPr lang="en" dirty="0"/>
              <a:t>Movement Tracker - Uses modified OpenNI and PrimeSense NITE software for the Kinect to identify users, recognize dodges, punches, and gestures</a:t>
            </a:r>
          </a:p>
          <a:p>
            <a:pPr marL="495300" indent="-457200"/>
            <a:r>
              <a:rPr lang="en" dirty="0"/>
              <a:t>UART Control - Communication with micro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ctrTitle"/>
          </p:nvPr>
        </p:nvSpPr>
        <p:spPr>
          <a:xfrm>
            <a:off x="685800" y="2090913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Questions?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188</Words>
  <Application>Microsoft Office PowerPoint</Application>
  <PresentationFormat>On-screen Show (4:3)</PresentationFormat>
  <Paragraphs>28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/>
      <vt:lpstr>Team 21 Pop'em Drop'em Robots</vt:lpstr>
      <vt:lpstr>Abstract</vt:lpstr>
      <vt:lpstr>Software Flowchart</vt:lpstr>
      <vt:lpstr>Software Design Considerations</vt:lpstr>
      <vt:lpstr>Software Development Status</vt:lpstr>
      <vt:lpstr>Software Development Status - Micro</vt:lpstr>
      <vt:lpstr>Software Development Status</vt:lpstr>
      <vt:lpstr>Software Development Status - Pi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21 Pop'em Drop'em Robots</dc:title>
  <cp:lastModifiedBy>Jackie</cp:lastModifiedBy>
  <cp:revision>2</cp:revision>
  <dcterms:modified xsi:type="dcterms:W3CDTF">2013-03-20T06:21:58Z</dcterms:modified>
</cp:coreProperties>
</file>