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B39DA3-BDE7-46D8-84E5-32B883AA92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5449FA-1F00-4FA4-ABD3-C74420D61F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8077200" cy="1673352"/>
          </a:xfrm>
        </p:spPr>
        <p:txBody>
          <a:bodyPr/>
          <a:lstStyle/>
          <a:p>
            <a:r>
              <a:rPr lang="en-US" dirty="0" err="1" smtClean="0"/>
              <a:t>Pop’em</a:t>
            </a:r>
            <a:r>
              <a:rPr lang="en-US" dirty="0" smtClean="0"/>
              <a:t> </a:t>
            </a:r>
            <a:r>
              <a:rPr lang="en-US" dirty="0" err="1" smtClean="0"/>
              <a:t>Drop’em</a:t>
            </a:r>
            <a:r>
              <a:rPr lang="en-US" dirty="0" smtClean="0"/>
              <a:t> Robots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8077200" cy="149961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TCSP #5 -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Preliminary PCB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Layout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42" y="2722632"/>
            <a:ext cx="2200275" cy="1938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6410" y="4664983"/>
            <a:ext cx="193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Duncan Swartz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2819400"/>
            <a:ext cx="8479536" cy="3810000"/>
          </a:xfrm>
        </p:spPr>
        <p:txBody>
          <a:bodyPr>
            <a:normAutofit fontScale="25000" lnSpcReduction="20000"/>
          </a:bodyPr>
          <a:lstStyle/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1200" dirty="0">
                <a:latin typeface="Arial" pitchFamily="34" charset="0"/>
                <a:cs typeface="Arial" pitchFamily="34" charset="0"/>
              </a:rPr>
              <a:t>Electronic version of “Rock’em Sock’em </a:t>
            </a:r>
            <a:r>
              <a:rPr lang="en" sz="11200" dirty="0" smtClean="0">
                <a:latin typeface="Arial" pitchFamily="34" charset="0"/>
                <a:cs typeface="Arial" pitchFamily="34" charset="0"/>
              </a:rPr>
              <a:t>Robots”</a:t>
            </a:r>
          </a:p>
          <a:p>
            <a:pPr marL="38100" lvl="0">
              <a:buClr>
                <a:schemeClr val="lt1"/>
              </a:buClr>
              <a:buSzPct val="166666"/>
            </a:pPr>
            <a:endParaRPr lang="en" sz="11200" dirty="0">
              <a:latin typeface="Arial" pitchFamily="34" charset="0"/>
              <a:cs typeface="Arial" pitchFamily="34" charset="0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1200" dirty="0">
                <a:latin typeface="Arial" pitchFamily="34" charset="0"/>
                <a:cs typeface="Arial" pitchFamily="34" charset="0"/>
              </a:rPr>
              <a:t>Two players control movements of one of two punching robots via a Microsoft </a:t>
            </a:r>
            <a:r>
              <a:rPr lang="en" sz="11200" dirty="0" smtClean="0">
                <a:latin typeface="Arial" pitchFamily="34" charset="0"/>
                <a:cs typeface="Arial" pitchFamily="34" charset="0"/>
              </a:rPr>
              <a:t>Kinect</a:t>
            </a:r>
          </a:p>
          <a:p>
            <a:pPr marL="38100" lvl="0">
              <a:buClr>
                <a:schemeClr val="lt1"/>
              </a:buClr>
              <a:buSzPct val="166666"/>
            </a:pPr>
            <a:endParaRPr lang="en" sz="11200" dirty="0">
              <a:latin typeface="Arial" pitchFamily="34" charset="0"/>
              <a:cs typeface="Arial" pitchFamily="34" charset="0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1200" dirty="0">
                <a:latin typeface="Arial" pitchFamily="34" charset="0"/>
                <a:cs typeface="Arial" pitchFamily="34" charset="0"/>
              </a:rPr>
              <a:t>Player punches and dodges translated into robot movements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1200" dirty="0">
                <a:latin typeface="Arial" pitchFamily="34" charset="0"/>
                <a:cs typeface="Arial" pitchFamily="34" charset="0"/>
              </a:rPr>
              <a:t>Hits recorded </a:t>
            </a:r>
            <a:r>
              <a:rPr lang="en" sz="11200" dirty="0" smtClean="0">
                <a:latin typeface="Arial" pitchFamily="34" charset="0"/>
                <a:cs typeface="Arial" pitchFamily="34" charset="0"/>
              </a:rPr>
              <a:t>through depletion of a health bar</a:t>
            </a:r>
            <a:endParaRPr lang="en" sz="11200" dirty="0">
              <a:latin typeface="Arial" pitchFamily="34" charset="0"/>
              <a:cs typeface="Arial" pitchFamily="34" charset="0"/>
            </a:endParaRPr>
          </a:p>
          <a:p>
            <a:pPr marL="38100" lvl="0">
              <a:buClr>
                <a:schemeClr val="lt1"/>
              </a:buClr>
              <a:buSzPct val="166666"/>
            </a:pPr>
            <a:endParaRPr lang="en" sz="11200" dirty="0" smtClean="0">
              <a:latin typeface="Arial" pitchFamily="34" charset="0"/>
              <a:cs typeface="Arial" pitchFamily="34" charset="0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1200" dirty="0" smtClean="0">
                <a:latin typeface="Arial" pitchFamily="34" charset="0"/>
                <a:cs typeface="Arial" pitchFamily="34" charset="0"/>
              </a:rPr>
              <a:t>Selectable </a:t>
            </a:r>
            <a:r>
              <a:rPr lang="en" sz="11200" dirty="0">
                <a:latin typeface="Arial" pitchFamily="34" charset="0"/>
                <a:cs typeface="Arial" pitchFamily="34" charset="0"/>
              </a:rPr>
              <a:t>battle </a:t>
            </a:r>
            <a:r>
              <a:rPr lang="en" sz="11200" dirty="0" smtClean="0">
                <a:latin typeface="Arial" pitchFamily="34" charset="0"/>
                <a:cs typeface="Arial" pitchFamily="34" charset="0"/>
              </a:rPr>
              <a:t>music with light effects, potential single-player mode vs. computer</a:t>
            </a:r>
            <a:endParaRPr lang="en" sz="1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Prelim. PCB 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02600"/>
            <a:ext cx="5787358" cy="56677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875234">
            <a:off x="7389648" y="367687"/>
            <a:ext cx="1488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6” x 6”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board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038865" y="1359243"/>
            <a:ext cx="4856205" cy="2557849"/>
          </a:xfrm>
          <a:custGeom>
            <a:avLst/>
            <a:gdLst>
              <a:gd name="connsiteX0" fmla="*/ 4856205 w 4856205"/>
              <a:gd name="connsiteY0" fmla="*/ 0 h 2557849"/>
              <a:gd name="connsiteX1" fmla="*/ 4843849 w 4856205"/>
              <a:gd name="connsiteY1" fmla="*/ 1025611 h 2557849"/>
              <a:gd name="connsiteX2" fmla="*/ 1025611 w 4856205"/>
              <a:gd name="connsiteY2" fmla="*/ 988541 h 2557849"/>
              <a:gd name="connsiteX3" fmla="*/ 1037967 w 4856205"/>
              <a:gd name="connsiteY3" fmla="*/ 2557849 h 2557849"/>
              <a:gd name="connsiteX4" fmla="*/ 12357 w 4856205"/>
              <a:gd name="connsiteY4" fmla="*/ 2557849 h 2557849"/>
              <a:gd name="connsiteX5" fmla="*/ 0 w 4856205"/>
              <a:gd name="connsiteY5" fmla="*/ 420130 h 2557849"/>
              <a:gd name="connsiteX6" fmla="*/ 1161535 w 4856205"/>
              <a:gd name="connsiteY6" fmla="*/ 407773 h 2557849"/>
              <a:gd name="connsiteX7" fmla="*/ 1161535 w 4856205"/>
              <a:gd name="connsiteY7" fmla="*/ 74141 h 2557849"/>
              <a:gd name="connsiteX8" fmla="*/ 4856205 w 4856205"/>
              <a:gd name="connsiteY8" fmla="*/ 0 h 255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6205" h="2557849">
                <a:moveTo>
                  <a:pt x="4856205" y="0"/>
                </a:moveTo>
                <a:lnTo>
                  <a:pt x="4843849" y="1025611"/>
                </a:lnTo>
                <a:lnTo>
                  <a:pt x="1025611" y="988541"/>
                </a:lnTo>
                <a:cubicBezTo>
                  <a:pt x="1029730" y="1511644"/>
                  <a:pt x="1033848" y="2034746"/>
                  <a:pt x="1037967" y="2557849"/>
                </a:cubicBezTo>
                <a:lnTo>
                  <a:pt x="12357" y="2557849"/>
                </a:lnTo>
                <a:lnTo>
                  <a:pt x="0" y="420130"/>
                </a:lnTo>
                <a:lnTo>
                  <a:pt x="1161535" y="407773"/>
                </a:lnTo>
                <a:lnTo>
                  <a:pt x="1161535" y="74141"/>
                </a:lnTo>
                <a:lnTo>
                  <a:pt x="4856205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206979" y="2082114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5600" y="4485503"/>
            <a:ext cx="587667" cy="228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92779" y="4419600"/>
            <a:ext cx="545621" cy="235190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312235" y="5595551"/>
            <a:ext cx="475288" cy="34804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7417055" y="5656306"/>
            <a:ext cx="475288" cy="34804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854" y="212604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Analog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379" y="558490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DC-DC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(3.3V)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83310" y="550716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DC-DC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(5V)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483708" y="2446638"/>
            <a:ext cx="4707924" cy="4275438"/>
          </a:xfrm>
          <a:custGeom>
            <a:avLst/>
            <a:gdLst>
              <a:gd name="connsiteX0" fmla="*/ 37070 w 4707924"/>
              <a:gd name="connsiteY0" fmla="*/ 4275438 h 4275438"/>
              <a:gd name="connsiteX1" fmla="*/ 0 w 4707924"/>
              <a:gd name="connsiteY1" fmla="*/ 1556951 h 4275438"/>
              <a:gd name="connsiteX2" fmla="*/ 704335 w 4707924"/>
              <a:gd name="connsiteY2" fmla="*/ 1532238 h 4275438"/>
              <a:gd name="connsiteX3" fmla="*/ 704335 w 4707924"/>
              <a:gd name="connsiteY3" fmla="*/ 0 h 4275438"/>
              <a:gd name="connsiteX4" fmla="*/ 4695568 w 4707924"/>
              <a:gd name="connsiteY4" fmla="*/ 12357 h 4275438"/>
              <a:gd name="connsiteX5" fmla="*/ 4707924 w 4707924"/>
              <a:gd name="connsiteY5" fmla="*/ 1964724 h 4275438"/>
              <a:gd name="connsiteX6" fmla="*/ 4176584 w 4707924"/>
              <a:gd name="connsiteY6" fmla="*/ 1952367 h 4275438"/>
              <a:gd name="connsiteX7" fmla="*/ 4176584 w 4707924"/>
              <a:gd name="connsiteY7" fmla="*/ 4263081 h 4275438"/>
              <a:gd name="connsiteX8" fmla="*/ 37070 w 4707924"/>
              <a:gd name="connsiteY8" fmla="*/ 4275438 h 427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7924" h="4275438">
                <a:moveTo>
                  <a:pt x="37070" y="4275438"/>
                </a:moveTo>
                <a:lnTo>
                  <a:pt x="0" y="1556951"/>
                </a:lnTo>
                <a:lnTo>
                  <a:pt x="704335" y="1532238"/>
                </a:lnTo>
                <a:lnTo>
                  <a:pt x="704335" y="0"/>
                </a:lnTo>
                <a:lnTo>
                  <a:pt x="4695568" y="12357"/>
                </a:lnTo>
                <a:cubicBezTo>
                  <a:pt x="4699687" y="663146"/>
                  <a:pt x="4703805" y="1313935"/>
                  <a:pt x="4707924" y="1964724"/>
                </a:cubicBezTo>
                <a:lnTo>
                  <a:pt x="4176584" y="1952367"/>
                </a:lnTo>
                <a:lnTo>
                  <a:pt x="4176584" y="4263081"/>
                </a:lnTo>
                <a:lnTo>
                  <a:pt x="37070" y="4275438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7355160" y="3352800"/>
            <a:ext cx="599076" cy="457200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010083" y="3396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Digital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PCB subset: Digital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89" y="1447800"/>
            <a:ext cx="6831995" cy="5410200"/>
          </a:xfrm>
        </p:spPr>
      </p:pic>
      <p:sp>
        <p:nvSpPr>
          <p:cNvPr id="5" name="TextBox 4"/>
          <p:cNvSpPr txBox="1"/>
          <p:nvPr/>
        </p:nvSpPr>
        <p:spPr>
          <a:xfrm>
            <a:off x="76200" y="1676400"/>
            <a:ext cx="396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Atmel AT32UC3C2128C – 5V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LED drivers – 5V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Header to Raspberry PI – externally powered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 register and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headers to 2 LCD’s – 5V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Level translators – 5V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2860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64476" y="3459892"/>
            <a:ext cx="5399902" cy="3398108"/>
          </a:xfrm>
          <a:custGeom>
            <a:avLst/>
            <a:gdLst>
              <a:gd name="connsiteX0" fmla="*/ 86497 w 5399902"/>
              <a:gd name="connsiteY0" fmla="*/ 12357 h 3398108"/>
              <a:gd name="connsiteX1" fmla="*/ 4213654 w 5399902"/>
              <a:gd name="connsiteY1" fmla="*/ 24713 h 3398108"/>
              <a:gd name="connsiteX2" fmla="*/ 4213654 w 5399902"/>
              <a:gd name="connsiteY2" fmla="*/ 1705232 h 3398108"/>
              <a:gd name="connsiteX3" fmla="*/ 5399902 w 5399902"/>
              <a:gd name="connsiteY3" fmla="*/ 1729946 h 3398108"/>
              <a:gd name="connsiteX4" fmla="*/ 5387546 w 5399902"/>
              <a:gd name="connsiteY4" fmla="*/ 3373394 h 3398108"/>
              <a:gd name="connsiteX5" fmla="*/ 0 w 5399902"/>
              <a:gd name="connsiteY5" fmla="*/ 3398108 h 3398108"/>
              <a:gd name="connsiteX6" fmla="*/ 24713 w 5399902"/>
              <a:gd name="connsiteY6" fmla="*/ 0 h 3398108"/>
              <a:gd name="connsiteX7" fmla="*/ 86497 w 5399902"/>
              <a:gd name="connsiteY7" fmla="*/ 12357 h 339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9902" h="3398108">
                <a:moveTo>
                  <a:pt x="86497" y="12357"/>
                </a:moveTo>
                <a:lnTo>
                  <a:pt x="4213654" y="24713"/>
                </a:lnTo>
                <a:lnTo>
                  <a:pt x="4213654" y="1705232"/>
                </a:lnTo>
                <a:lnTo>
                  <a:pt x="5399902" y="1729946"/>
                </a:lnTo>
                <a:cubicBezTo>
                  <a:pt x="5395783" y="2277762"/>
                  <a:pt x="5391665" y="2825578"/>
                  <a:pt x="5387546" y="3373394"/>
                </a:cubicBezTo>
                <a:lnTo>
                  <a:pt x="0" y="3398108"/>
                </a:lnTo>
                <a:lnTo>
                  <a:pt x="24713" y="0"/>
                </a:lnTo>
                <a:lnTo>
                  <a:pt x="86497" y="12357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64378" y="1676400"/>
            <a:ext cx="679622" cy="2209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56854" y="2384854"/>
            <a:ext cx="1495168" cy="2780270"/>
          </a:xfrm>
          <a:custGeom>
            <a:avLst/>
            <a:gdLst>
              <a:gd name="connsiteX0" fmla="*/ 345989 w 1495168"/>
              <a:gd name="connsiteY0" fmla="*/ 2743200 h 2780270"/>
              <a:gd name="connsiteX1" fmla="*/ 1495168 w 1495168"/>
              <a:gd name="connsiteY1" fmla="*/ 2780270 h 2780270"/>
              <a:gd name="connsiteX2" fmla="*/ 1458097 w 1495168"/>
              <a:gd name="connsiteY2" fmla="*/ 12357 h 2780270"/>
              <a:gd name="connsiteX3" fmla="*/ 0 w 1495168"/>
              <a:gd name="connsiteY3" fmla="*/ 0 h 2780270"/>
              <a:gd name="connsiteX4" fmla="*/ 12357 w 1495168"/>
              <a:gd name="connsiteY4" fmla="*/ 1013254 h 2780270"/>
              <a:gd name="connsiteX5" fmla="*/ 407773 w 1495168"/>
              <a:gd name="connsiteY5" fmla="*/ 1037968 h 2780270"/>
              <a:gd name="connsiteX6" fmla="*/ 395416 w 1495168"/>
              <a:gd name="connsiteY6" fmla="*/ 2718487 h 2780270"/>
              <a:gd name="connsiteX7" fmla="*/ 395416 w 1495168"/>
              <a:gd name="connsiteY7" fmla="*/ 2718487 h 2780270"/>
              <a:gd name="connsiteX8" fmla="*/ 345989 w 1495168"/>
              <a:gd name="connsiteY8" fmla="*/ 2743200 h 27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168" h="2780270">
                <a:moveTo>
                  <a:pt x="345989" y="2743200"/>
                </a:moveTo>
                <a:lnTo>
                  <a:pt x="1495168" y="2780270"/>
                </a:lnTo>
                <a:lnTo>
                  <a:pt x="1458097" y="12357"/>
                </a:lnTo>
                <a:lnTo>
                  <a:pt x="0" y="0"/>
                </a:lnTo>
                <a:lnTo>
                  <a:pt x="12357" y="1013254"/>
                </a:lnTo>
                <a:lnTo>
                  <a:pt x="407773" y="1037968"/>
                </a:lnTo>
                <a:lnTo>
                  <a:pt x="395416" y="2718487"/>
                </a:lnTo>
                <a:lnTo>
                  <a:pt x="395416" y="2718487"/>
                </a:lnTo>
                <a:lnTo>
                  <a:pt x="345989" y="274320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1524000"/>
            <a:ext cx="2203622" cy="8608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PCB subset: </a:t>
            </a:r>
            <a:r>
              <a:rPr lang="en-US" dirty="0" smtClean="0"/>
              <a:t>Analog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089902" cy="4495800"/>
          </a:xfrm>
        </p:spPr>
      </p:pic>
      <p:sp>
        <p:nvSpPr>
          <p:cNvPr id="6" name="TextBox 5"/>
          <p:cNvSpPr txBox="1"/>
          <p:nvPr/>
        </p:nvSpPr>
        <p:spPr>
          <a:xfrm>
            <a:off x="2286000" y="32766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Stepper motor controllers and headers to motors – 5V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NPN power transistors, optical isolators, and headers to solenoids – 12V (from power supply)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057400"/>
            <a:ext cx="1981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1447800"/>
            <a:ext cx="69342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Thoughts while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Keeping decoupling capacitors as close to IC pins as possible: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50973"/>
            <a:ext cx="2552700" cy="3200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3150973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" y="3766407"/>
            <a:ext cx="1245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Arial" pitchFamily="34" charset="0"/>
                <a:cs typeface="Arial" pitchFamily="34" charset="0"/>
              </a:rPr>
              <a:t>Before: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50973"/>
            <a:ext cx="2428875" cy="3200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96000" y="3429000"/>
            <a:ext cx="1371600" cy="1447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48200" y="395107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Arial" pitchFamily="34" charset="0"/>
                <a:cs typeface="Arial" pitchFamily="34" charset="0"/>
              </a:rPr>
              <a:t>After: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Thoughts while designing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429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Leave space around border of PCB to run power lines, route inwards as needed, helps with EMI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886" y="1478803"/>
            <a:ext cx="5486400" cy="5373019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3810000" y="1676400"/>
            <a:ext cx="76200" cy="2895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86200" y="1600200"/>
            <a:ext cx="23241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810000" y="4724400"/>
            <a:ext cx="152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8763000" y="4800600"/>
            <a:ext cx="152400" cy="1524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915400" y="1676400"/>
            <a:ext cx="45719" cy="3048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flipV="1">
            <a:off x="6376086" y="1600199"/>
            <a:ext cx="2463114" cy="8381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Thoughts while designing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making copper fills, keep separate grounds for analog, digital, and dc-dc conversion components</a:t>
            </a:r>
          </a:p>
          <a:p>
            <a:endParaRPr lang="en-US" dirty="0" smtClean="0"/>
          </a:p>
          <a:p>
            <a:r>
              <a:rPr lang="en-US" dirty="0" smtClean="0"/>
              <a:t>Join up these separate grounds at a single “star-shape point”.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47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222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Pop’em Drop’em Robots</vt:lpstr>
      <vt:lpstr>Abstract</vt:lpstr>
      <vt:lpstr>Prelim. PCB Overview</vt:lpstr>
      <vt:lpstr>PCB subset: Digital</vt:lpstr>
      <vt:lpstr>PCB subset: Analog</vt:lpstr>
      <vt:lpstr>Thoughts while designing</vt:lpstr>
      <vt:lpstr>Thoughts while designing</vt:lpstr>
      <vt:lpstr>Thoughts while designing</vt:lpstr>
      <vt:lpstr>Questions?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Pop’em Drop’em Robots</dc:title>
  <dc:creator>ECE, 477</dc:creator>
  <cp:lastModifiedBy>ECE, 477</cp:lastModifiedBy>
  <cp:revision>6</cp:revision>
  <dcterms:created xsi:type="dcterms:W3CDTF">2013-02-20T06:43:41Z</dcterms:created>
  <dcterms:modified xsi:type="dcterms:W3CDTF">2013-02-20T08:17:09Z</dcterms:modified>
</cp:coreProperties>
</file>