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11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1.png" Type="http://schemas.openxmlformats.org/officeDocument/2006/relationships/image" Id="rId4"/><Relationship Target="../media/image07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3.png" Type="http://schemas.openxmlformats.org/officeDocument/2006/relationships/image" Id="rId4"/><Relationship Target="../media/image10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5.png" Type="http://schemas.openxmlformats.org/officeDocument/2006/relationships/image" Id="rId4"/><Relationship Target="../media/image08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4.xml" Type="http://schemas.openxmlformats.org/officeDocument/2006/relationships/slideLayout" Id="rId1"/><Relationship Target="../media/image04.png" Type="http://schemas.openxmlformats.org/officeDocument/2006/relationships/image" Id="rId4"/><Relationship Target="../media/image06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537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Pop'em Drop'em Robots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2533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TCSP #4 - Hardware Design Narrative</a:t>
            </a:r>
          </a:p>
          <a:p>
            <a:pPr>
              <a:buNone/>
            </a:pPr>
            <a:r>
              <a:rPr lang="en"/>
              <a:t>Team 21</a:t>
            </a:r>
          </a:p>
        </p:txBody>
      </p:sp>
      <p:sp>
        <p:nvSpPr>
          <p:cNvPr id="25" name="Shape 25"/>
          <p:cNvSpPr/>
          <p:nvPr/>
        </p:nvSpPr>
        <p:spPr>
          <a:xfrm>
            <a:off y="4471650" x="3719512"/>
            <a:ext cy="2162175" cx="17049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6" name="Shape 26"/>
          <p:cNvSpPr/>
          <p:nvPr/>
        </p:nvSpPr>
        <p:spPr>
          <a:xfrm rot="359964">
            <a:off y="2112383" x="228599"/>
            <a:ext cy="460254" cx="8750995"/>
          </a:xfrm>
          <a:custGeom>
            <a:pathLst>
              <a:path w="14203" extrusionOk="0" h="747">
                <a:moveTo>
                  <a:pt y="737" x="602"/>
                </a:moveTo>
                <a:lnTo>
                  <a:pt y="277" x="517"/>
                </a:lnTo>
                <a:lnTo>
                  <a:pt y="747" x="360"/>
                </a:lnTo>
                <a:lnTo>
                  <a:pt y="747" x="336"/>
                </a:lnTo>
                <a:lnTo>
                  <a:pt y="277" x="175"/>
                </a:lnTo>
                <a:lnTo>
                  <a:pt y="737" x="92"/>
                </a:lnTo>
                <a:lnTo>
                  <a:pt y="737" x="0"/>
                </a:lnTo>
                <a:lnTo>
                  <a:pt y="21" x="133"/>
                </a:lnTo>
                <a:lnTo>
                  <a:pt y="21" x="178"/>
                </a:lnTo>
                <a:lnTo>
                  <a:pt y="543" x="348"/>
                </a:lnTo>
                <a:lnTo>
                  <a:pt y="21" x="505"/>
                </a:lnTo>
                <a:lnTo>
                  <a:pt y="21" x="549"/>
                </a:lnTo>
                <a:lnTo>
                  <a:pt y="737" x="694"/>
                </a:lnTo>
                <a:lnTo>
                  <a:pt y="737" x="602"/>
                </a:lnTo>
                <a:close/>
                <a:moveTo>
                  <a:pt y="474" x="731"/>
                </a:moveTo>
                <a:quadBezTo>
                  <a:pt y="353" x="731"/>
                  <a:pt y="279" x="796"/>
                </a:quadBezTo>
                <a:quadBezTo>
                  <a:pt y="204" x="861"/>
                  <a:pt y="204" x="968"/>
                </a:quadBezTo>
                <a:quadBezTo>
                  <a:pt y="204" x="1080"/>
                  <a:pt y="276" x="1142"/>
                </a:quadBezTo>
                <a:quadBezTo>
                  <a:pt y="347" x="1204"/>
                  <a:pt y="474" x="1204"/>
                </a:quadBezTo>
                <a:quadBezTo>
                  <a:pt y="601" x="1204"/>
                  <a:pt y="674" x="1141"/>
                </a:quadBezTo>
                <a:quadBezTo>
                  <a:pt y="747" x="1077"/>
                  <a:pt y="747" x="968"/>
                </a:quadBezTo>
                <a:quadBezTo>
                  <a:pt y="747" x="856"/>
                  <a:pt y="673" x="793"/>
                </a:quadBezTo>
                <a:quadBezTo>
                  <a:pt y="599" x="731"/>
                  <a:pt y="474" x="731"/>
                </a:quadBezTo>
                <a:close/>
                <a:moveTo>
                  <a:pt y="474" x="829"/>
                </a:moveTo>
                <a:quadBezTo>
                  <a:pt y="671" x="829"/>
                  <a:pt y="671" x="968"/>
                </a:quadBezTo>
                <a:quadBezTo>
                  <a:pt y="671" x="1033"/>
                  <a:pt y="618" x="1069"/>
                </a:quadBezTo>
                <a:quadBezTo>
                  <a:pt y="565" x="1106"/>
                  <a:pt y="474" x="1106"/>
                </a:quadBezTo>
                <a:quadBezTo>
                  <a:pt y="280" x="1106"/>
                  <a:pt y="280" x="968"/>
                </a:quadBezTo>
                <a:quadBezTo>
                  <a:pt y="280" x="904"/>
                  <a:pt y="332" x="866"/>
                </a:quadBezTo>
                <a:quadBezTo>
                  <a:pt y="383" x="829"/>
                  <a:pt y="474" x="829"/>
                </a:quadBezTo>
                <a:close/>
                <a:moveTo>
                  <a:pt y="303" x="1586"/>
                </a:moveTo>
                <a:quadBezTo>
                  <a:pt y="282" x="1556"/>
                  <a:pt y="282" x="1525"/>
                </a:quadBezTo>
                <a:quadBezTo>
                  <a:pt y="282" x="1476"/>
                  <a:pt y="328" x="1439"/>
                </a:quadBezTo>
                <a:quadBezTo>
                  <a:pt y="373" x="1402"/>
                  <a:pt y="437" x="1402"/>
                </a:quadBezTo>
                <a:lnTo>
                  <a:pt y="737" x="1402"/>
                </a:lnTo>
                <a:lnTo>
                  <a:pt y="737" x="1309"/>
                </a:lnTo>
                <a:lnTo>
                  <a:pt y="214" x="1309"/>
                </a:lnTo>
                <a:lnTo>
                  <a:pt y="214" x="1402"/>
                </a:lnTo>
                <a:lnTo>
                  <a:pt y="297" x="1402"/>
                </a:lnTo>
                <a:quadBezTo>
                  <a:pt y="204" x="1453"/>
                  <a:pt y="204" x="1553"/>
                </a:quadBezTo>
                <a:quadBezTo>
                  <a:pt y="204" x="1578"/>
                  <a:pt y="213" x="1625"/>
                </a:quadBezTo>
                <a:lnTo>
                  <a:pt y="303" x="1586"/>
                </a:lnTo>
                <a:close/>
                <a:moveTo>
                  <a:pt y="484" x="2131"/>
                </a:moveTo>
                <a:lnTo>
                  <a:pt y="484" x="1754"/>
                </a:lnTo>
                <a:quadBezTo>
                  <a:pt y="576" x="1754"/>
                  <a:pt y="625" x="1804"/>
                </a:quadBezTo>
                <a:quadBezTo>
                  <a:pt y="668" x="1849"/>
                  <a:pt y="668" x="1918"/>
                </a:quadBezTo>
                <a:quadBezTo>
                  <a:pt y="668" x="1998"/>
                  <a:pt y="622" x="2051"/>
                </a:quadBezTo>
                <a:lnTo>
                  <a:pt y="689" x="2090"/>
                </a:lnTo>
                <a:quadBezTo>
                  <a:pt y="710" x="2069"/>
                  <a:pt y="726" x="2024"/>
                </a:quadBezTo>
                <a:quadBezTo>
                  <a:pt y="747" x="1969"/>
                  <a:pt y="747" x="1900"/>
                </a:quadBezTo>
                <a:quadBezTo>
                  <a:pt y="747" x="1802"/>
                  <a:pt y="680" x="1733"/>
                </a:quadBezTo>
                <a:quadBezTo>
                  <a:pt y="606" x="1656"/>
                  <a:pt y="481" x="1656"/>
                </a:quadBezTo>
                <a:quadBezTo>
                  <a:pt y="352" x="1656"/>
                  <a:pt y="274" x="1735"/>
                </a:quadBezTo>
                <a:quadBezTo>
                  <a:pt y="204" x="1805"/>
                  <a:pt y="204" x="1901"/>
                </a:quadBezTo>
                <a:quadBezTo>
                  <a:pt y="204" x="2013"/>
                  <a:pt y="267" x="2077"/>
                </a:quadBezTo>
                <a:quadBezTo>
                  <a:pt y="328" x="2138"/>
                  <a:pt y="428" x="2138"/>
                </a:quadBezTo>
                <a:quadBezTo>
                  <a:pt y="458" x="2138"/>
                  <a:pt y="484" x="2131"/>
                </a:quadBezTo>
                <a:close/>
                <a:moveTo>
                  <a:pt y="282" x="1906"/>
                </a:moveTo>
                <a:quadBezTo>
                  <a:pt y="282" x="1844"/>
                  <a:pt y="322" x="1802"/>
                </a:quadBezTo>
                <a:quadBezTo>
                  <a:pt y="360" x="1762"/>
                  <a:pt y="417" x="1756"/>
                </a:quadBezTo>
                <a:lnTo>
                  <a:pt y="417" x="2046"/>
                </a:lnTo>
                <a:quadBezTo>
                  <a:pt y="361" x="2046"/>
                  <a:pt y="323" x="2011"/>
                </a:quadBezTo>
                <a:quadBezTo>
                  <a:pt y="282" x="1972"/>
                  <a:pt y="282" x="1906"/>
                </a:quadBezTo>
                <a:close/>
                <a:moveTo>
                  <a:pt y="83" x="2820"/>
                </a:moveTo>
                <a:quadBezTo>
                  <a:pt y="73" x="2791"/>
                  <a:pt y="73" x="2767"/>
                </a:quadBezTo>
                <a:quadBezTo>
                  <a:pt y="73" x="2725"/>
                  <a:pt y="105" x="2697"/>
                </a:quadBezTo>
                <a:quadBezTo>
                  <a:pt y="137" x="2669"/>
                  <a:pt y="187" x="2669"/>
                </a:quadBezTo>
                <a:quadBezTo>
                  <a:pt y="200" x="2669"/>
                  <a:pt y="214" x="2672"/>
                </a:quadBezTo>
                <a:lnTo>
                  <a:pt y="214" x="2778"/>
                </a:lnTo>
                <a:lnTo>
                  <a:pt y="292" x="2778"/>
                </a:lnTo>
                <a:lnTo>
                  <a:pt y="292" x="2672"/>
                </a:lnTo>
                <a:lnTo>
                  <a:pt y="737" x="2672"/>
                </a:lnTo>
                <a:lnTo>
                  <a:pt y="737" x="2579"/>
                </a:lnTo>
                <a:lnTo>
                  <a:pt y="292" x="2579"/>
                </a:lnTo>
                <a:lnTo>
                  <a:pt y="292" x="2503"/>
                </a:lnTo>
                <a:lnTo>
                  <a:pt y="214" x="2503"/>
                </a:lnTo>
                <a:lnTo>
                  <a:pt y="214" x="2579"/>
                </a:lnTo>
                <a:quadBezTo>
                  <a:pt y="114" x="2579"/>
                  <a:pt y="57" x="2628"/>
                </a:quadBezTo>
                <a:quadBezTo>
                  <a:pt y="0" x="2678"/>
                  <a:pt y="0" x="2759"/>
                </a:quadBezTo>
                <a:quadBezTo>
                  <a:pt y="0" x="2799"/>
                  <a:pt y="14" x="2846"/>
                </a:quadBezTo>
                <a:lnTo>
                  <a:pt y="83" x="2820"/>
                </a:lnTo>
                <a:close/>
                <a:moveTo>
                  <a:pt y="214" x="2995"/>
                </a:moveTo>
                <a:lnTo>
                  <a:pt y="547" x="2995"/>
                </a:lnTo>
                <a:quadBezTo>
                  <a:pt y="668" x="2995"/>
                  <a:pt y="668" x="3100"/>
                </a:quadBezTo>
                <a:quadBezTo>
                  <a:pt y="668" x="3145"/>
                  <a:pt y="642" x="3184"/>
                </a:quadBezTo>
                <a:quadBezTo>
                  <a:pt y="616" x="3222"/>
                  <a:pt y="581" x="3234"/>
                </a:quadBezTo>
                <a:lnTo>
                  <a:pt y="214" x="3234"/>
                </a:lnTo>
                <a:lnTo>
                  <a:pt y="214" x="3327"/>
                </a:lnTo>
                <a:lnTo>
                  <a:pt y="737" x="3327"/>
                </a:lnTo>
                <a:lnTo>
                  <a:pt y="737" x="3234"/>
                </a:lnTo>
                <a:lnTo>
                  <a:pt y="665" x="3234"/>
                </a:lnTo>
                <a:quadBezTo>
                  <a:pt y="695" x="3218"/>
                  <a:pt y="721" x="3171"/>
                </a:quadBezTo>
                <a:quadBezTo>
                  <a:pt y="747" x="3124"/>
                  <a:pt y="747" x="3079"/>
                </a:quadBezTo>
                <a:quadBezTo>
                  <a:pt y="747" x="2993"/>
                  <a:pt y="697" x="2947"/>
                </a:quadBezTo>
                <a:quadBezTo>
                  <a:pt y="648" x="2902"/>
                  <a:pt y="557" x="2902"/>
                </a:quadBezTo>
                <a:lnTo>
                  <a:pt y="214" x="2902"/>
                </a:lnTo>
                <a:lnTo>
                  <a:pt y="214" x="2995"/>
                </a:lnTo>
                <a:close/>
                <a:moveTo>
                  <a:pt y="737" x="3775"/>
                </a:moveTo>
                <a:lnTo>
                  <a:pt y="433" x="3775"/>
                </a:lnTo>
                <a:quadBezTo>
                  <a:pt y="349" x="3775"/>
                  <a:pt y="316" x="3750"/>
                </a:quadBezTo>
                <a:quadBezTo>
                  <a:pt y="282" x="3725"/>
                  <a:pt y="282" x="3666"/>
                </a:quadBezTo>
                <a:quadBezTo>
                  <a:pt y="282" x="3634"/>
                  <a:pt y="301" x="3599"/>
                </a:quadBezTo>
                <a:quadBezTo>
                  <a:pt y="320" x="3564"/>
                  <a:pt y="348" x="3546"/>
                </a:quadBezTo>
                <a:lnTo>
                  <a:pt y="737" x="3546"/>
                </a:lnTo>
                <a:lnTo>
                  <a:pt y="737" x="3453"/>
                </a:lnTo>
                <a:lnTo>
                  <a:pt y="214" x="3453"/>
                </a:lnTo>
                <a:lnTo>
                  <a:pt y="214" x="3517"/>
                </a:lnTo>
                <a:lnTo>
                  <a:pt y="281" x="3546"/>
                </a:lnTo>
                <a:quadBezTo>
                  <a:pt y="204" x="3592"/>
                  <a:pt y="204" x="3696"/>
                </a:quadBezTo>
                <a:quadBezTo>
                  <a:pt y="204" x="3868"/>
                  <a:pt y="413" x="3868"/>
                </a:quadBezTo>
                <a:lnTo>
                  <a:pt y="737" x="3868"/>
                </a:lnTo>
                <a:lnTo>
                  <a:pt y="737" x="3775"/>
                </a:lnTo>
                <a:close/>
                <a:moveTo>
                  <a:pt y="287" x="4334"/>
                </a:moveTo>
                <a:lnTo>
                  <a:pt y="287" x="4273"/>
                </a:lnTo>
                <a:lnTo>
                  <a:pt y="214" x="4273"/>
                </a:lnTo>
                <a:lnTo>
                  <a:pt y="214" x="4334"/>
                </a:lnTo>
                <a:lnTo>
                  <a:pt y="104" x="4334"/>
                </a:lnTo>
                <a:lnTo>
                  <a:pt y="69" x="4427"/>
                </a:lnTo>
                <a:lnTo>
                  <a:pt y="214" x="4427"/>
                </a:lnTo>
                <a:lnTo>
                  <a:pt y="214" x="4570"/>
                </a:lnTo>
                <a:lnTo>
                  <a:pt y="287" x="4570"/>
                </a:lnTo>
                <a:lnTo>
                  <a:pt y="287" x="4427"/>
                </a:lnTo>
                <a:lnTo>
                  <a:pt y="547" x="4427"/>
                </a:lnTo>
                <a:quadBezTo>
                  <a:pt y="613" x="4427"/>
                  <a:pt y="641" x="4449"/>
                </a:quadBezTo>
                <a:quadBezTo>
                  <a:pt y="668" x="4471"/>
                  <a:pt y="668" x="4520"/>
                </a:quadBezTo>
                <a:quadBezTo>
                  <a:pt y="668" x="4556"/>
                  <a:pt y="650" x="4594"/>
                </a:quadBezTo>
                <a:lnTo>
                  <a:pt y="732" x="4608"/>
                </a:lnTo>
                <a:quadBezTo>
                  <a:pt y="747" x="4550"/>
                  <a:pt y="747" x="4481"/>
                </a:quadBezTo>
                <a:quadBezTo>
                  <a:pt y="747" x="4419"/>
                  <a:pt y="701" x="4377"/>
                </a:quadBezTo>
                <a:quadBezTo>
                  <a:pt y="654" x="4334"/>
                  <a:pt y="584" x="4334"/>
                </a:quadBezTo>
                <a:lnTo>
                  <a:pt y="287" x="4334"/>
                </a:lnTo>
                <a:close/>
                <a:moveTo>
                  <a:pt y="737" x="5020"/>
                </a:moveTo>
                <a:lnTo>
                  <a:pt y="408" x="5020"/>
                </a:lnTo>
                <a:quadBezTo>
                  <a:pt y="350" x="5020"/>
                  <a:pt y="316" x="4991"/>
                </a:quadBezTo>
                <a:quadBezTo>
                  <a:pt y="282" x="4962"/>
                  <a:pt y="282" x="4910"/>
                </a:quadBezTo>
                <a:quadBezTo>
                  <a:pt y="282" x="4876"/>
                  <a:pt y="302" x="4842"/>
                </a:quadBezTo>
                <a:quadBezTo>
                  <a:pt y="322" x="4808"/>
                  <a:pt y="348" x="4790"/>
                </a:quadBezTo>
                <a:lnTo>
                  <a:pt y="737" x="4790"/>
                </a:lnTo>
                <a:lnTo>
                  <a:pt y="737" x="4697"/>
                </a:lnTo>
                <a:lnTo>
                  <a:pt y="0" x="4697"/>
                </a:lnTo>
                <a:lnTo>
                  <a:pt y="0" x="4790"/>
                </a:lnTo>
                <a:lnTo>
                  <a:pt y="271" x="4790"/>
                </a:lnTo>
                <a:quadBezTo>
                  <a:pt y="243" x="4809"/>
                  <a:pt y="223" x="4850"/>
                </a:quadBezTo>
                <a:quadBezTo>
                  <a:pt y="204" x="4891"/>
                  <a:pt y="204" x="4935"/>
                </a:quadBezTo>
                <a:quadBezTo>
                  <a:pt y="204" x="5018"/>
                  <a:pt y="259" x="5065"/>
                </a:quadBezTo>
                <a:quadBezTo>
                  <a:pt y="313" x="5112"/>
                  <a:pt y="408" x="5112"/>
                </a:quadBezTo>
                <a:lnTo>
                  <a:pt y="737" x="5112"/>
                </a:lnTo>
                <a:lnTo>
                  <a:pt y="737" x="5020"/>
                </a:lnTo>
                <a:close/>
                <a:moveTo>
                  <a:pt y="677" x="5539"/>
                </a:moveTo>
                <a:quadBezTo>
                  <a:pt y="747" x="5483"/>
                  <a:pt y="747" x="5369"/>
                </a:quadBezTo>
                <a:quadBezTo>
                  <a:pt y="747" x="5307"/>
                  <a:pt y="702" x="5262"/>
                </a:quadBezTo>
                <a:quadBezTo>
                  <a:pt y="657" x="5217"/>
                  <a:pt y="591" x="5217"/>
                </a:quadBezTo>
                <a:quadBezTo>
                  <a:pt y="511" x="5217"/>
                  <a:pt y="456" x="5286"/>
                </a:quadBezTo>
                <a:quadBezTo>
                  <a:pt y="401" x="5356"/>
                  <a:pt y="401" x="5464"/>
                </a:quadBezTo>
                <a:quadBezTo>
                  <a:pt y="401" x="5493"/>
                  <a:pt y="414" x="5530"/>
                </a:quadBezTo>
                <a:quadBezTo>
                  <a:pt y="287" x="5530"/>
                  <a:pt y="287" x="5417"/>
                </a:quadBezTo>
                <a:quadBezTo>
                  <a:pt y="287" x="5330"/>
                  <a:pt y="334" x="5283"/>
                </a:quadBezTo>
                <a:lnTo>
                  <a:pt y="256" x="5244"/>
                </a:lnTo>
                <a:quadBezTo>
                  <a:pt y="235" x="5270"/>
                  <a:pt y="220" x="5317"/>
                </a:quadBezTo>
                <a:quadBezTo>
                  <a:pt y="204" x="5364"/>
                  <a:pt y="204" x="5406"/>
                </a:quadBezTo>
                <a:quadBezTo>
                  <a:pt y="204" x="5520"/>
                  <a:pt y="256" x="5571"/>
                </a:quadBezTo>
                <a:quadBezTo>
                  <a:pt y="308" x="5623"/>
                  <a:pt y="420" x="5623"/>
                </a:quadBezTo>
                <a:lnTo>
                  <a:pt y="608" x="5623"/>
                </a:lnTo>
                <a:quadBezTo>
                  <a:pt y="677" x="5623"/>
                  <a:pt y="700" x="5664"/>
                </a:quadBezTo>
                <a:lnTo>
                  <a:pt y="746" x="5664"/>
                </a:lnTo>
                <a:quadBezTo>
                  <a:pt y="746" x="5607"/>
                  <a:pt y="730" x="5579"/>
                </a:quadBezTo>
                <a:quadBezTo>
                  <a:pt y="714" x="5551"/>
                  <a:pt y="677" x="5539"/>
                </a:quadBezTo>
                <a:close/>
                <a:moveTo>
                  <a:pt y="480" x="5530"/>
                </a:moveTo>
                <a:quadBezTo>
                  <a:pt y="470" x="5486"/>
                  <a:pt y="470" x="5469"/>
                </a:quadBezTo>
                <a:quadBezTo>
                  <a:pt y="470" x="5398"/>
                  <a:pt y="506" x="5354"/>
                </a:quadBezTo>
                <a:quadBezTo>
                  <a:pt y="542" x="5310"/>
                  <a:pt y="592" x="5310"/>
                </a:quadBezTo>
                <a:quadBezTo>
                  <a:pt y="673" x="5310"/>
                  <a:pt y="673" x="5406"/>
                </a:quadBezTo>
                <a:quadBezTo>
                  <a:pt y="673" x="5476"/>
                  <a:pt y="606" x="5530"/>
                </a:quadBezTo>
                <a:lnTo>
                  <a:pt y="480" x="5530"/>
                </a:lnTo>
                <a:close/>
                <a:moveTo>
                  <a:pt y="737" x="6091"/>
                </a:moveTo>
                <a:lnTo>
                  <a:pt y="433" x="6091"/>
                </a:lnTo>
                <a:quadBezTo>
                  <a:pt y="349" x="6091"/>
                  <a:pt y="316" x="6066"/>
                </a:quadBezTo>
                <a:quadBezTo>
                  <a:pt y="282" x="6041"/>
                  <a:pt y="282" x="5981"/>
                </a:quadBezTo>
                <a:quadBezTo>
                  <a:pt y="282" x="5950"/>
                  <a:pt y="301" x="5915"/>
                </a:quadBezTo>
                <a:quadBezTo>
                  <a:pt y="320" x="5880"/>
                  <a:pt y="348" x="5862"/>
                </a:quadBezTo>
                <a:lnTo>
                  <a:pt y="737" x="5862"/>
                </a:lnTo>
                <a:lnTo>
                  <a:pt y="737" x="5769"/>
                </a:lnTo>
                <a:lnTo>
                  <a:pt y="214" x="5769"/>
                </a:lnTo>
                <a:lnTo>
                  <a:pt y="214" x="5833"/>
                </a:lnTo>
                <a:lnTo>
                  <a:pt y="281" x="5862"/>
                </a:lnTo>
                <a:quadBezTo>
                  <a:pt y="204" x="5908"/>
                  <a:pt y="204" x="6012"/>
                </a:quadBezTo>
                <a:quadBezTo>
                  <a:pt y="204" x="6184"/>
                  <a:pt y="413" x="6184"/>
                </a:quadBezTo>
                <a:lnTo>
                  <a:pt y="737" x="6184"/>
                </a:lnTo>
                <a:lnTo>
                  <a:pt y="737" x="6091"/>
                </a:lnTo>
                <a:close/>
                <a:moveTo>
                  <a:pt y="677" x="6912"/>
                </a:moveTo>
                <a:quadBezTo>
                  <a:pt y="747" x="6856"/>
                  <a:pt y="747" x="6742"/>
                </a:quadBezTo>
                <a:quadBezTo>
                  <a:pt y="747" x="6680"/>
                  <a:pt y="702" x="6635"/>
                </a:quadBezTo>
                <a:quadBezTo>
                  <a:pt y="657" x="6590"/>
                  <a:pt y="591" x="6590"/>
                </a:quadBezTo>
                <a:quadBezTo>
                  <a:pt y="511" x="6590"/>
                  <a:pt y="456" x="6659"/>
                </a:quadBezTo>
                <a:quadBezTo>
                  <a:pt y="401" x="6729"/>
                  <a:pt y="401" x="6837"/>
                </a:quadBezTo>
                <a:quadBezTo>
                  <a:pt y="401" x="6866"/>
                  <a:pt y="414" x="6903"/>
                </a:quadBezTo>
                <a:quadBezTo>
                  <a:pt y="287" x="6903"/>
                  <a:pt y="287" x="6790"/>
                </a:quadBezTo>
                <a:quadBezTo>
                  <a:pt y="287" x="6703"/>
                  <a:pt y="334" x="6656"/>
                </a:quadBezTo>
                <a:lnTo>
                  <a:pt y="256" x="6617"/>
                </a:lnTo>
                <a:quadBezTo>
                  <a:pt y="235" x="6644"/>
                  <a:pt y="220" x="6690"/>
                </a:quadBezTo>
                <a:quadBezTo>
                  <a:pt y="204" x="6737"/>
                  <a:pt y="204" x="6779"/>
                </a:quadBezTo>
                <a:quadBezTo>
                  <a:pt y="204" x="6893"/>
                  <a:pt y="256" x="6944"/>
                </a:quadBezTo>
                <a:quadBezTo>
                  <a:pt y="308" x="6996"/>
                  <a:pt y="420" x="6996"/>
                </a:quadBezTo>
                <a:lnTo>
                  <a:pt y="608" x="6996"/>
                </a:lnTo>
                <a:quadBezTo>
                  <a:pt y="677" x="6996"/>
                  <a:pt y="700" x="7037"/>
                </a:quadBezTo>
                <a:lnTo>
                  <a:pt y="746" x="7037"/>
                </a:lnTo>
                <a:quadBezTo>
                  <a:pt y="746" x="6980"/>
                  <a:pt y="730" x="6952"/>
                </a:quadBezTo>
                <a:quadBezTo>
                  <a:pt y="714" x="6924"/>
                  <a:pt y="677" x="6912"/>
                </a:quadBezTo>
                <a:close/>
                <a:moveTo>
                  <a:pt y="480" x="6903"/>
                </a:moveTo>
                <a:quadBezTo>
                  <a:pt y="470" x="6859"/>
                  <a:pt y="470" x="6842"/>
                </a:quadBezTo>
                <a:quadBezTo>
                  <a:pt y="470" x="6771"/>
                  <a:pt y="506" x="6727"/>
                </a:quadBezTo>
                <a:quadBezTo>
                  <a:pt y="542" x="6683"/>
                  <a:pt y="592" x="6683"/>
                </a:quadBezTo>
                <a:quadBezTo>
                  <a:pt y="673" x="6683"/>
                  <a:pt y="673" x="6779"/>
                </a:quadBezTo>
                <a:quadBezTo>
                  <a:pt y="673" x="6849"/>
                  <a:pt y="606" x="6903"/>
                </a:quadBezTo>
                <a:lnTo>
                  <a:pt y="480" x="6903"/>
                </a:lnTo>
                <a:close/>
                <a:moveTo>
                  <a:pt y="699" x="7522"/>
                </a:moveTo>
                <a:lnTo>
                  <a:pt y="747" x="7490"/>
                </a:lnTo>
                <a:lnTo>
                  <a:pt y="747" x="7443"/>
                </a:lnTo>
                <a:lnTo>
                  <a:pt y="0" x="7443"/>
                </a:lnTo>
                <a:lnTo>
                  <a:pt y="0" x="7536"/>
                </a:lnTo>
                <a:lnTo>
                  <a:pt y="252" x="7536"/>
                </a:lnTo>
                <a:quadBezTo>
                  <a:pt y="234" x="7549"/>
                  <a:pt y="219" x="7586"/>
                </a:quadBezTo>
                <a:quadBezTo>
                  <a:pt y="204" x="7622"/>
                  <a:pt y="204" x="7657"/>
                </a:quadBezTo>
                <a:quadBezTo>
                  <a:pt y="204" x="7765"/>
                  <a:pt y="278" x="7831"/>
                </a:quadBezTo>
                <a:quadBezTo>
                  <a:pt y="353" x="7898"/>
                  <a:pt y="466" x="7898"/>
                </a:quadBezTo>
                <a:quadBezTo>
                  <a:pt y="597" x="7898"/>
                  <a:pt y="672" x="7831"/>
                </a:quadBezTo>
                <a:quadBezTo>
                  <a:pt y="747" x="7764"/>
                  <a:pt y="747" x="7650"/>
                </a:quadBezTo>
                <a:quadBezTo>
                  <a:pt y="747" x="7613"/>
                  <a:pt y="733" x="7577"/>
                </a:quadBezTo>
                <a:quadBezTo>
                  <a:pt y="719" x="7541"/>
                  <a:pt y="699" x="7522"/>
                </a:quadBezTo>
                <a:close/>
                <a:moveTo>
                  <a:pt y="323" x="7536"/>
                </a:moveTo>
                <a:lnTo>
                  <a:pt y="625" x="7536"/>
                </a:lnTo>
                <a:quadBezTo>
                  <a:pt y="633" x="7536"/>
                  <a:pt y="651" x="7571"/>
                </a:quadBezTo>
                <a:quadBezTo>
                  <a:pt y="668" x="7605"/>
                  <a:pt y="668" x="7624"/>
                </a:quadBezTo>
                <a:quadBezTo>
                  <a:pt y="668" x="7718"/>
                  <a:pt y="623" x="7759"/>
                </a:quadBezTo>
                <a:quadBezTo>
                  <a:pt y="578" x="7800"/>
                  <a:pt y="471" x="7800"/>
                </a:quadBezTo>
                <a:quadBezTo>
                  <a:pt y="382" x="7800"/>
                  <a:pt y="332" x="7752"/>
                </a:quadBezTo>
                <a:quadBezTo>
                  <a:pt y="282" x="7705"/>
                  <a:pt y="282" x="7624"/>
                </a:quadBezTo>
                <a:quadBezTo>
                  <a:pt y="282" x="7606"/>
                  <a:pt y="297" x="7576"/>
                </a:quadBezTo>
                <a:quadBezTo>
                  <a:pt y="312" x="7545"/>
                  <a:pt y="323" x="7536"/>
                </a:quadBezTo>
                <a:close/>
                <a:moveTo>
                  <a:pt y="214" x="8088"/>
                </a:moveTo>
                <a:lnTo>
                  <a:pt y="547" x="8088"/>
                </a:lnTo>
                <a:quadBezTo>
                  <a:pt y="668" x="8088"/>
                  <a:pt y="668" x="8193"/>
                </a:quadBezTo>
                <a:quadBezTo>
                  <a:pt y="668" x="8239"/>
                  <a:pt y="642" x="8277"/>
                </a:quadBezTo>
                <a:quadBezTo>
                  <a:pt y="616" x="8315"/>
                  <a:pt y="581" x="8328"/>
                </a:quadBezTo>
                <a:lnTo>
                  <a:pt y="214" x="8328"/>
                </a:lnTo>
                <a:lnTo>
                  <a:pt y="214" x="8420"/>
                </a:lnTo>
                <a:lnTo>
                  <a:pt y="737" x="8420"/>
                </a:lnTo>
                <a:lnTo>
                  <a:pt y="737" x="8328"/>
                </a:lnTo>
                <a:lnTo>
                  <a:pt y="665" x="8328"/>
                </a:lnTo>
                <a:quadBezTo>
                  <a:pt y="695" x="8312"/>
                  <a:pt y="721" x="8265"/>
                </a:quadBezTo>
                <a:quadBezTo>
                  <a:pt y="747" x="8218"/>
                  <a:pt y="747" x="8173"/>
                </a:quadBezTo>
                <a:quadBezTo>
                  <a:pt y="747" x="8087"/>
                  <a:pt y="697" x="8041"/>
                </a:quadBezTo>
                <a:quadBezTo>
                  <a:pt y="648" x="7996"/>
                  <a:pt y="557" x="7996"/>
                </a:quadBezTo>
                <a:lnTo>
                  <a:pt y="214" x="7996"/>
                </a:lnTo>
                <a:lnTo>
                  <a:pt y="214" x="8088"/>
                </a:lnTo>
                <a:close/>
                <a:moveTo>
                  <a:pt y="256" x="8941"/>
                </a:moveTo>
                <a:lnTo>
                  <a:pt y="322" x="8895"/>
                </a:lnTo>
                <a:quadBezTo>
                  <a:pt y="308" x="8881"/>
                  <a:pt y="295" x="8845"/>
                </a:quadBezTo>
                <a:quadBezTo>
                  <a:pt y="282" x="8810"/>
                  <a:pt y="282" x="8775"/>
                </a:quadBezTo>
                <a:quadBezTo>
                  <a:pt y="282" x="8699"/>
                  <a:pt y="335" x="8655"/>
                </a:quadBezTo>
                <a:quadBezTo>
                  <a:pt y="388" x="8610"/>
                  <a:pt y="480" x="8610"/>
                </a:quadBezTo>
                <a:quadBezTo>
                  <a:pt y="572" x="8610"/>
                  <a:pt y="620" x="8656"/>
                </a:quadBezTo>
                <a:quadBezTo>
                  <a:pt y="668" x="8701"/>
                  <a:pt y="668" x="8782"/>
                </a:quadBezTo>
                <a:quadBezTo>
                  <a:pt y="668" x="8844"/>
                  <a:pt y="620" x="8908"/>
                </a:quadBezTo>
                <a:lnTo>
                  <a:pt y="698" x="8944"/>
                </a:lnTo>
                <a:quadBezTo>
                  <a:pt y="747" x="8870"/>
                  <a:pt y="747" x="8759"/>
                </a:quadBezTo>
                <a:quadBezTo>
                  <a:pt y="747" x="8652"/>
                  <a:pt y="675" x="8583"/>
                </a:quadBezTo>
                <a:quadBezTo>
                  <a:pt y="603" x="8513"/>
                  <a:pt y="480" x="8513"/>
                </a:quadBezTo>
                <a:quadBezTo>
                  <a:pt y="355" x="8513"/>
                  <a:pt y="280" x="8585"/>
                </a:quadBezTo>
                <a:quadBezTo>
                  <a:pt y="204" x="8658"/>
                  <a:pt y="204" x="8784"/>
                </a:quadBezTo>
                <a:quadBezTo>
                  <a:pt y="204" x="8824"/>
                  <a:pt y="221" x="8872"/>
                </a:quadBezTo>
                <a:quadBezTo>
                  <a:pt y="238" x="8919"/>
                  <a:pt y="256" x="8941"/>
                </a:quadBezTo>
                <a:close/>
                <a:moveTo>
                  <a:pt y="737" x="9380"/>
                </a:moveTo>
                <a:lnTo>
                  <a:pt y="475" x="9216"/>
                </a:lnTo>
                <a:lnTo>
                  <a:pt y="559" x="9135"/>
                </a:lnTo>
                <a:lnTo>
                  <a:pt y="737" x="9135"/>
                </a:lnTo>
                <a:lnTo>
                  <a:pt y="737" x="9042"/>
                </a:lnTo>
                <a:lnTo>
                  <a:pt y="0" x="9042"/>
                </a:lnTo>
                <a:lnTo>
                  <a:pt y="0" x="9135"/>
                </a:lnTo>
                <a:lnTo>
                  <a:pt y="457" x="9135"/>
                </a:lnTo>
                <a:lnTo>
                  <a:pt y="214" x="9335"/>
                </a:lnTo>
                <a:lnTo>
                  <a:pt y="214" x="9443"/>
                </a:lnTo>
                <a:lnTo>
                  <a:pt y="413" x="9276"/>
                </a:lnTo>
                <a:lnTo>
                  <a:pt y="737" x="9480"/>
                </a:lnTo>
                <a:lnTo>
                  <a:pt y="737" x="9380"/>
                </a:lnTo>
                <a:close/>
                <a:moveTo>
                  <a:pt y="484" x="9987"/>
                </a:moveTo>
                <a:lnTo>
                  <a:pt y="484" x="9610"/>
                </a:lnTo>
                <a:quadBezTo>
                  <a:pt y="576" x="9610"/>
                  <a:pt y="625" x="9660"/>
                </a:quadBezTo>
                <a:quadBezTo>
                  <a:pt y="668" x="9705"/>
                  <a:pt y="668" x="9774"/>
                </a:quadBezTo>
                <a:quadBezTo>
                  <a:pt y="668" x="9854"/>
                  <a:pt y="622" x="9907"/>
                </a:quadBezTo>
                <a:lnTo>
                  <a:pt y="689" x="9946"/>
                </a:lnTo>
                <a:quadBezTo>
                  <a:pt y="710" x="9925"/>
                  <a:pt y="726" x="9880"/>
                </a:quadBezTo>
                <a:quadBezTo>
                  <a:pt y="747" x="9825"/>
                  <a:pt y="747" x="9756"/>
                </a:quadBezTo>
                <a:quadBezTo>
                  <a:pt y="747" x="9658"/>
                  <a:pt y="680" x="9589"/>
                </a:quadBezTo>
                <a:quadBezTo>
                  <a:pt y="606" x="9512"/>
                  <a:pt y="481" x="9512"/>
                </a:quadBezTo>
                <a:quadBezTo>
                  <a:pt y="352" x="9512"/>
                  <a:pt y="274" x="9591"/>
                </a:quadBezTo>
                <a:quadBezTo>
                  <a:pt y="204" x="9661"/>
                  <a:pt y="204" x="9757"/>
                </a:quadBezTo>
                <a:quadBezTo>
                  <a:pt y="204" x="9869"/>
                  <a:pt y="267" x="9933"/>
                </a:quadBezTo>
                <a:quadBezTo>
                  <a:pt y="328" x="9994"/>
                  <a:pt y="428" x="9994"/>
                </a:quadBezTo>
                <a:quadBezTo>
                  <a:pt y="458" x="9994"/>
                  <a:pt y="484" x="9987"/>
                </a:quadBezTo>
                <a:close/>
                <a:moveTo>
                  <a:pt y="282" x="9762"/>
                </a:moveTo>
                <a:quadBezTo>
                  <a:pt y="282" x="9700"/>
                  <a:pt y="322" x="9658"/>
                </a:quadBezTo>
                <a:quadBezTo>
                  <a:pt y="360" x="9618"/>
                  <a:pt y="417" x="9612"/>
                </a:quadBezTo>
                <a:lnTo>
                  <a:pt y="417" x="9902"/>
                </a:lnTo>
                <a:quadBezTo>
                  <a:pt y="361" x="9902"/>
                  <a:pt y="323" x="9867"/>
                </a:quadBezTo>
                <a:quadBezTo>
                  <a:pt y="282" x="9828"/>
                  <a:pt y="282" x="9762"/>
                </a:quadBezTo>
                <a:close/>
                <a:moveTo>
                  <a:pt y="287" x="10125"/>
                </a:moveTo>
                <a:lnTo>
                  <a:pt y="287" x="10064"/>
                </a:lnTo>
                <a:lnTo>
                  <a:pt y="214" x="10064"/>
                </a:lnTo>
                <a:lnTo>
                  <a:pt y="214" x="10125"/>
                </a:lnTo>
                <a:lnTo>
                  <a:pt y="104" x="10125"/>
                </a:lnTo>
                <a:lnTo>
                  <a:pt y="69" x="10218"/>
                </a:lnTo>
                <a:lnTo>
                  <a:pt y="214" x="10218"/>
                </a:lnTo>
                <a:lnTo>
                  <a:pt y="214" x="10361"/>
                </a:lnTo>
                <a:lnTo>
                  <a:pt y="287" x="10361"/>
                </a:lnTo>
                <a:lnTo>
                  <a:pt y="287" x="10218"/>
                </a:lnTo>
                <a:lnTo>
                  <a:pt y="547" x="10218"/>
                </a:lnTo>
                <a:quadBezTo>
                  <a:pt y="613" x="10218"/>
                  <a:pt y="641" x="10240"/>
                </a:quadBezTo>
                <a:quadBezTo>
                  <a:pt y="668" x="10262"/>
                  <a:pt y="668" x="10312"/>
                </a:quadBezTo>
                <a:quadBezTo>
                  <a:pt y="668" x="10347"/>
                  <a:pt y="650" x="10385"/>
                </a:quadBezTo>
                <a:lnTo>
                  <a:pt y="732" x="10399"/>
                </a:lnTo>
                <a:quadBezTo>
                  <a:pt y="747" x="10341"/>
                  <a:pt y="747" x="10272"/>
                </a:quadBezTo>
                <a:quadBezTo>
                  <a:pt y="747" x="10210"/>
                  <a:pt y="701" x="10168"/>
                </a:quadBezTo>
                <a:quadBezTo>
                  <a:pt y="654" x="10125"/>
                  <a:pt y="584" x="10125"/>
                </a:quadBezTo>
                <a:lnTo>
                  <a:pt y="287" x="10125"/>
                </a:lnTo>
                <a:close/>
                <a:moveTo>
                  <a:pt y="474" x="10755"/>
                </a:moveTo>
                <a:quadBezTo>
                  <a:pt y="353" x="10755"/>
                  <a:pt y="279" x="10820"/>
                </a:quadBezTo>
                <a:quadBezTo>
                  <a:pt y="204" x="10886"/>
                  <a:pt y="204" x="10992"/>
                </a:quadBezTo>
                <a:quadBezTo>
                  <a:pt y="204" x="11104"/>
                  <a:pt y="276" x="11166"/>
                </a:quadBezTo>
                <a:quadBezTo>
                  <a:pt y="347" x="11229"/>
                  <a:pt y="474" x="11229"/>
                </a:quadBezTo>
                <a:quadBezTo>
                  <a:pt y="601" x="11229"/>
                  <a:pt y="674" x="11165"/>
                </a:quadBezTo>
                <a:quadBezTo>
                  <a:pt y="747" x="11102"/>
                  <a:pt y="747" x="10992"/>
                </a:quadBezTo>
                <a:quadBezTo>
                  <a:pt y="747" x="10880"/>
                  <a:pt y="673" x="10818"/>
                </a:quadBezTo>
                <a:quadBezTo>
                  <a:pt y="599" x="10755"/>
                  <a:pt y="474" x="10755"/>
                </a:quadBezTo>
                <a:close/>
                <a:moveTo>
                  <a:pt y="474" x="10853"/>
                </a:moveTo>
                <a:quadBezTo>
                  <a:pt y="671" x="10853"/>
                  <a:pt y="671" x="10992"/>
                </a:quadBezTo>
                <a:quadBezTo>
                  <a:pt y="671" x="11057"/>
                  <a:pt y="618" x="11094"/>
                </a:quadBezTo>
                <a:quadBezTo>
                  <a:pt y="565" x="11131"/>
                  <a:pt y="474" x="11131"/>
                </a:quadBezTo>
                <a:quadBezTo>
                  <a:pt y="280" x="11131"/>
                  <a:pt y="280" x="10992"/>
                </a:quadBezTo>
                <a:quadBezTo>
                  <a:pt y="280" x="10929"/>
                  <a:pt y="332" x="10891"/>
                </a:quadBezTo>
                <a:quadBezTo>
                  <a:pt y="383" x="10853"/>
                  <a:pt y="474" x="10853"/>
                </a:quadBezTo>
                <a:close/>
                <a:moveTo>
                  <a:pt y="83" x="11609"/>
                </a:moveTo>
                <a:quadBezTo>
                  <a:pt y="73" x="11581"/>
                  <a:pt y="73" x="11556"/>
                </a:quadBezTo>
                <a:quadBezTo>
                  <a:pt y="73" x="11514"/>
                  <a:pt y="105" x="11486"/>
                </a:quadBezTo>
                <a:quadBezTo>
                  <a:pt y="137" x="11458"/>
                  <a:pt y="187" x="11458"/>
                </a:quadBezTo>
                <a:quadBezTo>
                  <a:pt y="200" x="11458"/>
                  <a:pt y="214" x="11461"/>
                </a:quadBezTo>
                <a:lnTo>
                  <a:pt y="214" x="11567"/>
                </a:lnTo>
                <a:lnTo>
                  <a:pt y="292" x="11567"/>
                </a:lnTo>
                <a:lnTo>
                  <a:pt y="292" x="11461"/>
                </a:lnTo>
                <a:lnTo>
                  <a:pt y="737" x="11461"/>
                </a:lnTo>
                <a:lnTo>
                  <a:pt y="737" x="11368"/>
                </a:lnTo>
                <a:lnTo>
                  <a:pt y="292" x="11368"/>
                </a:lnTo>
                <a:lnTo>
                  <a:pt y="292" x="11292"/>
                </a:lnTo>
                <a:lnTo>
                  <a:pt y="214" x="11292"/>
                </a:lnTo>
                <a:lnTo>
                  <a:pt y="214" x="11368"/>
                </a:lnTo>
                <a:quadBezTo>
                  <a:pt y="114" x="11368"/>
                  <a:pt y="57" x="11417"/>
                </a:quadBezTo>
                <a:quadBezTo>
                  <a:pt y="0" x="11467"/>
                  <a:pt y="0" x="11548"/>
                </a:quadBezTo>
                <a:quadBezTo>
                  <a:pt y="0" x="11588"/>
                  <a:pt y="14" x="11635"/>
                </a:quadBezTo>
                <a:lnTo>
                  <a:pt y="83" x="11609"/>
                </a:lnTo>
                <a:close/>
                <a:moveTo>
                  <a:pt y="699" x="12076"/>
                </a:moveTo>
                <a:lnTo>
                  <a:pt y="747" x="12043"/>
                </a:lnTo>
                <a:lnTo>
                  <a:pt y="747" x="11997"/>
                </a:lnTo>
                <a:lnTo>
                  <a:pt y="0" x="11997"/>
                </a:lnTo>
                <a:lnTo>
                  <a:pt y="0" x="12090"/>
                </a:lnTo>
                <a:lnTo>
                  <a:pt y="252" x="12090"/>
                </a:lnTo>
                <a:quadBezTo>
                  <a:pt y="234" x="12103"/>
                  <a:pt y="219" x="12139"/>
                </a:quadBezTo>
                <a:quadBezTo>
                  <a:pt y="204" x="12176"/>
                  <a:pt y="204" x="12211"/>
                </a:quadBezTo>
                <a:quadBezTo>
                  <a:pt y="204" x="12318"/>
                  <a:pt y="278" x="12385"/>
                </a:quadBezTo>
                <a:quadBezTo>
                  <a:pt y="353" x="12452"/>
                  <a:pt y="466" x="12452"/>
                </a:quadBezTo>
                <a:quadBezTo>
                  <a:pt y="597" x="12452"/>
                  <a:pt y="672" x="12385"/>
                </a:quadBezTo>
                <a:quadBezTo>
                  <a:pt y="747" x="12318"/>
                  <a:pt y="747" x="12204"/>
                </a:quadBezTo>
                <a:quadBezTo>
                  <a:pt y="747" x="12166"/>
                  <a:pt y="733" x="12131"/>
                </a:quadBezTo>
                <a:quadBezTo>
                  <a:pt y="719" x="12095"/>
                  <a:pt y="699" x="12076"/>
                </a:quadBezTo>
                <a:close/>
                <a:moveTo>
                  <a:pt y="323" x="12090"/>
                </a:moveTo>
                <a:lnTo>
                  <a:pt y="625" x="12090"/>
                </a:lnTo>
                <a:quadBezTo>
                  <a:pt y="633" x="12090"/>
                  <a:pt y="651" x="12125"/>
                </a:quadBezTo>
                <a:quadBezTo>
                  <a:pt y="668" x="12159"/>
                  <a:pt y="668" x="12177"/>
                </a:quadBezTo>
                <a:quadBezTo>
                  <a:pt y="668" x="12272"/>
                  <a:pt y="623" x="12313"/>
                </a:quadBezTo>
                <a:quadBezTo>
                  <a:pt y="578" x="12354"/>
                  <a:pt y="471" x="12354"/>
                </a:quadBezTo>
                <a:quadBezTo>
                  <a:pt y="382" x="12354"/>
                  <a:pt y="332" x="12306"/>
                </a:quadBezTo>
                <a:quadBezTo>
                  <a:pt y="282" x="12258"/>
                  <a:pt y="282" x="12177"/>
                </a:quadBezTo>
                <a:quadBezTo>
                  <a:pt y="282" x="12160"/>
                  <a:pt y="297" x="12130"/>
                </a:quadBezTo>
                <a:quadBezTo>
                  <a:pt y="312" x="12099"/>
                  <a:pt y="323" x="12090"/>
                </a:quadBezTo>
                <a:close/>
                <a:moveTo>
                  <a:pt y="16" x="12650"/>
                </a:moveTo>
                <a:quadBezTo>
                  <a:pt y="16" x="12674"/>
                  <a:pt y="33" x="12691"/>
                </a:quadBezTo>
                <a:quadBezTo>
                  <a:pt y="50" x="12708"/>
                  <a:pt y="73" x="12708"/>
                </a:quadBezTo>
                <a:quadBezTo>
                  <a:pt y="97" x="12708"/>
                  <a:pt y="114" x="12691"/>
                </a:quadBezTo>
                <a:quadBezTo>
                  <a:pt y="131" x="12674"/>
                  <a:pt y="131" x="12650"/>
                </a:quadBezTo>
                <a:quadBezTo>
                  <a:pt y="131" x="12626"/>
                  <a:pt y="114" x="12610"/>
                </a:quadBezTo>
                <a:quadBezTo>
                  <a:pt y="97" x="12593"/>
                  <a:pt y="73" x="12593"/>
                </a:quadBezTo>
                <a:quadBezTo>
                  <a:pt y="49" x="12593"/>
                  <a:pt y="33" x="12609"/>
                </a:quadBezTo>
                <a:quadBezTo>
                  <a:pt y="16" x="12626"/>
                  <a:pt y="16" x="12650"/>
                </a:quadBezTo>
                <a:close/>
                <a:moveTo>
                  <a:pt y="737" x="12599"/>
                </a:moveTo>
                <a:lnTo>
                  <a:pt y="292" x="12599"/>
                </a:lnTo>
                <a:lnTo>
                  <a:pt y="292" x="12527"/>
                </a:lnTo>
                <a:lnTo>
                  <a:pt y="214" x="12527"/>
                </a:lnTo>
                <a:lnTo>
                  <a:pt y="214" x="12692"/>
                </a:lnTo>
                <a:lnTo>
                  <a:pt y="737" x="12692"/>
                </a:lnTo>
                <a:lnTo>
                  <a:pt y="737" x="12599"/>
                </a:lnTo>
                <a:close/>
                <a:moveTo>
                  <a:pt y="287" x="12873"/>
                </a:moveTo>
                <a:lnTo>
                  <a:pt y="287" x="12812"/>
                </a:lnTo>
                <a:lnTo>
                  <a:pt y="214" x="12812"/>
                </a:lnTo>
                <a:lnTo>
                  <a:pt y="214" x="12873"/>
                </a:lnTo>
                <a:lnTo>
                  <a:pt y="104" x="12873"/>
                </a:lnTo>
                <a:lnTo>
                  <a:pt y="69" x="12965"/>
                </a:lnTo>
                <a:lnTo>
                  <a:pt y="214" x="12965"/>
                </a:lnTo>
                <a:lnTo>
                  <a:pt y="214" x="13109"/>
                </a:lnTo>
                <a:lnTo>
                  <a:pt y="287" x="13109"/>
                </a:lnTo>
                <a:lnTo>
                  <a:pt y="287" x="12965"/>
                </a:lnTo>
                <a:lnTo>
                  <a:pt y="547" x="12965"/>
                </a:lnTo>
                <a:quadBezTo>
                  <a:pt y="613" x="12965"/>
                  <a:pt y="641" x="12987"/>
                </a:quadBezTo>
                <a:quadBezTo>
                  <a:pt y="668" x="13010"/>
                  <a:pt y="668" x="13059"/>
                </a:quadBezTo>
                <a:quadBezTo>
                  <a:pt y="668" x="13095"/>
                  <a:pt y="650" x="13133"/>
                </a:quadBezTo>
                <a:lnTo>
                  <a:pt y="732" x="13146"/>
                </a:lnTo>
                <a:quadBezTo>
                  <a:pt y="747" x="13089"/>
                  <a:pt y="747" x="13020"/>
                </a:quadBezTo>
                <a:quadBezTo>
                  <a:pt y="747" x="12958"/>
                  <a:pt y="701" x="12915"/>
                </a:quadBezTo>
                <a:quadBezTo>
                  <a:pt y="654" x="12873"/>
                  <a:pt y="584" x="12873"/>
                </a:quadBezTo>
                <a:lnTo>
                  <a:pt y="287" x="12873"/>
                </a:lnTo>
                <a:close/>
                <a:moveTo>
                  <a:pt y="706" x="13202"/>
                </a:moveTo>
                <a:lnTo>
                  <a:pt y="618" x="13234"/>
                </a:lnTo>
                <a:quadBezTo>
                  <a:pt y="668" x="13312"/>
                  <a:pt y="668" x="13359"/>
                </a:quadBezTo>
                <a:quadBezTo>
                  <a:pt y="668" x="13445"/>
                  <a:pt y="596" x="13445"/>
                </a:quadBezTo>
                <a:quadBezTo>
                  <a:pt y="544" x="13445"/>
                  <a:pt y="507" x="13362"/>
                </a:quadBezTo>
                <a:quadBezTo>
                  <a:pt y="478" x="13298"/>
                  <a:pt y="463" x="13276"/>
                </a:quadBezTo>
                <a:quadBezTo>
                  <a:pt y="448" x="13254"/>
                  <a:pt y="429" x="13237"/>
                </a:quadBezTo>
                <a:quadBezTo>
                  <a:pt y="409" x="13221"/>
                  <a:pt y="388" x="13213"/>
                </a:quadBezTo>
                <a:quadBezTo>
                  <a:pt y="366" x="13205"/>
                  <a:pt y="341" x="13205"/>
                </a:quadBezTo>
                <a:quadBezTo>
                  <a:pt y="276" x="13205"/>
                  <a:pt y="240" x="13252"/>
                </a:quadBezTo>
                <a:quadBezTo>
                  <a:pt y="204" x="13299"/>
                  <a:pt y="204" x="13375"/>
                </a:quadBezTo>
                <a:quadBezTo>
                  <a:pt y="204" x="13432"/>
                  <a:pt y="240" x="13519"/>
                </a:quadBezTo>
                <a:lnTo>
                  <a:pt y="326" x="13492"/>
                </a:lnTo>
                <a:quadBezTo>
                  <a:pt y="282" x="13437"/>
                  <a:pt y="282" x="13381"/>
                </a:quadBezTo>
                <a:quadBezTo>
                  <a:pt y="282" x="13348"/>
                  <a:pt y="298" x="13325"/>
                </a:quadBezTo>
                <a:quadBezTo>
                  <a:pt y="313" x="13303"/>
                  <a:pt y="337" x="13303"/>
                </a:quadBezTo>
                <a:quadBezTo>
                  <a:pt y="388" x="13303"/>
                  <a:pt y="414" x="13360"/>
                </a:quadBezTo>
                <a:lnTo>
                  <a:pt y="444" x="13426"/>
                </a:lnTo>
                <a:quadBezTo>
                  <a:pt y="472" x="13487"/>
                  <a:pt y="507" x="13515"/>
                </a:quadBezTo>
                <a:quadBezTo>
                  <a:pt y="543" x="13543"/>
                  <a:pt y="597" x="13543"/>
                </a:quadBezTo>
                <a:quadBezTo>
                  <a:pt y="667" x="13543"/>
                  <a:pt y="707" x="13494"/>
                </a:quadBezTo>
                <a:quadBezTo>
                  <a:pt y="747" x="13444"/>
                  <a:pt y="747" x="13357"/>
                </a:quadBezTo>
                <a:quadBezTo>
                  <a:pt y="747" x="13274"/>
                  <a:pt y="706" x="13202"/>
                </a:quadBezTo>
                <a:close/>
                <a:moveTo>
                  <a:pt y="550" x="13776"/>
                </a:moveTo>
                <a:lnTo>
                  <a:pt y="550" x="13742"/>
                </a:lnTo>
                <a:quadBezTo>
                  <a:pt y="305" x="13704"/>
                  <a:pt y="209" x="13704"/>
                </a:quadBezTo>
                <a:lnTo>
                  <a:pt y="9" x="13704"/>
                </a:lnTo>
                <a:lnTo>
                  <a:pt y="9" x="13814"/>
                </a:lnTo>
                <a:lnTo>
                  <a:pt y="208" x="13814"/>
                </a:lnTo>
                <a:quadBezTo>
                  <a:pt y="302" x="13814"/>
                  <a:pt y="550" x="13776"/>
                </a:quadBezTo>
                <a:close/>
                <a:moveTo>
                  <a:pt y="600" x="13762"/>
                </a:moveTo>
                <a:quadBezTo>
                  <a:pt y="600" x="13792"/>
                  <a:pt y="621" x="13814"/>
                </a:quadBezTo>
                <a:quadBezTo>
                  <a:pt y="643" x="13835"/>
                  <a:pt y="673" x="13835"/>
                </a:quadBezTo>
                <a:quadBezTo>
                  <a:pt y="703" x="13835"/>
                  <a:pt y="725" x="13814"/>
                </a:quadBezTo>
                <a:quadBezTo>
                  <a:pt y="747" x="13792"/>
                  <a:pt y="747" x="13762"/>
                </a:quadBezTo>
                <a:quadBezTo>
                  <a:pt y="747" x="13732"/>
                  <a:pt y="725" x="13710"/>
                </a:quadBezTo>
                <a:quadBezTo>
                  <a:pt y="703" x="13689"/>
                  <a:pt y="673" x="13689"/>
                </a:quadBezTo>
                <a:quadBezTo>
                  <a:pt y="643" x="13689"/>
                  <a:pt y="621" x="13710"/>
                </a:quadBezTo>
                <a:quadBezTo>
                  <a:pt y="600" x="13732"/>
                  <a:pt y="600" x="13762"/>
                </a:quadBezTo>
                <a:close/>
                <a:moveTo>
                  <a:pt y="550" x="14144"/>
                </a:moveTo>
                <a:lnTo>
                  <a:pt y="550" x="14109"/>
                </a:lnTo>
                <a:quadBezTo>
                  <a:pt y="305" x="14071"/>
                  <a:pt y="209" x="14071"/>
                </a:quadBezTo>
                <a:lnTo>
                  <a:pt y="9" x="14071"/>
                </a:lnTo>
                <a:lnTo>
                  <a:pt y="9" x="14182"/>
                </a:lnTo>
                <a:lnTo>
                  <a:pt y="208" x="14182"/>
                </a:lnTo>
                <a:quadBezTo>
                  <a:pt y="302" x="14182"/>
                  <a:pt y="550" x="14144"/>
                </a:quadBezTo>
                <a:close/>
                <a:moveTo>
                  <a:pt y="600" x="14129"/>
                </a:moveTo>
                <a:quadBezTo>
                  <a:pt y="600" x="14160"/>
                  <a:pt y="621" x="14181"/>
                </a:quadBezTo>
                <a:quadBezTo>
                  <a:pt y="643" x="14203"/>
                  <a:pt y="673" x="14203"/>
                </a:quadBezTo>
                <a:quadBezTo>
                  <a:pt y="703" x="14203"/>
                  <a:pt y="725" x="14181"/>
                </a:quadBezTo>
                <a:quadBezTo>
                  <a:pt y="747" x="14160"/>
                  <a:pt y="747" x="14129"/>
                </a:quadBezTo>
                <a:quadBezTo>
                  <a:pt y="747" x="14099"/>
                  <a:pt y="725" x="14078"/>
                </a:quadBezTo>
                <a:quadBezTo>
                  <a:pt y="703" x="14056"/>
                  <a:pt y="673" x="14056"/>
                </a:quadBezTo>
                <a:quadBezTo>
                  <a:pt y="643" x="14056"/>
                  <a:pt y="621" x="14078"/>
                </a:quadBezTo>
                <a:quadBezTo>
                  <a:pt y="600" x="14099"/>
                  <a:pt y="600" x="14129"/>
                </a:quadBez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</p:sp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23" fill="hold" presetSubtype="16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3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">
                                          <p:val>
                                            <p:strVal val="0"/>
                                          </p:val>
                                        </p:tav>
                                        <p:tav tm="100000" fmla="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Questions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74637" x="457200"/>
            <a:ext cy="736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Abstract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Electronic version of “Rock’em Sock’em Robots"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Two players control movements of one of two punching robots via a Microsoft Kinect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Player punches and dodges translated into robot movements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Hits recorded until either player’s health bar value reaches zero.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Selectable battle music</a:t>
            </a:r>
          </a:p>
          <a:p>
            <a:pPr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Single-player mode (player vs. computer)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175811" x="457200"/>
            <a:ext cy="7083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Block Diagram</a:t>
            </a:r>
          </a:p>
        </p:txBody>
      </p:sp>
      <p:sp>
        <p:nvSpPr>
          <p:cNvPr id="38" name="Shape 38"/>
          <p:cNvSpPr/>
          <p:nvPr/>
        </p:nvSpPr>
        <p:spPr>
          <a:xfrm>
            <a:off y="1218311" x="86000"/>
            <a:ext cy="5283765" cx="895387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126759" x="457200"/>
            <a:ext cy="681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Preliminary Schematic</a:t>
            </a:r>
          </a:p>
        </p:txBody>
      </p:sp>
      <p:sp>
        <p:nvSpPr>
          <p:cNvPr id="44" name="Shape 44"/>
          <p:cNvSpPr/>
          <p:nvPr/>
        </p:nvSpPr>
        <p:spPr>
          <a:xfrm>
            <a:off y="1259345" x="203698"/>
            <a:ext cy="5335661" cx="873660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46037" x="457200"/>
            <a:ext cy="5861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sz="3000" lang="en"/>
              <a:t>LCD Control &amp; Interfacing</a:t>
            </a:r>
          </a:p>
        </p:txBody>
      </p:sp>
      <p:sp>
        <p:nvSpPr>
          <p:cNvPr id="50" name="Shape 50"/>
          <p:cNvSpPr/>
          <p:nvPr/>
        </p:nvSpPr>
        <p:spPr>
          <a:xfrm>
            <a:off y="5506850" x="2476500"/>
            <a:ext cy="1247775" cx="4191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1" name="Shape 51"/>
          <p:cNvSpPr/>
          <p:nvPr/>
        </p:nvSpPr>
        <p:spPr>
          <a:xfrm>
            <a:off y="632237" x="308259"/>
            <a:ext cy="4704985" cx="852748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46037" x="457200"/>
            <a:ext cy="6135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sz="3000" lang="en"/>
              <a:t>LED PWM Control Subsystem</a:t>
            </a:r>
          </a:p>
        </p:txBody>
      </p:sp>
      <p:sp>
        <p:nvSpPr>
          <p:cNvPr id="57" name="Shape 57"/>
          <p:cNvSpPr/>
          <p:nvPr/>
        </p:nvSpPr>
        <p:spPr>
          <a:xfrm>
            <a:off y="768600" x="998753"/>
            <a:ext cy="3006125" cx="714649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8" name="Shape 58"/>
          <p:cNvSpPr/>
          <p:nvPr/>
        </p:nvSpPr>
        <p:spPr>
          <a:xfrm>
            <a:off y="3947637" x="3698287"/>
            <a:ext cy="2620811" cx="1851526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126759" x="457200"/>
            <a:ext cy="681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Stepper Motor Control Subsystem</a:t>
            </a:r>
          </a:p>
        </p:txBody>
      </p:sp>
      <p:sp>
        <p:nvSpPr>
          <p:cNvPr id="64" name="Shape 64"/>
          <p:cNvSpPr/>
          <p:nvPr/>
        </p:nvSpPr>
        <p:spPr>
          <a:xfrm>
            <a:off y="910387" x="325550"/>
            <a:ext cy="5648325" cx="58674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5" name="Shape 65"/>
          <p:cNvSpPr/>
          <p:nvPr/>
        </p:nvSpPr>
        <p:spPr>
          <a:xfrm>
            <a:off y="1364759" x="6628275"/>
            <a:ext cy="4128481" cx="2129818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y="83388" x="457200"/>
            <a:ext cy="80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Solenoid Control Subsystem</a:t>
            </a:r>
          </a:p>
        </p:txBody>
      </p:sp>
      <p:sp>
        <p:nvSpPr>
          <p:cNvPr id="71" name="Shape 71"/>
          <p:cNvSpPr/>
          <p:nvPr/>
        </p:nvSpPr>
        <p:spPr>
          <a:xfrm>
            <a:off y="1569888" x="207619"/>
            <a:ext cy="3659633" cx="872876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2" name="Shape 72"/>
          <p:cNvSpPr/>
          <p:nvPr/>
        </p:nvSpPr>
        <p:spPr>
          <a:xfrm>
            <a:off y="1457550" x="5816650"/>
            <a:ext cy="2960400" cx="32726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3" name="Shape 73"/>
          <p:cNvSpPr/>
          <p:nvPr/>
        </p:nvSpPr>
        <p:spPr>
          <a:xfrm>
            <a:off y="1341288" x="6167275"/>
            <a:ext cy="2781300" cx="27051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83404" x="457200"/>
            <a:ext cy="800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Hall-Effect Sensor Network</a:t>
            </a:r>
          </a:p>
        </p:txBody>
      </p:sp>
      <p:sp>
        <p:nvSpPr>
          <p:cNvPr id="79" name="Shape 79"/>
          <p:cNvSpPr/>
          <p:nvPr/>
        </p:nvSpPr>
        <p:spPr>
          <a:xfrm>
            <a:off y="884104" x="1011406"/>
            <a:ext cy="3891786" cx="712118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0" name="Shape 80"/>
          <p:cNvSpPr/>
          <p:nvPr/>
        </p:nvSpPr>
        <p:spPr>
          <a:xfrm>
            <a:off y="4978025" x="2599778"/>
            <a:ext cy="1557332" cx="394444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