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3279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799" y="533400"/>
            <a:ext cx="7772400" cy="134311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 b="0" dirty="0">
                <a:solidFill>
                  <a:srgbClr val="FFFFFF"/>
                </a:solidFill>
              </a:rPr>
              <a:t>ECE 477 Final Presentation</a:t>
            </a:r>
          </a:p>
          <a:p>
            <a:pPr>
              <a:buNone/>
            </a:pPr>
            <a:r>
              <a:rPr lang="en" sz="3600" b="0" dirty="0">
                <a:solidFill>
                  <a:srgbClr val="FFFFFF"/>
                </a:solidFill>
              </a:rPr>
              <a:t>Team 21 - Spring 2013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5647587"/>
            <a:ext cx="7772400" cy="9231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Team Members: Duncan Swartz, Jacqueline Greer, Tom Pansino, Mark Tubergen</a:t>
            </a:r>
          </a:p>
        </p:txBody>
      </p:sp>
      <p:sp>
        <p:nvSpPr>
          <p:cNvPr id="72" name="Shape 72"/>
          <p:cNvSpPr/>
          <p:nvPr/>
        </p:nvSpPr>
        <p:spPr>
          <a:xfrm>
            <a:off x="2072633" y="1900450"/>
            <a:ext cx="4998732" cy="374713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Member 4 - Duncan Swartz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5579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PCB design and HW5</a:t>
            </a:r>
          </a:p>
          <a:p>
            <a:pPr marL="457200" lvl="0" indent="-3937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Reliability and Safety Analysis and HW11</a:t>
            </a:r>
          </a:p>
          <a:p>
            <a:pPr marL="457200" lvl="0" indent="-3937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PSSC #2 - An ability to detect a "hit" on an opponent (hardware side)</a:t>
            </a:r>
          </a:p>
          <a:p>
            <a:pPr marL="457200" lvl="0" indent="-3937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Power supply design and analog component prototyping</a:t>
            </a:r>
          </a:p>
          <a:p>
            <a:pPr marL="457200" lvl="0" indent="-3937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Wiring of all external components to the PCB via headers and other misc. hardware production</a:t>
            </a:r>
          </a:p>
          <a:p>
            <a:pPr marL="457200" lvl="0" indent="-3937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Website maintenance</a:t>
            </a:r>
          </a:p>
          <a:p>
            <a:pPr marL="457200" lvl="0" indent="-3937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600"/>
              <a:t>PSSC video production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Project Demonstration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An ability to power and control electric motors.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An ability to detect a "hit" on an opponent.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An ability to track player movements with WiiMotes.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An ability to provide player feedback using audio speakers and LCDs.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An ability to play in either single or dual-player mode.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Outline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Project Overview</a:t>
            </a:r>
          </a:p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Block Diagram</a:t>
            </a:r>
          </a:p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Design Challenges</a:t>
            </a:r>
          </a:p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Individual Contributions</a:t>
            </a:r>
          </a:p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Project Demonstration</a:t>
            </a:r>
          </a:p>
          <a:p>
            <a:pPr marL="457200" lvl="0" indent="-41910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Questions / Discussion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Project Overview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Electronic version of Rock 'Em Sock 'Em Robots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One or two players control movements of robots using Nintendo WiiMote and Nunchuk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Player punches and dodges translate into robot movements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Hits are recorded and deplete a health bar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Selectable battle music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4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Block Diagram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1020737"/>
            <a:ext cx="9143999" cy="53962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Design Challenges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Tracking player movements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Began with Kinect</a:t>
            </a:r>
          </a:p>
          <a:p>
            <a:pPr marL="1371600" lvl="2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 sz="2000" dirty="0"/>
              <a:t>Incompatible with Raspberry Pi</a:t>
            </a:r>
          </a:p>
          <a:p>
            <a:pPr marL="1371600" lvl="2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 sz="2000" dirty="0"/>
              <a:t>Software very complicated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Moved to WiiMotes</a:t>
            </a:r>
          </a:p>
          <a:p>
            <a:pPr marL="1371600" lvl="2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 sz="2000" dirty="0"/>
              <a:t>Easy to program and use</a:t>
            </a:r>
          </a:p>
          <a:p>
            <a:pPr marL="1371600" lvl="2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 sz="2000" dirty="0"/>
              <a:t>Not very accurate, could not track dodges</a:t>
            </a:r>
          </a:p>
          <a:p>
            <a:pPr marL="457200" lvl="0" indent="-419100" rtl="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Designing proper motor subsystem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Difficulty selecting solenoid/actuator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Required redesigning PCB several times</a:t>
            </a:r>
          </a:p>
          <a:p>
            <a:pPr marL="914400" lvl="1" indent="-381000" rtl="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Handle large transient currents needed for punching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Individual Contributions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Team Leader - Thomas Pansino</a:t>
            </a:r>
          </a:p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Team Member 2 - Jacqueline Greer</a:t>
            </a:r>
          </a:p>
          <a:p>
            <a:pPr marL="457200" lvl="0" indent="-419100" rtl="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Team Member 3 - Mark Tubergen</a:t>
            </a:r>
          </a:p>
          <a:p>
            <a:pPr marL="457200" lvl="0" indent="-419100">
              <a:lnSpc>
                <a:spcPct val="15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Team Member 4 - Duncan Swartz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Team Leader - Thomas Pansino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Design Constraints - HW 3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Schematic - HW 5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Raspberry Pi software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LED control library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Code framework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Microcontroller software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Hardware testing, integration, debugging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Microcontroller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Shift-register &amp; LCDs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H-bridges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Member 2 - Jacqueline Greer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PSSC #3 - An ability to track player movements with WiiMotes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WiiMote software on Raspberry Pi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PSSC #5 - An ability to play in either single or dual player mode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AI software on Raspberry Pi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Member 3 - Mark Tubergen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PSSC #1- An ability to power and control electric motors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Packaging Design and Construction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Modified original packaging to fit our needs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Mounted all components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Soldered a majority of PCB parts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Patent Liability and Safety Analysis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ECE 477 Final Presentation Team 21 - Spring 2013</vt:lpstr>
      <vt:lpstr>Outline</vt:lpstr>
      <vt:lpstr>Project Overview</vt:lpstr>
      <vt:lpstr>Block Diagram</vt:lpstr>
      <vt:lpstr>Design Challenges</vt:lpstr>
      <vt:lpstr>Individual Contributions</vt:lpstr>
      <vt:lpstr>Team Leader - Thomas Pansino</vt:lpstr>
      <vt:lpstr>Member 2 - Jacqueline Greer</vt:lpstr>
      <vt:lpstr>Member 3 - Mark Tubergen</vt:lpstr>
      <vt:lpstr>Member 4 - Duncan Swartz</vt:lpstr>
      <vt:lpstr>Project Demonstration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477 Final Presentation Team 21 - Spring 2013</dc:title>
  <cp:lastModifiedBy>ECE, 477</cp:lastModifiedBy>
  <cp:revision>1</cp:revision>
  <dcterms:modified xsi:type="dcterms:W3CDTF">2013-05-01T13:04:51Z</dcterms:modified>
</cp:coreProperties>
</file>