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heme/theme2.xml" ContentType="application/vnd.openxmlformats-officedocument.them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notesSlides/notesSlide1.xml" ContentType="application/vnd.openxmlformats-officedocument.presentationml.notesSlide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77" r:id="rId4"/>
    <p:sldId id="278" r:id="rId5"/>
    <p:sldId id="274" r:id="rId6"/>
    <p:sldId id="279" r:id="rId7"/>
    <p:sldId id="275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0000FF"/>
    <a:srgbClr val="00FF00"/>
    <a:srgbClr val="008200"/>
    <a:srgbClr val="00CC00"/>
    <a:srgbClr val="017DAF"/>
    <a:srgbClr val="07B6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9" autoAdjust="0"/>
    <p:restoredTop sz="94660"/>
  </p:normalViewPr>
  <p:slideViewPr>
    <p:cSldViewPr>
      <p:cViewPr>
        <p:scale>
          <a:sx n="66" d="100"/>
          <a:sy n="66" d="100"/>
        </p:scale>
        <p:origin x="-1925" y="-4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FB554-651D-4EE5-96CE-D02B3AC3723E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C4DF9-631E-42AD-990E-B387814734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815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C4DF9-631E-42AD-990E-B3878147349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757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FFA00830-98C6-4528-BAFB-9BFD8AE237D5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D18022B9-0D3B-4CAE-B28F-A29A3A637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FFA00830-98C6-4528-BAFB-9BFD8AE237D5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D18022B9-0D3B-4CAE-B28F-A29A3A637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FFA00830-98C6-4528-BAFB-9BFD8AE237D5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D18022B9-0D3B-4CAE-B28F-A29A3A637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FFA00830-98C6-4528-BAFB-9BFD8AE237D5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D18022B9-0D3B-4CAE-B28F-A29A3A637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FFA00830-98C6-4528-BAFB-9BFD8AE237D5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D18022B9-0D3B-4CAE-B28F-A29A3A637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FFA00830-98C6-4528-BAFB-9BFD8AE237D5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D18022B9-0D3B-4CAE-B28F-A29A3A637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FFA00830-98C6-4528-BAFB-9BFD8AE237D5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D18022B9-0D3B-4CAE-B28F-A29A3A637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FFA00830-98C6-4528-BAFB-9BFD8AE237D5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18022B9-0D3B-4CAE-B28F-A29A3A637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FFA00830-98C6-4528-BAFB-9BFD8AE237D5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18022B9-0D3B-4CAE-B28F-A29A3A637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FFA00830-98C6-4528-BAFB-9BFD8AE237D5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D18022B9-0D3B-4CAE-B28F-A29A3A637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FFA00830-98C6-4528-BAFB-9BFD8AE237D5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D18022B9-0D3B-4CAE-B28F-A29A3A637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00830-98C6-4528-BAFB-9BFD8AE237D5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022B9-0D3B-4CAE-B28F-A29A3A637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66.xml"/><Relationship Id="rId7" Type="http://schemas.openxmlformats.org/officeDocument/2006/relationships/image" Target="../media/image1.jpeg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8.xml"/><Relationship Id="rId4" Type="http://schemas.openxmlformats.org/officeDocument/2006/relationships/tags" Target="../tags/tag6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4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4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6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7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4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4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89.xml"/><Relationship Id="rId1" Type="http://schemas.openxmlformats.org/officeDocument/2006/relationships/tags" Target="../tags/tag8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nip Diagonal Corner Rectangle 9"/>
          <p:cNvSpPr/>
          <p:nvPr>
            <p:custDataLst>
              <p:tags r:id="rId2"/>
            </p:custDataLst>
          </p:nvPr>
        </p:nvSpPr>
        <p:spPr>
          <a:xfrm>
            <a:off x="762000" y="6324600"/>
            <a:ext cx="8001000" cy="457200"/>
          </a:xfrm>
          <a:prstGeom prst="snip2DiagRect">
            <a:avLst>
              <a:gd name="adj1" fmla="val 50000"/>
              <a:gd name="adj2" fmla="val 0"/>
            </a:avLst>
          </a:prstGeom>
          <a:solidFill>
            <a:srgbClr val="07B6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MARCELO L.        BRANDON G.        ADITYA B.        NIKHIL S. </a:t>
            </a:r>
            <a:endParaRPr lang="en-US" b="1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" name="Snip Diagonal Corner Rectangle 10"/>
          <p:cNvSpPr/>
          <p:nvPr>
            <p:custDataLst>
              <p:tags r:id="rId3"/>
            </p:custDataLst>
          </p:nvPr>
        </p:nvSpPr>
        <p:spPr>
          <a:xfrm>
            <a:off x="304800" y="304800"/>
            <a:ext cx="8382000" cy="609600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07B6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latin typeface="Segoe UI" pitchFamily="34" charset="0"/>
                <a:cs typeface="Segoe UI" pitchFamily="34" charset="0"/>
              </a:rPr>
              <a:t> THE INCREDIBLE HUD</a:t>
            </a:r>
            <a:endParaRPr lang="en-US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 cstate="print"/>
          <a:srcRect t="15484"/>
          <a:stretch>
            <a:fillRect/>
          </a:stretch>
        </p:blipFill>
        <p:spPr bwMode="auto">
          <a:xfrm>
            <a:off x="914400" y="1295400"/>
            <a:ext cx="7543800" cy="4781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 descr="David Meyer Photo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8" cstate="print"/>
          <a:srcRect l="7043" t="8791" r="5216" b="44322"/>
          <a:stretch>
            <a:fillRect/>
          </a:stretch>
        </p:blipFill>
        <p:spPr bwMode="auto">
          <a:xfrm rot="21286234">
            <a:off x="3503643" y="3336188"/>
            <a:ext cx="1303899" cy="1006449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>
            <p:custDataLst>
              <p:tags r:id="rId2"/>
            </p:custDataLst>
          </p:nvPr>
        </p:nvSpPr>
        <p:spPr>
          <a:xfrm>
            <a:off x="609600" y="304800"/>
            <a:ext cx="8382000" cy="762000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07B6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>
                <a:latin typeface="Segoe UI Light" pitchFamily="34" charset="0"/>
              </a:rPr>
              <a:t>Project Overview</a:t>
            </a:r>
          </a:p>
        </p:txBody>
      </p:sp>
      <p:sp>
        <p:nvSpPr>
          <p:cNvPr id="2" name="TextBox 1"/>
          <p:cNvSpPr txBox="1"/>
          <p:nvPr>
            <p:custDataLst>
              <p:tags r:id="rId3"/>
            </p:custDataLst>
          </p:nvPr>
        </p:nvSpPr>
        <p:spPr>
          <a:xfrm>
            <a:off x="914400" y="1295400"/>
            <a:ext cx="8153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Segoe UI Light" pitchFamily="34" charset="0"/>
              </a:rPr>
              <a:t>Helmet-based heads-up display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Segoe UI Light" pitchFamily="34" charset="0"/>
              </a:rPr>
              <a:t>Displays telemetry data such as speed, direction, temperature, and G-force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Segoe UI Light" pitchFamily="34" charset="0"/>
              </a:rPr>
              <a:t>Displays image from web camera to implement a “rear view mirror”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Segoe UI Light" pitchFamily="34" charset="0"/>
              </a:rPr>
              <a:t>The user can select different display modes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Segoe UI Light" pitchFamily="34" charset="0"/>
              </a:rPr>
              <a:t>An accelerometer, GPS module, and thermometer will generate telemetry data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Segoe UI Light" pitchFamily="34" charset="0"/>
              </a:rPr>
              <a:t>Data will be recorded onto SD card to allow for future review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Segoe UI Light" pitchFamily="34" charset="0"/>
              </a:rPr>
              <a:t>The battery pack, motherboard and primary PCB will be located in a secondary backpack enclosure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04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>
            <p:custDataLst>
              <p:tags r:id="rId2"/>
            </p:custDataLst>
          </p:nvPr>
        </p:nvSpPr>
        <p:spPr>
          <a:xfrm>
            <a:off x="533400" y="304800"/>
            <a:ext cx="8382000" cy="762000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07B6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>
                <a:latin typeface="Segoe UI Light" pitchFamily="34" charset="0"/>
              </a:rPr>
              <a:t>Project-Specific Success Criteria</a:t>
            </a:r>
          </a:p>
        </p:txBody>
      </p:sp>
      <p:sp>
        <p:nvSpPr>
          <p:cNvPr id="2" name="TextBox 1"/>
          <p:cNvSpPr txBox="1"/>
          <p:nvPr>
            <p:custDataLst>
              <p:tags r:id="rId3"/>
            </p:custDataLst>
          </p:nvPr>
        </p:nvSpPr>
        <p:spPr>
          <a:xfrm>
            <a:off x="647700" y="1295400"/>
            <a:ext cx="8153400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FontTx/>
              <a:buAutoNum type="arabicPeriod"/>
            </a:pPr>
            <a:r>
              <a:rPr lang="en-US" sz="2700" dirty="0">
                <a:solidFill>
                  <a:schemeClr val="bg1"/>
                </a:solidFill>
                <a:latin typeface="Segoe UI Light" pitchFamily="34" charset="0"/>
              </a:rPr>
              <a:t>An ability to display critical system information via a heads-up-display (HUD).</a:t>
            </a:r>
          </a:p>
          <a:p>
            <a:pPr marL="514350" indent="-514350">
              <a:spcAft>
                <a:spcPts val="1200"/>
              </a:spcAft>
              <a:buFontTx/>
              <a:buAutoNum type="arabicPeriod"/>
            </a:pPr>
            <a:r>
              <a:rPr lang="en-US" sz="2700" dirty="0">
                <a:solidFill>
                  <a:schemeClr val="bg1"/>
                </a:solidFill>
                <a:latin typeface="Segoe UI Light" pitchFamily="34" charset="0"/>
              </a:rPr>
              <a:t>An ability to measure telemetry information (speed, acceleration, temperature, and GPS) and store it to flash memory.</a:t>
            </a:r>
          </a:p>
          <a:p>
            <a:pPr marL="514350" indent="-514350">
              <a:spcAft>
                <a:spcPts val="1200"/>
              </a:spcAft>
              <a:buFontTx/>
              <a:buAutoNum type="arabicPeriod"/>
            </a:pPr>
            <a:r>
              <a:rPr lang="en-US" sz="2700" dirty="0">
                <a:solidFill>
                  <a:schemeClr val="bg1"/>
                </a:solidFill>
                <a:latin typeface="Segoe UI Light" pitchFamily="34" charset="0"/>
              </a:rPr>
              <a:t>An ability to maintain portability through the use of a rechargeable battery system.</a:t>
            </a:r>
          </a:p>
          <a:p>
            <a:pPr marL="514350" indent="-514350">
              <a:spcAft>
                <a:spcPts val="1200"/>
              </a:spcAft>
              <a:buFontTx/>
              <a:buAutoNum type="arabicPeriod"/>
            </a:pPr>
            <a:r>
              <a:rPr lang="en-US" sz="2700" dirty="0">
                <a:solidFill>
                  <a:schemeClr val="bg1"/>
                </a:solidFill>
                <a:latin typeface="Segoe UI Light" pitchFamily="34" charset="0"/>
              </a:rPr>
              <a:t>An ability to enable/disable important features within the display (full information, minimal, on/off).</a:t>
            </a:r>
          </a:p>
          <a:p>
            <a:pPr marL="514350" indent="-514350">
              <a:spcAft>
                <a:spcPts val="1200"/>
              </a:spcAft>
              <a:buFontTx/>
              <a:buAutoNum type="arabicPeriod"/>
            </a:pPr>
            <a:r>
              <a:rPr lang="en-US" sz="2700" dirty="0">
                <a:solidFill>
                  <a:schemeClr val="bg1"/>
                </a:solidFill>
                <a:latin typeface="Segoe UI Light" pitchFamily="34" charset="0"/>
              </a:rPr>
              <a:t>An ability to plot recorded GPS data on a map while overlaying telemetry information on a computer.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1503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>
            <p:custDataLst>
              <p:tags r:id="rId2"/>
            </p:custDataLst>
          </p:nvPr>
        </p:nvSpPr>
        <p:spPr>
          <a:xfrm>
            <a:off x="304800" y="304800"/>
            <a:ext cx="8382000" cy="762000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07B6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400" dirty="0">
              <a:latin typeface="Segoe UI Light" pitchFamily="34" charset="0"/>
            </a:endParaRPr>
          </a:p>
        </p:txBody>
      </p:sp>
      <p:pic>
        <p:nvPicPr>
          <p:cNvPr id="14337" name="Picture 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28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1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715000" y="150421"/>
            <a:ext cx="381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D7E0E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D7E0E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D7E0E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D7E0E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D7E0E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D7E0E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D7E0E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D7E0E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D7E0E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 pitchFamily="34" charset="0"/>
                <a:cs typeface="Arial"/>
              </a:rPr>
              <a:t>Block Diagram</a:t>
            </a:r>
          </a:p>
        </p:txBody>
      </p:sp>
      <p:sp>
        <p:nvSpPr>
          <p:cNvPr id="6" name="Rectangle 5"/>
          <p:cNvSpPr/>
          <p:nvPr/>
        </p:nvSpPr>
        <p:spPr>
          <a:xfrm>
            <a:off x="7543800" y="5715000"/>
            <a:ext cx="2286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 smtClean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20429" y="56388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12V</a:t>
            </a:r>
            <a:endParaRPr lang="en-US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8421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>
            <p:custDataLst>
              <p:tags r:id="rId2"/>
            </p:custDataLst>
          </p:nvPr>
        </p:nvSpPr>
        <p:spPr>
          <a:xfrm>
            <a:off x="533400" y="304800"/>
            <a:ext cx="8382000" cy="762000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07B6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 smtClean="0">
                <a:latin typeface="Segoe UI Light" pitchFamily="34" charset="0"/>
              </a:rPr>
              <a:t>Environmental Impact</a:t>
            </a:r>
            <a:endParaRPr lang="en-US" sz="4400" b="1" dirty="0">
              <a:latin typeface="Segoe UI Light" pitchFamily="34" charset="0"/>
            </a:endParaRPr>
          </a:p>
        </p:txBody>
      </p:sp>
      <p:sp>
        <p:nvSpPr>
          <p:cNvPr id="2" name="TextBox 1"/>
          <p:cNvSpPr txBox="1"/>
          <p:nvPr>
            <p:custDataLst>
              <p:tags r:id="rId3"/>
            </p:custDataLst>
          </p:nvPr>
        </p:nvSpPr>
        <p:spPr>
          <a:xfrm>
            <a:off x="647700" y="1290577"/>
            <a:ext cx="81534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700" dirty="0" smtClean="0">
                <a:solidFill>
                  <a:schemeClr val="bg1"/>
                </a:solidFill>
                <a:latin typeface="Segoe UI Light" pitchFamily="34" charset="0"/>
              </a:rPr>
              <a:t>Manufacturing</a:t>
            </a:r>
          </a:p>
          <a:p>
            <a:pPr>
              <a:spcAft>
                <a:spcPts val="1200"/>
              </a:spcAft>
            </a:pPr>
            <a:r>
              <a:rPr lang="en-US" sz="2700" dirty="0">
                <a:solidFill>
                  <a:schemeClr val="bg1"/>
                </a:solidFill>
                <a:latin typeface="Segoe UI Light" pitchFamily="34" charset="0"/>
              </a:rPr>
              <a:t>	</a:t>
            </a:r>
            <a:r>
              <a:rPr lang="en-US" sz="2700" dirty="0" smtClean="0">
                <a:solidFill>
                  <a:schemeClr val="bg1"/>
                </a:solidFill>
                <a:latin typeface="Segoe UI Light" pitchFamily="34" charset="0"/>
              </a:rPr>
              <a:t>- Carbon fiber, Plexiglas, aluminum</a:t>
            </a:r>
          </a:p>
          <a:p>
            <a:pPr>
              <a:spcAft>
                <a:spcPts val="1200"/>
              </a:spcAft>
            </a:pPr>
            <a:r>
              <a:rPr lang="en-US" sz="2700" dirty="0">
                <a:solidFill>
                  <a:schemeClr val="bg1"/>
                </a:solidFill>
                <a:latin typeface="Segoe UI Light" pitchFamily="34" charset="0"/>
              </a:rPr>
              <a:t>	</a:t>
            </a:r>
            <a:r>
              <a:rPr lang="en-US" sz="2700" dirty="0" smtClean="0">
                <a:solidFill>
                  <a:schemeClr val="bg1"/>
                </a:solidFill>
                <a:latin typeface="Segoe UI Light" pitchFamily="34" charset="0"/>
              </a:rPr>
              <a:t>- PCB, LCD display, Atom board, etc</a:t>
            </a:r>
            <a:r>
              <a:rPr lang="en-US" sz="2700" dirty="0">
                <a:solidFill>
                  <a:schemeClr val="bg1"/>
                </a:solidFill>
                <a:latin typeface="Segoe UI Light" pitchFamily="34" charset="0"/>
              </a:rPr>
              <a:t>.</a:t>
            </a:r>
            <a:endParaRPr lang="en-US" sz="2700" dirty="0" smtClean="0">
              <a:solidFill>
                <a:schemeClr val="bg1"/>
              </a:solidFill>
              <a:latin typeface="Segoe UI Light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2700" dirty="0">
                <a:solidFill>
                  <a:schemeClr val="bg1"/>
                </a:solidFill>
                <a:latin typeface="Segoe UI Light" pitchFamily="34" charset="0"/>
              </a:rPr>
              <a:t>	</a:t>
            </a:r>
            <a:r>
              <a:rPr lang="en-US" sz="2700" dirty="0" smtClean="0">
                <a:solidFill>
                  <a:schemeClr val="bg1"/>
                </a:solidFill>
                <a:latin typeface="Segoe UI Light" pitchFamily="34" charset="0"/>
              </a:rPr>
              <a:t>- Battery</a:t>
            </a:r>
            <a:endParaRPr lang="en-US" sz="2700" dirty="0" smtClean="0">
              <a:solidFill>
                <a:schemeClr val="bg1"/>
              </a:solidFill>
              <a:latin typeface="Segoe UI Light" pitchFamily="34" charset="0"/>
            </a:endParaRPr>
          </a:p>
          <a:p>
            <a:pPr marL="457200" indent="-457200">
              <a:spcAft>
                <a:spcPts val="1200"/>
              </a:spcAft>
              <a:buFontTx/>
              <a:buChar char="-"/>
            </a:pPr>
            <a:endParaRPr lang="en-US" sz="2700" dirty="0" smtClean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8851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>
            <p:custDataLst>
              <p:tags r:id="rId2"/>
            </p:custDataLst>
          </p:nvPr>
        </p:nvSpPr>
        <p:spPr>
          <a:xfrm>
            <a:off x="533400" y="304800"/>
            <a:ext cx="8382000" cy="762000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07B6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 smtClean="0">
                <a:latin typeface="Segoe UI Light" pitchFamily="34" charset="0"/>
              </a:rPr>
              <a:t>Environmental Impact</a:t>
            </a:r>
            <a:endParaRPr lang="en-US" sz="4400" b="1" dirty="0">
              <a:latin typeface="Segoe UI Light" pitchFamily="34" charset="0"/>
            </a:endParaRPr>
          </a:p>
        </p:txBody>
      </p:sp>
      <p:sp>
        <p:nvSpPr>
          <p:cNvPr id="2" name="TextBox 1"/>
          <p:cNvSpPr txBox="1"/>
          <p:nvPr>
            <p:custDataLst>
              <p:tags r:id="rId3"/>
            </p:custDataLst>
          </p:nvPr>
        </p:nvSpPr>
        <p:spPr>
          <a:xfrm>
            <a:off x="647700" y="1290577"/>
            <a:ext cx="81534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700" dirty="0">
                <a:solidFill>
                  <a:schemeClr val="bg1"/>
                </a:solidFill>
                <a:latin typeface="Segoe UI Light" pitchFamily="34" charset="0"/>
              </a:rPr>
              <a:t>Disposal</a:t>
            </a:r>
          </a:p>
          <a:p>
            <a:pPr>
              <a:spcAft>
                <a:spcPts val="1200"/>
              </a:spcAft>
            </a:pPr>
            <a:r>
              <a:rPr lang="en-US" sz="2700" dirty="0">
                <a:solidFill>
                  <a:schemeClr val="bg1"/>
                </a:solidFill>
                <a:latin typeface="Segoe UI Light" pitchFamily="34" charset="0"/>
              </a:rPr>
              <a:t>	- Carbon fiber, Plexiglas, aluminum are not 	 	   considered hazardous waste </a:t>
            </a:r>
          </a:p>
          <a:p>
            <a:pPr>
              <a:spcAft>
                <a:spcPts val="1200"/>
              </a:spcAft>
            </a:pPr>
            <a:r>
              <a:rPr lang="en-US" sz="2700" dirty="0">
                <a:solidFill>
                  <a:schemeClr val="bg1"/>
                </a:solidFill>
                <a:latin typeface="Segoe UI Light" pitchFamily="34" charset="0"/>
              </a:rPr>
              <a:t>	- PCB, LCD display, Atom board, etc.</a:t>
            </a:r>
          </a:p>
          <a:p>
            <a:pPr>
              <a:spcAft>
                <a:spcPts val="1200"/>
              </a:spcAft>
            </a:pPr>
            <a:r>
              <a:rPr lang="en-US" sz="2700" dirty="0">
                <a:solidFill>
                  <a:schemeClr val="bg1"/>
                </a:solidFill>
                <a:latin typeface="Segoe UI Light" pitchFamily="34" charset="0"/>
              </a:rPr>
              <a:t>	- Li-</a:t>
            </a:r>
            <a:r>
              <a:rPr lang="en-US" sz="2700" dirty="0" err="1">
                <a:solidFill>
                  <a:schemeClr val="bg1"/>
                </a:solidFill>
                <a:latin typeface="Segoe UI Light" pitchFamily="34" charset="0"/>
              </a:rPr>
              <a:t>po</a:t>
            </a:r>
            <a:r>
              <a:rPr lang="en-US" sz="2700" dirty="0">
                <a:solidFill>
                  <a:schemeClr val="bg1"/>
                </a:solidFill>
                <a:latin typeface="Segoe UI Light" pitchFamily="34" charset="0"/>
              </a:rPr>
              <a:t> batteries can be thrown away</a:t>
            </a:r>
          </a:p>
          <a:p>
            <a:pPr marL="457200" indent="-457200">
              <a:spcAft>
                <a:spcPts val="1200"/>
              </a:spcAft>
              <a:buFontTx/>
              <a:buChar char="-"/>
            </a:pPr>
            <a:endParaRPr lang="en-US" sz="2700" dirty="0" smtClean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054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>
            <p:custDataLst>
              <p:tags r:id="rId2"/>
            </p:custDataLst>
          </p:nvPr>
        </p:nvSpPr>
        <p:spPr>
          <a:xfrm>
            <a:off x="609600" y="304800"/>
            <a:ext cx="8382000" cy="762000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07B6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 smtClean="0">
                <a:latin typeface="Segoe UI Light" pitchFamily="34" charset="0"/>
              </a:rPr>
              <a:t>Ethical Challenges</a:t>
            </a:r>
            <a:endParaRPr lang="en-US" sz="4400" b="1" dirty="0">
              <a:latin typeface="Segoe UI Light" pitchFamily="34" charset="0"/>
            </a:endParaRPr>
          </a:p>
        </p:txBody>
      </p:sp>
      <p:sp>
        <p:nvSpPr>
          <p:cNvPr id="2" name="TextBox 1"/>
          <p:cNvSpPr txBox="1"/>
          <p:nvPr>
            <p:custDataLst>
              <p:tags r:id="rId3"/>
            </p:custDataLst>
          </p:nvPr>
        </p:nvSpPr>
        <p:spPr>
          <a:xfrm>
            <a:off x="914400" y="1295400"/>
            <a:ext cx="8153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Segoe UI Light" pitchFamily="34" charset="0"/>
              </a:rPr>
              <a:t>Safety of the complete product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Segoe UI Light" pitchFamily="34" charset="0"/>
              </a:rPr>
              <a:t>Misinformation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Segoe UI Light" pitchFamily="34" charset="0"/>
              </a:rPr>
              <a:t>Rear-view camera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Segoe UI Light" pitchFamily="34" charset="0"/>
              </a:rPr>
              <a:t>Warning labels for battery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Segoe UI Light" pitchFamily="34" charset="0"/>
              </a:rPr>
              <a:t>Operating conditions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Segoe UI Light" pitchFamily="34" charset="0"/>
              </a:rPr>
              <a:t>LCD display mount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Segoe UI Light" pitchFamily="34" charset="0"/>
              </a:rPr>
              <a:t>User manual</a:t>
            </a:r>
            <a:endParaRPr lang="en-US" sz="2800" dirty="0" smtClean="0">
              <a:solidFill>
                <a:schemeClr val="bg1"/>
              </a:solidFill>
              <a:latin typeface="Segoe UI Light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en-US" sz="28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2988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>
            <p:custDataLst>
              <p:tags r:id="rId2"/>
            </p:custDataLst>
          </p:nvPr>
        </p:nvSpPr>
        <p:spPr>
          <a:xfrm>
            <a:off x="533400" y="304800"/>
            <a:ext cx="8382000" cy="762000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07B6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Segoe UI Light" pitchFamily="34" charset="0"/>
              </a:rPr>
              <a:t>Questions ?</a:t>
            </a:r>
            <a:endParaRPr lang="en-US" sz="3600" b="1" dirty="0">
              <a:latin typeface="Segoe UI Light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5792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kvIg4aE73nWZqwEgfGYX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s7eCiGs7almLgsMtDXo5I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uhoSxV2qp3vvQExSsMtyR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jJXEhtETQAckCXep8w5JV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fKB7VLuCB9fsXEVTEyMvc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jw1zD2EXt851tc29xToeY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4aZzufSxXq5lr55l7sXE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nWbJQu0S6XWgrRA4yp5V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V8KW3bLWgklXM2oKonw4j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oaEeL3TyzKWI12YUqO69H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Vt4yFN0Hp5kNJzhPqI3H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M6WWG4sO9WLM0drH0xSG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031mMuXHXaqNfb9dn5yS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ndjpCAoo6ZQks0wj1wJH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nWk6FclX9Tf9GN2mRmjz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WVI8G3318DIdQm4vUb29P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4jkJgEFmoy7VZooxwhT8K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qsXFhlr7xTBZQoOXMpmL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5UnG7nFLfHdsSRMAmjUh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k0yZIzuuLYmfm2iBd4sLD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MnwWbc22RX9Szn88E6gLV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6CuJiL5QPfzqeasMnisJ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PDmNEVolQg3eJCj8uAEf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6usVt5pmvSYxhTrsUgW08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i99XFSIYjc6Gw0gmh0rtJ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sGTzlVobM7gcbjMwpxDxy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qAnqbxZWyFaBGs46wMz8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pjPWALAUPc8HfibUKRbPy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2zCjrj0QXqkqb3BeWdlE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tZdLUB2IWArOhfjhjhTY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O78jvUXuUL46D5GopOfu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ZmMmVFU3KRJMDoEMixOY6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2d9GbDTuaZcCPKlXze3q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eEvrOxGq4XprhjATpwpN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lj0H1B6grwDrkzceuhafH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z0zTqlXzUFn8RPFuBhnTy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YnqMKkKMfUcBKZ77aLiSB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4bHnzZFTRObT2ctEACO8p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Wg5Gmt6CAF40if4mLK7m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pQXVEwbG3txBeriTDbMfd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O2TdzeR313pyQeJrPzrUC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sH0D4S7VANaU2U1qXWO0s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bGA3ablcOjTdzcdV9YV5s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nWcOpoCu5B8Xvj30IWAnZ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IMtPoS3h1r6PpHhd6QFpb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0OlPd1NQ4m1AiERmLWzk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4CGTS8gZv5BwVntAbBGfx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VV1o9mbDNFCJKJ8j8Ez5R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MIuTaLYDZKiGLStZUOSh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TcDKrRs1FsUYXfGEt0RP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Zr2nrEFFhZF1SvR9JTvBj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oHODNlrO0rTfdbH4qNmZb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jVmaNkgXkqkH3lyORketY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8ChFrEtHfk6tnTgCx7x27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Vw8mvBW2LIW6NKS7SBuC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OhkZxBb8PrSJVJXZ9NnMV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AAXFyeM7VV6EGLw59SKdz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wh6vJpeVyuiVVypP3IfDM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Z837ANsBSXqc3Fz2umS0n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mLPYFjP1YVCvhXsCOqsWC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c0jrMkLz76S8fbCdfztJ2w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BlIvohj5YQ3430kYggzB7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X1DAXOvfphQwm8XKFp15F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ROJ4bPg6saQA0KhnVhGGY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5aXySew3g4Ddq4KftCp3A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iz4H4VO3m1FULUmpe8vT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krTSBcpz7HjCXbvokr6TB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50LfSR5wvVX22Xcq7lR18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NOutJcjcnuF5rDqMEI33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2ZayC6RoV97GJeQQPmGpXI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Aal7VLe055ZIcWLo8Tdjy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nXwyZlH9X4Qadk8BgxYmo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l9PdlGzKUwXfAU9sPWFrS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5Jrt0fzaQd47NoAmLSiW7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Mr5craR58QU7Uk8zd1Kc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56xK0TM54rsaSpLzZ2wbT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2ZayC6RoV97GJeQQPmGpXI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WGLxf7HR1oaQWS6EZYIgj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Aal7VLe055ZIcWLo8Tdjy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nXwyZlH9X4Qadk8BgxYmo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2ZayC6RoV97GJeQQPmGpXI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Aal7VLe055ZIcWLo8Tdjy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nXwyZlH9X4Qadk8BgxYmo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iz4H4VO3m1FULUmpe8vTR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50LfSR5wvVX22Xcq7lR18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NOutJcjcnuF5rDqMEI33w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cVZv576ghfUhMBKkHwHjjh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tkIaX5IxOKHMDNjjcD2Od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pjLMuKsVG2mFud63WiRfG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rtlCol="0" anchor="ctr"/>
      <a:lstStyle>
        <a:defPPr algn="ctr">
          <a:defRPr sz="105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</TotalTime>
  <Words>215</Words>
  <Application>Microsoft Office PowerPoint</Application>
  <PresentationFormat>On-screen Show (4:3)</PresentationFormat>
  <Paragraphs>38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Engineering Computer Network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477GRP3</dc:creator>
  <cp:lastModifiedBy>Gamini</cp:lastModifiedBy>
  <cp:revision>95</cp:revision>
  <dcterms:created xsi:type="dcterms:W3CDTF">2011-09-13T21:33:31Z</dcterms:created>
  <dcterms:modified xsi:type="dcterms:W3CDTF">2011-11-16T18:34:58Z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true</vt:lpwstr>
  </property>
  <property fmtid="{D5CDD505-2E9C-101B-9397-08002B2CF9AE}" pid="3" name="Google.Documents.DocumentId">
    <vt:lpwstr>1rrNRvJHr3Xdq2RLaY37AiXWZzZibJfAO0TVBpABPgTA</vt:lpwstr>
  </property>
  <property fmtid="{D5CDD505-2E9C-101B-9397-08002B2CF9AE}" pid="4" name="Google.Documents.RevisionId">
    <vt:lpwstr>15908296243129939370</vt:lpwstr>
  </property>
  <property fmtid="{D5CDD505-2E9C-101B-9397-08002B2CF9AE}" pid="5" name="Google.Documents.PreviousRevisionId">
    <vt:lpwstr>00801706872109801992</vt:lpwstr>
  </property>
  <property fmtid="{D5CDD505-2E9C-101B-9397-08002B2CF9AE}" pid="6" name="Google.Documents.PluginVersion">
    <vt:lpwstr>2.0.2424.7283</vt:lpwstr>
  </property>
  <property fmtid="{D5CDD505-2E9C-101B-9397-08002B2CF9AE}" pid="7" name="Google.Documents.MergeIncapabilityFlags">
    <vt:i4>0</vt:i4>
  </property>
</Properties>
</file>