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notesSlides/notesSlide4.xml" ContentType="application/vnd.openxmlformats-officedocument.presentationml.notesSlide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56" r:id="rId4"/>
    <p:sldId id="264" r:id="rId5"/>
    <p:sldId id="261" r:id="rId6"/>
    <p:sldId id="262" r:id="rId7"/>
    <p:sldId id="260" r:id="rId8"/>
    <p:sldId id="263" r:id="rId9"/>
  </p:sldIdLst>
  <p:sldSz cx="9906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264" y="786"/>
      </p:cViewPr>
      <p:guideLst>
        <p:guide orient="horz" pos="230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0205B-E53A-4854-9832-E7959D4B2F5F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85800"/>
            <a:ext cx="4641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9808-0E32-42EB-878F-BE366181A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531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1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79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65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791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682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11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518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40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42950" y="2272458"/>
            <a:ext cx="84201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85900" y="4145280"/>
            <a:ext cx="69342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924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9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181850" y="292951"/>
            <a:ext cx="222885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95300" y="292951"/>
            <a:ext cx="652145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74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25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82506" y="4700694"/>
            <a:ext cx="8420100" cy="14528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82506" y="3100497"/>
            <a:ext cx="84201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1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95300" y="1706882"/>
            <a:ext cx="437515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35550" y="1706882"/>
            <a:ext cx="437515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3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5300" y="1637456"/>
            <a:ext cx="437687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95300" y="2319868"/>
            <a:ext cx="437687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032115" y="1637456"/>
            <a:ext cx="437859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032115" y="2319868"/>
            <a:ext cx="437859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0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269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2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5305" y="291254"/>
            <a:ext cx="3259006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72972" y="291256"/>
            <a:ext cx="5537729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95305" y="1530777"/>
            <a:ext cx="3259006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8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41645" y="5120641"/>
            <a:ext cx="59436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41645" y="653627"/>
            <a:ext cx="59436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41645" y="5725162"/>
            <a:ext cx="59436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44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95300" y="292947"/>
            <a:ext cx="8915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95300" y="1706882"/>
            <a:ext cx="89154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95300" y="6780111"/>
            <a:ext cx="2311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3AB2-686C-4E79-92A9-B09725C4D68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384550" y="6780111"/>
            <a:ext cx="31369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099300" y="6780111"/>
            <a:ext cx="2311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99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9" Type="http://schemas.openxmlformats.org/officeDocument/2006/relationships/tags" Target="../tags/tag110.xml"/><Relationship Id="rId21" Type="http://schemas.openxmlformats.org/officeDocument/2006/relationships/tags" Target="../tags/tag92.xml"/><Relationship Id="rId34" Type="http://schemas.openxmlformats.org/officeDocument/2006/relationships/tags" Target="../tags/tag105.xml"/><Relationship Id="rId42" Type="http://schemas.openxmlformats.org/officeDocument/2006/relationships/tags" Target="../tags/tag113.xml"/><Relationship Id="rId47" Type="http://schemas.openxmlformats.org/officeDocument/2006/relationships/tags" Target="../tags/tag118.xml"/><Relationship Id="rId50" Type="http://schemas.openxmlformats.org/officeDocument/2006/relationships/tags" Target="../tags/tag121.xml"/><Relationship Id="rId55" Type="http://schemas.openxmlformats.org/officeDocument/2006/relationships/tags" Target="../tags/tag126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tags" Target="../tags/tag104.xml"/><Relationship Id="rId38" Type="http://schemas.openxmlformats.org/officeDocument/2006/relationships/tags" Target="../tags/tag109.xml"/><Relationship Id="rId46" Type="http://schemas.openxmlformats.org/officeDocument/2006/relationships/tags" Target="../tags/tag117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41" Type="http://schemas.openxmlformats.org/officeDocument/2006/relationships/tags" Target="../tags/tag112.xml"/><Relationship Id="rId54" Type="http://schemas.openxmlformats.org/officeDocument/2006/relationships/tags" Target="../tags/tag125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tags" Target="../tags/tag103.xml"/><Relationship Id="rId37" Type="http://schemas.openxmlformats.org/officeDocument/2006/relationships/tags" Target="../tags/tag108.xml"/><Relationship Id="rId40" Type="http://schemas.openxmlformats.org/officeDocument/2006/relationships/tags" Target="../tags/tag111.xml"/><Relationship Id="rId45" Type="http://schemas.openxmlformats.org/officeDocument/2006/relationships/tags" Target="../tags/tag116.xml"/><Relationship Id="rId53" Type="http://schemas.openxmlformats.org/officeDocument/2006/relationships/tags" Target="../tags/tag124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tags" Target="../tags/tag107.xml"/><Relationship Id="rId49" Type="http://schemas.openxmlformats.org/officeDocument/2006/relationships/tags" Target="../tags/tag120.xml"/><Relationship Id="rId57" Type="http://schemas.openxmlformats.org/officeDocument/2006/relationships/notesSlide" Target="../notesSlides/notesSlide3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4" Type="http://schemas.openxmlformats.org/officeDocument/2006/relationships/tags" Target="../tags/tag115.xml"/><Relationship Id="rId52" Type="http://schemas.openxmlformats.org/officeDocument/2006/relationships/tags" Target="../tags/tag123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tags" Target="../tags/tag106.xml"/><Relationship Id="rId43" Type="http://schemas.openxmlformats.org/officeDocument/2006/relationships/tags" Target="../tags/tag114.xml"/><Relationship Id="rId48" Type="http://schemas.openxmlformats.org/officeDocument/2006/relationships/tags" Target="../tags/tag119.xml"/><Relationship Id="rId56" Type="http://schemas.openxmlformats.org/officeDocument/2006/relationships/slideLayout" Target="../slideLayouts/slideLayout1.xml"/><Relationship Id="rId8" Type="http://schemas.openxmlformats.org/officeDocument/2006/relationships/tags" Target="../tags/tag79.xml"/><Relationship Id="rId51" Type="http://schemas.openxmlformats.org/officeDocument/2006/relationships/tags" Target="../tags/tag122.xml"/><Relationship Id="rId3" Type="http://schemas.openxmlformats.org/officeDocument/2006/relationships/tags" Target="../tags/tag7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39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44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gineering.purdue.edu/477grp3/images/img01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3966" y="1544321"/>
            <a:ext cx="9929966" cy="4401767"/>
          </a:xfrm>
          <a:prstGeom prst="rect">
            <a:avLst/>
          </a:prstGeom>
          <a:noFill/>
        </p:spPr>
      </p:pic>
      <p:sp>
        <p:nvSpPr>
          <p:cNvPr id="10" name="Snip Diagonal Corner Rectangle 9"/>
          <p:cNvSpPr/>
          <p:nvPr>
            <p:custDataLst>
              <p:tags r:id="rId3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300" b="1" dirty="0" smtClean="0">
                <a:latin typeface="Segoe UI" pitchFamily="34" charset="0"/>
                <a:cs typeface="Segoe UI" pitchFamily="34" charset="0"/>
              </a:rPr>
              <a:t>ADITYA B.</a:t>
            </a:r>
            <a:r>
              <a:rPr lang="en-US" sz="1300" dirty="0" smtClean="0">
                <a:latin typeface="Segoe UI" pitchFamily="34" charset="0"/>
                <a:cs typeface="Segoe UI" pitchFamily="34" charset="0"/>
              </a:rPr>
              <a:t> BRANDON G. MARCELO L. NIKHIL S. </a:t>
            </a:r>
            <a:endParaRPr lang="en-US" sz="13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4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400" dirty="0" smtClean="0">
                <a:latin typeface="Segoe UI" pitchFamily="34" charset="0"/>
                <a:cs typeface="Segoe UI" pitchFamily="34" charset="0"/>
              </a:rPr>
              <a:t> THE INCREDIBLE HUD</a:t>
            </a:r>
            <a:endParaRPr lang="en-US" sz="3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PSSCs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5131506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display critical system information via a heads-up-display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HUD)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measure telemetry information (speed, acceleration, temperature,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and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GPS) and store it to flash memory.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maintain portability through the use of a rechargeable battery system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enable/disable important features within the display (full information, minimal, on/off).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plot recorded GPS data on a map while overlaying telemetry information on a computer. 	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>
            <p:custDataLst>
              <p:tags r:id="rId2"/>
            </p:custDataLst>
          </p:nvPr>
        </p:nvSpPr>
        <p:spPr>
          <a:xfrm>
            <a:off x="381000" y="228600"/>
            <a:ext cx="9144000" cy="309033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Custom PCB</a:t>
            </a:r>
          </a:p>
        </p:txBody>
      </p:sp>
      <p:sp>
        <p:nvSpPr>
          <p:cNvPr id="56" name="Rectangle 55"/>
          <p:cNvSpPr/>
          <p:nvPr>
            <p:custDataLst>
              <p:tags r:id="rId3"/>
            </p:custDataLst>
          </p:nvPr>
        </p:nvSpPr>
        <p:spPr>
          <a:xfrm>
            <a:off x="3429003" y="6138332"/>
            <a:ext cx="3170767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Segoe UI Light" pitchFamily="34" charset="0"/>
              </a:rPr>
              <a:t>Custom PCB</a:t>
            </a:r>
          </a:p>
        </p:txBody>
      </p:sp>
      <p:cxnSp>
        <p:nvCxnSpPr>
          <p:cNvPr id="57" name="Elbow Connector 198"/>
          <p:cNvCxnSpPr>
            <a:stCxn id="86" idx="3"/>
            <a:endCxn id="60" idx="0"/>
          </p:cNvCxnSpPr>
          <p:nvPr>
            <p:custDataLst>
              <p:tags r:id="rId4"/>
            </p:custDataLst>
          </p:nvPr>
        </p:nvCxnSpPr>
        <p:spPr>
          <a:xfrm flipH="1" flipV="1">
            <a:off x="2019299" y="575732"/>
            <a:ext cx="3849686" cy="2324104"/>
          </a:xfrm>
          <a:prstGeom prst="bentConnector4">
            <a:avLst>
              <a:gd name="adj1" fmla="val -17374"/>
              <a:gd name="adj2" fmla="val 1102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199"/>
          <p:cNvCxnSpPr>
            <a:stCxn id="86" idx="3"/>
            <a:endCxn id="62" idx="0"/>
          </p:cNvCxnSpPr>
          <p:nvPr>
            <p:custDataLst>
              <p:tags r:id="rId5"/>
            </p:custDataLst>
          </p:nvPr>
        </p:nvCxnSpPr>
        <p:spPr>
          <a:xfrm flipV="1">
            <a:off x="5868989" y="567267"/>
            <a:ext cx="2140481" cy="2332571"/>
          </a:xfrm>
          <a:prstGeom prst="bentConnector4">
            <a:avLst>
              <a:gd name="adj1" fmla="val 31705"/>
              <a:gd name="adj2" fmla="val 1098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Elbow Connector 200"/>
          <p:cNvCxnSpPr>
            <a:stCxn id="86" idx="3"/>
            <a:endCxn id="61" idx="0"/>
          </p:cNvCxnSpPr>
          <p:nvPr>
            <p:custDataLst>
              <p:tags r:id="rId6"/>
            </p:custDataLst>
          </p:nvPr>
        </p:nvCxnSpPr>
        <p:spPr>
          <a:xfrm flipH="1" flipV="1">
            <a:off x="5067299" y="567267"/>
            <a:ext cx="801686" cy="2332571"/>
          </a:xfrm>
          <a:prstGeom prst="bentConnector4">
            <a:avLst>
              <a:gd name="adj1" fmla="val -84291"/>
              <a:gd name="adj2" fmla="val 1098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>
            <p:custDataLst>
              <p:tags r:id="rId7"/>
            </p:custDataLst>
          </p:nvPr>
        </p:nvSpPr>
        <p:spPr>
          <a:xfrm>
            <a:off x="609599" y="575732"/>
            <a:ext cx="2819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Accelerometer (MMA7361)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61" name="Rectangle 60"/>
          <p:cNvSpPr/>
          <p:nvPr>
            <p:custDataLst>
              <p:tags r:id="rId8"/>
            </p:custDataLst>
          </p:nvPr>
        </p:nvSpPr>
        <p:spPr>
          <a:xfrm>
            <a:off x="3657599" y="567265"/>
            <a:ext cx="2819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Thermometer (LM335A)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62" name="Rectangle 61"/>
          <p:cNvSpPr/>
          <p:nvPr>
            <p:custDataLst>
              <p:tags r:id="rId9"/>
            </p:custDataLst>
          </p:nvPr>
        </p:nvSpPr>
        <p:spPr>
          <a:xfrm>
            <a:off x="6599766" y="567265"/>
            <a:ext cx="2819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GPS module (Copernicus)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63" name="Rectangle 62"/>
          <p:cNvSpPr/>
          <p:nvPr>
            <p:custDataLst>
              <p:tags r:id="rId10"/>
            </p:custDataLst>
          </p:nvPr>
        </p:nvSpPr>
        <p:spPr>
          <a:xfrm>
            <a:off x="609602" y="1490132"/>
            <a:ext cx="88095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Microcontroller (PIC32MX564F128L)</a:t>
            </a:r>
          </a:p>
        </p:txBody>
      </p:sp>
      <p:cxnSp>
        <p:nvCxnSpPr>
          <p:cNvPr id="64" name="Straight Arrow Connector 63"/>
          <p:cNvCxnSpPr>
            <a:stCxn id="60" idx="2"/>
          </p:cNvCxnSpPr>
          <p:nvPr>
            <p:custDataLst>
              <p:tags r:id="rId11"/>
            </p:custDataLst>
          </p:nvPr>
        </p:nvCxnSpPr>
        <p:spPr>
          <a:xfrm>
            <a:off x="2019299" y="956732"/>
            <a:ext cx="0" cy="53340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>
            <p:custDataLst>
              <p:tags r:id="rId12"/>
            </p:custDataLst>
          </p:nvPr>
        </p:nvCxnSpPr>
        <p:spPr>
          <a:xfrm>
            <a:off x="5029199" y="948267"/>
            <a:ext cx="0" cy="54186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>
            <p:custDataLst>
              <p:tags r:id="rId13"/>
            </p:custDataLst>
          </p:nvPr>
        </p:nvCxnSpPr>
        <p:spPr>
          <a:xfrm>
            <a:off x="7924799" y="948267"/>
            <a:ext cx="0" cy="54186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>
            <p:custDataLst>
              <p:tags r:id="rId14"/>
            </p:custDataLst>
          </p:nvPr>
        </p:nvSpPr>
        <p:spPr>
          <a:xfrm>
            <a:off x="1485899" y="1490133"/>
            <a:ext cx="1066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10-bit ATD x3</a:t>
            </a:r>
            <a:endParaRPr lang="en-US" sz="1200" dirty="0">
              <a:latin typeface="Segoe UI Light" pitchFamily="34" charset="0"/>
            </a:endParaRPr>
          </a:p>
        </p:txBody>
      </p:sp>
      <p:sp>
        <p:nvSpPr>
          <p:cNvPr id="68" name="TextBox 67"/>
          <p:cNvSpPr txBox="1"/>
          <p:nvPr>
            <p:custDataLst>
              <p:tags r:id="rId15"/>
            </p:custDataLst>
          </p:nvPr>
        </p:nvSpPr>
        <p:spPr>
          <a:xfrm>
            <a:off x="4485215" y="1487343"/>
            <a:ext cx="10583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10-bit ATD x1</a:t>
            </a:r>
            <a:endParaRPr lang="en-US" sz="1200" dirty="0">
              <a:latin typeface="Segoe UI Light" pitchFamily="34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16"/>
            </p:custDataLst>
          </p:nvPr>
        </p:nvSpPr>
        <p:spPr>
          <a:xfrm>
            <a:off x="7480300" y="1490133"/>
            <a:ext cx="10583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UART x1</a:t>
            </a:r>
          </a:p>
        </p:txBody>
      </p:sp>
      <p:cxnSp>
        <p:nvCxnSpPr>
          <p:cNvPr id="70" name="Straight Arrow Connector 69"/>
          <p:cNvCxnSpPr/>
          <p:nvPr>
            <p:custDataLst>
              <p:tags r:id="rId17"/>
            </p:custDataLst>
          </p:nvPr>
        </p:nvCxnSpPr>
        <p:spPr>
          <a:xfrm rot="10800000">
            <a:off x="8017933" y="965199"/>
            <a:ext cx="0" cy="541867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18"/>
            </p:custDataLst>
          </p:nvPr>
        </p:nvCxnSpPr>
        <p:spPr>
          <a:xfrm flipV="1">
            <a:off x="1904999" y="1138765"/>
            <a:ext cx="228600" cy="127000"/>
          </a:xfrm>
          <a:prstGeom prst="line">
            <a:avLst/>
          </a:prstGeom>
          <a:ln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19"/>
            </p:custDataLst>
          </p:nvPr>
        </p:nvCxnSpPr>
        <p:spPr>
          <a:xfrm flipV="1">
            <a:off x="4900081" y="1138765"/>
            <a:ext cx="228600" cy="127000"/>
          </a:xfrm>
          <a:prstGeom prst="line">
            <a:avLst/>
          </a:prstGeom>
          <a:ln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>
            <p:custDataLst>
              <p:tags r:id="rId20"/>
            </p:custDataLst>
          </p:nvPr>
        </p:nvSpPr>
        <p:spPr>
          <a:xfrm>
            <a:off x="7619999" y="109763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Segoe UI Light" pitchFamily="34" charset="0"/>
              </a:rPr>
              <a:t>Tx</a:t>
            </a:r>
            <a:endParaRPr lang="en-US" sz="1200" dirty="0">
              <a:latin typeface="Segoe UI Light" pitchFamily="34" charset="0"/>
            </a:endParaRPr>
          </a:p>
        </p:txBody>
      </p:sp>
      <p:sp>
        <p:nvSpPr>
          <p:cNvPr id="74" name="TextBox 73"/>
          <p:cNvSpPr txBox="1"/>
          <p:nvPr>
            <p:custDataLst>
              <p:tags r:id="rId21"/>
            </p:custDataLst>
          </p:nvPr>
        </p:nvSpPr>
        <p:spPr>
          <a:xfrm>
            <a:off x="8000999" y="110913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Light" pitchFamily="34" charset="0"/>
              </a:rPr>
              <a:t>Rx</a:t>
            </a:r>
            <a:endParaRPr lang="en-US" sz="1200" dirty="0">
              <a:latin typeface="Segoe UI Light" pitchFamily="34" charset="0"/>
            </a:endParaRPr>
          </a:p>
        </p:txBody>
      </p: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4370914" y="2127535"/>
            <a:ext cx="64346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UART</a:t>
            </a:r>
          </a:p>
        </p:txBody>
      </p:sp>
      <p:sp>
        <p:nvSpPr>
          <p:cNvPr id="76" name="Rectangle 75"/>
          <p:cNvSpPr/>
          <p:nvPr>
            <p:custDataLst>
              <p:tags r:id="rId23"/>
            </p:custDataLst>
          </p:nvPr>
        </p:nvSpPr>
        <p:spPr>
          <a:xfrm>
            <a:off x="3200399" y="3748331"/>
            <a:ext cx="3657600" cy="2085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Atom Motherboard	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Segoe UI Light" pitchFamily="34" charset="0"/>
              </a:rPr>
              <a:t>(eBOX510-820-FL)	</a:t>
            </a:r>
            <a:endParaRPr lang="en-US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24"/>
            </p:custDataLst>
          </p:nvPr>
        </p:nvSpPr>
        <p:spPr>
          <a:xfrm>
            <a:off x="4370918" y="3739866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RS-232</a:t>
            </a:r>
          </a:p>
        </p:txBody>
      </p: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4603576" y="5556535"/>
            <a:ext cx="8216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5V DC IN</a:t>
            </a:r>
            <a:endParaRPr lang="en-US" sz="1200" dirty="0">
              <a:latin typeface="Segoe UI Light" pitchFamily="34" charset="0"/>
            </a:endParaRPr>
          </a:p>
        </p:txBody>
      </p:sp>
      <p:sp>
        <p:nvSpPr>
          <p:cNvPr id="79" name="Rectangle 78"/>
          <p:cNvSpPr/>
          <p:nvPr>
            <p:custDataLst>
              <p:tags r:id="rId26"/>
            </p:custDataLst>
          </p:nvPr>
        </p:nvSpPr>
        <p:spPr>
          <a:xfrm>
            <a:off x="3604680" y="6849530"/>
            <a:ext cx="2819400" cy="3894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egoe UI Light" pitchFamily="34" charset="0"/>
              </a:rPr>
              <a:t>7.4V 5000mAh Li-Po Battery</a:t>
            </a:r>
            <a:endParaRPr lang="en-US" sz="1600" dirty="0">
              <a:solidFill>
                <a:schemeClr val="tx1"/>
              </a:solidFill>
              <a:latin typeface="Segoe UI Light" pitchFamily="34" charset="0"/>
            </a:endParaRPr>
          </a:p>
        </p:txBody>
      </p:sp>
      <p:sp>
        <p:nvSpPr>
          <p:cNvPr id="80" name="Rectangle 79"/>
          <p:cNvSpPr/>
          <p:nvPr>
            <p:custDataLst>
              <p:tags r:id="rId27"/>
            </p:custDataLst>
          </p:nvPr>
        </p:nvSpPr>
        <p:spPr>
          <a:xfrm>
            <a:off x="3680880" y="6239926"/>
            <a:ext cx="2667000" cy="2751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LM2596  Switching Regulator</a:t>
            </a:r>
          </a:p>
        </p:txBody>
      </p:sp>
      <p:cxnSp>
        <p:nvCxnSpPr>
          <p:cNvPr id="81" name="Straight Arrow Connector 80"/>
          <p:cNvCxnSpPr>
            <a:stCxn id="79" idx="0"/>
            <a:endCxn id="80" idx="2"/>
          </p:cNvCxnSpPr>
          <p:nvPr>
            <p:custDataLst>
              <p:tags r:id="rId28"/>
            </p:custDataLst>
          </p:nvPr>
        </p:nvCxnSpPr>
        <p:spPr>
          <a:xfrm flipV="1">
            <a:off x="5014380" y="6515097"/>
            <a:ext cx="0" cy="334433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0"/>
            <a:endCxn id="78" idx="2"/>
          </p:cNvCxnSpPr>
          <p:nvPr>
            <p:custDataLst>
              <p:tags r:id="rId29"/>
            </p:custDataLst>
          </p:nvPr>
        </p:nvCxnSpPr>
        <p:spPr>
          <a:xfrm flipV="1">
            <a:off x="5014380" y="5833534"/>
            <a:ext cx="5" cy="406392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5" idx="2"/>
            <a:endCxn id="77" idx="0"/>
          </p:cNvCxnSpPr>
          <p:nvPr>
            <p:custDataLst>
              <p:tags r:id="rId30"/>
            </p:custDataLst>
          </p:nvPr>
        </p:nvCxnSpPr>
        <p:spPr>
          <a:xfrm>
            <a:off x="4692647" y="2404534"/>
            <a:ext cx="5" cy="1335332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5014379" y="2127535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latin typeface="Segoe UI Light" pitchFamily="34" charset="0"/>
              </a:rPr>
              <a:t>Vcc</a:t>
            </a:r>
            <a:endParaRPr lang="en-US" sz="1200" dirty="0" smtClean="0">
              <a:latin typeface="Segoe UI Light" pitchFamily="34" charset="0"/>
            </a:endParaRPr>
          </a:p>
        </p:txBody>
      </p:sp>
      <p:cxnSp>
        <p:nvCxnSpPr>
          <p:cNvPr id="85" name="Straight Arrow Connector 84"/>
          <p:cNvCxnSpPr>
            <a:stCxn id="88" idx="0"/>
          </p:cNvCxnSpPr>
          <p:nvPr>
            <p:custDataLst>
              <p:tags r:id="rId32"/>
            </p:custDataLst>
          </p:nvPr>
        </p:nvCxnSpPr>
        <p:spPr>
          <a:xfrm flipH="1" flipV="1">
            <a:off x="5336117" y="3166536"/>
            <a:ext cx="2" cy="57332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>
            <p:custDataLst>
              <p:tags r:id="rId33"/>
            </p:custDataLst>
          </p:nvPr>
        </p:nvSpPr>
        <p:spPr>
          <a:xfrm>
            <a:off x="4803248" y="2633140"/>
            <a:ext cx="1065741" cy="533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Segoe UI Light" pitchFamily="34" charset="0"/>
              </a:rPr>
              <a:t>FA1117 Linear Regulator</a:t>
            </a:r>
          </a:p>
        </p:txBody>
      </p:sp>
      <p:cxnSp>
        <p:nvCxnSpPr>
          <p:cNvPr id="87" name="Straight Arrow Connector 86"/>
          <p:cNvCxnSpPr>
            <a:stCxn id="86" idx="0"/>
            <a:endCxn id="84" idx="2"/>
          </p:cNvCxnSpPr>
          <p:nvPr>
            <p:custDataLst>
              <p:tags r:id="rId34"/>
            </p:custDataLst>
          </p:nvPr>
        </p:nvCxnSpPr>
        <p:spPr>
          <a:xfrm flipH="1" flipV="1">
            <a:off x="5336113" y="2404534"/>
            <a:ext cx="6" cy="228606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>
            <p:custDataLst>
              <p:tags r:id="rId35"/>
            </p:custDataLst>
          </p:nvPr>
        </p:nvSpPr>
        <p:spPr>
          <a:xfrm>
            <a:off x="5014385" y="3739864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USB</a:t>
            </a:r>
          </a:p>
        </p:txBody>
      </p:sp>
      <p:sp>
        <p:nvSpPr>
          <p:cNvPr id="89" name="TextBox 88"/>
          <p:cNvSpPr txBox="1"/>
          <p:nvPr>
            <p:custDataLst>
              <p:tags r:id="rId36"/>
            </p:custDataLst>
          </p:nvPr>
        </p:nvSpPr>
        <p:spPr>
          <a:xfrm>
            <a:off x="6214536" y="3741634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USB</a:t>
            </a:r>
          </a:p>
        </p:txBody>
      </p: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214536" y="4032535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VGA</a:t>
            </a:r>
          </a:p>
        </p:txBody>
      </p:sp>
      <p:sp>
        <p:nvSpPr>
          <p:cNvPr id="91" name="Rectangle 90"/>
          <p:cNvSpPr/>
          <p:nvPr>
            <p:custDataLst>
              <p:tags r:id="rId38"/>
            </p:custDataLst>
          </p:nvPr>
        </p:nvSpPr>
        <p:spPr>
          <a:xfrm>
            <a:off x="8017933" y="3741635"/>
            <a:ext cx="1401232" cy="5678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egoe UI Light" pitchFamily="34" charset="0"/>
              </a:rPr>
              <a:t>Pico Projector</a:t>
            </a:r>
          </a:p>
        </p:txBody>
      </p:sp>
      <p:cxnSp>
        <p:nvCxnSpPr>
          <p:cNvPr id="92" name="Straight Arrow Connector 91"/>
          <p:cNvCxnSpPr>
            <a:stCxn id="89" idx="3"/>
          </p:cNvCxnSpPr>
          <p:nvPr>
            <p:custDataLst>
              <p:tags r:id="rId39"/>
            </p:custDataLst>
          </p:nvPr>
        </p:nvCxnSpPr>
        <p:spPr>
          <a:xfrm>
            <a:off x="6858003" y="3880134"/>
            <a:ext cx="1151467" cy="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0" idx="3"/>
          </p:cNvCxnSpPr>
          <p:nvPr>
            <p:custDataLst>
              <p:tags r:id="rId40"/>
            </p:custDataLst>
          </p:nvPr>
        </p:nvCxnSpPr>
        <p:spPr>
          <a:xfrm>
            <a:off x="6858003" y="4171035"/>
            <a:ext cx="1159933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>
            <p:custDataLst>
              <p:tags r:id="rId41"/>
            </p:custDataLst>
          </p:nvPr>
        </p:nvSpPr>
        <p:spPr>
          <a:xfrm>
            <a:off x="6934199" y="3665436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Power only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95" name="TextBox 94"/>
          <p:cNvSpPr txBox="1"/>
          <p:nvPr>
            <p:custDataLst>
              <p:tags r:id="rId42"/>
            </p:custDataLst>
          </p:nvPr>
        </p:nvSpPr>
        <p:spPr>
          <a:xfrm>
            <a:off x="6934199" y="3949414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Video Signal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6214535" y="4508056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USB</a:t>
            </a:r>
          </a:p>
        </p:txBody>
      </p:sp>
      <p:sp>
        <p:nvSpPr>
          <p:cNvPr id="97" name="Rectangle 96"/>
          <p:cNvSpPr/>
          <p:nvPr>
            <p:custDataLst>
              <p:tags r:id="rId44"/>
            </p:custDataLst>
          </p:nvPr>
        </p:nvSpPr>
        <p:spPr>
          <a:xfrm>
            <a:off x="8034867" y="4435331"/>
            <a:ext cx="1384298" cy="422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Flash Memory</a:t>
            </a:r>
          </a:p>
        </p:txBody>
      </p:sp>
      <p:cxnSp>
        <p:nvCxnSpPr>
          <p:cNvPr id="98" name="Straight Arrow Connector 97"/>
          <p:cNvCxnSpPr/>
          <p:nvPr>
            <p:custDataLst>
              <p:tags r:id="rId45"/>
            </p:custDataLst>
          </p:nvPr>
        </p:nvCxnSpPr>
        <p:spPr>
          <a:xfrm flipV="1">
            <a:off x="6858002" y="4594557"/>
            <a:ext cx="1159935" cy="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>
            <p:custDataLst>
              <p:tags r:id="rId46"/>
            </p:custDataLst>
          </p:nvPr>
        </p:nvCxnSpPr>
        <p:spPr>
          <a:xfrm flipV="1">
            <a:off x="6858002" y="4746955"/>
            <a:ext cx="1159935" cy="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>
            <p:custDataLst>
              <p:tags r:id="rId47"/>
            </p:custDataLst>
          </p:nvPr>
        </p:nvSpPr>
        <p:spPr>
          <a:xfrm>
            <a:off x="6913032" y="4393513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Power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101" name="TextBox 100"/>
          <p:cNvSpPr txBox="1"/>
          <p:nvPr>
            <p:custDataLst>
              <p:tags r:id="rId48"/>
            </p:custDataLst>
          </p:nvPr>
        </p:nvSpPr>
        <p:spPr>
          <a:xfrm>
            <a:off x="6913032" y="4749113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Data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6214536" y="5107277"/>
            <a:ext cx="6434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USB</a:t>
            </a:r>
          </a:p>
        </p:txBody>
      </p:sp>
      <p:sp>
        <p:nvSpPr>
          <p:cNvPr id="103" name="Rectangle 102"/>
          <p:cNvSpPr/>
          <p:nvPr>
            <p:custDataLst>
              <p:tags r:id="rId50"/>
            </p:custDataLst>
          </p:nvPr>
        </p:nvSpPr>
        <p:spPr>
          <a:xfrm>
            <a:off x="8034868" y="5034553"/>
            <a:ext cx="1384298" cy="422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Webcam</a:t>
            </a:r>
          </a:p>
        </p:txBody>
      </p:sp>
      <p:cxnSp>
        <p:nvCxnSpPr>
          <p:cNvPr id="104" name="Straight Arrow Connector 103"/>
          <p:cNvCxnSpPr/>
          <p:nvPr>
            <p:custDataLst>
              <p:tags r:id="rId51"/>
            </p:custDataLst>
          </p:nvPr>
        </p:nvCxnSpPr>
        <p:spPr>
          <a:xfrm flipV="1">
            <a:off x="6858003" y="5193778"/>
            <a:ext cx="1159935" cy="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>
            <p:custDataLst>
              <p:tags r:id="rId52"/>
            </p:custDataLst>
          </p:nvPr>
        </p:nvCxnSpPr>
        <p:spPr>
          <a:xfrm flipV="1">
            <a:off x="6858003" y="5346177"/>
            <a:ext cx="1159935" cy="1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>
            <p:custDataLst>
              <p:tags r:id="rId53"/>
            </p:custDataLst>
          </p:nvPr>
        </p:nvSpPr>
        <p:spPr>
          <a:xfrm>
            <a:off x="6913033" y="4992735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Power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107" name="TextBox 106"/>
          <p:cNvSpPr txBox="1"/>
          <p:nvPr>
            <p:custDataLst>
              <p:tags r:id="rId54"/>
            </p:custDataLst>
          </p:nvPr>
        </p:nvSpPr>
        <p:spPr>
          <a:xfrm>
            <a:off x="6913033" y="5348334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Segoe UI Light" pitchFamily="34" charset="0"/>
              </a:rPr>
              <a:t>Data</a:t>
            </a:r>
            <a:endParaRPr lang="en-US" sz="1000" dirty="0">
              <a:latin typeface="Segoe UI Light" pitchFamily="34" charset="0"/>
            </a:endParaRPr>
          </a:p>
        </p:txBody>
      </p: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304800" y="3886200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egoe UI Light" pitchFamily="34" charset="0"/>
              </a:rPr>
              <a:t>Block </a:t>
            </a:r>
            <a:r>
              <a:rPr lang="en-US" sz="4400" dirty="0" smtClean="0">
                <a:latin typeface="Segoe UI Light" pitchFamily="34" charset="0"/>
              </a:rPr>
              <a:t>Diagram</a:t>
            </a:r>
            <a:endParaRPr lang="en-US" sz="4400" dirty="0"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4151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PSSCs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5131506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display critical system information via a heads-up-display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HUD)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measure telemetry information (speed, acceleration, temperature,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and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GPS) and store it to flash memory.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maintain portability through the use of a rechargeable battery system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enable/disable important features within the display (full information, minimal, on/off).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plot recorded GPS data on a map while overlaying telemetry information on a computer. 	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4000" dirty="0" smtClean="0">
                <a:latin typeface="Segoe UI Light" pitchFamily="34" charset="0"/>
                <a:cs typeface="Segoe UI" pitchFamily="34" charset="0"/>
              </a:rPr>
              <a:t>Backpack Unit PCB</a:t>
            </a:r>
            <a:endParaRPr lang="en-US" sz="4000" dirty="0">
              <a:latin typeface="Segoe UI Light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4750" y="1218087"/>
            <a:ext cx="7391399" cy="59000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5652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>
            <p:custDataLst>
              <p:tags r:id="rId2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4000" dirty="0" smtClean="0">
                <a:latin typeface="Segoe UI Light" pitchFamily="34" charset="0"/>
                <a:cs typeface="Segoe UI" pitchFamily="34" charset="0"/>
              </a:rPr>
              <a:t>Microcontroller PCB (On-helmet)</a:t>
            </a:r>
            <a:endParaRPr lang="en-US" sz="4000" dirty="0">
              <a:latin typeface="Segoe UI Ligh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70" y="1371600"/>
            <a:ext cx="9746158" cy="5105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6403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275" y="1157377"/>
            <a:ext cx="5244038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nip Diagonal Corner Rectangle 4"/>
          <p:cNvSpPr/>
          <p:nvPr>
            <p:custDataLst>
              <p:tags r:id="rId5"/>
            </p:custDataLst>
          </p:nvPr>
        </p:nvSpPr>
        <p:spPr>
          <a:xfrm>
            <a:off x="323011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4000" dirty="0" smtClean="0">
                <a:latin typeface="Segoe UI Light" pitchFamily="34" charset="0"/>
                <a:cs typeface="Segoe UI" pitchFamily="34" charset="0"/>
              </a:rPr>
              <a:t>Microcontroller PCB (Zoom-in)</a:t>
            </a:r>
            <a:endParaRPr lang="en-US" sz="4000" dirty="0"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1630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nip Diagonal Corner Rectangle 4"/>
          <p:cNvSpPr/>
          <p:nvPr>
            <p:custDataLst>
              <p:tags r:id="rId4"/>
            </p:custDataLst>
          </p:nvPr>
        </p:nvSpPr>
        <p:spPr>
          <a:xfrm>
            <a:off x="323011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4000" dirty="0" smtClean="0">
                <a:latin typeface="Segoe UI Light" pitchFamily="34" charset="0"/>
                <a:cs typeface="Segoe UI" pitchFamily="34" charset="0"/>
              </a:rPr>
              <a:t>Microcontroller PCB (Zoom-in)</a:t>
            </a:r>
            <a:endParaRPr lang="en-US" sz="4000" dirty="0">
              <a:latin typeface="Segoe UI Ligh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219200"/>
            <a:ext cx="7919247" cy="587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6248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RoN7c9wHkZAkA44gusHH"/>
  <p:tag name="DVSHEQ" val="8477145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UFi4BUFxNiwneuaTmaA"/>
  <p:tag name="DVSHEQ" val="-59056636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0gl4YuxXe1TCLMDuKICV"/>
  <p:tag name="DVSHEQ" val="183712079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nxqNomGbSIXkrGDwv97f"/>
  <p:tag name="DVSHEQ" val="133798909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m701HBLruRcuTOEa6ag3"/>
  <p:tag name="DVSHEQ" val="-54190039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bFrkXQddtO7duaiNmF5pr"/>
  <p:tag name="DVSHEQ" val="-53062698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7XNPSk3WYfIbsyHKLxd0"/>
  <p:tag name="DVSHEQ" val="134228156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5goDlnJubDIWAjm90lTpR"/>
  <p:tag name="DVSHEQ" val="187273914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MZQeFVjSdd21HpcwWkrN"/>
  <p:tag name="DVSHEQ" val="-105572531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eSekAKckBbXjBDu83zRK"/>
  <p:tag name="DVSHEQ" val="62866831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yiFKOOW5plkLKYZllzGT"/>
  <p:tag name="DVSHEQ" val="-189257369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4nNz1OgSVRuvkWEPWnnv"/>
  <p:tag name="DVSHEQ" val="15534785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znCHhs8de39t5s5mPMJs"/>
  <p:tag name="DVSHEQ" val="-131852048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YQSw8Hei3C6HdiXeM8Ox"/>
  <p:tag name="DVSHEQ" val="84113903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heE3GvCjv74spXGvFzEC"/>
  <p:tag name="DVSHEQ" val="-188919602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pCJmSHAfGecvzDR51IFK"/>
  <p:tag name="DVSHEQ" val="-160023163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DKS0yhsfSMFoP2jjDVIf"/>
  <p:tag name="DVSHEQ" val="-5967124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gTo2DAxVX3LqZYuR8jNr"/>
  <p:tag name="DVSHEQ" val="190094297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QaOPLH5K2RyNuYCwDSHX"/>
  <p:tag name="DVSHEQ" val="76509324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Dp2lPLMosZtQ3deOOPPd"/>
  <p:tag name="DVSHEQ" val="140033556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TRcuvfCGUJoAexpMqSkXE"/>
  <p:tag name="DVSHEQ" val="160686166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jDVoiP4S7BBJxQQkw9Hx"/>
  <p:tag name="DVSHEQ" val="182794189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5gOGO1nXvfluiSQzQkRQR"/>
  <p:tag name="DVSHEQ" val="116159710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3nhEomMsgW1IXliGnkrxk"/>
  <p:tag name="DVSHEQ" val="-138966990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CNRWAxNOWRjdm6ItNGUC"/>
  <p:tag name="DVSHEQ" val="-1253713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ffX0KGPQHoOibSX5NqHr"/>
  <p:tag name="DVSHEQ" val="12597830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YEtt7R39XECnyCYzM7Y6"/>
  <p:tag name="DVSHEQ" val="195121335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p4UPwITtUUQCgiwhyXMx"/>
  <p:tag name="DVSHEQ" val="-80756210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9GOkk7dDzsis4fpyhllgt"/>
  <p:tag name="DVSHEQ" val="-164923597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wWlF3vz1jCsgn5vbBGPl"/>
  <p:tag name="DVSHEQ" val="155491826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hx2FgrBTLquRW0E8LVoz"/>
  <p:tag name="DVSHEQ" val="90651482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hq5gKpBf60HmdJdx93ifS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mT925xxoQx8wZk2S6lKY"/>
  <p:tag name="DVSHEQ" val="-136772932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9HYggkaVD8bDVfD3bAGX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84720689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hkIHFAFYV9DgZAPvcAi5p"/>
  <p:tag name="DVSHEQ" val="-200031559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HnqL7ACyJHgg6QAtg0j7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9502213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F8MsHkGDyOz663qU2TLM"/>
  <p:tag name="DVSHEQ" val="151510089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zgxzKxlu3IhtXDWjDQyB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QQZDKOJPYINW3yT7XDfv"/>
  <p:tag name="DVSHEQ" val="203391163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quJsLGgcEHg2iVt3zRUJ"/>
  <p:tag name="DVSHEQ" val="-15255321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8L77NFrshUOu8VKekHVIy"/>
  <p:tag name="DVSHEQ" val="-2029792839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i90R0VV7xBxnquUi22yM"/>
  <p:tag name="DVSHEQ" val="524563366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43360097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FvUvY8hPRb3MctZB3g13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QQZDKOJPYINW3yT7XDfv"/>
  <p:tag name="DVSHEQ" val="203391163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quJsLGgcEHg2iVt3zRUJ"/>
  <p:tag name="DVSHEQ" val="-1525532193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43360097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LQikP8mcvxW0umrFLMxJ"/>
  <p:tag name="DVSHEQ" val="-214571375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OOimlrlbzA8d81UhS6Wy"/>
  <p:tag name="DVSHEQ" val="-59056636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2QphEMEPgyXAiivj61WI"/>
  <p:tag name="DVSHEQ" val="-128603285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0HCcpp2BBByuMrW3MzxK"/>
  <p:tag name="DVSHEQ" val="84278310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fxJCMy0UCT58QHErmeME"/>
  <p:tag name="DVSHEQ" val="-13677293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2Ow3m2enbuyqr5tNCtBG"/>
  <p:tag name="DVSHEQ" val="-20297928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IkCPPcmH35u67DFEXA3W"/>
  <p:tag name="DVSHEQ" val="-19763123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pDAeplciXGCTuU5JcXGf"/>
  <p:tag name="DVSHEQ" val="-59056636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ApgyXzCi2gmnpSs7DTaS"/>
  <p:tag name="DVSHEQ" val="-131852048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OxByHThE0JWO3bYQnCGF"/>
  <p:tag name="DVSHEQ" val="-4837419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x6vcg4kN4Q4HAIXpSI0o"/>
  <p:tag name="DVSHEQ" val="8518922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rAPh8MvybRfs0u2uCdkc"/>
  <p:tag name="DVSHEQ" val="-13677293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JlAgTYKXEf6UFUnZVxhw"/>
  <p:tag name="DVSHEQ" val="-202979283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s8Ismo6N42XkRuHSTxOd"/>
  <p:tag name="DVSHEQ" val="-59056636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m6O77DhMV9rwTsyqBmRQ"/>
  <p:tag name="DVSHEQ" val="-131852048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Wl3Ti2DJIq0sLBDehswh"/>
  <p:tag name="DVSHEQ" val="19010525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SlAfksWslmPj9t4dle8b"/>
  <p:tag name="DVSHEQ" val="19149275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nqyxSwOWbE9RGsvmkjkD"/>
  <p:tag name="DVSHEQ" val="1795553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0wqGWMn5pkTV8sIi3IbNg"/>
  <p:tag name="DVSHEQ" val="-196630092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Dssaa37h8VmROayoFynW"/>
  <p:tag name="DVSHEQ" val="-100363739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01mViwXnbVSNduCd1h3"/>
  <p:tag name="DVSHEQ" val="-13677293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MAT7ukveT8BH5r8N7OKb"/>
  <p:tag name="DVSHEQ" val="-20297928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VWnlT3llEYbmeqtNOcs8"/>
  <p:tag name="DVSHEQ" val="-59056636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h573tpUtiysAFWK9qsTx"/>
  <p:tag name="DVSHEQ" val="-131852048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vIcIkj0yIpT8FhdQzWqb"/>
  <p:tag name="DVSHEQ" val="-136772932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UELw3FM0fKjEApQL4AsJ"/>
  <p:tag name="DVSHEQ" val="-202979283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HwhtVzSX7iVSOxXOglMI"/>
  <p:tag name="DVSHEQ" val="-59056636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9P0HOZNRQJXMRXeezJc7i"/>
  <p:tag name="DVSHEQ" val="-13677293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QtXrAQu6DoVsXbgikQS6"/>
  <p:tag name="DVSHEQ" val="-151301618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IHAiNgj6X7TyHgL7z55h"/>
  <p:tag name="DVSHEQ" val="-202979283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5XAJzGCzBRwOiZdG0BwC"/>
  <p:tag name="DVSHEQ" val="-59056636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XoxYNBC2clrJCDI4GCun"/>
  <p:tag name="DVSHEQ" val="74619809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2SYMUS4uKXYqZcbBT0Wy"/>
  <p:tag name="DVSHEQ" val="-65258486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ynzYVUT7C9UmEZ1HKXH"/>
  <p:tag name="DVSHEQ" val="42720455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LbEwS4JuqXnRwqokU9AR"/>
  <p:tag name="DVSHEQ" val="-13677293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g4PxBRicBXzSNbVs2P9C"/>
  <p:tag name="DVSHEQ" val="-20297928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wu8zCmQN7JEoUzGltScd"/>
  <p:tag name="DVSHEQ" val="-59056636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iECdpr7KIda4xkp2eVmN"/>
  <p:tag name="DVSHEQ" val="-200084327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doglMGmhpXQ6buWpWoGm"/>
  <p:tag name="DVSHEQ" val="558793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PXfWd8BfKBqjSz5zqVYr4"/>
  <p:tag name="DVSHEQ" val="-15881464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dQ1lWqDhRxAsqeW4Fqoq"/>
  <p:tag name="DVSHEQ" val="213801564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er8U5PYY7tPMaqkqKVE8"/>
  <p:tag name="DVSHEQ" val="-136772932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vJ3ItSJgYAC0Bzd1lNiT"/>
  <p:tag name="DVSHEQ" val="-202979283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DD3wJfGsMF7VWpRmm5eQ"/>
  <p:tag name="DVSHEQ" val="-59056636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aaOKcIzQQdRo6qEX8uAv"/>
  <p:tag name="DVSHEQ" val="-131852048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TFDNaYrcEzCotTHZ2XTW"/>
  <p:tag name="DVSHEQ" val="-130442127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4xjqIpXKgZsdg87oyApD"/>
  <p:tag name="DVSHEQ" val="-136772932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MHXKf9sCCQ7ZB5uJg1fU"/>
  <p:tag name="DVSHEQ" val="-202979283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WfCyRDpixblMLBtX9NiE"/>
  <p:tag name="DVSHEQ" val="-59056636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5hw1UPknnEYaLH8HhOdk"/>
  <p:tag name="DVSHEQ" val="362064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Vduk52ZuLQA0wHunHTRT"/>
  <p:tag name="DVSHEQ" val="107239109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DPjTfiRsCEek9l1QJAXa"/>
  <p:tag name="DVSHEQ" val="19072054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NBPLPsvtq3iaDHH0z1vV"/>
  <p:tag name="DVSHEQ" val="-136772932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VryNFr5Dm87W1I3ttpX8"/>
  <p:tag name="DVSHEQ" val="-202979283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1ZHk8I0VFSFtGod1N3nN"/>
  <p:tag name="DVSHEQ" val="-59056636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knyiD7yb1pkUOaRPVUWVU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fpz1SEayQ9oP2PxYbk3a"/>
  <p:tag name="DVSHEQ" val="109294729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7uRHg1YsxqcTh1LleIG8"/>
  <p:tag name="DVSHEQ" val="-4719741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YXIwqH1rYWoQh49an8zn"/>
  <p:tag name="DVSHEQ" val="-6068849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hq5gKpBf60HmdJdx93if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95BbITUTFPPckJINvdL7"/>
  <p:tag name="DVSHEQ" val="-7629727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1iyTsqLMcnx7hbyENo7KZ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7VhTzBvwkaE6OEL684nz3"/>
  <p:tag name="DVSHEQ" val="-129080943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85VeS4FWGGuNMd5p7O7Mb"/>
  <p:tag name="DVSHEQ" val="-56879449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9v7XD3ZVRC5MbXlIrRou"/>
  <p:tag name="DVSHEQ" val="54363684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1Sy0JXzrgQjyMJL62TGL"/>
  <p:tag name="DVSHEQ" val="-44788254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HqTrM5GVNkzxtepCj2mp"/>
  <p:tag name="DVSHEQ" val="-208198579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sCbBWkOvNcZPb77hatLl"/>
  <p:tag name="DVSHEQ" val="79542568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YffwGqzEocQrXgga8l7i"/>
  <p:tag name="DVSHEQ" val="-11347756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hzyRWygyd7Xp3pJUj5zR"/>
  <p:tag name="DVSHEQ" val="-136772932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xE3hu2RSE0ctEVmqDoV9"/>
  <p:tag name="DVSHEQ" val="149834092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MZJ9Q00kqdKsBHBspVwMv"/>
  <p:tag name="DVSHEQ" val="140188249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fuCkNIHJmoALEk8E1Rye"/>
  <p:tag name="DVSHEQ" val="-7528642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13eLXespmhe9tFdGcCIu"/>
  <p:tag name="DVSHEQ" val="-214350837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41WW8ggvVXk3Otz52LsgX"/>
  <p:tag name="DVSHEQ" val="196616412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xvRsqlEWvh2X1iOOXbUq"/>
  <p:tag name="DVSHEQ" val="181719763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5EcEA9Qfer2IprhOQ9g1"/>
  <p:tag name="DVSHEQ" val="-192153779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MwxNdWv42BYDpcgLLv5g"/>
  <p:tag name="DVSHEQ" val="41432570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AUjTnx9lKai4iSF6MVUKa"/>
  <p:tag name="DVSHEQ" val="197036909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KL14x4oLVyJbBeTQolJi"/>
  <p:tag name="DVSHEQ" val="-18699301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bjnLETnD7GQGN2CQXmD7"/>
  <p:tag name="DVSHEQ" val="-202979283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z6kAFYzbvScty7mtBgmo"/>
  <p:tag name="DVSHEQ" val="198926768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zG4SS5vor604cUKXppcK"/>
  <p:tag name="DVSHEQ" val="64571177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Z7FLtVKsV2j3xEwM5tG7"/>
  <p:tag name="DVSHEQ" val="372943827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tuVsJERWcBsHHXc7CzEZ"/>
  <p:tag name="DVSHEQ" val="-35250459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L8m6qCkJ4VqTDbQ0c5AZ"/>
  <p:tag name="DVSHEQ" val="-198638385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BQWzAYQ6trUvJM6CdeCs"/>
  <p:tag name="DVSHEQ" val="208140659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hNj1gBmyob73xw9R2lSX"/>
  <p:tag name="DVSHEQ" val="-131517582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Z8r3UzRmmn94z9fyHeKU"/>
  <p:tag name="DVSHEQ" val="-65759468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nFfAtmcgzA4iObzdHMG1"/>
  <p:tag name="DVSHEQ" val="-195874939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TsWZBtEEdxUgKMOk5v96"/>
  <p:tag name="DVSHEQ" val="-19176180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313</Words>
  <Application>Microsoft Office PowerPoint</Application>
  <PresentationFormat>Custom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</dc:creator>
  <cp:lastModifiedBy>ECE</cp:lastModifiedBy>
  <cp:revision>19</cp:revision>
  <dcterms:created xsi:type="dcterms:W3CDTF">2011-09-25T23:28:39Z</dcterms:created>
  <dcterms:modified xsi:type="dcterms:W3CDTF">2011-10-05T03:09:11Z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1lX5vFXoZ5_if806kL7QcHVl5sf1fKZEdu0BWWfOhJDI</vt:lpwstr>
  </property>
  <property fmtid="{D5CDD505-2E9C-101B-9397-08002B2CF9AE}" pid="3" name="Google.Documents.RevisionId">
    <vt:lpwstr>09696353638849426972</vt:lpwstr>
  </property>
  <property fmtid="{D5CDD505-2E9C-101B-9397-08002B2CF9AE}" pid="4" name="Google.Documents.PreviousRevisionId">
    <vt:lpwstr>14346559191758442149</vt:lpwstr>
  </property>
  <property fmtid="{D5CDD505-2E9C-101B-9397-08002B2CF9AE}" pid="5" name="Google.Documents.PluginVersion">
    <vt:lpwstr>2.0.2154.5604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