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344F-C099-D34D-9652-FAEF0B52FFD0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1B85-D1DF-7145-9375-F32B41FD6F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3DF09-831F-5A4B-8114-68FB22DAEBA0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F9922-ACDA-1641-9CD2-316B50B0C5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BE55FDC-175C-9640-A6BC-A0F911EC7304}" type="datetimeFigureOut">
              <a:rPr lang="en-US" smtClean="0"/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41706606-FAD6-464E-80AC-2049BA9C75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Incredible HUD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404602"/>
            <a:ext cx="7542212" cy="1030942"/>
          </a:xfrm>
        </p:spPr>
        <p:txBody>
          <a:bodyPr/>
          <a:lstStyle/>
          <a:p>
            <a:r>
              <a:rPr lang="en-US" dirty="0" smtClean="0">
                <a:latin typeface="Candara"/>
                <a:cs typeface="Segoe UI" pitchFamily="34" charset="0"/>
              </a:rPr>
              <a:t>ADITYA B. BRANDON G. MARCELO L. NIKHIL S. </a:t>
            </a:r>
          </a:p>
          <a:p>
            <a:endParaRPr lang="en-US" dirty="0"/>
          </a:p>
        </p:txBody>
      </p:sp>
      <p:pic>
        <p:nvPicPr>
          <p:cNvPr id="6" name="Picture 2" descr="https://engineering.purdue.edu/477grp3/images/img0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282" y="558800"/>
            <a:ext cx="7170118" cy="322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Commercial Product Packaging : Product #1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58421" y="2627721"/>
            <a:ext cx="4063265" cy="319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Zeal Optics Transcend GPS Ski Goggl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016591" y="3604066"/>
            <a:ext cx="4824834" cy="28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894" y="1758595"/>
            <a:ext cx="708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Android Ski Goggles by Recon Instruments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3552" y="2757297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Control Buttons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4919" y="5047592"/>
            <a:ext cx="8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Display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943519" y="3375236"/>
            <a:ext cx="770517" cy="273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 flipV="1">
            <a:off x="2735467" y="5232257"/>
            <a:ext cx="399453" cy="10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316" y="5156152"/>
            <a:ext cx="1291515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34633" y="6087062"/>
            <a:ext cx="59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7902457" y="5818580"/>
            <a:ext cx="232176" cy="453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Commercial Product Packaging : Product #1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80894" y="1758595"/>
            <a:ext cx="708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Android Ski Goggles by Recon Instruments</a:t>
            </a:r>
            <a:endParaRPr lang="en-US" sz="2800" u="sng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79462" y="2848772"/>
            <a:ext cx="7581901" cy="3953436"/>
          </a:xfrm>
        </p:spPr>
        <p:txBody>
          <a:bodyPr/>
          <a:lstStyle/>
          <a:p>
            <a:r>
              <a:rPr lang="en-US" dirty="0" smtClean="0"/>
              <a:t>What we plan to mimic (positives) :</a:t>
            </a:r>
          </a:p>
          <a:p>
            <a:pPr lvl="1"/>
            <a:r>
              <a:rPr lang="en-US" dirty="0" smtClean="0"/>
              <a:t>Big, user-friendly control buttons on side of device</a:t>
            </a:r>
            <a:endParaRPr lang="en-US" dirty="0" smtClean="0"/>
          </a:p>
          <a:p>
            <a:pPr lvl="1"/>
            <a:r>
              <a:rPr lang="en-US" dirty="0" smtClean="0"/>
              <a:t>Rechargeable power source</a:t>
            </a:r>
          </a:p>
          <a:p>
            <a:pPr lvl="1"/>
            <a:r>
              <a:rPr lang="en-US" dirty="0" smtClean="0"/>
              <a:t>Portable design concept (device &amp; data)</a:t>
            </a:r>
          </a:p>
          <a:p>
            <a:r>
              <a:rPr lang="en-US" dirty="0" smtClean="0"/>
              <a:t>Why Incredible HUD is unique (negatives) :</a:t>
            </a:r>
          </a:p>
          <a:p>
            <a:pPr lvl="1"/>
            <a:r>
              <a:rPr lang="en-US" dirty="0" smtClean="0"/>
              <a:t>Projection display technology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Commercial Product Packaging : Product </a:t>
            </a:r>
            <a:r>
              <a:rPr lang="en-US" sz="3600" dirty="0" smtClean="0"/>
              <a:t>#2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80894" y="1758595"/>
            <a:ext cx="708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SportVue</a:t>
            </a:r>
            <a:r>
              <a:rPr lang="en-US" sz="2800" u="sng" dirty="0" smtClean="0"/>
              <a:t> by Motion Research Corporation</a:t>
            </a:r>
            <a:endParaRPr lang="en-US" sz="2800" u="sng" dirty="0"/>
          </a:p>
        </p:txBody>
      </p:sp>
      <p:pic>
        <p:nvPicPr>
          <p:cNvPr id="5" name="Picture 6" descr="Pre-production units&#10; successfully teste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2515804"/>
            <a:ext cx="4164172" cy="3244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tro-fit heads-up display system for motorcycle and bicycle helmet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39336" y="4094548"/>
            <a:ext cx="3906563" cy="2339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1361" y="2572631"/>
            <a:ext cx="211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Helmet Attachment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1672316" y="3637303"/>
            <a:ext cx="1693361" cy="302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5755" y="4678260"/>
            <a:ext cx="8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Display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57427" y="4494202"/>
            <a:ext cx="1979602" cy="379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Commercial Product Packaging : Product </a:t>
            </a:r>
            <a:r>
              <a:rPr lang="en-US" sz="3600" dirty="0" smtClean="0"/>
              <a:t>#2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80894" y="1758595"/>
            <a:ext cx="708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SportVue</a:t>
            </a:r>
            <a:r>
              <a:rPr lang="en-US" sz="2800" u="sng" dirty="0" smtClean="0"/>
              <a:t> by Motion Research Corporation</a:t>
            </a:r>
            <a:endParaRPr lang="en-US" sz="2800" u="sng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79463" y="2838339"/>
            <a:ext cx="7581900" cy="3952875"/>
          </a:xfrm>
        </p:spPr>
        <p:txBody>
          <a:bodyPr/>
          <a:lstStyle/>
          <a:p>
            <a:r>
              <a:rPr lang="en-US" dirty="0" smtClean="0"/>
              <a:t>What we plan to mimic (positives) :</a:t>
            </a:r>
          </a:p>
          <a:p>
            <a:pPr lvl="1"/>
            <a:r>
              <a:rPr lang="en-US" dirty="0" smtClean="0"/>
              <a:t>Transparent display, in direct sight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xternal design concept</a:t>
            </a:r>
          </a:p>
          <a:p>
            <a:r>
              <a:rPr lang="en-US" dirty="0" smtClean="0"/>
              <a:t>Why Incredible HUD is unique (negatives) :</a:t>
            </a:r>
          </a:p>
          <a:p>
            <a:pPr lvl="2"/>
            <a:r>
              <a:rPr lang="en-US" dirty="0" smtClean="0"/>
              <a:t>Rugged design</a:t>
            </a:r>
          </a:p>
          <a:p>
            <a:pPr lvl="2"/>
            <a:r>
              <a:rPr lang="en-US" dirty="0" smtClean="0"/>
              <a:t>More complex information display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Packaging Specifications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3714518" cy="39534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Contain</a:t>
            </a:r>
            <a:r>
              <a:rPr lang="en-US" dirty="0" smtClean="0"/>
              <a:t> hardware on </a:t>
            </a:r>
            <a:r>
              <a:rPr lang="en-US" dirty="0" smtClean="0"/>
              <a:t>the helmet </a:t>
            </a:r>
            <a:r>
              <a:rPr lang="en-US" dirty="0" smtClean="0"/>
              <a:t>itself to allow for “portability”</a:t>
            </a:r>
          </a:p>
          <a:p>
            <a:r>
              <a:rPr lang="en-US" dirty="0" smtClean="0"/>
              <a:t>Implement cooling system (vents) to dissipate heat for </a:t>
            </a:r>
            <a:r>
              <a:rPr lang="en-US" dirty="0" smtClean="0"/>
              <a:t>projector,  Atom processor,  and GPS </a:t>
            </a:r>
            <a:r>
              <a:rPr lang="en-US" dirty="0" smtClean="0"/>
              <a:t>module </a:t>
            </a:r>
          </a:p>
          <a:p>
            <a:r>
              <a:rPr lang="en-US" dirty="0" smtClean="0"/>
              <a:t>Package for </a:t>
            </a:r>
            <a:r>
              <a:rPr lang="en-US" dirty="0" smtClean="0"/>
              <a:t>reasonable</a:t>
            </a:r>
            <a:r>
              <a:rPr lang="en-US" dirty="0" smtClean="0"/>
              <a:t> weather and impact resistance</a:t>
            </a:r>
          </a:p>
          <a:p>
            <a:r>
              <a:rPr lang="en-US" dirty="0" smtClean="0"/>
              <a:t>Battery may</a:t>
            </a:r>
            <a:r>
              <a:rPr lang="en-US" dirty="0" smtClean="0"/>
              <a:t> be </a:t>
            </a:r>
            <a:r>
              <a:rPr lang="en-US" dirty="0" smtClean="0"/>
              <a:t>relocated off-helmet</a:t>
            </a:r>
            <a:r>
              <a:rPr lang="en-US" dirty="0" smtClean="0"/>
              <a:t> if unwieldy in size (integrated </a:t>
            </a:r>
            <a:r>
              <a:rPr lang="en-US" dirty="0" smtClean="0"/>
              <a:t>into a</a:t>
            </a:r>
            <a:r>
              <a:rPr lang="en-US" dirty="0" smtClean="0"/>
              <a:t> backpack)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MT"/>
              </a:rPr>
              <a:t>	</a:t>
            </a:r>
            <a:endParaRPr lang="en-US" dirty="0" smtClean="0">
              <a:latin typeface="Arial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33" y="2105147"/>
            <a:ext cx="4202251" cy="3339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0952" y="1723474"/>
            <a:ext cx="340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Placement Mock-up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9718206">
            <a:off x="5707745" y="2542493"/>
            <a:ext cx="1058398" cy="231678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projector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14557696">
            <a:off x="5343894" y="3932668"/>
            <a:ext cx="866942" cy="45719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3107" y="4862926"/>
            <a:ext cx="94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Fiberglass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5145525" y="4283672"/>
            <a:ext cx="748668" cy="409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89762" y="2978394"/>
            <a:ext cx="272415" cy="211660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4250" y="2138486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Optical Glass/Mirror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  <a:endCxn id="14" idx="0"/>
          </p:cNvCxnSpPr>
          <p:nvPr/>
        </p:nvCxnSpPr>
        <p:spPr>
          <a:xfrm rot="16200000" flipH="1">
            <a:off x="5255314" y="2707737"/>
            <a:ext cx="532131" cy="9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4557696">
            <a:off x="7784735" y="2829883"/>
            <a:ext cx="866942" cy="217868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889531" y="2138486"/>
            <a:ext cx="94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Atom Box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rot="16200000" flipH="1">
            <a:off x="8161977" y="2644771"/>
            <a:ext cx="397894" cy="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4951657">
            <a:off x="5635077" y="3038536"/>
            <a:ext cx="283402" cy="759871"/>
          </a:xfrm>
          <a:prstGeom prst="ellipse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18514" y="3704208"/>
            <a:ext cx="78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Sensors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251506" y="3230935"/>
            <a:ext cx="330366" cy="616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Packaging Specifications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aterials list : helmet, fiberglass, tint, </a:t>
            </a:r>
            <a:r>
              <a:rPr lang="en-US" dirty="0" smtClean="0"/>
              <a:t>adhesives, plastic liner, </a:t>
            </a:r>
            <a:r>
              <a:rPr lang="en-US" dirty="0" smtClean="0"/>
              <a:t>screws, washers, aluminum mount/cover</a:t>
            </a:r>
          </a:p>
          <a:p>
            <a:r>
              <a:rPr lang="en-US" dirty="0" smtClean="0"/>
              <a:t>Tooling requirements : razor blade, drill, metal cutters  </a:t>
            </a:r>
          </a:p>
          <a:p>
            <a:r>
              <a:rPr lang="en-US" dirty="0" smtClean="0"/>
              <a:t>Estimated weight :  4 lbs</a:t>
            </a:r>
          </a:p>
          <a:p>
            <a:r>
              <a:rPr lang="en-US" dirty="0" smtClean="0"/>
              <a:t>Estimated Cost :  $100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Printed Circuit Board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going on PCB :  Microcontroller, GPS, power converter, accelerometer (breakout), thermometer</a:t>
            </a:r>
          </a:p>
          <a:p>
            <a:r>
              <a:rPr lang="en-US" dirty="0" smtClean="0"/>
              <a:t>We need to split it up into three parts -</a:t>
            </a:r>
          </a:p>
          <a:p>
            <a:pPr lvl="1"/>
            <a:r>
              <a:rPr lang="en-US" dirty="0" smtClean="0"/>
              <a:t>Thermometer  placed on outside of helmet </a:t>
            </a:r>
          </a:p>
          <a:p>
            <a:pPr lvl="1"/>
            <a:r>
              <a:rPr lang="en-US" dirty="0" smtClean="0"/>
              <a:t>Two pieces to easily fit inside beak of helmet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6Dfpz1SEayQ9oP2PxYbk3a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JTiLH5nXfRl9odFRAElU79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t9YkTgnz4n2UJ30tfmYvI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pu275rMEhlRzHPCIKuGSig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jVNAa6y9Dt3FWcNPBUN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581</TotalTime>
  <Words>312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Orbit</vt:lpstr>
      <vt:lpstr>The Incredible HUD</vt:lpstr>
      <vt:lpstr>Commercial Product Packaging : Product #1</vt:lpstr>
      <vt:lpstr>Commercial Product Packaging : Product #1</vt:lpstr>
      <vt:lpstr>Commercial Product Packaging : Product #2</vt:lpstr>
      <vt:lpstr>Commercial Product Packaging : Product #2</vt:lpstr>
      <vt:lpstr>Project Packaging Specifications</vt:lpstr>
      <vt:lpstr>Project Packaging Specifications</vt:lpstr>
      <vt:lpstr>Printed Circuit Board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Incredible HUD</dc:title>
  <dc:creator>Marcelo Leone</dc:creator>
  <cp:lastModifiedBy>Marcelo Leone</cp:lastModifiedBy>
  <cp:revision>7</cp:revision>
  <dcterms:created xsi:type="dcterms:W3CDTF">2011-09-21T04:25:29Z</dcterms:created>
  <dcterms:modified xsi:type="dcterms:W3CDTF">2011-09-21T14:06:31Z</dcterms:modified>
</cp:coreProperties>
</file>