
<file path=[Content_Types].xml><?xml version="1.0" encoding="utf-8"?>
<Types xmlns="http://schemas.openxmlformats.org/package/2006/content-types"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gs/tag56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4" r:id="rId2"/>
  </p:sldMasterIdLst>
  <p:notesMasterIdLst>
    <p:notesMasterId r:id="rId7"/>
  </p:notesMasterIdLst>
  <p:handoutMasterIdLst>
    <p:handoutMasterId r:id="rId8"/>
  </p:handoutMasterIdLst>
  <p:sldIdLst>
    <p:sldId id="256" r:id="rId3"/>
    <p:sldId id="258" r:id="rId4"/>
    <p:sldId id="260" r:id="rId5"/>
    <p:sldId id="269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ADA7A"/>
    <a:srgbClr val="FDF1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0" y="-1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EA9D7E-85B1-45DB-91C0-70429744D23C}" type="doc">
      <dgm:prSet loTypeId="urn:microsoft.com/office/officeart/2005/8/layout/vList3#2" loCatId="process" qsTypeId="urn:microsoft.com/office/officeart/2005/8/quickstyle/simple2#8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E97D948-07D9-44D4-ADBF-AB60D0B5E9CA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PSSC #1 - An ability to display critical system information via </a:t>
          </a:r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heads-up-display.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C27A3327-E609-4BC6-9B43-AC685AA9C5F2}" type="parTrans" cxnId="{3A6FDD47-935B-4F30-8BFF-2012FA92E829}">
      <dgm:prSet/>
      <dgm:spPr/>
      <dgm:t>
        <a:bodyPr/>
        <a:lstStyle/>
        <a:p>
          <a:endParaRPr lang="en-US"/>
        </a:p>
      </dgm:t>
    </dgm:pt>
    <dgm:pt modelId="{C6545898-D05F-44EF-8128-C518A2B53EEF}" type="sibTrans" cxnId="{3A6FDD47-935B-4F30-8BFF-2012FA92E829}">
      <dgm:prSet/>
      <dgm:spPr/>
      <dgm:t>
        <a:bodyPr/>
        <a:lstStyle/>
        <a:p>
          <a:endParaRPr lang="en-US"/>
        </a:p>
      </dgm:t>
    </dgm:pt>
    <dgm:pt modelId="{A54CFAA4-E94C-4DA4-96FB-B0BDE19FFBE8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PSSC #2  - An ability to </a:t>
          </a:r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contain and manage and independent power supply (rechargeable battery pack with power management).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FFB9F184-7F1D-45F2-BAE6-0089D652CFD4}" type="parTrans" cxnId="{CE91270E-1886-4821-AC83-400C7D163024}">
      <dgm:prSet/>
      <dgm:spPr/>
      <dgm:t>
        <a:bodyPr/>
        <a:lstStyle/>
        <a:p>
          <a:endParaRPr lang="en-US"/>
        </a:p>
      </dgm:t>
    </dgm:pt>
    <dgm:pt modelId="{B458CE11-1C90-49AD-B398-6BA7E5BEDA4C}" type="sibTrans" cxnId="{CE91270E-1886-4821-AC83-400C7D163024}">
      <dgm:prSet/>
      <dgm:spPr/>
      <dgm:t>
        <a:bodyPr/>
        <a:lstStyle/>
        <a:p>
          <a:endParaRPr lang="en-US"/>
        </a:p>
      </dgm:t>
    </dgm:pt>
    <dgm:pt modelId="{5ED80EEF-4FA3-44B9-8108-A3D73BAB84B4}">
      <dgm:prSet phldrT="[Text]"/>
      <dgm:spPr/>
      <dgm:t>
        <a:bodyPr/>
        <a:lstStyle/>
        <a:p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PSSC #3 - An ability to receive and store telemetry information (speed, acceleration, </a:t>
          </a:r>
          <a:r>
            <a:rPr lang="en-US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temperature, humidity and GPS).</a:t>
          </a:r>
          <a:endParaRPr lang="en-US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gm:t>
    </dgm:pt>
    <dgm:pt modelId="{1086319B-958D-4D7F-93C9-61A678BF2FA8}" type="parTrans" cxnId="{A192E070-497C-4FCB-851E-20C2E1872DE5}">
      <dgm:prSet/>
      <dgm:spPr/>
      <dgm:t>
        <a:bodyPr/>
        <a:lstStyle/>
        <a:p>
          <a:endParaRPr lang="en-US"/>
        </a:p>
      </dgm:t>
    </dgm:pt>
    <dgm:pt modelId="{07E0336E-255C-40F4-8FF6-6B6337F050C7}" type="sibTrans" cxnId="{A192E070-497C-4FCB-851E-20C2E1872DE5}">
      <dgm:prSet/>
      <dgm:spPr/>
      <dgm:t>
        <a:bodyPr/>
        <a:lstStyle/>
        <a:p>
          <a:endParaRPr lang="en-US"/>
        </a:p>
      </dgm:t>
    </dgm:pt>
    <dgm:pt modelId="{10455C7E-4196-412E-9909-22C1F65C54B9}">
      <dgm:prSet/>
      <dgm:spPr/>
      <dgm:t>
        <a:bodyPr/>
        <a:lstStyle/>
        <a:p>
          <a:r>
            <a:rPr lang="en-US" dirty="0" smtClean="0"/>
            <a:t>PSSC #4 - An ability to enable/disable important features within the display (rear view, on/off).</a:t>
          </a:r>
          <a:endParaRPr lang="en-US" dirty="0"/>
        </a:p>
      </dgm:t>
    </dgm:pt>
    <dgm:pt modelId="{E2D4077B-C589-4667-B09C-B4EBB47CB9F5}" type="parTrans" cxnId="{F0630676-874D-4CDD-83BF-F3FA176A3FDB}">
      <dgm:prSet/>
      <dgm:spPr/>
      <dgm:t>
        <a:bodyPr/>
        <a:lstStyle/>
        <a:p>
          <a:endParaRPr lang="en-US"/>
        </a:p>
      </dgm:t>
    </dgm:pt>
    <dgm:pt modelId="{9C0621CB-C49D-4CA6-945F-0531B7644DC4}" type="sibTrans" cxnId="{F0630676-874D-4CDD-83BF-F3FA176A3FDB}">
      <dgm:prSet/>
      <dgm:spPr/>
      <dgm:t>
        <a:bodyPr/>
        <a:lstStyle/>
        <a:p>
          <a:endParaRPr lang="en-US"/>
        </a:p>
      </dgm:t>
    </dgm:pt>
    <dgm:pt modelId="{46ACCC7E-986E-49D2-B691-2693685D36AD}">
      <dgm:prSet/>
      <dgm:spPr/>
      <dgm:t>
        <a:bodyPr/>
        <a:lstStyle/>
        <a:p>
          <a:r>
            <a:rPr lang="en-US" dirty="0" smtClean="0"/>
            <a:t>PSSC #5 - An ability to display </a:t>
          </a:r>
          <a:r>
            <a:rPr lang="en-US" dirty="0" smtClean="0"/>
            <a:t>GPS data </a:t>
          </a:r>
          <a:r>
            <a:rPr lang="en-US" dirty="0" smtClean="0"/>
            <a:t>on a computer, with corresponding telemetry </a:t>
          </a:r>
          <a:r>
            <a:rPr lang="en-US" dirty="0" smtClean="0"/>
            <a:t>data overlaid on an interactive map. </a:t>
          </a:r>
          <a:endParaRPr lang="en-US" dirty="0"/>
        </a:p>
      </dgm:t>
    </dgm:pt>
    <dgm:pt modelId="{1A57C0FB-2663-45F6-A751-B071C188CF65}" type="parTrans" cxnId="{85DAE06D-2CCB-4A09-A30D-D22E2A96B3CC}">
      <dgm:prSet/>
      <dgm:spPr/>
      <dgm:t>
        <a:bodyPr/>
        <a:lstStyle/>
        <a:p>
          <a:endParaRPr lang="en-US"/>
        </a:p>
      </dgm:t>
    </dgm:pt>
    <dgm:pt modelId="{BE65C501-60BA-4532-87CE-E5E7AF9A7B9E}" type="sibTrans" cxnId="{85DAE06D-2CCB-4A09-A30D-D22E2A96B3CC}">
      <dgm:prSet/>
      <dgm:spPr/>
      <dgm:t>
        <a:bodyPr/>
        <a:lstStyle/>
        <a:p>
          <a:endParaRPr lang="en-US"/>
        </a:p>
      </dgm:t>
    </dgm:pt>
    <dgm:pt modelId="{7799DC94-3F37-442F-B173-155D709E4B16}" type="pres">
      <dgm:prSet presAssocID="{6FEA9D7E-85B1-45DB-91C0-70429744D23C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BC3B736C-D2AA-4101-9ECE-6232DE6E00E1}" type="pres">
      <dgm:prSet presAssocID="{6E97D948-07D9-44D4-ADBF-AB60D0B5E9CA}" presName="composite" presStyleCnt="0"/>
      <dgm:spPr/>
      <dgm:t>
        <a:bodyPr/>
        <a:lstStyle/>
        <a:p>
          <a:endParaRPr lang="en-US"/>
        </a:p>
      </dgm:t>
    </dgm:pt>
    <dgm:pt modelId="{85FC09C1-F5A8-48CE-A79A-7DF7DA8A91CC}" type="pres">
      <dgm:prSet presAssocID="{6E97D948-07D9-44D4-ADBF-AB60D0B5E9CA}" presName="imgShp" presStyleLbl="fgImgPlace1" presStyleIdx="0" presStyleCnt="5" custLinFactNeighborX="212" custLinFactNeighborY="-13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A31B26A-DE4D-47F0-A1D9-A0BB98B2C43D}" type="pres">
      <dgm:prSet presAssocID="{6E97D948-07D9-44D4-ADBF-AB60D0B5E9CA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91F140-1017-44A5-AE1A-F554E8805CFA}" type="pres">
      <dgm:prSet presAssocID="{C6545898-D05F-44EF-8128-C518A2B53EEF}" presName="spacing" presStyleCnt="0"/>
      <dgm:spPr/>
      <dgm:t>
        <a:bodyPr/>
        <a:lstStyle/>
        <a:p>
          <a:endParaRPr lang="en-US"/>
        </a:p>
      </dgm:t>
    </dgm:pt>
    <dgm:pt modelId="{23F874D7-16C5-4EEA-8E16-79C735B4E4E1}" type="pres">
      <dgm:prSet presAssocID="{A54CFAA4-E94C-4DA4-96FB-B0BDE19FFBE8}" presName="composite" presStyleCnt="0"/>
      <dgm:spPr/>
      <dgm:t>
        <a:bodyPr/>
        <a:lstStyle/>
        <a:p>
          <a:endParaRPr lang="en-US"/>
        </a:p>
      </dgm:t>
    </dgm:pt>
    <dgm:pt modelId="{0CC77CC7-06E1-4509-BCB8-967BBC24F776}" type="pres">
      <dgm:prSet presAssocID="{A54CFAA4-E94C-4DA4-96FB-B0BDE19FFBE8}" presName="imgShp" presStyleLbl="fgImgPlace1" presStyleIdx="1" presStyleCnt="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623F5DBF-5DAC-4039-9A1C-4D0F8261FCBB}" type="pres">
      <dgm:prSet presAssocID="{A54CFAA4-E94C-4DA4-96FB-B0BDE19FFBE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E380A-31F2-4487-A093-9BB3C41DBC0B}" type="pres">
      <dgm:prSet presAssocID="{B458CE11-1C90-49AD-B398-6BA7E5BEDA4C}" presName="spacing" presStyleCnt="0"/>
      <dgm:spPr/>
      <dgm:t>
        <a:bodyPr/>
        <a:lstStyle/>
        <a:p>
          <a:endParaRPr lang="en-US"/>
        </a:p>
      </dgm:t>
    </dgm:pt>
    <dgm:pt modelId="{984A7B51-DDBE-4C29-96C8-8388E747FBEA}" type="pres">
      <dgm:prSet presAssocID="{5ED80EEF-4FA3-44B9-8108-A3D73BAB84B4}" presName="composite" presStyleCnt="0"/>
      <dgm:spPr/>
      <dgm:t>
        <a:bodyPr/>
        <a:lstStyle/>
        <a:p>
          <a:endParaRPr lang="en-US"/>
        </a:p>
      </dgm:t>
    </dgm:pt>
    <dgm:pt modelId="{742821AC-200B-48B9-BDC3-259AF356565E}" type="pres">
      <dgm:prSet presAssocID="{5ED80EEF-4FA3-44B9-8108-A3D73BAB84B4}" presName="imgShp" presStyleLbl="fgImgPlace1" presStyleIdx="2" presStyleCnt="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8D650AD2-DF78-4808-B361-6DB15F4A3B1C}" type="pres">
      <dgm:prSet presAssocID="{5ED80EEF-4FA3-44B9-8108-A3D73BAB84B4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CE526-CF11-446C-9401-9AADB320ACCF}" type="pres">
      <dgm:prSet presAssocID="{07E0336E-255C-40F4-8FF6-6B6337F050C7}" presName="spacing" presStyleCnt="0"/>
      <dgm:spPr/>
      <dgm:t>
        <a:bodyPr/>
        <a:lstStyle/>
        <a:p>
          <a:endParaRPr lang="en-US"/>
        </a:p>
      </dgm:t>
    </dgm:pt>
    <dgm:pt modelId="{390E1497-B758-4DB5-A063-67084FD4A273}" type="pres">
      <dgm:prSet presAssocID="{10455C7E-4196-412E-9909-22C1F65C54B9}" presName="composite" presStyleCnt="0"/>
      <dgm:spPr/>
      <dgm:t>
        <a:bodyPr/>
        <a:lstStyle/>
        <a:p>
          <a:endParaRPr lang="en-US"/>
        </a:p>
      </dgm:t>
    </dgm:pt>
    <dgm:pt modelId="{947985B3-677B-4BB7-A3EE-05FE820DD3A9}" type="pres">
      <dgm:prSet presAssocID="{10455C7E-4196-412E-9909-22C1F65C54B9}" presName="imgShp" presStyleLbl="fgImgPlace1" presStyleIdx="3" presStyleCnt="5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7E41FFA-8A16-4751-ACAF-8CB925B58855}" type="pres">
      <dgm:prSet presAssocID="{10455C7E-4196-412E-9909-22C1F65C54B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566FC-92B2-43D2-B4F3-164DC9D2E731}" type="pres">
      <dgm:prSet presAssocID="{9C0621CB-C49D-4CA6-945F-0531B7644DC4}" presName="spacing" presStyleCnt="0"/>
      <dgm:spPr/>
      <dgm:t>
        <a:bodyPr/>
        <a:lstStyle/>
        <a:p>
          <a:endParaRPr lang="en-US"/>
        </a:p>
      </dgm:t>
    </dgm:pt>
    <dgm:pt modelId="{D3E1DF0E-36C9-44AE-BA34-3A9074C7506C}" type="pres">
      <dgm:prSet presAssocID="{46ACCC7E-986E-49D2-B691-2693685D36AD}" presName="composite" presStyleCnt="0"/>
      <dgm:spPr/>
      <dgm:t>
        <a:bodyPr/>
        <a:lstStyle/>
        <a:p>
          <a:endParaRPr lang="en-US"/>
        </a:p>
      </dgm:t>
    </dgm:pt>
    <dgm:pt modelId="{5BEBD032-8321-462D-87DB-170344A80644}" type="pres">
      <dgm:prSet presAssocID="{46ACCC7E-986E-49D2-B691-2693685D36AD}" presName="imgShp" presStyleLbl="fgImgPlace1" presStyleIdx="4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D3B7B84-C892-4F07-AAE8-5B253BCB36FC}" type="pres">
      <dgm:prSet presAssocID="{46ACCC7E-986E-49D2-B691-2693685D36AD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A6FDD47-935B-4F30-8BFF-2012FA92E829}" srcId="{6FEA9D7E-85B1-45DB-91C0-70429744D23C}" destId="{6E97D948-07D9-44D4-ADBF-AB60D0B5E9CA}" srcOrd="0" destOrd="0" parTransId="{C27A3327-E609-4BC6-9B43-AC685AA9C5F2}" sibTransId="{C6545898-D05F-44EF-8128-C518A2B53EEF}"/>
    <dgm:cxn modelId="{BB50C004-249A-4603-8E87-FB15FFF62149}" type="presOf" srcId="{6FEA9D7E-85B1-45DB-91C0-70429744D23C}" destId="{7799DC94-3F37-442F-B173-155D709E4B16}" srcOrd="0" destOrd="0" presId="urn:microsoft.com/office/officeart/2005/8/layout/vList3#2"/>
    <dgm:cxn modelId="{B414DF96-5B29-4E5B-8873-49F3076C19B4}" type="presOf" srcId="{5ED80EEF-4FA3-44B9-8108-A3D73BAB84B4}" destId="{8D650AD2-DF78-4808-B361-6DB15F4A3B1C}" srcOrd="0" destOrd="0" presId="urn:microsoft.com/office/officeart/2005/8/layout/vList3#2"/>
    <dgm:cxn modelId="{DFE3CFCF-F862-4534-A172-1944241221EF}" type="presOf" srcId="{46ACCC7E-986E-49D2-B691-2693685D36AD}" destId="{DD3B7B84-C892-4F07-AAE8-5B253BCB36FC}" srcOrd="0" destOrd="0" presId="urn:microsoft.com/office/officeart/2005/8/layout/vList3#2"/>
    <dgm:cxn modelId="{A192E070-497C-4FCB-851E-20C2E1872DE5}" srcId="{6FEA9D7E-85B1-45DB-91C0-70429744D23C}" destId="{5ED80EEF-4FA3-44B9-8108-A3D73BAB84B4}" srcOrd="2" destOrd="0" parTransId="{1086319B-958D-4D7F-93C9-61A678BF2FA8}" sibTransId="{07E0336E-255C-40F4-8FF6-6B6337F050C7}"/>
    <dgm:cxn modelId="{E1BF4C32-FD7B-47B1-9942-FBEEF120877B}" type="presOf" srcId="{6E97D948-07D9-44D4-ADBF-AB60D0B5E9CA}" destId="{EA31B26A-DE4D-47F0-A1D9-A0BB98B2C43D}" srcOrd="0" destOrd="0" presId="urn:microsoft.com/office/officeart/2005/8/layout/vList3#2"/>
    <dgm:cxn modelId="{F0630676-874D-4CDD-83BF-F3FA176A3FDB}" srcId="{6FEA9D7E-85B1-45DB-91C0-70429744D23C}" destId="{10455C7E-4196-412E-9909-22C1F65C54B9}" srcOrd="3" destOrd="0" parTransId="{E2D4077B-C589-4667-B09C-B4EBB47CB9F5}" sibTransId="{9C0621CB-C49D-4CA6-945F-0531B7644DC4}"/>
    <dgm:cxn modelId="{C4116E2E-30A6-4D76-9C77-F2F93EA4192D}" type="presOf" srcId="{10455C7E-4196-412E-9909-22C1F65C54B9}" destId="{D7E41FFA-8A16-4751-ACAF-8CB925B58855}" srcOrd="0" destOrd="0" presId="urn:microsoft.com/office/officeart/2005/8/layout/vList3#2"/>
    <dgm:cxn modelId="{85DAE06D-2CCB-4A09-A30D-D22E2A96B3CC}" srcId="{6FEA9D7E-85B1-45DB-91C0-70429744D23C}" destId="{46ACCC7E-986E-49D2-B691-2693685D36AD}" srcOrd="4" destOrd="0" parTransId="{1A57C0FB-2663-45F6-A751-B071C188CF65}" sibTransId="{BE65C501-60BA-4532-87CE-E5E7AF9A7B9E}"/>
    <dgm:cxn modelId="{CE91270E-1886-4821-AC83-400C7D163024}" srcId="{6FEA9D7E-85B1-45DB-91C0-70429744D23C}" destId="{A54CFAA4-E94C-4DA4-96FB-B0BDE19FFBE8}" srcOrd="1" destOrd="0" parTransId="{FFB9F184-7F1D-45F2-BAE6-0089D652CFD4}" sibTransId="{B458CE11-1C90-49AD-B398-6BA7E5BEDA4C}"/>
    <dgm:cxn modelId="{91A821E4-7869-42A2-A09A-9B93E83C679C}" type="presOf" srcId="{A54CFAA4-E94C-4DA4-96FB-B0BDE19FFBE8}" destId="{623F5DBF-5DAC-4039-9A1C-4D0F8261FCBB}" srcOrd="0" destOrd="0" presId="urn:microsoft.com/office/officeart/2005/8/layout/vList3#2"/>
    <dgm:cxn modelId="{19A57364-0F80-4157-B65C-AB4282E0C032}" type="presParOf" srcId="{7799DC94-3F37-442F-B173-155D709E4B16}" destId="{BC3B736C-D2AA-4101-9ECE-6232DE6E00E1}" srcOrd="0" destOrd="0" presId="urn:microsoft.com/office/officeart/2005/8/layout/vList3#2"/>
    <dgm:cxn modelId="{67F4525D-D304-4825-A20C-D266A546E3F4}" type="presParOf" srcId="{BC3B736C-D2AA-4101-9ECE-6232DE6E00E1}" destId="{85FC09C1-F5A8-48CE-A79A-7DF7DA8A91CC}" srcOrd="0" destOrd="0" presId="urn:microsoft.com/office/officeart/2005/8/layout/vList3#2"/>
    <dgm:cxn modelId="{3F4436EB-14DC-4D1C-83EE-A655D3F42159}" type="presParOf" srcId="{BC3B736C-D2AA-4101-9ECE-6232DE6E00E1}" destId="{EA31B26A-DE4D-47F0-A1D9-A0BB98B2C43D}" srcOrd="1" destOrd="0" presId="urn:microsoft.com/office/officeart/2005/8/layout/vList3#2"/>
    <dgm:cxn modelId="{3693B84A-FD09-4793-9D9C-00105297AE11}" type="presParOf" srcId="{7799DC94-3F37-442F-B173-155D709E4B16}" destId="{1F91F140-1017-44A5-AE1A-F554E8805CFA}" srcOrd="1" destOrd="0" presId="urn:microsoft.com/office/officeart/2005/8/layout/vList3#2"/>
    <dgm:cxn modelId="{E5314BC7-9267-41A5-BF35-36015BD28D3E}" type="presParOf" srcId="{7799DC94-3F37-442F-B173-155D709E4B16}" destId="{23F874D7-16C5-4EEA-8E16-79C735B4E4E1}" srcOrd="2" destOrd="0" presId="urn:microsoft.com/office/officeart/2005/8/layout/vList3#2"/>
    <dgm:cxn modelId="{FB03A6B9-5AA9-479E-9C5D-575E553BF77F}" type="presParOf" srcId="{23F874D7-16C5-4EEA-8E16-79C735B4E4E1}" destId="{0CC77CC7-06E1-4509-BCB8-967BBC24F776}" srcOrd="0" destOrd="0" presId="urn:microsoft.com/office/officeart/2005/8/layout/vList3#2"/>
    <dgm:cxn modelId="{63CFCAD7-D11C-4D44-8510-723C4478FB19}" type="presParOf" srcId="{23F874D7-16C5-4EEA-8E16-79C735B4E4E1}" destId="{623F5DBF-5DAC-4039-9A1C-4D0F8261FCBB}" srcOrd="1" destOrd="0" presId="urn:microsoft.com/office/officeart/2005/8/layout/vList3#2"/>
    <dgm:cxn modelId="{A9FD7ACE-4F98-457D-BD1E-EE69A91E60B1}" type="presParOf" srcId="{7799DC94-3F37-442F-B173-155D709E4B16}" destId="{8E0E380A-31F2-4487-A093-9BB3C41DBC0B}" srcOrd="3" destOrd="0" presId="urn:microsoft.com/office/officeart/2005/8/layout/vList3#2"/>
    <dgm:cxn modelId="{0D700A35-EFF4-4900-AE8E-1FFE50DDB637}" type="presParOf" srcId="{7799DC94-3F37-442F-B173-155D709E4B16}" destId="{984A7B51-DDBE-4C29-96C8-8388E747FBEA}" srcOrd="4" destOrd="0" presId="urn:microsoft.com/office/officeart/2005/8/layout/vList3#2"/>
    <dgm:cxn modelId="{50D9E5BC-7D99-4AA0-8475-BD3A78207D20}" type="presParOf" srcId="{984A7B51-DDBE-4C29-96C8-8388E747FBEA}" destId="{742821AC-200B-48B9-BDC3-259AF356565E}" srcOrd="0" destOrd="0" presId="urn:microsoft.com/office/officeart/2005/8/layout/vList3#2"/>
    <dgm:cxn modelId="{F05DBB0A-4218-444E-A8F0-C379122932FD}" type="presParOf" srcId="{984A7B51-DDBE-4C29-96C8-8388E747FBEA}" destId="{8D650AD2-DF78-4808-B361-6DB15F4A3B1C}" srcOrd="1" destOrd="0" presId="urn:microsoft.com/office/officeart/2005/8/layout/vList3#2"/>
    <dgm:cxn modelId="{25AB046A-F755-4735-9280-93DF35325087}" type="presParOf" srcId="{7799DC94-3F37-442F-B173-155D709E4B16}" destId="{7DCCE526-CF11-446C-9401-9AADB320ACCF}" srcOrd="5" destOrd="0" presId="urn:microsoft.com/office/officeart/2005/8/layout/vList3#2"/>
    <dgm:cxn modelId="{80B0CCEF-0E91-4A49-A1EE-BA99FFB40C5F}" type="presParOf" srcId="{7799DC94-3F37-442F-B173-155D709E4B16}" destId="{390E1497-B758-4DB5-A063-67084FD4A273}" srcOrd="6" destOrd="0" presId="urn:microsoft.com/office/officeart/2005/8/layout/vList3#2"/>
    <dgm:cxn modelId="{87EC7E9F-6EE8-4BDC-9C5C-42CC5169EA16}" type="presParOf" srcId="{390E1497-B758-4DB5-A063-67084FD4A273}" destId="{947985B3-677B-4BB7-A3EE-05FE820DD3A9}" srcOrd="0" destOrd="0" presId="urn:microsoft.com/office/officeart/2005/8/layout/vList3#2"/>
    <dgm:cxn modelId="{3FC86B0B-AA44-4E30-AF83-DA91E2EC22CC}" type="presParOf" srcId="{390E1497-B758-4DB5-A063-67084FD4A273}" destId="{D7E41FFA-8A16-4751-ACAF-8CB925B58855}" srcOrd="1" destOrd="0" presId="urn:microsoft.com/office/officeart/2005/8/layout/vList3#2"/>
    <dgm:cxn modelId="{BBDA9D2B-93C5-4452-861B-1262980EB87E}" type="presParOf" srcId="{7799DC94-3F37-442F-B173-155D709E4B16}" destId="{52C566FC-92B2-43D2-B4F3-164DC9D2E731}" srcOrd="7" destOrd="0" presId="urn:microsoft.com/office/officeart/2005/8/layout/vList3#2"/>
    <dgm:cxn modelId="{4F4629F6-99C5-41DC-A78B-539BD02451DC}" type="presParOf" srcId="{7799DC94-3F37-442F-B173-155D709E4B16}" destId="{D3E1DF0E-36C9-44AE-BA34-3A9074C7506C}" srcOrd="8" destOrd="0" presId="urn:microsoft.com/office/officeart/2005/8/layout/vList3#2"/>
    <dgm:cxn modelId="{AA1B15B3-E3C0-4B6E-B72F-ACE91C7B22CD}" type="presParOf" srcId="{D3E1DF0E-36C9-44AE-BA34-3A9074C7506C}" destId="{5BEBD032-8321-462D-87DB-170344A80644}" srcOrd="0" destOrd="0" presId="urn:microsoft.com/office/officeart/2005/8/layout/vList3#2"/>
    <dgm:cxn modelId="{78BF6032-86AC-4F49-9FF1-64CF8F555610}" type="presParOf" srcId="{D3E1DF0E-36C9-44AE-BA34-3A9074C7506C}" destId="{DD3B7B84-C892-4F07-AAE8-5B253BCB36FC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31B26A-DE4D-47F0-A1D9-A0BB98B2C43D}">
      <dsp:nvSpPr>
        <dsp:cNvPr id="0" name=""/>
        <dsp:cNvSpPr/>
      </dsp:nvSpPr>
      <dsp:spPr>
        <a:xfrm rot="10800000">
          <a:off x="1752986" y="892"/>
          <a:ext cx="6080760" cy="88546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0467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PSSC #1 - An ability to display critical system information via </a:t>
          </a: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heads-up-display.</a:t>
          </a:r>
          <a:endParaRPr lang="en-US" sz="16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52986" y="892"/>
        <a:ext cx="6080760" cy="885467"/>
      </dsp:txXfrm>
    </dsp:sp>
    <dsp:sp modelId="{85FC09C1-F5A8-48CE-A79A-7DF7DA8A91CC}">
      <dsp:nvSpPr>
        <dsp:cNvPr id="0" name=""/>
        <dsp:cNvSpPr/>
      </dsp:nvSpPr>
      <dsp:spPr>
        <a:xfrm>
          <a:off x="1312130" y="0"/>
          <a:ext cx="885467" cy="885467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23F5DBF-5DAC-4039-9A1C-4D0F8261FCBB}">
      <dsp:nvSpPr>
        <dsp:cNvPr id="0" name=""/>
        <dsp:cNvSpPr/>
      </dsp:nvSpPr>
      <dsp:spPr>
        <a:xfrm rot="10800000">
          <a:off x="1752986" y="1150679"/>
          <a:ext cx="6080760" cy="885467"/>
        </a:xfrm>
        <a:prstGeom prst="homePlate">
          <a:avLst/>
        </a:prstGeom>
        <a:solidFill>
          <a:schemeClr val="accent3">
            <a:hueOff val="2250480"/>
            <a:satOff val="203"/>
            <a:lumOff val="-215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0467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PSSC #2  - An ability to </a:t>
          </a: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contain and manage and independent power supply (rechargeable battery pack with power management).</a:t>
          </a:r>
          <a:endParaRPr lang="en-US" sz="16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52986" y="1150679"/>
        <a:ext cx="6080760" cy="885467"/>
      </dsp:txXfrm>
    </dsp:sp>
    <dsp:sp modelId="{0CC77CC7-06E1-4509-BCB8-967BBC24F776}">
      <dsp:nvSpPr>
        <dsp:cNvPr id="0" name=""/>
        <dsp:cNvSpPr/>
      </dsp:nvSpPr>
      <dsp:spPr>
        <a:xfrm>
          <a:off x="1310253" y="1150679"/>
          <a:ext cx="885467" cy="885467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D650AD2-DF78-4808-B361-6DB15F4A3B1C}">
      <dsp:nvSpPr>
        <dsp:cNvPr id="0" name=""/>
        <dsp:cNvSpPr/>
      </dsp:nvSpPr>
      <dsp:spPr>
        <a:xfrm rot="10800000">
          <a:off x="1752986" y="2300466"/>
          <a:ext cx="6080760" cy="885467"/>
        </a:xfrm>
        <a:prstGeom prst="homePlate">
          <a:avLst/>
        </a:prstGeom>
        <a:solidFill>
          <a:schemeClr val="accent3">
            <a:hueOff val="4500961"/>
            <a:satOff val="407"/>
            <a:lumOff val="-431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0467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PSSC #3 - An ability to receive and store telemetry information (speed, acceleration, </a:t>
          </a:r>
          <a:r>
            <a:rPr lang="en-US" sz="1600" kern="1200" dirty="0" smtClean="0">
              <a:effectLst>
                <a:outerShdw blurRad="50800" dist="50800" dir="2700000" algn="tl" rotWithShape="0">
                  <a:srgbClr val="000000">
                    <a:alpha val="43137"/>
                  </a:srgbClr>
                </a:outerShdw>
              </a:effectLst>
            </a:rPr>
            <a:t>temperature, humidity and GPS).</a:t>
          </a:r>
          <a:endParaRPr lang="en-US" sz="1600" kern="1200" dirty="0">
            <a:effectLst>
              <a:outerShdw blurRad="50800" dist="50800" dir="2700000" algn="tl" rotWithShape="0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1752986" y="2300466"/>
        <a:ext cx="6080760" cy="885467"/>
      </dsp:txXfrm>
    </dsp:sp>
    <dsp:sp modelId="{742821AC-200B-48B9-BDC3-259AF356565E}">
      <dsp:nvSpPr>
        <dsp:cNvPr id="0" name=""/>
        <dsp:cNvSpPr/>
      </dsp:nvSpPr>
      <dsp:spPr>
        <a:xfrm>
          <a:off x="1310253" y="2300466"/>
          <a:ext cx="885467" cy="885467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7E41FFA-8A16-4751-ACAF-8CB925B58855}">
      <dsp:nvSpPr>
        <dsp:cNvPr id="0" name=""/>
        <dsp:cNvSpPr/>
      </dsp:nvSpPr>
      <dsp:spPr>
        <a:xfrm rot="10800000">
          <a:off x="1752986" y="3450252"/>
          <a:ext cx="6080760" cy="885467"/>
        </a:xfrm>
        <a:prstGeom prst="homePlate">
          <a:avLst/>
        </a:prstGeom>
        <a:solidFill>
          <a:schemeClr val="accent3">
            <a:hueOff val="6751441"/>
            <a:satOff val="610"/>
            <a:lumOff val="-647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0467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PSSC #4 - An ability to enable/disable important features within the display (rear view, on/off).</a:t>
          </a:r>
          <a:endParaRPr lang="en-US" sz="1600" kern="1200" dirty="0"/>
        </a:p>
      </dsp:txBody>
      <dsp:txXfrm rot="10800000">
        <a:off x="1752986" y="3450252"/>
        <a:ext cx="6080760" cy="885467"/>
      </dsp:txXfrm>
    </dsp:sp>
    <dsp:sp modelId="{947985B3-677B-4BB7-A3EE-05FE820DD3A9}">
      <dsp:nvSpPr>
        <dsp:cNvPr id="0" name=""/>
        <dsp:cNvSpPr/>
      </dsp:nvSpPr>
      <dsp:spPr>
        <a:xfrm>
          <a:off x="1310253" y="3450252"/>
          <a:ext cx="885467" cy="885467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D3B7B84-C892-4F07-AAE8-5B253BCB36FC}">
      <dsp:nvSpPr>
        <dsp:cNvPr id="0" name=""/>
        <dsp:cNvSpPr/>
      </dsp:nvSpPr>
      <dsp:spPr>
        <a:xfrm rot="10800000">
          <a:off x="1752986" y="4600039"/>
          <a:ext cx="6080760" cy="885467"/>
        </a:xfrm>
        <a:prstGeom prst="homePlate">
          <a:avLst/>
        </a:prstGeom>
        <a:solidFill>
          <a:schemeClr val="accent3">
            <a:hueOff val="9001922"/>
            <a:satOff val="813"/>
            <a:lumOff val="-863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90467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PSSC #5 - An ability to display </a:t>
          </a:r>
          <a:r>
            <a:rPr lang="en-US" sz="1600" kern="1200" dirty="0" smtClean="0"/>
            <a:t>GPS data </a:t>
          </a:r>
          <a:r>
            <a:rPr lang="en-US" sz="1600" kern="1200" dirty="0" smtClean="0"/>
            <a:t>on a computer, with corresponding telemetry </a:t>
          </a:r>
          <a:r>
            <a:rPr lang="en-US" sz="1600" kern="1200" dirty="0" smtClean="0"/>
            <a:t>data overlaid on an interactive map. </a:t>
          </a:r>
          <a:endParaRPr lang="en-US" sz="1600" kern="1200" dirty="0"/>
        </a:p>
      </dsp:txBody>
      <dsp:txXfrm rot="10800000">
        <a:off x="1752986" y="4600039"/>
        <a:ext cx="6080760" cy="885467"/>
      </dsp:txXfrm>
    </dsp:sp>
    <dsp:sp modelId="{5BEBD032-8321-462D-87DB-170344A80644}">
      <dsp:nvSpPr>
        <dsp:cNvPr id="0" name=""/>
        <dsp:cNvSpPr/>
      </dsp:nvSpPr>
      <dsp:spPr>
        <a:xfrm>
          <a:off x="1310253" y="4600039"/>
          <a:ext cx="885467" cy="885467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 minVer="12.0">
  <dgm:title val=""/>
  <dgm:desc val=""/>
  <dgm:catLst>
    <dgm:cat type="process" pri="93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100"/>
    </dgm:constrLst>
    <dgm:forEach name="Name1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2">
          <dgm:if name="Name3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4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</dgm:layoutNode>
        <dgm:layoutNode name="txShp">
          <dgm:varLst>
            <dgm:bulletEnabled val="1"/>
          </dgm:varLst>
          <dgm:alg type="tx"/>
          <dgm:choose name="Name5">
            <dgm:if name="Name6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7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/>
          <dgm:ruleLst>
            <dgm:rule type="primFontSz" val="36" fact="NaN" max="NaN"/>
            <dgm:rule type="primFontSz" val="2" fact="NaN" max="NaN"/>
          </dgm:ruleLst>
        </dgm:layoutNode>
      </dgm:layoutNode>
      <dgm:forEach name="Name8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8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03170175-C3ED-4C72-B085-79CCCD670CC9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92977F1F-E40B-4E53-8E11-28ED506983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0598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2D9FB51A-E05F-4494-ADA5-A77EAE266FCF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/>
          <a:p>
            <a:fld id="{13CD1B0D-083E-4DA2-81AD-16B7E9711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636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D9FB51A-E05F-4494-ADA5-A77EAE266FCF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D1B0D-083E-4DA2-81AD-16B7E97118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2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B10AB5E-65B2-470F-A90D-8944CCF2250D}" type="datetime2">
              <a:rPr lang="en-US" smtClean="0"/>
              <a:pPr/>
              <a:t>Wednesday, September 07, 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5F4066D-E18E-46CA-ADDB-DC7D9F287FCD}" type="datetime2">
              <a:rPr lang="en-US" smtClean="0"/>
              <a:pPr/>
              <a:t>Wednesday, September 07, 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8E2E5AB2-AD30-4274-ADEE-77A916493B5C}" type="datetime2">
              <a:rPr lang="en-US" smtClean="0"/>
              <a:pPr/>
              <a:t>Wednesday, September 07, 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9C76396-5064-41C5-A285-015EE0047001}" type="datetime2">
              <a:rPr lang="en-US" smtClean="0"/>
              <a:pPr/>
              <a:t>Wednesday, September 07, 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7A2BDD-D331-44F0-96AA-4FB4ED497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83034B0-3E89-40BA-B086-97296A422E36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1D24C974-5669-4F4D-B5F7-AEFAF0EB8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7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1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  <p:custDataLst>
              <p:tags r:id="rId10"/>
            </p:custDataLst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  <p:custDataLst>
              <p:tags r:id="rId11"/>
            </p:custDataLst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/>
            <a:fld id="{4C8A7A92-D244-4C94-97DC-00C50A8E32A7}" type="datetime2">
              <a:rPr lang="en-US" smtClean="0"/>
              <a:pPr algn="l"/>
              <a:t>Wednesday, September 07, 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  <p:custDataLst>
              <p:tags r:id="rId12"/>
            </p:custDataLst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  <p:custDataLst>
              <p:tags r:id="rId13"/>
            </p:custDataLst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7A2BDD-D331-44F0-96AA-4FB4ED497064}" type="slidenum">
              <a:rPr lang="en-US" smtClean="0">
                <a:solidFill>
                  <a:schemeClr val="accent1">
                    <a:shade val="75000"/>
                  </a:schemeClr>
                </a:solidFill>
              </a:rPr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l" rtl="0" eaLnBrk="1" latinLnBrk="0" hangingPunct="1">
        <a:spcBef>
          <a:spcPct val="0"/>
        </a:spcBef>
        <a:buNone/>
        <a:defRPr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hyperlink" Target="https://engineering.purdue.edu/477grp3/" TargetMode="Externa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5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tags" Target="../tags/tag53.xml"/><Relationship Id="rId7" Type="http://schemas.openxmlformats.org/officeDocument/2006/relationships/diagramLayout" Target="../diagrams/layout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diagramData" Target="../diagrams/data1.xml"/><Relationship Id="rId5" Type="http://schemas.openxmlformats.org/officeDocument/2006/relationships/notesSlide" Target="../notesSlides/notesSlide3.xml"/><Relationship Id="rId10" Type="http://schemas.microsoft.com/office/2007/relationships/diagramDrawing" Target="../diagrams/drawing1.xml"/><Relationship Id="rId4" Type="http://schemas.openxmlformats.org/officeDocument/2006/relationships/slideLayout" Target="../slideLayouts/slideLayout2.xml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81000" y="2819400"/>
            <a:ext cx="8458200" cy="3124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Incredible HUD</a:t>
            </a:r>
          </a:p>
          <a:p>
            <a:r>
              <a:rPr lang="en-US" dirty="0" smtClean="0"/>
              <a:t>Purdue University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400" dirty="0" smtClean="0"/>
              <a:t>Team #3 – Aditya Balasubramanian, Brandon Blaine Gardner, Marcelo Leone, Nikhil </a:t>
            </a:r>
            <a:r>
              <a:rPr lang="en-US" sz="1400" dirty="0" err="1" smtClean="0"/>
              <a:t>Naciketas</a:t>
            </a:r>
            <a:r>
              <a:rPr lang="en-US" sz="1400" dirty="0" smtClean="0"/>
              <a:t> </a:t>
            </a:r>
            <a:r>
              <a:rPr lang="en-US" sz="1400" dirty="0" err="1" smtClean="0"/>
              <a:t>Sureshkumar</a:t>
            </a:r>
            <a:endParaRPr lang="en-US" sz="1400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381000" y="4724400"/>
            <a:ext cx="8458200" cy="122237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TCSP #1 – PSSC Presentations </a:t>
            </a:r>
            <a:endParaRPr lang="en-US" sz="4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Project Abstract</a:t>
            </a:r>
            <a:endParaRPr lang="en-US" sz="4000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04800" y="1371600"/>
            <a:ext cx="8686800" cy="4708525"/>
          </a:xfrm>
        </p:spPr>
        <p:txBody>
          <a:bodyPr>
            <a:noAutofit/>
          </a:bodyPr>
          <a:lstStyle/>
          <a:p>
            <a:r>
              <a:rPr lang="en-US" sz="2800" dirty="0" smtClean="0"/>
              <a:t>Device will display a spread of data onto the visor of a motor-vehicle helmet. </a:t>
            </a:r>
          </a:p>
          <a:p>
            <a:r>
              <a:rPr lang="en-US" sz="2800" dirty="0" smtClean="0"/>
              <a:t>Includes speed, direction (GPS), temperature, rear view camera, and G-force.</a:t>
            </a:r>
          </a:p>
          <a:p>
            <a:r>
              <a:rPr lang="en-US" sz="2800" dirty="0" smtClean="0"/>
              <a:t>Display system will be completely helmet based; all functioning sensors and parts will be packaged on the outside surface.</a:t>
            </a:r>
          </a:p>
          <a:p>
            <a:r>
              <a:rPr lang="en-US" sz="2800" dirty="0" smtClean="0"/>
              <a:t>User will have the ability to control the information displayed. Additionally the telemetry information will be logged in memory enabling the user to view it at a later time on another computer.</a:t>
            </a:r>
            <a:endParaRPr lang="en-US" sz="2800" dirty="0"/>
          </a:p>
        </p:txBody>
      </p:sp>
      <p:sp>
        <p:nvSpPr>
          <p:cNvPr id="4" name="Rectangle 4"/>
          <p:cNvSpPr txBox="1"/>
          <p:nvPr>
            <p:custDataLst>
              <p:tags r:id="rId4"/>
            </p:custDataLst>
          </p:nvPr>
        </p:nvSpPr>
        <p:spPr>
          <a:xfrm>
            <a:off x="6248400" y="6354895"/>
            <a:ext cx="8229600" cy="503105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r>
              <a:rPr lang="en-US" sz="1200" dirty="0" smtClean="0">
                <a:ln w="3175" cmpd="sng">
                  <a:solidFill>
                    <a:schemeClr val="tx1"/>
                  </a:solidFill>
                </a:ln>
                <a:hlinkClick r:id="rId7"/>
              </a:rPr>
              <a:t>https://engineering.purdue.edu/477grp3/</a:t>
            </a:r>
            <a:endParaRPr lang="en-US" sz="1200" dirty="0">
              <a:ln w="3175" cmpd="sng">
                <a:solidFill>
                  <a:schemeClr val="tx1"/>
                </a:solidFill>
              </a:ln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38100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SPECIFIC SUCCESS CRITERIA (PSSC)</a:t>
            </a:r>
            <a:endParaRPr lang="en-US" dirty="0"/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0" y="12192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Block Diagram	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1371528"/>
            <a:ext cx="6629400" cy="5134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dIvKbKScHnbD0wrHvlvu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qRyYViCiIhXHIz8QYWfGp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T1PELvaDo0qYsmgjXte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8CrUB1WXdt3BFW5DQMyD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hAFtHCidbU2wTcdQU8H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VQGjdjCsUzOqlQf7kjF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8y93Tq0SqW7UkFOMnoYBJ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tIsRmBMNnMMENhxfjTCz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Gw0bqkWUGpy85rB23o5Cy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8FSxe755Z9wQ1VQbbrQs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Ec6EhQduR4knkjT6PPB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jEqJWS03ZHtCoQdIE1i9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BfpFcRdEL5fLzdk7tNeL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GyvShl1DuXG3XHY5Y0Q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5CL6yYl2mEKWtI7GZViJ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T9nqvIgLOAMBWKMJnGB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7tYQoZ4xlwjNRWbxPj6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H7bWdcV3REwY2TrFkgGh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i8TQxPQh1pZLMRErMSCi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hTTi5aZPdE6rO23nE5c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7Yh6A0SuNEWADRZWfKGib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El2Bnpdw552aUCbu96k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Sn1avtAEVZIU350fSS8H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9Rbb3qplvhrVDCLyou5z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uAG5k3fwcQMkvtQpkYOb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Bfg0qWKBePRimBvY5l6Z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i6hHZa7LXhFZrOkDiMBC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tc6fUlSt4AK06YT8fLq7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0HB3aLHNctYbPTas4PehS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VYkPqu30buSzcpEQa7Lh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2V8ZXMHATM1jLCJkkdKch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igHLOdE7wBjEWoHrwgjA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xSD17QMyxbZyDShcYtWM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1CFeYRkclFKJylUHuzp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07GkDSGtTHTcIP7M6OkY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nLOakhPEOP7RwlMcTR3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Fqas5cn7rilSsizOIlb3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mAXAqjBr60QmIkEHe5swm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mYlY6DGBy7L4aVDN55LV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8p0hGqVfoza1UuYfq9sQ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PmF6uZG3csVfGljDmNi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1uzv54Q0ilt6gW951tR9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Q08rtSmHinTRZ4sjKOLoS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PszIz4QOtsXA4OeeCBDYK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FW9DDMqgnQgbmpuhvIkI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z4gBT0Ty2UXJaGSKiiRuU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4FGDZ4i3Gp122Wr8MRLd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6KkBnWUyywUzXuLYzYe5I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6j4Vepc22Ifi312HXb60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25zfa076BwJPNXwn7dgA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78f4dKjo1llrXYtXe9oLC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fMwXnWiKBbqXrZ5NmNdu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39kxFkanzhC9oWJ4kexM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tnZvdd3GHPZCNP5YrfT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1YsLdauMWyKeRaFOXaw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jokVeef6wbulQl03r0ScU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Overview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F3D43B"/>
      </a:hlink>
      <a:folHlink>
        <a:srgbClr val="969696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perspectiveFront" fov="6000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0EB353-B075-4294-95C2-1EC6FDA8EAE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ProjectOverviewPresentation</Template>
  <TotalTime>0</TotalTime>
  <Words>237</Words>
  <Application>Microsoft Office PowerPoint</Application>
  <PresentationFormat>On-screen Show (4:3)</PresentationFormat>
  <Paragraphs>26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ProjectOverviewPresentation</vt:lpstr>
      <vt:lpstr>TCSP #1 – PSSC Presentations </vt:lpstr>
      <vt:lpstr>Project Abstract</vt:lpstr>
      <vt:lpstr>PROJECT SPECIFIC SUCCESS CRITERIA (PSSC)</vt:lpstr>
      <vt:lpstr>Block Diagram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2011-09-06T19:15:57Z</dcterms:created>
  <dcterms:modified xsi:type="dcterms:W3CDTF">2011-09-07T17:50:24Z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TC100851999990</vt:lpwstr>
  </property>
  <property fmtid="{D5CDD505-2E9C-101B-9397-08002B2CF9AE}" pid="3" name="Google.Documents.Tracking">
    <vt:lpwstr>true</vt:lpwstr>
  </property>
  <property fmtid="{D5CDD505-2E9C-101B-9397-08002B2CF9AE}" pid="4" name="Google.Documents.DocumentId">
    <vt:lpwstr>1t0zGXjE2-nmo5z_pkiC1ELvxGIOHg0s0pzMB0dpK24I</vt:lpwstr>
  </property>
  <property fmtid="{D5CDD505-2E9C-101B-9397-08002B2CF9AE}" pid="5" name="Google.Documents.RevisionId">
    <vt:lpwstr>02471420646261375672</vt:lpwstr>
  </property>
  <property fmtid="{D5CDD505-2E9C-101B-9397-08002B2CF9AE}" pid="6" name="Google.Documents.PreviousRevisionId">
    <vt:lpwstr>18433267692683620459</vt:lpwstr>
  </property>
  <property fmtid="{D5CDD505-2E9C-101B-9397-08002B2CF9AE}" pid="7" name="Google.Documents.PluginVersion">
    <vt:lpwstr>2.0.2154.5604</vt:lpwstr>
  </property>
  <property fmtid="{D5CDD505-2E9C-101B-9397-08002B2CF9AE}" pid="8" name="Google.Documents.MergeIncapabilityFlags">
    <vt:i4>0</vt:i4>
  </property>
</Properties>
</file>