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75" r:id="rId2"/>
    <p:sldId id="276" r:id="rId3"/>
    <p:sldId id="297" r:id="rId4"/>
    <p:sldId id="277" r:id="rId5"/>
    <p:sldId id="278" r:id="rId6"/>
    <p:sldId id="285" r:id="rId7"/>
    <p:sldId id="286" r:id="rId8"/>
    <p:sldId id="298" r:id="rId9"/>
    <p:sldId id="279" r:id="rId10"/>
    <p:sldId id="299" r:id="rId11"/>
    <p:sldId id="256" r:id="rId12"/>
    <p:sldId id="272" r:id="rId13"/>
    <p:sldId id="271" r:id="rId14"/>
    <p:sldId id="257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82" r:id="rId24"/>
    <p:sldId id="269" r:id="rId25"/>
    <p:sldId id="295" r:id="rId26"/>
    <p:sldId id="284" r:id="rId27"/>
    <p:sldId id="296" r:id="rId28"/>
  </p:sldIdLst>
  <p:sldSz cx="9601200" cy="7315200"/>
  <p:notesSz cx="7010400" cy="9296400"/>
  <p:defaultTextStyle>
    <a:defPPr>
      <a:defRPr lang="en-US"/>
    </a:defPPr>
    <a:lvl1pPr marL="0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D5CD72-1561-4042-BC4F-ABB4D0E6CD57}">
          <p14:sldIdLst>
            <p14:sldId id="275"/>
            <p14:sldId id="276"/>
            <p14:sldId id="297"/>
            <p14:sldId id="277"/>
            <p14:sldId id="278"/>
            <p14:sldId id="285"/>
            <p14:sldId id="286"/>
            <p14:sldId id="298"/>
            <p14:sldId id="279"/>
            <p14:sldId id="299"/>
            <p14:sldId id="256"/>
            <p14:sldId id="272"/>
            <p14:sldId id="271"/>
            <p14:sldId id="257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82"/>
            <p14:sldId id="269"/>
            <p14:sldId id="295"/>
            <p14:sldId id="284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0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B00"/>
    <a:srgbClr val="E5FF65"/>
    <a:srgbClr val="FFFFFF"/>
    <a:srgbClr val="01FF56"/>
    <a:srgbClr val="FF0066"/>
    <a:srgbClr val="FDDA13"/>
    <a:srgbClr val="FD2D3C"/>
    <a:srgbClr val="FFFF00"/>
    <a:srgbClr val="FF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727" autoAdjust="0"/>
  </p:normalViewPr>
  <p:slideViewPr>
    <p:cSldViewPr>
      <p:cViewPr varScale="1">
        <p:scale>
          <a:sx n="130" d="100"/>
          <a:sy n="130" d="100"/>
        </p:scale>
        <p:origin x="88" y="548"/>
      </p:cViewPr>
      <p:guideLst>
        <p:guide orient="horz"/>
        <p:guide pos="30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1" d="100"/>
          <a:sy n="121" d="100"/>
        </p:scale>
        <p:origin x="10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fld id="{1941EBBF-09F3-40A0-9714-67318874B126}" type="datetimeFigureOut">
              <a:rPr lang="en-US"/>
              <a:pPr/>
              <a:t>4/5/2022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ECE 26400 Advanced C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© 2019 Alexander  J. Quinn</a:t>
            </a:r>
          </a:p>
        </p:txBody>
      </p:sp>
    </p:spTree>
    <p:extLst>
      <p:ext uri="{BB962C8B-B14F-4D97-AF65-F5344CB8AC3E}">
        <p14:creationId xmlns:p14="http://schemas.microsoft.com/office/powerpoint/2010/main" val="329539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20-04-13T14:41:32.9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4064 3989 0,'19'-76'47,"-19"76"15,0 19-62,0-19 0,19 19 0,-19-19 16,0 19-16,0-19 0,18 19 16,-18-19-16,0 19 0,0-1 0,0 1 15,0 0-15,19-19 0,-19 19 0,0 0 16,0-1-16,0 1 0,0 0 0,0 19 15,0-19-15,0-1 0,19 1 16,-19 0-16,0 0 0,0 0 0,0-1 16,19 1-16,-19 19 0,0-19 0,19-1 15,-19 1-15,19 0 0,-19 0 0,0 0 16,18 0-16,-18-1 0,19 20 15,0-19-15,-19 0 0,19-1 0,-19 20 16,19-19-16,-1 0 0,1 18 0,0-18 16,0 0-16,0 0 0,-19 18 0,19-18 15,-1 0-15,1 0 0,0 0 0,0-1 16,0 1-16,-19 0 0,18 0 15,1 0-15,0 0 0,0-1 0,0 1 16,-19 0-16,18 0 0,1 0 0,0-19 16,0 18-16,0 1 0,0 0 0,-1 0 15,1 0-15,0 0 0,0-1 16,0 1-16,-1 0 0,1 0 0,-19 0 15,19-1-15,0 20 0,0-19 0,0 0 16,-1 18-16,1-18 0,0 19 0,0-19 16,-19 18-16,19-18 0,-1 19 15,20-20-15,-19 20 0,0-19 0,-1 19 16,1-20-16,0 20 0,0-19 0,0 18 15,18 1-15,-18-19 0,0 18 16,0-18-16,18 19 0,-18 0 0,19-20 16,-19 20-16,0 0 0,18-1 0,-18 1 15,19 0-15,-20-1 0,20 1 0,0-1 16,-1 1-16,-18 0 0,19-1 15,-1 1-15,1 0 0,18-1 0,-18 1 16,0-1-16,-1 1 0,1 0 0,0-1 16,-1 1-16,20 0 0,-20-1 0,1 1 15,18-19-15,-18 18 0,18 1 0,1 0 16,-19-1-16,18 1 0,0-1 15,1 1-15,18 0 0,-18-1 0,-1-18 16,0 19-16,1-1 0,18-18 0,-18 19 16,18-1-16,-19-18 0,20 19 0,-1-19 15,0 18-15,-18-18 0,18 0 16,0 19-16,-19-20 0,20 20 0,-1-19 15,0 0-15,1 18 0,-1-18 0,0 19 16,0-19-16,-18-1 0,18 20 16,0-19-16,1 0 0,-1-1 0,0 20 15,0-19-15,1 0 0,-1 0 0,0 18 16,0-18-16,1 0 0,-1 0 0,0-1 15,0 1-15,1 0 0,-1 0 16,0 0-16,0-19 0,-18 19 0,18-1 16,0 1-16,1 0 0,-1-19 0,-19 19 15,20-19-15,-1 19 0,-19-1 0,20-18 16,-1 19-16,-19-19 0,20 19 15,-1-19-15,-19 19 0,19 0 0,1-19 16,-20 18-16,1-18 0,18 19 0,-19-19 16,20 19-16,-20 0 0,19-19 0,-18 19 15,-1-19-15,1 19 0,18-19 0,-19 0 16,1 18-16,-1-18 0,-18 0 15,18 0-15,1 0 0,-1 0 0,1 19 16,-20-19-16,20 0 0,-20 0 0,20 19 16,-20-19-16,20 0 0,-20 0 0,1 19 15,0-19-15,18 0 0,-18 19 16,-1-19-16,1 0 0,0 0 0,-1 0 15,1 0-15,-19 0 0,18 0 0,1 0 16,-19 0-16,18 0 0,-18 0 16,19 0-16,-19 0 0,0 0 0,18-19 15,-18 19-15,19 0 0,-20 0 0,1 0 16,19 0-16,-19 0 0,0 0 0,-1-19 15,1 19-15,0 0 0,0 0 16,0 0-16,-1 0 0,1 0 0,0 0 16,-19 0-16,19 0 0,0 0 0,-1 0 15,1 0-15,0 0 0,-19 0 0,19 0 16,0 0-16,-19 0 0,19 0 15,-19 0-15,18-19 0,-18 19 0,19 0 16,-19 0-16,19 0 0,-19 0 0,19 0 16,0 0-16,-19 0 0,18 0 0,-18 0 15,0 0-15,19-19 0,-19 19 0,19 0 16,-19 0-16,0 0 0,19 0 15,-19 0-15,0 0 0,0 0 0,19 0 16,-19 0-16,0 0 0,0 0 0,0 0 16,19 0-16,-19 0 0,0-18 0,0 18 15,0 0-15,0 0 0,0 0 16,18 0-16,-18 0 0,0 0 0,0 0 15,0 0-15,0 0 0,0 0 0,0 0 16,0 0-16,19 0 0,-19 0 16,0 0-16,0 0 0,0 0 0,0 0 15,0 0-15,0 0 0,19 0 0,-19 0 16,0 0-16,0 0 0,0 0 0,0 0 15,0-19-15,0 19 0,0 0 16,19 0-16,-19 0 0,0 0 0,0 0 16,0 0-16,0 0 0,0 0 0,0 0 15,0 0-15,19 0 0,-19 0 0,0 0 16,0 0-16,0 0 0,0 0 15,0 0-15,0 0 0,0 0 0,0 0 16,0 0-16,0 0 0,0 0 16,18 0-16,-18 0 0,0 0 0,0 0 15,0 0-15,19 0 0,-19 0 0,0 0 16,0 0-16,19 0 0,-19-19 15,0 19-15,0 0 0,19 0 0,-19 0 16,0 0-16,0 0 0,19 0 0,-19 0 16,0 0-16,0 0 0,0 0 0,0 0 15,0 0-15,0-19 0,0 19 16,0 0-1,0 0 63,0 0-46,0 0-32,0 0 0,0 0 0,0 0 15,0 0-15,0 0 0,0 0 0,0 0 172,0 0-141,0 0 31,18 0-46,-18 0-16,0 0 16,0 0-16,0 0 15,0 0-15,0 0 0,0 0 16,0 0-16,0 0 0,0 0 15,0 0-15,0-19 0,0 19 0,0 0 16,0 0-16,19 0 31,-19 0-31,0 0 16,0 0-1,0 0-15,0 0 0,0 0 16,0 0-16,0 0 0,0 0 16,0 0-16,0 0 0,0 0 0,0 0 15,19 0-15,-19 0 16,0 0-16,0 0 0,0 0 31,0 0 0,0 0-31,0 0 16,0 0-16,0 0 0,0 0 15,0 0 48,0 0-48,0 0-15,0 0 0,19 0 16,-19 0-16,0 0 31,0 0-31,0 0 0,0 0 16,0 0-16,0 0 0,0 0 15,0 0-15,0 0 141,0 0-126,0 0-15,0 0 0,0 0 16,0 0-16,19 0 0,-19 0 0,0 0 16,0 0-16,0 0 0,0 0 0,0 0 15,0 0-15,0 0 0,0 0 0,0 0 16,0 0-16,0 0 0,19 0 15,-19 0-15,0 0 0,0 0 0,0 0 16,0 0-16,18 0 0,-18 0 0,0 0 16,19 0-16,-19 0 0,0 0 0,0 0 15,19 0-15,-19 0 0,19 0 0,-19-19 16,0 19-16,19 0 0,-19 0 15,18 0-15,-18 0 0,0 0 0,19-18 16,-19 18-16,19 0 0,-19 0 0,19 0 16,-19 0-16,19 0 0,0 0 0,-19-19 15,18 19-15,-18 0 0,19 0 16,0 0-16,-19 0 0,19 0 0,0 0 15,-1 0-15,-18 0 0,19 0 0,0 0 16,0 0-16,0 0 0,-1 0 0,1 0 16,0 0-16,0 0 0,0 0 15,18 0-15,-18 0 0,0 0 0,19-19 16,-20 19-16,1 0 0,19 0 0,-19 0 15,18 0-15,1-19 0,-19 19 16,18 0-16,1 0 0,0-19 0,18 19 16,-18 0-16,-1 0 0,1 0 0,0 0 15,18-18-15,-18 18 0,-1-19 0,1 19 16,0-19-16,18 19 0,-18-19 15,-1 19-15,1-19 0,0 19 0,-1-18 16,1 18-16,-1-19 0,-18 19 0,19-19 16,0 0-16,-1 0 0,-18 19 0,19-19 15,-1 1-15,-18-1 0,19 19 0,-1-19 16,1 0-16,0 0 0,-1 19 15,1-18-15,-1-1 0,1 0 0,19 19 16,-20-19-16,1 0 0,-1 0 0,1 19 16,-19-18-16,18-1 0,1 0 0,0 0 15,-1 19-15,1-19 0,-19 1 16,18-1-16,1 0 0,0 0 0,-1 19 15,-18-19-15,19 1 0,-1-1 0,-18 0 16,19 19-16,-19-19 0,18 0 0,-18 0 16,19 19-16,-19-18 0,-1-1 15,20 19-15,-19-19 0,18 0 0,-18 19 16,19-19-16,-19 1 0,18 18 0,1-19 15,0 0-15,-20 0 0,20 0 16,0 0-16,-1 1 0,1 18 0,0-19 16,-1-19-16,1 19 0,-1 1 0,20-1 15,-19 0-15,-1 0 0,1 0 0,-1 1 16,20-1-16,-20 0 0,1 0 15,0 0-15,-1 0 0,1 1 0,0-1 16,-1 0-16,1-19 0,0 20 0,-1-1 16,1 0-16,-1 0 0,20 0 0,-20 0 15,1 1-15,0-20 0,-1 19 0,1 0 16,0 1-16,-1-1 0,-18 0 15,19 0-15,-19 0 0,18 1 0,-18-1 16,0 0-16,18 0 0,-18 0 0,0 0 16,0 1-16,18-1 0,-18 0 0,0 0 15,0 0-15,0 1 0,0-1 16,-19 0-16,18 0 0,1 0 0,0 0 15,-19 1-15,19 18 0,0-19 0,-19 0 16,18 0-16,-18 0 0,19 1 0,0 18 16,-19-19-16,19 0 0,-19 0 15,19 19-15,-19-19 0,0 19 0,19-18 16,-19-1-16,0 19 0,18-19 0,-18 0 15,0 0-15,19 19 0,-19-19 16,19 1-16,-19-1 0,19 0 0,-19 0 16,19 0-16,-19 1 0,18-1 0,-18 0 15,19 0-15,-19 0 0,19 0 0,-19 1 16,19-1-16,-19-19 0,0 19 15,19 1-15,-19-1 0,18 0 0,-18 0 16,19 0-16,-19 1 0,19-20 0,-19 19 16,19 0-16,-19-18 0,19 18 0,-19-19 15,19 1-15,-1 18 0,-18-19 0,19 0 16,0 1-16,0-1 0,-19 1 15,19 18-15,-1-19 0,1 19 0,-19-18 16,19 18-16,-19 0 0,19 0 0,-19 0 16,19 1-16,-19-1 0,0 0 0,0 0 15,19 0-15,-19 1 0,0-1 16,0 0-16,0 0 0,18 19 0,-18-19 15,0 0-15,0 1 0,0-20 0,19 19 16,-19 0-16,19-18 0,-19 18 0,19-19 16,-19 20-16,19-1 0,-1 0 15,-18 0-15,19 0 0,0 0 0,-19 1 16,0-1-16,19 19 0,-19-19 0,0 19 15,0-19-15,19 19 0,-19-19 16,0 19-16,0-18 0,0 18 0,18-19 16,-18 19-16,0-19 0,0 19 0,19-19 15,-19 0-15,19 0 0,-19 1 0,19-1 16,-19 0-16,19 0 0,-19 19 15,19-19-15,-19 1 0,18-1 0,-18 19 16,0-19-16,19 19 0,-19-19 0,0 19 16,0-19-16,0 19 0,19 0 0,-19 0 15,0-18-15,0 18 0,0 0 0,0-19 16,19 19-16,-19-19 0,0 19 15,0-19-15,19 19 0,-19-19 0,18 0 16,-18 19-16,0-18 0,19-1 0,-19 0 16,19 19-16,-19-19 0,0 19 0,19-19 15,-19 19-15,0 0 0,0 0 16,0 0-16,0-18 0,0 18 0,0 0 15,0 0-15,0 0 0,0 0 16,0 0-16,0 0 0,0 0 16,0 0-16,19 0 0,-19-19 15,0 19-15,0 0 0,0 0 0,0 0 16,0-19-16,0 19 0,19 0 0,-19 0 15,0-19-15,0 19 0,0 0 16,0 0-16,0 0 0,0 0 0,0 0 16,0 0-16,0-19 0,0 19 15,0 0 63,0 0-78,0 0 0,-19 19 0,19-19 16,0 0-16,-19 0 0,19 19 15,-19-19-15,0 0 0,19 19 0,-19-19 16,1 19-16,-1-19 0,0 18 0,0-18 16,0 19-16,-18 0 0,18-19 0,-19 19 15,19-19-15,-18 19 0,18-1 16,-19 1-16,20-19 0,-20 19 0,19 0 15,0-19-15,-18 19 0,18 0 0,0-1 16,0-18-16,0 19 0,1-19 0,18 19 16,-19-19-16,19 0 0,0 0 15,0 0-15,-19 19 0,19-19 0,0 0 16,0 0-16,0 0 0,-19 0 0,19 0 15,0 19-15,0-19 0,0 0 16,0 0-16,0 0 0,0 0 0,0 0 47,0 0-47,0-19 15,19 19-15,-19-19 0,19 0 0,-19 0 16,19 1-16,-1-1 0,1 0 0,-19 0 16,19 0-16,0 0 0,0 1 0,0-1 15,-1 0-15,1 0 0,0 0 0,0 1 16,0 18-16,-1-19 0,20 19 15,-19-19-15,-19 19 0,19-19 0,-1 19 16,1 0-16,0-19 0,-19 19 0,19 0 16,0 0-16,-19-19 0,19 19 0,-19 0 15,18 0-15,-18 0 0,0 0 16,0 0-16,0 0 0,19 0 0,-19 0 15,0 0-15,0 0 0,0 0 0,0-18 16,0 18-16,0 0 0,0 0 0,19 0 16,-19 0-16,0 0 0,0 0 15,0 0-15,0 0 0,0 0 0,0 0 16,0 0-16,19 0 0,-19 0 0,0 0 15,0 0 1,0 0 46,0 0-46,0 0-16,0 18 0,0-18 0,0 19 16,19-19-16,-19 19 0,0 0 0,0-19 15,18 19-15,-18 0 0,0-1 0,0 1 16,0 0-16,19 0 0,-19 0 15,0-1-15,0 20 0,19-19 0,-19 19 16,0-20-16,0 20 0,19-19 0,-19 18 16,0 1-16,0-19 0,0 0 0,0 18 15,0-18-15,0 0 0,0 19 16,0-20-16,0 1 0,19-19 0,-19 19 15,0 0-15,0 0 0,0-19 0,0 18 16,0-18-16,0 19 0,0-19 0,0 0 16,0 0-16,0 19 0,0-19 15,0 0-15,0 0 16,19 0-16,-19 0 31,0 0-31,0 0 31,0 0 453,0 0-453,0 0-31,-19-19 0,19 19 0,0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20-04-13T14:41:48.7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4083 4102 0,'-19'-57'63,"19"57"-63,0 0 0,0 0 15,0 0 1,0 0 0,0 0-16,0 0 0,19 0 0,-19 0 15,0 0-15,0 0 47,-19 0-47,19 0 109,0 0-93,0 19-16,19-19 0,-19 0 15,0 0-15,0 19 0,0-19 0,0 0 16,0 19-16,0-19 0,0 18 0,0-18 16,19 0-16,-19 19 0,0-19 0,0 19 15,0-19-15,0 19 0,0-19 0,0 19 16,0-19-16,0 19 0,0-19 15,18 18-15,-18-18 0,0 19 0,0-19 16,0 0-16,0 0 0,0 19 0,0-19 16,0 19-16,0-19 0,19 0 0,-19 19 15,0-19-15,0 18 0,0-18 0,0 19 16,19-19-16,-19 19 0,0-19 15,0 19-15,19-19 0,-19 19 0,0-1 16,0-18-16,19 19 0,-19 0 0,0-19 16,0 19-16,19-19 0,-19 19 15,18 0-15,-18-19 0,0 18 0,19-18 16,-19 19-16,19-19 0,0 19 0,-19-19 15,19 19-15,-19-19 0,18 19 0,-18-19 16,19 18-16,-19-18 0,19 19 16,-19 0-16,19-19 0,0 19 0,-19-19 15,19 19-15,-19-19 0,18 19 0,-18-19 16,19 18-16,0-18 0,-19 19 15,19-19-15,0 19 0,-19-19 0,18 0 16,1 19-16,0-19 0,0 19 0,-19-19 16,19 0-16,-1 18 0,1-18 0,0 19 15,0-19-15,0 19 0,0-19 0,-1 0 16,1 19-16,0-19 0,0 19 15,0-19-15,-1 18 0,1-18 0,-19 0 16,19 19-16,0-19 0,0 0 0,0 0 16,-1 19-16,1-19 0,0 0 0,0 0 15,-19 0-15,19 0 0,-1 0 0,1 0 16,0 0-16,0 0 0,0 0 15,-1 0-15,1 0 0,0 0 0,0 0 16,0 0-16,0 0 0,-19-19 0,18 19 16,1 0-16,0 0 0,-19 0 15,19 0-15,0 0 0,-1 0 0,-18 0 16,19-19-16,0 19 0,0 0 0,0 0 15,0 0-15,-19-18 0,18 18 0,1 0 16,0 0-16,-19-19 0,19 19 16,0-19-16,-1 19 0,-18 0 0,19-19 15,0 19-15,-19-19 0,19 19 0,0-18 16,-19 18-16,18-19 0,1 19 15,-19-19-15,19 19 0,0-19 0,-19 19 16,19-19-16,-19 19 0,19-18 0,-1 18 16,-18-19-16,19 19 0,0-19 0,-19 19 15,19-19-15,0 0 0,-19 19 0,18-19 16,1 19-16,-19-18 0,19-1 15,0 19-15,-19-19 0,19 0 0,0 0 16,-19 1-16,18-1 0,-18 19 0,19-19 16,-19 0-16,19 0 0,-19 0 0,0 1 15,19-1-15,-19 0 0,0-19 0,0 38 16,0-37-16,19 18 0,-19 0 15,0 0-15,0 1 0,0-1 0,0 0 16,0 0-16,18 0 0,-18 0 0,0 1 16,0 18-16,0-19 0,0 0 15,0 19-15,0-19 0,19 19 0,-19-19 16,0 19-16,0 0 0,0-18 0,0 18 15,0 0-15,0 0 0,0-19 0,0 19 16,0 0-16,0 0 0,0 0 16,0-19-16,0 19 0,0 0 0,0 0 15,0 0-15,-19 0 0,19 0 0,0 0 16,0 0-16</inkml:trace>
  <inkml:trace contextRef="#ctx0" brushRef="#br0" timeOffset="3767.215">5005 5080 0,'19'-94'62,"-19"94"-62,0 0 16,0-19-16,0 19 0,0 0 0,0 0 15,0 0-15,0-19 0,0 19 0,0 0 16,0 0 15,0 0-31,0 19 16,0-19-16,0 0 0,0 0 15,0 0-15,0 0 0,0 0 0,0 0 16,0 19-16,0-19 0,0 0 0,0 19 15,0-19-15,0 19 0,0-19 0,0 18 16,0-18-16,0 19 0,0 0 16,0 0-16,0 0 0,18-1 0,-18 1 15,0 0-15,0 0 0,0 0 0,0 0 16,0-1-16,19 1 0,-19 0 15,0 19-15,0-20 0,0 1 0,19 0 16,-19 0-16,0 18 0,19-18 0,-19 0 16,0 0-16,19 0 0,-19 18 0,0-18 15,18 0-15,-18 19 0,0-20 0,0 1 16,19 0-16,-19 19 0,19-19 15,-19-1-15,0 20 0,19-19 0,-19 18 16,19-18-16,-19 0 0,19 0 0,-19 0 16,18-1-16,1 20 0,-19-19 0,19 0 15,0 0-15,0-1 0,-19 20 0,18-19 16,1 0-16,0 18 0,0-18 15,0 19-15,0-19 0,-1 18 0,1-18 16,0 19-16,0-20 0,0 20 0,-1-19 16,1 18-16,0-18 0,0 19 15,0-19-15,-1 18 0,1 1 0,0-19 16,0 18-16,19-18 0,-20 0 15,1 19-15,0-19 0,19-1 0,-20 1 0,20 19 16,-19-19-16,0 18 0,18-18 16,-18 19-16,0-20 0,19 20 0,-20-19 15,1 19-15,19-1 0,-19-18 0,18 19 16,1-1-16,-19 1 0,18-19 15,-18 18-15,19-18 0,-1 19 0,-18-1 16,19-18-16,0 19 0,-1-1 0,20-18 16,-20 19-16,1-19 0,-1 18 0,1-18 15,0 19-15,-1-19 0,1 18 0,0 1 16,-1-19-16,1 18 0,18 1 15,-18-19-15,0 18 0,-1 1 0,1 0 16,-1-20-16,1 20 0,0 0 0,-1-1 16,20-18-16,-20 19 0,1-1 0,19-18 15,-1 19-15,-18-19 0,18 0 0,-18-1 16,18 20-16,1-19 0,-1 0 15,0-1-15,1 1 0,-19 0 0,18 0 16,0 18-16,1-18 0,-1 0 0,1 0 16,-1 0-16,1 18 0,-1-18 15,1 0-15,-1 19 0,0-20 0,-18 1 16,18 19-16,1-19 0,-1 0 0,1 18 15,-1-18-15,1 0 0,18 0 0,-19-1 16,1 1-16,-1 0 0,20 19 16,-20-20-16,19 1 0,1 0 0,-20 0 15,19 0-15,0 0 0,-18-1 0,18 1 16,0 0-16,1 0 0,-1 0 15,0 18-15,0-18 0,1 0 0,-1 0 16,0 18-16,1-18 0,-1 19 0,0-19 16,19-1-16,-19 20 0,19-19 0,-18 18 15,18-18-15,0 19 0,-19-19 0,19 0 16,0-1-16,0 20 0,0-19 15,0 0-15,-18 18 0,18-18 0,0 0 16,0 0-16,0 0 0,0-1 0,0 1 16,0 0-16,-18-19 0,18 19 0,0 0 15,0-19-15,0 18 0,0-18 0,0 19 16,-19-19-16,19 0 0,0 0 15,0 0-15,1 0 0,-1 0 0,18 0 16,-17 0-16,-1 0 0,0 0 0,0-19 16,0 19-16,0-18 0,0 18 15,0-19-15,0 19 0,0-19 0,0 0 16,0 19-16,0-19 0,1 1 0,-1 18 15,18-19-15,-17 0 0,-1 0 0,0 19 16,0-19-16,0 0 0,0 1 16,0-1-16,0 19 0,0-19 0,0 0 15,0 0-15,0 1 0,0-1 0,1 0 16,-20 0-16,19 0 0,0 0 15,0 1-15,-19-1 0,19 0 0,0-19 16,-18 20-16,18-1 0,-19 0 0,0-19 16,19 20-16,-18-1 0,-1 0 0,0-19 15,0 19-15,1 1 0,-1-1 0,0-19 16,0 19-16,1 1 0,-1-1 15,0-19-15,0 19 0,-18 0 0,18-18 16,0 18-16,1-19 0,-1 1 0,-19 18 16,20-19-16,-1 1 0,-19 18 0,20-19 15,-1 1-15,-19 18 0,20-19 0,-20 19 16,19-18-16,-18-1 0,-1 19 15,1-18-15,18-1 0,-38 19 0,20-18 16,-1-1-16,1 19 0,-1-18 0,-18 18 16,18-19-16,-18 0 0,18 20 15,-18-20-15,0 0 0,18 1 0,-18 18 16,-1-19-16,1 1 0,0-1 0,18 19 15,-18-18-15,-1-1 0,1 0 0,0 20 16,-1-20-16,1 0 0,-19 1 16,18 18-16,1-19 0,-19 19 0,18-18 15,-18-1-15,19 19 0,-19-18 0,-1 18 16,1-19-16,0 1 0,0 18 15,0-19-15,0 1 0,-1 18 0,1-19 16,0 19-16,0-18 0,0 18 0,-1-19 16,1 19-16,0-18 0,-19 18 0,19-19 15,0 19-15,-1-18 0,-18-1 0,19 19 16,-19-18-16,19-1 0,0 19 15,-19-18-15,19 18 0,-19-19 0,0 1 16,19 18-16,-19-19 0,18 19 0,-18-18 16,0-1-16,19 19 0,-19-18 0,0 18 15,0 0-15,0-19 0,19 20 0,-19-20 16,0 19-16,19 0 0,-19-18 15,0 18-15,19-19 0,-19 19 0,18-18 16,-18 18-16,19-19 0,0 20 0,-19-1 16,19-19-16,-19 19 0,19 0 15,-19-18-15,19 18 0,-1 0 0,-18 0 16,19-18-16,-19 18 0,0-19 0,19 20 15,-19-1-15,0-19 0,0 19 0,0-18 16,0 18-16,0-19 0,0 19 16,0 1-16,0-20 0,0 19 0,0-19 15,0 1-15,19 18 0,-19-19 0,0 20 16,0-1-16,0-19 0,19 19 15,-19 1-15,0-20 0,0 19 0,0 0 16,18 0-16,-18 1 0,0-20 0,0 19 16,0 0-16,0 1 0,0-20 0,0 19 15,0 0-15,0 0 0,0-18 0,0 18 16,0 0-16,0-18 0,0 18 15,-18-19-15,18 19 0,0-18 0,-19 18 16,19-19-16,0 1 0,0 18 0,-19-19 16,19 19-16,0 1 0,0-1 0,0 0 15,0 0-15,0 0 0,0 0 0,-19 1 16,19-1-16,0 0 0,0 19 15,0-19-15,-19 0 0,19 19 0,0-18 16,0-1-16,0 19 0,0-19 0,0 19 16,-18-19-16,18 19 0,0-19 15,0 19-15,0-18 0,0-1 0,0 19 16,0-19-16,0 19 0,0 0 0,0-19 15,18 19-15,-18 0 0,0 0 0,0 0 16,0 0-16,0 0 0,0 0 16,0 0 30,0 0-30,-18 0-16,18 0 0,0 0 0,-19 19 16,19-19-16,-19 19 0,0 0 0,0-1 15,0 1-15,1 0 0,-1 0 0,0 18 16,-19-18-16,20 0 0,-1 19 15,-19-20-15,19 1 0,-18 19 0,18-19 16,0 0-16,0-1 0,0 1 0,1-19 16,-1 19-16,0-19 0,19 19 0,0-19 15,0 0-15,0 0 0,0 0 47,0 0-47,0 0 0,0-19 0,19 19 16,-19-19-16,19 19 0,-1-19 0,1 1 15,0-1-15,-19 19 0,19-19 16,0 0-16,-1-19 0,1 20 0,0-1 15,0 0-15,0 0 0,0-18 0,-1 18 16,1-19-16,0 19 0,0-18 16,0 18-16,-1 0 0,1 0 0,0 0 15,-19 1-15,19 18 0,-19-19 0,19 19 16,-19-19-16,0 19 0,19 0 15,-19-19-15,0 19 0,0 0 0,0 0 16,18 0-16,-18 0 0,0 0 16,0 0 15,0 0-31,0 0 15,0 0-15,0 19 0,19-19 0,-19 19 16,0-19-16,19 19 0,-19-1 16,0-18-16,19 19 0,-19-19 0,19 19 0,-19-19 15,0 19-15,18-19 0,-18 19 0,19 0 16,-19-19-16,19 18 0,0-18 15,-19 19-15,19 0 0,-1-19 0,1 19 16,0 0-16,19-19 0,-19 18 0,-1 1 16,20 0-16,-19 0 0,18-19 0,1 19 15,-19-1-15,19 1 0,-20 0 16,1 0-16,19 0 0,-38 0 0,19-19 15,-1 18-15,-18 1 0,19-19 0,-19 19 16,0-19-16,0 19 0,0-19 16,0 0-16,19 0 0,-19 0 0,0 0 15,0 0 1,0 0-16,0 0 0,19 19 15,-19-19-15,0 0 0,0 18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20-04-13T14:42:26.6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12192 1204 0,'0'-37'47,"0"37"-47,0 0 15,-19 0-15,19 0 0,0 0 0,-19 0 16,19 0-16,-18 0 0,18 0 0,-19 0 15,19 0-15,-19 0 0,19 0 0,-19 0 16,0 18-16,1-18 0,-1 0 16,0 0-16,0 0 0,0 0 0,-18 0 15,18 0-15,0 0 0,-19 0 0,1 0 16,-1 0-16,0 0 0,1 0 0,-1 0 15,1 0-15,-1 0 0,0 0 16,1 0-16,-1 0 0,0 0 0,1 19 16,-1-19-16,1 0 0,-1 0 0,0 19 15,1-19-15,-1 0 0,19 19 16,-18-19-16,18 0 0,-19 0 0,19 0 15,1 19-15,18-19 0,-19 0 0,19 0 16,0 0-16,0 0 0,0 0 16,0-19-16,19 19 0,-1-19 15,1 0-15,0 0 0,19 1 0,-20-1 16,20 0-16,0 0 0,-1-19 0,1 20 15,-19-1-15,18 0 0,1 0 0,-19 0 16,0 19-16,-1-18 0,1-1 16,0 19-16,0 0 0,-19 0 0,0 0 15,0 0-15,0 0 0,-19 0 16,0 19-16,0-1 0,1 1 0,-20 0 15,19 0-15,-18 0 0,-1 18 0,0-18 16,1 19-16,-1-19 0,0 18 16,1 1-16,-1-1 0,1 20 0,-1-20 15,0 1-15,19 0 0,19-19 0,19-1 16,-19 1-16,19-19 0,19 19 0,-1-19 15,1 0-15,18 0 0,-18 0 16,18 0-16,1 19 0,-1-19 0,1 0 16,-20 0-16,1 19 0,0-19 0,-19 18 0</inkml:trace>
  <inkml:trace contextRef="#ctx0" brushRef="#br0" timeOffset="563.031">12982 809 0,'0'-56'62,"0"74"-62,0-18 16,0 19-16,0 0 0,19 0 0,-19 0 15,0 18-15,0 1 0,0 0 16,-19-1-16,19 20 0,-19-20 0,19 20 16,-18 18-16,-20 0 0,19 19 0,-18-18 15,18-1-15,19-19 0,-19-18 0,19 0 16,0-1-16,0-18 0,19 0 15,-19 0-15,19-19 0,18 0 0,-18 0 16,0 0-16</inkml:trace>
  <inkml:trace contextRef="#ctx0" brushRef="#br0" timeOffset="753.043">13340 1317 0,'-94'151'47,"75"-133"-47,19 1 15,0 19-15,0-19 0,0 18 0,0-18 16,0 0-16,0 0 0,0 0 0,0-1 16,19-18-16,-19 0 0,0 19 15,0-19-15</inkml:trace>
  <inkml:trace contextRef="#ctx0" brushRef="#br0" timeOffset="911.051">13246 1129 0,'18'113'62,"1"-113"-62</inkml:trace>
  <inkml:trace contextRef="#ctx0" brushRef="#br0" timeOffset="1217.069">13697 1261 0,'-113'75'62,"76"-56"-62,18-19 16,0 18-16,0 1 0,0-19 0,19 19 16,0-19-16,-18 19 0,18-19 15,0 19-15,18-19 0,-18 19 0,19-19 16,0 18-16,0-18 0,0 19 0,18-19 15,-18 0-15,19 19 0,-19-19 16,-1 0-16,20 19 0,-19-19 0,-19 19 16,19-19-16,-19 18 0,0-18 0,0 19 15,0 0-15,0-19 0,0 19 0,-19-19 16,0 19-16,0 0 0,0-19 15,1 18-15,-1-18 0,0 19 0,19-19 16,-19 0-16,0 19 0,19-19 0,-18 0 16,18 0-16,0 0 0,0-19 0,0 19 15</inkml:trace>
  <inkml:trace contextRef="#ctx0" brushRef="#br0" timeOffset="1449.081">14299 809 0,'-37'132'47,"18"-76"-47,19-18 0,-19 18 0,19 20 16,0-1-16,-19 19 0,19 0 0,0-38 15,0 1-15,0-1 0,0-18 16,19 0-16,-19-1 0,0-18 0,0 0 16,19 0-16,-19-19 0,0 0 0,0 0 0</inkml:trace>
  <inkml:trace contextRef="#ctx0" brushRef="#br0" timeOffset="1585.09">13961 1449 0,'150'-38'46,"-112"19"-46,-1 0 0,20 19 16,-20-18-16,1 18 0</inkml:trace>
  <inkml:trace contextRef="#ctx0" brushRef="#br0" timeOffset="2004.113">16030 1336 0,'-131'113'31,"93"-94"-16,0-1-15,-18 1 0,18 19 0,1-19 16,-1-1-16,0 1 0,20 0 0,-20 0 16,19 0-16,0-19 0,0 19 0,19-1 15,0 1-15,0 0 0,0 0 16,0-19-16,19 19 0,0-19 0,19 18 15,-1-18-15,1-18 0,0 18 0,-1-19 16,1 0-16,-1 0 0,1 0 0,0 1 16,-19-20-16,-1 19 0,1 0 0,0 0 15,-19 1-15,0-1 0,0 0 16,-19-19-16,0 20 0,-18-1 0,18 0 15,-19 0-15,1 0 0,-1 19 0,19 0 16,-18 0-16,18 19 0,0 0 0,-19-19 16,20 19-16,18 0 0,-19-1 15,19 1-15,0 0 0</inkml:trace>
  <inkml:trace contextRef="#ctx0" brushRef="#br0" timeOffset="2369.135">16557 1279 0,'151'-56'31,"-133"56"-31,20 0 0,-19-19 16,18 19-16,-18-19 0,0 19 0,0 0 15,0-18-15,0 18 0,-1-19 16,-18 19-16,19-19 0,-19 0 0,0 0 15,0 0-15,-19 1 0,1-1 0,-1 0 16,0 0-16,-19-18 0,1 18 0,18 0 16,-19 0-16,1 0 0,-1 0 0,0 1 15,1 18-15,-1 0 0,19 18 16,-18-18-16,-1 19 0,19 19 0,-18-19 15,18 18-15,0 20 0,-19-20 0,38 39 16,-19-1-16,1 19 0,18-19 0,0 1 16,18-1-16,-18-38 0,19 20 15,0-19-15,0-20 0,-19 20 0,19-19 16,0 0-16,-19-19 0,18 0 0,-18 0 15,0 0-15,0-19 0,0 0 16,-18 0-16,18-18 0,-19 18 0,0 19 0</inkml:trace>
  <inkml:trace contextRef="#ctx0" brushRef="#br0" timeOffset="2507.143">16011 1505 0,'113'-19'62,"-56"19"-46,18-18-16,0 18 0,-18-19 0,-1 19 15,1 0-15,-20 0 0,-18 0 0</inkml:trace>
  <inkml:trace contextRef="#ctx0" brushRef="#br0" timeOffset="3039.173">18213 1430 0,'-132'-19'32,"94"19"-32,20 0 0,-1 0 0,-19 0 15,19 0-15,1 0 0,-20 0 16,19 0-16,0 0 0,0 0 0,-18 0 15,18 19-15,-19-19 0,20 19 0,-20 0 16,0-19-16,20 18 0,-20 1 0,19-19 16,0 19-16,0 0 0,1-19 0,18 19 15,0-19-15,0 0 0,0 18 16,0-18-16,18 0 0,1 0 0,19 0 15,0 0-15,-1 19 0,1-19 0,18 0 16,-18 0-16,-1 19 0,-18-19 0,19 0 16,-19 19-16,0-19 0,-1 19 15,1-19-15,0 19 0,-19-19 0,0 18 16,0-18-16,0 19 0,0-19 0,0 19 15,0 0-15,-19-19 0,0 19 16,19-1-16,-18-18 0,-1 19 0,0-19 16,0 19-16,0-19 0,0 19 0,1-19 15,18 19-15,0-19 0,-19 18 16,19-18-16,0 0 0,19 19 0,-19-19 0</inkml:trace>
  <inkml:trace contextRef="#ctx0" brushRef="#br0" timeOffset="3235.185">18194 1731 0,'19'150'63,"-19"-131"-48,19 0-15,-19 19 0,0-19 0,0-1 16,18-18-16,-18 19 0,0-19 0,0 0 16,0 0-16</inkml:trace>
  <inkml:trace contextRef="#ctx0" brushRef="#br0" timeOffset="3667.209">18213 1373 0,'94'113'63,"-75"-113"-63,-1 0 15,-18 0-15,19 19 0,0-19 16,0 0-16,0 0 0,0 0 0,-1 0 15,1-19-15,0 19 0,0 0 0,0 0 16,18 0-16,-18 0 0,0 0 0,19 0 16,-20 0-16,1 0 0,0 19 0,0-19 15,0 0-15,-1 0 0,1 0 16,-19 0-16,19 19 0,-19-19 0,0 0 15,0 0-15,0 19 0,0-19 0,0 0 16,-19 19-16,19-1 0,-19 1 0,1 0 16,-20 0-16,19 0 0,0 0 15,-18-1-15,18 20 0,0-19 0,0 0 16,0 18-16,1-18 0,-1 0 0,19 0 15,-19-1-15,19 1 0,0 0 0,19 0 16,-19-19-16,19 19 0,-1-19 16,20 0-16,-19 19 0,19-19 0,-1 0 15,-18 0-15,19-19 0,-1 19 0,1 0 16,-19-19-16,-1 19 0,1 0 15,0-19-15</inkml:trace>
  <inkml:trace contextRef="#ctx0" brushRef="#br0" timeOffset="3994.227">19003 1787 0,'132'-37'47,"-95"37"-47,1-19 15,-19 0-15,18 19 0,-18-19 0,19 1 16,-19 18-16,-1-19 0,-18 0 0,19 0 16,-19 0-16,19 0 0,-19 1 15,0-1-15,-19 0 0,0 0 0,19 0 16,-18 19-16,-20-18 0,19 18 0,-18 18 15,-1 1-15,0 0 0,1 0 0,18 18 16,-19-18-16,1 19 0,18 0 16,-19-1-16,19 1 0,1 18 0,18-18 15,0-1-15,0-18 0,0 19 0,18-19 16,20 0-16,0-1 0,-1-18 15,1 0-15,18 0 0,1 0 0,-1-18 16,-37 18-16</inkml:trace>
  <inkml:trace contextRef="#ctx0" brushRef="#br0" timeOffset="4590.262">20583 1016 0,'-18'-94'63,"18"94"-48,0 0 1,-19 0-16,19 0 0,0 19 15,0-19-15,0 0 0,0 19 0,0-1 16,-19-18-16,19 19 0,0 0 0,0 0 16,0 0-16,0 18 0,0-18 15,0 19-15,0 18 0,0 19 0,19-18 16,-19 18-16,19-18 0,-1-1 0,-18-18 15,19 18-15,-19 1 0,0-20 0,0 1 16,19-1-16,-19 1 0,0-19 16,0 0-16,0-1 0,0 1 0,0 0 15,-19-19-15,19 19 0,0-19 0,0 0 16,0 0-16</inkml:trace>
  <inkml:trace contextRef="#ctx0" brushRef="#br0" timeOffset="5265.301">20583 922 0,'-75'-57'62,"75"57"-46,0 0-16,0 19 0,0 0 0,0-19 15,0 19-15,-19 0 0,19 0 0,0 18 16,-18-18-16,-1 0 0,0 18 15,0-18-15,0 0 0,0 19 0,1-19 16,-1-1-16,0 1 0,0 0 0,19 0 16,-19 0-16,19-1 0</inkml:trace>
  <inkml:trace contextRef="#ctx0" brushRef="#br0" timeOffset="5659.323">20226 1863 0,'132'-38'47,"-76"38"-47,1 0 0,-1-19 0,19 19 15,1 0-15,-1 0 0,-19-19 0,19 19 16,1-18-16,-20 18 0,-18 0 0,18 0 16,-18 0-16,-19 0 0,0 0 0</inkml:trace>
  <inkml:trace contextRef="#ctx0" brushRef="#br0" timeOffset="12368.707">10668 339 0,'19'-19'62,"-19"19"-62,0 0 47,19 0-47,-19 0 0,0 0 0,18 0 31,-18 0-31,0 0 0,19 0 16,-19 0 30,0 0-30,-19-19-16,19 19 0,0 0 265,-18 0-265,18 0 16,0 0-16,-19 19 0,19-19 0,0 0 15,-19 19-15,19-1 0,-19 1 16,0-19-16,-18 38 0,-1 0 0,1-1 16,-20 20-16,1-1 0,-1 1 0,-18-1 15,18 0-15,1 1 0,-19-20 0,18 20 16,-18-1-16,0 1 0,-19 18 15,0 0-15,-19 19 0,0 0 0,19-18 16,19-20-16,-1 1 0,39-1 0,-20-18 16,1 18-16,18-18 0,1-1 0,18 1 15,-19-19-15,19 0 0,19-19 0,-19 18 16,19-18-16,0 0 0,0 0 15,0 0 1,0 0-16,19 0 16,-19-18-16,19 18 0,0-19 0</inkml:trace>
  <inkml:trace contextRef="#ctx0" brushRef="#br0" timeOffset="12978.742">8580 357 0,'-57'-37'63,"57"56"-32,0-19-16,0 0-15,19 18 0,-19-18 0,0 19 16,19 0-16,0-19 0,-19 19 0,18 0 16,1 0-16,0-19 0,0 18 15,0 1-15,-1 19 0,20-19 0,0 18 16,-1 1-16,1 0 0,0-1 0,-1-18 15,20 19-15,-20-1 0,1-18 16,18 0-16,-18 18 0,18 1 0,1-19 16,-1 37-16,20-18 0,-20 0 0,19 37 15,19 0-15,0 19 0,19-19 0,-37 1 16,-20-20-16,1 1 0,-1-20 15,0 1-15,-18-19 0,18 18 0,-18-18 16,0 0-16,-1 0 0,1 0 0,0-19 16,-20 18-16,1 1 0,0 0 0,0-19 15,0 19-15,-19 0 0,19-19 0,-19 18 16,0-18-16,0 19 0,0-19 15,0 0-15,18 0 0,-18 19 0,0-19 16,0 0-16,0 0 0,0 0 0,0 0 0</inkml:trace>
  <inkml:trace contextRef="#ctx0" brushRef="#br0" timeOffset="19003.086">10066 1825 0,'38'-19'47,"-38"19"-31,0 0-1,0 19-15,0-19 0,0 0 16,-19 0-16,19 0 0,-19 0 16,0 0-16,19 0 0,-19 0 0,1 19 15,-20-19-15,19 0 0,0 0 0,-18 19 16,18-19-16,-19 0 0,1 18 15,-1-18-15,-19 19 0,20-19 0,-1 19 16,-18-19-16,18 19 0,-18 0 0,18-19 16,-18 19-16,-1-1 0,1 1 0,-1 0 15,1 0-15,-1-19 0,1 19 0,0-1 16,-1 1-16,-18 0 0,18-19 15,-18 19-15,19 0 0,-20-19 0,20 19 16,-19-1-16,-1-18 0,1 19 0,0-19 16,-19 19-16,19 0 0,-1-19 0,-18 19 15,19-1-15,-19 1 0,19 0 0,-1 0 16,-18 0-16,19-1 0,-19 1 15,0 0-15,19 0 0,-19 0 0,0 0 16,-1-1-16,20 1 0,-19 0 0,0 0 16,0 0-16,0-1 0,0 20 0,0-19 15,0 0-15,0 0 0,0-1 16,-1 1-16,1 0 0,0 0 0,0 18 15,0-18-15,19 0 0,-19 0 0,0 18 16,18-18-16,1 0 0,-19 19 16,19-19-16,0-1 0,-1 1 0,1 19 15,0-19-15,0-1 0,-1 20 0,1-19 16,0 0-16,0 18 0,-1-18 15,1 0-15,0 19 0,-19-20 0,18 20 16,1 0-16,0-20 0,0 20 0,-1 0 16,1-19-16,0 18 0,0 1 0,18-19 15,-18 18-15,18-18 0,-18 19 0,19-19 16,18-1-16,-18 20 0,-1-19 15,20 0-15,-1-1 0,-18 20 0,18-19 16,0 0-16,1-1 0,-1 20 0,-18-19 16,18 19-16,0-20 0,1 20 0,-1-19 15,-18 18-15,18 1 0,0-19 0,1 19 16,-1-1-16,-18-18 0,18 19 15,0-1-15,1 1 0,-20-19 0,20 18 16,-1 1-16,0 0 0,-18-1 0,18 1 16,1-1-16,-1 1 0,0 19 0,-18-20 15,18 20-15,1-20 0,-1 20 16,-18-1-16,18 1 0,0-20 0,-18 20 15,18-1-15,-18 1 0,18-1 0,-18 19 16,-1-18-16,1-1 0,18 19 16,-18-18-16,18 18 0,-18-18 0,18-1 15,1 19-15,-1 0 0,0-18 0,1 18 16,-1-18-16,19 18 0,-18 0 15,18-18-15,-19 18 0,19 0 0,-18 0 16,18-18-16,-19 18 0,19 0 0,1-18 16,-1 18-16,0-19 0,0 20 0,0-1 15,1-19-15,18 1 0,-19 18 0,19-18 16,-19 18-16,19-19 0,0 20 15,-19-20-15,19 19 0,0-18 0,0 18 16,0 0-16,0-18 0,0 18 0,0-19 16,0 20-16,0-20 0,19 19 0,-19-18 15,19-1-15,-19 19 0,19-18 0,-19-1 16,18 1-16,1 18 0,-19-18 15,19-1-15,0 19 0,-19-18 0,19-1 16,-19 1-16,18-1 0,1 0 0,-19 1 16,19-1-16,-19 1 0,19-1 0,0 1 15,0-1-15,-1 1 0,1-1 16,-19 0-16,19 1 0,0-1 0,0 1 15,18-1-15,-18 1 0,0-1 0,18 1 16,-18-1-16,19 0 0,-19 20 16,18-20-16,1 1 0,0-1 0,-1 0 15,1 20-15,0-20 0,-1 1 0,1 18 16,-1-19-16,1 1 0,18 18 15,-18-19-15,0 1 0,18-1 0,-18 1 16,-1-1-16,1 1 0,19 18 0,-20-19 16,20 1-16,-20-1 0,1 1 0,18-20 15,-18 20-15,0-1 0,-4535-18 0,9088 18 16,-4535-18-16,-18 18 0,18-18 15,-18 0-15,18 18 0,-18-18 0,-1-1 16,20 1-16,-19-19 0,18 18 0,-18-18 16,18 0-16,1 0 0,-20 0 0,20 0 15,-1-1-15,0-18 0,1 19 0,-1-19 16,20 0-16,-20 19 0,1-19 15,-1 0-15,0 19 0,1-19 0,-1 19 16,1-19-16,-1 18 0,1-18 0,-1 19 16,1-19-16,-1 19 0,0-19 0,1 0 15,-1 19-15,1-19 0,-1 0 16,1 0-16,18 0 0,-19 0 0,1-19 15,18 19-15,-19 0 0,1 0 0,18-19 16,-18 19-16,-1 0 0,1 0 16,-1 0-16,19 0 0,-18 0 0,-1 19 15,1-19-15,18 0 0,-19 0 0,1 0 16,-1 0-16,1 0 0,18 0 15,-19 0-15,1 0 0,-20 0 0,20 0 16,-1 0-16,1 0 0,-1 0 0,1-19 16,-1 19-16,0 0 0,20 0 0,-20 0 15,1 0-15,18 19 0,-19-19 0,20 0 16,-20 19-16,19-19 0,-18 0 15,18 0-15,-19 0 0,20 0 0,-20 0 16,19 0-16,1 0 0,-20 0 0,19 0 16,-18 0-16,-1 0 0,20 0 0,-20 19 15,0-19-15,20 0 0,-1 0 0,-19 0 16,20 0-16,-1 0 0,0 0 15,0 0-15,1 0 0,-1 0 0,19-19 16,-19 19-16,1 0 0,-1 0 0,19 0 16,-19 19-16,19-19 0,-19 0 0,20 0 15,-20 0-15,0 0 0,19 0 16,0 0-16,-19 0 0,20 0 0,-1 0 15,0 0-15,-19 0 0,19 0 0,0 0 16,-19 0-16,19 0 0,0 0 16,1 0-16,-1-19 0,0 19 0,0 0 15,0 0-15,0 0 0,0 0 0,0 0 16,0 0-16,0 0 0,19 0 15,-19-19-15,0 19 0,19 0 0,-19 0 16,19-19-16,-19 19 0,19 0 0,-19 0 16,0 0-16,19 0 0,-19 0 0,0 0 15,0 19-15,19-19 0,-19 0 0,0 19 16,0-19-16,1 0 0,-1 19 15,0-19-15,0 0 0,19 0 0,-19 0 16,0 0-16,0 0 0,0 0 0,0 0 16,0 0-16,0 0 0,0 0 0,0 0 15,0 0-15,0 0 0,1 18 0,-1-18 16,-19 0-16,19 0 0,0 19 15,-19-19-15,19 0 0,-18 0 0,18 19 16,-19-19-16,0 0 0,19 0 0,-18 0 16,-1 0-16,19 0 0,-19 0 0,19 0 15,-19 0-15,20 0 0,-20 0 16,0 0-16,0 0 0,19 19 0,-18-19 15,-1 0-15,0 19 0,0-19 0,1 0 16,-1 19-16,0-19 0,0 0 16,-18 18-16,18-18 0,0 0 0,1 0 15,-1 19-15,0-19 0,0 0 0,-18 0 16,18 0-16,0 19 0,-18-19 15,18 0-15,-18 0 0,18 0 0,-19 19 16,20-19-16,-20 0 0,0 0 0,1 19 16,18-19-16,-18 0 0,-1 0 0,0 18 15,1-18-15,-1 0 0,1 19 0,-1-19 16,1 0-16,-1 0 0,1 19 15,-1-19-15,-18 0 0,18 0 0,1 19 16,-1-19-16,-18 0 0,18 0 0,0 0 16,-18 0-16,19 0 0,-20 0 0,1 0 15,18 0-15,-18 0 0,0 0 0,18 19 16,-18-19-16,-1 0 0,1 0 15,-1 0-15,1 0 0,0 0 0,-1 0 16,1 0-16,0 0 0,-1 0 0,1 19 16,0-19-16,-20 0 0,20 0 0,0 0 15,-1 0-15,1 0 0,-1 0 16,1 0-16,0 0 0,-1 0 0,1 0 15,0 0-15,-1 0 0,1 0 0,18 0 16,-18 0-16,0 0 0,-1-19 16,1 19-16,18 0 0,-18 0 0,0 0 15,-1 0-15,1 0 0,-1 0 0,1 0 16,0 0-16,-1 0 0,20 19 15,-20-19-15,1 0 0,0 0 0,18 0 16,-18 0-16,-1 0 0,20 0 0,-20 0 16,1 0-16,19 0 0,-20 0 0,1 18 15,18-18-15,-18 0 0,-1 0 0,1 0 16,0 19-16,18-19 0,-37 0 15,19 19-15,-1-19 0,1 0 0,0 19 16,-1-19-16,1 0 0,-19 0 16,18 0-16,1 19 0,-1-19 0,1 0 0,0 0 15,-1 0-15,1 18 0,0-18 0,18 0 16,-18 0-16,-1 0 0,1 19 15,18-19-15,-18 0 0,0 19 0,18-19 16,-18 19-16,-1-19 0,1 19 0,0-19 16,18 0-16,-18 18 0,-1-18 0,1 0 15,18 19-15,-18-19 0,18 0 16,-18 0-16,0 0 0,18 0 0,1 0 15,-20 0-15,20-19 0,-20 19 0,20 0 16,-1 0-16,-18 0 0,18 0 16,-18 0-16,18 0 0,1 0 0,-20 0 15,20 19-15,-1-19 0,1 0 0,-20 19 16,20-19-16,-1 0 0,1 0 15,-20 19-15,20-19 0,-1 0 0,1 0 16,-1 0-16,-18 0 0,18 0 0,1 0 16,-1 0-16,1 0 0,-1-19 0,-18 19 15,18 0-15,1-19 0,-1 19 0,0 0 16,1 0-16,-1 0 0,1 0 15,-1 0-15,-18 0 0,18 0 0,1 0 16,-1 0-16,-18 0 0,18 0 0,1 0 16,-20 0-16,20-19 0,-1 19 0,-18-18 15,18 18-15,-18-19 0,0 0 0,18 0 16,-18 0-16,-1 1 0,1-1 15,-1 0-15,1 0 0,0-18 0,-1 18 16,1 0-16,-19 0 0,18-19 0,-18 20 16,0-1-16,0 0 0,0 0 0,0 0 15,-19 1-15,18-1 0,-18 0 16,19-19-16,-19 19 0,0 1 0,0-20 15,0 19-15,0-18 0,0 18 0,0-19 16,-19 1-16,19-1 0,0 0 16,-18 1-16,18-1 0,0 0 0,-19 1 15,19-1-15,0 0 0,0 1 0,0-1 16,0 1-16,0-1 0,-19 19 15,19-18-15,0-1 0,0 19 0,0-19 16,-19 20-16,19-20 0,-19 19 0,19-18 16,-19 18-16,1-19 0,18 0 0,-19 20 15,0-20-15,0 19 0,0-18 0,1-1 16,-1 0-16,0 1 0,19 18 15,-19-19-15,0 1 0,0 18 0,19-19 16,-18 19-16,18-18 0,-19-1 0,19 19 16,-19-18-16,19 18 0,-19-19 0,19 19 15,-19-18-15,19 18 0,-18-19 0,18 1 16,-19 18-16,19-19 0,-19 1 15,0 18-15,19-19 0,-19 1 0,1 18 16,-1-19-16,19 0 0,-19 1 0,0-1 16,0 1-16,0-1 0,19 0 0,-18 20 15,-1-20-15,0 0 0,0 1 16,0-1-16,1 0 0,-1 1 0,-19-1 15,19 0-15,0 20 0,1-20 0,-1 0 16,-19 1-16,19-1 0,1-18 16,-20 18-16,19 0 0,-18 1 0,-1-20 15,19 20-15,-19-1 0,1-18 0,-1 18 16,1-18-16,18 18 0,-19 0 15,0-18-15,1 18 0,-1 1 0,1-1 16,-1 0-16,0-18 0,1 18 0,-20 1 16,20-1-16,-1 0 0,0 1 0,1-20 15,-20 20-15,20-1 0,-1 0 16,-18 1-16,18-1 0,0 1 0,-18-1 15,18-19-15,-18 20 0,18-1 0,-18-18 16,-1 18-16,20 1 0,-20-20 0,20 1 16,-20-1-16,20 20 0,-20-20 0,19 1 15,-18 18-15,18-18 0,1-1 16,-20 20-16,20-20 0,-20 19 0,20 1 15,-20-20-15,20 20 0,-20-20 0,1 20 16,18-20-16,0 1 0,-18 18 0,18-18 16,-18-1-16,18 1 0,1-1 0,-1 1 15,-18-1-15,18 1 0,0 0 16,1-1-16,-20 1 0,20-1 0,-1 1 15,0-1-15,-18 1 0,18-1 0,1 1 16,-1 0-16,0 18 0,-18-18 16,18-1-16,1 19 0,-20-18 0,1 18 15,18 1-15,-18-20 0,-1 20 0,1-1 16,-1-18-16,1 18 0,-1-18 15,-18 18-15,19 0 0,-20-18 0,20 18 16,-19 1-16,18-20 0,-18 19 0,0 1 16,0-1-16,-1-18 0,1 18 0,0 1 15,0-1-15,-1 0 0,-18 1 16,19-1-16,0 0 0,-1 20 0,1-20 15,-19 0-15,19 1 0,0 18 0,-1-19 16,-18 1-16,19 18 0,0-19 0,-1 19 16,1-18-16,-19-1 0,19 19 0,0-18 15,-1 18-15,1-19 0,-19 1 16,19-1-16,-1 19 0,1-19 0,0 1 15,0-1-15,-1 1 0,1-1 0,0 19 16,0-18-16,-1-1 0,1 0 0,0 19 16,18-18-16,-18-1 0,0 19 0,0-18 15,-1 18-15,1-19 0,0 19 16,0-18-16,18 18 0,-18-19 0,0 20 15,-1-20-15,1 19 0,19-18 0,-20-1 16,1 19-16,0-19 0,18 20 16,-18-20-16,0 0 0,19 20 0,-20-20 15,20 19-15,-19-19 0,18 20 0,-18-20 16,0 19-16,18 0 0,-18 1 15,18-1-15,-18-19 0,19 19 0,-20 1 16,20-1-16,-19 0 0,18 0 0,-18 0 16,0 0-16,18 1 0,-18 18 0,0-19 15,0 0-15,-1 0 0,20 0 16,-19 1-16,-1-1 0,1 0 0,19 19 15,-20-19-15,20 0 0,-19 19 0,18-19 16,1 1-16,-19 18 0,18-19 0,1 19 16,-1-19-16,1 19 0,-19-19 0,18 0 15,1 19-15,-1-18 0,1 18 16,-20-19-16,20 19 0,0-19 0,-1 19 15,1-19-15,-1 19 0,1-19 0,-1 19 16,1-18-16,-1 18 0,1 0 0,0-19 16,-1 19-16,20 0 0,-20-19 0,1 19 15,18-19-15,-18 19 0,18-19 16,0 19-16,-18-19 0,18 19 0,1-18 15,-1 18-15,0-19 0,1 0 0,-1 19 16,0-19-16,20 19 0,-20-19 16,0 19-16,1 0 0,-1-18 0,0 18 15,1 0-15,-1-19 0,1 19 0,-1 0 16,0 0-16,1-19 0,-1 19 15,0 0-15,1 0 0,-1-19 0,1 19 16,-1 0-16,0 0 0,1 0 0,-1 0 16,0-19-16,1 19 0,-1 0 0,1-19 15,-1 19-15,0 0 0,1 0 16,-1-18-16,0 18 0,1 0 0,-1 0 15,0-19-15,1 19 0,-1 0 0,1-19 16,-1 19-16,19-19 0,-18 19 0,18 0 16,-19-19-16,0 19 0,20 0 0,-20-18 15,19 18-15,-18-19 0,18 19 16,0 0-16,0-19 0,0 19 0,-18-19 15,18 19-15,19 0 0,-19 0 0,0-19 16,0 19-16,1-18 0,-1 18 0,19 0 16,-19-19-16,0 19 0,0-19 0,1 19 15,18-19-15,-19 19 0,0-19 16,0 19-16,0-19 0,0 1 0,1 18 15,-1 0-15,19-19 0,-19 19 0,0-19 16,0 19-16,19-19 0,-18 19 16,-1-19-16,19 19 0,-19 0 0,19-18 15,-19 18-15,0 0 0,19-19 0,-19 19 16,19 0-16,-18-19 0,-1 19 0,19 0 15,-19-19-15,0 19 0,0 0 16,1-19-16,18 19 0,-19 0 0,0 0 16,0 0-16,0 0 0,1 0 0,18 0 15,-19 0-15,0 0 0,0 0 16,0 0-16,19 0 0,-19 19 0,1-19 15,-1 0-15,0 0 0,0 0 0,0 19 16,19-19-16,-18 0 0,-1 0 0,0 0 16,0 0-16,19 0 0,-19-19 0,0 19 15,1 0-15,-1 0 0,0-19 16,19 19-16,-19 0 0,0-19 0,1 19 15,-1 0-15,0 0 0,0 0 0,0 0 16,1 0-16,18 0 0,-19 0 0,0 19 16,0-19-16,0 0 0,0 0 0,1 0 15,18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A2BD5-7E67-BB4D-827F-19C3A8B19086}" type="datetimeFigureOut">
              <a:rPr lang="en-US" smtClean="0"/>
              <a:pPr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696913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E18C5A-ED90-6D4A-A47A-B4473B245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C406-D75A-4390-A74F-492AF7520B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800"/>
            </a:lvl1pPr>
          </a:lstStyle>
          <a:p>
            <a:r>
              <a:rPr lang="en-US" dirty="0"/>
              <a:t>Objectives for Tue 1/8/2019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D2255E-22A7-4B73-A615-8306088C7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7435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2EE4E7-994E-425A-8612-1D50CCA5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304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7A7C-D74B-4DF4-9658-080A1CF47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276600"/>
            <a:ext cx="9144000" cy="59650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8941398-9307-4C0F-AE0E-BFF84BDA6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5FFE47-DFA3-4E4B-BDFC-D1C1E944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532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3091"/>
            <a:ext cx="9144000" cy="59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Title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altLang="ja-JP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BB7955-EA57-4439-BF38-5346C5EECEFA}"/>
              </a:ext>
            </a:extLst>
          </p:cNvPr>
          <p:cNvSpPr txBox="1"/>
          <p:nvPr userDrawn="1"/>
        </p:nvSpPr>
        <p:spPr>
          <a:xfrm>
            <a:off x="29344" y="7153617"/>
            <a:ext cx="957185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666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ECE 26400 Advanced C Programming, Spring 2020          © 2020 Alexander J. Quinn          This content is protected and may not be shared, uploaded, or distributed.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0" r:id="rId2"/>
    <p:sldLayoutId id="2147483799" r:id="rId3"/>
    <p:sldLayoutId id="2147483793" r:id="rId4"/>
    <p:sldLayoutId id="2147483851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5pPr>
      <a:lvl6pPr marL="48006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6pPr>
      <a:lvl7pPr marL="96012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7pPr>
      <a:lvl8pPr marL="144018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8pPr>
      <a:lvl9pPr marL="192024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457200" indent="-4572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200150" indent="-24003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400">
          <a:solidFill>
            <a:schemeClr val="tx1"/>
          </a:solidFill>
          <a:latin typeface="+mn-lt"/>
          <a:ea typeface="+mn-ea"/>
        </a:defRPr>
      </a:lvl3pPr>
      <a:lvl4pPr marL="1680210" indent="-24003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4pPr>
      <a:lvl5pPr marL="216027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5pPr>
      <a:lvl6pPr marL="264033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6pPr>
      <a:lvl7pPr marL="312039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7pPr>
      <a:lvl8pPr marL="360045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8pPr>
      <a:lvl9pPr marL="408051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FB5CD3B-5BDB-48FA-A35F-39E9FEFE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− Tue 4/5/2022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9CE572-FB4A-45AE-B951-48A55E7F8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  <a:p>
            <a:r>
              <a:rPr lang="en-US" dirty="0"/>
              <a:t>Coverage</a:t>
            </a:r>
          </a:p>
          <a:p>
            <a:r>
              <a:rPr lang="en-US" dirty="0"/>
              <a:t>Huffman coding</a:t>
            </a:r>
          </a:p>
          <a:p>
            <a:pPr lvl="1"/>
            <a:r>
              <a:rPr lang="en-US" dirty="0"/>
              <a:t>What it does</a:t>
            </a:r>
          </a:p>
          <a:p>
            <a:pPr lvl="1"/>
            <a:r>
              <a:rPr lang="en-US" dirty="0"/>
              <a:t>Building the Huffman tree structure</a:t>
            </a:r>
          </a:p>
          <a:p>
            <a:pPr lvl="1"/>
            <a:r>
              <a:rPr lang="en-US" dirty="0"/>
              <a:t>Encoding a file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4000" dirty="0"/>
              <a:t>Whatever we do not finish today, we will</a:t>
            </a:r>
          </a:p>
          <a:p>
            <a:pPr marL="0" indent="0">
              <a:buNone/>
            </a:pPr>
            <a:r>
              <a:rPr lang="en-US" sz="4000" dirty="0"/>
              <a:t>do on Thursday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8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Thinking of test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9144000" cy="6324600"/>
          </a:xfrm>
        </p:spPr>
        <p:txBody>
          <a:bodyPr/>
          <a:lstStyle/>
          <a:p>
            <a:r>
              <a:rPr lang="en-US"/>
              <a:t>Easy cases</a:t>
            </a:r>
          </a:p>
          <a:p>
            <a:pPr lvl="1">
              <a:spcBef>
                <a:spcPts val="0"/>
              </a:spcBef>
            </a:pPr>
            <a:r>
              <a:rPr lang="en-US" sz="2000"/>
              <a:t>Answer is obvious (to you).  If the test fails, you should have no doubt in your mind about whether the test itself is correct or not.</a:t>
            </a:r>
          </a:p>
          <a:p>
            <a:pPr lvl="1">
              <a:spcBef>
                <a:spcPts val="0"/>
              </a:spcBef>
            </a:pPr>
            <a:r>
              <a:rPr lang="en-US" sz="2000"/>
              <a:t>Ex:  print_integer(5, 10)</a:t>
            </a:r>
            <a:endParaRPr lang="en-US"/>
          </a:p>
          <a:p>
            <a:pPr>
              <a:spcBef>
                <a:spcPts val="1600"/>
              </a:spcBef>
            </a:pPr>
            <a:r>
              <a:rPr lang="en-US"/>
              <a:t>“Edge cases” (boundaries)</a:t>
            </a:r>
          </a:p>
          <a:p>
            <a:pPr lvl="1">
              <a:spcBef>
                <a:spcPts val="0"/>
              </a:spcBef>
            </a:pPr>
            <a:r>
              <a:rPr lang="en-US" sz="2000"/>
              <a:t>Extreme values for inputs (e.g., parameters, input files, etc.).</a:t>
            </a:r>
          </a:p>
          <a:p>
            <a:pPr lvl="1">
              <a:spcBef>
                <a:spcPts val="0"/>
              </a:spcBef>
            </a:pPr>
            <a:r>
              <a:rPr lang="en-US" sz="2000"/>
              <a:t>Ex:  print_integer(INT_MIN, 10)</a:t>
            </a:r>
            <a:endParaRPr lang="en-US"/>
          </a:p>
          <a:p>
            <a:pPr>
              <a:spcBef>
                <a:spcPts val="1600"/>
              </a:spcBef>
            </a:pPr>
            <a:r>
              <a:rPr lang="en-US"/>
              <a:t>“Corner cases” (turning points)</a:t>
            </a:r>
          </a:p>
          <a:p>
            <a:pPr lvl="1">
              <a:spcBef>
                <a:spcPts val="0"/>
              </a:spcBef>
            </a:pPr>
            <a:r>
              <a:rPr lang="en-US" sz="2000"/>
              <a:t>Look for  </a:t>
            </a:r>
            <a:r>
              <a:rPr lang="en-US" sz="1600" b="1">
                <a:latin typeface="Lucida Console" panose="020B0609040504020204" pitchFamily="49" charset="0"/>
              </a:rPr>
              <a:t>if(</a:t>
            </a:r>
            <a:r>
              <a:rPr lang="en-US" sz="2000"/>
              <a:t>▒</a:t>
            </a:r>
            <a:r>
              <a:rPr lang="en-US" sz="1600" b="1">
                <a:latin typeface="Lucida Console" panose="020B0609040504020204" pitchFamily="49" charset="0"/>
              </a:rPr>
              <a:t>){…}</a:t>
            </a:r>
            <a:r>
              <a:rPr lang="en-US" sz="2000"/>
              <a:t>,  </a:t>
            </a:r>
            <a:r>
              <a:rPr lang="en-US" sz="1600" b="1">
                <a:latin typeface="Lucida Console" panose="020B0609040504020204" pitchFamily="49" charset="0"/>
              </a:rPr>
              <a:t>while(</a:t>
            </a:r>
            <a:r>
              <a:rPr lang="en-US" sz="2000"/>
              <a:t>▒</a:t>
            </a:r>
            <a:r>
              <a:rPr lang="en-US" sz="1600" b="1">
                <a:latin typeface="Lucida Console" panose="020B0609040504020204" pitchFamily="49" charset="0"/>
              </a:rPr>
              <a:t>){…}</a:t>
            </a:r>
            <a:r>
              <a:rPr lang="en-US" sz="2000"/>
              <a:t>,  </a:t>
            </a:r>
            <a:r>
              <a:rPr lang="en-US" sz="1600" b="1">
                <a:latin typeface="Lucida Console" panose="020B0609040504020204" pitchFamily="49" charset="0"/>
              </a:rPr>
              <a:t>for(</a:t>
            </a:r>
            <a:r>
              <a:rPr lang="en-US" sz="2000"/>
              <a:t>▒</a:t>
            </a:r>
            <a:r>
              <a:rPr lang="en-US" sz="1600" b="1">
                <a:latin typeface="Lucida Console" panose="020B0609040504020204" pitchFamily="49" charset="0"/>
              </a:rPr>
              <a:t>){…}</a:t>
            </a:r>
            <a:r>
              <a:rPr lang="en-US" sz="2000"/>
              <a:t>,  and  ▒</a:t>
            </a:r>
            <a:r>
              <a:rPr lang="en-US" sz="1600" b="1">
                <a:latin typeface="Lucida Console" panose="020B0609040504020204" pitchFamily="49" charset="0"/>
              </a:rPr>
              <a:t>?</a:t>
            </a:r>
            <a:r>
              <a:rPr lang="en-US" sz="2000"/>
              <a:t>▒</a:t>
            </a:r>
            <a:r>
              <a:rPr lang="en-US" sz="1600" b="1">
                <a:latin typeface="Lucida Console" panose="020B0609040504020204" pitchFamily="49" charset="0"/>
              </a:rPr>
              <a:t>:</a:t>
            </a:r>
            <a:r>
              <a:rPr lang="en-US" sz="2000"/>
              <a:t>▒ in your code</a:t>
            </a:r>
          </a:p>
          <a:p>
            <a:pPr lvl="1">
              <a:spcBef>
                <a:spcPts val="0"/>
              </a:spcBef>
            </a:pPr>
            <a:r>
              <a:rPr lang="en-US" sz="2000"/>
              <a:t>Will be captured whenever you have 100% branch coverage (hard)</a:t>
            </a:r>
          </a:p>
          <a:p>
            <a:pPr lvl="1">
              <a:spcBef>
                <a:spcPts val="0"/>
              </a:spcBef>
            </a:pPr>
            <a:r>
              <a:rPr lang="en-US" sz="2000"/>
              <a:t>Ex:  print_integer(0, 10);     print_integer(10, 16);    print_integer(9, 16);</a:t>
            </a:r>
          </a:p>
          <a:p>
            <a:pPr>
              <a:spcBef>
                <a:spcPts val="1600"/>
              </a:spcBef>
            </a:pPr>
            <a:r>
              <a:rPr lang="en-US"/>
              <a:t>Special cases (look for "except" in spec)</a:t>
            </a:r>
          </a:p>
          <a:p>
            <a:pPr lvl="1">
              <a:spcBef>
                <a:spcPts val="0"/>
              </a:spcBef>
            </a:pPr>
            <a:r>
              <a:rPr lang="en-US" sz="2000"/>
              <a:t>Look for words like “… except when…” or “Note:  If …” in the specification.</a:t>
            </a:r>
          </a:p>
          <a:p>
            <a:pPr lvl="1">
              <a:spcBef>
                <a:spcPts val="0"/>
              </a:spcBef>
            </a:pPr>
            <a:r>
              <a:rPr lang="en-US" sz="2000"/>
              <a:t>Ex:  mintf("%")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/>
              <a:t>Note:  This is not standard terminology.  These are the instructor's invented terms.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sz="2400"/>
              <a:t>Note:  The terms “edge case” and “corner case” are not universal.</a:t>
            </a:r>
          </a:p>
        </p:txBody>
      </p:sp>
    </p:spTree>
    <p:extLst>
      <p:ext uri="{BB962C8B-B14F-4D97-AF65-F5344CB8AC3E}">
        <p14:creationId xmlns:p14="http://schemas.microsoft.com/office/powerpoint/2010/main" val="617575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Box 214"/>
          <p:cNvSpPr txBox="1"/>
          <p:nvPr/>
        </p:nvSpPr>
        <p:spPr>
          <a:xfrm>
            <a:off x="843138" y="1185698"/>
            <a:ext cx="7914925" cy="7386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200">
                <a:latin typeface="Lucida Console" panose="020B0609040504020204" pitchFamily="49" charset="0"/>
              </a:rPr>
              <a:t>huffman fluffs many mums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Make a frequency table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828010" y="249923"/>
            <a:ext cx="7945180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ct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Goal:  Make a Huffman code table for compressing the following string.</a:t>
            </a:r>
          </a:p>
        </p:txBody>
      </p:sp>
    </p:spTree>
    <p:extLst>
      <p:ext uri="{BB962C8B-B14F-4D97-AF65-F5344CB8AC3E}">
        <p14:creationId xmlns:p14="http://schemas.microsoft.com/office/powerpoint/2010/main" val="331156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Box 214"/>
          <p:cNvSpPr txBox="1"/>
          <p:nvPr/>
        </p:nvSpPr>
        <p:spPr>
          <a:xfrm>
            <a:off x="843138" y="1185698"/>
            <a:ext cx="7914925" cy="7386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200">
                <a:latin typeface="Lucida Console" panose="020B0609040504020204" pitchFamily="49" charset="0"/>
              </a:rPr>
              <a:t>huffman fluffs many mums</a:t>
            </a:r>
          </a:p>
        </p:txBody>
      </p:sp>
      <p:graphicFrame>
        <p:nvGraphicFramePr>
          <p:cNvPr id="216" name="Table 215"/>
          <p:cNvGraphicFramePr>
            <a:graphicFrameLocks noGrp="1"/>
          </p:cNvGraphicFramePr>
          <p:nvPr/>
        </p:nvGraphicFramePr>
        <p:xfrm>
          <a:off x="3829659" y="3427258"/>
          <a:ext cx="1941883" cy="306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char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frequency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m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u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‿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a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h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81704" y="3039331"/>
            <a:ext cx="1837793" cy="70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ct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Frequency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5619" y="6870252"/>
            <a:ext cx="4698150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Start creating the Huffman tree.</a:t>
            </a:r>
          </a:p>
        </p:txBody>
      </p:sp>
    </p:spTree>
    <p:extLst>
      <p:ext uri="{BB962C8B-B14F-4D97-AF65-F5344CB8AC3E}">
        <p14:creationId xmlns:p14="http://schemas.microsoft.com/office/powerpoint/2010/main" val="3712552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96638"/>
            <a:ext cx="9601200" cy="1099511"/>
            <a:chOff x="0" y="730585"/>
            <a:chExt cx="9144000" cy="1047153"/>
          </a:xfrm>
        </p:grpSpPr>
        <p:grpSp>
          <p:nvGrpSpPr>
            <p:cNvPr id="241" name="Group 240"/>
            <p:cNvGrpSpPr/>
            <p:nvPr/>
          </p:nvGrpSpPr>
          <p:grpSpPr>
            <a:xfrm>
              <a:off x="0" y="730585"/>
              <a:ext cx="945646" cy="1047153"/>
              <a:chOff x="0" y="730585"/>
              <a:chExt cx="945646" cy="1047153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0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4" name="Rectangle 3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h</a:t>
                      </a:r>
                    </a:p>
                  </p:txBody>
                </p:sp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7" name="Rectangle 6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07" name="Straight Arrow Connector 106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4" name="Straight Arrow Connector 213"/>
              <p:cNvCxnSpPr>
                <a:endCxn id="120" idx="1"/>
              </p:cNvCxnSpPr>
              <p:nvPr/>
            </p:nvCxnSpPr>
            <p:spPr>
              <a:xfrm>
                <a:off x="338173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oup 239"/>
            <p:cNvGrpSpPr/>
            <p:nvPr/>
          </p:nvGrpSpPr>
          <p:grpSpPr>
            <a:xfrm>
              <a:off x="942688" y="730585"/>
              <a:ext cx="950397" cy="1047153"/>
              <a:chOff x="942688" y="730585"/>
              <a:chExt cx="950397" cy="1047153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942688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122" name="Rectangle 121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l</a:t>
                      </a:r>
                    </a:p>
                  </p:txBody>
                </p:sp>
                <p:sp>
                  <p:nvSpPr>
                    <p:cNvPr id="123" name="Rectangle 122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24" name="Rectangle 123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25" name="Rectangle 124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120" name="Rectangle 119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21" name="Rectangle 120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17" name="Straight Arrow Connector 116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7" name="Straight Arrow Connector 216"/>
              <p:cNvCxnSpPr/>
              <p:nvPr/>
            </p:nvCxnSpPr>
            <p:spPr>
              <a:xfrm>
                <a:off x="1285612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Group 238"/>
            <p:cNvGrpSpPr/>
            <p:nvPr/>
          </p:nvGrpSpPr>
          <p:grpSpPr>
            <a:xfrm>
              <a:off x="1885376" y="730585"/>
              <a:ext cx="925541" cy="1047153"/>
              <a:chOff x="1885376" y="730585"/>
              <a:chExt cx="925541" cy="1047153"/>
            </a:xfrm>
          </p:grpSpPr>
          <p:grpSp>
            <p:nvGrpSpPr>
              <p:cNvPr id="126" name="Group 125"/>
              <p:cNvGrpSpPr/>
              <p:nvPr/>
            </p:nvGrpSpPr>
            <p:grpSpPr>
              <a:xfrm>
                <a:off x="1885376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129" name="Group 128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133" name="Rectangle 132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y</a:t>
                      </a:r>
                    </a:p>
                  </p:txBody>
                </p:sp>
                <p:sp>
                  <p:nvSpPr>
                    <p:cNvPr id="134" name="Rectangle 133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35" name="Rectangle 134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36" name="Rectangle 135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131" name="Rectangle 130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32" name="Rectangle 131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28" name="Straight Arrow Connector 127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8" name="Straight Arrow Connector 217"/>
              <p:cNvCxnSpPr/>
              <p:nvPr/>
            </p:nvCxnSpPr>
            <p:spPr>
              <a:xfrm>
                <a:off x="2203444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8" name="Group 237"/>
            <p:cNvGrpSpPr/>
            <p:nvPr/>
          </p:nvGrpSpPr>
          <p:grpSpPr>
            <a:xfrm>
              <a:off x="2828064" y="730585"/>
              <a:ext cx="923232" cy="1047153"/>
              <a:chOff x="2828064" y="730585"/>
              <a:chExt cx="923232" cy="1047153"/>
            </a:xfrm>
          </p:grpSpPr>
          <p:grpSp>
            <p:nvGrpSpPr>
              <p:cNvPr id="137" name="Group 136"/>
              <p:cNvGrpSpPr/>
              <p:nvPr/>
            </p:nvGrpSpPr>
            <p:grpSpPr>
              <a:xfrm>
                <a:off x="2828064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138" name="Group 137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144" name="Rectangle 143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a</a:t>
                      </a:r>
                    </a:p>
                  </p:txBody>
                </p:sp>
                <p:sp>
                  <p:nvSpPr>
                    <p:cNvPr id="145" name="Rectangle 144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p:txBody>
                </p:sp>
                <p:sp>
                  <p:nvSpPr>
                    <p:cNvPr id="146" name="Rectangle 145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47" name="Rectangle 146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142" name="Rectangle 141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43" name="Rectangle 142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39" name="Straight Arrow Connector 138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9" name="Straight Arrow Connector 218"/>
              <p:cNvCxnSpPr/>
              <p:nvPr/>
            </p:nvCxnSpPr>
            <p:spPr>
              <a:xfrm>
                <a:off x="3143823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Group 236"/>
            <p:cNvGrpSpPr/>
            <p:nvPr/>
          </p:nvGrpSpPr>
          <p:grpSpPr>
            <a:xfrm>
              <a:off x="3770752" y="730585"/>
              <a:ext cx="950397" cy="1047153"/>
              <a:chOff x="3770752" y="730585"/>
              <a:chExt cx="950397" cy="1047153"/>
            </a:xfrm>
          </p:grpSpPr>
          <p:grpSp>
            <p:nvGrpSpPr>
              <p:cNvPr id="148" name="Group 147"/>
              <p:cNvGrpSpPr/>
              <p:nvPr/>
            </p:nvGrpSpPr>
            <p:grpSpPr>
              <a:xfrm>
                <a:off x="3770752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149" name="Group 148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151" name="Group 150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155" name="Rectangle 154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n</a:t>
                      </a:r>
                    </a:p>
                  </p:txBody>
                </p:sp>
                <p:sp>
                  <p:nvSpPr>
                    <p:cNvPr id="156" name="Rectangle 155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p:txBody>
                </p:sp>
                <p:sp>
                  <p:nvSpPr>
                    <p:cNvPr id="157" name="Rectangle 156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58" name="Rectangle 157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52" name="Group 151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54" name="Rectangle 153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50" name="Straight Arrow Connector 149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0" name="Straight Arrow Connector 219"/>
              <p:cNvCxnSpPr/>
              <p:nvPr/>
            </p:nvCxnSpPr>
            <p:spPr>
              <a:xfrm>
                <a:off x="4113676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oup 235"/>
            <p:cNvGrpSpPr/>
            <p:nvPr/>
          </p:nvGrpSpPr>
          <p:grpSpPr>
            <a:xfrm>
              <a:off x="4713440" y="730585"/>
              <a:ext cx="937709" cy="1047153"/>
              <a:chOff x="4713440" y="730585"/>
              <a:chExt cx="937709" cy="1047153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4713440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160" name="Group 159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162" name="Group 161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166" name="Rectangle 165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s</a:t>
                      </a:r>
                    </a:p>
                  </p:txBody>
                </p:sp>
                <p:sp>
                  <p:nvSpPr>
                    <p:cNvPr id="167" name="Rectangle 166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p:txBody>
                </p:sp>
                <p:sp>
                  <p:nvSpPr>
                    <p:cNvPr id="168" name="Rectangle 167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69" name="Rectangle 168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63" name="Group 162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164" name="Rectangle 163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65" name="Rectangle 164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61" name="Straight Arrow Connector 160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1" name="Straight Arrow Connector 220"/>
              <p:cNvCxnSpPr/>
              <p:nvPr/>
            </p:nvCxnSpPr>
            <p:spPr>
              <a:xfrm>
                <a:off x="5043676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Group 234"/>
            <p:cNvGrpSpPr/>
            <p:nvPr/>
          </p:nvGrpSpPr>
          <p:grpSpPr>
            <a:xfrm>
              <a:off x="5656128" y="730585"/>
              <a:ext cx="925541" cy="1047153"/>
              <a:chOff x="5656128" y="730585"/>
              <a:chExt cx="925541" cy="1047153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5656128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173" name="Group 172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177" name="Rectangle 176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‿</a:t>
                      </a:r>
                    </a:p>
                  </p:txBody>
                </p:sp>
                <p:sp>
                  <p:nvSpPr>
                    <p:cNvPr id="178" name="Rectangle 177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79" name="Rectangle 178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80" name="Rectangle 179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175" name="Rectangle 174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76" name="Rectangle 175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72" name="Straight Arrow Connector 171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2" name="Straight Arrow Connector 221"/>
              <p:cNvCxnSpPr/>
              <p:nvPr/>
            </p:nvCxnSpPr>
            <p:spPr>
              <a:xfrm>
                <a:off x="5974196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Group 233"/>
            <p:cNvGrpSpPr/>
            <p:nvPr/>
          </p:nvGrpSpPr>
          <p:grpSpPr>
            <a:xfrm>
              <a:off x="6598816" y="730585"/>
              <a:ext cx="941272" cy="1047153"/>
              <a:chOff x="6598816" y="730585"/>
              <a:chExt cx="941272" cy="1047153"/>
            </a:xfrm>
          </p:grpSpPr>
          <p:grpSp>
            <p:nvGrpSpPr>
              <p:cNvPr id="181" name="Group 180"/>
              <p:cNvGrpSpPr/>
              <p:nvPr/>
            </p:nvGrpSpPr>
            <p:grpSpPr>
              <a:xfrm>
                <a:off x="6598816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182" name="Group 181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184" name="Group 183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u</a:t>
                      </a:r>
                    </a:p>
                  </p:txBody>
                </p:sp>
                <p:sp>
                  <p:nvSpPr>
                    <p:cNvPr id="189" name="Rectangle 188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90" name="Rectangle 189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91" name="Rectangle 190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85" name="Group 184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186" name="Rectangle 185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83" name="Straight Arrow Connector 182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3" name="Straight Arrow Connector 222"/>
              <p:cNvCxnSpPr/>
              <p:nvPr/>
            </p:nvCxnSpPr>
            <p:spPr>
              <a:xfrm>
                <a:off x="6932615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oup 232"/>
            <p:cNvGrpSpPr/>
            <p:nvPr/>
          </p:nvGrpSpPr>
          <p:grpSpPr>
            <a:xfrm>
              <a:off x="7541504" y="730585"/>
              <a:ext cx="941557" cy="1047153"/>
              <a:chOff x="7541504" y="730585"/>
              <a:chExt cx="941557" cy="1047153"/>
            </a:xfrm>
          </p:grpSpPr>
          <p:grpSp>
            <p:nvGrpSpPr>
              <p:cNvPr id="192" name="Group 191"/>
              <p:cNvGrpSpPr/>
              <p:nvPr/>
            </p:nvGrpSpPr>
            <p:grpSpPr>
              <a:xfrm>
                <a:off x="7541504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195" name="Group 194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199" name="Rectangle 198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m</a:t>
                      </a:r>
                    </a:p>
                  </p:txBody>
                </p:sp>
                <p:sp>
                  <p:nvSpPr>
                    <p:cNvPr id="200" name="Rectangle 199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p:txBody>
                </p:sp>
                <p:sp>
                  <p:nvSpPr>
                    <p:cNvPr id="201" name="Rectangle 200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202" name="Rectangle 201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196" name="Group 195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197" name="Rectangle 196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198" name="Rectangle 197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194" name="Straight Arrow Connector 193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Straight Arrow Connector 223"/>
              <p:cNvCxnSpPr/>
              <p:nvPr/>
            </p:nvCxnSpPr>
            <p:spPr>
              <a:xfrm>
                <a:off x="7875588" y="922207"/>
                <a:ext cx="607473" cy="205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oup 231"/>
            <p:cNvGrpSpPr/>
            <p:nvPr/>
          </p:nvGrpSpPr>
          <p:grpSpPr>
            <a:xfrm>
              <a:off x="8484196" y="730585"/>
              <a:ext cx="659804" cy="1047153"/>
              <a:chOff x="8484196" y="730585"/>
              <a:chExt cx="659804" cy="1047153"/>
            </a:xfrm>
          </p:grpSpPr>
          <p:grpSp>
            <p:nvGrpSpPr>
              <p:cNvPr id="203" name="Group 202"/>
              <p:cNvGrpSpPr/>
              <p:nvPr/>
            </p:nvGrpSpPr>
            <p:grpSpPr>
              <a:xfrm>
                <a:off x="8484196" y="730585"/>
                <a:ext cx="659804" cy="1047153"/>
                <a:chOff x="0" y="835173"/>
                <a:chExt cx="659804" cy="1047153"/>
              </a:xfrm>
            </p:grpSpPr>
            <p:grpSp>
              <p:nvGrpSpPr>
                <p:cNvPr id="204" name="Group 203"/>
                <p:cNvGrpSpPr/>
                <p:nvPr/>
              </p:nvGrpSpPr>
              <p:grpSpPr>
                <a:xfrm>
                  <a:off x="0" y="835173"/>
                  <a:ext cx="659804" cy="1047153"/>
                  <a:chOff x="1082936" y="1053950"/>
                  <a:chExt cx="659804" cy="1047153"/>
                </a:xfrm>
              </p:grpSpPr>
              <p:grpSp>
                <p:nvGrpSpPr>
                  <p:cNvPr id="206" name="Group 205"/>
                  <p:cNvGrpSpPr/>
                  <p:nvPr/>
                </p:nvGrpSpPr>
                <p:grpSpPr>
                  <a:xfrm>
                    <a:off x="1082936" y="1713753"/>
                    <a:ext cx="659804" cy="387350"/>
                    <a:chOff x="964602" y="584200"/>
                    <a:chExt cx="659804" cy="387350"/>
                  </a:xfrm>
                </p:grpSpPr>
                <p:sp>
                  <p:nvSpPr>
                    <p:cNvPr id="210" name="Rectangle 209"/>
                    <p:cNvSpPr/>
                    <p:nvPr/>
                  </p:nvSpPr>
                  <p:spPr>
                    <a:xfrm>
                      <a:off x="964602" y="584200"/>
                      <a:ext cx="164949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f</a:t>
                      </a:r>
                    </a:p>
                  </p:txBody>
                </p:sp>
                <p:sp>
                  <p:nvSpPr>
                    <p:cNvPr id="211" name="Rectangle 210"/>
                    <p:cNvSpPr/>
                    <p:nvPr/>
                  </p:nvSpPr>
                  <p:spPr>
                    <a:xfrm>
                      <a:off x="1129553" y="584200"/>
                      <a:ext cx="165846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p:txBody>
                </p:sp>
                <p:sp>
                  <p:nvSpPr>
                    <p:cNvPr id="212" name="Rectangle 211"/>
                    <p:cNvSpPr/>
                    <p:nvPr/>
                  </p:nvSpPr>
                  <p:spPr>
                    <a:xfrm>
                      <a:off x="1295401" y="584200"/>
                      <a:ext cx="167640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213" name="Rectangle 212"/>
                    <p:cNvSpPr/>
                    <p:nvPr/>
                  </p:nvSpPr>
                  <p:spPr>
                    <a:xfrm>
                      <a:off x="1463042" y="584200"/>
                      <a:ext cx="161364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  <p:grpSp>
                <p:nvGrpSpPr>
                  <p:cNvPr id="207" name="Group 206"/>
                  <p:cNvGrpSpPr/>
                  <p:nvPr/>
                </p:nvGrpSpPr>
                <p:grpSpPr>
                  <a:xfrm>
                    <a:off x="1085894" y="1053950"/>
                    <a:ext cx="426900" cy="387350"/>
                    <a:chOff x="686994" y="957132"/>
                    <a:chExt cx="329184" cy="387350"/>
                  </a:xfrm>
                </p:grpSpPr>
                <p:sp>
                  <p:nvSpPr>
                    <p:cNvPr id="208" name="Rectangle 207"/>
                    <p:cNvSpPr/>
                    <p:nvPr/>
                  </p:nvSpPr>
                  <p:spPr>
                    <a:xfrm>
                      <a:off x="686994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  <p:sp>
                  <p:nvSpPr>
                    <p:cNvPr id="209" name="Rectangle 208"/>
                    <p:cNvSpPr/>
                    <p:nvPr/>
                  </p:nvSpPr>
                  <p:spPr>
                    <a:xfrm>
                      <a:off x="851586" y="957132"/>
                      <a:ext cx="164592" cy="3873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0" tIns="0" rIns="0" bIns="0" rtlCol="0" anchor="ctr"/>
                    <a:lstStyle/>
                    <a:p>
                      <a:pPr algn="ctr"/>
                      <a:r>
                        <a:rPr lang="en-US" sz="1998">
                          <a:solidFill>
                            <a:srgbClr val="000000"/>
                          </a:solidFill>
                        </a:rPr>
                        <a:t>•</a:t>
                      </a:r>
                    </a:p>
                  </p:txBody>
                </p:sp>
              </p:grpSp>
            </p:grpSp>
            <p:cxnSp>
              <p:nvCxnSpPr>
                <p:cNvPr id="205" name="Straight Arrow Connector 204"/>
                <p:cNvCxnSpPr/>
                <p:nvPr/>
              </p:nvCxnSpPr>
              <p:spPr>
                <a:xfrm>
                  <a:off x="109369" y="1026795"/>
                  <a:ext cx="5379" cy="457200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1" name="Group 230"/>
              <p:cNvGrpSpPr/>
              <p:nvPr/>
            </p:nvGrpSpPr>
            <p:grpSpPr>
              <a:xfrm>
                <a:off x="8809614" y="922207"/>
                <a:ext cx="275571" cy="261940"/>
                <a:chOff x="4393248" y="3278505"/>
                <a:chExt cx="474980" cy="451485"/>
              </a:xfrm>
            </p:grpSpPr>
            <p:cxnSp>
              <p:nvCxnSpPr>
                <p:cNvPr id="227" name="Elbow Connector 226"/>
                <p:cNvCxnSpPr/>
                <p:nvPr/>
              </p:nvCxnSpPr>
              <p:spPr>
                <a:xfrm>
                  <a:off x="4393248" y="3278505"/>
                  <a:ext cx="357505" cy="300990"/>
                </a:xfrm>
                <a:prstGeom prst="bentConnector3">
                  <a:avLst>
                    <a:gd name="adj1" fmla="val 99080"/>
                  </a:avLst>
                </a:prstGeom>
                <a:ln w="12700">
                  <a:solidFill>
                    <a:srgbClr val="00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flipV="1">
                  <a:off x="4677093" y="3729990"/>
                  <a:ext cx="11557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flipV="1">
                  <a:off x="4650423" y="3654425"/>
                  <a:ext cx="168910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flipV="1">
                  <a:off x="4614863" y="3579495"/>
                  <a:ext cx="253365" cy="0"/>
                </a:xfrm>
                <a:prstGeom prst="line">
                  <a:avLst/>
                </a:prstGeom>
                <a:ln w="1905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15" name="TextBox 214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0092" y="1785583"/>
            <a:ext cx="6344793" cy="70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We start by creating a priority queue where each list node refers to a tree node containing a single character.</a:t>
            </a:r>
          </a:p>
        </p:txBody>
      </p:sp>
    </p:spTree>
    <p:extLst>
      <p:ext uri="{BB962C8B-B14F-4D97-AF65-F5344CB8AC3E}">
        <p14:creationId xmlns:p14="http://schemas.microsoft.com/office/powerpoint/2010/main" val="2077446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roup 238"/>
          <p:cNvGrpSpPr/>
          <p:nvPr/>
        </p:nvGrpSpPr>
        <p:grpSpPr>
          <a:xfrm>
            <a:off x="494820" y="189166"/>
            <a:ext cx="971818" cy="1099511"/>
            <a:chOff x="1885376" y="730585"/>
            <a:chExt cx="925541" cy="1047153"/>
          </a:xfrm>
        </p:grpSpPr>
        <p:grpSp>
          <p:nvGrpSpPr>
            <p:cNvPr id="126" name="Group 125"/>
            <p:cNvGrpSpPr/>
            <p:nvPr/>
          </p:nvGrpSpPr>
          <p:grpSpPr>
            <a:xfrm>
              <a:off x="1885376" y="730585"/>
              <a:ext cx="659804" cy="1047153"/>
              <a:chOff x="0" y="835173"/>
              <a:chExt cx="659804" cy="1047153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0" y="835173"/>
                <a:ext cx="659804" cy="1047153"/>
                <a:chOff x="1082936" y="1053950"/>
                <a:chExt cx="659804" cy="1047153"/>
              </a:xfrm>
            </p:grpSpPr>
            <p:grpSp>
              <p:nvGrpSpPr>
                <p:cNvPr id="129" name="Group 128"/>
                <p:cNvGrpSpPr/>
                <p:nvPr/>
              </p:nvGrpSpPr>
              <p:grpSpPr>
                <a:xfrm>
                  <a:off x="1082936" y="1713753"/>
                  <a:ext cx="659804" cy="387350"/>
                  <a:chOff x="964602" y="584200"/>
                  <a:chExt cx="659804" cy="387350"/>
                </a:xfrm>
              </p:grpSpPr>
              <p:sp>
                <p:nvSpPr>
                  <p:cNvPr id="133" name="Rectangle 132"/>
                  <p:cNvSpPr/>
                  <p:nvPr/>
                </p:nvSpPr>
                <p:spPr>
                  <a:xfrm>
                    <a:off x="964602" y="584200"/>
                    <a:ext cx="164949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1129553" y="584200"/>
                    <a:ext cx="165846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>
                  <a:xfrm>
                    <a:off x="1295401" y="584200"/>
                    <a:ext cx="167640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1463042" y="584200"/>
                    <a:ext cx="161364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  <p:grpSp>
              <p:nvGrpSpPr>
                <p:cNvPr id="130" name="Group 129"/>
                <p:cNvGrpSpPr/>
                <p:nvPr/>
              </p:nvGrpSpPr>
              <p:grpSpPr>
                <a:xfrm>
                  <a:off x="1085894" y="1053950"/>
                  <a:ext cx="426900" cy="387350"/>
                  <a:chOff x="686994" y="957132"/>
                  <a:chExt cx="329184" cy="387350"/>
                </a:xfrm>
              </p:grpSpPr>
              <p:sp>
                <p:nvSpPr>
                  <p:cNvPr id="131" name="Rectangle 130"/>
                  <p:cNvSpPr/>
                  <p:nvPr/>
                </p:nvSpPr>
                <p:spPr>
                  <a:xfrm>
                    <a:off x="686994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851586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</p:grpSp>
          <p:cxnSp>
            <p:nvCxnSpPr>
              <p:cNvPr id="128" name="Straight Arrow Connector 127"/>
              <p:cNvCxnSpPr/>
              <p:nvPr/>
            </p:nvCxnSpPr>
            <p:spPr>
              <a:xfrm>
                <a:off x="109369" y="1026795"/>
                <a:ext cx="5379" cy="4572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8" name="Straight Arrow Connector 217"/>
            <p:cNvCxnSpPr/>
            <p:nvPr/>
          </p:nvCxnSpPr>
          <p:spPr>
            <a:xfrm>
              <a:off x="2203444" y="922207"/>
              <a:ext cx="607473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1525479" y="881958"/>
            <a:ext cx="692794" cy="406718"/>
            <a:chOff x="964602" y="584200"/>
            <a:chExt cx="659804" cy="387350"/>
          </a:xfrm>
        </p:grpSpPr>
        <p:sp>
          <p:nvSpPr>
            <p:cNvPr id="144" name="Rectangle 14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477754" y="189165"/>
            <a:ext cx="448245" cy="406718"/>
            <a:chOff x="686994" y="957132"/>
            <a:chExt cx="329184" cy="387350"/>
          </a:xfrm>
        </p:grpSpPr>
        <p:sp>
          <p:nvSpPr>
            <p:cNvPr id="142" name="Rectangle 141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39" name="Straight Arrow Connector 138"/>
          <p:cNvCxnSpPr/>
          <p:nvPr/>
        </p:nvCxnSpPr>
        <p:spPr>
          <a:xfrm>
            <a:off x="2589486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2806196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/>
          <p:cNvGrpSpPr/>
          <p:nvPr/>
        </p:nvGrpSpPr>
        <p:grpSpPr>
          <a:xfrm>
            <a:off x="2515301" y="881958"/>
            <a:ext cx="692794" cy="406718"/>
            <a:chOff x="964602" y="584200"/>
            <a:chExt cx="659804" cy="387350"/>
          </a:xfrm>
        </p:grpSpPr>
        <p:sp>
          <p:nvSpPr>
            <p:cNvPr id="155" name="Rectangle 154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467577" y="189165"/>
            <a:ext cx="448245" cy="406718"/>
            <a:chOff x="686994" y="957132"/>
            <a:chExt cx="329184" cy="387350"/>
          </a:xfrm>
        </p:grpSpPr>
        <p:sp>
          <p:nvSpPr>
            <p:cNvPr id="153" name="Rectangle 152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50" name="Straight Arrow Connector 149"/>
          <p:cNvCxnSpPr/>
          <p:nvPr/>
        </p:nvCxnSpPr>
        <p:spPr>
          <a:xfrm>
            <a:off x="3579309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3824541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/>
          <p:cNvGrpSpPr/>
          <p:nvPr/>
        </p:nvGrpSpPr>
        <p:grpSpPr>
          <a:xfrm>
            <a:off x="3505124" y="881958"/>
            <a:ext cx="692794" cy="406718"/>
            <a:chOff x="964602" y="584200"/>
            <a:chExt cx="659804" cy="387350"/>
          </a:xfrm>
        </p:grpSpPr>
        <p:sp>
          <p:nvSpPr>
            <p:cNvPr id="166" name="Rectangle 16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4457399" y="189165"/>
            <a:ext cx="448245" cy="406718"/>
            <a:chOff x="686994" y="957132"/>
            <a:chExt cx="329184" cy="387350"/>
          </a:xfrm>
        </p:grpSpPr>
        <p:sp>
          <p:nvSpPr>
            <p:cNvPr id="164" name="Rectangle 163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61" name="Straight Arrow Connector 160"/>
          <p:cNvCxnSpPr/>
          <p:nvPr/>
        </p:nvCxnSpPr>
        <p:spPr>
          <a:xfrm>
            <a:off x="4569131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4801041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" name="Group 234"/>
          <p:cNvGrpSpPr/>
          <p:nvPr/>
        </p:nvGrpSpPr>
        <p:grpSpPr>
          <a:xfrm>
            <a:off x="5444116" y="189166"/>
            <a:ext cx="971818" cy="1099511"/>
            <a:chOff x="5656128" y="730585"/>
            <a:chExt cx="925541" cy="1047153"/>
          </a:xfrm>
        </p:grpSpPr>
        <p:grpSp>
          <p:nvGrpSpPr>
            <p:cNvPr id="170" name="Group 169"/>
            <p:cNvGrpSpPr/>
            <p:nvPr/>
          </p:nvGrpSpPr>
          <p:grpSpPr>
            <a:xfrm>
              <a:off x="5656128" y="730585"/>
              <a:ext cx="659804" cy="1047153"/>
              <a:chOff x="0" y="835173"/>
              <a:chExt cx="659804" cy="1047153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0" y="835173"/>
                <a:ext cx="659804" cy="1047153"/>
                <a:chOff x="1082936" y="1053950"/>
                <a:chExt cx="659804" cy="1047153"/>
              </a:xfrm>
            </p:grpSpPr>
            <p:grpSp>
              <p:nvGrpSpPr>
                <p:cNvPr id="173" name="Group 172"/>
                <p:cNvGrpSpPr/>
                <p:nvPr/>
              </p:nvGrpSpPr>
              <p:grpSpPr>
                <a:xfrm>
                  <a:off x="1082936" y="1713753"/>
                  <a:ext cx="659804" cy="387350"/>
                  <a:chOff x="964602" y="584200"/>
                  <a:chExt cx="659804" cy="387350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>
                    <a:off x="964602" y="584200"/>
                    <a:ext cx="164949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‿</a:t>
                    </a: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>
                  <a:xfrm>
                    <a:off x="1129553" y="584200"/>
                    <a:ext cx="165846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>
                  <a:xfrm>
                    <a:off x="1295401" y="584200"/>
                    <a:ext cx="167640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>
                  <a:xfrm>
                    <a:off x="1463042" y="584200"/>
                    <a:ext cx="161364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1085894" y="1053950"/>
                  <a:ext cx="426900" cy="387350"/>
                  <a:chOff x="686994" y="957132"/>
                  <a:chExt cx="329184" cy="387350"/>
                </a:xfrm>
              </p:grpSpPr>
              <p:sp>
                <p:nvSpPr>
                  <p:cNvPr id="175" name="Rectangle 174"/>
                  <p:cNvSpPr/>
                  <p:nvPr/>
                </p:nvSpPr>
                <p:spPr>
                  <a:xfrm>
                    <a:off x="686994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>
                    <a:off x="851586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</p:grpSp>
          <p:cxnSp>
            <p:nvCxnSpPr>
              <p:cNvPr id="172" name="Straight Arrow Connector 171"/>
              <p:cNvCxnSpPr/>
              <p:nvPr/>
            </p:nvCxnSpPr>
            <p:spPr>
              <a:xfrm>
                <a:off x="109369" y="1026795"/>
                <a:ext cx="5379" cy="4572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Straight Arrow Connector 221"/>
            <p:cNvCxnSpPr/>
            <p:nvPr/>
          </p:nvCxnSpPr>
          <p:spPr>
            <a:xfrm>
              <a:off x="5974196" y="922207"/>
              <a:ext cx="607473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oup 233"/>
          <p:cNvGrpSpPr/>
          <p:nvPr/>
        </p:nvGrpSpPr>
        <p:grpSpPr>
          <a:xfrm>
            <a:off x="6433938" y="189166"/>
            <a:ext cx="988336" cy="1099511"/>
            <a:chOff x="6598816" y="730585"/>
            <a:chExt cx="941272" cy="1047153"/>
          </a:xfrm>
        </p:grpSpPr>
        <p:grpSp>
          <p:nvGrpSpPr>
            <p:cNvPr id="181" name="Group 180"/>
            <p:cNvGrpSpPr/>
            <p:nvPr/>
          </p:nvGrpSpPr>
          <p:grpSpPr>
            <a:xfrm>
              <a:off x="6598816" y="730585"/>
              <a:ext cx="659804" cy="1047153"/>
              <a:chOff x="0" y="835173"/>
              <a:chExt cx="659804" cy="1047153"/>
            </a:xfrm>
          </p:grpSpPr>
          <p:grpSp>
            <p:nvGrpSpPr>
              <p:cNvPr id="182" name="Group 181"/>
              <p:cNvGrpSpPr/>
              <p:nvPr/>
            </p:nvGrpSpPr>
            <p:grpSpPr>
              <a:xfrm>
                <a:off x="0" y="835173"/>
                <a:ext cx="659804" cy="1047153"/>
                <a:chOff x="1082936" y="1053950"/>
                <a:chExt cx="659804" cy="1047153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1082936" y="1713753"/>
                  <a:ext cx="659804" cy="387350"/>
                  <a:chOff x="964602" y="584200"/>
                  <a:chExt cx="659804" cy="387350"/>
                </a:xfrm>
              </p:grpSpPr>
              <p:sp>
                <p:nvSpPr>
                  <p:cNvPr id="188" name="Rectangle 187"/>
                  <p:cNvSpPr/>
                  <p:nvPr/>
                </p:nvSpPr>
                <p:spPr>
                  <a:xfrm>
                    <a:off x="964602" y="584200"/>
                    <a:ext cx="164949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u</a:t>
                    </a:r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>
                  <a:xfrm>
                    <a:off x="1129553" y="584200"/>
                    <a:ext cx="165846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1295401" y="584200"/>
                    <a:ext cx="167640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191" name="Rectangle 190"/>
                  <p:cNvSpPr/>
                  <p:nvPr/>
                </p:nvSpPr>
                <p:spPr>
                  <a:xfrm>
                    <a:off x="1463042" y="584200"/>
                    <a:ext cx="161364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1085894" y="1053950"/>
                  <a:ext cx="426900" cy="387350"/>
                  <a:chOff x="686994" y="957132"/>
                  <a:chExt cx="329184" cy="387350"/>
                </a:xfrm>
              </p:grpSpPr>
              <p:sp>
                <p:nvSpPr>
                  <p:cNvPr id="186" name="Rectangle 185"/>
                  <p:cNvSpPr/>
                  <p:nvPr/>
                </p:nvSpPr>
                <p:spPr>
                  <a:xfrm>
                    <a:off x="686994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187" name="Rectangle 186"/>
                  <p:cNvSpPr/>
                  <p:nvPr/>
                </p:nvSpPr>
                <p:spPr>
                  <a:xfrm>
                    <a:off x="851586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</p:grpSp>
          <p:cxnSp>
            <p:nvCxnSpPr>
              <p:cNvPr id="183" name="Straight Arrow Connector 182"/>
              <p:cNvCxnSpPr/>
              <p:nvPr/>
            </p:nvCxnSpPr>
            <p:spPr>
              <a:xfrm>
                <a:off x="109369" y="1026795"/>
                <a:ext cx="5379" cy="4572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3" name="Straight Arrow Connector 222"/>
            <p:cNvCxnSpPr/>
            <p:nvPr/>
          </p:nvCxnSpPr>
          <p:spPr>
            <a:xfrm>
              <a:off x="6932615" y="922207"/>
              <a:ext cx="607473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oup 232"/>
          <p:cNvGrpSpPr/>
          <p:nvPr/>
        </p:nvGrpSpPr>
        <p:grpSpPr>
          <a:xfrm>
            <a:off x="7423761" y="189166"/>
            <a:ext cx="988635" cy="1099511"/>
            <a:chOff x="7541504" y="730585"/>
            <a:chExt cx="941557" cy="1047153"/>
          </a:xfrm>
        </p:grpSpPr>
        <p:grpSp>
          <p:nvGrpSpPr>
            <p:cNvPr id="192" name="Group 191"/>
            <p:cNvGrpSpPr/>
            <p:nvPr/>
          </p:nvGrpSpPr>
          <p:grpSpPr>
            <a:xfrm>
              <a:off x="7541504" y="730585"/>
              <a:ext cx="659804" cy="1047153"/>
              <a:chOff x="0" y="835173"/>
              <a:chExt cx="659804" cy="1047153"/>
            </a:xfrm>
          </p:grpSpPr>
          <p:grpSp>
            <p:nvGrpSpPr>
              <p:cNvPr id="193" name="Group 192"/>
              <p:cNvGrpSpPr/>
              <p:nvPr/>
            </p:nvGrpSpPr>
            <p:grpSpPr>
              <a:xfrm>
                <a:off x="0" y="835173"/>
                <a:ext cx="659804" cy="1047153"/>
                <a:chOff x="1082936" y="1053950"/>
                <a:chExt cx="659804" cy="1047153"/>
              </a:xfrm>
            </p:grpSpPr>
            <p:grpSp>
              <p:nvGrpSpPr>
                <p:cNvPr id="195" name="Group 194"/>
                <p:cNvGrpSpPr/>
                <p:nvPr/>
              </p:nvGrpSpPr>
              <p:grpSpPr>
                <a:xfrm>
                  <a:off x="1082936" y="1713753"/>
                  <a:ext cx="659804" cy="387350"/>
                  <a:chOff x="964602" y="584200"/>
                  <a:chExt cx="659804" cy="387350"/>
                </a:xfrm>
              </p:grpSpPr>
              <p:sp>
                <p:nvSpPr>
                  <p:cNvPr id="199" name="Rectangle 198"/>
                  <p:cNvSpPr/>
                  <p:nvPr/>
                </p:nvSpPr>
                <p:spPr>
                  <a:xfrm>
                    <a:off x="964602" y="584200"/>
                    <a:ext cx="164949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m</a:t>
                    </a: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1129553" y="584200"/>
                    <a:ext cx="165846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1295401" y="584200"/>
                    <a:ext cx="167640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>
                  <a:xfrm>
                    <a:off x="1463042" y="584200"/>
                    <a:ext cx="161364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  <p:grpSp>
              <p:nvGrpSpPr>
                <p:cNvPr id="196" name="Group 195"/>
                <p:cNvGrpSpPr/>
                <p:nvPr/>
              </p:nvGrpSpPr>
              <p:grpSpPr>
                <a:xfrm>
                  <a:off x="1085894" y="1053950"/>
                  <a:ext cx="426900" cy="387350"/>
                  <a:chOff x="686994" y="957132"/>
                  <a:chExt cx="329184" cy="387350"/>
                </a:xfrm>
              </p:grpSpPr>
              <p:sp>
                <p:nvSpPr>
                  <p:cNvPr id="197" name="Rectangle 196"/>
                  <p:cNvSpPr/>
                  <p:nvPr/>
                </p:nvSpPr>
                <p:spPr>
                  <a:xfrm>
                    <a:off x="686994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>
                  <a:xfrm>
                    <a:off x="851586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</p:grpSp>
          <p:cxnSp>
            <p:nvCxnSpPr>
              <p:cNvPr id="194" name="Straight Arrow Connector 193"/>
              <p:cNvCxnSpPr/>
              <p:nvPr/>
            </p:nvCxnSpPr>
            <p:spPr>
              <a:xfrm>
                <a:off x="109369" y="1026795"/>
                <a:ext cx="5379" cy="4572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4" name="Straight Arrow Connector 223"/>
            <p:cNvCxnSpPr/>
            <p:nvPr/>
          </p:nvCxnSpPr>
          <p:spPr>
            <a:xfrm>
              <a:off x="7875588" y="922207"/>
              <a:ext cx="607473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>
            <a:off x="8413587" y="189166"/>
            <a:ext cx="692794" cy="1099511"/>
            <a:chOff x="8484196" y="730585"/>
            <a:chExt cx="659804" cy="1047153"/>
          </a:xfrm>
        </p:grpSpPr>
        <p:grpSp>
          <p:nvGrpSpPr>
            <p:cNvPr id="203" name="Group 202"/>
            <p:cNvGrpSpPr/>
            <p:nvPr/>
          </p:nvGrpSpPr>
          <p:grpSpPr>
            <a:xfrm>
              <a:off x="8484196" y="730585"/>
              <a:ext cx="659804" cy="1047153"/>
              <a:chOff x="0" y="835173"/>
              <a:chExt cx="659804" cy="1047153"/>
            </a:xfrm>
          </p:grpSpPr>
          <p:grpSp>
            <p:nvGrpSpPr>
              <p:cNvPr id="204" name="Group 203"/>
              <p:cNvGrpSpPr/>
              <p:nvPr/>
            </p:nvGrpSpPr>
            <p:grpSpPr>
              <a:xfrm>
                <a:off x="0" y="835173"/>
                <a:ext cx="659804" cy="1047153"/>
                <a:chOff x="1082936" y="1053950"/>
                <a:chExt cx="659804" cy="1047153"/>
              </a:xfrm>
            </p:grpSpPr>
            <p:grpSp>
              <p:nvGrpSpPr>
                <p:cNvPr id="206" name="Group 205"/>
                <p:cNvGrpSpPr/>
                <p:nvPr/>
              </p:nvGrpSpPr>
              <p:grpSpPr>
                <a:xfrm>
                  <a:off x="1082936" y="1713753"/>
                  <a:ext cx="659804" cy="387350"/>
                  <a:chOff x="964602" y="584200"/>
                  <a:chExt cx="659804" cy="387350"/>
                </a:xfrm>
              </p:grpSpPr>
              <p:sp>
                <p:nvSpPr>
                  <p:cNvPr id="210" name="Rectangle 209"/>
                  <p:cNvSpPr/>
                  <p:nvPr/>
                </p:nvSpPr>
                <p:spPr>
                  <a:xfrm>
                    <a:off x="964602" y="584200"/>
                    <a:ext cx="164949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f</a:t>
                    </a: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1129553" y="584200"/>
                    <a:ext cx="165846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1295401" y="584200"/>
                    <a:ext cx="167640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463042" y="584200"/>
                    <a:ext cx="161364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  <p:grpSp>
              <p:nvGrpSpPr>
                <p:cNvPr id="207" name="Group 206"/>
                <p:cNvGrpSpPr/>
                <p:nvPr/>
              </p:nvGrpSpPr>
              <p:grpSpPr>
                <a:xfrm>
                  <a:off x="1085894" y="1053950"/>
                  <a:ext cx="426900" cy="387350"/>
                  <a:chOff x="686994" y="957132"/>
                  <a:chExt cx="329184" cy="387350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686994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>
                  <a:xfrm>
                    <a:off x="851586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</p:grpSp>
          <p:cxnSp>
            <p:nvCxnSpPr>
              <p:cNvPr id="205" name="Straight Arrow Connector 204"/>
              <p:cNvCxnSpPr/>
              <p:nvPr/>
            </p:nvCxnSpPr>
            <p:spPr>
              <a:xfrm>
                <a:off x="109369" y="1026795"/>
                <a:ext cx="5379" cy="4572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oup 230"/>
            <p:cNvGrpSpPr/>
            <p:nvPr/>
          </p:nvGrpSpPr>
          <p:grpSpPr>
            <a:xfrm>
              <a:off x="8809614" y="922207"/>
              <a:ext cx="275571" cy="261940"/>
              <a:chOff x="4393248" y="3278505"/>
              <a:chExt cx="474980" cy="451485"/>
            </a:xfrm>
          </p:grpSpPr>
          <p:cxnSp>
            <p:nvCxnSpPr>
              <p:cNvPr id="227" name="Elbow Connector 226"/>
              <p:cNvCxnSpPr/>
              <p:nvPr/>
            </p:nvCxnSpPr>
            <p:spPr>
              <a:xfrm>
                <a:off x="4393248" y="3278505"/>
                <a:ext cx="357505" cy="300990"/>
              </a:xfrm>
              <a:prstGeom prst="bentConnector3">
                <a:avLst>
                  <a:gd name="adj1" fmla="val 99080"/>
                </a:avLst>
              </a:prstGeom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V="1">
                <a:off x="4677093" y="3729990"/>
                <a:ext cx="11557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4650423" y="3654425"/>
                <a:ext cx="16891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V="1">
                <a:off x="4614863" y="3579495"/>
                <a:ext cx="253365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/>
          <p:cNvGrpSpPr/>
          <p:nvPr/>
        </p:nvGrpSpPr>
        <p:grpSpPr>
          <a:xfrm>
            <a:off x="1466012" y="189165"/>
            <a:ext cx="448245" cy="406718"/>
            <a:chOff x="686994" y="957132"/>
            <a:chExt cx="329184" cy="387350"/>
          </a:xfrm>
        </p:grpSpPr>
        <p:sp>
          <p:nvSpPr>
            <p:cNvPr id="9" name="Rectangle 8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07" name="Straight Arrow Connector 106"/>
          <p:cNvCxnSpPr/>
          <p:nvPr/>
        </p:nvCxnSpPr>
        <p:spPr>
          <a:xfrm>
            <a:off x="1577744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>
            <a:off x="1831399" y="388213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01485" y="881959"/>
            <a:ext cx="1504757" cy="1203564"/>
            <a:chOff x="4001414" y="785532"/>
            <a:chExt cx="1433102" cy="1146251"/>
          </a:xfrm>
        </p:grpSpPr>
        <p:grpSp>
          <p:nvGrpSpPr>
            <p:cNvPr id="214" name="Group 213"/>
            <p:cNvGrpSpPr/>
            <p:nvPr/>
          </p:nvGrpSpPr>
          <p:grpSpPr>
            <a:xfrm>
              <a:off x="4001414" y="785532"/>
              <a:ext cx="1433102" cy="1146251"/>
              <a:chOff x="2714570" y="2877622"/>
              <a:chExt cx="1433102" cy="1146251"/>
            </a:xfrm>
          </p:grpSpPr>
          <p:grpSp>
            <p:nvGrpSpPr>
              <p:cNvPr id="215" name="Group 214"/>
              <p:cNvGrpSpPr/>
              <p:nvPr/>
            </p:nvGrpSpPr>
            <p:grpSpPr>
              <a:xfrm>
                <a:off x="2993013" y="2877622"/>
                <a:ext cx="659804" cy="387350"/>
                <a:chOff x="964602" y="584200"/>
                <a:chExt cx="659804" cy="387350"/>
              </a:xfrm>
            </p:grpSpPr>
            <p:sp>
              <p:nvSpPr>
                <p:cNvPr id="246" name="Rectangle 245"/>
                <p:cNvSpPr/>
                <p:nvPr/>
              </p:nvSpPr>
              <p:spPr>
                <a:xfrm>
                  <a:off x="964602" y="584200"/>
                  <a:ext cx="164949" cy="38735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░</a:t>
                  </a:r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1129553" y="584200"/>
                  <a:ext cx="165846" cy="38735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1295401" y="584200"/>
                  <a:ext cx="167640" cy="38735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•</a:t>
                  </a: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1463042" y="584200"/>
                  <a:ext cx="161364" cy="38735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16" name="Group 215"/>
              <p:cNvGrpSpPr/>
              <p:nvPr/>
            </p:nvGrpSpPr>
            <p:grpSpPr>
              <a:xfrm>
                <a:off x="2714570" y="3631714"/>
                <a:ext cx="659804" cy="387350"/>
                <a:chOff x="964602" y="712287"/>
                <a:chExt cx="659804" cy="38735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964602" y="712287"/>
                  <a:ext cx="164949" cy="3873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h</a:t>
                  </a: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1129553" y="712287"/>
                  <a:ext cx="165846" cy="3873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1295401" y="712287"/>
                  <a:ext cx="167640" cy="3873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•</a:t>
                  </a: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1463042" y="712287"/>
                  <a:ext cx="161364" cy="3873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•</a:t>
                  </a:r>
                </a:p>
              </p:txBody>
            </p:sp>
          </p:grpSp>
          <p:grpSp>
            <p:nvGrpSpPr>
              <p:cNvPr id="217" name="Group 216"/>
              <p:cNvGrpSpPr/>
              <p:nvPr/>
            </p:nvGrpSpPr>
            <p:grpSpPr>
              <a:xfrm>
                <a:off x="3487868" y="3636523"/>
                <a:ext cx="659804" cy="387350"/>
                <a:chOff x="964602" y="712287"/>
                <a:chExt cx="659804" cy="387350"/>
              </a:xfrm>
            </p:grpSpPr>
            <p:sp>
              <p:nvSpPr>
                <p:cNvPr id="225" name="Rectangle 224"/>
                <p:cNvSpPr/>
                <p:nvPr/>
              </p:nvSpPr>
              <p:spPr>
                <a:xfrm>
                  <a:off x="964602" y="712287"/>
                  <a:ext cx="164949" cy="3873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l</a:t>
                  </a:r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1129553" y="712287"/>
                  <a:ext cx="165846" cy="3873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1295401" y="712287"/>
                  <a:ext cx="167640" cy="3873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•</a:t>
                  </a:r>
                </a:p>
              </p:txBody>
            </p:sp>
            <p:sp>
              <p:nvSpPr>
                <p:cNvPr id="241" name="Rectangle 240"/>
                <p:cNvSpPr/>
                <p:nvPr/>
              </p:nvSpPr>
              <p:spPr>
                <a:xfrm>
                  <a:off x="1463042" y="712287"/>
                  <a:ext cx="161364" cy="38735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r>
                    <a:rPr lang="en-US" sz="1998">
                      <a:solidFill>
                        <a:srgbClr val="000000"/>
                      </a:solidFill>
                    </a:rPr>
                    <a:t>•</a:t>
                  </a:r>
                </a:p>
              </p:txBody>
            </p:sp>
          </p:grpSp>
        </p:grpSp>
        <p:cxnSp>
          <p:nvCxnSpPr>
            <p:cNvPr id="250" name="Straight Arrow Connector 249"/>
            <p:cNvCxnSpPr>
              <a:endCxn id="225" idx="0"/>
            </p:cNvCxnSpPr>
            <p:nvPr/>
          </p:nvCxnSpPr>
          <p:spPr>
            <a:xfrm>
              <a:off x="4857187" y="984672"/>
              <a:ext cx="0" cy="559761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Freeform 250"/>
            <p:cNvSpPr/>
            <p:nvPr/>
          </p:nvSpPr>
          <p:spPr>
            <a:xfrm>
              <a:off x="4060203" y="970715"/>
              <a:ext cx="62628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5FFD3C3-3170-4122-80BA-5C5BD87542E7}"/>
                  </a:ext>
                </a:extLst>
              </p14:cNvPr>
              <p14:cNvContentPartPr/>
              <p14:nvPr/>
            </p14:nvContentPartPr>
            <p14:xfrm>
              <a:off x="1463040" y="1402200"/>
              <a:ext cx="5798520" cy="1720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5FFD3C3-3170-4122-80BA-5C5BD87542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3680" y="1392840"/>
                <a:ext cx="5817240" cy="173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0453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5507688" y="1673755"/>
            <a:ext cx="692794" cy="406718"/>
            <a:chOff x="964602" y="584200"/>
            <a:chExt cx="659804" cy="387350"/>
          </a:xfrm>
        </p:grpSpPr>
        <p:sp>
          <p:nvSpPr>
            <p:cNvPr id="133" name="Rectangle 132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560350" y="1673755"/>
            <a:ext cx="692794" cy="406718"/>
            <a:chOff x="964602" y="584200"/>
            <a:chExt cx="659804" cy="387350"/>
          </a:xfrm>
        </p:grpSpPr>
        <p:sp>
          <p:nvSpPr>
            <p:cNvPr id="144" name="Rectangle 14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92158" y="189165"/>
            <a:ext cx="448245" cy="406718"/>
            <a:chOff x="686994" y="957132"/>
            <a:chExt cx="329184" cy="387350"/>
          </a:xfrm>
        </p:grpSpPr>
        <p:sp>
          <p:nvSpPr>
            <p:cNvPr id="142" name="Rectangle 141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39" name="Straight Arrow Connector 138"/>
          <p:cNvCxnSpPr/>
          <p:nvPr/>
        </p:nvCxnSpPr>
        <p:spPr>
          <a:xfrm>
            <a:off x="2103890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2320599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/>
          <p:cNvGrpSpPr/>
          <p:nvPr/>
        </p:nvGrpSpPr>
        <p:grpSpPr>
          <a:xfrm>
            <a:off x="1012288" y="881958"/>
            <a:ext cx="692794" cy="406718"/>
            <a:chOff x="964602" y="584200"/>
            <a:chExt cx="659804" cy="387350"/>
          </a:xfrm>
        </p:grpSpPr>
        <p:sp>
          <p:nvSpPr>
            <p:cNvPr id="155" name="Rectangle 154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981980" y="189165"/>
            <a:ext cx="448245" cy="406718"/>
            <a:chOff x="686994" y="957132"/>
            <a:chExt cx="329184" cy="387350"/>
          </a:xfrm>
        </p:grpSpPr>
        <p:sp>
          <p:nvSpPr>
            <p:cNvPr id="153" name="Rectangle 152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50" name="Straight Arrow Connector 149"/>
          <p:cNvCxnSpPr/>
          <p:nvPr/>
        </p:nvCxnSpPr>
        <p:spPr>
          <a:xfrm>
            <a:off x="3093712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3338945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/>
          <p:cNvGrpSpPr/>
          <p:nvPr/>
        </p:nvGrpSpPr>
        <p:grpSpPr>
          <a:xfrm>
            <a:off x="2002111" y="881958"/>
            <a:ext cx="692794" cy="406718"/>
            <a:chOff x="964602" y="584200"/>
            <a:chExt cx="659804" cy="387350"/>
          </a:xfrm>
        </p:grpSpPr>
        <p:sp>
          <p:nvSpPr>
            <p:cNvPr id="166" name="Rectangle 16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3971802" y="189165"/>
            <a:ext cx="448245" cy="406718"/>
            <a:chOff x="686994" y="957132"/>
            <a:chExt cx="329184" cy="387350"/>
          </a:xfrm>
        </p:grpSpPr>
        <p:sp>
          <p:nvSpPr>
            <p:cNvPr id="164" name="Rectangle 163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61" name="Straight Arrow Connector 160"/>
          <p:cNvCxnSpPr/>
          <p:nvPr/>
        </p:nvCxnSpPr>
        <p:spPr>
          <a:xfrm>
            <a:off x="4083535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4315445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3988836" y="881958"/>
            <a:ext cx="692794" cy="406718"/>
            <a:chOff x="964602" y="584200"/>
            <a:chExt cx="659804" cy="387350"/>
          </a:xfrm>
        </p:grpSpPr>
        <p:sp>
          <p:nvSpPr>
            <p:cNvPr id="177" name="Rectangle 176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‿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961625" y="189165"/>
            <a:ext cx="448245" cy="406718"/>
            <a:chOff x="686994" y="957132"/>
            <a:chExt cx="329184" cy="387350"/>
          </a:xfrm>
        </p:grpSpPr>
        <p:sp>
          <p:nvSpPr>
            <p:cNvPr id="175" name="Rectangle 174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72" name="Straight Arrow Connector 171"/>
          <p:cNvCxnSpPr/>
          <p:nvPr/>
        </p:nvCxnSpPr>
        <p:spPr>
          <a:xfrm>
            <a:off x="5073357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>
            <a:off x="5292491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981541" y="881958"/>
            <a:ext cx="692794" cy="406718"/>
            <a:chOff x="6127560" y="785532"/>
            <a:chExt cx="659804" cy="387350"/>
          </a:xfrm>
        </p:grpSpPr>
        <p:sp>
          <p:nvSpPr>
            <p:cNvPr id="188" name="Rectangle 187"/>
            <p:cNvSpPr/>
            <p:nvPr/>
          </p:nvSpPr>
          <p:spPr>
            <a:xfrm>
              <a:off x="6127560" y="785532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292511" y="785532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458359" y="785532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626000" y="785532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51447" y="189165"/>
            <a:ext cx="448245" cy="406718"/>
            <a:chOff x="6130518" y="125729"/>
            <a:chExt cx="426900" cy="387350"/>
          </a:xfrm>
        </p:grpSpPr>
        <p:sp>
          <p:nvSpPr>
            <p:cNvPr id="186" name="Rectangle 185"/>
            <p:cNvSpPr/>
            <p:nvPr/>
          </p:nvSpPr>
          <p:spPr>
            <a:xfrm>
              <a:off x="613051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34396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83" name="Straight Arrow Connector 182"/>
          <p:cNvCxnSpPr/>
          <p:nvPr/>
        </p:nvCxnSpPr>
        <p:spPr>
          <a:xfrm>
            <a:off x="6063179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6298831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3" name="Group 232"/>
          <p:cNvGrpSpPr/>
          <p:nvPr/>
        </p:nvGrpSpPr>
        <p:grpSpPr>
          <a:xfrm>
            <a:off x="6938164" y="189166"/>
            <a:ext cx="988635" cy="1099511"/>
            <a:chOff x="7541504" y="730585"/>
            <a:chExt cx="941557" cy="1047153"/>
          </a:xfrm>
        </p:grpSpPr>
        <p:grpSp>
          <p:nvGrpSpPr>
            <p:cNvPr id="192" name="Group 191"/>
            <p:cNvGrpSpPr/>
            <p:nvPr/>
          </p:nvGrpSpPr>
          <p:grpSpPr>
            <a:xfrm>
              <a:off x="7541504" y="730585"/>
              <a:ext cx="659804" cy="1047153"/>
              <a:chOff x="0" y="835173"/>
              <a:chExt cx="659804" cy="1047153"/>
            </a:xfrm>
          </p:grpSpPr>
          <p:grpSp>
            <p:nvGrpSpPr>
              <p:cNvPr id="193" name="Group 192"/>
              <p:cNvGrpSpPr/>
              <p:nvPr/>
            </p:nvGrpSpPr>
            <p:grpSpPr>
              <a:xfrm>
                <a:off x="0" y="835173"/>
                <a:ext cx="659804" cy="1047153"/>
                <a:chOff x="1082936" y="1053950"/>
                <a:chExt cx="659804" cy="1047153"/>
              </a:xfrm>
            </p:grpSpPr>
            <p:grpSp>
              <p:nvGrpSpPr>
                <p:cNvPr id="195" name="Group 194"/>
                <p:cNvGrpSpPr/>
                <p:nvPr/>
              </p:nvGrpSpPr>
              <p:grpSpPr>
                <a:xfrm>
                  <a:off x="1082936" y="1713753"/>
                  <a:ext cx="659804" cy="387350"/>
                  <a:chOff x="964602" y="584200"/>
                  <a:chExt cx="659804" cy="387350"/>
                </a:xfrm>
              </p:grpSpPr>
              <p:sp>
                <p:nvSpPr>
                  <p:cNvPr id="199" name="Rectangle 198"/>
                  <p:cNvSpPr/>
                  <p:nvPr/>
                </p:nvSpPr>
                <p:spPr>
                  <a:xfrm>
                    <a:off x="964602" y="584200"/>
                    <a:ext cx="164949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m</a:t>
                    </a: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1129553" y="584200"/>
                    <a:ext cx="165846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1295401" y="584200"/>
                    <a:ext cx="167640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>
                  <a:xfrm>
                    <a:off x="1463042" y="584200"/>
                    <a:ext cx="161364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  <p:grpSp>
              <p:nvGrpSpPr>
                <p:cNvPr id="196" name="Group 195"/>
                <p:cNvGrpSpPr/>
                <p:nvPr/>
              </p:nvGrpSpPr>
              <p:grpSpPr>
                <a:xfrm>
                  <a:off x="1085894" y="1053950"/>
                  <a:ext cx="426900" cy="387350"/>
                  <a:chOff x="686994" y="957132"/>
                  <a:chExt cx="329184" cy="387350"/>
                </a:xfrm>
              </p:grpSpPr>
              <p:sp>
                <p:nvSpPr>
                  <p:cNvPr id="197" name="Rectangle 196"/>
                  <p:cNvSpPr/>
                  <p:nvPr/>
                </p:nvSpPr>
                <p:spPr>
                  <a:xfrm>
                    <a:off x="686994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>
                  <a:xfrm>
                    <a:off x="851586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</p:grpSp>
          <p:cxnSp>
            <p:nvCxnSpPr>
              <p:cNvPr id="194" name="Straight Arrow Connector 193"/>
              <p:cNvCxnSpPr/>
              <p:nvPr/>
            </p:nvCxnSpPr>
            <p:spPr>
              <a:xfrm>
                <a:off x="109369" y="1026795"/>
                <a:ext cx="5379" cy="4572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4" name="Straight Arrow Connector 223"/>
            <p:cNvCxnSpPr/>
            <p:nvPr/>
          </p:nvCxnSpPr>
          <p:spPr>
            <a:xfrm>
              <a:off x="7875588" y="922207"/>
              <a:ext cx="607473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>
            <a:off x="7927990" y="189166"/>
            <a:ext cx="692794" cy="1099511"/>
            <a:chOff x="8484196" y="730585"/>
            <a:chExt cx="659804" cy="1047153"/>
          </a:xfrm>
        </p:grpSpPr>
        <p:grpSp>
          <p:nvGrpSpPr>
            <p:cNvPr id="203" name="Group 202"/>
            <p:cNvGrpSpPr/>
            <p:nvPr/>
          </p:nvGrpSpPr>
          <p:grpSpPr>
            <a:xfrm>
              <a:off x="8484196" y="730585"/>
              <a:ext cx="659804" cy="1047153"/>
              <a:chOff x="0" y="835173"/>
              <a:chExt cx="659804" cy="1047153"/>
            </a:xfrm>
          </p:grpSpPr>
          <p:grpSp>
            <p:nvGrpSpPr>
              <p:cNvPr id="204" name="Group 203"/>
              <p:cNvGrpSpPr/>
              <p:nvPr/>
            </p:nvGrpSpPr>
            <p:grpSpPr>
              <a:xfrm>
                <a:off x="0" y="835173"/>
                <a:ext cx="659804" cy="1047153"/>
                <a:chOff x="1082936" y="1053950"/>
                <a:chExt cx="659804" cy="1047153"/>
              </a:xfrm>
            </p:grpSpPr>
            <p:grpSp>
              <p:nvGrpSpPr>
                <p:cNvPr id="206" name="Group 205"/>
                <p:cNvGrpSpPr/>
                <p:nvPr/>
              </p:nvGrpSpPr>
              <p:grpSpPr>
                <a:xfrm>
                  <a:off x="1082936" y="1713753"/>
                  <a:ext cx="659804" cy="387350"/>
                  <a:chOff x="964602" y="584200"/>
                  <a:chExt cx="659804" cy="387350"/>
                </a:xfrm>
              </p:grpSpPr>
              <p:sp>
                <p:nvSpPr>
                  <p:cNvPr id="210" name="Rectangle 209"/>
                  <p:cNvSpPr/>
                  <p:nvPr/>
                </p:nvSpPr>
                <p:spPr>
                  <a:xfrm>
                    <a:off x="964602" y="584200"/>
                    <a:ext cx="164949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f</a:t>
                    </a: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1129553" y="584200"/>
                    <a:ext cx="165846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1295401" y="584200"/>
                    <a:ext cx="167640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463042" y="584200"/>
                    <a:ext cx="161364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  <p:grpSp>
              <p:nvGrpSpPr>
                <p:cNvPr id="207" name="Group 206"/>
                <p:cNvGrpSpPr/>
                <p:nvPr/>
              </p:nvGrpSpPr>
              <p:grpSpPr>
                <a:xfrm>
                  <a:off x="1085894" y="1053950"/>
                  <a:ext cx="426900" cy="387350"/>
                  <a:chOff x="686994" y="957132"/>
                  <a:chExt cx="329184" cy="387350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686994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>
                  <a:xfrm>
                    <a:off x="851586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</p:grpSp>
          <p:cxnSp>
            <p:nvCxnSpPr>
              <p:cNvPr id="205" name="Straight Arrow Connector 204"/>
              <p:cNvCxnSpPr/>
              <p:nvPr/>
            </p:nvCxnSpPr>
            <p:spPr>
              <a:xfrm>
                <a:off x="109369" y="1026795"/>
                <a:ext cx="5379" cy="4572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oup 230"/>
            <p:cNvGrpSpPr/>
            <p:nvPr/>
          </p:nvGrpSpPr>
          <p:grpSpPr>
            <a:xfrm>
              <a:off x="8809614" y="922207"/>
              <a:ext cx="275571" cy="261940"/>
              <a:chOff x="4393248" y="3278505"/>
              <a:chExt cx="474980" cy="451485"/>
            </a:xfrm>
          </p:grpSpPr>
          <p:cxnSp>
            <p:nvCxnSpPr>
              <p:cNvPr id="227" name="Elbow Connector 226"/>
              <p:cNvCxnSpPr/>
              <p:nvPr/>
            </p:nvCxnSpPr>
            <p:spPr>
              <a:xfrm>
                <a:off x="4393248" y="3278505"/>
                <a:ext cx="357505" cy="300990"/>
              </a:xfrm>
              <a:prstGeom prst="bentConnector3">
                <a:avLst>
                  <a:gd name="adj1" fmla="val 99080"/>
                </a:avLst>
              </a:prstGeom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V="1">
                <a:off x="4677093" y="3729990"/>
                <a:ext cx="11557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4650423" y="3654425"/>
                <a:ext cx="16891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V="1">
                <a:off x="4614863" y="3579495"/>
                <a:ext cx="253365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/>
          <p:cNvGrpSpPr/>
          <p:nvPr/>
        </p:nvGrpSpPr>
        <p:grpSpPr>
          <a:xfrm>
            <a:off x="980415" y="189165"/>
            <a:ext cx="448245" cy="406718"/>
            <a:chOff x="686994" y="957132"/>
            <a:chExt cx="329184" cy="387350"/>
          </a:xfrm>
        </p:grpSpPr>
        <p:sp>
          <p:nvSpPr>
            <p:cNvPr id="9" name="Rectangle 8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07" name="Straight Arrow Connector 106"/>
          <p:cNvCxnSpPr/>
          <p:nvPr/>
        </p:nvCxnSpPr>
        <p:spPr>
          <a:xfrm>
            <a:off x="1092148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>
            <a:off x="1345802" y="388213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roup 214"/>
          <p:cNvGrpSpPr/>
          <p:nvPr/>
        </p:nvGrpSpPr>
        <p:grpSpPr>
          <a:xfrm>
            <a:off x="2990837" y="881958"/>
            <a:ext cx="692794" cy="406718"/>
            <a:chOff x="964602" y="584200"/>
            <a:chExt cx="659804" cy="387350"/>
          </a:xfrm>
          <a:noFill/>
        </p:grpSpPr>
        <p:sp>
          <p:nvSpPr>
            <p:cNvPr id="246" name="Rectangle 24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698472" y="1673755"/>
            <a:ext cx="692794" cy="406718"/>
            <a:chOff x="964602" y="712287"/>
            <a:chExt cx="659804" cy="387350"/>
          </a:xfrm>
          <a:noFill/>
        </p:grpSpPr>
        <p:sp>
          <p:nvSpPr>
            <p:cNvPr id="242" name="Rectangle 241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3510435" y="1678804"/>
            <a:ext cx="692794" cy="406718"/>
            <a:chOff x="964602" y="712287"/>
            <a:chExt cx="659804" cy="387350"/>
          </a:xfrm>
          <a:noFill/>
        </p:grpSpPr>
        <p:sp>
          <p:nvSpPr>
            <p:cNvPr id="225" name="Rectangle 224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50" name="Straight Arrow Connector 249"/>
          <p:cNvCxnSpPr>
            <a:endCxn id="225" idx="0"/>
          </p:cNvCxnSpPr>
          <p:nvPr/>
        </p:nvCxnSpPr>
        <p:spPr>
          <a:xfrm>
            <a:off x="3597033" y="1091056"/>
            <a:ext cx="0" cy="587749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Freeform 250"/>
          <p:cNvSpPr/>
          <p:nvPr/>
        </p:nvSpPr>
        <p:spPr>
          <a:xfrm>
            <a:off x="2760201" y="1076401"/>
            <a:ext cx="657601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37" name="Group 136"/>
          <p:cNvGrpSpPr/>
          <p:nvPr/>
        </p:nvGrpSpPr>
        <p:grpSpPr>
          <a:xfrm>
            <a:off x="5982417" y="881958"/>
            <a:ext cx="692794" cy="406718"/>
            <a:chOff x="964602" y="584200"/>
            <a:chExt cx="659804" cy="387350"/>
          </a:xfrm>
          <a:solidFill>
            <a:srgbClr val="FFFF00"/>
          </a:solidFill>
        </p:grpSpPr>
        <p:sp>
          <p:nvSpPr>
            <p:cNvPr id="138" name="Rectangle 137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236" name="Freeform 235"/>
          <p:cNvSpPr/>
          <p:nvPr/>
        </p:nvSpPr>
        <p:spPr>
          <a:xfrm>
            <a:off x="5596087" y="10764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237" name="Freeform 236"/>
          <p:cNvSpPr/>
          <p:nvPr/>
        </p:nvSpPr>
        <p:spPr>
          <a:xfrm flipH="1">
            <a:off x="6595475" y="1076401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D3660C-191D-43A7-BC03-1118430F49A7}"/>
                  </a:ext>
                </a:extLst>
              </p14:cNvPr>
              <p14:cNvContentPartPr/>
              <p14:nvPr/>
            </p14:nvContentPartPr>
            <p14:xfrm>
              <a:off x="1463040" y="1429200"/>
              <a:ext cx="6590880" cy="214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D3660C-191D-43A7-BC03-1118430F49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3680" y="1419840"/>
                <a:ext cx="6609600" cy="216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2432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4147307" y="1673755"/>
            <a:ext cx="692794" cy="406718"/>
            <a:chOff x="964602" y="584200"/>
            <a:chExt cx="659804" cy="387350"/>
          </a:xfrm>
        </p:grpSpPr>
        <p:sp>
          <p:nvSpPr>
            <p:cNvPr id="133" name="Rectangle 132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199969" y="1673755"/>
            <a:ext cx="692794" cy="406718"/>
            <a:chOff x="964602" y="584200"/>
            <a:chExt cx="659804" cy="387350"/>
          </a:xfrm>
        </p:grpSpPr>
        <p:sp>
          <p:nvSpPr>
            <p:cNvPr id="144" name="Rectangle 14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634483" y="189165"/>
            <a:ext cx="448245" cy="406718"/>
            <a:chOff x="686994" y="957132"/>
            <a:chExt cx="329184" cy="387350"/>
          </a:xfrm>
        </p:grpSpPr>
        <p:sp>
          <p:nvSpPr>
            <p:cNvPr id="142" name="Rectangle 141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39" name="Straight Arrow Connector 138"/>
          <p:cNvCxnSpPr/>
          <p:nvPr/>
        </p:nvCxnSpPr>
        <p:spPr>
          <a:xfrm>
            <a:off x="1746215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1962924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/>
          <p:cNvGrpSpPr/>
          <p:nvPr/>
        </p:nvGrpSpPr>
        <p:grpSpPr>
          <a:xfrm>
            <a:off x="6228728" y="1670158"/>
            <a:ext cx="692794" cy="406718"/>
            <a:chOff x="964602" y="584200"/>
            <a:chExt cx="659804" cy="387350"/>
          </a:xfrm>
        </p:grpSpPr>
        <p:sp>
          <p:nvSpPr>
            <p:cNvPr id="155" name="Rectangle 154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624305" y="189165"/>
            <a:ext cx="448245" cy="406718"/>
            <a:chOff x="686994" y="957132"/>
            <a:chExt cx="329184" cy="387350"/>
          </a:xfrm>
        </p:grpSpPr>
        <p:sp>
          <p:nvSpPr>
            <p:cNvPr id="153" name="Rectangle 152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50" name="Straight Arrow Connector 149"/>
          <p:cNvCxnSpPr/>
          <p:nvPr/>
        </p:nvCxnSpPr>
        <p:spPr>
          <a:xfrm>
            <a:off x="2736037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2981270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/>
          <p:cNvGrpSpPr/>
          <p:nvPr/>
        </p:nvGrpSpPr>
        <p:grpSpPr>
          <a:xfrm>
            <a:off x="7218551" y="1670158"/>
            <a:ext cx="692794" cy="406718"/>
            <a:chOff x="964602" y="584200"/>
            <a:chExt cx="659804" cy="387350"/>
          </a:xfrm>
        </p:grpSpPr>
        <p:sp>
          <p:nvSpPr>
            <p:cNvPr id="166" name="Rectangle 16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3614127" y="189165"/>
            <a:ext cx="448245" cy="406718"/>
            <a:chOff x="686994" y="957132"/>
            <a:chExt cx="329184" cy="387350"/>
          </a:xfrm>
        </p:grpSpPr>
        <p:sp>
          <p:nvSpPr>
            <p:cNvPr id="164" name="Rectangle 163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61" name="Straight Arrow Connector 160"/>
          <p:cNvCxnSpPr/>
          <p:nvPr/>
        </p:nvCxnSpPr>
        <p:spPr>
          <a:xfrm>
            <a:off x="3725859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3957770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2628455" y="881958"/>
            <a:ext cx="692794" cy="406718"/>
            <a:chOff x="964602" y="584200"/>
            <a:chExt cx="659804" cy="387350"/>
          </a:xfrm>
        </p:grpSpPr>
        <p:sp>
          <p:nvSpPr>
            <p:cNvPr id="177" name="Rectangle 176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‿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603950" y="189165"/>
            <a:ext cx="448245" cy="406718"/>
            <a:chOff x="686994" y="957132"/>
            <a:chExt cx="329184" cy="387350"/>
          </a:xfrm>
        </p:grpSpPr>
        <p:sp>
          <p:nvSpPr>
            <p:cNvPr id="175" name="Rectangle 174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72" name="Straight Arrow Connector 171"/>
          <p:cNvCxnSpPr/>
          <p:nvPr/>
        </p:nvCxnSpPr>
        <p:spPr>
          <a:xfrm>
            <a:off x="4715682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>
            <a:off x="4934816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621160" y="881958"/>
            <a:ext cx="692794" cy="406718"/>
            <a:chOff x="6127560" y="785532"/>
            <a:chExt cx="659804" cy="387350"/>
          </a:xfrm>
        </p:grpSpPr>
        <p:sp>
          <p:nvSpPr>
            <p:cNvPr id="188" name="Rectangle 187"/>
            <p:cNvSpPr/>
            <p:nvPr/>
          </p:nvSpPr>
          <p:spPr>
            <a:xfrm>
              <a:off x="6127560" y="785532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292511" y="785532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458359" y="785532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626000" y="785532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93772" y="189165"/>
            <a:ext cx="448245" cy="406718"/>
            <a:chOff x="6130518" y="125729"/>
            <a:chExt cx="426900" cy="387350"/>
          </a:xfrm>
        </p:grpSpPr>
        <p:sp>
          <p:nvSpPr>
            <p:cNvPr id="186" name="Rectangle 185"/>
            <p:cNvSpPr/>
            <p:nvPr/>
          </p:nvSpPr>
          <p:spPr>
            <a:xfrm>
              <a:off x="613051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34396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83" name="Straight Arrow Connector 182"/>
          <p:cNvCxnSpPr/>
          <p:nvPr/>
        </p:nvCxnSpPr>
        <p:spPr>
          <a:xfrm>
            <a:off x="5705504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5941156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5577783" y="881958"/>
            <a:ext cx="692794" cy="406718"/>
            <a:chOff x="964602" y="584200"/>
            <a:chExt cx="659804" cy="387350"/>
          </a:xfrm>
        </p:grpSpPr>
        <p:sp>
          <p:nvSpPr>
            <p:cNvPr id="199" name="Rectangle 198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6583595" y="189165"/>
            <a:ext cx="448245" cy="406718"/>
            <a:chOff x="686994" y="957132"/>
            <a:chExt cx="329184" cy="387350"/>
          </a:xfrm>
        </p:grpSpPr>
        <p:sp>
          <p:nvSpPr>
            <p:cNvPr id="197" name="Rectangle 196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94" name="Straight Arrow Connector 193"/>
          <p:cNvCxnSpPr/>
          <p:nvPr/>
        </p:nvCxnSpPr>
        <p:spPr>
          <a:xfrm>
            <a:off x="6695327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6931277" y="390369"/>
            <a:ext cx="637847" cy="2156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2" name="Group 231"/>
          <p:cNvGrpSpPr/>
          <p:nvPr/>
        </p:nvGrpSpPr>
        <p:grpSpPr>
          <a:xfrm>
            <a:off x="7570315" y="189166"/>
            <a:ext cx="692794" cy="1099511"/>
            <a:chOff x="8484196" y="730585"/>
            <a:chExt cx="659804" cy="1047153"/>
          </a:xfrm>
        </p:grpSpPr>
        <p:grpSp>
          <p:nvGrpSpPr>
            <p:cNvPr id="203" name="Group 202"/>
            <p:cNvGrpSpPr/>
            <p:nvPr/>
          </p:nvGrpSpPr>
          <p:grpSpPr>
            <a:xfrm>
              <a:off x="8484196" y="730585"/>
              <a:ext cx="659804" cy="1047153"/>
              <a:chOff x="0" y="835173"/>
              <a:chExt cx="659804" cy="1047153"/>
            </a:xfrm>
          </p:grpSpPr>
          <p:grpSp>
            <p:nvGrpSpPr>
              <p:cNvPr id="204" name="Group 203"/>
              <p:cNvGrpSpPr/>
              <p:nvPr/>
            </p:nvGrpSpPr>
            <p:grpSpPr>
              <a:xfrm>
                <a:off x="0" y="835173"/>
                <a:ext cx="659804" cy="1047153"/>
                <a:chOff x="1082936" y="1053950"/>
                <a:chExt cx="659804" cy="1047153"/>
              </a:xfrm>
            </p:grpSpPr>
            <p:grpSp>
              <p:nvGrpSpPr>
                <p:cNvPr id="206" name="Group 205"/>
                <p:cNvGrpSpPr/>
                <p:nvPr/>
              </p:nvGrpSpPr>
              <p:grpSpPr>
                <a:xfrm>
                  <a:off x="1082936" y="1713753"/>
                  <a:ext cx="659804" cy="387350"/>
                  <a:chOff x="964602" y="584200"/>
                  <a:chExt cx="659804" cy="387350"/>
                </a:xfrm>
              </p:grpSpPr>
              <p:sp>
                <p:nvSpPr>
                  <p:cNvPr id="210" name="Rectangle 209"/>
                  <p:cNvSpPr/>
                  <p:nvPr/>
                </p:nvSpPr>
                <p:spPr>
                  <a:xfrm>
                    <a:off x="964602" y="584200"/>
                    <a:ext cx="164949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f</a:t>
                    </a: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1129553" y="584200"/>
                    <a:ext cx="165846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1295401" y="584200"/>
                    <a:ext cx="167640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463042" y="584200"/>
                    <a:ext cx="161364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  <p:grpSp>
              <p:nvGrpSpPr>
                <p:cNvPr id="207" name="Group 206"/>
                <p:cNvGrpSpPr/>
                <p:nvPr/>
              </p:nvGrpSpPr>
              <p:grpSpPr>
                <a:xfrm>
                  <a:off x="1085894" y="1053950"/>
                  <a:ext cx="426900" cy="387350"/>
                  <a:chOff x="686994" y="957132"/>
                  <a:chExt cx="329184" cy="387350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686994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>
                  <a:xfrm>
                    <a:off x="851586" y="957132"/>
                    <a:ext cx="164592" cy="3873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998">
                        <a:solidFill>
                          <a:srgbClr val="000000"/>
                        </a:solidFill>
                      </a:rPr>
                      <a:t>•</a:t>
                    </a:r>
                  </a:p>
                </p:txBody>
              </p:sp>
            </p:grpSp>
          </p:grpSp>
          <p:cxnSp>
            <p:nvCxnSpPr>
              <p:cNvPr id="205" name="Straight Arrow Connector 204"/>
              <p:cNvCxnSpPr/>
              <p:nvPr/>
            </p:nvCxnSpPr>
            <p:spPr>
              <a:xfrm>
                <a:off x="109369" y="1026795"/>
                <a:ext cx="5379" cy="4572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oup 230"/>
            <p:cNvGrpSpPr/>
            <p:nvPr/>
          </p:nvGrpSpPr>
          <p:grpSpPr>
            <a:xfrm>
              <a:off x="8809614" y="922207"/>
              <a:ext cx="275571" cy="261940"/>
              <a:chOff x="4393248" y="3278505"/>
              <a:chExt cx="474980" cy="451485"/>
            </a:xfrm>
          </p:grpSpPr>
          <p:cxnSp>
            <p:nvCxnSpPr>
              <p:cNvPr id="227" name="Elbow Connector 226"/>
              <p:cNvCxnSpPr/>
              <p:nvPr/>
            </p:nvCxnSpPr>
            <p:spPr>
              <a:xfrm>
                <a:off x="4393248" y="3278505"/>
                <a:ext cx="357505" cy="300990"/>
              </a:xfrm>
              <a:prstGeom prst="bentConnector3">
                <a:avLst>
                  <a:gd name="adj1" fmla="val 99080"/>
                </a:avLst>
              </a:prstGeom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V="1">
                <a:off x="4677093" y="3729990"/>
                <a:ext cx="11557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4650423" y="3654425"/>
                <a:ext cx="16891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V="1">
                <a:off x="4614863" y="3579495"/>
                <a:ext cx="253365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5" name="Group 214"/>
          <p:cNvGrpSpPr/>
          <p:nvPr/>
        </p:nvGrpSpPr>
        <p:grpSpPr>
          <a:xfrm>
            <a:off x="1630456" y="881958"/>
            <a:ext cx="692794" cy="406718"/>
            <a:chOff x="964602" y="584200"/>
            <a:chExt cx="659804" cy="387350"/>
          </a:xfrm>
          <a:noFill/>
        </p:grpSpPr>
        <p:sp>
          <p:nvSpPr>
            <p:cNvPr id="246" name="Rectangle 24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1338091" y="1673755"/>
            <a:ext cx="692794" cy="406718"/>
            <a:chOff x="964602" y="712287"/>
            <a:chExt cx="659804" cy="387350"/>
          </a:xfrm>
          <a:noFill/>
        </p:grpSpPr>
        <p:sp>
          <p:nvSpPr>
            <p:cNvPr id="242" name="Rectangle 241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150054" y="1678804"/>
            <a:ext cx="692794" cy="406718"/>
            <a:chOff x="964602" y="712287"/>
            <a:chExt cx="659804" cy="387350"/>
          </a:xfrm>
          <a:noFill/>
        </p:grpSpPr>
        <p:sp>
          <p:nvSpPr>
            <p:cNvPr id="225" name="Rectangle 224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50" name="Straight Arrow Connector 249"/>
          <p:cNvCxnSpPr>
            <a:endCxn id="225" idx="0"/>
          </p:cNvCxnSpPr>
          <p:nvPr/>
        </p:nvCxnSpPr>
        <p:spPr>
          <a:xfrm>
            <a:off x="2236652" y="1091056"/>
            <a:ext cx="0" cy="587749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Freeform 250"/>
          <p:cNvSpPr/>
          <p:nvPr/>
        </p:nvSpPr>
        <p:spPr>
          <a:xfrm>
            <a:off x="1399820" y="1076401"/>
            <a:ext cx="657601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37" name="Group 136"/>
          <p:cNvGrpSpPr/>
          <p:nvPr/>
        </p:nvGrpSpPr>
        <p:grpSpPr>
          <a:xfrm>
            <a:off x="4622036" y="881958"/>
            <a:ext cx="692794" cy="406718"/>
            <a:chOff x="964602" y="584200"/>
            <a:chExt cx="659804" cy="387350"/>
          </a:xfrm>
          <a:noFill/>
        </p:grpSpPr>
        <p:sp>
          <p:nvSpPr>
            <p:cNvPr id="138" name="Rectangle 137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236" name="Freeform 235"/>
          <p:cNvSpPr/>
          <p:nvPr/>
        </p:nvSpPr>
        <p:spPr>
          <a:xfrm>
            <a:off x="4235706" y="10764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237" name="Freeform 236"/>
          <p:cNvSpPr/>
          <p:nvPr/>
        </p:nvSpPr>
        <p:spPr>
          <a:xfrm flipH="1">
            <a:off x="5235094" y="1076401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18" name="Group 117"/>
          <p:cNvGrpSpPr/>
          <p:nvPr/>
        </p:nvGrpSpPr>
        <p:grpSpPr>
          <a:xfrm>
            <a:off x="6615059" y="881958"/>
            <a:ext cx="692794" cy="406718"/>
            <a:chOff x="964602" y="584200"/>
            <a:chExt cx="659804" cy="387350"/>
          </a:xfrm>
          <a:solidFill>
            <a:srgbClr val="FFFF00"/>
          </a:solidFill>
        </p:grpSpPr>
        <p:sp>
          <p:nvSpPr>
            <p:cNvPr id="119" name="Rectangle 118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23" name="Freeform 122"/>
          <p:cNvSpPr/>
          <p:nvPr/>
        </p:nvSpPr>
        <p:spPr>
          <a:xfrm>
            <a:off x="6317238" y="1076401"/>
            <a:ext cx="724786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24" name="Freeform 123"/>
          <p:cNvSpPr/>
          <p:nvPr/>
        </p:nvSpPr>
        <p:spPr>
          <a:xfrm flipH="1">
            <a:off x="7228117" y="1076401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</p:spTree>
    <p:extLst>
      <p:ext uri="{BB962C8B-B14F-4D97-AF65-F5344CB8AC3E}">
        <p14:creationId xmlns:p14="http://schemas.microsoft.com/office/powerpoint/2010/main" val="329390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05608" y="189166"/>
            <a:ext cx="7589984" cy="2690801"/>
            <a:chOff x="397186" y="125729"/>
            <a:chExt cx="7228556" cy="2562668"/>
          </a:xfrm>
        </p:grpSpPr>
        <p:grpSp>
          <p:nvGrpSpPr>
            <p:cNvPr id="129" name="Group 128"/>
            <p:cNvGrpSpPr/>
            <p:nvPr/>
          </p:nvGrpSpPr>
          <p:grpSpPr>
            <a:xfrm>
              <a:off x="1234439" y="1539624"/>
              <a:ext cx="659804" cy="387350"/>
              <a:chOff x="964602" y="584200"/>
              <a:chExt cx="659804" cy="38735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2236974" y="1539624"/>
              <a:ext cx="659804" cy="387350"/>
              <a:chOff x="964602" y="584200"/>
              <a:chExt cx="659804" cy="387350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3673188" y="1536198"/>
              <a:ext cx="659804" cy="387350"/>
              <a:chOff x="964602" y="584200"/>
              <a:chExt cx="659804" cy="387350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397186" y="125729"/>
              <a:ext cx="426900" cy="387350"/>
              <a:chOff x="686994" y="957132"/>
              <a:chExt cx="329184" cy="38735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50" name="Straight Arrow Connector 149"/>
            <p:cNvCxnSpPr/>
            <p:nvPr/>
          </p:nvCxnSpPr>
          <p:spPr>
            <a:xfrm>
              <a:off x="503597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endCxn id="164" idx="1"/>
            </p:cNvCxnSpPr>
            <p:nvPr/>
          </p:nvCxnSpPr>
          <p:spPr>
            <a:xfrm>
              <a:off x="737152" y="317351"/>
              <a:ext cx="915339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2" name="Group 161"/>
            <p:cNvGrpSpPr/>
            <p:nvPr/>
          </p:nvGrpSpPr>
          <p:grpSpPr>
            <a:xfrm>
              <a:off x="4615876" y="1536198"/>
              <a:ext cx="659804" cy="387350"/>
              <a:chOff x="964602" y="584200"/>
              <a:chExt cx="659804" cy="387350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1652491" y="125729"/>
              <a:ext cx="426900" cy="387350"/>
              <a:chOff x="686994" y="957132"/>
              <a:chExt cx="329184" cy="38735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61" name="Straight Arrow Connector 160"/>
            <p:cNvCxnSpPr/>
            <p:nvPr/>
          </p:nvCxnSpPr>
          <p:spPr>
            <a:xfrm>
              <a:off x="1758902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>
              <a:endCxn id="175" idx="1"/>
            </p:cNvCxnSpPr>
            <p:nvPr/>
          </p:nvCxnSpPr>
          <p:spPr>
            <a:xfrm>
              <a:off x="1979769" y="317351"/>
              <a:ext cx="892994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Group 172"/>
            <p:cNvGrpSpPr/>
            <p:nvPr/>
          </p:nvGrpSpPr>
          <p:grpSpPr>
            <a:xfrm>
              <a:off x="6965938" y="1542146"/>
              <a:ext cx="659804" cy="387350"/>
              <a:chOff x="964602" y="584200"/>
              <a:chExt cx="659804" cy="387350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‿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2872763" y="125729"/>
              <a:ext cx="426900" cy="387350"/>
              <a:chOff x="686994" y="957132"/>
              <a:chExt cx="329184" cy="387350"/>
            </a:xfrm>
          </p:grpSpPr>
          <p:sp>
            <p:nvSpPr>
              <p:cNvPr id="175" name="Rectangle 174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72" name="Straight Arrow Connector 171"/>
            <p:cNvCxnSpPr/>
            <p:nvPr/>
          </p:nvCxnSpPr>
          <p:spPr>
            <a:xfrm>
              <a:off x="2979174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>
              <a:endCxn id="186" idx="1"/>
            </p:cNvCxnSpPr>
            <p:nvPr/>
          </p:nvCxnSpPr>
          <p:spPr>
            <a:xfrm>
              <a:off x="3187873" y="317351"/>
              <a:ext cx="833107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420730" y="785532"/>
              <a:ext cx="659804" cy="387350"/>
              <a:chOff x="6127560" y="785532"/>
              <a:chExt cx="659804" cy="387350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6127560" y="785532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u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6292511" y="785532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458359" y="785532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6626000" y="785532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020980" y="125729"/>
              <a:ext cx="426900" cy="387350"/>
              <a:chOff x="6130518" y="125729"/>
              <a:chExt cx="426900" cy="387350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6130518" y="125729"/>
                <a:ext cx="21345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6343968" y="125729"/>
                <a:ext cx="21345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83" name="Straight Arrow Connector 182"/>
            <p:cNvCxnSpPr/>
            <p:nvPr/>
          </p:nvCxnSpPr>
          <p:spPr>
            <a:xfrm>
              <a:off x="4127391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>
              <a:endCxn id="197" idx="1"/>
            </p:cNvCxnSpPr>
            <p:nvPr/>
          </p:nvCxnSpPr>
          <p:spPr>
            <a:xfrm>
              <a:off x="4351821" y="317351"/>
              <a:ext cx="1023292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5" name="Group 194"/>
            <p:cNvGrpSpPr/>
            <p:nvPr/>
          </p:nvGrpSpPr>
          <p:grpSpPr>
            <a:xfrm>
              <a:off x="2874381" y="785532"/>
              <a:ext cx="659804" cy="387350"/>
              <a:chOff x="964602" y="584200"/>
              <a:chExt cx="659804" cy="387350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75113" y="125729"/>
              <a:ext cx="426900" cy="387350"/>
              <a:chOff x="686994" y="957132"/>
              <a:chExt cx="329184" cy="387350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94" name="Straight Arrow Connector 193"/>
            <p:cNvCxnSpPr/>
            <p:nvPr/>
          </p:nvCxnSpPr>
          <p:spPr>
            <a:xfrm>
              <a:off x="5481524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>
              <a:endCxn id="208" idx="1"/>
            </p:cNvCxnSpPr>
            <p:nvPr/>
          </p:nvCxnSpPr>
          <p:spPr>
            <a:xfrm>
              <a:off x="4957768" y="317351"/>
              <a:ext cx="1816219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6" name="Group 205"/>
            <p:cNvGrpSpPr/>
            <p:nvPr/>
          </p:nvGrpSpPr>
          <p:grpSpPr>
            <a:xfrm>
              <a:off x="5389005" y="785532"/>
              <a:ext cx="659804" cy="387350"/>
              <a:chOff x="964602" y="584200"/>
              <a:chExt cx="659804" cy="387350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6773987" y="125729"/>
              <a:ext cx="426900" cy="387350"/>
              <a:chOff x="686994" y="957132"/>
              <a:chExt cx="329184" cy="387350"/>
            </a:xfrm>
          </p:grpSpPr>
          <p:sp>
            <p:nvSpPr>
              <p:cNvPr id="208" name="Rectangle 207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205" name="Straight Arrow Connector 204"/>
            <p:cNvCxnSpPr/>
            <p:nvPr/>
          </p:nvCxnSpPr>
          <p:spPr>
            <a:xfrm>
              <a:off x="6880398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7096447" y="317351"/>
              <a:ext cx="275571" cy="261940"/>
              <a:chOff x="7535242" y="317351"/>
              <a:chExt cx="275571" cy="261940"/>
            </a:xfrm>
          </p:grpSpPr>
          <p:cxnSp>
            <p:nvCxnSpPr>
              <p:cNvPr id="227" name="Elbow Connector 226"/>
              <p:cNvCxnSpPr/>
              <p:nvPr/>
            </p:nvCxnSpPr>
            <p:spPr>
              <a:xfrm>
                <a:off x="7535242" y="317351"/>
                <a:ext cx="207415" cy="174627"/>
              </a:xfrm>
              <a:prstGeom prst="bentConnector3">
                <a:avLst>
                  <a:gd name="adj1" fmla="val 99080"/>
                </a:avLst>
              </a:prstGeom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V="1">
                <a:off x="7699921" y="579291"/>
                <a:ext cx="67051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7684448" y="535450"/>
                <a:ext cx="97997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V="1">
                <a:off x="7663817" y="491978"/>
                <a:ext cx="146996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/>
            <p:cNvGrpSpPr/>
            <p:nvPr/>
          </p:nvGrpSpPr>
          <p:grpSpPr>
            <a:xfrm>
              <a:off x="6015463" y="1542146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46" name="Rectangle 24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5737020" y="2296238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42" name="Rectangle 241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6510318" y="2301047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25" name="Rectangle 224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250" name="Straight Arrow Connector 249"/>
            <p:cNvCxnSpPr>
              <a:endCxn id="225" idx="0"/>
            </p:cNvCxnSpPr>
            <p:nvPr/>
          </p:nvCxnSpPr>
          <p:spPr>
            <a:xfrm>
              <a:off x="6592793" y="1741286"/>
              <a:ext cx="0" cy="559761"/>
            </a:xfrm>
            <a:prstGeom prst="straightConnector1">
              <a:avLst/>
            </a:prstGeom>
            <a:no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Freeform 250"/>
            <p:cNvSpPr/>
            <p:nvPr/>
          </p:nvSpPr>
          <p:spPr>
            <a:xfrm>
              <a:off x="5795809" y="1727329"/>
              <a:ext cx="62628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37" name="Group 136"/>
            <p:cNvGrpSpPr/>
            <p:nvPr/>
          </p:nvGrpSpPr>
          <p:grpSpPr>
            <a:xfrm>
              <a:off x="1686562" y="785532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38" name="Rectangle 13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36" name="Freeform 235"/>
            <p:cNvSpPr/>
            <p:nvPr/>
          </p:nvSpPr>
          <p:spPr>
            <a:xfrm>
              <a:off x="1318628" y="970715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2270426" y="970715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4041122" y="785532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19" name="Rectangle 11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23" name="Freeform 122"/>
            <p:cNvSpPr/>
            <p:nvPr/>
          </p:nvSpPr>
          <p:spPr>
            <a:xfrm>
              <a:off x="3757483" y="970715"/>
              <a:ext cx="690272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24" name="Freeform 123"/>
            <p:cNvSpPr/>
            <p:nvPr/>
          </p:nvSpPr>
          <p:spPr>
            <a:xfrm flipH="1">
              <a:off x="4624986" y="970715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6800985" y="785532"/>
              <a:ext cx="659804" cy="387350"/>
              <a:chOff x="964602" y="584200"/>
              <a:chExt cx="659804" cy="387350"/>
            </a:xfrm>
            <a:solidFill>
              <a:srgbClr val="FFFF00"/>
            </a:solidFill>
          </p:grpSpPr>
          <p:sp>
            <p:nvSpPr>
              <p:cNvPr id="126" name="Rectangle 12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31" name="Freeform 130"/>
            <p:cNvSpPr/>
            <p:nvPr/>
          </p:nvSpPr>
          <p:spPr>
            <a:xfrm>
              <a:off x="6433051" y="970715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32" name="Freeform 131"/>
            <p:cNvSpPr/>
            <p:nvPr/>
          </p:nvSpPr>
          <p:spPr>
            <a:xfrm flipH="1">
              <a:off x="7384849" y="970715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</p:grpSp>
    </p:spTree>
    <p:extLst>
      <p:ext uri="{BB962C8B-B14F-4D97-AF65-F5344CB8AC3E}">
        <p14:creationId xmlns:p14="http://schemas.microsoft.com/office/powerpoint/2010/main" val="2758283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37930" y="189166"/>
            <a:ext cx="8525342" cy="2690801"/>
            <a:chOff x="634364" y="125729"/>
            <a:chExt cx="8119373" cy="2562668"/>
          </a:xfrm>
        </p:grpSpPr>
        <p:grpSp>
          <p:nvGrpSpPr>
            <p:cNvPr id="129" name="Group 128"/>
            <p:cNvGrpSpPr/>
            <p:nvPr/>
          </p:nvGrpSpPr>
          <p:grpSpPr>
            <a:xfrm>
              <a:off x="7091398" y="2290290"/>
              <a:ext cx="659804" cy="387350"/>
              <a:chOff x="964602" y="584200"/>
              <a:chExt cx="659804" cy="38735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8093933" y="2290290"/>
              <a:ext cx="659804" cy="387350"/>
              <a:chOff x="964602" y="584200"/>
              <a:chExt cx="659804" cy="387350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1434789" y="1536198"/>
              <a:ext cx="659804" cy="387350"/>
              <a:chOff x="964602" y="584200"/>
              <a:chExt cx="659804" cy="387350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220" name="Straight Arrow Connector 219"/>
            <p:cNvCxnSpPr/>
            <p:nvPr/>
          </p:nvCxnSpPr>
          <p:spPr>
            <a:xfrm>
              <a:off x="3553968" y="319404"/>
              <a:ext cx="1483423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2" name="Group 161"/>
            <p:cNvGrpSpPr/>
            <p:nvPr/>
          </p:nvGrpSpPr>
          <p:grpSpPr>
            <a:xfrm>
              <a:off x="2377477" y="1536198"/>
              <a:ext cx="659804" cy="387350"/>
              <a:chOff x="964602" y="584200"/>
              <a:chExt cx="659804" cy="387350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5037391" y="125729"/>
              <a:ext cx="426900" cy="387350"/>
              <a:chOff x="686994" y="957132"/>
              <a:chExt cx="329184" cy="38735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61" name="Straight Arrow Connector 160"/>
            <p:cNvCxnSpPr/>
            <p:nvPr/>
          </p:nvCxnSpPr>
          <p:spPr>
            <a:xfrm>
              <a:off x="5143802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Group 172"/>
            <p:cNvGrpSpPr/>
            <p:nvPr/>
          </p:nvGrpSpPr>
          <p:grpSpPr>
            <a:xfrm>
              <a:off x="5231909" y="1542146"/>
              <a:ext cx="659804" cy="387350"/>
              <a:chOff x="964602" y="584200"/>
              <a:chExt cx="659804" cy="387350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‿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634364" y="125729"/>
              <a:ext cx="426900" cy="387350"/>
              <a:chOff x="686994" y="957132"/>
              <a:chExt cx="329184" cy="387350"/>
            </a:xfrm>
          </p:grpSpPr>
          <p:sp>
            <p:nvSpPr>
              <p:cNvPr id="175" name="Rectangle 174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72" name="Straight Arrow Connector 171"/>
            <p:cNvCxnSpPr/>
            <p:nvPr/>
          </p:nvCxnSpPr>
          <p:spPr>
            <a:xfrm>
              <a:off x="740775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>
              <a:endCxn id="186" idx="1"/>
            </p:cNvCxnSpPr>
            <p:nvPr/>
          </p:nvCxnSpPr>
          <p:spPr>
            <a:xfrm>
              <a:off x="949474" y="317351"/>
              <a:ext cx="833107" cy="2053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6277689" y="1536198"/>
              <a:ext cx="659804" cy="387350"/>
              <a:chOff x="6127560" y="785532"/>
              <a:chExt cx="659804" cy="387350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6127560" y="785532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u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6292511" y="785532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458359" y="785532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6626000" y="785532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782581" y="125729"/>
              <a:ext cx="426900" cy="387350"/>
              <a:chOff x="6130518" y="125729"/>
              <a:chExt cx="426900" cy="387350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6130518" y="125729"/>
                <a:ext cx="21345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6343968" y="125729"/>
                <a:ext cx="21345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83" name="Straight Arrow Connector 182"/>
            <p:cNvCxnSpPr/>
            <p:nvPr/>
          </p:nvCxnSpPr>
          <p:spPr>
            <a:xfrm>
              <a:off x="1888992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>
              <a:endCxn id="197" idx="1"/>
            </p:cNvCxnSpPr>
            <p:nvPr/>
          </p:nvCxnSpPr>
          <p:spPr>
            <a:xfrm>
              <a:off x="2087880" y="319404"/>
              <a:ext cx="1174013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5" name="Group 194"/>
            <p:cNvGrpSpPr/>
            <p:nvPr/>
          </p:nvGrpSpPr>
          <p:grpSpPr>
            <a:xfrm>
              <a:off x="635982" y="785532"/>
              <a:ext cx="659804" cy="387350"/>
              <a:chOff x="964602" y="584200"/>
              <a:chExt cx="659804" cy="387350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3261893" y="125729"/>
              <a:ext cx="426900" cy="387350"/>
              <a:chOff x="686994" y="957132"/>
              <a:chExt cx="329184" cy="387350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94" name="Straight Arrow Connector 193"/>
            <p:cNvCxnSpPr/>
            <p:nvPr/>
          </p:nvCxnSpPr>
          <p:spPr>
            <a:xfrm>
              <a:off x="3368304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>
              <a:endCxn id="208" idx="1"/>
            </p:cNvCxnSpPr>
            <p:nvPr/>
          </p:nvCxnSpPr>
          <p:spPr>
            <a:xfrm>
              <a:off x="5369910" y="319404"/>
              <a:ext cx="1341749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6" name="Group 205"/>
            <p:cNvGrpSpPr/>
            <p:nvPr/>
          </p:nvGrpSpPr>
          <p:grpSpPr>
            <a:xfrm>
              <a:off x="3275785" y="785532"/>
              <a:ext cx="659804" cy="387350"/>
              <a:chOff x="964602" y="584200"/>
              <a:chExt cx="659804" cy="387350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6711659" y="125729"/>
              <a:ext cx="426900" cy="387350"/>
              <a:chOff x="686994" y="957132"/>
              <a:chExt cx="329184" cy="387350"/>
            </a:xfrm>
          </p:grpSpPr>
          <p:sp>
            <p:nvSpPr>
              <p:cNvPr id="208" name="Rectangle 207"/>
              <p:cNvSpPr/>
              <p:nvPr/>
            </p:nvSpPr>
            <p:spPr>
              <a:xfrm>
                <a:off x="686994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851586" y="957132"/>
                <a:ext cx="164592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205" name="Straight Arrow Connector 204"/>
            <p:cNvCxnSpPr/>
            <p:nvPr/>
          </p:nvCxnSpPr>
          <p:spPr>
            <a:xfrm>
              <a:off x="6818070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7034119" y="317351"/>
              <a:ext cx="275571" cy="261940"/>
              <a:chOff x="7535242" y="317351"/>
              <a:chExt cx="275571" cy="261940"/>
            </a:xfrm>
          </p:grpSpPr>
          <p:cxnSp>
            <p:nvCxnSpPr>
              <p:cNvPr id="227" name="Elbow Connector 226"/>
              <p:cNvCxnSpPr/>
              <p:nvPr/>
            </p:nvCxnSpPr>
            <p:spPr>
              <a:xfrm>
                <a:off x="7535242" y="317351"/>
                <a:ext cx="207415" cy="174627"/>
              </a:xfrm>
              <a:prstGeom prst="bentConnector3">
                <a:avLst>
                  <a:gd name="adj1" fmla="val 99080"/>
                </a:avLst>
              </a:prstGeom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V="1">
                <a:off x="7699921" y="579291"/>
                <a:ext cx="67051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7684448" y="535450"/>
                <a:ext cx="97997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V="1">
                <a:off x="7663817" y="491978"/>
                <a:ext cx="146996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/>
            <p:cNvGrpSpPr/>
            <p:nvPr/>
          </p:nvGrpSpPr>
          <p:grpSpPr>
            <a:xfrm>
              <a:off x="4281434" y="1542146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46" name="Rectangle 24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4002991" y="2296238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42" name="Rectangle 241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4776289" y="2301047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25" name="Rectangle 224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250" name="Straight Arrow Connector 249"/>
            <p:cNvCxnSpPr>
              <a:endCxn id="225" idx="0"/>
            </p:cNvCxnSpPr>
            <p:nvPr/>
          </p:nvCxnSpPr>
          <p:spPr>
            <a:xfrm>
              <a:off x="4858764" y="1741286"/>
              <a:ext cx="0" cy="559761"/>
            </a:xfrm>
            <a:prstGeom prst="straightConnector1">
              <a:avLst/>
            </a:prstGeom>
            <a:no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Freeform 250"/>
            <p:cNvSpPr/>
            <p:nvPr/>
          </p:nvSpPr>
          <p:spPr>
            <a:xfrm>
              <a:off x="4061780" y="1727329"/>
              <a:ext cx="62628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37" name="Group 136"/>
            <p:cNvGrpSpPr/>
            <p:nvPr/>
          </p:nvGrpSpPr>
          <p:grpSpPr>
            <a:xfrm>
              <a:off x="7543521" y="1536198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38" name="Rectangle 13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36" name="Freeform 235"/>
            <p:cNvSpPr/>
            <p:nvPr/>
          </p:nvSpPr>
          <p:spPr>
            <a:xfrm>
              <a:off x="7175587" y="1721381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8127385" y="1721381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1802723" y="785532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19" name="Rectangle 11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23" name="Freeform 122"/>
            <p:cNvSpPr/>
            <p:nvPr/>
          </p:nvSpPr>
          <p:spPr>
            <a:xfrm>
              <a:off x="1519084" y="970715"/>
              <a:ext cx="690272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24" name="Freeform 123"/>
            <p:cNvSpPr/>
            <p:nvPr/>
          </p:nvSpPr>
          <p:spPr>
            <a:xfrm flipH="1">
              <a:off x="2386587" y="970715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5066956" y="785532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26" name="Rectangle 12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31" name="Freeform 130"/>
            <p:cNvSpPr/>
            <p:nvPr/>
          </p:nvSpPr>
          <p:spPr>
            <a:xfrm>
              <a:off x="4699022" y="970715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32" name="Freeform 131"/>
            <p:cNvSpPr/>
            <p:nvPr/>
          </p:nvSpPr>
          <p:spPr>
            <a:xfrm flipH="1">
              <a:off x="5650820" y="970715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6731926" y="785532"/>
              <a:ext cx="659804" cy="387350"/>
              <a:chOff x="964602" y="584200"/>
              <a:chExt cx="659804" cy="387350"/>
            </a:xfrm>
            <a:solidFill>
              <a:srgbClr val="FFFF00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43" name="Freeform 142"/>
            <p:cNvSpPr/>
            <p:nvPr/>
          </p:nvSpPr>
          <p:spPr>
            <a:xfrm>
              <a:off x="6363992" y="970715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60" name="Freeform 159"/>
            <p:cNvSpPr/>
            <p:nvPr/>
          </p:nvSpPr>
          <p:spPr>
            <a:xfrm flipH="1">
              <a:off x="7315789" y="970715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</p:grpSp>
    </p:spTree>
    <p:extLst>
      <p:ext uri="{BB962C8B-B14F-4D97-AF65-F5344CB8AC3E}">
        <p14:creationId xmlns:p14="http://schemas.microsoft.com/office/powerpoint/2010/main" val="2178505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4703920" y="2461954"/>
            <a:ext cx="692794" cy="406718"/>
            <a:chOff x="964602" y="584200"/>
            <a:chExt cx="659804" cy="387350"/>
          </a:xfrm>
        </p:grpSpPr>
        <p:sp>
          <p:nvSpPr>
            <p:cNvPr id="133" name="Rectangle 132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756582" y="2461954"/>
            <a:ext cx="692794" cy="406718"/>
            <a:chOff x="964602" y="584200"/>
            <a:chExt cx="659804" cy="387350"/>
          </a:xfrm>
        </p:grpSpPr>
        <p:sp>
          <p:nvSpPr>
            <p:cNvPr id="144" name="Rectangle 14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269270" y="2468926"/>
            <a:ext cx="692794" cy="406718"/>
            <a:chOff x="964602" y="584200"/>
            <a:chExt cx="659804" cy="387350"/>
          </a:xfrm>
        </p:grpSpPr>
        <p:sp>
          <p:nvSpPr>
            <p:cNvPr id="155" name="Rectangle 154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8259092" y="2468926"/>
            <a:ext cx="692794" cy="406718"/>
            <a:chOff x="964602" y="584200"/>
            <a:chExt cx="659804" cy="387350"/>
          </a:xfrm>
        </p:grpSpPr>
        <p:sp>
          <p:nvSpPr>
            <p:cNvPr id="166" name="Rectangle 16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523210" y="189165"/>
            <a:ext cx="448245" cy="406718"/>
            <a:chOff x="686994" y="957132"/>
            <a:chExt cx="329184" cy="387350"/>
          </a:xfrm>
        </p:grpSpPr>
        <p:sp>
          <p:nvSpPr>
            <p:cNvPr id="164" name="Rectangle 163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61" name="Straight Arrow Connector 160"/>
          <p:cNvCxnSpPr/>
          <p:nvPr/>
        </p:nvCxnSpPr>
        <p:spPr>
          <a:xfrm>
            <a:off x="2634942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2751457" y="1676403"/>
            <a:ext cx="692794" cy="406718"/>
            <a:chOff x="964602" y="584200"/>
            <a:chExt cx="659804" cy="387350"/>
          </a:xfrm>
        </p:grpSpPr>
        <p:sp>
          <p:nvSpPr>
            <p:cNvPr id="177" name="Rectangle 176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‿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22" name="Straight Arrow Connector 221"/>
          <p:cNvCxnSpPr>
            <a:endCxn id="186" idx="1"/>
          </p:cNvCxnSpPr>
          <p:nvPr/>
        </p:nvCxnSpPr>
        <p:spPr>
          <a:xfrm>
            <a:off x="4634875" y="392524"/>
            <a:ext cx="2108258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849526" y="1670158"/>
            <a:ext cx="692794" cy="406718"/>
            <a:chOff x="6127560" y="785532"/>
            <a:chExt cx="659804" cy="387350"/>
          </a:xfrm>
        </p:grpSpPr>
        <p:sp>
          <p:nvSpPr>
            <p:cNvPr id="188" name="Rectangle 187"/>
            <p:cNvSpPr/>
            <p:nvPr/>
          </p:nvSpPr>
          <p:spPr>
            <a:xfrm>
              <a:off x="6127560" y="785532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292511" y="785532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458359" y="785532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626000" y="785532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43133" y="189165"/>
            <a:ext cx="448245" cy="406718"/>
            <a:chOff x="6130518" y="125729"/>
            <a:chExt cx="426900" cy="387350"/>
          </a:xfrm>
        </p:grpSpPr>
        <p:sp>
          <p:nvSpPr>
            <p:cNvPr id="186" name="Rectangle 185"/>
            <p:cNvSpPr/>
            <p:nvPr/>
          </p:nvSpPr>
          <p:spPr>
            <a:xfrm>
              <a:off x="613051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34396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83" name="Straight Arrow Connector 182"/>
          <p:cNvCxnSpPr/>
          <p:nvPr/>
        </p:nvCxnSpPr>
        <p:spPr>
          <a:xfrm>
            <a:off x="6854865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6430522" y="1680727"/>
            <a:ext cx="692794" cy="406718"/>
            <a:chOff x="964602" y="584200"/>
            <a:chExt cx="659804" cy="387350"/>
          </a:xfrm>
        </p:grpSpPr>
        <p:sp>
          <p:nvSpPr>
            <p:cNvPr id="199" name="Rectangle 198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24" name="Straight Arrow Connector 223"/>
          <p:cNvCxnSpPr>
            <a:endCxn id="208" idx="1"/>
          </p:cNvCxnSpPr>
          <p:nvPr/>
        </p:nvCxnSpPr>
        <p:spPr>
          <a:xfrm>
            <a:off x="2872356" y="392524"/>
            <a:ext cx="1408836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/>
        </p:nvGrpSpPr>
        <p:grpSpPr>
          <a:xfrm>
            <a:off x="4281191" y="189165"/>
            <a:ext cx="448245" cy="406718"/>
            <a:chOff x="686994" y="957132"/>
            <a:chExt cx="329184" cy="387350"/>
          </a:xfrm>
        </p:grpSpPr>
        <p:sp>
          <p:nvSpPr>
            <p:cNvPr id="208" name="Rectangle 207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05" name="Straight Arrow Connector 204"/>
          <p:cNvCxnSpPr/>
          <p:nvPr/>
        </p:nvCxnSpPr>
        <p:spPr>
          <a:xfrm>
            <a:off x="4392923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7097510" y="390369"/>
            <a:ext cx="289350" cy="275037"/>
            <a:chOff x="7535242" y="317351"/>
            <a:chExt cx="275571" cy="261940"/>
          </a:xfrm>
        </p:grpSpPr>
        <p:cxnSp>
          <p:nvCxnSpPr>
            <p:cNvPr id="227" name="Elbow Connector 226"/>
            <p:cNvCxnSpPr/>
            <p:nvPr/>
          </p:nvCxnSpPr>
          <p:spPr>
            <a:xfrm>
              <a:off x="7535242" y="317351"/>
              <a:ext cx="207415" cy="174627"/>
            </a:xfrm>
            <a:prstGeom prst="bentConnector3">
              <a:avLst>
                <a:gd name="adj1" fmla="val 99080"/>
              </a:avLst>
            </a:prstGeom>
            <a:ln w="1270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7699921" y="579291"/>
              <a:ext cx="67051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V="1">
              <a:off x="7684448" y="535450"/>
              <a:ext cx="97997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V="1">
              <a:off x="7663817" y="491978"/>
              <a:ext cx="14699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/>
        </p:nvGrpSpPr>
        <p:grpSpPr>
          <a:xfrm>
            <a:off x="1753458" y="1676403"/>
            <a:ext cx="692794" cy="406718"/>
            <a:chOff x="964602" y="584200"/>
            <a:chExt cx="659804" cy="387350"/>
          </a:xfrm>
          <a:noFill/>
        </p:grpSpPr>
        <p:sp>
          <p:nvSpPr>
            <p:cNvPr id="246" name="Rectangle 24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1461093" y="2468200"/>
            <a:ext cx="692794" cy="406718"/>
            <a:chOff x="964602" y="712287"/>
            <a:chExt cx="659804" cy="387350"/>
          </a:xfrm>
          <a:noFill/>
        </p:grpSpPr>
        <p:sp>
          <p:nvSpPr>
            <p:cNvPr id="242" name="Rectangle 241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273056" y="2473249"/>
            <a:ext cx="692794" cy="406718"/>
            <a:chOff x="964602" y="712287"/>
            <a:chExt cx="659804" cy="387350"/>
          </a:xfrm>
          <a:noFill/>
        </p:grpSpPr>
        <p:sp>
          <p:nvSpPr>
            <p:cNvPr id="225" name="Rectangle 224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50" name="Straight Arrow Connector 249"/>
          <p:cNvCxnSpPr>
            <a:endCxn id="225" idx="0"/>
          </p:cNvCxnSpPr>
          <p:nvPr/>
        </p:nvCxnSpPr>
        <p:spPr>
          <a:xfrm>
            <a:off x="2359655" y="1885501"/>
            <a:ext cx="0" cy="587749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Freeform 250"/>
          <p:cNvSpPr/>
          <p:nvPr/>
        </p:nvSpPr>
        <p:spPr>
          <a:xfrm>
            <a:off x="1522822" y="1870846"/>
            <a:ext cx="657601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37" name="Group 136"/>
          <p:cNvGrpSpPr/>
          <p:nvPr/>
        </p:nvGrpSpPr>
        <p:grpSpPr>
          <a:xfrm>
            <a:off x="5178649" y="1670158"/>
            <a:ext cx="692794" cy="406718"/>
            <a:chOff x="964602" y="584200"/>
            <a:chExt cx="659804" cy="387350"/>
          </a:xfrm>
          <a:noFill/>
        </p:grpSpPr>
        <p:sp>
          <p:nvSpPr>
            <p:cNvPr id="138" name="Rectangle 137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236" name="Freeform 235"/>
          <p:cNvSpPr/>
          <p:nvPr/>
        </p:nvSpPr>
        <p:spPr>
          <a:xfrm>
            <a:off x="4792319" y="18646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237" name="Freeform 236"/>
          <p:cNvSpPr/>
          <p:nvPr/>
        </p:nvSpPr>
        <p:spPr>
          <a:xfrm flipH="1">
            <a:off x="5791707" y="1864601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18" name="Group 117"/>
          <p:cNvGrpSpPr/>
          <p:nvPr/>
        </p:nvGrpSpPr>
        <p:grpSpPr>
          <a:xfrm>
            <a:off x="7655601" y="1680727"/>
            <a:ext cx="692794" cy="406718"/>
            <a:chOff x="964602" y="584200"/>
            <a:chExt cx="659804" cy="387350"/>
          </a:xfrm>
          <a:noFill/>
        </p:grpSpPr>
        <p:sp>
          <p:nvSpPr>
            <p:cNvPr id="119" name="Rectangle 118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23" name="Freeform 122"/>
          <p:cNvSpPr/>
          <p:nvPr/>
        </p:nvSpPr>
        <p:spPr>
          <a:xfrm>
            <a:off x="7357779" y="1875170"/>
            <a:ext cx="724786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24" name="Freeform 123"/>
          <p:cNvSpPr/>
          <p:nvPr/>
        </p:nvSpPr>
        <p:spPr>
          <a:xfrm flipH="1">
            <a:off x="8268658" y="1875170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25" name="Group 124"/>
          <p:cNvGrpSpPr/>
          <p:nvPr/>
        </p:nvGrpSpPr>
        <p:grpSpPr>
          <a:xfrm>
            <a:off x="2578256" y="881958"/>
            <a:ext cx="692794" cy="406718"/>
            <a:chOff x="964602" y="584200"/>
            <a:chExt cx="659804" cy="387350"/>
          </a:xfrm>
          <a:noFill/>
        </p:grpSpPr>
        <p:sp>
          <p:nvSpPr>
            <p:cNvPr id="126" name="Rectangle 12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31" name="Freeform 130"/>
          <p:cNvSpPr/>
          <p:nvPr/>
        </p:nvSpPr>
        <p:spPr>
          <a:xfrm>
            <a:off x="2191926" y="10764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32" name="Freeform 131"/>
          <p:cNvSpPr/>
          <p:nvPr/>
        </p:nvSpPr>
        <p:spPr>
          <a:xfrm flipH="1">
            <a:off x="3191314" y="1076401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16" name="Group 115"/>
          <p:cNvGrpSpPr/>
          <p:nvPr/>
        </p:nvGrpSpPr>
        <p:grpSpPr>
          <a:xfrm>
            <a:off x="4326475" y="881958"/>
            <a:ext cx="692794" cy="406718"/>
            <a:chOff x="964602" y="584200"/>
            <a:chExt cx="659804" cy="387350"/>
          </a:xfrm>
          <a:noFill/>
        </p:grpSpPr>
        <p:sp>
          <p:nvSpPr>
            <p:cNvPr id="117" name="Rectangle 116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43" name="Freeform 142"/>
          <p:cNvSpPr/>
          <p:nvPr/>
        </p:nvSpPr>
        <p:spPr>
          <a:xfrm>
            <a:off x="3940145" y="10764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60" name="Freeform 159"/>
          <p:cNvSpPr/>
          <p:nvPr/>
        </p:nvSpPr>
        <p:spPr>
          <a:xfrm flipH="1">
            <a:off x="4939531" y="1076401"/>
            <a:ext cx="335514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50" name="Group 149"/>
          <p:cNvGrpSpPr/>
          <p:nvPr/>
        </p:nvGrpSpPr>
        <p:grpSpPr>
          <a:xfrm>
            <a:off x="6778781" y="881958"/>
            <a:ext cx="692794" cy="406718"/>
            <a:chOff x="964602" y="584200"/>
            <a:chExt cx="659804" cy="387350"/>
          </a:xfrm>
          <a:solidFill>
            <a:srgbClr val="FFFF00"/>
          </a:solidFill>
        </p:grpSpPr>
        <p:sp>
          <p:nvSpPr>
            <p:cNvPr id="152" name="Rectangle 151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71" name="Freeform 170"/>
          <p:cNvSpPr/>
          <p:nvPr/>
        </p:nvSpPr>
        <p:spPr>
          <a:xfrm>
            <a:off x="6515913" y="1076401"/>
            <a:ext cx="689833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81" name="Freeform 180"/>
          <p:cNvSpPr/>
          <p:nvPr/>
        </p:nvSpPr>
        <p:spPr>
          <a:xfrm flipH="1">
            <a:off x="7391838" y="1076401"/>
            <a:ext cx="335514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cxnSp>
        <p:nvCxnSpPr>
          <p:cNvPr id="182" name="Straight Arrow Connector 181"/>
          <p:cNvCxnSpPr/>
          <p:nvPr/>
        </p:nvCxnSpPr>
        <p:spPr>
          <a:xfrm>
            <a:off x="955994" y="392524"/>
            <a:ext cx="1557594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649315" y="189165"/>
            <a:ext cx="448245" cy="406718"/>
            <a:chOff x="686994" y="957132"/>
            <a:chExt cx="329184" cy="387350"/>
          </a:xfrm>
        </p:grpSpPr>
        <p:sp>
          <p:nvSpPr>
            <p:cNvPr id="185" name="Rectangle 184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93" name="Straight Arrow Connector 192"/>
          <p:cNvCxnSpPr/>
          <p:nvPr/>
        </p:nvCxnSpPr>
        <p:spPr>
          <a:xfrm>
            <a:off x="761047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3" name="Group 202"/>
          <p:cNvGrpSpPr/>
          <p:nvPr/>
        </p:nvGrpSpPr>
        <p:grpSpPr>
          <a:xfrm>
            <a:off x="663901" y="881958"/>
            <a:ext cx="692794" cy="406718"/>
            <a:chOff x="964602" y="584200"/>
            <a:chExt cx="659804" cy="387350"/>
          </a:xfrm>
        </p:grpSpPr>
        <p:sp>
          <p:nvSpPr>
            <p:cNvPr id="204" name="Rectangle 20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206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A's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Arrange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Act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Assert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 sz="2800"/>
              <a:t>Also known as the  "AAA (Arrange-Act-Assert)" pattern</a:t>
            </a:r>
          </a:p>
        </p:txBody>
      </p:sp>
    </p:spTree>
    <p:extLst>
      <p:ext uri="{BB962C8B-B14F-4D97-AF65-F5344CB8AC3E}">
        <p14:creationId xmlns:p14="http://schemas.microsoft.com/office/powerpoint/2010/main" val="1393293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1068478" y="2461954"/>
            <a:ext cx="692794" cy="406718"/>
            <a:chOff x="964602" y="584200"/>
            <a:chExt cx="659804" cy="387350"/>
          </a:xfrm>
        </p:grpSpPr>
        <p:sp>
          <p:nvSpPr>
            <p:cNvPr id="133" name="Rectangle 132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121140" y="2461954"/>
            <a:ext cx="692794" cy="406718"/>
            <a:chOff x="964602" y="584200"/>
            <a:chExt cx="659804" cy="387350"/>
          </a:xfrm>
        </p:grpSpPr>
        <p:sp>
          <p:nvSpPr>
            <p:cNvPr id="144" name="Rectangle 14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4389068" y="2468926"/>
            <a:ext cx="692794" cy="406718"/>
            <a:chOff x="964602" y="584200"/>
            <a:chExt cx="659804" cy="387350"/>
          </a:xfrm>
        </p:grpSpPr>
        <p:sp>
          <p:nvSpPr>
            <p:cNvPr id="155" name="Rectangle 154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378891" y="2468926"/>
            <a:ext cx="692794" cy="406718"/>
            <a:chOff x="964602" y="584200"/>
            <a:chExt cx="659804" cy="387350"/>
          </a:xfrm>
        </p:grpSpPr>
        <p:sp>
          <p:nvSpPr>
            <p:cNvPr id="166" name="Rectangle 16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8694324" y="2464602"/>
            <a:ext cx="692794" cy="406718"/>
            <a:chOff x="964602" y="584200"/>
            <a:chExt cx="659804" cy="387350"/>
          </a:xfrm>
        </p:grpSpPr>
        <p:sp>
          <p:nvSpPr>
            <p:cNvPr id="177" name="Rectangle 176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‿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22" name="Straight Arrow Connector 221"/>
          <p:cNvCxnSpPr>
            <a:endCxn id="186" idx="1"/>
          </p:cNvCxnSpPr>
          <p:nvPr/>
        </p:nvCxnSpPr>
        <p:spPr>
          <a:xfrm>
            <a:off x="984100" y="392524"/>
            <a:ext cx="2878831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14084" y="1670158"/>
            <a:ext cx="692794" cy="406718"/>
            <a:chOff x="6127560" y="785532"/>
            <a:chExt cx="659804" cy="387350"/>
          </a:xfrm>
        </p:grpSpPr>
        <p:sp>
          <p:nvSpPr>
            <p:cNvPr id="188" name="Rectangle 187"/>
            <p:cNvSpPr/>
            <p:nvPr/>
          </p:nvSpPr>
          <p:spPr>
            <a:xfrm>
              <a:off x="6127560" y="785532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292511" y="785532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458359" y="785532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626000" y="785532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62931" y="189165"/>
            <a:ext cx="448245" cy="406718"/>
            <a:chOff x="6130518" y="125729"/>
            <a:chExt cx="426900" cy="387350"/>
          </a:xfrm>
        </p:grpSpPr>
        <p:sp>
          <p:nvSpPr>
            <p:cNvPr id="186" name="Rectangle 185"/>
            <p:cNvSpPr/>
            <p:nvPr/>
          </p:nvSpPr>
          <p:spPr>
            <a:xfrm>
              <a:off x="613051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34396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83" name="Straight Arrow Connector 182"/>
          <p:cNvCxnSpPr/>
          <p:nvPr/>
        </p:nvCxnSpPr>
        <p:spPr>
          <a:xfrm>
            <a:off x="3974663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3550321" y="1680727"/>
            <a:ext cx="692794" cy="406718"/>
            <a:chOff x="964602" y="584200"/>
            <a:chExt cx="659804" cy="387350"/>
          </a:xfrm>
        </p:grpSpPr>
        <p:sp>
          <p:nvSpPr>
            <p:cNvPr id="199" name="Rectangle 198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645749" y="189165"/>
            <a:ext cx="448245" cy="406718"/>
            <a:chOff x="686994" y="957132"/>
            <a:chExt cx="329184" cy="387350"/>
          </a:xfrm>
        </p:grpSpPr>
        <p:sp>
          <p:nvSpPr>
            <p:cNvPr id="208" name="Rectangle 207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05" name="Straight Arrow Connector 204"/>
          <p:cNvCxnSpPr/>
          <p:nvPr/>
        </p:nvCxnSpPr>
        <p:spPr>
          <a:xfrm>
            <a:off x="757481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7838379" y="390369"/>
            <a:ext cx="289350" cy="275037"/>
            <a:chOff x="7535242" y="317351"/>
            <a:chExt cx="275571" cy="261940"/>
          </a:xfrm>
        </p:grpSpPr>
        <p:cxnSp>
          <p:nvCxnSpPr>
            <p:cNvPr id="227" name="Elbow Connector 226"/>
            <p:cNvCxnSpPr/>
            <p:nvPr/>
          </p:nvCxnSpPr>
          <p:spPr>
            <a:xfrm>
              <a:off x="7535242" y="317351"/>
              <a:ext cx="207415" cy="174627"/>
            </a:xfrm>
            <a:prstGeom prst="bentConnector3">
              <a:avLst>
                <a:gd name="adj1" fmla="val 99080"/>
              </a:avLst>
            </a:prstGeom>
            <a:ln w="1270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7699921" y="579291"/>
              <a:ext cx="67051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V="1">
              <a:off x="7684448" y="535450"/>
              <a:ext cx="97997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V="1">
              <a:off x="7663817" y="491978"/>
              <a:ext cx="14699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/>
        </p:nvGrpSpPr>
        <p:grpSpPr>
          <a:xfrm>
            <a:off x="7696325" y="2464602"/>
            <a:ext cx="692794" cy="406718"/>
            <a:chOff x="964602" y="584200"/>
            <a:chExt cx="659804" cy="387350"/>
          </a:xfrm>
          <a:noFill/>
        </p:grpSpPr>
        <p:sp>
          <p:nvSpPr>
            <p:cNvPr id="246" name="Rectangle 24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7403960" y="3256399"/>
            <a:ext cx="692794" cy="406718"/>
            <a:chOff x="964602" y="712287"/>
            <a:chExt cx="659804" cy="387350"/>
          </a:xfrm>
          <a:noFill/>
        </p:grpSpPr>
        <p:sp>
          <p:nvSpPr>
            <p:cNvPr id="242" name="Rectangle 241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8215923" y="3261448"/>
            <a:ext cx="692794" cy="406718"/>
            <a:chOff x="964602" y="712287"/>
            <a:chExt cx="659804" cy="387350"/>
          </a:xfrm>
          <a:noFill/>
        </p:grpSpPr>
        <p:sp>
          <p:nvSpPr>
            <p:cNvPr id="225" name="Rectangle 224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50" name="Straight Arrow Connector 249"/>
          <p:cNvCxnSpPr>
            <a:endCxn id="225" idx="0"/>
          </p:cNvCxnSpPr>
          <p:nvPr/>
        </p:nvCxnSpPr>
        <p:spPr>
          <a:xfrm>
            <a:off x="8302521" y="2673700"/>
            <a:ext cx="0" cy="587749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Freeform 250"/>
          <p:cNvSpPr/>
          <p:nvPr/>
        </p:nvSpPr>
        <p:spPr>
          <a:xfrm>
            <a:off x="7465689" y="2659045"/>
            <a:ext cx="657601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37" name="Group 136"/>
          <p:cNvGrpSpPr/>
          <p:nvPr/>
        </p:nvGrpSpPr>
        <p:grpSpPr>
          <a:xfrm>
            <a:off x="1543207" y="1670158"/>
            <a:ext cx="692794" cy="406718"/>
            <a:chOff x="964602" y="584200"/>
            <a:chExt cx="659804" cy="387350"/>
          </a:xfrm>
          <a:noFill/>
        </p:grpSpPr>
        <p:sp>
          <p:nvSpPr>
            <p:cNvPr id="138" name="Rectangle 137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236" name="Freeform 235"/>
          <p:cNvSpPr/>
          <p:nvPr/>
        </p:nvSpPr>
        <p:spPr>
          <a:xfrm>
            <a:off x="1156877" y="18646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237" name="Freeform 236"/>
          <p:cNvSpPr/>
          <p:nvPr/>
        </p:nvSpPr>
        <p:spPr>
          <a:xfrm flipH="1">
            <a:off x="2156265" y="1864601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18" name="Group 117"/>
          <p:cNvGrpSpPr/>
          <p:nvPr/>
        </p:nvGrpSpPr>
        <p:grpSpPr>
          <a:xfrm>
            <a:off x="4775399" y="1680727"/>
            <a:ext cx="692794" cy="406718"/>
            <a:chOff x="964602" y="584200"/>
            <a:chExt cx="659804" cy="387350"/>
          </a:xfrm>
          <a:noFill/>
        </p:grpSpPr>
        <p:sp>
          <p:nvSpPr>
            <p:cNvPr id="119" name="Rectangle 118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23" name="Freeform 122"/>
          <p:cNvSpPr/>
          <p:nvPr/>
        </p:nvSpPr>
        <p:spPr>
          <a:xfrm>
            <a:off x="4477578" y="1875170"/>
            <a:ext cx="724786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24" name="Freeform 123"/>
          <p:cNvSpPr/>
          <p:nvPr/>
        </p:nvSpPr>
        <p:spPr>
          <a:xfrm flipH="1">
            <a:off x="5388457" y="1875170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25" name="Group 124"/>
          <p:cNvGrpSpPr/>
          <p:nvPr/>
        </p:nvGrpSpPr>
        <p:grpSpPr>
          <a:xfrm>
            <a:off x="8521123" y="1670158"/>
            <a:ext cx="692794" cy="406718"/>
            <a:chOff x="964602" y="584200"/>
            <a:chExt cx="659804" cy="387350"/>
          </a:xfrm>
          <a:noFill/>
        </p:grpSpPr>
        <p:sp>
          <p:nvSpPr>
            <p:cNvPr id="126" name="Rectangle 12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31" name="Freeform 130"/>
          <p:cNvSpPr/>
          <p:nvPr/>
        </p:nvSpPr>
        <p:spPr>
          <a:xfrm>
            <a:off x="8134793" y="18646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32" name="Freeform 131"/>
          <p:cNvSpPr/>
          <p:nvPr/>
        </p:nvSpPr>
        <p:spPr>
          <a:xfrm flipH="1">
            <a:off x="9134180" y="1864601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16" name="Group 115"/>
          <p:cNvGrpSpPr/>
          <p:nvPr/>
        </p:nvGrpSpPr>
        <p:grpSpPr>
          <a:xfrm>
            <a:off x="691032" y="881958"/>
            <a:ext cx="692794" cy="406718"/>
            <a:chOff x="964602" y="584200"/>
            <a:chExt cx="659804" cy="387350"/>
          </a:xfrm>
          <a:noFill/>
        </p:grpSpPr>
        <p:sp>
          <p:nvSpPr>
            <p:cNvPr id="117" name="Rectangle 116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43" name="Freeform 142"/>
          <p:cNvSpPr/>
          <p:nvPr/>
        </p:nvSpPr>
        <p:spPr>
          <a:xfrm>
            <a:off x="304702" y="10764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60" name="Freeform 159"/>
          <p:cNvSpPr/>
          <p:nvPr/>
        </p:nvSpPr>
        <p:spPr>
          <a:xfrm flipH="1">
            <a:off x="1304089" y="1076401"/>
            <a:ext cx="335514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50" name="Group 149"/>
          <p:cNvGrpSpPr/>
          <p:nvPr/>
        </p:nvGrpSpPr>
        <p:grpSpPr>
          <a:xfrm>
            <a:off x="3898580" y="881958"/>
            <a:ext cx="692794" cy="406718"/>
            <a:chOff x="964602" y="584200"/>
            <a:chExt cx="659804" cy="387350"/>
          </a:xfrm>
          <a:noFill/>
        </p:grpSpPr>
        <p:sp>
          <p:nvSpPr>
            <p:cNvPr id="152" name="Rectangle 151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71" name="Freeform 170"/>
          <p:cNvSpPr/>
          <p:nvPr/>
        </p:nvSpPr>
        <p:spPr>
          <a:xfrm>
            <a:off x="3635711" y="1076401"/>
            <a:ext cx="689833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81" name="Freeform 180"/>
          <p:cNvSpPr/>
          <p:nvPr/>
        </p:nvSpPr>
        <p:spPr>
          <a:xfrm flipH="1">
            <a:off x="4511636" y="1076401"/>
            <a:ext cx="335514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203" name="Group 202"/>
          <p:cNvGrpSpPr/>
          <p:nvPr/>
        </p:nvGrpSpPr>
        <p:grpSpPr>
          <a:xfrm>
            <a:off x="6606768" y="1670158"/>
            <a:ext cx="692794" cy="406718"/>
            <a:chOff x="964602" y="584200"/>
            <a:chExt cx="659804" cy="387350"/>
          </a:xfrm>
        </p:grpSpPr>
        <p:sp>
          <p:nvSpPr>
            <p:cNvPr id="204" name="Rectangle 20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543401" y="881958"/>
            <a:ext cx="692794" cy="406718"/>
            <a:chOff x="964602" y="584200"/>
            <a:chExt cx="659804" cy="387350"/>
          </a:xfrm>
          <a:solidFill>
            <a:srgbClr val="FFFF00"/>
          </a:solidFill>
        </p:grpSpPr>
        <p:sp>
          <p:nvSpPr>
            <p:cNvPr id="174" name="Rectangle 17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26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96" name="Freeform 195"/>
          <p:cNvSpPr/>
          <p:nvPr/>
        </p:nvSpPr>
        <p:spPr>
          <a:xfrm>
            <a:off x="6698162" y="1076401"/>
            <a:ext cx="1272204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97" name="Freeform 196"/>
          <p:cNvSpPr/>
          <p:nvPr/>
        </p:nvSpPr>
        <p:spPr>
          <a:xfrm flipH="1">
            <a:off x="8156456" y="1076401"/>
            <a:ext cx="449143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98" name="Group 197"/>
          <p:cNvGrpSpPr/>
          <p:nvPr/>
        </p:nvGrpSpPr>
        <p:grpSpPr>
          <a:xfrm>
            <a:off x="7490389" y="189165"/>
            <a:ext cx="448245" cy="406718"/>
            <a:chOff x="686994" y="957132"/>
            <a:chExt cx="329184" cy="387350"/>
          </a:xfrm>
        </p:grpSpPr>
        <p:sp>
          <p:nvSpPr>
            <p:cNvPr id="206" name="Rectangle 205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11" name="Straight Arrow Connector 210"/>
          <p:cNvCxnSpPr/>
          <p:nvPr/>
        </p:nvCxnSpPr>
        <p:spPr>
          <a:xfrm>
            <a:off x="7602121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4210103" y="392524"/>
            <a:ext cx="3270664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899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947180" y="5502580"/>
            <a:ext cx="3755409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Join first two nodes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4567118" y="3249427"/>
            <a:ext cx="692794" cy="406718"/>
            <a:chOff x="964602" y="584200"/>
            <a:chExt cx="659804" cy="387350"/>
          </a:xfrm>
        </p:grpSpPr>
        <p:sp>
          <p:nvSpPr>
            <p:cNvPr id="133" name="Rectangle 132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619780" y="3249427"/>
            <a:ext cx="692794" cy="406718"/>
            <a:chOff x="964602" y="584200"/>
            <a:chExt cx="659804" cy="387350"/>
          </a:xfrm>
        </p:grpSpPr>
        <p:sp>
          <p:nvSpPr>
            <p:cNvPr id="144" name="Rectangle 14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822262" y="3256399"/>
            <a:ext cx="692794" cy="406718"/>
            <a:chOff x="964602" y="584200"/>
            <a:chExt cx="659804" cy="387350"/>
          </a:xfrm>
        </p:grpSpPr>
        <p:sp>
          <p:nvSpPr>
            <p:cNvPr id="155" name="Rectangle 154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8812084" y="3256399"/>
            <a:ext cx="692794" cy="406718"/>
            <a:chOff x="964602" y="584200"/>
            <a:chExt cx="659804" cy="387350"/>
          </a:xfrm>
        </p:grpSpPr>
        <p:sp>
          <p:nvSpPr>
            <p:cNvPr id="166" name="Rectangle 16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183878" y="2464602"/>
            <a:ext cx="692794" cy="406718"/>
            <a:chOff x="964602" y="584200"/>
            <a:chExt cx="659804" cy="387350"/>
          </a:xfrm>
        </p:grpSpPr>
        <p:sp>
          <p:nvSpPr>
            <p:cNvPr id="177" name="Rectangle 176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‿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12723" y="2457630"/>
            <a:ext cx="692794" cy="406718"/>
            <a:chOff x="6127560" y="785532"/>
            <a:chExt cx="659804" cy="387350"/>
          </a:xfrm>
        </p:grpSpPr>
        <p:sp>
          <p:nvSpPr>
            <p:cNvPr id="188" name="Rectangle 187"/>
            <p:cNvSpPr/>
            <p:nvPr/>
          </p:nvSpPr>
          <p:spPr>
            <a:xfrm>
              <a:off x="6127560" y="785532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292511" y="785532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458359" y="785532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626000" y="785532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6983514" y="2468200"/>
            <a:ext cx="692794" cy="406718"/>
            <a:chOff x="964602" y="584200"/>
            <a:chExt cx="659804" cy="387350"/>
          </a:xfrm>
        </p:grpSpPr>
        <p:sp>
          <p:nvSpPr>
            <p:cNvPr id="199" name="Rectangle 198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621396" y="390369"/>
            <a:ext cx="289350" cy="275037"/>
            <a:chOff x="7535242" y="317351"/>
            <a:chExt cx="275571" cy="261940"/>
          </a:xfrm>
        </p:grpSpPr>
        <p:cxnSp>
          <p:nvCxnSpPr>
            <p:cNvPr id="227" name="Elbow Connector 226"/>
            <p:cNvCxnSpPr/>
            <p:nvPr/>
          </p:nvCxnSpPr>
          <p:spPr>
            <a:xfrm>
              <a:off x="7535242" y="317351"/>
              <a:ext cx="207415" cy="174627"/>
            </a:xfrm>
            <a:prstGeom prst="bentConnector3">
              <a:avLst>
                <a:gd name="adj1" fmla="val 99080"/>
              </a:avLst>
            </a:prstGeom>
            <a:ln w="1270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7699921" y="579291"/>
              <a:ext cx="67051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V="1">
              <a:off x="7684448" y="535450"/>
              <a:ext cx="97997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V="1">
              <a:off x="7663817" y="491978"/>
              <a:ext cx="14699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/>
          <p:cNvGrpSpPr/>
          <p:nvPr/>
        </p:nvGrpSpPr>
        <p:grpSpPr>
          <a:xfrm>
            <a:off x="1185880" y="2464602"/>
            <a:ext cx="692794" cy="406718"/>
            <a:chOff x="964602" y="584200"/>
            <a:chExt cx="659804" cy="387350"/>
          </a:xfrm>
          <a:noFill/>
        </p:grpSpPr>
        <p:sp>
          <p:nvSpPr>
            <p:cNvPr id="246" name="Rectangle 24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893514" y="3256399"/>
            <a:ext cx="692794" cy="406718"/>
            <a:chOff x="964602" y="712287"/>
            <a:chExt cx="659804" cy="387350"/>
          </a:xfrm>
          <a:noFill/>
        </p:grpSpPr>
        <p:sp>
          <p:nvSpPr>
            <p:cNvPr id="242" name="Rectangle 241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705477" y="3261448"/>
            <a:ext cx="692794" cy="406718"/>
            <a:chOff x="964602" y="712287"/>
            <a:chExt cx="659804" cy="387350"/>
          </a:xfrm>
          <a:noFill/>
        </p:grpSpPr>
        <p:sp>
          <p:nvSpPr>
            <p:cNvPr id="225" name="Rectangle 224"/>
            <p:cNvSpPr/>
            <p:nvPr/>
          </p:nvSpPr>
          <p:spPr>
            <a:xfrm>
              <a:off x="964602" y="712287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129553" y="712287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295401" y="712287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463042" y="712287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50" name="Straight Arrow Connector 249"/>
          <p:cNvCxnSpPr>
            <a:endCxn id="225" idx="0"/>
          </p:cNvCxnSpPr>
          <p:nvPr/>
        </p:nvCxnSpPr>
        <p:spPr>
          <a:xfrm>
            <a:off x="1792076" y="2673700"/>
            <a:ext cx="0" cy="587749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Freeform 250"/>
          <p:cNvSpPr/>
          <p:nvPr/>
        </p:nvSpPr>
        <p:spPr>
          <a:xfrm>
            <a:off x="955243" y="2659045"/>
            <a:ext cx="657601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37" name="Group 136"/>
          <p:cNvGrpSpPr/>
          <p:nvPr/>
        </p:nvGrpSpPr>
        <p:grpSpPr>
          <a:xfrm>
            <a:off x="5041847" y="2457630"/>
            <a:ext cx="692794" cy="406718"/>
            <a:chOff x="964602" y="584200"/>
            <a:chExt cx="659804" cy="387350"/>
          </a:xfrm>
          <a:noFill/>
        </p:grpSpPr>
        <p:sp>
          <p:nvSpPr>
            <p:cNvPr id="138" name="Rectangle 137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236" name="Freeform 235"/>
          <p:cNvSpPr/>
          <p:nvPr/>
        </p:nvSpPr>
        <p:spPr>
          <a:xfrm>
            <a:off x="4655517" y="2652073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237" name="Freeform 236"/>
          <p:cNvSpPr/>
          <p:nvPr/>
        </p:nvSpPr>
        <p:spPr>
          <a:xfrm flipH="1">
            <a:off x="5654905" y="2652073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18" name="Group 117"/>
          <p:cNvGrpSpPr/>
          <p:nvPr/>
        </p:nvGrpSpPr>
        <p:grpSpPr>
          <a:xfrm>
            <a:off x="8208592" y="2468200"/>
            <a:ext cx="692794" cy="406718"/>
            <a:chOff x="964602" y="584200"/>
            <a:chExt cx="659804" cy="387350"/>
          </a:xfrm>
          <a:noFill/>
        </p:grpSpPr>
        <p:sp>
          <p:nvSpPr>
            <p:cNvPr id="119" name="Rectangle 118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23" name="Freeform 122"/>
          <p:cNvSpPr/>
          <p:nvPr/>
        </p:nvSpPr>
        <p:spPr>
          <a:xfrm>
            <a:off x="7910771" y="2662643"/>
            <a:ext cx="724786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24" name="Freeform 123"/>
          <p:cNvSpPr/>
          <p:nvPr/>
        </p:nvSpPr>
        <p:spPr>
          <a:xfrm flipH="1">
            <a:off x="8821650" y="2662643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25" name="Group 124"/>
          <p:cNvGrpSpPr/>
          <p:nvPr/>
        </p:nvGrpSpPr>
        <p:grpSpPr>
          <a:xfrm>
            <a:off x="2010678" y="1670158"/>
            <a:ext cx="692794" cy="406718"/>
            <a:chOff x="964602" y="584200"/>
            <a:chExt cx="659804" cy="387350"/>
          </a:xfrm>
          <a:noFill/>
        </p:grpSpPr>
        <p:sp>
          <p:nvSpPr>
            <p:cNvPr id="126" name="Rectangle 125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31" name="Freeform 130"/>
          <p:cNvSpPr/>
          <p:nvPr/>
        </p:nvSpPr>
        <p:spPr>
          <a:xfrm>
            <a:off x="1624348" y="1864601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32" name="Freeform 131"/>
          <p:cNvSpPr/>
          <p:nvPr/>
        </p:nvSpPr>
        <p:spPr>
          <a:xfrm flipH="1">
            <a:off x="2623735" y="1864601"/>
            <a:ext cx="4800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16" name="Group 115"/>
          <p:cNvGrpSpPr/>
          <p:nvPr/>
        </p:nvGrpSpPr>
        <p:grpSpPr>
          <a:xfrm>
            <a:off x="4189672" y="1669431"/>
            <a:ext cx="692794" cy="406718"/>
            <a:chOff x="964602" y="584200"/>
            <a:chExt cx="659804" cy="387350"/>
          </a:xfrm>
          <a:noFill/>
        </p:grpSpPr>
        <p:sp>
          <p:nvSpPr>
            <p:cNvPr id="117" name="Rectangle 116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43" name="Freeform 142"/>
          <p:cNvSpPr/>
          <p:nvPr/>
        </p:nvSpPr>
        <p:spPr>
          <a:xfrm>
            <a:off x="3803342" y="1863874"/>
            <a:ext cx="813295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60" name="Freeform 159"/>
          <p:cNvSpPr/>
          <p:nvPr/>
        </p:nvSpPr>
        <p:spPr>
          <a:xfrm flipH="1">
            <a:off x="4802729" y="1863874"/>
            <a:ext cx="335514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50" name="Group 149"/>
          <p:cNvGrpSpPr/>
          <p:nvPr/>
        </p:nvGrpSpPr>
        <p:grpSpPr>
          <a:xfrm>
            <a:off x="7331773" y="1669431"/>
            <a:ext cx="692794" cy="406718"/>
            <a:chOff x="964602" y="584200"/>
            <a:chExt cx="659804" cy="387350"/>
          </a:xfrm>
          <a:noFill/>
        </p:grpSpPr>
        <p:sp>
          <p:nvSpPr>
            <p:cNvPr id="152" name="Rectangle 151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71" name="Freeform 170"/>
          <p:cNvSpPr/>
          <p:nvPr/>
        </p:nvSpPr>
        <p:spPr>
          <a:xfrm>
            <a:off x="7068905" y="1863874"/>
            <a:ext cx="689833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81" name="Freeform 180"/>
          <p:cNvSpPr/>
          <p:nvPr/>
        </p:nvSpPr>
        <p:spPr>
          <a:xfrm flipH="1">
            <a:off x="7944830" y="1863874"/>
            <a:ext cx="335514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203" name="Group 202"/>
          <p:cNvGrpSpPr/>
          <p:nvPr/>
        </p:nvGrpSpPr>
        <p:grpSpPr>
          <a:xfrm>
            <a:off x="96323" y="1670158"/>
            <a:ext cx="692794" cy="406718"/>
            <a:chOff x="964602" y="584200"/>
            <a:chExt cx="659804" cy="387350"/>
          </a:xfrm>
        </p:grpSpPr>
        <p:sp>
          <p:nvSpPr>
            <p:cNvPr id="204" name="Rectangle 20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032955" y="881958"/>
            <a:ext cx="692794" cy="406718"/>
            <a:chOff x="964602" y="584200"/>
            <a:chExt cx="659804" cy="387350"/>
          </a:xfrm>
          <a:noFill/>
        </p:grpSpPr>
        <p:sp>
          <p:nvSpPr>
            <p:cNvPr id="174" name="Rectangle 173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26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196" name="Freeform 195"/>
          <p:cNvSpPr/>
          <p:nvPr/>
        </p:nvSpPr>
        <p:spPr>
          <a:xfrm>
            <a:off x="187716" y="1076401"/>
            <a:ext cx="1272204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197" name="Freeform 196"/>
          <p:cNvSpPr/>
          <p:nvPr/>
        </p:nvSpPr>
        <p:spPr>
          <a:xfrm flipH="1">
            <a:off x="1646011" y="1076401"/>
            <a:ext cx="449143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grpSp>
        <p:nvGrpSpPr>
          <p:cNvPr id="198" name="Group 197"/>
          <p:cNvGrpSpPr/>
          <p:nvPr/>
        </p:nvGrpSpPr>
        <p:grpSpPr>
          <a:xfrm>
            <a:off x="979944" y="189165"/>
            <a:ext cx="448245" cy="406718"/>
            <a:chOff x="686994" y="957132"/>
            <a:chExt cx="329184" cy="387350"/>
          </a:xfrm>
        </p:grpSpPr>
        <p:sp>
          <p:nvSpPr>
            <p:cNvPr id="206" name="Rectangle 205"/>
            <p:cNvSpPr/>
            <p:nvPr/>
          </p:nvSpPr>
          <p:spPr>
            <a:xfrm>
              <a:off x="686994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851586" y="957132"/>
              <a:ext cx="164592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211" name="Straight Arrow Connector 210"/>
          <p:cNvCxnSpPr/>
          <p:nvPr/>
        </p:nvCxnSpPr>
        <p:spPr>
          <a:xfrm>
            <a:off x="1091676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164" idx="1"/>
          </p:cNvCxnSpPr>
          <p:nvPr/>
        </p:nvCxnSpPr>
        <p:spPr>
          <a:xfrm>
            <a:off x="1298531" y="392524"/>
            <a:ext cx="4989472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162"/>
          <p:cNvGrpSpPr/>
          <p:nvPr/>
        </p:nvGrpSpPr>
        <p:grpSpPr>
          <a:xfrm>
            <a:off x="6288003" y="189165"/>
            <a:ext cx="448245" cy="406718"/>
            <a:chOff x="6130518" y="125729"/>
            <a:chExt cx="426900" cy="387350"/>
          </a:xfrm>
        </p:grpSpPr>
        <p:sp>
          <p:nvSpPr>
            <p:cNvPr id="164" name="Rectangle 163"/>
            <p:cNvSpPr/>
            <p:nvPr/>
          </p:nvSpPr>
          <p:spPr>
            <a:xfrm>
              <a:off x="613051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6343968" y="125729"/>
              <a:ext cx="213450" cy="3873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cxnSp>
        <p:nvCxnSpPr>
          <p:cNvPr id="182" name="Straight Arrow Connector 181"/>
          <p:cNvCxnSpPr/>
          <p:nvPr/>
        </p:nvCxnSpPr>
        <p:spPr>
          <a:xfrm>
            <a:off x="6399735" y="390369"/>
            <a:ext cx="5648" cy="48006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6012778" y="881958"/>
            <a:ext cx="692794" cy="406718"/>
            <a:chOff x="964602" y="584200"/>
            <a:chExt cx="659804" cy="387350"/>
          </a:xfrm>
          <a:solidFill>
            <a:srgbClr val="FFFF00"/>
          </a:solidFill>
        </p:grpSpPr>
        <p:sp>
          <p:nvSpPr>
            <p:cNvPr id="185" name="Rectangle 184"/>
            <p:cNvSpPr/>
            <p:nvPr/>
          </p:nvSpPr>
          <p:spPr>
            <a:xfrm>
              <a:off x="964602" y="584200"/>
              <a:ext cx="164949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░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129553" y="584200"/>
              <a:ext cx="165846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26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295401" y="584200"/>
              <a:ext cx="167640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463042" y="584200"/>
              <a:ext cx="161364" cy="38735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998">
                  <a:solidFill>
                    <a:srgbClr val="000000"/>
                  </a:solidFill>
                </a:rPr>
                <a:t>•</a:t>
              </a:r>
            </a:p>
          </p:txBody>
        </p:sp>
      </p:grpSp>
      <p:sp>
        <p:nvSpPr>
          <p:cNvPr id="220" name="Freeform 219"/>
          <p:cNvSpPr/>
          <p:nvPr/>
        </p:nvSpPr>
        <p:spPr>
          <a:xfrm>
            <a:off x="4270814" y="1076401"/>
            <a:ext cx="2168929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221" name="Freeform 220"/>
          <p:cNvSpPr/>
          <p:nvPr/>
        </p:nvSpPr>
        <p:spPr>
          <a:xfrm flipH="1">
            <a:off x="6625833" y="1076401"/>
            <a:ext cx="797503" cy="601187"/>
          </a:xfrm>
          <a:custGeom>
            <a:avLst/>
            <a:gdLst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73 w 1348473"/>
              <a:gd name="connsiteY0" fmla="*/ 0 h 583509"/>
              <a:gd name="connsiteX1" fmla="*/ 0 w 1348473"/>
              <a:gd name="connsiteY1" fmla="*/ 583509 h 583509"/>
              <a:gd name="connsiteX0" fmla="*/ 1348496 w 1348496"/>
              <a:gd name="connsiteY0" fmla="*/ 0 h 583509"/>
              <a:gd name="connsiteX1" fmla="*/ 23 w 1348496"/>
              <a:gd name="connsiteY1" fmla="*/ 583509 h 583509"/>
              <a:gd name="connsiteX0" fmla="*/ 1348496 w 1348496"/>
              <a:gd name="connsiteY0" fmla="*/ 0 h 579951"/>
              <a:gd name="connsiteX1" fmla="*/ 23 w 1348496"/>
              <a:gd name="connsiteY1" fmla="*/ 579951 h 579951"/>
              <a:gd name="connsiteX0" fmla="*/ 1330707 w 1330707"/>
              <a:gd name="connsiteY0" fmla="*/ 0 h 583509"/>
              <a:gd name="connsiteX1" fmla="*/ 24 w 1330707"/>
              <a:gd name="connsiteY1" fmla="*/ 583509 h 583509"/>
              <a:gd name="connsiteX0" fmla="*/ 1330703 w 1330703"/>
              <a:gd name="connsiteY0" fmla="*/ 0 h 583509"/>
              <a:gd name="connsiteX1" fmla="*/ 20 w 1330703"/>
              <a:gd name="connsiteY1" fmla="*/ 583509 h 58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703" h="583509">
                <a:moveTo>
                  <a:pt x="1330703" y="0"/>
                </a:moveTo>
                <a:cubicBezTo>
                  <a:pt x="1322401" y="372402"/>
                  <a:pt x="-5910" y="378332"/>
                  <a:pt x="20" y="583509"/>
                </a:cubicBezTo>
              </a:path>
            </a:pathLst>
          </a:custGeom>
          <a:noFill/>
          <a:ln w="6350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</p:spTree>
    <p:extLst>
      <p:ext uri="{BB962C8B-B14F-4D97-AF65-F5344CB8AC3E}">
        <p14:creationId xmlns:p14="http://schemas.microsoft.com/office/powerpoint/2010/main" val="2598275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186087" y="4220295"/>
            <a:ext cx="9248860" cy="303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70" u="sng"/>
              <a:t>Process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Take first two nodes from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Combine them into a cluster.  (Will require creating a new tree node.)  The cluster will have the sum of the frequencies of its children.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Insert the cluster into priority queue.</a:t>
            </a:r>
          </a:p>
          <a:p>
            <a:pPr marL="240030" indent="-240030">
              <a:buFont typeface="+mj-lt"/>
              <a:buAutoNum type="arabicPeriod"/>
            </a:pPr>
            <a:r>
              <a:rPr lang="en-US" sz="1470"/>
              <a:t>Repeat (from step 1) until there is only one node in the priority queue.</a:t>
            </a:r>
          </a:p>
          <a:p>
            <a:pPr marL="240030" indent="-240030">
              <a:buFont typeface="+mj-lt"/>
              <a:buAutoNum type="arabicPeriod"/>
            </a:pPr>
            <a:endParaRPr lang="en-US" sz="1470"/>
          </a:p>
          <a:p>
            <a:r>
              <a:rPr lang="en-US" sz="1470" u="sng"/>
              <a:t>Priority queue compare function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Order by the frequency.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same, then nodes with just a single character come before clusters.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1470"/>
              <a:t>If frequency is same and both are single-character nodes (i.e., not clusters order by ASCII value of character.</a:t>
            </a:r>
          </a:p>
          <a:p>
            <a:endParaRPr lang="en-US" sz="1470"/>
          </a:p>
          <a:p>
            <a:r>
              <a:rPr lang="en-US" sz="1470"/>
              <a:t>This summary is not a substitute for reading the homework description. In case of any discrepancy, it takes precedence.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0910" y="189166"/>
            <a:ext cx="9139382" cy="4259898"/>
            <a:chOff x="348092" y="125729"/>
            <a:chExt cx="8704173" cy="4057046"/>
          </a:xfrm>
        </p:grpSpPr>
        <p:grpSp>
          <p:nvGrpSpPr>
            <p:cNvPr id="129" name="Group 128"/>
            <p:cNvGrpSpPr/>
            <p:nvPr/>
          </p:nvGrpSpPr>
          <p:grpSpPr>
            <a:xfrm>
              <a:off x="4349636" y="3783976"/>
              <a:ext cx="659804" cy="387350"/>
              <a:chOff x="964602" y="584200"/>
              <a:chExt cx="659804" cy="38735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352171" y="3783976"/>
              <a:ext cx="659804" cy="387350"/>
              <a:chOff x="964602" y="584200"/>
              <a:chExt cx="659804" cy="387350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7449773" y="3790616"/>
              <a:ext cx="659804" cy="387350"/>
              <a:chOff x="964602" y="584200"/>
              <a:chExt cx="659804" cy="387350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8392461" y="3790616"/>
              <a:ext cx="659804" cy="387350"/>
              <a:chOff x="964602" y="584200"/>
              <a:chExt cx="659804" cy="387350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2336240" y="3036524"/>
              <a:ext cx="659804" cy="387350"/>
              <a:chOff x="964602" y="584200"/>
              <a:chExt cx="659804" cy="387350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‿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535927" y="3029884"/>
              <a:ext cx="659804" cy="387350"/>
              <a:chOff x="6127560" y="785532"/>
              <a:chExt cx="659804" cy="387350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6127560" y="785532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u</a:t>
                </a: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6292511" y="785532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458359" y="785532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6626000" y="785532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6650966" y="3039950"/>
              <a:ext cx="659804" cy="387350"/>
              <a:chOff x="964602" y="584200"/>
              <a:chExt cx="659804" cy="387350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3581179" y="317351"/>
              <a:ext cx="275571" cy="261940"/>
              <a:chOff x="7535242" y="317351"/>
              <a:chExt cx="275571" cy="261940"/>
            </a:xfrm>
          </p:grpSpPr>
          <p:cxnSp>
            <p:nvCxnSpPr>
              <p:cNvPr id="227" name="Elbow Connector 226"/>
              <p:cNvCxnSpPr/>
              <p:nvPr/>
            </p:nvCxnSpPr>
            <p:spPr>
              <a:xfrm>
                <a:off x="7535242" y="317351"/>
                <a:ext cx="207415" cy="174627"/>
              </a:xfrm>
              <a:prstGeom prst="bentConnector3">
                <a:avLst>
                  <a:gd name="adj1" fmla="val 99080"/>
                </a:avLst>
              </a:prstGeom>
              <a:ln w="12700">
                <a:solidFill>
                  <a:srgbClr val="0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V="1">
                <a:off x="7699921" y="579291"/>
                <a:ext cx="67051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7684448" y="535450"/>
                <a:ext cx="97997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V="1">
                <a:off x="7663817" y="491978"/>
                <a:ext cx="146996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/>
            <p:cNvGrpSpPr/>
            <p:nvPr/>
          </p:nvGrpSpPr>
          <p:grpSpPr>
            <a:xfrm>
              <a:off x="1385765" y="3036524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46" name="Rectangle 24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1107322" y="3790616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42" name="Rectangle 241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880620" y="3795425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25" name="Rectangle 224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250" name="Straight Arrow Connector 249"/>
            <p:cNvCxnSpPr>
              <a:endCxn id="225" idx="0"/>
            </p:cNvCxnSpPr>
            <p:nvPr/>
          </p:nvCxnSpPr>
          <p:spPr>
            <a:xfrm>
              <a:off x="1963095" y="3235664"/>
              <a:ext cx="0" cy="559761"/>
            </a:xfrm>
            <a:prstGeom prst="straightConnector1">
              <a:avLst/>
            </a:prstGeom>
            <a:no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Freeform 250"/>
            <p:cNvSpPr/>
            <p:nvPr/>
          </p:nvSpPr>
          <p:spPr>
            <a:xfrm>
              <a:off x="1166111" y="3221707"/>
              <a:ext cx="62628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37" name="Group 136"/>
            <p:cNvGrpSpPr/>
            <p:nvPr/>
          </p:nvGrpSpPr>
          <p:grpSpPr>
            <a:xfrm>
              <a:off x="4801759" y="3029884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38" name="Rectangle 13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36" name="Freeform 235"/>
            <p:cNvSpPr/>
            <p:nvPr/>
          </p:nvSpPr>
          <p:spPr>
            <a:xfrm>
              <a:off x="4433825" y="3215067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5385623" y="3215067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7817707" y="3039950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19" name="Rectangle 11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23" name="Freeform 122"/>
            <p:cNvSpPr/>
            <p:nvPr/>
          </p:nvSpPr>
          <p:spPr>
            <a:xfrm>
              <a:off x="7534068" y="3225133"/>
              <a:ext cx="690272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24" name="Freeform 123"/>
            <p:cNvSpPr/>
            <p:nvPr/>
          </p:nvSpPr>
          <p:spPr>
            <a:xfrm flipH="1">
              <a:off x="8401571" y="3225133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2171287" y="2279910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26" name="Rectangle 12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31" name="Freeform 130"/>
            <p:cNvSpPr/>
            <p:nvPr/>
          </p:nvSpPr>
          <p:spPr>
            <a:xfrm>
              <a:off x="1803353" y="2465093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32" name="Freeform 131"/>
            <p:cNvSpPr/>
            <p:nvPr/>
          </p:nvSpPr>
          <p:spPr>
            <a:xfrm flipH="1">
              <a:off x="2755151" y="2465093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3990164" y="2279218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17" name="Rectangle 116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43" name="Freeform 142"/>
            <p:cNvSpPr/>
            <p:nvPr/>
          </p:nvSpPr>
          <p:spPr>
            <a:xfrm>
              <a:off x="3622230" y="2464401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60" name="Freeform 159"/>
            <p:cNvSpPr/>
            <p:nvPr/>
          </p:nvSpPr>
          <p:spPr>
            <a:xfrm flipH="1">
              <a:off x="4574027" y="2464401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6982641" y="2279218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52" name="Rectangle 15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71" name="Freeform 170"/>
            <p:cNvSpPr/>
            <p:nvPr/>
          </p:nvSpPr>
          <p:spPr>
            <a:xfrm>
              <a:off x="6732290" y="2464401"/>
              <a:ext cx="656984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81" name="Freeform 180"/>
            <p:cNvSpPr/>
            <p:nvPr/>
          </p:nvSpPr>
          <p:spPr>
            <a:xfrm flipH="1">
              <a:off x="7566504" y="2464401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348092" y="2279910"/>
              <a:ext cx="659804" cy="387350"/>
              <a:chOff x="964602" y="584200"/>
              <a:chExt cx="659804" cy="387350"/>
            </a:xfrm>
          </p:grpSpPr>
          <p:sp>
            <p:nvSpPr>
              <p:cNvPr id="204" name="Rectangle 20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1240123" y="1529244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74" name="Rectangle 17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96" name="Freeform 195"/>
            <p:cNvSpPr/>
            <p:nvPr/>
          </p:nvSpPr>
          <p:spPr>
            <a:xfrm>
              <a:off x="435133" y="1714427"/>
              <a:ext cx="1211623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97" name="Freeform 196"/>
            <p:cNvSpPr/>
            <p:nvPr/>
          </p:nvSpPr>
          <p:spPr>
            <a:xfrm flipH="1">
              <a:off x="1823985" y="1714427"/>
              <a:ext cx="427755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3263662" y="125729"/>
              <a:ext cx="426900" cy="387350"/>
              <a:chOff x="6130518" y="125729"/>
              <a:chExt cx="426900" cy="38735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6130518" y="125729"/>
                <a:ext cx="21345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6343968" y="125729"/>
                <a:ext cx="21345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82" name="Straight Arrow Connector 181"/>
            <p:cNvCxnSpPr/>
            <p:nvPr/>
          </p:nvCxnSpPr>
          <p:spPr>
            <a:xfrm>
              <a:off x="3370073" y="317351"/>
              <a:ext cx="5379" cy="4572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Group 183"/>
            <p:cNvGrpSpPr/>
            <p:nvPr/>
          </p:nvGrpSpPr>
          <p:grpSpPr>
            <a:xfrm>
              <a:off x="5726455" y="1529244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85" name="Rectangle 184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14</a:t>
                </a: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20" name="Freeform 219"/>
            <p:cNvSpPr/>
            <p:nvPr/>
          </p:nvSpPr>
          <p:spPr>
            <a:xfrm>
              <a:off x="4067441" y="1714427"/>
              <a:ext cx="206564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21" name="Freeform 220"/>
            <p:cNvSpPr/>
            <p:nvPr/>
          </p:nvSpPr>
          <p:spPr>
            <a:xfrm flipH="1">
              <a:off x="6310316" y="1714427"/>
              <a:ext cx="75952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83" name="Group 182"/>
            <p:cNvGrpSpPr/>
            <p:nvPr/>
          </p:nvGrpSpPr>
          <p:grpSpPr>
            <a:xfrm>
              <a:off x="3294151" y="779436"/>
              <a:ext cx="659804" cy="387350"/>
              <a:chOff x="964602" y="584200"/>
              <a:chExt cx="659804" cy="387350"/>
            </a:xfrm>
            <a:solidFill>
              <a:srgbClr val="FFFF00"/>
            </a:solidFill>
          </p:grpSpPr>
          <p:sp>
            <p:nvSpPr>
              <p:cNvPr id="186" name="Rectangle 18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08" name="Freeform 207"/>
            <p:cNvSpPr/>
            <p:nvPr/>
          </p:nvSpPr>
          <p:spPr>
            <a:xfrm>
              <a:off x="1316736" y="964619"/>
              <a:ext cx="2384048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09" name="Freeform 208"/>
            <p:cNvSpPr/>
            <p:nvPr/>
          </p:nvSpPr>
          <p:spPr>
            <a:xfrm flipH="1">
              <a:off x="3870960" y="970715"/>
              <a:ext cx="1947300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</p:grpSp>
      <p:sp>
        <p:nvSpPr>
          <p:cNvPr id="212" name="TextBox 211"/>
          <p:cNvSpPr txBox="1"/>
          <p:nvPr/>
        </p:nvSpPr>
        <p:spPr>
          <a:xfrm>
            <a:off x="6266383" y="5470299"/>
            <a:ext cx="3361373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Remove head of priority queue, leaving only the tree.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B6C7D28-C624-4684-8BF2-49F0F2C4D655}"/>
                  </a:ext>
                </a:extLst>
              </p14:cNvPr>
              <p14:cNvContentPartPr/>
              <p14:nvPr/>
            </p14:nvContentPartPr>
            <p14:xfrm>
              <a:off x="-1015920" y="108360"/>
              <a:ext cx="10485360" cy="4613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B6C7D28-C624-4684-8BF2-49F0F2C4D6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025280" y="99000"/>
                <a:ext cx="10504080" cy="463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2247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Box 197"/>
          <p:cNvSpPr txBox="1"/>
          <p:nvPr/>
        </p:nvSpPr>
        <p:spPr>
          <a:xfrm>
            <a:off x="5525568" y="5470300"/>
            <a:ext cx="4102188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Next step:	Create the code table</a:t>
            </a:r>
          </a:p>
        </p:txBody>
      </p:sp>
      <p:grpSp>
        <p:nvGrpSpPr>
          <p:cNvPr id="203" name="Group 202"/>
          <p:cNvGrpSpPr/>
          <p:nvPr/>
        </p:nvGrpSpPr>
        <p:grpSpPr>
          <a:xfrm>
            <a:off x="230910" y="180499"/>
            <a:ext cx="9139382" cy="3573506"/>
            <a:chOff x="348092" y="117475"/>
            <a:chExt cx="8704173" cy="3403339"/>
          </a:xfrm>
        </p:grpSpPr>
        <p:grpSp>
          <p:nvGrpSpPr>
            <p:cNvPr id="204" name="Group 203"/>
            <p:cNvGrpSpPr/>
            <p:nvPr/>
          </p:nvGrpSpPr>
          <p:grpSpPr>
            <a:xfrm>
              <a:off x="4349636" y="3122015"/>
              <a:ext cx="659804" cy="387350"/>
              <a:chOff x="964602" y="584200"/>
              <a:chExt cx="659804" cy="387350"/>
            </a:xfrm>
          </p:grpSpPr>
          <p:sp>
            <p:nvSpPr>
              <p:cNvPr id="366" name="Rectangle 36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5352171" y="3122015"/>
              <a:ext cx="659804" cy="387350"/>
              <a:chOff x="964602" y="584200"/>
              <a:chExt cx="659804" cy="387350"/>
            </a:xfrm>
          </p:grpSpPr>
          <p:sp>
            <p:nvSpPr>
              <p:cNvPr id="362" name="Rectangle 36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7449773" y="3128655"/>
              <a:ext cx="659804" cy="387350"/>
              <a:chOff x="964602" y="584200"/>
              <a:chExt cx="659804" cy="387350"/>
            </a:xfrm>
          </p:grpSpPr>
          <p:sp>
            <p:nvSpPr>
              <p:cNvPr id="358" name="Rectangle 35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8392461" y="3128655"/>
              <a:ext cx="659804" cy="387350"/>
              <a:chOff x="964602" y="584200"/>
              <a:chExt cx="659804" cy="387350"/>
            </a:xfrm>
          </p:grpSpPr>
          <p:sp>
            <p:nvSpPr>
              <p:cNvPr id="354" name="Rectangle 35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2336240" y="2374563"/>
              <a:ext cx="659804" cy="387350"/>
              <a:chOff x="964602" y="584200"/>
              <a:chExt cx="659804" cy="387350"/>
            </a:xfrm>
          </p:grpSpPr>
          <p:sp>
            <p:nvSpPr>
              <p:cNvPr id="350" name="Rectangle 349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‿</a:t>
                </a: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3535927" y="2367923"/>
              <a:ext cx="659804" cy="387350"/>
              <a:chOff x="6127560" y="785532"/>
              <a:chExt cx="659804" cy="387350"/>
            </a:xfrm>
          </p:grpSpPr>
          <p:sp>
            <p:nvSpPr>
              <p:cNvPr id="346" name="Rectangle 345"/>
              <p:cNvSpPr/>
              <p:nvPr/>
            </p:nvSpPr>
            <p:spPr>
              <a:xfrm>
                <a:off x="6127560" y="785532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u</a:t>
                </a:r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6292511" y="785532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6458359" y="785532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6626000" y="785532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6650966" y="2377989"/>
              <a:ext cx="659804" cy="387350"/>
              <a:chOff x="964602" y="584200"/>
              <a:chExt cx="659804" cy="387350"/>
            </a:xfrm>
          </p:grpSpPr>
          <p:sp>
            <p:nvSpPr>
              <p:cNvPr id="342" name="Rectangle 34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1385765" y="237456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338" name="Rectangle 33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1107322" y="3128655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334" name="Rectangle 333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1880620" y="3133464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330" name="Rectangle 329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247" name="Straight Arrow Connector 246"/>
            <p:cNvCxnSpPr>
              <a:endCxn id="330" idx="0"/>
            </p:cNvCxnSpPr>
            <p:nvPr/>
          </p:nvCxnSpPr>
          <p:spPr>
            <a:xfrm>
              <a:off x="1963095" y="2573703"/>
              <a:ext cx="0" cy="559761"/>
            </a:xfrm>
            <a:prstGeom prst="straightConnector1">
              <a:avLst/>
            </a:prstGeom>
            <a:no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Freeform 247"/>
            <p:cNvSpPr/>
            <p:nvPr/>
          </p:nvSpPr>
          <p:spPr>
            <a:xfrm>
              <a:off x="1166111" y="2559746"/>
              <a:ext cx="62628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49" name="Group 248"/>
            <p:cNvGrpSpPr/>
            <p:nvPr/>
          </p:nvGrpSpPr>
          <p:grpSpPr>
            <a:xfrm>
              <a:off x="4801759" y="236792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326" name="Rectangle 32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52" name="Freeform 251"/>
            <p:cNvSpPr/>
            <p:nvPr/>
          </p:nvSpPr>
          <p:spPr>
            <a:xfrm>
              <a:off x="4433825" y="2553106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53" name="Freeform 252"/>
            <p:cNvSpPr/>
            <p:nvPr/>
          </p:nvSpPr>
          <p:spPr>
            <a:xfrm flipH="1">
              <a:off x="5385623" y="2553106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54" name="Group 253"/>
            <p:cNvGrpSpPr/>
            <p:nvPr/>
          </p:nvGrpSpPr>
          <p:grpSpPr>
            <a:xfrm>
              <a:off x="7817707" y="2377989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322" name="Rectangle 32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55" name="Freeform 254"/>
            <p:cNvSpPr/>
            <p:nvPr/>
          </p:nvSpPr>
          <p:spPr>
            <a:xfrm>
              <a:off x="7534068" y="2563172"/>
              <a:ext cx="690272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56" name="Freeform 255"/>
            <p:cNvSpPr/>
            <p:nvPr/>
          </p:nvSpPr>
          <p:spPr>
            <a:xfrm flipH="1">
              <a:off x="8401571" y="2563172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57" name="Group 256"/>
            <p:cNvGrpSpPr/>
            <p:nvPr/>
          </p:nvGrpSpPr>
          <p:grpSpPr>
            <a:xfrm>
              <a:off x="2171287" y="1617949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318" name="Rectangle 31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58" name="Freeform 257"/>
            <p:cNvSpPr/>
            <p:nvPr/>
          </p:nvSpPr>
          <p:spPr>
            <a:xfrm>
              <a:off x="1803353" y="1803132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59" name="Freeform 258"/>
            <p:cNvSpPr/>
            <p:nvPr/>
          </p:nvSpPr>
          <p:spPr>
            <a:xfrm flipH="1">
              <a:off x="2755151" y="1803132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60" name="Group 259"/>
            <p:cNvGrpSpPr/>
            <p:nvPr/>
          </p:nvGrpSpPr>
          <p:grpSpPr>
            <a:xfrm>
              <a:off x="3990164" y="1617257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314" name="Rectangle 31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61" name="Freeform 260"/>
            <p:cNvSpPr/>
            <p:nvPr/>
          </p:nvSpPr>
          <p:spPr>
            <a:xfrm>
              <a:off x="3622230" y="1802440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62" name="Freeform 261"/>
            <p:cNvSpPr/>
            <p:nvPr/>
          </p:nvSpPr>
          <p:spPr>
            <a:xfrm flipH="1">
              <a:off x="4574027" y="1802440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63" name="Group 262"/>
            <p:cNvGrpSpPr/>
            <p:nvPr/>
          </p:nvGrpSpPr>
          <p:grpSpPr>
            <a:xfrm>
              <a:off x="6982641" y="1617257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310" name="Rectangle 309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64" name="Freeform 263"/>
            <p:cNvSpPr/>
            <p:nvPr/>
          </p:nvSpPr>
          <p:spPr>
            <a:xfrm>
              <a:off x="6732290" y="1802440"/>
              <a:ext cx="656984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65" name="Freeform 264"/>
            <p:cNvSpPr/>
            <p:nvPr/>
          </p:nvSpPr>
          <p:spPr>
            <a:xfrm flipH="1">
              <a:off x="7566504" y="1802440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66" name="Group 265"/>
            <p:cNvGrpSpPr/>
            <p:nvPr/>
          </p:nvGrpSpPr>
          <p:grpSpPr>
            <a:xfrm>
              <a:off x="348092" y="1617949"/>
              <a:ext cx="659804" cy="387350"/>
              <a:chOff x="964602" y="584200"/>
              <a:chExt cx="659804" cy="387350"/>
            </a:xfrm>
          </p:grpSpPr>
          <p:sp>
            <p:nvSpPr>
              <p:cNvPr id="306" name="Rectangle 305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1240123" y="86728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302" name="Rectangle 30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68" name="Freeform 267"/>
            <p:cNvSpPr/>
            <p:nvPr/>
          </p:nvSpPr>
          <p:spPr>
            <a:xfrm>
              <a:off x="435133" y="1052466"/>
              <a:ext cx="1211623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69" name="Freeform 268"/>
            <p:cNvSpPr/>
            <p:nvPr/>
          </p:nvSpPr>
          <p:spPr>
            <a:xfrm flipH="1">
              <a:off x="1823985" y="1052466"/>
              <a:ext cx="427755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70" name="Group 269"/>
            <p:cNvGrpSpPr/>
            <p:nvPr/>
          </p:nvGrpSpPr>
          <p:grpSpPr>
            <a:xfrm>
              <a:off x="5726455" y="86728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98" name="Rectangle 29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14</a:t>
                </a: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71" name="Freeform 270"/>
            <p:cNvSpPr/>
            <p:nvPr/>
          </p:nvSpPr>
          <p:spPr>
            <a:xfrm>
              <a:off x="4067441" y="1052466"/>
              <a:ext cx="206564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72" name="Freeform 271"/>
            <p:cNvSpPr/>
            <p:nvPr/>
          </p:nvSpPr>
          <p:spPr>
            <a:xfrm flipH="1">
              <a:off x="6310316" y="1052466"/>
              <a:ext cx="75952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3294151" y="117475"/>
              <a:ext cx="659804" cy="387350"/>
              <a:chOff x="964602" y="584200"/>
              <a:chExt cx="659804" cy="387350"/>
            </a:xfrm>
            <a:solidFill>
              <a:srgbClr val="FFFF00"/>
            </a:solidFill>
          </p:grpSpPr>
          <p:sp>
            <p:nvSpPr>
              <p:cNvPr id="294" name="Rectangle 29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274" name="Freeform 273"/>
            <p:cNvSpPr/>
            <p:nvPr/>
          </p:nvSpPr>
          <p:spPr>
            <a:xfrm>
              <a:off x="1316736" y="302658"/>
              <a:ext cx="2384048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75" name="Freeform 274"/>
            <p:cNvSpPr/>
            <p:nvPr/>
          </p:nvSpPr>
          <p:spPr>
            <a:xfrm flipH="1">
              <a:off x="3870960" y="308754"/>
              <a:ext cx="1947300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4514585" y="42509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2825693" y="42509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6742265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7741296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8445091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543976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1983331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2794695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4773917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203743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98165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494786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6898583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3873443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2026415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126740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455543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765296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7201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" name="Table 386"/>
          <p:cNvGraphicFramePr>
            <a:graphicFrameLocks noGrp="1"/>
          </p:cNvGraphicFramePr>
          <p:nvPr/>
        </p:nvGraphicFramePr>
        <p:xfrm>
          <a:off x="88677" y="4274466"/>
          <a:ext cx="3049458" cy="293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char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code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# of bits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frequency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‿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a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h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0101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88" name="TextBox 387"/>
          <p:cNvSpPr txBox="1"/>
          <p:nvPr/>
        </p:nvSpPr>
        <p:spPr>
          <a:xfrm>
            <a:off x="963658" y="3944577"/>
            <a:ext cx="1364302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ct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Code table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3110922" y="4973427"/>
            <a:ext cx="2334481" cy="1014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Notice that no code is a prefix of another.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230910" y="180499"/>
            <a:ext cx="9139382" cy="3573506"/>
            <a:chOff x="348092" y="117475"/>
            <a:chExt cx="8704173" cy="3403339"/>
          </a:xfrm>
        </p:grpSpPr>
        <p:grpSp>
          <p:nvGrpSpPr>
            <p:cNvPr id="139" name="Group 138"/>
            <p:cNvGrpSpPr/>
            <p:nvPr/>
          </p:nvGrpSpPr>
          <p:grpSpPr>
            <a:xfrm>
              <a:off x="4349636" y="3122015"/>
              <a:ext cx="659804" cy="387350"/>
              <a:chOff x="964602" y="584200"/>
              <a:chExt cx="659804" cy="387350"/>
            </a:xfrm>
          </p:grpSpPr>
          <p:sp>
            <p:nvSpPr>
              <p:cNvPr id="402" name="Rectangle 40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352171" y="3122015"/>
              <a:ext cx="659804" cy="387350"/>
              <a:chOff x="964602" y="584200"/>
              <a:chExt cx="659804" cy="387350"/>
            </a:xfrm>
          </p:grpSpPr>
          <p:sp>
            <p:nvSpPr>
              <p:cNvPr id="398" name="Rectangle 39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7449773" y="3128655"/>
              <a:ext cx="659804" cy="387350"/>
              <a:chOff x="964602" y="584200"/>
              <a:chExt cx="659804" cy="387350"/>
            </a:xfrm>
          </p:grpSpPr>
          <p:sp>
            <p:nvSpPr>
              <p:cNvPr id="394" name="Rectangle 39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8392461" y="3128655"/>
              <a:ext cx="659804" cy="387350"/>
              <a:chOff x="964602" y="584200"/>
              <a:chExt cx="659804" cy="387350"/>
            </a:xfrm>
          </p:grpSpPr>
          <p:sp>
            <p:nvSpPr>
              <p:cNvPr id="390" name="Rectangle 389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2336240" y="2374563"/>
              <a:ext cx="659804" cy="387350"/>
              <a:chOff x="964602" y="584200"/>
              <a:chExt cx="659804" cy="38735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‿</a:t>
                </a:r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3535927" y="2367923"/>
              <a:ext cx="659804" cy="387350"/>
              <a:chOff x="6127560" y="785532"/>
              <a:chExt cx="659804" cy="387350"/>
            </a:xfrm>
          </p:grpSpPr>
          <p:sp>
            <p:nvSpPr>
              <p:cNvPr id="277" name="Rectangle 276"/>
              <p:cNvSpPr/>
              <p:nvPr/>
            </p:nvSpPr>
            <p:spPr>
              <a:xfrm>
                <a:off x="6127560" y="785532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u</a:t>
                </a: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6292511" y="785532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6458359" y="785532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6626000" y="785532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6650966" y="2377989"/>
              <a:ext cx="659804" cy="387350"/>
              <a:chOff x="964602" y="584200"/>
              <a:chExt cx="659804" cy="387350"/>
            </a:xfrm>
          </p:grpSpPr>
          <p:sp>
            <p:nvSpPr>
              <p:cNvPr id="273" name="Rectangle 272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1385765" y="237456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69" name="Rectangle 26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1107322" y="3128655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65" name="Rectangle 264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1880620" y="3133464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61" name="Rectangle 260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49" name="Straight Arrow Connector 148"/>
            <p:cNvCxnSpPr>
              <a:endCxn id="261" idx="0"/>
            </p:cNvCxnSpPr>
            <p:nvPr/>
          </p:nvCxnSpPr>
          <p:spPr>
            <a:xfrm>
              <a:off x="1963095" y="2573703"/>
              <a:ext cx="0" cy="559761"/>
            </a:xfrm>
            <a:prstGeom prst="straightConnector1">
              <a:avLst/>
            </a:prstGeom>
            <a:no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Freeform 149"/>
            <p:cNvSpPr/>
            <p:nvPr/>
          </p:nvSpPr>
          <p:spPr>
            <a:xfrm>
              <a:off x="1166111" y="2559746"/>
              <a:ext cx="62628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4801759" y="236792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57" name="Rectangle 256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52" name="Freeform 151"/>
            <p:cNvSpPr/>
            <p:nvPr/>
          </p:nvSpPr>
          <p:spPr>
            <a:xfrm>
              <a:off x="4433825" y="2553106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53" name="Freeform 152"/>
            <p:cNvSpPr/>
            <p:nvPr/>
          </p:nvSpPr>
          <p:spPr>
            <a:xfrm flipH="1">
              <a:off x="5385623" y="2553106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7817707" y="2377989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53" name="Rectangle 252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55" name="Freeform 154"/>
            <p:cNvSpPr/>
            <p:nvPr/>
          </p:nvSpPr>
          <p:spPr>
            <a:xfrm>
              <a:off x="7534068" y="2563172"/>
              <a:ext cx="690272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56" name="Freeform 155"/>
            <p:cNvSpPr/>
            <p:nvPr/>
          </p:nvSpPr>
          <p:spPr>
            <a:xfrm flipH="1">
              <a:off x="8401571" y="2563172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57" name="Group 156"/>
            <p:cNvGrpSpPr/>
            <p:nvPr/>
          </p:nvGrpSpPr>
          <p:grpSpPr>
            <a:xfrm>
              <a:off x="2171287" y="1617949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49" name="Rectangle 24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58" name="Freeform 157"/>
            <p:cNvSpPr/>
            <p:nvPr/>
          </p:nvSpPr>
          <p:spPr>
            <a:xfrm>
              <a:off x="1803353" y="1803132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59" name="Freeform 158"/>
            <p:cNvSpPr/>
            <p:nvPr/>
          </p:nvSpPr>
          <p:spPr>
            <a:xfrm flipH="1">
              <a:off x="2755151" y="1803132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60" name="Group 159"/>
            <p:cNvGrpSpPr/>
            <p:nvPr/>
          </p:nvGrpSpPr>
          <p:grpSpPr>
            <a:xfrm>
              <a:off x="3990164" y="1617257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39" name="Rectangle 23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61" name="Freeform 160"/>
            <p:cNvSpPr/>
            <p:nvPr/>
          </p:nvSpPr>
          <p:spPr>
            <a:xfrm>
              <a:off x="3622230" y="1802440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62" name="Freeform 161"/>
            <p:cNvSpPr/>
            <p:nvPr/>
          </p:nvSpPr>
          <p:spPr>
            <a:xfrm flipH="1">
              <a:off x="4574027" y="1802440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6982641" y="1617257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35" name="Rectangle 234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64" name="Freeform 163"/>
            <p:cNvSpPr/>
            <p:nvPr/>
          </p:nvSpPr>
          <p:spPr>
            <a:xfrm>
              <a:off x="6732290" y="1802440"/>
              <a:ext cx="656984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65" name="Freeform 164"/>
            <p:cNvSpPr/>
            <p:nvPr/>
          </p:nvSpPr>
          <p:spPr>
            <a:xfrm flipH="1">
              <a:off x="7566504" y="1802440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348092" y="1617949"/>
              <a:ext cx="659804" cy="387350"/>
              <a:chOff x="964602" y="584200"/>
              <a:chExt cx="659804" cy="38735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240123" y="86728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02" name="Rectangle 20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68" name="Freeform 167"/>
            <p:cNvSpPr/>
            <p:nvPr/>
          </p:nvSpPr>
          <p:spPr>
            <a:xfrm>
              <a:off x="435133" y="1052466"/>
              <a:ext cx="1211623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69" name="Freeform 168"/>
            <p:cNvSpPr/>
            <p:nvPr/>
          </p:nvSpPr>
          <p:spPr>
            <a:xfrm flipH="1">
              <a:off x="1823985" y="1052466"/>
              <a:ext cx="427755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5726455" y="86728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98" name="Rectangle 19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14</a:t>
                </a: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71" name="Freeform 170"/>
            <p:cNvSpPr/>
            <p:nvPr/>
          </p:nvSpPr>
          <p:spPr>
            <a:xfrm>
              <a:off x="4067441" y="1052466"/>
              <a:ext cx="206564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72" name="Freeform 171"/>
            <p:cNvSpPr/>
            <p:nvPr/>
          </p:nvSpPr>
          <p:spPr>
            <a:xfrm flipH="1">
              <a:off x="6310316" y="1052466"/>
              <a:ext cx="75952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3294151" y="117475"/>
              <a:ext cx="659804" cy="387350"/>
              <a:chOff x="964602" y="584200"/>
              <a:chExt cx="659804" cy="387350"/>
            </a:xfrm>
            <a:solidFill>
              <a:srgbClr val="FFFF00"/>
            </a:solidFill>
          </p:grpSpPr>
          <p:sp>
            <p:nvSpPr>
              <p:cNvPr id="194" name="Rectangle 19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74" name="Freeform 173"/>
            <p:cNvSpPr/>
            <p:nvPr/>
          </p:nvSpPr>
          <p:spPr>
            <a:xfrm>
              <a:off x="1316736" y="302658"/>
              <a:ext cx="2384048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75" name="Freeform 174"/>
            <p:cNvSpPr/>
            <p:nvPr/>
          </p:nvSpPr>
          <p:spPr>
            <a:xfrm flipH="1">
              <a:off x="3870960" y="308754"/>
              <a:ext cx="1947300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514585" y="42509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825693" y="42509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6742265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7741296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8445091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43976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983331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794695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773917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03743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98165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94786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898583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873443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026415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26740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55543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65296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0075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" name="Table 386"/>
          <p:cNvGraphicFramePr>
            <a:graphicFrameLocks noGrp="1"/>
          </p:cNvGraphicFramePr>
          <p:nvPr/>
        </p:nvGraphicFramePr>
        <p:xfrm>
          <a:off x="88677" y="4274466"/>
          <a:ext cx="3049458" cy="293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char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code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# of bits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frequency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‿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a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h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0101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88" name="TextBox 387"/>
          <p:cNvSpPr txBox="1"/>
          <p:nvPr/>
        </p:nvSpPr>
        <p:spPr>
          <a:xfrm>
            <a:off x="963658" y="3944577"/>
            <a:ext cx="1364302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ct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Code table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230910" y="180499"/>
            <a:ext cx="9139382" cy="3573506"/>
            <a:chOff x="348092" y="117475"/>
            <a:chExt cx="8704173" cy="3403339"/>
          </a:xfrm>
        </p:grpSpPr>
        <p:grpSp>
          <p:nvGrpSpPr>
            <p:cNvPr id="139" name="Group 138"/>
            <p:cNvGrpSpPr/>
            <p:nvPr/>
          </p:nvGrpSpPr>
          <p:grpSpPr>
            <a:xfrm>
              <a:off x="4349636" y="3122015"/>
              <a:ext cx="659804" cy="387350"/>
              <a:chOff x="964602" y="584200"/>
              <a:chExt cx="659804" cy="387350"/>
            </a:xfrm>
          </p:grpSpPr>
          <p:sp>
            <p:nvSpPr>
              <p:cNvPr id="402" name="Rectangle 40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y</a:t>
                </a:r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352171" y="3122015"/>
              <a:ext cx="659804" cy="387350"/>
              <a:chOff x="964602" y="584200"/>
              <a:chExt cx="659804" cy="387350"/>
            </a:xfrm>
          </p:grpSpPr>
          <p:sp>
            <p:nvSpPr>
              <p:cNvPr id="398" name="Rectangle 39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7449773" y="3128655"/>
              <a:ext cx="659804" cy="387350"/>
              <a:chOff x="964602" y="584200"/>
              <a:chExt cx="659804" cy="387350"/>
            </a:xfrm>
          </p:grpSpPr>
          <p:sp>
            <p:nvSpPr>
              <p:cNvPr id="394" name="Rectangle 39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8392461" y="3128655"/>
              <a:ext cx="659804" cy="387350"/>
              <a:chOff x="964602" y="584200"/>
              <a:chExt cx="659804" cy="387350"/>
            </a:xfrm>
          </p:grpSpPr>
          <p:sp>
            <p:nvSpPr>
              <p:cNvPr id="390" name="Rectangle 389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s</a:t>
                </a:r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2336240" y="2374563"/>
              <a:ext cx="659804" cy="387350"/>
              <a:chOff x="964602" y="584200"/>
              <a:chExt cx="659804" cy="38735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‿</a:t>
                </a:r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3535927" y="2367923"/>
              <a:ext cx="659804" cy="387350"/>
              <a:chOff x="6127560" y="785532"/>
              <a:chExt cx="659804" cy="387350"/>
            </a:xfrm>
          </p:grpSpPr>
          <p:sp>
            <p:nvSpPr>
              <p:cNvPr id="277" name="Rectangle 276"/>
              <p:cNvSpPr/>
              <p:nvPr/>
            </p:nvSpPr>
            <p:spPr>
              <a:xfrm>
                <a:off x="6127560" y="785532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u</a:t>
                </a: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6292511" y="785532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6458359" y="785532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6626000" y="785532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6650966" y="2377989"/>
              <a:ext cx="659804" cy="387350"/>
              <a:chOff x="964602" y="584200"/>
              <a:chExt cx="659804" cy="387350"/>
            </a:xfrm>
          </p:grpSpPr>
          <p:sp>
            <p:nvSpPr>
              <p:cNvPr id="273" name="Rectangle 272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1385765" y="237456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69" name="Rectangle 26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1107322" y="3128655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65" name="Rectangle 264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1880620" y="3133464"/>
              <a:ext cx="659804" cy="387350"/>
              <a:chOff x="964602" y="712287"/>
              <a:chExt cx="659804" cy="387350"/>
            </a:xfrm>
            <a:noFill/>
          </p:grpSpPr>
          <p:sp>
            <p:nvSpPr>
              <p:cNvPr id="261" name="Rectangle 260"/>
              <p:cNvSpPr/>
              <p:nvPr/>
            </p:nvSpPr>
            <p:spPr>
              <a:xfrm>
                <a:off x="964602" y="712287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1129553" y="712287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1295401" y="712287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1463042" y="712287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cxnSp>
          <p:nvCxnSpPr>
            <p:cNvPr id="149" name="Straight Arrow Connector 148"/>
            <p:cNvCxnSpPr>
              <a:endCxn id="261" idx="0"/>
            </p:cNvCxnSpPr>
            <p:nvPr/>
          </p:nvCxnSpPr>
          <p:spPr>
            <a:xfrm>
              <a:off x="1963095" y="2573703"/>
              <a:ext cx="0" cy="559761"/>
            </a:xfrm>
            <a:prstGeom prst="straightConnector1">
              <a:avLst/>
            </a:prstGeom>
            <a:noFill/>
            <a:ln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Freeform 149"/>
            <p:cNvSpPr/>
            <p:nvPr/>
          </p:nvSpPr>
          <p:spPr>
            <a:xfrm>
              <a:off x="1166111" y="2559746"/>
              <a:ext cx="62628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4801759" y="236792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57" name="Rectangle 256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52" name="Freeform 151"/>
            <p:cNvSpPr/>
            <p:nvPr/>
          </p:nvSpPr>
          <p:spPr>
            <a:xfrm>
              <a:off x="4433825" y="2553106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53" name="Freeform 152"/>
            <p:cNvSpPr/>
            <p:nvPr/>
          </p:nvSpPr>
          <p:spPr>
            <a:xfrm flipH="1">
              <a:off x="5385623" y="2553106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7817707" y="2377989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53" name="Rectangle 252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55" name="Freeform 154"/>
            <p:cNvSpPr/>
            <p:nvPr/>
          </p:nvSpPr>
          <p:spPr>
            <a:xfrm>
              <a:off x="7534068" y="2563172"/>
              <a:ext cx="690272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56" name="Freeform 155"/>
            <p:cNvSpPr/>
            <p:nvPr/>
          </p:nvSpPr>
          <p:spPr>
            <a:xfrm flipH="1">
              <a:off x="8401571" y="2563172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57" name="Group 156"/>
            <p:cNvGrpSpPr/>
            <p:nvPr/>
          </p:nvGrpSpPr>
          <p:grpSpPr>
            <a:xfrm>
              <a:off x="2171287" y="1617949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49" name="Rectangle 24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58" name="Freeform 157"/>
            <p:cNvSpPr/>
            <p:nvPr/>
          </p:nvSpPr>
          <p:spPr>
            <a:xfrm>
              <a:off x="1803353" y="1803132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59" name="Freeform 158"/>
            <p:cNvSpPr/>
            <p:nvPr/>
          </p:nvSpPr>
          <p:spPr>
            <a:xfrm flipH="1">
              <a:off x="2755151" y="1803132"/>
              <a:ext cx="45719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60" name="Group 159"/>
            <p:cNvGrpSpPr/>
            <p:nvPr/>
          </p:nvGrpSpPr>
          <p:grpSpPr>
            <a:xfrm>
              <a:off x="3990164" y="1617257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39" name="Rectangle 238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61" name="Freeform 160"/>
            <p:cNvSpPr/>
            <p:nvPr/>
          </p:nvSpPr>
          <p:spPr>
            <a:xfrm>
              <a:off x="3622230" y="1802440"/>
              <a:ext cx="77456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62" name="Freeform 161"/>
            <p:cNvSpPr/>
            <p:nvPr/>
          </p:nvSpPr>
          <p:spPr>
            <a:xfrm flipH="1">
              <a:off x="4574027" y="1802440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6982641" y="1617257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35" name="Rectangle 234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64" name="Freeform 163"/>
            <p:cNvSpPr/>
            <p:nvPr/>
          </p:nvSpPr>
          <p:spPr>
            <a:xfrm>
              <a:off x="6732290" y="1802440"/>
              <a:ext cx="656984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65" name="Freeform 164"/>
            <p:cNvSpPr/>
            <p:nvPr/>
          </p:nvSpPr>
          <p:spPr>
            <a:xfrm flipH="1">
              <a:off x="7566504" y="1802440"/>
              <a:ext cx="31953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348092" y="1617949"/>
              <a:ext cx="659804" cy="387350"/>
              <a:chOff x="964602" y="584200"/>
              <a:chExt cx="659804" cy="38735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240123" y="86728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202" name="Rectangle 201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68" name="Freeform 167"/>
            <p:cNvSpPr/>
            <p:nvPr/>
          </p:nvSpPr>
          <p:spPr>
            <a:xfrm>
              <a:off x="435133" y="1052466"/>
              <a:ext cx="1211623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69" name="Freeform 168"/>
            <p:cNvSpPr/>
            <p:nvPr/>
          </p:nvSpPr>
          <p:spPr>
            <a:xfrm flipH="1">
              <a:off x="1823985" y="1052466"/>
              <a:ext cx="427755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5726455" y="867283"/>
              <a:ext cx="659804" cy="387350"/>
              <a:chOff x="964602" y="584200"/>
              <a:chExt cx="659804" cy="387350"/>
            </a:xfrm>
            <a:noFill/>
          </p:grpSpPr>
          <p:sp>
            <p:nvSpPr>
              <p:cNvPr id="198" name="Rectangle 197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14</a:t>
                </a: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71" name="Freeform 170"/>
            <p:cNvSpPr/>
            <p:nvPr/>
          </p:nvSpPr>
          <p:spPr>
            <a:xfrm>
              <a:off x="4067441" y="1052466"/>
              <a:ext cx="206564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72" name="Freeform 171"/>
            <p:cNvSpPr/>
            <p:nvPr/>
          </p:nvSpPr>
          <p:spPr>
            <a:xfrm flipH="1">
              <a:off x="6310316" y="1052466"/>
              <a:ext cx="759527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3294151" y="117475"/>
              <a:ext cx="659804" cy="387350"/>
              <a:chOff x="964602" y="584200"/>
              <a:chExt cx="659804" cy="387350"/>
            </a:xfrm>
            <a:solidFill>
              <a:srgbClr val="FFFF00"/>
            </a:solidFill>
          </p:grpSpPr>
          <p:sp>
            <p:nvSpPr>
              <p:cNvPr id="194" name="Rectangle 193"/>
              <p:cNvSpPr/>
              <p:nvPr/>
            </p:nvSpPr>
            <p:spPr>
              <a:xfrm>
                <a:off x="964602" y="584200"/>
                <a:ext cx="164949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░</a:t>
                </a: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129553" y="584200"/>
                <a:ext cx="165846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6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295401" y="584200"/>
                <a:ext cx="167640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463042" y="584200"/>
                <a:ext cx="161364" cy="38735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998">
                    <a:solidFill>
                      <a:srgbClr val="000000"/>
                    </a:solidFill>
                  </a:rPr>
                  <a:t>•</a:t>
                </a:r>
              </a:p>
            </p:txBody>
          </p:sp>
        </p:grpSp>
        <p:sp>
          <p:nvSpPr>
            <p:cNvPr id="174" name="Freeform 173"/>
            <p:cNvSpPr/>
            <p:nvPr/>
          </p:nvSpPr>
          <p:spPr>
            <a:xfrm>
              <a:off x="1316736" y="302658"/>
              <a:ext cx="2384048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75" name="Freeform 174"/>
            <p:cNvSpPr/>
            <p:nvPr/>
          </p:nvSpPr>
          <p:spPr>
            <a:xfrm flipH="1">
              <a:off x="3870960" y="308754"/>
              <a:ext cx="1947300" cy="572559"/>
            </a:xfrm>
            <a:custGeom>
              <a:avLst/>
              <a:gdLst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73 w 1348473"/>
                <a:gd name="connsiteY0" fmla="*/ 0 h 583509"/>
                <a:gd name="connsiteX1" fmla="*/ 0 w 1348473"/>
                <a:gd name="connsiteY1" fmla="*/ 583509 h 583509"/>
                <a:gd name="connsiteX0" fmla="*/ 1348496 w 1348496"/>
                <a:gd name="connsiteY0" fmla="*/ 0 h 583509"/>
                <a:gd name="connsiteX1" fmla="*/ 23 w 1348496"/>
                <a:gd name="connsiteY1" fmla="*/ 583509 h 583509"/>
                <a:gd name="connsiteX0" fmla="*/ 1348496 w 1348496"/>
                <a:gd name="connsiteY0" fmla="*/ 0 h 579951"/>
                <a:gd name="connsiteX1" fmla="*/ 23 w 1348496"/>
                <a:gd name="connsiteY1" fmla="*/ 579951 h 579951"/>
                <a:gd name="connsiteX0" fmla="*/ 1330707 w 1330707"/>
                <a:gd name="connsiteY0" fmla="*/ 0 h 583509"/>
                <a:gd name="connsiteX1" fmla="*/ 24 w 1330707"/>
                <a:gd name="connsiteY1" fmla="*/ 583509 h 583509"/>
                <a:gd name="connsiteX0" fmla="*/ 1330703 w 1330703"/>
                <a:gd name="connsiteY0" fmla="*/ 0 h 583509"/>
                <a:gd name="connsiteX1" fmla="*/ 20 w 1330703"/>
                <a:gd name="connsiteY1" fmla="*/ 583509 h 58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0703" h="583509">
                  <a:moveTo>
                    <a:pt x="1330703" y="0"/>
                  </a:moveTo>
                  <a:cubicBezTo>
                    <a:pt x="1322401" y="372402"/>
                    <a:pt x="-5910" y="378332"/>
                    <a:pt x="20" y="583509"/>
                  </a:cubicBezTo>
                </a:path>
              </a:pathLst>
            </a:custGeom>
            <a:noFill/>
            <a:ln w="63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98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514585" y="42509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825693" y="42509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6742265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7741296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8445091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43976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983331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794695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773917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03743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98165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947863" y="1244241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898583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3873443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026415" y="2028897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26740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55543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652963" y="2824150"/>
              <a:ext cx="778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60">
                  <a:solidFill>
                    <a:srgbClr val="0070C0"/>
                  </a:solidFill>
                </a:rPr>
                <a:t>0</a:t>
              </a: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3110922" y="4973427"/>
            <a:ext cx="2334481" cy="1014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More frequently occurring characters get shorter codes.</a:t>
            </a:r>
          </a:p>
        </p:txBody>
      </p:sp>
      <p:sp>
        <p:nvSpPr>
          <p:cNvPr id="204" name="Striped Right Arrow 203"/>
          <p:cNvSpPr/>
          <p:nvPr/>
        </p:nvSpPr>
        <p:spPr>
          <a:xfrm rot="5400000">
            <a:off x="1098033" y="5738468"/>
            <a:ext cx="1734109" cy="20402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  <p:sp>
        <p:nvSpPr>
          <p:cNvPr id="205" name="Striped Right Arrow 204"/>
          <p:cNvSpPr/>
          <p:nvPr/>
        </p:nvSpPr>
        <p:spPr>
          <a:xfrm rot="16200000" flipV="1">
            <a:off x="2079773" y="5738468"/>
            <a:ext cx="1734109" cy="20402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8"/>
          </a:p>
        </p:txBody>
      </p:sp>
    </p:spTree>
    <p:extLst>
      <p:ext uri="{BB962C8B-B14F-4D97-AF65-F5344CB8AC3E}">
        <p14:creationId xmlns:p14="http://schemas.microsoft.com/office/powerpoint/2010/main" val="323984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Box 385"/>
          <p:cNvSpPr txBox="1"/>
          <p:nvPr/>
        </p:nvSpPr>
        <p:spPr>
          <a:xfrm>
            <a:off x="963658" y="3944577"/>
            <a:ext cx="1364302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ct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Code table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43137" y="183833"/>
            <a:ext cx="7921226" cy="7386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200">
                <a:latin typeface="Lucida Console" panose="020B0609040504020204" pitchFamily="49" charset="0"/>
              </a:rPr>
              <a:t>huffman fluffs many mums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04375" y="1098110"/>
          <a:ext cx="1580275" cy="600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h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u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m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a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n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‿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l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0101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u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s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‿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m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a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n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y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‿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m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u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m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s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52931" y="3390837"/>
            <a:ext cx="3415446" cy="465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0100 100 00 00 110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h    u   f  f  m</a:t>
            </a:r>
          </a:p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1011 1110 011 00 0101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a    n    ‿   f  l</a:t>
            </a:r>
          </a:p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100 00 00 1111 011 110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u   f  f  s    ‿   m</a:t>
            </a:r>
          </a:p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1011 1110 1010 011 110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a    n    y    ‿   m</a:t>
            </a:r>
          </a:p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100 110 1111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u   m   s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466097" y="3032665"/>
            <a:ext cx="2190641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ct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Encoded string</a:t>
            </a:r>
          </a:p>
        </p:txBody>
      </p:sp>
      <p:sp>
        <p:nvSpPr>
          <p:cNvPr id="143" name="Chevron 142"/>
          <p:cNvSpPr/>
          <p:nvPr/>
        </p:nvSpPr>
        <p:spPr>
          <a:xfrm>
            <a:off x="3373703" y="5244835"/>
            <a:ext cx="299800" cy="774167"/>
          </a:xfrm>
          <a:prstGeom prst="chevron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998">
              <a:solidFill>
                <a:schemeClr val="tx1"/>
              </a:solidFill>
            </a:endParaRPr>
          </a:p>
        </p:txBody>
      </p:sp>
      <p:sp>
        <p:nvSpPr>
          <p:cNvPr id="144" name="Chevron 143"/>
          <p:cNvSpPr/>
          <p:nvPr/>
        </p:nvSpPr>
        <p:spPr>
          <a:xfrm>
            <a:off x="5669642" y="5244835"/>
            <a:ext cx="299800" cy="774167"/>
          </a:xfrm>
          <a:prstGeom prst="chevron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998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8677" y="4274466"/>
          <a:ext cx="3049458" cy="293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char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code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# of bits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frequency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‿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a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h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0101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52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Box 385"/>
          <p:cNvSpPr txBox="1"/>
          <p:nvPr/>
        </p:nvSpPr>
        <p:spPr>
          <a:xfrm>
            <a:off x="963658" y="3944577"/>
            <a:ext cx="1364302" cy="399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ct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Code table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43137" y="183833"/>
            <a:ext cx="7921226" cy="73866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200">
                <a:latin typeface="Lucida Console" panose="020B0609040504020204" pitchFamily="49" charset="0"/>
              </a:rPr>
              <a:t>huffman fluffs many mums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52931" y="3390837"/>
            <a:ext cx="3415446" cy="4038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01001000  00011010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h   u  f   f m  a</a:t>
            </a:r>
          </a:p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11111001  10001011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  n   ‿    f l   u</a:t>
            </a:r>
          </a:p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00000011  11011110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  f f s     ‿ </a:t>
            </a:r>
            <a:r>
              <a:rPr lang="en-US" sz="1998" spc="315">
                <a:latin typeface="Lucida Console" panose="020B0609040504020204" pitchFamily="49" charset="0"/>
              </a:rPr>
              <a:t> </a:t>
            </a:r>
            <a:r>
              <a:rPr lang="en-US" sz="1998">
                <a:latin typeface="Lucida Console" panose="020B0609040504020204" pitchFamily="49" charset="0"/>
              </a:rPr>
              <a:t>m</a:t>
            </a:r>
          </a:p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10111110  10100111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a   n     y   ‿  m</a:t>
            </a:r>
          </a:p>
          <a:p>
            <a:pPr>
              <a:spcAft>
                <a:spcPts val="1680"/>
              </a:spcAft>
            </a:pPr>
            <a:r>
              <a:rPr lang="en-US" sz="1998">
                <a:latin typeface="Lucida Console" panose="020B0609040504020204" pitchFamily="49" charset="0"/>
              </a:rPr>
              <a:t>10100110  1111</a:t>
            </a:r>
            <a:r>
              <a:rPr lang="en-US" sz="1998">
                <a:solidFill>
                  <a:srgbClr val="B2B2B2"/>
                </a:solidFill>
                <a:latin typeface="Lucida Console" panose="020B0609040504020204" pitchFamily="49" charset="0"/>
              </a:rPr>
              <a:t>0000</a:t>
            </a:r>
            <a:br>
              <a:rPr lang="en-US" sz="1998">
                <a:latin typeface="Lucida Console" panose="020B0609040504020204" pitchFamily="49" charset="0"/>
              </a:rPr>
            </a:br>
            <a:r>
              <a:rPr lang="en-US" sz="1998">
                <a:latin typeface="Lucida Console" panose="020B0609040504020204" pitchFamily="49" charset="0"/>
              </a:rPr>
              <a:t>  u  m    s</a:t>
            </a:r>
          </a:p>
        </p:txBody>
      </p:sp>
      <p:sp>
        <p:nvSpPr>
          <p:cNvPr id="143" name="Chevron 142"/>
          <p:cNvSpPr/>
          <p:nvPr/>
        </p:nvSpPr>
        <p:spPr>
          <a:xfrm>
            <a:off x="3373703" y="5244835"/>
            <a:ext cx="299800" cy="774167"/>
          </a:xfrm>
          <a:prstGeom prst="chevron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998">
              <a:solidFill>
                <a:schemeClr val="tx1"/>
              </a:solidFill>
            </a:endParaRPr>
          </a:p>
        </p:txBody>
      </p:sp>
      <p:sp>
        <p:nvSpPr>
          <p:cNvPr id="144" name="Chevron 143"/>
          <p:cNvSpPr/>
          <p:nvPr/>
        </p:nvSpPr>
        <p:spPr>
          <a:xfrm>
            <a:off x="5669642" y="5244835"/>
            <a:ext cx="299800" cy="774167"/>
          </a:xfrm>
          <a:prstGeom prst="chevron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998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8677" y="4274466"/>
          <a:ext cx="3049458" cy="293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char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code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# of bits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frequency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f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‿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a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1011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1110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1010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h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0100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>
                          <a:effectLst/>
                        </a:rPr>
                        <a:t>0101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96012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>
                          <a:effectLst/>
                        </a:rPr>
                        <a:t>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1" marR="8001" marT="800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71224" y="2948443"/>
            <a:ext cx="2190641" cy="593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3469" indent="-1083469" algn="ctr">
              <a:tabLst>
                <a:tab pos="1080135" algn="l"/>
              </a:tabLst>
            </a:pPr>
            <a:r>
              <a:rPr lang="en-US" sz="1998">
                <a:solidFill>
                  <a:srgbClr val="0070C0"/>
                </a:solidFill>
              </a:rPr>
              <a:t>Encoded string</a:t>
            </a:r>
          </a:p>
          <a:p>
            <a:pPr marL="1083469" indent="-1083469" algn="ctr">
              <a:tabLst>
                <a:tab pos="1080135" algn="l"/>
              </a:tabLst>
            </a:pPr>
            <a:r>
              <a:rPr lang="en-US" sz="1260">
                <a:solidFill>
                  <a:srgbClr val="0070C0"/>
                </a:solidFill>
              </a:rPr>
              <a:t>10 bytes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04375" y="1098110"/>
          <a:ext cx="1580275" cy="600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h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u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m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a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n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‿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l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0101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u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f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s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‿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m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a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n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y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‿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011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m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u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100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m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110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Lucida Console" panose="020B0609040504020204" pitchFamily="49" charset="0"/>
                        </a:rPr>
                        <a:t>s</a:t>
                      </a:r>
                    </a:p>
                  </a:txBody>
                  <a:tcPr marL="96012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Lucida Console" panose="020B0609040504020204" pitchFamily="49" charset="0"/>
                        </a:rPr>
                        <a:t>1111</a:t>
                      </a:r>
                    </a:p>
                  </a:txBody>
                  <a:tcPr marL="48006" marR="48006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52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testing</a:t>
            </a:r>
          </a:p>
        </p:txBody>
      </p:sp>
    </p:spTree>
    <p:extLst>
      <p:ext uri="{BB962C8B-B14F-4D97-AF65-F5344CB8AC3E}">
        <p14:creationId xmlns:p14="http://schemas.microsoft.com/office/powerpoint/2010/main" val="129119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9372600" cy="6324600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US"/>
              <a:t>Tests should be able to run in any order</a:t>
            </a:r>
          </a:p>
          <a:p>
            <a:pPr lvl="1">
              <a:spcBef>
                <a:spcPts val="0"/>
              </a:spcBef>
            </a:pPr>
            <a:r>
              <a:rPr lang="en-US"/>
              <a:t>Ex:  test_read(…) should not depend on test_write(…)</a:t>
            </a:r>
          </a:p>
          <a:p>
            <a:pPr lvl="1">
              <a:spcBef>
                <a:spcPts val="0"/>
              </a:spcBef>
            </a:pPr>
            <a:r>
              <a:rPr lang="en-US"/>
              <a:t>It shouldn’t matter if you run…</a:t>
            </a:r>
            <a:br>
              <a:rPr lang="en-US"/>
            </a:br>
            <a:r>
              <a:rPr lang="en-US" sz="2400" b="1">
                <a:latin typeface="Lucida Console" panose="020B0609040504020204" pitchFamily="49" charset="0"/>
              </a:rPr>
              <a:t>  </a:t>
            </a:r>
            <a:r>
              <a:rPr lang="en-US" sz="2400">
                <a:latin typeface="Lucida Console" panose="020B0609040504020204" pitchFamily="49" charset="0"/>
              </a:rPr>
              <a:t>mu_run(</a:t>
            </a:r>
            <a:r>
              <a:rPr lang="en-US" sz="2400" b="1">
                <a:latin typeface="Lucida Console" panose="020B0609040504020204" pitchFamily="49" charset="0"/>
              </a:rPr>
              <a:t> test_write </a:t>
            </a:r>
            <a:r>
              <a:rPr lang="en-US" sz="2400">
                <a:latin typeface="Lucida Console" panose="020B0609040504020204" pitchFamily="49" charset="0"/>
              </a:rPr>
              <a:t>);</a:t>
            </a:r>
            <a:br>
              <a:rPr lang="en-US" sz="2400" b="1">
                <a:latin typeface="Lucida Console" panose="020B0609040504020204" pitchFamily="49" charset="0"/>
              </a:rPr>
            </a:br>
            <a:r>
              <a:rPr lang="en-US" sz="2400" b="1">
                <a:latin typeface="Lucida Console" panose="020B0609040504020204" pitchFamily="49" charset="0"/>
              </a:rPr>
              <a:t>  </a:t>
            </a:r>
            <a:r>
              <a:rPr lang="en-US" sz="2400">
                <a:latin typeface="Lucida Console" panose="020B0609040504020204" pitchFamily="49" charset="0"/>
              </a:rPr>
              <a:t>mu_run(</a:t>
            </a:r>
            <a:r>
              <a:rPr lang="en-US" sz="2400" b="1">
                <a:latin typeface="Lucida Console" panose="020B0609040504020204" pitchFamily="49" charset="0"/>
              </a:rPr>
              <a:t> test_read </a:t>
            </a:r>
            <a:r>
              <a:rPr lang="en-US" sz="2400">
                <a:latin typeface="Lucida Console" panose="020B0609040504020204" pitchFamily="49" charset="0"/>
              </a:rPr>
              <a:t>);</a:t>
            </a:r>
            <a:br>
              <a:rPr lang="en-US" sz="2400" b="1">
                <a:latin typeface="Lucida Console" panose="020B0609040504020204" pitchFamily="49" charset="0"/>
              </a:rPr>
            </a:br>
            <a:r>
              <a:rPr lang="en-US"/>
              <a:t>… or …</a:t>
            </a:r>
            <a:br>
              <a:rPr lang="en-US"/>
            </a:br>
            <a:r>
              <a:rPr lang="en-US" sz="2400" b="1">
                <a:latin typeface="Lucida Console" panose="020B0609040504020204" pitchFamily="49" charset="0"/>
              </a:rPr>
              <a:t>  </a:t>
            </a:r>
            <a:r>
              <a:rPr lang="en-US" sz="2400">
                <a:latin typeface="Lucida Console" panose="020B0609040504020204" pitchFamily="49" charset="0"/>
              </a:rPr>
              <a:t>mu_run(</a:t>
            </a:r>
            <a:r>
              <a:rPr lang="en-US" sz="2400" b="1">
                <a:latin typeface="Lucida Console" panose="020B0609040504020204" pitchFamily="49" charset="0"/>
              </a:rPr>
              <a:t> test_read </a:t>
            </a:r>
            <a:r>
              <a:rPr lang="en-US" sz="2400">
                <a:latin typeface="Lucida Console" panose="020B0609040504020204" pitchFamily="49" charset="0"/>
              </a:rPr>
              <a:t>);</a:t>
            </a:r>
            <a:br>
              <a:rPr lang="en-US" sz="2400" b="1">
                <a:latin typeface="Lucida Console" panose="020B0609040504020204" pitchFamily="49" charset="0"/>
              </a:rPr>
            </a:br>
            <a:r>
              <a:rPr lang="en-US" sz="2400" b="1">
                <a:latin typeface="Lucida Console" panose="020B0609040504020204" pitchFamily="49" charset="0"/>
              </a:rPr>
              <a:t>  </a:t>
            </a:r>
            <a:r>
              <a:rPr lang="en-US" sz="2400">
                <a:latin typeface="Lucida Console" panose="020B0609040504020204" pitchFamily="49" charset="0"/>
              </a:rPr>
              <a:t>mu_run(</a:t>
            </a:r>
            <a:r>
              <a:rPr lang="en-US" sz="2400" b="1">
                <a:latin typeface="Lucida Console" panose="020B0609040504020204" pitchFamily="49" charset="0"/>
              </a:rPr>
              <a:t> test_write </a:t>
            </a:r>
            <a:r>
              <a:rPr lang="en-US" sz="2400">
                <a:latin typeface="Lucida Console" panose="020B0609040504020204" pitchFamily="49" charset="0"/>
              </a:rPr>
              <a:t>);</a:t>
            </a:r>
            <a:endParaRPr lang="en-US"/>
          </a:p>
          <a:p>
            <a:pPr>
              <a:spcBef>
                <a:spcPts val="1600"/>
              </a:spcBef>
            </a:pPr>
            <a:r>
              <a:rPr lang="en-US"/>
              <a:t>You should be able to comment out some tests without affecting others</a:t>
            </a:r>
          </a:p>
          <a:p>
            <a:pPr lvl="1">
              <a:spcBef>
                <a:spcPts val="0"/>
              </a:spcBef>
            </a:pPr>
            <a:r>
              <a:rPr lang="en-US"/>
              <a:t>Normally, you should be running all tests together</a:t>
            </a:r>
          </a:p>
          <a:p>
            <a:pPr lvl="1">
              <a:spcBef>
                <a:spcPts val="0"/>
              </a:spcBef>
            </a:pPr>
            <a:r>
              <a:rPr lang="en-US"/>
              <a:t>Need enough support code so each test is indepdendent.</a:t>
            </a:r>
          </a:p>
          <a:p>
            <a:pPr>
              <a:spcBef>
                <a:spcPts val="1600"/>
              </a:spcBef>
            </a:pPr>
            <a:r>
              <a:rPr lang="en-US"/>
              <a:t>Every test should start with a clean slate</a:t>
            </a:r>
          </a:p>
        </p:txBody>
      </p:sp>
    </p:spTree>
    <p:extLst>
      <p:ext uri="{BB962C8B-B14F-4D97-AF65-F5344CB8AC3E}">
        <p14:creationId xmlns:p14="http://schemas.microsoft.com/office/powerpoint/2010/main" val="142073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manual inspection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tests should be able to run on their own</a:t>
            </a:r>
          </a:p>
          <a:p>
            <a:pPr lvl="1"/>
            <a:r>
              <a:rPr lang="en-US"/>
              <a:t>Running all tests should require no human effort.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This is the foundation of regression testing</a:t>
            </a:r>
          </a:p>
          <a:p>
            <a:pPr lvl="1"/>
            <a:r>
              <a:rPr lang="en-US"/>
              <a:t>Regression testing means running all tests whenever something changes and/or periodically (e.g., nightly).</a:t>
            </a:r>
          </a:p>
        </p:txBody>
      </p:sp>
    </p:spTree>
    <p:extLst>
      <p:ext uri="{BB962C8B-B14F-4D97-AF65-F5344CB8AC3E}">
        <p14:creationId xmlns:p14="http://schemas.microsoft.com/office/powerpoint/2010/main" val="206868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Bugs vs. run-time error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“Bugs” are flaws in </a:t>
            </a:r>
            <a:r>
              <a:rPr lang="en-US" u="sng"/>
              <a:t>your code</a:t>
            </a:r>
            <a:r>
              <a:rPr lang="en-US"/>
              <a:t>.</a:t>
            </a:r>
          </a:p>
          <a:p>
            <a:pPr lvl="1"/>
            <a:r>
              <a:rPr lang="en-US"/>
              <a:t>Ex:  You forgot to check for something.</a:t>
            </a:r>
          </a:p>
          <a:p>
            <a:endParaRPr lang="en-US"/>
          </a:p>
          <a:p>
            <a:r>
              <a:rPr lang="en-US"/>
              <a:t>“Run-time error handling” means ensuring that the program behaves in a way that is helpful to the user, even when it receives unexpected or malformed inputs</a:t>
            </a:r>
          </a:p>
          <a:p>
            <a:pPr lvl="1"/>
            <a:r>
              <a:rPr lang="en-US"/>
              <a:t>Ex:  malformed BMP header</a:t>
            </a:r>
          </a:p>
        </p:txBody>
      </p:sp>
    </p:spTree>
    <p:extLst>
      <p:ext uri="{BB962C8B-B14F-4D97-AF65-F5344CB8AC3E}">
        <p14:creationId xmlns:p14="http://schemas.microsoft.com/office/powerpoint/2010/main" val="139804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test code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“Line coverage” means every line of the code being tested was executed at least once.</a:t>
            </a:r>
          </a:p>
          <a:p>
            <a:pPr>
              <a:spcBef>
                <a:spcPts val="1600"/>
              </a:spcBef>
            </a:pPr>
            <a:r>
              <a:rPr lang="en-US"/>
              <a:t>“Branch coverage” means for every conditional jump (If/While/For/Switch), we took the jump (condition true) and did not take the jump (condition false) at least once.</a:t>
            </a:r>
          </a:p>
          <a:p>
            <a:pPr>
              <a:spcBef>
                <a:spcPts val="1600"/>
              </a:spcBef>
            </a:pPr>
            <a:r>
              <a:rPr lang="en-US"/>
              <a:t>“Path coverage” means we tested every possible path through the code (unique combination of branches).  </a:t>
            </a:r>
            <a:r>
              <a:rPr lang="en-US" i="1"/>
              <a:t>This can be hard.</a:t>
            </a:r>
          </a:p>
          <a:p>
            <a:pPr marL="0" indent="0" algn="ctr">
              <a:spcBef>
                <a:spcPts val="1600"/>
              </a:spcBef>
              <a:buNone/>
            </a:pPr>
            <a:r>
              <a:rPr lang="en-US" sz="3200" b="1"/>
              <a:t>line coverage  ⊆  branch coverage  ⊆  path coverage</a:t>
            </a:r>
          </a:p>
        </p:txBody>
      </p:sp>
    </p:spTree>
    <p:extLst>
      <p:ext uri="{BB962C8B-B14F-4D97-AF65-F5344CB8AC3E}">
        <p14:creationId xmlns:p14="http://schemas.microsoft.com/office/powerpoint/2010/main" val="755542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4294967295"/>
          </p:nvPr>
        </p:nvSpPr>
        <p:spPr bwMode="auto">
          <a:xfrm>
            <a:off x="76200" y="6995"/>
            <a:ext cx="9487322" cy="71558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rgbClr val="888888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////// IMPLEMENTATION CODE //////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0066BB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report_weather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is_sunny, 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is_raining) {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008800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(is_sunny) {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printf("The sun is shining.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\n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");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008800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{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printf("The sun is not shining.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\n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");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008800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(is_raining) {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printf("It is raining.</a:t>
            </a:r>
            <a:r>
              <a:rPr kumimoji="0" lang="en-US" sz="1500" b="1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\n</a:t>
            </a: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");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500">
              <a:latin typeface="Lucida Console" panose="020B060904050402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/////////// TEST CODE ///////////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altLang="ja-JP" sz="1500" b="1">
                <a:solidFill>
                  <a:srgbClr val="333399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void</a:t>
            </a:r>
            <a:r>
              <a:rPr lang="ja-JP" altLang="en-US" sz="1500">
                <a:solidFill>
                  <a:srgbClr val="333399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 </a:t>
            </a:r>
            <a:r>
              <a:rPr lang="en-US" altLang="ja-JP" sz="1500" b="1">
                <a:solidFill>
                  <a:srgbClr val="0066BB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test_report_weather_1</a:t>
            </a:r>
            <a:r>
              <a:rPr lang="en-US" altLang="ja-JP" sz="1500">
                <a:solidFill>
                  <a:srgbClr val="0066BB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() { </a:t>
            </a:r>
            <a:r>
              <a:rPr lang="en-US" altLang="ja-JP" sz="1500" b="1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LINE coverage</a:t>
            </a:r>
            <a:endParaRPr lang="ja-JP" altLang="en-US" sz="1500" b="1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ja-JP" altLang="en-US" sz="1500">
                <a:latin typeface="Lucida Console" panose="020B0609040504020204" pitchFamily="49" charset="0"/>
                <a:ea typeface="MS Mincho" panose="02020609040205080304" pitchFamily="49" charset="-128"/>
              </a:rPr>
              <a:t>    </a:t>
            </a: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report_weather(</a:t>
            </a:r>
            <a:r>
              <a:rPr lang="en-US" altLang="ja-JP" sz="1500">
                <a:solidFill>
                  <a:srgbClr val="007020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true,  true);  </a:t>
            </a: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The sun is shining.  It is raining.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ja-JP" altLang="en-US" sz="1500">
                <a:latin typeface="Lucida Console" panose="020B0609040504020204" pitchFamily="49" charset="0"/>
                <a:ea typeface="MS Mincho" panose="02020609040205080304" pitchFamily="49" charset="-128"/>
              </a:rPr>
              <a:t>    </a:t>
            </a: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report_weather(</a:t>
            </a:r>
            <a:r>
              <a:rPr lang="en-US" altLang="ja-JP" sz="1500">
                <a:solidFill>
                  <a:srgbClr val="007020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false, true);  </a:t>
            </a: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The sun is not shining.  It is raining.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}</a:t>
            </a:r>
          </a:p>
          <a:p>
            <a:pPr marL="0" indent="0">
              <a:buNone/>
            </a:pPr>
            <a:endParaRPr lang="en-US" altLang="ja-JP" sz="1500"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altLang="ja-JP" sz="1500" b="1">
                <a:solidFill>
                  <a:srgbClr val="333399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void</a:t>
            </a:r>
            <a:r>
              <a:rPr lang="ja-JP" altLang="en-US" sz="1500">
                <a:solidFill>
                  <a:srgbClr val="333399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 </a:t>
            </a:r>
            <a:r>
              <a:rPr lang="en-US" altLang="ja-JP" sz="1500" b="1">
                <a:solidFill>
                  <a:srgbClr val="0066BB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test_report_weather_2</a:t>
            </a:r>
            <a:r>
              <a:rPr lang="en-US" altLang="ja-JP" sz="1500">
                <a:solidFill>
                  <a:srgbClr val="0066BB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() { </a:t>
            </a:r>
            <a:r>
              <a:rPr lang="en-US" altLang="ja-JP" sz="1500" b="1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BRANCH coverage</a:t>
            </a:r>
            <a:endParaRPr lang="ja-JP" altLang="en-US" sz="1500" b="1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ja-JP" altLang="en-US" sz="1500">
                <a:latin typeface="Lucida Console" panose="020B0609040504020204" pitchFamily="49" charset="0"/>
                <a:ea typeface="MS Mincho" panose="02020609040205080304" pitchFamily="49" charset="-128"/>
              </a:rPr>
              <a:t>    </a:t>
            </a: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report_weather(</a:t>
            </a:r>
            <a:r>
              <a:rPr lang="en-US" altLang="ja-JP" sz="1500">
                <a:solidFill>
                  <a:srgbClr val="007020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true,  true);  </a:t>
            </a: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The sun is shining.  It is raining.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ja-JP" altLang="en-US" sz="1500">
                <a:latin typeface="Lucida Console" panose="020B0609040504020204" pitchFamily="49" charset="0"/>
                <a:ea typeface="MS Mincho" panose="02020609040205080304" pitchFamily="49" charset="-128"/>
              </a:rPr>
              <a:t>    </a:t>
            </a: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report_weather(</a:t>
            </a:r>
            <a:r>
              <a:rPr lang="en-US" altLang="ja-JP" sz="1500">
                <a:solidFill>
                  <a:srgbClr val="007020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false, false); </a:t>
            </a: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The sun is not shining.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}</a:t>
            </a:r>
            <a:endParaRPr lang="ja-JP" altLang="en-US" sz="1500"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ja-JP" altLang="en-US" sz="1500"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altLang="ja-JP" sz="1500" b="1">
                <a:solidFill>
                  <a:srgbClr val="333399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void</a:t>
            </a:r>
            <a:r>
              <a:rPr lang="ja-JP" altLang="en-US" sz="1500">
                <a:solidFill>
                  <a:srgbClr val="333399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 </a:t>
            </a:r>
            <a:r>
              <a:rPr lang="en-US" altLang="ja-JP" sz="1500" b="1">
                <a:solidFill>
                  <a:srgbClr val="0066BB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test_report_weather_3</a:t>
            </a:r>
            <a:r>
              <a:rPr lang="en-US" altLang="ja-JP" sz="1500">
                <a:solidFill>
                  <a:srgbClr val="0066BB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() { </a:t>
            </a:r>
            <a:r>
              <a:rPr lang="en-US" altLang="ja-JP" sz="1500" b="1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PATH coverage</a:t>
            </a:r>
            <a:endParaRPr lang="ja-JP" altLang="en-US" sz="1500" b="1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ja-JP" altLang="en-US" sz="1500">
                <a:latin typeface="Lucida Console" panose="020B0609040504020204" pitchFamily="49" charset="0"/>
                <a:ea typeface="MS Mincho" panose="02020609040205080304" pitchFamily="49" charset="-128"/>
              </a:rPr>
              <a:t>    </a:t>
            </a: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report_weather(</a:t>
            </a:r>
            <a:r>
              <a:rPr lang="en-US" altLang="ja-JP" sz="1500">
                <a:solidFill>
                  <a:srgbClr val="007020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true,  true);  </a:t>
            </a: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The sun is shining.  It is raining.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ja-JP" altLang="en-US" sz="1500">
                <a:latin typeface="Lucida Console" panose="020B0609040504020204" pitchFamily="49" charset="0"/>
                <a:ea typeface="MS Mincho" panose="02020609040205080304" pitchFamily="49" charset="-128"/>
              </a:rPr>
              <a:t>    </a:t>
            </a: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report_weather(</a:t>
            </a:r>
            <a:r>
              <a:rPr lang="en-US" altLang="ja-JP" sz="1500">
                <a:solidFill>
                  <a:srgbClr val="007020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true,  false); </a:t>
            </a: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The sun is shining.  It is raining.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ja-JP" altLang="en-US" sz="1500">
                <a:latin typeface="Lucida Console" panose="020B0609040504020204" pitchFamily="49" charset="0"/>
                <a:ea typeface="MS Mincho" panose="02020609040205080304" pitchFamily="49" charset="-128"/>
              </a:rPr>
              <a:t>    </a:t>
            </a: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report_weather(</a:t>
            </a:r>
            <a:r>
              <a:rPr lang="en-US" altLang="ja-JP" sz="1500">
                <a:solidFill>
                  <a:srgbClr val="007020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false, true);  </a:t>
            </a: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The sun is not shining.  It is raining.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ja-JP" altLang="en-US" sz="1500">
                <a:latin typeface="Lucida Console" panose="020B0609040504020204" pitchFamily="49" charset="0"/>
                <a:ea typeface="MS Mincho" panose="02020609040205080304" pitchFamily="49" charset="-128"/>
              </a:rPr>
              <a:t>    </a:t>
            </a: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report_weather(</a:t>
            </a:r>
            <a:r>
              <a:rPr lang="en-US" altLang="ja-JP" sz="1500">
                <a:solidFill>
                  <a:srgbClr val="007020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false, false); </a:t>
            </a:r>
            <a:r>
              <a:rPr lang="en-US" altLang="ja-JP" sz="1500">
                <a:solidFill>
                  <a:srgbClr val="888888"/>
                </a:solidFill>
                <a:latin typeface="Lucida Console" panose="020B0609040504020204" pitchFamily="49" charset="0"/>
                <a:ea typeface="MS Mincho" panose="02020609040205080304" pitchFamily="49" charset="-128"/>
              </a:rPr>
              <a:t>// The sun is not shining.</a:t>
            </a:r>
            <a:endParaRPr lang="ja-JP" altLang="en-US" sz="1500">
              <a:solidFill>
                <a:srgbClr val="888888"/>
              </a:solidFill>
              <a:latin typeface="Lucida Console" panose="020B0609040504020204" pitchFamily="49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altLang="ja-JP" sz="1500">
                <a:latin typeface="Lucida Console" panose="020B0609040504020204" pitchFamily="49" charset="0"/>
                <a:ea typeface="MS Mincho" panose="02020609040205080304" pitchFamily="49" charset="-128"/>
              </a:rPr>
              <a:t>}</a:t>
            </a:r>
            <a:endParaRPr lang="ja-JP" altLang="en-US" sz="1500">
              <a:latin typeface="Lucida Console" panose="020B0609040504020204" pitchFamily="49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793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“Support functions” vs. “Helper functions”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9482"/>
            <a:ext cx="9144000" cy="5749636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For purposes of HW12 in ECE 264 (Spring 2019):</a:t>
            </a:r>
          </a:p>
          <a:p>
            <a:pPr>
              <a:spcBef>
                <a:spcPts val="2400"/>
              </a:spcBef>
            </a:pPr>
            <a:r>
              <a:rPr lang="en-US"/>
              <a:t>“Support function” is used much like a helper function, but may be tested by external code (i.e., for the homework)</a:t>
            </a:r>
          </a:p>
          <a:p>
            <a:pPr lvl="1">
              <a:spcBef>
                <a:spcPts val="0"/>
              </a:spcBef>
            </a:pPr>
            <a:r>
              <a:rPr lang="en-US"/>
              <a:t>set_pixel(…) and create_bmp(…)</a:t>
            </a:r>
          </a:p>
          <a:p>
            <a:pPr lvl="1">
              <a:spcBef>
                <a:spcPts val="0"/>
              </a:spcBef>
            </a:pPr>
            <a:r>
              <a:rPr lang="en-US"/>
              <a:t>Note:  “Support function” is not standard terminology.</a:t>
            </a:r>
          </a:p>
          <a:p>
            <a:pPr>
              <a:spcBef>
                <a:spcPts val="2400"/>
              </a:spcBef>
            </a:pPr>
            <a:r>
              <a:rPr lang="en-US"/>
              <a:t>“Helper function”</a:t>
            </a:r>
          </a:p>
          <a:p>
            <a:pPr lvl="1">
              <a:spcBef>
                <a:spcPts val="0"/>
              </a:spcBef>
            </a:pPr>
            <a:r>
              <a:rPr lang="en-US">
                <a:latin typeface="Lucida Console" panose="020B0609040504020204" pitchFamily="49" charset="0"/>
              </a:rPr>
              <a:t>_</a:t>
            </a:r>
            <a:r>
              <a:rPr lang="en-US"/>
              <a:t>▒▒▒▒▒</a:t>
            </a:r>
            <a:r>
              <a:rPr lang="en-US">
                <a:latin typeface="Lucida Console" panose="020B0609040504020204" pitchFamily="49" charset="0"/>
              </a:rPr>
              <a:t>(…)</a:t>
            </a:r>
          </a:p>
          <a:p>
            <a:pPr lvl="1">
              <a:spcBef>
                <a:spcPts val="0"/>
              </a:spcBef>
            </a:pPr>
            <a:r>
              <a:rPr lang="en-US"/>
              <a:t>Not expected to be accessed by any external code.</a:t>
            </a:r>
          </a:p>
          <a:p>
            <a:pPr lvl="1">
              <a:spcBef>
                <a:spcPts val="0"/>
              </a:spcBef>
            </a:pPr>
            <a:r>
              <a:rPr lang="en-US"/>
              <a:t>This is standard terminology.</a:t>
            </a:r>
          </a:p>
        </p:txBody>
      </p:sp>
    </p:spTree>
    <p:extLst>
      <p:ext uri="{BB962C8B-B14F-4D97-AF65-F5344CB8AC3E}">
        <p14:creationId xmlns:p14="http://schemas.microsoft.com/office/powerpoint/2010/main" val="2863835758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Purdue-Cool">
      <a:dk1>
        <a:srgbClr val="000000"/>
      </a:dk1>
      <a:lt1>
        <a:srgbClr val="FFFFFF"/>
      </a:lt1>
      <a:dk2>
        <a:srgbClr val="A3792C"/>
      </a:dk2>
      <a:lt2>
        <a:srgbClr val="E3AE24"/>
      </a:lt2>
      <a:accent1>
        <a:srgbClr val="3F4B00"/>
      </a:accent1>
      <a:accent2>
        <a:srgbClr val="5C8727"/>
      </a:accent2>
      <a:accent3>
        <a:srgbClr val="2EAFA4"/>
      </a:accent3>
      <a:accent4>
        <a:srgbClr val="7ED0E0"/>
      </a:accent4>
      <a:accent5>
        <a:srgbClr val="7299C6"/>
      </a:accent5>
      <a:accent6>
        <a:srgbClr val="5C6F7B"/>
      </a:accent6>
      <a:hlink>
        <a:srgbClr val="7299C6"/>
      </a:hlink>
      <a:folHlink>
        <a:srgbClr val="7299C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Top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_template.potx.potm" id="{46663325-037E-4B6B-A1A1-7FFF3B6D0A41}" vid="{F8AF5332-335A-4963-B825-C5C3CD97D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263</TotalTime>
  <Words>3818</Words>
  <Application>Microsoft Office PowerPoint</Application>
  <PresentationFormat>Custom</PresentationFormat>
  <Paragraphs>1532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MS Mincho</vt:lpstr>
      <vt:lpstr>ＭＳ Ｐゴシック</vt:lpstr>
      <vt:lpstr>游ゴシック</vt:lpstr>
      <vt:lpstr>游ゴシック Light</vt:lpstr>
      <vt:lpstr>Arial</vt:lpstr>
      <vt:lpstr>Calibri</vt:lpstr>
      <vt:lpstr>Calibri Light</vt:lpstr>
      <vt:lpstr>Courier New</vt:lpstr>
      <vt:lpstr>Garamond</vt:lpstr>
      <vt:lpstr>Lucida Console</vt:lpstr>
      <vt:lpstr>Times New Roman</vt:lpstr>
      <vt:lpstr>Wingdings</vt:lpstr>
      <vt:lpstr>Main</vt:lpstr>
      <vt:lpstr>Objectives − Tue 4/5/2022</vt:lpstr>
      <vt:lpstr>3 A's</vt:lpstr>
      <vt:lpstr>Unit testing</vt:lpstr>
      <vt:lpstr>Order</vt:lpstr>
      <vt:lpstr>No manual inspection required</vt:lpstr>
      <vt:lpstr>Bugs vs. run-time error handling</vt:lpstr>
      <vt:lpstr>Types of test code coverage</vt:lpstr>
      <vt:lpstr>PowerPoint Presentation</vt:lpstr>
      <vt:lpstr>“Support functions” vs. “Helper functions”</vt:lpstr>
      <vt:lpstr>Thinking of test cases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− Wed 4/8/2020</dc:title>
  <dc:creator>aq</dc:creator>
  <cp:lastModifiedBy>Quinn, Alexander J</cp:lastModifiedBy>
  <cp:revision>5</cp:revision>
  <cp:lastPrinted>2019-01-10T16:55:58Z</cp:lastPrinted>
  <dcterms:created xsi:type="dcterms:W3CDTF">2020-04-08T14:44:57Z</dcterms:created>
  <dcterms:modified xsi:type="dcterms:W3CDTF">2022-04-05T17:24:10Z</dcterms:modified>
</cp:coreProperties>
</file>