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DB7BF"/>
    <a:srgbClr val="7FC0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AE39-D03E-4D7B-9986-894A7E50A9CE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FD21-3A10-4DF4-9FE8-AECA3877A3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Loudspeaker Response Curves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103-10     </a:t>
            </a:r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8382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Lavender Team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t="5831"/>
          <a:stretch>
            <a:fillRect/>
          </a:stretch>
        </p:blipFill>
        <p:spPr bwMode="auto">
          <a:xfrm>
            <a:off x="0" y="1447800"/>
            <a:ext cx="9144000" cy="37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8382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Sonic Blue Team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5769"/>
          <a:stretch>
            <a:fillRect/>
          </a:stretch>
        </p:blipFill>
        <p:spPr bwMode="auto">
          <a:xfrm>
            <a:off x="12740" y="1447800"/>
            <a:ext cx="9131260" cy="373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8382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Yellow Team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5776"/>
          <a:stretch>
            <a:fillRect/>
          </a:stretch>
        </p:blipFill>
        <p:spPr bwMode="auto">
          <a:xfrm>
            <a:off x="23711" y="1371600"/>
            <a:ext cx="9120289" cy="372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8382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Green Team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t="5882"/>
          <a:stretch>
            <a:fillRect/>
          </a:stretch>
        </p:blipFill>
        <p:spPr bwMode="auto">
          <a:xfrm>
            <a:off x="188341" y="1447800"/>
            <a:ext cx="8955659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9144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Pink Team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5900"/>
          <a:stretch>
            <a:fillRect/>
          </a:stretch>
        </p:blipFill>
        <p:spPr bwMode="auto">
          <a:xfrm>
            <a:off x="1" y="1524000"/>
            <a:ext cx="9144000" cy="373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t="6020"/>
          <a:stretch>
            <a:fillRect/>
          </a:stretch>
        </p:blipFill>
        <p:spPr bwMode="auto">
          <a:xfrm>
            <a:off x="0" y="1066800"/>
            <a:ext cx="9144000" cy="372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124200" y="47244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DB7BF"/>
                </a:solidFill>
              </a:rPr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YELLOW</a:t>
            </a:r>
          </a:p>
          <a:p>
            <a:r>
              <a:rPr lang="en-US" sz="2400" dirty="0" smtClean="0"/>
              <a:t>– </a:t>
            </a:r>
            <a:r>
              <a:rPr lang="en-US" sz="2400" dirty="0" smtClean="0"/>
              <a:t>GREEN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PINK</a:t>
            </a:r>
          </a:p>
          <a:p>
            <a:r>
              <a:rPr lang="en-US" sz="2400" dirty="0" smtClean="0">
                <a:solidFill>
                  <a:srgbClr val="3399FF"/>
                </a:solidFill>
              </a:rPr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BLUE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LAVENDAR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6858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Composite – Equal Drive Level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33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Loudspeaker Response Curves</vt:lpstr>
      <vt:lpstr>Slide 2</vt:lpstr>
      <vt:lpstr>Slide 3</vt:lpstr>
      <vt:lpstr>Slide 4</vt:lpstr>
      <vt:lpstr>Slide 5</vt:lpstr>
      <vt:lpstr>Slide 6</vt:lpstr>
      <vt:lpstr>Slide 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Loudspeaker Response Curves</dc:title>
  <dc:creator> </dc:creator>
  <cp:lastModifiedBy>meyer</cp:lastModifiedBy>
  <cp:revision>4</cp:revision>
  <dcterms:created xsi:type="dcterms:W3CDTF">2013-12-02T16:45:04Z</dcterms:created>
  <dcterms:modified xsi:type="dcterms:W3CDTF">2013-12-02T22:19:14Z</dcterms:modified>
</cp:coreProperties>
</file>