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-2700" y="-4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9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2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5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25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0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9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0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2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3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B31069-C6D1-4C1A-87E8-0ADDFF423F0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E6BDF8-5B01-4C68-8570-B053055DE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4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625E49-08D9-97BE-68DD-379802E2CD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52" t="24136" b="48332"/>
          <a:stretch>
            <a:fillRect/>
          </a:stretch>
        </p:blipFill>
        <p:spPr>
          <a:xfrm>
            <a:off x="0" y="0"/>
            <a:ext cx="10911840" cy="469087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F2A95F8-EE39-9D6C-7349-E6F69109FA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0831356"/>
            <a:ext cx="32918400" cy="305984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E0FC575-4BA9-9CAE-97DF-BE0F993602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91840" y="41648394"/>
            <a:ext cx="26334720" cy="142576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C7E8DCB-5D26-95B1-505E-6CB1655AA25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15" y="1243359"/>
            <a:ext cx="8852609" cy="22072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3E1589-AF49-1F17-72C0-2211489183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06100" y="0"/>
            <a:ext cx="22212300" cy="4690872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C6CCB0-5384-AF99-5D3F-9873F7E2A37A}"/>
              </a:ext>
            </a:extLst>
          </p:cNvPr>
          <p:cNvSpPr txBox="1">
            <a:spLocks/>
          </p:cNvSpPr>
          <p:nvPr/>
        </p:nvSpPr>
        <p:spPr>
          <a:xfrm>
            <a:off x="11644275" y="637276"/>
            <a:ext cx="199473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Title:</a:t>
            </a:r>
          </a:p>
          <a:p>
            <a:r>
              <a:rPr lang="en-US" sz="7200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Author(s):</a:t>
            </a:r>
          </a:p>
          <a:p>
            <a:r>
              <a:rPr lang="en-US" sz="7200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Affiliation: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F43ECC-F118-5503-F3D5-C26B85506085}"/>
              </a:ext>
            </a:extLst>
          </p:cNvPr>
          <p:cNvSpPr txBox="1"/>
          <p:nvPr/>
        </p:nvSpPr>
        <p:spPr>
          <a:xfrm>
            <a:off x="1706880" y="14975732"/>
            <a:ext cx="29504640" cy="12480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/>
              <a:t>Poster size: 36x48 inches (vertical)</a:t>
            </a:r>
          </a:p>
          <a:p>
            <a:pPr algn="ctr"/>
            <a:endParaRPr lang="en-US" sz="11500" dirty="0"/>
          </a:p>
          <a:p>
            <a:pPr algn="ctr"/>
            <a:r>
              <a:rPr lang="en-US" sz="11500" dirty="0"/>
              <a:t>Presenters are </a:t>
            </a:r>
            <a:r>
              <a:rPr lang="en-US" sz="11500" b="1" dirty="0"/>
              <a:t>responsible </a:t>
            </a:r>
            <a:r>
              <a:rPr lang="en-US" sz="11500" dirty="0"/>
              <a:t>for their own posters; easels will be provided.</a:t>
            </a:r>
          </a:p>
          <a:p>
            <a:endParaRPr lang="en-US" sz="11500" dirty="0"/>
          </a:p>
          <a:p>
            <a:pPr algn="ctr"/>
            <a:r>
              <a:rPr lang="en-US" sz="11500" b="1" dirty="0">
                <a:solidFill>
                  <a:srgbClr val="FF0000"/>
                </a:solidFill>
              </a:rPr>
              <a:t>Delete this text box and replace it with your content.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1F73B-219C-47B8-F36B-B24375D83806}"/>
              </a:ext>
            </a:extLst>
          </p:cNvPr>
          <p:cNvSpPr txBox="1"/>
          <p:nvPr/>
        </p:nvSpPr>
        <p:spPr>
          <a:xfrm>
            <a:off x="1706880" y="36504128"/>
            <a:ext cx="29504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You can add your logos below </a:t>
            </a:r>
            <a:r>
              <a:rPr lang="en-US" sz="5400" b="1" dirty="0">
                <a:solidFill>
                  <a:srgbClr val="FF0000"/>
                </a:solidFill>
              </a:rPr>
              <a:t>(delete this text box afterwards)</a:t>
            </a:r>
          </a:p>
        </p:txBody>
      </p:sp>
    </p:spTree>
    <p:extLst>
      <p:ext uri="{BB962C8B-B14F-4D97-AF65-F5344CB8AC3E}">
        <p14:creationId xmlns:p14="http://schemas.microsoft.com/office/powerpoint/2010/main" val="304133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1006</TotalTime>
  <Words>53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Franklin Gothic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Meileen Carolina Torres Naranjo</dc:creator>
  <cp:lastModifiedBy>Meileen Carolina Torres Naranjo</cp:lastModifiedBy>
  <cp:revision>13</cp:revision>
  <dcterms:created xsi:type="dcterms:W3CDTF">2026-05-11T17:26:17Z</dcterms:created>
  <dcterms:modified xsi:type="dcterms:W3CDTF">2026-05-14T12:34:10Z</dcterms:modified>
</cp:coreProperties>
</file>