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4" r:id="rId5"/>
    <p:sldId id="261" r:id="rId6"/>
    <p:sldId id="262" r:id="rId7"/>
    <p:sldId id="263" r:id="rId8"/>
    <p:sldId id="265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84">
          <p15:clr>
            <a:srgbClr val="A4A3A4"/>
          </p15:clr>
        </p15:guide>
        <p15:guide id="2" orient="horz" pos="960">
          <p15:clr>
            <a:srgbClr val="A4A3A4"/>
          </p15:clr>
        </p15:guide>
        <p15:guide id="3" orient="horz" pos="1056">
          <p15:clr>
            <a:srgbClr val="A4A3A4"/>
          </p15:clr>
        </p15:guide>
        <p15:guide id="4" orient="horz" pos="3648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8E2210"/>
    <a:srgbClr val="FFFF66"/>
    <a:srgbClr val="FFCC66"/>
    <a:srgbClr val="CC9900"/>
    <a:srgbClr val="FFCC00"/>
    <a:srgbClr val="33CC33"/>
    <a:srgbClr val="FF9933"/>
    <a:srgbClr val="FF9966"/>
    <a:srgbClr val="66FF6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3" autoAdjust="0"/>
    <p:restoredTop sz="86482" autoAdjust="0"/>
  </p:normalViewPr>
  <p:slideViewPr>
    <p:cSldViewPr snapToGrid="0">
      <p:cViewPr varScale="1">
        <p:scale>
          <a:sx n="99" d="100"/>
          <a:sy n="99" d="100"/>
        </p:scale>
        <p:origin x="2016" y="78"/>
      </p:cViewPr>
      <p:guideLst>
        <p:guide orient="horz" pos="3984"/>
        <p:guide orient="horz" pos="960"/>
        <p:guide orient="horz" pos="1056"/>
        <p:guide orient="horz" pos="3648"/>
        <p:guide orient="horz" pos="1488"/>
        <p:guide pos="28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-2323" y="-5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D084E7-F70B-4B3F-9F9D-E226B3D553B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2C5BC5-4CE7-43A4-A645-2762342AE553}">
      <dgm:prSet phldrT="[Text]"/>
      <dgm:spPr/>
      <dgm:t>
        <a:bodyPr/>
        <a:lstStyle/>
        <a:p>
          <a:r>
            <a:rPr lang="en-US" dirty="0"/>
            <a:t>Current Process</a:t>
          </a:r>
        </a:p>
      </dgm:t>
    </dgm:pt>
    <dgm:pt modelId="{D6CFCD0C-D844-48B0-AB51-2E39A5E02A1B}" type="parTrans" cxnId="{7D3D740E-FAC4-4C70-AA2D-A2B9B3937719}">
      <dgm:prSet/>
      <dgm:spPr/>
      <dgm:t>
        <a:bodyPr/>
        <a:lstStyle/>
        <a:p>
          <a:endParaRPr lang="en-US"/>
        </a:p>
      </dgm:t>
    </dgm:pt>
    <dgm:pt modelId="{285B39F2-2CC6-4A76-A4A4-050F011E3E39}" type="sibTrans" cxnId="{7D3D740E-FAC4-4C70-AA2D-A2B9B3937719}">
      <dgm:prSet/>
      <dgm:spPr/>
      <dgm:t>
        <a:bodyPr/>
        <a:lstStyle/>
        <a:p>
          <a:endParaRPr lang="en-US"/>
        </a:p>
      </dgm:t>
    </dgm:pt>
    <dgm:pt modelId="{8BB2936D-7B89-4ABC-874E-239F6F9ED31F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dirty="0"/>
            <a:t>Target Process</a:t>
          </a:r>
        </a:p>
        <a:p>
          <a:pPr>
            <a:spcAft>
              <a:spcPct val="35000"/>
            </a:spcAft>
          </a:pPr>
          <a:r>
            <a:rPr lang="en-US" sz="1400" i="1" dirty="0"/>
            <a:t>Step Definitions, Quick Reference Guides, RACI Chart, Audit Card</a:t>
          </a:r>
        </a:p>
      </dgm:t>
    </dgm:pt>
    <dgm:pt modelId="{48C59345-A84E-4530-8F57-30CCF18AC828}" type="parTrans" cxnId="{64139A78-4F7B-442C-A89C-25E07B0FD749}">
      <dgm:prSet/>
      <dgm:spPr/>
      <dgm:t>
        <a:bodyPr/>
        <a:lstStyle/>
        <a:p>
          <a:endParaRPr lang="en-US"/>
        </a:p>
      </dgm:t>
    </dgm:pt>
    <dgm:pt modelId="{9734245F-FF47-4D85-8EF4-B686D2A37AEC}" type="sibTrans" cxnId="{64139A78-4F7B-442C-A89C-25E07B0FD749}">
      <dgm:prSet/>
      <dgm:spPr/>
      <dgm:t>
        <a:bodyPr/>
        <a:lstStyle/>
        <a:p>
          <a:endParaRPr lang="en-US"/>
        </a:p>
      </dgm:t>
    </dgm:pt>
    <dgm:pt modelId="{566E48A8-0685-4943-9D10-863990D52389}">
      <dgm:prSet phldrT="[Text]"/>
      <dgm:spPr/>
      <dgm:t>
        <a:bodyPr/>
        <a:lstStyle/>
        <a:p>
          <a:r>
            <a:rPr lang="en-US" dirty="0"/>
            <a:t>Process Approval</a:t>
          </a:r>
        </a:p>
      </dgm:t>
    </dgm:pt>
    <dgm:pt modelId="{9225B790-BBD9-417F-B974-D1C01ACCBFCB}" type="parTrans" cxnId="{819E7FB8-9D9A-46F0-9B74-40147B246629}">
      <dgm:prSet/>
      <dgm:spPr/>
      <dgm:t>
        <a:bodyPr/>
        <a:lstStyle/>
        <a:p>
          <a:endParaRPr lang="en-US"/>
        </a:p>
      </dgm:t>
    </dgm:pt>
    <dgm:pt modelId="{7337C0FE-BA02-4C5C-8F0D-1DA26D5C5C79}" type="sibTrans" cxnId="{819E7FB8-9D9A-46F0-9B74-40147B246629}">
      <dgm:prSet/>
      <dgm:spPr/>
      <dgm:t>
        <a:bodyPr/>
        <a:lstStyle/>
        <a:p>
          <a:endParaRPr lang="en-US"/>
        </a:p>
      </dgm:t>
    </dgm:pt>
    <dgm:pt modelId="{47EE0DE5-BE1E-47CF-BD66-E97A924B087C}">
      <dgm:prSet phldrT="[Text]"/>
      <dgm:spPr/>
      <dgm:t>
        <a:bodyPr/>
        <a:lstStyle/>
        <a:p>
          <a:r>
            <a:rPr lang="en-US" dirty="0"/>
            <a:t>Employee Training</a:t>
          </a:r>
        </a:p>
      </dgm:t>
    </dgm:pt>
    <dgm:pt modelId="{57DA878C-F3F3-42DF-A87A-320B89E5EA5E}" type="parTrans" cxnId="{0F099E81-D8A5-4943-90C8-781CE1986AE0}">
      <dgm:prSet/>
      <dgm:spPr/>
      <dgm:t>
        <a:bodyPr/>
        <a:lstStyle/>
        <a:p>
          <a:endParaRPr lang="en-US"/>
        </a:p>
      </dgm:t>
    </dgm:pt>
    <dgm:pt modelId="{AEF6CFAC-28D7-479D-95B0-6C62DC80FA4B}" type="sibTrans" cxnId="{0F099E81-D8A5-4943-90C8-781CE1986AE0}">
      <dgm:prSet/>
      <dgm:spPr/>
      <dgm:t>
        <a:bodyPr/>
        <a:lstStyle/>
        <a:p>
          <a:endParaRPr lang="en-US"/>
        </a:p>
      </dgm:t>
    </dgm:pt>
    <dgm:pt modelId="{F3BDDD4A-20FF-4FF0-B2BA-05875641CBFE}">
      <dgm:prSet phldrT="[Text]"/>
      <dgm:spPr/>
      <dgm:t>
        <a:bodyPr/>
        <a:lstStyle/>
        <a:p>
          <a:r>
            <a:rPr lang="en-US" dirty="0"/>
            <a:t>Quarterly Process Audits</a:t>
          </a:r>
        </a:p>
      </dgm:t>
    </dgm:pt>
    <dgm:pt modelId="{A2C84605-5836-455E-A097-826802EB4EA5}" type="parTrans" cxnId="{D814CDB4-B71F-4DAB-9FBE-64196B742FA5}">
      <dgm:prSet/>
      <dgm:spPr/>
      <dgm:t>
        <a:bodyPr/>
        <a:lstStyle/>
        <a:p>
          <a:endParaRPr lang="en-US"/>
        </a:p>
      </dgm:t>
    </dgm:pt>
    <dgm:pt modelId="{560DEFD8-DC0A-4B4E-9FC8-578F2A598A4F}" type="sibTrans" cxnId="{D814CDB4-B71F-4DAB-9FBE-64196B742FA5}">
      <dgm:prSet/>
      <dgm:spPr/>
      <dgm:t>
        <a:bodyPr/>
        <a:lstStyle/>
        <a:p>
          <a:endParaRPr lang="en-US"/>
        </a:p>
      </dgm:t>
    </dgm:pt>
    <dgm:pt modelId="{53687240-AC53-43EC-97E8-9A2BCE260700}" type="pres">
      <dgm:prSet presAssocID="{B9D084E7-F70B-4B3F-9F9D-E226B3D553B8}" presName="Name0" presStyleCnt="0">
        <dgm:presLayoutVars>
          <dgm:dir/>
          <dgm:resizeHandles val="exact"/>
        </dgm:presLayoutVars>
      </dgm:prSet>
      <dgm:spPr/>
    </dgm:pt>
    <dgm:pt modelId="{18674B35-0CCC-4E24-93E3-CA5894DCAD37}" type="pres">
      <dgm:prSet presAssocID="{B9D084E7-F70B-4B3F-9F9D-E226B3D553B8}" presName="cycle" presStyleCnt="0"/>
      <dgm:spPr/>
    </dgm:pt>
    <dgm:pt modelId="{4C0FCC95-63E8-4EC4-9444-4BD6DE3DA255}" type="pres">
      <dgm:prSet presAssocID="{5F2C5BC5-4CE7-43A4-A645-2762342AE553}" presName="nodeFirstNode" presStyleLbl="node1" presStyleIdx="0" presStyleCnt="5">
        <dgm:presLayoutVars>
          <dgm:bulletEnabled val="1"/>
        </dgm:presLayoutVars>
      </dgm:prSet>
      <dgm:spPr/>
    </dgm:pt>
    <dgm:pt modelId="{180E560C-4EED-4884-BD89-B5FB3F66DD8B}" type="pres">
      <dgm:prSet presAssocID="{285B39F2-2CC6-4A76-A4A4-050F011E3E39}" presName="sibTransFirstNode" presStyleLbl="bgShp" presStyleIdx="0" presStyleCnt="1"/>
      <dgm:spPr/>
    </dgm:pt>
    <dgm:pt modelId="{3AC91A41-1D4F-4A15-852F-8704403F14D1}" type="pres">
      <dgm:prSet presAssocID="{8BB2936D-7B89-4ABC-874E-239F6F9ED31F}" presName="nodeFollowingNodes" presStyleLbl="node1" presStyleIdx="1" presStyleCnt="5" custScaleX="105267" custScaleY="101953" custRadScaleRad="104392" custRadScaleInc="8340">
        <dgm:presLayoutVars>
          <dgm:bulletEnabled val="1"/>
        </dgm:presLayoutVars>
      </dgm:prSet>
      <dgm:spPr/>
    </dgm:pt>
    <dgm:pt modelId="{DE566239-1EBB-409E-9AF8-D24E9CA6B341}" type="pres">
      <dgm:prSet presAssocID="{566E48A8-0685-4943-9D10-863990D52389}" presName="nodeFollowingNodes" presStyleLbl="node1" presStyleIdx="2" presStyleCnt="5" custRadScaleRad="99776" custRadScaleInc="-16274">
        <dgm:presLayoutVars>
          <dgm:bulletEnabled val="1"/>
        </dgm:presLayoutVars>
      </dgm:prSet>
      <dgm:spPr/>
    </dgm:pt>
    <dgm:pt modelId="{4D9FEF7A-B55D-4220-876E-326E6837C7D7}" type="pres">
      <dgm:prSet presAssocID="{47EE0DE5-BE1E-47CF-BD66-E97A924B087C}" presName="nodeFollowingNodes" presStyleLbl="node1" presStyleIdx="3" presStyleCnt="5" custRadScaleRad="102465" custRadScaleInc="17482">
        <dgm:presLayoutVars>
          <dgm:bulletEnabled val="1"/>
        </dgm:presLayoutVars>
      </dgm:prSet>
      <dgm:spPr/>
    </dgm:pt>
    <dgm:pt modelId="{AE03A9B6-3431-4BB9-9BC3-2CF3BE55BB21}" type="pres">
      <dgm:prSet presAssocID="{F3BDDD4A-20FF-4FF0-B2BA-05875641CBFE}" presName="nodeFollowingNodes" presStyleLbl="node1" presStyleIdx="4" presStyleCnt="5" custRadScaleRad="105074" custRadScaleInc="-7436">
        <dgm:presLayoutVars>
          <dgm:bulletEnabled val="1"/>
        </dgm:presLayoutVars>
      </dgm:prSet>
      <dgm:spPr/>
    </dgm:pt>
  </dgm:ptLst>
  <dgm:cxnLst>
    <dgm:cxn modelId="{7D3D740E-FAC4-4C70-AA2D-A2B9B3937719}" srcId="{B9D084E7-F70B-4B3F-9F9D-E226B3D553B8}" destId="{5F2C5BC5-4CE7-43A4-A645-2762342AE553}" srcOrd="0" destOrd="0" parTransId="{D6CFCD0C-D844-48B0-AB51-2E39A5E02A1B}" sibTransId="{285B39F2-2CC6-4A76-A4A4-050F011E3E39}"/>
    <dgm:cxn modelId="{9BFBF61D-B1FF-4308-8C3C-05B9E1A06060}" type="presOf" srcId="{F3BDDD4A-20FF-4FF0-B2BA-05875641CBFE}" destId="{AE03A9B6-3431-4BB9-9BC3-2CF3BE55BB21}" srcOrd="0" destOrd="0" presId="urn:microsoft.com/office/officeart/2005/8/layout/cycle3"/>
    <dgm:cxn modelId="{CF910525-D631-4DBA-BEE2-FEC69AA7F5B8}" type="presOf" srcId="{566E48A8-0685-4943-9D10-863990D52389}" destId="{DE566239-1EBB-409E-9AF8-D24E9CA6B341}" srcOrd="0" destOrd="0" presId="urn:microsoft.com/office/officeart/2005/8/layout/cycle3"/>
    <dgm:cxn modelId="{09FDD137-7619-45C4-B3A4-072C79ED13A9}" type="presOf" srcId="{8BB2936D-7B89-4ABC-874E-239F6F9ED31F}" destId="{3AC91A41-1D4F-4A15-852F-8704403F14D1}" srcOrd="0" destOrd="0" presId="urn:microsoft.com/office/officeart/2005/8/layout/cycle3"/>
    <dgm:cxn modelId="{BD74E167-F645-4AA4-8CEA-0272222B13B3}" type="presOf" srcId="{285B39F2-2CC6-4A76-A4A4-050F011E3E39}" destId="{180E560C-4EED-4884-BD89-B5FB3F66DD8B}" srcOrd="0" destOrd="0" presId="urn:microsoft.com/office/officeart/2005/8/layout/cycle3"/>
    <dgm:cxn modelId="{64139A78-4F7B-442C-A89C-25E07B0FD749}" srcId="{B9D084E7-F70B-4B3F-9F9D-E226B3D553B8}" destId="{8BB2936D-7B89-4ABC-874E-239F6F9ED31F}" srcOrd="1" destOrd="0" parTransId="{48C59345-A84E-4530-8F57-30CCF18AC828}" sibTransId="{9734245F-FF47-4D85-8EF4-B686D2A37AEC}"/>
    <dgm:cxn modelId="{CDC6175A-B5C0-4A98-8F64-762EB7E03B5D}" type="presOf" srcId="{B9D084E7-F70B-4B3F-9F9D-E226B3D553B8}" destId="{53687240-AC53-43EC-97E8-9A2BCE260700}" srcOrd="0" destOrd="0" presId="urn:microsoft.com/office/officeart/2005/8/layout/cycle3"/>
    <dgm:cxn modelId="{0F099E81-D8A5-4943-90C8-781CE1986AE0}" srcId="{B9D084E7-F70B-4B3F-9F9D-E226B3D553B8}" destId="{47EE0DE5-BE1E-47CF-BD66-E97A924B087C}" srcOrd="3" destOrd="0" parTransId="{57DA878C-F3F3-42DF-A87A-320B89E5EA5E}" sibTransId="{AEF6CFAC-28D7-479D-95B0-6C62DC80FA4B}"/>
    <dgm:cxn modelId="{53D4F790-B88F-48C8-9162-235EB7C57317}" type="presOf" srcId="{5F2C5BC5-4CE7-43A4-A645-2762342AE553}" destId="{4C0FCC95-63E8-4EC4-9444-4BD6DE3DA255}" srcOrd="0" destOrd="0" presId="urn:microsoft.com/office/officeart/2005/8/layout/cycle3"/>
    <dgm:cxn modelId="{D814CDB4-B71F-4DAB-9FBE-64196B742FA5}" srcId="{B9D084E7-F70B-4B3F-9F9D-E226B3D553B8}" destId="{F3BDDD4A-20FF-4FF0-B2BA-05875641CBFE}" srcOrd="4" destOrd="0" parTransId="{A2C84605-5836-455E-A097-826802EB4EA5}" sibTransId="{560DEFD8-DC0A-4B4E-9FC8-578F2A598A4F}"/>
    <dgm:cxn modelId="{819E7FB8-9D9A-46F0-9B74-40147B246629}" srcId="{B9D084E7-F70B-4B3F-9F9D-E226B3D553B8}" destId="{566E48A8-0685-4943-9D10-863990D52389}" srcOrd="2" destOrd="0" parTransId="{9225B790-BBD9-417F-B974-D1C01ACCBFCB}" sibTransId="{7337C0FE-BA02-4C5C-8F0D-1DA26D5C5C79}"/>
    <dgm:cxn modelId="{5165DCE3-84CD-47E9-A7CF-E4D98E0C6A6F}" type="presOf" srcId="{47EE0DE5-BE1E-47CF-BD66-E97A924B087C}" destId="{4D9FEF7A-B55D-4220-876E-326E6837C7D7}" srcOrd="0" destOrd="0" presId="urn:microsoft.com/office/officeart/2005/8/layout/cycle3"/>
    <dgm:cxn modelId="{C04D4EC7-399C-423E-A6AF-CC03D9F2D45C}" type="presParOf" srcId="{53687240-AC53-43EC-97E8-9A2BCE260700}" destId="{18674B35-0CCC-4E24-93E3-CA5894DCAD37}" srcOrd="0" destOrd="0" presId="urn:microsoft.com/office/officeart/2005/8/layout/cycle3"/>
    <dgm:cxn modelId="{F5AFDAF2-BD05-4A20-B03A-8FD65D862650}" type="presParOf" srcId="{18674B35-0CCC-4E24-93E3-CA5894DCAD37}" destId="{4C0FCC95-63E8-4EC4-9444-4BD6DE3DA255}" srcOrd="0" destOrd="0" presId="urn:microsoft.com/office/officeart/2005/8/layout/cycle3"/>
    <dgm:cxn modelId="{64C4680F-79E0-4DFE-AB96-4E8A446141B4}" type="presParOf" srcId="{18674B35-0CCC-4E24-93E3-CA5894DCAD37}" destId="{180E560C-4EED-4884-BD89-B5FB3F66DD8B}" srcOrd="1" destOrd="0" presId="urn:microsoft.com/office/officeart/2005/8/layout/cycle3"/>
    <dgm:cxn modelId="{6C0F5A95-65CF-4530-8312-39A3BE32E505}" type="presParOf" srcId="{18674B35-0CCC-4E24-93E3-CA5894DCAD37}" destId="{3AC91A41-1D4F-4A15-852F-8704403F14D1}" srcOrd="2" destOrd="0" presId="urn:microsoft.com/office/officeart/2005/8/layout/cycle3"/>
    <dgm:cxn modelId="{B50F440C-110C-4864-8855-047343476053}" type="presParOf" srcId="{18674B35-0CCC-4E24-93E3-CA5894DCAD37}" destId="{DE566239-1EBB-409E-9AF8-D24E9CA6B341}" srcOrd="3" destOrd="0" presId="urn:microsoft.com/office/officeart/2005/8/layout/cycle3"/>
    <dgm:cxn modelId="{EC4E0BD7-E4AF-4B60-B21A-A81DC28F681A}" type="presParOf" srcId="{18674B35-0CCC-4E24-93E3-CA5894DCAD37}" destId="{4D9FEF7A-B55D-4220-876E-326E6837C7D7}" srcOrd="4" destOrd="0" presId="urn:microsoft.com/office/officeart/2005/8/layout/cycle3"/>
    <dgm:cxn modelId="{B84B7EF7-4182-4540-B65D-7BDDD822768D}" type="presParOf" srcId="{18674B35-0CCC-4E24-93E3-CA5894DCAD37}" destId="{AE03A9B6-3431-4BB9-9BC3-2CF3BE55BB21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E560C-4EED-4884-BD89-B5FB3F66DD8B}">
      <dsp:nvSpPr>
        <dsp:cNvPr id="0" name=""/>
        <dsp:cNvSpPr/>
      </dsp:nvSpPr>
      <dsp:spPr>
        <a:xfrm>
          <a:off x="1127239" y="-28394"/>
          <a:ext cx="5005940" cy="5005940"/>
        </a:xfrm>
        <a:prstGeom prst="circularArrow">
          <a:avLst>
            <a:gd name="adj1" fmla="val 5544"/>
            <a:gd name="adj2" fmla="val 330680"/>
            <a:gd name="adj3" fmla="val 13785341"/>
            <a:gd name="adj4" fmla="val 17380236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0FCC95-63E8-4EC4-9444-4BD6DE3DA255}">
      <dsp:nvSpPr>
        <dsp:cNvPr id="0" name=""/>
        <dsp:cNvSpPr/>
      </dsp:nvSpPr>
      <dsp:spPr>
        <a:xfrm>
          <a:off x="2462924" y="2448"/>
          <a:ext cx="2334570" cy="1167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Current Process</a:t>
          </a:r>
        </a:p>
      </dsp:txBody>
      <dsp:txXfrm>
        <a:off x="2519906" y="59430"/>
        <a:ext cx="2220606" cy="1053321"/>
      </dsp:txXfrm>
    </dsp:sp>
    <dsp:sp modelId="{3AC91A41-1D4F-4A15-852F-8704403F14D1}">
      <dsp:nvSpPr>
        <dsp:cNvPr id="0" name=""/>
        <dsp:cNvSpPr/>
      </dsp:nvSpPr>
      <dsp:spPr>
        <a:xfrm>
          <a:off x="4572849" y="1624630"/>
          <a:ext cx="2457532" cy="11900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/>
            <a:t>Target Process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Step Definitions, Quick Reference Guides, RACI Chart, Audit Card</a:t>
          </a:r>
        </a:p>
      </dsp:txBody>
      <dsp:txXfrm>
        <a:off x="4630944" y="1682725"/>
        <a:ext cx="2341342" cy="1073892"/>
      </dsp:txXfrm>
    </dsp:sp>
    <dsp:sp modelId="{DE566239-1EBB-409E-9AF8-D24E9CA6B341}">
      <dsp:nvSpPr>
        <dsp:cNvPr id="0" name=""/>
        <dsp:cNvSpPr/>
      </dsp:nvSpPr>
      <dsp:spPr>
        <a:xfrm>
          <a:off x="3988983" y="3623052"/>
          <a:ext cx="2334570" cy="1167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Process Approval</a:t>
          </a:r>
        </a:p>
      </dsp:txBody>
      <dsp:txXfrm>
        <a:off x="4045965" y="3680034"/>
        <a:ext cx="2220606" cy="1053321"/>
      </dsp:txXfrm>
    </dsp:sp>
    <dsp:sp modelId="{4D9FEF7A-B55D-4220-876E-326E6837C7D7}">
      <dsp:nvSpPr>
        <dsp:cNvPr id="0" name=""/>
        <dsp:cNvSpPr/>
      </dsp:nvSpPr>
      <dsp:spPr>
        <a:xfrm>
          <a:off x="876560" y="3643150"/>
          <a:ext cx="2334570" cy="1167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Employee Training</a:t>
          </a:r>
        </a:p>
      </dsp:txBody>
      <dsp:txXfrm>
        <a:off x="933542" y="3700132"/>
        <a:ext cx="2220606" cy="1053321"/>
      </dsp:txXfrm>
    </dsp:sp>
    <dsp:sp modelId="{AE03A9B6-3431-4BB9-9BC3-2CF3BE55BB21}">
      <dsp:nvSpPr>
        <dsp:cNvPr id="0" name=""/>
        <dsp:cNvSpPr/>
      </dsp:nvSpPr>
      <dsp:spPr>
        <a:xfrm>
          <a:off x="282205" y="1612088"/>
          <a:ext cx="2334570" cy="1167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Quarterly Process Audits</a:t>
          </a:r>
        </a:p>
      </dsp:txBody>
      <dsp:txXfrm>
        <a:off x="339187" y="1669070"/>
        <a:ext cx="2220606" cy="1053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l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r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l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r" defTabSz="923186">
              <a:defRPr sz="1200"/>
            </a:lvl1pPr>
          </a:lstStyle>
          <a:p>
            <a:pPr>
              <a:defRPr/>
            </a:pPr>
            <a:fld id="{0B4EA55D-CA97-4C51-AF67-97DDA2CB5C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l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r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100"/>
            <a:ext cx="5607712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l" defTabSz="92318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r" defTabSz="923186">
              <a:defRPr sz="1200"/>
            </a:lvl1pPr>
          </a:lstStyle>
          <a:p>
            <a:pPr>
              <a:defRPr/>
            </a:pPr>
            <a:fld id="{4B4CC0D6-246E-4061-AD0D-876BB3ADB0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6C34E-EA35-4297-BD6C-5AB68405C7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4963E-6F57-40BD-A81A-F1F515347B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4E51-F2F2-45D0-8FE6-A87749504F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1"/>
            <a:ext cx="2057400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1"/>
            <a:ext cx="6019800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02B11-2466-4276-8498-0596F0BB7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8223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50951"/>
            <a:ext cx="8229600" cy="48736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99BEC-057F-4338-BCC1-167B0F2B45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50951"/>
            <a:ext cx="40386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0951"/>
            <a:ext cx="40386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18BC5-3410-4E8A-B91E-5000CAAEB3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B3AF-DA12-4562-BB6A-05C2265D18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FC375-4F91-48DF-AB26-65937C2C4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0951"/>
            <a:ext cx="4038600" cy="4873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0951"/>
            <a:ext cx="4038600" cy="4873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49B6E-BD04-4EC6-A31F-891EAFD0C3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921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645E-B90F-4D4B-9FE9-A189D6D821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CB2F9-1B6F-4F23-B564-9D7419E271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35CDF9-BFF9-4914-9FE6-0625D3D42DA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4814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B92E7-0981-4EF6-A7EB-32DAC57DF1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DE8E5-6C3F-4B49-9D54-A0F0E65B69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0" y="6303869"/>
            <a:ext cx="5410200" cy="366713"/>
            <a:chOff x="0" y="3984"/>
            <a:chExt cx="4679" cy="231"/>
          </a:xfrm>
        </p:grpSpPr>
        <p:sp>
          <p:nvSpPr>
            <p:cNvPr id="245768" name="Rectangle 8"/>
            <p:cNvSpPr>
              <a:spLocks noChangeArrowheads="1"/>
            </p:cNvSpPr>
            <p:nvPr userDrawn="1"/>
          </p:nvSpPr>
          <p:spPr bwMode="auto">
            <a:xfrm>
              <a:off x="0" y="3984"/>
              <a:ext cx="4560" cy="231"/>
            </a:xfrm>
            <a:prstGeom prst="rect">
              <a:avLst/>
            </a:prstGeom>
            <a:solidFill>
              <a:srgbClr val="C00C26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45769" name="Oval 9"/>
            <p:cNvSpPr>
              <a:spLocks noChangeArrowheads="1"/>
            </p:cNvSpPr>
            <p:nvPr userDrawn="1"/>
          </p:nvSpPr>
          <p:spPr bwMode="auto">
            <a:xfrm>
              <a:off x="4448" y="3984"/>
              <a:ext cx="231" cy="230"/>
            </a:xfrm>
            <a:prstGeom prst="ellipse">
              <a:avLst/>
            </a:prstGeom>
            <a:solidFill>
              <a:srgbClr val="C00C26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1"/>
            <a:ext cx="822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50951"/>
            <a:ext cx="8229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7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18465" y="6361113"/>
            <a:ext cx="6683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35CDF9-BFF9-4914-9FE6-0625D3D42D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-4762" y="937504"/>
            <a:ext cx="9153144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-4763" y="984250"/>
            <a:ext cx="9153144" cy="0"/>
          </a:xfrm>
          <a:prstGeom prst="line">
            <a:avLst/>
          </a:prstGeom>
          <a:noFill/>
          <a:ln w="63500">
            <a:solidFill>
              <a:srgbClr val="C00C2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518" y="6181631"/>
            <a:ext cx="1968497" cy="6095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70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i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countrymark.com/sites/RefineryMaintenance/Pages/WorkplaceHome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76338"/>
            <a:ext cx="6400800" cy="565484"/>
          </a:xfrm>
        </p:spPr>
        <p:txBody>
          <a:bodyPr/>
          <a:lstStyle/>
          <a:p>
            <a:pPr algn="r"/>
            <a:r>
              <a:rPr lang="en-US" dirty="0"/>
              <a:t>Management System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383090"/>
            <a:ext cx="7772400" cy="793248"/>
          </a:xfrm>
        </p:spPr>
        <p:txBody>
          <a:bodyPr/>
          <a:lstStyle/>
          <a:p>
            <a:r>
              <a:rPr lang="en-US" dirty="0"/>
              <a:t>CountryMark Workplace Excellence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94892" y="3741822"/>
            <a:ext cx="4677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Presented by: Thomas Noah and Leslie Day</a:t>
            </a:r>
          </a:p>
        </p:txBody>
      </p:sp>
    </p:spTree>
    <p:extLst>
      <p:ext uri="{BB962C8B-B14F-4D97-AF65-F5344CB8AC3E}">
        <p14:creationId xmlns:p14="http://schemas.microsoft.com/office/powerpoint/2010/main" val="13525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CountryMark at a glance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ADB3AF-DA12-4562-BB6A-05C2265D18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030" y="1399857"/>
            <a:ext cx="2908079" cy="2077858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0" y="3747206"/>
            <a:ext cx="2920109" cy="20778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5504" y="3747206"/>
            <a:ext cx="2908079" cy="207785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1941" y="1399857"/>
            <a:ext cx="2911642" cy="208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573919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CountryMark Management System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708" y="1564106"/>
            <a:ext cx="4394583" cy="324838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5104958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“We will become the industry benchmark for how we work”</a:t>
            </a:r>
          </a:p>
        </p:txBody>
      </p:sp>
    </p:spTree>
    <p:extLst>
      <p:ext uri="{BB962C8B-B14F-4D97-AF65-F5344CB8AC3E}">
        <p14:creationId xmlns:p14="http://schemas.microsoft.com/office/powerpoint/2010/main" val="2968931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Workplace Excellence Pathway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05915636"/>
              </p:ext>
            </p:extLst>
          </p:nvPr>
        </p:nvGraphicFramePr>
        <p:xfrm>
          <a:off x="988088" y="1095548"/>
          <a:ext cx="7321900" cy="5033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914" y="3010482"/>
            <a:ext cx="1593171" cy="117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8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954" y="96528"/>
            <a:ext cx="8229600" cy="822325"/>
          </a:xfrm>
        </p:spPr>
        <p:txBody>
          <a:bodyPr/>
          <a:lstStyle/>
          <a:p>
            <a:r>
              <a:rPr lang="en-US" sz="3000" dirty="0"/>
              <a:t>Striving to meet our Values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lowchart: Predefined Process 6"/>
          <p:cNvSpPr/>
          <p:nvPr/>
        </p:nvSpPr>
        <p:spPr bwMode="auto">
          <a:xfrm>
            <a:off x="348923" y="1118933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Flowchart: Predefined Process 7"/>
          <p:cNvSpPr/>
          <p:nvPr/>
        </p:nvSpPr>
        <p:spPr bwMode="auto">
          <a:xfrm>
            <a:off x="7307187" y="3062880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Flowchart: Predefined Process 8"/>
          <p:cNvSpPr/>
          <p:nvPr/>
        </p:nvSpPr>
        <p:spPr bwMode="auto">
          <a:xfrm>
            <a:off x="3132229" y="111893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lowchart: Predefined Process 9"/>
          <p:cNvSpPr/>
          <p:nvPr/>
        </p:nvSpPr>
        <p:spPr bwMode="auto">
          <a:xfrm>
            <a:off x="4523882" y="1118929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Flowchart: Predefined Process 10"/>
          <p:cNvSpPr/>
          <p:nvPr/>
        </p:nvSpPr>
        <p:spPr bwMode="auto">
          <a:xfrm>
            <a:off x="5915535" y="1118929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Flowchart: Predefined Process 11"/>
          <p:cNvSpPr/>
          <p:nvPr/>
        </p:nvSpPr>
        <p:spPr bwMode="auto">
          <a:xfrm>
            <a:off x="348923" y="2101512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Flowchart: Predefined Process 12"/>
          <p:cNvSpPr/>
          <p:nvPr/>
        </p:nvSpPr>
        <p:spPr bwMode="auto">
          <a:xfrm>
            <a:off x="1740576" y="2101512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lowchart: Predefined Process 13"/>
          <p:cNvSpPr/>
          <p:nvPr/>
        </p:nvSpPr>
        <p:spPr bwMode="auto">
          <a:xfrm>
            <a:off x="3132229" y="2101512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Flowchart: Predefined Process 14"/>
          <p:cNvSpPr/>
          <p:nvPr/>
        </p:nvSpPr>
        <p:spPr bwMode="auto">
          <a:xfrm>
            <a:off x="4523882" y="210151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lowchart: Predefined Process 15"/>
          <p:cNvSpPr/>
          <p:nvPr/>
        </p:nvSpPr>
        <p:spPr bwMode="auto">
          <a:xfrm>
            <a:off x="5915535" y="2101510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Flowchart: Predefined Process 16"/>
          <p:cNvSpPr/>
          <p:nvPr/>
        </p:nvSpPr>
        <p:spPr bwMode="auto">
          <a:xfrm>
            <a:off x="348923" y="308409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Flowchart: Predefined Process 17"/>
          <p:cNvSpPr/>
          <p:nvPr/>
        </p:nvSpPr>
        <p:spPr bwMode="auto">
          <a:xfrm>
            <a:off x="1740576" y="3076363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Flowchart: Predefined Process 18"/>
          <p:cNvSpPr/>
          <p:nvPr/>
        </p:nvSpPr>
        <p:spPr bwMode="auto">
          <a:xfrm>
            <a:off x="3132229" y="308409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Flowchart: Predefined Process 19"/>
          <p:cNvSpPr/>
          <p:nvPr/>
        </p:nvSpPr>
        <p:spPr bwMode="auto">
          <a:xfrm>
            <a:off x="4523882" y="308409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Flowchart: Predefined Process 20"/>
          <p:cNvSpPr/>
          <p:nvPr/>
        </p:nvSpPr>
        <p:spPr bwMode="auto">
          <a:xfrm>
            <a:off x="5915535" y="3084091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Flowchart: Predefined Process 21"/>
          <p:cNvSpPr/>
          <p:nvPr/>
        </p:nvSpPr>
        <p:spPr bwMode="auto">
          <a:xfrm>
            <a:off x="348923" y="4066670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Flowchart: Predefined Process 22"/>
          <p:cNvSpPr/>
          <p:nvPr/>
        </p:nvSpPr>
        <p:spPr bwMode="auto">
          <a:xfrm>
            <a:off x="1740576" y="4066669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Flowchart: Predefined Process 23"/>
          <p:cNvSpPr/>
          <p:nvPr/>
        </p:nvSpPr>
        <p:spPr bwMode="auto">
          <a:xfrm>
            <a:off x="5915534" y="4066669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Flowchart: Predefined Process 25"/>
          <p:cNvSpPr/>
          <p:nvPr/>
        </p:nvSpPr>
        <p:spPr bwMode="auto">
          <a:xfrm>
            <a:off x="7307188" y="4048296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5176" y="1336621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Reliability Engineering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36828" y="1421259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Safety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28480" y="1382691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Supply Chain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20134" y="1336611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Work Management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11787" y="1336610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Regulatory Compliance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1215" y="2319202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Human Resources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36828" y="2403840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Quality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28481" y="2403840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Marketing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20133" y="2319202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Finance &amp; Accounting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011787" y="2319202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Project Management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1215" y="3301783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Strategy &amp; Optimization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836828" y="3294055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Management Systems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228480" y="3386421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Supply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06093" y="3294055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Information Technology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11787" y="3294054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Product Distribution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5175" y="4284360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Equipment &amp; Lubes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836827" y="4284359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Crude Gathering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03440" y="4265988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Turnaround Management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1787" y="4382563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Production</a:t>
            </a:r>
          </a:p>
        </p:txBody>
      </p:sp>
      <p:sp>
        <p:nvSpPr>
          <p:cNvPr id="51" name="Flowchart: Predefined Process 50"/>
          <p:cNvSpPr/>
          <p:nvPr/>
        </p:nvSpPr>
        <p:spPr bwMode="auto">
          <a:xfrm>
            <a:off x="7307188" y="1117988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Flowchart: Predefined Process 51"/>
          <p:cNvSpPr/>
          <p:nvPr/>
        </p:nvSpPr>
        <p:spPr bwMode="auto">
          <a:xfrm>
            <a:off x="7307188" y="2100569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Flowchart: Predefined Process 52"/>
          <p:cNvSpPr/>
          <p:nvPr/>
        </p:nvSpPr>
        <p:spPr bwMode="auto">
          <a:xfrm>
            <a:off x="1740576" y="1126024"/>
            <a:ext cx="1203158" cy="866273"/>
          </a:xfrm>
          <a:prstGeom prst="flowChartPredefined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03439" y="1416325"/>
            <a:ext cx="1010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Safety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403440" y="2318261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Yield Accounting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836826" y="1331687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Refining Operations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8292" y="5190889"/>
            <a:ext cx="88311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Excellence, Quality, Improvement, Innovation, Integrity, &amp; Reliability</a:t>
            </a:r>
          </a:p>
        </p:txBody>
      </p:sp>
      <p:sp>
        <p:nvSpPr>
          <p:cNvPr id="62" name="Striped Right Arrow 61"/>
          <p:cNvSpPr/>
          <p:nvPr/>
        </p:nvSpPr>
        <p:spPr bwMode="auto">
          <a:xfrm rot="5400000">
            <a:off x="3923039" y="4057828"/>
            <a:ext cx="1009176" cy="1142593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403439" y="3364260"/>
            <a:ext cx="10106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Division Order</a:t>
            </a:r>
          </a:p>
        </p:txBody>
      </p:sp>
    </p:spTree>
    <p:extLst>
      <p:ext uri="{BB962C8B-B14F-4D97-AF65-F5344CB8AC3E}">
        <p14:creationId xmlns:p14="http://schemas.microsoft.com/office/powerpoint/2010/main" val="429227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Refining PSM Management of Change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28721"/>
            <a:ext cx="7957633" cy="504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7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Compliance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5111" y="1250950"/>
            <a:ext cx="3782777" cy="4873625"/>
          </a:xfrm>
          <a:prstGeom prst="rect">
            <a:avLst/>
          </a:prstGeom>
        </p:spPr>
      </p:pic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44453" y="1158011"/>
            <a:ext cx="4038600" cy="27013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590" y="4118811"/>
            <a:ext cx="3524043" cy="176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37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Workplace Excellence Library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50951"/>
            <a:ext cx="8229600" cy="688381"/>
          </a:xfrm>
        </p:spPr>
        <p:txBody>
          <a:bodyPr/>
          <a:lstStyle/>
          <a:p>
            <a:r>
              <a:rPr lang="en-US" dirty="0">
                <a:hlinkClick r:id="rId2"/>
              </a:rPr>
              <a:t>Workplace Excellence Home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449B6E-BD04-4EC6-A31F-891EAFD0C31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71836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CountryMark 2014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311A"/>
      </a:accent1>
      <a:accent2>
        <a:srgbClr val="969696"/>
      </a:accent2>
      <a:accent3>
        <a:srgbClr val="FFFFFF"/>
      </a:accent3>
      <a:accent4>
        <a:srgbClr val="000000"/>
      </a:accent4>
      <a:accent5>
        <a:srgbClr val="DCADAB"/>
      </a:accent5>
      <a:accent6>
        <a:srgbClr val="878787"/>
      </a:accent6>
      <a:hlink>
        <a:srgbClr val="FFCC66"/>
      </a:hlink>
      <a:folHlink>
        <a:srgbClr val="336699"/>
      </a:folHlink>
    </a:clrScheme>
    <a:fontScheme name="Country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untry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ntryMar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F311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DCADAB"/>
        </a:accent5>
        <a:accent6>
          <a:srgbClr val="87878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F311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DCADAB"/>
        </a:accent5>
        <a:accent6>
          <a:srgbClr val="878787"/>
        </a:accent6>
        <a:hlink>
          <a:srgbClr val="B0753A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F311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DCADAB"/>
        </a:accent5>
        <a:accent6>
          <a:srgbClr val="878787"/>
        </a:accent6>
        <a:hlink>
          <a:srgbClr val="336699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ntryMark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F311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DCADAB"/>
        </a:accent5>
        <a:accent6>
          <a:srgbClr val="878787"/>
        </a:accent6>
        <a:hlink>
          <a:srgbClr val="336699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CountryMark</Template>
  <TotalTime>20672</TotalTime>
  <Words>138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CountryMark 2014</vt:lpstr>
      <vt:lpstr>CountryMark Workplace Excellence</vt:lpstr>
      <vt:lpstr>CountryMark at a glance</vt:lpstr>
      <vt:lpstr>CountryMark Management System</vt:lpstr>
      <vt:lpstr>Workplace Excellence Pathway</vt:lpstr>
      <vt:lpstr>Striving to meet our Values</vt:lpstr>
      <vt:lpstr>Refining PSM Management of Change</vt:lpstr>
      <vt:lpstr>Process Compliance</vt:lpstr>
      <vt:lpstr>Workplace Excellence Library</vt:lpstr>
    </vt:vector>
  </TitlesOfParts>
  <Company>ABG,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Smith</dc:creator>
  <cp:lastModifiedBy>Mentzer, Ray A</cp:lastModifiedBy>
  <cp:revision>1103</cp:revision>
  <cp:lastPrinted>2014-03-19T15:25:45Z</cp:lastPrinted>
  <dcterms:created xsi:type="dcterms:W3CDTF">2007-03-23T18:34:35Z</dcterms:created>
  <dcterms:modified xsi:type="dcterms:W3CDTF">2021-12-08T17:04:10Z</dcterms:modified>
</cp:coreProperties>
</file>