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4"/>
    <p:sldMasterId id="2147483707" r:id="rId5"/>
    <p:sldMasterId id="2147483721" r:id="rId6"/>
    <p:sldMasterId id="2147483735" r:id="rId7"/>
    <p:sldMasterId id="2147483751" r:id="rId8"/>
  </p:sldMasterIdLst>
  <p:notesMasterIdLst>
    <p:notesMasterId r:id="rId26"/>
  </p:notesMasterIdLst>
  <p:sldIdLst>
    <p:sldId id="266" r:id="rId9"/>
    <p:sldId id="263" r:id="rId10"/>
    <p:sldId id="282" r:id="rId11"/>
    <p:sldId id="259" r:id="rId12"/>
    <p:sldId id="2076137331" r:id="rId13"/>
    <p:sldId id="2076137333" r:id="rId14"/>
    <p:sldId id="275" r:id="rId15"/>
    <p:sldId id="2145707060" r:id="rId16"/>
    <p:sldId id="8336" r:id="rId17"/>
    <p:sldId id="276" r:id="rId18"/>
    <p:sldId id="2145707062" r:id="rId19"/>
    <p:sldId id="2145707063" r:id="rId20"/>
    <p:sldId id="2145707064" r:id="rId21"/>
    <p:sldId id="2145707065" r:id="rId22"/>
    <p:sldId id="8334" r:id="rId23"/>
    <p:sldId id="8338" r:id="rId24"/>
    <p:sldId id="2145707061" r:id="rId25"/>
  </p:sldIdLst>
  <p:sldSz cx="12192000" cy="6858000"/>
  <p:notesSz cx="69342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huitman, Abraham" initials="SA" lastIdx="1" clrIdx="0">
    <p:extLst>
      <p:ext uri="{19B8F6BF-5375-455C-9EA6-DF929625EA0E}">
        <p15:presenceInfo xmlns:p15="http://schemas.microsoft.com/office/powerpoint/2012/main" userId="S::abraham.schuitman@corteva.com::4cff440e-a580-4746-a657-e95097f02ca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AD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7B3AAF-33FE-4C70-9D0C-7C329DBD50E7}" v="14" dt="2021-12-06T17:55:57.2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0" autoAdjust="0"/>
    <p:restoredTop sz="94660"/>
  </p:normalViewPr>
  <p:slideViewPr>
    <p:cSldViewPr snapToGrid="0">
      <p:cViewPr varScale="1">
        <p:scale>
          <a:sx n="114" d="100"/>
          <a:sy n="114" d="100"/>
        </p:scale>
        <p:origin x="474" y="11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https://agcompany.sharepoint.com/teams/ppt/PSPL/CP_Pipeline_HeatMap.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80" b="1" i="0" u="none" strike="noStrike" kern="1200" spc="0" baseline="0">
                <a:solidFill>
                  <a:sysClr val="windowText" lastClr="000000"/>
                </a:solidFill>
                <a:latin typeface="+mn-lt"/>
                <a:ea typeface="+mn-ea"/>
                <a:cs typeface="+mn-cs"/>
              </a:defRPr>
            </a:pPr>
            <a:r>
              <a:rPr lang="en-US"/>
              <a:t>Sustainability Status</a:t>
            </a:r>
          </a:p>
        </c:rich>
      </c:tx>
      <c:layout>
        <c:manualLayout>
          <c:xMode val="edge"/>
          <c:yMode val="edge"/>
          <c:x val="0.29845713910499178"/>
          <c:y val="0"/>
        </c:manualLayout>
      </c:layout>
      <c:overlay val="0"/>
      <c:spPr>
        <a:noFill/>
        <a:ln>
          <a:noFill/>
        </a:ln>
        <a:effectLst/>
      </c:spPr>
      <c:txPr>
        <a:bodyPr rot="0" spcFirstLastPara="1" vertOverflow="ellipsis" vert="horz" wrap="square" anchor="ctr" anchorCtr="1"/>
        <a:lstStyle/>
        <a:p>
          <a:pPr>
            <a:defRPr sz="168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23504832541772797"/>
          <c:y val="0.16474829259202106"/>
          <c:w val="0.58766849297798895"/>
          <c:h val="0.79269347833762938"/>
        </c:manualLayout>
      </c:layout>
      <c:radarChart>
        <c:radarStyle val="marker"/>
        <c:varyColors val="0"/>
        <c:ser>
          <c:idx val="1"/>
          <c:order val="0"/>
          <c:tx>
            <c:strRef>
              <c:f>Graph_Data!$B$21</c:f>
              <c:strCache>
                <c:ptCount val="1"/>
                <c:pt idx="0">
                  <c:v>Red</c:v>
                </c:pt>
              </c:strCache>
            </c:strRef>
          </c:tx>
          <c:spPr>
            <a:ln w="254000" cap="rnd">
              <a:solidFill>
                <a:srgbClr val="FF3300"/>
              </a:solidFill>
              <a:round/>
            </a:ln>
            <a:effectLst/>
          </c:spPr>
          <c:marker>
            <c:symbol val="none"/>
          </c:marker>
          <c:cat>
            <c:strRef>
              <c:f>Graph_Data!$C$19:$I$19</c:f>
              <c:strCache>
                <c:ptCount val="7"/>
                <c:pt idx="0">
                  <c:v>PMI</c:v>
                </c:pt>
                <c:pt idx="1">
                  <c:v>Solvent</c:v>
                </c:pt>
                <c:pt idx="2">
                  <c:v>Tox</c:v>
                </c:pt>
                <c:pt idx="3">
                  <c:v>Rx Chem</c:v>
                </c:pt>
                <c:pt idx="4">
                  <c:v>Temp</c:v>
                </c:pt>
                <c:pt idx="5">
                  <c:v>Metals</c:v>
                </c:pt>
                <c:pt idx="6">
                  <c:v>Renewables</c:v>
                </c:pt>
              </c:strCache>
            </c:strRef>
          </c:cat>
          <c:val>
            <c:numRef>
              <c:f>Graph_Data!$C$21:$I$21</c:f>
              <c:numCache>
                <c:formatCode>General</c:formatCode>
                <c:ptCount val="7"/>
                <c:pt idx="0">
                  <c:v>9</c:v>
                </c:pt>
                <c:pt idx="1">
                  <c:v>9</c:v>
                </c:pt>
                <c:pt idx="2">
                  <c:v>9</c:v>
                </c:pt>
                <c:pt idx="3">
                  <c:v>9</c:v>
                </c:pt>
                <c:pt idx="4">
                  <c:v>9</c:v>
                </c:pt>
                <c:pt idx="5">
                  <c:v>9</c:v>
                </c:pt>
                <c:pt idx="6">
                  <c:v>9</c:v>
                </c:pt>
              </c:numCache>
            </c:numRef>
          </c:val>
          <c:extLst>
            <c:ext xmlns:c16="http://schemas.microsoft.com/office/drawing/2014/chart" uri="{C3380CC4-5D6E-409C-BE32-E72D297353CC}">
              <c16:uniqueId val="{00000000-9E95-4A5F-B754-E061C035A68A}"/>
            </c:ext>
          </c:extLst>
        </c:ser>
        <c:ser>
          <c:idx val="2"/>
          <c:order val="1"/>
          <c:tx>
            <c:strRef>
              <c:f>Graph_Data!$B$22</c:f>
              <c:strCache>
                <c:ptCount val="1"/>
                <c:pt idx="0">
                  <c:v>Orange</c:v>
                </c:pt>
              </c:strCache>
            </c:strRef>
          </c:tx>
          <c:spPr>
            <a:ln w="254000" cap="rnd">
              <a:solidFill>
                <a:srgbClr val="FF9900"/>
              </a:solidFill>
              <a:round/>
            </a:ln>
            <a:effectLst/>
          </c:spPr>
          <c:marker>
            <c:symbol val="none"/>
          </c:marker>
          <c:cat>
            <c:strRef>
              <c:f>Graph_Data!$C$19:$I$19</c:f>
              <c:strCache>
                <c:ptCount val="7"/>
                <c:pt idx="0">
                  <c:v>PMI</c:v>
                </c:pt>
                <c:pt idx="1">
                  <c:v>Solvent</c:v>
                </c:pt>
                <c:pt idx="2">
                  <c:v>Tox</c:v>
                </c:pt>
                <c:pt idx="3">
                  <c:v>Rx Chem</c:v>
                </c:pt>
                <c:pt idx="4">
                  <c:v>Temp</c:v>
                </c:pt>
                <c:pt idx="5">
                  <c:v>Metals</c:v>
                </c:pt>
                <c:pt idx="6">
                  <c:v>Renewables</c:v>
                </c:pt>
              </c:strCache>
            </c:strRef>
          </c:cat>
          <c:val>
            <c:numRef>
              <c:f>Graph_Data!$C$22:$I$22</c:f>
              <c:numCache>
                <c:formatCode>General</c:formatCode>
                <c:ptCount val="7"/>
                <c:pt idx="0">
                  <c:v>7</c:v>
                </c:pt>
                <c:pt idx="1">
                  <c:v>7</c:v>
                </c:pt>
                <c:pt idx="2">
                  <c:v>7</c:v>
                </c:pt>
                <c:pt idx="3">
                  <c:v>7</c:v>
                </c:pt>
                <c:pt idx="4">
                  <c:v>7</c:v>
                </c:pt>
                <c:pt idx="5">
                  <c:v>7</c:v>
                </c:pt>
                <c:pt idx="6">
                  <c:v>7</c:v>
                </c:pt>
              </c:numCache>
            </c:numRef>
          </c:val>
          <c:extLst>
            <c:ext xmlns:c16="http://schemas.microsoft.com/office/drawing/2014/chart" uri="{C3380CC4-5D6E-409C-BE32-E72D297353CC}">
              <c16:uniqueId val="{00000001-9E95-4A5F-B754-E061C035A68A}"/>
            </c:ext>
          </c:extLst>
        </c:ser>
        <c:ser>
          <c:idx val="4"/>
          <c:order val="2"/>
          <c:tx>
            <c:strRef>
              <c:f>Graph_Data!$B$23</c:f>
              <c:strCache>
                <c:ptCount val="1"/>
                <c:pt idx="0">
                  <c:v>Yellow</c:v>
                </c:pt>
              </c:strCache>
            </c:strRef>
          </c:tx>
          <c:spPr>
            <a:ln w="254000" cap="rnd">
              <a:solidFill>
                <a:srgbClr val="FFFF00"/>
              </a:solidFill>
              <a:round/>
            </a:ln>
            <a:effectLst/>
          </c:spPr>
          <c:marker>
            <c:symbol val="none"/>
          </c:marker>
          <c:cat>
            <c:strRef>
              <c:f>Graph_Data!$C$19:$I$19</c:f>
              <c:strCache>
                <c:ptCount val="7"/>
                <c:pt idx="0">
                  <c:v>PMI</c:v>
                </c:pt>
                <c:pt idx="1">
                  <c:v>Solvent</c:v>
                </c:pt>
                <c:pt idx="2">
                  <c:v>Tox</c:v>
                </c:pt>
                <c:pt idx="3">
                  <c:v>Rx Chem</c:v>
                </c:pt>
                <c:pt idx="4">
                  <c:v>Temp</c:v>
                </c:pt>
                <c:pt idx="5">
                  <c:v>Metals</c:v>
                </c:pt>
                <c:pt idx="6">
                  <c:v>Renewables</c:v>
                </c:pt>
              </c:strCache>
            </c:strRef>
          </c:cat>
          <c:val>
            <c:numRef>
              <c:f>Graph_Data!$C$23:$I$23</c:f>
              <c:numCache>
                <c:formatCode>General</c:formatCode>
                <c:ptCount val="7"/>
                <c:pt idx="0">
                  <c:v>5</c:v>
                </c:pt>
                <c:pt idx="1">
                  <c:v>5</c:v>
                </c:pt>
                <c:pt idx="2">
                  <c:v>5</c:v>
                </c:pt>
                <c:pt idx="3">
                  <c:v>5</c:v>
                </c:pt>
                <c:pt idx="4">
                  <c:v>5</c:v>
                </c:pt>
                <c:pt idx="5">
                  <c:v>5</c:v>
                </c:pt>
                <c:pt idx="6">
                  <c:v>5</c:v>
                </c:pt>
              </c:numCache>
            </c:numRef>
          </c:val>
          <c:extLst>
            <c:ext xmlns:c16="http://schemas.microsoft.com/office/drawing/2014/chart" uri="{C3380CC4-5D6E-409C-BE32-E72D297353CC}">
              <c16:uniqueId val="{00000002-9E95-4A5F-B754-E061C035A68A}"/>
            </c:ext>
          </c:extLst>
        </c:ser>
        <c:ser>
          <c:idx val="5"/>
          <c:order val="3"/>
          <c:tx>
            <c:strRef>
              <c:f>Graph_Data!$B$24</c:f>
              <c:strCache>
                <c:ptCount val="1"/>
                <c:pt idx="0">
                  <c:v>Lt Green</c:v>
                </c:pt>
              </c:strCache>
            </c:strRef>
          </c:tx>
          <c:spPr>
            <a:ln w="254000" cap="rnd">
              <a:solidFill>
                <a:srgbClr val="99FF33"/>
              </a:solidFill>
              <a:round/>
            </a:ln>
            <a:effectLst/>
          </c:spPr>
          <c:marker>
            <c:symbol val="none"/>
          </c:marker>
          <c:cat>
            <c:strRef>
              <c:f>Graph_Data!$C$19:$I$19</c:f>
              <c:strCache>
                <c:ptCount val="7"/>
                <c:pt idx="0">
                  <c:v>PMI</c:v>
                </c:pt>
                <c:pt idx="1">
                  <c:v>Solvent</c:v>
                </c:pt>
                <c:pt idx="2">
                  <c:v>Tox</c:v>
                </c:pt>
                <c:pt idx="3">
                  <c:v>Rx Chem</c:v>
                </c:pt>
                <c:pt idx="4">
                  <c:v>Temp</c:v>
                </c:pt>
                <c:pt idx="5">
                  <c:v>Metals</c:v>
                </c:pt>
                <c:pt idx="6">
                  <c:v>Renewables</c:v>
                </c:pt>
              </c:strCache>
            </c:strRef>
          </c:cat>
          <c:val>
            <c:numRef>
              <c:f>Graph_Data!$C$24:$I$24</c:f>
              <c:numCache>
                <c:formatCode>General</c:formatCode>
                <c:ptCount val="7"/>
                <c:pt idx="0">
                  <c:v>3</c:v>
                </c:pt>
                <c:pt idx="1">
                  <c:v>3</c:v>
                </c:pt>
                <c:pt idx="2">
                  <c:v>3</c:v>
                </c:pt>
                <c:pt idx="3">
                  <c:v>3</c:v>
                </c:pt>
                <c:pt idx="4">
                  <c:v>3</c:v>
                </c:pt>
                <c:pt idx="5">
                  <c:v>3</c:v>
                </c:pt>
                <c:pt idx="6">
                  <c:v>3</c:v>
                </c:pt>
              </c:numCache>
            </c:numRef>
          </c:val>
          <c:extLst>
            <c:ext xmlns:c16="http://schemas.microsoft.com/office/drawing/2014/chart" uri="{C3380CC4-5D6E-409C-BE32-E72D297353CC}">
              <c16:uniqueId val="{00000003-9E95-4A5F-B754-E061C035A68A}"/>
            </c:ext>
          </c:extLst>
        </c:ser>
        <c:ser>
          <c:idx val="3"/>
          <c:order val="4"/>
          <c:tx>
            <c:strRef>
              <c:f>Graph_Data!$B$25</c:f>
              <c:strCache>
                <c:ptCount val="1"/>
                <c:pt idx="0">
                  <c:v>Green</c:v>
                </c:pt>
              </c:strCache>
            </c:strRef>
          </c:tx>
          <c:spPr>
            <a:ln w="254000" cap="rnd">
              <a:solidFill>
                <a:srgbClr val="33CC33"/>
              </a:solidFill>
              <a:round/>
            </a:ln>
            <a:effectLst/>
          </c:spPr>
          <c:marker>
            <c:symbol val="none"/>
          </c:marker>
          <c:cat>
            <c:strRef>
              <c:f>Graph_Data!$C$19:$I$19</c:f>
              <c:strCache>
                <c:ptCount val="7"/>
                <c:pt idx="0">
                  <c:v>PMI</c:v>
                </c:pt>
                <c:pt idx="1">
                  <c:v>Solvent</c:v>
                </c:pt>
                <c:pt idx="2">
                  <c:v>Tox</c:v>
                </c:pt>
                <c:pt idx="3">
                  <c:v>Rx Chem</c:v>
                </c:pt>
                <c:pt idx="4">
                  <c:v>Temp</c:v>
                </c:pt>
                <c:pt idx="5">
                  <c:v>Metals</c:v>
                </c:pt>
                <c:pt idx="6">
                  <c:v>Renewables</c:v>
                </c:pt>
              </c:strCache>
            </c:strRef>
          </c:cat>
          <c:val>
            <c:numRef>
              <c:f>Graph_Data!$C$25:$I$25</c:f>
              <c:numCache>
                <c:formatCode>General</c:formatCode>
                <c:ptCount val="7"/>
                <c:pt idx="0">
                  <c:v>1</c:v>
                </c:pt>
                <c:pt idx="1">
                  <c:v>1</c:v>
                </c:pt>
                <c:pt idx="2">
                  <c:v>1</c:v>
                </c:pt>
                <c:pt idx="3">
                  <c:v>1</c:v>
                </c:pt>
                <c:pt idx="4">
                  <c:v>1</c:v>
                </c:pt>
                <c:pt idx="5">
                  <c:v>1</c:v>
                </c:pt>
                <c:pt idx="6">
                  <c:v>1</c:v>
                </c:pt>
              </c:numCache>
            </c:numRef>
          </c:val>
          <c:extLst>
            <c:ext xmlns:c16="http://schemas.microsoft.com/office/drawing/2014/chart" uri="{C3380CC4-5D6E-409C-BE32-E72D297353CC}">
              <c16:uniqueId val="{00000004-9E95-4A5F-B754-E061C035A68A}"/>
            </c:ext>
          </c:extLst>
        </c:ser>
        <c:ser>
          <c:idx val="0"/>
          <c:order val="5"/>
          <c:tx>
            <c:strRef>
              <c:f>Graph_Data!$B$20</c:f>
              <c:strCache>
                <c:ptCount val="1"/>
                <c:pt idx="0">
                  <c:v>Adavelt</c:v>
                </c:pt>
              </c:strCache>
            </c:strRef>
          </c:tx>
          <c:spPr>
            <a:ln w="38100" cap="rnd">
              <a:solidFill>
                <a:sysClr val="windowText" lastClr="000000"/>
              </a:solidFill>
              <a:round/>
            </a:ln>
            <a:effectLst/>
          </c:spPr>
          <c:marker>
            <c:symbol val="none"/>
          </c:marker>
          <c:cat>
            <c:strRef>
              <c:f>Graph_Data!$C$19:$I$19</c:f>
              <c:strCache>
                <c:ptCount val="7"/>
                <c:pt idx="0">
                  <c:v>PMI</c:v>
                </c:pt>
                <c:pt idx="1">
                  <c:v>Solvent</c:v>
                </c:pt>
                <c:pt idx="2">
                  <c:v>Tox</c:v>
                </c:pt>
                <c:pt idx="3">
                  <c:v>Rx Chem</c:v>
                </c:pt>
                <c:pt idx="4">
                  <c:v>Temp</c:v>
                </c:pt>
                <c:pt idx="5">
                  <c:v>Metals</c:v>
                </c:pt>
                <c:pt idx="6">
                  <c:v>Renewables</c:v>
                </c:pt>
              </c:strCache>
            </c:strRef>
          </c:cat>
          <c:val>
            <c:numRef>
              <c:f>Graph_Data!$C$20:$I$20</c:f>
              <c:numCache>
                <c:formatCode>General</c:formatCode>
                <c:ptCount val="7"/>
                <c:pt idx="0">
                  <c:v>3</c:v>
                </c:pt>
                <c:pt idx="1">
                  <c:v>7</c:v>
                </c:pt>
                <c:pt idx="2">
                  <c:v>5</c:v>
                </c:pt>
                <c:pt idx="3">
                  <c:v>9</c:v>
                </c:pt>
                <c:pt idx="4">
                  <c:v>3</c:v>
                </c:pt>
                <c:pt idx="5">
                  <c:v>0</c:v>
                </c:pt>
                <c:pt idx="6">
                  <c:v>5</c:v>
                </c:pt>
              </c:numCache>
            </c:numRef>
          </c:val>
          <c:extLst>
            <c:ext xmlns:c16="http://schemas.microsoft.com/office/drawing/2014/chart" uri="{C3380CC4-5D6E-409C-BE32-E72D297353CC}">
              <c16:uniqueId val="{00000005-9E95-4A5F-B754-E061C035A68A}"/>
            </c:ext>
          </c:extLst>
        </c:ser>
        <c:dLbls>
          <c:showLegendKey val="0"/>
          <c:showVal val="0"/>
          <c:showCatName val="0"/>
          <c:showSerName val="0"/>
          <c:showPercent val="0"/>
          <c:showBubbleSize val="0"/>
        </c:dLbls>
        <c:axId val="1080930224"/>
        <c:axId val="1041805200"/>
      </c:radarChart>
      <c:catAx>
        <c:axId val="1080930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crossAx val="1041805200"/>
        <c:crosses val="autoZero"/>
        <c:auto val="1"/>
        <c:lblAlgn val="ctr"/>
        <c:lblOffset val="100"/>
        <c:noMultiLvlLbl val="0"/>
      </c:catAx>
      <c:valAx>
        <c:axId val="10418052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crossAx val="1080930224"/>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b="1">
          <a:solidFill>
            <a:sysClr val="windowText" lastClr="000000"/>
          </a:solidFill>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emf"/><Relationship Id="rId1" Type="http://schemas.openxmlformats.org/officeDocument/2006/relationships/image" Target="../media/image2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27475" y="0"/>
            <a:ext cx="3005138" cy="461963"/>
          </a:xfrm>
          <a:prstGeom prst="rect">
            <a:avLst/>
          </a:prstGeom>
        </p:spPr>
        <p:txBody>
          <a:bodyPr vert="horz" lIns="91440" tIns="45720" rIns="91440" bIns="45720" rtlCol="0"/>
          <a:lstStyle>
            <a:lvl1pPr algn="r">
              <a:defRPr sz="1200"/>
            </a:lvl1pPr>
          </a:lstStyle>
          <a:p>
            <a:fld id="{1C567B59-072F-4C01-888F-C002CCCA20D7}" type="datetimeFigureOut">
              <a:rPr lang="en-US" smtClean="0"/>
              <a:t>12/14/2021</a:t>
            </a:fld>
            <a:endParaRPr lang="en-US"/>
          </a:p>
        </p:txBody>
      </p:sp>
      <p:sp>
        <p:nvSpPr>
          <p:cNvPr id="4" name="Slide Image Placeholder 3"/>
          <p:cNvSpPr>
            <a:spLocks noGrp="1" noRot="1" noChangeAspect="1"/>
          </p:cNvSpPr>
          <p:nvPr>
            <p:ph type="sldImg" idx="2"/>
          </p:nvPr>
        </p:nvSpPr>
        <p:spPr>
          <a:xfrm>
            <a:off x="701675" y="1152525"/>
            <a:ext cx="5530850" cy="31115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3738" y="4437063"/>
            <a:ext cx="5546725" cy="3630612"/>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8238"/>
            <a:ext cx="3005138" cy="46196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27475" y="8758238"/>
            <a:ext cx="3005138" cy="461962"/>
          </a:xfrm>
          <a:prstGeom prst="rect">
            <a:avLst/>
          </a:prstGeom>
        </p:spPr>
        <p:txBody>
          <a:bodyPr vert="horz" lIns="91440" tIns="45720" rIns="91440" bIns="45720" rtlCol="0" anchor="b"/>
          <a:lstStyle>
            <a:lvl1pPr algn="r">
              <a:defRPr sz="1200"/>
            </a:lvl1pPr>
          </a:lstStyle>
          <a:p>
            <a:fld id="{0DB8A0AB-CA9A-4189-B89A-8C360C48AF31}" type="slidenum">
              <a:rPr lang="en-US" smtClean="0"/>
              <a:t>‹#›</a:t>
            </a:fld>
            <a:endParaRPr lang="en-US"/>
          </a:p>
        </p:txBody>
      </p:sp>
    </p:spTree>
    <p:extLst>
      <p:ext uri="{BB962C8B-B14F-4D97-AF65-F5344CB8AC3E}">
        <p14:creationId xmlns:p14="http://schemas.microsoft.com/office/powerpoint/2010/main" val="1113546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F3BA56-C725-1A41-912E-3D2B8DED620A}" type="slidenum">
              <a:rPr lang="en-US" smtClean="0"/>
              <a:t>1</a:t>
            </a:fld>
            <a:endParaRPr lang="en-US"/>
          </a:p>
        </p:txBody>
      </p:sp>
    </p:spTree>
    <p:extLst>
      <p:ext uri="{BB962C8B-B14F-4D97-AF65-F5344CB8AC3E}">
        <p14:creationId xmlns:p14="http://schemas.microsoft.com/office/powerpoint/2010/main" val="2854378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mn-lt"/>
                <a:ea typeface="+mn-ea"/>
                <a:cs typeface="+mn-cs"/>
              </a:rPr>
              <a:t>TALKING POINTS: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Our 2030 sustainability goals create a sustainable future. </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Building trust is critical to agriculture’s long-term success. Trust with consumers, external stakeholders, and customers.​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Farming is full of uncertainty. Making long-term sustainability investments today reduce risk and help anticipate and react to economic, social, environmental, and regulatory changes.​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Sustainability grows demand by increasing business growth, and opening up new markets for our customers and for us. It drives innovations to increase yield, optimize inputs, and expand the solutions we offer to farmers.​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1E24B-5B35-4700-8E33-8EE3B9B7B8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0168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1E24B-5B35-4700-8E33-8EE3B9B7B8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0738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1E24B-5B35-4700-8E33-8EE3B9B7B8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8121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F3F1E24B-5B35-4700-8E33-8EE3B9B7B82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495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t>For the teams that develop the technology for AI manufacture, sustainability objectives are built upon the 12 Principles of Green Chemistry as defined by the American Chemical Society. </a:t>
            </a:r>
          </a:p>
          <a:p>
            <a:endParaRPr lang="en-US" sz="1800"/>
          </a:p>
          <a:p>
            <a:r>
              <a:rPr lang="en-US" sz="1800"/>
              <a:t>Teams track seven criteria to guide and prioritize research.  Those criteria are summarized on this slide along with one example of a radar plot that helps illustrate areas of opportunity as compromises are made in designing robust and cost-effective manufacturing technology.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1E24B-5B35-4700-8E33-8EE3B9B7B8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35418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emf"/><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emf"/><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emf"/><Relationship Id="rId1" Type="http://schemas.openxmlformats.org/officeDocument/2006/relationships/slideMaster" Target="../slideMasters/slideMaster5.xml"/><Relationship Id="rId4" Type="http://schemas.openxmlformats.org/officeDocument/2006/relationships/image" Target="../media/image15.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Whi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EA535CD-6133-4275-9389-E00E66DAB0DF}"/>
              </a:ext>
            </a:extLst>
          </p:cNvPr>
          <p:cNvSpPr/>
          <p:nvPr userDrawn="1"/>
        </p:nvSpPr>
        <p:spPr bwMode="hidden">
          <a:xfrm>
            <a:off x="0" y="6355080"/>
            <a:ext cx="12198096" cy="5120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CCDC8F-76D6-43AA-826B-F89A897C5BA1}"/>
              </a:ext>
            </a:extLst>
          </p:cNvPr>
          <p:cNvSpPr>
            <a:spLocks noGrp="1"/>
          </p:cNvSpPr>
          <p:nvPr>
            <p:ph type="ctrTitle"/>
          </p:nvPr>
        </p:nvSpPr>
        <p:spPr>
          <a:xfrm>
            <a:off x="941832" y="2651760"/>
            <a:ext cx="10698480" cy="1188720"/>
          </a:xfrm>
        </p:spPr>
        <p:txBody>
          <a:bodyPr anchor="b"/>
          <a:lstStyle>
            <a:lvl1pPr algn="l">
              <a:defRPr sz="4500"/>
            </a:lvl1pPr>
          </a:lstStyle>
          <a:p>
            <a:r>
              <a:rPr lang="en-US"/>
              <a:t>Click to edit Master title style</a:t>
            </a:r>
          </a:p>
        </p:txBody>
      </p:sp>
      <p:sp>
        <p:nvSpPr>
          <p:cNvPr id="3" name="Subtitle 2">
            <a:extLst>
              <a:ext uri="{FF2B5EF4-FFF2-40B4-BE49-F238E27FC236}">
                <a16:creationId xmlns:a16="http://schemas.microsoft.com/office/drawing/2014/main" id="{637C6AE9-BAED-46CF-BC4F-5E8CB711EDC4}"/>
              </a:ext>
            </a:extLst>
          </p:cNvPr>
          <p:cNvSpPr>
            <a:spLocks noGrp="1"/>
          </p:cNvSpPr>
          <p:nvPr>
            <p:ph type="subTitle" idx="1"/>
          </p:nvPr>
        </p:nvSpPr>
        <p:spPr>
          <a:xfrm>
            <a:off x="941832" y="4114800"/>
            <a:ext cx="10698480" cy="274320"/>
          </a:xfrm>
        </p:spPr>
        <p:txBody>
          <a:bodyPr anchor="t"/>
          <a:lstStyle>
            <a:lvl1pPr marL="0" indent="0" algn="l">
              <a:spcAft>
                <a:spcPts val="0"/>
              </a:spcAft>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DB241AEA-ED28-443E-84D1-A9CD0978E268}"/>
              </a:ext>
            </a:extLst>
          </p:cNvPr>
          <p:cNvSpPr>
            <a:spLocks noGrp="1"/>
          </p:cNvSpPr>
          <p:nvPr>
            <p:ph type="ftr" sz="quarter" idx="11"/>
          </p:nvPr>
        </p:nvSpPr>
        <p:spPr>
          <a:xfrm>
            <a:off x="941832" y="6492240"/>
            <a:ext cx="4114800" cy="182880"/>
          </a:xfrm>
        </p:spPr>
        <p:txBody>
          <a:bodyPr/>
          <a:lstStyle>
            <a:lvl1pPr algn="l">
              <a:lnSpc>
                <a:spcPct val="90000"/>
              </a:lnSpc>
              <a:defRPr i="1">
                <a:solidFill>
                  <a:schemeClr val="bg1"/>
                </a:solidFill>
              </a:defRPr>
            </a:lvl1pPr>
          </a:lstStyle>
          <a:p>
            <a:r>
              <a:rPr lang="en-US"/>
              <a:t>Confidential: do not distribute</a:t>
            </a:r>
          </a:p>
        </p:txBody>
      </p:sp>
      <p:sp>
        <p:nvSpPr>
          <p:cNvPr id="9" name="Text Placeholder 34">
            <a:extLst>
              <a:ext uri="{FF2B5EF4-FFF2-40B4-BE49-F238E27FC236}">
                <a16:creationId xmlns:a16="http://schemas.microsoft.com/office/drawing/2014/main" id="{EED06128-6ED5-4E9E-A040-6E30F7262781}"/>
              </a:ext>
            </a:extLst>
          </p:cNvPr>
          <p:cNvSpPr>
            <a:spLocks noGrp="1"/>
          </p:cNvSpPr>
          <p:nvPr>
            <p:ph type="body" sz="quarter" idx="10" hasCustomPrompt="1"/>
          </p:nvPr>
        </p:nvSpPr>
        <p:spPr>
          <a:xfrm>
            <a:off x="941832" y="4480560"/>
            <a:ext cx="3756429" cy="274320"/>
          </a:xfrm>
        </p:spPr>
        <p:txBody>
          <a:bodyPr/>
          <a:lstStyle>
            <a:lvl1pPr marL="0" indent="0">
              <a:spcBef>
                <a:spcPts val="0"/>
              </a:spcBef>
              <a:spcAft>
                <a:spcPts val="0"/>
              </a:spcAft>
              <a:buNone/>
              <a:defRPr sz="1600" cap="all" baseline="0">
                <a:solidFill>
                  <a:schemeClr val="tx2"/>
                </a:solidFill>
              </a:defRPr>
            </a:lvl1pPr>
          </a:lstStyle>
          <a:p>
            <a:pPr lvl="0"/>
            <a:r>
              <a:rPr lang="en-US"/>
              <a:t>Date</a:t>
            </a:r>
          </a:p>
        </p:txBody>
      </p:sp>
      <p:pic>
        <p:nvPicPr>
          <p:cNvPr id="7" name="Picture 6">
            <a:extLst>
              <a:ext uri="{FF2B5EF4-FFF2-40B4-BE49-F238E27FC236}">
                <a16:creationId xmlns:a16="http://schemas.microsoft.com/office/drawing/2014/main" id="{2AF8DF22-30F0-44A7-B803-621BA9BD06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1832" y="731520"/>
            <a:ext cx="2651760" cy="523744"/>
          </a:xfrm>
          <a:prstGeom prst="rect">
            <a:avLst/>
          </a:prstGeom>
        </p:spPr>
      </p:pic>
      <p:sp>
        <p:nvSpPr>
          <p:cNvPr id="8" name="Subtitle 2">
            <a:extLst>
              <a:ext uri="{FF2B5EF4-FFF2-40B4-BE49-F238E27FC236}">
                <a16:creationId xmlns:a16="http://schemas.microsoft.com/office/drawing/2014/main" id="{DE48BE05-2ECD-4491-A0C1-B189E1D93054}"/>
              </a:ext>
            </a:extLst>
          </p:cNvPr>
          <p:cNvSpPr txBox="1">
            <a:spLocks/>
          </p:cNvSpPr>
          <p:nvPr userDrawn="1"/>
        </p:nvSpPr>
        <p:spPr>
          <a:xfrm>
            <a:off x="9131389" y="6379376"/>
            <a:ext cx="3060612" cy="455595"/>
          </a:xfrm>
          <a:prstGeom prst="rect">
            <a:avLst/>
          </a:prstGeom>
        </p:spPr>
        <p:txBody>
          <a:bodyPr vert="horz" lIns="121920" tIns="60960" rIns="121920" bIns="6096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1200" i="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326112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C9D08CAD-493E-48DD-A14B-01743DE6548F}"/>
              </a:ext>
            </a:extLst>
          </p:cNvPr>
          <p:cNvGraphicFramePr>
            <a:graphicFrameLocks noGrp="1"/>
          </p:cNvGraphicFramePr>
          <p:nvPr userDrawn="1"/>
        </p:nvGraphicFramePr>
        <p:xfrm>
          <a:off x="0" y="6355080"/>
          <a:ext cx="12198096" cy="512064"/>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1839936348"/>
                    </a:ext>
                  </a:extLst>
                </a:gridCol>
                <a:gridCol w="10369296">
                  <a:extLst>
                    <a:ext uri="{9D8B030D-6E8A-4147-A177-3AD203B41FA5}">
                      <a16:colId xmlns:a16="http://schemas.microsoft.com/office/drawing/2014/main" val="1375401518"/>
                    </a:ext>
                  </a:extLst>
                </a:gridCol>
              </a:tblGrid>
              <a:tr h="512064">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854575129"/>
                  </a:ext>
                </a:extLst>
              </a:tr>
            </a:tbl>
          </a:graphicData>
        </a:graphic>
      </p:graphicFrame>
      <p:sp>
        <p:nvSpPr>
          <p:cNvPr id="2" name="Title 1">
            <a:extLst>
              <a:ext uri="{FF2B5EF4-FFF2-40B4-BE49-F238E27FC236}">
                <a16:creationId xmlns:a16="http://schemas.microsoft.com/office/drawing/2014/main" id="{9225C834-92D7-443A-B438-EB7B86C8BFFB}"/>
              </a:ext>
            </a:extLst>
          </p:cNvPr>
          <p:cNvSpPr>
            <a:spLocks noGrp="1"/>
          </p:cNvSpPr>
          <p:nvPr>
            <p:ph type="title"/>
          </p:nvPr>
        </p:nvSpPr>
        <p:spPr>
          <a:xfrm>
            <a:off x="576072" y="365125"/>
            <a:ext cx="11064240" cy="82296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195D0D6C-2EAB-4880-A732-DEC2C17288DE}"/>
              </a:ext>
            </a:extLst>
          </p:cNvPr>
          <p:cNvSpPr>
            <a:spLocks noGrp="1"/>
          </p:cNvSpPr>
          <p:nvPr>
            <p:ph sz="half" idx="1"/>
          </p:nvPr>
        </p:nvSpPr>
        <p:spPr>
          <a:xfrm>
            <a:off x="576071" y="1280160"/>
            <a:ext cx="5440553" cy="4846320"/>
          </a:xfrm>
        </p:spPr>
        <p:txBody>
          <a:bodyPr/>
          <a:lstStyle>
            <a:lvl1pPr>
              <a:defRPr sz="2000"/>
            </a:lvl1pPr>
            <a:lvl2pPr>
              <a:defRPr sz="2000"/>
            </a:lvl2pPr>
            <a:lvl3pPr>
              <a:defRPr sz="1600"/>
            </a:lvl3pPr>
            <a:lvl4pPr>
              <a:defRPr sz="14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98F9AF-05A2-4210-91F5-EEBE612BA04D}"/>
              </a:ext>
            </a:extLst>
          </p:cNvPr>
          <p:cNvSpPr>
            <a:spLocks noGrp="1"/>
          </p:cNvSpPr>
          <p:nvPr>
            <p:ph sz="half" idx="2"/>
          </p:nvPr>
        </p:nvSpPr>
        <p:spPr>
          <a:xfrm>
            <a:off x="6199759" y="1280160"/>
            <a:ext cx="5440553" cy="4846320"/>
          </a:xfrm>
        </p:spPr>
        <p:txBody>
          <a:bodyPr/>
          <a:lstStyle>
            <a:lvl1pPr>
              <a:defRPr sz="2000"/>
            </a:lvl1pPr>
            <a:lvl2pPr>
              <a:defRPr sz="2000"/>
            </a:lvl2pPr>
            <a:lvl3pPr>
              <a:defRPr sz="1600"/>
            </a:lvl3pPr>
            <a:lvl4pPr>
              <a:defRPr sz="14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68CA09AD-FEE0-461C-A1F0-0A84668B9A3B}"/>
              </a:ext>
            </a:extLst>
          </p:cNvPr>
          <p:cNvSpPr>
            <a:spLocks noGrp="1"/>
          </p:cNvSpPr>
          <p:nvPr>
            <p:ph type="ftr" sz="quarter" idx="11"/>
          </p:nvPr>
        </p:nvSpPr>
        <p:spPr bwMode="white">
          <a:xfrm>
            <a:off x="7406640" y="6492240"/>
            <a:ext cx="4114800" cy="182880"/>
          </a:xfrm>
        </p:spPr>
        <p:txBody>
          <a:bodyPr/>
          <a:lstStyle>
            <a:lvl1pPr algn="r">
              <a:defRPr>
                <a:solidFill>
                  <a:schemeClr val="bg1"/>
                </a:solidFill>
              </a:defRPr>
            </a:lvl1pPr>
          </a:lstStyle>
          <a:p>
            <a:endParaRPr lang="en-US" dirty="0"/>
          </a:p>
        </p:txBody>
      </p:sp>
      <p:sp>
        <p:nvSpPr>
          <p:cNvPr id="7" name="Slide Number Placeholder 6">
            <a:extLst>
              <a:ext uri="{FF2B5EF4-FFF2-40B4-BE49-F238E27FC236}">
                <a16:creationId xmlns:a16="http://schemas.microsoft.com/office/drawing/2014/main" id="{E6F4E1DB-AD51-4F8C-BEC9-75BC04644718}"/>
              </a:ext>
            </a:extLst>
          </p:cNvPr>
          <p:cNvSpPr>
            <a:spLocks noGrp="1"/>
          </p:cNvSpPr>
          <p:nvPr>
            <p:ph type="sldNum" sz="quarter" idx="12"/>
          </p:nvPr>
        </p:nvSpPr>
        <p:spPr bwMode="white"/>
        <p:txBody>
          <a:bodyPr/>
          <a:lstStyle>
            <a:lvl1pPr>
              <a:defRPr>
                <a:solidFill>
                  <a:schemeClr val="bg1"/>
                </a:solidFill>
              </a:defRPr>
            </a:lvl1pPr>
          </a:lstStyle>
          <a:p>
            <a:fld id="{0165B0C6-AD63-4B9C-AB2F-9350F21B15E6}" type="slidenum">
              <a:rPr lang="en-US" smtClean="0"/>
              <a:pPr/>
              <a:t>‹#›</a:t>
            </a:fld>
            <a:endParaRPr lang="en-US"/>
          </a:p>
        </p:txBody>
      </p:sp>
      <p:pic>
        <p:nvPicPr>
          <p:cNvPr id="10" name="Picture 9">
            <a:extLst>
              <a:ext uri="{FF2B5EF4-FFF2-40B4-BE49-F238E27FC236}">
                <a16:creationId xmlns:a16="http://schemas.microsoft.com/office/drawing/2014/main" id="{42CF2FB8-0679-44AF-A0C2-59CA07D6FF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1729"/>
            <a:ext cx="1371600" cy="270903"/>
          </a:xfrm>
          <a:prstGeom prst="rect">
            <a:avLst/>
          </a:prstGeom>
        </p:spPr>
      </p:pic>
    </p:spTree>
    <p:extLst>
      <p:ext uri="{BB962C8B-B14F-4D97-AF65-F5344CB8AC3E}">
        <p14:creationId xmlns:p14="http://schemas.microsoft.com/office/powerpoint/2010/main" val="3083559845"/>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7ABE7C74-76FF-4D1B-A3DE-C8C4EDED9DC8}"/>
              </a:ext>
            </a:extLst>
          </p:cNvPr>
          <p:cNvGraphicFramePr>
            <a:graphicFrameLocks noGrp="1"/>
          </p:cNvGraphicFramePr>
          <p:nvPr userDrawn="1"/>
        </p:nvGraphicFramePr>
        <p:xfrm>
          <a:off x="0" y="6355080"/>
          <a:ext cx="12198096" cy="512064"/>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1839936348"/>
                    </a:ext>
                  </a:extLst>
                </a:gridCol>
                <a:gridCol w="10369296">
                  <a:extLst>
                    <a:ext uri="{9D8B030D-6E8A-4147-A177-3AD203B41FA5}">
                      <a16:colId xmlns:a16="http://schemas.microsoft.com/office/drawing/2014/main" val="1375401518"/>
                    </a:ext>
                  </a:extLst>
                </a:gridCol>
              </a:tblGrid>
              <a:tr h="512064">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854575129"/>
                  </a:ext>
                </a:extLst>
              </a:tr>
            </a:tbl>
          </a:graphicData>
        </a:graphic>
      </p:graphicFrame>
      <p:sp>
        <p:nvSpPr>
          <p:cNvPr id="2" name="Title 1">
            <a:extLst>
              <a:ext uri="{FF2B5EF4-FFF2-40B4-BE49-F238E27FC236}">
                <a16:creationId xmlns:a16="http://schemas.microsoft.com/office/drawing/2014/main" id="{B209B8D3-CC09-4E46-A977-FB9B864DAF2E}"/>
              </a:ext>
            </a:extLst>
          </p:cNvPr>
          <p:cNvSpPr>
            <a:spLocks noGrp="1"/>
          </p:cNvSpPr>
          <p:nvPr>
            <p:ph type="title"/>
          </p:nvPr>
        </p:nvSpPr>
        <p:spPr>
          <a:xfrm>
            <a:off x="576072" y="365125"/>
            <a:ext cx="11064240" cy="822960"/>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0841CE-7B10-4DFB-A265-BDCA8379E78A}"/>
              </a:ext>
            </a:extLst>
          </p:cNvPr>
          <p:cNvSpPr>
            <a:spLocks noGrp="1"/>
          </p:cNvSpPr>
          <p:nvPr>
            <p:ph type="body" idx="1"/>
          </p:nvPr>
        </p:nvSpPr>
        <p:spPr>
          <a:xfrm>
            <a:off x="576071" y="1280160"/>
            <a:ext cx="5440554" cy="457200"/>
          </a:xfrm>
        </p:spPr>
        <p:txBody>
          <a:bodyPr anchor="t"/>
          <a:lstStyle>
            <a:lvl1pPr marL="0" indent="0">
              <a:lnSpc>
                <a:spcPct val="100000"/>
              </a:lnSpc>
              <a:spcBef>
                <a:spcPts val="0"/>
              </a:spcBef>
              <a:buNone/>
              <a:defRPr sz="1600" b="1">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296B4DE-D4CD-43E1-B3F7-1215418C6DD4}"/>
              </a:ext>
            </a:extLst>
          </p:cNvPr>
          <p:cNvSpPr>
            <a:spLocks noGrp="1"/>
          </p:cNvSpPr>
          <p:nvPr>
            <p:ph sz="half" idx="2"/>
          </p:nvPr>
        </p:nvSpPr>
        <p:spPr>
          <a:xfrm>
            <a:off x="576071" y="1920240"/>
            <a:ext cx="5440554" cy="4206240"/>
          </a:xfrm>
        </p:spPr>
        <p:txBody>
          <a:bodyPr/>
          <a:lstStyle>
            <a:lvl1pPr>
              <a:defRPr sz="2000"/>
            </a:lvl1pPr>
            <a:lvl2pPr>
              <a:defRPr sz="2000"/>
            </a:lvl2pPr>
            <a:lvl3pPr>
              <a:defRPr sz="1600"/>
            </a:lvl3pPr>
            <a:lvl4pPr>
              <a:defRPr sz="14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C7959A-24F2-4974-A998-D819B6DBC150}"/>
              </a:ext>
            </a:extLst>
          </p:cNvPr>
          <p:cNvSpPr>
            <a:spLocks noGrp="1"/>
          </p:cNvSpPr>
          <p:nvPr>
            <p:ph type="body" sz="quarter" idx="3"/>
          </p:nvPr>
        </p:nvSpPr>
        <p:spPr>
          <a:xfrm>
            <a:off x="6199758" y="1280160"/>
            <a:ext cx="5440554" cy="457200"/>
          </a:xfrm>
        </p:spPr>
        <p:txBody>
          <a:bodyPr anchor="t"/>
          <a:lstStyle>
            <a:lvl1pPr marL="0" indent="0">
              <a:lnSpc>
                <a:spcPct val="100000"/>
              </a:lnSpc>
              <a:spcBef>
                <a:spcPts val="0"/>
              </a:spcBef>
              <a:buNone/>
              <a:defRPr sz="1600" b="1">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C41D07A-C844-44F1-94C9-C09FB5E2A81C}"/>
              </a:ext>
            </a:extLst>
          </p:cNvPr>
          <p:cNvSpPr>
            <a:spLocks noGrp="1"/>
          </p:cNvSpPr>
          <p:nvPr>
            <p:ph sz="quarter" idx="4"/>
          </p:nvPr>
        </p:nvSpPr>
        <p:spPr>
          <a:xfrm>
            <a:off x="6199758" y="1920240"/>
            <a:ext cx="5440554" cy="4206240"/>
          </a:xfrm>
        </p:spPr>
        <p:txBody>
          <a:bodyPr/>
          <a:lstStyle>
            <a:lvl1pPr>
              <a:defRPr sz="2000"/>
            </a:lvl1pPr>
            <a:lvl2pPr>
              <a:defRPr sz="2000"/>
            </a:lvl2pPr>
            <a:lvl3pPr>
              <a:defRPr sz="1600"/>
            </a:lvl3pPr>
            <a:lvl4pPr>
              <a:defRPr sz="14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2490566E-2BEF-48E8-A19B-C4CC8EAC19B7}"/>
              </a:ext>
            </a:extLst>
          </p:cNvPr>
          <p:cNvSpPr>
            <a:spLocks noGrp="1"/>
          </p:cNvSpPr>
          <p:nvPr>
            <p:ph type="ftr" sz="quarter" idx="11"/>
          </p:nvPr>
        </p:nvSpPr>
        <p:spPr bwMode="white">
          <a:xfrm>
            <a:off x="7406640" y="6492240"/>
            <a:ext cx="4114800" cy="182880"/>
          </a:xfrm>
        </p:spPr>
        <p:txBody>
          <a:bodyPr/>
          <a:lstStyle>
            <a:lvl1pPr algn="r">
              <a:defRPr>
                <a:solidFill>
                  <a:schemeClr val="bg1"/>
                </a:solidFill>
              </a:defRPr>
            </a:lvl1pPr>
          </a:lstStyle>
          <a:p>
            <a:endParaRPr lang="en-US" dirty="0"/>
          </a:p>
        </p:txBody>
      </p:sp>
      <p:sp>
        <p:nvSpPr>
          <p:cNvPr id="9" name="Slide Number Placeholder 8">
            <a:extLst>
              <a:ext uri="{FF2B5EF4-FFF2-40B4-BE49-F238E27FC236}">
                <a16:creationId xmlns:a16="http://schemas.microsoft.com/office/drawing/2014/main" id="{D1E8D924-64F5-413E-8103-408FA4D09808}"/>
              </a:ext>
            </a:extLst>
          </p:cNvPr>
          <p:cNvSpPr>
            <a:spLocks noGrp="1"/>
          </p:cNvSpPr>
          <p:nvPr>
            <p:ph type="sldNum" sz="quarter" idx="12"/>
          </p:nvPr>
        </p:nvSpPr>
        <p:spPr bwMode="white"/>
        <p:txBody>
          <a:bodyPr/>
          <a:lstStyle>
            <a:lvl1pPr>
              <a:defRPr>
                <a:solidFill>
                  <a:schemeClr val="bg1"/>
                </a:solidFill>
              </a:defRPr>
            </a:lvl1pPr>
          </a:lstStyle>
          <a:p>
            <a:fld id="{0165B0C6-AD63-4B9C-AB2F-9350F21B15E6}" type="slidenum">
              <a:rPr lang="en-US" smtClean="0"/>
              <a:pPr/>
              <a:t>‹#›</a:t>
            </a:fld>
            <a:endParaRPr lang="en-US"/>
          </a:p>
        </p:txBody>
      </p:sp>
      <p:pic>
        <p:nvPicPr>
          <p:cNvPr id="12" name="Picture 11">
            <a:extLst>
              <a:ext uri="{FF2B5EF4-FFF2-40B4-BE49-F238E27FC236}">
                <a16:creationId xmlns:a16="http://schemas.microsoft.com/office/drawing/2014/main" id="{E58DA684-F277-4AD5-837C-BB194FFEFE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1729"/>
            <a:ext cx="1371600" cy="270903"/>
          </a:xfrm>
          <a:prstGeom prst="rect">
            <a:avLst/>
          </a:prstGeom>
        </p:spPr>
      </p:pic>
    </p:spTree>
    <p:extLst>
      <p:ext uri="{BB962C8B-B14F-4D97-AF65-F5344CB8AC3E}">
        <p14:creationId xmlns:p14="http://schemas.microsoft.com/office/powerpoint/2010/main" val="1581567882"/>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4358EABF-2051-4B05-8E21-A208A7504D9B}"/>
              </a:ext>
            </a:extLst>
          </p:cNvPr>
          <p:cNvGraphicFramePr>
            <a:graphicFrameLocks noGrp="1"/>
          </p:cNvGraphicFramePr>
          <p:nvPr userDrawn="1"/>
        </p:nvGraphicFramePr>
        <p:xfrm>
          <a:off x="0" y="6355080"/>
          <a:ext cx="12198096" cy="512064"/>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1839936348"/>
                    </a:ext>
                  </a:extLst>
                </a:gridCol>
                <a:gridCol w="10369296">
                  <a:extLst>
                    <a:ext uri="{9D8B030D-6E8A-4147-A177-3AD203B41FA5}">
                      <a16:colId xmlns:a16="http://schemas.microsoft.com/office/drawing/2014/main" val="1375401518"/>
                    </a:ext>
                  </a:extLst>
                </a:gridCol>
              </a:tblGrid>
              <a:tr h="512064">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854575129"/>
                  </a:ext>
                </a:extLst>
              </a:tr>
            </a:tbl>
          </a:graphicData>
        </a:graphic>
      </p:graphicFrame>
      <p:sp>
        <p:nvSpPr>
          <p:cNvPr id="3" name="Footer Placeholder 2">
            <a:extLst>
              <a:ext uri="{FF2B5EF4-FFF2-40B4-BE49-F238E27FC236}">
                <a16:creationId xmlns:a16="http://schemas.microsoft.com/office/drawing/2014/main" id="{51CA2A93-1DCD-4EAF-ACFD-0B2FA3A9F391}"/>
              </a:ext>
            </a:extLst>
          </p:cNvPr>
          <p:cNvSpPr>
            <a:spLocks noGrp="1"/>
          </p:cNvSpPr>
          <p:nvPr>
            <p:ph type="ftr" sz="quarter" idx="11"/>
          </p:nvPr>
        </p:nvSpPr>
        <p:spPr bwMode="white">
          <a:xfrm>
            <a:off x="7406640" y="6492240"/>
            <a:ext cx="4114800" cy="182880"/>
          </a:xfrm>
        </p:spPr>
        <p:txBody>
          <a:bodyPr/>
          <a:lstStyle>
            <a:lvl1pPr algn="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84A0CAD5-EB07-4377-993D-440B6335AA99}"/>
              </a:ext>
            </a:extLst>
          </p:cNvPr>
          <p:cNvSpPr>
            <a:spLocks noGrp="1"/>
          </p:cNvSpPr>
          <p:nvPr>
            <p:ph type="sldNum" sz="quarter" idx="12"/>
          </p:nvPr>
        </p:nvSpPr>
        <p:spPr bwMode="white"/>
        <p:txBody>
          <a:bodyPr/>
          <a:lstStyle>
            <a:lvl1pPr>
              <a:defRPr>
                <a:solidFill>
                  <a:schemeClr val="bg1"/>
                </a:solidFill>
              </a:defRPr>
            </a:lvl1pPr>
          </a:lstStyle>
          <a:p>
            <a:fld id="{0165B0C6-AD63-4B9C-AB2F-9350F21B15E6}" type="slidenum">
              <a:rPr lang="en-US" smtClean="0"/>
              <a:pPr/>
              <a:t>‹#›</a:t>
            </a:fld>
            <a:endParaRPr lang="en-US"/>
          </a:p>
        </p:txBody>
      </p:sp>
      <p:pic>
        <p:nvPicPr>
          <p:cNvPr id="7" name="Picture 6">
            <a:extLst>
              <a:ext uri="{FF2B5EF4-FFF2-40B4-BE49-F238E27FC236}">
                <a16:creationId xmlns:a16="http://schemas.microsoft.com/office/drawing/2014/main" id="{116514C1-4401-4467-AB9B-669FF7CE62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1729"/>
            <a:ext cx="1371600" cy="270903"/>
          </a:xfrm>
          <a:prstGeom prst="rect">
            <a:avLst/>
          </a:prstGeom>
        </p:spPr>
      </p:pic>
    </p:spTree>
    <p:extLst>
      <p:ext uri="{BB962C8B-B14F-4D97-AF65-F5344CB8AC3E}">
        <p14:creationId xmlns:p14="http://schemas.microsoft.com/office/powerpoint/2010/main" val="18368601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Whi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EA535CD-6133-4275-9389-E00E66DAB0DF}"/>
              </a:ext>
            </a:extLst>
          </p:cNvPr>
          <p:cNvSpPr/>
          <p:nvPr userDrawn="1"/>
        </p:nvSpPr>
        <p:spPr bwMode="hidden">
          <a:xfrm>
            <a:off x="0" y="6355080"/>
            <a:ext cx="12198096" cy="5120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CCDC8F-76D6-43AA-826B-F89A897C5BA1}"/>
              </a:ext>
            </a:extLst>
          </p:cNvPr>
          <p:cNvSpPr>
            <a:spLocks noGrp="1"/>
          </p:cNvSpPr>
          <p:nvPr>
            <p:ph type="ctrTitle"/>
          </p:nvPr>
        </p:nvSpPr>
        <p:spPr>
          <a:xfrm>
            <a:off x="941832" y="2651760"/>
            <a:ext cx="10698480" cy="1188720"/>
          </a:xfrm>
        </p:spPr>
        <p:txBody>
          <a:bodyPr anchor="b"/>
          <a:lstStyle>
            <a:lvl1pPr algn="l">
              <a:defRPr sz="45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37C6AE9-BAED-46CF-BC4F-5E8CB711EDC4}"/>
              </a:ext>
            </a:extLst>
          </p:cNvPr>
          <p:cNvSpPr>
            <a:spLocks noGrp="1"/>
          </p:cNvSpPr>
          <p:nvPr>
            <p:ph type="subTitle" idx="1"/>
          </p:nvPr>
        </p:nvSpPr>
        <p:spPr>
          <a:xfrm>
            <a:off x="941832" y="4114800"/>
            <a:ext cx="10698480" cy="274320"/>
          </a:xfrm>
        </p:spPr>
        <p:txBody>
          <a:bodyPr anchor="t"/>
          <a:lstStyle>
            <a:lvl1pPr marL="0" indent="0" algn="l">
              <a:spcAft>
                <a:spcPts val="0"/>
              </a:spcAft>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a:extLst>
              <a:ext uri="{FF2B5EF4-FFF2-40B4-BE49-F238E27FC236}">
                <a16:creationId xmlns:a16="http://schemas.microsoft.com/office/drawing/2014/main" id="{DB241AEA-ED28-443E-84D1-A9CD0978E268}"/>
              </a:ext>
            </a:extLst>
          </p:cNvPr>
          <p:cNvSpPr>
            <a:spLocks noGrp="1"/>
          </p:cNvSpPr>
          <p:nvPr>
            <p:ph type="ftr" sz="quarter" idx="11"/>
          </p:nvPr>
        </p:nvSpPr>
        <p:spPr>
          <a:xfrm>
            <a:off x="941832" y="6492240"/>
            <a:ext cx="4114800" cy="182880"/>
          </a:xfrm>
        </p:spPr>
        <p:txBody>
          <a:bodyPr/>
          <a:lstStyle>
            <a:lvl1pPr algn="l">
              <a:lnSpc>
                <a:spcPct val="90000"/>
              </a:lnSpc>
              <a:defRPr i="1">
                <a:solidFill>
                  <a:schemeClr val="bg1"/>
                </a:solidFill>
              </a:defRPr>
            </a:lvl1pPr>
          </a:lstStyle>
          <a:p>
            <a:r>
              <a:rPr lang="en-US"/>
              <a:t>Insert Risk Classification (using: Insert tab &gt; Header &amp; Footer)</a:t>
            </a:r>
          </a:p>
        </p:txBody>
      </p:sp>
      <p:sp>
        <p:nvSpPr>
          <p:cNvPr id="9" name="Text Placeholder 34">
            <a:extLst>
              <a:ext uri="{FF2B5EF4-FFF2-40B4-BE49-F238E27FC236}">
                <a16:creationId xmlns:a16="http://schemas.microsoft.com/office/drawing/2014/main" id="{EED06128-6ED5-4E9E-A040-6E30F7262781}"/>
              </a:ext>
            </a:extLst>
          </p:cNvPr>
          <p:cNvSpPr>
            <a:spLocks noGrp="1"/>
          </p:cNvSpPr>
          <p:nvPr>
            <p:ph type="body" sz="quarter" idx="10" hasCustomPrompt="1"/>
          </p:nvPr>
        </p:nvSpPr>
        <p:spPr>
          <a:xfrm>
            <a:off x="941832" y="4480560"/>
            <a:ext cx="3756429" cy="274320"/>
          </a:xfrm>
        </p:spPr>
        <p:txBody>
          <a:bodyPr/>
          <a:lstStyle>
            <a:lvl1pPr marL="0" indent="0">
              <a:spcBef>
                <a:spcPts val="0"/>
              </a:spcBef>
              <a:spcAft>
                <a:spcPts val="0"/>
              </a:spcAft>
              <a:buNone/>
              <a:defRPr sz="1600" cap="all" baseline="0">
                <a:solidFill>
                  <a:schemeClr val="tx2"/>
                </a:solidFill>
              </a:defRPr>
            </a:lvl1pPr>
          </a:lstStyle>
          <a:p>
            <a:pPr lvl="0"/>
            <a:r>
              <a:rPr lang="en-US" dirty="0"/>
              <a:t>Date</a:t>
            </a:r>
          </a:p>
        </p:txBody>
      </p:sp>
      <p:pic>
        <p:nvPicPr>
          <p:cNvPr id="7" name="Picture 6">
            <a:extLst>
              <a:ext uri="{FF2B5EF4-FFF2-40B4-BE49-F238E27FC236}">
                <a16:creationId xmlns:a16="http://schemas.microsoft.com/office/drawing/2014/main" id="{2AF8DF22-30F0-44A7-B803-621BA9BD06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1832" y="731520"/>
            <a:ext cx="2651760" cy="523744"/>
          </a:xfrm>
          <a:prstGeom prst="rect">
            <a:avLst/>
          </a:prstGeom>
        </p:spPr>
      </p:pic>
      <p:sp>
        <p:nvSpPr>
          <p:cNvPr id="8" name="Subtitle 2">
            <a:extLst>
              <a:ext uri="{FF2B5EF4-FFF2-40B4-BE49-F238E27FC236}">
                <a16:creationId xmlns:a16="http://schemas.microsoft.com/office/drawing/2014/main" id="{446387A7-1F7A-4186-B57A-8B0A27CF2CAB}"/>
              </a:ext>
            </a:extLst>
          </p:cNvPr>
          <p:cNvSpPr txBox="1">
            <a:spLocks/>
          </p:cNvSpPr>
          <p:nvPr userDrawn="1"/>
        </p:nvSpPr>
        <p:spPr>
          <a:xfrm>
            <a:off x="9131389" y="6379376"/>
            <a:ext cx="3060612" cy="455595"/>
          </a:xfrm>
          <a:prstGeom prst="rect">
            <a:avLst/>
          </a:prstGeom>
        </p:spPr>
        <p:txBody>
          <a:bodyPr vert="horz" lIns="121920" tIns="60960" rIns="121920" bIns="6096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1200" i="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36500021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Blue">
    <p:bg>
      <p:bgPr>
        <a:solidFill>
          <a:schemeClr val="accent1"/>
        </a:solidFill>
        <a:effectLst/>
      </p:bgPr>
    </p:bg>
    <p:spTree>
      <p:nvGrpSpPr>
        <p:cNvPr id="1" name=""/>
        <p:cNvGrpSpPr/>
        <p:nvPr/>
      </p:nvGrpSpPr>
      <p:grpSpPr>
        <a:xfrm>
          <a:off x="0" y="0"/>
          <a:ext cx="0" cy="0"/>
          <a:chOff x="0" y="0"/>
          <a:chExt cx="0" cy="0"/>
        </a:xfrm>
      </p:grpSpPr>
      <p:sp>
        <p:nvSpPr>
          <p:cNvPr id="42" name="Freeform 12">
            <a:extLst>
              <a:ext uri="{FF2B5EF4-FFF2-40B4-BE49-F238E27FC236}">
                <a16:creationId xmlns:a16="http://schemas.microsoft.com/office/drawing/2014/main" id="{32A91242-A342-43EB-94F0-73D7EA5C61C0}"/>
              </a:ext>
            </a:extLst>
          </p:cNvPr>
          <p:cNvSpPr>
            <a:spLocks/>
          </p:cNvSpPr>
          <p:nvPr userDrawn="1"/>
        </p:nvSpPr>
        <p:spPr bwMode="hidden">
          <a:xfrm>
            <a:off x="0" y="0"/>
            <a:ext cx="2473325" cy="2441575"/>
          </a:xfrm>
          <a:custGeom>
            <a:avLst/>
            <a:gdLst>
              <a:gd name="T0" fmla="*/ 0 w 1558"/>
              <a:gd name="T1" fmla="*/ 0 h 1538"/>
              <a:gd name="T2" fmla="*/ 0 w 1558"/>
              <a:gd name="T3" fmla="*/ 1538 h 1538"/>
              <a:gd name="T4" fmla="*/ 1558 w 1558"/>
              <a:gd name="T5" fmla="*/ 0 h 1538"/>
              <a:gd name="T6" fmla="*/ 0 w 1558"/>
              <a:gd name="T7" fmla="*/ 0 h 1538"/>
            </a:gdLst>
            <a:ahLst/>
            <a:cxnLst>
              <a:cxn ang="0">
                <a:pos x="T0" y="T1"/>
              </a:cxn>
              <a:cxn ang="0">
                <a:pos x="T2" y="T3"/>
              </a:cxn>
              <a:cxn ang="0">
                <a:pos x="T4" y="T5"/>
              </a:cxn>
              <a:cxn ang="0">
                <a:pos x="T6" y="T7"/>
              </a:cxn>
            </a:cxnLst>
            <a:rect l="0" t="0" r="r" b="b"/>
            <a:pathLst>
              <a:path w="1558" h="1538">
                <a:moveTo>
                  <a:pt x="0" y="0"/>
                </a:moveTo>
                <a:lnTo>
                  <a:pt x="0" y="1538"/>
                </a:lnTo>
                <a:lnTo>
                  <a:pt x="1558" y="0"/>
                </a:lnTo>
                <a:lnTo>
                  <a:pt x="0" y="0"/>
                </a:lnTo>
                <a:close/>
              </a:path>
            </a:pathLst>
          </a:custGeom>
          <a:solidFill>
            <a:schemeClr val="bg1">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C9CCDC8F-76D6-43AA-826B-F89A897C5BA1}"/>
              </a:ext>
            </a:extLst>
          </p:cNvPr>
          <p:cNvSpPr>
            <a:spLocks noGrp="1"/>
          </p:cNvSpPr>
          <p:nvPr>
            <p:ph type="ctrTitle"/>
          </p:nvPr>
        </p:nvSpPr>
        <p:spPr>
          <a:xfrm>
            <a:off x="941832" y="2651760"/>
            <a:ext cx="10698480" cy="1188720"/>
          </a:xfrm>
        </p:spPr>
        <p:txBody>
          <a:bodyPr anchor="b"/>
          <a:lstStyle>
            <a:lvl1pPr algn="l">
              <a:defRPr sz="45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37C6AE9-BAED-46CF-BC4F-5E8CB711EDC4}"/>
              </a:ext>
            </a:extLst>
          </p:cNvPr>
          <p:cNvSpPr>
            <a:spLocks noGrp="1"/>
          </p:cNvSpPr>
          <p:nvPr>
            <p:ph type="subTitle" idx="1"/>
          </p:nvPr>
        </p:nvSpPr>
        <p:spPr>
          <a:xfrm>
            <a:off x="941832" y="4114800"/>
            <a:ext cx="10698480" cy="274320"/>
          </a:xfrm>
        </p:spPr>
        <p:txBody>
          <a:bodyPr/>
          <a:lstStyle>
            <a:lvl1pPr marL="0" indent="0" algn="l">
              <a:spcAft>
                <a:spcPts val="0"/>
              </a:spcAft>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35" name="Text Placeholder 34">
            <a:extLst>
              <a:ext uri="{FF2B5EF4-FFF2-40B4-BE49-F238E27FC236}">
                <a16:creationId xmlns:a16="http://schemas.microsoft.com/office/drawing/2014/main" id="{9B5008FB-6AC9-41A1-BF1C-790BB677E53F}"/>
              </a:ext>
            </a:extLst>
          </p:cNvPr>
          <p:cNvSpPr>
            <a:spLocks noGrp="1"/>
          </p:cNvSpPr>
          <p:nvPr>
            <p:ph type="body" sz="quarter" idx="10" hasCustomPrompt="1"/>
          </p:nvPr>
        </p:nvSpPr>
        <p:spPr>
          <a:xfrm>
            <a:off x="941832" y="4480560"/>
            <a:ext cx="3756429" cy="274320"/>
          </a:xfrm>
        </p:spPr>
        <p:txBody>
          <a:bodyPr/>
          <a:lstStyle>
            <a:lvl1pPr marL="0" indent="0">
              <a:spcBef>
                <a:spcPts val="0"/>
              </a:spcBef>
              <a:spcAft>
                <a:spcPts val="0"/>
              </a:spcAft>
              <a:buNone/>
              <a:defRPr sz="1600" cap="all" baseline="0">
                <a:solidFill>
                  <a:schemeClr val="bg1"/>
                </a:solidFill>
              </a:defRPr>
            </a:lvl1pPr>
          </a:lstStyle>
          <a:p>
            <a:pPr lvl="0"/>
            <a:r>
              <a:rPr lang="en-US" dirty="0"/>
              <a:t>Date</a:t>
            </a:r>
          </a:p>
        </p:txBody>
      </p:sp>
      <p:pic>
        <p:nvPicPr>
          <p:cNvPr id="48" name="Picture 47">
            <a:extLst>
              <a:ext uri="{FF2B5EF4-FFF2-40B4-BE49-F238E27FC236}">
                <a16:creationId xmlns:a16="http://schemas.microsoft.com/office/drawing/2014/main" id="{BAF1F18B-A1D6-4DE0-BA64-AEE5602C98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941832" y="731525"/>
            <a:ext cx="2651760" cy="526219"/>
          </a:xfrm>
          <a:prstGeom prst="rect">
            <a:avLst/>
          </a:prstGeom>
        </p:spPr>
      </p:pic>
    </p:spTree>
    <p:extLst>
      <p:ext uri="{BB962C8B-B14F-4D97-AF65-F5344CB8AC3E}">
        <p14:creationId xmlns:p14="http://schemas.microsoft.com/office/powerpoint/2010/main" val="42234811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Break">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8CE93BDD-C55E-4538-801A-650F50AAA1DF}"/>
              </a:ext>
            </a:extLst>
          </p:cNvPr>
          <p:cNvGraphicFramePr>
            <a:graphicFrameLocks noGrp="1"/>
          </p:cNvGraphicFramePr>
          <p:nvPr userDrawn="1">
            <p:extLst>
              <p:ext uri="{D42A27DB-BD31-4B8C-83A1-F6EECF244321}">
                <p14:modId xmlns:p14="http://schemas.microsoft.com/office/powerpoint/2010/main" val="148058005"/>
              </p:ext>
            </p:extLst>
          </p:nvPr>
        </p:nvGraphicFramePr>
        <p:xfrm>
          <a:off x="0" y="6355080"/>
          <a:ext cx="12198096" cy="512064"/>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1839936348"/>
                    </a:ext>
                  </a:extLst>
                </a:gridCol>
                <a:gridCol w="10369296">
                  <a:extLst>
                    <a:ext uri="{9D8B030D-6E8A-4147-A177-3AD203B41FA5}">
                      <a16:colId xmlns:a16="http://schemas.microsoft.com/office/drawing/2014/main" val="1375401518"/>
                    </a:ext>
                  </a:extLst>
                </a:gridCol>
              </a:tblGrid>
              <a:tr h="512064">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854575129"/>
                  </a:ext>
                </a:extLst>
              </a:tr>
            </a:tbl>
          </a:graphicData>
        </a:graphic>
      </p:graphicFrame>
      <p:sp>
        <p:nvSpPr>
          <p:cNvPr id="2" name="Title 1">
            <a:extLst>
              <a:ext uri="{FF2B5EF4-FFF2-40B4-BE49-F238E27FC236}">
                <a16:creationId xmlns:a16="http://schemas.microsoft.com/office/drawing/2014/main" id="{452AAE02-767D-4BDF-B891-5E0BC4CD7F10}"/>
              </a:ext>
            </a:extLst>
          </p:cNvPr>
          <p:cNvSpPr>
            <a:spLocks noGrp="1"/>
          </p:cNvSpPr>
          <p:nvPr>
            <p:ph type="title"/>
          </p:nvPr>
        </p:nvSpPr>
        <p:spPr>
          <a:xfrm>
            <a:off x="941832" y="1554480"/>
            <a:ext cx="10698480" cy="1188720"/>
          </a:xfrm>
        </p:spPr>
        <p:txBody>
          <a:bodyPr anchor="b"/>
          <a:lstStyle>
            <a:lvl1pPr>
              <a:defRPr sz="4500">
                <a:solidFill>
                  <a:schemeClr val="accent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CC73A7D-A198-47DF-A3EF-CB79CB66D202}"/>
              </a:ext>
            </a:extLst>
          </p:cNvPr>
          <p:cNvSpPr>
            <a:spLocks noGrp="1"/>
          </p:cNvSpPr>
          <p:nvPr>
            <p:ph type="body" idx="1"/>
          </p:nvPr>
        </p:nvSpPr>
        <p:spPr>
          <a:xfrm>
            <a:off x="941832" y="3017520"/>
            <a:ext cx="10698480" cy="1828800"/>
          </a:xfrm>
        </p:spPr>
        <p:txBody>
          <a:bodyPr/>
          <a:lstStyle>
            <a:lvl1pPr marL="0" indent="0">
              <a:spcBef>
                <a:spcPts val="0"/>
              </a:spcBef>
              <a:spcAft>
                <a:spcPts val="0"/>
              </a:spcAft>
              <a:buNone/>
              <a:defRPr sz="22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883142F6-F78D-4B05-B9CC-7FF9EB0DC443}"/>
              </a:ext>
            </a:extLst>
          </p:cNvPr>
          <p:cNvSpPr>
            <a:spLocks noGrp="1"/>
          </p:cNvSpPr>
          <p:nvPr>
            <p:ph type="ftr" sz="quarter" idx="11"/>
          </p:nvPr>
        </p:nvSpPr>
        <p:spPr bwMode="white">
          <a:xfrm>
            <a:off x="7406640" y="6492240"/>
            <a:ext cx="4114800" cy="182880"/>
          </a:xfrm>
        </p:spPr>
        <p:txBody>
          <a:bodyPr/>
          <a:lstStyle>
            <a:lvl1pPr algn="r">
              <a:defRPr i="1">
                <a:solidFill>
                  <a:schemeClr val="bg1"/>
                </a:solidFill>
              </a:defRPr>
            </a:lvl1pPr>
          </a:lstStyle>
          <a:p>
            <a:r>
              <a:rPr lang="en-US"/>
              <a:t>Insert Risk Classification (using: Insert tab &gt; Header &amp; Footer)</a:t>
            </a:r>
            <a:endParaRPr lang="en-US" dirty="0"/>
          </a:p>
        </p:txBody>
      </p:sp>
      <p:sp>
        <p:nvSpPr>
          <p:cNvPr id="6" name="Slide Number Placeholder 5">
            <a:extLst>
              <a:ext uri="{FF2B5EF4-FFF2-40B4-BE49-F238E27FC236}">
                <a16:creationId xmlns:a16="http://schemas.microsoft.com/office/drawing/2014/main" id="{68F8EFA4-B8CF-47E0-BB7A-73CECEA16B92}"/>
              </a:ext>
            </a:extLst>
          </p:cNvPr>
          <p:cNvSpPr>
            <a:spLocks noGrp="1"/>
          </p:cNvSpPr>
          <p:nvPr>
            <p:ph type="sldNum" sz="quarter" idx="12"/>
          </p:nvPr>
        </p:nvSpPr>
        <p:spPr bwMode="white"/>
        <p:txBody>
          <a:bodyPr/>
          <a:lstStyle>
            <a:lvl1pPr>
              <a:defRPr>
                <a:solidFill>
                  <a:schemeClr val="bg1"/>
                </a:solidFill>
              </a:defRPr>
            </a:lvl1pPr>
          </a:lstStyle>
          <a:p>
            <a:fld id="{0165B0C6-AD63-4B9C-AB2F-9350F21B15E6}" type="slidenum">
              <a:rPr lang="en-US" smtClean="0"/>
              <a:pPr/>
              <a:t>‹#›</a:t>
            </a:fld>
            <a:endParaRPr lang="en-US"/>
          </a:p>
        </p:txBody>
      </p:sp>
      <p:pic>
        <p:nvPicPr>
          <p:cNvPr id="10" name="Picture 9">
            <a:extLst>
              <a:ext uri="{FF2B5EF4-FFF2-40B4-BE49-F238E27FC236}">
                <a16:creationId xmlns:a16="http://schemas.microsoft.com/office/drawing/2014/main" id="{0AF6CF77-E7B7-41D0-B4B3-674EDFFF2E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1729"/>
            <a:ext cx="1371600" cy="270903"/>
          </a:xfrm>
          <a:prstGeom prst="rect">
            <a:avLst/>
          </a:prstGeom>
        </p:spPr>
      </p:pic>
      <p:sp>
        <p:nvSpPr>
          <p:cNvPr id="8" name="Subtitle 2">
            <a:extLst>
              <a:ext uri="{FF2B5EF4-FFF2-40B4-BE49-F238E27FC236}">
                <a16:creationId xmlns:a16="http://schemas.microsoft.com/office/drawing/2014/main" id="{9E25903C-095C-441E-B748-51A1A58AAE60}"/>
              </a:ext>
            </a:extLst>
          </p:cNvPr>
          <p:cNvSpPr txBox="1">
            <a:spLocks/>
          </p:cNvSpPr>
          <p:nvPr userDrawn="1"/>
        </p:nvSpPr>
        <p:spPr>
          <a:xfrm>
            <a:off x="9131389" y="6379376"/>
            <a:ext cx="3060612" cy="455595"/>
          </a:xfrm>
          <a:prstGeom prst="rect">
            <a:avLst/>
          </a:prstGeom>
        </p:spPr>
        <p:txBody>
          <a:bodyPr vert="horz" lIns="121920" tIns="60960" rIns="121920" bIns="6096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1200" i="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8137981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Break Light Background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A2E268F-C06D-4F4E-BF82-72B711DD1660}"/>
              </a:ext>
            </a:extLst>
          </p:cNvPr>
          <p:cNvSpPr>
            <a:spLocks noGrp="1"/>
          </p:cNvSpPr>
          <p:nvPr>
            <p:ph type="pic" sz="quarter" idx="13" hasCustomPrompt="1"/>
          </p:nvPr>
        </p:nvSpPr>
        <p:spPr>
          <a:xfrm>
            <a:off x="-1" y="0"/>
            <a:ext cx="12198096" cy="6355080"/>
          </a:xfrm>
          <a:solidFill>
            <a:schemeClr val="bg1">
              <a:lumMod val="95000"/>
            </a:schemeClr>
          </a:solidFill>
        </p:spPr>
        <p:txBody>
          <a:bodyPr lIns="914400" tIns="274320" rIns="0"/>
          <a:lstStyle>
            <a:lvl1pPr>
              <a:defRPr/>
            </a:lvl1pPr>
          </a:lstStyle>
          <a:p>
            <a:r>
              <a:rPr lang="en-US" dirty="0"/>
              <a:t>Drag light background picture to placeholder or click icon to add, then send to back</a:t>
            </a:r>
          </a:p>
        </p:txBody>
      </p:sp>
      <p:graphicFrame>
        <p:nvGraphicFramePr>
          <p:cNvPr id="10" name="Table 9">
            <a:extLst>
              <a:ext uri="{FF2B5EF4-FFF2-40B4-BE49-F238E27FC236}">
                <a16:creationId xmlns:a16="http://schemas.microsoft.com/office/drawing/2014/main" id="{2E97A73F-A528-48B9-A889-3BDEBDDED629}"/>
              </a:ext>
            </a:extLst>
          </p:cNvPr>
          <p:cNvGraphicFramePr>
            <a:graphicFrameLocks noGrp="1"/>
          </p:cNvGraphicFramePr>
          <p:nvPr userDrawn="1">
            <p:extLst>
              <p:ext uri="{D42A27DB-BD31-4B8C-83A1-F6EECF244321}">
                <p14:modId xmlns:p14="http://schemas.microsoft.com/office/powerpoint/2010/main" val="1673311879"/>
              </p:ext>
            </p:extLst>
          </p:nvPr>
        </p:nvGraphicFramePr>
        <p:xfrm>
          <a:off x="0" y="6355080"/>
          <a:ext cx="12198096" cy="512064"/>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1839936348"/>
                    </a:ext>
                  </a:extLst>
                </a:gridCol>
                <a:gridCol w="10369296">
                  <a:extLst>
                    <a:ext uri="{9D8B030D-6E8A-4147-A177-3AD203B41FA5}">
                      <a16:colId xmlns:a16="http://schemas.microsoft.com/office/drawing/2014/main" val="1375401518"/>
                    </a:ext>
                  </a:extLst>
                </a:gridCol>
              </a:tblGrid>
              <a:tr h="512064">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854575129"/>
                  </a:ext>
                </a:extLst>
              </a:tr>
            </a:tbl>
          </a:graphicData>
        </a:graphic>
      </p:graphicFrame>
      <p:sp>
        <p:nvSpPr>
          <p:cNvPr id="2" name="Title 1">
            <a:extLst>
              <a:ext uri="{FF2B5EF4-FFF2-40B4-BE49-F238E27FC236}">
                <a16:creationId xmlns:a16="http://schemas.microsoft.com/office/drawing/2014/main" id="{452AAE02-767D-4BDF-B891-5E0BC4CD7F10}"/>
              </a:ext>
            </a:extLst>
          </p:cNvPr>
          <p:cNvSpPr>
            <a:spLocks noGrp="1"/>
          </p:cNvSpPr>
          <p:nvPr>
            <p:ph type="title"/>
          </p:nvPr>
        </p:nvSpPr>
        <p:spPr>
          <a:xfrm>
            <a:off x="941832" y="1554480"/>
            <a:ext cx="10698480" cy="1188720"/>
          </a:xfrm>
        </p:spPr>
        <p:txBody>
          <a:bodyPr anchor="b"/>
          <a:lstStyle>
            <a:lvl1pPr>
              <a:defRPr sz="4500">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CC73A7D-A198-47DF-A3EF-CB79CB66D202}"/>
              </a:ext>
            </a:extLst>
          </p:cNvPr>
          <p:cNvSpPr>
            <a:spLocks noGrp="1"/>
          </p:cNvSpPr>
          <p:nvPr>
            <p:ph type="body" idx="1"/>
          </p:nvPr>
        </p:nvSpPr>
        <p:spPr>
          <a:xfrm>
            <a:off x="941832" y="3017520"/>
            <a:ext cx="10698480" cy="1828800"/>
          </a:xfrm>
        </p:spPr>
        <p:txBody>
          <a:bodyPr/>
          <a:lstStyle>
            <a:lvl1pPr marL="0" indent="0">
              <a:spcBef>
                <a:spcPts val="0"/>
              </a:spcBef>
              <a:spcAft>
                <a:spcPts val="0"/>
              </a:spcAft>
              <a:buNone/>
              <a:defRPr sz="2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883142F6-F78D-4B05-B9CC-7FF9EB0DC443}"/>
              </a:ext>
            </a:extLst>
          </p:cNvPr>
          <p:cNvSpPr>
            <a:spLocks noGrp="1"/>
          </p:cNvSpPr>
          <p:nvPr>
            <p:ph type="ftr" sz="quarter" idx="11"/>
          </p:nvPr>
        </p:nvSpPr>
        <p:spPr bwMode="white">
          <a:xfrm>
            <a:off x="7406640" y="6492240"/>
            <a:ext cx="4114800" cy="182880"/>
          </a:xfrm>
        </p:spPr>
        <p:txBody>
          <a:bodyPr/>
          <a:lstStyle>
            <a:lvl1pPr algn="r">
              <a:defRPr i="1">
                <a:solidFill>
                  <a:schemeClr val="bg1"/>
                </a:solidFill>
              </a:defRPr>
            </a:lvl1pPr>
          </a:lstStyle>
          <a:p>
            <a:r>
              <a:rPr lang="en-US"/>
              <a:t>Insert Risk Classification (using: Insert tab &gt; Header &amp; Footer)</a:t>
            </a:r>
            <a:endParaRPr lang="en-US" dirty="0"/>
          </a:p>
        </p:txBody>
      </p:sp>
      <p:sp>
        <p:nvSpPr>
          <p:cNvPr id="6" name="Slide Number Placeholder 5">
            <a:extLst>
              <a:ext uri="{FF2B5EF4-FFF2-40B4-BE49-F238E27FC236}">
                <a16:creationId xmlns:a16="http://schemas.microsoft.com/office/drawing/2014/main" id="{68F8EFA4-B8CF-47E0-BB7A-73CECEA16B92}"/>
              </a:ext>
            </a:extLst>
          </p:cNvPr>
          <p:cNvSpPr>
            <a:spLocks noGrp="1"/>
          </p:cNvSpPr>
          <p:nvPr>
            <p:ph type="sldNum" sz="quarter" idx="12"/>
          </p:nvPr>
        </p:nvSpPr>
        <p:spPr bwMode="white"/>
        <p:txBody>
          <a:bodyPr/>
          <a:lstStyle>
            <a:lvl1pPr>
              <a:defRPr>
                <a:solidFill>
                  <a:schemeClr val="bg1"/>
                </a:solidFill>
              </a:defRPr>
            </a:lvl1pPr>
          </a:lstStyle>
          <a:p>
            <a:fld id="{0165B0C6-AD63-4B9C-AB2F-9350F21B15E6}" type="slidenum">
              <a:rPr lang="en-US" smtClean="0"/>
              <a:pPr/>
              <a:t>‹#›</a:t>
            </a:fld>
            <a:endParaRPr lang="en-US"/>
          </a:p>
        </p:txBody>
      </p:sp>
      <p:pic>
        <p:nvPicPr>
          <p:cNvPr id="12" name="Picture 11">
            <a:extLst>
              <a:ext uri="{FF2B5EF4-FFF2-40B4-BE49-F238E27FC236}">
                <a16:creationId xmlns:a16="http://schemas.microsoft.com/office/drawing/2014/main" id="{47A0D215-5782-45B8-ABB1-AB5D21F58E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1729"/>
            <a:ext cx="1371600" cy="270903"/>
          </a:xfrm>
          <a:prstGeom prst="rect">
            <a:avLst/>
          </a:prstGeom>
        </p:spPr>
      </p:pic>
      <p:sp>
        <p:nvSpPr>
          <p:cNvPr id="9" name="Subtitle 2">
            <a:extLst>
              <a:ext uri="{FF2B5EF4-FFF2-40B4-BE49-F238E27FC236}">
                <a16:creationId xmlns:a16="http://schemas.microsoft.com/office/drawing/2014/main" id="{7B1E95C6-9E40-41D8-A6BB-C05664CBA9E0}"/>
              </a:ext>
            </a:extLst>
          </p:cNvPr>
          <p:cNvSpPr txBox="1">
            <a:spLocks/>
          </p:cNvSpPr>
          <p:nvPr userDrawn="1"/>
        </p:nvSpPr>
        <p:spPr>
          <a:xfrm>
            <a:off x="9131389" y="6379376"/>
            <a:ext cx="3060612" cy="455595"/>
          </a:xfrm>
          <a:prstGeom prst="rect">
            <a:avLst/>
          </a:prstGeom>
        </p:spPr>
        <p:txBody>
          <a:bodyPr vert="horz" lIns="121920" tIns="60960" rIns="121920" bIns="6096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1200" i="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486284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Break Dark Background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A2E268F-C06D-4F4E-BF82-72B711DD1660}"/>
              </a:ext>
            </a:extLst>
          </p:cNvPr>
          <p:cNvSpPr>
            <a:spLocks noGrp="1"/>
          </p:cNvSpPr>
          <p:nvPr>
            <p:ph type="pic" sz="quarter" idx="13" hasCustomPrompt="1"/>
          </p:nvPr>
        </p:nvSpPr>
        <p:spPr>
          <a:xfrm>
            <a:off x="-1" y="0"/>
            <a:ext cx="12198096" cy="6355080"/>
          </a:xfrm>
          <a:solidFill>
            <a:schemeClr val="bg1">
              <a:lumMod val="75000"/>
            </a:schemeClr>
          </a:solidFill>
        </p:spPr>
        <p:txBody>
          <a:bodyPr lIns="914400" tIns="274320" rIns="0"/>
          <a:lstStyle>
            <a:lvl1pPr>
              <a:defRPr/>
            </a:lvl1pPr>
          </a:lstStyle>
          <a:p>
            <a:r>
              <a:rPr lang="en-US" dirty="0"/>
              <a:t>Drag dark background picture to placeholder or click icon to add, then send to back</a:t>
            </a:r>
          </a:p>
        </p:txBody>
      </p:sp>
      <p:graphicFrame>
        <p:nvGraphicFramePr>
          <p:cNvPr id="10" name="Table 9">
            <a:extLst>
              <a:ext uri="{FF2B5EF4-FFF2-40B4-BE49-F238E27FC236}">
                <a16:creationId xmlns:a16="http://schemas.microsoft.com/office/drawing/2014/main" id="{2E97A73F-A528-48B9-A889-3BDEBDDED629}"/>
              </a:ext>
            </a:extLst>
          </p:cNvPr>
          <p:cNvGraphicFramePr>
            <a:graphicFrameLocks noGrp="1"/>
          </p:cNvGraphicFramePr>
          <p:nvPr userDrawn="1">
            <p:extLst>
              <p:ext uri="{D42A27DB-BD31-4B8C-83A1-F6EECF244321}">
                <p14:modId xmlns:p14="http://schemas.microsoft.com/office/powerpoint/2010/main" val="324595504"/>
              </p:ext>
            </p:extLst>
          </p:nvPr>
        </p:nvGraphicFramePr>
        <p:xfrm>
          <a:off x="0" y="6355080"/>
          <a:ext cx="12198096" cy="512064"/>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1839936348"/>
                    </a:ext>
                  </a:extLst>
                </a:gridCol>
                <a:gridCol w="10369296">
                  <a:extLst>
                    <a:ext uri="{9D8B030D-6E8A-4147-A177-3AD203B41FA5}">
                      <a16:colId xmlns:a16="http://schemas.microsoft.com/office/drawing/2014/main" val="1375401518"/>
                    </a:ext>
                  </a:extLst>
                </a:gridCol>
              </a:tblGrid>
              <a:tr h="512064">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854575129"/>
                  </a:ext>
                </a:extLst>
              </a:tr>
            </a:tbl>
          </a:graphicData>
        </a:graphic>
      </p:graphicFrame>
      <p:sp>
        <p:nvSpPr>
          <p:cNvPr id="2" name="Title 1">
            <a:extLst>
              <a:ext uri="{FF2B5EF4-FFF2-40B4-BE49-F238E27FC236}">
                <a16:creationId xmlns:a16="http://schemas.microsoft.com/office/drawing/2014/main" id="{452AAE02-767D-4BDF-B891-5E0BC4CD7F10}"/>
              </a:ext>
            </a:extLst>
          </p:cNvPr>
          <p:cNvSpPr>
            <a:spLocks noGrp="1"/>
          </p:cNvSpPr>
          <p:nvPr>
            <p:ph type="title"/>
          </p:nvPr>
        </p:nvSpPr>
        <p:spPr>
          <a:xfrm>
            <a:off x="941832" y="1554480"/>
            <a:ext cx="10698480" cy="1188720"/>
          </a:xfrm>
        </p:spPr>
        <p:txBody>
          <a:bodyPr anchor="b"/>
          <a:lstStyle>
            <a:lvl1pPr>
              <a:defRPr sz="45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CC73A7D-A198-47DF-A3EF-CB79CB66D202}"/>
              </a:ext>
            </a:extLst>
          </p:cNvPr>
          <p:cNvSpPr>
            <a:spLocks noGrp="1"/>
          </p:cNvSpPr>
          <p:nvPr>
            <p:ph type="body" idx="1"/>
          </p:nvPr>
        </p:nvSpPr>
        <p:spPr>
          <a:xfrm>
            <a:off x="941832" y="3017520"/>
            <a:ext cx="10698480" cy="1828800"/>
          </a:xfrm>
        </p:spPr>
        <p:txBody>
          <a:bodyPr/>
          <a:lstStyle>
            <a:lvl1pPr marL="0" indent="0">
              <a:spcBef>
                <a:spcPts val="0"/>
              </a:spcBef>
              <a:spcAft>
                <a:spcPts val="0"/>
              </a:spcAft>
              <a:buNone/>
              <a:defRPr sz="2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883142F6-F78D-4B05-B9CC-7FF9EB0DC443}"/>
              </a:ext>
            </a:extLst>
          </p:cNvPr>
          <p:cNvSpPr>
            <a:spLocks noGrp="1"/>
          </p:cNvSpPr>
          <p:nvPr>
            <p:ph type="ftr" sz="quarter" idx="11"/>
          </p:nvPr>
        </p:nvSpPr>
        <p:spPr bwMode="white">
          <a:xfrm>
            <a:off x="7406640" y="6492240"/>
            <a:ext cx="4114800" cy="182880"/>
          </a:xfrm>
        </p:spPr>
        <p:txBody>
          <a:bodyPr/>
          <a:lstStyle>
            <a:lvl1pPr algn="r">
              <a:defRPr i="1">
                <a:solidFill>
                  <a:schemeClr val="bg1"/>
                </a:solidFill>
              </a:defRPr>
            </a:lvl1pPr>
          </a:lstStyle>
          <a:p>
            <a:r>
              <a:rPr lang="en-US"/>
              <a:t>Insert Risk Classification (using: Insert tab &gt; Header &amp; Footer)</a:t>
            </a:r>
            <a:endParaRPr lang="en-US" dirty="0"/>
          </a:p>
        </p:txBody>
      </p:sp>
      <p:sp>
        <p:nvSpPr>
          <p:cNvPr id="6" name="Slide Number Placeholder 5">
            <a:extLst>
              <a:ext uri="{FF2B5EF4-FFF2-40B4-BE49-F238E27FC236}">
                <a16:creationId xmlns:a16="http://schemas.microsoft.com/office/drawing/2014/main" id="{68F8EFA4-B8CF-47E0-BB7A-73CECEA16B92}"/>
              </a:ext>
            </a:extLst>
          </p:cNvPr>
          <p:cNvSpPr>
            <a:spLocks noGrp="1"/>
          </p:cNvSpPr>
          <p:nvPr>
            <p:ph type="sldNum" sz="quarter" idx="12"/>
          </p:nvPr>
        </p:nvSpPr>
        <p:spPr bwMode="white"/>
        <p:txBody>
          <a:bodyPr/>
          <a:lstStyle>
            <a:lvl1pPr>
              <a:defRPr>
                <a:solidFill>
                  <a:schemeClr val="bg1"/>
                </a:solidFill>
              </a:defRPr>
            </a:lvl1pPr>
          </a:lstStyle>
          <a:p>
            <a:fld id="{0165B0C6-AD63-4B9C-AB2F-9350F21B15E6}" type="slidenum">
              <a:rPr lang="en-US" smtClean="0"/>
              <a:pPr/>
              <a:t>‹#›</a:t>
            </a:fld>
            <a:endParaRPr lang="en-US"/>
          </a:p>
        </p:txBody>
      </p:sp>
      <p:pic>
        <p:nvPicPr>
          <p:cNvPr id="11" name="Picture 10">
            <a:extLst>
              <a:ext uri="{FF2B5EF4-FFF2-40B4-BE49-F238E27FC236}">
                <a16:creationId xmlns:a16="http://schemas.microsoft.com/office/drawing/2014/main" id="{EDE7C8A6-4110-44C2-AD7B-5ECDE590B8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1729"/>
            <a:ext cx="1371600" cy="270903"/>
          </a:xfrm>
          <a:prstGeom prst="rect">
            <a:avLst/>
          </a:prstGeom>
        </p:spPr>
      </p:pic>
      <p:sp>
        <p:nvSpPr>
          <p:cNvPr id="9" name="Subtitle 2">
            <a:extLst>
              <a:ext uri="{FF2B5EF4-FFF2-40B4-BE49-F238E27FC236}">
                <a16:creationId xmlns:a16="http://schemas.microsoft.com/office/drawing/2014/main" id="{C5E617BE-1E8B-4D53-86A7-CC10E872C0FF}"/>
              </a:ext>
            </a:extLst>
          </p:cNvPr>
          <p:cNvSpPr txBox="1">
            <a:spLocks/>
          </p:cNvSpPr>
          <p:nvPr userDrawn="1"/>
        </p:nvSpPr>
        <p:spPr>
          <a:xfrm>
            <a:off x="9131389" y="6379376"/>
            <a:ext cx="3060612" cy="455595"/>
          </a:xfrm>
          <a:prstGeom prst="rect">
            <a:avLst/>
          </a:prstGeom>
        </p:spPr>
        <p:txBody>
          <a:bodyPr vert="horz" lIns="121920" tIns="60960" rIns="121920" bIns="6096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1200" i="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943528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774FA097-5C1C-4A5A-B9F5-B8CFC275D226}"/>
              </a:ext>
            </a:extLst>
          </p:cNvPr>
          <p:cNvGraphicFramePr>
            <a:graphicFrameLocks noGrp="1"/>
          </p:cNvGraphicFramePr>
          <p:nvPr userDrawn="1">
            <p:extLst>
              <p:ext uri="{D42A27DB-BD31-4B8C-83A1-F6EECF244321}">
                <p14:modId xmlns:p14="http://schemas.microsoft.com/office/powerpoint/2010/main" val="284935939"/>
              </p:ext>
            </p:extLst>
          </p:nvPr>
        </p:nvGraphicFramePr>
        <p:xfrm>
          <a:off x="0" y="6355080"/>
          <a:ext cx="12198096" cy="512064"/>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1839936348"/>
                    </a:ext>
                  </a:extLst>
                </a:gridCol>
                <a:gridCol w="10369296">
                  <a:extLst>
                    <a:ext uri="{9D8B030D-6E8A-4147-A177-3AD203B41FA5}">
                      <a16:colId xmlns:a16="http://schemas.microsoft.com/office/drawing/2014/main" val="1375401518"/>
                    </a:ext>
                  </a:extLst>
                </a:gridCol>
              </a:tblGrid>
              <a:tr h="512064">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854575129"/>
                  </a:ext>
                </a:extLst>
              </a:tr>
            </a:tbl>
          </a:graphicData>
        </a:graphic>
      </p:graphicFrame>
      <p:sp>
        <p:nvSpPr>
          <p:cNvPr id="2" name="Title 1">
            <a:extLst>
              <a:ext uri="{FF2B5EF4-FFF2-40B4-BE49-F238E27FC236}">
                <a16:creationId xmlns:a16="http://schemas.microsoft.com/office/drawing/2014/main" id="{17EF037E-D5CA-474B-97AB-4ACE2DE511CF}"/>
              </a:ext>
            </a:extLst>
          </p:cNvPr>
          <p:cNvSpPr>
            <a:spLocks noGrp="1"/>
          </p:cNvSpPr>
          <p:nvPr>
            <p:ph type="title"/>
          </p:nvPr>
        </p:nvSpPr>
        <p:spPr>
          <a:xfrm>
            <a:off x="576072" y="365125"/>
            <a:ext cx="11064240" cy="82296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DEE1711-83E4-4466-B8A9-BF9FBFF7F1C2}"/>
              </a:ext>
            </a:extLst>
          </p:cNvPr>
          <p:cNvSpPr>
            <a:spLocks noGrp="1"/>
          </p:cNvSpPr>
          <p:nvPr>
            <p:ph idx="1"/>
          </p:nvPr>
        </p:nvSpPr>
        <p:spPr>
          <a:xfrm>
            <a:off x="576072" y="1280160"/>
            <a:ext cx="11064240"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5225D64F-4375-40FC-8618-44EC292BCDD4}"/>
              </a:ext>
            </a:extLst>
          </p:cNvPr>
          <p:cNvSpPr>
            <a:spLocks noGrp="1"/>
          </p:cNvSpPr>
          <p:nvPr>
            <p:ph type="ftr" sz="quarter" idx="11"/>
          </p:nvPr>
        </p:nvSpPr>
        <p:spPr bwMode="white">
          <a:xfrm>
            <a:off x="7406640" y="6492240"/>
            <a:ext cx="4114800" cy="182880"/>
          </a:xfrm>
        </p:spPr>
        <p:txBody>
          <a:bodyPr/>
          <a:lstStyle>
            <a:lvl1pPr algn="r">
              <a:defRPr>
                <a:solidFill>
                  <a:schemeClr val="bg1"/>
                </a:solidFill>
              </a:defRPr>
            </a:lvl1pPr>
          </a:lstStyle>
          <a:p>
            <a:r>
              <a:rPr lang="en-US"/>
              <a:t>Insert Risk Classification (using: Insert tab &gt; Header &amp; Footer)</a:t>
            </a:r>
            <a:endParaRPr lang="en-US" dirty="0"/>
          </a:p>
        </p:txBody>
      </p:sp>
      <p:sp>
        <p:nvSpPr>
          <p:cNvPr id="6" name="Slide Number Placeholder 5">
            <a:extLst>
              <a:ext uri="{FF2B5EF4-FFF2-40B4-BE49-F238E27FC236}">
                <a16:creationId xmlns:a16="http://schemas.microsoft.com/office/drawing/2014/main" id="{35D2A3B4-B602-4B39-B317-18CC82FC1E63}"/>
              </a:ext>
            </a:extLst>
          </p:cNvPr>
          <p:cNvSpPr>
            <a:spLocks noGrp="1"/>
          </p:cNvSpPr>
          <p:nvPr>
            <p:ph type="sldNum" sz="quarter" idx="12"/>
          </p:nvPr>
        </p:nvSpPr>
        <p:spPr bwMode="white"/>
        <p:txBody>
          <a:bodyPr/>
          <a:lstStyle>
            <a:lvl1pPr>
              <a:defRPr>
                <a:solidFill>
                  <a:schemeClr val="bg1"/>
                </a:solidFill>
              </a:defRPr>
            </a:lvl1pPr>
          </a:lstStyle>
          <a:p>
            <a:fld id="{0165B0C6-AD63-4B9C-AB2F-9350F21B15E6}" type="slidenum">
              <a:rPr lang="en-US" smtClean="0"/>
              <a:pPr/>
              <a:t>‹#›</a:t>
            </a:fld>
            <a:endParaRPr lang="en-US"/>
          </a:p>
        </p:txBody>
      </p:sp>
      <p:pic>
        <p:nvPicPr>
          <p:cNvPr id="10" name="Picture 9">
            <a:extLst>
              <a:ext uri="{FF2B5EF4-FFF2-40B4-BE49-F238E27FC236}">
                <a16:creationId xmlns:a16="http://schemas.microsoft.com/office/drawing/2014/main" id="{B2AFE37B-F640-4CA2-917A-0B9126F98D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1729"/>
            <a:ext cx="1371600" cy="270903"/>
          </a:xfrm>
          <a:prstGeom prst="rect">
            <a:avLst/>
          </a:prstGeom>
        </p:spPr>
      </p:pic>
      <p:sp>
        <p:nvSpPr>
          <p:cNvPr id="8" name="Subtitle 2">
            <a:extLst>
              <a:ext uri="{FF2B5EF4-FFF2-40B4-BE49-F238E27FC236}">
                <a16:creationId xmlns:a16="http://schemas.microsoft.com/office/drawing/2014/main" id="{9611D711-8129-48FB-B4FB-9106A1063F68}"/>
              </a:ext>
            </a:extLst>
          </p:cNvPr>
          <p:cNvSpPr txBox="1">
            <a:spLocks/>
          </p:cNvSpPr>
          <p:nvPr userDrawn="1"/>
        </p:nvSpPr>
        <p:spPr>
          <a:xfrm>
            <a:off x="9131389" y="6379376"/>
            <a:ext cx="3060612" cy="455595"/>
          </a:xfrm>
          <a:prstGeom prst="rect">
            <a:avLst/>
          </a:prstGeom>
        </p:spPr>
        <p:txBody>
          <a:bodyPr vert="horz" lIns="121920" tIns="60960" rIns="121920" bIns="6096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1200" i="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101555656"/>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ubHead Content">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4036E8EC-A35B-4599-AF79-84763A8D509D}"/>
              </a:ext>
            </a:extLst>
          </p:cNvPr>
          <p:cNvGraphicFramePr>
            <a:graphicFrameLocks noGrp="1"/>
          </p:cNvGraphicFramePr>
          <p:nvPr userDrawn="1">
            <p:extLst>
              <p:ext uri="{D42A27DB-BD31-4B8C-83A1-F6EECF244321}">
                <p14:modId xmlns:p14="http://schemas.microsoft.com/office/powerpoint/2010/main" val="838076098"/>
              </p:ext>
            </p:extLst>
          </p:nvPr>
        </p:nvGraphicFramePr>
        <p:xfrm>
          <a:off x="0" y="6355080"/>
          <a:ext cx="12198096" cy="512064"/>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1839936348"/>
                    </a:ext>
                  </a:extLst>
                </a:gridCol>
                <a:gridCol w="10369296">
                  <a:extLst>
                    <a:ext uri="{9D8B030D-6E8A-4147-A177-3AD203B41FA5}">
                      <a16:colId xmlns:a16="http://schemas.microsoft.com/office/drawing/2014/main" val="1375401518"/>
                    </a:ext>
                  </a:extLst>
                </a:gridCol>
              </a:tblGrid>
              <a:tr h="512064">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854575129"/>
                  </a:ext>
                </a:extLst>
              </a:tr>
            </a:tbl>
          </a:graphicData>
        </a:graphic>
      </p:graphicFrame>
      <p:sp>
        <p:nvSpPr>
          <p:cNvPr id="2" name="Title 1">
            <a:extLst>
              <a:ext uri="{FF2B5EF4-FFF2-40B4-BE49-F238E27FC236}">
                <a16:creationId xmlns:a16="http://schemas.microsoft.com/office/drawing/2014/main" id="{17EF037E-D5CA-474B-97AB-4ACE2DE511CF}"/>
              </a:ext>
            </a:extLst>
          </p:cNvPr>
          <p:cNvSpPr>
            <a:spLocks noGrp="1"/>
          </p:cNvSpPr>
          <p:nvPr>
            <p:ph type="title"/>
          </p:nvPr>
        </p:nvSpPr>
        <p:spPr>
          <a:xfrm>
            <a:off x="576071" y="365125"/>
            <a:ext cx="11064240" cy="82296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DEE1711-83E4-4466-B8A9-BF9FBFF7F1C2}"/>
              </a:ext>
            </a:extLst>
          </p:cNvPr>
          <p:cNvSpPr>
            <a:spLocks noGrp="1"/>
          </p:cNvSpPr>
          <p:nvPr>
            <p:ph idx="1"/>
          </p:nvPr>
        </p:nvSpPr>
        <p:spPr>
          <a:xfrm>
            <a:off x="576071" y="1920240"/>
            <a:ext cx="11064240" cy="4206240"/>
          </a:xfrm>
        </p:spPr>
        <p:txBody>
          <a:bodyPr/>
          <a:lstStyle>
            <a:lvl1pPr>
              <a:spcBef>
                <a:spcPts val="12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5225D64F-4375-40FC-8618-44EC292BCDD4}"/>
              </a:ext>
            </a:extLst>
          </p:cNvPr>
          <p:cNvSpPr>
            <a:spLocks noGrp="1"/>
          </p:cNvSpPr>
          <p:nvPr>
            <p:ph type="ftr" sz="quarter" idx="11"/>
          </p:nvPr>
        </p:nvSpPr>
        <p:spPr bwMode="white">
          <a:xfrm>
            <a:off x="7406640" y="6492240"/>
            <a:ext cx="4114800" cy="182880"/>
          </a:xfrm>
        </p:spPr>
        <p:txBody>
          <a:bodyPr/>
          <a:lstStyle>
            <a:lvl1pPr algn="r">
              <a:defRPr>
                <a:solidFill>
                  <a:schemeClr val="bg1"/>
                </a:solidFill>
              </a:defRPr>
            </a:lvl1pPr>
          </a:lstStyle>
          <a:p>
            <a:r>
              <a:rPr lang="en-US"/>
              <a:t>Insert Risk Classification (using: Insert tab &gt; Header &amp; Footer)</a:t>
            </a:r>
            <a:endParaRPr lang="en-US" dirty="0"/>
          </a:p>
        </p:txBody>
      </p:sp>
      <p:sp>
        <p:nvSpPr>
          <p:cNvPr id="6" name="Slide Number Placeholder 5">
            <a:extLst>
              <a:ext uri="{FF2B5EF4-FFF2-40B4-BE49-F238E27FC236}">
                <a16:creationId xmlns:a16="http://schemas.microsoft.com/office/drawing/2014/main" id="{35D2A3B4-B602-4B39-B317-18CC82FC1E63}"/>
              </a:ext>
            </a:extLst>
          </p:cNvPr>
          <p:cNvSpPr>
            <a:spLocks noGrp="1"/>
          </p:cNvSpPr>
          <p:nvPr>
            <p:ph type="sldNum" sz="quarter" idx="12"/>
          </p:nvPr>
        </p:nvSpPr>
        <p:spPr bwMode="white"/>
        <p:txBody>
          <a:bodyPr/>
          <a:lstStyle>
            <a:lvl1pPr>
              <a:defRPr>
                <a:solidFill>
                  <a:schemeClr val="bg1"/>
                </a:solidFill>
              </a:defRPr>
            </a:lvl1pPr>
          </a:lstStyle>
          <a:p>
            <a:fld id="{0165B0C6-AD63-4B9C-AB2F-9350F21B15E6}" type="slidenum">
              <a:rPr lang="en-US" smtClean="0"/>
              <a:pPr/>
              <a:t>‹#›</a:t>
            </a:fld>
            <a:endParaRPr lang="en-US"/>
          </a:p>
        </p:txBody>
      </p:sp>
      <p:sp>
        <p:nvSpPr>
          <p:cNvPr id="9" name="Subtitle 2">
            <a:extLst>
              <a:ext uri="{FF2B5EF4-FFF2-40B4-BE49-F238E27FC236}">
                <a16:creationId xmlns:a16="http://schemas.microsoft.com/office/drawing/2014/main" id="{986F3007-923D-421D-9151-6B92D9570E03}"/>
              </a:ext>
            </a:extLst>
          </p:cNvPr>
          <p:cNvSpPr>
            <a:spLocks noGrp="1"/>
          </p:cNvSpPr>
          <p:nvPr>
            <p:ph type="subTitle" idx="13"/>
          </p:nvPr>
        </p:nvSpPr>
        <p:spPr>
          <a:xfrm>
            <a:off x="576071" y="1280160"/>
            <a:ext cx="11064231" cy="457200"/>
          </a:xfrm>
        </p:spPr>
        <p:txBody>
          <a:bodyPr anchor="t"/>
          <a:lstStyle>
            <a:lvl1pPr marL="0" indent="0" algn="l">
              <a:lnSpc>
                <a:spcPct val="100000"/>
              </a:lnSpc>
              <a:spcBef>
                <a:spcPts val="0"/>
              </a:spcBef>
              <a:buNone/>
              <a:defRPr sz="1600" b="1">
                <a:solidFill>
                  <a:srgbClr val="7F7F7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1" name="Picture 10">
            <a:extLst>
              <a:ext uri="{FF2B5EF4-FFF2-40B4-BE49-F238E27FC236}">
                <a16:creationId xmlns:a16="http://schemas.microsoft.com/office/drawing/2014/main" id="{0A544BC8-D693-4595-836E-29FB3A21EC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1729"/>
            <a:ext cx="1371600" cy="270903"/>
          </a:xfrm>
          <a:prstGeom prst="rect">
            <a:avLst/>
          </a:prstGeom>
        </p:spPr>
      </p:pic>
      <p:sp>
        <p:nvSpPr>
          <p:cNvPr id="10" name="Subtitle 2">
            <a:extLst>
              <a:ext uri="{FF2B5EF4-FFF2-40B4-BE49-F238E27FC236}">
                <a16:creationId xmlns:a16="http://schemas.microsoft.com/office/drawing/2014/main" id="{5328CF90-7F62-438B-9829-759D7BA891E7}"/>
              </a:ext>
            </a:extLst>
          </p:cNvPr>
          <p:cNvSpPr txBox="1">
            <a:spLocks/>
          </p:cNvSpPr>
          <p:nvPr userDrawn="1"/>
        </p:nvSpPr>
        <p:spPr>
          <a:xfrm>
            <a:off x="9131389" y="6379376"/>
            <a:ext cx="3060612" cy="455595"/>
          </a:xfrm>
          <a:prstGeom prst="rect">
            <a:avLst/>
          </a:prstGeom>
        </p:spPr>
        <p:txBody>
          <a:bodyPr vert="horz" lIns="121920" tIns="60960" rIns="121920" bIns="6096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1200" i="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378899686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Blue">
    <p:bg>
      <p:bgPr>
        <a:solidFill>
          <a:schemeClr val="accent1"/>
        </a:solid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4927C67C-55F1-4A8C-BF2E-A4058A88FB35}"/>
              </a:ext>
            </a:extLst>
          </p:cNvPr>
          <p:cNvGrpSpPr/>
          <p:nvPr userDrawn="1"/>
        </p:nvGrpSpPr>
        <p:grpSpPr bwMode="hidden">
          <a:xfrm>
            <a:off x="0" y="0"/>
            <a:ext cx="12188952" cy="6858000"/>
            <a:chOff x="0" y="0"/>
            <a:chExt cx="12188952" cy="6858000"/>
          </a:xfrm>
          <a:solidFill>
            <a:srgbClr val="2E7CC9"/>
          </a:solidFill>
        </p:grpSpPr>
        <p:sp>
          <p:nvSpPr>
            <p:cNvPr id="42" name="Freeform 12">
              <a:extLst>
                <a:ext uri="{FF2B5EF4-FFF2-40B4-BE49-F238E27FC236}">
                  <a16:creationId xmlns:a16="http://schemas.microsoft.com/office/drawing/2014/main" id="{32A91242-A342-43EB-94F0-73D7EA5C61C0}"/>
                </a:ext>
              </a:extLst>
            </p:cNvPr>
            <p:cNvSpPr>
              <a:spLocks/>
            </p:cNvSpPr>
            <p:nvPr userDrawn="1"/>
          </p:nvSpPr>
          <p:spPr bwMode="hidden">
            <a:xfrm>
              <a:off x="0" y="0"/>
              <a:ext cx="2473325" cy="2441575"/>
            </a:xfrm>
            <a:custGeom>
              <a:avLst/>
              <a:gdLst>
                <a:gd name="T0" fmla="*/ 0 w 1558"/>
                <a:gd name="T1" fmla="*/ 0 h 1538"/>
                <a:gd name="T2" fmla="*/ 0 w 1558"/>
                <a:gd name="T3" fmla="*/ 1538 h 1538"/>
                <a:gd name="T4" fmla="*/ 1558 w 1558"/>
                <a:gd name="T5" fmla="*/ 0 h 1538"/>
                <a:gd name="T6" fmla="*/ 0 w 1558"/>
                <a:gd name="T7" fmla="*/ 0 h 1538"/>
              </a:gdLst>
              <a:ahLst/>
              <a:cxnLst>
                <a:cxn ang="0">
                  <a:pos x="T0" y="T1"/>
                </a:cxn>
                <a:cxn ang="0">
                  <a:pos x="T2" y="T3"/>
                </a:cxn>
                <a:cxn ang="0">
                  <a:pos x="T4" y="T5"/>
                </a:cxn>
                <a:cxn ang="0">
                  <a:pos x="T6" y="T7"/>
                </a:cxn>
              </a:cxnLst>
              <a:rect l="0" t="0" r="r" b="b"/>
              <a:pathLst>
                <a:path w="1558" h="1538">
                  <a:moveTo>
                    <a:pt x="0" y="0"/>
                  </a:moveTo>
                  <a:lnTo>
                    <a:pt x="0" y="1538"/>
                  </a:lnTo>
                  <a:lnTo>
                    <a:pt x="1558" y="0"/>
                  </a:lnTo>
                  <a:lnTo>
                    <a:pt x="0" y="0"/>
                  </a:lnTo>
                  <a:close/>
                </a:path>
              </a:pathLst>
            </a:custGeom>
            <a:solidFill>
              <a:schemeClr val="bg1">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3">
              <a:extLst>
                <a:ext uri="{FF2B5EF4-FFF2-40B4-BE49-F238E27FC236}">
                  <a16:creationId xmlns:a16="http://schemas.microsoft.com/office/drawing/2014/main" id="{95FFFCF5-202B-4415-9FEE-5BAACA9E902E}"/>
                </a:ext>
              </a:extLst>
            </p:cNvPr>
            <p:cNvSpPr>
              <a:spLocks/>
            </p:cNvSpPr>
            <p:nvPr userDrawn="1"/>
          </p:nvSpPr>
          <p:spPr bwMode="hidden">
            <a:xfrm>
              <a:off x="0" y="1587"/>
              <a:ext cx="12188952" cy="6856413"/>
            </a:xfrm>
            <a:custGeom>
              <a:avLst/>
              <a:gdLst>
                <a:gd name="T0" fmla="*/ 4220 w 7663"/>
                <a:gd name="T1" fmla="*/ 0 h 4319"/>
                <a:gd name="T2" fmla="*/ 0 w 7663"/>
                <a:gd name="T3" fmla="*/ 4198 h 4319"/>
                <a:gd name="T4" fmla="*/ 0 w 7663"/>
                <a:gd name="T5" fmla="*/ 4319 h 4319"/>
                <a:gd name="T6" fmla="*/ 7663 w 7663"/>
                <a:gd name="T7" fmla="*/ 4319 h 4319"/>
                <a:gd name="T8" fmla="*/ 7663 w 7663"/>
                <a:gd name="T9" fmla="*/ 4319 h 4319"/>
                <a:gd name="T10" fmla="*/ 6961 w 7663"/>
                <a:gd name="T11" fmla="*/ 4319 h 4319"/>
                <a:gd name="T12" fmla="*/ 6296 w 7663"/>
                <a:gd name="T13" fmla="*/ 3662 h 4319"/>
                <a:gd name="T14" fmla="*/ 7663 w 7663"/>
                <a:gd name="T15" fmla="*/ 3662 h 4319"/>
                <a:gd name="T16" fmla="*/ 7663 w 7663"/>
                <a:gd name="T17" fmla="*/ 1193 h 4319"/>
                <a:gd name="T18" fmla="*/ 6503 w 7663"/>
                <a:gd name="T19" fmla="*/ 1193 h 4319"/>
                <a:gd name="T20" fmla="*/ 7663 w 7663"/>
                <a:gd name="T21" fmla="*/ 48 h 4319"/>
                <a:gd name="T22" fmla="*/ 7663 w 7663"/>
                <a:gd name="T23" fmla="*/ 0 h 4319"/>
                <a:gd name="T24" fmla="*/ 4220 w 7663"/>
                <a:gd name="T25" fmla="*/ 0 h 4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63" h="4319">
                  <a:moveTo>
                    <a:pt x="4220" y="0"/>
                  </a:moveTo>
                  <a:lnTo>
                    <a:pt x="0" y="4198"/>
                  </a:lnTo>
                  <a:lnTo>
                    <a:pt x="0" y="4319"/>
                  </a:lnTo>
                  <a:lnTo>
                    <a:pt x="7663" y="4319"/>
                  </a:lnTo>
                  <a:lnTo>
                    <a:pt x="7663" y="4319"/>
                  </a:lnTo>
                  <a:lnTo>
                    <a:pt x="6961" y="4319"/>
                  </a:lnTo>
                  <a:lnTo>
                    <a:pt x="6296" y="3662"/>
                  </a:lnTo>
                  <a:lnTo>
                    <a:pt x="7663" y="3662"/>
                  </a:lnTo>
                  <a:lnTo>
                    <a:pt x="7663" y="1193"/>
                  </a:lnTo>
                  <a:lnTo>
                    <a:pt x="6503" y="1193"/>
                  </a:lnTo>
                  <a:lnTo>
                    <a:pt x="7663" y="48"/>
                  </a:lnTo>
                  <a:lnTo>
                    <a:pt x="7663" y="0"/>
                  </a:lnTo>
                  <a:lnTo>
                    <a:pt x="4220" y="0"/>
                  </a:lnTo>
                  <a:close/>
                </a:path>
              </a:pathLst>
            </a:custGeom>
            <a:solidFill>
              <a:schemeClr val="bg1">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C9CCDC8F-76D6-43AA-826B-F89A897C5BA1}"/>
              </a:ext>
            </a:extLst>
          </p:cNvPr>
          <p:cNvSpPr>
            <a:spLocks noGrp="1"/>
          </p:cNvSpPr>
          <p:nvPr>
            <p:ph type="ctrTitle"/>
          </p:nvPr>
        </p:nvSpPr>
        <p:spPr>
          <a:xfrm>
            <a:off x="941832" y="2651760"/>
            <a:ext cx="10698480" cy="1188720"/>
          </a:xfrm>
        </p:spPr>
        <p:txBody>
          <a:bodyPr anchor="b"/>
          <a:lstStyle>
            <a:lvl1pPr algn="l">
              <a:defRPr sz="45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637C6AE9-BAED-46CF-BC4F-5E8CB711EDC4}"/>
              </a:ext>
            </a:extLst>
          </p:cNvPr>
          <p:cNvSpPr>
            <a:spLocks noGrp="1"/>
          </p:cNvSpPr>
          <p:nvPr>
            <p:ph type="subTitle" idx="1"/>
          </p:nvPr>
        </p:nvSpPr>
        <p:spPr>
          <a:xfrm>
            <a:off x="941832" y="4114800"/>
            <a:ext cx="10698480" cy="274320"/>
          </a:xfrm>
        </p:spPr>
        <p:txBody>
          <a:bodyPr/>
          <a:lstStyle>
            <a:lvl1pPr marL="0" indent="0" algn="l">
              <a:spcAft>
                <a:spcPts val="0"/>
              </a:spcAft>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5" name="Text Placeholder 34">
            <a:extLst>
              <a:ext uri="{FF2B5EF4-FFF2-40B4-BE49-F238E27FC236}">
                <a16:creationId xmlns:a16="http://schemas.microsoft.com/office/drawing/2014/main" id="{9B5008FB-6AC9-41A1-BF1C-790BB677E53F}"/>
              </a:ext>
            </a:extLst>
          </p:cNvPr>
          <p:cNvSpPr>
            <a:spLocks noGrp="1"/>
          </p:cNvSpPr>
          <p:nvPr>
            <p:ph type="body" sz="quarter" idx="10" hasCustomPrompt="1"/>
          </p:nvPr>
        </p:nvSpPr>
        <p:spPr>
          <a:xfrm>
            <a:off x="941832" y="4480560"/>
            <a:ext cx="3756429" cy="274320"/>
          </a:xfrm>
        </p:spPr>
        <p:txBody>
          <a:bodyPr/>
          <a:lstStyle>
            <a:lvl1pPr marL="0" indent="0">
              <a:spcBef>
                <a:spcPts val="0"/>
              </a:spcBef>
              <a:spcAft>
                <a:spcPts val="0"/>
              </a:spcAft>
              <a:buNone/>
              <a:defRPr sz="1600" cap="all" baseline="0">
                <a:solidFill>
                  <a:schemeClr val="bg1"/>
                </a:solidFill>
              </a:defRPr>
            </a:lvl1pPr>
          </a:lstStyle>
          <a:p>
            <a:pPr lvl="0"/>
            <a:r>
              <a:rPr lang="en-US"/>
              <a:t>Date</a:t>
            </a:r>
          </a:p>
        </p:txBody>
      </p:sp>
      <p:pic>
        <p:nvPicPr>
          <p:cNvPr id="48" name="Picture 47">
            <a:extLst>
              <a:ext uri="{FF2B5EF4-FFF2-40B4-BE49-F238E27FC236}">
                <a16:creationId xmlns:a16="http://schemas.microsoft.com/office/drawing/2014/main" id="{BAF1F18B-A1D6-4DE0-BA64-AEE5602C98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941832" y="731525"/>
            <a:ext cx="2651760" cy="526219"/>
          </a:xfrm>
          <a:prstGeom prst="rect">
            <a:avLst/>
          </a:prstGeom>
        </p:spPr>
      </p:pic>
      <p:sp>
        <p:nvSpPr>
          <p:cNvPr id="54" name="Footer Placeholder 4">
            <a:extLst>
              <a:ext uri="{FF2B5EF4-FFF2-40B4-BE49-F238E27FC236}">
                <a16:creationId xmlns:a16="http://schemas.microsoft.com/office/drawing/2014/main" id="{BE65254E-3581-4734-B800-F6CD8F37713A}"/>
              </a:ext>
            </a:extLst>
          </p:cNvPr>
          <p:cNvSpPr>
            <a:spLocks noGrp="1"/>
          </p:cNvSpPr>
          <p:nvPr>
            <p:ph type="ftr" sz="quarter" idx="11"/>
          </p:nvPr>
        </p:nvSpPr>
        <p:spPr>
          <a:xfrm>
            <a:off x="941832" y="6492240"/>
            <a:ext cx="4114800" cy="182880"/>
          </a:xfrm>
        </p:spPr>
        <p:txBody>
          <a:bodyPr/>
          <a:lstStyle>
            <a:lvl1pPr algn="l">
              <a:lnSpc>
                <a:spcPct val="90000"/>
              </a:lnSpc>
              <a:defRPr i="1">
                <a:solidFill>
                  <a:schemeClr val="bg1"/>
                </a:solidFill>
              </a:defRPr>
            </a:lvl1pPr>
          </a:lstStyle>
          <a:p>
            <a:r>
              <a:rPr lang="en-US"/>
              <a:t>Confidential: do not distribute</a:t>
            </a:r>
          </a:p>
        </p:txBody>
      </p:sp>
      <p:sp>
        <p:nvSpPr>
          <p:cNvPr id="10" name="Subtitle 2">
            <a:extLst>
              <a:ext uri="{FF2B5EF4-FFF2-40B4-BE49-F238E27FC236}">
                <a16:creationId xmlns:a16="http://schemas.microsoft.com/office/drawing/2014/main" id="{ED42D401-016E-40A3-8C06-C1AAC7AAC210}"/>
              </a:ext>
            </a:extLst>
          </p:cNvPr>
          <p:cNvSpPr txBox="1">
            <a:spLocks/>
          </p:cNvSpPr>
          <p:nvPr userDrawn="1"/>
        </p:nvSpPr>
        <p:spPr>
          <a:xfrm>
            <a:off x="9131389" y="6379376"/>
            <a:ext cx="3060612" cy="455595"/>
          </a:xfrm>
          <a:prstGeom prst="rect">
            <a:avLst/>
          </a:prstGeom>
        </p:spPr>
        <p:txBody>
          <a:bodyPr vert="horz" lIns="121920" tIns="60960" rIns="121920" bIns="6096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1200" i="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42489995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ubHead Content Image">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F363E87D-619B-4443-8A50-251E52C99A93}"/>
              </a:ext>
            </a:extLst>
          </p:cNvPr>
          <p:cNvGraphicFramePr>
            <a:graphicFrameLocks noGrp="1"/>
          </p:cNvGraphicFramePr>
          <p:nvPr userDrawn="1">
            <p:extLst>
              <p:ext uri="{D42A27DB-BD31-4B8C-83A1-F6EECF244321}">
                <p14:modId xmlns:p14="http://schemas.microsoft.com/office/powerpoint/2010/main" val="910115356"/>
              </p:ext>
            </p:extLst>
          </p:nvPr>
        </p:nvGraphicFramePr>
        <p:xfrm>
          <a:off x="0" y="6355080"/>
          <a:ext cx="12198096" cy="512064"/>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1839936348"/>
                    </a:ext>
                  </a:extLst>
                </a:gridCol>
                <a:gridCol w="10369296">
                  <a:extLst>
                    <a:ext uri="{9D8B030D-6E8A-4147-A177-3AD203B41FA5}">
                      <a16:colId xmlns:a16="http://schemas.microsoft.com/office/drawing/2014/main" val="1375401518"/>
                    </a:ext>
                  </a:extLst>
                </a:gridCol>
              </a:tblGrid>
              <a:tr h="512064">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854575129"/>
                  </a:ext>
                </a:extLst>
              </a:tr>
            </a:tbl>
          </a:graphicData>
        </a:graphic>
      </p:graphicFrame>
      <p:sp>
        <p:nvSpPr>
          <p:cNvPr id="8" name="Picture Placeholder 7">
            <a:extLst>
              <a:ext uri="{FF2B5EF4-FFF2-40B4-BE49-F238E27FC236}">
                <a16:creationId xmlns:a16="http://schemas.microsoft.com/office/drawing/2014/main" id="{5209D879-49BE-4BCC-9D9B-75A377EC589C}"/>
              </a:ext>
            </a:extLst>
          </p:cNvPr>
          <p:cNvSpPr>
            <a:spLocks noGrp="1"/>
          </p:cNvSpPr>
          <p:nvPr>
            <p:ph type="pic" sz="quarter" idx="14" hasCustomPrompt="1"/>
          </p:nvPr>
        </p:nvSpPr>
        <p:spPr>
          <a:xfrm>
            <a:off x="6199188" y="-1"/>
            <a:ext cx="5992812" cy="6355080"/>
          </a:xfrm>
          <a:solidFill>
            <a:schemeClr val="bg1">
              <a:lumMod val="95000"/>
            </a:schemeClr>
          </a:solidFill>
        </p:spPr>
        <p:txBody>
          <a:bodyPr lIns="1371600" tIns="228600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Drag picture to placeholder </a:t>
            </a:r>
            <a:br>
              <a:rPr lang="en-US" dirty="0"/>
            </a:br>
            <a:r>
              <a:rPr lang="en-US" dirty="0"/>
              <a:t>or click icon to add, then </a:t>
            </a:r>
            <a:br>
              <a:rPr lang="en-US" dirty="0"/>
            </a:br>
            <a:r>
              <a:rPr lang="en-US" dirty="0"/>
              <a:t>send to back</a:t>
            </a:r>
          </a:p>
        </p:txBody>
      </p:sp>
      <p:sp>
        <p:nvSpPr>
          <p:cNvPr id="2" name="Title 1">
            <a:extLst>
              <a:ext uri="{FF2B5EF4-FFF2-40B4-BE49-F238E27FC236}">
                <a16:creationId xmlns:a16="http://schemas.microsoft.com/office/drawing/2014/main" id="{17EF037E-D5CA-474B-97AB-4ACE2DE511CF}"/>
              </a:ext>
            </a:extLst>
          </p:cNvPr>
          <p:cNvSpPr>
            <a:spLocks noGrp="1"/>
          </p:cNvSpPr>
          <p:nvPr>
            <p:ph type="title"/>
          </p:nvPr>
        </p:nvSpPr>
        <p:spPr>
          <a:xfrm>
            <a:off x="576071" y="365125"/>
            <a:ext cx="5440554" cy="82296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DEE1711-83E4-4466-B8A9-BF9FBFF7F1C2}"/>
              </a:ext>
            </a:extLst>
          </p:cNvPr>
          <p:cNvSpPr>
            <a:spLocks noGrp="1"/>
          </p:cNvSpPr>
          <p:nvPr>
            <p:ph idx="1"/>
          </p:nvPr>
        </p:nvSpPr>
        <p:spPr>
          <a:xfrm>
            <a:off x="576071" y="1920240"/>
            <a:ext cx="5440554" cy="4206240"/>
          </a:xfrm>
        </p:spPr>
        <p:txBody>
          <a:bodyPr/>
          <a:lstStyle>
            <a:lvl1pPr>
              <a:defRPr sz="2000"/>
            </a:lvl1pPr>
            <a:lvl2pPr>
              <a:defRPr sz="20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5225D64F-4375-40FC-8618-44EC292BCDD4}"/>
              </a:ext>
            </a:extLst>
          </p:cNvPr>
          <p:cNvSpPr>
            <a:spLocks noGrp="1"/>
          </p:cNvSpPr>
          <p:nvPr>
            <p:ph type="ftr" sz="quarter" idx="11"/>
          </p:nvPr>
        </p:nvSpPr>
        <p:spPr bwMode="white">
          <a:xfrm>
            <a:off x="7406640" y="6492240"/>
            <a:ext cx="4114800" cy="182880"/>
          </a:xfrm>
        </p:spPr>
        <p:txBody>
          <a:bodyPr/>
          <a:lstStyle>
            <a:lvl1pPr algn="r">
              <a:defRPr>
                <a:solidFill>
                  <a:schemeClr val="bg1"/>
                </a:solidFill>
              </a:defRPr>
            </a:lvl1pPr>
          </a:lstStyle>
          <a:p>
            <a:r>
              <a:rPr lang="en-US"/>
              <a:t>Insert Risk Classification (using: Insert tab &gt; Header &amp; Footer)</a:t>
            </a:r>
            <a:endParaRPr lang="en-US" dirty="0"/>
          </a:p>
        </p:txBody>
      </p:sp>
      <p:sp>
        <p:nvSpPr>
          <p:cNvPr id="6" name="Slide Number Placeholder 5">
            <a:extLst>
              <a:ext uri="{FF2B5EF4-FFF2-40B4-BE49-F238E27FC236}">
                <a16:creationId xmlns:a16="http://schemas.microsoft.com/office/drawing/2014/main" id="{35D2A3B4-B602-4B39-B317-18CC82FC1E63}"/>
              </a:ext>
            </a:extLst>
          </p:cNvPr>
          <p:cNvSpPr>
            <a:spLocks noGrp="1"/>
          </p:cNvSpPr>
          <p:nvPr>
            <p:ph type="sldNum" sz="quarter" idx="12"/>
          </p:nvPr>
        </p:nvSpPr>
        <p:spPr bwMode="white"/>
        <p:txBody>
          <a:bodyPr/>
          <a:lstStyle>
            <a:lvl1pPr>
              <a:defRPr>
                <a:solidFill>
                  <a:schemeClr val="bg1"/>
                </a:solidFill>
              </a:defRPr>
            </a:lvl1pPr>
          </a:lstStyle>
          <a:p>
            <a:fld id="{0165B0C6-AD63-4B9C-AB2F-9350F21B15E6}" type="slidenum">
              <a:rPr lang="en-US" smtClean="0"/>
              <a:pPr/>
              <a:t>‹#›</a:t>
            </a:fld>
            <a:endParaRPr lang="en-US"/>
          </a:p>
        </p:txBody>
      </p:sp>
      <p:sp>
        <p:nvSpPr>
          <p:cNvPr id="9" name="Subtitle 2">
            <a:extLst>
              <a:ext uri="{FF2B5EF4-FFF2-40B4-BE49-F238E27FC236}">
                <a16:creationId xmlns:a16="http://schemas.microsoft.com/office/drawing/2014/main" id="{986F3007-923D-421D-9151-6B92D9570E03}"/>
              </a:ext>
            </a:extLst>
          </p:cNvPr>
          <p:cNvSpPr>
            <a:spLocks noGrp="1"/>
          </p:cNvSpPr>
          <p:nvPr>
            <p:ph type="subTitle" idx="13"/>
          </p:nvPr>
        </p:nvSpPr>
        <p:spPr>
          <a:xfrm>
            <a:off x="576071" y="1280160"/>
            <a:ext cx="5440554" cy="457200"/>
          </a:xfrm>
        </p:spPr>
        <p:txBody>
          <a:bodyPr anchor="t"/>
          <a:lstStyle>
            <a:lvl1pPr marL="0" indent="0" algn="l">
              <a:lnSpc>
                <a:spcPct val="100000"/>
              </a:lnSpc>
              <a:spcBef>
                <a:spcPts val="0"/>
              </a:spcBef>
              <a:buNone/>
              <a:defRPr sz="1600" b="1">
                <a:solidFill>
                  <a:srgbClr val="7F7F7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1" name="Picture 10">
            <a:extLst>
              <a:ext uri="{FF2B5EF4-FFF2-40B4-BE49-F238E27FC236}">
                <a16:creationId xmlns:a16="http://schemas.microsoft.com/office/drawing/2014/main" id="{A1372F9E-ED7D-4C63-9FF6-04DBAEA5E5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1729"/>
            <a:ext cx="1371600" cy="270903"/>
          </a:xfrm>
          <a:prstGeom prst="rect">
            <a:avLst/>
          </a:prstGeom>
        </p:spPr>
      </p:pic>
      <p:sp>
        <p:nvSpPr>
          <p:cNvPr id="10" name="Subtitle 2">
            <a:extLst>
              <a:ext uri="{FF2B5EF4-FFF2-40B4-BE49-F238E27FC236}">
                <a16:creationId xmlns:a16="http://schemas.microsoft.com/office/drawing/2014/main" id="{F55871B6-F590-4C07-9BC0-259F7648F0F6}"/>
              </a:ext>
            </a:extLst>
          </p:cNvPr>
          <p:cNvSpPr txBox="1">
            <a:spLocks/>
          </p:cNvSpPr>
          <p:nvPr userDrawn="1"/>
        </p:nvSpPr>
        <p:spPr>
          <a:xfrm>
            <a:off x="9131389" y="6379376"/>
            <a:ext cx="3060612" cy="455595"/>
          </a:xfrm>
          <a:prstGeom prst="rect">
            <a:avLst/>
          </a:prstGeom>
        </p:spPr>
        <p:txBody>
          <a:bodyPr vert="horz" lIns="121920" tIns="60960" rIns="121920" bIns="6096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1200" i="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3450789443"/>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95426BA3-AF12-400E-A8D6-3CAB8878B92A}"/>
              </a:ext>
            </a:extLst>
          </p:cNvPr>
          <p:cNvGraphicFramePr>
            <a:graphicFrameLocks noGrp="1"/>
          </p:cNvGraphicFramePr>
          <p:nvPr userDrawn="1">
            <p:extLst>
              <p:ext uri="{D42A27DB-BD31-4B8C-83A1-F6EECF244321}">
                <p14:modId xmlns:p14="http://schemas.microsoft.com/office/powerpoint/2010/main" val="155422624"/>
              </p:ext>
            </p:extLst>
          </p:nvPr>
        </p:nvGraphicFramePr>
        <p:xfrm>
          <a:off x="0" y="6355080"/>
          <a:ext cx="12198096" cy="512064"/>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1839936348"/>
                    </a:ext>
                  </a:extLst>
                </a:gridCol>
                <a:gridCol w="10369296">
                  <a:extLst>
                    <a:ext uri="{9D8B030D-6E8A-4147-A177-3AD203B41FA5}">
                      <a16:colId xmlns:a16="http://schemas.microsoft.com/office/drawing/2014/main" val="1375401518"/>
                    </a:ext>
                  </a:extLst>
                </a:gridCol>
              </a:tblGrid>
              <a:tr h="512064">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854575129"/>
                  </a:ext>
                </a:extLst>
              </a:tr>
            </a:tbl>
          </a:graphicData>
        </a:graphic>
      </p:graphicFrame>
      <p:sp>
        <p:nvSpPr>
          <p:cNvPr id="2" name="Title 1">
            <a:extLst>
              <a:ext uri="{FF2B5EF4-FFF2-40B4-BE49-F238E27FC236}">
                <a16:creationId xmlns:a16="http://schemas.microsoft.com/office/drawing/2014/main" id="{B59DDF1A-4098-485A-A397-5FB969CB30BD}"/>
              </a:ext>
            </a:extLst>
          </p:cNvPr>
          <p:cNvSpPr>
            <a:spLocks noGrp="1"/>
          </p:cNvSpPr>
          <p:nvPr>
            <p:ph type="title"/>
          </p:nvPr>
        </p:nvSpPr>
        <p:spPr>
          <a:xfrm>
            <a:off x="576072" y="365125"/>
            <a:ext cx="11064240" cy="822960"/>
          </a:xfrm>
        </p:spPr>
        <p:txBody>
          <a:bodyPr/>
          <a:lstStyle/>
          <a:p>
            <a:r>
              <a:rPr lang="en-US"/>
              <a:t>Click to edit Master title style</a:t>
            </a:r>
          </a:p>
        </p:txBody>
      </p:sp>
      <p:sp>
        <p:nvSpPr>
          <p:cNvPr id="4" name="Footer Placeholder 3">
            <a:extLst>
              <a:ext uri="{FF2B5EF4-FFF2-40B4-BE49-F238E27FC236}">
                <a16:creationId xmlns:a16="http://schemas.microsoft.com/office/drawing/2014/main" id="{5DD4507E-9C97-4F87-8AF2-52E8B69FB18E}"/>
              </a:ext>
            </a:extLst>
          </p:cNvPr>
          <p:cNvSpPr>
            <a:spLocks noGrp="1"/>
          </p:cNvSpPr>
          <p:nvPr>
            <p:ph type="ftr" sz="quarter" idx="11"/>
          </p:nvPr>
        </p:nvSpPr>
        <p:spPr bwMode="white">
          <a:xfrm>
            <a:off x="7406640" y="6492240"/>
            <a:ext cx="4114800" cy="182880"/>
          </a:xfrm>
        </p:spPr>
        <p:txBody>
          <a:bodyPr/>
          <a:lstStyle>
            <a:lvl1pPr algn="r">
              <a:defRPr>
                <a:solidFill>
                  <a:schemeClr val="bg1"/>
                </a:solidFill>
              </a:defRPr>
            </a:lvl1pPr>
          </a:lstStyle>
          <a:p>
            <a:r>
              <a:rPr lang="en-US"/>
              <a:t>Insert Risk Classification (using: Insert tab &gt; Header &amp; Footer)</a:t>
            </a:r>
            <a:endParaRPr lang="en-US" dirty="0"/>
          </a:p>
        </p:txBody>
      </p:sp>
      <p:sp>
        <p:nvSpPr>
          <p:cNvPr id="5" name="Slide Number Placeholder 4">
            <a:extLst>
              <a:ext uri="{FF2B5EF4-FFF2-40B4-BE49-F238E27FC236}">
                <a16:creationId xmlns:a16="http://schemas.microsoft.com/office/drawing/2014/main" id="{EF6D890D-C423-4E45-99FC-2897EDA98019}"/>
              </a:ext>
            </a:extLst>
          </p:cNvPr>
          <p:cNvSpPr>
            <a:spLocks noGrp="1"/>
          </p:cNvSpPr>
          <p:nvPr>
            <p:ph type="sldNum" sz="quarter" idx="12"/>
          </p:nvPr>
        </p:nvSpPr>
        <p:spPr bwMode="white"/>
        <p:txBody>
          <a:bodyPr/>
          <a:lstStyle>
            <a:lvl1pPr>
              <a:defRPr>
                <a:solidFill>
                  <a:schemeClr val="bg1"/>
                </a:solidFill>
              </a:defRPr>
            </a:lvl1pPr>
          </a:lstStyle>
          <a:p>
            <a:fld id="{0165B0C6-AD63-4B9C-AB2F-9350F21B15E6}" type="slidenum">
              <a:rPr lang="en-US" smtClean="0"/>
              <a:pPr/>
              <a:t>‹#›</a:t>
            </a:fld>
            <a:endParaRPr lang="en-US"/>
          </a:p>
        </p:txBody>
      </p:sp>
      <p:pic>
        <p:nvPicPr>
          <p:cNvPr id="8" name="Picture 7">
            <a:extLst>
              <a:ext uri="{FF2B5EF4-FFF2-40B4-BE49-F238E27FC236}">
                <a16:creationId xmlns:a16="http://schemas.microsoft.com/office/drawing/2014/main" id="{607C3DB2-2156-45E9-A2BF-BED03DDE15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1729"/>
            <a:ext cx="1371600" cy="270903"/>
          </a:xfrm>
          <a:prstGeom prst="rect">
            <a:avLst/>
          </a:prstGeom>
        </p:spPr>
      </p:pic>
      <p:sp>
        <p:nvSpPr>
          <p:cNvPr id="7" name="Subtitle 2">
            <a:extLst>
              <a:ext uri="{FF2B5EF4-FFF2-40B4-BE49-F238E27FC236}">
                <a16:creationId xmlns:a16="http://schemas.microsoft.com/office/drawing/2014/main" id="{63A8A6FB-CF6C-48EA-8339-41911EBF5341}"/>
              </a:ext>
            </a:extLst>
          </p:cNvPr>
          <p:cNvSpPr txBox="1">
            <a:spLocks/>
          </p:cNvSpPr>
          <p:nvPr userDrawn="1"/>
        </p:nvSpPr>
        <p:spPr>
          <a:xfrm>
            <a:off x="9131389" y="6379376"/>
            <a:ext cx="3060612" cy="455595"/>
          </a:xfrm>
          <a:prstGeom prst="rect">
            <a:avLst/>
          </a:prstGeom>
        </p:spPr>
        <p:txBody>
          <a:bodyPr vert="horz" lIns="121920" tIns="60960" rIns="121920" bIns="6096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1200" i="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7412156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C9D08CAD-493E-48DD-A14B-01743DE6548F}"/>
              </a:ext>
            </a:extLst>
          </p:cNvPr>
          <p:cNvGraphicFramePr>
            <a:graphicFrameLocks noGrp="1"/>
          </p:cNvGraphicFramePr>
          <p:nvPr userDrawn="1">
            <p:extLst>
              <p:ext uri="{D42A27DB-BD31-4B8C-83A1-F6EECF244321}">
                <p14:modId xmlns:p14="http://schemas.microsoft.com/office/powerpoint/2010/main" val="3259755254"/>
              </p:ext>
            </p:extLst>
          </p:nvPr>
        </p:nvGraphicFramePr>
        <p:xfrm>
          <a:off x="0" y="6355080"/>
          <a:ext cx="12198096" cy="512064"/>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1839936348"/>
                    </a:ext>
                  </a:extLst>
                </a:gridCol>
                <a:gridCol w="10369296">
                  <a:extLst>
                    <a:ext uri="{9D8B030D-6E8A-4147-A177-3AD203B41FA5}">
                      <a16:colId xmlns:a16="http://schemas.microsoft.com/office/drawing/2014/main" val="1375401518"/>
                    </a:ext>
                  </a:extLst>
                </a:gridCol>
              </a:tblGrid>
              <a:tr h="512064">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854575129"/>
                  </a:ext>
                </a:extLst>
              </a:tr>
            </a:tbl>
          </a:graphicData>
        </a:graphic>
      </p:graphicFrame>
      <p:sp>
        <p:nvSpPr>
          <p:cNvPr id="2" name="Title 1">
            <a:extLst>
              <a:ext uri="{FF2B5EF4-FFF2-40B4-BE49-F238E27FC236}">
                <a16:creationId xmlns:a16="http://schemas.microsoft.com/office/drawing/2014/main" id="{9225C834-92D7-443A-B438-EB7B86C8BFFB}"/>
              </a:ext>
            </a:extLst>
          </p:cNvPr>
          <p:cNvSpPr>
            <a:spLocks noGrp="1"/>
          </p:cNvSpPr>
          <p:nvPr>
            <p:ph type="title"/>
          </p:nvPr>
        </p:nvSpPr>
        <p:spPr>
          <a:xfrm>
            <a:off x="576072" y="365125"/>
            <a:ext cx="11064240" cy="82296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95D0D6C-2EAB-4880-A732-DEC2C17288DE}"/>
              </a:ext>
            </a:extLst>
          </p:cNvPr>
          <p:cNvSpPr>
            <a:spLocks noGrp="1"/>
          </p:cNvSpPr>
          <p:nvPr>
            <p:ph sz="half" idx="1"/>
          </p:nvPr>
        </p:nvSpPr>
        <p:spPr>
          <a:xfrm>
            <a:off x="576071" y="1280160"/>
            <a:ext cx="5440553" cy="4846320"/>
          </a:xfrm>
        </p:spPr>
        <p:txBody>
          <a:bodyPr/>
          <a:lstStyle>
            <a:lvl1pPr>
              <a:defRPr sz="2000"/>
            </a:lvl1pPr>
            <a:lvl2pPr>
              <a:defRPr sz="20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F98F9AF-05A2-4210-91F5-EEBE612BA04D}"/>
              </a:ext>
            </a:extLst>
          </p:cNvPr>
          <p:cNvSpPr>
            <a:spLocks noGrp="1"/>
          </p:cNvSpPr>
          <p:nvPr>
            <p:ph sz="half" idx="2"/>
          </p:nvPr>
        </p:nvSpPr>
        <p:spPr>
          <a:xfrm>
            <a:off x="6199759" y="1280160"/>
            <a:ext cx="5440553" cy="4846320"/>
          </a:xfrm>
        </p:spPr>
        <p:txBody>
          <a:bodyPr/>
          <a:lstStyle>
            <a:lvl1pPr>
              <a:defRPr sz="2000"/>
            </a:lvl1pPr>
            <a:lvl2pPr>
              <a:defRPr sz="20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68CA09AD-FEE0-461C-A1F0-0A84668B9A3B}"/>
              </a:ext>
            </a:extLst>
          </p:cNvPr>
          <p:cNvSpPr>
            <a:spLocks noGrp="1"/>
          </p:cNvSpPr>
          <p:nvPr>
            <p:ph type="ftr" sz="quarter" idx="11"/>
          </p:nvPr>
        </p:nvSpPr>
        <p:spPr bwMode="white">
          <a:xfrm>
            <a:off x="7406640" y="6492240"/>
            <a:ext cx="4114800" cy="182880"/>
          </a:xfrm>
        </p:spPr>
        <p:txBody>
          <a:bodyPr/>
          <a:lstStyle>
            <a:lvl1pPr algn="r">
              <a:defRPr>
                <a:solidFill>
                  <a:schemeClr val="bg1"/>
                </a:solidFill>
              </a:defRPr>
            </a:lvl1pPr>
          </a:lstStyle>
          <a:p>
            <a:r>
              <a:rPr lang="en-US"/>
              <a:t>Insert Risk Classification (using: Insert tab &gt; Header &amp; Footer)</a:t>
            </a:r>
            <a:endParaRPr lang="en-US" dirty="0"/>
          </a:p>
        </p:txBody>
      </p:sp>
      <p:sp>
        <p:nvSpPr>
          <p:cNvPr id="7" name="Slide Number Placeholder 6">
            <a:extLst>
              <a:ext uri="{FF2B5EF4-FFF2-40B4-BE49-F238E27FC236}">
                <a16:creationId xmlns:a16="http://schemas.microsoft.com/office/drawing/2014/main" id="{E6F4E1DB-AD51-4F8C-BEC9-75BC04644718}"/>
              </a:ext>
            </a:extLst>
          </p:cNvPr>
          <p:cNvSpPr>
            <a:spLocks noGrp="1"/>
          </p:cNvSpPr>
          <p:nvPr>
            <p:ph type="sldNum" sz="quarter" idx="12"/>
          </p:nvPr>
        </p:nvSpPr>
        <p:spPr bwMode="white"/>
        <p:txBody>
          <a:bodyPr/>
          <a:lstStyle>
            <a:lvl1pPr>
              <a:defRPr>
                <a:solidFill>
                  <a:schemeClr val="bg1"/>
                </a:solidFill>
              </a:defRPr>
            </a:lvl1pPr>
          </a:lstStyle>
          <a:p>
            <a:fld id="{0165B0C6-AD63-4B9C-AB2F-9350F21B15E6}" type="slidenum">
              <a:rPr lang="en-US" smtClean="0"/>
              <a:pPr/>
              <a:t>‹#›</a:t>
            </a:fld>
            <a:endParaRPr lang="en-US"/>
          </a:p>
        </p:txBody>
      </p:sp>
      <p:pic>
        <p:nvPicPr>
          <p:cNvPr id="10" name="Picture 9">
            <a:extLst>
              <a:ext uri="{FF2B5EF4-FFF2-40B4-BE49-F238E27FC236}">
                <a16:creationId xmlns:a16="http://schemas.microsoft.com/office/drawing/2014/main" id="{42CF2FB8-0679-44AF-A0C2-59CA07D6FF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1729"/>
            <a:ext cx="1371600" cy="270903"/>
          </a:xfrm>
          <a:prstGeom prst="rect">
            <a:avLst/>
          </a:prstGeom>
        </p:spPr>
      </p:pic>
      <p:sp>
        <p:nvSpPr>
          <p:cNvPr id="9" name="Subtitle 2">
            <a:extLst>
              <a:ext uri="{FF2B5EF4-FFF2-40B4-BE49-F238E27FC236}">
                <a16:creationId xmlns:a16="http://schemas.microsoft.com/office/drawing/2014/main" id="{A51B47EC-DC02-4B3F-B1B8-187733E93668}"/>
              </a:ext>
            </a:extLst>
          </p:cNvPr>
          <p:cNvSpPr txBox="1">
            <a:spLocks/>
          </p:cNvSpPr>
          <p:nvPr userDrawn="1"/>
        </p:nvSpPr>
        <p:spPr>
          <a:xfrm>
            <a:off x="9131389" y="6379376"/>
            <a:ext cx="3060612" cy="455595"/>
          </a:xfrm>
          <a:prstGeom prst="rect">
            <a:avLst/>
          </a:prstGeom>
        </p:spPr>
        <p:txBody>
          <a:bodyPr vert="horz" lIns="121920" tIns="60960" rIns="121920" bIns="6096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1200" i="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420121079"/>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7ABE7C74-76FF-4D1B-A3DE-C8C4EDED9DC8}"/>
              </a:ext>
            </a:extLst>
          </p:cNvPr>
          <p:cNvGraphicFramePr>
            <a:graphicFrameLocks noGrp="1"/>
          </p:cNvGraphicFramePr>
          <p:nvPr userDrawn="1">
            <p:extLst>
              <p:ext uri="{D42A27DB-BD31-4B8C-83A1-F6EECF244321}">
                <p14:modId xmlns:p14="http://schemas.microsoft.com/office/powerpoint/2010/main" val="1531948041"/>
              </p:ext>
            </p:extLst>
          </p:nvPr>
        </p:nvGraphicFramePr>
        <p:xfrm>
          <a:off x="0" y="6355080"/>
          <a:ext cx="12198096" cy="512064"/>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1839936348"/>
                    </a:ext>
                  </a:extLst>
                </a:gridCol>
                <a:gridCol w="10369296">
                  <a:extLst>
                    <a:ext uri="{9D8B030D-6E8A-4147-A177-3AD203B41FA5}">
                      <a16:colId xmlns:a16="http://schemas.microsoft.com/office/drawing/2014/main" val="1375401518"/>
                    </a:ext>
                  </a:extLst>
                </a:gridCol>
              </a:tblGrid>
              <a:tr h="512064">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854575129"/>
                  </a:ext>
                </a:extLst>
              </a:tr>
            </a:tbl>
          </a:graphicData>
        </a:graphic>
      </p:graphicFrame>
      <p:sp>
        <p:nvSpPr>
          <p:cNvPr id="2" name="Title 1">
            <a:extLst>
              <a:ext uri="{FF2B5EF4-FFF2-40B4-BE49-F238E27FC236}">
                <a16:creationId xmlns:a16="http://schemas.microsoft.com/office/drawing/2014/main" id="{B209B8D3-CC09-4E46-A977-FB9B864DAF2E}"/>
              </a:ext>
            </a:extLst>
          </p:cNvPr>
          <p:cNvSpPr>
            <a:spLocks noGrp="1"/>
          </p:cNvSpPr>
          <p:nvPr>
            <p:ph type="title"/>
          </p:nvPr>
        </p:nvSpPr>
        <p:spPr>
          <a:xfrm>
            <a:off x="576072" y="365125"/>
            <a:ext cx="11064240" cy="822960"/>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0841CE-7B10-4DFB-A265-BDCA8379E78A}"/>
              </a:ext>
            </a:extLst>
          </p:cNvPr>
          <p:cNvSpPr>
            <a:spLocks noGrp="1"/>
          </p:cNvSpPr>
          <p:nvPr>
            <p:ph type="body" idx="1"/>
          </p:nvPr>
        </p:nvSpPr>
        <p:spPr>
          <a:xfrm>
            <a:off x="576071" y="1280160"/>
            <a:ext cx="5440554" cy="457200"/>
          </a:xfrm>
        </p:spPr>
        <p:txBody>
          <a:bodyPr anchor="t"/>
          <a:lstStyle>
            <a:lvl1pPr marL="0" indent="0">
              <a:lnSpc>
                <a:spcPct val="100000"/>
              </a:lnSpc>
              <a:spcBef>
                <a:spcPts val="0"/>
              </a:spcBef>
              <a:buNone/>
              <a:defRPr sz="1600" b="1">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96B4DE-D4CD-43E1-B3F7-1215418C6DD4}"/>
              </a:ext>
            </a:extLst>
          </p:cNvPr>
          <p:cNvSpPr>
            <a:spLocks noGrp="1"/>
          </p:cNvSpPr>
          <p:nvPr>
            <p:ph sz="half" idx="2"/>
          </p:nvPr>
        </p:nvSpPr>
        <p:spPr>
          <a:xfrm>
            <a:off x="576071" y="1920240"/>
            <a:ext cx="5440554" cy="4206240"/>
          </a:xfrm>
        </p:spPr>
        <p:txBody>
          <a:bodyPr/>
          <a:lstStyle>
            <a:lvl1pPr>
              <a:defRPr sz="2000"/>
            </a:lvl1pPr>
            <a:lvl2pPr>
              <a:defRPr sz="20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BC7959A-24F2-4974-A998-D819B6DBC150}"/>
              </a:ext>
            </a:extLst>
          </p:cNvPr>
          <p:cNvSpPr>
            <a:spLocks noGrp="1"/>
          </p:cNvSpPr>
          <p:nvPr>
            <p:ph type="body" sz="quarter" idx="3"/>
          </p:nvPr>
        </p:nvSpPr>
        <p:spPr>
          <a:xfrm>
            <a:off x="6199758" y="1280160"/>
            <a:ext cx="5440554" cy="457200"/>
          </a:xfrm>
        </p:spPr>
        <p:txBody>
          <a:bodyPr anchor="t"/>
          <a:lstStyle>
            <a:lvl1pPr marL="0" indent="0">
              <a:lnSpc>
                <a:spcPct val="100000"/>
              </a:lnSpc>
              <a:spcBef>
                <a:spcPts val="0"/>
              </a:spcBef>
              <a:buNone/>
              <a:defRPr sz="1600" b="1">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41D07A-C844-44F1-94C9-C09FB5E2A81C}"/>
              </a:ext>
            </a:extLst>
          </p:cNvPr>
          <p:cNvSpPr>
            <a:spLocks noGrp="1"/>
          </p:cNvSpPr>
          <p:nvPr>
            <p:ph sz="quarter" idx="4"/>
          </p:nvPr>
        </p:nvSpPr>
        <p:spPr>
          <a:xfrm>
            <a:off x="6199758" y="1920240"/>
            <a:ext cx="5440554" cy="4206240"/>
          </a:xfrm>
        </p:spPr>
        <p:txBody>
          <a:bodyPr/>
          <a:lstStyle>
            <a:lvl1pPr>
              <a:defRPr sz="2000"/>
            </a:lvl1pPr>
            <a:lvl2pPr>
              <a:defRPr sz="20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2490566E-2BEF-48E8-A19B-C4CC8EAC19B7}"/>
              </a:ext>
            </a:extLst>
          </p:cNvPr>
          <p:cNvSpPr>
            <a:spLocks noGrp="1"/>
          </p:cNvSpPr>
          <p:nvPr>
            <p:ph type="ftr" sz="quarter" idx="11"/>
          </p:nvPr>
        </p:nvSpPr>
        <p:spPr bwMode="white">
          <a:xfrm>
            <a:off x="7406640" y="6492240"/>
            <a:ext cx="4114800" cy="182880"/>
          </a:xfrm>
        </p:spPr>
        <p:txBody>
          <a:bodyPr/>
          <a:lstStyle>
            <a:lvl1pPr algn="r">
              <a:defRPr>
                <a:solidFill>
                  <a:schemeClr val="bg1"/>
                </a:solidFill>
              </a:defRPr>
            </a:lvl1pPr>
          </a:lstStyle>
          <a:p>
            <a:r>
              <a:rPr lang="en-US"/>
              <a:t>Insert Risk Classification (using: Insert tab &gt; Header &amp; Footer)</a:t>
            </a:r>
            <a:endParaRPr lang="en-US" dirty="0"/>
          </a:p>
        </p:txBody>
      </p:sp>
      <p:sp>
        <p:nvSpPr>
          <p:cNvPr id="9" name="Slide Number Placeholder 8">
            <a:extLst>
              <a:ext uri="{FF2B5EF4-FFF2-40B4-BE49-F238E27FC236}">
                <a16:creationId xmlns:a16="http://schemas.microsoft.com/office/drawing/2014/main" id="{D1E8D924-64F5-413E-8103-408FA4D09808}"/>
              </a:ext>
            </a:extLst>
          </p:cNvPr>
          <p:cNvSpPr>
            <a:spLocks noGrp="1"/>
          </p:cNvSpPr>
          <p:nvPr>
            <p:ph type="sldNum" sz="quarter" idx="12"/>
          </p:nvPr>
        </p:nvSpPr>
        <p:spPr bwMode="white"/>
        <p:txBody>
          <a:bodyPr/>
          <a:lstStyle>
            <a:lvl1pPr>
              <a:defRPr>
                <a:solidFill>
                  <a:schemeClr val="bg1"/>
                </a:solidFill>
              </a:defRPr>
            </a:lvl1pPr>
          </a:lstStyle>
          <a:p>
            <a:fld id="{0165B0C6-AD63-4B9C-AB2F-9350F21B15E6}" type="slidenum">
              <a:rPr lang="en-US" smtClean="0"/>
              <a:pPr/>
              <a:t>‹#›</a:t>
            </a:fld>
            <a:endParaRPr lang="en-US"/>
          </a:p>
        </p:txBody>
      </p:sp>
      <p:pic>
        <p:nvPicPr>
          <p:cNvPr id="12" name="Picture 11">
            <a:extLst>
              <a:ext uri="{FF2B5EF4-FFF2-40B4-BE49-F238E27FC236}">
                <a16:creationId xmlns:a16="http://schemas.microsoft.com/office/drawing/2014/main" id="{E58DA684-F277-4AD5-837C-BB194FFEFE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1729"/>
            <a:ext cx="1371600" cy="270903"/>
          </a:xfrm>
          <a:prstGeom prst="rect">
            <a:avLst/>
          </a:prstGeom>
        </p:spPr>
      </p:pic>
      <p:sp>
        <p:nvSpPr>
          <p:cNvPr id="11" name="Subtitle 2">
            <a:extLst>
              <a:ext uri="{FF2B5EF4-FFF2-40B4-BE49-F238E27FC236}">
                <a16:creationId xmlns:a16="http://schemas.microsoft.com/office/drawing/2014/main" id="{881C030A-E94B-4324-A56B-4D0B54949CC4}"/>
              </a:ext>
            </a:extLst>
          </p:cNvPr>
          <p:cNvSpPr txBox="1">
            <a:spLocks/>
          </p:cNvSpPr>
          <p:nvPr userDrawn="1"/>
        </p:nvSpPr>
        <p:spPr>
          <a:xfrm>
            <a:off x="9131389" y="6379376"/>
            <a:ext cx="3060612" cy="455595"/>
          </a:xfrm>
          <a:prstGeom prst="rect">
            <a:avLst/>
          </a:prstGeom>
        </p:spPr>
        <p:txBody>
          <a:bodyPr vert="horz" lIns="121920" tIns="60960" rIns="121920" bIns="6096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1200" i="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593859934"/>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4358EABF-2051-4B05-8E21-A208A7504D9B}"/>
              </a:ext>
            </a:extLst>
          </p:cNvPr>
          <p:cNvGraphicFramePr>
            <a:graphicFrameLocks noGrp="1"/>
          </p:cNvGraphicFramePr>
          <p:nvPr userDrawn="1">
            <p:extLst>
              <p:ext uri="{D42A27DB-BD31-4B8C-83A1-F6EECF244321}">
                <p14:modId xmlns:p14="http://schemas.microsoft.com/office/powerpoint/2010/main" val="1736039406"/>
              </p:ext>
            </p:extLst>
          </p:nvPr>
        </p:nvGraphicFramePr>
        <p:xfrm>
          <a:off x="0" y="6355080"/>
          <a:ext cx="12198096" cy="512064"/>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1839936348"/>
                    </a:ext>
                  </a:extLst>
                </a:gridCol>
                <a:gridCol w="10369296">
                  <a:extLst>
                    <a:ext uri="{9D8B030D-6E8A-4147-A177-3AD203B41FA5}">
                      <a16:colId xmlns:a16="http://schemas.microsoft.com/office/drawing/2014/main" val="1375401518"/>
                    </a:ext>
                  </a:extLst>
                </a:gridCol>
              </a:tblGrid>
              <a:tr h="512064">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854575129"/>
                  </a:ext>
                </a:extLst>
              </a:tr>
            </a:tbl>
          </a:graphicData>
        </a:graphic>
      </p:graphicFrame>
      <p:sp>
        <p:nvSpPr>
          <p:cNvPr id="3" name="Footer Placeholder 2">
            <a:extLst>
              <a:ext uri="{FF2B5EF4-FFF2-40B4-BE49-F238E27FC236}">
                <a16:creationId xmlns:a16="http://schemas.microsoft.com/office/drawing/2014/main" id="{51CA2A93-1DCD-4EAF-ACFD-0B2FA3A9F391}"/>
              </a:ext>
            </a:extLst>
          </p:cNvPr>
          <p:cNvSpPr>
            <a:spLocks noGrp="1"/>
          </p:cNvSpPr>
          <p:nvPr>
            <p:ph type="ftr" sz="quarter" idx="11"/>
          </p:nvPr>
        </p:nvSpPr>
        <p:spPr bwMode="white">
          <a:xfrm>
            <a:off x="7406640" y="6492240"/>
            <a:ext cx="4114800" cy="182880"/>
          </a:xfrm>
        </p:spPr>
        <p:txBody>
          <a:bodyPr/>
          <a:lstStyle>
            <a:lvl1pPr algn="r">
              <a:defRPr>
                <a:solidFill>
                  <a:schemeClr val="bg1"/>
                </a:solidFill>
              </a:defRPr>
            </a:lvl1pPr>
          </a:lstStyle>
          <a:p>
            <a:r>
              <a:rPr lang="en-US"/>
              <a:t>Insert Risk Classification (using: Insert tab &gt; Header &amp; Footer)</a:t>
            </a:r>
            <a:endParaRPr lang="en-US" dirty="0"/>
          </a:p>
        </p:txBody>
      </p:sp>
      <p:sp>
        <p:nvSpPr>
          <p:cNvPr id="4" name="Slide Number Placeholder 3">
            <a:extLst>
              <a:ext uri="{FF2B5EF4-FFF2-40B4-BE49-F238E27FC236}">
                <a16:creationId xmlns:a16="http://schemas.microsoft.com/office/drawing/2014/main" id="{84A0CAD5-EB07-4377-993D-440B6335AA99}"/>
              </a:ext>
            </a:extLst>
          </p:cNvPr>
          <p:cNvSpPr>
            <a:spLocks noGrp="1"/>
          </p:cNvSpPr>
          <p:nvPr>
            <p:ph type="sldNum" sz="quarter" idx="12"/>
          </p:nvPr>
        </p:nvSpPr>
        <p:spPr bwMode="white"/>
        <p:txBody>
          <a:bodyPr/>
          <a:lstStyle>
            <a:lvl1pPr>
              <a:defRPr>
                <a:solidFill>
                  <a:schemeClr val="bg1"/>
                </a:solidFill>
              </a:defRPr>
            </a:lvl1pPr>
          </a:lstStyle>
          <a:p>
            <a:fld id="{0165B0C6-AD63-4B9C-AB2F-9350F21B15E6}" type="slidenum">
              <a:rPr lang="en-US" smtClean="0"/>
              <a:pPr/>
              <a:t>‹#›</a:t>
            </a:fld>
            <a:endParaRPr lang="en-US"/>
          </a:p>
        </p:txBody>
      </p:sp>
      <p:pic>
        <p:nvPicPr>
          <p:cNvPr id="7" name="Picture 6">
            <a:extLst>
              <a:ext uri="{FF2B5EF4-FFF2-40B4-BE49-F238E27FC236}">
                <a16:creationId xmlns:a16="http://schemas.microsoft.com/office/drawing/2014/main" id="{116514C1-4401-4467-AB9B-669FF7CE62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1729"/>
            <a:ext cx="1371600" cy="270903"/>
          </a:xfrm>
          <a:prstGeom prst="rect">
            <a:avLst/>
          </a:prstGeom>
        </p:spPr>
      </p:pic>
      <p:sp>
        <p:nvSpPr>
          <p:cNvPr id="6" name="Subtitle 2">
            <a:extLst>
              <a:ext uri="{FF2B5EF4-FFF2-40B4-BE49-F238E27FC236}">
                <a16:creationId xmlns:a16="http://schemas.microsoft.com/office/drawing/2014/main" id="{248C8DA8-FA0B-4318-9088-6D55E0725575}"/>
              </a:ext>
            </a:extLst>
          </p:cNvPr>
          <p:cNvSpPr txBox="1">
            <a:spLocks/>
          </p:cNvSpPr>
          <p:nvPr userDrawn="1"/>
        </p:nvSpPr>
        <p:spPr>
          <a:xfrm>
            <a:off x="9131389" y="6379376"/>
            <a:ext cx="3060612" cy="455595"/>
          </a:xfrm>
          <a:prstGeom prst="rect">
            <a:avLst/>
          </a:prstGeom>
        </p:spPr>
        <p:txBody>
          <a:bodyPr vert="horz" lIns="121920" tIns="60960" rIns="121920" bIns="6096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1200" i="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2353242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and Content list">
    <p:spTree>
      <p:nvGrpSpPr>
        <p:cNvPr id="1" name=""/>
        <p:cNvGrpSpPr/>
        <p:nvPr/>
      </p:nvGrpSpPr>
      <p:grpSpPr>
        <a:xfrm>
          <a:off x="0" y="0"/>
          <a:ext cx="0" cy="0"/>
          <a:chOff x="0" y="0"/>
          <a:chExt cx="0" cy="0"/>
        </a:xfrm>
      </p:grpSpPr>
      <p:grpSp>
        <p:nvGrpSpPr>
          <p:cNvPr id="13" name="Group 12"/>
          <p:cNvGrpSpPr/>
          <p:nvPr userDrawn="1"/>
        </p:nvGrpSpPr>
        <p:grpSpPr>
          <a:xfrm>
            <a:off x="1785699" y="6356350"/>
            <a:ext cx="10406301" cy="501649"/>
            <a:chOff x="1339273" y="4767261"/>
            <a:chExt cx="7804726" cy="382103"/>
          </a:xfrm>
        </p:grpSpPr>
        <p:sp>
          <p:nvSpPr>
            <p:cNvPr id="9" name="Rectangle 8"/>
            <p:cNvSpPr/>
            <p:nvPr userDrawn="1"/>
          </p:nvSpPr>
          <p:spPr>
            <a:xfrm>
              <a:off x="1339273" y="4767261"/>
              <a:ext cx="7804726" cy="382103"/>
            </a:xfrm>
            <a:prstGeom prst="rect">
              <a:avLst/>
            </a:prstGeom>
            <a:solidFill>
              <a:srgbClr val="185E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Subtitle 2"/>
            <p:cNvSpPr txBox="1">
              <a:spLocks/>
            </p:cNvSpPr>
            <p:nvPr userDrawn="1"/>
          </p:nvSpPr>
          <p:spPr>
            <a:xfrm>
              <a:off x="7430964" y="4784800"/>
              <a:ext cx="1713035" cy="347023"/>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1200" i="1" dirty="0">
                <a:solidFill>
                  <a:schemeClr val="bg1"/>
                </a:solidFill>
                <a:latin typeface="Arial" charset="0"/>
                <a:ea typeface="Arial" charset="0"/>
                <a:cs typeface="Arial" charset="0"/>
              </a:endParaRPr>
            </a:p>
          </p:txBody>
        </p:sp>
      </p:grpSp>
      <p:sp>
        <p:nvSpPr>
          <p:cNvPr id="2" name="Title 1"/>
          <p:cNvSpPr>
            <a:spLocks noGrp="1"/>
          </p:cNvSpPr>
          <p:nvPr>
            <p:ph type="title"/>
          </p:nvPr>
        </p:nvSpPr>
        <p:spPr>
          <a:xfrm>
            <a:off x="838200" y="236560"/>
            <a:ext cx="10515600" cy="1000837"/>
          </a:xfrm>
        </p:spPr>
        <p:txBody>
          <a:bodyPr>
            <a:normAutofit/>
          </a:bodyPr>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838200" y="2044617"/>
            <a:ext cx="10515600" cy="41323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1F36BDE1-9F69-D444-9770-E7676ED456C3}" type="slidenum">
              <a:rPr lang="en-US" smtClean="0"/>
              <a:t>‹#›</a:t>
            </a:fld>
            <a:endParaRPr lang="en-US" dirty="0"/>
          </a:p>
        </p:txBody>
      </p:sp>
      <p:sp>
        <p:nvSpPr>
          <p:cNvPr id="15" name="Text Placeholder 14"/>
          <p:cNvSpPr>
            <a:spLocks noGrp="1"/>
          </p:cNvSpPr>
          <p:nvPr>
            <p:ph type="body" sz="quarter" idx="13" hasCustomPrompt="1"/>
          </p:nvPr>
        </p:nvSpPr>
        <p:spPr>
          <a:xfrm>
            <a:off x="845851" y="1239723"/>
            <a:ext cx="10515600" cy="584200"/>
          </a:xfrm>
        </p:spPr>
        <p:txBody>
          <a:bodyPr>
            <a:normAutofit/>
          </a:bodyPr>
          <a:lstStyle>
            <a:lvl1pPr marL="0" indent="0">
              <a:buNone/>
              <a:defRPr sz="2133">
                <a:solidFill>
                  <a:schemeClr val="tx1">
                    <a:lumMod val="50000"/>
                    <a:lumOff val="50000"/>
                  </a:schemeClr>
                </a:solidFill>
              </a:defRPr>
            </a:lvl1pPr>
          </a:lstStyle>
          <a:p>
            <a:pPr lvl="0"/>
            <a:r>
              <a:rPr lang="en-US" dirty="0"/>
              <a:t>Subhead</a:t>
            </a:r>
          </a:p>
        </p:txBody>
      </p:sp>
      <p:sp>
        <p:nvSpPr>
          <p:cNvPr id="24" name="Rectangle 23"/>
          <p:cNvSpPr/>
          <p:nvPr userDrawn="1"/>
        </p:nvSpPr>
        <p:spPr>
          <a:xfrm>
            <a:off x="2" y="6349415"/>
            <a:ext cx="1785697" cy="5085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25" name="Picture 24"/>
          <p:cNvPicPr>
            <a:picLocks noChangeAspect="1"/>
          </p:cNvPicPr>
          <p:nvPr userDrawn="1"/>
        </p:nvPicPr>
        <p:blipFill>
          <a:blip r:embed="rId2"/>
          <a:stretch>
            <a:fillRect/>
          </a:stretch>
        </p:blipFill>
        <p:spPr>
          <a:xfrm>
            <a:off x="182571" y="6485884"/>
            <a:ext cx="1389887" cy="275473"/>
          </a:xfrm>
          <a:prstGeom prst="rect">
            <a:avLst/>
          </a:prstGeom>
        </p:spPr>
      </p:pic>
      <p:sp>
        <p:nvSpPr>
          <p:cNvPr id="11" name="Subtitle 2">
            <a:extLst>
              <a:ext uri="{FF2B5EF4-FFF2-40B4-BE49-F238E27FC236}">
                <a16:creationId xmlns:a16="http://schemas.microsoft.com/office/drawing/2014/main" id="{EAF923AA-4050-4C09-AACA-C10009D1D7F7}"/>
              </a:ext>
            </a:extLst>
          </p:cNvPr>
          <p:cNvSpPr txBox="1">
            <a:spLocks/>
          </p:cNvSpPr>
          <p:nvPr userDrawn="1"/>
        </p:nvSpPr>
        <p:spPr>
          <a:xfrm>
            <a:off x="9131389" y="6379376"/>
            <a:ext cx="3060612" cy="455595"/>
          </a:xfrm>
          <a:prstGeom prst="rect">
            <a:avLst/>
          </a:prstGeom>
        </p:spPr>
        <p:txBody>
          <a:bodyPr vert="horz" lIns="121920" tIns="60960" rIns="121920" bIns="6096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1200" i="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34973926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Whi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EA535CD-6133-4275-9389-E00E66DAB0DF}"/>
              </a:ext>
            </a:extLst>
          </p:cNvPr>
          <p:cNvSpPr/>
          <p:nvPr userDrawn="1"/>
        </p:nvSpPr>
        <p:spPr bwMode="hidden">
          <a:xfrm>
            <a:off x="0" y="6355080"/>
            <a:ext cx="12198096" cy="5120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CCDC8F-76D6-43AA-826B-F89A897C5BA1}"/>
              </a:ext>
            </a:extLst>
          </p:cNvPr>
          <p:cNvSpPr>
            <a:spLocks noGrp="1"/>
          </p:cNvSpPr>
          <p:nvPr>
            <p:ph type="ctrTitle"/>
          </p:nvPr>
        </p:nvSpPr>
        <p:spPr>
          <a:xfrm>
            <a:off x="941832" y="2651760"/>
            <a:ext cx="10698480" cy="1188720"/>
          </a:xfrm>
        </p:spPr>
        <p:txBody>
          <a:bodyPr anchor="b"/>
          <a:lstStyle>
            <a:lvl1pPr algn="l">
              <a:defRPr sz="45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37C6AE9-BAED-46CF-BC4F-5E8CB711EDC4}"/>
              </a:ext>
            </a:extLst>
          </p:cNvPr>
          <p:cNvSpPr>
            <a:spLocks noGrp="1"/>
          </p:cNvSpPr>
          <p:nvPr>
            <p:ph type="subTitle" idx="1"/>
          </p:nvPr>
        </p:nvSpPr>
        <p:spPr>
          <a:xfrm>
            <a:off x="941832" y="4114800"/>
            <a:ext cx="10698480" cy="274320"/>
          </a:xfrm>
        </p:spPr>
        <p:txBody>
          <a:bodyPr anchor="t"/>
          <a:lstStyle>
            <a:lvl1pPr marL="0" indent="0" algn="l">
              <a:spcAft>
                <a:spcPts val="0"/>
              </a:spcAft>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a:extLst>
              <a:ext uri="{FF2B5EF4-FFF2-40B4-BE49-F238E27FC236}">
                <a16:creationId xmlns:a16="http://schemas.microsoft.com/office/drawing/2014/main" id="{DB241AEA-ED28-443E-84D1-A9CD0978E268}"/>
              </a:ext>
            </a:extLst>
          </p:cNvPr>
          <p:cNvSpPr>
            <a:spLocks noGrp="1"/>
          </p:cNvSpPr>
          <p:nvPr>
            <p:ph type="ftr" sz="quarter" idx="11"/>
          </p:nvPr>
        </p:nvSpPr>
        <p:spPr>
          <a:xfrm>
            <a:off x="941832" y="6492240"/>
            <a:ext cx="4114800" cy="182880"/>
          </a:xfrm>
        </p:spPr>
        <p:txBody>
          <a:bodyPr/>
          <a:lstStyle>
            <a:lvl1pPr algn="l">
              <a:lnSpc>
                <a:spcPct val="90000"/>
              </a:lnSpc>
              <a:defRPr i="1">
                <a:solidFill>
                  <a:schemeClr val="bg1"/>
                </a:solidFill>
              </a:defRPr>
            </a:lvl1pPr>
          </a:lstStyle>
          <a:p>
            <a:r>
              <a:rPr lang="en-US"/>
              <a:t>Insert Risk Classification (using: Insert tab &gt; Header &amp; Footer)</a:t>
            </a:r>
          </a:p>
        </p:txBody>
      </p:sp>
      <p:sp>
        <p:nvSpPr>
          <p:cNvPr id="9" name="Text Placeholder 34">
            <a:extLst>
              <a:ext uri="{FF2B5EF4-FFF2-40B4-BE49-F238E27FC236}">
                <a16:creationId xmlns:a16="http://schemas.microsoft.com/office/drawing/2014/main" id="{EED06128-6ED5-4E9E-A040-6E30F7262781}"/>
              </a:ext>
            </a:extLst>
          </p:cNvPr>
          <p:cNvSpPr>
            <a:spLocks noGrp="1"/>
          </p:cNvSpPr>
          <p:nvPr>
            <p:ph type="body" sz="quarter" idx="10" hasCustomPrompt="1"/>
          </p:nvPr>
        </p:nvSpPr>
        <p:spPr>
          <a:xfrm>
            <a:off x="941832" y="4480560"/>
            <a:ext cx="3756429" cy="274320"/>
          </a:xfrm>
        </p:spPr>
        <p:txBody>
          <a:bodyPr/>
          <a:lstStyle>
            <a:lvl1pPr marL="0" indent="0">
              <a:spcBef>
                <a:spcPts val="0"/>
              </a:spcBef>
              <a:spcAft>
                <a:spcPts val="0"/>
              </a:spcAft>
              <a:buNone/>
              <a:defRPr sz="1600" cap="all" baseline="0">
                <a:solidFill>
                  <a:schemeClr val="tx2"/>
                </a:solidFill>
              </a:defRPr>
            </a:lvl1pPr>
          </a:lstStyle>
          <a:p>
            <a:pPr lvl="0"/>
            <a:r>
              <a:rPr lang="en-US" dirty="0"/>
              <a:t>Date</a:t>
            </a:r>
          </a:p>
        </p:txBody>
      </p:sp>
      <p:pic>
        <p:nvPicPr>
          <p:cNvPr id="7" name="Picture 6">
            <a:extLst>
              <a:ext uri="{FF2B5EF4-FFF2-40B4-BE49-F238E27FC236}">
                <a16:creationId xmlns:a16="http://schemas.microsoft.com/office/drawing/2014/main" id="{2AF8DF22-30F0-44A7-B803-621BA9BD06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1832" y="731520"/>
            <a:ext cx="2651760" cy="523744"/>
          </a:xfrm>
          <a:prstGeom prst="rect">
            <a:avLst/>
          </a:prstGeom>
        </p:spPr>
      </p:pic>
      <p:sp>
        <p:nvSpPr>
          <p:cNvPr id="8" name="Subtitle 2">
            <a:extLst>
              <a:ext uri="{FF2B5EF4-FFF2-40B4-BE49-F238E27FC236}">
                <a16:creationId xmlns:a16="http://schemas.microsoft.com/office/drawing/2014/main" id="{0D3AF87B-7A52-4570-8DCB-78712161AF1A}"/>
              </a:ext>
            </a:extLst>
          </p:cNvPr>
          <p:cNvSpPr txBox="1">
            <a:spLocks/>
          </p:cNvSpPr>
          <p:nvPr userDrawn="1"/>
        </p:nvSpPr>
        <p:spPr>
          <a:xfrm>
            <a:off x="9131389" y="6379376"/>
            <a:ext cx="3060612" cy="455595"/>
          </a:xfrm>
          <a:prstGeom prst="rect">
            <a:avLst/>
          </a:prstGeom>
        </p:spPr>
        <p:txBody>
          <a:bodyPr vert="horz" lIns="121920" tIns="60960" rIns="121920" bIns="6096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1200" i="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5161982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Blue">
    <p:bg>
      <p:bgPr>
        <a:solidFill>
          <a:schemeClr val="accent1"/>
        </a:solid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4927C67C-55F1-4A8C-BF2E-A4058A88FB35}"/>
              </a:ext>
            </a:extLst>
          </p:cNvPr>
          <p:cNvGrpSpPr/>
          <p:nvPr userDrawn="1"/>
        </p:nvGrpSpPr>
        <p:grpSpPr bwMode="hidden">
          <a:xfrm>
            <a:off x="0" y="0"/>
            <a:ext cx="12188952" cy="6858000"/>
            <a:chOff x="0" y="0"/>
            <a:chExt cx="12188952" cy="6858000"/>
          </a:xfrm>
          <a:solidFill>
            <a:srgbClr val="2E7CC9"/>
          </a:solidFill>
        </p:grpSpPr>
        <p:sp>
          <p:nvSpPr>
            <p:cNvPr id="42" name="Freeform 12">
              <a:extLst>
                <a:ext uri="{FF2B5EF4-FFF2-40B4-BE49-F238E27FC236}">
                  <a16:creationId xmlns:a16="http://schemas.microsoft.com/office/drawing/2014/main" id="{32A91242-A342-43EB-94F0-73D7EA5C61C0}"/>
                </a:ext>
              </a:extLst>
            </p:cNvPr>
            <p:cNvSpPr>
              <a:spLocks/>
            </p:cNvSpPr>
            <p:nvPr userDrawn="1"/>
          </p:nvSpPr>
          <p:spPr bwMode="hidden">
            <a:xfrm>
              <a:off x="0" y="0"/>
              <a:ext cx="2473325" cy="2441575"/>
            </a:xfrm>
            <a:custGeom>
              <a:avLst/>
              <a:gdLst>
                <a:gd name="T0" fmla="*/ 0 w 1558"/>
                <a:gd name="T1" fmla="*/ 0 h 1538"/>
                <a:gd name="T2" fmla="*/ 0 w 1558"/>
                <a:gd name="T3" fmla="*/ 1538 h 1538"/>
                <a:gd name="T4" fmla="*/ 1558 w 1558"/>
                <a:gd name="T5" fmla="*/ 0 h 1538"/>
                <a:gd name="T6" fmla="*/ 0 w 1558"/>
                <a:gd name="T7" fmla="*/ 0 h 1538"/>
              </a:gdLst>
              <a:ahLst/>
              <a:cxnLst>
                <a:cxn ang="0">
                  <a:pos x="T0" y="T1"/>
                </a:cxn>
                <a:cxn ang="0">
                  <a:pos x="T2" y="T3"/>
                </a:cxn>
                <a:cxn ang="0">
                  <a:pos x="T4" y="T5"/>
                </a:cxn>
                <a:cxn ang="0">
                  <a:pos x="T6" y="T7"/>
                </a:cxn>
              </a:cxnLst>
              <a:rect l="0" t="0" r="r" b="b"/>
              <a:pathLst>
                <a:path w="1558" h="1538">
                  <a:moveTo>
                    <a:pt x="0" y="0"/>
                  </a:moveTo>
                  <a:lnTo>
                    <a:pt x="0" y="1538"/>
                  </a:lnTo>
                  <a:lnTo>
                    <a:pt x="1558" y="0"/>
                  </a:lnTo>
                  <a:lnTo>
                    <a:pt x="0" y="0"/>
                  </a:lnTo>
                  <a:close/>
                </a:path>
              </a:pathLst>
            </a:custGeom>
            <a:solidFill>
              <a:schemeClr val="bg1">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3">
              <a:extLst>
                <a:ext uri="{FF2B5EF4-FFF2-40B4-BE49-F238E27FC236}">
                  <a16:creationId xmlns:a16="http://schemas.microsoft.com/office/drawing/2014/main" id="{95FFFCF5-202B-4415-9FEE-5BAACA9E902E}"/>
                </a:ext>
              </a:extLst>
            </p:cNvPr>
            <p:cNvSpPr>
              <a:spLocks/>
            </p:cNvSpPr>
            <p:nvPr userDrawn="1"/>
          </p:nvSpPr>
          <p:spPr bwMode="hidden">
            <a:xfrm>
              <a:off x="0" y="1587"/>
              <a:ext cx="12188952" cy="6856413"/>
            </a:xfrm>
            <a:custGeom>
              <a:avLst/>
              <a:gdLst>
                <a:gd name="T0" fmla="*/ 4220 w 7663"/>
                <a:gd name="T1" fmla="*/ 0 h 4319"/>
                <a:gd name="T2" fmla="*/ 0 w 7663"/>
                <a:gd name="T3" fmla="*/ 4198 h 4319"/>
                <a:gd name="T4" fmla="*/ 0 w 7663"/>
                <a:gd name="T5" fmla="*/ 4319 h 4319"/>
                <a:gd name="T6" fmla="*/ 7663 w 7663"/>
                <a:gd name="T7" fmla="*/ 4319 h 4319"/>
                <a:gd name="T8" fmla="*/ 7663 w 7663"/>
                <a:gd name="T9" fmla="*/ 4319 h 4319"/>
                <a:gd name="T10" fmla="*/ 6961 w 7663"/>
                <a:gd name="T11" fmla="*/ 4319 h 4319"/>
                <a:gd name="T12" fmla="*/ 6296 w 7663"/>
                <a:gd name="T13" fmla="*/ 3662 h 4319"/>
                <a:gd name="T14" fmla="*/ 7663 w 7663"/>
                <a:gd name="T15" fmla="*/ 3662 h 4319"/>
                <a:gd name="T16" fmla="*/ 7663 w 7663"/>
                <a:gd name="T17" fmla="*/ 1193 h 4319"/>
                <a:gd name="T18" fmla="*/ 6503 w 7663"/>
                <a:gd name="T19" fmla="*/ 1193 h 4319"/>
                <a:gd name="T20" fmla="*/ 7663 w 7663"/>
                <a:gd name="T21" fmla="*/ 48 h 4319"/>
                <a:gd name="T22" fmla="*/ 7663 w 7663"/>
                <a:gd name="T23" fmla="*/ 0 h 4319"/>
                <a:gd name="T24" fmla="*/ 4220 w 7663"/>
                <a:gd name="T25" fmla="*/ 0 h 4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63" h="4319">
                  <a:moveTo>
                    <a:pt x="4220" y="0"/>
                  </a:moveTo>
                  <a:lnTo>
                    <a:pt x="0" y="4198"/>
                  </a:lnTo>
                  <a:lnTo>
                    <a:pt x="0" y="4319"/>
                  </a:lnTo>
                  <a:lnTo>
                    <a:pt x="7663" y="4319"/>
                  </a:lnTo>
                  <a:lnTo>
                    <a:pt x="7663" y="4319"/>
                  </a:lnTo>
                  <a:lnTo>
                    <a:pt x="6961" y="4319"/>
                  </a:lnTo>
                  <a:lnTo>
                    <a:pt x="6296" y="3662"/>
                  </a:lnTo>
                  <a:lnTo>
                    <a:pt x="7663" y="3662"/>
                  </a:lnTo>
                  <a:lnTo>
                    <a:pt x="7663" y="1193"/>
                  </a:lnTo>
                  <a:lnTo>
                    <a:pt x="6503" y="1193"/>
                  </a:lnTo>
                  <a:lnTo>
                    <a:pt x="7663" y="48"/>
                  </a:lnTo>
                  <a:lnTo>
                    <a:pt x="7663" y="0"/>
                  </a:lnTo>
                  <a:lnTo>
                    <a:pt x="4220" y="0"/>
                  </a:lnTo>
                  <a:close/>
                </a:path>
              </a:pathLst>
            </a:custGeom>
            <a:solidFill>
              <a:schemeClr val="bg1">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C9CCDC8F-76D6-43AA-826B-F89A897C5BA1}"/>
              </a:ext>
            </a:extLst>
          </p:cNvPr>
          <p:cNvSpPr>
            <a:spLocks noGrp="1"/>
          </p:cNvSpPr>
          <p:nvPr>
            <p:ph type="ctrTitle"/>
          </p:nvPr>
        </p:nvSpPr>
        <p:spPr>
          <a:xfrm>
            <a:off x="941832" y="2651760"/>
            <a:ext cx="10698480" cy="1188720"/>
          </a:xfrm>
        </p:spPr>
        <p:txBody>
          <a:bodyPr anchor="b"/>
          <a:lstStyle>
            <a:lvl1pPr algn="l">
              <a:defRPr sz="45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37C6AE9-BAED-46CF-BC4F-5E8CB711EDC4}"/>
              </a:ext>
            </a:extLst>
          </p:cNvPr>
          <p:cNvSpPr>
            <a:spLocks noGrp="1"/>
          </p:cNvSpPr>
          <p:nvPr>
            <p:ph type="subTitle" idx="1"/>
          </p:nvPr>
        </p:nvSpPr>
        <p:spPr>
          <a:xfrm>
            <a:off x="941832" y="4114800"/>
            <a:ext cx="10698480" cy="274320"/>
          </a:xfrm>
        </p:spPr>
        <p:txBody>
          <a:bodyPr/>
          <a:lstStyle>
            <a:lvl1pPr marL="0" indent="0" algn="l">
              <a:spcAft>
                <a:spcPts val="0"/>
              </a:spcAft>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35" name="Text Placeholder 34">
            <a:extLst>
              <a:ext uri="{FF2B5EF4-FFF2-40B4-BE49-F238E27FC236}">
                <a16:creationId xmlns:a16="http://schemas.microsoft.com/office/drawing/2014/main" id="{9B5008FB-6AC9-41A1-BF1C-790BB677E53F}"/>
              </a:ext>
            </a:extLst>
          </p:cNvPr>
          <p:cNvSpPr>
            <a:spLocks noGrp="1"/>
          </p:cNvSpPr>
          <p:nvPr>
            <p:ph type="body" sz="quarter" idx="10" hasCustomPrompt="1"/>
          </p:nvPr>
        </p:nvSpPr>
        <p:spPr>
          <a:xfrm>
            <a:off x="941832" y="4480560"/>
            <a:ext cx="3756429" cy="274320"/>
          </a:xfrm>
        </p:spPr>
        <p:txBody>
          <a:bodyPr/>
          <a:lstStyle>
            <a:lvl1pPr marL="0" indent="0">
              <a:spcBef>
                <a:spcPts val="0"/>
              </a:spcBef>
              <a:spcAft>
                <a:spcPts val="0"/>
              </a:spcAft>
              <a:buNone/>
              <a:defRPr sz="1600" cap="all" baseline="0">
                <a:solidFill>
                  <a:schemeClr val="bg1"/>
                </a:solidFill>
              </a:defRPr>
            </a:lvl1pPr>
          </a:lstStyle>
          <a:p>
            <a:pPr lvl="0"/>
            <a:r>
              <a:rPr lang="en-US" dirty="0"/>
              <a:t>Date</a:t>
            </a:r>
          </a:p>
        </p:txBody>
      </p:sp>
      <p:pic>
        <p:nvPicPr>
          <p:cNvPr id="48" name="Picture 47">
            <a:extLst>
              <a:ext uri="{FF2B5EF4-FFF2-40B4-BE49-F238E27FC236}">
                <a16:creationId xmlns:a16="http://schemas.microsoft.com/office/drawing/2014/main" id="{BAF1F18B-A1D6-4DE0-BA64-AEE5602C98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941832" y="731525"/>
            <a:ext cx="2651760" cy="526219"/>
          </a:xfrm>
          <a:prstGeom prst="rect">
            <a:avLst/>
          </a:prstGeom>
        </p:spPr>
      </p:pic>
      <p:sp>
        <p:nvSpPr>
          <p:cNvPr id="54" name="Footer Placeholder 4">
            <a:extLst>
              <a:ext uri="{FF2B5EF4-FFF2-40B4-BE49-F238E27FC236}">
                <a16:creationId xmlns:a16="http://schemas.microsoft.com/office/drawing/2014/main" id="{BE65254E-3581-4734-B800-F6CD8F37713A}"/>
              </a:ext>
            </a:extLst>
          </p:cNvPr>
          <p:cNvSpPr>
            <a:spLocks noGrp="1"/>
          </p:cNvSpPr>
          <p:nvPr>
            <p:ph type="ftr" sz="quarter" idx="11"/>
          </p:nvPr>
        </p:nvSpPr>
        <p:spPr>
          <a:xfrm>
            <a:off x="941832" y="6492240"/>
            <a:ext cx="4114800" cy="182880"/>
          </a:xfrm>
        </p:spPr>
        <p:txBody>
          <a:bodyPr/>
          <a:lstStyle>
            <a:lvl1pPr algn="l">
              <a:lnSpc>
                <a:spcPct val="90000"/>
              </a:lnSpc>
              <a:defRPr i="1">
                <a:solidFill>
                  <a:schemeClr val="bg1"/>
                </a:solidFill>
              </a:defRPr>
            </a:lvl1pPr>
          </a:lstStyle>
          <a:p>
            <a:r>
              <a:rPr lang="en-US"/>
              <a:t>Insert Risk Classification (using: Insert tab &gt; Header &amp; Footer)</a:t>
            </a:r>
          </a:p>
        </p:txBody>
      </p:sp>
      <p:sp>
        <p:nvSpPr>
          <p:cNvPr id="10" name="Subtitle 2">
            <a:extLst>
              <a:ext uri="{FF2B5EF4-FFF2-40B4-BE49-F238E27FC236}">
                <a16:creationId xmlns:a16="http://schemas.microsoft.com/office/drawing/2014/main" id="{69028336-AAF4-40A2-9C3C-952B47916685}"/>
              </a:ext>
            </a:extLst>
          </p:cNvPr>
          <p:cNvSpPr txBox="1">
            <a:spLocks/>
          </p:cNvSpPr>
          <p:nvPr userDrawn="1"/>
        </p:nvSpPr>
        <p:spPr>
          <a:xfrm>
            <a:off x="9131389" y="6379376"/>
            <a:ext cx="3060612" cy="455595"/>
          </a:xfrm>
          <a:prstGeom prst="rect">
            <a:avLst/>
          </a:prstGeom>
        </p:spPr>
        <p:txBody>
          <a:bodyPr vert="horz" lIns="121920" tIns="60960" rIns="121920" bIns="6096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1200" i="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3776404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Break">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8CE93BDD-C55E-4538-801A-650F50AAA1DF}"/>
              </a:ext>
            </a:extLst>
          </p:cNvPr>
          <p:cNvGraphicFramePr>
            <a:graphicFrameLocks noGrp="1"/>
          </p:cNvGraphicFramePr>
          <p:nvPr userDrawn="1">
            <p:extLst>
              <p:ext uri="{D42A27DB-BD31-4B8C-83A1-F6EECF244321}">
                <p14:modId xmlns:p14="http://schemas.microsoft.com/office/powerpoint/2010/main" val="3163291797"/>
              </p:ext>
            </p:extLst>
          </p:nvPr>
        </p:nvGraphicFramePr>
        <p:xfrm>
          <a:off x="0" y="6355080"/>
          <a:ext cx="12198096" cy="512064"/>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1839936348"/>
                    </a:ext>
                  </a:extLst>
                </a:gridCol>
                <a:gridCol w="10369296">
                  <a:extLst>
                    <a:ext uri="{9D8B030D-6E8A-4147-A177-3AD203B41FA5}">
                      <a16:colId xmlns:a16="http://schemas.microsoft.com/office/drawing/2014/main" val="1375401518"/>
                    </a:ext>
                  </a:extLst>
                </a:gridCol>
              </a:tblGrid>
              <a:tr h="512064">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854575129"/>
                  </a:ext>
                </a:extLst>
              </a:tr>
            </a:tbl>
          </a:graphicData>
        </a:graphic>
      </p:graphicFrame>
      <p:sp>
        <p:nvSpPr>
          <p:cNvPr id="2" name="Title 1">
            <a:extLst>
              <a:ext uri="{FF2B5EF4-FFF2-40B4-BE49-F238E27FC236}">
                <a16:creationId xmlns:a16="http://schemas.microsoft.com/office/drawing/2014/main" id="{452AAE02-767D-4BDF-B891-5E0BC4CD7F10}"/>
              </a:ext>
            </a:extLst>
          </p:cNvPr>
          <p:cNvSpPr>
            <a:spLocks noGrp="1"/>
          </p:cNvSpPr>
          <p:nvPr>
            <p:ph type="title"/>
          </p:nvPr>
        </p:nvSpPr>
        <p:spPr>
          <a:xfrm>
            <a:off x="941832" y="1554480"/>
            <a:ext cx="10698480" cy="1188720"/>
          </a:xfrm>
        </p:spPr>
        <p:txBody>
          <a:bodyPr anchor="b"/>
          <a:lstStyle>
            <a:lvl1pPr>
              <a:defRPr sz="4500">
                <a:solidFill>
                  <a:schemeClr val="accent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CC73A7D-A198-47DF-A3EF-CB79CB66D202}"/>
              </a:ext>
            </a:extLst>
          </p:cNvPr>
          <p:cNvSpPr>
            <a:spLocks noGrp="1"/>
          </p:cNvSpPr>
          <p:nvPr>
            <p:ph type="body" idx="1"/>
          </p:nvPr>
        </p:nvSpPr>
        <p:spPr>
          <a:xfrm>
            <a:off x="941832" y="3017520"/>
            <a:ext cx="10698480" cy="1828800"/>
          </a:xfrm>
        </p:spPr>
        <p:txBody>
          <a:bodyPr/>
          <a:lstStyle>
            <a:lvl1pPr marL="0" indent="0">
              <a:spcBef>
                <a:spcPts val="0"/>
              </a:spcBef>
              <a:spcAft>
                <a:spcPts val="0"/>
              </a:spcAft>
              <a:buNone/>
              <a:defRPr sz="22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883142F6-F78D-4B05-B9CC-7FF9EB0DC443}"/>
              </a:ext>
            </a:extLst>
          </p:cNvPr>
          <p:cNvSpPr>
            <a:spLocks noGrp="1"/>
          </p:cNvSpPr>
          <p:nvPr>
            <p:ph type="ftr" sz="quarter" idx="11"/>
          </p:nvPr>
        </p:nvSpPr>
        <p:spPr bwMode="white">
          <a:xfrm>
            <a:off x="7406640" y="6492240"/>
            <a:ext cx="4114800" cy="182880"/>
          </a:xfrm>
        </p:spPr>
        <p:txBody>
          <a:bodyPr/>
          <a:lstStyle>
            <a:lvl1pPr algn="r">
              <a:defRPr i="1">
                <a:solidFill>
                  <a:schemeClr val="bg1"/>
                </a:solidFill>
              </a:defRPr>
            </a:lvl1pPr>
          </a:lstStyle>
          <a:p>
            <a:r>
              <a:rPr lang="en-US"/>
              <a:t>Insert Risk Classification (using: Insert tab &gt; Header &amp; Footer)</a:t>
            </a:r>
            <a:endParaRPr lang="en-US" dirty="0"/>
          </a:p>
        </p:txBody>
      </p:sp>
      <p:sp>
        <p:nvSpPr>
          <p:cNvPr id="6" name="Slide Number Placeholder 5">
            <a:extLst>
              <a:ext uri="{FF2B5EF4-FFF2-40B4-BE49-F238E27FC236}">
                <a16:creationId xmlns:a16="http://schemas.microsoft.com/office/drawing/2014/main" id="{68F8EFA4-B8CF-47E0-BB7A-73CECEA16B92}"/>
              </a:ext>
            </a:extLst>
          </p:cNvPr>
          <p:cNvSpPr>
            <a:spLocks noGrp="1"/>
          </p:cNvSpPr>
          <p:nvPr>
            <p:ph type="sldNum" sz="quarter" idx="12"/>
          </p:nvPr>
        </p:nvSpPr>
        <p:spPr bwMode="white"/>
        <p:txBody>
          <a:bodyPr/>
          <a:lstStyle>
            <a:lvl1pPr>
              <a:defRPr>
                <a:solidFill>
                  <a:schemeClr val="bg1"/>
                </a:solidFill>
              </a:defRPr>
            </a:lvl1pPr>
          </a:lstStyle>
          <a:p>
            <a:fld id="{0165B0C6-AD63-4B9C-AB2F-9350F21B15E6}" type="slidenum">
              <a:rPr lang="en-US" smtClean="0"/>
              <a:pPr/>
              <a:t>‹#›</a:t>
            </a:fld>
            <a:endParaRPr lang="en-US"/>
          </a:p>
        </p:txBody>
      </p:sp>
      <p:pic>
        <p:nvPicPr>
          <p:cNvPr id="10" name="Picture 9">
            <a:extLst>
              <a:ext uri="{FF2B5EF4-FFF2-40B4-BE49-F238E27FC236}">
                <a16:creationId xmlns:a16="http://schemas.microsoft.com/office/drawing/2014/main" id="{0AF6CF77-E7B7-41D0-B4B3-674EDFFF2E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1729"/>
            <a:ext cx="1371600" cy="270903"/>
          </a:xfrm>
          <a:prstGeom prst="rect">
            <a:avLst/>
          </a:prstGeom>
        </p:spPr>
      </p:pic>
      <p:sp>
        <p:nvSpPr>
          <p:cNvPr id="8" name="Subtitle 2">
            <a:extLst>
              <a:ext uri="{FF2B5EF4-FFF2-40B4-BE49-F238E27FC236}">
                <a16:creationId xmlns:a16="http://schemas.microsoft.com/office/drawing/2014/main" id="{826511B2-94E8-44C9-A0DB-ECFAAFE551F1}"/>
              </a:ext>
            </a:extLst>
          </p:cNvPr>
          <p:cNvSpPr txBox="1">
            <a:spLocks/>
          </p:cNvSpPr>
          <p:nvPr userDrawn="1"/>
        </p:nvSpPr>
        <p:spPr>
          <a:xfrm>
            <a:off x="9131389" y="6379376"/>
            <a:ext cx="3060612" cy="455595"/>
          </a:xfrm>
          <a:prstGeom prst="rect">
            <a:avLst/>
          </a:prstGeom>
        </p:spPr>
        <p:txBody>
          <a:bodyPr vert="horz" lIns="121920" tIns="60960" rIns="121920" bIns="6096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1200" i="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2940097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Break Light Background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A2E268F-C06D-4F4E-BF82-72B711DD1660}"/>
              </a:ext>
            </a:extLst>
          </p:cNvPr>
          <p:cNvSpPr>
            <a:spLocks noGrp="1"/>
          </p:cNvSpPr>
          <p:nvPr>
            <p:ph type="pic" sz="quarter" idx="13" hasCustomPrompt="1"/>
          </p:nvPr>
        </p:nvSpPr>
        <p:spPr>
          <a:xfrm>
            <a:off x="-1" y="0"/>
            <a:ext cx="12198096" cy="6355080"/>
          </a:xfrm>
          <a:solidFill>
            <a:schemeClr val="bg1">
              <a:lumMod val="95000"/>
            </a:schemeClr>
          </a:solidFill>
        </p:spPr>
        <p:txBody>
          <a:bodyPr lIns="914400" tIns="274320" rIns="0"/>
          <a:lstStyle>
            <a:lvl1pPr>
              <a:defRPr/>
            </a:lvl1pPr>
          </a:lstStyle>
          <a:p>
            <a:r>
              <a:rPr lang="en-US" dirty="0"/>
              <a:t>Drag light background picture to placeholder or click icon to add, then send to back</a:t>
            </a:r>
          </a:p>
        </p:txBody>
      </p:sp>
      <p:graphicFrame>
        <p:nvGraphicFramePr>
          <p:cNvPr id="10" name="Table 9">
            <a:extLst>
              <a:ext uri="{FF2B5EF4-FFF2-40B4-BE49-F238E27FC236}">
                <a16:creationId xmlns:a16="http://schemas.microsoft.com/office/drawing/2014/main" id="{2E97A73F-A528-48B9-A889-3BDEBDDED629}"/>
              </a:ext>
            </a:extLst>
          </p:cNvPr>
          <p:cNvGraphicFramePr>
            <a:graphicFrameLocks noGrp="1"/>
          </p:cNvGraphicFramePr>
          <p:nvPr userDrawn="1">
            <p:extLst>
              <p:ext uri="{D42A27DB-BD31-4B8C-83A1-F6EECF244321}">
                <p14:modId xmlns:p14="http://schemas.microsoft.com/office/powerpoint/2010/main" val="1149466454"/>
              </p:ext>
            </p:extLst>
          </p:nvPr>
        </p:nvGraphicFramePr>
        <p:xfrm>
          <a:off x="0" y="6355080"/>
          <a:ext cx="12198096" cy="512064"/>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1839936348"/>
                    </a:ext>
                  </a:extLst>
                </a:gridCol>
                <a:gridCol w="10369296">
                  <a:extLst>
                    <a:ext uri="{9D8B030D-6E8A-4147-A177-3AD203B41FA5}">
                      <a16:colId xmlns:a16="http://schemas.microsoft.com/office/drawing/2014/main" val="1375401518"/>
                    </a:ext>
                  </a:extLst>
                </a:gridCol>
              </a:tblGrid>
              <a:tr h="512064">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854575129"/>
                  </a:ext>
                </a:extLst>
              </a:tr>
            </a:tbl>
          </a:graphicData>
        </a:graphic>
      </p:graphicFrame>
      <p:sp>
        <p:nvSpPr>
          <p:cNvPr id="2" name="Title 1">
            <a:extLst>
              <a:ext uri="{FF2B5EF4-FFF2-40B4-BE49-F238E27FC236}">
                <a16:creationId xmlns:a16="http://schemas.microsoft.com/office/drawing/2014/main" id="{452AAE02-767D-4BDF-B891-5E0BC4CD7F10}"/>
              </a:ext>
            </a:extLst>
          </p:cNvPr>
          <p:cNvSpPr>
            <a:spLocks noGrp="1"/>
          </p:cNvSpPr>
          <p:nvPr>
            <p:ph type="title"/>
          </p:nvPr>
        </p:nvSpPr>
        <p:spPr>
          <a:xfrm>
            <a:off x="941832" y="1554480"/>
            <a:ext cx="10698480" cy="1188720"/>
          </a:xfrm>
        </p:spPr>
        <p:txBody>
          <a:bodyPr anchor="b"/>
          <a:lstStyle>
            <a:lvl1pPr>
              <a:defRPr sz="4500">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CC73A7D-A198-47DF-A3EF-CB79CB66D202}"/>
              </a:ext>
            </a:extLst>
          </p:cNvPr>
          <p:cNvSpPr>
            <a:spLocks noGrp="1"/>
          </p:cNvSpPr>
          <p:nvPr>
            <p:ph type="body" idx="1"/>
          </p:nvPr>
        </p:nvSpPr>
        <p:spPr>
          <a:xfrm>
            <a:off x="941832" y="3017520"/>
            <a:ext cx="10698480" cy="1828800"/>
          </a:xfrm>
        </p:spPr>
        <p:txBody>
          <a:bodyPr/>
          <a:lstStyle>
            <a:lvl1pPr marL="0" indent="0">
              <a:spcBef>
                <a:spcPts val="0"/>
              </a:spcBef>
              <a:spcAft>
                <a:spcPts val="0"/>
              </a:spcAft>
              <a:buNone/>
              <a:defRPr sz="2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883142F6-F78D-4B05-B9CC-7FF9EB0DC443}"/>
              </a:ext>
            </a:extLst>
          </p:cNvPr>
          <p:cNvSpPr>
            <a:spLocks noGrp="1"/>
          </p:cNvSpPr>
          <p:nvPr>
            <p:ph type="ftr" sz="quarter" idx="11"/>
          </p:nvPr>
        </p:nvSpPr>
        <p:spPr bwMode="white">
          <a:xfrm>
            <a:off x="7406640" y="6492240"/>
            <a:ext cx="4114800" cy="182880"/>
          </a:xfrm>
        </p:spPr>
        <p:txBody>
          <a:bodyPr/>
          <a:lstStyle>
            <a:lvl1pPr algn="r">
              <a:defRPr i="1">
                <a:solidFill>
                  <a:schemeClr val="bg1"/>
                </a:solidFill>
              </a:defRPr>
            </a:lvl1pPr>
          </a:lstStyle>
          <a:p>
            <a:r>
              <a:rPr lang="en-US"/>
              <a:t>Insert Risk Classification (using: Insert tab &gt; Header &amp; Footer)</a:t>
            </a:r>
            <a:endParaRPr lang="en-US" dirty="0"/>
          </a:p>
        </p:txBody>
      </p:sp>
      <p:sp>
        <p:nvSpPr>
          <p:cNvPr id="6" name="Slide Number Placeholder 5">
            <a:extLst>
              <a:ext uri="{FF2B5EF4-FFF2-40B4-BE49-F238E27FC236}">
                <a16:creationId xmlns:a16="http://schemas.microsoft.com/office/drawing/2014/main" id="{68F8EFA4-B8CF-47E0-BB7A-73CECEA16B92}"/>
              </a:ext>
            </a:extLst>
          </p:cNvPr>
          <p:cNvSpPr>
            <a:spLocks noGrp="1"/>
          </p:cNvSpPr>
          <p:nvPr>
            <p:ph type="sldNum" sz="quarter" idx="12"/>
          </p:nvPr>
        </p:nvSpPr>
        <p:spPr bwMode="white"/>
        <p:txBody>
          <a:bodyPr/>
          <a:lstStyle>
            <a:lvl1pPr>
              <a:defRPr>
                <a:solidFill>
                  <a:schemeClr val="bg1"/>
                </a:solidFill>
              </a:defRPr>
            </a:lvl1pPr>
          </a:lstStyle>
          <a:p>
            <a:fld id="{0165B0C6-AD63-4B9C-AB2F-9350F21B15E6}" type="slidenum">
              <a:rPr lang="en-US" smtClean="0"/>
              <a:pPr/>
              <a:t>‹#›</a:t>
            </a:fld>
            <a:endParaRPr lang="en-US"/>
          </a:p>
        </p:txBody>
      </p:sp>
      <p:pic>
        <p:nvPicPr>
          <p:cNvPr id="12" name="Picture 11">
            <a:extLst>
              <a:ext uri="{FF2B5EF4-FFF2-40B4-BE49-F238E27FC236}">
                <a16:creationId xmlns:a16="http://schemas.microsoft.com/office/drawing/2014/main" id="{47A0D215-5782-45B8-ABB1-AB5D21F58E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1729"/>
            <a:ext cx="1371600" cy="270903"/>
          </a:xfrm>
          <a:prstGeom prst="rect">
            <a:avLst/>
          </a:prstGeom>
        </p:spPr>
      </p:pic>
      <p:sp>
        <p:nvSpPr>
          <p:cNvPr id="9" name="Subtitle 2">
            <a:extLst>
              <a:ext uri="{FF2B5EF4-FFF2-40B4-BE49-F238E27FC236}">
                <a16:creationId xmlns:a16="http://schemas.microsoft.com/office/drawing/2014/main" id="{F967D097-E7B8-48B4-A61B-63FDE9729752}"/>
              </a:ext>
            </a:extLst>
          </p:cNvPr>
          <p:cNvSpPr txBox="1">
            <a:spLocks/>
          </p:cNvSpPr>
          <p:nvPr userDrawn="1"/>
        </p:nvSpPr>
        <p:spPr>
          <a:xfrm>
            <a:off x="9131389" y="6379376"/>
            <a:ext cx="3060612" cy="455595"/>
          </a:xfrm>
          <a:prstGeom prst="rect">
            <a:avLst/>
          </a:prstGeom>
        </p:spPr>
        <p:txBody>
          <a:bodyPr vert="horz" lIns="121920" tIns="60960" rIns="121920" bIns="6096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1200" i="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3299855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Break">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8CE93BDD-C55E-4538-801A-650F50AAA1DF}"/>
              </a:ext>
            </a:extLst>
          </p:cNvPr>
          <p:cNvGraphicFramePr>
            <a:graphicFrameLocks noGrp="1"/>
          </p:cNvGraphicFramePr>
          <p:nvPr userDrawn="1"/>
        </p:nvGraphicFramePr>
        <p:xfrm>
          <a:off x="0" y="6355080"/>
          <a:ext cx="12198096" cy="512064"/>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1839936348"/>
                    </a:ext>
                  </a:extLst>
                </a:gridCol>
                <a:gridCol w="10369296">
                  <a:extLst>
                    <a:ext uri="{9D8B030D-6E8A-4147-A177-3AD203B41FA5}">
                      <a16:colId xmlns:a16="http://schemas.microsoft.com/office/drawing/2014/main" val="1375401518"/>
                    </a:ext>
                  </a:extLst>
                </a:gridCol>
              </a:tblGrid>
              <a:tr h="512064">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854575129"/>
                  </a:ext>
                </a:extLst>
              </a:tr>
            </a:tbl>
          </a:graphicData>
        </a:graphic>
      </p:graphicFrame>
      <p:sp>
        <p:nvSpPr>
          <p:cNvPr id="2" name="Title 1">
            <a:extLst>
              <a:ext uri="{FF2B5EF4-FFF2-40B4-BE49-F238E27FC236}">
                <a16:creationId xmlns:a16="http://schemas.microsoft.com/office/drawing/2014/main" id="{452AAE02-767D-4BDF-B891-5E0BC4CD7F10}"/>
              </a:ext>
            </a:extLst>
          </p:cNvPr>
          <p:cNvSpPr>
            <a:spLocks noGrp="1"/>
          </p:cNvSpPr>
          <p:nvPr>
            <p:ph type="title"/>
          </p:nvPr>
        </p:nvSpPr>
        <p:spPr>
          <a:xfrm>
            <a:off x="941832" y="1554480"/>
            <a:ext cx="10698480" cy="1188720"/>
          </a:xfrm>
        </p:spPr>
        <p:txBody>
          <a:bodyPr anchor="b"/>
          <a:lstStyle>
            <a:lvl1pPr>
              <a:defRPr sz="4500">
                <a:solidFill>
                  <a:schemeClr val="accent1"/>
                </a:solidFill>
              </a:defRPr>
            </a:lvl1pPr>
          </a:lstStyle>
          <a:p>
            <a:r>
              <a:rPr lang="en-US"/>
              <a:t>Click to edit Master title style</a:t>
            </a:r>
          </a:p>
        </p:txBody>
      </p:sp>
      <p:sp>
        <p:nvSpPr>
          <p:cNvPr id="3" name="Text Placeholder 2">
            <a:extLst>
              <a:ext uri="{FF2B5EF4-FFF2-40B4-BE49-F238E27FC236}">
                <a16:creationId xmlns:a16="http://schemas.microsoft.com/office/drawing/2014/main" id="{CCC73A7D-A198-47DF-A3EF-CB79CB66D202}"/>
              </a:ext>
            </a:extLst>
          </p:cNvPr>
          <p:cNvSpPr>
            <a:spLocks noGrp="1"/>
          </p:cNvSpPr>
          <p:nvPr>
            <p:ph type="body" idx="1"/>
          </p:nvPr>
        </p:nvSpPr>
        <p:spPr>
          <a:xfrm>
            <a:off x="941832" y="3017520"/>
            <a:ext cx="10698480" cy="1828800"/>
          </a:xfrm>
        </p:spPr>
        <p:txBody>
          <a:bodyPr/>
          <a:lstStyle>
            <a:lvl1pPr marL="0" indent="0">
              <a:spcBef>
                <a:spcPts val="0"/>
              </a:spcBef>
              <a:spcAft>
                <a:spcPts val="0"/>
              </a:spcAft>
              <a:buNone/>
              <a:defRPr sz="22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883142F6-F78D-4B05-B9CC-7FF9EB0DC443}"/>
              </a:ext>
            </a:extLst>
          </p:cNvPr>
          <p:cNvSpPr>
            <a:spLocks noGrp="1"/>
          </p:cNvSpPr>
          <p:nvPr>
            <p:ph type="ftr" sz="quarter" idx="11"/>
          </p:nvPr>
        </p:nvSpPr>
        <p:spPr bwMode="white">
          <a:xfrm>
            <a:off x="7406640" y="6492240"/>
            <a:ext cx="4114800" cy="182880"/>
          </a:xfrm>
        </p:spPr>
        <p:txBody>
          <a:bodyPr/>
          <a:lstStyle>
            <a:lvl1pPr algn="r">
              <a:defRPr i="1">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68F8EFA4-B8CF-47E0-BB7A-73CECEA16B92}"/>
              </a:ext>
            </a:extLst>
          </p:cNvPr>
          <p:cNvSpPr>
            <a:spLocks noGrp="1"/>
          </p:cNvSpPr>
          <p:nvPr>
            <p:ph type="sldNum" sz="quarter" idx="12"/>
          </p:nvPr>
        </p:nvSpPr>
        <p:spPr bwMode="white"/>
        <p:txBody>
          <a:bodyPr/>
          <a:lstStyle>
            <a:lvl1pPr>
              <a:defRPr>
                <a:solidFill>
                  <a:schemeClr val="bg1"/>
                </a:solidFill>
              </a:defRPr>
            </a:lvl1pPr>
          </a:lstStyle>
          <a:p>
            <a:fld id="{0165B0C6-AD63-4B9C-AB2F-9350F21B15E6}" type="slidenum">
              <a:rPr lang="en-US" smtClean="0"/>
              <a:pPr/>
              <a:t>‹#›</a:t>
            </a:fld>
            <a:endParaRPr lang="en-US"/>
          </a:p>
        </p:txBody>
      </p:sp>
      <p:pic>
        <p:nvPicPr>
          <p:cNvPr id="10" name="Picture 9">
            <a:extLst>
              <a:ext uri="{FF2B5EF4-FFF2-40B4-BE49-F238E27FC236}">
                <a16:creationId xmlns:a16="http://schemas.microsoft.com/office/drawing/2014/main" id="{0AF6CF77-E7B7-41D0-B4B3-674EDFFF2E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1729"/>
            <a:ext cx="1371600" cy="270903"/>
          </a:xfrm>
          <a:prstGeom prst="rect">
            <a:avLst/>
          </a:prstGeom>
        </p:spPr>
      </p:pic>
    </p:spTree>
    <p:extLst>
      <p:ext uri="{BB962C8B-B14F-4D97-AF65-F5344CB8AC3E}">
        <p14:creationId xmlns:p14="http://schemas.microsoft.com/office/powerpoint/2010/main" val="17858248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Break Dark Background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A2E268F-C06D-4F4E-BF82-72B711DD1660}"/>
              </a:ext>
            </a:extLst>
          </p:cNvPr>
          <p:cNvSpPr>
            <a:spLocks noGrp="1"/>
          </p:cNvSpPr>
          <p:nvPr>
            <p:ph type="pic" sz="quarter" idx="13" hasCustomPrompt="1"/>
          </p:nvPr>
        </p:nvSpPr>
        <p:spPr>
          <a:xfrm>
            <a:off x="-1" y="0"/>
            <a:ext cx="12198096" cy="6355080"/>
          </a:xfrm>
          <a:solidFill>
            <a:schemeClr val="bg1">
              <a:lumMod val="75000"/>
            </a:schemeClr>
          </a:solidFill>
        </p:spPr>
        <p:txBody>
          <a:bodyPr lIns="914400" tIns="274320" rIns="0"/>
          <a:lstStyle>
            <a:lvl1pPr>
              <a:defRPr/>
            </a:lvl1pPr>
          </a:lstStyle>
          <a:p>
            <a:r>
              <a:rPr lang="en-US" dirty="0"/>
              <a:t>Drag dark background picture to placeholder or click icon to add, then send to back</a:t>
            </a:r>
          </a:p>
        </p:txBody>
      </p:sp>
      <p:graphicFrame>
        <p:nvGraphicFramePr>
          <p:cNvPr id="10" name="Table 9">
            <a:extLst>
              <a:ext uri="{FF2B5EF4-FFF2-40B4-BE49-F238E27FC236}">
                <a16:creationId xmlns:a16="http://schemas.microsoft.com/office/drawing/2014/main" id="{2E97A73F-A528-48B9-A889-3BDEBDDED629}"/>
              </a:ext>
            </a:extLst>
          </p:cNvPr>
          <p:cNvGraphicFramePr>
            <a:graphicFrameLocks noGrp="1"/>
          </p:cNvGraphicFramePr>
          <p:nvPr userDrawn="1">
            <p:extLst>
              <p:ext uri="{D42A27DB-BD31-4B8C-83A1-F6EECF244321}">
                <p14:modId xmlns:p14="http://schemas.microsoft.com/office/powerpoint/2010/main" val="281198291"/>
              </p:ext>
            </p:extLst>
          </p:nvPr>
        </p:nvGraphicFramePr>
        <p:xfrm>
          <a:off x="0" y="6355080"/>
          <a:ext cx="12198096" cy="512064"/>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1839936348"/>
                    </a:ext>
                  </a:extLst>
                </a:gridCol>
                <a:gridCol w="10369296">
                  <a:extLst>
                    <a:ext uri="{9D8B030D-6E8A-4147-A177-3AD203B41FA5}">
                      <a16:colId xmlns:a16="http://schemas.microsoft.com/office/drawing/2014/main" val="1375401518"/>
                    </a:ext>
                  </a:extLst>
                </a:gridCol>
              </a:tblGrid>
              <a:tr h="512064">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854575129"/>
                  </a:ext>
                </a:extLst>
              </a:tr>
            </a:tbl>
          </a:graphicData>
        </a:graphic>
      </p:graphicFrame>
      <p:sp>
        <p:nvSpPr>
          <p:cNvPr id="2" name="Title 1">
            <a:extLst>
              <a:ext uri="{FF2B5EF4-FFF2-40B4-BE49-F238E27FC236}">
                <a16:creationId xmlns:a16="http://schemas.microsoft.com/office/drawing/2014/main" id="{452AAE02-767D-4BDF-B891-5E0BC4CD7F10}"/>
              </a:ext>
            </a:extLst>
          </p:cNvPr>
          <p:cNvSpPr>
            <a:spLocks noGrp="1"/>
          </p:cNvSpPr>
          <p:nvPr>
            <p:ph type="title"/>
          </p:nvPr>
        </p:nvSpPr>
        <p:spPr>
          <a:xfrm>
            <a:off x="941832" y="1554480"/>
            <a:ext cx="10698480" cy="1188720"/>
          </a:xfrm>
        </p:spPr>
        <p:txBody>
          <a:bodyPr anchor="b"/>
          <a:lstStyle>
            <a:lvl1pPr>
              <a:defRPr sz="45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CC73A7D-A198-47DF-A3EF-CB79CB66D202}"/>
              </a:ext>
            </a:extLst>
          </p:cNvPr>
          <p:cNvSpPr>
            <a:spLocks noGrp="1"/>
          </p:cNvSpPr>
          <p:nvPr>
            <p:ph type="body" idx="1"/>
          </p:nvPr>
        </p:nvSpPr>
        <p:spPr>
          <a:xfrm>
            <a:off x="941832" y="3017520"/>
            <a:ext cx="10698480" cy="1828800"/>
          </a:xfrm>
        </p:spPr>
        <p:txBody>
          <a:bodyPr/>
          <a:lstStyle>
            <a:lvl1pPr marL="0" indent="0">
              <a:spcBef>
                <a:spcPts val="0"/>
              </a:spcBef>
              <a:spcAft>
                <a:spcPts val="0"/>
              </a:spcAft>
              <a:buNone/>
              <a:defRPr sz="2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883142F6-F78D-4B05-B9CC-7FF9EB0DC443}"/>
              </a:ext>
            </a:extLst>
          </p:cNvPr>
          <p:cNvSpPr>
            <a:spLocks noGrp="1"/>
          </p:cNvSpPr>
          <p:nvPr>
            <p:ph type="ftr" sz="quarter" idx="11"/>
          </p:nvPr>
        </p:nvSpPr>
        <p:spPr bwMode="white">
          <a:xfrm>
            <a:off x="7406640" y="6492240"/>
            <a:ext cx="4114800" cy="182880"/>
          </a:xfrm>
        </p:spPr>
        <p:txBody>
          <a:bodyPr/>
          <a:lstStyle>
            <a:lvl1pPr algn="r">
              <a:defRPr i="1">
                <a:solidFill>
                  <a:schemeClr val="bg1"/>
                </a:solidFill>
              </a:defRPr>
            </a:lvl1pPr>
          </a:lstStyle>
          <a:p>
            <a:r>
              <a:rPr lang="en-US"/>
              <a:t>Insert Risk Classification (using: Insert tab &gt; Header &amp; Footer)</a:t>
            </a:r>
            <a:endParaRPr lang="en-US" dirty="0"/>
          </a:p>
        </p:txBody>
      </p:sp>
      <p:sp>
        <p:nvSpPr>
          <p:cNvPr id="6" name="Slide Number Placeholder 5">
            <a:extLst>
              <a:ext uri="{FF2B5EF4-FFF2-40B4-BE49-F238E27FC236}">
                <a16:creationId xmlns:a16="http://schemas.microsoft.com/office/drawing/2014/main" id="{68F8EFA4-B8CF-47E0-BB7A-73CECEA16B92}"/>
              </a:ext>
            </a:extLst>
          </p:cNvPr>
          <p:cNvSpPr>
            <a:spLocks noGrp="1"/>
          </p:cNvSpPr>
          <p:nvPr>
            <p:ph type="sldNum" sz="quarter" idx="12"/>
          </p:nvPr>
        </p:nvSpPr>
        <p:spPr bwMode="white"/>
        <p:txBody>
          <a:bodyPr/>
          <a:lstStyle>
            <a:lvl1pPr>
              <a:defRPr>
                <a:solidFill>
                  <a:schemeClr val="bg1"/>
                </a:solidFill>
              </a:defRPr>
            </a:lvl1pPr>
          </a:lstStyle>
          <a:p>
            <a:fld id="{0165B0C6-AD63-4B9C-AB2F-9350F21B15E6}" type="slidenum">
              <a:rPr lang="en-US" smtClean="0"/>
              <a:pPr/>
              <a:t>‹#›</a:t>
            </a:fld>
            <a:endParaRPr lang="en-US"/>
          </a:p>
        </p:txBody>
      </p:sp>
      <p:pic>
        <p:nvPicPr>
          <p:cNvPr id="11" name="Picture 10">
            <a:extLst>
              <a:ext uri="{FF2B5EF4-FFF2-40B4-BE49-F238E27FC236}">
                <a16:creationId xmlns:a16="http://schemas.microsoft.com/office/drawing/2014/main" id="{EDE7C8A6-4110-44C2-AD7B-5ECDE590B8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1729"/>
            <a:ext cx="1371600" cy="270903"/>
          </a:xfrm>
          <a:prstGeom prst="rect">
            <a:avLst/>
          </a:prstGeom>
        </p:spPr>
      </p:pic>
      <p:sp>
        <p:nvSpPr>
          <p:cNvPr id="9" name="Subtitle 2">
            <a:extLst>
              <a:ext uri="{FF2B5EF4-FFF2-40B4-BE49-F238E27FC236}">
                <a16:creationId xmlns:a16="http://schemas.microsoft.com/office/drawing/2014/main" id="{B466F24D-DDE8-4C03-85D5-611C9A97C93E}"/>
              </a:ext>
            </a:extLst>
          </p:cNvPr>
          <p:cNvSpPr txBox="1">
            <a:spLocks/>
          </p:cNvSpPr>
          <p:nvPr userDrawn="1"/>
        </p:nvSpPr>
        <p:spPr>
          <a:xfrm>
            <a:off x="9131389" y="6379376"/>
            <a:ext cx="3060612" cy="455595"/>
          </a:xfrm>
          <a:prstGeom prst="rect">
            <a:avLst/>
          </a:prstGeom>
        </p:spPr>
        <p:txBody>
          <a:bodyPr vert="horz" lIns="121920" tIns="60960" rIns="121920" bIns="6096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1200" i="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30194090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774FA097-5C1C-4A5A-B9F5-B8CFC275D226}"/>
              </a:ext>
            </a:extLst>
          </p:cNvPr>
          <p:cNvGraphicFramePr>
            <a:graphicFrameLocks noGrp="1"/>
          </p:cNvGraphicFramePr>
          <p:nvPr userDrawn="1">
            <p:extLst>
              <p:ext uri="{D42A27DB-BD31-4B8C-83A1-F6EECF244321}">
                <p14:modId xmlns:p14="http://schemas.microsoft.com/office/powerpoint/2010/main" val="3120204653"/>
              </p:ext>
            </p:extLst>
          </p:nvPr>
        </p:nvGraphicFramePr>
        <p:xfrm>
          <a:off x="0" y="6355080"/>
          <a:ext cx="12198096" cy="512064"/>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1839936348"/>
                    </a:ext>
                  </a:extLst>
                </a:gridCol>
                <a:gridCol w="10369296">
                  <a:extLst>
                    <a:ext uri="{9D8B030D-6E8A-4147-A177-3AD203B41FA5}">
                      <a16:colId xmlns:a16="http://schemas.microsoft.com/office/drawing/2014/main" val="1375401518"/>
                    </a:ext>
                  </a:extLst>
                </a:gridCol>
              </a:tblGrid>
              <a:tr h="512064">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854575129"/>
                  </a:ext>
                </a:extLst>
              </a:tr>
            </a:tbl>
          </a:graphicData>
        </a:graphic>
      </p:graphicFrame>
      <p:sp>
        <p:nvSpPr>
          <p:cNvPr id="2" name="Title 1">
            <a:extLst>
              <a:ext uri="{FF2B5EF4-FFF2-40B4-BE49-F238E27FC236}">
                <a16:creationId xmlns:a16="http://schemas.microsoft.com/office/drawing/2014/main" id="{17EF037E-D5CA-474B-97AB-4ACE2DE511CF}"/>
              </a:ext>
            </a:extLst>
          </p:cNvPr>
          <p:cNvSpPr>
            <a:spLocks noGrp="1"/>
          </p:cNvSpPr>
          <p:nvPr>
            <p:ph type="title"/>
          </p:nvPr>
        </p:nvSpPr>
        <p:spPr>
          <a:xfrm>
            <a:off x="576072" y="365125"/>
            <a:ext cx="11064240" cy="82296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DEE1711-83E4-4466-B8A9-BF9FBFF7F1C2}"/>
              </a:ext>
            </a:extLst>
          </p:cNvPr>
          <p:cNvSpPr>
            <a:spLocks noGrp="1"/>
          </p:cNvSpPr>
          <p:nvPr>
            <p:ph idx="1"/>
          </p:nvPr>
        </p:nvSpPr>
        <p:spPr>
          <a:xfrm>
            <a:off x="576072" y="1280160"/>
            <a:ext cx="11064240"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5225D64F-4375-40FC-8618-44EC292BCDD4}"/>
              </a:ext>
            </a:extLst>
          </p:cNvPr>
          <p:cNvSpPr>
            <a:spLocks noGrp="1"/>
          </p:cNvSpPr>
          <p:nvPr>
            <p:ph type="ftr" sz="quarter" idx="11"/>
          </p:nvPr>
        </p:nvSpPr>
        <p:spPr bwMode="white">
          <a:xfrm>
            <a:off x="7406640" y="6492240"/>
            <a:ext cx="4114800" cy="182880"/>
          </a:xfrm>
        </p:spPr>
        <p:txBody>
          <a:bodyPr/>
          <a:lstStyle>
            <a:lvl1pPr algn="r">
              <a:defRPr>
                <a:solidFill>
                  <a:schemeClr val="bg1"/>
                </a:solidFill>
              </a:defRPr>
            </a:lvl1pPr>
          </a:lstStyle>
          <a:p>
            <a:r>
              <a:rPr lang="en-US"/>
              <a:t>Insert Risk Classification (using: Insert tab &gt; Header &amp; Footer)</a:t>
            </a:r>
            <a:endParaRPr lang="en-US" dirty="0"/>
          </a:p>
        </p:txBody>
      </p:sp>
      <p:sp>
        <p:nvSpPr>
          <p:cNvPr id="6" name="Slide Number Placeholder 5">
            <a:extLst>
              <a:ext uri="{FF2B5EF4-FFF2-40B4-BE49-F238E27FC236}">
                <a16:creationId xmlns:a16="http://schemas.microsoft.com/office/drawing/2014/main" id="{35D2A3B4-B602-4B39-B317-18CC82FC1E63}"/>
              </a:ext>
            </a:extLst>
          </p:cNvPr>
          <p:cNvSpPr>
            <a:spLocks noGrp="1"/>
          </p:cNvSpPr>
          <p:nvPr>
            <p:ph type="sldNum" sz="quarter" idx="12"/>
          </p:nvPr>
        </p:nvSpPr>
        <p:spPr bwMode="white"/>
        <p:txBody>
          <a:bodyPr/>
          <a:lstStyle>
            <a:lvl1pPr>
              <a:defRPr>
                <a:solidFill>
                  <a:schemeClr val="bg1"/>
                </a:solidFill>
              </a:defRPr>
            </a:lvl1pPr>
          </a:lstStyle>
          <a:p>
            <a:fld id="{0165B0C6-AD63-4B9C-AB2F-9350F21B15E6}" type="slidenum">
              <a:rPr lang="en-US" smtClean="0"/>
              <a:pPr/>
              <a:t>‹#›</a:t>
            </a:fld>
            <a:endParaRPr lang="en-US"/>
          </a:p>
        </p:txBody>
      </p:sp>
      <p:pic>
        <p:nvPicPr>
          <p:cNvPr id="10" name="Picture 9">
            <a:extLst>
              <a:ext uri="{FF2B5EF4-FFF2-40B4-BE49-F238E27FC236}">
                <a16:creationId xmlns:a16="http://schemas.microsoft.com/office/drawing/2014/main" id="{B2AFE37B-F640-4CA2-917A-0B9126F98D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1729"/>
            <a:ext cx="1371600" cy="270903"/>
          </a:xfrm>
          <a:prstGeom prst="rect">
            <a:avLst/>
          </a:prstGeom>
        </p:spPr>
      </p:pic>
      <p:sp>
        <p:nvSpPr>
          <p:cNvPr id="8" name="Subtitle 2">
            <a:extLst>
              <a:ext uri="{FF2B5EF4-FFF2-40B4-BE49-F238E27FC236}">
                <a16:creationId xmlns:a16="http://schemas.microsoft.com/office/drawing/2014/main" id="{6C0B123B-B188-40F7-8D11-8DDAE0EEBEC5}"/>
              </a:ext>
            </a:extLst>
          </p:cNvPr>
          <p:cNvSpPr txBox="1">
            <a:spLocks/>
          </p:cNvSpPr>
          <p:nvPr userDrawn="1"/>
        </p:nvSpPr>
        <p:spPr>
          <a:xfrm>
            <a:off x="9131389" y="6379376"/>
            <a:ext cx="3060612" cy="455595"/>
          </a:xfrm>
          <a:prstGeom prst="rect">
            <a:avLst/>
          </a:prstGeom>
        </p:spPr>
        <p:txBody>
          <a:bodyPr vert="horz" lIns="121920" tIns="60960" rIns="121920" bIns="6096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1200" i="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304641669"/>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ubHead Content">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4036E8EC-A35B-4599-AF79-84763A8D509D}"/>
              </a:ext>
            </a:extLst>
          </p:cNvPr>
          <p:cNvGraphicFramePr>
            <a:graphicFrameLocks noGrp="1"/>
          </p:cNvGraphicFramePr>
          <p:nvPr userDrawn="1">
            <p:extLst>
              <p:ext uri="{D42A27DB-BD31-4B8C-83A1-F6EECF244321}">
                <p14:modId xmlns:p14="http://schemas.microsoft.com/office/powerpoint/2010/main" val="1631033506"/>
              </p:ext>
            </p:extLst>
          </p:nvPr>
        </p:nvGraphicFramePr>
        <p:xfrm>
          <a:off x="0" y="6355080"/>
          <a:ext cx="12198096" cy="512064"/>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1839936348"/>
                    </a:ext>
                  </a:extLst>
                </a:gridCol>
                <a:gridCol w="10369296">
                  <a:extLst>
                    <a:ext uri="{9D8B030D-6E8A-4147-A177-3AD203B41FA5}">
                      <a16:colId xmlns:a16="http://schemas.microsoft.com/office/drawing/2014/main" val="1375401518"/>
                    </a:ext>
                  </a:extLst>
                </a:gridCol>
              </a:tblGrid>
              <a:tr h="512064">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854575129"/>
                  </a:ext>
                </a:extLst>
              </a:tr>
            </a:tbl>
          </a:graphicData>
        </a:graphic>
      </p:graphicFrame>
      <p:sp>
        <p:nvSpPr>
          <p:cNvPr id="2" name="Title 1">
            <a:extLst>
              <a:ext uri="{FF2B5EF4-FFF2-40B4-BE49-F238E27FC236}">
                <a16:creationId xmlns:a16="http://schemas.microsoft.com/office/drawing/2014/main" id="{17EF037E-D5CA-474B-97AB-4ACE2DE511CF}"/>
              </a:ext>
            </a:extLst>
          </p:cNvPr>
          <p:cNvSpPr>
            <a:spLocks noGrp="1"/>
          </p:cNvSpPr>
          <p:nvPr>
            <p:ph type="title"/>
          </p:nvPr>
        </p:nvSpPr>
        <p:spPr>
          <a:xfrm>
            <a:off x="576071" y="365125"/>
            <a:ext cx="11064240" cy="82296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DEE1711-83E4-4466-B8A9-BF9FBFF7F1C2}"/>
              </a:ext>
            </a:extLst>
          </p:cNvPr>
          <p:cNvSpPr>
            <a:spLocks noGrp="1"/>
          </p:cNvSpPr>
          <p:nvPr>
            <p:ph idx="1"/>
          </p:nvPr>
        </p:nvSpPr>
        <p:spPr>
          <a:xfrm>
            <a:off x="576071" y="1920240"/>
            <a:ext cx="11064240" cy="4206240"/>
          </a:xfrm>
        </p:spPr>
        <p:txBody>
          <a:bodyPr/>
          <a:lstStyle>
            <a:lvl1pPr>
              <a:spcBef>
                <a:spcPts val="12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5225D64F-4375-40FC-8618-44EC292BCDD4}"/>
              </a:ext>
            </a:extLst>
          </p:cNvPr>
          <p:cNvSpPr>
            <a:spLocks noGrp="1"/>
          </p:cNvSpPr>
          <p:nvPr>
            <p:ph type="ftr" sz="quarter" idx="11"/>
          </p:nvPr>
        </p:nvSpPr>
        <p:spPr bwMode="white">
          <a:xfrm>
            <a:off x="7406640" y="6492240"/>
            <a:ext cx="4114800" cy="182880"/>
          </a:xfrm>
        </p:spPr>
        <p:txBody>
          <a:bodyPr/>
          <a:lstStyle>
            <a:lvl1pPr algn="r">
              <a:defRPr>
                <a:solidFill>
                  <a:schemeClr val="bg1"/>
                </a:solidFill>
              </a:defRPr>
            </a:lvl1pPr>
          </a:lstStyle>
          <a:p>
            <a:r>
              <a:rPr lang="en-US"/>
              <a:t>Insert Risk Classification (using: Insert tab &gt; Header &amp; Footer)</a:t>
            </a:r>
            <a:endParaRPr lang="en-US" dirty="0"/>
          </a:p>
        </p:txBody>
      </p:sp>
      <p:sp>
        <p:nvSpPr>
          <p:cNvPr id="6" name="Slide Number Placeholder 5">
            <a:extLst>
              <a:ext uri="{FF2B5EF4-FFF2-40B4-BE49-F238E27FC236}">
                <a16:creationId xmlns:a16="http://schemas.microsoft.com/office/drawing/2014/main" id="{35D2A3B4-B602-4B39-B317-18CC82FC1E63}"/>
              </a:ext>
            </a:extLst>
          </p:cNvPr>
          <p:cNvSpPr>
            <a:spLocks noGrp="1"/>
          </p:cNvSpPr>
          <p:nvPr>
            <p:ph type="sldNum" sz="quarter" idx="12"/>
          </p:nvPr>
        </p:nvSpPr>
        <p:spPr bwMode="white"/>
        <p:txBody>
          <a:bodyPr/>
          <a:lstStyle>
            <a:lvl1pPr>
              <a:defRPr>
                <a:solidFill>
                  <a:schemeClr val="bg1"/>
                </a:solidFill>
              </a:defRPr>
            </a:lvl1pPr>
          </a:lstStyle>
          <a:p>
            <a:fld id="{0165B0C6-AD63-4B9C-AB2F-9350F21B15E6}" type="slidenum">
              <a:rPr lang="en-US" smtClean="0"/>
              <a:pPr/>
              <a:t>‹#›</a:t>
            </a:fld>
            <a:endParaRPr lang="en-US"/>
          </a:p>
        </p:txBody>
      </p:sp>
      <p:sp>
        <p:nvSpPr>
          <p:cNvPr id="9" name="Subtitle 2">
            <a:extLst>
              <a:ext uri="{FF2B5EF4-FFF2-40B4-BE49-F238E27FC236}">
                <a16:creationId xmlns:a16="http://schemas.microsoft.com/office/drawing/2014/main" id="{986F3007-923D-421D-9151-6B92D9570E03}"/>
              </a:ext>
            </a:extLst>
          </p:cNvPr>
          <p:cNvSpPr>
            <a:spLocks noGrp="1"/>
          </p:cNvSpPr>
          <p:nvPr>
            <p:ph type="subTitle" idx="13"/>
          </p:nvPr>
        </p:nvSpPr>
        <p:spPr>
          <a:xfrm>
            <a:off x="576071" y="1280160"/>
            <a:ext cx="11064231" cy="457200"/>
          </a:xfrm>
        </p:spPr>
        <p:txBody>
          <a:bodyPr anchor="t"/>
          <a:lstStyle>
            <a:lvl1pPr marL="0" indent="0" algn="l">
              <a:lnSpc>
                <a:spcPct val="100000"/>
              </a:lnSpc>
              <a:spcBef>
                <a:spcPts val="0"/>
              </a:spcBef>
              <a:buNone/>
              <a:defRPr sz="1600" b="1">
                <a:solidFill>
                  <a:srgbClr val="7F7F7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1" name="Picture 10">
            <a:extLst>
              <a:ext uri="{FF2B5EF4-FFF2-40B4-BE49-F238E27FC236}">
                <a16:creationId xmlns:a16="http://schemas.microsoft.com/office/drawing/2014/main" id="{0A544BC8-D693-4595-836E-29FB3A21EC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1729"/>
            <a:ext cx="1371600" cy="270903"/>
          </a:xfrm>
          <a:prstGeom prst="rect">
            <a:avLst/>
          </a:prstGeom>
        </p:spPr>
      </p:pic>
      <p:sp>
        <p:nvSpPr>
          <p:cNvPr id="10" name="Subtitle 2">
            <a:extLst>
              <a:ext uri="{FF2B5EF4-FFF2-40B4-BE49-F238E27FC236}">
                <a16:creationId xmlns:a16="http://schemas.microsoft.com/office/drawing/2014/main" id="{00D43CD9-3210-4953-86B3-5842AC2F4530}"/>
              </a:ext>
            </a:extLst>
          </p:cNvPr>
          <p:cNvSpPr txBox="1">
            <a:spLocks/>
          </p:cNvSpPr>
          <p:nvPr userDrawn="1"/>
        </p:nvSpPr>
        <p:spPr>
          <a:xfrm>
            <a:off x="9131389" y="6379376"/>
            <a:ext cx="3060612" cy="455595"/>
          </a:xfrm>
          <a:prstGeom prst="rect">
            <a:avLst/>
          </a:prstGeom>
        </p:spPr>
        <p:txBody>
          <a:bodyPr vert="horz" lIns="121920" tIns="60960" rIns="121920" bIns="6096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1200" i="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005669826"/>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ubHead Content Image">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F363E87D-619B-4443-8A50-251E52C99A93}"/>
              </a:ext>
            </a:extLst>
          </p:cNvPr>
          <p:cNvGraphicFramePr>
            <a:graphicFrameLocks noGrp="1"/>
          </p:cNvGraphicFramePr>
          <p:nvPr userDrawn="1">
            <p:extLst>
              <p:ext uri="{D42A27DB-BD31-4B8C-83A1-F6EECF244321}">
                <p14:modId xmlns:p14="http://schemas.microsoft.com/office/powerpoint/2010/main" val="1943037408"/>
              </p:ext>
            </p:extLst>
          </p:nvPr>
        </p:nvGraphicFramePr>
        <p:xfrm>
          <a:off x="0" y="6355080"/>
          <a:ext cx="12198096" cy="512064"/>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1839936348"/>
                    </a:ext>
                  </a:extLst>
                </a:gridCol>
                <a:gridCol w="10369296">
                  <a:extLst>
                    <a:ext uri="{9D8B030D-6E8A-4147-A177-3AD203B41FA5}">
                      <a16:colId xmlns:a16="http://schemas.microsoft.com/office/drawing/2014/main" val="1375401518"/>
                    </a:ext>
                  </a:extLst>
                </a:gridCol>
              </a:tblGrid>
              <a:tr h="512064">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854575129"/>
                  </a:ext>
                </a:extLst>
              </a:tr>
            </a:tbl>
          </a:graphicData>
        </a:graphic>
      </p:graphicFrame>
      <p:sp>
        <p:nvSpPr>
          <p:cNvPr id="8" name="Picture Placeholder 7">
            <a:extLst>
              <a:ext uri="{FF2B5EF4-FFF2-40B4-BE49-F238E27FC236}">
                <a16:creationId xmlns:a16="http://schemas.microsoft.com/office/drawing/2014/main" id="{5209D879-49BE-4BCC-9D9B-75A377EC589C}"/>
              </a:ext>
            </a:extLst>
          </p:cNvPr>
          <p:cNvSpPr>
            <a:spLocks noGrp="1"/>
          </p:cNvSpPr>
          <p:nvPr>
            <p:ph type="pic" sz="quarter" idx="14" hasCustomPrompt="1"/>
          </p:nvPr>
        </p:nvSpPr>
        <p:spPr>
          <a:xfrm>
            <a:off x="6199188" y="-1"/>
            <a:ext cx="5992812" cy="6355080"/>
          </a:xfrm>
          <a:solidFill>
            <a:schemeClr val="bg1">
              <a:lumMod val="95000"/>
            </a:schemeClr>
          </a:solidFill>
        </p:spPr>
        <p:txBody>
          <a:bodyPr lIns="1371600" tIns="228600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Drag picture to placeholder </a:t>
            </a:r>
            <a:br>
              <a:rPr lang="en-US" dirty="0"/>
            </a:br>
            <a:r>
              <a:rPr lang="en-US" dirty="0"/>
              <a:t>or click icon to add, then </a:t>
            </a:r>
            <a:br>
              <a:rPr lang="en-US" dirty="0"/>
            </a:br>
            <a:r>
              <a:rPr lang="en-US" dirty="0"/>
              <a:t>send to back</a:t>
            </a:r>
          </a:p>
        </p:txBody>
      </p:sp>
      <p:sp>
        <p:nvSpPr>
          <p:cNvPr id="2" name="Title 1">
            <a:extLst>
              <a:ext uri="{FF2B5EF4-FFF2-40B4-BE49-F238E27FC236}">
                <a16:creationId xmlns:a16="http://schemas.microsoft.com/office/drawing/2014/main" id="{17EF037E-D5CA-474B-97AB-4ACE2DE511CF}"/>
              </a:ext>
            </a:extLst>
          </p:cNvPr>
          <p:cNvSpPr>
            <a:spLocks noGrp="1"/>
          </p:cNvSpPr>
          <p:nvPr>
            <p:ph type="title"/>
          </p:nvPr>
        </p:nvSpPr>
        <p:spPr>
          <a:xfrm>
            <a:off x="576071" y="365125"/>
            <a:ext cx="5440554" cy="82296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DEE1711-83E4-4466-B8A9-BF9FBFF7F1C2}"/>
              </a:ext>
            </a:extLst>
          </p:cNvPr>
          <p:cNvSpPr>
            <a:spLocks noGrp="1"/>
          </p:cNvSpPr>
          <p:nvPr>
            <p:ph idx="1"/>
          </p:nvPr>
        </p:nvSpPr>
        <p:spPr>
          <a:xfrm>
            <a:off x="576071" y="1920240"/>
            <a:ext cx="5440554" cy="4206240"/>
          </a:xfrm>
        </p:spPr>
        <p:txBody>
          <a:bodyPr/>
          <a:lstStyle>
            <a:lvl1pPr>
              <a:defRPr sz="2000"/>
            </a:lvl1pPr>
            <a:lvl2pPr>
              <a:defRPr sz="20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5225D64F-4375-40FC-8618-44EC292BCDD4}"/>
              </a:ext>
            </a:extLst>
          </p:cNvPr>
          <p:cNvSpPr>
            <a:spLocks noGrp="1"/>
          </p:cNvSpPr>
          <p:nvPr>
            <p:ph type="ftr" sz="quarter" idx="11"/>
          </p:nvPr>
        </p:nvSpPr>
        <p:spPr bwMode="white">
          <a:xfrm>
            <a:off x="7406640" y="6492240"/>
            <a:ext cx="4114800" cy="182880"/>
          </a:xfrm>
        </p:spPr>
        <p:txBody>
          <a:bodyPr/>
          <a:lstStyle>
            <a:lvl1pPr algn="r">
              <a:defRPr>
                <a:solidFill>
                  <a:schemeClr val="bg1"/>
                </a:solidFill>
              </a:defRPr>
            </a:lvl1pPr>
          </a:lstStyle>
          <a:p>
            <a:r>
              <a:rPr lang="en-US"/>
              <a:t>Insert Risk Classification (using: Insert tab &gt; Header &amp; Footer)</a:t>
            </a:r>
            <a:endParaRPr lang="en-US" dirty="0"/>
          </a:p>
        </p:txBody>
      </p:sp>
      <p:sp>
        <p:nvSpPr>
          <p:cNvPr id="6" name="Slide Number Placeholder 5">
            <a:extLst>
              <a:ext uri="{FF2B5EF4-FFF2-40B4-BE49-F238E27FC236}">
                <a16:creationId xmlns:a16="http://schemas.microsoft.com/office/drawing/2014/main" id="{35D2A3B4-B602-4B39-B317-18CC82FC1E63}"/>
              </a:ext>
            </a:extLst>
          </p:cNvPr>
          <p:cNvSpPr>
            <a:spLocks noGrp="1"/>
          </p:cNvSpPr>
          <p:nvPr>
            <p:ph type="sldNum" sz="quarter" idx="12"/>
          </p:nvPr>
        </p:nvSpPr>
        <p:spPr bwMode="white"/>
        <p:txBody>
          <a:bodyPr/>
          <a:lstStyle>
            <a:lvl1pPr>
              <a:defRPr>
                <a:solidFill>
                  <a:schemeClr val="bg1"/>
                </a:solidFill>
              </a:defRPr>
            </a:lvl1pPr>
          </a:lstStyle>
          <a:p>
            <a:fld id="{0165B0C6-AD63-4B9C-AB2F-9350F21B15E6}" type="slidenum">
              <a:rPr lang="en-US" smtClean="0"/>
              <a:pPr/>
              <a:t>‹#›</a:t>
            </a:fld>
            <a:endParaRPr lang="en-US"/>
          </a:p>
        </p:txBody>
      </p:sp>
      <p:sp>
        <p:nvSpPr>
          <p:cNvPr id="9" name="Subtitle 2">
            <a:extLst>
              <a:ext uri="{FF2B5EF4-FFF2-40B4-BE49-F238E27FC236}">
                <a16:creationId xmlns:a16="http://schemas.microsoft.com/office/drawing/2014/main" id="{986F3007-923D-421D-9151-6B92D9570E03}"/>
              </a:ext>
            </a:extLst>
          </p:cNvPr>
          <p:cNvSpPr>
            <a:spLocks noGrp="1"/>
          </p:cNvSpPr>
          <p:nvPr>
            <p:ph type="subTitle" idx="13"/>
          </p:nvPr>
        </p:nvSpPr>
        <p:spPr>
          <a:xfrm>
            <a:off x="576071" y="1280160"/>
            <a:ext cx="5440554" cy="457200"/>
          </a:xfrm>
        </p:spPr>
        <p:txBody>
          <a:bodyPr anchor="t"/>
          <a:lstStyle>
            <a:lvl1pPr marL="0" indent="0" algn="l">
              <a:lnSpc>
                <a:spcPct val="100000"/>
              </a:lnSpc>
              <a:spcBef>
                <a:spcPts val="0"/>
              </a:spcBef>
              <a:buNone/>
              <a:defRPr sz="1600" b="1">
                <a:solidFill>
                  <a:srgbClr val="7F7F7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1" name="Picture 10">
            <a:extLst>
              <a:ext uri="{FF2B5EF4-FFF2-40B4-BE49-F238E27FC236}">
                <a16:creationId xmlns:a16="http://schemas.microsoft.com/office/drawing/2014/main" id="{A1372F9E-ED7D-4C63-9FF6-04DBAEA5E5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1729"/>
            <a:ext cx="1371600" cy="270903"/>
          </a:xfrm>
          <a:prstGeom prst="rect">
            <a:avLst/>
          </a:prstGeom>
        </p:spPr>
      </p:pic>
      <p:sp>
        <p:nvSpPr>
          <p:cNvPr id="10" name="Subtitle 2">
            <a:extLst>
              <a:ext uri="{FF2B5EF4-FFF2-40B4-BE49-F238E27FC236}">
                <a16:creationId xmlns:a16="http://schemas.microsoft.com/office/drawing/2014/main" id="{4B824188-2930-42EC-987E-5EFFB2C211A0}"/>
              </a:ext>
            </a:extLst>
          </p:cNvPr>
          <p:cNvSpPr txBox="1">
            <a:spLocks/>
          </p:cNvSpPr>
          <p:nvPr userDrawn="1"/>
        </p:nvSpPr>
        <p:spPr>
          <a:xfrm>
            <a:off x="9131389" y="6379376"/>
            <a:ext cx="3060612" cy="455595"/>
          </a:xfrm>
          <a:prstGeom prst="rect">
            <a:avLst/>
          </a:prstGeom>
        </p:spPr>
        <p:txBody>
          <a:bodyPr vert="horz" lIns="121920" tIns="60960" rIns="121920" bIns="6096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1200" i="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4264076885"/>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95426BA3-AF12-400E-A8D6-3CAB8878B92A}"/>
              </a:ext>
            </a:extLst>
          </p:cNvPr>
          <p:cNvGraphicFramePr>
            <a:graphicFrameLocks noGrp="1"/>
          </p:cNvGraphicFramePr>
          <p:nvPr userDrawn="1">
            <p:extLst>
              <p:ext uri="{D42A27DB-BD31-4B8C-83A1-F6EECF244321}">
                <p14:modId xmlns:p14="http://schemas.microsoft.com/office/powerpoint/2010/main" val="1826827969"/>
              </p:ext>
            </p:extLst>
          </p:nvPr>
        </p:nvGraphicFramePr>
        <p:xfrm>
          <a:off x="0" y="6355080"/>
          <a:ext cx="12198096" cy="512064"/>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1839936348"/>
                    </a:ext>
                  </a:extLst>
                </a:gridCol>
                <a:gridCol w="10369296">
                  <a:extLst>
                    <a:ext uri="{9D8B030D-6E8A-4147-A177-3AD203B41FA5}">
                      <a16:colId xmlns:a16="http://schemas.microsoft.com/office/drawing/2014/main" val="1375401518"/>
                    </a:ext>
                  </a:extLst>
                </a:gridCol>
              </a:tblGrid>
              <a:tr h="512064">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854575129"/>
                  </a:ext>
                </a:extLst>
              </a:tr>
            </a:tbl>
          </a:graphicData>
        </a:graphic>
      </p:graphicFrame>
      <p:sp>
        <p:nvSpPr>
          <p:cNvPr id="2" name="Title 1">
            <a:extLst>
              <a:ext uri="{FF2B5EF4-FFF2-40B4-BE49-F238E27FC236}">
                <a16:creationId xmlns:a16="http://schemas.microsoft.com/office/drawing/2014/main" id="{B59DDF1A-4098-485A-A397-5FB969CB30BD}"/>
              </a:ext>
            </a:extLst>
          </p:cNvPr>
          <p:cNvSpPr>
            <a:spLocks noGrp="1"/>
          </p:cNvSpPr>
          <p:nvPr>
            <p:ph type="title"/>
          </p:nvPr>
        </p:nvSpPr>
        <p:spPr>
          <a:xfrm>
            <a:off x="576072" y="365125"/>
            <a:ext cx="11064240" cy="822960"/>
          </a:xfrm>
        </p:spPr>
        <p:txBody>
          <a:bodyPr/>
          <a:lstStyle/>
          <a:p>
            <a:r>
              <a:rPr lang="en-US"/>
              <a:t>Click to edit Master title style</a:t>
            </a:r>
          </a:p>
        </p:txBody>
      </p:sp>
      <p:sp>
        <p:nvSpPr>
          <p:cNvPr id="4" name="Footer Placeholder 3">
            <a:extLst>
              <a:ext uri="{FF2B5EF4-FFF2-40B4-BE49-F238E27FC236}">
                <a16:creationId xmlns:a16="http://schemas.microsoft.com/office/drawing/2014/main" id="{5DD4507E-9C97-4F87-8AF2-52E8B69FB18E}"/>
              </a:ext>
            </a:extLst>
          </p:cNvPr>
          <p:cNvSpPr>
            <a:spLocks noGrp="1"/>
          </p:cNvSpPr>
          <p:nvPr>
            <p:ph type="ftr" sz="quarter" idx="11"/>
          </p:nvPr>
        </p:nvSpPr>
        <p:spPr bwMode="white">
          <a:xfrm>
            <a:off x="7406640" y="6492240"/>
            <a:ext cx="4114800" cy="182880"/>
          </a:xfrm>
        </p:spPr>
        <p:txBody>
          <a:bodyPr/>
          <a:lstStyle>
            <a:lvl1pPr algn="r">
              <a:defRPr>
                <a:solidFill>
                  <a:schemeClr val="bg1"/>
                </a:solidFill>
              </a:defRPr>
            </a:lvl1pPr>
          </a:lstStyle>
          <a:p>
            <a:r>
              <a:rPr lang="en-US"/>
              <a:t>Insert Risk Classification (using: Insert tab &gt; Header &amp; Footer)</a:t>
            </a:r>
            <a:endParaRPr lang="en-US" dirty="0"/>
          </a:p>
        </p:txBody>
      </p:sp>
      <p:sp>
        <p:nvSpPr>
          <p:cNvPr id="5" name="Slide Number Placeholder 4">
            <a:extLst>
              <a:ext uri="{FF2B5EF4-FFF2-40B4-BE49-F238E27FC236}">
                <a16:creationId xmlns:a16="http://schemas.microsoft.com/office/drawing/2014/main" id="{EF6D890D-C423-4E45-99FC-2897EDA98019}"/>
              </a:ext>
            </a:extLst>
          </p:cNvPr>
          <p:cNvSpPr>
            <a:spLocks noGrp="1"/>
          </p:cNvSpPr>
          <p:nvPr>
            <p:ph type="sldNum" sz="quarter" idx="12"/>
          </p:nvPr>
        </p:nvSpPr>
        <p:spPr bwMode="white"/>
        <p:txBody>
          <a:bodyPr/>
          <a:lstStyle>
            <a:lvl1pPr>
              <a:defRPr>
                <a:solidFill>
                  <a:schemeClr val="bg1"/>
                </a:solidFill>
              </a:defRPr>
            </a:lvl1pPr>
          </a:lstStyle>
          <a:p>
            <a:fld id="{0165B0C6-AD63-4B9C-AB2F-9350F21B15E6}" type="slidenum">
              <a:rPr lang="en-US" smtClean="0"/>
              <a:pPr/>
              <a:t>‹#›</a:t>
            </a:fld>
            <a:endParaRPr lang="en-US"/>
          </a:p>
        </p:txBody>
      </p:sp>
      <p:pic>
        <p:nvPicPr>
          <p:cNvPr id="8" name="Picture 7">
            <a:extLst>
              <a:ext uri="{FF2B5EF4-FFF2-40B4-BE49-F238E27FC236}">
                <a16:creationId xmlns:a16="http://schemas.microsoft.com/office/drawing/2014/main" id="{607C3DB2-2156-45E9-A2BF-BED03DDE15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1729"/>
            <a:ext cx="1371600" cy="270903"/>
          </a:xfrm>
          <a:prstGeom prst="rect">
            <a:avLst/>
          </a:prstGeom>
        </p:spPr>
      </p:pic>
      <p:sp>
        <p:nvSpPr>
          <p:cNvPr id="7" name="Subtitle 2">
            <a:extLst>
              <a:ext uri="{FF2B5EF4-FFF2-40B4-BE49-F238E27FC236}">
                <a16:creationId xmlns:a16="http://schemas.microsoft.com/office/drawing/2014/main" id="{5F7EF16D-94C5-483D-B431-47337BB7719F}"/>
              </a:ext>
            </a:extLst>
          </p:cNvPr>
          <p:cNvSpPr txBox="1">
            <a:spLocks/>
          </p:cNvSpPr>
          <p:nvPr userDrawn="1"/>
        </p:nvSpPr>
        <p:spPr>
          <a:xfrm>
            <a:off x="9131389" y="6379376"/>
            <a:ext cx="3060612" cy="455595"/>
          </a:xfrm>
          <a:prstGeom prst="rect">
            <a:avLst/>
          </a:prstGeom>
        </p:spPr>
        <p:txBody>
          <a:bodyPr vert="horz" lIns="121920" tIns="60960" rIns="121920" bIns="6096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1200" i="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5473544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C9D08CAD-493E-48DD-A14B-01743DE6548F}"/>
              </a:ext>
            </a:extLst>
          </p:cNvPr>
          <p:cNvGraphicFramePr>
            <a:graphicFrameLocks noGrp="1"/>
          </p:cNvGraphicFramePr>
          <p:nvPr userDrawn="1">
            <p:extLst>
              <p:ext uri="{D42A27DB-BD31-4B8C-83A1-F6EECF244321}">
                <p14:modId xmlns:p14="http://schemas.microsoft.com/office/powerpoint/2010/main" val="1835337486"/>
              </p:ext>
            </p:extLst>
          </p:nvPr>
        </p:nvGraphicFramePr>
        <p:xfrm>
          <a:off x="0" y="6355080"/>
          <a:ext cx="12198096" cy="512064"/>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1839936348"/>
                    </a:ext>
                  </a:extLst>
                </a:gridCol>
                <a:gridCol w="10369296">
                  <a:extLst>
                    <a:ext uri="{9D8B030D-6E8A-4147-A177-3AD203B41FA5}">
                      <a16:colId xmlns:a16="http://schemas.microsoft.com/office/drawing/2014/main" val="1375401518"/>
                    </a:ext>
                  </a:extLst>
                </a:gridCol>
              </a:tblGrid>
              <a:tr h="512064">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854575129"/>
                  </a:ext>
                </a:extLst>
              </a:tr>
            </a:tbl>
          </a:graphicData>
        </a:graphic>
      </p:graphicFrame>
      <p:sp>
        <p:nvSpPr>
          <p:cNvPr id="2" name="Title 1">
            <a:extLst>
              <a:ext uri="{FF2B5EF4-FFF2-40B4-BE49-F238E27FC236}">
                <a16:creationId xmlns:a16="http://schemas.microsoft.com/office/drawing/2014/main" id="{9225C834-92D7-443A-B438-EB7B86C8BFFB}"/>
              </a:ext>
            </a:extLst>
          </p:cNvPr>
          <p:cNvSpPr>
            <a:spLocks noGrp="1"/>
          </p:cNvSpPr>
          <p:nvPr>
            <p:ph type="title"/>
          </p:nvPr>
        </p:nvSpPr>
        <p:spPr>
          <a:xfrm>
            <a:off x="576072" y="365125"/>
            <a:ext cx="11064240" cy="82296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95D0D6C-2EAB-4880-A732-DEC2C17288DE}"/>
              </a:ext>
            </a:extLst>
          </p:cNvPr>
          <p:cNvSpPr>
            <a:spLocks noGrp="1"/>
          </p:cNvSpPr>
          <p:nvPr>
            <p:ph sz="half" idx="1"/>
          </p:nvPr>
        </p:nvSpPr>
        <p:spPr>
          <a:xfrm>
            <a:off x="576071" y="1280160"/>
            <a:ext cx="5440553" cy="4846320"/>
          </a:xfrm>
        </p:spPr>
        <p:txBody>
          <a:bodyPr/>
          <a:lstStyle>
            <a:lvl1pPr>
              <a:defRPr sz="2000"/>
            </a:lvl1pPr>
            <a:lvl2pPr>
              <a:defRPr sz="20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F98F9AF-05A2-4210-91F5-EEBE612BA04D}"/>
              </a:ext>
            </a:extLst>
          </p:cNvPr>
          <p:cNvSpPr>
            <a:spLocks noGrp="1"/>
          </p:cNvSpPr>
          <p:nvPr>
            <p:ph sz="half" idx="2"/>
          </p:nvPr>
        </p:nvSpPr>
        <p:spPr>
          <a:xfrm>
            <a:off x="6199759" y="1280160"/>
            <a:ext cx="5440553" cy="4846320"/>
          </a:xfrm>
        </p:spPr>
        <p:txBody>
          <a:bodyPr/>
          <a:lstStyle>
            <a:lvl1pPr>
              <a:defRPr sz="2000"/>
            </a:lvl1pPr>
            <a:lvl2pPr>
              <a:defRPr sz="20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68CA09AD-FEE0-461C-A1F0-0A84668B9A3B}"/>
              </a:ext>
            </a:extLst>
          </p:cNvPr>
          <p:cNvSpPr>
            <a:spLocks noGrp="1"/>
          </p:cNvSpPr>
          <p:nvPr>
            <p:ph type="ftr" sz="quarter" idx="11"/>
          </p:nvPr>
        </p:nvSpPr>
        <p:spPr bwMode="white">
          <a:xfrm>
            <a:off x="7406640" y="6492240"/>
            <a:ext cx="4114800" cy="182880"/>
          </a:xfrm>
        </p:spPr>
        <p:txBody>
          <a:bodyPr/>
          <a:lstStyle>
            <a:lvl1pPr algn="r">
              <a:defRPr>
                <a:solidFill>
                  <a:schemeClr val="bg1"/>
                </a:solidFill>
              </a:defRPr>
            </a:lvl1pPr>
          </a:lstStyle>
          <a:p>
            <a:r>
              <a:rPr lang="en-US"/>
              <a:t>Insert Risk Classification (using: Insert tab &gt; Header &amp; Footer)</a:t>
            </a:r>
            <a:endParaRPr lang="en-US" dirty="0"/>
          </a:p>
        </p:txBody>
      </p:sp>
      <p:sp>
        <p:nvSpPr>
          <p:cNvPr id="7" name="Slide Number Placeholder 6">
            <a:extLst>
              <a:ext uri="{FF2B5EF4-FFF2-40B4-BE49-F238E27FC236}">
                <a16:creationId xmlns:a16="http://schemas.microsoft.com/office/drawing/2014/main" id="{E6F4E1DB-AD51-4F8C-BEC9-75BC04644718}"/>
              </a:ext>
            </a:extLst>
          </p:cNvPr>
          <p:cNvSpPr>
            <a:spLocks noGrp="1"/>
          </p:cNvSpPr>
          <p:nvPr>
            <p:ph type="sldNum" sz="quarter" idx="12"/>
          </p:nvPr>
        </p:nvSpPr>
        <p:spPr bwMode="white"/>
        <p:txBody>
          <a:bodyPr/>
          <a:lstStyle>
            <a:lvl1pPr>
              <a:defRPr>
                <a:solidFill>
                  <a:schemeClr val="bg1"/>
                </a:solidFill>
              </a:defRPr>
            </a:lvl1pPr>
          </a:lstStyle>
          <a:p>
            <a:fld id="{0165B0C6-AD63-4B9C-AB2F-9350F21B15E6}" type="slidenum">
              <a:rPr lang="en-US" smtClean="0"/>
              <a:pPr/>
              <a:t>‹#›</a:t>
            </a:fld>
            <a:endParaRPr lang="en-US"/>
          </a:p>
        </p:txBody>
      </p:sp>
      <p:pic>
        <p:nvPicPr>
          <p:cNvPr id="10" name="Picture 9">
            <a:extLst>
              <a:ext uri="{FF2B5EF4-FFF2-40B4-BE49-F238E27FC236}">
                <a16:creationId xmlns:a16="http://schemas.microsoft.com/office/drawing/2014/main" id="{42CF2FB8-0679-44AF-A0C2-59CA07D6FF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1729"/>
            <a:ext cx="1371600" cy="270903"/>
          </a:xfrm>
          <a:prstGeom prst="rect">
            <a:avLst/>
          </a:prstGeom>
        </p:spPr>
      </p:pic>
      <p:sp>
        <p:nvSpPr>
          <p:cNvPr id="9" name="Subtitle 2">
            <a:extLst>
              <a:ext uri="{FF2B5EF4-FFF2-40B4-BE49-F238E27FC236}">
                <a16:creationId xmlns:a16="http://schemas.microsoft.com/office/drawing/2014/main" id="{F25EFB50-38F9-4400-9327-BAC5A87A3EE4}"/>
              </a:ext>
            </a:extLst>
          </p:cNvPr>
          <p:cNvSpPr txBox="1">
            <a:spLocks/>
          </p:cNvSpPr>
          <p:nvPr userDrawn="1"/>
        </p:nvSpPr>
        <p:spPr>
          <a:xfrm>
            <a:off x="9131389" y="6379376"/>
            <a:ext cx="3060612" cy="455595"/>
          </a:xfrm>
          <a:prstGeom prst="rect">
            <a:avLst/>
          </a:prstGeom>
        </p:spPr>
        <p:txBody>
          <a:bodyPr vert="horz" lIns="121920" tIns="60960" rIns="121920" bIns="6096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1200" i="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454538313"/>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7ABE7C74-76FF-4D1B-A3DE-C8C4EDED9DC8}"/>
              </a:ext>
            </a:extLst>
          </p:cNvPr>
          <p:cNvGraphicFramePr>
            <a:graphicFrameLocks noGrp="1"/>
          </p:cNvGraphicFramePr>
          <p:nvPr userDrawn="1">
            <p:extLst>
              <p:ext uri="{D42A27DB-BD31-4B8C-83A1-F6EECF244321}">
                <p14:modId xmlns:p14="http://schemas.microsoft.com/office/powerpoint/2010/main" val="857010455"/>
              </p:ext>
            </p:extLst>
          </p:nvPr>
        </p:nvGraphicFramePr>
        <p:xfrm>
          <a:off x="0" y="6355080"/>
          <a:ext cx="12198096" cy="512064"/>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1839936348"/>
                    </a:ext>
                  </a:extLst>
                </a:gridCol>
                <a:gridCol w="10369296">
                  <a:extLst>
                    <a:ext uri="{9D8B030D-6E8A-4147-A177-3AD203B41FA5}">
                      <a16:colId xmlns:a16="http://schemas.microsoft.com/office/drawing/2014/main" val="1375401518"/>
                    </a:ext>
                  </a:extLst>
                </a:gridCol>
              </a:tblGrid>
              <a:tr h="512064">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854575129"/>
                  </a:ext>
                </a:extLst>
              </a:tr>
            </a:tbl>
          </a:graphicData>
        </a:graphic>
      </p:graphicFrame>
      <p:sp>
        <p:nvSpPr>
          <p:cNvPr id="2" name="Title 1">
            <a:extLst>
              <a:ext uri="{FF2B5EF4-FFF2-40B4-BE49-F238E27FC236}">
                <a16:creationId xmlns:a16="http://schemas.microsoft.com/office/drawing/2014/main" id="{B209B8D3-CC09-4E46-A977-FB9B864DAF2E}"/>
              </a:ext>
            </a:extLst>
          </p:cNvPr>
          <p:cNvSpPr>
            <a:spLocks noGrp="1"/>
          </p:cNvSpPr>
          <p:nvPr>
            <p:ph type="title"/>
          </p:nvPr>
        </p:nvSpPr>
        <p:spPr>
          <a:xfrm>
            <a:off x="576072" y="365125"/>
            <a:ext cx="11064240" cy="822960"/>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0841CE-7B10-4DFB-A265-BDCA8379E78A}"/>
              </a:ext>
            </a:extLst>
          </p:cNvPr>
          <p:cNvSpPr>
            <a:spLocks noGrp="1"/>
          </p:cNvSpPr>
          <p:nvPr>
            <p:ph type="body" idx="1"/>
          </p:nvPr>
        </p:nvSpPr>
        <p:spPr>
          <a:xfrm>
            <a:off x="576071" y="1280160"/>
            <a:ext cx="5440554" cy="457200"/>
          </a:xfrm>
        </p:spPr>
        <p:txBody>
          <a:bodyPr anchor="t"/>
          <a:lstStyle>
            <a:lvl1pPr marL="0" indent="0">
              <a:lnSpc>
                <a:spcPct val="100000"/>
              </a:lnSpc>
              <a:spcBef>
                <a:spcPts val="0"/>
              </a:spcBef>
              <a:buNone/>
              <a:defRPr sz="1600" b="1">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96B4DE-D4CD-43E1-B3F7-1215418C6DD4}"/>
              </a:ext>
            </a:extLst>
          </p:cNvPr>
          <p:cNvSpPr>
            <a:spLocks noGrp="1"/>
          </p:cNvSpPr>
          <p:nvPr>
            <p:ph sz="half" idx="2"/>
          </p:nvPr>
        </p:nvSpPr>
        <p:spPr>
          <a:xfrm>
            <a:off x="576071" y="1920240"/>
            <a:ext cx="5440554" cy="4206240"/>
          </a:xfrm>
        </p:spPr>
        <p:txBody>
          <a:bodyPr/>
          <a:lstStyle>
            <a:lvl1pPr>
              <a:defRPr sz="2000"/>
            </a:lvl1pPr>
            <a:lvl2pPr>
              <a:defRPr sz="20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BC7959A-24F2-4974-A998-D819B6DBC150}"/>
              </a:ext>
            </a:extLst>
          </p:cNvPr>
          <p:cNvSpPr>
            <a:spLocks noGrp="1"/>
          </p:cNvSpPr>
          <p:nvPr>
            <p:ph type="body" sz="quarter" idx="3"/>
          </p:nvPr>
        </p:nvSpPr>
        <p:spPr>
          <a:xfrm>
            <a:off x="6199758" y="1280160"/>
            <a:ext cx="5440554" cy="457200"/>
          </a:xfrm>
        </p:spPr>
        <p:txBody>
          <a:bodyPr anchor="t"/>
          <a:lstStyle>
            <a:lvl1pPr marL="0" indent="0">
              <a:lnSpc>
                <a:spcPct val="100000"/>
              </a:lnSpc>
              <a:spcBef>
                <a:spcPts val="0"/>
              </a:spcBef>
              <a:buNone/>
              <a:defRPr sz="1600" b="1">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41D07A-C844-44F1-94C9-C09FB5E2A81C}"/>
              </a:ext>
            </a:extLst>
          </p:cNvPr>
          <p:cNvSpPr>
            <a:spLocks noGrp="1"/>
          </p:cNvSpPr>
          <p:nvPr>
            <p:ph sz="quarter" idx="4"/>
          </p:nvPr>
        </p:nvSpPr>
        <p:spPr>
          <a:xfrm>
            <a:off x="6199758" y="1920240"/>
            <a:ext cx="5440554" cy="4206240"/>
          </a:xfrm>
        </p:spPr>
        <p:txBody>
          <a:bodyPr/>
          <a:lstStyle>
            <a:lvl1pPr>
              <a:defRPr sz="2000"/>
            </a:lvl1pPr>
            <a:lvl2pPr>
              <a:defRPr sz="20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2490566E-2BEF-48E8-A19B-C4CC8EAC19B7}"/>
              </a:ext>
            </a:extLst>
          </p:cNvPr>
          <p:cNvSpPr>
            <a:spLocks noGrp="1"/>
          </p:cNvSpPr>
          <p:nvPr>
            <p:ph type="ftr" sz="quarter" idx="11"/>
          </p:nvPr>
        </p:nvSpPr>
        <p:spPr bwMode="white">
          <a:xfrm>
            <a:off x="7406640" y="6492240"/>
            <a:ext cx="4114800" cy="182880"/>
          </a:xfrm>
        </p:spPr>
        <p:txBody>
          <a:bodyPr/>
          <a:lstStyle>
            <a:lvl1pPr algn="r">
              <a:defRPr>
                <a:solidFill>
                  <a:schemeClr val="bg1"/>
                </a:solidFill>
              </a:defRPr>
            </a:lvl1pPr>
          </a:lstStyle>
          <a:p>
            <a:r>
              <a:rPr lang="en-US"/>
              <a:t>Insert Risk Classification (using: Insert tab &gt; Header &amp; Footer)</a:t>
            </a:r>
            <a:endParaRPr lang="en-US" dirty="0"/>
          </a:p>
        </p:txBody>
      </p:sp>
      <p:sp>
        <p:nvSpPr>
          <p:cNvPr id="9" name="Slide Number Placeholder 8">
            <a:extLst>
              <a:ext uri="{FF2B5EF4-FFF2-40B4-BE49-F238E27FC236}">
                <a16:creationId xmlns:a16="http://schemas.microsoft.com/office/drawing/2014/main" id="{D1E8D924-64F5-413E-8103-408FA4D09808}"/>
              </a:ext>
            </a:extLst>
          </p:cNvPr>
          <p:cNvSpPr>
            <a:spLocks noGrp="1"/>
          </p:cNvSpPr>
          <p:nvPr>
            <p:ph type="sldNum" sz="quarter" idx="12"/>
          </p:nvPr>
        </p:nvSpPr>
        <p:spPr bwMode="white"/>
        <p:txBody>
          <a:bodyPr/>
          <a:lstStyle>
            <a:lvl1pPr>
              <a:defRPr>
                <a:solidFill>
                  <a:schemeClr val="bg1"/>
                </a:solidFill>
              </a:defRPr>
            </a:lvl1pPr>
          </a:lstStyle>
          <a:p>
            <a:fld id="{0165B0C6-AD63-4B9C-AB2F-9350F21B15E6}" type="slidenum">
              <a:rPr lang="en-US" smtClean="0"/>
              <a:pPr/>
              <a:t>‹#›</a:t>
            </a:fld>
            <a:endParaRPr lang="en-US"/>
          </a:p>
        </p:txBody>
      </p:sp>
      <p:pic>
        <p:nvPicPr>
          <p:cNvPr id="12" name="Picture 11">
            <a:extLst>
              <a:ext uri="{FF2B5EF4-FFF2-40B4-BE49-F238E27FC236}">
                <a16:creationId xmlns:a16="http://schemas.microsoft.com/office/drawing/2014/main" id="{E58DA684-F277-4AD5-837C-BB194FFEFE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1729"/>
            <a:ext cx="1371600" cy="270903"/>
          </a:xfrm>
          <a:prstGeom prst="rect">
            <a:avLst/>
          </a:prstGeom>
        </p:spPr>
      </p:pic>
      <p:sp>
        <p:nvSpPr>
          <p:cNvPr id="11" name="Subtitle 2">
            <a:extLst>
              <a:ext uri="{FF2B5EF4-FFF2-40B4-BE49-F238E27FC236}">
                <a16:creationId xmlns:a16="http://schemas.microsoft.com/office/drawing/2014/main" id="{53F45458-AB31-4C36-9DD3-1E3246516E32}"/>
              </a:ext>
            </a:extLst>
          </p:cNvPr>
          <p:cNvSpPr txBox="1">
            <a:spLocks/>
          </p:cNvSpPr>
          <p:nvPr userDrawn="1"/>
        </p:nvSpPr>
        <p:spPr>
          <a:xfrm>
            <a:off x="9131389" y="6379376"/>
            <a:ext cx="3060612" cy="455595"/>
          </a:xfrm>
          <a:prstGeom prst="rect">
            <a:avLst/>
          </a:prstGeom>
        </p:spPr>
        <p:txBody>
          <a:bodyPr vert="horz" lIns="121920" tIns="60960" rIns="121920" bIns="6096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1200" i="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780597914"/>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4358EABF-2051-4B05-8E21-A208A7504D9B}"/>
              </a:ext>
            </a:extLst>
          </p:cNvPr>
          <p:cNvGraphicFramePr>
            <a:graphicFrameLocks noGrp="1"/>
          </p:cNvGraphicFramePr>
          <p:nvPr userDrawn="1">
            <p:extLst>
              <p:ext uri="{D42A27DB-BD31-4B8C-83A1-F6EECF244321}">
                <p14:modId xmlns:p14="http://schemas.microsoft.com/office/powerpoint/2010/main" val="4004892949"/>
              </p:ext>
            </p:extLst>
          </p:nvPr>
        </p:nvGraphicFramePr>
        <p:xfrm>
          <a:off x="0" y="6355080"/>
          <a:ext cx="12198096" cy="512064"/>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1839936348"/>
                    </a:ext>
                  </a:extLst>
                </a:gridCol>
                <a:gridCol w="10369296">
                  <a:extLst>
                    <a:ext uri="{9D8B030D-6E8A-4147-A177-3AD203B41FA5}">
                      <a16:colId xmlns:a16="http://schemas.microsoft.com/office/drawing/2014/main" val="1375401518"/>
                    </a:ext>
                  </a:extLst>
                </a:gridCol>
              </a:tblGrid>
              <a:tr h="512064">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854575129"/>
                  </a:ext>
                </a:extLst>
              </a:tr>
            </a:tbl>
          </a:graphicData>
        </a:graphic>
      </p:graphicFrame>
      <p:sp>
        <p:nvSpPr>
          <p:cNvPr id="3" name="Footer Placeholder 2">
            <a:extLst>
              <a:ext uri="{FF2B5EF4-FFF2-40B4-BE49-F238E27FC236}">
                <a16:creationId xmlns:a16="http://schemas.microsoft.com/office/drawing/2014/main" id="{51CA2A93-1DCD-4EAF-ACFD-0B2FA3A9F391}"/>
              </a:ext>
            </a:extLst>
          </p:cNvPr>
          <p:cNvSpPr>
            <a:spLocks noGrp="1"/>
          </p:cNvSpPr>
          <p:nvPr>
            <p:ph type="ftr" sz="quarter" idx="11"/>
          </p:nvPr>
        </p:nvSpPr>
        <p:spPr bwMode="white">
          <a:xfrm>
            <a:off x="7406640" y="6492240"/>
            <a:ext cx="4114800" cy="182880"/>
          </a:xfrm>
        </p:spPr>
        <p:txBody>
          <a:bodyPr/>
          <a:lstStyle>
            <a:lvl1pPr algn="r">
              <a:defRPr>
                <a:solidFill>
                  <a:schemeClr val="bg1"/>
                </a:solidFill>
              </a:defRPr>
            </a:lvl1pPr>
          </a:lstStyle>
          <a:p>
            <a:r>
              <a:rPr lang="en-US"/>
              <a:t>Insert Risk Classification (using: Insert tab &gt; Header &amp; Footer)</a:t>
            </a:r>
            <a:endParaRPr lang="en-US" dirty="0"/>
          </a:p>
        </p:txBody>
      </p:sp>
      <p:sp>
        <p:nvSpPr>
          <p:cNvPr id="4" name="Slide Number Placeholder 3">
            <a:extLst>
              <a:ext uri="{FF2B5EF4-FFF2-40B4-BE49-F238E27FC236}">
                <a16:creationId xmlns:a16="http://schemas.microsoft.com/office/drawing/2014/main" id="{84A0CAD5-EB07-4377-993D-440B6335AA99}"/>
              </a:ext>
            </a:extLst>
          </p:cNvPr>
          <p:cNvSpPr>
            <a:spLocks noGrp="1"/>
          </p:cNvSpPr>
          <p:nvPr>
            <p:ph type="sldNum" sz="quarter" idx="12"/>
          </p:nvPr>
        </p:nvSpPr>
        <p:spPr bwMode="white"/>
        <p:txBody>
          <a:bodyPr/>
          <a:lstStyle>
            <a:lvl1pPr>
              <a:defRPr>
                <a:solidFill>
                  <a:schemeClr val="bg1"/>
                </a:solidFill>
              </a:defRPr>
            </a:lvl1pPr>
          </a:lstStyle>
          <a:p>
            <a:fld id="{0165B0C6-AD63-4B9C-AB2F-9350F21B15E6}" type="slidenum">
              <a:rPr lang="en-US" smtClean="0"/>
              <a:pPr/>
              <a:t>‹#›</a:t>
            </a:fld>
            <a:endParaRPr lang="en-US"/>
          </a:p>
        </p:txBody>
      </p:sp>
      <p:pic>
        <p:nvPicPr>
          <p:cNvPr id="7" name="Picture 6">
            <a:extLst>
              <a:ext uri="{FF2B5EF4-FFF2-40B4-BE49-F238E27FC236}">
                <a16:creationId xmlns:a16="http://schemas.microsoft.com/office/drawing/2014/main" id="{116514C1-4401-4467-AB9B-669FF7CE62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1729"/>
            <a:ext cx="1371600" cy="270903"/>
          </a:xfrm>
          <a:prstGeom prst="rect">
            <a:avLst/>
          </a:prstGeom>
        </p:spPr>
      </p:pic>
      <p:sp>
        <p:nvSpPr>
          <p:cNvPr id="6" name="Subtitle 2">
            <a:extLst>
              <a:ext uri="{FF2B5EF4-FFF2-40B4-BE49-F238E27FC236}">
                <a16:creationId xmlns:a16="http://schemas.microsoft.com/office/drawing/2014/main" id="{736DABAA-7A67-4590-BEBA-518616EDDA7E}"/>
              </a:ext>
            </a:extLst>
          </p:cNvPr>
          <p:cNvSpPr txBox="1">
            <a:spLocks/>
          </p:cNvSpPr>
          <p:nvPr userDrawn="1"/>
        </p:nvSpPr>
        <p:spPr>
          <a:xfrm>
            <a:off x="9131389" y="6379376"/>
            <a:ext cx="3060612" cy="455595"/>
          </a:xfrm>
          <a:prstGeom prst="rect">
            <a:avLst/>
          </a:prstGeom>
        </p:spPr>
        <p:txBody>
          <a:bodyPr vert="horz" lIns="121920" tIns="60960" rIns="121920" bIns="6096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1200" i="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2042297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and Content list">
    <p:spTree>
      <p:nvGrpSpPr>
        <p:cNvPr id="1" name=""/>
        <p:cNvGrpSpPr/>
        <p:nvPr/>
      </p:nvGrpSpPr>
      <p:grpSpPr>
        <a:xfrm>
          <a:off x="0" y="0"/>
          <a:ext cx="0" cy="0"/>
          <a:chOff x="0" y="0"/>
          <a:chExt cx="0" cy="0"/>
        </a:xfrm>
      </p:grpSpPr>
      <p:sp>
        <p:nvSpPr>
          <p:cNvPr id="2" name="Title 1"/>
          <p:cNvSpPr>
            <a:spLocks noGrp="1"/>
          </p:cNvSpPr>
          <p:nvPr>
            <p:ph type="title"/>
          </p:nvPr>
        </p:nvSpPr>
        <p:spPr>
          <a:xfrm>
            <a:off x="838200" y="236560"/>
            <a:ext cx="10515600" cy="1000837"/>
          </a:xfrm>
        </p:spPr>
        <p:txBody>
          <a:bodyPr>
            <a:normAutofit/>
          </a:bodyPr>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838200" y="2044617"/>
            <a:ext cx="10515600" cy="41323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4"/>
          <p:cNvSpPr>
            <a:spLocks noGrp="1"/>
          </p:cNvSpPr>
          <p:nvPr>
            <p:ph type="body" sz="quarter" idx="13" hasCustomPrompt="1"/>
          </p:nvPr>
        </p:nvSpPr>
        <p:spPr>
          <a:xfrm>
            <a:off x="845851" y="1239723"/>
            <a:ext cx="10515600" cy="584200"/>
          </a:xfrm>
        </p:spPr>
        <p:txBody>
          <a:bodyPr>
            <a:normAutofit/>
          </a:bodyPr>
          <a:lstStyle>
            <a:lvl1pPr marL="0" indent="0">
              <a:buNone/>
              <a:defRPr sz="2133">
                <a:solidFill>
                  <a:schemeClr val="tx1">
                    <a:lumMod val="50000"/>
                    <a:lumOff val="50000"/>
                  </a:schemeClr>
                </a:solidFill>
              </a:defRPr>
            </a:lvl1pPr>
          </a:lstStyle>
          <a:p>
            <a:pPr lvl="0"/>
            <a:r>
              <a:rPr lang="en-US" dirty="0"/>
              <a:t>Subhead</a:t>
            </a:r>
          </a:p>
        </p:txBody>
      </p:sp>
      <p:graphicFrame>
        <p:nvGraphicFramePr>
          <p:cNvPr id="19" name="Table 18">
            <a:extLst>
              <a:ext uri="{FF2B5EF4-FFF2-40B4-BE49-F238E27FC236}">
                <a16:creationId xmlns:a16="http://schemas.microsoft.com/office/drawing/2014/main" id="{4DFDAF8B-2EBB-4A1E-8F6E-F147DA435FCA}"/>
              </a:ext>
            </a:extLst>
          </p:cNvPr>
          <p:cNvGraphicFramePr>
            <a:graphicFrameLocks noGrp="1"/>
          </p:cNvGraphicFramePr>
          <p:nvPr userDrawn="1">
            <p:extLst>
              <p:ext uri="{D42A27DB-BD31-4B8C-83A1-F6EECF244321}">
                <p14:modId xmlns:p14="http://schemas.microsoft.com/office/powerpoint/2010/main" val="1522619127"/>
              </p:ext>
            </p:extLst>
          </p:nvPr>
        </p:nvGraphicFramePr>
        <p:xfrm>
          <a:off x="0" y="6355080"/>
          <a:ext cx="12198096" cy="512064"/>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1839936348"/>
                    </a:ext>
                  </a:extLst>
                </a:gridCol>
                <a:gridCol w="10369296">
                  <a:extLst>
                    <a:ext uri="{9D8B030D-6E8A-4147-A177-3AD203B41FA5}">
                      <a16:colId xmlns:a16="http://schemas.microsoft.com/office/drawing/2014/main" val="1375401518"/>
                    </a:ext>
                  </a:extLst>
                </a:gridCol>
              </a:tblGrid>
              <a:tr h="512064">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854575129"/>
                  </a:ext>
                </a:extLst>
              </a:tr>
            </a:tbl>
          </a:graphicData>
        </a:graphic>
      </p:graphicFrame>
      <p:sp>
        <p:nvSpPr>
          <p:cNvPr id="20" name="Footer Placeholder 2">
            <a:extLst>
              <a:ext uri="{FF2B5EF4-FFF2-40B4-BE49-F238E27FC236}">
                <a16:creationId xmlns:a16="http://schemas.microsoft.com/office/drawing/2014/main" id="{36AD2EFD-44C6-4732-9127-077E063F8F3A}"/>
              </a:ext>
            </a:extLst>
          </p:cNvPr>
          <p:cNvSpPr>
            <a:spLocks noGrp="1"/>
          </p:cNvSpPr>
          <p:nvPr>
            <p:ph type="ftr" sz="quarter" idx="11"/>
          </p:nvPr>
        </p:nvSpPr>
        <p:spPr bwMode="white">
          <a:xfrm>
            <a:off x="7406640" y="6492240"/>
            <a:ext cx="4114800" cy="182880"/>
          </a:xfrm>
        </p:spPr>
        <p:txBody>
          <a:bodyPr/>
          <a:lstStyle>
            <a:lvl1pPr algn="r">
              <a:defRPr>
                <a:solidFill>
                  <a:schemeClr val="bg1"/>
                </a:solidFill>
              </a:defRPr>
            </a:lvl1pPr>
          </a:lstStyle>
          <a:p>
            <a:r>
              <a:rPr lang="en-US"/>
              <a:t>Insert Risk Classification (using: Insert tab &gt; Header &amp; Footer)</a:t>
            </a:r>
            <a:endParaRPr lang="en-US" dirty="0"/>
          </a:p>
        </p:txBody>
      </p:sp>
      <p:sp>
        <p:nvSpPr>
          <p:cNvPr id="21" name="Slide Number Placeholder 3">
            <a:extLst>
              <a:ext uri="{FF2B5EF4-FFF2-40B4-BE49-F238E27FC236}">
                <a16:creationId xmlns:a16="http://schemas.microsoft.com/office/drawing/2014/main" id="{01C0BA81-8087-446F-BD8A-0FA36E537AB3}"/>
              </a:ext>
            </a:extLst>
          </p:cNvPr>
          <p:cNvSpPr>
            <a:spLocks noGrp="1"/>
          </p:cNvSpPr>
          <p:nvPr>
            <p:ph type="sldNum" sz="quarter" idx="12"/>
          </p:nvPr>
        </p:nvSpPr>
        <p:spPr bwMode="white">
          <a:xfrm>
            <a:off x="11640312" y="6492240"/>
            <a:ext cx="274320" cy="182880"/>
          </a:xfrm>
        </p:spPr>
        <p:txBody>
          <a:bodyPr/>
          <a:lstStyle>
            <a:lvl1pPr>
              <a:defRPr>
                <a:solidFill>
                  <a:schemeClr val="bg1"/>
                </a:solidFill>
              </a:defRPr>
            </a:lvl1pPr>
          </a:lstStyle>
          <a:p>
            <a:fld id="{0165B0C6-AD63-4B9C-AB2F-9350F21B15E6}" type="slidenum">
              <a:rPr lang="en-US" smtClean="0"/>
              <a:pPr/>
              <a:t>‹#›</a:t>
            </a:fld>
            <a:endParaRPr lang="en-US"/>
          </a:p>
        </p:txBody>
      </p:sp>
      <p:pic>
        <p:nvPicPr>
          <p:cNvPr id="22" name="Picture 21">
            <a:extLst>
              <a:ext uri="{FF2B5EF4-FFF2-40B4-BE49-F238E27FC236}">
                <a16:creationId xmlns:a16="http://schemas.microsoft.com/office/drawing/2014/main" id="{E11418CF-628E-47B9-AC66-5703DDCD76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1729"/>
            <a:ext cx="1371600" cy="270903"/>
          </a:xfrm>
          <a:prstGeom prst="rect">
            <a:avLst/>
          </a:prstGeom>
        </p:spPr>
      </p:pic>
      <p:sp>
        <p:nvSpPr>
          <p:cNvPr id="23" name="Subtitle 2">
            <a:extLst>
              <a:ext uri="{FF2B5EF4-FFF2-40B4-BE49-F238E27FC236}">
                <a16:creationId xmlns:a16="http://schemas.microsoft.com/office/drawing/2014/main" id="{3C938D40-E236-465C-861C-A82EF1D34E74}"/>
              </a:ext>
            </a:extLst>
          </p:cNvPr>
          <p:cNvSpPr txBox="1">
            <a:spLocks/>
          </p:cNvSpPr>
          <p:nvPr userDrawn="1"/>
        </p:nvSpPr>
        <p:spPr>
          <a:xfrm>
            <a:off x="9131389" y="6379376"/>
            <a:ext cx="3060612" cy="455595"/>
          </a:xfrm>
          <a:prstGeom prst="rect">
            <a:avLst/>
          </a:prstGeom>
        </p:spPr>
        <p:txBody>
          <a:bodyPr vert="horz" lIns="121920" tIns="60960" rIns="121920" bIns="6096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1200" i="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261118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Whi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EA535CD-6133-4275-9389-E00E66DAB0DF}"/>
              </a:ext>
            </a:extLst>
          </p:cNvPr>
          <p:cNvSpPr/>
          <p:nvPr userDrawn="1"/>
        </p:nvSpPr>
        <p:spPr bwMode="hidden">
          <a:xfrm>
            <a:off x="0" y="6355080"/>
            <a:ext cx="12198096" cy="5120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CCDC8F-76D6-43AA-826B-F89A897C5BA1}"/>
              </a:ext>
            </a:extLst>
          </p:cNvPr>
          <p:cNvSpPr>
            <a:spLocks noGrp="1"/>
          </p:cNvSpPr>
          <p:nvPr>
            <p:ph type="ctrTitle"/>
          </p:nvPr>
        </p:nvSpPr>
        <p:spPr>
          <a:xfrm>
            <a:off x="941832" y="2651760"/>
            <a:ext cx="10698480" cy="1188720"/>
          </a:xfrm>
        </p:spPr>
        <p:txBody>
          <a:bodyPr anchor="b"/>
          <a:lstStyle>
            <a:lvl1pPr algn="l">
              <a:defRPr sz="4500"/>
            </a:lvl1pPr>
          </a:lstStyle>
          <a:p>
            <a:r>
              <a:rPr lang="en-US"/>
              <a:t>Click to edit Master title style</a:t>
            </a:r>
          </a:p>
        </p:txBody>
      </p:sp>
      <p:sp>
        <p:nvSpPr>
          <p:cNvPr id="3" name="Subtitle 2">
            <a:extLst>
              <a:ext uri="{FF2B5EF4-FFF2-40B4-BE49-F238E27FC236}">
                <a16:creationId xmlns:a16="http://schemas.microsoft.com/office/drawing/2014/main" id="{637C6AE9-BAED-46CF-BC4F-5E8CB711EDC4}"/>
              </a:ext>
            </a:extLst>
          </p:cNvPr>
          <p:cNvSpPr>
            <a:spLocks noGrp="1"/>
          </p:cNvSpPr>
          <p:nvPr>
            <p:ph type="subTitle" idx="1"/>
          </p:nvPr>
        </p:nvSpPr>
        <p:spPr>
          <a:xfrm>
            <a:off x="941832" y="4114800"/>
            <a:ext cx="10698480" cy="274320"/>
          </a:xfrm>
        </p:spPr>
        <p:txBody>
          <a:bodyPr anchor="t"/>
          <a:lstStyle>
            <a:lvl1pPr marL="0" indent="0" algn="l">
              <a:spcAft>
                <a:spcPts val="0"/>
              </a:spcAft>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DB241AEA-ED28-443E-84D1-A9CD0978E268}"/>
              </a:ext>
            </a:extLst>
          </p:cNvPr>
          <p:cNvSpPr>
            <a:spLocks noGrp="1"/>
          </p:cNvSpPr>
          <p:nvPr>
            <p:ph type="ftr" sz="quarter" idx="11"/>
          </p:nvPr>
        </p:nvSpPr>
        <p:spPr>
          <a:xfrm>
            <a:off x="941832" y="6492240"/>
            <a:ext cx="4114800" cy="182880"/>
          </a:xfrm>
        </p:spPr>
        <p:txBody>
          <a:bodyPr/>
          <a:lstStyle>
            <a:lvl1pPr algn="l">
              <a:lnSpc>
                <a:spcPct val="90000"/>
              </a:lnSpc>
              <a:defRPr i="1">
                <a:solidFill>
                  <a:schemeClr val="bg1"/>
                </a:solidFill>
              </a:defRPr>
            </a:lvl1pPr>
          </a:lstStyle>
          <a:p>
            <a:r>
              <a:rPr lang="en-US"/>
              <a:t>Approved for External Release</a:t>
            </a:r>
          </a:p>
        </p:txBody>
      </p:sp>
      <p:sp>
        <p:nvSpPr>
          <p:cNvPr id="9" name="Text Placeholder 34">
            <a:extLst>
              <a:ext uri="{FF2B5EF4-FFF2-40B4-BE49-F238E27FC236}">
                <a16:creationId xmlns:a16="http://schemas.microsoft.com/office/drawing/2014/main" id="{EED06128-6ED5-4E9E-A040-6E30F7262781}"/>
              </a:ext>
            </a:extLst>
          </p:cNvPr>
          <p:cNvSpPr>
            <a:spLocks noGrp="1"/>
          </p:cNvSpPr>
          <p:nvPr>
            <p:ph type="body" sz="quarter" idx="10" hasCustomPrompt="1"/>
          </p:nvPr>
        </p:nvSpPr>
        <p:spPr>
          <a:xfrm>
            <a:off x="941832" y="4480560"/>
            <a:ext cx="3756429" cy="274320"/>
          </a:xfrm>
        </p:spPr>
        <p:txBody>
          <a:bodyPr/>
          <a:lstStyle>
            <a:lvl1pPr marL="0" indent="0">
              <a:spcBef>
                <a:spcPts val="0"/>
              </a:spcBef>
              <a:spcAft>
                <a:spcPts val="0"/>
              </a:spcAft>
              <a:buNone/>
              <a:defRPr sz="1600" cap="all" baseline="0">
                <a:solidFill>
                  <a:schemeClr val="tx2"/>
                </a:solidFill>
              </a:defRPr>
            </a:lvl1pPr>
          </a:lstStyle>
          <a:p>
            <a:pPr lvl="0"/>
            <a:r>
              <a:rPr lang="en-US"/>
              <a:t>Date</a:t>
            </a:r>
          </a:p>
        </p:txBody>
      </p:sp>
      <p:pic>
        <p:nvPicPr>
          <p:cNvPr id="7" name="Picture 6">
            <a:extLst>
              <a:ext uri="{FF2B5EF4-FFF2-40B4-BE49-F238E27FC236}">
                <a16:creationId xmlns:a16="http://schemas.microsoft.com/office/drawing/2014/main" id="{2AF8DF22-30F0-44A7-B803-621BA9BD06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1832" y="731520"/>
            <a:ext cx="2651760" cy="523744"/>
          </a:xfrm>
          <a:prstGeom prst="rect">
            <a:avLst/>
          </a:prstGeom>
        </p:spPr>
      </p:pic>
    </p:spTree>
    <p:extLst>
      <p:ext uri="{BB962C8B-B14F-4D97-AF65-F5344CB8AC3E}">
        <p14:creationId xmlns:p14="http://schemas.microsoft.com/office/powerpoint/2010/main" val="866239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Light Background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A2E268F-C06D-4F4E-BF82-72B711DD1660}"/>
              </a:ext>
            </a:extLst>
          </p:cNvPr>
          <p:cNvSpPr>
            <a:spLocks noGrp="1"/>
          </p:cNvSpPr>
          <p:nvPr>
            <p:ph type="pic" sz="quarter" idx="13" hasCustomPrompt="1"/>
          </p:nvPr>
        </p:nvSpPr>
        <p:spPr>
          <a:xfrm>
            <a:off x="-1" y="0"/>
            <a:ext cx="12198096" cy="6355080"/>
          </a:xfrm>
          <a:solidFill>
            <a:schemeClr val="bg1">
              <a:lumMod val="95000"/>
            </a:schemeClr>
          </a:solidFill>
        </p:spPr>
        <p:txBody>
          <a:bodyPr lIns="914400" tIns="274320" rIns="0"/>
          <a:lstStyle>
            <a:lvl1pPr>
              <a:defRPr/>
            </a:lvl1pPr>
          </a:lstStyle>
          <a:p>
            <a:r>
              <a:rPr lang="en-US"/>
              <a:t>Drag light background picture to placeholder or click icon to add, then send to back</a:t>
            </a:r>
          </a:p>
        </p:txBody>
      </p:sp>
      <p:graphicFrame>
        <p:nvGraphicFramePr>
          <p:cNvPr id="10" name="Table 9">
            <a:extLst>
              <a:ext uri="{FF2B5EF4-FFF2-40B4-BE49-F238E27FC236}">
                <a16:creationId xmlns:a16="http://schemas.microsoft.com/office/drawing/2014/main" id="{2E97A73F-A528-48B9-A889-3BDEBDDED629}"/>
              </a:ext>
            </a:extLst>
          </p:cNvPr>
          <p:cNvGraphicFramePr>
            <a:graphicFrameLocks noGrp="1"/>
          </p:cNvGraphicFramePr>
          <p:nvPr userDrawn="1"/>
        </p:nvGraphicFramePr>
        <p:xfrm>
          <a:off x="0" y="6355080"/>
          <a:ext cx="12198096" cy="512064"/>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1839936348"/>
                    </a:ext>
                  </a:extLst>
                </a:gridCol>
                <a:gridCol w="10369296">
                  <a:extLst>
                    <a:ext uri="{9D8B030D-6E8A-4147-A177-3AD203B41FA5}">
                      <a16:colId xmlns:a16="http://schemas.microsoft.com/office/drawing/2014/main" val="1375401518"/>
                    </a:ext>
                  </a:extLst>
                </a:gridCol>
              </a:tblGrid>
              <a:tr h="512064">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854575129"/>
                  </a:ext>
                </a:extLst>
              </a:tr>
            </a:tbl>
          </a:graphicData>
        </a:graphic>
      </p:graphicFrame>
      <p:sp>
        <p:nvSpPr>
          <p:cNvPr id="2" name="Title 1">
            <a:extLst>
              <a:ext uri="{FF2B5EF4-FFF2-40B4-BE49-F238E27FC236}">
                <a16:creationId xmlns:a16="http://schemas.microsoft.com/office/drawing/2014/main" id="{452AAE02-767D-4BDF-B891-5E0BC4CD7F10}"/>
              </a:ext>
            </a:extLst>
          </p:cNvPr>
          <p:cNvSpPr>
            <a:spLocks noGrp="1"/>
          </p:cNvSpPr>
          <p:nvPr>
            <p:ph type="title"/>
          </p:nvPr>
        </p:nvSpPr>
        <p:spPr>
          <a:xfrm>
            <a:off x="941832" y="1554480"/>
            <a:ext cx="10698480" cy="1188720"/>
          </a:xfrm>
        </p:spPr>
        <p:txBody>
          <a:bodyPr anchor="b"/>
          <a:lstStyle>
            <a:lvl1pPr>
              <a:defRPr sz="45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CCC73A7D-A198-47DF-A3EF-CB79CB66D202}"/>
              </a:ext>
            </a:extLst>
          </p:cNvPr>
          <p:cNvSpPr>
            <a:spLocks noGrp="1"/>
          </p:cNvSpPr>
          <p:nvPr>
            <p:ph type="body" idx="1"/>
          </p:nvPr>
        </p:nvSpPr>
        <p:spPr>
          <a:xfrm>
            <a:off x="941832" y="3017520"/>
            <a:ext cx="10698480" cy="1828800"/>
          </a:xfrm>
        </p:spPr>
        <p:txBody>
          <a:bodyPr/>
          <a:lstStyle>
            <a:lvl1pPr marL="0" indent="0">
              <a:spcBef>
                <a:spcPts val="0"/>
              </a:spcBef>
              <a:spcAft>
                <a:spcPts val="0"/>
              </a:spcAft>
              <a:buNone/>
              <a:defRPr sz="2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883142F6-F78D-4B05-B9CC-7FF9EB0DC443}"/>
              </a:ext>
            </a:extLst>
          </p:cNvPr>
          <p:cNvSpPr>
            <a:spLocks noGrp="1"/>
          </p:cNvSpPr>
          <p:nvPr>
            <p:ph type="ftr" sz="quarter" idx="11"/>
          </p:nvPr>
        </p:nvSpPr>
        <p:spPr bwMode="white">
          <a:xfrm>
            <a:off x="7406640" y="6492240"/>
            <a:ext cx="4114800" cy="182880"/>
          </a:xfrm>
        </p:spPr>
        <p:txBody>
          <a:bodyPr/>
          <a:lstStyle>
            <a:lvl1pPr algn="r">
              <a:defRPr i="1">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68F8EFA4-B8CF-47E0-BB7A-73CECEA16B92}"/>
              </a:ext>
            </a:extLst>
          </p:cNvPr>
          <p:cNvSpPr>
            <a:spLocks noGrp="1"/>
          </p:cNvSpPr>
          <p:nvPr>
            <p:ph type="sldNum" sz="quarter" idx="12"/>
          </p:nvPr>
        </p:nvSpPr>
        <p:spPr bwMode="white"/>
        <p:txBody>
          <a:bodyPr/>
          <a:lstStyle>
            <a:lvl1pPr>
              <a:defRPr>
                <a:solidFill>
                  <a:schemeClr val="bg1"/>
                </a:solidFill>
              </a:defRPr>
            </a:lvl1pPr>
          </a:lstStyle>
          <a:p>
            <a:fld id="{0165B0C6-AD63-4B9C-AB2F-9350F21B15E6}" type="slidenum">
              <a:rPr lang="en-US" smtClean="0"/>
              <a:pPr/>
              <a:t>‹#›</a:t>
            </a:fld>
            <a:endParaRPr lang="en-US"/>
          </a:p>
        </p:txBody>
      </p:sp>
      <p:pic>
        <p:nvPicPr>
          <p:cNvPr id="12" name="Picture 11">
            <a:extLst>
              <a:ext uri="{FF2B5EF4-FFF2-40B4-BE49-F238E27FC236}">
                <a16:creationId xmlns:a16="http://schemas.microsoft.com/office/drawing/2014/main" id="{47A0D215-5782-45B8-ABB1-AB5D21F58E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1729"/>
            <a:ext cx="1371600" cy="270903"/>
          </a:xfrm>
          <a:prstGeom prst="rect">
            <a:avLst/>
          </a:prstGeom>
        </p:spPr>
      </p:pic>
    </p:spTree>
    <p:extLst>
      <p:ext uri="{BB962C8B-B14F-4D97-AF65-F5344CB8AC3E}">
        <p14:creationId xmlns:p14="http://schemas.microsoft.com/office/powerpoint/2010/main" val="20288082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Blue">
    <p:bg>
      <p:bgPr>
        <a:solidFill>
          <a:schemeClr val="accent1"/>
        </a:solid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4927C67C-55F1-4A8C-BF2E-A4058A88FB35}"/>
              </a:ext>
            </a:extLst>
          </p:cNvPr>
          <p:cNvGrpSpPr/>
          <p:nvPr userDrawn="1"/>
        </p:nvGrpSpPr>
        <p:grpSpPr bwMode="hidden">
          <a:xfrm>
            <a:off x="0" y="0"/>
            <a:ext cx="12188952" cy="6858000"/>
            <a:chOff x="0" y="0"/>
            <a:chExt cx="12188952" cy="6858000"/>
          </a:xfrm>
          <a:solidFill>
            <a:srgbClr val="2E7CC9"/>
          </a:solidFill>
        </p:grpSpPr>
        <p:sp>
          <p:nvSpPr>
            <p:cNvPr id="42" name="Freeform 12">
              <a:extLst>
                <a:ext uri="{FF2B5EF4-FFF2-40B4-BE49-F238E27FC236}">
                  <a16:creationId xmlns:a16="http://schemas.microsoft.com/office/drawing/2014/main" id="{32A91242-A342-43EB-94F0-73D7EA5C61C0}"/>
                </a:ext>
              </a:extLst>
            </p:cNvPr>
            <p:cNvSpPr>
              <a:spLocks/>
            </p:cNvSpPr>
            <p:nvPr userDrawn="1"/>
          </p:nvSpPr>
          <p:spPr bwMode="hidden">
            <a:xfrm>
              <a:off x="0" y="0"/>
              <a:ext cx="2473325" cy="2441575"/>
            </a:xfrm>
            <a:custGeom>
              <a:avLst/>
              <a:gdLst>
                <a:gd name="T0" fmla="*/ 0 w 1558"/>
                <a:gd name="T1" fmla="*/ 0 h 1538"/>
                <a:gd name="T2" fmla="*/ 0 w 1558"/>
                <a:gd name="T3" fmla="*/ 1538 h 1538"/>
                <a:gd name="T4" fmla="*/ 1558 w 1558"/>
                <a:gd name="T5" fmla="*/ 0 h 1538"/>
                <a:gd name="T6" fmla="*/ 0 w 1558"/>
                <a:gd name="T7" fmla="*/ 0 h 1538"/>
              </a:gdLst>
              <a:ahLst/>
              <a:cxnLst>
                <a:cxn ang="0">
                  <a:pos x="T0" y="T1"/>
                </a:cxn>
                <a:cxn ang="0">
                  <a:pos x="T2" y="T3"/>
                </a:cxn>
                <a:cxn ang="0">
                  <a:pos x="T4" y="T5"/>
                </a:cxn>
                <a:cxn ang="0">
                  <a:pos x="T6" y="T7"/>
                </a:cxn>
              </a:cxnLst>
              <a:rect l="0" t="0" r="r" b="b"/>
              <a:pathLst>
                <a:path w="1558" h="1538">
                  <a:moveTo>
                    <a:pt x="0" y="0"/>
                  </a:moveTo>
                  <a:lnTo>
                    <a:pt x="0" y="1538"/>
                  </a:lnTo>
                  <a:lnTo>
                    <a:pt x="1558" y="0"/>
                  </a:lnTo>
                  <a:lnTo>
                    <a:pt x="0" y="0"/>
                  </a:lnTo>
                  <a:close/>
                </a:path>
              </a:pathLst>
            </a:custGeom>
            <a:solidFill>
              <a:schemeClr val="bg1">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3">
              <a:extLst>
                <a:ext uri="{FF2B5EF4-FFF2-40B4-BE49-F238E27FC236}">
                  <a16:creationId xmlns:a16="http://schemas.microsoft.com/office/drawing/2014/main" id="{95FFFCF5-202B-4415-9FEE-5BAACA9E902E}"/>
                </a:ext>
              </a:extLst>
            </p:cNvPr>
            <p:cNvSpPr>
              <a:spLocks/>
            </p:cNvSpPr>
            <p:nvPr userDrawn="1"/>
          </p:nvSpPr>
          <p:spPr bwMode="hidden">
            <a:xfrm>
              <a:off x="0" y="1587"/>
              <a:ext cx="12188952" cy="6856413"/>
            </a:xfrm>
            <a:custGeom>
              <a:avLst/>
              <a:gdLst>
                <a:gd name="T0" fmla="*/ 4220 w 7663"/>
                <a:gd name="T1" fmla="*/ 0 h 4319"/>
                <a:gd name="T2" fmla="*/ 0 w 7663"/>
                <a:gd name="T3" fmla="*/ 4198 h 4319"/>
                <a:gd name="T4" fmla="*/ 0 w 7663"/>
                <a:gd name="T5" fmla="*/ 4319 h 4319"/>
                <a:gd name="T6" fmla="*/ 7663 w 7663"/>
                <a:gd name="T7" fmla="*/ 4319 h 4319"/>
                <a:gd name="T8" fmla="*/ 7663 w 7663"/>
                <a:gd name="T9" fmla="*/ 4319 h 4319"/>
                <a:gd name="T10" fmla="*/ 6961 w 7663"/>
                <a:gd name="T11" fmla="*/ 4319 h 4319"/>
                <a:gd name="T12" fmla="*/ 6296 w 7663"/>
                <a:gd name="T13" fmla="*/ 3662 h 4319"/>
                <a:gd name="T14" fmla="*/ 7663 w 7663"/>
                <a:gd name="T15" fmla="*/ 3662 h 4319"/>
                <a:gd name="T16" fmla="*/ 7663 w 7663"/>
                <a:gd name="T17" fmla="*/ 1193 h 4319"/>
                <a:gd name="T18" fmla="*/ 6503 w 7663"/>
                <a:gd name="T19" fmla="*/ 1193 h 4319"/>
                <a:gd name="T20" fmla="*/ 7663 w 7663"/>
                <a:gd name="T21" fmla="*/ 48 h 4319"/>
                <a:gd name="T22" fmla="*/ 7663 w 7663"/>
                <a:gd name="T23" fmla="*/ 0 h 4319"/>
                <a:gd name="T24" fmla="*/ 4220 w 7663"/>
                <a:gd name="T25" fmla="*/ 0 h 4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63" h="4319">
                  <a:moveTo>
                    <a:pt x="4220" y="0"/>
                  </a:moveTo>
                  <a:lnTo>
                    <a:pt x="0" y="4198"/>
                  </a:lnTo>
                  <a:lnTo>
                    <a:pt x="0" y="4319"/>
                  </a:lnTo>
                  <a:lnTo>
                    <a:pt x="7663" y="4319"/>
                  </a:lnTo>
                  <a:lnTo>
                    <a:pt x="7663" y="4319"/>
                  </a:lnTo>
                  <a:lnTo>
                    <a:pt x="6961" y="4319"/>
                  </a:lnTo>
                  <a:lnTo>
                    <a:pt x="6296" y="3662"/>
                  </a:lnTo>
                  <a:lnTo>
                    <a:pt x="7663" y="3662"/>
                  </a:lnTo>
                  <a:lnTo>
                    <a:pt x="7663" y="1193"/>
                  </a:lnTo>
                  <a:lnTo>
                    <a:pt x="6503" y="1193"/>
                  </a:lnTo>
                  <a:lnTo>
                    <a:pt x="7663" y="48"/>
                  </a:lnTo>
                  <a:lnTo>
                    <a:pt x="7663" y="0"/>
                  </a:lnTo>
                  <a:lnTo>
                    <a:pt x="4220" y="0"/>
                  </a:lnTo>
                  <a:close/>
                </a:path>
              </a:pathLst>
            </a:custGeom>
            <a:solidFill>
              <a:schemeClr val="bg1">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C9CCDC8F-76D6-43AA-826B-F89A897C5BA1}"/>
              </a:ext>
            </a:extLst>
          </p:cNvPr>
          <p:cNvSpPr>
            <a:spLocks noGrp="1"/>
          </p:cNvSpPr>
          <p:nvPr>
            <p:ph type="ctrTitle"/>
          </p:nvPr>
        </p:nvSpPr>
        <p:spPr>
          <a:xfrm>
            <a:off x="941832" y="2651760"/>
            <a:ext cx="10698480" cy="1188720"/>
          </a:xfrm>
        </p:spPr>
        <p:txBody>
          <a:bodyPr anchor="b"/>
          <a:lstStyle>
            <a:lvl1pPr algn="l">
              <a:defRPr sz="45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637C6AE9-BAED-46CF-BC4F-5E8CB711EDC4}"/>
              </a:ext>
            </a:extLst>
          </p:cNvPr>
          <p:cNvSpPr>
            <a:spLocks noGrp="1"/>
          </p:cNvSpPr>
          <p:nvPr>
            <p:ph type="subTitle" idx="1"/>
          </p:nvPr>
        </p:nvSpPr>
        <p:spPr>
          <a:xfrm>
            <a:off x="941832" y="4114800"/>
            <a:ext cx="10698480" cy="274320"/>
          </a:xfrm>
        </p:spPr>
        <p:txBody>
          <a:bodyPr/>
          <a:lstStyle>
            <a:lvl1pPr marL="0" indent="0" algn="l">
              <a:spcAft>
                <a:spcPts val="0"/>
              </a:spcAft>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5" name="Text Placeholder 34">
            <a:extLst>
              <a:ext uri="{FF2B5EF4-FFF2-40B4-BE49-F238E27FC236}">
                <a16:creationId xmlns:a16="http://schemas.microsoft.com/office/drawing/2014/main" id="{9B5008FB-6AC9-41A1-BF1C-790BB677E53F}"/>
              </a:ext>
            </a:extLst>
          </p:cNvPr>
          <p:cNvSpPr>
            <a:spLocks noGrp="1"/>
          </p:cNvSpPr>
          <p:nvPr>
            <p:ph type="body" sz="quarter" idx="10" hasCustomPrompt="1"/>
          </p:nvPr>
        </p:nvSpPr>
        <p:spPr>
          <a:xfrm>
            <a:off x="941832" y="4480560"/>
            <a:ext cx="3756429" cy="274320"/>
          </a:xfrm>
        </p:spPr>
        <p:txBody>
          <a:bodyPr/>
          <a:lstStyle>
            <a:lvl1pPr marL="0" indent="0">
              <a:spcBef>
                <a:spcPts val="0"/>
              </a:spcBef>
              <a:spcAft>
                <a:spcPts val="0"/>
              </a:spcAft>
              <a:buNone/>
              <a:defRPr sz="1600" cap="all" baseline="0">
                <a:solidFill>
                  <a:schemeClr val="bg1"/>
                </a:solidFill>
              </a:defRPr>
            </a:lvl1pPr>
          </a:lstStyle>
          <a:p>
            <a:pPr lvl="0"/>
            <a:r>
              <a:rPr lang="en-US"/>
              <a:t>Date</a:t>
            </a:r>
          </a:p>
        </p:txBody>
      </p:sp>
      <p:pic>
        <p:nvPicPr>
          <p:cNvPr id="48" name="Picture 47">
            <a:extLst>
              <a:ext uri="{FF2B5EF4-FFF2-40B4-BE49-F238E27FC236}">
                <a16:creationId xmlns:a16="http://schemas.microsoft.com/office/drawing/2014/main" id="{BAF1F18B-A1D6-4DE0-BA64-AEE5602C98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941832" y="731525"/>
            <a:ext cx="2651760" cy="526219"/>
          </a:xfrm>
          <a:prstGeom prst="rect">
            <a:avLst/>
          </a:prstGeom>
        </p:spPr>
      </p:pic>
      <p:sp>
        <p:nvSpPr>
          <p:cNvPr id="54" name="Footer Placeholder 4">
            <a:extLst>
              <a:ext uri="{FF2B5EF4-FFF2-40B4-BE49-F238E27FC236}">
                <a16:creationId xmlns:a16="http://schemas.microsoft.com/office/drawing/2014/main" id="{BE65254E-3581-4734-B800-F6CD8F37713A}"/>
              </a:ext>
            </a:extLst>
          </p:cNvPr>
          <p:cNvSpPr>
            <a:spLocks noGrp="1"/>
          </p:cNvSpPr>
          <p:nvPr>
            <p:ph type="ftr" sz="quarter" idx="11"/>
          </p:nvPr>
        </p:nvSpPr>
        <p:spPr>
          <a:xfrm>
            <a:off x="941832" y="6492240"/>
            <a:ext cx="4114800" cy="182880"/>
          </a:xfrm>
        </p:spPr>
        <p:txBody>
          <a:bodyPr/>
          <a:lstStyle>
            <a:lvl1pPr algn="l">
              <a:lnSpc>
                <a:spcPct val="90000"/>
              </a:lnSpc>
              <a:defRPr i="1">
                <a:solidFill>
                  <a:schemeClr val="bg1"/>
                </a:solidFill>
              </a:defRPr>
            </a:lvl1pPr>
          </a:lstStyle>
          <a:p>
            <a:r>
              <a:rPr lang="en-US"/>
              <a:t>Approved for External Release</a:t>
            </a:r>
          </a:p>
        </p:txBody>
      </p:sp>
    </p:spTree>
    <p:extLst>
      <p:ext uri="{BB962C8B-B14F-4D97-AF65-F5344CB8AC3E}">
        <p14:creationId xmlns:p14="http://schemas.microsoft.com/office/powerpoint/2010/main" val="13812481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Break">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8CE93BDD-C55E-4538-801A-650F50AAA1DF}"/>
              </a:ext>
            </a:extLst>
          </p:cNvPr>
          <p:cNvGraphicFramePr>
            <a:graphicFrameLocks noGrp="1"/>
          </p:cNvGraphicFramePr>
          <p:nvPr userDrawn="1"/>
        </p:nvGraphicFramePr>
        <p:xfrm>
          <a:off x="0" y="6355080"/>
          <a:ext cx="12198096" cy="512064"/>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1839936348"/>
                    </a:ext>
                  </a:extLst>
                </a:gridCol>
                <a:gridCol w="10369296">
                  <a:extLst>
                    <a:ext uri="{9D8B030D-6E8A-4147-A177-3AD203B41FA5}">
                      <a16:colId xmlns:a16="http://schemas.microsoft.com/office/drawing/2014/main" val="1375401518"/>
                    </a:ext>
                  </a:extLst>
                </a:gridCol>
              </a:tblGrid>
              <a:tr h="512064">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854575129"/>
                  </a:ext>
                </a:extLst>
              </a:tr>
            </a:tbl>
          </a:graphicData>
        </a:graphic>
      </p:graphicFrame>
      <p:sp>
        <p:nvSpPr>
          <p:cNvPr id="2" name="Title 1">
            <a:extLst>
              <a:ext uri="{FF2B5EF4-FFF2-40B4-BE49-F238E27FC236}">
                <a16:creationId xmlns:a16="http://schemas.microsoft.com/office/drawing/2014/main" id="{452AAE02-767D-4BDF-B891-5E0BC4CD7F10}"/>
              </a:ext>
            </a:extLst>
          </p:cNvPr>
          <p:cNvSpPr>
            <a:spLocks noGrp="1"/>
          </p:cNvSpPr>
          <p:nvPr>
            <p:ph type="title"/>
          </p:nvPr>
        </p:nvSpPr>
        <p:spPr>
          <a:xfrm>
            <a:off x="941832" y="1554480"/>
            <a:ext cx="10698480" cy="1188720"/>
          </a:xfrm>
        </p:spPr>
        <p:txBody>
          <a:bodyPr anchor="b"/>
          <a:lstStyle>
            <a:lvl1pPr>
              <a:defRPr sz="4500">
                <a:solidFill>
                  <a:schemeClr val="accent1"/>
                </a:solidFill>
              </a:defRPr>
            </a:lvl1pPr>
          </a:lstStyle>
          <a:p>
            <a:r>
              <a:rPr lang="en-US"/>
              <a:t>Click to edit Master title style</a:t>
            </a:r>
          </a:p>
        </p:txBody>
      </p:sp>
      <p:sp>
        <p:nvSpPr>
          <p:cNvPr id="3" name="Text Placeholder 2">
            <a:extLst>
              <a:ext uri="{FF2B5EF4-FFF2-40B4-BE49-F238E27FC236}">
                <a16:creationId xmlns:a16="http://schemas.microsoft.com/office/drawing/2014/main" id="{CCC73A7D-A198-47DF-A3EF-CB79CB66D202}"/>
              </a:ext>
            </a:extLst>
          </p:cNvPr>
          <p:cNvSpPr>
            <a:spLocks noGrp="1"/>
          </p:cNvSpPr>
          <p:nvPr>
            <p:ph type="body" idx="1"/>
          </p:nvPr>
        </p:nvSpPr>
        <p:spPr>
          <a:xfrm>
            <a:off x="941832" y="3017520"/>
            <a:ext cx="10698480" cy="1828800"/>
          </a:xfrm>
        </p:spPr>
        <p:txBody>
          <a:bodyPr/>
          <a:lstStyle>
            <a:lvl1pPr marL="0" indent="0">
              <a:spcBef>
                <a:spcPts val="0"/>
              </a:spcBef>
              <a:spcAft>
                <a:spcPts val="0"/>
              </a:spcAft>
              <a:buNone/>
              <a:defRPr sz="22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883142F6-F78D-4B05-B9CC-7FF9EB0DC443}"/>
              </a:ext>
            </a:extLst>
          </p:cNvPr>
          <p:cNvSpPr>
            <a:spLocks noGrp="1"/>
          </p:cNvSpPr>
          <p:nvPr>
            <p:ph type="ftr" sz="quarter" idx="11"/>
          </p:nvPr>
        </p:nvSpPr>
        <p:spPr bwMode="white">
          <a:xfrm>
            <a:off x="7406640" y="6492240"/>
            <a:ext cx="4114800" cy="182880"/>
          </a:xfrm>
        </p:spPr>
        <p:txBody>
          <a:bodyPr/>
          <a:lstStyle>
            <a:lvl1pPr algn="r">
              <a:defRPr i="1">
                <a:solidFill>
                  <a:schemeClr val="bg1"/>
                </a:solidFill>
              </a:defRPr>
            </a:lvl1pPr>
          </a:lstStyle>
          <a:p>
            <a:r>
              <a:rPr lang="en-US"/>
              <a:t>Approved for External Release</a:t>
            </a:r>
          </a:p>
        </p:txBody>
      </p:sp>
      <p:sp>
        <p:nvSpPr>
          <p:cNvPr id="6" name="Slide Number Placeholder 5">
            <a:extLst>
              <a:ext uri="{FF2B5EF4-FFF2-40B4-BE49-F238E27FC236}">
                <a16:creationId xmlns:a16="http://schemas.microsoft.com/office/drawing/2014/main" id="{68F8EFA4-B8CF-47E0-BB7A-73CECEA16B92}"/>
              </a:ext>
            </a:extLst>
          </p:cNvPr>
          <p:cNvSpPr>
            <a:spLocks noGrp="1"/>
          </p:cNvSpPr>
          <p:nvPr>
            <p:ph type="sldNum" sz="quarter" idx="12"/>
          </p:nvPr>
        </p:nvSpPr>
        <p:spPr bwMode="white"/>
        <p:txBody>
          <a:bodyPr/>
          <a:lstStyle>
            <a:lvl1pPr>
              <a:defRPr>
                <a:solidFill>
                  <a:schemeClr val="bg1"/>
                </a:solidFill>
              </a:defRPr>
            </a:lvl1pPr>
          </a:lstStyle>
          <a:p>
            <a:fld id="{0165B0C6-AD63-4B9C-AB2F-9350F21B15E6}" type="slidenum">
              <a:rPr lang="en-US" smtClean="0"/>
              <a:pPr/>
              <a:t>‹#›</a:t>
            </a:fld>
            <a:endParaRPr lang="en-US"/>
          </a:p>
        </p:txBody>
      </p:sp>
      <p:pic>
        <p:nvPicPr>
          <p:cNvPr id="10" name="Picture 9">
            <a:extLst>
              <a:ext uri="{FF2B5EF4-FFF2-40B4-BE49-F238E27FC236}">
                <a16:creationId xmlns:a16="http://schemas.microsoft.com/office/drawing/2014/main" id="{0AF6CF77-E7B7-41D0-B4B3-674EDFFF2E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1729"/>
            <a:ext cx="1371600" cy="270903"/>
          </a:xfrm>
          <a:prstGeom prst="rect">
            <a:avLst/>
          </a:prstGeom>
        </p:spPr>
      </p:pic>
    </p:spTree>
    <p:extLst>
      <p:ext uri="{BB962C8B-B14F-4D97-AF65-F5344CB8AC3E}">
        <p14:creationId xmlns:p14="http://schemas.microsoft.com/office/powerpoint/2010/main" val="33435898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Break Light Background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A2E268F-C06D-4F4E-BF82-72B711DD1660}"/>
              </a:ext>
            </a:extLst>
          </p:cNvPr>
          <p:cNvSpPr>
            <a:spLocks noGrp="1"/>
          </p:cNvSpPr>
          <p:nvPr>
            <p:ph type="pic" sz="quarter" idx="13" hasCustomPrompt="1"/>
          </p:nvPr>
        </p:nvSpPr>
        <p:spPr>
          <a:xfrm>
            <a:off x="-1" y="0"/>
            <a:ext cx="12198096" cy="6355080"/>
          </a:xfrm>
          <a:solidFill>
            <a:schemeClr val="bg1">
              <a:lumMod val="95000"/>
            </a:schemeClr>
          </a:solidFill>
        </p:spPr>
        <p:txBody>
          <a:bodyPr lIns="914400" tIns="274320" rIns="0"/>
          <a:lstStyle>
            <a:lvl1pPr>
              <a:defRPr/>
            </a:lvl1pPr>
          </a:lstStyle>
          <a:p>
            <a:r>
              <a:rPr lang="en-US"/>
              <a:t>Drag light background picture to placeholder or click icon to add, then send to back</a:t>
            </a:r>
          </a:p>
        </p:txBody>
      </p:sp>
      <p:graphicFrame>
        <p:nvGraphicFramePr>
          <p:cNvPr id="10" name="Table 9">
            <a:extLst>
              <a:ext uri="{FF2B5EF4-FFF2-40B4-BE49-F238E27FC236}">
                <a16:creationId xmlns:a16="http://schemas.microsoft.com/office/drawing/2014/main" id="{2E97A73F-A528-48B9-A889-3BDEBDDED629}"/>
              </a:ext>
            </a:extLst>
          </p:cNvPr>
          <p:cNvGraphicFramePr>
            <a:graphicFrameLocks noGrp="1"/>
          </p:cNvGraphicFramePr>
          <p:nvPr userDrawn="1"/>
        </p:nvGraphicFramePr>
        <p:xfrm>
          <a:off x="0" y="6355080"/>
          <a:ext cx="12198096" cy="512064"/>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1839936348"/>
                    </a:ext>
                  </a:extLst>
                </a:gridCol>
                <a:gridCol w="10369296">
                  <a:extLst>
                    <a:ext uri="{9D8B030D-6E8A-4147-A177-3AD203B41FA5}">
                      <a16:colId xmlns:a16="http://schemas.microsoft.com/office/drawing/2014/main" val="1375401518"/>
                    </a:ext>
                  </a:extLst>
                </a:gridCol>
              </a:tblGrid>
              <a:tr h="512064">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854575129"/>
                  </a:ext>
                </a:extLst>
              </a:tr>
            </a:tbl>
          </a:graphicData>
        </a:graphic>
      </p:graphicFrame>
      <p:sp>
        <p:nvSpPr>
          <p:cNvPr id="2" name="Title 1">
            <a:extLst>
              <a:ext uri="{FF2B5EF4-FFF2-40B4-BE49-F238E27FC236}">
                <a16:creationId xmlns:a16="http://schemas.microsoft.com/office/drawing/2014/main" id="{452AAE02-767D-4BDF-B891-5E0BC4CD7F10}"/>
              </a:ext>
            </a:extLst>
          </p:cNvPr>
          <p:cNvSpPr>
            <a:spLocks noGrp="1"/>
          </p:cNvSpPr>
          <p:nvPr>
            <p:ph type="title"/>
          </p:nvPr>
        </p:nvSpPr>
        <p:spPr>
          <a:xfrm>
            <a:off x="941832" y="1554480"/>
            <a:ext cx="10698480" cy="1188720"/>
          </a:xfrm>
        </p:spPr>
        <p:txBody>
          <a:bodyPr anchor="b"/>
          <a:lstStyle>
            <a:lvl1pPr>
              <a:defRPr sz="45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CCC73A7D-A198-47DF-A3EF-CB79CB66D202}"/>
              </a:ext>
            </a:extLst>
          </p:cNvPr>
          <p:cNvSpPr>
            <a:spLocks noGrp="1"/>
          </p:cNvSpPr>
          <p:nvPr>
            <p:ph type="body" idx="1"/>
          </p:nvPr>
        </p:nvSpPr>
        <p:spPr>
          <a:xfrm>
            <a:off x="941832" y="3017520"/>
            <a:ext cx="10698480" cy="1828800"/>
          </a:xfrm>
        </p:spPr>
        <p:txBody>
          <a:bodyPr/>
          <a:lstStyle>
            <a:lvl1pPr marL="0" indent="0">
              <a:spcBef>
                <a:spcPts val="0"/>
              </a:spcBef>
              <a:spcAft>
                <a:spcPts val="0"/>
              </a:spcAft>
              <a:buNone/>
              <a:defRPr sz="2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883142F6-F78D-4B05-B9CC-7FF9EB0DC443}"/>
              </a:ext>
            </a:extLst>
          </p:cNvPr>
          <p:cNvSpPr>
            <a:spLocks noGrp="1"/>
          </p:cNvSpPr>
          <p:nvPr>
            <p:ph type="ftr" sz="quarter" idx="11"/>
          </p:nvPr>
        </p:nvSpPr>
        <p:spPr bwMode="white">
          <a:xfrm>
            <a:off x="7406640" y="6492240"/>
            <a:ext cx="4114800" cy="182880"/>
          </a:xfrm>
        </p:spPr>
        <p:txBody>
          <a:bodyPr/>
          <a:lstStyle>
            <a:lvl1pPr algn="r">
              <a:defRPr i="1">
                <a:solidFill>
                  <a:schemeClr val="bg1"/>
                </a:solidFill>
              </a:defRPr>
            </a:lvl1pPr>
          </a:lstStyle>
          <a:p>
            <a:r>
              <a:rPr lang="en-US"/>
              <a:t>Approved for External Release</a:t>
            </a:r>
          </a:p>
        </p:txBody>
      </p:sp>
      <p:sp>
        <p:nvSpPr>
          <p:cNvPr id="6" name="Slide Number Placeholder 5">
            <a:extLst>
              <a:ext uri="{FF2B5EF4-FFF2-40B4-BE49-F238E27FC236}">
                <a16:creationId xmlns:a16="http://schemas.microsoft.com/office/drawing/2014/main" id="{68F8EFA4-B8CF-47E0-BB7A-73CECEA16B92}"/>
              </a:ext>
            </a:extLst>
          </p:cNvPr>
          <p:cNvSpPr>
            <a:spLocks noGrp="1"/>
          </p:cNvSpPr>
          <p:nvPr>
            <p:ph type="sldNum" sz="quarter" idx="12"/>
          </p:nvPr>
        </p:nvSpPr>
        <p:spPr bwMode="white"/>
        <p:txBody>
          <a:bodyPr/>
          <a:lstStyle>
            <a:lvl1pPr>
              <a:defRPr>
                <a:solidFill>
                  <a:schemeClr val="bg1"/>
                </a:solidFill>
              </a:defRPr>
            </a:lvl1pPr>
          </a:lstStyle>
          <a:p>
            <a:fld id="{0165B0C6-AD63-4B9C-AB2F-9350F21B15E6}" type="slidenum">
              <a:rPr lang="en-US" smtClean="0"/>
              <a:pPr/>
              <a:t>‹#›</a:t>
            </a:fld>
            <a:endParaRPr lang="en-US"/>
          </a:p>
        </p:txBody>
      </p:sp>
      <p:pic>
        <p:nvPicPr>
          <p:cNvPr id="12" name="Picture 11">
            <a:extLst>
              <a:ext uri="{FF2B5EF4-FFF2-40B4-BE49-F238E27FC236}">
                <a16:creationId xmlns:a16="http://schemas.microsoft.com/office/drawing/2014/main" id="{47A0D215-5782-45B8-ABB1-AB5D21F58E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1729"/>
            <a:ext cx="1371600" cy="270903"/>
          </a:xfrm>
          <a:prstGeom prst="rect">
            <a:avLst/>
          </a:prstGeom>
        </p:spPr>
      </p:pic>
    </p:spTree>
    <p:extLst>
      <p:ext uri="{BB962C8B-B14F-4D97-AF65-F5344CB8AC3E}">
        <p14:creationId xmlns:p14="http://schemas.microsoft.com/office/powerpoint/2010/main" val="42949155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Break Dark Background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A2E268F-C06D-4F4E-BF82-72B711DD1660}"/>
              </a:ext>
            </a:extLst>
          </p:cNvPr>
          <p:cNvSpPr>
            <a:spLocks noGrp="1"/>
          </p:cNvSpPr>
          <p:nvPr>
            <p:ph type="pic" sz="quarter" idx="13" hasCustomPrompt="1"/>
          </p:nvPr>
        </p:nvSpPr>
        <p:spPr>
          <a:xfrm>
            <a:off x="-1" y="0"/>
            <a:ext cx="12198096" cy="6355080"/>
          </a:xfrm>
          <a:solidFill>
            <a:schemeClr val="bg1">
              <a:lumMod val="75000"/>
            </a:schemeClr>
          </a:solidFill>
        </p:spPr>
        <p:txBody>
          <a:bodyPr lIns="914400" tIns="274320" rIns="0"/>
          <a:lstStyle>
            <a:lvl1pPr>
              <a:defRPr/>
            </a:lvl1pPr>
          </a:lstStyle>
          <a:p>
            <a:r>
              <a:rPr lang="en-US"/>
              <a:t>Drag dark background picture to placeholder or click icon to add, then send to back</a:t>
            </a:r>
          </a:p>
        </p:txBody>
      </p:sp>
      <p:graphicFrame>
        <p:nvGraphicFramePr>
          <p:cNvPr id="10" name="Table 9">
            <a:extLst>
              <a:ext uri="{FF2B5EF4-FFF2-40B4-BE49-F238E27FC236}">
                <a16:creationId xmlns:a16="http://schemas.microsoft.com/office/drawing/2014/main" id="{2E97A73F-A528-48B9-A889-3BDEBDDED629}"/>
              </a:ext>
            </a:extLst>
          </p:cNvPr>
          <p:cNvGraphicFramePr>
            <a:graphicFrameLocks noGrp="1"/>
          </p:cNvGraphicFramePr>
          <p:nvPr userDrawn="1"/>
        </p:nvGraphicFramePr>
        <p:xfrm>
          <a:off x="0" y="6355080"/>
          <a:ext cx="12198096" cy="512064"/>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1839936348"/>
                    </a:ext>
                  </a:extLst>
                </a:gridCol>
                <a:gridCol w="10369296">
                  <a:extLst>
                    <a:ext uri="{9D8B030D-6E8A-4147-A177-3AD203B41FA5}">
                      <a16:colId xmlns:a16="http://schemas.microsoft.com/office/drawing/2014/main" val="1375401518"/>
                    </a:ext>
                  </a:extLst>
                </a:gridCol>
              </a:tblGrid>
              <a:tr h="512064">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854575129"/>
                  </a:ext>
                </a:extLst>
              </a:tr>
            </a:tbl>
          </a:graphicData>
        </a:graphic>
      </p:graphicFrame>
      <p:sp>
        <p:nvSpPr>
          <p:cNvPr id="2" name="Title 1">
            <a:extLst>
              <a:ext uri="{FF2B5EF4-FFF2-40B4-BE49-F238E27FC236}">
                <a16:creationId xmlns:a16="http://schemas.microsoft.com/office/drawing/2014/main" id="{452AAE02-767D-4BDF-B891-5E0BC4CD7F10}"/>
              </a:ext>
            </a:extLst>
          </p:cNvPr>
          <p:cNvSpPr>
            <a:spLocks noGrp="1"/>
          </p:cNvSpPr>
          <p:nvPr>
            <p:ph type="title"/>
          </p:nvPr>
        </p:nvSpPr>
        <p:spPr>
          <a:xfrm>
            <a:off x="941832" y="1554480"/>
            <a:ext cx="10698480" cy="1188720"/>
          </a:xfrm>
        </p:spPr>
        <p:txBody>
          <a:bodyPr anchor="b"/>
          <a:lstStyle>
            <a:lvl1pPr>
              <a:defRPr sz="45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CCC73A7D-A198-47DF-A3EF-CB79CB66D202}"/>
              </a:ext>
            </a:extLst>
          </p:cNvPr>
          <p:cNvSpPr>
            <a:spLocks noGrp="1"/>
          </p:cNvSpPr>
          <p:nvPr>
            <p:ph type="body" idx="1"/>
          </p:nvPr>
        </p:nvSpPr>
        <p:spPr>
          <a:xfrm>
            <a:off x="941832" y="3017520"/>
            <a:ext cx="10698480" cy="1828800"/>
          </a:xfrm>
        </p:spPr>
        <p:txBody>
          <a:bodyPr/>
          <a:lstStyle>
            <a:lvl1pPr marL="0" indent="0">
              <a:spcBef>
                <a:spcPts val="0"/>
              </a:spcBef>
              <a:spcAft>
                <a:spcPts val="0"/>
              </a:spcAft>
              <a:buNone/>
              <a:defRPr sz="2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883142F6-F78D-4B05-B9CC-7FF9EB0DC443}"/>
              </a:ext>
            </a:extLst>
          </p:cNvPr>
          <p:cNvSpPr>
            <a:spLocks noGrp="1"/>
          </p:cNvSpPr>
          <p:nvPr>
            <p:ph type="ftr" sz="quarter" idx="11"/>
          </p:nvPr>
        </p:nvSpPr>
        <p:spPr bwMode="white">
          <a:xfrm>
            <a:off x="7406640" y="6492240"/>
            <a:ext cx="4114800" cy="182880"/>
          </a:xfrm>
        </p:spPr>
        <p:txBody>
          <a:bodyPr/>
          <a:lstStyle>
            <a:lvl1pPr algn="r">
              <a:defRPr i="1">
                <a:solidFill>
                  <a:schemeClr val="bg1"/>
                </a:solidFill>
              </a:defRPr>
            </a:lvl1pPr>
          </a:lstStyle>
          <a:p>
            <a:r>
              <a:rPr lang="en-US"/>
              <a:t>Approved for External Release</a:t>
            </a:r>
          </a:p>
        </p:txBody>
      </p:sp>
      <p:sp>
        <p:nvSpPr>
          <p:cNvPr id="6" name="Slide Number Placeholder 5">
            <a:extLst>
              <a:ext uri="{FF2B5EF4-FFF2-40B4-BE49-F238E27FC236}">
                <a16:creationId xmlns:a16="http://schemas.microsoft.com/office/drawing/2014/main" id="{68F8EFA4-B8CF-47E0-BB7A-73CECEA16B92}"/>
              </a:ext>
            </a:extLst>
          </p:cNvPr>
          <p:cNvSpPr>
            <a:spLocks noGrp="1"/>
          </p:cNvSpPr>
          <p:nvPr>
            <p:ph type="sldNum" sz="quarter" idx="12"/>
          </p:nvPr>
        </p:nvSpPr>
        <p:spPr bwMode="white"/>
        <p:txBody>
          <a:bodyPr/>
          <a:lstStyle>
            <a:lvl1pPr>
              <a:defRPr>
                <a:solidFill>
                  <a:schemeClr val="bg1"/>
                </a:solidFill>
              </a:defRPr>
            </a:lvl1pPr>
          </a:lstStyle>
          <a:p>
            <a:fld id="{0165B0C6-AD63-4B9C-AB2F-9350F21B15E6}" type="slidenum">
              <a:rPr lang="en-US" smtClean="0"/>
              <a:pPr/>
              <a:t>‹#›</a:t>
            </a:fld>
            <a:endParaRPr lang="en-US"/>
          </a:p>
        </p:txBody>
      </p:sp>
      <p:pic>
        <p:nvPicPr>
          <p:cNvPr id="11" name="Picture 10">
            <a:extLst>
              <a:ext uri="{FF2B5EF4-FFF2-40B4-BE49-F238E27FC236}">
                <a16:creationId xmlns:a16="http://schemas.microsoft.com/office/drawing/2014/main" id="{EDE7C8A6-4110-44C2-AD7B-5ECDE590B8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1729"/>
            <a:ext cx="1371600" cy="270903"/>
          </a:xfrm>
          <a:prstGeom prst="rect">
            <a:avLst/>
          </a:prstGeom>
        </p:spPr>
      </p:pic>
    </p:spTree>
    <p:extLst>
      <p:ext uri="{BB962C8B-B14F-4D97-AF65-F5344CB8AC3E}">
        <p14:creationId xmlns:p14="http://schemas.microsoft.com/office/powerpoint/2010/main" val="14992361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774FA097-5C1C-4A5A-B9F5-B8CFC275D226}"/>
              </a:ext>
            </a:extLst>
          </p:cNvPr>
          <p:cNvGraphicFramePr>
            <a:graphicFrameLocks noGrp="1"/>
          </p:cNvGraphicFramePr>
          <p:nvPr userDrawn="1"/>
        </p:nvGraphicFramePr>
        <p:xfrm>
          <a:off x="0" y="6355080"/>
          <a:ext cx="12198096" cy="512064"/>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1839936348"/>
                    </a:ext>
                  </a:extLst>
                </a:gridCol>
                <a:gridCol w="10369296">
                  <a:extLst>
                    <a:ext uri="{9D8B030D-6E8A-4147-A177-3AD203B41FA5}">
                      <a16:colId xmlns:a16="http://schemas.microsoft.com/office/drawing/2014/main" val="1375401518"/>
                    </a:ext>
                  </a:extLst>
                </a:gridCol>
              </a:tblGrid>
              <a:tr h="512064">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854575129"/>
                  </a:ext>
                </a:extLst>
              </a:tr>
            </a:tbl>
          </a:graphicData>
        </a:graphic>
      </p:graphicFrame>
      <p:sp>
        <p:nvSpPr>
          <p:cNvPr id="2" name="Title 1">
            <a:extLst>
              <a:ext uri="{FF2B5EF4-FFF2-40B4-BE49-F238E27FC236}">
                <a16:creationId xmlns:a16="http://schemas.microsoft.com/office/drawing/2014/main" id="{17EF037E-D5CA-474B-97AB-4ACE2DE511CF}"/>
              </a:ext>
            </a:extLst>
          </p:cNvPr>
          <p:cNvSpPr>
            <a:spLocks noGrp="1"/>
          </p:cNvSpPr>
          <p:nvPr>
            <p:ph type="title"/>
          </p:nvPr>
        </p:nvSpPr>
        <p:spPr>
          <a:xfrm>
            <a:off x="576072" y="365125"/>
            <a:ext cx="11064240" cy="82296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DEE1711-83E4-4466-B8A9-BF9FBFF7F1C2}"/>
              </a:ext>
            </a:extLst>
          </p:cNvPr>
          <p:cNvSpPr>
            <a:spLocks noGrp="1"/>
          </p:cNvSpPr>
          <p:nvPr>
            <p:ph idx="1"/>
          </p:nvPr>
        </p:nvSpPr>
        <p:spPr>
          <a:xfrm>
            <a:off x="576072" y="1280160"/>
            <a:ext cx="11064240" cy="48463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225D64F-4375-40FC-8618-44EC292BCDD4}"/>
              </a:ext>
            </a:extLst>
          </p:cNvPr>
          <p:cNvSpPr>
            <a:spLocks noGrp="1"/>
          </p:cNvSpPr>
          <p:nvPr>
            <p:ph type="ftr" sz="quarter" idx="11"/>
          </p:nvPr>
        </p:nvSpPr>
        <p:spPr bwMode="white">
          <a:xfrm>
            <a:off x="7406640" y="6492240"/>
            <a:ext cx="4114800" cy="182880"/>
          </a:xfrm>
        </p:spPr>
        <p:txBody>
          <a:bodyPr/>
          <a:lstStyle>
            <a:lvl1pPr algn="r">
              <a:defRPr>
                <a:solidFill>
                  <a:schemeClr val="bg1"/>
                </a:solidFill>
              </a:defRPr>
            </a:lvl1pPr>
          </a:lstStyle>
          <a:p>
            <a:r>
              <a:rPr lang="en-US"/>
              <a:t>Approved for External Release</a:t>
            </a:r>
          </a:p>
        </p:txBody>
      </p:sp>
      <p:sp>
        <p:nvSpPr>
          <p:cNvPr id="6" name="Slide Number Placeholder 5">
            <a:extLst>
              <a:ext uri="{FF2B5EF4-FFF2-40B4-BE49-F238E27FC236}">
                <a16:creationId xmlns:a16="http://schemas.microsoft.com/office/drawing/2014/main" id="{35D2A3B4-B602-4B39-B317-18CC82FC1E63}"/>
              </a:ext>
            </a:extLst>
          </p:cNvPr>
          <p:cNvSpPr>
            <a:spLocks noGrp="1"/>
          </p:cNvSpPr>
          <p:nvPr>
            <p:ph type="sldNum" sz="quarter" idx="12"/>
          </p:nvPr>
        </p:nvSpPr>
        <p:spPr bwMode="white"/>
        <p:txBody>
          <a:bodyPr/>
          <a:lstStyle>
            <a:lvl1pPr>
              <a:defRPr>
                <a:solidFill>
                  <a:schemeClr val="bg1"/>
                </a:solidFill>
              </a:defRPr>
            </a:lvl1pPr>
          </a:lstStyle>
          <a:p>
            <a:fld id="{0165B0C6-AD63-4B9C-AB2F-9350F21B15E6}" type="slidenum">
              <a:rPr lang="en-US" smtClean="0"/>
              <a:pPr/>
              <a:t>‹#›</a:t>
            </a:fld>
            <a:endParaRPr lang="en-US"/>
          </a:p>
        </p:txBody>
      </p:sp>
      <p:pic>
        <p:nvPicPr>
          <p:cNvPr id="10" name="Picture 9">
            <a:extLst>
              <a:ext uri="{FF2B5EF4-FFF2-40B4-BE49-F238E27FC236}">
                <a16:creationId xmlns:a16="http://schemas.microsoft.com/office/drawing/2014/main" id="{B2AFE37B-F640-4CA2-917A-0B9126F98D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1729"/>
            <a:ext cx="1371600" cy="270903"/>
          </a:xfrm>
          <a:prstGeom prst="rect">
            <a:avLst/>
          </a:prstGeom>
        </p:spPr>
      </p:pic>
    </p:spTree>
    <p:extLst>
      <p:ext uri="{BB962C8B-B14F-4D97-AF65-F5344CB8AC3E}">
        <p14:creationId xmlns:p14="http://schemas.microsoft.com/office/powerpoint/2010/main" val="137678905"/>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F037E-D5CA-474B-97AB-4ACE2DE511CF}"/>
              </a:ext>
            </a:extLst>
          </p:cNvPr>
          <p:cNvSpPr>
            <a:spLocks noGrp="1"/>
          </p:cNvSpPr>
          <p:nvPr>
            <p:ph type="title"/>
          </p:nvPr>
        </p:nvSpPr>
        <p:spPr>
          <a:xfrm>
            <a:off x="576072" y="365125"/>
            <a:ext cx="11064240" cy="82296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DEE1711-83E4-4466-B8A9-BF9FBFF7F1C2}"/>
              </a:ext>
            </a:extLst>
          </p:cNvPr>
          <p:cNvSpPr>
            <a:spLocks noGrp="1"/>
          </p:cNvSpPr>
          <p:nvPr>
            <p:ph idx="1"/>
          </p:nvPr>
        </p:nvSpPr>
        <p:spPr>
          <a:xfrm>
            <a:off x="576072" y="1280160"/>
            <a:ext cx="11064240" cy="48463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5D2A3B4-B602-4B39-B317-18CC82FC1E63}"/>
              </a:ext>
            </a:extLst>
          </p:cNvPr>
          <p:cNvSpPr>
            <a:spLocks noGrp="1"/>
          </p:cNvSpPr>
          <p:nvPr>
            <p:ph type="sldNum" sz="quarter" idx="12"/>
          </p:nvPr>
        </p:nvSpPr>
        <p:spPr bwMode="white"/>
        <p:txBody>
          <a:bodyPr/>
          <a:lstStyle>
            <a:lvl1pPr>
              <a:defRPr>
                <a:solidFill>
                  <a:schemeClr val="bg1"/>
                </a:solidFill>
              </a:defRPr>
            </a:lvl1pPr>
          </a:lstStyle>
          <a:p>
            <a:fld id="{0165B0C6-AD63-4B9C-AB2F-9350F21B15E6}" type="slidenum">
              <a:rPr lang="en-US" smtClean="0"/>
              <a:pPr/>
              <a:t>‹#›</a:t>
            </a:fld>
            <a:endParaRPr lang="en-US"/>
          </a:p>
        </p:txBody>
      </p:sp>
    </p:spTree>
    <p:extLst>
      <p:ext uri="{BB962C8B-B14F-4D97-AF65-F5344CB8AC3E}">
        <p14:creationId xmlns:p14="http://schemas.microsoft.com/office/powerpoint/2010/main" val="3300109139"/>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ubHead Content">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4036E8EC-A35B-4599-AF79-84763A8D509D}"/>
              </a:ext>
            </a:extLst>
          </p:cNvPr>
          <p:cNvGraphicFramePr>
            <a:graphicFrameLocks noGrp="1"/>
          </p:cNvGraphicFramePr>
          <p:nvPr userDrawn="1"/>
        </p:nvGraphicFramePr>
        <p:xfrm>
          <a:off x="0" y="6355080"/>
          <a:ext cx="12198096" cy="512064"/>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1839936348"/>
                    </a:ext>
                  </a:extLst>
                </a:gridCol>
                <a:gridCol w="10369296">
                  <a:extLst>
                    <a:ext uri="{9D8B030D-6E8A-4147-A177-3AD203B41FA5}">
                      <a16:colId xmlns:a16="http://schemas.microsoft.com/office/drawing/2014/main" val="1375401518"/>
                    </a:ext>
                  </a:extLst>
                </a:gridCol>
              </a:tblGrid>
              <a:tr h="512064">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854575129"/>
                  </a:ext>
                </a:extLst>
              </a:tr>
            </a:tbl>
          </a:graphicData>
        </a:graphic>
      </p:graphicFrame>
      <p:sp>
        <p:nvSpPr>
          <p:cNvPr id="2" name="Title 1">
            <a:extLst>
              <a:ext uri="{FF2B5EF4-FFF2-40B4-BE49-F238E27FC236}">
                <a16:creationId xmlns:a16="http://schemas.microsoft.com/office/drawing/2014/main" id="{17EF037E-D5CA-474B-97AB-4ACE2DE511CF}"/>
              </a:ext>
            </a:extLst>
          </p:cNvPr>
          <p:cNvSpPr>
            <a:spLocks noGrp="1"/>
          </p:cNvSpPr>
          <p:nvPr>
            <p:ph type="title"/>
          </p:nvPr>
        </p:nvSpPr>
        <p:spPr>
          <a:xfrm>
            <a:off x="576071" y="365125"/>
            <a:ext cx="11064240" cy="82296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DEE1711-83E4-4466-B8A9-BF9FBFF7F1C2}"/>
              </a:ext>
            </a:extLst>
          </p:cNvPr>
          <p:cNvSpPr>
            <a:spLocks noGrp="1"/>
          </p:cNvSpPr>
          <p:nvPr>
            <p:ph idx="1"/>
          </p:nvPr>
        </p:nvSpPr>
        <p:spPr>
          <a:xfrm>
            <a:off x="576071" y="1920240"/>
            <a:ext cx="11064240" cy="4206240"/>
          </a:xfrm>
        </p:spPr>
        <p:txBody>
          <a:bodyPr/>
          <a:lstStyle>
            <a:lvl1pPr>
              <a:spcBef>
                <a:spcPts val="12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225D64F-4375-40FC-8618-44EC292BCDD4}"/>
              </a:ext>
            </a:extLst>
          </p:cNvPr>
          <p:cNvSpPr>
            <a:spLocks noGrp="1"/>
          </p:cNvSpPr>
          <p:nvPr>
            <p:ph type="ftr" sz="quarter" idx="11"/>
          </p:nvPr>
        </p:nvSpPr>
        <p:spPr bwMode="white">
          <a:xfrm>
            <a:off x="7406640" y="6492240"/>
            <a:ext cx="4114800" cy="182880"/>
          </a:xfrm>
        </p:spPr>
        <p:txBody>
          <a:bodyPr/>
          <a:lstStyle>
            <a:lvl1pPr algn="r">
              <a:defRPr>
                <a:solidFill>
                  <a:schemeClr val="bg1"/>
                </a:solidFill>
              </a:defRPr>
            </a:lvl1pPr>
          </a:lstStyle>
          <a:p>
            <a:r>
              <a:rPr lang="en-US"/>
              <a:t>Approved for External Release</a:t>
            </a:r>
          </a:p>
        </p:txBody>
      </p:sp>
      <p:sp>
        <p:nvSpPr>
          <p:cNvPr id="6" name="Slide Number Placeholder 5">
            <a:extLst>
              <a:ext uri="{FF2B5EF4-FFF2-40B4-BE49-F238E27FC236}">
                <a16:creationId xmlns:a16="http://schemas.microsoft.com/office/drawing/2014/main" id="{35D2A3B4-B602-4B39-B317-18CC82FC1E63}"/>
              </a:ext>
            </a:extLst>
          </p:cNvPr>
          <p:cNvSpPr>
            <a:spLocks noGrp="1"/>
          </p:cNvSpPr>
          <p:nvPr>
            <p:ph type="sldNum" sz="quarter" idx="12"/>
          </p:nvPr>
        </p:nvSpPr>
        <p:spPr bwMode="white"/>
        <p:txBody>
          <a:bodyPr/>
          <a:lstStyle>
            <a:lvl1pPr>
              <a:defRPr>
                <a:solidFill>
                  <a:schemeClr val="bg1"/>
                </a:solidFill>
              </a:defRPr>
            </a:lvl1pPr>
          </a:lstStyle>
          <a:p>
            <a:fld id="{0165B0C6-AD63-4B9C-AB2F-9350F21B15E6}" type="slidenum">
              <a:rPr lang="en-US" smtClean="0"/>
              <a:pPr/>
              <a:t>‹#›</a:t>
            </a:fld>
            <a:endParaRPr lang="en-US"/>
          </a:p>
        </p:txBody>
      </p:sp>
      <p:sp>
        <p:nvSpPr>
          <p:cNvPr id="9" name="Subtitle 2">
            <a:extLst>
              <a:ext uri="{FF2B5EF4-FFF2-40B4-BE49-F238E27FC236}">
                <a16:creationId xmlns:a16="http://schemas.microsoft.com/office/drawing/2014/main" id="{986F3007-923D-421D-9151-6B92D9570E03}"/>
              </a:ext>
            </a:extLst>
          </p:cNvPr>
          <p:cNvSpPr>
            <a:spLocks noGrp="1"/>
          </p:cNvSpPr>
          <p:nvPr>
            <p:ph type="subTitle" idx="13"/>
          </p:nvPr>
        </p:nvSpPr>
        <p:spPr>
          <a:xfrm>
            <a:off x="576071" y="1280160"/>
            <a:ext cx="11064231" cy="457200"/>
          </a:xfrm>
        </p:spPr>
        <p:txBody>
          <a:bodyPr anchor="t"/>
          <a:lstStyle>
            <a:lvl1pPr marL="0" indent="0" algn="l">
              <a:lnSpc>
                <a:spcPct val="100000"/>
              </a:lnSpc>
              <a:spcBef>
                <a:spcPts val="0"/>
              </a:spcBef>
              <a:buNone/>
              <a:defRPr sz="1600" b="1">
                <a:solidFill>
                  <a:srgbClr val="7F7F7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Picture 10">
            <a:extLst>
              <a:ext uri="{FF2B5EF4-FFF2-40B4-BE49-F238E27FC236}">
                <a16:creationId xmlns:a16="http://schemas.microsoft.com/office/drawing/2014/main" id="{0A544BC8-D693-4595-836E-29FB3A21EC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1729"/>
            <a:ext cx="1371600" cy="270903"/>
          </a:xfrm>
          <a:prstGeom prst="rect">
            <a:avLst/>
          </a:prstGeom>
        </p:spPr>
      </p:pic>
    </p:spTree>
    <p:extLst>
      <p:ext uri="{BB962C8B-B14F-4D97-AF65-F5344CB8AC3E}">
        <p14:creationId xmlns:p14="http://schemas.microsoft.com/office/powerpoint/2010/main" val="2638105091"/>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ubHead Content Image">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F363E87D-619B-4443-8A50-251E52C99A93}"/>
              </a:ext>
            </a:extLst>
          </p:cNvPr>
          <p:cNvGraphicFramePr>
            <a:graphicFrameLocks noGrp="1"/>
          </p:cNvGraphicFramePr>
          <p:nvPr userDrawn="1"/>
        </p:nvGraphicFramePr>
        <p:xfrm>
          <a:off x="0" y="6355080"/>
          <a:ext cx="12198096" cy="512064"/>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1839936348"/>
                    </a:ext>
                  </a:extLst>
                </a:gridCol>
                <a:gridCol w="10369296">
                  <a:extLst>
                    <a:ext uri="{9D8B030D-6E8A-4147-A177-3AD203B41FA5}">
                      <a16:colId xmlns:a16="http://schemas.microsoft.com/office/drawing/2014/main" val="1375401518"/>
                    </a:ext>
                  </a:extLst>
                </a:gridCol>
              </a:tblGrid>
              <a:tr h="512064">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854575129"/>
                  </a:ext>
                </a:extLst>
              </a:tr>
            </a:tbl>
          </a:graphicData>
        </a:graphic>
      </p:graphicFrame>
      <p:sp>
        <p:nvSpPr>
          <p:cNvPr id="8" name="Picture Placeholder 7">
            <a:extLst>
              <a:ext uri="{FF2B5EF4-FFF2-40B4-BE49-F238E27FC236}">
                <a16:creationId xmlns:a16="http://schemas.microsoft.com/office/drawing/2014/main" id="{5209D879-49BE-4BCC-9D9B-75A377EC589C}"/>
              </a:ext>
            </a:extLst>
          </p:cNvPr>
          <p:cNvSpPr>
            <a:spLocks noGrp="1"/>
          </p:cNvSpPr>
          <p:nvPr>
            <p:ph type="pic" sz="quarter" idx="14" hasCustomPrompt="1"/>
          </p:nvPr>
        </p:nvSpPr>
        <p:spPr>
          <a:xfrm>
            <a:off x="6199188" y="-1"/>
            <a:ext cx="5992812" cy="6355080"/>
          </a:xfrm>
          <a:solidFill>
            <a:schemeClr val="bg1">
              <a:lumMod val="95000"/>
            </a:schemeClr>
          </a:solidFill>
        </p:spPr>
        <p:txBody>
          <a:bodyPr lIns="1371600" tIns="228600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Drag picture to placeholder </a:t>
            </a:r>
            <a:br>
              <a:rPr lang="en-US"/>
            </a:br>
            <a:r>
              <a:rPr lang="en-US"/>
              <a:t>or click icon to add, then </a:t>
            </a:r>
            <a:br>
              <a:rPr lang="en-US"/>
            </a:br>
            <a:r>
              <a:rPr lang="en-US"/>
              <a:t>send to back</a:t>
            </a:r>
          </a:p>
        </p:txBody>
      </p:sp>
      <p:sp>
        <p:nvSpPr>
          <p:cNvPr id="2" name="Title 1">
            <a:extLst>
              <a:ext uri="{FF2B5EF4-FFF2-40B4-BE49-F238E27FC236}">
                <a16:creationId xmlns:a16="http://schemas.microsoft.com/office/drawing/2014/main" id="{17EF037E-D5CA-474B-97AB-4ACE2DE511CF}"/>
              </a:ext>
            </a:extLst>
          </p:cNvPr>
          <p:cNvSpPr>
            <a:spLocks noGrp="1"/>
          </p:cNvSpPr>
          <p:nvPr>
            <p:ph type="title"/>
          </p:nvPr>
        </p:nvSpPr>
        <p:spPr>
          <a:xfrm>
            <a:off x="576071" y="365125"/>
            <a:ext cx="5440554" cy="82296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DEE1711-83E4-4466-B8A9-BF9FBFF7F1C2}"/>
              </a:ext>
            </a:extLst>
          </p:cNvPr>
          <p:cNvSpPr>
            <a:spLocks noGrp="1"/>
          </p:cNvSpPr>
          <p:nvPr>
            <p:ph idx="1"/>
          </p:nvPr>
        </p:nvSpPr>
        <p:spPr>
          <a:xfrm>
            <a:off x="576071" y="1920240"/>
            <a:ext cx="5440554" cy="4206240"/>
          </a:xfrm>
        </p:spPr>
        <p:txBody>
          <a:bodyPr/>
          <a:lstStyle>
            <a:lvl1pPr>
              <a:defRPr sz="2000"/>
            </a:lvl1pPr>
            <a:lvl2pPr>
              <a:defRPr sz="2000"/>
            </a:lvl2pPr>
            <a:lvl3pPr>
              <a:defRPr sz="1600"/>
            </a:lvl3pPr>
            <a:lvl4pPr>
              <a:defRPr sz="14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225D64F-4375-40FC-8618-44EC292BCDD4}"/>
              </a:ext>
            </a:extLst>
          </p:cNvPr>
          <p:cNvSpPr>
            <a:spLocks noGrp="1"/>
          </p:cNvSpPr>
          <p:nvPr>
            <p:ph type="ftr" sz="quarter" idx="11"/>
          </p:nvPr>
        </p:nvSpPr>
        <p:spPr bwMode="white">
          <a:xfrm>
            <a:off x="7406640" y="6492240"/>
            <a:ext cx="4114800" cy="182880"/>
          </a:xfrm>
        </p:spPr>
        <p:txBody>
          <a:bodyPr/>
          <a:lstStyle>
            <a:lvl1pPr algn="r">
              <a:defRPr>
                <a:solidFill>
                  <a:schemeClr val="bg1"/>
                </a:solidFill>
              </a:defRPr>
            </a:lvl1pPr>
          </a:lstStyle>
          <a:p>
            <a:r>
              <a:rPr lang="en-US"/>
              <a:t>Approved for External Release</a:t>
            </a:r>
          </a:p>
        </p:txBody>
      </p:sp>
      <p:sp>
        <p:nvSpPr>
          <p:cNvPr id="6" name="Slide Number Placeholder 5">
            <a:extLst>
              <a:ext uri="{FF2B5EF4-FFF2-40B4-BE49-F238E27FC236}">
                <a16:creationId xmlns:a16="http://schemas.microsoft.com/office/drawing/2014/main" id="{35D2A3B4-B602-4B39-B317-18CC82FC1E63}"/>
              </a:ext>
            </a:extLst>
          </p:cNvPr>
          <p:cNvSpPr>
            <a:spLocks noGrp="1"/>
          </p:cNvSpPr>
          <p:nvPr>
            <p:ph type="sldNum" sz="quarter" idx="12"/>
          </p:nvPr>
        </p:nvSpPr>
        <p:spPr bwMode="white"/>
        <p:txBody>
          <a:bodyPr/>
          <a:lstStyle>
            <a:lvl1pPr>
              <a:defRPr>
                <a:solidFill>
                  <a:schemeClr val="bg1"/>
                </a:solidFill>
              </a:defRPr>
            </a:lvl1pPr>
          </a:lstStyle>
          <a:p>
            <a:fld id="{0165B0C6-AD63-4B9C-AB2F-9350F21B15E6}" type="slidenum">
              <a:rPr lang="en-US" smtClean="0"/>
              <a:pPr/>
              <a:t>‹#›</a:t>
            </a:fld>
            <a:endParaRPr lang="en-US"/>
          </a:p>
        </p:txBody>
      </p:sp>
      <p:sp>
        <p:nvSpPr>
          <p:cNvPr id="9" name="Subtitle 2">
            <a:extLst>
              <a:ext uri="{FF2B5EF4-FFF2-40B4-BE49-F238E27FC236}">
                <a16:creationId xmlns:a16="http://schemas.microsoft.com/office/drawing/2014/main" id="{986F3007-923D-421D-9151-6B92D9570E03}"/>
              </a:ext>
            </a:extLst>
          </p:cNvPr>
          <p:cNvSpPr>
            <a:spLocks noGrp="1"/>
          </p:cNvSpPr>
          <p:nvPr>
            <p:ph type="subTitle" idx="13"/>
          </p:nvPr>
        </p:nvSpPr>
        <p:spPr>
          <a:xfrm>
            <a:off x="576071" y="1280160"/>
            <a:ext cx="5440554" cy="457200"/>
          </a:xfrm>
        </p:spPr>
        <p:txBody>
          <a:bodyPr anchor="t"/>
          <a:lstStyle>
            <a:lvl1pPr marL="0" indent="0" algn="l">
              <a:lnSpc>
                <a:spcPct val="100000"/>
              </a:lnSpc>
              <a:spcBef>
                <a:spcPts val="0"/>
              </a:spcBef>
              <a:buNone/>
              <a:defRPr sz="1600" b="1">
                <a:solidFill>
                  <a:srgbClr val="7F7F7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Picture 10">
            <a:extLst>
              <a:ext uri="{FF2B5EF4-FFF2-40B4-BE49-F238E27FC236}">
                <a16:creationId xmlns:a16="http://schemas.microsoft.com/office/drawing/2014/main" id="{A1372F9E-ED7D-4C63-9FF6-04DBAEA5E5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1729"/>
            <a:ext cx="1371600" cy="270903"/>
          </a:xfrm>
          <a:prstGeom prst="rect">
            <a:avLst/>
          </a:prstGeom>
        </p:spPr>
      </p:pic>
    </p:spTree>
    <p:extLst>
      <p:ext uri="{BB962C8B-B14F-4D97-AF65-F5344CB8AC3E}">
        <p14:creationId xmlns:p14="http://schemas.microsoft.com/office/powerpoint/2010/main" val="3928446532"/>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95426BA3-AF12-400E-A8D6-3CAB8878B92A}"/>
              </a:ext>
            </a:extLst>
          </p:cNvPr>
          <p:cNvGraphicFramePr>
            <a:graphicFrameLocks noGrp="1"/>
          </p:cNvGraphicFramePr>
          <p:nvPr userDrawn="1"/>
        </p:nvGraphicFramePr>
        <p:xfrm>
          <a:off x="0" y="6355080"/>
          <a:ext cx="12198096" cy="512064"/>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1839936348"/>
                    </a:ext>
                  </a:extLst>
                </a:gridCol>
                <a:gridCol w="10369296">
                  <a:extLst>
                    <a:ext uri="{9D8B030D-6E8A-4147-A177-3AD203B41FA5}">
                      <a16:colId xmlns:a16="http://schemas.microsoft.com/office/drawing/2014/main" val="1375401518"/>
                    </a:ext>
                  </a:extLst>
                </a:gridCol>
              </a:tblGrid>
              <a:tr h="512064">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854575129"/>
                  </a:ext>
                </a:extLst>
              </a:tr>
            </a:tbl>
          </a:graphicData>
        </a:graphic>
      </p:graphicFrame>
      <p:sp>
        <p:nvSpPr>
          <p:cNvPr id="2" name="Title 1">
            <a:extLst>
              <a:ext uri="{FF2B5EF4-FFF2-40B4-BE49-F238E27FC236}">
                <a16:creationId xmlns:a16="http://schemas.microsoft.com/office/drawing/2014/main" id="{B59DDF1A-4098-485A-A397-5FB969CB30BD}"/>
              </a:ext>
            </a:extLst>
          </p:cNvPr>
          <p:cNvSpPr>
            <a:spLocks noGrp="1"/>
          </p:cNvSpPr>
          <p:nvPr>
            <p:ph type="title"/>
          </p:nvPr>
        </p:nvSpPr>
        <p:spPr>
          <a:xfrm>
            <a:off x="576072" y="365125"/>
            <a:ext cx="11064240" cy="822960"/>
          </a:xfrm>
        </p:spPr>
        <p:txBody>
          <a:bodyPr/>
          <a:lstStyle/>
          <a:p>
            <a:r>
              <a:rPr lang="en-US"/>
              <a:t>Click to edit Master title style</a:t>
            </a:r>
          </a:p>
        </p:txBody>
      </p:sp>
      <p:sp>
        <p:nvSpPr>
          <p:cNvPr id="4" name="Footer Placeholder 3">
            <a:extLst>
              <a:ext uri="{FF2B5EF4-FFF2-40B4-BE49-F238E27FC236}">
                <a16:creationId xmlns:a16="http://schemas.microsoft.com/office/drawing/2014/main" id="{5DD4507E-9C97-4F87-8AF2-52E8B69FB18E}"/>
              </a:ext>
            </a:extLst>
          </p:cNvPr>
          <p:cNvSpPr>
            <a:spLocks noGrp="1"/>
          </p:cNvSpPr>
          <p:nvPr>
            <p:ph type="ftr" sz="quarter" idx="11"/>
          </p:nvPr>
        </p:nvSpPr>
        <p:spPr bwMode="white">
          <a:xfrm>
            <a:off x="7406640" y="6492240"/>
            <a:ext cx="4114800" cy="182880"/>
          </a:xfrm>
        </p:spPr>
        <p:txBody>
          <a:bodyPr/>
          <a:lstStyle>
            <a:lvl1pPr algn="r">
              <a:defRPr>
                <a:solidFill>
                  <a:schemeClr val="bg1"/>
                </a:solidFill>
              </a:defRPr>
            </a:lvl1pPr>
          </a:lstStyle>
          <a:p>
            <a:r>
              <a:rPr lang="en-US"/>
              <a:t>Approved for External Release</a:t>
            </a:r>
          </a:p>
        </p:txBody>
      </p:sp>
      <p:sp>
        <p:nvSpPr>
          <p:cNvPr id="5" name="Slide Number Placeholder 4">
            <a:extLst>
              <a:ext uri="{FF2B5EF4-FFF2-40B4-BE49-F238E27FC236}">
                <a16:creationId xmlns:a16="http://schemas.microsoft.com/office/drawing/2014/main" id="{EF6D890D-C423-4E45-99FC-2897EDA98019}"/>
              </a:ext>
            </a:extLst>
          </p:cNvPr>
          <p:cNvSpPr>
            <a:spLocks noGrp="1"/>
          </p:cNvSpPr>
          <p:nvPr>
            <p:ph type="sldNum" sz="quarter" idx="12"/>
          </p:nvPr>
        </p:nvSpPr>
        <p:spPr bwMode="white"/>
        <p:txBody>
          <a:bodyPr/>
          <a:lstStyle>
            <a:lvl1pPr>
              <a:defRPr>
                <a:solidFill>
                  <a:schemeClr val="bg1"/>
                </a:solidFill>
              </a:defRPr>
            </a:lvl1pPr>
          </a:lstStyle>
          <a:p>
            <a:fld id="{0165B0C6-AD63-4B9C-AB2F-9350F21B15E6}" type="slidenum">
              <a:rPr lang="en-US" smtClean="0"/>
              <a:pPr/>
              <a:t>‹#›</a:t>
            </a:fld>
            <a:endParaRPr lang="en-US"/>
          </a:p>
        </p:txBody>
      </p:sp>
      <p:pic>
        <p:nvPicPr>
          <p:cNvPr id="8" name="Picture 7">
            <a:extLst>
              <a:ext uri="{FF2B5EF4-FFF2-40B4-BE49-F238E27FC236}">
                <a16:creationId xmlns:a16="http://schemas.microsoft.com/office/drawing/2014/main" id="{607C3DB2-2156-45E9-A2BF-BED03DDE15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1729"/>
            <a:ext cx="1371600" cy="270903"/>
          </a:xfrm>
          <a:prstGeom prst="rect">
            <a:avLst/>
          </a:prstGeom>
        </p:spPr>
      </p:pic>
    </p:spTree>
    <p:extLst>
      <p:ext uri="{BB962C8B-B14F-4D97-AF65-F5344CB8AC3E}">
        <p14:creationId xmlns:p14="http://schemas.microsoft.com/office/powerpoint/2010/main" val="37684260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C9D08CAD-493E-48DD-A14B-01743DE6548F}"/>
              </a:ext>
            </a:extLst>
          </p:cNvPr>
          <p:cNvGraphicFramePr>
            <a:graphicFrameLocks noGrp="1"/>
          </p:cNvGraphicFramePr>
          <p:nvPr userDrawn="1"/>
        </p:nvGraphicFramePr>
        <p:xfrm>
          <a:off x="0" y="6355080"/>
          <a:ext cx="12198096" cy="512064"/>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1839936348"/>
                    </a:ext>
                  </a:extLst>
                </a:gridCol>
                <a:gridCol w="10369296">
                  <a:extLst>
                    <a:ext uri="{9D8B030D-6E8A-4147-A177-3AD203B41FA5}">
                      <a16:colId xmlns:a16="http://schemas.microsoft.com/office/drawing/2014/main" val="1375401518"/>
                    </a:ext>
                  </a:extLst>
                </a:gridCol>
              </a:tblGrid>
              <a:tr h="512064">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854575129"/>
                  </a:ext>
                </a:extLst>
              </a:tr>
            </a:tbl>
          </a:graphicData>
        </a:graphic>
      </p:graphicFrame>
      <p:sp>
        <p:nvSpPr>
          <p:cNvPr id="2" name="Title 1">
            <a:extLst>
              <a:ext uri="{FF2B5EF4-FFF2-40B4-BE49-F238E27FC236}">
                <a16:creationId xmlns:a16="http://schemas.microsoft.com/office/drawing/2014/main" id="{9225C834-92D7-443A-B438-EB7B86C8BFFB}"/>
              </a:ext>
            </a:extLst>
          </p:cNvPr>
          <p:cNvSpPr>
            <a:spLocks noGrp="1"/>
          </p:cNvSpPr>
          <p:nvPr>
            <p:ph type="title"/>
          </p:nvPr>
        </p:nvSpPr>
        <p:spPr>
          <a:xfrm>
            <a:off x="576072" y="365125"/>
            <a:ext cx="11064240" cy="82296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195D0D6C-2EAB-4880-A732-DEC2C17288DE}"/>
              </a:ext>
            </a:extLst>
          </p:cNvPr>
          <p:cNvSpPr>
            <a:spLocks noGrp="1"/>
          </p:cNvSpPr>
          <p:nvPr>
            <p:ph sz="half" idx="1"/>
          </p:nvPr>
        </p:nvSpPr>
        <p:spPr>
          <a:xfrm>
            <a:off x="576071" y="1280160"/>
            <a:ext cx="5440553" cy="4846320"/>
          </a:xfrm>
        </p:spPr>
        <p:txBody>
          <a:bodyPr/>
          <a:lstStyle>
            <a:lvl1pPr>
              <a:defRPr sz="2000"/>
            </a:lvl1pPr>
            <a:lvl2pPr>
              <a:defRPr sz="2000"/>
            </a:lvl2pPr>
            <a:lvl3pPr>
              <a:defRPr sz="1600"/>
            </a:lvl3pPr>
            <a:lvl4pPr>
              <a:defRPr sz="14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98F9AF-05A2-4210-91F5-EEBE612BA04D}"/>
              </a:ext>
            </a:extLst>
          </p:cNvPr>
          <p:cNvSpPr>
            <a:spLocks noGrp="1"/>
          </p:cNvSpPr>
          <p:nvPr>
            <p:ph sz="half" idx="2"/>
          </p:nvPr>
        </p:nvSpPr>
        <p:spPr>
          <a:xfrm>
            <a:off x="6199759" y="1280160"/>
            <a:ext cx="5440553" cy="4846320"/>
          </a:xfrm>
        </p:spPr>
        <p:txBody>
          <a:bodyPr/>
          <a:lstStyle>
            <a:lvl1pPr>
              <a:defRPr sz="2000"/>
            </a:lvl1pPr>
            <a:lvl2pPr>
              <a:defRPr sz="2000"/>
            </a:lvl2pPr>
            <a:lvl3pPr>
              <a:defRPr sz="1600"/>
            </a:lvl3pPr>
            <a:lvl4pPr>
              <a:defRPr sz="14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68CA09AD-FEE0-461C-A1F0-0A84668B9A3B}"/>
              </a:ext>
            </a:extLst>
          </p:cNvPr>
          <p:cNvSpPr>
            <a:spLocks noGrp="1"/>
          </p:cNvSpPr>
          <p:nvPr>
            <p:ph type="ftr" sz="quarter" idx="11"/>
          </p:nvPr>
        </p:nvSpPr>
        <p:spPr bwMode="white">
          <a:xfrm>
            <a:off x="7406640" y="6492240"/>
            <a:ext cx="4114800" cy="182880"/>
          </a:xfrm>
        </p:spPr>
        <p:txBody>
          <a:bodyPr/>
          <a:lstStyle>
            <a:lvl1pPr algn="r">
              <a:defRPr>
                <a:solidFill>
                  <a:schemeClr val="bg1"/>
                </a:solidFill>
              </a:defRPr>
            </a:lvl1pPr>
          </a:lstStyle>
          <a:p>
            <a:r>
              <a:rPr lang="en-US"/>
              <a:t>Approved for External Release</a:t>
            </a:r>
          </a:p>
        </p:txBody>
      </p:sp>
      <p:sp>
        <p:nvSpPr>
          <p:cNvPr id="7" name="Slide Number Placeholder 6">
            <a:extLst>
              <a:ext uri="{FF2B5EF4-FFF2-40B4-BE49-F238E27FC236}">
                <a16:creationId xmlns:a16="http://schemas.microsoft.com/office/drawing/2014/main" id="{E6F4E1DB-AD51-4F8C-BEC9-75BC04644718}"/>
              </a:ext>
            </a:extLst>
          </p:cNvPr>
          <p:cNvSpPr>
            <a:spLocks noGrp="1"/>
          </p:cNvSpPr>
          <p:nvPr>
            <p:ph type="sldNum" sz="quarter" idx="12"/>
          </p:nvPr>
        </p:nvSpPr>
        <p:spPr bwMode="white"/>
        <p:txBody>
          <a:bodyPr/>
          <a:lstStyle>
            <a:lvl1pPr>
              <a:defRPr>
                <a:solidFill>
                  <a:schemeClr val="bg1"/>
                </a:solidFill>
              </a:defRPr>
            </a:lvl1pPr>
          </a:lstStyle>
          <a:p>
            <a:fld id="{0165B0C6-AD63-4B9C-AB2F-9350F21B15E6}" type="slidenum">
              <a:rPr lang="en-US" smtClean="0"/>
              <a:pPr/>
              <a:t>‹#›</a:t>
            </a:fld>
            <a:endParaRPr lang="en-US"/>
          </a:p>
        </p:txBody>
      </p:sp>
      <p:pic>
        <p:nvPicPr>
          <p:cNvPr id="10" name="Picture 9">
            <a:extLst>
              <a:ext uri="{FF2B5EF4-FFF2-40B4-BE49-F238E27FC236}">
                <a16:creationId xmlns:a16="http://schemas.microsoft.com/office/drawing/2014/main" id="{42CF2FB8-0679-44AF-A0C2-59CA07D6FF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1729"/>
            <a:ext cx="1371600" cy="270903"/>
          </a:xfrm>
          <a:prstGeom prst="rect">
            <a:avLst/>
          </a:prstGeom>
        </p:spPr>
      </p:pic>
    </p:spTree>
    <p:extLst>
      <p:ext uri="{BB962C8B-B14F-4D97-AF65-F5344CB8AC3E}">
        <p14:creationId xmlns:p14="http://schemas.microsoft.com/office/powerpoint/2010/main" val="174234471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Break Dark Background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A2E268F-C06D-4F4E-BF82-72B711DD1660}"/>
              </a:ext>
            </a:extLst>
          </p:cNvPr>
          <p:cNvSpPr>
            <a:spLocks noGrp="1"/>
          </p:cNvSpPr>
          <p:nvPr>
            <p:ph type="pic" sz="quarter" idx="13" hasCustomPrompt="1"/>
          </p:nvPr>
        </p:nvSpPr>
        <p:spPr>
          <a:xfrm>
            <a:off x="-1" y="0"/>
            <a:ext cx="12198096" cy="6355080"/>
          </a:xfrm>
          <a:solidFill>
            <a:schemeClr val="bg1">
              <a:lumMod val="75000"/>
            </a:schemeClr>
          </a:solidFill>
        </p:spPr>
        <p:txBody>
          <a:bodyPr lIns="914400" tIns="274320" rIns="0"/>
          <a:lstStyle>
            <a:lvl1pPr>
              <a:defRPr/>
            </a:lvl1pPr>
          </a:lstStyle>
          <a:p>
            <a:r>
              <a:rPr lang="en-US"/>
              <a:t>Drag dark background picture to placeholder or click icon to add, then send to back</a:t>
            </a:r>
          </a:p>
        </p:txBody>
      </p:sp>
      <p:graphicFrame>
        <p:nvGraphicFramePr>
          <p:cNvPr id="10" name="Table 9">
            <a:extLst>
              <a:ext uri="{FF2B5EF4-FFF2-40B4-BE49-F238E27FC236}">
                <a16:creationId xmlns:a16="http://schemas.microsoft.com/office/drawing/2014/main" id="{2E97A73F-A528-48B9-A889-3BDEBDDED629}"/>
              </a:ext>
            </a:extLst>
          </p:cNvPr>
          <p:cNvGraphicFramePr>
            <a:graphicFrameLocks noGrp="1"/>
          </p:cNvGraphicFramePr>
          <p:nvPr userDrawn="1"/>
        </p:nvGraphicFramePr>
        <p:xfrm>
          <a:off x="0" y="6355080"/>
          <a:ext cx="12198096" cy="512064"/>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1839936348"/>
                    </a:ext>
                  </a:extLst>
                </a:gridCol>
                <a:gridCol w="10369296">
                  <a:extLst>
                    <a:ext uri="{9D8B030D-6E8A-4147-A177-3AD203B41FA5}">
                      <a16:colId xmlns:a16="http://schemas.microsoft.com/office/drawing/2014/main" val="1375401518"/>
                    </a:ext>
                  </a:extLst>
                </a:gridCol>
              </a:tblGrid>
              <a:tr h="512064">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854575129"/>
                  </a:ext>
                </a:extLst>
              </a:tr>
            </a:tbl>
          </a:graphicData>
        </a:graphic>
      </p:graphicFrame>
      <p:sp>
        <p:nvSpPr>
          <p:cNvPr id="2" name="Title 1">
            <a:extLst>
              <a:ext uri="{FF2B5EF4-FFF2-40B4-BE49-F238E27FC236}">
                <a16:creationId xmlns:a16="http://schemas.microsoft.com/office/drawing/2014/main" id="{452AAE02-767D-4BDF-B891-5E0BC4CD7F10}"/>
              </a:ext>
            </a:extLst>
          </p:cNvPr>
          <p:cNvSpPr>
            <a:spLocks noGrp="1"/>
          </p:cNvSpPr>
          <p:nvPr>
            <p:ph type="title"/>
          </p:nvPr>
        </p:nvSpPr>
        <p:spPr>
          <a:xfrm>
            <a:off x="941832" y="1554480"/>
            <a:ext cx="10698480" cy="1188720"/>
          </a:xfrm>
        </p:spPr>
        <p:txBody>
          <a:bodyPr anchor="b"/>
          <a:lstStyle>
            <a:lvl1pPr>
              <a:defRPr sz="45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CCC73A7D-A198-47DF-A3EF-CB79CB66D202}"/>
              </a:ext>
            </a:extLst>
          </p:cNvPr>
          <p:cNvSpPr>
            <a:spLocks noGrp="1"/>
          </p:cNvSpPr>
          <p:nvPr>
            <p:ph type="body" idx="1"/>
          </p:nvPr>
        </p:nvSpPr>
        <p:spPr>
          <a:xfrm>
            <a:off x="941832" y="3017520"/>
            <a:ext cx="10698480" cy="1828800"/>
          </a:xfrm>
        </p:spPr>
        <p:txBody>
          <a:bodyPr/>
          <a:lstStyle>
            <a:lvl1pPr marL="0" indent="0">
              <a:spcBef>
                <a:spcPts val="0"/>
              </a:spcBef>
              <a:spcAft>
                <a:spcPts val="0"/>
              </a:spcAft>
              <a:buNone/>
              <a:defRPr sz="2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883142F6-F78D-4B05-B9CC-7FF9EB0DC443}"/>
              </a:ext>
            </a:extLst>
          </p:cNvPr>
          <p:cNvSpPr>
            <a:spLocks noGrp="1"/>
          </p:cNvSpPr>
          <p:nvPr>
            <p:ph type="ftr" sz="quarter" idx="11"/>
          </p:nvPr>
        </p:nvSpPr>
        <p:spPr bwMode="white">
          <a:xfrm>
            <a:off x="7406640" y="6492240"/>
            <a:ext cx="4114800" cy="182880"/>
          </a:xfrm>
        </p:spPr>
        <p:txBody>
          <a:bodyPr/>
          <a:lstStyle>
            <a:lvl1pPr algn="r">
              <a:defRPr i="1">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68F8EFA4-B8CF-47E0-BB7A-73CECEA16B92}"/>
              </a:ext>
            </a:extLst>
          </p:cNvPr>
          <p:cNvSpPr>
            <a:spLocks noGrp="1"/>
          </p:cNvSpPr>
          <p:nvPr>
            <p:ph type="sldNum" sz="quarter" idx="12"/>
          </p:nvPr>
        </p:nvSpPr>
        <p:spPr bwMode="white"/>
        <p:txBody>
          <a:bodyPr/>
          <a:lstStyle>
            <a:lvl1pPr>
              <a:defRPr>
                <a:solidFill>
                  <a:schemeClr val="bg1"/>
                </a:solidFill>
              </a:defRPr>
            </a:lvl1pPr>
          </a:lstStyle>
          <a:p>
            <a:fld id="{0165B0C6-AD63-4B9C-AB2F-9350F21B15E6}" type="slidenum">
              <a:rPr lang="en-US" smtClean="0"/>
              <a:pPr/>
              <a:t>‹#›</a:t>
            </a:fld>
            <a:endParaRPr lang="en-US"/>
          </a:p>
        </p:txBody>
      </p:sp>
      <p:pic>
        <p:nvPicPr>
          <p:cNvPr id="11" name="Picture 10">
            <a:extLst>
              <a:ext uri="{FF2B5EF4-FFF2-40B4-BE49-F238E27FC236}">
                <a16:creationId xmlns:a16="http://schemas.microsoft.com/office/drawing/2014/main" id="{EDE7C8A6-4110-44C2-AD7B-5ECDE590B8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1729"/>
            <a:ext cx="1371600" cy="270903"/>
          </a:xfrm>
          <a:prstGeom prst="rect">
            <a:avLst/>
          </a:prstGeom>
        </p:spPr>
      </p:pic>
    </p:spTree>
    <p:extLst>
      <p:ext uri="{BB962C8B-B14F-4D97-AF65-F5344CB8AC3E}">
        <p14:creationId xmlns:p14="http://schemas.microsoft.com/office/powerpoint/2010/main" val="25946973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7ABE7C74-76FF-4D1B-A3DE-C8C4EDED9DC8}"/>
              </a:ext>
            </a:extLst>
          </p:cNvPr>
          <p:cNvGraphicFramePr>
            <a:graphicFrameLocks noGrp="1"/>
          </p:cNvGraphicFramePr>
          <p:nvPr userDrawn="1"/>
        </p:nvGraphicFramePr>
        <p:xfrm>
          <a:off x="0" y="6355080"/>
          <a:ext cx="12198096" cy="512064"/>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1839936348"/>
                    </a:ext>
                  </a:extLst>
                </a:gridCol>
                <a:gridCol w="10369296">
                  <a:extLst>
                    <a:ext uri="{9D8B030D-6E8A-4147-A177-3AD203B41FA5}">
                      <a16:colId xmlns:a16="http://schemas.microsoft.com/office/drawing/2014/main" val="1375401518"/>
                    </a:ext>
                  </a:extLst>
                </a:gridCol>
              </a:tblGrid>
              <a:tr h="512064">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854575129"/>
                  </a:ext>
                </a:extLst>
              </a:tr>
            </a:tbl>
          </a:graphicData>
        </a:graphic>
      </p:graphicFrame>
      <p:sp>
        <p:nvSpPr>
          <p:cNvPr id="2" name="Title 1">
            <a:extLst>
              <a:ext uri="{FF2B5EF4-FFF2-40B4-BE49-F238E27FC236}">
                <a16:creationId xmlns:a16="http://schemas.microsoft.com/office/drawing/2014/main" id="{B209B8D3-CC09-4E46-A977-FB9B864DAF2E}"/>
              </a:ext>
            </a:extLst>
          </p:cNvPr>
          <p:cNvSpPr>
            <a:spLocks noGrp="1"/>
          </p:cNvSpPr>
          <p:nvPr>
            <p:ph type="title"/>
          </p:nvPr>
        </p:nvSpPr>
        <p:spPr>
          <a:xfrm>
            <a:off x="576072" y="365125"/>
            <a:ext cx="11064240" cy="822960"/>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0841CE-7B10-4DFB-A265-BDCA8379E78A}"/>
              </a:ext>
            </a:extLst>
          </p:cNvPr>
          <p:cNvSpPr>
            <a:spLocks noGrp="1"/>
          </p:cNvSpPr>
          <p:nvPr>
            <p:ph type="body" idx="1"/>
          </p:nvPr>
        </p:nvSpPr>
        <p:spPr>
          <a:xfrm>
            <a:off x="576071" y="1280160"/>
            <a:ext cx="5440554" cy="457200"/>
          </a:xfrm>
        </p:spPr>
        <p:txBody>
          <a:bodyPr anchor="t"/>
          <a:lstStyle>
            <a:lvl1pPr marL="0" indent="0">
              <a:lnSpc>
                <a:spcPct val="100000"/>
              </a:lnSpc>
              <a:spcBef>
                <a:spcPts val="0"/>
              </a:spcBef>
              <a:buNone/>
              <a:defRPr sz="1600" b="1">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296B4DE-D4CD-43E1-B3F7-1215418C6DD4}"/>
              </a:ext>
            </a:extLst>
          </p:cNvPr>
          <p:cNvSpPr>
            <a:spLocks noGrp="1"/>
          </p:cNvSpPr>
          <p:nvPr>
            <p:ph sz="half" idx="2"/>
          </p:nvPr>
        </p:nvSpPr>
        <p:spPr>
          <a:xfrm>
            <a:off x="576071" y="1920240"/>
            <a:ext cx="5440554" cy="4206240"/>
          </a:xfrm>
        </p:spPr>
        <p:txBody>
          <a:bodyPr/>
          <a:lstStyle>
            <a:lvl1pPr>
              <a:defRPr sz="2000"/>
            </a:lvl1pPr>
            <a:lvl2pPr>
              <a:defRPr sz="2000"/>
            </a:lvl2pPr>
            <a:lvl3pPr>
              <a:defRPr sz="1600"/>
            </a:lvl3pPr>
            <a:lvl4pPr>
              <a:defRPr sz="14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C7959A-24F2-4974-A998-D819B6DBC150}"/>
              </a:ext>
            </a:extLst>
          </p:cNvPr>
          <p:cNvSpPr>
            <a:spLocks noGrp="1"/>
          </p:cNvSpPr>
          <p:nvPr>
            <p:ph type="body" sz="quarter" idx="3"/>
          </p:nvPr>
        </p:nvSpPr>
        <p:spPr>
          <a:xfrm>
            <a:off x="6199758" y="1280160"/>
            <a:ext cx="5440554" cy="457200"/>
          </a:xfrm>
        </p:spPr>
        <p:txBody>
          <a:bodyPr anchor="t"/>
          <a:lstStyle>
            <a:lvl1pPr marL="0" indent="0">
              <a:lnSpc>
                <a:spcPct val="100000"/>
              </a:lnSpc>
              <a:spcBef>
                <a:spcPts val="0"/>
              </a:spcBef>
              <a:buNone/>
              <a:defRPr sz="1600" b="1">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C41D07A-C844-44F1-94C9-C09FB5E2A81C}"/>
              </a:ext>
            </a:extLst>
          </p:cNvPr>
          <p:cNvSpPr>
            <a:spLocks noGrp="1"/>
          </p:cNvSpPr>
          <p:nvPr>
            <p:ph sz="quarter" idx="4"/>
          </p:nvPr>
        </p:nvSpPr>
        <p:spPr>
          <a:xfrm>
            <a:off x="6199758" y="1920240"/>
            <a:ext cx="5440554" cy="4206240"/>
          </a:xfrm>
        </p:spPr>
        <p:txBody>
          <a:bodyPr/>
          <a:lstStyle>
            <a:lvl1pPr>
              <a:defRPr sz="2000"/>
            </a:lvl1pPr>
            <a:lvl2pPr>
              <a:defRPr sz="2000"/>
            </a:lvl2pPr>
            <a:lvl3pPr>
              <a:defRPr sz="1600"/>
            </a:lvl3pPr>
            <a:lvl4pPr>
              <a:defRPr sz="14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2490566E-2BEF-48E8-A19B-C4CC8EAC19B7}"/>
              </a:ext>
            </a:extLst>
          </p:cNvPr>
          <p:cNvSpPr>
            <a:spLocks noGrp="1"/>
          </p:cNvSpPr>
          <p:nvPr>
            <p:ph type="ftr" sz="quarter" idx="11"/>
          </p:nvPr>
        </p:nvSpPr>
        <p:spPr bwMode="white">
          <a:xfrm>
            <a:off x="7406640" y="6492240"/>
            <a:ext cx="4114800" cy="182880"/>
          </a:xfrm>
        </p:spPr>
        <p:txBody>
          <a:bodyPr/>
          <a:lstStyle>
            <a:lvl1pPr algn="r">
              <a:defRPr>
                <a:solidFill>
                  <a:schemeClr val="bg1"/>
                </a:solidFill>
              </a:defRPr>
            </a:lvl1pPr>
          </a:lstStyle>
          <a:p>
            <a:r>
              <a:rPr lang="en-US"/>
              <a:t>Approved for External Release</a:t>
            </a:r>
          </a:p>
        </p:txBody>
      </p:sp>
      <p:sp>
        <p:nvSpPr>
          <p:cNvPr id="9" name="Slide Number Placeholder 8">
            <a:extLst>
              <a:ext uri="{FF2B5EF4-FFF2-40B4-BE49-F238E27FC236}">
                <a16:creationId xmlns:a16="http://schemas.microsoft.com/office/drawing/2014/main" id="{D1E8D924-64F5-413E-8103-408FA4D09808}"/>
              </a:ext>
            </a:extLst>
          </p:cNvPr>
          <p:cNvSpPr>
            <a:spLocks noGrp="1"/>
          </p:cNvSpPr>
          <p:nvPr>
            <p:ph type="sldNum" sz="quarter" idx="12"/>
          </p:nvPr>
        </p:nvSpPr>
        <p:spPr bwMode="white"/>
        <p:txBody>
          <a:bodyPr/>
          <a:lstStyle>
            <a:lvl1pPr>
              <a:defRPr>
                <a:solidFill>
                  <a:schemeClr val="bg1"/>
                </a:solidFill>
              </a:defRPr>
            </a:lvl1pPr>
          </a:lstStyle>
          <a:p>
            <a:fld id="{0165B0C6-AD63-4B9C-AB2F-9350F21B15E6}" type="slidenum">
              <a:rPr lang="en-US" smtClean="0"/>
              <a:pPr/>
              <a:t>‹#›</a:t>
            </a:fld>
            <a:endParaRPr lang="en-US"/>
          </a:p>
        </p:txBody>
      </p:sp>
      <p:pic>
        <p:nvPicPr>
          <p:cNvPr id="12" name="Picture 11">
            <a:extLst>
              <a:ext uri="{FF2B5EF4-FFF2-40B4-BE49-F238E27FC236}">
                <a16:creationId xmlns:a16="http://schemas.microsoft.com/office/drawing/2014/main" id="{E58DA684-F277-4AD5-837C-BB194FFEFE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1729"/>
            <a:ext cx="1371600" cy="270903"/>
          </a:xfrm>
          <a:prstGeom prst="rect">
            <a:avLst/>
          </a:prstGeom>
        </p:spPr>
      </p:pic>
    </p:spTree>
    <p:extLst>
      <p:ext uri="{BB962C8B-B14F-4D97-AF65-F5344CB8AC3E}">
        <p14:creationId xmlns:p14="http://schemas.microsoft.com/office/powerpoint/2010/main" val="3351862815"/>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4358EABF-2051-4B05-8E21-A208A7504D9B}"/>
              </a:ext>
            </a:extLst>
          </p:cNvPr>
          <p:cNvGraphicFramePr>
            <a:graphicFrameLocks noGrp="1"/>
          </p:cNvGraphicFramePr>
          <p:nvPr userDrawn="1"/>
        </p:nvGraphicFramePr>
        <p:xfrm>
          <a:off x="0" y="6355080"/>
          <a:ext cx="12198096" cy="512064"/>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1839936348"/>
                    </a:ext>
                  </a:extLst>
                </a:gridCol>
                <a:gridCol w="10369296">
                  <a:extLst>
                    <a:ext uri="{9D8B030D-6E8A-4147-A177-3AD203B41FA5}">
                      <a16:colId xmlns:a16="http://schemas.microsoft.com/office/drawing/2014/main" val="1375401518"/>
                    </a:ext>
                  </a:extLst>
                </a:gridCol>
              </a:tblGrid>
              <a:tr h="512064">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854575129"/>
                  </a:ext>
                </a:extLst>
              </a:tr>
            </a:tbl>
          </a:graphicData>
        </a:graphic>
      </p:graphicFrame>
      <p:sp>
        <p:nvSpPr>
          <p:cNvPr id="3" name="Footer Placeholder 2">
            <a:extLst>
              <a:ext uri="{FF2B5EF4-FFF2-40B4-BE49-F238E27FC236}">
                <a16:creationId xmlns:a16="http://schemas.microsoft.com/office/drawing/2014/main" id="{51CA2A93-1DCD-4EAF-ACFD-0B2FA3A9F391}"/>
              </a:ext>
            </a:extLst>
          </p:cNvPr>
          <p:cNvSpPr>
            <a:spLocks noGrp="1"/>
          </p:cNvSpPr>
          <p:nvPr>
            <p:ph type="ftr" sz="quarter" idx="11"/>
          </p:nvPr>
        </p:nvSpPr>
        <p:spPr bwMode="white">
          <a:xfrm>
            <a:off x="7406640" y="6492240"/>
            <a:ext cx="4114800" cy="182880"/>
          </a:xfrm>
        </p:spPr>
        <p:txBody>
          <a:bodyPr/>
          <a:lstStyle>
            <a:lvl1pPr algn="r">
              <a:defRPr>
                <a:solidFill>
                  <a:schemeClr val="bg1"/>
                </a:solidFill>
              </a:defRPr>
            </a:lvl1pPr>
          </a:lstStyle>
          <a:p>
            <a:r>
              <a:rPr lang="en-US"/>
              <a:t>Approved for External Release</a:t>
            </a:r>
          </a:p>
        </p:txBody>
      </p:sp>
      <p:sp>
        <p:nvSpPr>
          <p:cNvPr id="4" name="Slide Number Placeholder 3">
            <a:extLst>
              <a:ext uri="{FF2B5EF4-FFF2-40B4-BE49-F238E27FC236}">
                <a16:creationId xmlns:a16="http://schemas.microsoft.com/office/drawing/2014/main" id="{84A0CAD5-EB07-4377-993D-440B6335AA99}"/>
              </a:ext>
            </a:extLst>
          </p:cNvPr>
          <p:cNvSpPr>
            <a:spLocks noGrp="1"/>
          </p:cNvSpPr>
          <p:nvPr>
            <p:ph type="sldNum" sz="quarter" idx="12"/>
          </p:nvPr>
        </p:nvSpPr>
        <p:spPr bwMode="white"/>
        <p:txBody>
          <a:bodyPr/>
          <a:lstStyle>
            <a:lvl1pPr>
              <a:defRPr>
                <a:solidFill>
                  <a:schemeClr val="bg1"/>
                </a:solidFill>
              </a:defRPr>
            </a:lvl1pPr>
          </a:lstStyle>
          <a:p>
            <a:fld id="{0165B0C6-AD63-4B9C-AB2F-9350F21B15E6}" type="slidenum">
              <a:rPr lang="en-US" smtClean="0"/>
              <a:pPr/>
              <a:t>‹#›</a:t>
            </a:fld>
            <a:endParaRPr lang="en-US"/>
          </a:p>
        </p:txBody>
      </p:sp>
      <p:pic>
        <p:nvPicPr>
          <p:cNvPr id="7" name="Picture 6">
            <a:extLst>
              <a:ext uri="{FF2B5EF4-FFF2-40B4-BE49-F238E27FC236}">
                <a16:creationId xmlns:a16="http://schemas.microsoft.com/office/drawing/2014/main" id="{116514C1-4401-4467-AB9B-669FF7CE62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1729"/>
            <a:ext cx="1371600" cy="270903"/>
          </a:xfrm>
          <a:prstGeom prst="rect">
            <a:avLst/>
          </a:prstGeom>
        </p:spPr>
      </p:pic>
    </p:spTree>
    <p:extLst>
      <p:ext uri="{BB962C8B-B14F-4D97-AF65-F5344CB8AC3E}">
        <p14:creationId xmlns:p14="http://schemas.microsoft.com/office/powerpoint/2010/main" val="38429015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Generic Headline + Content_im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72953-B7BF-1348-837B-8121DFAC2A5E}"/>
              </a:ext>
            </a:extLst>
          </p:cNvPr>
          <p:cNvSpPr>
            <a:spLocks noGrp="1"/>
          </p:cNvSpPr>
          <p:nvPr>
            <p:ph type="title" hasCustomPrompt="1"/>
          </p:nvPr>
        </p:nvSpPr>
        <p:spPr>
          <a:xfrm>
            <a:off x="1248332" y="65105"/>
            <a:ext cx="10744861" cy="1214420"/>
          </a:xfrm>
        </p:spPr>
        <p:txBody>
          <a:bodyPr anchor="ctr"/>
          <a:lstStyle>
            <a:lvl1pPr>
              <a:lnSpc>
                <a:spcPct val="100000"/>
              </a:lnSpc>
              <a:defRPr/>
            </a:lvl1pPr>
          </a:lstStyle>
          <a:p>
            <a:r>
              <a:rPr lang="en-US"/>
              <a:t>Click to edit Title – Content Paragraph Page </a:t>
            </a:r>
          </a:p>
        </p:txBody>
      </p:sp>
      <p:sp>
        <p:nvSpPr>
          <p:cNvPr id="4" name="Content Placeholder 3">
            <a:extLst>
              <a:ext uri="{FF2B5EF4-FFF2-40B4-BE49-F238E27FC236}">
                <a16:creationId xmlns:a16="http://schemas.microsoft.com/office/drawing/2014/main" id="{E26472C7-5C8E-0847-94A3-C061564DC8A8}"/>
              </a:ext>
            </a:extLst>
          </p:cNvPr>
          <p:cNvSpPr>
            <a:spLocks noGrp="1"/>
          </p:cNvSpPr>
          <p:nvPr>
            <p:ph sz="quarter" idx="10"/>
          </p:nvPr>
        </p:nvSpPr>
        <p:spPr>
          <a:xfrm>
            <a:off x="1248332" y="1602526"/>
            <a:ext cx="10499005" cy="4510244"/>
          </a:xfrm>
        </p:spPr>
        <p:txBody>
          <a:bodyPr/>
          <a:lstStyle>
            <a:lvl1pPr>
              <a:defRPr sz="2400"/>
            </a:lvl1pPr>
            <a:lvl2pPr>
              <a:defRPr sz="2133"/>
            </a:lvl2pPr>
            <a:lvl3pPr>
              <a:defRPr sz="1867"/>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hape 409">
            <a:extLst>
              <a:ext uri="{FF2B5EF4-FFF2-40B4-BE49-F238E27FC236}">
                <a16:creationId xmlns:a16="http://schemas.microsoft.com/office/drawing/2014/main" id="{4A955082-8921-B74C-99BC-BB1965ADA536}"/>
              </a:ext>
            </a:extLst>
          </p:cNvPr>
          <p:cNvSpPr/>
          <p:nvPr userDrawn="1"/>
        </p:nvSpPr>
        <p:spPr>
          <a:xfrm>
            <a:off x="1371260" y="6365539"/>
            <a:ext cx="10825960" cy="556363"/>
          </a:xfrm>
          <a:prstGeom prst="rect">
            <a:avLst/>
          </a:prstGeom>
          <a:solidFill>
            <a:srgbClr val="0371CE"/>
          </a:solidFill>
          <a:ln w="12700">
            <a:miter lim="400000"/>
          </a:ln>
        </p:spPr>
        <p:txBody>
          <a:bodyPr lIns="35719" tIns="35719" rIns="35719" bIns="35719" anchor="ctr"/>
          <a:lstStyle/>
          <a:p>
            <a:pPr>
              <a:defRPr sz="3200">
                <a:solidFill>
                  <a:srgbClr val="FFFFFF"/>
                </a:solidFill>
              </a:defRPr>
            </a:pPr>
            <a:endParaRPr sz="1600"/>
          </a:p>
        </p:txBody>
      </p:sp>
      <p:pic>
        <p:nvPicPr>
          <p:cNvPr id="14" name="CortevaLegal_HorColor_RGB.png">
            <a:extLst>
              <a:ext uri="{FF2B5EF4-FFF2-40B4-BE49-F238E27FC236}">
                <a16:creationId xmlns:a16="http://schemas.microsoft.com/office/drawing/2014/main" id="{44F40826-FCAD-3240-9054-759F0E8EEF7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09897" y="6468122"/>
            <a:ext cx="1179227" cy="286621"/>
          </a:xfrm>
          <a:prstGeom prst="rect">
            <a:avLst/>
          </a:prstGeom>
          <a:ln w="12700">
            <a:miter lim="400000"/>
          </a:ln>
        </p:spPr>
      </p:pic>
      <p:pic>
        <p:nvPicPr>
          <p:cNvPr id="9" name="Asset 4.png">
            <a:extLst>
              <a:ext uri="{FF2B5EF4-FFF2-40B4-BE49-F238E27FC236}">
                <a16:creationId xmlns:a16="http://schemas.microsoft.com/office/drawing/2014/main" id="{875DBEEB-C940-2E42-B1DF-A29B7A0409F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73033"/>
          <a:stretch/>
        </p:blipFill>
        <p:spPr>
          <a:xfrm>
            <a:off x="-13546" y="0"/>
            <a:ext cx="1302671" cy="1356627"/>
          </a:xfrm>
          <a:prstGeom prst="rect">
            <a:avLst/>
          </a:prstGeom>
          <a:ln w="12700">
            <a:miter lim="400000"/>
          </a:ln>
        </p:spPr>
      </p:pic>
      <p:sp>
        <p:nvSpPr>
          <p:cNvPr id="18" name="Slide Number Placeholder 3">
            <a:extLst>
              <a:ext uri="{FF2B5EF4-FFF2-40B4-BE49-F238E27FC236}">
                <a16:creationId xmlns:a16="http://schemas.microsoft.com/office/drawing/2014/main" id="{9430C29E-1744-9C4D-9815-AEF3DD3EE1C9}"/>
              </a:ext>
            </a:extLst>
          </p:cNvPr>
          <p:cNvSpPr txBox="1">
            <a:spLocks/>
          </p:cNvSpPr>
          <p:nvPr userDrawn="1"/>
        </p:nvSpPr>
        <p:spPr bwMode="white">
          <a:xfrm>
            <a:off x="11640312" y="6492240"/>
            <a:ext cx="274320" cy="182880"/>
          </a:xfrm>
          <a:prstGeom prst="rect">
            <a:avLst/>
          </a:prstGeom>
        </p:spPr>
        <p:txBody>
          <a:bodyPr vert="horz" lIns="0" tIns="0" rIns="0" bIns="0" rtlCol="0" anchor="b"/>
          <a:lstStyle>
            <a:defPPr>
              <a:defRPr lang="en-US"/>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165B0C6-AD63-4B9C-AB2F-9350F21B15E6}" type="slidenum">
              <a:rPr kumimoji="0" lang="en-US" sz="10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6392777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Blue Cover or Divider">
    <p:spTree>
      <p:nvGrpSpPr>
        <p:cNvPr id="1" name=""/>
        <p:cNvGrpSpPr/>
        <p:nvPr/>
      </p:nvGrpSpPr>
      <p:grpSpPr>
        <a:xfrm>
          <a:off x="0" y="0"/>
          <a:ext cx="0" cy="0"/>
          <a:chOff x="0" y="0"/>
          <a:chExt cx="0" cy="0"/>
        </a:xfrm>
      </p:grpSpPr>
      <p:pic>
        <p:nvPicPr>
          <p:cNvPr id="9" name="Asset 10.png">
            <a:extLst>
              <a:ext uri="{FF2B5EF4-FFF2-40B4-BE49-F238E27FC236}">
                <a16:creationId xmlns:a16="http://schemas.microsoft.com/office/drawing/2014/main" id="{3F29E0E5-255D-0F43-AB83-DD9CCD5D854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 y="1"/>
            <a:ext cx="9307751" cy="7060547"/>
          </a:xfrm>
          <a:prstGeom prst="rect">
            <a:avLst/>
          </a:prstGeom>
          <a:ln w="12700">
            <a:miter lim="400000"/>
          </a:ln>
        </p:spPr>
      </p:pic>
      <p:sp>
        <p:nvSpPr>
          <p:cNvPr id="2" name="Title 1">
            <a:extLst>
              <a:ext uri="{FF2B5EF4-FFF2-40B4-BE49-F238E27FC236}">
                <a16:creationId xmlns:a16="http://schemas.microsoft.com/office/drawing/2014/main" id="{DBB50461-4490-FF41-9FF4-ED123CC35959}"/>
              </a:ext>
            </a:extLst>
          </p:cNvPr>
          <p:cNvSpPr>
            <a:spLocks noGrp="1"/>
          </p:cNvSpPr>
          <p:nvPr>
            <p:ph type="ctrTitle" hasCustomPrompt="1"/>
          </p:nvPr>
        </p:nvSpPr>
        <p:spPr>
          <a:xfrm>
            <a:off x="5577900" y="1093048"/>
            <a:ext cx="4804549" cy="1499357"/>
          </a:xfrm>
        </p:spPr>
        <p:txBody>
          <a:bodyPr anchor="b">
            <a:normAutofit/>
          </a:bodyPr>
          <a:lstStyle>
            <a:lvl1pPr algn="l">
              <a:defRPr sz="4000"/>
            </a:lvl1pPr>
          </a:lstStyle>
          <a:p>
            <a:br>
              <a:rPr lang="en-US"/>
            </a:br>
            <a:r>
              <a:rPr lang="en-US"/>
              <a:t>Click to edit agenda title </a:t>
            </a:r>
          </a:p>
        </p:txBody>
      </p:sp>
      <p:sp>
        <p:nvSpPr>
          <p:cNvPr id="11" name="Text Placeholder 10">
            <a:extLst>
              <a:ext uri="{FF2B5EF4-FFF2-40B4-BE49-F238E27FC236}">
                <a16:creationId xmlns:a16="http://schemas.microsoft.com/office/drawing/2014/main" id="{F629ACEA-661F-F641-B636-3EEF9A685BE6}"/>
              </a:ext>
            </a:extLst>
          </p:cNvPr>
          <p:cNvSpPr>
            <a:spLocks noGrp="1"/>
          </p:cNvSpPr>
          <p:nvPr>
            <p:ph type="body" sz="quarter" idx="13"/>
          </p:nvPr>
        </p:nvSpPr>
        <p:spPr>
          <a:xfrm>
            <a:off x="5577900" y="2709668"/>
            <a:ext cx="4804549" cy="2898653"/>
          </a:xfrm>
        </p:spPr>
        <p:txBody>
          <a:bodyPr>
            <a:normAutofit/>
          </a:bodyPr>
          <a:lstStyle>
            <a:lvl1pPr marL="228589" indent="-228589">
              <a:lnSpc>
                <a:spcPct val="100000"/>
              </a:lnSpc>
              <a:spcBef>
                <a:spcPts val="0"/>
              </a:spcBef>
              <a:spcAft>
                <a:spcPts val="800"/>
              </a:spcAft>
              <a:buFont typeface="Arial" panose="020B0604020202020204" pitchFamily="34" charset="0"/>
              <a:buChar char="•"/>
              <a:defRPr sz="1600"/>
            </a:lvl1pPr>
            <a:lvl2pPr marL="609570" indent="-182870">
              <a:lnSpc>
                <a:spcPct val="100000"/>
              </a:lnSpc>
              <a:spcBef>
                <a:spcPts val="0"/>
              </a:spcBef>
              <a:spcAft>
                <a:spcPts val="800"/>
              </a:spcAft>
              <a:defRPr sz="1600"/>
            </a:lvl2pPr>
            <a:lvl3pPr marL="1219140" indent="-182870">
              <a:lnSpc>
                <a:spcPct val="100000"/>
              </a:lnSpc>
              <a:spcBef>
                <a:spcPts val="0"/>
              </a:spcBef>
              <a:spcAft>
                <a:spcPts val="800"/>
              </a:spcAft>
              <a:defRPr sz="1600"/>
            </a:lvl3pPr>
            <a:lvl4pPr marL="1828709" indent="-182870">
              <a:lnSpc>
                <a:spcPct val="100000"/>
              </a:lnSpc>
              <a:spcBef>
                <a:spcPts val="0"/>
              </a:spcBef>
              <a:spcAft>
                <a:spcPts val="800"/>
              </a:spcAft>
              <a:defRPr sz="1600"/>
            </a:lvl4pPr>
            <a:lvl5pPr marL="2438278" indent="-182870">
              <a:lnSpc>
                <a:spcPct val="100000"/>
              </a:lnSpc>
              <a:spcBef>
                <a:spcPts val="0"/>
              </a:spcBef>
              <a:spcAft>
                <a:spcPts val="800"/>
              </a:spcAf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hape 398">
            <a:extLst>
              <a:ext uri="{FF2B5EF4-FFF2-40B4-BE49-F238E27FC236}">
                <a16:creationId xmlns:a16="http://schemas.microsoft.com/office/drawing/2014/main" id="{A1244F41-BD99-D747-A557-99FA99A7245E}"/>
              </a:ext>
            </a:extLst>
          </p:cNvPr>
          <p:cNvSpPr/>
          <p:nvPr userDrawn="1"/>
        </p:nvSpPr>
        <p:spPr>
          <a:xfrm>
            <a:off x="4583847" y="6484529"/>
            <a:ext cx="1088439" cy="22602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000">
                <a:solidFill>
                  <a:srgbClr val="0371CE"/>
                </a:solidFill>
                <a:latin typeface="Gilroy Medium"/>
                <a:ea typeface="Gilroy Medium"/>
                <a:cs typeface="Gilroy Medium"/>
                <a:sym typeface="Gilroy Medium"/>
              </a:defRPr>
            </a:lvl1pPr>
          </a:lstStyle>
          <a:p>
            <a:r>
              <a:rPr sz="1000">
                <a:latin typeface="Arial" panose="020B0604020202020204" pitchFamily="34" charset="0"/>
                <a:cs typeface="Arial" panose="020B0604020202020204" pitchFamily="34" charset="0"/>
              </a:rPr>
              <a:t>KEEP GROWING</a:t>
            </a:r>
          </a:p>
        </p:txBody>
      </p:sp>
      <p:sp>
        <p:nvSpPr>
          <p:cNvPr id="10" name="Footer Placeholder 2">
            <a:extLst>
              <a:ext uri="{FF2B5EF4-FFF2-40B4-BE49-F238E27FC236}">
                <a16:creationId xmlns:a16="http://schemas.microsoft.com/office/drawing/2014/main" id="{71B57204-928E-0B4C-BDC4-7A8E8EFF3BA2}"/>
              </a:ext>
            </a:extLst>
          </p:cNvPr>
          <p:cNvSpPr txBox="1">
            <a:spLocks/>
          </p:cNvSpPr>
          <p:nvPr userDrawn="1"/>
        </p:nvSpPr>
        <p:spPr bwMode="white">
          <a:xfrm>
            <a:off x="7406640" y="6492240"/>
            <a:ext cx="4114800" cy="182880"/>
          </a:xfrm>
          <a:prstGeom prst="rect">
            <a:avLst/>
          </a:prstGeom>
        </p:spPr>
        <p:txBody>
          <a:bodyPr vert="horz" lIns="0" tIns="0" rIns="0" bIns="0" rtlCol="0" anchor="b"/>
          <a:lstStyle>
            <a:defPPr>
              <a:defRPr lang="en-US"/>
            </a:defPPr>
            <a:lvl1pPr marL="0" algn="r" defTabSz="914400" rtl="0" eaLnBrk="1" latinLnBrk="0" hangingPunct="1">
              <a:defRPr sz="1000" i="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chemeClr val="bg2">
                    <a:lumMod val="50000"/>
                  </a:schemeClr>
                </a:solidFill>
                <a:effectLst/>
                <a:uLnTx/>
                <a:uFillTx/>
                <a:latin typeface="Arial"/>
                <a:ea typeface="+mn-ea"/>
                <a:cs typeface="+mn-cs"/>
              </a:rPr>
              <a:t>Insert Risk Classification (using: Insert tab &gt; Header &amp; Footer)</a:t>
            </a:r>
          </a:p>
        </p:txBody>
      </p:sp>
      <p:sp>
        <p:nvSpPr>
          <p:cNvPr id="14" name="Slide Number Placeholder 3">
            <a:extLst>
              <a:ext uri="{FF2B5EF4-FFF2-40B4-BE49-F238E27FC236}">
                <a16:creationId xmlns:a16="http://schemas.microsoft.com/office/drawing/2014/main" id="{A1C772A3-D623-DE41-AEFB-5E1592F4B7D5}"/>
              </a:ext>
            </a:extLst>
          </p:cNvPr>
          <p:cNvSpPr txBox="1">
            <a:spLocks/>
          </p:cNvSpPr>
          <p:nvPr userDrawn="1"/>
        </p:nvSpPr>
        <p:spPr bwMode="white">
          <a:xfrm>
            <a:off x="11640312" y="6492240"/>
            <a:ext cx="274320" cy="182880"/>
          </a:xfrm>
          <a:prstGeom prst="rect">
            <a:avLst/>
          </a:prstGeom>
        </p:spPr>
        <p:txBody>
          <a:bodyPr vert="horz" lIns="0" tIns="0" rIns="0" bIns="0" rtlCol="0" anchor="b"/>
          <a:lstStyle>
            <a:defPPr>
              <a:defRPr lang="en-US"/>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fld id="{0165B0C6-AD63-4B9C-AB2F-9350F21B15E6}" type="slidenum">
              <a:rPr kumimoji="0" lang="en-US" sz="1000" b="0" i="0" u="none" strike="noStrike" kern="1200" cap="none" spc="0" normalizeH="0" baseline="0" noProof="0" smtClean="0">
                <a:ln>
                  <a:noFill/>
                </a:ln>
                <a:solidFill>
                  <a:schemeClr val="bg2">
                    <a:lumMod val="50000"/>
                  </a:schemeClr>
                </a:solidFill>
                <a:effectLst/>
                <a:uLnTx/>
                <a:uFillTx/>
                <a:latin typeface="Arial"/>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2">
                  <a:lumMod val="50000"/>
                </a:schemeClr>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C33B09D5-8E83-534A-827E-AF7021A51F07}"/>
              </a:ext>
            </a:extLst>
          </p:cNvPr>
          <p:cNvGrpSpPr/>
          <p:nvPr userDrawn="1"/>
        </p:nvGrpSpPr>
        <p:grpSpPr>
          <a:xfrm>
            <a:off x="304753" y="401295"/>
            <a:ext cx="2634867" cy="805659"/>
            <a:chOff x="304753" y="401295"/>
            <a:chExt cx="2634866" cy="805658"/>
          </a:xfrm>
        </p:grpSpPr>
        <p:pic>
          <p:nvPicPr>
            <p:cNvPr id="12" name="CortevaLegal_HorWhite.png">
              <a:extLst>
                <a:ext uri="{FF2B5EF4-FFF2-40B4-BE49-F238E27FC236}">
                  <a16:creationId xmlns:a16="http://schemas.microsoft.com/office/drawing/2014/main" id="{BC3AE8C7-05B4-F24C-8742-F5B37C19174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0259" y="401295"/>
              <a:ext cx="2559360" cy="796335"/>
            </a:xfrm>
            <a:prstGeom prst="rect">
              <a:avLst/>
            </a:prstGeom>
            <a:ln w="12700">
              <a:miter lim="400000"/>
            </a:ln>
          </p:spPr>
        </p:pic>
        <p:sp>
          <p:nvSpPr>
            <p:cNvPr id="3" name="Rectangle 2">
              <a:extLst>
                <a:ext uri="{FF2B5EF4-FFF2-40B4-BE49-F238E27FC236}">
                  <a16:creationId xmlns:a16="http://schemas.microsoft.com/office/drawing/2014/main" id="{80F98C3A-E8F7-5B48-AB21-AF5BD195C196}"/>
                </a:ext>
              </a:extLst>
            </p:cNvPr>
            <p:cNvSpPr/>
            <p:nvPr userDrawn="1"/>
          </p:nvSpPr>
          <p:spPr>
            <a:xfrm>
              <a:off x="304753" y="979141"/>
              <a:ext cx="2634866" cy="227812"/>
            </a:xfrm>
            <a:prstGeom prst="rect">
              <a:avLst/>
            </a:prstGeom>
            <a:solidFill>
              <a:srgbClr val="459AFF"/>
            </a:solidFill>
            <a:ln>
              <a:solidFill>
                <a:srgbClr val="459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75"/>
            </a:p>
          </p:txBody>
        </p:sp>
      </p:grpSp>
    </p:spTree>
    <p:extLst>
      <p:ext uri="{BB962C8B-B14F-4D97-AF65-F5344CB8AC3E}">
        <p14:creationId xmlns:p14="http://schemas.microsoft.com/office/powerpoint/2010/main" val="12164571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White">
    <p:bg>
      <p:bgPr>
        <a:solidFill>
          <a:srgbClr val="0072CE"/>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EA535CD-6133-4275-9389-E00E66DAB0DF}"/>
              </a:ext>
            </a:extLst>
          </p:cNvPr>
          <p:cNvSpPr/>
          <p:nvPr userDrawn="1"/>
        </p:nvSpPr>
        <p:spPr bwMode="hidden">
          <a:xfrm flipV="1">
            <a:off x="0" y="0"/>
            <a:ext cx="12198096" cy="6355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CCDC8F-76D6-43AA-826B-F89A897C5BA1}"/>
              </a:ext>
            </a:extLst>
          </p:cNvPr>
          <p:cNvSpPr>
            <a:spLocks noGrp="1"/>
          </p:cNvSpPr>
          <p:nvPr>
            <p:ph type="ctrTitle"/>
          </p:nvPr>
        </p:nvSpPr>
        <p:spPr>
          <a:xfrm>
            <a:off x="941832" y="2651760"/>
            <a:ext cx="10698480" cy="1188720"/>
          </a:xfrm>
        </p:spPr>
        <p:txBody>
          <a:bodyPr anchor="b"/>
          <a:lstStyle>
            <a:lvl1pPr algn="l">
              <a:defRPr sz="4500"/>
            </a:lvl1pPr>
          </a:lstStyle>
          <a:p>
            <a:r>
              <a:rPr lang="en-US"/>
              <a:t>Click to edit Master title style</a:t>
            </a:r>
          </a:p>
        </p:txBody>
      </p:sp>
      <p:sp>
        <p:nvSpPr>
          <p:cNvPr id="3" name="Subtitle 2">
            <a:extLst>
              <a:ext uri="{FF2B5EF4-FFF2-40B4-BE49-F238E27FC236}">
                <a16:creationId xmlns:a16="http://schemas.microsoft.com/office/drawing/2014/main" id="{637C6AE9-BAED-46CF-BC4F-5E8CB711EDC4}"/>
              </a:ext>
            </a:extLst>
          </p:cNvPr>
          <p:cNvSpPr>
            <a:spLocks noGrp="1"/>
          </p:cNvSpPr>
          <p:nvPr>
            <p:ph type="subTitle" idx="1"/>
          </p:nvPr>
        </p:nvSpPr>
        <p:spPr>
          <a:xfrm>
            <a:off x="941832" y="4114800"/>
            <a:ext cx="10698480" cy="274320"/>
          </a:xfrm>
        </p:spPr>
        <p:txBody>
          <a:bodyPr anchor="t"/>
          <a:lstStyle>
            <a:lvl1pPr marL="0" indent="0" algn="l">
              <a:spcAft>
                <a:spcPts val="0"/>
              </a:spcAft>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DB241AEA-ED28-443E-84D1-A9CD0978E268}"/>
              </a:ext>
            </a:extLst>
          </p:cNvPr>
          <p:cNvSpPr>
            <a:spLocks noGrp="1"/>
          </p:cNvSpPr>
          <p:nvPr>
            <p:ph type="ftr" sz="quarter" idx="11"/>
          </p:nvPr>
        </p:nvSpPr>
        <p:spPr>
          <a:xfrm>
            <a:off x="941832" y="6492240"/>
            <a:ext cx="4114800" cy="182880"/>
          </a:xfrm>
        </p:spPr>
        <p:txBody>
          <a:bodyPr/>
          <a:lstStyle>
            <a:lvl1pPr algn="l">
              <a:lnSpc>
                <a:spcPct val="90000"/>
              </a:lnSpc>
              <a:defRPr i="1">
                <a:solidFill>
                  <a:schemeClr val="bg1"/>
                </a:solidFill>
              </a:defRPr>
            </a:lvl1pPr>
          </a:lstStyle>
          <a:p>
            <a:r>
              <a:rPr lang="en-US"/>
              <a:t>Approved for External Release</a:t>
            </a:r>
          </a:p>
        </p:txBody>
      </p:sp>
      <p:sp>
        <p:nvSpPr>
          <p:cNvPr id="9" name="Text Placeholder 34">
            <a:extLst>
              <a:ext uri="{FF2B5EF4-FFF2-40B4-BE49-F238E27FC236}">
                <a16:creationId xmlns:a16="http://schemas.microsoft.com/office/drawing/2014/main" id="{EED06128-6ED5-4E9E-A040-6E30F7262781}"/>
              </a:ext>
            </a:extLst>
          </p:cNvPr>
          <p:cNvSpPr>
            <a:spLocks noGrp="1"/>
          </p:cNvSpPr>
          <p:nvPr>
            <p:ph type="body" sz="quarter" idx="10" hasCustomPrompt="1"/>
          </p:nvPr>
        </p:nvSpPr>
        <p:spPr>
          <a:xfrm>
            <a:off x="941832" y="4480560"/>
            <a:ext cx="3756429" cy="274320"/>
          </a:xfrm>
        </p:spPr>
        <p:txBody>
          <a:bodyPr/>
          <a:lstStyle>
            <a:lvl1pPr marL="0" indent="0">
              <a:spcBef>
                <a:spcPts val="0"/>
              </a:spcBef>
              <a:spcAft>
                <a:spcPts val="0"/>
              </a:spcAft>
              <a:buNone/>
              <a:defRPr sz="1600" cap="all" baseline="0">
                <a:solidFill>
                  <a:schemeClr val="tx2"/>
                </a:solidFill>
              </a:defRPr>
            </a:lvl1pPr>
          </a:lstStyle>
          <a:p>
            <a:pPr lvl="0"/>
            <a:r>
              <a:rPr lang="en-US"/>
              <a:t>Date</a:t>
            </a:r>
          </a:p>
        </p:txBody>
      </p:sp>
      <p:pic>
        <p:nvPicPr>
          <p:cNvPr id="7" name="Picture 6">
            <a:extLst>
              <a:ext uri="{FF2B5EF4-FFF2-40B4-BE49-F238E27FC236}">
                <a16:creationId xmlns:a16="http://schemas.microsoft.com/office/drawing/2014/main" id="{2AF8DF22-30F0-44A7-B803-621BA9BD06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1832" y="731520"/>
            <a:ext cx="2651760" cy="523744"/>
          </a:xfrm>
          <a:prstGeom prst="rect">
            <a:avLst/>
          </a:prstGeom>
        </p:spPr>
      </p:pic>
    </p:spTree>
    <p:extLst>
      <p:ext uri="{BB962C8B-B14F-4D97-AF65-F5344CB8AC3E}">
        <p14:creationId xmlns:p14="http://schemas.microsoft.com/office/powerpoint/2010/main" val="25120625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Blue">
    <p:bg>
      <p:bgPr>
        <a:solidFill>
          <a:schemeClr val="accent1"/>
        </a:solid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4927C67C-55F1-4A8C-BF2E-A4058A88FB35}"/>
              </a:ext>
            </a:extLst>
          </p:cNvPr>
          <p:cNvGrpSpPr/>
          <p:nvPr userDrawn="1"/>
        </p:nvGrpSpPr>
        <p:grpSpPr bwMode="hidden">
          <a:xfrm>
            <a:off x="0" y="0"/>
            <a:ext cx="12188952" cy="6858000"/>
            <a:chOff x="0" y="0"/>
            <a:chExt cx="12188952" cy="6858000"/>
          </a:xfrm>
          <a:solidFill>
            <a:srgbClr val="2E7CC9"/>
          </a:solidFill>
        </p:grpSpPr>
        <p:sp>
          <p:nvSpPr>
            <p:cNvPr id="42" name="Freeform 12">
              <a:extLst>
                <a:ext uri="{FF2B5EF4-FFF2-40B4-BE49-F238E27FC236}">
                  <a16:creationId xmlns:a16="http://schemas.microsoft.com/office/drawing/2014/main" id="{32A91242-A342-43EB-94F0-73D7EA5C61C0}"/>
                </a:ext>
              </a:extLst>
            </p:cNvPr>
            <p:cNvSpPr>
              <a:spLocks/>
            </p:cNvSpPr>
            <p:nvPr userDrawn="1"/>
          </p:nvSpPr>
          <p:spPr bwMode="hidden">
            <a:xfrm>
              <a:off x="0" y="0"/>
              <a:ext cx="2473325" cy="2441575"/>
            </a:xfrm>
            <a:custGeom>
              <a:avLst/>
              <a:gdLst>
                <a:gd name="T0" fmla="*/ 0 w 1558"/>
                <a:gd name="T1" fmla="*/ 0 h 1538"/>
                <a:gd name="T2" fmla="*/ 0 w 1558"/>
                <a:gd name="T3" fmla="*/ 1538 h 1538"/>
                <a:gd name="T4" fmla="*/ 1558 w 1558"/>
                <a:gd name="T5" fmla="*/ 0 h 1538"/>
                <a:gd name="T6" fmla="*/ 0 w 1558"/>
                <a:gd name="T7" fmla="*/ 0 h 1538"/>
              </a:gdLst>
              <a:ahLst/>
              <a:cxnLst>
                <a:cxn ang="0">
                  <a:pos x="T0" y="T1"/>
                </a:cxn>
                <a:cxn ang="0">
                  <a:pos x="T2" y="T3"/>
                </a:cxn>
                <a:cxn ang="0">
                  <a:pos x="T4" y="T5"/>
                </a:cxn>
                <a:cxn ang="0">
                  <a:pos x="T6" y="T7"/>
                </a:cxn>
              </a:cxnLst>
              <a:rect l="0" t="0" r="r" b="b"/>
              <a:pathLst>
                <a:path w="1558" h="1538">
                  <a:moveTo>
                    <a:pt x="0" y="0"/>
                  </a:moveTo>
                  <a:lnTo>
                    <a:pt x="0" y="1538"/>
                  </a:lnTo>
                  <a:lnTo>
                    <a:pt x="1558" y="0"/>
                  </a:lnTo>
                  <a:lnTo>
                    <a:pt x="0" y="0"/>
                  </a:lnTo>
                  <a:close/>
                </a:path>
              </a:pathLst>
            </a:custGeom>
            <a:solidFill>
              <a:schemeClr val="bg1">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3">
              <a:extLst>
                <a:ext uri="{FF2B5EF4-FFF2-40B4-BE49-F238E27FC236}">
                  <a16:creationId xmlns:a16="http://schemas.microsoft.com/office/drawing/2014/main" id="{95FFFCF5-202B-4415-9FEE-5BAACA9E902E}"/>
                </a:ext>
              </a:extLst>
            </p:cNvPr>
            <p:cNvSpPr>
              <a:spLocks/>
            </p:cNvSpPr>
            <p:nvPr userDrawn="1"/>
          </p:nvSpPr>
          <p:spPr bwMode="hidden">
            <a:xfrm>
              <a:off x="0" y="1587"/>
              <a:ext cx="12188952" cy="6856413"/>
            </a:xfrm>
            <a:custGeom>
              <a:avLst/>
              <a:gdLst>
                <a:gd name="T0" fmla="*/ 4220 w 7663"/>
                <a:gd name="T1" fmla="*/ 0 h 4319"/>
                <a:gd name="T2" fmla="*/ 0 w 7663"/>
                <a:gd name="T3" fmla="*/ 4198 h 4319"/>
                <a:gd name="T4" fmla="*/ 0 w 7663"/>
                <a:gd name="T5" fmla="*/ 4319 h 4319"/>
                <a:gd name="T6" fmla="*/ 7663 w 7663"/>
                <a:gd name="T7" fmla="*/ 4319 h 4319"/>
                <a:gd name="T8" fmla="*/ 7663 w 7663"/>
                <a:gd name="T9" fmla="*/ 4319 h 4319"/>
                <a:gd name="T10" fmla="*/ 6961 w 7663"/>
                <a:gd name="T11" fmla="*/ 4319 h 4319"/>
                <a:gd name="T12" fmla="*/ 6296 w 7663"/>
                <a:gd name="T13" fmla="*/ 3662 h 4319"/>
                <a:gd name="T14" fmla="*/ 7663 w 7663"/>
                <a:gd name="T15" fmla="*/ 3662 h 4319"/>
                <a:gd name="T16" fmla="*/ 7663 w 7663"/>
                <a:gd name="T17" fmla="*/ 1193 h 4319"/>
                <a:gd name="T18" fmla="*/ 6503 w 7663"/>
                <a:gd name="T19" fmla="*/ 1193 h 4319"/>
                <a:gd name="T20" fmla="*/ 7663 w 7663"/>
                <a:gd name="T21" fmla="*/ 48 h 4319"/>
                <a:gd name="T22" fmla="*/ 7663 w 7663"/>
                <a:gd name="T23" fmla="*/ 0 h 4319"/>
                <a:gd name="T24" fmla="*/ 4220 w 7663"/>
                <a:gd name="T25" fmla="*/ 0 h 4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63" h="4319">
                  <a:moveTo>
                    <a:pt x="4220" y="0"/>
                  </a:moveTo>
                  <a:lnTo>
                    <a:pt x="0" y="4198"/>
                  </a:lnTo>
                  <a:lnTo>
                    <a:pt x="0" y="4319"/>
                  </a:lnTo>
                  <a:lnTo>
                    <a:pt x="7663" y="4319"/>
                  </a:lnTo>
                  <a:lnTo>
                    <a:pt x="7663" y="4319"/>
                  </a:lnTo>
                  <a:lnTo>
                    <a:pt x="6961" y="4319"/>
                  </a:lnTo>
                  <a:lnTo>
                    <a:pt x="6296" y="3662"/>
                  </a:lnTo>
                  <a:lnTo>
                    <a:pt x="7663" y="3662"/>
                  </a:lnTo>
                  <a:lnTo>
                    <a:pt x="7663" y="1193"/>
                  </a:lnTo>
                  <a:lnTo>
                    <a:pt x="6503" y="1193"/>
                  </a:lnTo>
                  <a:lnTo>
                    <a:pt x="7663" y="48"/>
                  </a:lnTo>
                  <a:lnTo>
                    <a:pt x="7663" y="0"/>
                  </a:lnTo>
                  <a:lnTo>
                    <a:pt x="4220" y="0"/>
                  </a:lnTo>
                  <a:close/>
                </a:path>
              </a:pathLst>
            </a:custGeom>
            <a:solidFill>
              <a:schemeClr val="bg1">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C9CCDC8F-76D6-43AA-826B-F89A897C5BA1}"/>
              </a:ext>
            </a:extLst>
          </p:cNvPr>
          <p:cNvSpPr>
            <a:spLocks noGrp="1"/>
          </p:cNvSpPr>
          <p:nvPr>
            <p:ph type="ctrTitle"/>
          </p:nvPr>
        </p:nvSpPr>
        <p:spPr>
          <a:xfrm>
            <a:off x="941832" y="2651760"/>
            <a:ext cx="10698480" cy="1188720"/>
          </a:xfrm>
        </p:spPr>
        <p:txBody>
          <a:bodyPr anchor="b"/>
          <a:lstStyle>
            <a:lvl1pPr algn="l">
              <a:defRPr sz="45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637C6AE9-BAED-46CF-BC4F-5E8CB711EDC4}"/>
              </a:ext>
            </a:extLst>
          </p:cNvPr>
          <p:cNvSpPr>
            <a:spLocks noGrp="1"/>
          </p:cNvSpPr>
          <p:nvPr>
            <p:ph type="subTitle" idx="1"/>
          </p:nvPr>
        </p:nvSpPr>
        <p:spPr>
          <a:xfrm>
            <a:off x="941832" y="4114800"/>
            <a:ext cx="10698480" cy="274320"/>
          </a:xfrm>
        </p:spPr>
        <p:txBody>
          <a:bodyPr/>
          <a:lstStyle>
            <a:lvl1pPr marL="0" indent="0" algn="l">
              <a:spcAft>
                <a:spcPts val="0"/>
              </a:spcAft>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5" name="Text Placeholder 34">
            <a:extLst>
              <a:ext uri="{FF2B5EF4-FFF2-40B4-BE49-F238E27FC236}">
                <a16:creationId xmlns:a16="http://schemas.microsoft.com/office/drawing/2014/main" id="{9B5008FB-6AC9-41A1-BF1C-790BB677E53F}"/>
              </a:ext>
            </a:extLst>
          </p:cNvPr>
          <p:cNvSpPr>
            <a:spLocks noGrp="1"/>
          </p:cNvSpPr>
          <p:nvPr>
            <p:ph type="body" sz="quarter" idx="10" hasCustomPrompt="1"/>
          </p:nvPr>
        </p:nvSpPr>
        <p:spPr>
          <a:xfrm>
            <a:off x="941832" y="4480560"/>
            <a:ext cx="3756429" cy="274320"/>
          </a:xfrm>
        </p:spPr>
        <p:txBody>
          <a:bodyPr/>
          <a:lstStyle>
            <a:lvl1pPr marL="0" indent="0">
              <a:spcBef>
                <a:spcPts val="0"/>
              </a:spcBef>
              <a:spcAft>
                <a:spcPts val="0"/>
              </a:spcAft>
              <a:buNone/>
              <a:defRPr sz="1600" cap="all" baseline="0">
                <a:solidFill>
                  <a:schemeClr val="bg1"/>
                </a:solidFill>
              </a:defRPr>
            </a:lvl1pPr>
          </a:lstStyle>
          <a:p>
            <a:pPr lvl="0"/>
            <a:r>
              <a:rPr lang="en-US"/>
              <a:t>Date</a:t>
            </a:r>
          </a:p>
        </p:txBody>
      </p:sp>
      <p:pic>
        <p:nvPicPr>
          <p:cNvPr id="48" name="Picture 47">
            <a:extLst>
              <a:ext uri="{FF2B5EF4-FFF2-40B4-BE49-F238E27FC236}">
                <a16:creationId xmlns:a16="http://schemas.microsoft.com/office/drawing/2014/main" id="{BAF1F18B-A1D6-4DE0-BA64-AEE5602C98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941832" y="731525"/>
            <a:ext cx="2651760" cy="526219"/>
          </a:xfrm>
          <a:prstGeom prst="rect">
            <a:avLst/>
          </a:prstGeom>
        </p:spPr>
      </p:pic>
      <p:sp>
        <p:nvSpPr>
          <p:cNvPr id="54" name="Footer Placeholder 4">
            <a:extLst>
              <a:ext uri="{FF2B5EF4-FFF2-40B4-BE49-F238E27FC236}">
                <a16:creationId xmlns:a16="http://schemas.microsoft.com/office/drawing/2014/main" id="{BE65254E-3581-4734-B800-F6CD8F37713A}"/>
              </a:ext>
            </a:extLst>
          </p:cNvPr>
          <p:cNvSpPr>
            <a:spLocks noGrp="1"/>
          </p:cNvSpPr>
          <p:nvPr>
            <p:ph type="ftr" sz="quarter" idx="11"/>
          </p:nvPr>
        </p:nvSpPr>
        <p:spPr>
          <a:xfrm>
            <a:off x="941832" y="6492240"/>
            <a:ext cx="4114800" cy="182880"/>
          </a:xfrm>
        </p:spPr>
        <p:txBody>
          <a:bodyPr/>
          <a:lstStyle>
            <a:lvl1pPr algn="l">
              <a:lnSpc>
                <a:spcPct val="90000"/>
              </a:lnSpc>
              <a:defRPr i="1">
                <a:solidFill>
                  <a:schemeClr val="bg1"/>
                </a:solidFill>
              </a:defRPr>
            </a:lvl1pPr>
          </a:lstStyle>
          <a:p>
            <a:r>
              <a:rPr lang="en-US"/>
              <a:t>Approved for External Release</a:t>
            </a:r>
          </a:p>
        </p:txBody>
      </p:sp>
    </p:spTree>
    <p:extLst>
      <p:ext uri="{BB962C8B-B14F-4D97-AF65-F5344CB8AC3E}">
        <p14:creationId xmlns:p14="http://schemas.microsoft.com/office/powerpoint/2010/main" val="1498556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Break">
    <p:bg>
      <p:bgPr>
        <a:solidFill>
          <a:srgbClr val="0072CE"/>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FEA8FC4B-6802-E344-A50E-D45C5D371005}"/>
              </a:ext>
            </a:extLst>
          </p:cNvPr>
          <p:cNvGrpSpPr/>
          <p:nvPr userDrawn="1"/>
        </p:nvGrpSpPr>
        <p:grpSpPr>
          <a:xfrm>
            <a:off x="0" y="0"/>
            <a:ext cx="12192000" cy="6858000"/>
            <a:chOff x="0" y="0"/>
            <a:chExt cx="12192000" cy="6858000"/>
          </a:xfrm>
        </p:grpSpPr>
        <p:sp>
          <p:nvSpPr>
            <p:cNvPr id="22" name="Rectangle 21">
              <a:extLst>
                <a:ext uri="{FF2B5EF4-FFF2-40B4-BE49-F238E27FC236}">
                  <a16:creationId xmlns:a16="http://schemas.microsoft.com/office/drawing/2014/main" id="{B3A82D27-5E32-D54D-81C3-0FE8705C2A0B}"/>
                </a:ext>
              </a:extLst>
            </p:cNvPr>
            <p:cNvSpPr/>
            <p:nvPr userDrawn="1"/>
          </p:nvSpPr>
          <p:spPr>
            <a:xfrm>
              <a:off x="0" y="6355080"/>
              <a:ext cx="1823224" cy="502920"/>
            </a:xfrm>
            <a:prstGeom prst="rect">
              <a:avLst/>
            </a:prstGeom>
            <a:solidFill>
              <a:srgbClr val="E6E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09D24CB2-43FA-634D-B338-7CCE90AB61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1729"/>
              <a:ext cx="1371600" cy="270903"/>
            </a:xfrm>
            <a:prstGeom prst="rect">
              <a:avLst/>
            </a:prstGeom>
          </p:spPr>
        </p:pic>
        <p:sp>
          <p:nvSpPr>
            <p:cNvPr id="24" name="Rectangle 23">
              <a:extLst>
                <a:ext uri="{FF2B5EF4-FFF2-40B4-BE49-F238E27FC236}">
                  <a16:creationId xmlns:a16="http://schemas.microsoft.com/office/drawing/2014/main" id="{D27753BF-336A-7246-8474-6F5B90AB80F7}"/>
                </a:ext>
              </a:extLst>
            </p:cNvPr>
            <p:cNvSpPr/>
            <p:nvPr userDrawn="1"/>
          </p:nvSpPr>
          <p:spPr>
            <a:xfrm>
              <a:off x="0" y="0"/>
              <a:ext cx="12192000" cy="6355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452AAE02-767D-4BDF-B891-5E0BC4CD7F10}"/>
              </a:ext>
            </a:extLst>
          </p:cNvPr>
          <p:cNvSpPr>
            <a:spLocks noGrp="1"/>
          </p:cNvSpPr>
          <p:nvPr>
            <p:ph type="title"/>
          </p:nvPr>
        </p:nvSpPr>
        <p:spPr>
          <a:xfrm>
            <a:off x="941832" y="1554480"/>
            <a:ext cx="10698480" cy="1188720"/>
          </a:xfrm>
        </p:spPr>
        <p:txBody>
          <a:bodyPr anchor="b"/>
          <a:lstStyle>
            <a:lvl1pPr>
              <a:defRPr sz="4500">
                <a:solidFill>
                  <a:schemeClr val="accent1"/>
                </a:solidFill>
              </a:defRPr>
            </a:lvl1pPr>
          </a:lstStyle>
          <a:p>
            <a:r>
              <a:rPr lang="en-US"/>
              <a:t>Click to edit Master title style</a:t>
            </a:r>
          </a:p>
        </p:txBody>
      </p:sp>
      <p:sp>
        <p:nvSpPr>
          <p:cNvPr id="3" name="Text Placeholder 2">
            <a:extLst>
              <a:ext uri="{FF2B5EF4-FFF2-40B4-BE49-F238E27FC236}">
                <a16:creationId xmlns:a16="http://schemas.microsoft.com/office/drawing/2014/main" id="{CCC73A7D-A198-47DF-A3EF-CB79CB66D202}"/>
              </a:ext>
            </a:extLst>
          </p:cNvPr>
          <p:cNvSpPr>
            <a:spLocks noGrp="1"/>
          </p:cNvSpPr>
          <p:nvPr>
            <p:ph type="body" idx="1"/>
          </p:nvPr>
        </p:nvSpPr>
        <p:spPr>
          <a:xfrm>
            <a:off x="941832" y="3017520"/>
            <a:ext cx="10698480" cy="1828800"/>
          </a:xfrm>
        </p:spPr>
        <p:txBody>
          <a:bodyPr/>
          <a:lstStyle>
            <a:lvl1pPr marL="0" indent="0">
              <a:spcBef>
                <a:spcPts val="0"/>
              </a:spcBef>
              <a:spcAft>
                <a:spcPts val="0"/>
              </a:spcAft>
              <a:buNone/>
              <a:defRPr sz="22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883142F6-F78D-4B05-B9CC-7FF9EB0DC443}"/>
              </a:ext>
            </a:extLst>
          </p:cNvPr>
          <p:cNvSpPr>
            <a:spLocks noGrp="1"/>
          </p:cNvSpPr>
          <p:nvPr>
            <p:ph type="ftr" sz="quarter" idx="11"/>
          </p:nvPr>
        </p:nvSpPr>
        <p:spPr bwMode="white">
          <a:xfrm>
            <a:off x="7406640" y="6492240"/>
            <a:ext cx="4114800" cy="182880"/>
          </a:xfrm>
        </p:spPr>
        <p:txBody>
          <a:bodyPr/>
          <a:lstStyle>
            <a:lvl1pPr algn="r">
              <a:defRPr i="1">
                <a:solidFill>
                  <a:schemeClr val="bg1"/>
                </a:solidFill>
              </a:defRPr>
            </a:lvl1pPr>
          </a:lstStyle>
          <a:p>
            <a:r>
              <a:rPr lang="en-US"/>
              <a:t>Approved for External Release</a:t>
            </a:r>
          </a:p>
        </p:txBody>
      </p:sp>
      <p:sp>
        <p:nvSpPr>
          <p:cNvPr id="6" name="Slide Number Placeholder 5">
            <a:extLst>
              <a:ext uri="{FF2B5EF4-FFF2-40B4-BE49-F238E27FC236}">
                <a16:creationId xmlns:a16="http://schemas.microsoft.com/office/drawing/2014/main" id="{68F8EFA4-B8CF-47E0-BB7A-73CECEA16B92}"/>
              </a:ext>
            </a:extLst>
          </p:cNvPr>
          <p:cNvSpPr>
            <a:spLocks noGrp="1"/>
          </p:cNvSpPr>
          <p:nvPr>
            <p:ph type="sldNum" sz="quarter" idx="12"/>
          </p:nvPr>
        </p:nvSpPr>
        <p:spPr bwMode="white"/>
        <p:txBody>
          <a:bodyPr/>
          <a:lstStyle>
            <a:lvl1pPr>
              <a:defRPr>
                <a:solidFill>
                  <a:schemeClr val="bg1"/>
                </a:solidFill>
              </a:defRPr>
            </a:lvl1pPr>
          </a:lstStyle>
          <a:p>
            <a:fld id="{0165B0C6-AD63-4B9C-AB2F-9350F21B15E6}" type="slidenum">
              <a:rPr lang="en-US" smtClean="0"/>
              <a:pPr/>
              <a:t>‹#›</a:t>
            </a:fld>
            <a:endParaRPr lang="en-US"/>
          </a:p>
        </p:txBody>
      </p:sp>
      <p:sp>
        <p:nvSpPr>
          <p:cNvPr id="12" name="TextBox 11">
            <a:extLst>
              <a:ext uri="{FF2B5EF4-FFF2-40B4-BE49-F238E27FC236}">
                <a16:creationId xmlns:a16="http://schemas.microsoft.com/office/drawing/2014/main" id="{07E0B8C9-9710-B64D-8556-C8F55E830C80}"/>
              </a:ext>
            </a:extLst>
          </p:cNvPr>
          <p:cNvSpPr txBox="1"/>
          <p:nvPr userDrawn="1"/>
        </p:nvSpPr>
        <p:spPr>
          <a:xfrm>
            <a:off x="1437815" y="-227023"/>
            <a:ext cx="0" cy="0"/>
          </a:xfrm>
          <a:prstGeom prst="rect">
            <a:avLst/>
          </a:prstGeom>
          <a:noFill/>
        </p:spPr>
        <p:txBody>
          <a:bodyPr wrap="none" rtlCol="0">
            <a:noAutofit/>
          </a:bodyPr>
          <a:lstStyle/>
          <a:p>
            <a:pPr algn="l"/>
            <a:endParaRPr lang="en-US"/>
          </a:p>
        </p:txBody>
      </p:sp>
    </p:spTree>
    <p:extLst>
      <p:ext uri="{BB962C8B-B14F-4D97-AF65-F5344CB8AC3E}">
        <p14:creationId xmlns:p14="http://schemas.microsoft.com/office/powerpoint/2010/main" val="8491200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Break Light Background Image">
    <p:bg>
      <p:bgPr>
        <a:solidFill>
          <a:srgbClr val="0072CE"/>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FF30D4B-91FE-8544-A133-25278A82B43C}"/>
              </a:ext>
            </a:extLst>
          </p:cNvPr>
          <p:cNvGrpSpPr/>
          <p:nvPr userDrawn="1"/>
        </p:nvGrpSpPr>
        <p:grpSpPr>
          <a:xfrm>
            <a:off x="0" y="0"/>
            <a:ext cx="12192000" cy="6858000"/>
            <a:chOff x="0" y="0"/>
            <a:chExt cx="12192000" cy="6858000"/>
          </a:xfrm>
        </p:grpSpPr>
        <p:sp>
          <p:nvSpPr>
            <p:cNvPr id="13" name="Rectangle 12">
              <a:extLst>
                <a:ext uri="{FF2B5EF4-FFF2-40B4-BE49-F238E27FC236}">
                  <a16:creationId xmlns:a16="http://schemas.microsoft.com/office/drawing/2014/main" id="{C186F3DE-21EA-FE4D-94E3-821CAE8067B0}"/>
                </a:ext>
              </a:extLst>
            </p:cNvPr>
            <p:cNvSpPr/>
            <p:nvPr userDrawn="1"/>
          </p:nvSpPr>
          <p:spPr>
            <a:xfrm>
              <a:off x="0" y="6355080"/>
              <a:ext cx="1823224" cy="502920"/>
            </a:xfrm>
            <a:prstGeom prst="rect">
              <a:avLst/>
            </a:prstGeom>
            <a:solidFill>
              <a:srgbClr val="E6E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C1E4282F-FA8E-2F49-AF56-FCD4E1624A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1729"/>
              <a:ext cx="1371600" cy="270903"/>
            </a:xfrm>
            <a:prstGeom prst="rect">
              <a:avLst/>
            </a:prstGeom>
          </p:spPr>
        </p:pic>
        <p:sp>
          <p:nvSpPr>
            <p:cNvPr id="15" name="Rectangle 14">
              <a:extLst>
                <a:ext uri="{FF2B5EF4-FFF2-40B4-BE49-F238E27FC236}">
                  <a16:creationId xmlns:a16="http://schemas.microsoft.com/office/drawing/2014/main" id="{98C1AFDE-DA1B-C841-B259-8145400A4B4E}"/>
                </a:ext>
              </a:extLst>
            </p:cNvPr>
            <p:cNvSpPr/>
            <p:nvPr userDrawn="1"/>
          </p:nvSpPr>
          <p:spPr>
            <a:xfrm>
              <a:off x="0" y="0"/>
              <a:ext cx="12192000" cy="6355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Picture Placeholder 6">
            <a:extLst>
              <a:ext uri="{FF2B5EF4-FFF2-40B4-BE49-F238E27FC236}">
                <a16:creationId xmlns:a16="http://schemas.microsoft.com/office/drawing/2014/main" id="{5A2E268F-C06D-4F4E-BF82-72B711DD1660}"/>
              </a:ext>
            </a:extLst>
          </p:cNvPr>
          <p:cNvSpPr>
            <a:spLocks noGrp="1"/>
          </p:cNvSpPr>
          <p:nvPr>
            <p:ph type="pic" sz="quarter" idx="13" hasCustomPrompt="1"/>
          </p:nvPr>
        </p:nvSpPr>
        <p:spPr>
          <a:xfrm>
            <a:off x="-1" y="0"/>
            <a:ext cx="12198096" cy="6355080"/>
          </a:xfrm>
          <a:solidFill>
            <a:schemeClr val="bg1">
              <a:lumMod val="95000"/>
            </a:schemeClr>
          </a:solidFill>
        </p:spPr>
        <p:txBody>
          <a:bodyPr lIns="914400" tIns="274320" rIns="0"/>
          <a:lstStyle>
            <a:lvl1pPr>
              <a:defRPr/>
            </a:lvl1pPr>
          </a:lstStyle>
          <a:p>
            <a:r>
              <a:rPr lang="en-US"/>
              <a:t>Drag light background picture to placeholder or click icon to add, then send to back</a:t>
            </a:r>
          </a:p>
        </p:txBody>
      </p:sp>
      <p:sp>
        <p:nvSpPr>
          <p:cNvPr id="2" name="Title 1">
            <a:extLst>
              <a:ext uri="{FF2B5EF4-FFF2-40B4-BE49-F238E27FC236}">
                <a16:creationId xmlns:a16="http://schemas.microsoft.com/office/drawing/2014/main" id="{452AAE02-767D-4BDF-B891-5E0BC4CD7F10}"/>
              </a:ext>
            </a:extLst>
          </p:cNvPr>
          <p:cNvSpPr>
            <a:spLocks noGrp="1"/>
          </p:cNvSpPr>
          <p:nvPr>
            <p:ph type="title"/>
          </p:nvPr>
        </p:nvSpPr>
        <p:spPr>
          <a:xfrm>
            <a:off x="941832" y="1554480"/>
            <a:ext cx="10698480" cy="1188720"/>
          </a:xfrm>
        </p:spPr>
        <p:txBody>
          <a:bodyPr anchor="b"/>
          <a:lstStyle>
            <a:lvl1pPr>
              <a:defRPr sz="45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CCC73A7D-A198-47DF-A3EF-CB79CB66D202}"/>
              </a:ext>
            </a:extLst>
          </p:cNvPr>
          <p:cNvSpPr>
            <a:spLocks noGrp="1"/>
          </p:cNvSpPr>
          <p:nvPr>
            <p:ph type="body" idx="1"/>
          </p:nvPr>
        </p:nvSpPr>
        <p:spPr>
          <a:xfrm>
            <a:off x="941832" y="3017520"/>
            <a:ext cx="10698480" cy="1828800"/>
          </a:xfrm>
        </p:spPr>
        <p:txBody>
          <a:bodyPr/>
          <a:lstStyle>
            <a:lvl1pPr marL="0" indent="0">
              <a:spcBef>
                <a:spcPts val="0"/>
              </a:spcBef>
              <a:spcAft>
                <a:spcPts val="0"/>
              </a:spcAft>
              <a:buNone/>
              <a:defRPr sz="2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883142F6-F78D-4B05-B9CC-7FF9EB0DC443}"/>
              </a:ext>
            </a:extLst>
          </p:cNvPr>
          <p:cNvSpPr>
            <a:spLocks noGrp="1"/>
          </p:cNvSpPr>
          <p:nvPr>
            <p:ph type="ftr" sz="quarter" idx="11"/>
          </p:nvPr>
        </p:nvSpPr>
        <p:spPr bwMode="white">
          <a:xfrm>
            <a:off x="7406640" y="6492240"/>
            <a:ext cx="4114800" cy="182880"/>
          </a:xfrm>
        </p:spPr>
        <p:txBody>
          <a:bodyPr/>
          <a:lstStyle>
            <a:lvl1pPr algn="r">
              <a:defRPr i="1">
                <a:solidFill>
                  <a:schemeClr val="bg1"/>
                </a:solidFill>
              </a:defRPr>
            </a:lvl1pPr>
          </a:lstStyle>
          <a:p>
            <a:r>
              <a:rPr lang="en-US"/>
              <a:t>Approved for External Release</a:t>
            </a:r>
          </a:p>
        </p:txBody>
      </p:sp>
      <p:sp>
        <p:nvSpPr>
          <p:cNvPr id="6" name="Slide Number Placeholder 5">
            <a:extLst>
              <a:ext uri="{FF2B5EF4-FFF2-40B4-BE49-F238E27FC236}">
                <a16:creationId xmlns:a16="http://schemas.microsoft.com/office/drawing/2014/main" id="{68F8EFA4-B8CF-47E0-BB7A-73CECEA16B92}"/>
              </a:ext>
            </a:extLst>
          </p:cNvPr>
          <p:cNvSpPr>
            <a:spLocks noGrp="1"/>
          </p:cNvSpPr>
          <p:nvPr>
            <p:ph type="sldNum" sz="quarter" idx="12"/>
          </p:nvPr>
        </p:nvSpPr>
        <p:spPr bwMode="white"/>
        <p:txBody>
          <a:bodyPr/>
          <a:lstStyle>
            <a:lvl1pPr>
              <a:defRPr>
                <a:solidFill>
                  <a:schemeClr val="bg1"/>
                </a:solidFill>
              </a:defRPr>
            </a:lvl1pPr>
          </a:lstStyle>
          <a:p>
            <a:fld id="{0165B0C6-AD63-4B9C-AB2F-9350F21B15E6}" type="slidenum">
              <a:rPr lang="en-US" smtClean="0"/>
              <a:pPr/>
              <a:t>‹#›</a:t>
            </a:fld>
            <a:endParaRPr lang="en-US"/>
          </a:p>
        </p:txBody>
      </p:sp>
    </p:spTree>
    <p:extLst>
      <p:ext uri="{BB962C8B-B14F-4D97-AF65-F5344CB8AC3E}">
        <p14:creationId xmlns:p14="http://schemas.microsoft.com/office/powerpoint/2010/main" val="8387092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Break Dark Background Image">
    <p:bg>
      <p:bgPr>
        <a:solidFill>
          <a:srgbClr val="0072CE"/>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51B3610-F18C-754C-A160-183CB9F5D4D3}"/>
              </a:ext>
            </a:extLst>
          </p:cNvPr>
          <p:cNvGrpSpPr/>
          <p:nvPr userDrawn="1"/>
        </p:nvGrpSpPr>
        <p:grpSpPr>
          <a:xfrm>
            <a:off x="0" y="0"/>
            <a:ext cx="12192000" cy="6858000"/>
            <a:chOff x="0" y="0"/>
            <a:chExt cx="12192000" cy="6858000"/>
          </a:xfrm>
        </p:grpSpPr>
        <p:sp>
          <p:nvSpPr>
            <p:cNvPr id="12" name="Rectangle 11">
              <a:extLst>
                <a:ext uri="{FF2B5EF4-FFF2-40B4-BE49-F238E27FC236}">
                  <a16:creationId xmlns:a16="http://schemas.microsoft.com/office/drawing/2014/main" id="{98889E48-04C6-3C4A-801C-CC6BB0C38FA4}"/>
                </a:ext>
              </a:extLst>
            </p:cNvPr>
            <p:cNvSpPr/>
            <p:nvPr userDrawn="1"/>
          </p:nvSpPr>
          <p:spPr>
            <a:xfrm>
              <a:off x="0" y="6355080"/>
              <a:ext cx="1823224" cy="502920"/>
            </a:xfrm>
            <a:prstGeom prst="rect">
              <a:avLst/>
            </a:prstGeom>
            <a:solidFill>
              <a:srgbClr val="E6E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335C86E4-B3A0-A34B-8DBC-36D1A836FA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1729"/>
              <a:ext cx="1371600" cy="270903"/>
            </a:xfrm>
            <a:prstGeom prst="rect">
              <a:avLst/>
            </a:prstGeom>
          </p:spPr>
        </p:pic>
        <p:sp>
          <p:nvSpPr>
            <p:cNvPr id="14" name="Rectangle 13">
              <a:extLst>
                <a:ext uri="{FF2B5EF4-FFF2-40B4-BE49-F238E27FC236}">
                  <a16:creationId xmlns:a16="http://schemas.microsoft.com/office/drawing/2014/main" id="{D4F1DCA4-F5A9-EB43-8834-C0276BBCA9A0}"/>
                </a:ext>
              </a:extLst>
            </p:cNvPr>
            <p:cNvSpPr/>
            <p:nvPr userDrawn="1"/>
          </p:nvSpPr>
          <p:spPr>
            <a:xfrm>
              <a:off x="0" y="0"/>
              <a:ext cx="12192000" cy="6355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Picture Placeholder 6">
            <a:extLst>
              <a:ext uri="{FF2B5EF4-FFF2-40B4-BE49-F238E27FC236}">
                <a16:creationId xmlns:a16="http://schemas.microsoft.com/office/drawing/2014/main" id="{5A2E268F-C06D-4F4E-BF82-72B711DD1660}"/>
              </a:ext>
            </a:extLst>
          </p:cNvPr>
          <p:cNvSpPr>
            <a:spLocks noGrp="1"/>
          </p:cNvSpPr>
          <p:nvPr>
            <p:ph type="pic" sz="quarter" idx="13" hasCustomPrompt="1"/>
          </p:nvPr>
        </p:nvSpPr>
        <p:spPr>
          <a:xfrm>
            <a:off x="-1" y="0"/>
            <a:ext cx="12198096" cy="6355080"/>
          </a:xfrm>
          <a:solidFill>
            <a:schemeClr val="bg1">
              <a:lumMod val="75000"/>
            </a:schemeClr>
          </a:solidFill>
        </p:spPr>
        <p:txBody>
          <a:bodyPr lIns="914400" tIns="274320" rIns="0"/>
          <a:lstStyle>
            <a:lvl1pPr>
              <a:defRPr/>
            </a:lvl1pPr>
          </a:lstStyle>
          <a:p>
            <a:r>
              <a:rPr lang="en-US"/>
              <a:t>Drag dark background picture to placeholder or click icon to add, then send to back</a:t>
            </a:r>
          </a:p>
        </p:txBody>
      </p:sp>
      <p:sp>
        <p:nvSpPr>
          <p:cNvPr id="2" name="Title 1">
            <a:extLst>
              <a:ext uri="{FF2B5EF4-FFF2-40B4-BE49-F238E27FC236}">
                <a16:creationId xmlns:a16="http://schemas.microsoft.com/office/drawing/2014/main" id="{452AAE02-767D-4BDF-B891-5E0BC4CD7F10}"/>
              </a:ext>
            </a:extLst>
          </p:cNvPr>
          <p:cNvSpPr>
            <a:spLocks noGrp="1"/>
          </p:cNvSpPr>
          <p:nvPr>
            <p:ph type="title"/>
          </p:nvPr>
        </p:nvSpPr>
        <p:spPr>
          <a:xfrm>
            <a:off x="941832" y="1554480"/>
            <a:ext cx="10698480" cy="1188720"/>
          </a:xfrm>
        </p:spPr>
        <p:txBody>
          <a:bodyPr anchor="b"/>
          <a:lstStyle>
            <a:lvl1pPr>
              <a:defRPr sz="45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CCC73A7D-A198-47DF-A3EF-CB79CB66D202}"/>
              </a:ext>
            </a:extLst>
          </p:cNvPr>
          <p:cNvSpPr>
            <a:spLocks noGrp="1"/>
          </p:cNvSpPr>
          <p:nvPr>
            <p:ph type="body" idx="1"/>
          </p:nvPr>
        </p:nvSpPr>
        <p:spPr>
          <a:xfrm>
            <a:off x="941832" y="3017520"/>
            <a:ext cx="10698480" cy="1828800"/>
          </a:xfrm>
        </p:spPr>
        <p:txBody>
          <a:bodyPr/>
          <a:lstStyle>
            <a:lvl1pPr marL="0" indent="0">
              <a:spcBef>
                <a:spcPts val="0"/>
              </a:spcBef>
              <a:spcAft>
                <a:spcPts val="0"/>
              </a:spcAft>
              <a:buNone/>
              <a:defRPr sz="2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883142F6-F78D-4B05-B9CC-7FF9EB0DC443}"/>
              </a:ext>
            </a:extLst>
          </p:cNvPr>
          <p:cNvSpPr>
            <a:spLocks noGrp="1"/>
          </p:cNvSpPr>
          <p:nvPr>
            <p:ph type="ftr" sz="quarter" idx="11"/>
          </p:nvPr>
        </p:nvSpPr>
        <p:spPr bwMode="white">
          <a:xfrm>
            <a:off x="7406640" y="6492240"/>
            <a:ext cx="4114800" cy="182880"/>
          </a:xfrm>
        </p:spPr>
        <p:txBody>
          <a:bodyPr/>
          <a:lstStyle>
            <a:lvl1pPr algn="r">
              <a:defRPr i="1">
                <a:solidFill>
                  <a:schemeClr val="bg1"/>
                </a:solidFill>
              </a:defRPr>
            </a:lvl1pPr>
          </a:lstStyle>
          <a:p>
            <a:r>
              <a:rPr lang="en-US"/>
              <a:t>Approved for External Release</a:t>
            </a:r>
          </a:p>
        </p:txBody>
      </p:sp>
      <p:sp>
        <p:nvSpPr>
          <p:cNvPr id="6" name="Slide Number Placeholder 5">
            <a:extLst>
              <a:ext uri="{FF2B5EF4-FFF2-40B4-BE49-F238E27FC236}">
                <a16:creationId xmlns:a16="http://schemas.microsoft.com/office/drawing/2014/main" id="{68F8EFA4-B8CF-47E0-BB7A-73CECEA16B92}"/>
              </a:ext>
            </a:extLst>
          </p:cNvPr>
          <p:cNvSpPr>
            <a:spLocks noGrp="1"/>
          </p:cNvSpPr>
          <p:nvPr>
            <p:ph type="sldNum" sz="quarter" idx="12"/>
          </p:nvPr>
        </p:nvSpPr>
        <p:spPr bwMode="white"/>
        <p:txBody>
          <a:bodyPr/>
          <a:lstStyle>
            <a:lvl1pPr>
              <a:defRPr>
                <a:solidFill>
                  <a:schemeClr val="bg1"/>
                </a:solidFill>
              </a:defRPr>
            </a:lvl1pPr>
          </a:lstStyle>
          <a:p>
            <a:fld id="{0165B0C6-AD63-4B9C-AB2F-9350F21B15E6}" type="slidenum">
              <a:rPr lang="en-US" smtClean="0"/>
              <a:pPr/>
              <a:t>‹#›</a:t>
            </a:fld>
            <a:endParaRPr lang="en-US"/>
          </a:p>
        </p:txBody>
      </p:sp>
    </p:spTree>
    <p:extLst>
      <p:ext uri="{BB962C8B-B14F-4D97-AF65-F5344CB8AC3E}">
        <p14:creationId xmlns:p14="http://schemas.microsoft.com/office/powerpoint/2010/main" val="30338839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Content">
    <p:bg>
      <p:bgPr>
        <a:solidFill>
          <a:srgbClr val="0072CE"/>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559EC5C-1016-514B-B3A8-900663F22338}"/>
              </a:ext>
            </a:extLst>
          </p:cNvPr>
          <p:cNvGrpSpPr/>
          <p:nvPr userDrawn="1"/>
        </p:nvGrpSpPr>
        <p:grpSpPr>
          <a:xfrm>
            <a:off x="0" y="0"/>
            <a:ext cx="12192000" cy="6858000"/>
            <a:chOff x="0" y="0"/>
            <a:chExt cx="12192000" cy="6858000"/>
          </a:xfrm>
        </p:grpSpPr>
        <p:sp>
          <p:nvSpPr>
            <p:cNvPr id="13" name="Rectangle 12">
              <a:extLst>
                <a:ext uri="{FF2B5EF4-FFF2-40B4-BE49-F238E27FC236}">
                  <a16:creationId xmlns:a16="http://schemas.microsoft.com/office/drawing/2014/main" id="{BCCAE95B-8AB1-544F-A01E-C020FEF578F7}"/>
                </a:ext>
              </a:extLst>
            </p:cNvPr>
            <p:cNvSpPr/>
            <p:nvPr userDrawn="1"/>
          </p:nvSpPr>
          <p:spPr>
            <a:xfrm>
              <a:off x="0" y="6355080"/>
              <a:ext cx="1823224" cy="502920"/>
            </a:xfrm>
            <a:prstGeom prst="rect">
              <a:avLst/>
            </a:prstGeom>
            <a:solidFill>
              <a:srgbClr val="E6E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C06D0BC6-5C3A-264A-8087-EA30A6F18B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1729"/>
              <a:ext cx="1371600" cy="270903"/>
            </a:xfrm>
            <a:prstGeom prst="rect">
              <a:avLst/>
            </a:prstGeom>
          </p:spPr>
        </p:pic>
        <p:sp>
          <p:nvSpPr>
            <p:cNvPr id="15" name="Rectangle 14">
              <a:extLst>
                <a:ext uri="{FF2B5EF4-FFF2-40B4-BE49-F238E27FC236}">
                  <a16:creationId xmlns:a16="http://schemas.microsoft.com/office/drawing/2014/main" id="{6E402042-DBBD-7048-AB91-4C8DDF6B9BC8}"/>
                </a:ext>
              </a:extLst>
            </p:cNvPr>
            <p:cNvSpPr/>
            <p:nvPr userDrawn="1"/>
          </p:nvSpPr>
          <p:spPr>
            <a:xfrm>
              <a:off x="0" y="0"/>
              <a:ext cx="12192000" cy="6355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17EF037E-D5CA-474B-97AB-4ACE2DE511CF}"/>
              </a:ext>
            </a:extLst>
          </p:cNvPr>
          <p:cNvSpPr>
            <a:spLocks noGrp="1"/>
          </p:cNvSpPr>
          <p:nvPr>
            <p:ph type="title"/>
          </p:nvPr>
        </p:nvSpPr>
        <p:spPr>
          <a:xfrm>
            <a:off x="576072" y="365125"/>
            <a:ext cx="11064240" cy="82296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DEE1711-83E4-4466-B8A9-BF9FBFF7F1C2}"/>
              </a:ext>
            </a:extLst>
          </p:cNvPr>
          <p:cNvSpPr>
            <a:spLocks noGrp="1"/>
          </p:cNvSpPr>
          <p:nvPr>
            <p:ph idx="1"/>
          </p:nvPr>
        </p:nvSpPr>
        <p:spPr>
          <a:xfrm>
            <a:off x="576072" y="1280160"/>
            <a:ext cx="11064240"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225D64F-4375-40FC-8618-44EC292BCDD4}"/>
              </a:ext>
            </a:extLst>
          </p:cNvPr>
          <p:cNvSpPr>
            <a:spLocks noGrp="1"/>
          </p:cNvSpPr>
          <p:nvPr>
            <p:ph type="ftr" sz="quarter" idx="11"/>
          </p:nvPr>
        </p:nvSpPr>
        <p:spPr bwMode="white">
          <a:xfrm>
            <a:off x="7406640" y="6492240"/>
            <a:ext cx="4114800" cy="182880"/>
          </a:xfrm>
        </p:spPr>
        <p:txBody>
          <a:bodyPr/>
          <a:lstStyle>
            <a:lvl1pPr algn="r">
              <a:defRPr>
                <a:solidFill>
                  <a:schemeClr val="bg1"/>
                </a:solidFill>
              </a:defRPr>
            </a:lvl1pPr>
          </a:lstStyle>
          <a:p>
            <a:r>
              <a:rPr lang="en-US"/>
              <a:t>Approved for External Release</a:t>
            </a:r>
          </a:p>
        </p:txBody>
      </p:sp>
      <p:sp>
        <p:nvSpPr>
          <p:cNvPr id="6" name="Slide Number Placeholder 5">
            <a:extLst>
              <a:ext uri="{FF2B5EF4-FFF2-40B4-BE49-F238E27FC236}">
                <a16:creationId xmlns:a16="http://schemas.microsoft.com/office/drawing/2014/main" id="{35D2A3B4-B602-4B39-B317-18CC82FC1E63}"/>
              </a:ext>
            </a:extLst>
          </p:cNvPr>
          <p:cNvSpPr>
            <a:spLocks noGrp="1"/>
          </p:cNvSpPr>
          <p:nvPr>
            <p:ph type="sldNum" sz="quarter" idx="12"/>
          </p:nvPr>
        </p:nvSpPr>
        <p:spPr bwMode="white"/>
        <p:txBody>
          <a:bodyPr/>
          <a:lstStyle>
            <a:lvl1pPr>
              <a:defRPr>
                <a:solidFill>
                  <a:schemeClr val="bg1"/>
                </a:solidFill>
              </a:defRPr>
            </a:lvl1pPr>
          </a:lstStyle>
          <a:p>
            <a:fld id="{0165B0C6-AD63-4B9C-AB2F-9350F21B15E6}" type="slidenum">
              <a:rPr lang="en-US" smtClean="0"/>
              <a:pPr/>
              <a:t>‹#›</a:t>
            </a:fld>
            <a:endParaRPr lang="en-US"/>
          </a:p>
        </p:txBody>
      </p:sp>
    </p:spTree>
    <p:extLst>
      <p:ext uri="{BB962C8B-B14F-4D97-AF65-F5344CB8AC3E}">
        <p14:creationId xmlns:p14="http://schemas.microsoft.com/office/powerpoint/2010/main" val="38807354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774FA097-5C1C-4A5A-B9F5-B8CFC275D226}"/>
              </a:ext>
            </a:extLst>
          </p:cNvPr>
          <p:cNvGraphicFramePr>
            <a:graphicFrameLocks noGrp="1"/>
          </p:cNvGraphicFramePr>
          <p:nvPr userDrawn="1"/>
        </p:nvGraphicFramePr>
        <p:xfrm>
          <a:off x="0" y="6355080"/>
          <a:ext cx="12198096" cy="512064"/>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1839936348"/>
                    </a:ext>
                  </a:extLst>
                </a:gridCol>
                <a:gridCol w="10369296">
                  <a:extLst>
                    <a:ext uri="{9D8B030D-6E8A-4147-A177-3AD203B41FA5}">
                      <a16:colId xmlns:a16="http://schemas.microsoft.com/office/drawing/2014/main" val="1375401518"/>
                    </a:ext>
                  </a:extLst>
                </a:gridCol>
              </a:tblGrid>
              <a:tr h="512064">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854575129"/>
                  </a:ext>
                </a:extLst>
              </a:tr>
            </a:tbl>
          </a:graphicData>
        </a:graphic>
      </p:graphicFrame>
      <p:sp>
        <p:nvSpPr>
          <p:cNvPr id="2" name="Title 1">
            <a:extLst>
              <a:ext uri="{FF2B5EF4-FFF2-40B4-BE49-F238E27FC236}">
                <a16:creationId xmlns:a16="http://schemas.microsoft.com/office/drawing/2014/main" id="{17EF037E-D5CA-474B-97AB-4ACE2DE511CF}"/>
              </a:ext>
            </a:extLst>
          </p:cNvPr>
          <p:cNvSpPr>
            <a:spLocks noGrp="1"/>
          </p:cNvSpPr>
          <p:nvPr>
            <p:ph type="title"/>
          </p:nvPr>
        </p:nvSpPr>
        <p:spPr>
          <a:xfrm>
            <a:off x="576072" y="365125"/>
            <a:ext cx="11064240" cy="82296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DEE1711-83E4-4466-B8A9-BF9FBFF7F1C2}"/>
              </a:ext>
            </a:extLst>
          </p:cNvPr>
          <p:cNvSpPr>
            <a:spLocks noGrp="1"/>
          </p:cNvSpPr>
          <p:nvPr>
            <p:ph idx="1"/>
          </p:nvPr>
        </p:nvSpPr>
        <p:spPr>
          <a:xfrm>
            <a:off x="576072" y="1280160"/>
            <a:ext cx="11064240" cy="48463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225D64F-4375-40FC-8618-44EC292BCDD4}"/>
              </a:ext>
            </a:extLst>
          </p:cNvPr>
          <p:cNvSpPr>
            <a:spLocks noGrp="1"/>
          </p:cNvSpPr>
          <p:nvPr>
            <p:ph type="ftr" sz="quarter" idx="11"/>
          </p:nvPr>
        </p:nvSpPr>
        <p:spPr bwMode="white">
          <a:xfrm>
            <a:off x="7406640" y="6492240"/>
            <a:ext cx="4114800" cy="182880"/>
          </a:xfrm>
        </p:spPr>
        <p:txBody>
          <a:bodyPr/>
          <a:lstStyle>
            <a:lvl1pPr algn="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35D2A3B4-B602-4B39-B317-18CC82FC1E63}"/>
              </a:ext>
            </a:extLst>
          </p:cNvPr>
          <p:cNvSpPr>
            <a:spLocks noGrp="1"/>
          </p:cNvSpPr>
          <p:nvPr>
            <p:ph type="sldNum" sz="quarter" idx="12"/>
          </p:nvPr>
        </p:nvSpPr>
        <p:spPr bwMode="white"/>
        <p:txBody>
          <a:bodyPr/>
          <a:lstStyle>
            <a:lvl1pPr>
              <a:defRPr>
                <a:solidFill>
                  <a:schemeClr val="bg1"/>
                </a:solidFill>
              </a:defRPr>
            </a:lvl1pPr>
          </a:lstStyle>
          <a:p>
            <a:fld id="{0165B0C6-AD63-4B9C-AB2F-9350F21B15E6}" type="slidenum">
              <a:rPr lang="en-US" smtClean="0"/>
              <a:pPr/>
              <a:t>‹#›</a:t>
            </a:fld>
            <a:endParaRPr lang="en-US"/>
          </a:p>
        </p:txBody>
      </p:sp>
      <p:pic>
        <p:nvPicPr>
          <p:cNvPr id="10" name="Picture 9">
            <a:extLst>
              <a:ext uri="{FF2B5EF4-FFF2-40B4-BE49-F238E27FC236}">
                <a16:creationId xmlns:a16="http://schemas.microsoft.com/office/drawing/2014/main" id="{B2AFE37B-F640-4CA2-917A-0B9126F98D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1729"/>
            <a:ext cx="1371600" cy="270903"/>
          </a:xfrm>
          <a:prstGeom prst="rect">
            <a:avLst/>
          </a:prstGeom>
        </p:spPr>
      </p:pic>
    </p:spTree>
    <p:extLst>
      <p:ext uri="{BB962C8B-B14F-4D97-AF65-F5344CB8AC3E}">
        <p14:creationId xmlns:p14="http://schemas.microsoft.com/office/powerpoint/2010/main" val="632982359"/>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ubHead Content">
    <p:bg>
      <p:bgPr>
        <a:solidFill>
          <a:srgbClr val="0072CE"/>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82E9A31-4376-2442-BEC0-BF62407BD99E}"/>
              </a:ext>
            </a:extLst>
          </p:cNvPr>
          <p:cNvGrpSpPr/>
          <p:nvPr userDrawn="1"/>
        </p:nvGrpSpPr>
        <p:grpSpPr>
          <a:xfrm>
            <a:off x="0" y="0"/>
            <a:ext cx="12192000" cy="6858000"/>
            <a:chOff x="0" y="0"/>
            <a:chExt cx="12192000" cy="6858000"/>
          </a:xfrm>
        </p:grpSpPr>
        <p:sp>
          <p:nvSpPr>
            <p:cNvPr id="12" name="Rectangle 11">
              <a:extLst>
                <a:ext uri="{FF2B5EF4-FFF2-40B4-BE49-F238E27FC236}">
                  <a16:creationId xmlns:a16="http://schemas.microsoft.com/office/drawing/2014/main" id="{B5CA15EA-BE77-7143-8D13-B7AFB75C3254}"/>
                </a:ext>
              </a:extLst>
            </p:cNvPr>
            <p:cNvSpPr/>
            <p:nvPr userDrawn="1"/>
          </p:nvSpPr>
          <p:spPr>
            <a:xfrm>
              <a:off x="0" y="6355080"/>
              <a:ext cx="1823224" cy="502920"/>
            </a:xfrm>
            <a:prstGeom prst="rect">
              <a:avLst/>
            </a:prstGeom>
            <a:solidFill>
              <a:srgbClr val="E6E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756B5715-9B6B-FC48-BF6B-39870A14EC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1729"/>
              <a:ext cx="1371600" cy="270903"/>
            </a:xfrm>
            <a:prstGeom prst="rect">
              <a:avLst/>
            </a:prstGeom>
          </p:spPr>
        </p:pic>
        <p:sp>
          <p:nvSpPr>
            <p:cNvPr id="15" name="Rectangle 14">
              <a:extLst>
                <a:ext uri="{FF2B5EF4-FFF2-40B4-BE49-F238E27FC236}">
                  <a16:creationId xmlns:a16="http://schemas.microsoft.com/office/drawing/2014/main" id="{5BA3B74F-B753-3E48-9424-2C6451CEDDE6}"/>
                </a:ext>
              </a:extLst>
            </p:cNvPr>
            <p:cNvSpPr/>
            <p:nvPr userDrawn="1"/>
          </p:nvSpPr>
          <p:spPr>
            <a:xfrm>
              <a:off x="0" y="0"/>
              <a:ext cx="12192000" cy="6355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17EF037E-D5CA-474B-97AB-4ACE2DE511CF}"/>
              </a:ext>
            </a:extLst>
          </p:cNvPr>
          <p:cNvSpPr>
            <a:spLocks noGrp="1"/>
          </p:cNvSpPr>
          <p:nvPr>
            <p:ph type="title"/>
          </p:nvPr>
        </p:nvSpPr>
        <p:spPr>
          <a:xfrm>
            <a:off x="576071" y="365125"/>
            <a:ext cx="11064240" cy="82296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DEE1711-83E4-4466-B8A9-BF9FBFF7F1C2}"/>
              </a:ext>
            </a:extLst>
          </p:cNvPr>
          <p:cNvSpPr>
            <a:spLocks noGrp="1"/>
          </p:cNvSpPr>
          <p:nvPr>
            <p:ph idx="1"/>
          </p:nvPr>
        </p:nvSpPr>
        <p:spPr>
          <a:xfrm>
            <a:off x="576071" y="1920240"/>
            <a:ext cx="11064240" cy="4206240"/>
          </a:xfrm>
        </p:spPr>
        <p:txBody>
          <a:bodyPr/>
          <a:lstStyle>
            <a:lvl1pPr>
              <a:spcBef>
                <a:spcPts val="12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225D64F-4375-40FC-8618-44EC292BCDD4}"/>
              </a:ext>
            </a:extLst>
          </p:cNvPr>
          <p:cNvSpPr>
            <a:spLocks noGrp="1"/>
          </p:cNvSpPr>
          <p:nvPr>
            <p:ph type="ftr" sz="quarter" idx="11"/>
          </p:nvPr>
        </p:nvSpPr>
        <p:spPr bwMode="white">
          <a:xfrm>
            <a:off x="7406640" y="6492240"/>
            <a:ext cx="4114800" cy="182880"/>
          </a:xfrm>
        </p:spPr>
        <p:txBody>
          <a:bodyPr/>
          <a:lstStyle>
            <a:lvl1pPr algn="r">
              <a:defRPr>
                <a:solidFill>
                  <a:schemeClr val="bg1"/>
                </a:solidFill>
              </a:defRPr>
            </a:lvl1pPr>
          </a:lstStyle>
          <a:p>
            <a:r>
              <a:rPr lang="en-US"/>
              <a:t>Approved for External Release</a:t>
            </a:r>
          </a:p>
        </p:txBody>
      </p:sp>
      <p:sp>
        <p:nvSpPr>
          <p:cNvPr id="6" name="Slide Number Placeholder 5">
            <a:extLst>
              <a:ext uri="{FF2B5EF4-FFF2-40B4-BE49-F238E27FC236}">
                <a16:creationId xmlns:a16="http://schemas.microsoft.com/office/drawing/2014/main" id="{35D2A3B4-B602-4B39-B317-18CC82FC1E63}"/>
              </a:ext>
            </a:extLst>
          </p:cNvPr>
          <p:cNvSpPr>
            <a:spLocks noGrp="1"/>
          </p:cNvSpPr>
          <p:nvPr>
            <p:ph type="sldNum" sz="quarter" idx="12"/>
          </p:nvPr>
        </p:nvSpPr>
        <p:spPr bwMode="white"/>
        <p:txBody>
          <a:bodyPr/>
          <a:lstStyle>
            <a:lvl1pPr>
              <a:defRPr>
                <a:solidFill>
                  <a:schemeClr val="bg1"/>
                </a:solidFill>
              </a:defRPr>
            </a:lvl1pPr>
          </a:lstStyle>
          <a:p>
            <a:fld id="{0165B0C6-AD63-4B9C-AB2F-9350F21B15E6}" type="slidenum">
              <a:rPr lang="en-US" smtClean="0"/>
              <a:pPr/>
              <a:t>‹#›</a:t>
            </a:fld>
            <a:endParaRPr lang="en-US"/>
          </a:p>
        </p:txBody>
      </p:sp>
      <p:sp>
        <p:nvSpPr>
          <p:cNvPr id="9" name="Subtitle 2">
            <a:extLst>
              <a:ext uri="{FF2B5EF4-FFF2-40B4-BE49-F238E27FC236}">
                <a16:creationId xmlns:a16="http://schemas.microsoft.com/office/drawing/2014/main" id="{986F3007-923D-421D-9151-6B92D9570E03}"/>
              </a:ext>
            </a:extLst>
          </p:cNvPr>
          <p:cNvSpPr>
            <a:spLocks noGrp="1"/>
          </p:cNvSpPr>
          <p:nvPr>
            <p:ph type="subTitle" idx="13"/>
          </p:nvPr>
        </p:nvSpPr>
        <p:spPr>
          <a:xfrm>
            <a:off x="576071" y="1280160"/>
            <a:ext cx="11064231" cy="457200"/>
          </a:xfrm>
        </p:spPr>
        <p:txBody>
          <a:bodyPr anchor="t"/>
          <a:lstStyle>
            <a:lvl1pPr marL="0" indent="0" algn="l">
              <a:lnSpc>
                <a:spcPct val="100000"/>
              </a:lnSpc>
              <a:spcBef>
                <a:spcPts val="0"/>
              </a:spcBef>
              <a:buNone/>
              <a:defRPr sz="1600" b="1">
                <a:solidFill>
                  <a:srgbClr val="7F7F7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293970369"/>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ubHead Content Image">
    <p:bg>
      <p:bgPr>
        <a:solidFill>
          <a:srgbClr val="0072CE"/>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07C3E79-100F-2B47-A53D-B8B4453B8EF9}"/>
              </a:ext>
            </a:extLst>
          </p:cNvPr>
          <p:cNvGrpSpPr/>
          <p:nvPr userDrawn="1"/>
        </p:nvGrpSpPr>
        <p:grpSpPr>
          <a:xfrm>
            <a:off x="0" y="0"/>
            <a:ext cx="12192000" cy="6858000"/>
            <a:chOff x="0" y="0"/>
            <a:chExt cx="12192000" cy="6858000"/>
          </a:xfrm>
        </p:grpSpPr>
        <p:sp>
          <p:nvSpPr>
            <p:cNvPr id="12" name="Rectangle 11">
              <a:extLst>
                <a:ext uri="{FF2B5EF4-FFF2-40B4-BE49-F238E27FC236}">
                  <a16:creationId xmlns:a16="http://schemas.microsoft.com/office/drawing/2014/main" id="{C6F95543-3BCA-D148-9DE8-D2BA91541FB3}"/>
                </a:ext>
              </a:extLst>
            </p:cNvPr>
            <p:cNvSpPr/>
            <p:nvPr userDrawn="1"/>
          </p:nvSpPr>
          <p:spPr>
            <a:xfrm>
              <a:off x="0" y="6355080"/>
              <a:ext cx="1823224" cy="502920"/>
            </a:xfrm>
            <a:prstGeom prst="rect">
              <a:avLst/>
            </a:prstGeom>
            <a:solidFill>
              <a:srgbClr val="E6E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407CC0A-5DAE-4D4E-9F44-25CE02208C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1729"/>
              <a:ext cx="1371600" cy="270903"/>
            </a:xfrm>
            <a:prstGeom prst="rect">
              <a:avLst/>
            </a:prstGeom>
          </p:spPr>
        </p:pic>
        <p:sp>
          <p:nvSpPr>
            <p:cNvPr id="15" name="Rectangle 14">
              <a:extLst>
                <a:ext uri="{FF2B5EF4-FFF2-40B4-BE49-F238E27FC236}">
                  <a16:creationId xmlns:a16="http://schemas.microsoft.com/office/drawing/2014/main" id="{8324EEC3-C23D-3845-A7F8-A3BD11CE9314}"/>
                </a:ext>
              </a:extLst>
            </p:cNvPr>
            <p:cNvSpPr/>
            <p:nvPr userDrawn="1"/>
          </p:nvSpPr>
          <p:spPr>
            <a:xfrm>
              <a:off x="0" y="0"/>
              <a:ext cx="12192000" cy="6355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Picture Placeholder 7">
            <a:extLst>
              <a:ext uri="{FF2B5EF4-FFF2-40B4-BE49-F238E27FC236}">
                <a16:creationId xmlns:a16="http://schemas.microsoft.com/office/drawing/2014/main" id="{5209D879-49BE-4BCC-9D9B-75A377EC589C}"/>
              </a:ext>
            </a:extLst>
          </p:cNvPr>
          <p:cNvSpPr>
            <a:spLocks noGrp="1"/>
          </p:cNvSpPr>
          <p:nvPr>
            <p:ph type="pic" sz="quarter" idx="14" hasCustomPrompt="1"/>
          </p:nvPr>
        </p:nvSpPr>
        <p:spPr>
          <a:xfrm>
            <a:off x="6199188" y="-1"/>
            <a:ext cx="5992812" cy="6355080"/>
          </a:xfrm>
          <a:solidFill>
            <a:schemeClr val="bg1">
              <a:lumMod val="95000"/>
            </a:schemeClr>
          </a:solidFill>
        </p:spPr>
        <p:txBody>
          <a:bodyPr lIns="1371600" tIns="228600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Drag picture to placeholder </a:t>
            </a:r>
            <a:br>
              <a:rPr lang="en-US"/>
            </a:br>
            <a:r>
              <a:rPr lang="en-US"/>
              <a:t>or click icon to add, then </a:t>
            </a:r>
            <a:br>
              <a:rPr lang="en-US"/>
            </a:br>
            <a:r>
              <a:rPr lang="en-US"/>
              <a:t>send to back</a:t>
            </a:r>
          </a:p>
        </p:txBody>
      </p:sp>
      <p:sp>
        <p:nvSpPr>
          <p:cNvPr id="2" name="Title 1">
            <a:extLst>
              <a:ext uri="{FF2B5EF4-FFF2-40B4-BE49-F238E27FC236}">
                <a16:creationId xmlns:a16="http://schemas.microsoft.com/office/drawing/2014/main" id="{17EF037E-D5CA-474B-97AB-4ACE2DE511CF}"/>
              </a:ext>
            </a:extLst>
          </p:cNvPr>
          <p:cNvSpPr>
            <a:spLocks noGrp="1"/>
          </p:cNvSpPr>
          <p:nvPr>
            <p:ph type="title"/>
          </p:nvPr>
        </p:nvSpPr>
        <p:spPr>
          <a:xfrm>
            <a:off x="576071" y="365125"/>
            <a:ext cx="5440554" cy="82296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DEE1711-83E4-4466-B8A9-BF9FBFF7F1C2}"/>
              </a:ext>
            </a:extLst>
          </p:cNvPr>
          <p:cNvSpPr>
            <a:spLocks noGrp="1"/>
          </p:cNvSpPr>
          <p:nvPr>
            <p:ph idx="1"/>
          </p:nvPr>
        </p:nvSpPr>
        <p:spPr>
          <a:xfrm>
            <a:off x="576071" y="1920240"/>
            <a:ext cx="5440554" cy="4206240"/>
          </a:xfrm>
        </p:spPr>
        <p:txBody>
          <a:bodyPr/>
          <a:lstStyle>
            <a:lvl1pPr>
              <a:defRPr sz="2000"/>
            </a:lvl1pPr>
            <a:lvl2pPr>
              <a:defRPr sz="20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225D64F-4375-40FC-8618-44EC292BCDD4}"/>
              </a:ext>
            </a:extLst>
          </p:cNvPr>
          <p:cNvSpPr>
            <a:spLocks noGrp="1"/>
          </p:cNvSpPr>
          <p:nvPr>
            <p:ph type="ftr" sz="quarter" idx="11"/>
          </p:nvPr>
        </p:nvSpPr>
        <p:spPr bwMode="white">
          <a:xfrm>
            <a:off x="7406640" y="6492240"/>
            <a:ext cx="4114800" cy="182880"/>
          </a:xfrm>
        </p:spPr>
        <p:txBody>
          <a:bodyPr/>
          <a:lstStyle>
            <a:lvl1pPr algn="r">
              <a:defRPr>
                <a:solidFill>
                  <a:schemeClr val="bg1"/>
                </a:solidFill>
              </a:defRPr>
            </a:lvl1pPr>
          </a:lstStyle>
          <a:p>
            <a:r>
              <a:rPr lang="en-US"/>
              <a:t>Approved for External Release</a:t>
            </a:r>
          </a:p>
        </p:txBody>
      </p:sp>
      <p:sp>
        <p:nvSpPr>
          <p:cNvPr id="6" name="Slide Number Placeholder 5">
            <a:extLst>
              <a:ext uri="{FF2B5EF4-FFF2-40B4-BE49-F238E27FC236}">
                <a16:creationId xmlns:a16="http://schemas.microsoft.com/office/drawing/2014/main" id="{35D2A3B4-B602-4B39-B317-18CC82FC1E63}"/>
              </a:ext>
            </a:extLst>
          </p:cNvPr>
          <p:cNvSpPr>
            <a:spLocks noGrp="1"/>
          </p:cNvSpPr>
          <p:nvPr>
            <p:ph type="sldNum" sz="quarter" idx="12"/>
          </p:nvPr>
        </p:nvSpPr>
        <p:spPr bwMode="white"/>
        <p:txBody>
          <a:bodyPr/>
          <a:lstStyle>
            <a:lvl1pPr>
              <a:defRPr>
                <a:solidFill>
                  <a:schemeClr val="bg1"/>
                </a:solidFill>
              </a:defRPr>
            </a:lvl1pPr>
          </a:lstStyle>
          <a:p>
            <a:fld id="{0165B0C6-AD63-4B9C-AB2F-9350F21B15E6}" type="slidenum">
              <a:rPr lang="en-US" smtClean="0"/>
              <a:pPr/>
              <a:t>‹#›</a:t>
            </a:fld>
            <a:endParaRPr lang="en-US"/>
          </a:p>
        </p:txBody>
      </p:sp>
      <p:sp>
        <p:nvSpPr>
          <p:cNvPr id="9" name="Subtitle 2">
            <a:extLst>
              <a:ext uri="{FF2B5EF4-FFF2-40B4-BE49-F238E27FC236}">
                <a16:creationId xmlns:a16="http://schemas.microsoft.com/office/drawing/2014/main" id="{986F3007-923D-421D-9151-6B92D9570E03}"/>
              </a:ext>
            </a:extLst>
          </p:cNvPr>
          <p:cNvSpPr>
            <a:spLocks noGrp="1"/>
          </p:cNvSpPr>
          <p:nvPr>
            <p:ph type="subTitle" idx="13"/>
          </p:nvPr>
        </p:nvSpPr>
        <p:spPr>
          <a:xfrm>
            <a:off x="576071" y="1280160"/>
            <a:ext cx="5440554" cy="457200"/>
          </a:xfrm>
        </p:spPr>
        <p:txBody>
          <a:bodyPr anchor="t"/>
          <a:lstStyle>
            <a:lvl1pPr marL="0" indent="0" algn="l">
              <a:lnSpc>
                <a:spcPct val="100000"/>
              </a:lnSpc>
              <a:spcBef>
                <a:spcPts val="0"/>
              </a:spcBef>
              <a:buNone/>
              <a:defRPr sz="1600" b="1">
                <a:solidFill>
                  <a:srgbClr val="7F7F7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84914304"/>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0072CE"/>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F2ADEF0-F075-C244-94B7-FBDD03D69517}"/>
              </a:ext>
            </a:extLst>
          </p:cNvPr>
          <p:cNvGrpSpPr/>
          <p:nvPr userDrawn="1"/>
        </p:nvGrpSpPr>
        <p:grpSpPr>
          <a:xfrm>
            <a:off x="0" y="0"/>
            <a:ext cx="12192000" cy="6858000"/>
            <a:chOff x="0" y="0"/>
            <a:chExt cx="12192000" cy="6858000"/>
          </a:xfrm>
        </p:grpSpPr>
        <p:sp>
          <p:nvSpPr>
            <p:cNvPr id="10" name="Rectangle 9">
              <a:extLst>
                <a:ext uri="{FF2B5EF4-FFF2-40B4-BE49-F238E27FC236}">
                  <a16:creationId xmlns:a16="http://schemas.microsoft.com/office/drawing/2014/main" id="{59B3F6B9-FE25-DC44-B8C6-DFB07B89985B}"/>
                </a:ext>
              </a:extLst>
            </p:cNvPr>
            <p:cNvSpPr/>
            <p:nvPr userDrawn="1"/>
          </p:nvSpPr>
          <p:spPr>
            <a:xfrm>
              <a:off x="0" y="6355080"/>
              <a:ext cx="1823224" cy="502920"/>
            </a:xfrm>
            <a:prstGeom prst="rect">
              <a:avLst/>
            </a:prstGeom>
            <a:solidFill>
              <a:srgbClr val="E6E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A32DDA5-8E93-FB42-8687-1A6BEB5C90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1729"/>
              <a:ext cx="1371600" cy="270903"/>
            </a:xfrm>
            <a:prstGeom prst="rect">
              <a:avLst/>
            </a:prstGeom>
          </p:spPr>
        </p:pic>
        <p:sp>
          <p:nvSpPr>
            <p:cNvPr id="12" name="Rectangle 11">
              <a:extLst>
                <a:ext uri="{FF2B5EF4-FFF2-40B4-BE49-F238E27FC236}">
                  <a16:creationId xmlns:a16="http://schemas.microsoft.com/office/drawing/2014/main" id="{6A47985A-C129-D14A-937D-3578303D4614}"/>
                </a:ext>
              </a:extLst>
            </p:cNvPr>
            <p:cNvSpPr/>
            <p:nvPr userDrawn="1"/>
          </p:nvSpPr>
          <p:spPr>
            <a:xfrm>
              <a:off x="0" y="0"/>
              <a:ext cx="12192000" cy="6355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B59DDF1A-4098-485A-A397-5FB969CB30BD}"/>
              </a:ext>
            </a:extLst>
          </p:cNvPr>
          <p:cNvSpPr>
            <a:spLocks noGrp="1"/>
          </p:cNvSpPr>
          <p:nvPr>
            <p:ph type="title"/>
          </p:nvPr>
        </p:nvSpPr>
        <p:spPr>
          <a:xfrm>
            <a:off x="576072" y="365125"/>
            <a:ext cx="11064240" cy="822960"/>
          </a:xfrm>
        </p:spPr>
        <p:txBody>
          <a:bodyPr/>
          <a:lstStyle/>
          <a:p>
            <a:r>
              <a:rPr lang="en-US"/>
              <a:t>Click to edit Master title style</a:t>
            </a:r>
          </a:p>
        </p:txBody>
      </p:sp>
      <p:sp>
        <p:nvSpPr>
          <p:cNvPr id="4" name="Footer Placeholder 3">
            <a:extLst>
              <a:ext uri="{FF2B5EF4-FFF2-40B4-BE49-F238E27FC236}">
                <a16:creationId xmlns:a16="http://schemas.microsoft.com/office/drawing/2014/main" id="{5DD4507E-9C97-4F87-8AF2-52E8B69FB18E}"/>
              </a:ext>
            </a:extLst>
          </p:cNvPr>
          <p:cNvSpPr>
            <a:spLocks noGrp="1"/>
          </p:cNvSpPr>
          <p:nvPr>
            <p:ph type="ftr" sz="quarter" idx="11"/>
          </p:nvPr>
        </p:nvSpPr>
        <p:spPr bwMode="white">
          <a:xfrm>
            <a:off x="7406640" y="6492240"/>
            <a:ext cx="4114800" cy="182880"/>
          </a:xfrm>
        </p:spPr>
        <p:txBody>
          <a:bodyPr/>
          <a:lstStyle>
            <a:lvl1pPr algn="r">
              <a:defRPr>
                <a:solidFill>
                  <a:schemeClr val="bg1"/>
                </a:solidFill>
              </a:defRPr>
            </a:lvl1pPr>
          </a:lstStyle>
          <a:p>
            <a:r>
              <a:rPr lang="en-US"/>
              <a:t>Approved for External Release</a:t>
            </a:r>
          </a:p>
        </p:txBody>
      </p:sp>
      <p:sp>
        <p:nvSpPr>
          <p:cNvPr id="5" name="Slide Number Placeholder 4">
            <a:extLst>
              <a:ext uri="{FF2B5EF4-FFF2-40B4-BE49-F238E27FC236}">
                <a16:creationId xmlns:a16="http://schemas.microsoft.com/office/drawing/2014/main" id="{EF6D890D-C423-4E45-99FC-2897EDA98019}"/>
              </a:ext>
            </a:extLst>
          </p:cNvPr>
          <p:cNvSpPr>
            <a:spLocks noGrp="1"/>
          </p:cNvSpPr>
          <p:nvPr>
            <p:ph type="sldNum" sz="quarter" idx="12"/>
          </p:nvPr>
        </p:nvSpPr>
        <p:spPr bwMode="white"/>
        <p:txBody>
          <a:bodyPr/>
          <a:lstStyle>
            <a:lvl1pPr>
              <a:defRPr>
                <a:solidFill>
                  <a:schemeClr val="bg1"/>
                </a:solidFill>
              </a:defRPr>
            </a:lvl1pPr>
          </a:lstStyle>
          <a:p>
            <a:fld id="{0165B0C6-AD63-4B9C-AB2F-9350F21B15E6}" type="slidenum">
              <a:rPr lang="en-US" smtClean="0"/>
              <a:pPr/>
              <a:t>‹#›</a:t>
            </a:fld>
            <a:endParaRPr lang="en-US"/>
          </a:p>
        </p:txBody>
      </p:sp>
    </p:spTree>
    <p:extLst>
      <p:ext uri="{BB962C8B-B14F-4D97-AF65-F5344CB8AC3E}">
        <p14:creationId xmlns:p14="http://schemas.microsoft.com/office/powerpoint/2010/main" val="9092933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0072CE"/>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E397C7A-DC53-EE4C-A2BC-041A3EC3C914}"/>
              </a:ext>
            </a:extLst>
          </p:cNvPr>
          <p:cNvGrpSpPr/>
          <p:nvPr userDrawn="1"/>
        </p:nvGrpSpPr>
        <p:grpSpPr>
          <a:xfrm>
            <a:off x="0" y="0"/>
            <a:ext cx="12192000" cy="6858000"/>
            <a:chOff x="0" y="0"/>
            <a:chExt cx="12192000" cy="6858000"/>
          </a:xfrm>
        </p:grpSpPr>
        <p:sp>
          <p:nvSpPr>
            <p:cNvPr id="12" name="Rectangle 11">
              <a:extLst>
                <a:ext uri="{FF2B5EF4-FFF2-40B4-BE49-F238E27FC236}">
                  <a16:creationId xmlns:a16="http://schemas.microsoft.com/office/drawing/2014/main" id="{5582E4C8-5C12-5540-B7F7-920E22D49E53}"/>
                </a:ext>
              </a:extLst>
            </p:cNvPr>
            <p:cNvSpPr/>
            <p:nvPr userDrawn="1"/>
          </p:nvSpPr>
          <p:spPr>
            <a:xfrm>
              <a:off x="0" y="6355080"/>
              <a:ext cx="1823224" cy="502920"/>
            </a:xfrm>
            <a:prstGeom prst="rect">
              <a:avLst/>
            </a:prstGeom>
            <a:solidFill>
              <a:srgbClr val="E6E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D6670F4-A7A0-FA42-85C9-A1540A7F61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1729"/>
              <a:ext cx="1371600" cy="270903"/>
            </a:xfrm>
            <a:prstGeom prst="rect">
              <a:avLst/>
            </a:prstGeom>
          </p:spPr>
        </p:pic>
        <p:sp>
          <p:nvSpPr>
            <p:cNvPr id="14" name="Rectangle 13">
              <a:extLst>
                <a:ext uri="{FF2B5EF4-FFF2-40B4-BE49-F238E27FC236}">
                  <a16:creationId xmlns:a16="http://schemas.microsoft.com/office/drawing/2014/main" id="{A4401B4F-680B-8F48-8035-EB0828C09DCC}"/>
                </a:ext>
              </a:extLst>
            </p:cNvPr>
            <p:cNvSpPr/>
            <p:nvPr userDrawn="1"/>
          </p:nvSpPr>
          <p:spPr>
            <a:xfrm>
              <a:off x="0" y="0"/>
              <a:ext cx="12192000" cy="6355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9225C834-92D7-443A-B438-EB7B86C8BFFB}"/>
              </a:ext>
            </a:extLst>
          </p:cNvPr>
          <p:cNvSpPr>
            <a:spLocks noGrp="1"/>
          </p:cNvSpPr>
          <p:nvPr>
            <p:ph type="title"/>
          </p:nvPr>
        </p:nvSpPr>
        <p:spPr>
          <a:xfrm>
            <a:off x="576072" y="365125"/>
            <a:ext cx="11064240" cy="82296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195D0D6C-2EAB-4880-A732-DEC2C17288DE}"/>
              </a:ext>
            </a:extLst>
          </p:cNvPr>
          <p:cNvSpPr>
            <a:spLocks noGrp="1"/>
          </p:cNvSpPr>
          <p:nvPr>
            <p:ph sz="half" idx="1"/>
          </p:nvPr>
        </p:nvSpPr>
        <p:spPr>
          <a:xfrm>
            <a:off x="576071" y="1280160"/>
            <a:ext cx="5440553" cy="4846320"/>
          </a:xfrm>
        </p:spPr>
        <p:txBody>
          <a:bodyPr/>
          <a:lstStyle>
            <a:lvl1pPr>
              <a:defRPr sz="2000"/>
            </a:lvl1pPr>
            <a:lvl2pPr>
              <a:defRPr sz="20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98F9AF-05A2-4210-91F5-EEBE612BA04D}"/>
              </a:ext>
            </a:extLst>
          </p:cNvPr>
          <p:cNvSpPr>
            <a:spLocks noGrp="1"/>
          </p:cNvSpPr>
          <p:nvPr>
            <p:ph sz="half" idx="2"/>
          </p:nvPr>
        </p:nvSpPr>
        <p:spPr>
          <a:xfrm>
            <a:off x="6199759" y="1280160"/>
            <a:ext cx="5440553" cy="4846320"/>
          </a:xfrm>
        </p:spPr>
        <p:txBody>
          <a:bodyPr/>
          <a:lstStyle>
            <a:lvl1pPr>
              <a:defRPr sz="2000"/>
            </a:lvl1pPr>
            <a:lvl2pPr>
              <a:defRPr sz="20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68CA09AD-FEE0-461C-A1F0-0A84668B9A3B}"/>
              </a:ext>
            </a:extLst>
          </p:cNvPr>
          <p:cNvSpPr>
            <a:spLocks noGrp="1"/>
          </p:cNvSpPr>
          <p:nvPr>
            <p:ph type="ftr" sz="quarter" idx="11"/>
          </p:nvPr>
        </p:nvSpPr>
        <p:spPr bwMode="white">
          <a:xfrm>
            <a:off x="7406640" y="6492240"/>
            <a:ext cx="4114800" cy="182880"/>
          </a:xfrm>
        </p:spPr>
        <p:txBody>
          <a:bodyPr/>
          <a:lstStyle>
            <a:lvl1pPr algn="r">
              <a:defRPr>
                <a:solidFill>
                  <a:schemeClr val="bg1"/>
                </a:solidFill>
              </a:defRPr>
            </a:lvl1pPr>
          </a:lstStyle>
          <a:p>
            <a:r>
              <a:rPr lang="en-US"/>
              <a:t>Approved for External Release</a:t>
            </a:r>
          </a:p>
        </p:txBody>
      </p:sp>
      <p:sp>
        <p:nvSpPr>
          <p:cNvPr id="7" name="Slide Number Placeholder 6">
            <a:extLst>
              <a:ext uri="{FF2B5EF4-FFF2-40B4-BE49-F238E27FC236}">
                <a16:creationId xmlns:a16="http://schemas.microsoft.com/office/drawing/2014/main" id="{E6F4E1DB-AD51-4F8C-BEC9-75BC04644718}"/>
              </a:ext>
            </a:extLst>
          </p:cNvPr>
          <p:cNvSpPr>
            <a:spLocks noGrp="1"/>
          </p:cNvSpPr>
          <p:nvPr>
            <p:ph type="sldNum" sz="quarter" idx="12"/>
          </p:nvPr>
        </p:nvSpPr>
        <p:spPr bwMode="white"/>
        <p:txBody>
          <a:bodyPr/>
          <a:lstStyle>
            <a:lvl1pPr>
              <a:defRPr>
                <a:solidFill>
                  <a:schemeClr val="bg1"/>
                </a:solidFill>
              </a:defRPr>
            </a:lvl1pPr>
          </a:lstStyle>
          <a:p>
            <a:fld id="{0165B0C6-AD63-4B9C-AB2F-9350F21B15E6}" type="slidenum">
              <a:rPr lang="en-US" smtClean="0"/>
              <a:pPr/>
              <a:t>‹#›</a:t>
            </a:fld>
            <a:endParaRPr lang="en-US"/>
          </a:p>
        </p:txBody>
      </p:sp>
    </p:spTree>
    <p:extLst>
      <p:ext uri="{BB962C8B-B14F-4D97-AF65-F5344CB8AC3E}">
        <p14:creationId xmlns:p14="http://schemas.microsoft.com/office/powerpoint/2010/main" val="2317361412"/>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rgbClr val="0072CE"/>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1809607-0FEB-C24B-92B2-5C4C5740AAC0}"/>
              </a:ext>
            </a:extLst>
          </p:cNvPr>
          <p:cNvGrpSpPr/>
          <p:nvPr userDrawn="1"/>
        </p:nvGrpSpPr>
        <p:grpSpPr>
          <a:xfrm>
            <a:off x="0" y="0"/>
            <a:ext cx="12192000" cy="6858000"/>
            <a:chOff x="0" y="0"/>
            <a:chExt cx="12192000" cy="6858000"/>
          </a:xfrm>
        </p:grpSpPr>
        <p:sp>
          <p:nvSpPr>
            <p:cNvPr id="14" name="Rectangle 13">
              <a:extLst>
                <a:ext uri="{FF2B5EF4-FFF2-40B4-BE49-F238E27FC236}">
                  <a16:creationId xmlns:a16="http://schemas.microsoft.com/office/drawing/2014/main" id="{799A6178-597D-9B47-9E94-6F062BA3B329}"/>
                </a:ext>
              </a:extLst>
            </p:cNvPr>
            <p:cNvSpPr/>
            <p:nvPr userDrawn="1"/>
          </p:nvSpPr>
          <p:spPr>
            <a:xfrm>
              <a:off x="0" y="6355080"/>
              <a:ext cx="1823224" cy="502920"/>
            </a:xfrm>
            <a:prstGeom prst="rect">
              <a:avLst/>
            </a:prstGeom>
            <a:solidFill>
              <a:srgbClr val="E6E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BC2B6DBC-0C42-4B42-BA0F-82D4437F01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1729"/>
              <a:ext cx="1371600" cy="270903"/>
            </a:xfrm>
            <a:prstGeom prst="rect">
              <a:avLst/>
            </a:prstGeom>
          </p:spPr>
        </p:pic>
        <p:sp>
          <p:nvSpPr>
            <p:cNvPr id="16" name="Rectangle 15">
              <a:extLst>
                <a:ext uri="{FF2B5EF4-FFF2-40B4-BE49-F238E27FC236}">
                  <a16:creationId xmlns:a16="http://schemas.microsoft.com/office/drawing/2014/main" id="{52379F79-C640-724C-9BF9-A2F568C7D3C6}"/>
                </a:ext>
              </a:extLst>
            </p:cNvPr>
            <p:cNvSpPr/>
            <p:nvPr userDrawn="1"/>
          </p:nvSpPr>
          <p:spPr>
            <a:xfrm>
              <a:off x="0" y="0"/>
              <a:ext cx="12192000" cy="6355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B209B8D3-CC09-4E46-A977-FB9B864DAF2E}"/>
              </a:ext>
            </a:extLst>
          </p:cNvPr>
          <p:cNvSpPr>
            <a:spLocks noGrp="1"/>
          </p:cNvSpPr>
          <p:nvPr>
            <p:ph type="title"/>
          </p:nvPr>
        </p:nvSpPr>
        <p:spPr>
          <a:xfrm>
            <a:off x="576072" y="365125"/>
            <a:ext cx="11064240" cy="822960"/>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0841CE-7B10-4DFB-A265-BDCA8379E78A}"/>
              </a:ext>
            </a:extLst>
          </p:cNvPr>
          <p:cNvSpPr>
            <a:spLocks noGrp="1"/>
          </p:cNvSpPr>
          <p:nvPr>
            <p:ph type="body" idx="1"/>
          </p:nvPr>
        </p:nvSpPr>
        <p:spPr>
          <a:xfrm>
            <a:off x="576071" y="1280160"/>
            <a:ext cx="5440554" cy="457200"/>
          </a:xfrm>
        </p:spPr>
        <p:txBody>
          <a:bodyPr anchor="t"/>
          <a:lstStyle>
            <a:lvl1pPr marL="0" indent="0">
              <a:lnSpc>
                <a:spcPct val="100000"/>
              </a:lnSpc>
              <a:spcBef>
                <a:spcPts val="0"/>
              </a:spcBef>
              <a:buNone/>
              <a:defRPr sz="1600" b="1">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96B4DE-D4CD-43E1-B3F7-1215418C6DD4}"/>
              </a:ext>
            </a:extLst>
          </p:cNvPr>
          <p:cNvSpPr>
            <a:spLocks noGrp="1"/>
          </p:cNvSpPr>
          <p:nvPr>
            <p:ph sz="half" idx="2"/>
          </p:nvPr>
        </p:nvSpPr>
        <p:spPr>
          <a:xfrm>
            <a:off x="576071" y="1920240"/>
            <a:ext cx="5440554" cy="4206240"/>
          </a:xfrm>
        </p:spPr>
        <p:txBody>
          <a:bodyPr/>
          <a:lstStyle>
            <a:lvl1pPr>
              <a:defRPr sz="2000"/>
            </a:lvl1pPr>
            <a:lvl2pPr>
              <a:defRPr sz="20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C7959A-24F2-4974-A998-D819B6DBC150}"/>
              </a:ext>
            </a:extLst>
          </p:cNvPr>
          <p:cNvSpPr>
            <a:spLocks noGrp="1"/>
          </p:cNvSpPr>
          <p:nvPr>
            <p:ph type="body" sz="quarter" idx="3"/>
          </p:nvPr>
        </p:nvSpPr>
        <p:spPr>
          <a:xfrm>
            <a:off x="6199758" y="1280160"/>
            <a:ext cx="5440554" cy="457200"/>
          </a:xfrm>
        </p:spPr>
        <p:txBody>
          <a:bodyPr anchor="t"/>
          <a:lstStyle>
            <a:lvl1pPr marL="0" indent="0">
              <a:lnSpc>
                <a:spcPct val="100000"/>
              </a:lnSpc>
              <a:spcBef>
                <a:spcPts val="0"/>
              </a:spcBef>
              <a:buNone/>
              <a:defRPr sz="1600" b="1">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41D07A-C844-44F1-94C9-C09FB5E2A81C}"/>
              </a:ext>
            </a:extLst>
          </p:cNvPr>
          <p:cNvSpPr>
            <a:spLocks noGrp="1"/>
          </p:cNvSpPr>
          <p:nvPr>
            <p:ph sz="quarter" idx="4"/>
          </p:nvPr>
        </p:nvSpPr>
        <p:spPr>
          <a:xfrm>
            <a:off x="6199758" y="1920240"/>
            <a:ext cx="5440554" cy="4206240"/>
          </a:xfrm>
        </p:spPr>
        <p:txBody>
          <a:bodyPr/>
          <a:lstStyle>
            <a:lvl1pPr>
              <a:defRPr sz="2000"/>
            </a:lvl1pPr>
            <a:lvl2pPr>
              <a:defRPr sz="20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2490566E-2BEF-48E8-A19B-C4CC8EAC19B7}"/>
              </a:ext>
            </a:extLst>
          </p:cNvPr>
          <p:cNvSpPr>
            <a:spLocks noGrp="1"/>
          </p:cNvSpPr>
          <p:nvPr>
            <p:ph type="ftr" sz="quarter" idx="11"/>
          </p:nvPr>
        </p:nvSpPr>
        <p:spPr bwMode="white">
          <a:xfrm>
            <a:off x="7406640" y="6492240"/>
            <a:ext cx="4114800" cy="182880"/>
          </a:xfrm>
        </p:spPr>
        <p:txBody>
          <a:bodyPr/>
          <a:lstStyle>
            <a:lvl1pPr algn="r">
              <a:defRPr>
                <a:solidFill>
                  <a:schemeClr val="bg1"/>
                </a:solidFill>
              </a:defRPr>
            </a:lvl1pPr>
          </a:lstStyle>
          <a:p>
            <a:r>
              <a:rPr lang="en-US"/>
              <a:t>Approved for External Release</a:t>
            </a:r>
          </a:p>
        </p:txBody>
      </p:sp>
      <p:sp>
        <p:nvSpPr>
          <p:cNvPr id="9" name="Slide Number Placeholder 8">
            <a:extLst>
              <a:ext uri="{FF2B5EF4-FFF2-40B4-BE49-F238E27FC236}">
                <a16:creationId xmlns:a16="http://schemas.microsoft.com/office/drawing/2014/main" id="{D1E8D924-64F5-413E-8103-408FA4D09808}"/>
              </a:ext>
            </a:extLst>
          </p:cNvPr>
          <p:cNvSpPr>
            <a:spLocks noGrp="1"/>
          </p:cNvSpPr>
          <p:nvPr>
            <p:ph type="sldNum" sz="quarter" idx="12"/>
          </p:nvPr>
        </p:nvSpPr>
        <p:spPr bwMode="white"/>
        <p:txBody>
          <a:bodyPr/>
          <a:lstStyle>
            <a:lvl1pPr>
              <a:defRPr>
                <a:solidFill>
                  <a:schemeClr val="bg1"/>
                </a:solidFill>
              </a:defRPr>
            </a:lvl1pPr>
          </a:lstStyle>
          <a:p>
            <a:fld id="{0165B0C6-AD63-4B9C-AB2F-9350F21B15E6}" type="slidenum">
              <a:rPr lang="en-US" smtClean="0"/>
              <a:pPr/>
              <a:t>‹#›</a:t>
            </a:fld>
            <a:endParaRPr lang="en-US"/>
          </a:p>
        </p:txBody>
      </p:sp>
    </p:spTree>
    <p:extLst>
      <p:ext uri="{BB962C8B-B14F-4D97-AF65-F5344CB8AC3E}">
        <p14:creationId xmlns:p14="http://schemas.microsoft.com/office/powerpoint/2010/main" val="1890295016"/>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0072CE"/>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448E6A7-B692-C542-B714-664FBA246282}"/>
              </a:ext>
            </a:extLst>
          </p:cNvPr>
          <p:cNvGrpSpPr/>
          <p:nvPr userDrawn="1"/>
        </p:nvGrpSpPr>
        <p:grpSpPr>
          <a:xfrm>
            <a:off x="0" y="0"/>
            <a:ext cx="12192000" cy="6858000"/>
            <a:chOff x="0" y="0"/>
            <a:chExt cx="12192000" cy="6858000"/>
          </a:xfrm>
        </p:grpSpPr>
        <p:sp>
          <p:nvSpPr>
            <p:cNvPr id="9" name="Rectangle 8">
              <a:extLst>
                <a:ext uri="{FF2B5EF4-FFF2-40B4-BE49-F238E27FC236}">
                  <a16:creationId xmlns:a16="http://schemas.microsoft.com/office/drawing/2014/main" id="{1C08F1DC-04D7-7E43-B888-AB9AE1966E7F}"/>
                </a:ext>
              </a:extLst>
            </p:cNvPr>
            <p:cNvSpPr/>
            <p:nvPr userDrawn="1"/>
          </p:nvSpPr>
          <p:spPr>
            <a:xfrm>
              <a:off x="0" y="6355080"/>
              <a:ext cx="1823224" cy="502920"/>
            </a:xfrm>
            <a:prstGeom prst="rect">
              <a:avLst/>
            </a:prstGeom>
            <a:solidFill>
              <a:srgbClr val="E6E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F4BF92C-161E-9C4A-B1A9-0E05B394F1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1729"/>
              <a:ext cx="1371600" cy="270903"/>
            </a:xfrm>
            <a:prstGeom prst="rect">
              <a:avLst/>
            </a:prstGeom>
          </p:spPr>
        </p:pic>
        <p:sp>
          <p:nvSpPr>
            <p:cNvPr id="11" name="Rectangle 10">
              <a:extLst>
                <a:ext uri="{FF2B5EF4-FFF2-40B4-BE49-F238E27FC236}">
                  <a16:creationId xmlns:a16="http://schemas.microsoft.com/office/drawing/2014/main" id="{F2C5A582-97B5-9044-AF16-BEC5F16580EB}"/>
                </a:ext>
              </a:extLst>
            </p:cNvPr>
            <p:cNvSpPr/>
            <p:nvPr userDrawn="1"/>
          </p:nvSpPr>
          <p:spPr>
            <a:xfrm>
              <a:off x="0" y="0"/>
              <a:ext cx="12192000" cy="6355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ooter Placeholder 2">
            <a:extLst>
              <a:ext uri="{FF2B5EF4-FFF2-40B4-BE49-F238E27FC236}">
                <a16:creationId xmlns:a16="http://schemas.microsoft.com/office/drawing/2014/main" id="{51CA2A93-1DCD-4EAF-ACFD-0B2FA3A9F391}"/>
              </a:ext>
            </a:extLst>
          </p:cNvPr>
          <p:cNvSpPr>
            <a:spLocks noGrp="1"/>
          </p:cNvSpPr>
          <p:nvPr>
            <p:ph type="ftr" sz="quarter" idx="11"/>
          </p:nvPr>
        </p:nvSpPr>
        <p:spPr bwMode="white">
          <a:xfrm>
            <a:off x="7406640" y="6492240"/>
            <a:ext cx="4114800" cy="182880"/>
          </a:xfrm>
        </p:spPr>
        <p:txBody>
          <a:bodyPr/>
          <a:lstStyle>
            <a:lvl1pPr algn="r">
              <a:defRPr>
                <a:solidFill>
                  <a:schemeClr val="bg1"/>
                </a:solidFill>
              </a:defRPr>
            </a:lvl1pPr>
          </a:lstStyle>
          <a:p>
            <a:r>
              <a:rPr lang="en-US"/>
              <a:t>Approved for External Release</a:t>
            </a:r>
          </a:p>
        </p:txBody>
      </p:sp>
      <p:sp>
        <p:nvSpPr>
          <p:cNvPr id="4" name="Slide Number Placeholder 3">
            <a:extLst>
              <a:ext uri="{FF2B5EF4-FFF2-40B4-BE49-F238E27FC236}">
                <a16:creationId xmlns:a16="http://schemas.microsoft.com/office/drawing/2014/main" id="{84A0CAD5-EB07-4377-993D-440B6335AA99}"/>
              </a:ext>
            </a:extLst>
          </p:cNvPr>
          <p:cNvSpPr>
            <a:spLocks noGrp="1"/>
          </p:cNvSpPr>
          <p:nvPr>
            <p:ph type="sldNum" sz="quarter" idx="12"/>
          </p:nvPr>
        </p:nvSpPr>
        <p:spPr bwMode="white"/>
        <p:txBody>
          <a:bodyPr/>
          <a:lstStyle>
            <a:lvl1pPr>
              <a:defRPr>
                <a:solidFill>
                  <a:schemeClr val="bg1"/>
                </a:solidFill>
              </a:defRPr>
            </a:lvl1pPr>
          </a:lstStyle>
          <a:p>
            <a:fld id="{0165B0C6-AD63-4B9C-AB2F-9350F21B15E6}" type="slidenum">
              <a:rPr lang="en-US" smtClean="0"/>
              <a:pPr/>
              <a:t>‹#›</a:t>
            </a:fld>
            <a:endParaRPr lang="en-US"/>
          </a:p>
        </p:txBody>
      </p:sp>
    </p:spTree>
    <p:extLst>
      <p:ext uri="{BB962C8B-B14F-4D97-AF65-F5344CB8AC3E}">
        <p14:creationId xmlns:p14="http://schemas.microsoft.com/office/powerpoint/2010/main" val="30449633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Title/Section Breaks 1">
    <p:bg>
      <p:bgPr>
        <a:solidFill>
          <a:srgbClr val="0072CE"/>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448E6A7-B692-C542-B714-664FBA246282}"/>
              </a:ext>
            </a:extLst>
          </p:cNvPr>
          <p:cNvGrpSpPr/>
          <p:nvPr userDrawn="1"/>
        </p:nvGrpSpPr>
        <p:grpSpPr>
          <a:xfrm>
            <a:off x="0" y="0"/>
            <a:ext cx="12192000" cy="6858000"/>
            <a:chOff x="0" y="0"/>
            <a:chExt cx="12192000" cy="6858000"/>
          </a:xfrm>
        </p:grpSpPr>
        <p:sp>
          <p:nvSpPr>
            <p:cNvPr id="9" name="Rectangle 8">
              <a:extLst>
                <a:ext uri="{FF2B5EF4-FFF2-40B4-BE49-F238E27FC236}">
                  <a16:creationId xmlns:a16="http://schemas.microsoft.com/office/drawing/2014/main" id="{1C08F1DC-04D7-7E43-B888-AB9AE1966E7F}"/>
                </a:ext>
              </a:extLst>
            </p:cNvPr>
            <p:cNvSpPr/>
            <p:nvPr userDrawn="1"/>
          </p:nvSpPr>
          <p:spPr>
            <a:xfrm>
              <a:off x="0" y="6355080"/>
              <a:ext cx="1823224" cy="502920"/>
            </a:xfrm>
            <a:prstGeom prst="rect">
              <a:avLst/>
            </a:prstGeom>
            <a:solidFill>
              <a:srgbClr val="E6E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F4BF92C-161E-9C4A-B1A9-0E05B394F1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1729"/>
              <a:ext cx="1371600" cy="270903"/>
            </a:xfrm>
            <a:prstGeom prst="rect">
              <a:avLst/>
            </a:prstGeom>
          </p:spPr>
        </p:pic>
        <p:sp>
          <p:nvSpPr>
            <p:cNvPr id="11" name="Rectangle 10">
              <a:extLst>
                <a:ext uri="{FF2B5EF4-FFF2-40B4-BE49-F238E27FC236}">
                  <a16:creationId xmlns:a16="http://schemas.microsoft.com/office/drawing/2014/main" id="{F2C5A582-97B5-9044-AF16-BEC5F16580EB}"/>
                </a:ext>
              </a:extLst>
            </p:cNvPr>
            <p:cNvSpPr/>
            <p:nvPr userDrawn="1"/>
          </p:nvSpPr>
          <p:spPr>
            <a:xfrm>
              <a:off x="0" y="0"/>
              <a:ext cx="12192000" cy="6355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ooter Placeholder 2">
            <a:extLst>
              <a:ext uri="{FF2B5EF4-FFF2-40B4-BE49-F238E27FC236}">
                <a16:creationId xmlns:a16="http://schemas.microsoft.com/office/drawing/2014/main" id="{51CA2A93-1DCD-4EAF-ACFD-0B2FA3A9F391}"/>
              </a:ext>
            </a:extLst>
          </p:cNvPr>
          <p:cNvSpPr>
            <a:spLocks noGrp="1"/>
          </p:cNvSpPr>
          <p:nvPr>
            <p:ph type="ftr" sz="quarter" idx="11"/>
          </p:nvPr>
        </p:nvSpPr>
        <p:spPr bwMode="white">
          <a:xfrm>
            <a:off x="7406640" y="6492240"/>
            <a:ext cx="4114800" cy="182880"/>
          </a:xfrm>
        </p:spPr>
        <p:txBody>
          <a:bodyPr/>
          <a:lstStyle>
            <a:lvl1pPr algn="r">
              <a:defRPr>
                <a:solidFill>
                  <a:schemeClr val="bg1"/>
                </a:solidFill>
              </a:defRPr>
            </a:lvl1pPr>
          </a:lstStyle>
          <a:p>
            <a:r>
              <a:rPr lang="en-US"/>
              <a:t>Approved for External Release</a:t>
            </a:r>
          </a:p>
        </p:txBody>
      </p:sp>
      <p:sp>
        <p:nvSpPr>
          <p:cNvPr id="4" name="Slide Number Placeholder 3">
            <a:extLst>
              <a:ext uri="{FF2B5EF4-FFF2-40B4-BE49-F238E27FC236}">
                <a16:creationId xmlns:a16="http://schemas.microsoft.com/office/drawing/2014/main" id="{84A0CAD5-EB07-4377-993D-440B6335AA99}"/>
              </a:ext>
            </a:extLst>
          </p:cNvPr>
          <p:cNvSpPr>
            <a:spLocks noGrp="1"/>
          </p:cNvSpPr>
          <p:nvPr>
            <p:ph type="sldNum" sz="quarter" idx="12"/>
          </p:nvPr>
        </p:nvSpPr>
        <p:spPr bwMode="white"/>
        <p:txBody>
          <a:bodyPr/>
          <a:lstStyle>
            <a:lvl1pPr>
              <a:defRPr>
                <a:solidFill>
                  <a:schemeClr val="bg1"/>
                </a:solidFill>
              </a:defRPr>
            </a:lvl1pPr>
          </a:lstStyle>
          <a:p>
            <a:fld id="{0165B0C6-AD63-4B9C-AB2F-9350F21B15E6}" type="slidenum">
              <a:rPr lang="en-US" smtClean="0"/>
              <a:pPr/>
              <a:t>‹#›</a:t>
            </a:fld>
            <a:endParaRPr lang="en-US"/>
          </a:p>
        </p:txBody>
      </p:sp>
      <p:pic>
        <p:nvPicPr>
          <p:cNvPr id="5" name="Picture 4">
            <a:extLst>
              <a:ext uri="{FF2B5EF4-FFF2-40B4-BE49-F238E27FC236}">
                <a16:creationId xmlns:a16="http://schemas.microsoft.com/office/drawing/2014/main" id="{9D7A739F-969D-5C4E-87F5-B0FB5D535FC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1"/>
            <a:ext cx="12198096" cy="6353175"/>
          </a:xfrm>
          <a:prstGeom prst="rect">
            <a:avLst/>
          </a:prstGeom>
        </p:spPr>
      </p:pic>
    </p:spTree>
    <p:extLst>
      <p:ext uri="{BB962C8B-B14F-4D97-AF65-F5344CB8AC3E}">
        <p14:creationId xmlns:p14="http://schemas.microsoft.com/office/powerpoint/2010/main" val="31589961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Title/Section Breaks 2">
    <p:bg>
      <p:bgPr>
        <a:solidFill>
          <a:srgbClr val="0072CE"/>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448E6A7-B692-C542-B714-664FBA246282}"/>
              </a:ext>
            </a:extLst>
          </p:cNvPr>
          <p:cNvGrpSpPr/>
          <p:nvPr userDrawn="1"/>
        </p:nvGrpSpPr>
        <p:grpSpPr>
          <a:xfrm>
            <a:off x="0" y="0"/>
            <a:ext cx="12192000" cy="6858000"/>
            <a:chOff x="0" y="0"/>
            <a:chExt cx="12192000" cy="6858000"/>
          </a:xfrm>
        </p:grpSpPr>
        <p:sp>
          <p:nvSpPr>
            <p:cNvPr id="9" name="Rectangle 8">
              <a:extLst>
                <a:ext uri="{FF2B5EF4-FFF2-40B4-BE49-F238E27FC236}">
                  <a16:creationId xmlns:a16="http://schemas.microsoft.com/office/drawing/2014/main" id="{1C08F1DC-04D7-7E43-B888-AB9AE1966E7F}"/>
                </a:ext>
              </a:extLst>
            </p:cNvPr>
            <p:cNvSpPr/>
            <p:nvPr userDrawn="1"/>
          </p:nvSpPr>
          <p:spPr>
            <a:xfrm>
              <a:off x="0" y="6355080"/>
              <a:ext cx="1823224" cy="502920"/>
            </a:xfrm>
            <a:prstGeom prst="rect">
              <a:avLst/>
            </a:prstGeom>
            <a:solidFill>
              <a:srgbClr val="E6E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F4BF92C-161E-9C4A-B1A9-0E05B394F1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1729"/>
              <a:ext cx="1371600" cy="270903"/>
            </a:xfrm>
            <a:prstGeom prst="rect">
              <a:avLst/>
            </a:prstGeom>
          </p:spPr>
        </p:pic>
        <p:sp>
          <p:nvSpPr>
            <p:cNvPr id="11" name="Rectangle 10">
              <a:extLst>
                <a:ext uri="{FF2B5EF4-FFF2-40B4-BE49-F238E27FC236}">
                  <a16:creationId xmlns:a16="http://schemas.microsoft.com/office/drawing/2014/main" id="{F2C5A582-97B5-9044-AF16-BEC5F16580EB}"/>
                </a:ext>
              </a:extLst>
            </p:cNvPr>
            <p:cNvSpPr/>
            <p:nvPr userDrawn="1"/>
          </p:nvSpPr>
          <p:spPr>
            <a:xfrm>
              <a:off x="0" y="0"/>
              <a:ext cx="12192000" cy="6355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ooter Placeholder 2">
            <a:extLst>
              <a:ext uri="{FF2B5EF4-FFF2-40B4-BE49-F238E27FC236}">
                <a16:creationId xmlns:a16="http://schemas.microsoft.com/office/drawing/2014/main" id="{51CA2A93-1DCD-4EAF-ACFD-0B2FA3A9F391}"/>
              </a:ext>
            </a:extLst>
          </p:cNvPr>
          <p:cNvSpPr>
            <a:spLocks noGrp="1"/>
          </p:cNvSpPr>
          <p:nvPr>
            <p:ph type="ftr" sz="quarter" idx="11"/>
          </p:nvPr>
        </p:nvSpPr>
        <p:spPr bwMode="white">
          <a:xfrm>
            <a:off x="7406640" y="6492240"/>
            <a:ext cx="4114800" cy="182880"/>
          </a:xfrm>
        </p:spPr>
        <p:txBody>
          <a:bodyPr/>
          <a:lstStyle>
            <a:lvl1pPr algn="r">
              <a:defRPr>
                <a:solidFill>
                  <a:schemeClr val="bg1"/>
                </a:solidFill>
              </a:defRPr>
            </a:lvl1pPr>
          </a:lstStyle>
          <a:p>
            <a:r>
              <a:rPr lang="en-US"/>
              <a:t>Approved for External Release</a:t>
            </a:r>
          </a:p>
        </p:txBody>
      </p:sp>
      <p:sp>
        <p:nvSpPr>
          <p:cNvPr id="4" name="Slide Number Placeholder 3">
            <a:extLst>
              <a:ext uri="{FF2B5EF4-FFF2-40B4-BE49-F238E27FC236}">
                <a16:creationId xmlns:a16="http://schemas.microsoft.com/office/drawing/2014/main" id="{84A0CAD5-EB07-4377-993D-440B6335AA99}"/>
              </a:ext>
            </a:extLst>
          </p:cNvPr>
          <p:cNvSpPr>
            <a:spLocks noGrp="1"/>
          </p:cNvSpPr>
          <p:nvPr>
            <p:ph type="sldNum" sz="quarter" idx="12"/>
          </p:nvPr>
        </p:nvSpPr>
        <p:spPr bwMode="white"/>
        <p:txBody>
          <a:bodyPr/>
          <a:lstStyle>
            <a:lvl1pPr>
              <a:defRPr>
                <a:solidFill>
                  <a:schemeClr val="bg1"/>
                </a:solidFill>
              </a:defRPr>
            </a:lvl1pPr>
          </a:lstStyle>
          <a:p>
            <a:fld id="{0165B0C6-AD63-4B9C-AB2F-9350F21B15E6}" type="slidenum">
              <a:rPr lang="en-US" smtClean="0"/>
              <a:pPr/>
              <a:t>‹#›</a:t>
            </a:fld>
            <a:endParaRPr lang="en-US"/>
          </a:p>
        </p:txBody>
      </p:sp>
      <p:pic>
        <p:nvPicPr>
          <p:cNvPr id="5" name="Picture 4">
            <a:extLst>
              <a:ext uri="{FF2B5EF4-FFF2-40B4-BE49-F238E27FC236}">
                <a16:creationId xmlns:a16="http://schemas.microsoft.com/office/drawing/2014/main" id="{9D7A739F-969D-5C4E-87F5-B0FB5D535FC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1"/>
            <a:ext cx="12198096" cy="6353175"/>
          </a:xfrm>
          <a:prstGeom prst="rect">
            <a:avLst/>
          </a:prstGeom>
        </p:spPr>
      </p:pic>
      <p:pic>
        <p:nvPicPr>
          <p:cNvPr id="12" name="Picture 11">
            <a:extLst>
              <a:ext uri="{FF2B5EF4-FFF2-40B4-BE49-F238E27FC236}">
                <a16:creationId xmlns:a16="http://schemas.microsoft.com/office/drawing/2014/main" id="{C096C9EF-100D-4847-8A1F-EBFAD629C01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1905"/>
            <a:ext cx="12198096" cy="6353175"/>
          </a:xfrm>
          <a:prstGeom prst="rect">
            <a:avLst/>
          </a:prstGeom>
        </p:spPr>
      </p:pic>
    </p:spTree>
    <p:extLst>
      <p:ext uri="{BB962C8B-B14F-4D97-AF65-F5344CB8AC3E}">
        <p14:creationId xmlns:p14="http://schemas.microsoft.com/office/powerpoint/2010/main" val="10458528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Title/Section Breaks 3">
    <p:bg>
      <p:bgPr>
        <a:solidFill>
          <a:srgbClr val="0072CE"/>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448E6A7-B692-C542-B714-664FBA246282}"/>
              </a:ext>
            </a:extLst>
          </p:cNvPr>
          <p:cNvGrpSpPr/>
          <p:nvPr userDrawn="1"/>
        </p:nvGrpSpPr>
        <p:grpSpPr>
          <a:xfrm>
            <a:off x="0" y="0"/>
            <a:ext cx="12192000" cy="6858000"/>
            <a:chOff x="0" y="0"/>
            <a:chExt cx="12192000" cy="6858000"/>
          </a:xfrm>
        </p:grpSpPr>
        <p:sp>
          <p:nvSpPr>
            <p:cNvPr id="9" name="Rectangle 8">
              <a:extLst>
                <a:ext uri="{FF2B5EF4-FFF2-40B4-BE49-F238E27FC236}">
                  <a16:creationId xmlns:a16="http://schemas.microsoft.com/office/drawing/2014/main" id="{1C08F1DC-04D7-7E43-B888-AB9AE1966E7F}"/>
                </a:ext>
              </a:extLst>
            </p:cNvPr>
            <p:cNvSpPr/>
            <p:nvPr userDrawn="1"/>
          </p:nvSpPr>
          <p:spPr>
            <a:xfrm>
              <a:off x="0" y="6355080"/>
              <a:ext cx="1823224" cy="502920"/>
            </a:xfrm>
            <a:prstGeom prst="rect">
              <a:avLst/>
            </a:prstGeom>
            <a:solidFill>
              <a:srgbClr val="E6E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F4BF92C-161E-9C4A-B1A9-0E05B394F1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1729"/>
              <a:ext cx="1371600" cy="270903"/>
            </a:xfrm>
            <a:prstGeom prst="rect">
              <a:avLst/>
            </a:prstGeom>
          </p:spPr>
        </p:pic>
        <p:sp>
          <p:nvSpPr>
            <p:cNvPr id="11" name="Rectangle 10">
              <a:extLst>
                <a:ext uri="{FF2B5EF4-FFF2-40B4-BE49-F238E27FC236}">
                  <a16:creationId xmlns:a16="http://schemas.microsoft.com/office/drawing/2014/main" id="{F2C5A582-97B5-9044-AF16-BEC5F16580EB}"/>
                </a:ext>
              </a:extLst>
            </p:cNvPr>
            <p:cNvSpPr/>
            <p:nvPr userDrawn="1"/>
          </p:nvSpPr>
          <p:spPr>
            <a:xfrm>
              <a:off x="0" y="0"/>
              <a:ext cx="12192000" cy="6355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ooter Placeholder 2">
            <a:extLst>
              <a:ext uri="{FF2B5EF4-FFF2-40B4-BE49-F238E27FC236}">
                <a16:creationId xmlns:a16="http://schemas.microsoft.com/office/drawing/2014/main" id="{51CA2A93-1DCD-4EAF-ACFD-0B2FA3A9F391}"/>
              </a:ext>
            </a:extLst>
          </p:cNvPr>
          <p:cNvSpPr>
            <a:spLocks noGrp="1"/>
          </p:cNvSpPr>
          <p:nvPr>
            <p:ph type="ftr" sz="quarter" idx="11"/>
          </p:nvPr>
        </p:nvSpPr>
        <p:spPr bwMode="white">
          <a:xfrm>
            <a:off x="7406640" y="6492240"/>
            <a:ext cx="4114800" cy="182880"/>
          </a:xfrm>
        </p:spPr>
        <p:txBody>
          <a:bodyPr/>
          <a:lstStyle>
            <a:lvl1pPr algn="r">
              <a:defRPr>
                <a:solidFill>
                  <a:schemeClr val="bg1"/>
                </a:solidFill>
              </a:defRPr>
            </a:lvl1pPr>
          </a:lstStyle>
          <a:p>
            <a:r>
              <a:rPr lang="en-US"/>
              <a:t>Approved for External Release</a:t>
            </a:r>
          </a:p>
        </p:txBody>
      </p:sp>
      <p:sp>
        <p:nvSpPr>
          <p:cNvPr id="4" name="Slide Number Placeholder 3">
            <a:extLst>
              <a:ext uri="{FF2B5EF4-FFF2-40B4-BE49-F238E27FC236}">
                <a16:creationId xmlns:a16="http://schemas.microsoft.com/office/drawing/2014/main" id="{84A0CAD5-EB07-4377-993D-440B6335AA99}"/>
              </a:ext>
            </a:extLst>
          </p:cNvPr>
          <p:cNvSpPr>
            <a:spLocks noGrp="1"/>
          </p:cNvSpPr>
          <p:nvPr>
            <p:ph type="sldNum" sz="quarter" idx="12"/>
          </p:nvPr>
        </p:nvSpPr>
        <p:spPr bwMode="white"/>
        <p:txBody>
          <a:bodyPr/>
          <a:lstStyle>
            <a:lvl1pPr>
              <a:defRPr>
                <a:solidFill>
                  <a:schemeClr val="bg1"/>
                </a:solidFill>
              </a:defRPr>
            </a:lvl1pPr>
          </a:lstStyle>
          <a:p>
            <a:fld id="{0165B0C6-AD63-4B9C-AB2F-9350F21B15E6}" type="slidenum">
              <a:rPr lang="en-US" smtClean="0"/>
              <a:pPr/>
              <a:t>‹#›</a:t>
            </a:fld>
            <a:endParaRPr lang="en-US"/>
          </a:p>
        </p:txBody>
      </p:sp>
      <p:pic>
        <p:nvPicPr>
          <p:cNvPr id="5" name="Picture 4">
            <a:extLst>
              <a:ext uri="{FF2B5EF4-FFF2-40B4-BE49-F238E27FC236}">
                <a16:creationId xmlns:a16="http://schemas.microsoft.com/office/drawing/2014/main" id="{9D7A739F-969D-5C4E-87F5-B0FB5D535FC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1"/>
            <a:ext cx="12198096" cy="6353175"/>
          </a:xfrm>
          <a:prstGeom prst="rect">
            <a:avLst/>
          </a:prstGeom>
        </p:spPr>
      </p:pic>
    </p:spTree>
    <p:extLst>
      <p:ext uri="{BB962C8B-B14F-4D97-AF65-F5344CB8AC3E}">
        <p14:creationId xmlns:p14="http://schemas.microsoft.com/office/powerpoint/2010/main" val="1478032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Title/Section Breaks 4">
    <p:bg>
      <p:bgPr>
        <a:solidFill>
          <a:srgbClr val="0072CE"/>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448E6A7-B692-C542-B714-664FBA246282}"/>
              </a:ext>
            </a:extLst>
          </p:cNvPr>
          <p:cNvGrpSpPr/>
          <p:nvPr userDrawn="1"/>
        </p:nvGrpSpPr>
        <p:grpSpPr>
          <a:xfrm>
            <a:off x="0" y="0"/>
            <a:ext cx="12192000" cy="6858000"/>
            <a:chOff x="0" y="0"/>
            <a:chExt cx="12192000" cy="6858000"/>
          </a:xfrm>
        </p:grpSpPr>
        <p:sp>
          <p:nvSpPr>
            <p:cNvPr id="9" name="Rectangle 8">
              <a:extLst>
                <a:ext uri="{FF2B5EF4-FFF2-40B4-BE49-F238E27FC236}">
                  <a16:creationId xmlns:a16="http://schemas.microsoft.com/office/drawing/2014/main" id="{1C08F1DC-04D7-7E43-B888-AB9AE1966E7F}"/>
                </a:ext>
              </a:extLst>
            </p:cNvPr>
            <p:cNvSpPr/>
            <p:nvPr userDrawn="1"/>
          </p:nvSpPr>
          <p:spPr>
            <a:xfrm>
              <a:off x="0" y="6355080"/>
              <a:ext cx="1823224" cy="502920"/>
            </a:xfrm>
            <a:prstGeom prst="rect">
              <a:avLst/>
            </a:prstGeom>
            <a:solidFill>
              <a:srgbClr val="E6E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F4BF92C-161E-9C4A-B1A9-0E05B394F1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1729"/>
              <a:ext cx="1371600" cy="270903"/>
            </a:xfrm>
            <a:prstGeom prst="rect">
              <a:avLst/>
            </a:prstGeom>
          </p:spPr>
        </p:pic>
        <p:sp>
          <p:nvSpPr>
            <p:cNvPr id="11" name="Rectangle 10">
              <a:extLst>
                <a:ext uri="{FF2B5EF4-FFF2-40B4-BE49-F238E27FC236}">
                  <a16:creationId xmlns:a16="http://schemas.microsoft.com/office/drawing/2014/main" id="{F2C5A582-97B5-9044-AF16-BEC5F16580EB}"/>
                </a:ext>
              </a:extLst>
            </p:cNvPr>
            <p:cNvSpPr/>
            <p:nvPr userDrawn="1"/>
          </p:nvSpPr>
          <p:spPr>
            <a:xfrm>
              <a:off x="0" y="0"/>
              <a:ext cx="12192000" cy="6355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ooter Placeholder 2">
            <a:extLst>
              <a:ext uri="{FF2B5EF4-FFF2-40B4-BE49-F238E27FC236}">
                <a16:creationId xmlns:a16="http://schemas.microsoft.com/office/drawing/2014/main" id="{51CA2A93-1DCD-4EAF-ACFD-0B2FA3A9F391}"/>
              </a:ext>
            </a:extLst>
          </p:cNvPr>
          <p:cNvSpPr>
            <a:spLocks noGrp="1"/>
          </p:cNvSpPr>
          <p:nvPr>
            <p:ph type="ftr" sz="quarter" idx="11"/>
          </p:nvPr>
        </p:nvSpPr>
        <p:spPr bwMode="white">
          <a:xfrm>
            <a:off x="7406640" y="6492240"/>
            <a:ext cx="4114800" cy="182880"/>
          </a:xfrm>
        </p:spPr>
        <p:txBody>
          <a:bodyPr/>
          <a:lstStyle>
            <a:lvl1pPr algn="r">
              <a:defRPr>
                <a:solidFill>
                  <a:schemeClr val="bg1"/>
                </a:solidFill>
              </a:defRPr>
            </a:lvl1pPr>
          </a:lstStyle>
          <a:p>
            <a:r>
              <a:rPr lang="en-US"/>
              <a:t>Approved for External Release</a:t>
            </a:r>
          </a:p>
        </p:txBody>
      </p:sp>
      <p:sp>
        <p:nvSpPr>
          <p:cNvPr id="4" name="Slide Number Placeholder 3">
            <a:extLst>
              <a:ext uri="{FF2B5EF4-FFF2-40B4-BE49-F238E27FC236}">
                <a16:creationId xmlns:a16="http://schemas.microsoft.com/office/drawing/2014/main" id="{84A0CAD5-EB07-4377-993D-440B6335AA99}"/>
              </a:ext>
            </a:extLst>
          </p:cNvPr>
          <p:cNvSpPr>
            <a:spLocks noGrp="1"/>
          </p:cNvSpPr>
          <p:nvPr>
            <p:ph type="sldNum" sz="quarter" idx="12"/>
          </p:nvPr>
        </p:nvSpPr>
        <p:spPr bwMode="white"/>
        <p:txBody>
          <a:bodyPr/>
          <a:lstStyle>
            <a:lvl1pPr>
              <a:defRPr>
                <a:solidFill>
                  <a:schemeClr val="bg1"/>
                </a:solidFill>
              </a:defRPr>
            </a:lvl1pPr>
          </a:lstStyle>
          <a:p>
            <a:fld id="{0165B0C6-AD63-4B9C-AB2F-9350F21B15E6}" type="slidenum">
              <a:rPr lang="en-US" smtClean="0"/>
              <a:pPr/>
              <a:t>‹#›</a:t>
            </a:fld>
            <a:endParaRPr lang="en-US"/>
          </a:p>
        </p:txBody>
      </p:sp>
      <p:pic>
        <p:nvPicPr>
          <p:cNvPr id="5" name="Picture 4">
            <a:extLst>
              <a:ext uri="{FF2B5EF4-FFF2-40B4-BE49-F238E27FC236}">
                <a16:creationId xmlns:a16="http://schemas.microsoft.com/office/drawing/2014/main" id="{9D7A739F-969D-5C4E-87F5-B0FB5D535FC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1"/>
            <a:ext cx="12198096" cy="6353175"/>
          </a:xfrm>
          <a:prstGeom prst="rect">
            <a:avLst/>
          </a:prstGeom>
        </p:spPr>
      </p:pic>
      <p:pic>
        <p:nvPicPr>
          <p:cNvPr id="12" name="Picture 11">
            <a:extLst>
              <a:ext uri="{FF2B5EF4-FFF2-40B4-BE49-F238E27FC236}">
                <a16:creationId xmlns:a16="http://schemas.microsoft.com/office/drawing/2014/main" id="{C01743BD-A0AE-4D43-AA6E-B7E3EAE04E1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1905"/>
            <a:ext cx="12198096" cy="6353175"/>
          </a:xfrm>
          <a:prstGeom prst="rect">
            <a:avLst/>
          </a:prstGeom>
        </p:spPr>
      </p:pic>
    </p:spTree>
    <p:extLst>
      <p:ext uri="{BB962C8B-B14F-4D97-AF65-F5344CB8AC3E}">
        <p14:creationId xmlns:p14="http://schemas.microsoft.com/office/powerpoint/2010/main" val="324405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Head Content">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4036E8EC-A35B-4599-AF79-84763A8D509D}"/>
              </a:ext>
            </a:extLst>
          </p:cNvPr>
          <p:cNvGraphicFramePr>
            <a:graphicFrameLocks noGrp="1"/>
          </p:cNvGraphicFramePr>
          <p:nvPr userDrawn="1"/>
        </p:nvGraphicFramePr>
        <p:xfrm>
          <a:off x="0" y="6355080"/>
          <a:ext cx="12198096" cy="512064"/>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1839936348"/>
                    </a:ext>
                  </a:extLst>
                </a:gridCol>
                <a:gridCol w="10369296">
                  <a:extLst>
                    <a:ext uri="{9D8B030D-6E8A-4147-A177-3AD203B41FA5}">
                      <a16:colId xmlns:a16="http://schemas.microsoft.com/office/drawing/2014/main" val="1375401518"/>
                    </a:ext>
                  </a:extLst>
                </a:gridCol>
              </a:tblGrid>
              <a:tr h="512064">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854575129"/>
                  </a:ext>
                </a:extLst>
              </a:tr>
            </a:tbl>
          </a:graphicData>
        </a:graphic>
      </p:graphicFrame>
      <p:sp>
        <p:nvSpPr>
          <p:cNvPr id="2" name="Title 1">
            <a:extLst>
              <a:ext uri="{FF2B5EF4-FFF2-40B4-BE49-F238E27FC236}">
                <a16:creationId xmlns:a16="http://schemas.microsoft.com/office/drawing/2014/main" id="{17EF037E-D5CA-474B-97AB-4ACE2DE511CF}"/>
              </a:ext>
            </a:extLst>
          </p:cNvPr>
          <p:cNvSpPr>
            <a:spLocks noGrp="1"/>
          </p:cNvSpPr>
          <p:nvPr>
            <p:ph type="title"/>
          </p:nvPr>
        </p:nvSpPr>
        <p:spPr>
          <a:xfrm>
            <a:off x="576071" y="365125"/>
            <a:ext cx="11064240" cy="82296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DEE1711-83E4-4466-B8A9-BF9FBFF7F1C2}"/>
              </a:ext>
            </a:extLst>
          </p:cNvPr>
          <p:cNvSpPr>
            <a:spLocks noGrp="1"/>
          </p:cNvSpPr>
          <p:nvPr>
            <p:ph idx="1"/>
          </p:nvPr>
        </p:nvSpPr>
        <p:spPr>
          <a:xfrm>
            <a:off x="576071" y="1920240"/>
            <a:ext cx="11064240" cy="4206240"/>
          </a:xfrm>
        </p:spPr>
        <p:txBody>
          <a:bodyPr/>
          <a:lstStyle>
            <a:lvl1pPr>
              <a:spcBef>
                <a:spcPts val="12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225D64F-4375-40FC-8618-44EC292BCDD4}"/>
              </a:ext>
            </a:extLst>
          </p:cNvPr>
          <p:cNvSpPr>
            <a:spLocks noGrp="1"/>
          </p:cNvSpPr>
          <p:nvPr>
            <p:ph type="ftr" sz="quarter" idx="11"/>
          </p:nvPr>
        </p:nvSpPr>
        <p:spPr bwMode="white">
          <a:xfrm>
            <a:off x="7406640" y="6492240"/>
            <a:ext cx="4114800" cy="182880"/>
          </a:xfrm>
        </p:spPr>
        <p:txBody>
          <a:bodyPr/>
          <a:lstStyle>
            <a:lvl1pPr algn="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35D2A3B4-B602-4B39-B317-18CC82FC1E63}"/>
              </a:ext>
            </a:extLst>
          </p:cNvPr>
          <p:cNvSpPr>
            <a:spLocks noGrp="1"/>
          </p:cNvSpPr>
          <p:nvPr>
            <p:ph type="sldNum" sz="quarter" idx="12"/>
          </p:nvPr>
        </p:nvSpPr>
        <p:spPr bwMode="white"/>
        <p:txBody>
          <a:bodyPr/>
          <a:lstStyle>
            <a:lvl1pPr>
              <a:defRPr>
                <a:solidFill>
                  <a:schemeClr val="bg1"/>
                </a:solidFill>
              </a:defRPr>
            </a:lvl1pPr>
          </a:lstStyle>
          <a:p>
            <a:fld id="{0165B0C6-AD63-4B9C-AB2F-9350F21B15E6}" type="slidenum">
              <a:rPr lang="en-US" smtClean="0"/>
              <a:pPr/>
              <a:t>‹#›</a:t>
            </a:fld>
            <a:endParaRPr lang="en-US"/>
          </a:p>
        </p:txBody>
      </p:sp>
      <p:sp>
        <p:nvSpPr>
          <p:cNvPr id="9" name="Subtitle 2">
            <a:extLst>
              <a:ext uri="{FF2B5EF4-FFF2-40B4-BE49-F238E27FC236}">
                <a16:creationId xmlns:a16="http://schemas.microsoft.com/office/drawing/2014/main" id="{986F3007-923D-421D-9151-6B92D9570E03}"/>
              </a:ext>
            </a:extLst>
          </p:cNvPr>
          <p:cNvSpPr>
            <a:spLocks noGrp="1"/>
          </p:cNvSpPr>
          <p:nvPr>
            <p:ph type="subTitle" idx="13"/>
          </p:nvPr>
        </p:nvSpPr>
        <p:spPr>
          <a:xfrm>
            <a:off x="576071" y="1280160"/>
            <a:ext cx="11064231" cy="457200"/>
          </a:xfrm>
        </p:spPr>
        <p:txBody>
          <a:bodyPr anchor="t"/>
          <a:lstStyle>
            <a:lvl1pPr marL="0" indent="0" algn="l">
              <a:lnSpc>
                <a:spcPct val="100000"/>
              </a:lnSpc>
              <a:spcBef>
                <a:spcPts val="0"/>
              </a:spcBef>
              <a:buNone/>
              <a:defRPr sz="1600" b="1">
                <a:solidFill>
                  <a:srgbClr val="7F7F7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Picture 10">
            <a:extLst>
              <a:ext uri="{FF2B5EF4-FFF2-40B4-BE49-F238E27FC236}">
                <a16:creationId xmlns:a16="http://schemas.microsoft.com/office/drawing/2014/main" id="{0A544BC8-D693-4595-836E-29FB3A21EC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1729"/>
            <a:ext cx="1371600" cy="270903"/>
          </a:xfrm>
          <a:prstGeom prst="rect">
            <a:avLst/>
          </a:prstGeom>
        </p:spPr>
      </p:pic>
    </p:spTree>
    <p:extLst>
      <p:ext uri="{BB962C8B-B14F-4D97-AF65-F5344CB8AC3E}">
        <p14:creationId xmlns:p14="http://schemas.microsoft.com/office/powerpoint/2010/main" val="2769217894"/>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Title/Section Breaks 5">
    <p:bg>
      <p:bgPr>
        <a:solidFill>
          <a:srgbClr val="0072CE"/>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448E6A7-B692-C542-B714-664FBA246282}"/>
              </a:ext>
            </a:extLst>
          </p:cNvPr>
          <p:cNvGrpSpPr/>
          <p:nvPr userDrawn="1"/>
        </p:nvGrpSpPr>
        <p:grpSpPr>
          <a:xfrm>
            <a:off x="0" y="0"/>
            <a:ext cx="12192000" cy="6858000"/>
            <a:chOff x="0" y="0"/>
            <a:chExt cx="12192000" cy="6858000"/>
          </a:xfrm>
        </p:grpSpPr>
        <p:sp>
          <p:nvSpPr>
            <p:cNvPr id="9" name="Rectangle 8">
              <a:extLst>
                <a:ext uri="{FF2B5EF4-FFF2-40B4-BE49-F238E27FC236}">
                  <a16:creationId xmlns:a16="http://schemas.microsoft.com/office/drawing/2014/main" id="{1C08F1DC-04D7-7E43-B888-AB9AE1966E7F}"/>
                </a:ext>
              </a:extLst>
            </p:cNvPr>
            <p:cNvSpPr/>
            <p:nvPr userDrawn="1"/>
          </p:nvSpPr>
          <p:spPr>
            <a:xfrm>
              <a:off x="0" y="6355080"/>
              <a:ext cx="1823224" cy="502920"/>
            </a:xfrm>
            <a:prstGeom prst="rect">
              <a:avLst/>
            </a:prstGeom>
            <a:solidFill>
              <a:srgbClr val="E6E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F4BF92C-161E-9C4A-B1A9-0E05B394F1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1729"/>
              <a:ext cx="1371600" cy="270903"/>
            </a:xfrm>
            <a:prstGeom prst="rect">
              <a:avLst/>
            </a:prstGeom>
          </p:spPr>
        </p:pic>
        <p:sp>
          <p:nvSpPr>
            <p:cNvPr id="11" name="Rectangle 10">
              <a:extLst>
                <a:ext uri="{FF2B5EF4-FFF2-40B4-BE49-F238E27FC236}">
                  <a16:creationId xmlns:a16="http://schemas.microsoft.com/office/drawing/2014/main" id="{F2C5A582-97B5-9044-AF16-BEC5F16580EB}"/>
                </a:ext>
              </a:extLst>
            </p:cNvPr>
            <p:cNvSpPr/>
            <p:nvPr userDrawn="1"/>
          </p:nvSpPr>
          <p:spPr>
            <a:xfrm>
              <a:off x="0" y="0"/>
              <a:ext cx="12192000" cy="6355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ooter Placeholder 2">
            <a:extLst>
              <a:ext uri="{FF2B5EF4-FFF2-40B4-BE49-F238E27FC236}">
                <a16:creationId xmlns:a16="http://schemas.microsoft.com/office/drawing/2014/main" id="{51CA2A93-1DCD-4EAF-ACFD-0B2FA3A9F391}"/>
              </a:ext>
            </a:extLst>
          </p:cNvPr>
          <p:cNvSpPr>
            <a:spLocks noGrp="1"/>
          </p:cNvSpPr>
          <p:nvPr>
            <p:ph type="ftr" sz="quarter" idx="11"/>
          </p:nvPr>
        </p:nvSpPr>
        <p:spPr bwMode="white">
          <a:xfrm>
            <a:off x="7406640" y="6492240"/>
            <a:ext cx="4114800" cy="182880"/>
          </a:xfrm>
        </p:spPr>
        <p:txBody>
          <a:bodyPr/>
          <a:lstStyle>
            <a:lvl1pPr algn="r">
              <a:defRPr>
                <a:solidFill>
                  <a:schemeClr val="bg1"/>
                </a:solidFill>
              </a:defRPr>
            </a:lvl1pPr>
          </a:lstStyle>
          <a:p>
            <a:r>
              <a:rPr lang="en-US"/>
              <a:t>Approved for External Release</a:t>
            </a:r>
          </a:p>
        </p:txBody>
      </p:sp>
      <p:sp>
        <p:nvSpPr>
          <p:cNvPr id="4" name="Slide Number Placeholder 3">
            <a:extLst>
              <a:ext uri="{FF2B5EF4-FFF2-40B4-BE49-F238E27FC236}">
                <a16:creationId xmlns:a16="http://schemas.microsoft.com/office/drawing/2014/main" id="{84A0CAD5-EB07-4377-993D-440B6335AA99}"/>
              </a:ext>
            </a:extLst>
          </p:cNvPr>
          <p:cNvSpPr>
            <a:spLocks noGrp="1"/>
          </p:cNvSpPr>
          <p:nvPr>
            <p:ph type="sldNum" sz="quarter" idx="12"/>
          </p:nvPr>
        </p:nvSpPr>
        <p:spPr bwMode="white"/>
        <p:txBody>
          <a:bodyPr/>
          <a:lstStyle>
            <a:lvl1pPr>
              <a:defRPr>
                <a:solidFill>
                  <a:schemeClr val="bg1"/>
                </a:solidFill>
              </a:defRPr>
            </a:lvl1pPr>
          </a:lstStyle>
          <a:p>
            <a:fld id="{0165B0C6-AD63-4B9C-AB2F-9350F21B15E6}" type="slidenum">
              <a:rPr lang="en-US" smtClean="0"/>
              <a:pPr/>
              <a:t>‹#›</a:t>
            </a:fld>
            <a:endParaRPr lang="en-US"/>
          </a:p>
        </p:txBody>
      </p:sp>
      <p:pic>
        <p:nvPicPr>
          <p:cNvPr id="5" name="Picture 4">
            <a:extLst>
              <a:ext uri="{FF2B5EF4-FFF2-40B4-BE49-F238E27FC236}">
                <a16:creationId xmlns:a16="http://schemas.microsoft.com/office/drawing/2014/main" id="{9D7A739F-969D-5C4E-87F5-B0FB5D535FC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1"/>
            <a:ext cx="12198096" cy="6353175"/>
          </a:xfrm>
          <a:prstGeom prst="rect">
            <a:avLst/>
          </a:prstGeom>
        </p:spPr>
      </p:pic>
      <p:pic>
        <p:nvPicPr>
          <p:cNvPr id="12" name="Picture 11">
            <a:extLst>
              <a:ext uri="{FF2B5EF4-FFF2-40B4-BE49-F238E27FC236}">
                <a16:creationId xmlns:a16="http://schemas.microsoft.com/office/drawing/2014/main" id="{2AC6BB46-09F2-5646-9974-91D900C79A6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096" y="1905"/>
            <a:ext cx="12198096" cy="6353175"/>
          </a:xfrm>
          <a:prstGeom prst="rect">
            <a:avLst/>
          </a:prstGeom>
        </p:spPr>
      </p:pic>
    </p:spTree>
    <p:extLst>
      <p:ext uri="{BB962C8B-B14F-4D97-AF65-F5344CB8AC3E}">
        <p14:creationId xmlns:p14="http://schemas.microsoft.com/office/powerpoint/2010/main" val="34527557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4170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Head Content Image">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F363E87D-619B-4443-8A50-251E52C99A93}"/>
              </a:ext>
            </a:extLst>
          </p:cNvPr>
          <p:cNvGraphicFramePr>
            <a:graphicFrameLocks noGrp="1"/>
          </p:cNvGraphicFramePr>
          <p:nvPr userDrawn="1"/>
        </p:nvGraphicFramePr>
        <p:xfrm>
          <a:off x="0" y="6355080"/>
          <a:ext cx="12198096" cy="512064"/>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1839936348"/>
                    </a:ext>
                  </a:extLst>
                </a:gridCol>
                <a:gridCol w="10369296">
                  <a:extLst>
                    <a:ext uri="{9D8B030D-6E8A-4147-A177-3AD203B41FA5}">
                      <a16:colId xmlns:a16="http://schemas.microsoft.com/office/drawing/2014/main" val="1375401518"/>
                    </a:ext>
                  </a:extLst>
                </a:gridCol>
              </a:tblGrid>
              <a:tr h="512064">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854575129"/>
                  </a:ext>
                </a:extLst>
              </a:tr>
            </a:tbl>
          </a:graphicData>
        </a:graphic>
      </p:graphicFrame>
      <p:sp>
        <p:nvSpPr>
          <p:cNvPr id="8" name="Picture Placeholder 7">
            <a:extLst>
              <a:ext uri="{FF2B5EF4-FFF2-40B4-BE49-F238E27FC236}">
                <a16:creationId xmlns:a16="http://schemas.microsoft.com/office/drawing/2014/main" id="{5209D879-49BE-4BCC-9D9B-75A377EC589C}"/>
              </a:ext>
            </a:extLst>
          </p:cNvPr>
          <p:cNvSpPr>
            <a:spLocks noGrp="1"/>
          </p:cNvSpPr>
          <p:nvPr>
            <p:ph type="pic" sz="quarter" idx="14" hasCustomPrompt="1"/>
          </p:nvPr>
        </p:nvSpPr>
        <p:spPr>
          <a:xfrm>
            <a:off x="6199188" y="-1"/>
            <a:ext cx="5992812" cy="6355080"/>
          </a:xfrm>
          <a:solidFill>
            <a:schemeClr val="bg1">
              <a:lumMod val="95000"/>
            </a:schemeClr>
          </a:solidFill>
        </p:spPr>
        <p:txBody>
          <a:bodyPr lIns="1371600" tIns="228600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Drag picture to placeholder </a:t>
            </a:r>
            <a:br>
              <a:rPr lang="en-US"/>
            </a:br>
            <a:r>
              <a:rPr lang="en-US"/>
              <a:t>or click icon to add, then </a:t>
            </a:r>
            <a:br>
              <a:rPr lang="en-US"/>
            </a:br>
            <a:r>
              <a:rPr lang="en-US"/>
              <a:t>send to back</a:t>
            </a:r>
          </a:p>
        </p:txBody>
      </p:sp>
      <p:sp>
        <p:nvSpPr>
          <p:cNvPr id="2" name="Title 1">
            <a:extLst>
              <a:ext uri="{FF2B5EF4-FFF2-40B4-BE49-F238E27FC236}">
                <a16:creationId xmlns:a16="http://schemas.microsoft.com/office/drawing/2014/main" id="{17EF037E-D5CA-474B-97AB-4ACE2DE511CF}"/>
              </a:ext>
            </a:extLst>
          </p:cNvPr>
          <p:cNvSpPr>
            <a:spLocks noGrp="1"/>
          </p:cNvSpPr>
          <p:nvPr>
            <p:ph type="title"/>
          </p:nvPr>
        </p:nvSpPr>
        <p:spPr>
          <a:xfrm>
            <a:off x="576071" y="365125"/>
            <a:ext cx="5440554" cy="82296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DEE1711-83E4-4466-B8A9-BF9FBFF7F1C2}"/>
              </a:ext>
            </a:extLst>
          </p:cNvPr>
          <p:cNvSpPr>
            <a:spLocks noGrp="1"/>
          </p:cNvSpPr>
          <p:nvPr>
            <p:ph idx="1"/>
          </p:nvPr>
        </p:nvSpPr>
        <p:spPr>
          <a:xfrm>
            <a:off x="576071" y="1920240"/>
            <a:ext cx="5440554" cy="4206240"/>
          </a:xfrm>
        </p:spPr>
        <p:txBody>
          <a:bodyPr/>
          <a:lstStyle>
            <a:lvl1pPr>
              <a:defRPr sz="2000"/>
            </a:lvl1pPr>
            <a:lvl2pPr>
              <a:defRPr sz="2000"/>
            </a:lvl2pPr>
            <a:lvl3pPr>
              <a:defRPr sz="1600"/>
            </a:lvl3pPr>
            <a:lvl4pPr>
              <a:defRPr sz="14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225D64F-4375-40FC-8618-44EC292BCDD4}"/>
              </a:ext>
            </a:extLst>
          </p:cNvPr>
          <p:cNvSpPr>
            <a:spLocks noGrp="1"/>
          </p:cNvSpPr>
          <p:nvPr>
            <p:ph type="ftr" sz="quarter" idx="11"/>
          </p:nvPr>
        </p:nvSpPr>
        <p:spPr bwMode="white">
          <a:xfrm>
            <a:off x="7406640" y="6492240"/>
            <a:ext cx="4114800" cy="182880"/>
          </a:xfrm>
        </p:spPr>
        <p:txBody>
          <a:bodyPr/>
          <a:lstStyle>
            <a:lvl1pPr algn="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35D2A3B4-B602-4B39-B317-18CC82FC1E63}"/>
              </a:ext>
            </a:extLst>
          </p:cNvPr>
          <p:cNvSpPr>
            <a:spLocks noGrp="1"/>
          </p:cNvSpPr>
          <p:nvPr>
            <p:ph type="sldNum" sz="quarter" idx="12"/>
          </p:nvPr>
        </p:nvSpPr>
        <p:spPr bwMode="white"/>
        <p:txBody>
          <a:bodyPr/>
          <a:lstStyle>
            <a:lvl1pPr>
              <a:defRPr>
                <a:solidFill>
                  <a:schemeClr val="bg1"/>
                </a:solidFill>
              </a:defRPr>
            </a:lvl1pPr>
          </a:lstStyle>
          <a:p>
            <a:fld id="{0165B0C6-AD63-4B9C-AB2F-9350F21B15E6}" type="slidenum">
              <a:rPr lang="en-US" smtClean="0"/>
              <a:pPr/>
              <a:t>‹#›</a:t>
            </a:fld>
            <a:endParaRPr lang="en-US"/>
          </a:p>
        </p:txBody>
      </p:sp>
      <p:sp>
        <p:nvSpPr>
          <p:cNvPr id="9" name="Subtitle 2">
            <a:extLst>
              <a:ext uri="{FF2B5EF4-FFF2-40B4-BE49-F238E27FC236}">
                <a16:creationId xmlns:a16="http://schemas.microsoft.com/office/drawing/2014/main" id="{986F3007-923D-421D-9151-6B92D9570E03}"/>
              </a:ext>
            </a:extLst>
          </p:cNvPr>
          <p:cNvSpPr>
            <a:spLocks noGrp="1"/>
          </p:cNvSpPr>
          <p:nvPr>
            <p:ph type="subTitle" idx="13"/>
          </p:nvPr>
        </p:nvSpPr>
        <p:spPr>
          <a:xfrm>
            <a:off x="576071" y="1280160"/>
            <a:ext cx="5440554" cy="457200"/>
          </a:xfrm>
        </p:spPr>
        <p:txBody>
          <a:bodyPr anchor="t"/>
          <a:lstStyle>
            <a:lvl1pPr marL="0" indent="0" algn="l">
              <a:lnSpc>
                <a:spcPct val="100000"/>
              </a:lnSpc>
              <a:spcBef>
                <a:spcPts val="0"/>
              </a:spcBef>
              <a:buNone/>
              <a:defRPr sz="1600" b="1">
                <a:solidFill>
                  <a:srgbClr val="7F7F7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Picture 10">
            <a:extLst>
              <a:ext uri="{FF2B5EF4-FFF2-40B4-BE49-F238E27FC236}">
                <a16:creationId xmlns:a16="http://schemas.microsoft.com/office/drawing/2014/main" id="{A1372F9E-ED7D-4C63-9FF6-04DBAEA5E5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1729"/>
            <a:ext cx="1371600" cy="270903"/>
          </a:xfrm>
          <a:prstGeom prst="rect">
            <a:avLst/>
          </a:prstGeom>
        </p:spPr>
      </p:pic>
    </p:spTree>
    <p:extLst>
      <p:ext uri="{BB962C8B-B14F-4D97-AF65-F5344CB8AC3E}">
        <p14:creationId xmlns:p14="http://schemas.microsoft.com/office/powerpoint/2010/main" val="399553950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95426BA3-AF12-400E-A8D6-3CAB8878B92A}"/>
              </a:ext>
            </a:extLst>
          </p:cNvPr>
          <p:cNvGraphicFramePr>
            <a:graphicFrameLocks noGrp="1"/>
          </p:cNvGraphicFramePr>
          <p:nvPr userDrawn="1"/>
        </p:nvGraphicFramePr>
        <p:xfrm>
          <a:off x="0" y="6355080"/>
          <a:ext cx="12198096" cy="512064"/>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1839936348"/>
                    </a:ext>
                  </a:extLst>
                </a:gridCol>
                <a:gridCol w="10369296">
                  <a:extLst>
                    <a:ext uri="{9D8B030D-6E8A-4147-A177-3AD203B41FA5}">
                      <a16:colId xmlns:a16="http://schemas.microsoft.com/office/drawing/2014/main" val="1375401518"/>
                    </a:ext>
                  </a:extLst>
                </a:gridCol>
              </a:tblGrid>
              <a:tr h="512064">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854575129"/>
                  </a:ext>
                </a:extLst>
              </a:tr>
            </a:tbl>
          </a:graphicData>
        </a:graphic>
      </p:graphicFrame>
      <p:sp>
        <p:nvSpPr>
          <p:cNvPr id="2" name="Title 1">
            <a:extLst>
              <a:ext uri="{FF2B5EF4-FFF2-40B4-BE49-F238E27FC236}">
                <a16:creationId xmlns:a16="http://schemas.microsoft.com/office/drawing/2014/main" id="{B59DDF1A-4098-485A-A397-5FB969CB30BD}"/>
              </a:ext>
            </a:extLst>
          </p:cNvPr>
          <p:cNvSpPr>
            <a:spLocks noGrp="1"/>
          </p:cNvSpPr>
          <p:nvPr>
            <p:ph type="title"/>
          </p:nvPr>
        </p:nvSpPr>
        <p:spPr>
          <a:xfrm>
            <a:off x="576072" y="365125"/>
            <a:ext cx="11064240" cy="822960"/>
          </a:xfrm>
        </p:spPr>
        <p:txBody>
          <a:bodyPr/>
          <a:lstStyle/>
          <a:p>
            <a:r>
              <a:rPr lang="en-US"/>
              <a:t>Click to edit Master title style</a:t>
            </a:r>
          </a:p>
        </p:txBody>
      </p:sp>
      <p:sp>
        <p:nvSpPr>
          <p:cNvPr id="4" name="Footer Placeholder 3">
            <a:extLst>
              <a:ext uri="{FF2B5EF4-FFF2-40B4-BE49-F238E27FC236}">
                <a16:creationId xmlns:a16="http://schemas.microsoft.com/office/drawing/2014/main" id="{5DD4507E-9C97-4F87-8AF2-52E8B69FB18E}"/>
              </a:ext>
            </a:extLst>
          </p:cNvPr>
          <p:cNvSpPr>
            <a:spLocks noGrp="1"/>
          </p:cNvSpPr>
          <p:nvPr>
            <p:ph type="ftr" sz="quarter" idx="11"/>
          </p:nvPr>
        </p:nvSpPr>
        <p:spPr bwMode="white">
          <a:xfrm>
            <a:off x="7406640" y="6492240"/>
            <a:ext cx="4114800" cy="182880"/>
          </a:xfrm>
        </p:spPr>
        <p:txBody>
          <a:bodyPr/>
          <a:lstStyle>
            <a:lvl1pPr algn="r">
              <a:defRPr>
                <a:solidFill>
                  <a:schemeClr val="bg1"/>
                </a:solidFill>
              </a:defRPr>
            </a:lvl1pPr>
          </a:lstStyle>
          <a:p>
            <a:endParaRPr lang="en-US" dirty="0"/>
          </a:p>
        </p:txBody>
      </p:sp>
      <p:sp>
        <p:nvSpPr>
          <p:cNvPr id="5" name="Slide Number Placeholder 4">
            <a:extLst>
              <a:ext uri="{FF2B5EF4-FFF2-40B4-BE49-F238E27FC236}">
                <a16:creationId xmlns:a16="http://schemas.microsoft.com/office/drawing/2014/main" id="{EF6D890D-C423-4E45-99FC-2897EDA98019}"/>
              </a:ext>
            </a:extLst>
          </p:cNvPr>
          <p:cNvSpPr>
            <a:spLocks noGrp="1"/>
          </p:cNvSpPr>
          <p:nvPr>
            <p:ph type="sldNum" sz="quarter" idx="12"/>
          </p:nvPr>
        </p:nvSpPr>
        <p:spPr bwMode="white"/>
        <p:txBody>
          <a:bodyPr/>
          <a:lstStyle>
            <a:lvl1pPr>
              <a:defRPr>
                <a:solidFill>
                  <a:schemeClr val="bg1"/>
                </a:solidFill>
              </a:defRPr>
            </a:lvl1pPr>
          </a:lstStyle>
          <a:p>
            <a:fld id="{0165B0C6-AD63-4B9C-AB2F-9350F21B15E6}" type="slidenum">
              <a:rPr lang="en-US" smtClean="0"/>
              <a:pPr/>
              <a:t>‹#›</a:t>
            </a:fld>
            <a:endParaRPr lang="en-US"/>
          </a:p>
        </p:txBody>
      </p:sp>
      <p:pic>
        <p:nvPicPr>
          <p:cNvPr id="8" name="Picture 7">
            <a:extLst>
              <a:ext uri="{FF2B5EF4-FFF2-40B4-BE49-F238E27FC236}">
                <a16:creationId xmlns:a16="http://schemas.microsoft.com/office/drawing/2014/main" id="{607C3DB2-2156-45E9-A2BF-BED03DDE15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1729"/>
            <a:ext cx="1371600" cy="270903"/>
          </a:xfrm>
          <a:prstGeom prst="rect">
            <a:avLst/>
          </a:prstGeom>
        </p:spPr>
      </p:pic>
    </p:spTree>
    <p:extLst>
      <p:ext uri="{BB962C8B-B14F-4D97-AF65-F5344CB8AC3E}">
        <p14:creationId xmlns:p14="http://schemas.microsoft.com/office/powerpoint/2010/main" val="1784209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6" Type="http://schemas.openxmlformats.org/officeDocument/2006/relationships/theme" Target="../theme/theme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19" Type="http://schemas.openxmlformats.org/officeDocument/2006/relationships/theme" Target="../theme/theme5.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3710F0-F6E4-4F4D-9CCE-135AB8985B0D}"/>
              </a:ext>
            </a:extLst>
          </p:cNvPr>
          <p:cNvSpPr>
            <a:spLocks noGrp="1"/>
          </p:cNvSpPr>
          <p:nvPr>
            <p:ph type="title"/>
          </p:nvPr>
        </p:nvSpPr>
        <p:spPr>
          <a:xfrm>
            <a:off x="576072" y="365125"/>
            <a:ext cx="11064240" cy="1325563"/>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89416420-4D99-4DB7-BB94-9FCE4D078212}"/>
              </a:ext>
            </a:extLst>
          </p:cNvPr>
          <p:cNvSpPr>
            <a:spLocks noGrp="1"/>
          </p:cNvSpPr>
          <p:nvPr>
            <p:ph type="body" idx="1"/>
          </p:nvPr>
        </p:nvSpPr>
        <p:spPr>
          <a:xfrm>
            <a:off x="576072" y="1920240"/>
            <a:ext cx="11064240" cy="4205923"/>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F525863-12E1-4468-8945-D43135FC3BA2}"/>
              </a:ext>
            </a:extLst>
          </p:cNvPr>
          <p:cNvSpPr>
            <a:spLocks noGrp="1"/>
          </p:cNvSpPr>
          <p:nvPr>
            <p:ph type="ftr" sz="quarter" idx="3"/>
          </p:nvPr>
        </p:nvSpPr>
        <p:spPr>
          <a:xfrm>
            <a:off x="4038600" y="6492240"/>
            <a:ext cx="4114800" cy="182880"/>
          </a:xfrm>
          <a:prstGeom prst="rect">
            <a:avLst/>
          </a:prstGeom>
        </p:spPr>
        <p:txBody>
          <a:bodyPr vert="horz" lIns="0" tIns="0" rIns="0" bIns="0" rtlCol="0" anchor="b"/>
          <a:lstStyle>
            <a:lvl1pPr algn="ctr">
              <a:defRPr sz="1000" i="1">
                <a:solidFill>
                  <a:schemeClr val="tx1">
                    <a:tint val="75000"/>
                  </a:schemeClr>
                </a:solidFill>
              </a:defRPr>
            </a:lvl1pPr>
          </a:lstStyle>
          <a:p>
            <a:r>
              <a:rPr lang="en-US"/>
              <a:t>Confidential: do not distribute</a:t>
            </a:r>
          </a:p>
        </p:txBody>
      </p:sp>
      <p:sp>
        <p:nvSpPr>
          <p:cNvPr id="6" name="Slide Number Placeholder 5">
            <a:extLst>
              <a:ext uri="{FF2B5EF4-FFF2-40B4-BE49-F238E27FC236}">
                <a16:creationId xmlns:a16="http://schemas.microsoft.com/office/drawing/2014/main" id="{3EF617AF-EEA8-4A0B-A91A-7E4A6937A41C}"/>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1000">
                <a:solidFill>
                  <a:schemeClr val="tx1">
                    <a:tint val="75000"/>
                  </a:schemeClr>
                </a:solidFill>
              </a:defRPr>
            </a:lvl1pPr>
          </a:lstStyle>
          <a:p>
            <a:fld id="{0165B0C6-AD63-4B9C-AB2F-9350F21B15E6}" type="slidenum">
              <a:rPr lang="en-US" smtClean="0"/>
              <a:pPr/>
              <a:t>‹#›</a:t>
            </a:fld>
            <a:endParaRPr lang="en-US"/>
          </a:p>
        </p:txBody>
      </p:sp>
      <p:sp>
        <p:nvSpPr>
          <p:cNvPr id="4" name="MSIPCMContentMarking" descr="{&quot;HashCode&quot;:2040281665,&quot;Placement&quot;:&quot;Footer&quot;,&quot;Top&quot;:520.3781,&quot;Left&quot;:431.686462,&quot;SlideWidth&quot;:960,&quot;SlideHeight&quot;:540}">
            <a:extLst>
              <a:ext uri="{FF2B5EF4-FFF2-40B4-BE49-F238E27FC236}">
                <a16:creationId xmlns:a16="http://schemas.microsoft.com/office/drawing/2014/main" id="{1FA45B58-B71D-440B-A04E-6F8E277C9D64}"/>
              </a:ext>
            </a:extLst>
          </p:cNvPr>
          <p:cNvSpPr txBox="1"/>
          <p:nvPr userDrawn="1"/>
        </p:nvSpPr>
        <p:spPr>
          <a:xfrm>
            <a:off x="5482418" y="6608802"/>
            <a:ext cx="1227164" cy="249198"/>
          </a:xfrm>
          <a:prstGeom prst="rect">
            <a:avLst/>
          </a:prstGeom>
          <a:noFill/>
        </p:spPr>
        <p:txBody>
          <a:bodyPr vert="horz" wrap="square" lIns="0" tIns="0" rIns="0" bIns="0" rtlCol="0" anchor="ctr" anchorCtr="1">
            <a:noAutofit/>
          </a:bodyPr>
          <a:lstStyle/>
          <a:p>
            <a:pPr algn="ctr">
              <a:spcBef>
                <a:spcPts val="0"/>
              </a:spcBef>
              <a:spcAft>
                <a:spcPts val="0"/>
              </a:spcAft>
            </a:pPr>
            <a:r>
              <a:rPr lang="en-US" sz="1000">
                <a:solidFill>
                  <a:srgbClr val="000000"/>
                </a:solidFill>
                <a:latin typeface="Arial" panose="020B0604020202020204" pitchFamily="34" charset="0"/>
              </a:rPr>
              <a:t>---Internal Use--- </a:t>
            </a:r>
            <a:endParaRPr lang="en-US" sz="1000" dirty="0">
              <a:solidFill>
                <a:srgbClr val="000000"/>
              </a:solidFill>
              <a:latin typeface="Arial" panose="020B0604020202020204" pitchFamily="34" charset="0"/>
            </a:endParaRPr>
          </a:p>
        </p:txBody>
      </p:sp>
    </p:spTree>
    <p:extLst>
      <p:ext uri="{BB962C8B-B14F-4D97-AF65-F5344CB8AC3E}">
        <p14:creationId xmlns:p14="http://schemas.microsoft.com/office/powerpoint/2010/main" val="415224464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hf hdr="0" dt="0"/>
  <p:txStyles>
    <p:titleStyle>
      <a:lvl1pPr algn="l" defTabSz="914400" rtl="0" eaLnBrk="1" latinLnBrk="0" hangingPunct="1">
        <a:lnSpc>
          <a:spcPct val="90000"/>
        </a:lnSpc>
        <a:spcBef>
          <a:spcPct val="0"/>
        </a:spcBef>
        <a:buNone/>
        <a:defRPr sz="30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spcAft>
          <a:spcPts val="800"/>
        </a:spcAft>
        <a:buFont typeface="Arial" panose="020B0604020202020204" pitchFamily="34" charset="0"/>
        <a:buNone/>
        <a:defRPr sz="2200" kern="120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800"/>
        </a:spcAft>
        <a:buFont typeface="Arial" panose="020B0604020202020204" pitchFamily="34" charset="0"/>
        <a:buChar char="•"/>
        <a:defRPr sz="2200" kern="1200">
          <a:solidFill>
            <a:schemeClr val="tx1"/>
          </a:solidFill>
          <a:latin typeface="+mn-lt"/>
          <a:ea typeface="+mn-ea"/>
          <a:cs typeface="+mn-cs"/>
        </a:defRPr>
      </a:lvl2pPr>
      <a:lvl3pPr marL="457200" indent="-201168" algn="l" defTabSz="914400" rtl="0" eaLnBrk="1" latinLnBrk="0" hangingPunct="1">
        <a:lnSpc>
          <a:spcPct val="110000"/>
        </a:lnSpc>
        <a:spcBef>
          <a:spcPts val="0"/>
        </a:spcBef>
        <a:spcAft>
          <a:spcPts val="500"/>
        </a:spcAft>
        <a:buFont typeface="Arial" panose="020B0604020202020204" pitchFamily="34" charset="0"/>
        <a:buChar char="–"/>
        <a:defRPr sz="1800" kern="1200">
          <a:solidFill>
            <a:schemeClr val="tx1"/>
          </a:solidFill>
          <a:latin typeface="+mn-lt"/>
          <a:ea typeface="+mn-ea"/>
          <a:cs typeface="+mn-cs"/>
        </a:defRPr>
      </a:lvl3pPr>
      <a:lvl4pPr marL="685800" indent="-228600" algn="l" defTabSz="914400" rtl="0" eaLnBrk="1" latinLnBrk="0" hangingPunct="1">
        <a:lnSpc>
          <a:spcPct val="110000"/>
        </a:lnSpc>
        <a:spcBef>
          <a:spcPts val="0"/>
        </a:spcBef>
        <a:spcAft>
          <a:spcPts val="500"/>
        </a:spcAft>
        <a:buFont typeface="Arial" panose="020B0604020202020204" pitchFamily="34" charset="0"/>
        <a:buChar char="•"/>
        <a:defRPr sz="1600" kern="1200">
          <a:solidFill>
            <a:schemeClr val="tx1"/>
          </a:solidFill>
          <a:latin typeface="+mn-lt"/>
          <a:ea typeface="+mn-ea"/>
          <a:cs typeface="+mn-cs"/>
        </a:defRPr>
      </a:lvl4pPr>
      <a:lvl5pPr marL="914400" indent="-201168" algn="l" defTabSz="914400" rtl="0" eaLnBrk="1" latinLnBrk="0" hangingPunct="1">
        <a:lnSpc>
          <a:spcPct val="110000"/>
        </a:lnSpc>
        <a:spcBef>
          <a:spcPts val="0"/>
        </a:spcBef>
        <a:spcAft>
          <a:spcPts val="5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0" algn="l" defTabSz="914400" rtl="0" eaLnBrk="1" latinLnBrk="0" hangingPunct="1">
        <a:defRPr sz="1400" kern="1200">
          <a:solidFill>
            <a:schemeClr val="tx1"/>
          </a:solidFill>
          <a:latin typeface="+mn-lt"/>
          <a:ea typeface="+mn-ea"/>
          <a:cs typeface="+mn-cs"/>
        </a:defRPr>
      </a:lvl2pPr>
      <a:lvl3pPr marL="0" algn="l" defTabSz="914400" rtl="0" eaLnBrk="1" latinLnBrk="0" hangingPunct="1">
        <a:defRPr sz="1400" kern="1200">
          <a:solidFill>
            <a:schemeClr val="tx1"/>
          </a:solidFill>
          <a:latin typeface="+mn-lt"/>
          <a:ea typeface="+mn-ea"/>
          <a:cs typeface="+mn-cs"/>
        </a:defRPr>
      </a:lvl3pPr>
      <a:lvl4pPr marL="0" algn="l" defTabSz="914400" rtl="0" eaLnBrk="1" latinLnBrk="0" hangingPunct="1">
        <a:defRPr sz="1400" kern="1200">
          <a:solidFill>
            <a:schemeClr val="tx1"/>
          </a:solidFill>
          <a:latin typeface="+mn-lt"/>
          <a:ea typeface="+mn-ea"/>
          <a:cs typeface="+mn-cs"/>
        </a:defRPr>
      </a:lvl4pPr>
      <a:lvl5pPr marL="0" algn="l" defTabSz="914400" rtl="0" eaLnBrk="1" latinLnBrk="0" hangingPunct="1">
        <a:defRPr sz="1400" kern="1200">
          <a:solidFill>
            <a:schemeClr val="tx1"/>
          </a:solidFill>
          <a:latin typeface="+mn-lt"/>
          <a:ea typeface="+mn-ea"/>
          <a:cs typeface="+mn-cs"/>
        </a:defRPr>
      </a:lvl5pPr>
      <a:lvl6pPr marL="0" algn="l" defTabSz="914400" rtl="0" eaLnBrk="1" latinLnBrk="0" hangingPunct="1">
        <a:defRPr sz="1400" kern="1200">
          <a:solidFill>
            <a:schemeClr val="tx1"/>
          </a:solidFill>
          <a:latin typeface="+mn-lt"/>
          <a:ea typeface="+mn-ea"/>
          <a:cs typeface="+mn-cs"/>
        </a:defRPr>
      </a:lvl6pPr>
      <a:lvl7pPr marL="0" algn="l" defTabSz="914400" rtl="0" eaLnBrk="1" latinLnBrk="0" hangingPunct="1">
        <a:defRPr sz="1400" kern="1200">
          <a:solidFill>
            <a:schemeClr val="tx1"/>
          </a:solidFill>
          <a:latin typeface="+mn-lt"/>
          <a:ea typeface="+mn-ea"/>
          <a:cs typeface="+mn-cs"/>
        </a:defRPr>
      </a:lvl7pPr>
      <a:lvl8pPr marL="0" algn="l" defTabSz="914400" rtl="0" eaLnBrk="1" latinLnBrk="0" hangingPunct="1">
        <a:defRPr sz="1400" kern="1200">
          <a:solidFill>
            <a:schemeClr val="tx1"/>
          </a:solidFill>
          <a:latin typeface="+mn-lt"/>
          <a:ea typeface="+mn-ea"/>
          <a:cs typeface="+mn-cs"/>
        </a:defRPr>
      </a:lvl8pPr>
      <a:lvl9pPr marL="0" algn="l" defTabSz="9144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0">
          <p15:clr>
            <a:srgbClr val="CCCCCC"/>
          </p15:clr>
        </p15:guide>
        <p15:guide id="2" orient="horz" pos="749">
          <p15:clr>
            <a:srgbClr val="CCCCCC"/>
          </p15:clr>
        </p15:guide>
        <p15:guide id="3" orient="horz" pos="806">
          <p15:clr>
            <a:srgbClr val="CCCCCC"/>
          </p15:clr>
        </p15:guide>
        <p15:guide id="4" orient="horz" pos="3859">
          <p15:clr>
            <a:srgbClr val="CCCCCC"/>
          </p15:clr>
        </p15:guide>
        <p15:guide id="5" orient="horz" pos="4090">
          <p15:clr>
            <a:srgbClr val="CCCCCC"/>
          </p15:clr>
        </p15:guide>
        <p15:guide id="6" orient="horz" pos="4205">
          <p15:clr>
            <a:srgbClr val="CCCCCC"/>
          </p15:clr>
        </p15:guide>
        <p15:guide id="7" pos="363">
          <p15:clr>
            <a:srgbClr val="CCCCCC"/>
          </p15:clr>
        </p15:guide>
        <p15:guide id="8" pos="2016">
          <p15:clr>
            <a:srgbClr val="5ACBF0"/>
          </p15:clr>
        </p15:guide>
        <p15:guide id="9" pos="2131">
          <p15:clr>
            <a:srgbClr val="5ACBF0"/>
          </p15:clr>
        </p15:guide>
        <p15:guide id="10" pos="2609">
          <p15:clr>
            <a:srgbClr val="9FCC3B"/>
          </p15:clr>
        </p15:guide>
        <p15:guide id="11" pos="2724">
          <p15:clr>
            <a:srgbClr val="9FCC3B"/>
          </p15:clr>
        </p15:guide>
        <p15:guide id="12" pos="3790">
          <p15:clr>
            <a:srgbClr val="5ACBF0"/>
          </p15:clr>
        </p15:guide>
        <p15:guide id="13" pos="3905">
          <p15:clr>
            <a:srgbClr val="5ACBF0"/>
          </p15:clr>
        </p15:guide>
        <p15:guide id="14" pos="4971">
          <p15:clr>
            <a:srgbClr val="9FCC3B"/>
          </p15:clr>
        </p15:guide>
        <p15:guide id="15" pos="5086">
          <p15:clr>
            <a:srgbClr val="9FCC3B"/>
          </p15:clr>
        </p15:guide>
        <p15:guide id="16" pos="5561">
          <p15:clr>
            <a:srgbClr val="5ACBF0"/>
          </p15:clr>
        </p15:guide>
        <p15:guide id="17" pos="5676">
          <p15:clr>
            <a:srgbClr val="5ACBF0"/>
          </p15:clr>
        </p15:guide>
        <p15:guide id="18" pos="7332">
          <p15:clr>
            <a:srgbClr val="CCCCCC"/>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3710F0-F6E4-4F4D-9CCE-135AB8985B0D}"/>
              </a:ext>
            </a:extLst>
          </p:cNvPr>
          <p:cNvSpPr>
            <a:spLocks noGrp="1"/>
          </p:cNvSpPr>
          <p:nvPr>
            <p:ph type="title"/>
          </p:nvPr>
        </p:nvSpPr>
        <p:spPr>
          <a:xfrm>
            <a:off x="576072" y="365125"/>
            <a:ext cx="11064240" cy="1325563"/>
          </a:xfrm>
          <a:prstGeom prst="rect">
            <a:avLst/>
          </a:prstGeom>
        </p:spPr>
        <p:txBody>
          <a:bodyPr vert="horz" lIns="0" tIns="0" rIns="0" bIns="0" rtlCol="0" anchor="b">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9416420-4D99-4DB7-BB94-9FCE4D078212}"/>
              </a:ext>
            </a:extLst>
          </p:cNvPr>
          <p:cNvSpPr>
            <a:spLocks noGrp="1"/>
          </p:cNvSpPr>
          <p:nvPr>
            <p:ph type="body" idx="1"/>
          </p:nvPr>
        </p:nvSpPr>
        <p:spPr>
          <a:xfrm>
            <a:off x="576072" y="1920240"/>
            <a:ext cx="11064240" cy="420592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FF525863-12E1-4468-8945-D43135FC3BA2}"/>
              </a:ext>
            </a:extLst>
          </p:cNvPr>
          <p:cNvSpPr>
            <a:spLocks noGrp="1"/>
          </p:cNvSpPr>
          <p:nvPr>
            <p:ph type="ftr" sz="quarter" idx="3"/>
          </p:nvPr>
        </p:nvSpPr>
        <p:spPr>
          <a:xfrm>
            <a:off x="4038600" y="6492240"/>
            <a:ext cx="4114800" cy="182880"/>
          </a:xfrm>
          <a:prstGeom prst="rect">
            <a:avLst/>
          </a:prstGeom>
        </p:spPr>
        <p:txBody>
          <a:bodyPr vert="horz" lIns="0" tIns="0" rIns="0" bIns="0" rtlCol="0" anchor="b"/>
          <a:lstStyle>
            <a:lvl1pPr algn="ctr">
              <a:defRPr sz="1000" i="1">
                <a:solidFill>
                  <a:schemeClr val="tx1">
                    <a:tint val="75000"/>
                  </a:schemeClr>
                </a:solidFill>
              </a:defRPr>
            </a:lvl1pPr>
          </a:lstStyle>
          <a:p>
            <a:r>
              <a:rPr lang="en-US"/>
              <a:t>Insert Risk Classification (using: Insert tab &gt; Header &amp; Footer)</a:t>
            </a:r>
          </a:p>
        </p:txBody>
      </p:sp>
      <p:sp>
        <p:nvSpPr>
          <p:cNvPr id="6" name="Slide Number Placeholder 5">
            <a:extLst>
              <a:ext uri="{FF2B5EF4-FFF2-40B4-BE49-F238E27FC236}">
                <a16:creationId xmlns:a16="http://schemas.microsoft.com/office/drawing/2014/main" id="{3EF617AF-EEA8-4A0B-A91A-7E4A6937A41C}"/>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1000">
                <a:solidFill>
                  <a:schemeClr val="tx1">
                    <a:tint val="75000"/>
                  </a:schemeClr>
                </a:solidFill>
              </a:defRPr>
            </a:lvl1pPr>
          </a:lstStyle>
          <a:p>
            <a:fld id="{0165B0C6-AD63-4B9C-AB2F-9350F21B15E6}" type="slidenum">
              <a:rPr lang="en-US" smtClean="0"/>
              <a:pPr/>
              <a:t>‹#›</a:t>
            </a:fld>
            <a:endParaRPr lang="en-US" dirty="0"/>
          </a:p>
        </p:txBody>
      </p:sp>
      <p:sp>
        <p:nvSpPr>
          <p:cNvPr id="4" name="MSIPCMContentMarking" descr="{&quot;HashCode&quot;:2040281665,&quot;Placement&quot;:&quot;Footer&quot;,&quot;Top&quot;:520.3781,&quot;Left&quot;:431.686462,&quot;SlideWidth&quot;:960,&quot;SlideHeight&quot;:540}">
            <a:extLst>
              <a:ext uri="{FF2B5EF4-FFF2-40B4-BE49-F238E27FC236}">
                <a16:creationId xmlns:a16="http://schemas.microsoft.com/office/drawing/2014/main" id="{B60282AD-083D-4252-8110-02296BA679B4}"/>
              </a:ext>
            </a:extLst>
          </p:cNvPr>
          <p:cNvSpPr txBox="1"/>
          <p:nvPr userDrawn="1"/>
        </p:nvSpPr>
        <p:spPr>
          <a:xfrm>
            <a:off x="5482418" y="6608802"/>
            <a:ext cx="1227164" cy="249198"/>
          </a:xfrm>
          <a:prstGeom prst="rect">
            <a:avLst/>
          </a:prstGeom>
          <a:noFill/>
        </p:spPr>
        <p:txBody>
          <a:bodyPr vert="horz" wrap="square" lIns="0" tIns="0" rIns="0" bIns="0" rtlCol="0" anchor="ctr" anchorCtr="1">
            <a:noAutofit/>
          </a:bodyPr>
          <a:lstStyle/>
          <a:p>
            <a:pPr algn="ctr">
              <a:spcBef>
                <a:spcPts val="0"/>
              </a:spcBef>
              <a:spcAft>
                <a:spcPts val="0"/>
              </a:spcAft>
            </a:pPr>
            <a:r>
              <a:rPr lang="en-US" sz="1000">
                <a:solidFill>
                  <a:srgbClr val="000000"/>
                </a:solidFill>
                <a:latin typeface="Arial" panose="020B0604020202020204" pitchFamily="34" charset="0"/>
              </a:rPr>
              <a:t>---Internal Use--- </a:t>
            </a:r>
            <a:endParaRPr lang="en-US" sz="1000" dirty="0">
              <a:solidFill>
                <a:srgbClr val="000000"/>
              </a:solidFill>
              <a:latin typeface="Arial" panose="020B0604020202020204" pitchFamily="34" charset="0"/>
            </a:endParaRPr>
          </a:p>
        </p:txBody>
      </p:sp>
    </p:spTree>
    <p:extLst>
      <p:ext uri="{BB962C8B-B14F-4D97-AF65-F5344CB8AC3E}">
        <p14:creationId xmlns:p14="http://schemas.microsoft.com/office/powerpoint/2010/main" val="693745601"/>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Lst>
  <p:hf hdr="0" dt="0"/>
  <p:txStyles>
    <p:titleStyle>
      <a:lvl1pPr algn="l" defTabSz="914400" rtl="0" eaLnBrk="1" latinLnBrk="0" hangingPunct="1">
        <a:lnSpc>
          <a:spcPct val="90000"/>
        </a:lnSpc>
        <a:spcBef>
          <a:spcPct val="0"/>
        </a:spcBef>
        <a:buNone/>
        <a:defRPr sz="30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spcAft>
          <a:spcPts val="800"/>
        </a:spcAft>
        <a:buFont typeface="Arial" panose="020B0604020202020204" pitchFamily="34" charset="0"/>
        <a:buNone/>
        <a:defRPr sz="2200" kern="120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800"/>
        </a:spcAft>
        <a:buFont typeface="Arial" panose="020B0604020202020204" pitchFamily="34" charset="0"/>
        <a:buChar char="•"/>
        <a:defRPr sz="2200" kern="1200">
          <a:solidFill>
            <a:schemeClr val="tx1"/>
          </a:solidFill>
          <a:latin typeface="+mn-lt"/>
          <a:ea typeface="+mn-ea"/>
          <a:cs typeface="+mn-cs"/>
        </a:defRPr>
      </a:lvl2pPr>
      <a:lvl3pPr marL="457200" indent="-201168" algn="l" defTabSz="914400" rtl="0" eaLnBrk="1" latinLnBrk="0" hangingPunct="1">
        <a:lnSpc>
          <a:spcPct val="110000"/>
        </a:lnSpc>
        <a:spcBef>
          <a:spcPts val="0"/>
        </a:spcBef>
        <a:spcAft>
          <a:spcPts val="500"/>
        </a:spcAft>
        <a:buFont typeface="Arial" panose="020B0604020202020204" pitchFamily="34" charset="0"/>
        <a:buChar char="–"/>
        <a:defRPr sz="1800" kern="1200">
          <a:solidFill>
            <a:schemeClr val="tx1"/>
          </a:solidFill>
          <a:latin typeface="+mn-lt"/>
          <a:ea typeface="+mn-ea"/>
          <a:cs typeface="+mn-cs"/>
        </a:defRPr>
      </a:lvl3pPr>
      <a:lvl4pPr marL="685800" indent="-228600" algn="l" defTabSz="914400" rtl="0" eaLnBrk="1" latinLnBrk="0" hangingPunct="1">
        <a:lnSpc>
          <a:spcPct val="110000"/>
        </a:lnSpc>
        <a:spcBef>
          <a:spcPts val="0"/>
        </a:spcBef>
        <a:spcAft>
          <a:spcPts val="500"/>
        </a:spcAft>
        <a:buFont typeface="Arial" panose="020B0604020202020204" pitchFamily="34" charset="0"/>
        <a:buChar char="•"/>
        <a:defRPr sz="1600" kern="1200">
          <a:solidFill>
            <a:schemeClr val="tx1"/>
          </a:solidFill>
          <a:latin typeface="+mn-lt"/>
          <a:ea typeface="+mn-ea"/>
          <a:cs typeface="+mn-cs"/>
        </a:defRPr>
      </a:lvl4pPr>
      <a:lvl5pPr marL="914400" indent="-201168" algn="l" defTabSz="914400" rtl="0" eaLnBrk="1" latinLnBrk="0" hangingPunct="1">
        <a:lnSpc>
          <a:spcPct val="110000"/>
        </a:lnSpc>
        <a:spcBef>
          <a:spcPts val="0"/>
        </a:spcBef>
        <a:spcAft>
          <a:spcPts val="5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0" algn="l" defTabSz="914400" rtl="0" eaLnBrk="1" latinLnBrk="0" hangingPunct="1">
        <a:defRPr sz="1400" kern="1200">
          <a:solidFill>
            <a:schemeClr val="tx1"/>
          </a:solidFill>
          <a:latin typeface="+mn-lt"/>
          <a:ea typeface="+mn-ea"/>
          <a:cs typeface="+mn-cs"/>
        </a:defRPr>
      </a:lvl2pPr>
      <a:lvl3pPr marL="0" algn="l" defTabSz="914400" rtl="0" eaLnBrk="1" latinLnBrk="0" hangingPunct="1">
        <a:defRPr sz="1400" kern="1200">
          <a:solidFill>
            <a:schemeClr val="tx1"/>
          </a:solidFill>
          <a:latin typeface="+mn-lt"/>
          <a:ea typeface="+mn-ea"/>
          <a:cs typeface="+mn-cs"/>
        </a:defRPr>
      </a:lvl3pPr>
      <a:lvl4pPr marL="0" algn="l" defTabSz="914400" rtl="0" eaLnBrk="1" latinLnBrk="0" hangingPunct="1">
        <a:defRPr sz="1400" kern="1200">
          <a:solidFill>
            <a:schemeClr val="tx1"/>
          </a:solidFill>
          <a:latin typeface="+mn-lt"/>
          <a:ea typeface="+mn-ea"/>
          <a:cs typeface="+mn-cs"/>
        </a:defRPr>
      </a:lvl4pPr>
      <a:lvl5pPr marL="0" algn="l" defTabSz="914400" rtl="0" eaLnBrk="1" latinLnBrk="0" hangingPunct="1">
        <a:defRPr sz="1400" kern="1200">
          <a:solidFill>
            <a:schemeClr val="tx1"/>
          </a:solidFill>
          <a:latin typeface="+mn-lt"/>
          <a:ea typeface="+mn-ea"/>
          <a:cs typeface="+mn-cs"/>
        </a:defRPr>
      </a:lvl5pPr>
      <a:lvl6pPr marL="0" algn="l" defTabSz="914400" rtl="0" eaLnBrk="1" latinLnBrk="0" hangingPunct="1">
        <a:defRPr sz="1400" kern="1200">
          <a:solidFill>
            <a:schemeClr val="tx1"/>
          </a:solidFill>
          <a:latin typeface="+mn-lt"/>
          <a:ea typeface="+mn-ea"/>
          <a:cs typeface="+mn-cs"/>
        </a:defRPr>
      </a:lvl6pPr>
      <a:lvl7pPr marL="0" algn="l" defTabSz="914400" rtl="0" eaLnBrk="1" latinLnBrk="0" hangingPunct="1">
        <a:defRPr sz="1400" kern="1200">
          <a:solidFill>
            <a:schemeClr val="tx1"/>
          </a:solidFill>
          <a:latin typeface="+mn-lt"/>
          <a:ea typeface="+mn-ea"/>
          <a:cs typeface="+mn-cs"/>
        </a:defRPr>
      </a:lvl7pPr>
      <a:lvl8pPr marL="0" algn="l" defTabSz="914400" rtl="0" eaLnBrk="1" latinLnBrk="0" hangingPunct="1">
        <a:defRPr sz="1400" kern="1200">
          <a:solidFill>
            <a:schemeClr val="tx1"/>
          </a:solidFill>
          <a:latin typeface="+mn-lt"/>
          <a:ea typeface="+mn-ea"/>
          <a:cs typeface="+mn-cs"/>
        </a:defRPr>
      </a:lvl8pPr>
      <a:lvl9pPr marL="0" algn="l" defTabSz="9144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0">
          <p15:clr>
            <a:srgbClr val="CCCCCC"/>
          </p15:clr>
        </p15:guide>
        <p15:guide id="2" orient="horz" pos="749">
          <p15:clr>
            <a:srgbClr val="CCCCCC"/>
          </p15:clr>
        </p15:guide>
        <p15:guide id="3" orient="horz" pos="806">
          <p15:clr>
            <a:srgbClr val="CCCCCC"/>
          </p15:clr>
        </p15:guide>
        <p15:guide id="4" orient="horz" pos="3859">
          <p15:clr>
            <a:srgbClr val="CCCCCC"/>
          </p15:clr>
        </p15:guide>
        <p15:guide id="5" orient="horz" pos="4090">
          <p15:clr>
            <a:srgbClr val="CCCCCC"/>
          </p15:clr>
        </p15:guide>
        <p15:guide id="6" orient="horz" pos="4205">
          <p15:clr>
            <a:srgbClr val="CCCCCC"/>
          </p15:clr>
        </p15:guide>
        <p15:guide id="7" pos="363">
          <p15:clr>
            <a:srgbClr val="CCCCCC"/>
          </p15:clr>
        </p15:guide>
        <p15:guide id="8" pos="2016">
          <p15:clr>
            <a:srgbClr val="5ACBF0"/>
          </p15:clr>
        </p15:guide>
        <p15:guide id="9" pos="2131">
          <p15:clr>
            <a:srgbClr val="5ACBF0"/>
          </p15:clr>
        </p15:guide>
        <p15:guide id="10" pos="2609">
          <p15:clr>
            <a:srgbClr val="9FCC3B"/>
          </p15:clr>
        </p15:guide>
        <p15:guide id="11" pos="2724">
          <p15:clr>
            <a:srgbClr val="9FCC3B"/>
          </p15:clr>
        </p15:guide>
        <p15:guide id="12" pos="3790">
          <p15:clr>
            <a:srgbClr val="5ACBF0"/>
          </p15:clr>
        </p15:guide>
        <p15:guide id="13" pos="3905">
          <p15:clr>
            <a:srgbClr val="5ACBF0"/>
          </p15:clr>
        </p15:guide>
        <p15:guide id="14" pos="4971">
          <p15:clr>
            <a:srgbClr val="9FCC3B"/>
          </p15:clr>
        </p15:guide>
        <p15:guide id="15" pos="5086">
          <p15:clr>
            <a:srgbClr val="9FCC3B"/>
          </p15:clr>
        </p15:guide>
        <p15:guide id="16" pos="5561">
          <p15:clr>
            <a:srgbClr val="5ACBF0"/>
          </p15:clr>
        </p15:guide>
        <p15:guide id="17" pos="5676">
          <p15:clr>
            <a:srgbClr val="5ACBF0"/>
          </p15:clr>
        </p15:guide>
        <p15:guide id="18" pos="7332">
          <p15:clr>
            <a:srgbClr val="CCCCCC"/>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3710F0-F6E4-4F4D-9CCE-135AB8985B0D}"/>
              </a:ext>
            </a:extLst>
          </p:cNvPr>
          <p:cNvSpPr>
            <a:spLocks noGrp="1"/>
          </p:cNvSpPr>
          <p:nvPr>
            <p:ph type="title"/>
          </p:nvPr>
        </p:nvSpPr>
        <p:spPr>
          <a:xfrm>
            <a:off x="576072" y="365125"/>
            <a:ext cx="11064240" cy="1325563"/>
          </a:xfrm>
          <a:prstGeom prst="rect">
            <a:avLst/>
          </a:prstGeom>
        </p:spPr>
        <p:txBody>
          <a:bodyPr vert="horz" lIns="0" tIns="0" rIns="0" bIns="0" rtlCol="0" anchor="b">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9416420-4D99-4DB7-BB94-9FCE4D078212}"/>
              </a:ext>
            </a:extLst>
          </p:cNvPr>
          <p:cNvSpPr>
            <a:spLocks noGrp="1"/>
          </p:cNvSpPr>
          <p:nvPr>
            <p:ph type="body" idx="1"/>
          </p:nvPr>
        </p:nvSpPr>
        <p:spPr>
          <a:xfrm>
            <a:off x="576072" y="1920240"/>
            <a:ext cx="11064240" cy="420592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FF525863-12E1-4468-8945-D43135FC3BA2}"/>
              </a:ext>
            </a:extLst>
          </p:cNvPr>
          <p:cNvSpPr>
            <a:spLocks noGrp="1"/>
          </p:cNvSpPr>
          <p:nvPr>
            <p:ph type="ftr" sz="quarter" idx="3"/>
          </p:nvPr>
        </p:nvSpPr>
        <p:spPr>
          <a:xfrm>
            <a:off x="4038600" y="6492240"/>
            <a:ext cx="4114800" cy="182880"/>
          </a:xfrm>
          <a:prstGeom prst="rect">
            <a:avLst/>
          </a:prstGeom>
        </p:spPr>
        <p:txBody>
          <a:bodyPr vert="horz" lIns="0" tIns="0" rIns="0" bIns="0" rtlCol="0" anchor="b"/>
          <a:lstStyle>
            <a:lvl1pPr algn="ctr">
              <a:defRPr sz="1000" i="1">
                <a:solidFill>
                  <a:schemeClr val="tx1">
                    <a:tint val="75000"/>
                  </a:schemeClr>
                </a:solidFill>
              </a:defRPr>
            </a:lvl1pPr>
          </a:lstStyle>
          <a:p>
            <a:r>
              <a:rPr lang="en-US"/>
              <a:t>Insert Risk Classification (using: Insert tab &gt; Header &amp; Footer)</a:t>
            </a:r>
          </a:p>
        </p:txBody>
      </p:sp>
      <p:sp>
        <p:nvSpPr>
          <p:cNvPr id="6" name="Slide Number Placeholder 5">
            <a:extLst>
              <a:ext uri="{FF2B5EF4-FFF2-40B4-BE49-F238E27FC236}">
                <a16:creationId xmlns:a16="http://schemas.microsoft.com/office/drawing/2014/main" id="{3EF617AF-EEA8-4A0B-A91A-7E4A6937A41C}"/>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1000">
                <a:solidFill>
                  <a:schemeClr val="tx1">
                    <a:tint val="75000"/>
                  </a:schemeClr>
                </a:solidFill>
              </a:defRPr>
            </a:lvl1pPr>
          </a:lstStyle>
          <a:p>
            <a:fld id="{0165B0C6-AD63-4B9C-AB2F-9350F21B15E6}" type="slidenum">
              <a:rPr lang="en-US" smtClean="0"/>
              <a:pPr/>
              <a:t>‹#›</a:t>
            </a:fld>
            <a:endParaRPr lang="en-US" dirty="0"/>
          </a:p>
        </p:txBody>
      </p:sp>
      <p:sp>
        <p:nvSpPr>
          <p:cNvPr id="4" name="MSIPCMContentMarking" descr="{&quot;HashCode&quot;:2040281665,&quot;Placement&quot;:&quot;Footer&quot;,&quot;Top&quot;:520.3781,&quot;Left&quot;:431.686462,&quot;SlideWidth&quot;:960,&quot;SlideHeight&quot;:540}">
            <a:extLst>
              <a:ext uri="{FF2B5EF4-FFF2-40B4-BE49-F238E27FC236}">
                <a16:creationId xmlns:a16="http://schemas.microsoft.com/office/drawing/2014/main" id="{B60282AD-083D-4252-8110-02296BA679B4}"/>
              </a:ext>
            </a:extLst>
          </p:cNvPr>
          <p:cNvSpPr txBox="1"/>
          <p:nvPr userDrawn="1"/>
        </p:nvSpPr>
        <p:spPr>
          <a:xfrm>
            <a:off x="5482418" y="6608802"/>
            <a:ext cx="1227164" cy="249198"/>
          </a:xfrm>
          <a:prstGeom prst="rect">
            <a:avLst/>
          </a:prstGeom>
          <a:noFill/>
        </p:spPr>
        <p:txBody>
          <a:bodyPr vert="horz" wrap="square" lIns="0" tIns="0" rIns="0" bIns="0" rtlCol="0" anchor="ctr" anchorCtr="1">
            <a:noAutofit/>
          </a:bodyPr>
          <a:lstStyle/>
          <a:p>
            <a:pPr algn="ctr">
              <a:spcBef>
                <a:spcPts val="0"/>
              </a:spcBef>
              <a:spcAft>
                <a:spcPts val="0"/>
              </a:spcAft>
            </a:pPr>
            <a:r>
              <a:rPr lang="en-US" sz="1000">
                <a:solidFill>
                  <a:srgbClr val="000000"/>
                </a:solidFill>
                <a:latin typeface="Arial" panose="020B0604020202020204" pitchFamily="34" charset="0"/>
              </a:rPr>
              <a:t>---Internal Use--- </a:t>
            </a:r>
            <a:endParaRPr lang="en-US" sz="1000" dirty="0">
              <a:solidFill>
                <a:srgbClr val="000000"/>
              </a:solidFill>
              <a:latin typeface="Arial" panose="020B0604020202020204" pitchFamily="34" charset="0"/>
            </a:endParaRPr>
          </a:p>
        </p:txBody>
      </p:sp>
      <p:sp>
        <p:nvSpPr>
          <p:cNvPr id="7" name="Subtitle 2">
            <a:extLst>
              <a:ext uri="{FF2B5EF4-FFF2-40B4-BE49-F238E27FC236}">
                <a16:creationId xmlns:a16="http://schemas.microsoft.com/office/drawing/2014/main" id="{F6E534F0-BA8D-4335-8BCE-34B7BC2685C7}"/>
              </a:ext>
            </a:extLst>
          </p:cNvPr>
          <p:cNvSpPr txBox="1">
            <a:spLocks/>
          </p:cNvSpPr>
          <p:nvPr userDrawn="1"/>
        </p:nvSpPr>
        <p:spPr>
          <a:xfrm>
            <a:off x="9131389" y="6379376"/>
            <a:ext cx="3060612" cy="455595"/>
          </a:xfrm>
          <a:prstGeom prst="rect">
            <a:avLst/>
          </a:prstGeom>
        </p:spPr>
        <p:txBody>
          <a:bodyPr vert="horz" lIns="121920" tIns="60960" rIns="121920" bIns="6096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200" i="1" baseline="0" dirty="0">
                <a:solidFill>
                  <a:schemeClr val="bg1"/>
                </a:solidFill>
                <a:latin typeface="Arial" charset="0"/>
                <a:ea typeface="Arial" charset="0"/>
                <a:cs typeface="Arial" charset="0"/>
              </a:rPr>
              <a:t>Confidential</a:t>
            </a:r>
            <a:endParaRPr lang="en-US" sz="1200" i="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013198620"/>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Lst>
  <p:hf hdr="0" dt="0"/>
  <p:txStyles>
    <p:titleStyle>
      <a:lvl1pPr algn="l" defTabSz="914400" rtl="0" eaLnBrk="1" latinLnBrk="0" hangingPunct="1">
        <a:lnSpc>
          <a:spcPct val="90000"/>
        </a:lnSpc>
        <a:spcBef>
          <a:spcPct val="0"/>
        </a:spcBef>
        <a:buNone/>
        <a:defRPr sz="30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spcAft>
          <a:spcPts val="800"/>
        </a:spcAft>
        <a:buFont typeface="Arial" panose="020B0604020202020204" pitchFamily="34" charset="0"/>
        <a:buNone/>
        <a:defRPr sz="2200" kern="120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800"/>
        </a:spcAft>
        <a:buFont typeface="Arial" panose="020B0604020202020204" pitchFamily="34" charset="0"/>
        <a:buChar char="•"/>
        <a:defRPr sz="2200" kern="1200">
          <a:solidFill>
            <a:schemeClr val="tx1"/>
          </a:solidFill>
          <a:latin typeface="+mn-lt"/>
          <a:ea typeface="+mn-ea"/>
          <a:cs typeface="+mn-cs"/>
        </a:defRPr>
      </a:lvl2pPr>
      <a:lvl3pPr marL="457200" indent="-201168" algn="l" defTabSz="914400" rtl="0" eaLnBrk="1" latinLnBrk="0" hangingPunct="1">
        <a:lnSpc>
          <a:spcPct val="110000"/>
        </a:lnSpc>
        <a:spcBef>
          <a:spcPts val="0"/>
        </a:spcBef>
        <a:spcAft>
          <a:spcPts val="500"/>
        </a:spcAft>
        <a:buFont typeface="Arial" panose="020B0604020202020204" pitchFamily="34" charset="0"/>
        <a:buChar char="–"/>
        <a:defRPr sz="1800" kern="1200">
          <a:solidFill>
            <a:schemeClr val="tx1"/>
          </a:solidFill>
          <a:latin typeface="+mn-lt"/>
          <a:ea typeface="+mn-ea"/>
          <a:cs typeface="+mn-cs"/>
        </a:defRPr>
      </a:lvl3pPr>
      <a:lvl4pPr marL="685800" indent="-228600" algn="l" defTabSz="914400" rtl="0" eaLnBrk="1" latinLnBrk="0" hangingPunct="1">
        <a:lnSpc>
          <a:spcPct val="110000"/>
        </a:lnSpc>
        <a:spcBef>
          <a:spcPts val="0"/>
        </a:spcBef>
        <a:spcAft>
          <a:spcPts val="500"/>
        </a:spcAft>
        <a:buFont typeface="Arial" panose="020B0604020202020204" pitchFamily="34" charset="0"/>
        <a:buChar char="•"/>
        <a:defRPr sz="1600" kern="1200">
          <a:solidFill>
            <a:schemeClr val="tx1"/>
          </a:solidFill>
          <a:latin typeface="+mn-lt"/>
          <a:ea typeface="+mn-ea"/>
          <a:cs typeface="+mn-cs"/>
        </a:defRPr>
      </a:lvl4pPr>
      <a:lvl5pPr marL="914400" indent="-201168" algn="l" defTabSz="914400" rtl="0" eaLnBrk="1" latinLnBrk="0" hangingPunct="1">
        <a:lnSpc>
          <a:spcPct val="110000"/>
        </a:lnSpc>
        <a:spcBef>
          <a:spcPts val="0"/>
        </a:spcBef>
        <a:spcAft>
          <a:spcPts val="5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0" algn="l" defTabSz="914400" rtl="0" eaLnBrk="1" latinLnBrk="0" hangingPunct="1">
        <a:defRPr sz="1400" kern="1200">
          <a:solidFill>
            <a:schemeClr val="tx1"/>
          </a:solidFill>
          <a:latin typeface="+mn-lt"/>
          <a:ea typeface="+mn-ea"/>
          <a:cs typeface="+mn-cs"/>
        </a:defRPr>
      </a:lvl2pPr>
      <a:lvl3pPr marL="0" algn="l" defTabSz="914400" rtl="0" eaLnBrk="1" latinLnBrk="0" hangingPunct="1">
        <a:defRPr sz="1400" kern="1200">
          <a:solidFill>
            <a:schemeClr val="tx1"/>
          </a:solidFill>
          <a:latin typeface="+mn-lt"/>
          <a:ea typeface="+mn-ea"/>
          <a:cs typeface="+mn-cs"/>
        </a:defRPr>
      </a:lvl3pPr>
      <a:lvl4pPr marL="0" algn="l" defTabSz="914400" rtl="0" eaLnBrk="1" latinLnBrk="0" hangingPunct="1">
        <a:defRPr sz="1400" kern="1200">
          <a:solidFill>
            <a:schemeClr val="tx1"/>
          </a:solidFill>
          <a:latin typeface="+mn-lt"/>
          <a:ea typeface="+mn-ea"/>
          <a:cs typeface="+mn-cs"/>
        </a:defRPr>
      </a:lvl4pPr>
      <a:lvl5pPr marL="0" algn="l" defTabSz="914400" rtl="0" eaLnBrk="1" latinLnBrk="0" hangingPunct="1">
        <a:defRPr sz="1400" kern="1200">
          <a:solidFill>
            <a:schemeClr val="tx1"/>
          </a:solidFill>
          <a:latin typeface="+mn-lt"/>
          <a:ea typeface="+mn-ea"/>
          <a:cs typeface="+mn-cs"/>
        </a:defRPr>
      </a:lvl5pPr>
      <a:lvl6pPr marL="0" algn="l" defTabSz="914400" rtl="0" eaLnBrk="1" latinLnBrk="0" hangingPunct="1">
        <a:defRPr sz="1400" kern="1200">
          <a:solidFill>
            <a:schemeClr val="tx1"/>
          </a:solidFill>
          <a:latin typeface="+mn-lt"/>
          <a:ea typeface="+mn-ea"/>
          <a:cs typeface="+mn-cs"/>
        </a:defRPr>
      </a:lvl6pPr>
      <a:lvl7pPr marL="0" algn="l" defTabSz="914400" rtl="0" eaLnBrk="1" latinLnBrk="0" hangingPunct="1">
        <a:defRPr sz="1400" kern="1200">
          <a:solidFill>
            <a:schemeClr val="tx1"/>
          </a:solidFill>
          <a:latin typeface="+mn-lt"/>
          <a:ea typeface="+mn-ea"/>
          <a:cs typeface="+mn-cs"/>
        </a:defRPr>
      </a:lvl7pPr>
      <a:lvl8pPr marL="0" algn="l" defTabSz="914400" rtl="0" eaLnBrk="1" latinLnBrk="0" hangingPunct="1">
        <a:defRPr sz="1400" kern="1200">
          <a:solidFill>
            <a:schemeClr val="tx1"/>
          </a:solidFill>
          <a:latin typeface="+mn-lt"/>
          <a:ea typeface="+mn-ea"/>
          <a:cs typeface="+mn-cs"/>
        </a:defRPr>
      </a:lvl8pPr>
      <a:lvl9pPr marL="0" algn="l" defTabSz="9144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0">
          <p15:clr>
            <a:srgbClr val="CCCCCC"/>
          </p15:clr>
        </p15:guide>
        <p15:guide id="2" orient="horz" pos="749">
          <p15:clr>
            <a:srgbClr val="CCCCCC"/>
          </p15:clr>
        </p15:guide>
        <p15:guide id="3" orient="horz" pos="806">
          <p15:clr>
            <a:srgbClr val="CCCCCC"/>
          </p15:clr>
        </p15:guide>
        <p15:guide id="4" orient="horz" pos="3859">
          <p15:clr>
            <a:srgbClr val="CCCCCC"/>
          </p15:clr>
        </p15:guide>
        <p15:guide id="5" orient="horz" pos="4090">
          <p15:clr>
            <a:srgbClr val="CCCCCC"/>
          </p15:clr>
        </p15:guide>
        <p15:guide id="6" orient="horz" pos="4205">
          <p15:clr>
            <a:srgbClr val="CCCCCC"/>
          </p15:clr>
        </p15:guide>
        <p15:guide id="7" pos="363">
          <p15:clr>
            <a:srgbClr val="CCCCCC"/>
          </p15:clr>
        </p15:guide>
        <p15:guide id="8" pos="2016">
          <p15:clr>
            <a:srgbClr val="5ACBF0"/>
          </p15:clr>
        </p15:guide>
        <p15:guide id="9" pos="2131">
          <p15:clr>
            <a:srgbClr val="5ACBF0"/>
          </p15:clr>
        </p15:guide>
        <p15:guide id="10" pos="2609">
          <p15:clr>
            <a:srgbClr val="9FCC3B"/>
          </p15:clr>
        </p15:guide>
        <p15:guide id="11" pos="2724">
          <p15:clr>
            <a:srgbClr val="9FCC3B"/>
          </p15:clr>
        </p15:guide>
        <p15:guide id="12" pos="3790">
          <p15:clr>
            <a:srgbClr val="5ACBF0"/>
          </p15:clr>
        </p15:guide>
        <p15:guide id="13" pos="3905">
          <p15:clr>
            <a:srgbClr val="5ACBF0"/>
          </p15:clr>
        </p15:guide>
        <p15:guide id="14" pos="4971">
          <p15:clr>
            <a:srgbClr val="9FCC3B"/>
          </p15:clr>
        </p15:guide>
        <p15:guide id="15" pos="5086">
          <p15:clr>
            <a:srgbClr val="9FCC3B"/>
          </p15:clr>
        </p15:guide>
        <p15:guide id="16" pos="5561">
          <p15:clr>
            <a:srgbClr val="5ACBF0"/>
          </p15:clr>
        </p15:guide>
        <p15:guide id="17" pos="5676">
          <p15:clr>
            <a:srgbClr val="5ACBF0"/>
          </p15:clr>
        </p15:guide>
        <p15:guide id="18" pos="7332">
          <p15:clr>
            <a:srgbClr val="CCCCCC"/>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3710F0-F6E4-4F4D-9CCE-135AB8985B0D}"/>
              </a:ext>
            </a:extLst>
          </p:cNvPr>
          <p:cNvSpPr>
            <a:spLocks noGrp="1"/>
          </p:cNvSpPr>
          <p:nvPr>
            <p:ph type="title"/>
          </p:nvPr>
        </p:nvSpPr>
        <p:spPr>
          <a:xfrm>
            <a:off x="576072" y="365125"/>
            <a:ext cx="11064240" cy="1325563"/>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89416420-4D99-4DB7-BB94-9FCE4D078212}"/>
              </a:ext>
            </a:extLst>
          </p:cNvPr>
          <p:cNvSpPr>
            <a:spLocks noGrp="1"/>
          </p:cNvSpPr>
          <p:nvPr>
            <p:ph type="body" idx="1"/>
          </p:nvPr>
        </p:nvSpPr>
        <p:spPr>
          <a:xfrm>
            <a:off x="576072" y="1920240"/>
            <a:ext cx="11064240" cy="4205923"/>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F525863-12E1-4468-8945-D43135FC3BA2}"/>
              </a:ext>
            </a:extLst>
          </p:cNvPr>
          <p:cNvSpPr>
            <a:spLocks noGrp="1"/>
          </p:cNvSpPr>
          <p:nvPr>
            <p:ph type="ftr" sz="quarter" idx="3"/>
          </p:nvPr>
        </p:nvSpPr>
        <p:spPr>
          <a:xfrm>
            <a:off x="4038600" y="6492240"/>
            <a:ext cx="4114800" cy="182880"/>
          </a:xfrm>
          <a:prstGeom prst="rect">
            <a:avLst/>
          </a:prstGeom>
        </p:spPr>
        <p:txBody>
          <a:bodyPr vert="horz" lIns="0" tIns="0" rIns="0" bIns="0" rtlCol="0" anchor="b"/>
          <a:lstStyle>
            <a:lvl1pPr algn="ctr">
              <a:defRPr sz="1000" i="1">
                <a:solidFill>
                  <a:schemeClr val="tx1">
                    <a:tint val="75000"/>
                  </a:schemeClr>
                </a:solidFill>
              </a:defRPr>
            </a:lvl1pPr>
          </a:lstStyle>
          <a:p>
            <a:r>
              <a:rPr lang="en-US"/>
              <a:t>Approved for External Release</a:t>
            </a:r>
          </a:p>
        </p:txBody>
      </p:sp>
      <p:sp>
        <p:nvSpPr>
          <p:cNvPr id="6" name="Slide Number Placeholder 5">
            <a:extLst>
              <a:ext uri="{FF2B5EF4-FFF2-40B4-BE49-F238E27FC236}">
                <a16:creationId xmlns:a16="http://schemas.microsoft.com/office/drawing/2014/main" id="{3EF617AF-EEA8-4A0B-A91A-7E4A6937A41C}"/>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1000">
                <a:solidFill>
                  <a:schemeClr val="tx1">
                    <a:tint val="75000"/>
                  </a:schemeClr>
                </a:solidFill>
              </a:defRPr>
            </a:lvl1pPr>
          </a:lstStyle>
          <a:p>
            <a:fld id="{0165B0C6-AD63-4B9C-AB2F-9350F21B15E6}" type="slidenum">
              <a:rPr lang="en-US" smtClean="0"/>
              <a:pPr/>
              <a:t>‹#›</a:t>
            </a:fld>
            <a:endParaRPr lang="en-US"/>
          </a:p>
        </p:txBody>
      </p:sp>
    </p:spTree>
    <p:extLst>
      <p:ext uri="{BB962C8B-B14F-4D97-AF65-F5344CB8AC3E}">
        <p14:creationId xmlns:p14="http://schemas.microsoft.com/office/powerpoint/2010/main" val="1996696059"/>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Lst>
  <p:hf hdr="0" dt="0"/>
  <p:txStyles>
    <p:titleStyle>
      <a:lvl1pPr algn="l" defTabSz="914400" rtl="0" eaLnBrk="1" latinLnBrk="0" hangingPunct="1">
        <a:lnSpc>
          <a:spcPct val="90000"/>
        </a:lnSpc>
        <a:spcBef>
          <a:spcPct val="0"/>
        </a:spcBef>
        <a:buNone/>
        <a:defRPr sz="30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spcAft>
          <a:spcPts val="800"/>
        </a:spcAft>
        <a:buFont typeface="Arial" panose="020B0604020202020204" pitchFamily="34" charset="0"/>
        <a:buNone/>
        <a:defRPr sz="2200" kern="120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800"/>
        </a:spcAft>
        <a:buFont typeface="Arial" panose="020B0604020202020204" pitchFamily="34" charset="0"/>
        <a:buChar char="•"/>
        <a:defRPr sz="2200" kern="1200">
          <a:solidFill>
            <a:schemeClr val="tx1"/>
          </a:solidFill>
          <a:latin typeface="+mn-lt"/>
          <a:ea typeface="+mn-ea"/>
          <a:cs typeface="+mn-cs"/>
        </a:defRPr>
      </a:lvl2pPr>
      <a:lvl3pPr marL="457200" indent="-201168" algn="l" defTabSz="914400" rtl="0" eaLnBrk="1" latinLnBrk="0" hangingPunct="1">
        <a:lnSpc>
          <a:spcPct val="110000"/>
        </a:lnSpc>
        <a:spcBef>
          <a:spcPts val="0"/>
        </a:spcBef>
        <a:spcAft>
          <a:spcPts val="500"/>
        </a:spcAft>
        <a:buFont typeface="Arial" panose="020B0604020202020204" pitchFamily="34" charset="0"/>
        <a:buChar char="–"/>
        <a:defRPr sz="1800" kern="1200">
          <a:solidFill>
            <a:schemeClr val="tx1"/>
          </a:solidFill>
          <a:latin typeface="+mn-lt"/>
          <a:ea typeface="+mn-ea"/>
          <a:cs typeface="+mn-cs"/>
        </a:defRPr>
      </a:lvl3pPr>
      <a:lvl4pPr marL="685800" indent="-228600" algn="l" defTabSz="914400" rtl="0" eaLnBrk="1" latinLnBrk="0" hangingPunct="1">
        <a:lnSpc>
          <a:spcPct val="110000"/>
        </a:lnSpc>
        <a:spcBef>
          <a:spcPts val="0"/>
        </a:spcBef>
        <a:spcAft>
          <a:spcPts val="500"/>
        </a:spcAft>
        <a:buFont typeface="Arial" panose="020B0604020202020204" pitchFamily="34" charset="0"/>
        <a:buChar char="•"/>
        <a:defRPr sz="1600" kern="1200">
          <a:solidFill>
            <a:schemeClr val="tx1"/>
          </a:solidFill>
          <a:latin typeface="+mn-lt"/>
          <a:ea typeface="+mn-ea"/>
          <a:cs typeface="+mn-cs"/>
        </a:defRPr>
      </a:lvl4pPr>
      <a:lvl5pPr marL="914400" indent="-201168" algn="l" defTabSz="914400" rtl="0" eaLnBrk="1" latinLnBrk="0" hangingPunct="1">
        <a:lnSpc>
          <a:spcPct val="110000"/>
        </a:lnSpc>
        <a:spcBef>
          <a:spcPts val="0"/>
        </a:spcBef>
        <a:spcAft>
          <a:spcPts val="5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0" algn="l" defTabSz="914400" rtl="0" eaLnBrk="1" latinLnBrk="0" hangingPunct="1">
        <a:defRPr sz="1400" kern="1200">
          <a:solidFill>
            <a:schemeClr val="tx1"/>
          </a:solidFill>
          <a:latin typeface="+mn-lt"/>
          <a:ea typeface="+mn-ea"/>
          <a:cs typeface="+mn-cs"/>
        </a:defRPr>
      </a:lvl2pPr>
      <a:lvl3pPr marL="0" algn="l" defTabSz="914400" rtl="0" eaLnBrk="1" latinLnBrk="0" hangingPunct="1">
        <a:defRPr sz="1400" kern="1200">
          <a:solidFill>
            <a:schemeClr val="tx1"/>
          </a:solidFill>
          <a:latin typeface="+mn-lt"/>
          <a:ea typeface="+mn-ea"/>
          <a:cs typeface="+mn-cs"/>
        </a:defRPr>
      </a:lvl3pPr>
      <a:lvl4pPr marL="0" algn="l" defTabSz="914400" rtl="0" eaLnBrk="1" latinLnBrk="0" hangingPunct="1">
        <a:defRPr sz="1400" kern="1200">
          <a:solidFill>
            <a:schemeClr val="tx1"/>
          </a:solidFill>
          <a:latin typeface="+mn-lt"/>
          <a:ea typeface="+mn-ea"/>
          <a:cs typeface="+mn-cs"/>
        </a:defRPr>
      </a:lvl4pPr>
      <a:lvl5pPr marL="0" algn="l" defTabSz="914400" rtl="0" eaLnBrk="1" latinLnBrk="0" hangingPunct="1">
        <a:defRPr sz="1400" kern="1200">
          <a:solidFill>
            <a:schemeClr val="tx1"/>
          </a:solidFill>
          <a:latin typeface="+mn-lt"/>
          <a:ea typeface="+mn-ea"/>
          <a:cs typeface="+mn-cs"/>
        </a:defRPr>
      </a:lvl5pPr>
      <a:lvl6pPr marL="0" algn="l" defTabSz="914400" rtl="0" eaLnBrk="1" latinLnBrk="0" hangingPunct="1">
        <a:defRPr sz="1400" kern="1200">
          <a:solidFill>
            <a:schemeClr val="tx1"/>
          </a:solidFill>
          <a:latin typeface="+mn-lt"/>
          <a:ea typeface="+mn-ea"/>
          <a:cs typeface="+mn-cs"/>
        </a:defRPr>
      </a:lvl6pPr>
      <a:lvl7pPr marL="0" algn="l" defTabSz="914400" rtl="0" eaLnBrk="1" latinLnBrk="0" hangingPunct="1">
        <a:defRPr sz="1400" kern="1200">
          <a:solidFill>
            <a:schemeClr val="tx1"/>
          </a:solidFill>
          <a:latin typeface="+mn-lt"/>
          <a:ea typeface="+mn-ea"/>
          <a:cs typeface="+mn-cs"/>
        </a:defRPr>
      </a:lvl7pPr>
      <a:lvl8pPr marL="0" algn="l" defTabSz="914400" rtl="0" eaLnBrk="1" latinLnBrk="0" hangingPunct="1">
        <a:defRPr sz="1400" kern="1200">
          <a:solidFill>
            <a:schemeClr val="tx1"/>
          </a:solidFill>
          <a:latin typeface="+mn-lt"/>
          <a:ea typeface="+mn-ea"/>
          <a:cs typeface="+mn-cs"/>
        </a:defRPr>
      </a:lvl8pPr>
      <a:lvl9pPr marL="0" algn="l" defTabSz="9144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
          <p15:clr>
            <a:srgbClr val="CCCCCC"/>
          </p15:clr>
        </p15:guide>
        <p15:guide id="2" orient="horz" pos="749">
          <p15:clr>
            <a:srgbClr val="CCCCCC"/>
          </p15:clr>
        </p15:guide>
        <p15:guide id="3" orient="horz" pos="806">
          <p15:clr>
            <a:srgbClr val="CCCCCC"/>
          </p15:clr>
        </p15:guide>
        <p15:guide id="4" orient="horz" pos="3859">
          <p15:clr>
            <a:srgbClr val="CCCCCC"/>
          </p15:clr>
        </p15:guide>
        <p15:guide id="5" orient="horz" pos="4090">
          <p15:clr>
            <a:srgbClr val="CCCCCC"/>
          </p15:clr>
        </p15:guide>
        <p15:guide id="6" orient="horz" pos="4205">
          <p15:clr>
            <a:srgbClr val="CCCCCC"/>
          </p15:clr>
        </p15:guide>
        <p15:guide id="7" pos="363">
          <p15:clr>
            <a:srgbClr val="CCCCCC"/>
          </p15:clr>
        </p15:guide>
        <p15:guide id="8" pos="2016">
          <p15:clr>
            <a:srgbClr val="5ACBF0"/>
          </p15:clr>
        </p15:guide>
        <p15:guide id="9" pos="2131">
          <p15:clr>
            <a:srgbClr val="5ACBF0"/>
          </p15:clr>
        </p15:guide>
        <p15:guide id="10" pos="2609">
          <p15:clr>
            <a:srgbClr val="9FCC3B"/>
          </p15:clr>
        </p15:guide>
        <p15:guide id="11" pos="2724">
          <p15:clr>
            <a:srgbClr val="9FCC3B"/>
          </p15:clr>
        </p15:guide>
        <p15:guide id="12" pos="3790">
          <p15:clr>
            <a:srgbClr val="5ACBF0"/>
          </p15:clr>
        </p15:guide>
        <p15:guide id="13" pos="3905">
          <p15:clr>
            <a:srgbClr val="5ACBF0"/>
          </p15:clr>
        </p15:guide>
        <p15:guide id="14" pos="4971">
          <p15:clr>
            <a:srgbClr val="9FCC3B"/>
          </p15:clr>
        </p15:guide>
        <p15:guide id="15" pos="5086">
          <p15:clr>
            <a:srgbClr val="9FCC3B"/>
          </p15:clr>
        </p15:guide>
        <p15:guide id="16" pos="5561">
          <p15:clr>
            <a:srgbClr val="5ACBF0"/>
          </p15:clr>
        </p15:guide>
        <p15:guide id="17" pos="5676">
          <p15:clr>
            <a:srgbClr val="5ACBF0"/>
          </p15:clr>
        </p15:guide>
        <p15:guide id="18" pos="7332">
          <p15:clr>
            <a:srgbClr val="CCCCCC"/>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3710F0-F6E4-4F4D-9CCE-135AB8985B0D}"/>
              </a:ext>
            </a:extLst>
          </p:cNvPr>
          <p:cNvSpPr>
            <a:spLocks noGrp="1"/>
          </p:cNvSpPr>
          <p:nvPr>
            <p:ph type="title"/>
          </p:nvPr>
        </p:nvSpPr>
        <p:spPr>
          <a:xfrm>
            <a:off x="576072" y="365125"/>
            <a:ext cx="11064240" cy="1325563"/>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89416420-4D99-4DB7-BB94-9FCE4D078212}"/>
              </a:ext>
            </a:extLst>
          </p:cNvPr>
          <p:cNvSpPr>
            <a:spLocks noGrp="1"/>
          </p:cNvSpPr>
          <p:nvPr>
            <p:ph type="body" idx="1"/>
          </p:nvPr>
        </p:nvSpPr>
        <p:spPr>
          <a:xfrm>
            <a:off x="576072" y="1920240"/>
            <a:ext cx="11064240" cy="420592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F525863-12E1-4468-8945-D43135FC3BA2}"/>
              </a:ext>
            </a:extLst>
          </p:cNvPr>
          <p:cNvSpPr>
            <a:spLocks noGrp="1"/>
          </p:cNvSpPr>
          <p:nvPr>
            <p:ph type="ftr" sz="quarter" idx="3"/>
          </p:nvPr>
        </p:nvSpPr>
        <p:spPr>
          <a:xfrm>
            <a:off x="4038600" y="6492240"/>
            <a:ext cx="4114800" cy="182880"/>
          </a:xfrm>
          <a:prstGeom prst="rect">
            <a:avLst/>
          </a:prstGeom>
        </p:spPr>
        <p:txBody>
          <a:bodyPr vert="horz" lIns="0" tIns="0" rIns="0" bIns="0" rtlCol="0" anchor="b"/>
          <a:lstStyle>
            <a:lvl1pPr algn="ctr">
              <a:defRPr sz="1000" i="1">
                <a:solidFill>
                  <a:schemeClr val="tx1">
                    <a:tint val="75000"/>
                  </a:schemeClr>
                </a:solidFill>
              </a:defRPr>
            </a:lvl1pPr>
          </a:lstStyle>
          <a:p>
            <a:r>
              <a:rPr lang="en-US"/>
              <a:t>Approved for External Release</a:t>
            </a:r>
          </a:p>
        </p:txBody>
      </p:sp>
      <p:sp>
        <p:nvSpPr>
          <p:cNvPr id="6" name="Slide Number Placeholder 5">
            <a:extLst>
              <a:ext uri="{FF2B5EF4-FFF2-40B4-BE49-F238E27FC236}">
                <a16:creationId xmlns:a16="http://schemas.microsoft.com/office/drawing/2014/main" id="{3EF617AF-EEA8-4A0B-A91A-7E4A6937A41C}"/>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1000">
                <a:solidFill>
                  <a:schemeClr val="tx1">
                    <a:tint val="75000"/>
                  </a:schemeClr>
                </a:solidFill>
              </a:defRPr>
            </a:lvl1pPr>
          </a:lstStyle>
          <a:p>
            <a:fld id="{0165B0C6-AD63-4B9C-AB2F-9350F21B15E6}" type="slidenum">
              <a:rPr lang="en-US" smtClean="0"/>
              <a:pPr/>
              <a:t>‹#›</a:t>
            </a:fld>
            <a:endParaRPr lang="en-US"/>
          </a:p>
        </p:txBody>
      </p:sp>
    </p:spTree>
    <p:extLst>
      <p:ext uri="{BB962C8B-B14F-4D97-AF65-F5344CB8AC3E}">
        <p14:creationId xmlns:p14="http://schemas.microsoft.com/office/powerpoint/2010/main" val="3747486040"/>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Lst>
  <p:hf hdr="0" dt="0"/>
  <p:txStyles>
    <p:titleStyle>
      <a:lvl1pPr algn="l" defTabSz="914400" rtl="0" eaLnBrk="1" latinLnBrk="0" hangingPunct="1">
        <a:lnSpc>
          <a:spcPct val="90000"/>
        </a:lnSpc>
        <a:spcBef>
          <a:spcPct val="0"/>
        </a:spcBef>
        <a:buNone/>
        <a:defRPr sz="30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spcAft>
          <a:spcPts val="800"/>
        </a:spcAft>
        <a:buFont typeface="Arial" panose="020B0604020202020204" pitchFamily="34" charset="0"/>
        <a:buNone/>
        <a:defRPr sz="2200" kern="120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800"/>
        </a:spcAft>
        <a:buFont typeface="Arial" panose="020B0604020202020204" pitchFamily="34" charset="0"/>
        <a:buChar char="•"/>
        <a:defRPr sz="2200" kern="1200">
          <a:solidFill>
            <a:schemeClr val="tx1"/>
          </a:solidFill>
          <a:latin typeface="+mn-lt"/>
          <a:ea typeface="+mn-ea"/>
          <a:cs typeface="+mn-cs"/>
        </a:defRPr>
      </a:lvl2pPr>
      <a:lvl3pPr marL="457200" indent="-201168" algn="l" defTabSz="914400" rtl="0" eaLnBrk="1" latinLnBrk="0" hangingPunct="1">
        <a:lnSpc>
          <a:spcPct val="110000"/>
        </a:lnSpc>
        <a:spcBef>
          <a:spcPts val="0"/>
        </a:spcBef>
        <a:spcAft>
          <a:spcPts val="500"/>
        </a:spcAft>
        <a:buFont typeface="Arial" panose="020B0604020202020204" pitchFamily="34" charset="0"/>
        <a:buChar char="–"/>
        <a:defRPr sz="1800" kern="1200">
          <a:solidFill>
            <a:schemeClr val="tx1"/>
          </a:solidFill>
          <a:latin typeface="+mn-lt"/>
          <a:ea typeface="+mn-ea"/>
          <a:cs typeface="+mn-cs"/>
        </a:defRPr>
      </a:lvl3pPr>
      <a:lvl4pPr marL="685800" indent="-228600" algn="l" defTabSz="914400" rtl="0" eaLnBrk="1" latinLnBrk="0" hangingPunct="1">
        <a:lnSpc>
          <a:spcPct val="110000"/>
        </a:lnSpc>
        <a:spcBef>
          <a:spcPts val="0"/>
        </a:spcBef>
        <a:spcAft>
          <a:spcPts val="500"/>
        </a:spcAft>
        <a:buFont typeface="Arial" panose="020B0604020202020204" pitchFamily="34" charset="0"/>
        <a:buChar char="•"/>
        <a:defRPr sz="1600" kern="1200">
          <a:solidFill>
            <a:schemeClr val="tx1"/>
          </a:solidFill>
          <a:latin typeface="+mn-lt"/>
          <a:ea typeface="+mn-ea"/>
          <a:cs typeface="+mn-cs"/>
        </a:defRPr>
      </a:lvl4pPr>
      <a:lvl5pPr marL="914400" indent="-201168" algn="l" defTabSz="914400" rtl="0" eaLnBrk="1" latinLnBrk="0" hangingPunct="1">
        <a:lnSpc>
          <a:spcPct val="110000"/>
        </a:lnSpc>
        <a:spcBef>
          <a:spcPts val="0"/>
        </a:spcBef>
        <a:spcAft>
          <a:spcPts val="5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0" algn="l" defTabSz="914400" rtl="0" eaLnBrk="1" latinLnBrk="0" hangingPunct="1">
        <a:defRPr sz="1400" kern="1200">
          <a:solidFill>
            <a:schemeClr val="tx1"/>
          </a:solidFill>
          <a:latin typeface="+mn-lt"/>
          <a:ea typeface="+mn-ea"/>
          <a:cs typeface="+mn-cs"/>
        </a:defRPr>
      </a:lvl2pPr>
      <a:lvl3pPr marL="0" algn="l" defTabSz="914400" rtl="0" eaLnBrk="1" latinLnBrk="0" hangingPunct="1">
        <a:defRPr sz="1400" kern="1200">
          <a:solidFill>
            <a:schemeClr val="tx1"/>
          </a:solidFill>
          <a:latin typeface="+mn-lt"/>
          <a:ea typeface="+mn-ea"/>
          <a:cs typeface="+mn-cs"/>
        </a:defRPr>
      </a:lvl3pPr>
      <a:lvl4pPr marL="0" algn="l" defTabSz="914400" rtl="0" eaLnBrk="1" latinLnBrk="0" hangingPunct="1">
        <a:defRPr sz="1400" kern="1200">
          <a:solidFill>
            <a:schemeClr val="tx1"/>
          </a:solidFill>
          <a:latin typeface="+mn-lt"/>
          <a:ea typeface="+mn-ea"/>
          <a:cs typeface="+mn-cs"/>
        </a:defRPr>
      </a:lvl4pPr>
      <a:lvl5pPr marL="0" algn="l" defTabSz="914400" rtl="0" eaLnBrk="1" latinLnBrk="0" hangingPunct="1">
        <a:defRPr sz="1400" kern="1200">
          <a:solidFill>
            <a:schemeClr val="tx1"/>
          </a:solidFill>
          <a:latin typeface="+mn-lt"/>
          <a:ea typeface="+mn-ea"/>
          <a:cs typeface="+mn-cs"/>
        </a:defRPr>
      </a:lvl5pPr>
      <a:lvl6pPr marL="0" algn="l" defTabSz="914400" rtl="0" eaLnBrk="1" latinLnBrk="0" hangingPunct="1">
        <a:defRPr sz="1400" kern="1200">
          <a:solidFill>
            <a:schemeClr val="tx1"/>
          </a:solidFill>
          <a:latin typeface="+mn-lt"/>
          <a:ea typeface="+mn-ea"/>
          <a:cs typeface="+mn-cs"/>
        </a:defRPr>
      </a:lvl6pPr>
      <a:lvl7pPr marL="0" algn="l" defTabSz="914400" rtl="0" eaLnBrk="1" latinLnBrk="0" hangingPunct="1">
        <a:defRPr sz="1400" kern="1200">
          <a:solidFill>
            <a:schemeClr val="tx1"/>
          </a:solidFill>
          <a:latin typeface="+mn-lt"/>
          <a:ea typeface="+mn-ea"/>
          <a:cs typeface="+mn-cs"/>
        </a:defRPr>
      </a:lvl7pPr>
      <a:lvl8pPr marL="0" algn="l" defTabSz="914400" rtl="0" eaLnBrk="1" latinLnBrk="0" hangingPunct="1">
        <a:defRPr sz="1400" kern="1200">
          <a:solidFill>
            <a:schemeClr val="tx1"/>
          </a:solidFill>
          <a:latin typeface="+mn-lt"/>
          <a:ea typeface="+mn-ea"/>
          <a:cs typeface="+mn-cs"/>
        </a:defRPr>
      </a:lvl8pPr>
      <a:lvl9pPr marL="0" algn="l" defTabSz="9144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0">
          <p15:clr>
            <a:srgbClr val="CCCCCC"/>
          </p15:clr>
        </p15:guide>
        <p15:guide id="2" orient="horz" pos="749">
          <p15:clr>
            <a:srgbClr val="CCCCCC"/>
          </p15:clr>
        </p15:guide>
        <p15:guide id="3" orient="horz" pos="806">
          <p15:clr>
            <a:srgbClr val="CCCCCC"/>
          </p15:clr>
        </p15:guide>
        <p15:guide id="4" orient="horz" pos="3859">
          <p15:clr>
            <a:srgbClr val="CCCCCC"/>
          </p15:clr>
        </p15:guide>
        <p15:guide id="5" orient="horz" pos="4090">
          <p15:clr>
            <a:srgbClr val="CCCCCC"/>
          </p15:clr>
        </p15:guide>
        <p15:guide id="6" orient="horz" pos="4205">
          <p15:clr>
            <a:srgbClr val="CCCCCC"/>
          </p15:clr>
        </p15:guide>
        <p15:guide id="7" pos="363">
          <p15:clr>
            <a:srgbClr val="CCCCCC"/>
          </p15:clr>
        </p15:guide>
        <p15:guide id="8" pos="2016">
          <p15:clr>
            <a:srgbClr val="5ACBF0"/>
          </p15:clr>
        </p15:guide>
        <p15:guide id="9" pos="2131">
          <p15:clr>
            <a:srgbClr val="5ACBF0"/>
          </p15:clr>
        </p15:guide>
        <p15:guide id="10" pos="2609">
          <p15:clr>
            <a:srgbClr val="9FCC3B"/>
          </p15:clr>
        </p15:guide>
        <p15:guide id="11" pos="2724">
          <p15:clr>
            <a:srgbClr val="9FCC3B"/>
          </p15:clr>
        </p15:guide>
        <p15:guide id="12" pos="3790">
          <p15:clr>
            <a:srgbClr val="5ACBF0"/>
          </p15:clr>
        </p15:guide>
        <p15:guide id="13" pos="3905">
          <p15:clr>
            <a:srgbClr val="5ACBF0"/>
          </p15:clr>
        </p15:guide>
        <p15:guide id="14" pos="4971">
          <p15:clr>
            <a:srgbClr val="9FCC3B"/>
          </p15:clr>
        </p15:guide>
        <p15:guide id="15" pos="5086">
          <p15:clr>
            <a:srgbClr val="9FCC3B"/>
          </p15:clr>
        </p15:guide>
        <p15:guide id="16" pos="5561">
          <p15:clr>
            <a:srgbClr val="5ACBF0"/>
          </p15:clr>
        </p15:guide>
        <p15:guide id="17" pos="5676">
          <p15:clr>
            <a:srgbClr val="5ACBF0"/>
          </p15:clr>
        </p15:guide>
        <p15:guide id="18" pos="7332">
          <p15:clr>
            <a:srgbClr val="CCCCCC"/>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22.png"/><Relationship Id="rId7" Type="http://schemas.openxmlformats.org/officeDocument/2006/relationships/image" Target="../media/image24.emf"/><Relationship Id="rId2" Type="http://schemas.openxmlformats.org/officeDocument/2006/relationships/slideLayout" Target="../slideLayouts/slideLayout3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3.emf"/><Relationship Id="rId4" Type="http://schemas.openxmlformats.org/officeDocument/2006/relationships/oleObject" Target="../embeddings/oleObject1.bin"/><Relationship Id="rId9" Type="http://schemas.openxmlformats.org/officeDocument/2006/relationships/image" Target="../media/image25.wmf"/></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31.xml"/><Relationship Id="rId1" Type="http://schemas.openxmlformats.org/officeDocument/2006/relationships/vmlDrawing" Target="../drawings/vmlDrawing2.vml"/><Relationship Id="rId5" Type="http://schemas.openxmlformats.org/officeDocument/2006/relationships/image" Target="../media/image26.emf"/><Relationship Id="rId4" Type="http://schemas.openxmlformats.org/officeDocument/2006/relationships/oleObject" Target="../embeddings/oleObject4.bin"/></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1.xml"/><Relationship Id="rId4" Type="http://schemas.openxmlformats.org/officeDocument/2006/relationships/hyperlink" Target="https://youtu.be/m2Z8lFp2rCQ"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1.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60.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48.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67284" y="2148840"/>
            <a:ext cx="11457432" cy="1188720"/>
          </a:xfrm>
        </p:spPr>
        <p:txBody>
          <a:bodyPr>
            <a:normAutofit/>
          </a:bodyPr>
          <a:lstStyle/>
          <a:p>
            <a:pPr algn="ctr"/>
            <a:r>
              <a:rPr lang="en-US" altLang="en-US" sz="4000" dirty="0">
                <a:latin typeface="+mj-lt"/>
              </a:rPr>
              <a:t>Sustainability Metrics for Small Molecule Development</a:t>
            </a:r>
            <a:endParaRPr lang="en-US" sz="4000" dirty="0">
              <a:latin typeface="+mj-lt"/>
            </a:endParaRPr>
          </a:p>
        </p:txBody>
      </p:sp>
      <p:sp>
        <p:nvSpPr>
          <p:cNvPr id="2" name="Subtitle 1">
            <a:extLst>
              <a:ext uri="{FF2B5EF4-FFF2-40B4-BE49-F238E27FC236}">
                <a16:creationId xmlns:a16="http://schemas.microsoft.com/office/drawing/2014/main" id="{4687E9B4-E09A-4A25-BB96-D244E563406D}"/>
              </a:ext>
            </a:extLst>
          </p:cNvPr>
          <p:cNvSpPr>
            <a:spLocks noGrp="1"/>
          </p:cNvSpPr>
          <p:nvPr>
            <p:ph type="subTitle" idx="1"/>
          </p:nvPr>
        </p:nvSpPr>
        <p:spPr/>
        <p:txBody>
          <a:bodyPr/>
          <a:lstStyle/>
          <a:p>
            <a:pPr algn="ctr"/>
            <a:r>
              <a:rPr lang="en-US" sz="2000" dirty="0"/>
              <a:t>Abe Schuitman, </a:t>
            </a:r>
            <a:r>
              <a:rPr lang="en-US" sz="1800" dirty="0">
                <a:effectLst/>
                <a:latin typeface="Arial" panose="020B0604020202020204" pitchFamily="34" charset="0"/>
                <a:ea typeface="Times New Roman" panose="02020603050405020304" pitchFamily="18" charset="0"/>
              </a:rPr>
              <a:t>Process Development Engineering Team Leader</a:t>
            </a:r>
            <a:endParaRPr lang="en-US" sz="2000" dirty="0"/>
          </a:p>
          <a:p>
            <a:pPr algn="ctr"/>
            <a:r>
              <a:rPr lang="en-US" sz="2000" dirty="0"/>
              <a:t>Purdue Process Safety &amp; Assurance Center (P2SAC)</a:t>
            </a:r>
          </a:p>
          <a:p>
            <a:pPr algn="ctr"/>
            <a:r>
              <a:rPr lang="en-US" sz="2000" dirty="0"/>
              <a:t>December 2021</a:t>
            </a:r>
            <a:endParaRPr lang="en-US" dirty="0"/>
          </a:p>
        </p:txBody>
      </p:sp>
    </p:spTree>
    <p:extLst>
      <p:ext uri="{BB962C8B-B14F-4D97-AF65-F5344CB8AC3E}">
        <p14:creationId xmlns:p14="http://schemas.microsoft.com/office/powerpoint/2010/main" val="3404168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54961-31DC-4228-ABC2-0C11D37028AB}"/>
              </a:ext>
            </a:extLst>
          </p:cNvPr>
          <p:cNvSpPr>
            <a:spLocks noGrp="1"/>
          </p:cNvSpPr>
          <p:nvPr>
            <p:ph type="title"/>
          </p:nvPr>
        </p:nvSpPr>
        <p:spPr>
          <a:xfrm>
            <a:off x="114345" y="-205243"/>
            <a:ext cx="11064240" cy="822960"/>
          </a:xfrm>
        </p:spPr>
        <p:txBody>
          <a:bodyPr/>
          <a:lstStyle/>
          <a:p>
            <a:r>
              <a:rPr lang="en-US" dirty="0"/>
              <a:t>Route Selection Criteria</a:t>
            </a:r>
          </a:p>
        </p:txBody>
      </p:sp>
      <p:sp>
        <p:nvSpPr>
          <p:cNvPr id="5" name="Slide Number Placeholder 4">
            <a:extLst>
              <a:ext uri="{FF2B5EF4-FFF2-40B4-BE49-F238E27FC236}">
                <a16:creationId xmlns:a16="http://schemas.microsoft.com/office/drawing/2014/main" id="{759CCC49-62ED-4BD8-B8BA-22F8891B0D48}"/>
              </a:ext>
            </a:extLst>
          </p:cNvPr>
          <p:cNvSpPr>
            <a:spLocks noGrp="1"/>
          </p:cNvSpPr>
          <p:nvPr>
            <p:ph type="sldNum" sz="quarter" idx="12"/>
          </p:nvPr>
        </p:nvSpPr>
        <p:spPr/>
        <p:txBody>
          <a:bodyPr/>
          <a:lstStyle/>
          <a:p>
            <a:fld id="{0165B0C6-AD63-4B9C-AB2F-9350F21B15E6}" type="slidenum">
              <a:rPr lang="en-US" smtClean="0"/>
              <a:pPr/>
              <a:t>10</a:t>
            </a:fld>
            <a:endParaRPr lang="en-US"/>
          </a:p>
        </p:txBody>
      </p:sp>
      <p:pic>
        <p:nvPicPr>
          <p:cNvPr id="6" name="Picture 5">
            <a:extLst>
              <a:ext uri="{FF2B5EF4-FFF2-40B4-BE49-F238E27FC236}">
                <a16:creationId xmlns:a16="http://schemas.microsoft.com/office/drawing/2014/main" id="{9A26314B-D9F7-42DA-85C6-E9D4955139C9}"/>
              </a:ext>
            </a:extLst>
          </p:cNvPr>
          <p:cNvPicPr/>
          <p:nvPr/>
        </p:nvPicPr>
        <p:blipFill>
          <a:blip r:embed="rId2"/>
          <a:stretch>
            <a:fillRect/>
          </a:stretch>
        </p:blipFill>
        <p:spPr>
          <a:xfrm>
            <a:off x="1330273" y="1618307"/>
            <a:ext cx="9108373" cy="4677020"/>
          </a:xfrm>
          <a:prstGeom prst="rect">
            <a:avLst/>
          </a:prstGeom>
        </p:spPr>
      </p:pic>
      <p:pic>
        <p:nvPicPr>
          <p:cNvPr id="7" name="Picture 6">
            <a:extLst>
              <a:ext uri="{FF2B5EF4-FFF2-40B4-BE49-F238E27FC236}">
                <a16:creationId xmlns:a16="http://schemas.microsoft.com/office/drawing/2014/main" id="{7C5E91DD-5DE9-45BC-BD3A-C816C1FE945E}"/>
              </a:ext>
            </a:extLst>
          </p:cNvPr>
          <p:cNvPicPr>
            <a:picLocks noChangeAspect="1"/>
          </p:cNvPicPr>
          <p:nvPr/>
        </p:nvPicPr>
        <p:blipFill>
          <a:blip r:embed="rId3"/>
          <a:stretch>
            <a:fillRect/>
          </a:stretch>
        </p:blipFill>
        <p:spPr>
          <a:xfrm>
            <a:off x="6363513" y="7191"/>
            <a:ext cx="5828487" cy="1221051"/>
          </a:xfrm>
          <a:prstGeom prst="rect">
            <a:avLst/>
          </a:prstGeom>
        </p:spPr>
      </p:pic>
      <p:sp>
        <p:nvSpPr>
          <p:cNvPr id="8" name="Right Arrow 22">
            <a:extLst>
              <a:ext uri="{FF2B5EF4-FFF2-40B4-BE49-F238E27FC236}">
                <a16:creationId xmlns:a16="http://schemas.microsoft.com/office/drawing/2014/main" id="{552693F3-95BE-4851-B43F-0C78ED1165E2}"/>
              </a:ext>
            </a:extLst>
          </p:cNvPr>
          <p:cNvSpPr/>
          <p:nvPr/>
        </p:nvSpPr>
        <p:spPr>
          <a:xfrm rot="19823720">
            <a:off x="7757559" y="867062"/>
            <a:ext cx="1888405" cy="501901"/>
          </a:xfrm>
          <a:prstGeom prst="rightArrow">
            <a:avLst/>
          </a:prstGeom>
          <a:solidFill>
            <a:srgbClr val="185EE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Route Selection</a:t>
            </a:r>
          </a:p>
        </p:txBody>
      </p:sp>
    </p:spTree>
    <p:extLst>
      <p:ext uri="{BB962C8B-B14F-4D97-AF65-F5344CB8AC3E}">
        <p14:creationId xmlns:p14="http://schemas.microsoft.com/office/powerpoint/2010/main" val="423516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54961-31DC-4228-ABC2-0C11D37028AB}"/>
              </a:ext>
            </a:extLst>
          </p:cNvPr>
          <p:cNvSpPr>
            <a:spLocks noGrp="1"/>
          </p:cNvSpPr>
          <p:nvPr>
            <p:ph type="title"/>
          </p:nvPr>
        </p:nvSpPr>
        <p:spPr>
          <a:xfrm>
            <a:off x="96238" y="76328"/>
            <a:ext cx="11064240" cy="822960"/>
          </a:xfrm>
        </p:spPr>
        <p:txBody>
          <a:bodyPr/>
          <a:lstStyle/>
          <a:p>
            <a:r>
              <a:rPr lang="en-US" dirty="0"/>
              <a:t>Route Selection Criteria and </a:t>
            </a:r>
            <a:br>
              <a:rPr lang="en-US" dirty="0"/>
            </a:br>
            <a:r>
              <a:rPr lang="en-US" dirty="0"/>
              <a:t>Correlation</a:t>
            </a:r>
          </a:p>
        </p:txBody>
      </p:sp>
      <p:sp>
        <p:nvSpPr>
          <p:cNvPr id="5" name="Slide Number Placeholder 4">
            <a:extLst>
              <a:ext uri="{FF2B5EF4-FFF2-40B4-BE49-F238E27FC236}">
                <a16:creationId xmlns:a16="http://schemas.microsoft.com/office/drawing/2014/main" id="{759CCC49-62ED-4BD8-B8BA-22F8891B0D48}"/>
              </a:ext>
            </a:extLst>
          </p:cNvPr>
          <p:cNvSpPr>
            <a:spLocks noGrp="1"/>
          </p:cNvSpPr>
          <p:nvPr>
            <p:ph type="sldNum" sz="quarter" idx="12"/>
          </p:nvPr>
        </p:nvSpPr>
        <p:spPr/>
        <p:txBody>
          <a:bodyPr/>
          <a:lstStyle/>
          <a:p>
            <a:fld id="{0165B0C6-AD63-4B9C-AB2F-9350F21B15E6}" type="slidenum">
              <a:rPr lang="en-US" smtClean="0"/>
              <a:pPr/>
              <a:t>11</a:t>
            </a:fld>
            <a:endParaRPr lang="en-US"/>
          </a:p>
        </p:txBody>
      </p:sp>
      <p:pic>
        <p:nvPicPr>
          <p:cNvPr id="6" name="Picture 5">
            <a:extLst>
              <a:ext uri="{FF2B5EF4-FFF2-40B4-BE49-F238E27FC236}">
                <a16:creationId xmlns:a16="http://schemas.microsoft.com/office/drawing/2014/main" id="{9A26314B-D9F7-42DA-85C6-E9D4955139C9}"/>
              </a:ext>
            </a:extLst>
          </p:cNvPr>
          <p:cNvPicPr/>
          <p:nvPr/>
        </p:nvPicPr>
        <p:blipFill rotWithShape="1">
          <a:blip r:embed="rId2"/>
          <a:srcRect l="1895" r="81108"/>
          <a:stretch/>
        </p:blipFill>
        <p:spPr>
          <a:xfrm>
            <a:off x="199179" y="1491558"/>
            <a:ext cx="1548143" cy="4677020"/>
          </a:xfrm>
          <a:prstGeom prst="rect">
            <a:avLst/>
          </a:prstGeom>
        </p:spPr>
      </p:pic>
      <p:pic>
        <p:nvPicPr>
          <p:cNvPr id="7" name="Picture 6">
            <a:extLst>
              <a:ext uri="{FF2B5EF4-FFF2-40B4-BE49-F238E27FC236}">
                <a16:creationId xmlns:a16="http://schemas.microsoft.com/office/drawing/2014/main" id="{7C5E91DD-5DE9-45BC-BD3A-C816C1FE945E}"/>
              </a:ext>
            </a:extLst>
          </p:cNvPr>
          <p:cNvPicPr>
            <a:picLocks noChangeAspect="1"/>
          </p:cNvPicPr>
          <p:nvPr/>
        </p:nvPicPr>
        <p:blipFill>
          <a:blip r:embed="rId3"/>
          <a:stretch>
            <a:fillRect/>
          </a:stretch>
        </p:blipFill>
        <p:spPr>
          <a:xfrm>
            <a:off x="6363513" y="7191"/>
            <a:ext cx="5828487" cy="1221051"/>
          </a:xfrm>
          <a:prstGeom prst="rect">
            <a:avLst/>
          </a:prstGeom>
        </p:spPr>
      </p:pic>
      <p:sp>
        <p:nvSpPr>
          <p:cNvPr id="8" name="Right Arrow 22">
            <a:extLst>
              <a:ext uri="{FF2B5EF4-FFF2-40B4-BE49-F238E27FC236}">
                <a16:creationId xmlns:a16="http://schemas.microsoft.com/office/drawing/2014/main" id="{552693F3-95BE-4851-B43F-0C78ED1165E2}"/>
              </a:ext>
            </a:extLst>
          </p:cNvPr>
          <p:cNvSpPr/>
          <p:nvPr/>
        </p:nvSpPr>
        <p:spPr>
          <a:xfrm rot="19823720">
            <a:off x="7757559" y="867062"/>
            <a:ext cx="1888405" cy="501901"/>
          </a:xfrm>
          <a:prstGeom prst="rightArrow">
            <a:avLst/>
          </a:prstGeom>
          <a:solidFill>
            <a:srgbClr val="185EE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Route Selection</a:t>
            </a:r>
          </a:p>
        </p:txBody>
      </p:sp>
      <p:sp>
        <p:nvSpPr>
          <p:cNvPr id="9" name="Content Placeholder 2">
            <a:extLst>
              <a:ext uri="{FF2B5EF4-FFF2-40B4-BE49-F238E27FC236}">
                <a16:creationId xmlns:a16="http://schemas.microsoft.com/office/drawing/2014/main" id="{4CF9584C-3207-493C-B2D5-F266E782514F}"/>
              </a:ext>
            </a:extLst>
          </p:cNvPr>
          <p:cNvSpPr>
            <a:spLocks noGrp="1"/>
          </p:cNvSpPr>
          <p:nvPr>
            <p:ph idx="1"/>
          </p:nvPr>
        </p:nvSpPr>
        <p:spPr>
          <a:xfrm>
            <a:off x="1961252" y="2004489"/>
            <a:ext cx="9679060" cy="4846320"/>
          </a:xfrm>
        </p:spPr>
        <p:txBody>
          <a:bodyPr/>
          <a:lstStyle/>
          <a:p>
            <a:pPr marL="342900" indent="-342900">
              <a:buFont typeface="Arial" panose="020B0604020202020204" pitchFamily="34" charset="0"/>
              <a:buChar char="•"/>
            </a:pPr>
            <a:r>
              <a:rPr lang="en-US" sz="2400" dirty="0"/>
              <a:t>Can the project team achieve the business objective with the routes under consideration?</a:t>
            </a:r>
          </a:p>
          <a:p>
            <a:pPr marL="342900" indent="-342900">
              <a:buFont typeface="Arial" panose="020B0604020202020204" pitchFamily="34" charset="0"/>
              <a:buChar char="•"/>
            </a:pPr>
            <a:r>
              <a:rPr lang="en-US" sz="2400" dirty="0"/>
              <a:t>COM (Cost of Manufacturing) trends with Sustainability indicators:</a:t>
            </a:r>
            <a:endParaRPr lang="en-US" dirty="0"/>
          </a:p>
        </p:txBody>
      </p:sp>
      <p:sp>
        <p:nvSpPr>
          <p:cNvPr id="3" name="TextBox 2">
            <a:extLst>
              <a:ext uri="{FF2B5EF4-FFF2-40B4-BE49-F238E27FC236}">
                <a16:creationId xmlns:a16="http://schemas.microsoft.com/office/drawing/2014/main" id="{712FC216-A520-4185-BF6F-9271BC193F9E}"/>
              </a:ext>
            </a:extLst>
          </p:cNvPr>
          <p:cNvSpPr txBox="1"/>
          <p:nvPr/>
        </p:nvSpPr>
        <p:spPr>
          <a:xfrm>
            <a:off x="4427703" y="3880915"/>
            <a:ext cx="914400" cy="914400"/>
          </a:xfrm>
          <a:prstGeom prst="rect">
            <a:avLst/>
          </a:prstGeom>
          <a:noFill/>
        </p:spPr>
        <p:txBody>
          <a:bodyPr wrap="none" rtlCol="0">
            <a:noAutofit/>
          </a:bodyPr>
          <a:lstStyle/>
          <a:p>
            <a:pPr algn="ctr"/>
            <a:r>
              <a:rPr lang="en-US" b="1" dirty="0"/>
              <a:t>Lower</a:t>
            </a:r>
          </a:p>
          <a:p>
            <a:pPr algn="ctr"/>
            <a:r>
              <a:rPr lang="en-US" b="1" dirty="0"/>
              <a:t>COM</a:t>
            </a:r>
          </a:p>
        </p:txBody>
      </p:sp>
      <p:sp>
        <p:nvSpPr>
          <p:cNvPr id="4" name="Arrow: Down 3">
            <a:extLst>
              <a:ext uri="{FF2B5EF4-FFF2-40B4-BE49-F238E27FC236}">
                <a16:creationId xmlns:a16="http://schemas.microsoft.com/office/drawing/2014/main" id="{91C2AED3-2F1B-4E5D-B18C-A01E7D71872A}"/>
              </a:ext>
            </a:extLst>
          </p:cNvPr>
          <p:cNvSpPr/>
          <p:nvPr/>
        </p:nvSpPr>
        <p:spPr>
          <a:xfrm>
            <a:off x="1990566" y="3860251"/>
            <a:ext cx="389299" cy="705718"/>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0C92C77-7C4E-4C6F-9D8C-213D3DF17597}"/>
              </a:ext>
            </a:extLst>
          </p:cNvPr>
          <p:cNvSpPr txBox="1"/>
          <p:nvPr/>
        </p:nvSpPr>
        <p:spPr>
          <a:xfrm>
            <a:off x="2583718" y="3880915"/>
            <a:ext cx="914400" cy="914400"/>
          </a:xfrm>
          <a:prstGeom prst="rect">
            <a:avLst/>
          </a:prstGeom>
          <a:noFill/>
        </p:spPr>
        <p:txBody>
          <a:bodyPr wrap="none" rtlCol="0">
            <a:noAutofit/>
          </a:bodyPr>
          <a:lstStyle/>
          <a:p>
            <a:pPr algn="ctr"/>
            <a:r>
              <a:rPr lang="en-US" b="1" dirty="0"/>
              <a:t>PMI </a:t>
            </a:r>
          </a:p>
          <a:p>
            <a:pPr algn="ctr"/>
            <a:r>
              <a:rPr lang="en-US" b="1" dirty="0"/>
              <a:t>Reductions</a:t>
            </a:r>
          </a:p>
        </p:txBody>
      </p:sp>
      <p:sp>
        <p:nvSpPr>
          <p:cNvPr id="11" name="Arrow: Down 10">
            <a:extLst>
              <a:ext uri="{FF2B5EF4-FFF2-40B4-BE49-F238E27FC236}">
                <a16:creationId xmlns:a16="http://schemas.microsoft.com/office/drawing/2014/main" id="{381FE892-D064-4A20-A293-0299E37221A7}"/>
              </a:ext>
            </a:extLst>
          </p:cNvPr>
          <p:cNvSpPr/>
          <p:nvPr/>
        </p:nvSpPr>
        <p:spPr>
          <a:xfrm>
            <a:off x="3998783" y="3830068"/>
            <a:ext cx="389299" cy="705718"/>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03F6BF7-1591-489F-AEEC-639EB92E103E}"/>
              </a:ext>
            </a:extLst>
          </p:cNvPr>
          <p:cNvSpPr txBox="1"/>
          <p:nvPr/>
        </p:nvSpPr>
        <p:spPr>
          <a:xfrm>
            <a:off x="3563168" y="3858641"/>
            <a:ext cx="914400" cy="914400"/>
          </a:xfrm>
          <a:prstGeom prst="rect">
            <a:avLst/>
          </a:prstGeom>
          <a:noFill/>
        </p:spPr>
        <p:txBody>
          <a:bodyPr wrap="none" rtlCol="0">
            <a:noAutofit/>
          </a:bodyPr>
          <a:lstStyle/>
          <a:p>
            <a:pPr algn="l"/>
            <a:r>
              <a:rPr lang="en-US" sz="2800" b="1" dirty="0"/>
              <a:t>~</a:t>
            </a:r>
          </a:p>
        </p:txBody>
      </p:sp>
      <p:sp>
        <p:nvSpPr>
          <p:cNvPr id="13" name="TextBox 12">
            <a:extLst>
              <a:ext uri="{FF2B5EF4-FFF2-40B4-BE49-F238E27FC236}">
                <a16:creationId xmlns:a16="http://schemas.microsoft.com/office/drawing/2014/main" id="{292FFFD9-AFDE-4381-91CE-A3455AEC15A7}"/>
              </a:ext>
            </a:extLst>
          </p:cNvPr>
          <p:cNvSpPr txBox="1"/>
          <p:nvPr/>
        </p:nvSpPr>
        <p:spPr>
          <a:xfrm>
            <a:off x="4356301" y="5177907"/>
            <a:ext cx="914400" cy="914400"/>
          </a:xfrm>
          <a:prstGeom prst="rect">
            <a:avLst/>
          </a:prstGeom>
          <a:noFill/>
        </p:spPr>
        <p:txBody>
          <a:bodyPr wrap="none" rtlCol="0">
            <a:noAutofit/>
          </a:bodyPr>
          <a:lstStyle/>
          <a:p>
            <a:pPr algn="ctr"/>
            <a:r>
              <a:rPr lang="en-US" b="1" dirty="0"/>
              <a:t>Lower</a:t>
            </a:r>
          </a:p>
          <a:p>
            <a:pPr algn="ctr"/>
            <a:r>
              <a:rPr lang="en-US" b="1" dirty="0"/>
              <a:t>COM</a:t>
            </a:r>
          </a:p>
        </p:txBody>
      </p:sp>
      <p:sp>
        <p:nvSpPr>
          <p:cNvPr id="14" name="Arrow: Down 13">
            <a:extLst>
              <a:ext uri="{FF2B5EF4-FFF2-40B4-BE49-F238E27FC236}">
                <a16:creationId xmlns:a16="http://schemas.microsoft.com/office/drawing/2014/main" id="{5CDA3697-9F68-4A51-98D5-9B8B51035473}"/>
              </a:ext>
            </a:extLst>
          </p:cNvPr>
          <p:cNvSpPr/>
          <p:nvPr/>
        </p:nvSpPr>
        <p:spPr>
          <a:xfrm>
            <a:off x="1981028" y="5142193"/>
            <a:ext cx="389299" cy="705718"/>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6C0C00C-ACB8-49DC-9945-177D8E4F9DB7}"/>
              </a:ext>
            </a:extLst>
          </p:cNvPr>
          <p:cNvSpPr txBox="1"/>
          <p:nvPr/>
        </p:nvSpPr>
        <p:spPr>
          <a:xfrm>
            <a:off x="2494240" y="5177907"/>
            <a:ext cx="914400" cy="914400"/>
          </a:xfrm>
          <a:prstGeom prst="rect">
            <a:avLst/>
          </a:prstGeom>
          <a:noFill/>
        </p:spPr>
        <p:txBody>
          <a:bodyPr wrap="none" rtlCol="0">
            <a:noAutofit/>
          </a:bodyPr>
          <a:lstStyle/>
          <a:p>
            <a:pPr algn="ctr"/>
            <a:r>
              <a:rPr lang="en-US" b="1" dirty="0"/>
              <a:t>Improved </a:t>
            </a:r>
          </a:p>
          <a:p>
            <a:pPr algn="ctr"/>
            <a:r>
              <a:rPr lang="en-US" b="1" dirty="0"/>
              <a:t>Tox</a:t>
            </a:r>
          </a:p>
        </p:txBody>
      </p:sp>
      <p:sp>
        <p:nvSpPr>
          <p:cNvPr id="16" name="Arrow: Down 15">
            <a:extLst>
              <a:ext uri="{FF2B5EF4-FFF2-40B4-BE49-F238E27FC236}">
                <a16:creationId xmlns:a16="http://schemas.microsoft.com/office/drawing/2014/main" id="{6BD97888-B6CB-4611-902D-E1B0782011E6}"/>
              </a:ext>
            </a:extLst>
          </p:cNvPr>
          <p:cNvSpPr/>
          <p:nvPr/>
        </p:nvSpPr>
        <p:spPr>
          <a:xfrm>
            <a:off x="4007836" y="5147724"/>
            <a:ext cx="389299" cy="705718"/>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0B0886B-23F6-4162-BC14-CD701AAAC6DE}"/>
              </a:ext>
            </a:extLst>
          </p:cNvPr>
          <p:cNvSpPr txBox="1"/>
          <p:nvPr/>
        </p:nvSpPr>
        <p:spPr>
          <a:xfrm>
            <a:off x="3426313" y="5183438"/>
            <a:ext cx="914400" cy="914400"/>
          </a:xfrm>
          <a:prstGeom prst="rect">
            <a:avLst/>
          </a:prstGeom>
          <a:noFill/>
        </p:spPr>
        <p:txBody>
          <a:bodyPr wrap="none" rtlCol="0">
            <a:noAutofit/>
          </a:bodyPr>
          <a:lstStyle/>
          <a:p>
            <a:pPr algn="l"/>
            <a:r>
              <a:rPr lang="en-US" sz="2800" b="1" dirty="0"/>
              <a:t>~</a:t>
            </a:r>
          </a:p>
        </p:txBody>
      </p:sp>
      <p:sp>
        <p:nvSpPr>
          <p:cNvPr id="19" name="Arrow: Down 18">
            <a:extLst>
              <a:ext uri="{FF2B5EF4-FFF2-40B4-BE49-F238E27FC236}">
                <a16:creationId xmlns:a16="http://schemas.microsoft.com/office/drawing/2014/main" id="{FB54142F-7B26-42ED-91C3-77C54EB874CE}"/>
              </a:ext>
            </a:extLst>
          </p:cNvPr>
          <p:cNvSpPr/>
          <p:nvPr/>
        </p:nvSpPr>
        <p:spPr>
          <a:xfrm>
            <a:off x="7342391" y="3824537"/>
            <a:ext cx="389299" cy="705718"/>
          </a:xfrm>
          <a:prstGeom prst="down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98FFF86-A57D-463A-A5AC-E68EBFA941AC}"/>
              </a:ext>
            </a:extLst>
          </p:cNvPr>
          <p:cNvSpPr txBox="1"/>
          <p:nvPr/>
        </p:nvSpPr>
        <p:spPr>
          <a:xfrm>
            <a:off x="7839212" y="3822131"/>
            <a:ext cx="914400" cy="914400"/>
          </a:xfrm>
          <a:prstGeom prst="rect">
            <a:avLst/>
          </a:prstGeom>
          <a:noFill/>
        </p:spPr>
        <p:txBody>
          <a:bodyPr wrap="none" rtlCol="0">
            <a:noAutofit/>
          </a:bodyPr>
          <a:lstStyle/>
          <a:p>
            <a:pPr algn="ctr"/>
            <a:r>
              <a:rPr lang="en-US" b="1" dirty="0"/>
              <a:t>Safer </a:t>
            </a:r>
          </a:p>
          <a:p>
            <a:pPr algn="ctr"/>
            <a:r>
              <a:rPr lang="en-US" b="1" dirty="0"/>
              <a:t>Rx Chem</a:t>
            </a:r>
          </a:p>
        </p:txBody>
      </p:sp>
      <p:sp>
        <p:nvSpPr>
          <p:cNvPr id="21" name="Arrow: Down 20">
            <a:extLst>
              <a:ext uri="{FF2B5EF4-FFF2-40B4-BE49-F238E27FC236}">
                <a16:creationId xmlns:a16="http://schemas.microsoft.com/office/drawing/2014/main" id="{6AB0B6BA-F57E-4019-8C81-A4CC4F09CF38}"/>
              </a:ext>
            </a:extLst>
          </p:cNvPr>
          <p:cNvSpPr/>
          <p:nvPr/>
        </p:nvSpPr>
        <p:spPr>
          <a:xfrm>
            <a:off x="9448996" y="3824537"/>
            <a:ext cx="389299" cy="705718"/>
          </a:xfrm>
          <a:prstGeom prst="down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D065376-BAEA-4D32-B56B-2105C7A5E5D8}"/>
              </a:ext>
            </a:extLst>
          </p:cNvPr>
          <p:cNvSpPr txBox="1"/>
          <p:nvPr/>
        </p:nvSpPr>
        <p:spPr>
          <a:xfrm>
            <a:off x="8867473" y="3860251"/>
            <a:ext cx="914400" cy="914400"/>
          </a:xfrm>
          <a:prstGeom prst="rect">
            <a:avLst/>
          </a:prstGeom>
          <a:noFill/>
        </p:spPr>
        <p:txBody>
          <a:bodyPr wrap="none" rtlCol="0">
            <a:noAutofit/>
          </a:bodyPr>
          <a:lstStyle/>
          <a:p>
            <a:pPr algn="l"/>
            <a:r>
              <a:rPr lang="en-US" sz="2800" b="1" dirty="0"/>
              <a:t>~</a:t>
            </a:r>
          </a:p>
        </p:txBody>
      </p:sp>
      <p:sp>
        <p:nvSpPr>
          <p:cNvPr id="24" name="Arrow: Down 23">
            <a:extLst>
              <a:ext uri="{FF2B5EF4-FFF2-40B4-BE49-F238E27FC236}">
                <a16:creationId xmlns:a16="http://schemas.microsoft.com/office/drawing/2014/main" id="{F7A19AEA-17AC-408E-ACF1-7E321E6AC274}"/>
              </a:ext>
            </a:extLst>
          </p:cNvPr>
          <p:cNvSpPr/>
          <p:nvPr/>
        </p:nvSpPr>
        <p:spPr>
          <a:xfrm>
            <a:off x="7351446" y="5142193"/>
            <a:ext cx="389299" cy="705718"/>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40C806C-3328-4C29-9628-FB1F62DAC1C6}"/>
              </a:ext>
            </a:extLst>
          </p:cNvPr>
          <p:cNvSpPr txBox="1"/>
          <p:nvPr/>
        </p:nvSpPr>
        <p:spPr>
          <a:xfrm>
            <a:off x="7864667" y="5037852"/>
            <a:ext cx="914400" cy="914400"/>
          </a:xfrm>
          <a:prstGeom prst="rect">
            <a:avLst/>
          </a:prstGeom>
          <a:noFill/>
        </p:spPr>
        <p:txBody>
          <a:bodyPr wrap="none" rtlCol="0">
            <a:noAutofit/>
          </a:bodyPr>
          <a:lstStyle/>
          <a:p>
            <a:pPr algn="ctr"/>
            <a:r>
              <a:rPr lang="en-US" b="1" dirty="0"/>
              <a:t>Eliminate</a:t>
            </a:r>
          </a:p>
          <a:p>
            <a:pPr algn="ctr"/>
            <a:r>
              <a:rPr lang="en-US" b="1" dirty="0"/>
              <a:t>Precious </a:t>
            </a:r>
          </a:p>
          <a:p>
            <a:pPr algn="ctr"/>
            <a:r>
              <a:rPr lang="en-US" b="1" dirty="0"/>
              <a:t>Metals</a:t>
            </a:r>
          </a:p>
        </p:txBody>
      </p:sp>
      <p:sp>
        <p:nvSpPr>
          <p:cNvPr id="26" name="Arrow: Down 25">
            <a:extLst>
              <a:ext uri="{FF2B5EF4-FFF2-40B4-BE49-F238E27FC236}">
                <a16:creationId xmlns:a16="http://schemas.microsoft.com/office/drawing/2014/main" id="{3F8A95C0-BF45-43BA-9CD9-7C1B2AE907F1}"/>
              </a:ext>
            </a:extLst>
          </p:cNvPr>
          <p:cNvSpPr/>
          <p:nvPr/>
        </p:nvSpPr>
        <p:spPr>
          <a:xfrm>
            <a:off x="9557636" y="5142193"/>
            <a:ext cx="389299" cy="705718"/>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A6188978-D5E9-478A-B7D9-279565305B54}"/>
              </a:ext>
            </a:extLst>
          </p:cNvPr>
          <p:cNvSpPr txBox="1"/>
          <p:nvPr/>
        </p:nvSpPr>
        <p:spPr>
          <a:xfrm>
            <a:off x="8976113" y="5177907"/>
            <a:ext cx="914400" cy="914400"/>
          </a:xfrm>
          <a:prstGeom prst="rect">
            <a:avLst/>
          </a:prstGeom>
          <a:noFill/>
        </p:spPr>
        <p:txBody>
          <a:bodyPr wrap="none" rtlCol="0">
            <a:noAutofit/>
          </a:bodyPr>
          <a:lstStyle/>
          <a:p>
            <a:pPr algn="l"/>
            <a:r>
              <a:rPr lang="en-US" sz="2800" b="1" dirty="0"/>
              <a:t>~</a:t>
            </a:r>
          </a:p>
        </p:txBody>
      </p:sp>
      <p:sp>
        <p:nvSpPr>
          <p:cNvPr id="28" name="TextBox 27">
            <a:extLst>
              <a:ext uri="{FF2B5EF4-FFF2-40B4-BE49-F238E27FC236}">
                <a16:creationId xmlns:a16="http://schemas.microsoft.com/office/drawing/2014/main" id="{77BE1BCF-EFEE-4396-AF9D-8DAE0ACD35DF}"/>
              </a:ext>
            </a:extLst>
          </p:cNvPr>
          <p:cNvSpPr txBox="1"/>
          <p:nvPr/>
        </p:nvSpPr>
        <p:spPr>
          <a:xfrm>
            <a:off x="9962618" y="3831625"/>
            <a:ext cx="914400" cy="914400"/>
          </a:xfrm>
          <a:prstGeom prst="rect">
            <a:avLst/>
          </a:prstGeom>
          <a:noFill/>
        </p:spPr>
        <p:txBody>
          <a:bodyPr wrap="none" rtlCol="0">
            <a:noAutofit/>
          </a:bodyPr>
          <a:lstStyle/>
          <a:p>
            <a:pPr algn="ctr"/>
            <a:r>
              <a:rPr lang="en-US" b="1" dirty="0"/>
              <a:t>Lower</a:t>
            </a:r>
          </a:p>
          <a:p>
            <a:pPr algn="ctr"/>
            <a:r>
              <a:rPr lang="en-US" b="1" dirty="0"/>
              <a:t>COM</a:t>
            </a:r>
          </a:p>
        </p:txBody>
      </p:sp>
      <p:sp>
        <p:nvSpPr>
          <p:cNvPr id="29" name="TextBox 28">
            <a:extLst>
              <a:ext uri="{FF2B5EF4-FFF2-40B4-BE49-F238E27FC236}">
                <a16:creationId xmlns:a16="http://schemas.microsoft.com/office/drawing/2014/main" id="{9BE06823-A3FB-4C45-8017-DAA2E6FDBC3F}"/>
              </a:ext>
            </a:extLst>
          </p:cNvPr>
          <p:cNvSpPr txBox="1"/>
          <p:nvPr/>
        </p:nvSpPr>
        <p:spPr>
          <a:xfrm>
            <a:off x="10018371" y="5177907"/>
            <a:ext cx="914400" cy="914400"/>
          </a:xfrm>
          <a:prstGeom prst="rect">
            <a:avLst/>
          </a:prstGeom>
          <a:noFill/>
        </p:spPr>
        <p:txBody>
          <a:bodyPr wrap="none" rtlCol="0">
            <a:noAutofit/>
          </a:bodyPr>
          <a:lstStyle/>
          <a:p>
            <a:pPr algn="ctr"/>
            <a:r>
              <a:rPr lang="en-US" b="1" dirty="0"/>
              <a:t>Lower</a:t>
            </a:r>
          </a:p>
          <a:p>
            <a:pPr algn="ctr"/>
            <a:r>
              <a:rPr lang="en-US" b="1" dirty="0"/>
              <a:t>COM</a:t>
            </a:r>
          </a:p>
        </p:txBody>
      </p:sp>
    </p:spTree>
    <p:extLst>
      <p:ext uri="{BB962C8B-B14F-4D97-AF65-F5344CB8AC3E}">
        <p14:creationId xmlns:p14="http://schemas.microsoft.com/office/powerpoint/2010/main" val="2012354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54961-31DC-4228-ABC2-0C11D37028AB}"/>
              </a:ext>
            </a:extLst>
          </p:cNvPr>
          <p:cNvSpPr>
            <a:spLocks noGrp="1"/>
          </p:cNvSpPr>
          <p:nvPr>
            <p:ph type="title"/>
          </p:nvPr>
        </p:nvSpPr>
        <p:spPr>
          <a:xfrm>
            <a:off x="114345" y="-205243"/>
            <a:ext cx="11064240" cy="822960"/>
          </a:xfrm>
        </p:spPr>
        <p:txBody>
          <a:bodyPr/>
          <a:lstStyle/>
          <a:p>
            <a:r>
              <a:rPr lang="en-US" dirty="0"/>
              <a:t>Route Selection Criteria – Manufacturing Complexity</a:t>
            </a:r>
          </a:p>
        </p:txBody>
      </p:sp>
      <p:sp>
        <p:nvSpPr>
          <p:cNvPr id="5" name="Slide Number Placeholder 4">
            <a:extLst>
              <a:ext uri="{FF2B5EF4-FFF2-40B4-BE49-F238E27FC236}">
                <a16:creationId xmlns:a16="http://schemas.microsoft.com/office/drawing/2014/main" id="{759CCC49-62ED-4BD8-B8BA-22F8891B0D48}"/>
              </a:ext>
            </a:extLst>
          </p:cNvPr>
          <p:cNvSpPr>
            <a:spLocks noGrp="1"/>
          </p:cNvSpPr>
          <p:nvPr>
            <p:ph type="sldNum" sz="quarter" idx="12"/>
          </p:nvPr>
        </p:nvSpPr>
        <p:spPr/>
        <p:txBody>
          <a:bodyPr/>
          <a:lstStyle/>
          <a:p>
            <a:fld id="{0165B0C6-AD63-4B9C-AB2F-9350F21B15E6}" type="slidenum">
              <a:rPr lang="en-US" smtClean="0"/>
              <a:pPr/>
              <a:t>12</a:t>
            </a:fld>
            <a:endParaRPr lang="en-US"/>
          </a:p>
        </p:txBody>
      </p:sp>
      <p:pic>
        <p:nvPicPr>
          <p:cNvPr id="6" name="Picture 5">
            <a:extLst>
              <a:ext uri="{FF2B5EF4-FFF2-40B4-BE49-F238E27FC236}">
                <a16:creationId xmlns:a16="http://schemas.microsoft.com/office/drawing/2014/main" id="{9A26314B-D9F7-42DA-85C6-E9D4955139C9}"/>
              </a:ext>
            </a:extLst>
          </p:cNvPr>
          <p:cNvPicPr/>
          <p:nvPr/>
        </p:nvPicPr>
        <p:blipFill rotWithShape="1">
          <a:blip r:embed="rId3"/>
          <a:srcRect l="18295" r="64807"/>
          <a:stretch/>
        </p:blipFill>
        <p:spPr>
          <a:xfrm>
            <a:off x="199176" y="1464398"/>
            <a:ext cx="1539089" cy="4677020"/>
          </a:xfrm>
          <a:prstGeom prst="rect">
            <a:avLst/>
          </a:prstGeom>
        </p:spPr>
      </p:pic>
      <p:sp>
        <p:nvSpPr>
          <p:cNvPr id="9" name="Content Placeholder 2">
            <a:extLst>
              <a:ext uri="{FF2B5EF4-FFF2-40B4-BE49-F238E27FC236}">
                <a16:creationId xmlns:a16="http://schemas.microsoft.com/office/drawing/2014/main" id="{7C7A8BE3-AF60-4566-8BDC-1F4D3F27AF27}"/>
              </a:ext>
            </a:extLst>
          </p:cNvPr>
          <p:cNvSpPr>
            <a:spLocks noGrp="1"/>
          </p:cNvSpPr>
          <p:nvPr>
            <p:ph idx="1"/>
          </p:nvPr>
        </p:nvSpPr>
        <p:spPr>
          <a:xfrm>
            <a:off x="2047109" y="753269"/>
            <a:ext cx="9679060" cy="4846320"/>
          </a:xfrm>
        </p:spPr>
        <p:txBody>
          <a:bodyPr/>
          <a:lstStyle/>
          <a:p>
            <a:pPr marL="342900" indent="-342900">
              <a:buFont typeface="Arial" panose="020B0604020202020204" pitchFamily="34" charset="0"/>
              <a:buChar char="•"/>
            </a:pPr>
            <a:r>
              <a:rPr lang="en-US" sz="2400" dirty="0"/>
              <a:t>Challenging questions centered on the ability for the selected chemistry to translate into process</a:t>
            </a:r>
          </a:p>
          <a:p>
            <a:pPr marL="342900" indent="-342900">
              <a:buFont typeface="Arial" panose="020B0604020202020204" pitchFamily="34" charset="0"/>
              <a:buChar char="•"/>
            </a:pPr>
            <a:r>
              <a:rPr lang="en-US" sz="2400" dirty="0"/>
              <a:t>Specialty equipment requirements that could limit where production can take place</a:t>
            </a:r>
          </a:p>
          <a:p>
            <a:pPr marL="342900" indent="-342900">
              <a:buFont typeface="Arial" panose="020B0604020202020204" pitchFamily="34" charset="0"/>
              <a:buChar char="•"/>
            </a:pPr>
            <a:r>
              <a:rPr lang="en-US" sz="2400" dirty="0"/>
              <a:t>High level ‘fit’ into envisioned manufacturing assets</a:t>
            </a:r>
            <a:endParaRPr lang="en-US" dirty="0"/>
          </a:p>
        </p:txBody>
      </p:sp>
      <p:graphicFrame>
        <p:nvGraphicFramePr>
          <p:cNvPr id="10" name="Object 6">
            <a:extLst>
              <a:ext uri="{FF2B5EF4-FFF2-40B4-BE49-F238E27FC236}">
                <a16:creationId xmlns:a16="http://schemas.microsoft.com/office/drawing/2014/main" id="{75C946F5-1BA8-47ED-9C81-A61B1FB61177}"/>
              </a:ext>
            </a:extLst>
          </p:cNvPr>
          <p:cNvGraphicFramePr>
            <a:graphicFrameLocks noChangeAspect="1"/>
          </p:cNvGraphicFramePr>
          <p:nvPr>
            <p:extLst>
              <p:ext uri="{D42A27DB-BD31-4B8C-83A1-F6EECF244321}">
                <p14:modId xmlns:p14="http://schemas.microsoft.com/office/powerpoint/2010/main" val="2811649223"/>
              </p:ext>
            </p:extLst>
          </p:nvPr>
        </p:nvGraphicFramePr>
        <p:xfrm>
          <a:off x="1738265" y="4004522"/>
          <a:ext cx="2706812" cy="1281446"/>
        </p:xfrm>
        <a:graphic>
          <a:graphicData uri="http://schemas.openxmlformats.org/presentationml/2006/ole">
            <mc:AlternateContent xmlns:mc="http://schemas.openxmlformats.org/markup-compatibility/2006">
              <mc:Choice xmlns:v="urn:schemas-microsoft-com:vml" Requires="v">
                <p:oleObj spid="_x0000_s1026" name="CS ChemDraw Drawing" r:id="rId4" imgW="3954399" imgH="1872615" progId="ChemDraw.Document.6.0">
                  <p:embed/>
                </p:oleObj>
              </mc:Choice>
              <mc:Fallback>
                <p:oleObj name="CS ChemDraw Drawing" r:id="rId4" imgW="3954399" imgH="1872615" progId="ChemDraw.Document.6.0">
                  <p:embed/>
                  <p:pic>
                    <p:nvPicPr>
                      <p:cNvPr id="10" name="Object 6">
                        <a:extLst>
                          <a:ext uri="{FF2B5EF4-FFF2-40B4-BE49-F238E27FC236}">
                            <a16:creationId xmlns:a16="http://schemas.microsoft.com/office/drawing/2014/main" id="{75C946F5-1BA8-47ED-9C81-A61B1FB61177}"/>
                          </a:ext>
                        </a:extLst>
                      </p:cNvPr>
                      <p:cNvPicPr>
                        <a:picLocks noChangeAspect="1" noChangeArrowheads="1"/>
                      </p:cNvPicPr>
                      <p:nvPr/>
                    </p:nvPicPr>
                    <p:blipFill>
                      <a:blip r:embed="rId5"/>
                      <a:srcRect/>
                      <a:stretch>
                        <a:fillRect/>
                      </a:stretch>
                    </p:blipFill>
                    <p:spPr bwMode="auto">
                      <a:xfrm>
                        <a:off x="1738265" y="4004522"/>
                        <a:ext cx="2706812" cy="1281446"/>
                      </a:xfrm>
                      <a:prstGeom prst="rect">
                        <a:avLst/>
                      </a:prstGeom>
                      <a:noFill/>
                      <a:ln>
                        <a:noFill/>
                      </a:ln>
                      <a:effectLst/>
                    </p:spPr>
                  </p:pic>
                </p:oleObj>
              </mc:Fallback>
            </mc:AlternateContent>
          </a:graphicData>
        </a:graphic>
      </p:graphicFrame>
      <p:graphicFrame>
        <p:nvGraphicFramePr>
          <p:cNvPr id="11" name="Object 10">
            <a:extLst>
              <a:ext uri="{FF2B5EF4-FFF2-40B4-BE49-F238E27FC236}">
                <a16:creationId xmlns:a16="http://schemas.microsoft.com/office/drawing/2014/main" id="{7911F9A1-8406-42C8-A8F2-9AECC18BE20A}"/>
              </a:ext>
            </a:extLst>
          </p:cNvPr>
          <p:cNvGraphicFramePr>
            <a:graphicFrameLocks noChangeAspect="1"/>
          </p:cNvGraphicFramePr>
          <p:nvPr>
            <p:extLst>
              <p:ext uri="{D42A27DB-BD31-4B8C-83A1-F6EECF244321}">
                <p14:modId xmlns:p14="http://schemas.microsoft.com/office/powerpoint/2010/main" val="454476196"/>
              </p:ext>
            </p:extLst>
          </p:nvPr>
        </p:nvGraphicFramePr>
        <p:xfrm>
          <a:off x="9795850" y="3788540"/>
          <a:ext cx="2272688" cy="1531074"/>
        </p:xfrm>
        <a:graphic>
          <a:graphicData uri="http://schemas.openxmlformats.org/presentationml/2006/ole">
            <mc:AlternateContent xmlns:mc="http://schemas.openxmlformats.org/markup-compatibility/2006">
              <mc:Choice xmlns:v="urn:schemas-microsoft-com:vml" Requires="v">
                <p:oleObj spid="_x0000_s1027" name="Document" r:id="rId6" imgW="5432918" imgH="3658749" progId="Word.Document.8">
                  <p:embed/>
                </p:oleObj>
              </mc:Choice>
              <mc:Fallback>
                <p:oleObj name="Document" r:id="rId6" imgW="5432918" imgH="3658749" progId="Word.Document.8">
                  <p:embed/>
                  <p:pic>
                    <p:nvPicPr>
                      <p:cNvPr id="11" name="Object 10">
                        <a:extLst>
                          <a:ext uri="{FF2B5EF4-FFF2-40B4-BE49-F238E27FC236}">
                            <a16:creationId xmlns:a16="http://schemas.microsoft.com/office/drawing/2014/main" id="{7911F9A1-8406-42C8-A8F2-9AECC18BE2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95850" y="3788540"/>
                        <a:ext cx="2272688" cy="1531074"/>
                      </a:xfrm>
                      <a:prstGeom prst="rect">
                        <a:avLst/>
                      </a:prstGeom>
                      <a:noFill/>
                      <a:ln>
                        <a:noFill/>
                      </a:ln>
                    </p:spPr>
                  </p:pic>
                </p:oleObj>
              </mc:Fallback>
            </mc:AlternateContent>
          </a:graphicData>
        </a:graphic>
      </p:graphicFrame>
      <p:sp>
        <p:nvSpPr>
          <p:cNvPr id="12" name="Right Arrow 4">
            <a:extLst>
              <a:ext uri="{FF2B5EF4-FFF2-40B4-BE49-F238E27FC236}">
                <a16:creationId xmlns:a16="http://schemas.microsoft.com/office/drawing/2014/main" id="{B6E10B6E-527E-43C9-A741-DC47366FE4BB}"/>
              </a:ext>
            </a:extLst>
          </p:cNvPr>
          <p:cNvSpPr/>
          <p:nvPr/>
        </p:nvSpPr>
        <p:spPr bwMode="auto">
          <a:xfrm>
            <a:off x="9245820" y="4508933"/>
            <a:ext cx="477787" cy="264948"/>
          </a:xfrm>
          <a:prstGeom prst="rightArrow">
            <a:avLst/>
          </a:prstGeom>
          <a:noFill/>
          <a:ln w="22225" cap="flat" cmpd="sng" algn="ctr">
            <a:solidFill>
              <a:srgbClr val="0000FF"/>
            </a:solidFill>
            <a:prstDash val="solid"/>
            <a:round/>
            <a:headEnd type="none" w="med" len="med"/>
            <a:tailEnd type="triangle" w="med" len="med"/>
          </a:ln>
          <a:effectLst/>
        </p:spPr>
        <p:txBody>
          <a:bodyPr vert="horz" wrap="square" lIns="68580" tIns="34290" rIns="68580" bIns="34290" numCol="1" rtlCol="0" anchor="t" anchorCtr="0" compatLnSpc="1">
            <a:prstTxWarp prst="textNoShape">
              <a:avLst/>
            </a:prstTxWarp>
          </a:bodyPr>
          <a:lstStyle/>
          <a:p>
            <a:pPr defTabSz="725091" fontAlgn="base">
              <a:spcBef>
                <a:spcPct val="0"/>
              </a:spcBef>
              <a:spcAft>
                <a:spcPct val="0"/>
              </a:spcAft>
              <a:tabLst>
                <a:tab pos="86916" algn="l"/>
              </a:tabLst>
            </a:pPr>
            <a:endParaRPr lang="en-US" sz="1050">
              <a:solidFill>
                <a:srgbClr val="000000"/>
              </a:solidFill>
              <a:latin typeface="Arial Narrow" pitchFamily="34" charset="0"/>
            </a:endParaRPr>
          </a:p>
        </p:txBody>
      </p:sp>
      <p:graphicFrame>
        <p:nvGraphicFramePr>
          <p:cNvPr id="13" name="Object 12">
            <a:extLst>
              <a:ext uri="{FF2B5EF4-FFF2-40B4-BE49-F238E27FC236}">
                <a16:creationId xmlns:a16="http://schemas.microsoft.com/office/drawing/2014/main" id="{ACEF3740-6223-4C29-A0BB-D6A9C2F3CBCA}"/>
              </a:ext>
            </a:extLst>
          </p:cNvPr>
          <p:cNvGraphicFramePr>
            <a:graphicFrameLocks noChangeAspect="1"/>
          </p:cNvGraphicFramePr>
          <p:nvPr>
            <p:extLst>
              <p:ext uri="{D42A27DB-BD31-4B8C-83A1-F6EECF244321}">
                <p14:modId xmlns:p14="http://schemas.microsoft.com/office/powerpoint/2010/main" val="3818488900"/>
              </p:ext>
            </p:extLst>
          </p:nvPr>
        </p:nvGraphicFramePr>
        <p:xfrm>
          <a:off x="5253231" y="3561474"/>
          <a:ext cx="3824247" cy="2424814"/>
        </p:xfrm>
        <a:graphic>
          <a:graphicData uri="http://schemas.openxmlformats.org/presentationml/2006/ole">
            <mc:AlternateContent xmlns:mc="http://schemas.openxmlformats.org/markup-compatibility/2006">
              <mc:Choice xmlns:v="urn:schemas-microsoft-com:vml" Requires="v">
                <p:oleObj spid="_x0000_s1028" name="CS ChemDraw Drawing" r:id="rId8" imgW="5103360" imgH="3237120" progId="ChemDraw.Document.6.0">
                  <p:embed/>
                </p:oleObj>
              </mc:Choice>
              <mc:Fallback>
                <p:oleObj name="CS ChemDraw Drawing" r:id="rId8" imgW="5103360" imgH="3237120" progId="ChemDraw.Document.6.0">
                  <p:embed/>
                  <p:pic>
                    <p:nvPicPr>
                      <p:cNvPr id="13" name="Object 12">
                        <a:extLst>
                          <a:ext uri="{FF2B5EF4-FFF2-40B4-BE49-F238E27FC236}">
                            <a16:creationId xmlns:a16="http://schemas.microsoft.com/office/drawing/2014/main" id="{ACEF3740-6223-4C29-A0BB-D6A9C2F3CBCA}"/>
                          </a:ext>
                        </a:extLst>
                      </p:cNvPr>
                      <p:cNvPicPr/>
                      <p:nvPr/>
                    </p:nvPicPr>
                    <p:blipFill>
                      <a:blip r:embed="rId9"/>
                      <a:stretch>
                        <a:fillRect/>
                      </a:stretch>
                    </p:blipFill>
                    <p:spPr>
                      <a:xfrm>
                        <a:off x="5253231" y="3561474"/>
                        <a:ext cx="3824247" cy="2424814"/>
                      </a:xfrm>
                      <a:prstGeom prst="rect">
                        <a:avLst/>
                      </a:prstGeom>
                    </p:spPr>
                  </p:pic>
                </p:oleObj>
              </mc:Fallback>
            </mc:AlternateContent>
          </a:graphicData>
        </a:graphic>
      </p:graphicFrame>
      <p:sp>
        <p:nvSpPr>
          <p:cNvPr id="14" name="Right Arrow 4">
            <a:extLst>
              <a:ext uri="{FF2B5EF4-FFF2-40B4-BE49-F238E27FC236}">
                <a16:creationId xmlns:a16="http://schemas.microsoft.com/office/drawing/2014/main" id="{BCF8624C-ADE4-48CB-8C00-B7B04F5CD9F1}"/>
              </a:ext>
            </a:extLst>
          </p:cNvPr>
          <p:cNvSpPr/>
          <p:nvPr/>
        </p:nvSpPr>
        <p:spPr bwMode="auto">
          <a:xfrm>
            <a:off x="4563455" y="4508933"/>
            <a:ext cx="380932" cy="264948"/>
          </a:xfrm>
          <a:prstGeom prst="rightArrow">
            <a:avLst/>
          </a:prstGeom>
          <a:noFill/>
          <a:ln w="22225" cap="flat" cmpd="sng" algn="ctr">
            <a:solidFill>
              <a:srgbClr val="0000FF"/>
            </a:solidFill>
            <a:prstDash val="solid"/>
            <a:round/>
            <a:headEnd type="none" w="med" len="med"/>
            <a:tailEnd type="triangle" w="med" len="med"/>
          </a:ln>
          <a:effectLst/>
        </p:spPr>
        <p:txBody>
          <a:bodyPr vert="horz" wrap="square" lIns="68580" tIns="34290" rIns="68580" bIns="34290" numCol="1" rtlCol="0" anchor="t" anchorCtr="0" compatLnSpc="1">
            <a:prstTxWarp prst="textNoShape">
              <a:avLst/>
            </a:prstTxWarp>
          </a:bodyPr>
          <a:lstStyle/>
          <a:p>
            <a:pPr defTabSz="725091" fontAlgn="base">
              <a:spcBef>
                <a:spcPct val="0"/>
              </a:spcBef>
              <a:spcAft>
                <a:spcPct val="0"/>
              </a:spcAft>
              <a:tabLst>
                <a:tab pos="86916" algn="l"/>
              </a:tabLst>
            </a:pPr>
            <a:endParaRPr lang="en-US" sz="1050">
              <a:solidFill>
                <a:srgbClr val="000000"/>
              </a:solidFill>
              <a:latin typeface="Arial Narrow" pitchFamily="34" charset="0"/>
            </a:endParaRPr>
          </a:p>
        </p:txBody>
      </p:sp>
    </p:spTree>
    <p:extLst>
      <p:ext uri="{BB962C8B-B14F-4D97-AF65-F5344CB8AC3E}">
        <p14:creationId xmlns:p14="http://schemas.microsoft.com/office/powerpoint/2010/main" val="25464049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54961-31DC-4228-ABC2-0C11D37028AB}"/>
              </a:ext>
            </a:extLst>
          </p:cNvPr>
          <p:cNvSpPr>
            <a:spLocks noGrp="1"/>
          </p:cNvSpPr>
          <p:nvPr>
            <p:ph type="title"/>
          </p:nvPr>
        </p:nvSpPr>
        <p:spPr>
          <a:xfrm>
            <a:off x="114345" y="-205243"/>
            <a:ext cx="11064240" cy="822960"/>
          </a:xfrm>
        </p:spPr>
        <p:txBody>
          <a:bodyPr/>
          <a:lstStyle/>
          <a:p>
            <a:r>
              <a:rPr lang="en-US" dirty="0"/>
              <a:t>Route Selection Criteria – EH&amp;S</a:t>
            </a:r>
          </a:p>
        </p:txBody>
      </p:sp>
      <p:sp>
        <p:nvSpPr>
          <p:cNvPr id="5" name="Slide Number Placeholder 4">
            <a:extLst>
              <a:ext uri="{FF2B5EF4-FFF2-40B4-BE49-F238E27FC236}">
                <a16:creationId xmlns:a16="http://schemas.microsoft.com/office/drawing/2014/main" id="{759CCC49-62ED-4BD8-B8BA-22F8891B0D48}"/>
              </a:ext>
            </a:extLst>
          </p:cNvPr>
          <p:cNvSpPr>
            <a:spLocks noGrp="1"/>
          </p:cNvSpPr>
          <p:nvPr>
            <p:ph type="sldNum" sz="quarter" idx="12"/>
          </p:nvPr>
        </p:nvSpPr>
        <p:spPr/>
        <p:txBody>
          <a:bodyPr/>
          <a:lstStyle/>
          <a:p>
            <a:fld id="{0165B0C6-AD63-4B9C-AB2F-9350F21B15E6}" type="slidenum">
              <a:rPr lang="en-US" smtClean="0"/>
              <a:pPr/>
              <a:t>13</a:t>
            </a:fld>
            <a:endParaRPr lang="en-US"/>
          </a:p>
        </p:txBody>
      </p:sp>
      <p:pic>
        <p:nvPicPr>
          <p:cNvPr id="6" name="Picture 5">
            <a:extLst>
              <a:ext uri="{FF2B5EF4-FFF2-40B4-BE49-F238E27FC236}">
                <a16:creationId xmlns:a16="http://schemas.microsoft.com/office/drawing/2014/main" id="{9A26314B-D9F7-42DA-85C6-E9D4955139C9}"/>
              </a:ext>
            </a:extLst>
          </p:cNvPr>
          <p:cNvPicPr/>
          <p:nvPr/>
        </p:nvPicPr>
        <p:blipFill rotWithShape="1">
          <a:blip r:embed="rId2"/>
          <a:srcRect l="34895" r="49599"/>
          <a:stretch/>
        </p:blipFill>
        <p:spPr>
          <a:xfrm>
            <a:off x="190123" y="1382917"/>
            <a:ext cx="1412340" cy="4677020"/>
          </a:xfrm>
          <a:prstGeom prst="rect">
            <a:avLst/>
          </a:prstGeom>
        </p:spPr>
      </p:pic>
      <p:sp>
        <p:nvSpPr>
          <p:cNvPr id="9" name="Content Placeholder 2">
            <a:extLst>
              <a:ext uri="{FF2B5EF4-FFF2-40B4-BE49-F238E27FC236}">
                <a16:creationId xmlns:a16="http://schemas.microsoft.com/office/drawing/2014/main" id="{2751D5FD-3E19-42DE-ACE0-2BA0B89017E3}"/>
              </a:ext>
            </a:extLst>
          </p:cNvPr>
          <p:cNvSpPr>
            <a:spLocks noGrp="1"/>
          </p:cNvSpPr>
          <p:nvPr>
            <p:ph idx="1"/>
          </p:nvPr>
        </p:nvSpPr>
        <p:spPr>
          <a:xfrm>
            <a:off x="1961252" y="1213617"/>
            <a:ext cx="9679060" cy="4846320"/>
          </a:xfrm>
        </p:spPr>
        <p:txBody>
          <a:bodyPr/>
          <a:lstStyle/>
          <a:p>
            <a:pPr marL="342900" indent="-342900">
              <a:buFont typeface="Arial" panose="020B0604020202020204" pitchFamily="34" charset="0"/>
              <a:buChar char="•"/>
            </a:pPr>
            <a:r>
              <a:rPr lang="en-US" sz="2400" dirty="0"/>
              <a:t>All waste is not created equally (go beyond a singular PMI #)</a:t>
            </a:r>
          </a:p>
          <a:p>
            <a:pPr marL="571500" lvl="1" indent="-342900"/>
            <a:r>
              <a:rPr lang="en-US" dirty="0"/>
              <a:t>More details process information allows for a more thorough comparison (organic/aqueous/solid)</a:t>
            </a:r>
          </a:p>
          <a:p>
            <a:pPr marL="571500" lvl="1" indent="-342900"/>
            <a:r>
              <a:rPr lang="en-US" dirty="0"/>
              <a:t>“Show-stopping” issues regarding waste are identified</a:t>
            </a:r>
          </a:p>
          <a:p>
            <a:pPr marL="571500" lvl="1" indent="-342900"/>
            <a:r>
              <a:rPr lang="en-US" dirty="0"/>
              <a:t>Detailed discussion conducted with our manufacturing teams and Subject Matter Experts (SME)</a:t>
            </a:r>
          </a:p>
          <a:p>
            <a:pPr marL="571500" lvl="1" indent="-342900"/>
            <a:endParaRPr lang="en-US" dirty="0"/>
          </a:p>
          <a:p>
            <a:pPr marL="342900" indent="-342900">
              <a:buFont typeface="Arial" panose="020B0604020202020204" pitchFamily="34" charset="0"/>
              <a:buChar char="•"/>
            </a:pPr>
            <a:r>
              <a:rPr lang="en-US" sz="2400" dirty="0"/>
              <a:t>Reactive chem analysis complete with key hazards identified</a:t>
            </a:r>
          </a:p>
          <a:p>
            <a:pPr marL="571500" lvl="1" indent="-342900"/>
            <a:r>
              <a:rPr lang="en-US" dirty="0"/>
              <a:t>Again, a key focus on “show-stopping” issues has typically been completed</a:t>
            </a:r>
          </a:p>
          <a:p>
            <a:pPr marL="571500" lvl="1" indent="-342900"/>
            <a:r>
              <a:rPr lang="en-US" dirty="0"/>
              <a:t>Areas of significant engineering controls also identified</a:t>
            </a:r>
          </a:p>
        </p:txBody>
      </p:sp>
    </p:spTree>
    <p:extLst>
      <p:ext uri="{BB962C8B-B14F-4D97-AF65-F5344CB8AC3E}">
        <p14:creationId xmlns:p14="http://schemas.microsoft.com/office/powerpoint/2010/main" val="22732915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F345A-2CA3-41CB-8207-109B4DFBA7B0}"/>
              </a:ext>
            </a:extLst>
          </p:cNvPr>
          <p:cNvSpPr>
            <a:spLocks noGrp="1"/>
          </p:cNvSpPr>
          <p:nvPr>
            <p:ph type="title"/>
          </p:nvPr>
        </p:nvSpPr>
        <p:spPr>
          <a:xfrm>
            <a:off x="103321" y="-267663"/>
            <a:ext cx="11064240" cy="822960"/>
          </a:xfrm>
        </p:spPr>
        <p:txBody>
          <a:bodyPr/>
          <a:lstStyle/>
          <a:p>
            <a:r>
              <a:rPr lang="en-US" dirty="0"/>
              <a:t>Route Selection Criteria – Sustainability</a:t>
            </a:r>
          </a:p>
        </p:txBody>
      </p:sp>
      <p:sp>
        <p:nvSpPr>
          <p:cNvPr id="3" name="Content Placeholder 2">
            <a:extLst>
              <a:ext uri="{FF2B5EF4-FFF2-40B4-BE49-F238E27FC236}">
                <a16:creationId xmlns:a16="http://schemas.microsoft.com/office/drawing/2014/main" id="{A98E3DFE-655E-4612-BB24-8A5FF556FA3A}"/>
              </a:ext>
            </a:extLst>
          </p:cNvPr>
          <p:cNvSpPr>
            <a:spLocks noGrp="1"/>
          </p:cNvSpPr>
          <p:nvPr>
            <p:ph idx="1"/>
          </p:nvPr>
        </p:nvSpPr>
        <p:spPr>
          <a:xfrm>
            <a:off x="2022269" y="1280160"/>
            <a:ext cx="10075463" cy="4846320"/>
          </a:xfrm>
        </p:spPr>
        <p:txBody>
          <a:bodyPr/>
          <a:lstStyle/>
          <a:p>
            <a:r>
              <a:rPr lang="en-US" sz="2400"/>
              <a:t>Green Chemistry #5 - </a:t>
            </a:r>
            <a:r>
              <a:rPr lang="en-US" sz="2400" dirty="0"/>
              <a:t>Increase Energy Efficiency</a:t>
            </a:r>
          </a:p>
          <a:p>
            <a:r>
              <a:rPr lang="en-US" sz="1800" dirty="0"/>
              <a:t>Cryogenic conditions can significantly add to energy consumption</a:t>
            </a:r>
          </a:p>
          <a:p>
            <a:endParaRPr lang="en-US" dirty="0"/>
          </a:p>
        </p:txBody>
      </p:sp>
      <p:sp>
        <p:nvSpPr>
          <p:cNvPr id="5" name="Slide Number Placeholder 4">
            <a:extLst>
              <a:ext uri="{FF2B5EF4-FFF2-40B4-BE49-F238E27FC236}">
                <a16:creationId xmlns:a16="http://schemas.microsoft.com/office/drawing/2014/main" id="{A37D9D92-8B60-4E36-99FB-B5E1B23BCF12}"/>
              </a:ext>
            </a:extLst>
          </p:cNvPr>
          <p:cNvSpPr>
            <a:spLocks noGrp="1"/>
          </p:cNvSpPr>
          <p:nvPr>
            <p:ph type="sldNum" sz="quarter" idx="12"/>
          </p:nvPr>
        </p:nvSpPr>
        <p:spPr/>
        <p:txBody>
          <a:bodyPr/>
          <a:lstStyle/>
          <a:p>
            <a:fld id="{0165B0C6-AD63-4B9C-AB2F-9350F21B15E6}" type="slidenum">
              <a:rPr lang="en-US" smtClean="0"/>
              <a:pPr/>
              <a:t>14</a:t>
            </a:fld>
            <a:endParaRPr lang="en-US"/>
          </a:p>
        </p:txBody>
      </p:sp>
      <p:pic>
        <p:nvPicPr>
          <p:cNvPr id="6" name="Picture 5">
            <a:extLst>
              <a:ext uri="{FF2B5EF4-FFF2-40B4-BE49-F238E27FC236}">
                <a16:creationId xmlns:a16="http://schemas.microsoft.com/office/drawing/2014/main" id="{4ED7C41C-6080-4D09-AEAC-A0D43580CE2F}"/>
              </a:ext>
            </a:extLst>
          </p:cNvPr>
          <p:cNvPicPr/>
          <p:nvPr/>
        </p:nvPicPr>
        <p:blipFill rotWithShape="1">
          <a:blip r:embed="rId3"/>
          <a:srcRect l="80508" r="3347"/>
          <a:stretch/>
        </p:blipFill>
        <p:spPr>
          <a:xfrm>
            <a:off x="94268" y="1364810"/>
            <a:ext cx="1470581" cy="4677020"/>
          </a:xfrm>
          <a:prstGeom prst="rect">
            <a:avLst/>
          </a:prstGeom>
        </p:spPr>
      </p:pic>
      <p:graphicFrame>
        <p:nvGraphicFramePr>
          <p:cNvPr id="7" name="Object 6">
            <a:extLst>
              <a:ext uri="{FF2B5EF4-FFF2-40B4-BE49-F238E27FC236}">
                <a16:creationId xmlns:a16="http://schemas.microsoft.com/office/drawing/2014/main" id="{C2A4E035-A031-4722-86F3-5054F3665F46}"/>
              </a:ext>
            </a:extLst>
          </p:cNvPr>
          <p:cNvGraphicFramePr>
            <a:graphicFrameLocks noChangeAspect="1"/>
          </p:cNvGraphicFramePr>
          <p:nvPr>
            <p:extLst>
              <p:ext uri="{D42A27DB-BD31-4B8C-83A1-F6EECF244321}">
                <p14:modId xmlns:p14="http://schemas.microsoft.com/office/powerpoint/2010/main" val="1131777359"/>
              </p:ext>
            </p:extLst>
          </p:nvPr>
        </p:nvGraphicFramePr>
        <p:xfrm>
          <a:off x="2848895" y="2901064"/>
          <a:ext cx="7507367" cy="2241506"/>
        </p:xfrm>
        <a:graphic>
          <a:graphicData uri="http://schemas.openxmlformats.org/presentationml/2006/ole">
            <mc:AlternateContent xmlns:mc="http://schemas.openxmlformats.org/markup-compatibility/2006">
              <mc:Choice xmlns:v="urn:schemas-microsoft-com:vml" Requires="v">
                <p:oleObj spid="_x0000_s2050" name="CS ChemDraw Drawing" r:id="rId4" imgW="7208227" imgH="2143800" progId="ChemDraw.Document.6.0">
                  <p:embed/>
                </p:oleObj>
              </mc:Choice>
              <mc:Fallback>
                <p:oleObj name="CS ChemDraw Drawing" r:id="rId4" imgW="7208227" imgH="2143800" progId="ChemDraw.Document.6.0">
                  <p:embed/>
                  <p:pic>
                    <p:nvPicPr>
                      <p:cNvPr id="7" name="Object 6">
                        <a:extLst>
                          <a:ext uri="{FF2B5EF4-FFF2-40B4-BE49-F238E27FC236}">
                            <a16:creationId xmlns:a16="http://schemas.microsoft.com/office/drawing/2014/main" id="{C2A4E035-A031-4722-86F3-5054F3665F46}"/>
                          </a:ext>
                        </a:extLst>
                      </p:cNvPr>
                      <p:cNvPicPr/>
                      <p:nvPr/>
                    </p:nvPicPr>
                    <p:blipFill>
                      <a:blip r:embed="rId5"/>
                      <a:stretch>
                        <a:fillRect/>
                      </a:stretch>
                    </p:blipFill>
                    <p:spPr>
                      <a:xfrm>
                        <a:off x="2848895" y="2901064"/>
                        <a:ext cx="7507367" cy="2241506"/>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A96217DF-86F4-4166-BC8E-88FEF87D0E13}"/>
              </a:ext>
            </a:extLst>
          </p:cNvPr>
          <p:cNvSpPr txBox="1"/>
          <p:nvPr/>
        </p:nvSpPr>
        <p:spPr>
          <a:xfrm>
            <a:off x="8982777" y="5995675"/>
            <a:ext cx="3114955" cy="261610"/>
          </a:xfrm>
          <a:prstGeom prst="rect">
            <a:avLst/>
          </a:prstGeom>
          <a:noFill/>
        </p:spPr>
        <p:txBody>
          <a:bodyPr wrap="none" rtlCol="0">
            <a:spAutoFit/>
          </a:bodyPr>
          <a:lstStyle/>
          <a:p>
            <a:r>
              <a:rPr lang="en-US" sz="1100" dirty="0"/>
              <a:t>Leng, </a:t>
            </a:r>
            <a:r>
              <a:rPr lang="en-US" sz="1100" i="1" dirty="0"/>
              <a:t>et al. Org. Proc. Res. Dev.</a:t>
            </a:r>
            <a:r>
              <a:rPr lang="en-US" sz="1100" dirty="0"/>
              <a:t> </a:t>
            </a:r>
            <a:r>
              <a:rPr lang="en-US" sz="1100" b="1" dirty="0"/>
              <a:t>2012</a:t>
            </a:r>
            <a:r>
              <a:rPr lang="en-US" sz="1100" dirty="0"/>
              <a:t>, </a:t>
            </a:r>
            <a:r>
              <a:rPr lang="en-US" sz="1100" i="1" dirty="0"/>
              <a:t>16</a:t>
            </a:r>
            <a:r>
              <a:rPr lang="en-US" sz="1100" dirty="0"/>
              <a:t>, 415</a:t>
            </a:r>
          </a:p>
        </p:txBody>
      </p:sp>
      <p:sp>
        <p:nvSpPr>
          <p:cNvPr id="9" name="Rectangle: Rounded Corners 8">
            <a:extLst>
              <a:ext uri="{FF2B5EF4-FFF2-40B4-BE49-F238E27FC236}">
                <a16:creationId xmlns:a16="http://schemas.microsoft.com/office/drawing/2014/main" id="{E504E10B-5422-48CD-9DF7-7E7D04F1C308}"/>
              </a:ext>
            </a:extLst>
          </p:cNvPr>
          <p:cNvSpPr/>
          <p:nvPr/>
        </p:nvSpPr>
        <p:spPr>
          <a:xfrm>
            <a:off x="103321" y="4689695"/>
            <a:ext cx="1470581" cy="316871"/>
          </a:xfrm>
          <a:prstGeom prst="roundRect">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49395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51A6-9DF2-43AC-BB59-8596258D5AD9}"/>
              </a:ext>
            </a:extLst>
          </p:cNvPr>
          <p:cNvSpPr>
            <a:spLocks noGrp="1"/>
          </p:cNvSpPr>
          <p:nvPr>
            <p:ph type="title"/>
          </p:nvPr>
        </p:nvSpPr>
        <p:spPr>
          <a:xfrm>
            <a:off x="471570" y="-274319"/>
            <a:ext cx="11064240" cy="822960"/>
          </a:xfrm>
        </p:spPr>
        <p:txBody>
          <a:bodyPr/>
          <a:lstStyle/>
          <a:p>
            <a:r>
              <a:rPr lang="en-US" dirty="0"/>
              <a:t>Route Selection (example Stage 3)</a:t>
            </a:r>
          </a:p>
        </p:txBody>
      </p:sp>
      <p:sp>
        <p:nvSpPr>
          <p:cNvPr id="5" name="Slide Number Placeholder 4">
            <a:extLst>
              <a:ext uri="{FF2B5EF4-FFF2-40B4-BE49-F238E27FC236}">
                <a16:creationId xmlns:a16="http://schemas.microsoft.com/office/drawing/2014/main" id="{A3C7F125-A372-47E4-B802-ED563502A438}"/>
              </a:ext>
            </a:extLst>
          </p:cNvPr>
          <p:cNvSpPr>
            <a:spLocks noGrp="1"/>
          </p:cNvSpPr>
          <p:nvPr>
            <p:ph type="sldNum" sz="quarter" idx="12"/>
          </p:nvPr>
        </p:nvSpPr>
        <p:spPr/>
        <p:txBody>
          <a:bodyPr/>
          <a:lstStyle/>
          <a:p>
            <a:fld id="{0165B0C6-AD63-4B9C-AB2F-9350F21B15E6}" type="slidenum">
              <a:rPr lang="en-US" smtClean="0"/>
              <a:pPr/>
              <a:t>15</a:t>
            </a:fld>
            <a:endParaRPr lang="en-US"/>
          </a:p>
        </p:txBody>
      </p:sp>
      <p:pic>
        <p:nvPicPr>
          <p:cNvPr id="6" name="Picture 5">
            <a:extLst>
              <a:ext uri="{FF2B5EF4-FFF2-40B4-BE49-F238E27FC236}">
                <a16:creationId xmlns:a16="http://schemas.microsoft.com/office/drawing/2014/main" id="{606E1A18-254F-4489-8B0F-BEE9937226EF}"/>
              </a:ext>
            </a:extLst>
          </p:cNvPr>
          <p:cNvPicPr>
            <a:picLocks noChangeAspect="1"/>
          </p:cNvPicPr>
          <p:nvPr/>
        </p:nvPicPr>
        <p:blipFill rotWithShape="1">
          <a:blip r:embed="rId2"/>
          <a:srcRect t="6197" r="12491"/>
          <a:stretch/>
        </p:blipFill>
        <p:spPr>
          <a:xfrm>
            <a:off x="1525436" y="705393"/>
            <a:ext cx="9141127" cy="4924697"/>
          </a:xfrm>
          <a:prstGeom prst="rect">
            <a:avLst/>
          </a:prstGeom>
        </p:spPr>
      </p:pic>
      <p:sp>
        <p:nvSpPr>
          <p:cNvPr id="7" name="TextBox 6">
            <a:extLst>
              <a:ext uri="{FF2B5EF4-FFF2-40B4-BE49-F238E27FC236}">
                <a16:creationId xmlns:a16="http://schemas.microsoft.com/office/drawing/2014/main" id="{81FA422A-01F6-4935-9D72-CBD52F7C49BF}"/>
              </a:ext>
            </a:extLst>
          </p:cNvPr>
          <p:cNvSpPr txBox="1"/>
          <p:nvPr/>
        </p:nvSpPr>
        <p:spPr>
          <a:xfrm>
            <a:off x="7068560" y="5568912"/>
            <a:ext cx="933650"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000000"/>
                </a:solidFill>
                <a:effectLst/>
                <a:uFillTx/>
                <a:latin typeface="+mj-lt"/>
                <a:ea typeface="+mj-ea"/>
                <a:cs typeface="+mj-cs"/>
                <a:sym typeface="Wingdings" panose="05000000000000000000" pitchFamily="2" charset="2"/>
              </a:rPr>
              <a:t></a:t>
            </a:r>
            <a:endParaRPr kumimoji="0" lang="en-US" sz="5400" b="0" i="0"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8658939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AFCF1-6600-418B-A910-3585E0EC3AE2}"/>
              </a:ext>
            </a:extLst>
          </p:cNvPr>
          <p:cNvSpPr>
            <a:spLocks noGrp="1"/>
          </p:cNvSpPr>
          <p:nvPr>
            <p:ph type="title"/>
          </p:nvPr>
        </p:nvSpPr>
        <p:spPr>
          <a:xfrm>
            <a:off x="576072" y="79237"/>
            <a:ext cx="11064240" cy="822960"/>
          </a:xfrm>
        </p:spPr>
        <p:txBody>
          <a:bodyPr/>
          <a:lstStyle/>
          <a:p>
            <a:r>
              <a:rPr lang="en-US" dirty="0"/>
              <a:t>Partnerships &amp; Opportunities</a:t>
            </a:r>
          </a:p>
        </p:txBody>
      </p:sp>
      <p:sp>
        <p:nvSpPr>
          <p:cNvPr id="3" name="Content Placeholder 2">
            <a:extLst>
              <a:ext uri="{FF2B5EF4-FFF2-40B4-BE49-F238E27FC236}">
                <a16:creationId xmlns:a16="http://schemas.microsoft.com/office/drawing/2014/main" id="{DF461187-0F44-40D8-8AFB-697A8E48162A}"/>
              </a:ext>
            </a:extLst>
          </p:cNvPr>
          <p:cNvSpPr>
            <a:spLocks noGrp="1"/>
          </p:cNvSpPr>
          <p:nvPr>
            <p:ph idx="1"/>
          </p:nvPr>
        </p:nvSpPr>
        <p:spPr>
          <a:xfrm>
            <a:off x="576072" y="1274058"/>
            <a:ext cx="11064240" cy="4846320"/>
          </a:xfrm>
        </p:spPr>
        <p:txBody>
          <a:bodyPr/>
          <a:lstStyle/>
          <a:p>
            <a:pPr marL="342900" indent="-342900">
              <a:buFont typeface="Arial" panose="020B0604020202020204" pitchFamily="34" charset="0"/>
              <a:buChar char="•"/>
            </a:pPr>
            <a:r>
              <a:rPr lang="en-US" sz="2400" dirty="0"/>
              <a:t>Keep/Maintain</a:t>
            </a:r>
          </a:p>
          <a:p>
            <a:pPr marL="571500" lvl="1" indent="-342900"/>
            <a:r>
              <a:rPr lang="en-US" dirty="0"/>
              <a:t>P2SAC Partnership (Advisory Board – Expansion into Sustainability)</a:t>
            </a:r>
          </a:p>
          <a:p>
            <a:pPr marL="571500" lvl="1" indent="-342900"/>
            <a:r>
              <a:rPr lang="en-US" dirty="0"/>
              <a:t>Academia &amp; Industry partnerships focused on Continuous Improvement &amp; Sustainability</a:t>
            </a:r>
          </a:p>
          <a:p>
            <a:pPr marL="571500" lvl="1" indent="-342900"/>
            <a:endParaRPr lang="en-US" dirty="0"/>
          </a:p>
          <a:p>
            <a:pPr marL="342900" indent="-342900">
              <a:buFont typeface="Arial" panose="020B0604020202020204" pitchFamily="34" charset="0"/>
              <a:buChar char="•"/>
            </a:pPr>
            <a:r>
              <a:rPr lang="en-US" sz="2400" dirty="0"/>
              <a:t>Opportunities (NSF Funding – Industry/Academia)</a:t>
            </a:r>
          </a:p>
          <a:p>
            <a:pPr marL="571500" lvl="1" indent="-342900"/>
            <a:r>
              <a:rPr lang="en-US" dirty="0"/>
              <a:t>Catalysis improvements (rational catalyst design)</a:t>
            </a:r>
          </a:p>
          <a:p>
            <a:pPr marL="571500" lvl="1" indent="-342900"/>
            <a:r>
              <a:rPr lang="en-US" dirty="0"/>
              <a:t>Process intensification opportunities (Flow/Modular/</a:t>
            </a:r>
            <a:r>
              <a:rPr lang="en-US" dirty="0" err="1"/>
              <a:t>etc</a:t>
            </a:r>
            <a:r>
              <a:rPr lang="en-US" dirty="0"/>
              <a:t>)</a:t>
            </a:r>
          </a:p>
          <a:p>
            <a:pPr lvl="2" indent="0">
              <a:buNone/>
            </a:pPr>
            <a:endParaRPr lang="en-US" dirty="0"/>
          </a:p>
        </p:txBody>
      </p:sp>
      <p:sp>
        <p:nvSpPr>
          <p:cNvPr id="5" name="Slide Number Placeholder 4">
            <a:extLst>
              <a:ext uri="{FF2B5EF4-FFF2-40B4-BE49-F238E27FC236}">
                <a16:creationId xmlns:a16="http://schemas.microsoft.com/office/drawing/2014/main" id="{D20E74B6-F953-4C90-AA97-E8A9C2FBBC1B}"/>
              </a:ext>
            </a:extLst>
          </p:cNvPr>
          <p:cNvSpPr>
            <a:spLocks noGrp="1"/>
          </p:cNvSpPr>
          <p:nvPr>
            <p:ph type="sldNum" sz="quarter" idx="12"/>
          </p:nvPr>
        </p:nvSpPr>
        <p:spPr/>
        <p:txBody>
          <a:bodyPr/>
          <a:lstStyle/>
          <a:p>
            <a:fld id="{0165B0C6-AD63-4B9C-AB2F-9350F21B15E6}" type="slidenum">
              <a:rPr lang="en-US" smtClean="0"/>
              <a:pPr/>
              <a:t>16</a:t>
            </a:fld>
            <a:endParaRPr lang="en-US"/>
          </a:p>
        </p:txBody>
      </p:sp>
    </p:spTree>
    <p:extLst>
      <p:ext uri="{BB962C8B-B14F-4D97-AF65-F5344CB8AC3E}">
        <p14:creationId xmlns:p14="http://schemas.microsoft.com/office/powerpoint/2010/main" val="15155664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68B95-6102-4F3E-B5AF-C2147955E113}"/>
              </a:ext>
            </a:extLst>
          </p:cNvPr>
          <p:cNvSpPr>
            <a:spLocks noGrp="1"/>
          </p:cNvSpPr>
          <p:nvPr>
            <p:ph type="title"/>
          </p:nvPr>
        </p:nvSpPr>
        <p:spPr>
          <a:xfrm>
            <a:off x="576072" y="182880"/>
            <a:ext cx="11064240" cy="822960"/>
          </a:xfrm>
        </p:spPr>
        <p:txBody>
          <a:bodyPr/>
          <a:lstStyle/>
          <a:p>
            <a:r>
              <a:rPr lang="en-US" dirty="0"/>
              <a:t>Summary</a:t>
            </a:r>
          </a:p>
        </p:txBody>
      </p:sp>
      <p:sp>
        <p:nvSpPr>
          <p:cNvPr id="3" name="Content Placeholder 2">
            <a:extLst>
              <a:ext uri="{FF2B5EF4-FFF2-40B4-BE49-F238E27FC236}">
                <a16:creationId xmlns:a16="http://schemas.microsoft.com/office/drawing/2014/main" id="{3C592F6C-D0EC-4FA1-B8E5-F7B6AFC02313}"/>
              </a:ext>
            </a:extLst>
          </p:cNvPr>
          <p:cNvSpPr>
            <a:spLocks noGrp="1"/>
          </p:cNvSpPr>
          <p:nvPr>
            <p:ph idx="1"/>
          </p:nvPr>
        </p:nvSpPr>
        <p:spPr/>
        <p:txBody>
          <a:bodyPr/>
          <a:lstStyle/>
          <a:p>
            <a:pPr marL="342900" indent="-342900">
              <a:buFont typeface="Arial" panose="020B0604020202020204" pitchFamily="34" charset="0"/>
              <a:buChar char="•"/>
            </a:pPr>
            <a:r>
              <a:rPr lang="en-US" sz="2400" dirty="0"/>
              <a:t>Corteva is actively developing and tracking measurable sustainability parameters</a:t>
            </a:r>
          </a:p>
          <a:p>
            <a:pPr marL="571500" lvl="1" indent="-342900"/>
            <a:r>
              <a:rPr lang="en-US" sz="2400" dirty="0"/>
              <a:t>Guide Research</a:t>
            </a:r>
          </a:p>
          <a:p>
            <a:pPr marL="571500" lvl="1" indent="-342900"/>
            <a:r>
              <a:rPr lang="en-US" sz="2400" dirty="0"/>
              <a:t>Make Decisions</a:t>
            </a:r>
          </a:p>
          <a:p>
            <a:pPr marL="571500" lvl="1" indent="-342900"/>
            <a:r>
              <a:rPr lang="en-US" sz="2400" dirty="0"/>
              <a:t>Drive Holistic Process Improvements</a:t>
            </a:r>
          </a:p>
          <a:p>
            <a:pPr marL="571500" lvl="1" indent="-342900"/>
            <a:r>
              <a:rPr lang="en-US" sz="2400" dirty="0">
                <a:solidFill>
                  <a:srgbClr val="000000"/>
                </a:solidFill>
                <a:latin typeface="+mj-lt"/>
                <a:ea typeface="+mj-ea"/>
                <a:cs typeface="+mj-cs"/>
                <a:sym typeface="Calibri"/>
              </a:rPr>
              <a:t>Relevancy in R&amp;D and manufacturing</a:t>
            </a:r>
            <a:endParaRPr lang="en-US" dirty="0"/>
          </a:p>
          <a:p>
            <a:pPr marL="571500" lvl="1" indent="-342900"/>
            <a:endParaRPr lang="en-US" dirty="0"/>
          </a:p>
          <a:p>
            <a:pPr marL="342900" indent="-342900">
              <a:buFont typeface="Arial" panose="020B0604020202020204" pitchFamily="34" charset="0"/>
              <a:buChar char="•"/>
            </a:pPr>
            <a:r>
              <a:rPr lang="en-US" sz="2400" dirty="0"/>
              <a:t>We look forward to expanding P2SAC further into the sustainability space through collaboration and active participation</a:t>
            </a:r>
            <a:endParaRPr lang="en-US" dirty="0"/>
          </a:p>
        </p:txBody>
      </p:sp>
      <p:sp>
        <p:nvSpPr>
          <p:cNvPr id="5" name="Slide Number Placeholder 4">
            <a:extLst>
              <a:ext uri="{FF2B5EF4-FFF2-40B4-BE49-F238E27FC236}">
                <a16:creationId xmlns:a16="http://schemas.microsoft.com/office/drawing/2014/main" id="{3C015B40-EFE0-4582-A910-DB463EFBCC6C}"/>
              </a:ext>
            </a:extLst>
          </p:cNvPr>
          <p:cNvSpPr>
            <a:spLocks noGrp="1"/>
          </p:cNvSpPr>
          <p:nvPr>
            <p:ph type="sldNum" sz="quarter" idx="12"/>
          </p:nvPr>
        </p:nvSpPr>
        <p:spPr/>
        <p:txBody>
          <a:bodyPr/>
          <a:lstStyle/>
          <a:p>
            <a:fld id="{0165B0C6-AD63-4B9C-AB2F-9350F21B15E6}" type="slidenum">
              <a:rPr lang="en-US" smtClean="0"/>
              <a:pPr/>
              <a:t>17</a:t>
            </a:fld>
            <a:endParaRPr lang="en-US"/>
          </a:p>
        </p:txBody>
      </p:sp>
    </p:spTree>
    <p:extLst>
      <p:ext uri="{BB962C8B-B14F-4D97-AF65-F5344CB8AC3E}">
        <p14:creationId xmlns:p14="http://schemas.microsoft.com/office/powerpoint/2010/main" val="14653132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1E8C8-C7DB-42F8-AB8F-DDFA3888BE01}"/>
              </a:ext>
            </a:extLst>
          </p:cNvPr>
          <p:cNvSpPr>
            <a:spLocks noGrp="1"/>
          </p:cNvSpPr>
          <p:nvPr>
            <p:ph type="title"/>
          </p:nvPr>
        </p:nvSpPr>
        <p:spPr>
          <a:xfrm>
            <a:off x="576072" y="-137160"/>
            <a:ext cx="11064240" cy="822960"/>
          </a:xfrm>
        </p:spPr>
        <p:txBody>
          <a:bodyPr/>
          <a:lstStyle/>
          <a:p>
            <a:r>
              <a:rPr lang="en-US" dirty="0"/>
              <a:t>Sustainability in Small Molecule Development</a:t>
            </a:r>
          </a:p>
        </p:txBody>
      </p:sp>
      <p:sp>
        <p:nvSpPr>
          <p:cNvPr id="3" name="Content Placeholder 2">
            <a:extLst>
              <a:ext uri="{FF2B5EF4-FFF2-40B4-BE49-F238E27FC236}">
                <a16:creationId xmlns:a16="http://schemas.microsoft.com/office/drawing/2014/main" id="{83CD6050-0561-4897-BAA4-5133AC375E4D}"/>
              </a:ext>
            </a:extLst>
          </p:cNvPr>
          <p:cNvSpPr>
            <a:spLocks noGrp="1"/>
          </p:cNvSpPr>
          <p:nvPr>
            <p:ph idx="1"/>
          </p:nvPr>
        </p:nvSpPr>
        <p:spPr>
          <a:xfrm>
            <a:off x="576072" y="1005840"/>
            <a:ext cx="11064240" cy="4846320"/>
          </a:xfrm>
        </p:spPr>
        <p:txBody>
          <a:bodyPr/>
          <a:lstStyle/>
          <a:p>
            <a:pPr marL="342900" indent="-342900">
              <a:buFont typeface="Arial" panose="020B0604020202020204" pitchFamily="34" charset="0"/>
              <a:buChar char="•"/>
            </a:pPr>
            <a:r>
              <a:rPr lang="en-US" sz="2400" dirty="0"/>
              <a:t>Corteva 2030 Sustainability Goals</a:t>
            </a:r>
          </a:p>
          <a:p>
            <a:pPr marL="342900" indent="-342900">
              <a:buFont typeface="Arial" panose="020B0604020202020204" pitchFamily="34" charset="0"/>
              <a:buChar char="•"/>
            </a:pPr>
            <a:r>
              <a:rPr lang="en-US" sz="2400" dirty="0"/>
              <a:t>Tools used in Process Development</a:t>
            </a:r>
          </a:p>
          <a:p>
            <a:pPr marL="342900" indent="-342900">
              <a:buFont typeface="Arial" panose="020B0604020202020204" pitchFamily="34" charset="0"/>
              <a:buChar char="•"/>
            </a:pPr>
            <a:r>
              <a:rPr lang="en-US" sz="2400" dirty="0"/>
              <a:t>Sustainability Scorecard – Why is this important?</a:t>
            </a:r>
          </a:p>
          <a:p>
            <a:pPr marL="571500" lvl="1" indent="-342900"/>
            <a:r>
              <a:rPr lang="en-US" sz="2000" dirty="0"/>
              <a:t>“If you can’t measure it, you can’t fix it” (i.e. know if we’re winning or losing)</a:t>
            </a:r>
          </a:p>
          <a:p>
            <a:pPr marL="571500" lvl="1" indent="-342900"/>
            <a:r>
              <a:rPr lang="en-US" sz="2000" dirty="0"/>
              <a:t>Data driven decision making – compare/contrast/select</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Partnership &amp; Opportunities</a:t>
            </a:r>
            <a:endParaRPr lang="en-US" sz="2000" dirty="0"/>
          </a:p>
          <a:p>
            <a:pPr marL="342900" indent="-342900"/>
            <a:endParaRPr lang="en-US" sz="2400" dirty="0"/>
          </a:p>
          <a:p>
            <a:pPr marL="342900" indent="-342900"/>
            <a:endParaRPr lang="en-US" sz="2400" dirty="0"/>
          </a:p>
        </p:txBody>
      </p:sp>
      <p:sp>
        <p:nvSpPr>
          <p:cNvPr id="7" name="Slide Number Placeholder 6">
            <a:extLst>
              <a:ext uri="{FF2B5EF4-FFF2-40B4-BE49-F238E27FC236}">
                <a16:creationId xmlns:a16="http://schemas.microsoft.com/office/drawing/2014/main" id="{3057E6D0-3BDB-42F1-B0D1-56E4CA6F83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65B0C6-AD63-4B9C-AB2F-9350F21B15E6}" type="slidenum">
              <a:rPr kumimoji="0" lang="en-US" sz="10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920953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B85AE2-4689-C94B-B516-88F854ED3E02}"/>
              </a:ext>
            </a:extLst>
          </p:cNvPr>
          <p:cNvSpPr txBox="1"/>
          <p:nvPr/>
        </p:nvSpPr>
        <p:spPr>
          <a:xfrm>
            <a:off x="14974645" y="6465346"/>
            <a:ext cx="0" cy="0"/>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pic>
        <p:nvPicPr>
          <p:cNvPr id="5" name="Picture 4" descr="A picture containing person, photo, man, holding&#10;&#10;Description automatically generated">
            <a:extLst>
              <a:ext uri="{FF2B5EF4-FFF2-40B4-BE49-F238E27FC236}">
                <a16:creationId xmlns:a16="http://schemas.microsoft.com/office/drawing/2014/main" id="{115882C6-B7ED-3A45-8636-35255AD3FC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91EB257B-0AF9-4A6D-ABCF-06EF8ECA48E7}"/>
              </a:ext>
            </a:extLst>
          </p:cNvPr>
          <p:cNvSpPr txBox="1"/>
          <p:nvPr/>
        </p:nvSpPr>
        <p:spPr>
          <a:xfrm>
            <a:off x="388857" y="5344155"/>
            <a:ext cx="616984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a:ln>
                  <a:noFill/>
                </a:ln>
                <a:solidFill>
                  <a:prstClr val="black"/>
                </a:solidFill>
                <a:effectLst/>
                <a:uLnTx/>
                <a:uFillTx/>
                <a:latin typeface="Arial"/>
                <a:ea typeface="+mn-ea"/>
                <a:cs typeface="+mn-cs"/>
                <a:hlinkClick r:id="rId4"/>
              </a:rPr>
              <a:t>https://youtu.be/m2Z8lFp2rCQ</a:t>
            </a:r>
            <a:endParaRPr kumimoji="0" lang="en-US" sz="1800" b="0" i="0" u="sng"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526354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social media post&#10;&#10;Description automatically generated">
            <a:extLst>
              <a:ext uri="{FF2B5EF4-FFF2-40B4-BE49-F238E27FC236}">
                <a16:creationId xmlns:a16="http://schemas.microsoft.com/office/drawing/2014/main" id="{C9780C34-3681-194D-ADB8-F78C32250D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1B8CD221-524D-4273-874A-164DACBDB253}"/>
              </a:ext>
            </a:extLst>
          </p:cNvPr>
          <p:cNvSpPr/>
          <p:nvPr/>
        </p:nvSpPr>
        <p:spPr>
          <a:xfrm>
            <a:off x="9403307" y="4428699"/>
            <a:ext cx="2483892" cy="457199"/>
          </a:xfrm>
          <a:prstGeom prst="rect">
            <a:avLst/>
          </a:prstGeom>
          <a:noFill/>
          <a:ln w="38100">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Star: 6 Points 1">
            <a:extLst>
              <a:ext uri="{FF2B5EF4-FFF2-40B4-BE49-F238E27FC236}">
                <a16:creationId xmlns:a16="http://schemas.microsoft.com/office/drawing/2014/main" id="{1ED34F70-6EB8-4E3C-BE30-3F47DAE36432}"/>
              </a:ext>
            </a:extLst>
          </p:cNvPr>
          <p:cNvSpPr/>
          <p:nvPr/>
        </p:nvSpPr>
        <p:spPr>
          <a:xfrm>
            <a:off x="8887112" y="4428699"/>
            <a:ext cx="422787" cy="457199"/>
          </a:xfrm>
          <a:prstGeom prst="star6">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894590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8022B-7904-4CB9-86F0-81EBE519E343}"/>
              </a:ext>
            </a:extLst>
          </p:cNvPr>
          <p:cNvSpPr>
            <a:spLocks noGrp="1"/>
          </p:cNvSpPr>
          <p:nvPr>
            <p:ph type="title"/>
          </p:nvPr>
        </p:nvSpPr>
        <p:spPr>
          <a:xfrm>
            <a:off x="576072" y="103991"/>
            <a:ext cx="11064240" cy="822960"/>
          </a:xfrm>
        </p:spPr>
        <p:txBody>
          <a:bodyPr/>
          <a:lstStyle/>
          <a:p>
            <a:r>
              <a:rPr lang="en-US"/>
              <a:t>R&amp;D Sustainable Innovation</a:t>
            </a:r>
          </a:p>
        </p:txBody>
      </p:sp>
      <p:sp>
        <p:nvSpPr>
          <p:cNvPr id="9" name="Content Placeholder 8">
            <a:extLst>
              <a:ext uri="{FF2B5EF4-FFF2-40B4-BE49-F238E27FC236}">
                <a16:creationId xmlns:a16="http://schemas.microsoft.com/office/drawing/2014/main" id="{78B1502E-054A-4772-8C2E-654561D26886}"/>
              </a:ext>
            </a:extLst>
          </p:cNvPr>
          <p:cNvSpPr>
            <a:spLocks noGrp="1"/>
          </p:cNvSpPr>
          <p:nvPr>
            <p:ph idx="1"/>
          </p:nvPr>
        </p:nvSpPr>
        <p:spPr/>
        <p:txBody>
          <a:bodyPr/>
          <a:lstStyle/>
          <a:p>
            <a:pPr marL="342900" indent="-342900">
              <a:buFont typeface="Wingdings" panose="05000000000000000000" pitchFamily="2" charset="2"/>
              <a:buChar char="Ø"/>
            </a:pPr>
            <a:r>
              <a:rPr lang="en-US"/>
              <a:t>Every newly developed Corteva Agriscience innovation from our pipeline will meet our sustainability criteria by 2025</a:t>
            </a:r>
          </a:p>
          <a:p>
            <a:pPr marL="342900" indent="-342900">
              <a:buFont typeface="Wingdings" panose="05000000000000000000" pitchFamily="2" charset="2"/>
              <a:buChar char="Ø"/>
            </a:pPr>
            <a:r>
              <a:rPr lang="en-US"/>
              <a:t>Sustainability assessed and tracked at every stage and applies to all pipeline projects.</a:t>
            </a:r>
          </a:p>
        </p:txBody>
      </p:sp>
      <p:sp>
        <p:nvSpPr>
          <p:cNvPr id="5" name="Slide Number Placeholder 4">
            <a:extLst>
              <a:ext uri="{FF2B5EF4-FFF2-40B4-BE49-F238E27FC236}">
                <a16:creationId xmlns:a16="http://schemas.microsoft.com/office/drawing/2014/main" id="{0CA23A76-FDAC-42C7-8F87-991C96FFE11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65B0C6-AD63-4B9C-AB2F-9350F21B15E6}" type="slidenum">
              <a:rPr kumimoji="0" lang="en-US" sz="10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a:ln>
                <a:noFill/>
              </a:ln>
              <a:solidFill>
                <a:prstClr val="white"/>
              </a:solidFill>
              <a:effectLst/>
              <a:uLnTx/>
              <a:uFillTx/>
              <a:latin typeface="Arial"/>
              <a:ea typeface="+mn-ea"/>
              <a:cs typeface="+mn-cs"/>
            </a:endParaRPr>
          </a:p>
        </p:txBody>
      </p:sp>
      <p:pic>
        <p:nvPicPr>
          <p:cNvPr id="8" name="Picture 7">
            <a:extLst>
              <a:ext uri="{FF2B5EF4-FFF2-40B4-BE49-F238E27FC236}">
                <a16:creationId xmlns:a16="http://schemas.microsoft.com/office/drawing/2014/main" id="{3200B9A6-19F4-4100-840F-A27258468E09}"/>
              </a:ext>
            </a:extLst>
          </p:cNvPr>
          <p:cNvPicPr>
            <a:picLocks noChangeAspect="1"/>
          </p:cNvPicPr>
          <p:nvPr/>
        </p:nvPicPr>
        <p:blipFill rotWithShape="1">
          <a:blip r:embed="rId3"/>
          <a:srcRect l="1441" t="71444" r="1604"/>
          <a:stretch/>
        </p:blipFill>
        <p:spPr>
          <a:xfrm>
            <a:off x="944752" y="3429000"/>
            <a:ext cx="10326879" cy="2365185"/>
          </a:xfrm>
          <a:prstGeom prst="rect">
            <a:avLst/>
          </a:prstGeom>
        </p:spPr>
      </p:pic>
    </p:spTree>
    <p:extLst>
      <p:ext uri="{BB962C8B-B14F-4D97-AF65-F5344CB8AC3E}">
        <p14:creationId xmlns:p14="http://schemas.microsoft.com/office/powerpoint/2010/main" val="2802351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533E114-64EF-4F6B-8B32-4521FA2650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65B0C6-AD63-4B9C-AB2F-9350F21B15E6}" type="slidenum">
              <a:rPr kumimoji="0" lang="en-US" sz="10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a:ln>
                <a:noFill/>
              </a:ln>
              <a:solidFill>
                <a:prstClr val="white"/>
              </a:solidFill>
              <a:effectLst/>
              <a:uLnTx/>
              <a:uFillTx/>
              <a:latin typeface="Arial"/>
              <a:ea typeface="+mn-ea"/>
              <a:cs typeface="+mn-cs"/>
            </a:endParaRPr>
          </a:p>
        </p:txBody>
      </p:sp>
      <p:pic>
        <p:nvPicPr>
          <p:cNvPr id="7" name="Picture 6">
            <a:extLst>
              <a:ext uri="{FF2B5EF4-FFF2-40B4-BE49-F238E27FC236}">
                <a16:creationId xmlns:a16="http://schemas.microsoft.com/office/drawing/2014/main" id="{F041F829-51AB-4977-BDF2-BD7C6968E581}"/>
              </a:ext>
            </a:extLst>
          </p:cNvPr>
          <p:cNvPicPr>
            <a:picLocks noChangeAspect="1"/>
          </p:cNvPicPr>
          <p:nvPr/>
        </p:nvPicPr>
        <p:blipFill>
          <a:blip r:embed="rId3"/>
          <a:stretch>
            <a:fillRect/>
          </a:stretch>
        </p:blipFill>
        <p:spPr>
          <a:xfrm>
            <a:off x="2878076" y="617454"/>
            <a:ext cx="5818393" cy="5818393"/>
          </a:xfrm>
          <a:prstGeom prst="rect">
            <a:avLst/>
          </a:prstGeom>
        </p:spPr>
      </p:pic>
      <p:sp>
        <p:nvSpPr>
          <p:cNvPr id="9" name="Circle: Hollow 8">
            <a:extLst>
              <a:ext uri="{FF2B5EF4-FFF2-40B4-BE49-F238E27FC236}">
                <a16:creationId xmlns:a16="http://schemas.microsoft.com/office/drawing/2014/main" id="{4B253E0E-57FB-492A-8F14-F5150E931C64}"/>
              </a:ext>
            </a:extLst>
          </p:cNvPr>
          <p:cNvSpPr/>
          <p:nvPr/>
        </p:nvSpPr>
        <p:spPr>
          <a:xfrm>
            <a:off x="3044856" y="801277"/>
            <a:ext cx="5458121" cy="5439267"/>
          </a:xfrm>
          <a:prstGeom prst="donut">
            <a:avLst>
              <a:gd name="adj" fmla="val 19948"/>
            </a:avLst>
          </a:prstGeom>
          <a:solidFill>
            <a:schemeClr val="bg1"/>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 name="Title 1">
            <a:extLst>
              <a:ext uri="{FF2B5EF4-FFF2-40B4-BE49-F238E27FC236}">
                <a16:creationId xmlns:a16="http://schemas.microsoft.com/office/drawing/2014/main" id="{557C8565-4CE0-4ED9-9684-26BB8B55F95E}"/>
              </a:ext>
            </a:extLst>
          </p:cNvPr>
          <p:cNvSpPr>
            <a:spLocks noGrp="1"/>
          </p:cNvSpPr>
          <p:nvPr>
            <p:ph type="title"/>
          </p:nvPr>
        </p:nvSpPr>
        <p:spPr>
          <a:xfrm>
            <a:off x="387536" y="-205506"/>
            <a:ext cx="11064240" cy="822960"/>
          </a:xfrm>
        </p:spPr>
        <p:txBody>
          <a:bodyPr/>
          <a:lstStyle/>
          <a:p>
            <a:r>
              <a:rPr lang="en-US"/>
              <a:t>Sustainable Innovation Criteria</a:t>
            </a:r>
          </a:p>
        </p:txBody>
      </p:sp>
      <p:sp>
        <p:nvSpPr>
          <p:cNvPr id="19" name="TextBox 18">
            <a:extLst>
              <a:ext uri="{FF2B5EF4-FFF2-40B4-BE49-F238E27FC236}">
                <a16:creationId xmlns:a16="http://schemas.microsoft.com/office/drawing/2014/main" id="{12C805B7-3078-4D6B-BF4D-020BC1301222}"/>
              </a:ext>
            </a:extLst>
          </p:cNvPr>
          <p:cNvSpPr txBox="1"/>
          <p:nvPr/>
        </p:nvSpPr>
        <p:spPr>
          <a:xfrm>
            <a:off x="9272" y="4883745"/>
            <a:ext cx="3247069"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Arial"/>
                <a:ea typeface="+mn-ea"/>
                <a:cs typeface="+mn-cs"/>
              </a:rPr>
              <a:t>*  Meets baseline requirements, delivers at least one notable sustainability advantage, so that our portfolio maintains the level of performance for all other sustainability criteria across the life cycle (product and packaging) compared to a current Corteva product it would replace (or equivalent).</a:t>
            </a:r>
            <a:endParaRPr kumimoji="0" lang="en-US" sz="1200" b="1"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0007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97098-2D8B-4AA5-AB2B-0918DC80F05A}"/>
              </a:ext>
            </a:extLst>
          </p:cNvPr>
          <p:cNvSpPr>
            <a:spLocks noGrp="1"/>
          </p:cNvSpPr>
          <p:nvPr>
            <p:ph type="title"/>
          </p:nvPr>
        </p:nvSpPr>
        <p:spPr>
          <a:xfrm>
            <a:off x="196645" y="0"/>
            <a:ext cx="11887199" cy="822960"/>
          </a:xfrm>
        </p:spPr>
        <p:txBody>
          <a:bodyPr/>
          <a:lstStyle/>
          <a:p>
            <a:r>
              <a:rPr lang="en-US" dirty="0"/>
              <a:t>Corteva Tools/Process During Discovery &amp; Development Phases</a:t>
            </a:r>
          </a:p>
        </p:txBody>
      </p:sp>
      <p:sp>
        <p:nvSpPr>
          <p:cNvPr id="5" name="Slide Number Placeholder 4">
            <a:extLst>
              <a:ext uri="{FF2B5EF4-FFF2-40B4-BE49-F238E27FC236}">
                <a16:creationId xmlns:a16="http://schemas.microsoft.com/office/drawing/2014/main" id="{EB24CC80-7DD1-4123-8A2B-7EA77A99ACEA}"/>
              </a:ext>
            </a:extLst>
          </p:cNvPr>
          <p:cNvSpPr>
            <a:spLocks noGrp="1"/>
          </p:cNvSpPr>
          <p:nvPr>
            <p:ph type="sldNum" sz="quarter" idx="12"/>
          </p:nvPr>
        </p:nvSpPr>
        <p:spPr/>
        <p:txBody>
          <a:bodyPr/>
          <a:lstStyle/>
          <a:p>
            <a:fld id="{0165B0C6-AD63-4B9C-AB2F-9350F21B15E6}" type="slidenum">
              <a:rPr lang="en-US" smtClean="0"/>
              <a:pPr/>
              <a:t>7</a:t>
            </a:fld>
            <a:endParaRPr lang="en-US" dirty="0"/>
          </a:p>
        </p:txBody>
      </p:sp>
      <p:pic>
        <p:nvPicPr>
          <p:cNvPr id="26" name="Picture 25">
            <a:extLst>
              <a:ext uri="{FF2B5EF4-FFF2-40B4-BE49-F238E27FC236}">
                <a16:creationId xmlns:a16="http://schemas.microsoft.com/office/drawing/2014/main" id="{CE0FD4A0-7A7C-4850-985A-7B2A96ED9B79}"/>
              </a:ext>
            </a:extLst>
          </p:cNvPr>
          <p:cNvPicPr>
            <a:picLocks noChangeAspect="1"/>
          </p:cNvPicPr>
          <p:nvPr/>
        </p:nvPicPr>
        <p:blipFill>
          <a:blip r:embed="rId2"/>
          <a:stretch>
            <a:fillRect/>
          </a:stretch>
        </p:blipFill>
        <p:spPr>
          <a:xfrm>
            <a:off x="1352976" y="1038314"/>
            <a:ext cx="9092778" cy="1904911"/>
          </a:xfrm>
          <a:prstGeom prst="rect">
            <a:avLst/>
          </a:prstGeom>
        </p:spPr>
      </p:pic>
      <p:sp>
        <p:nvSpPr>
          <p:cNvPr id="27" name="Right Arrow 22">
            <a:extLst>
              <a:ext uri="{FF2B5EF4-FFF2-40B4-BE49-F238E27FC236}">
                <a16:creationId xmlns:a16="http://schemas.microsoft.com/office/drawing/2014/main" id="{111D3876-A590-4581-8330-9ACC14EB0822}"/>
              </a:ext>
            </a:extLst>
          </p:cNvPr>
          <p:cNvSpPr/>
          <p:nvPr/>
        </p:nvSpPr>
        <p:spPr>
          <a:xfrm rot="19823720">
            <a:off x="858892" y="3620444"/>
            <a:ext cx="3197202" cy="501901"/>
          </a:xfrm>
          <a:prstGeom prst="rightArrow">
            <a:avLst/>
          </a:prstGeom>
          <a:solidFill>
            <a:srgbClr val="185EE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Sustainability Scorecard</a:t>
            </a:r>
          </a:p>
        </p:txBody>
      </p:sp>
      <p:sp>
        <p:nvSpPr>
          <p:cNvPr id="28" name="Right Arrow 22">
            <a:extLst>
              <a:ext uri="{FF2B5EF4-FFF2-40B4-BE49-F238E27FC236}">
                <a16:creationId xmlns:a16="http://schemas.microsoft.com/office/drawing/2014/main" id="{193FE2FB-B9A0-4DF4-9444-BF0550011196}"/>
              </a:ext>
            </a:extLst>
          </p:cNvPr>
          <p:cNvSpPr/>
          <p:nvPr/>
        </p:nvSpPr>
        <p:spPr>
          <a:xfrm rot="19823720">
            <a:off x="3497634" y="3624599"/>
            <a:ext cx="2891160" cy="501901"/>
          </a:xfrm>
          <a:prstGeom prst="rightArrow">
            <a:avLst/>
          </a:prstGeom>
          <a:solidFill>
            <a:srgbClr val="185EE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Route Selection</a:t>
            </a:r>
          </a:p>
        </p:txBody>
      </p:sp>
      <p:sp>
        <p:nvSpPr>
          <p:cNvPr id="29" name="Right Arrow 22">
            <a:extLst>
              <a:ext uri="{FF2B5EF4-FFF2-40B4-BE49-F238E27FC236}">
                <a16:creationId xmlns:a16="http://schemas.microsoft.com/office/drawing/2014/main" id="{7700DF9A-132E-4C51-AE22-8A161C22345A}"/>
              </a:ext>
            </a:extLst>
          </p:cNvPr>
          <p:cNvSpPr/>
          <p:nvPr/>
        </p:nvSpPr>
        <p:spPr>
          <a:xfrm rot="19823720">
            <a:off x="5455368" y="3766970"/>
            <a:ext cx="4400731" cy="1260677"/>
          </a:xfrm>
          <a:prstGeom prst="rightArrow">
            <a:avLst/>
          </a:prstGeom>
          <a:solidFill>
            <a:srgbClr val="185EE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Continuous Improvement.</a:t>
            </a:r>
          </a:p>
        </p:txBody>
      </p:sp>
      <p:sp>
        <p:nvSpPr>
          <p:cNvPr id="4" name="TextBox 3">
            <a:extLst>
              <a:ext uri="{FF2B5EF4-FFF2-40B4-BE49-F238E27FC236}">
                <a16:creationId xmlns:a16="http://schemas.microsoft.com/office/drawing/2014/main" id="{3462D5C9-AC45-4A2C-B533-C59751548644}"/>
              </a:ext>
            </a:extLst>
          </p:cNvPr>
          <p:cNvSpPr txBox="1"/>
          <p:nvPr/>
        </p:nvSpPr>
        <p:spPr>
          <a:xfrm>
            <a:off x="8598844" y="4667160"/>
            <a:ext cx="3693820" cy="1904911"/>
          </a:xfrm>
          <a:prstGeom prst="rect">
            <a:avLst/>
          </a:prstGeom>
          <a:noFill/>
        </p:spPr>
        <p:txBody>
          <a:bodyPr wrap="square" rtlCol="0">
            <a:noAutofit/>
          </a:bodyPr>
          <a:lstStyle/>
          <a:p>
            <a:pPr marL="342900" indent="-342900" algn="l">
              <a:buFont typeface="Wingdings" panose="05000000000000000000" pitchFamily="2" charset="2"/>
              <a:buChar char="ü"/>
            </a:pPr>
            <a:r>
              <a:rPr lang="en-US" sz="2400" dirty="0"/>
              <a:t>Guide Research</a:t>
            </a:r>
          </a:p>
          <a:p>
            <a:pPr marL="342900" indent="-342900" algn="l">
              <a:buFont typeface="Wingdings" panose="05000000000000000000" pitchFamily="2" charset="2"/>
              <a:buChar char="ü"/>
            </a:pPr>
            <a:r>
              <a:rPr lang="en-US" sz="2400" dirty="0"/>
              <a:t>Make Decisions</a:t>
            </a:r>
          </a:p>
          <a:p>
            <a:pPr marL="342900" indent="-342900" algn="l">
              <a:buFont typeface="Wingdings" panose="05000000000000000000" pitchFamily="2" charset="2"/>
              <a:buChar char="ü"/>
            </a:pPr>
            <a:r>
              <a:rPr lang="en-US" sz="2400" dirty="0"/>
              <a:t>Drive Holistic Process Improvements</a:t>
            </a:r>
          </a:p>
        </p:txBody>
      </p:sp>
      <p:sp>
        <p:nvSpPr>
          <p:cNvPr id="9" name="TextBox 8">
            <a:extLst>
              <a:ext uri="{FF2B5EF4-FFF2-40B4-BE49-F238E27FC236}">
                <a16:creationId xmlns:a16="http://schemas.microsoft.com/office/drawing/2014/main" id="{D0E365AF-693C-44E9-8901-072786F9A0C7}"/>
              </a:ext>
            </a:extLst>
          </p:cNvPr>
          <p:cNvSpPr txBox="1"/>
          <p:nvPr/>
        </p:nvSpPr>
        <p:spPr>
          <a:xfrm>
            <a:off x="1746247" y="5115632"/>
            <a:ext cx="3693820" cy="1904911"/>
          </a:xfrm>
          <a:prstGeom prst="rect">
            <a:avLst/>
          </a:prstGeom>
          <a:noFill/>
        </p:spPr>
        <p:txBody>
          <a:bodyPr wrap="square" rtlCol="0">
            <a:noAutofit/>
          </a:bodyPr>
          <a:lstStyle/>
          <a:p>
            <a:pPr algn="l"/>
            <a:r>
              <a:rPr lang="en-US" sz="2800" i="1" dirty="0"/>
              <a:t>Leading Indicators</a:t>
            </a:r>
          </a:p>
        </p:txBody>
      </p:sp>
    </p:spTree>
    <p:extLst>
      <p:ext uri="{BB962C8B-B14F-4D97-AF65-F5344CB8AC3E}">
        <p14:creationId xmlns:p14="http://schemas.microsoft.com/office/powerpoint/2010/main" val="6610217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64E8DF3A-1E17-4591-9EE5-DD9DF422A635}"/>
              </a:ext>
            </a:extLst>
          </p:cNvPr>
          <p:cNvGraphicFramePr>
            <a:graphicFrameLocks/>
          </p:cNvGraphicFramePr>
          <p:nvPr/>
        </p:nvGraphicFramePr>
        <p:xfrm>
          <a:off x="4688958" y="1992652"/>
          <a:ext cx="5680551" cy="4056734"/>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3667113D-C16E-4DDB-97CC-91B4F763D900}"/>
              </a:ext>
            </a:extLst>
          </p:cNvPr>
          <p:cNvSpPr>
            <a:spLocks noGrp="1"/>
          </p:cNvSpPr>
          <p:nvPr>
            <p:ph type="title"/>
          </p:nvPr>
        </p:nvSpPr>
        <p:spPr>
          <a:xfrm>
            <a:off x="259201" y="75544"/>
            <a:ext cx="11064240" cy="822960"/>
          </a:xfrm>
        </p:spPr>
        <p:txBody>
          <a:bodyPr/>
          <a:lstStyle/>
          <a:p>
            <a:r>
              <a:rPr lang="en-US" dirty="0"/>
              <a:t>Scorecard:</a:t>
            </a:r>
            <a:br>
              <a:rPr lang="en-US" dirty="0"/>
            </a:br>
            <a:r>
              <a:rPr lang="en-US" dirty="0"/>
              <a:t>Sustainable Active Ingredient Manufacture</a:t>
            </a:r>
          </a:p>
        </p:txBody>
      </p:sp>
      <p:sp>
        <p:nvSpPr>
          <p:cNvPr id="4" name="Slide Number Placeholder 3">
            <a:extLst>
              <a:ext uri="{FF2B5EF4-FFF2-40B4-BE49-F238E27FC236}">
                <a16:creationId xmlns:a16="http://schemas.microsoft.com/office/drawing/2014/main" id="{A2E9AACB-388C-4C55-85B8-14467DE4F2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65B0C6-AD63-4B9C-AB2F-9350F21B15E6}" type="slidenum">
              <a:rPr kumimoji="0" lang="en-US" sz="10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a:ln>
                <a:noFill/>
              </a:ln>
              <a:solidFill>
                <a:prstClr val="white"/>
              </a:solidFill>
              <a:effectLst/>
              <a:uLnTx/>
              <a:uFillTx/>
              <a:latin typeface="Arial"/>
              <a:ea typeface="+mn-ea"/>
              <a:cs typeface="+mn-cs"/>
            </a:endParaRPr>
          </a:p>
        </p:txBody>
      </p:sp>
      <p:pic>
        <p:nvPicPr>
          <p:cNvPr id="6" name="Picture 5">
            <a:extLst>
              <a:ext uri="{FF2B5EF4-FFF2-40B4-BE49-F238E27FC236}">
                <a16:creationId xmlns:a16="http://schemas.microsoft.com/office/drawing/2014/main" id="{DE59CD0C-6E25-49FC-9AE0-EDA0F7FCE20D}"/>
              </a:ext>
            </a:extLst>
          </p:cNvPr>
          <p:cNvPicPr>
            <a:picLocks noChangeAspect="1"/>
          </p:cNvPicPr>
          <p:nvPr/>
        </p:nvPicPr>
        <p:blipFill>
          <a:blip r:embed="rId4"/>
          <a:stretch>
            <a:fillRect/>
          </a:stretch>
        </p:blipFill>
        <p:spPr>
          <a:xfrm>
            <a:off x="10047767" y="750654"/>
            <a:ext cx="1952971" cy="5470905"/>
          </a:xfrm>
          <a:prstGeom prst="rect">
            <a:avLst/>
          </a:prstGeom>
        </p:spPr>
      </p:pic>
      <p:sp>
        <p:nvSpPr>
          <p:cNvPr id="10" name="Rectangle 9">
            <a:extLst>
              <a:ext uri="{FF2B5EF4-FFF2-40B4-BE49-F238E27FC236}">
                <a16:creationId xmlns:a16="http://schemas.microsoft.com/office/drawing/2014/main" id="{54AA1E6B-A528-4D21-888D-A4C4E27F612C}"/>
              </a:ext>
            </a:extLst>
          </p:cNvPr>
          <p:cNvSpPr/>
          <p:nvPr/>
        </p:nvSpPr>
        <p:spPr>
          <a:xfrm>
            <a:off x="576072" y="1241577"/>
            <a:ext cx="5037473" cy="45704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Seven categories prioritize and guide research:</a:t>
            </a:r>
          </a:p>
          <a:p>
            <a:pPr marL="339725" marR="0" lvl="1" indent="-287338" algn="l" defTabSz="914400" rtl="0" eaLnBrk="1" fontAlgn="auto" latinLnBrk="0" hangingPunct="1">
              <a:lnSpc>
                <a:spcPct val="100000"/>
              </a:lnSpc>
              <a:spcBef>
                <a:spcPts val="0"/>
              </a:spcBef>
              <a:spcAft>
                <a:spcPts val="30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Process Mass Intensity:</a:t>
            </a:r>
          </a:p>
          <a:p>
            <a:pPr marL="457200" marR="0" lvl="2" indent="0" algn="l" defTabSz="914400" rtl="0" eaLnBrk="1" fontAlgn="auto" latinLnBrk="0" hangingPunct="1">
              <a:lnSpc>
                <a:spcPct val="100000"/>
              </a:lnSpc>
              <a:spcBef>
                <a:spcPts val="0"/>
              </a:spcBef>
              <a:spcAft>
                <a:spcPts val="300"/>
              </a:spcAft>
              <a:buClrTx/>
              <a:buSzTx/>
              <a:buFontTx/>
              <a:buNone/>
              <a:tabLst/>
              <a:defRPr/>
            </a:pPr>
            <a:r>
              <a:rPr kumimoji="0" lang="en-US" sz="1600" b="0" i="1" u="none" strike="noStrike" kern="1200" cap="none" spc="0" normalizeH="0" baseline="0" noProof="0" dirty="0">
                <a:ln>
                  <a:noFill/>
                </a:ln>
                <a:solidFill>
                  <a:srgbClr val="2E7CC9"/>
                </a:solidFill>
                <a:effectLst/>
                <a:uLnTx/>
                <a:uFillTx/>
                <a:latin typeface="Arial"/>
                <a:ea typeface="Times New Roman" panose="02020603050405020304" pitchFamily="18" charset="0"/>
                <a:cs typeface="+mn-cs"/>
              </a:rPr>
              <a:t>minimize waste and maximize atom efficiency</a:t>
            </a:r>
          </a:p>
          <a:p>
            <a:pPr marL="339725" marR="0" lvl="1" indent="-287338" algn="l" defTabSz="914400" rtl="0" eaLnBrk="1" fontAlgn="auto" latinLnBrk="0" hangingPunct="1">
              <a:lnSpc>
                <a:spcPct val="100000"/>
              </a:lnSpc>
              <a:spcBef>
                <a:spcPts val="0"/>
              </a:spcBef>
              <a:spcAft>
                <a:spcPts val="30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Solvents:</a:t>
            </a:r>
          </a:p>
          <a:p>
            <a:pPr marL="457200" marR="0" lvl="2" indent="0" algn="l" defTabSz="914400" rtl="0" eaLnBrk="1" fontAlgn="auto" latinLnBrk="0" hangingPunct="1">
              <a:lnSpc>
                <a:spcPct val="100000"/>
              </a:lnSpc>
              <a:spcBef>
                <a:spcPts val="0"/>
              </a:spcBef>
              <a:spcAft>
                <a:spcPts val="300"/>
              </a:spcAft>
              <a:buClrTx/>
              <a:buSzTx/>
              <a:buFontTx/>
              <a:buNone/>
              <a:tabLst/>
              <a:defRPr/>
            </a:pPr>
            <a:r>
              <a:rPr kumimoji="0" lang="en-US" sz="1600" b="0" i="1" u="none" strike="noStrike" kern="1200" cap="none" spc="0" normalizeH="0" baseline="0" noProof="0" dirty="0">
                <a:ln>
                  <a:noFill/>
                </a:ln>
                <a:solidFill>
                  <a:srgbClr val="2E7CC9"/>
                </a:solidFill>
                <a:effectLst/>
                <a:uLnTx/>
                <a:uFillTx/>
                <a:latin typeface="Arial"/>
                <a:ea typeface="+mn-ea"/>
                <a:cs typeface="+mn-cs"/>
              </a:rPr>
              <a:t>use benign “green” solvents </a:t>
            </a:r>
          </a:p>
          <a:p>
            <a:pPr marL="339725" marR="0" lvl="1" indent="-287338" algn="l" defTabSz="914400" rtl="0" eaLnBrk="1" fontAlgn="auto" latinLnBrk="0" hangingPunct="1">
              <a:lnSpc>
                <a:spcPct val="100000"/>
              </a:lnSpc>
              <a:spcBef>
                <a:spcPts val="0"/>
              </a:spcBef>
              <a:spcAft>
                <a:spcPts val="30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Toxicity:</a:t>
            </a:r>
          </a:p>
          <a:p>
            <a:pPr marL="457200" marR="0" lvl="2" indent="0" algn="l" defTabSz="914400" rtl="0" eaLnBrk="1" fontAlgn="auto" latinLnBrk="0" hangingPunct="1">
              <a:lnSpc>
                <a:spcPct val="100000"/>
              </a:lnSpc>
              <a:spcBef>
                <a:spcPts val="0"/>
              </a:spcBef>
              <a:spcAft>
                <a:spcPts val="300"/>
              </a:spcAft>
              <a:buClrTx/>
              <a:buSzTx/>
              <a:buFontTx/>
              <a:buNone/>
              <a:tabLst/>
              <a:defRPr/>
            </a:pPr>
            <a:r>
              <a:rPr kumimoji="0" lang="en-US" sz="1600" b="0" i="1" u="none" strike="noStrike" kern="1200" cap="none" spc="0" normalizeH="0" baseline="0" noProof="0" dirty="0">
                <a:ln>
                  <a:noFill/>
                </a:ln>
                <a:solidFill>
                  <a:srgbClr val="2E7CC9"/>
                </a:solidFill>
                <a:effectLst/>
                <a:uLnTx/>
                <a:uFillTx/>
                <a:latin typeface="Arial"/>
                <a:ea typeface="+mn-ea"/>
                <a:cs typeface="+mn-cs"/>
              </a:rPr>
              <a:t>avoid highly toxic chemicals</a:t>
            </a:r>
          </a:p>
          <a:p>
            <a:pPr marL="339725" marR="0" lvl="1" indent="-287338" algn="l" defTabSz="914400" rtl="0" eaLnBrk="1" fontAlgn="auto" latinLnBrk="0" hangingPunct="1">
              <a:lnSpc>
                <a:spcPct val="100000"/>
              </a:lnSpc>
              <a:spcBef>
                <a:spcPts val="0"/>
              </a:spcBef>
              <a:spcAft>
                <a:spcPts val="30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Energy Release Potential:</a:t>
            </a:r>
          </a:p>
          <a:p>
            <a:pPr marL="457200" marR="0" lvl="2" indent="0" algn="l" defTabSz="914400" rtl="0" eaLnBrk="1" fontAlgn="auto" latinLnBrk="0" hangingPunct="1">
              <a:lnSpc>
                <a:spcPct val="100000"/>
              </a:lnSpc>
              <a:spcBef>
                <a:spcPts val="0"/>
              </a:spcBef>
              <a:spcAft>
                <a:spcPts val="300"/>
              </a:spcAft>
              <a:buClrTx/>
              <a:buSzTx/>
              <a:buFontTx/>
              <a:buNone/>
              <a:tabLst/>
              <a:defRPr/>
            </a:pPr>
            <a:r>
              <a:rPr kumimoji="0" lang="en-US" sz="1600" b="0" i="1" u="none" strike="noStrike" kern="1200" cap="none" spc="0" normalizeH="0" baseline="0" noProof="0" dirty="0">
                <a:ln>
                  <a:noFill/>
                </a:ln>
                <a:solidFill>
                  <a:srgbClr val="2E7CC9"/>
                </a:solidFill>
                <a:effectLst/>
                <a:uLnTx/>
                <a:uFillTx/>
                <a:latin typeface="Arial"/>
                <a:ea typeface="+mn-ea"/>
                <a:cs typeface="+mn-cs"/>
              </a:rPr>
              <a:t>avoid highly energetic chemistries</a:t>
            </a:r>
          </a:p>
          <a:p>
            <a:pPr marL="339725" marR="0" lvl="1" indent="-287338" algn="l" defTabSz="914400" rtl="0" eaLnBrk="1" fontAlgn="auto" latinLnBrk="0" hangingPunct="1">
              <a:lnSpc>
                <a:spcPct val="100000"/>
              </a:lnSpc>
              <a:spcBef>
                <a:spcPts val="0"/>
              </a:spcBef>
              <a:spcAft>
                <a:spcPts val="30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Temperature Range:</a:t>
            </a:r>
          </a:p>
          <a:p>
            <a:pPr marL="457200" marR="0" lvl="2" indent="0" algn="l" defTabSz="914400" rtl="0" eaLnBrk="1" fontAlgn="auto" latinLnBrk="0" hangingPunct="1">
              <a:lnSpc>
                <a:spcPct val="100000"/>
              </a:lnSpc>
              <a:spcBef>
                <a:spcPts val="0"/>
              </a:spcBef>
              <a:spcAft>
                <a:spcPts val="300"/>
              </a:spcAft>
              <a:buClrTx/>
              <a:buSzTx/>
              <a:buFontTx/>
              <a:buNone/>
              <a:tabLst/>
              <a:defRPr/>
            </a:pPr>
            <a:r>
              <a:rPr kumimoji="0" lang="en-US" sz="1600" b="0" i="1" u="none" strike="noStrike" kern="1200" cap="none" spc="0" normalizeH="0" baseline="0" noProof="0" dirty="0">
                <a:ln>
                  <a:noFill/>
                </a:ln>
                <a:solidFill>
                  <a:srgbClr val="2E7CC9"/>
                </a:solidFill>
                <a:effectLst/>
                <a:uLnTx/>
                <a:uFillTx/>
                <a:latin typeface="Arial"/>
                <a:ea typeface="+mn-ea"/>
                <a:cs typeface="+mn-cs"/>
              </a:rPr>
              <a:t>minimize energy input during processing</a:t>
            </a:r>
          </a:p>
          <a:p>
            <a:pPr marL="339725" marR="0" lvl="1" indent="-287338" algn="l" defTabSz="914400" rtl="0" eaLnBrk="1" fontAlgn="auto" latinLnBrk="0" hangingPunct="1">
              <a:lnSpc>
                <a:spcPct val="100000"/>
              </a:lnSpc>
              <a:spcBef>
                <a:spcPts val="0"/>
              </a:spcBef>
              <a:spcAft>
                <a:spcPts val="30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Metals:</a:t>
            </a:r>
          </a:p>
          <a:p>
            <a:pPr marL="457200" marR="0" lvl="2" indent="0" algn="l" defTabSz="914400" rtl="0" eaLnBrk="1" fontAlgn="auto" latinLnBrk="0" hangingPunct="1">
              <a:lnSpc>
                <a:spcPct val="100000"/>
              </a:lnSpc>
              <a:spcBef>
                <a:spcPts val="0"/>
              </a:spcBef>
              <a:spcAft>
                <a:spcPts val="300"/>
              </a:spcAft>
              <a:buClrTx/>
              <a:buSzTx/>
              <a:buFontTx/>
              <a:buNone/>
              <a:tabLst/>
              <a:defRPr/>
            </a:pPr>
            <a:r>
              <a:rPr kumimoji="0" lang="en-US" sz="1600" b="0" i="1" u="none" strike="noStrike" kern="1200" cap="none" spc="0" normalizeH="0" baseline="0" noProof="0" dirty="0">
                <a:ln>
                  <a:noFill/>
                </a:ln>
                <a:solidFill>
                  <a:srgbClr val="2E7CC9"/>
                </a:solidFill>
                <a:effectLst/>
                <a:uLnTx/>
                <a:uFillTx/>
                <a:latin typeface="Arial"/>
                <a:ea typeface="+mn-ea"/>
                <a:cs typeface="+mn-cs"/>
              </a:rPr>
              <a:t>minimize use of heavy metals &amp; transition metals</a:t>
            </a:r>
          </a:p>
          <a:p>
            <a:pPr marL="339725" marR="0" lvl="1" indent="-287338" algn="l" defTabSz="914400" rtl="0" eaLnBrk="1" fontAlgn="auto" latinLnBrk="0" hangingPunct="1">
              <a:lnSpc>
                <a:spcPct val="100000"/>
              </a:lnSpc>
              <a:spcBef>
                <a:spcPts val="0"/>
              </a:spcBef>
              <a:spcAft>
                <a:spcPts val="30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Renewable Content:</a:t>
            </a:r>
          </a:p>
          <a:p>
            <a:pPr marL="457200" marR="0" lvl="2" indent="0" algn="l" defTabSz="914400" rtl="0" eaLnBrk="1" fontAlgn="auto" latinLnBrk="0" hangingPunct="1">
              <a:lnSpc>
                <a:spcPct val="100000"/>
              </a:lnSpc>
              <a:spcBef>
                <a:spcPts val="0"/>
              </a:spcBef>
              <a:spcAft>
                <a:spcPts val="300"/>
              </a:spcAft>
              <a:buClrTx/>
              <a:buSzTx/>
              <a:buFontTx/>
              <a:buNone/>
              <a:tabLst/>
              <a:defRPr/>
            </a:pPr>
            <a:r>
              <a:rPr kumimoji="0" lang="en-US" sz="1600" b="0" i="1" u="none" strike="noStrike" kern="1200" cap="none" spc="0" normalizeH="0" baseline="0" noProof="0" dirty="0">
                <a:ln>
                  <a:noFill/>
                </a:ln>
                <a:solidFill>
                  <a:srgbClr val="2E7CC9"/>
                </a:solidFill>
                <a:effectLst/>
                <a:uLnTx/>
                <a:uFillTx/>
                <a:latin typeface="Arial"/>
                <a:ea typeface="+mn-ea"/>
                <a:cs typeface="+mn-cs"/>
              </a:rPr>
              <a:t>use renewable (non-petroleum) feedstocks</a:t>
            </a:r>
          </a:p>
        </p:txBody>
      </p:sp>
      <p:sp>
        <p:nvSpPr>
          <p:cNvPr id="5" name="Arrow: Right 4">
            <a:extLst>
              <a:ext uri="{FF2B5EF4-FFF2-40B4-BE49-F238E27FC236}">
                <a16:creationId xmlns:a16="http://schemas.microsoft.com/office/drawing/2014/main" id="{EFB7796C-5743-4DAB-88BF-D72E3B0F7C4A}"/>
              </a:ext>
            </a:extLst>
          </p:cNvPr>
          <p:cNvSpPr/>
          <p:nvPr/>
        </p:nvSpPr>
        <p:spPr>
          <a:xfrm>
            <a:off x="6108192" y="1046353"/>
            <a:ext cx="3939575" cy="946299"/>
          </a:xfrm>
          <a:prstGeom prst="rightArrow">
            <a:avLst>
              <a:gd name="adj1" fmla="val 72340"/>
              <a:gd name="adj2" fmla="val 36736"/>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a:ln>
                  <a:noFill/>
                </a:ln>
                <a:solidFill>
                  <a:prstClr val="white"/>
                </a:solidFill>
                <a:effectLst/>
                <a:uLnTx/>
                <a:uFillTx/>
                <a:latin typeface="Arial"/>
                <a:ea typeface="Times New Roman" panose="02020603050405020304" pitchFamily="18" charset="0"/>
                <a:cs typeface="+mn-cs"/>
              </a:rPr>
              <a:t>Metrics align to American Chemical Society Green Chemistry principles</a:t>
            </a:r>
          </a:p>
        </p:txBody>
      </p:sp>
    </p:spTree>
    <p:extLst>
      <p:ext uri="{BB962C8B-B14F-4D97-AF65-F5344CB8AC3E}">
        <p14:creationId xmlns:p14="http://schemas.microsoft.com/office/powerpoint/2010/main" val="17140600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0649A-1091-4451-82A7-D4BF95B02BFE}"/>
              </a:ext>
            </a:extLst>
          </p:cNvPr>
          <p:cNvSpPr>
            <a:spLocks noGrp="1"/>
          </p:cNvSpPr>
          <p:nvPr>
            <p:ph type="title"/>
          </p:nvPr>
        </p:nvSpPr>
        <p:spPr>
          <a:xfrm>
            <a:off x="187790" y="-353714"/>
            <a:ext cx="11726841" cy="822960"/>
          </a:xfrm>
        </p:spPr>
        <p:txBody>
          <a:bodyPr>
            <a:normAutofit/>
          </a:bodyPr>
          <a:lstStyle/>
          <a:p>
            <a:r>
              <a:rPr lang="en-US" sz="2800" b="1" dirty="0">
                <a:latin typeface="+mn-lt"/>
              </a:rPr>
              <a:t>Sustainability Scorecard Example (Stage 0-1): Higher Score is Better</a:t>
            </a:r>
          </a:p>
        </p:txBody>
      </p:sp>
      <p:sp>
        <p:nvSpPr>
          <p:cNvPr id="4" name="Slide Number Placeholder 3">
            <a:extLst>
              <a:ext uri="{FF2B5EF4-FFF2-40B4-BE49-F238E27FC236}">
                <a16:creationId xmlns:a16="http://schemas.microsoft.com/office/drawing/2014/main" id="{25D39262-0BA0-406F-AD6D-60BCA24E23EA}"/>
              </a:ext>
            </a:extLst>
          </p:cNvPr>
          <p:cNvSpPr>
            <a:spLocks noGrp="1"/>
          </p:cNvSpPr>
          <p:nvPr>
            <p:ph type="sldNum" sz="quarter" idx="12"/>
          </p:nvPr>
        </p:nvSpPr>
        <p:spPr/>
        <p:txBody>
          <a:bodyPr/>
          <a:lstStyle/>
          <a:p>
            <a:fld id="{1F36BDE1-9F69-D444-9770-E7676ED456C3}" type="slidenum">
              <a:rPr lang="en-US" smtClean="0">
                <a:solidFill>
                  <a:schemeClr val="bg1"/>
                </a:solidFill>
              </a:rPr>
              <a:t>9</a:t>
            </a:fld>
            <a:endParaRPr lang="en-US">
              <a:solidFill>
                <a:schemeClr val="bg1"/>
              </a:solidFill>
            </a:endParaRPr>
          </a:p>
        </p:txBody>
      </p:sp>
      <p:graphicFrame>
        <p:nvGraphicFramePr>
          <p:cNvPr id="6" name="Table 5">
            <a:extLst>
              <a:ext uri="{FF2B5EF4-FFF2-40B4-BE49-F238E27FC236}">
                <a16:creationId xmlns:a16="http://schemas.microsoft.com/office/drawing/2014/main" id="{E17718FA-D8CF-4133-89DB-CE1627CB9367}"/>
              </a:ext>
            </a:extLst>
          </p:cNvPr>
          <p:cNvGraphicFramePr>
            <a:graphicFrameLocks noGrp="1"/>
          </p:cNvGraphicFramePr>
          <p:nvPr>
            <p:extLst>
              <p:ext uri="{D42A27DB-BD31-4B8C-83A1-F6EECF244321}">
                <p14:modId xmlns:p14="http://schemas.microsoft.com/office/powerpoint/2010/main" val="735006108"/>
              </p:ext>
            </p:extLst>
          </p:nvPr>
        </p:nvGraphicFramePr>
        <p:xfrm>
          <a:off x="2350968" y="717636"/>
          <a:ext cx="7165911" cy="2678430"/>
        </p:xfrm>
        <a:graphic>
          <a:graphicData uri="http://schemas.openxmlformats.org/drawingml/2006/table">
            <a:tbl>
              <a:tblPr firstRow="1" bandRow="1">
                <a:tableStyleId>{5940675A-B579-460E-94D1-54222C63F5DA}</a:tableStyleId>
              </a:tblPr>
              <a:tblGrid>
                <a:gridCol w="2502847">
                  <a:extLst>
                    <a:ext uri="{9D8B030D-6E8A-4147-A177-3AD203B41FA5}">
                      <a16:colId xmlns:a16="http://schemas.microsoft.com/office/drawing/2014/main" val="2601515119"/>
                    </a:ext>
                  </a:extLst>
                </a:gridCol>
                <a:gridCol w="2127737">
                  <a:extLst>
                    <a:ext uri="{9D8B030D-6E8A-4147-A177-3AD203B41FA5}">
                      <a16:colId xmlns:a16="http://schemas.microsoft.com/office/drawing/2014/main" val="174810739"/>
                    </a:ext>
                  </a:extLst>
                </a:gridCol>
                <a:gridCol w="2535327">
                  <a:extLst>
                    <a:ext uri="{9D8B030D-6E8A-4147-A177-3AD203B41FA5}">
                      <a16:colId xmlns:a16="http://schemas.microsoft.com/office/drawing/2014/main" val="3652649652"/>
                    </a:ext>
                  </a:extLst>
                </a:gridCol>
              </a:tblGrid>
              <a:tr h="278130">
                <a:tc>
                  <a:txBody>
                    <a:bodyPr/>
                    <a:lstStyle/>
                    <a:p>
                      <a:pPr algn="ctr"/>
                      <a:r>
                        <a:rPr lang="en-US" sz="1100" b="1" dirty="0"/>
                        <a:t>Sustainability Category</a:t>
                      </a:r>
                    </a:p>
                  </a:txBody>
                  <a:tcPr marL="68580" marR="68580" marT="34290" marB="3429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marL="0" marR="0" indent="0" algn="ctr" defTabSz="914400" rtl="0" latinLnBrk="0">
                        <a:lnSpc>
                          <a:spcPct val="100000"/>
                        </a:lnSpc>
                        <a:spcBef>
                          <a:spcPts val="0"/>
                        </a:spcBef>
                        <a:spcAft>
                          <a:spcPts val="0"/>
                        </a:spcAft>
                        <a:buClrTx/>
                        <a:buSzTx/>
                        <a:buFontTx/>
                        <a:buNone/>
                        <a:tabLst/>
                      </a:pPr>
                      <a:endParaRPr lang="en-US" sz="1100" b="1" i="0" u="none" strike="noStrike" cap="none" spc="0" baseline="0" dirty="0">
                        <a:ln>
                          <a:noFill/>
                        </a:ln>
                        <a:solidFill>
                          <a:schemeClr val="lt1"/>
                        </a:solidFill>
                        <a:uFillTx/>
                        <a:latin typeface="+mn-lt"/>
                        <a:ea typeface="+mn-ea"/>
                        <a:cs typeface="+mn-cs"/>
                        <a:sym typeface="Calibri"/>
                      </a:endParaRPr>
                    </a:p>
                  </a:txBody>
                  <a:tcPr marL="68580" marR="68580" marT="34290" marB="3429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US" sz="1100" b="1" dirty="0"/>
                        <a:t>Score</a:t>
                      </a:r>
                    </a:p>
                  </a:txBody>
                  <a:tcPr marL="68580" marR="68580" marT="34290" marB="3429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3850805686"/>
                  </a:ext>
                </a:extLst>
              </a:tr>
              <a:tr h="278130">
                <a:tc>
                  <a:txBody>
                    <a:bodyPr/>
                    <a:lstStyle/>
                    <a:p>
                      <a:pPr algn="ctr"/>
                      <a:r>
                        <a:rPr lang="en-US" sz="1100" b="1" dirty="0"/>
                        <a:t>Process Mass Intensity</a:t>
                      </a:r>
                    </a:p>
                  </a:txBody>
                  <a:tcPr marL="68580" marR="68580" marT="34290" marB="3429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indent="0" algn="ctr" defTabSz="914400" rtl="0" eaLnBrk="1" latinLnBrk="0" hangingPunct="1">
                        <a:lnSpc>
                          <a:spcPct val="100000"/>
                        </a:lnSpc>
                        <a:spcBef>
                          <a:spcPts val="0"/>
                        </a:spcBef>
                        <a:spcAft>
                          <a:spcPts val="0"/>
                        </a:spcAft>
                        <a:buClrTx/>
                        <a:buSzTx/>
                        <a:buFontTx/>
                        <a:buNone/>
                        <a:tabLst/>
                      </a:pPr>
                      <a:endParaRPr lang="en-US" sz="1100" b="1" i="0" u="none" strike="noStrike" cap="none" spc="0" baseline="0" dirty="0">
                        <a:ln>
                          <a:noFill/>
                        </a:ln>
                        <a:solidFill>
                          <a:schemeClr val="dk1"/>
                        </a:solidFill>
                        <a:uFillTx/>
                        <a:latin typeface="+mn-lt"/>
                        <a:ea typeface="+mn-ea"/>
                        <a:cs typeface="+mn-cs"/>
                        <a:sym typeface="Calibri"/>
                      </a:endParaRPr>
                    </a:p>
                  </a:txBody>
                  <a:tcPr marL="68580" marR="68580" marT="34290" marB="3429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indent="0" algn="ctr" defTabSz="914400" rtl="0" eaLnBrk="1" latinLnBrk="0" hangingPunct="1">
                        <a:lnSpc>
                          <a:spcPct val="100000"/>
                        </a:lnSpc>
                        <a:spcBef>
                          <a:spcPts val="0"/>
                        </a:spcBef>
                        <a:spcAft>
                          <a:spcPts val="0"/>
                        </a:spcAft>
                        <a:buClrTx/>
                        <a:buSzTx/>
                        <a:buFontTx/>
                        <a:buNone/>
                        <a:tabLst/>
                      </a:pPr>
                      <a:r>
                        <a:rPr lang="en-US" sz="1600" b="1" u="none" strike="noStrike" cap="none" spc="0" baseline="0" dirty="0">
                          <a:ln>
                            <a:noFill/>
                          </a:ln>
                          <a:uFillTx/>
                          <a:sym typeface="Calibri"/>
                        </a:rPr>
                        <a:t>15</a:t>
                      </a:r>
                      <a:endParaRPr lang="en-US" sz="1600" b="1" i="0" u="none" strike="noStrike" cap="none" spc="0" baseline="0" dirty="0">
                        <a:ln>
                          <a:noFill/>
                        </a:ln>
                        <a:solidFill>
                          <a:schemeClr val="dk1"/>
                        </a:solidFill>
                        <a:uFillTx/>
                        <a:latin typeface="+mn-lt"/>
                        <a:ea typeface="+mn-ea"/>
                        <a:cs typeface="+mn-cs"/>
                        <a:sym typeface="Calibri"/>
                      </a:endParaRPr>
                    </a:p>
                  </a:txBody>
                  <a:tcPr marL="68580" marR="68580" marT="34290" marB="3429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4119210"/>
                  </a:ext>
                </a:extLst>
              </a:tr>
              <a:tr h="240030">
                <a:tc>
                  <a:txBody>
                    <a:bodyPr/>
                    <a:lstStyle/>
                    <a:p>
                      <a:pPr algn="ctr"/>
                      <a:r>
                        <a:rPr lang="en-US" sz="1100" dirty="0"/>
                        <a:t>Solvent Selection</a:t>
                      </a:r>
                      <a:endParaRPr lang="en-US" sz="1100" b="1" dirty="0"/>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ctr" defTabSz="914400" rtl="0" eaLnBrk="1" latinLnBrk="0" hangingPunct="1">
                        <a:lnSpc>
                          <a:spcPct val="100000"/>
                        </a:lnSpc>
                        <a:spcBef>
                          <a:spcPts val="0"/>
                        </a:spcBef>
                        <a:spcAft>
                          <a:spcPts val="0"/>
                        </a:spcAft>
                        <a:buClrTx/>
                        <a:buSzTx/>
                        <a:buFontTx/>
                        <a:buNone/>
                        <a:tabLst/>
                      </a:pPr>
                      <a:endParaRPr lang="en-US" sz="1100" b="0" i="0" u="none" strike="noStrike" cap="none" spc="0" baseline="0" dirty="0">
                        <a:ln>
                          <a:noFill/>
                        </a:ln>
                        <a:solidFill>
                          <a:schemeClr val="dk1"/>
                        </a:solidFill>
                        <a:uFillTx/>
                        <a:latin typeface="+mn-lt"/>
                        <a:ea typeface="+mn-ea"/>
                        <a:cs typeface="+mn-cs"/>
                        <a:sym typeface="Calibri"/>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ctr" defTabSz="914400" rtl="0" eaLnBrk="1" latinLnBrk="0" hangingPunct="1">
                        <a:lnSpc>
                          <a:spcPct val="100000"/>
                        </a:lnSpc>
                        <a:spcBef>
                          <a:spcPts val="0"/>
                        </a:spcBef>
                        <a:spcAft>
                          <a:spcPts val="0"/>
                        </a:spcAft>
                        <a:buClrTx/>
                        <a:buSzTx/>
                        <a:buFontTx/>
                        <a:buNone/>
                        <a:tabLst/>
                      </a:pPr>
                      <a:r>
                        <a:rPr lang="en-US" sz="1100" u="none" strike="noStrike" cap="none" spc="0" baseline="0" dirty="0">
                          <a:ln>
                            <a:noFill/>
                          </a:ln>
                          <a:uFillTx/>
                          <a:sym typeface="Calibri"/>
                        </a:rPr>
                        <a:t>9</a:t>
                      </a:r>
                      <a:endParaRPr lang="en-US" sz="1100" b="0" i="0" u="none" strike="noStrike" cap="none" spc="0" baseline="0" dirty="0">
                        <a:ln>
                          <a:noFill/>
                        </a:ln>
                        <a:solidFill>
                          <a:schemeClr val="dk1"/>
                        </a:solidFill>
                        <a:uFillTx/>
                        <a:latin typeface="+mn-lt"/>
                        <a:ea typeface="+mn-ea"/>
                        <a:cs typeface="+mn-cs"/>
                        <a:sym typeface="Calibri"/>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17202352"/>
                  </a:ext>
                </a:extLst>
              </a:tr>
              <a:tr h="278130">
                <a:tc>
                  <a:txBody>
                    <a:bodyPr/>
                    <a:lstStyle/>
                    <a:p>
                      <a:pPr algn="ctr"/>
                      <a:r>
                        <a:rPr lang="en-US" sz="1100" dirty="0"/>
                        <a:t>Toxicity of worst substance</a:t>
                      </a:r>
                      <a:endParaRPr lang="en-US" sz="1100" b="1" dirty="0"/>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1100" b="0" dirty="0"/>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100" dirty="0"/>
                        <a:t>15</a:t>
                      </a:r>
                      <a:endParaRPr lang="en-US" sz="1100" b="0" dirty="0"/>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78245195"/>
                  </a:ext>
                </a:extLst>
              </a:tr>
              <a:tr h="411480">
                <a:tc>
                  <a:txBody>
                    <a:bodyPr/>
                    <a:lstStyle/>
                    <a:p>
                      <a:pPr algn="ctr"/>
                      <a:r>
                        <a:rPr lang="en-US" sz="1100" b="0" dirty="0"/>
                        <a:t>Reactive Chem</a:t>
                      </a:r>
                      <a:endParaRPr lang="en-US" sz="1100" b="0" baseline="30000" dirty="0"/>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b="0" i="0" u="none" strike="noStrike" cap="none" spc="0" baseline="0" dirty="0">
                        <a:ln>
                          <a:noFill/>
                        </a:ln>
                        <a:solidFill>
                          <a:schemeClr val="dk1"/>
                        </a:solidFill>
                        <a:uFillTx/>
                        <a:latin typeface="+mn-lt"/>
                        <a:ea typeface="+mn-ea"/>
                        <a:cs typeface="+mn-cs"/>
                        <a:sym typeface="Calibri"/>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u="none" strike="noStrike" cap="none" spc="0" baseline="0" dirty="0">
                          <a:ln>
                            <a:noFill/>
                          </a:ln>
                          <a:uFillTx/>
                          <a:sym typeface="Calibri"/>
                        </a:rPr>
                        <a:t>-10</a:t>
                      </a:r>
                      <a:endParaRPr lang="en-US" sz="1100" b="0" i="0" u="none" strike="noStrike" cap="none" spc="0" baseline="0" dirty="0">
                        <a:ln>
                          <a:noFill/>
                        </a:ln>
                        <a:solidFill>
                          <a:schemeClr val="dk1"/>
                        </a:solidFill>
                        <a:uFillTx/>
                        <a:latin typeface="+mn-lt"/>
                        <a:ea typeface="+mn-ea"/>
                        <a:cs typeface="+mn-cs"/>
                        <a:sym typeface="Calibri"/>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46739725"/>
                  </a:ext>
                </a:extLst>
              </a:tr>
              <a:tr h="4114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Temperature range</a:t>
                      </a:r>
                      <a:endParaRPr lang="en-US" sz="1100" b="1" dirty="0"/>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u="none" strike="noStrike" cap="none" spc="0" baseline="0" dirty="0">
                        <a:ln>
                          <a:noFill/>
                        </a:ln>
                        <a:uFillTx/>
                        <a:sym typeface="Calibri"/>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100" u="none" strike="noStrike" cap="none" spc="0" baseline="0" dirty="0">
                          <a:ln>
                            <a:noFill/>
                          </a:ln>
                          <a:uFillTx/>
                          <a:sym typeface="Calibri"/>
                        </a:rPr>
                        <a:t>7</a:t>
                      </a:r>
                      <a:endParaRPr lang="en-US" sz="1100" b="0" i="0" u="none" strike="noStrike" cap="none" spc="0" baseline="0" dirty="0">
                        <a:ln>
                          <a:noFill/>
                        </a:ln>
                        <a:solidFill>
                          <a:schemeClr val="dk1"/>
                        </a:solidFill>
                        <a:uFillTx/>
                        <a:latin typeface="+mn-lt"/>
                        <a:ea typeface="+mn-ea"/>
                        <a:cs typeface="+mn-cs"/>
                        <a:sym typeface="Calibri"/>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9833691"/>
                  </a:ext>
                </a:extLst>
              </a:tr>
              <a:tr h="278130">
                <a:tc>
                  <a:txBody>
                    <a:bodyPr/>
                    <a:lstStyle/>
                    <a:p>
                      <a:pPr algn="ctr"/>
                      <a:r>
                        <a:rPr lang="en-US" sz="1100" b="1" dirty="0"/>
                        <a:t>Precious metals</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en-US" sz="1100" b="1" i="0" u="none" strike="noStrike" cap="none" spc="0" baseline="0" dirty="0">
                        <a:ln>
                          <a:noFill/>
                        </a:ln>
                        <a:solidFill>
                          <a:schemeClr val="dk1"/>
                        </a:solidFill>
                        <a:uFillTx/>
                        <a:latin typeface="+mn-lt"/>
                        <a:ea typeface="+mn-ea"/>
                        <a:cs typeface="+mn-cs"/>
                        <a:sym typeface="Calibri"/>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100" b="1" u="none" strike="noStrike" cap="none" spc="0" baseline="0" dirty="0">
                          <a:ln>
                            <a:noFill/>
                          </a:ln>
                          <a:uFillTx/>
                          <a:sym typeface="Calibri"/>
                        </a:rPr>
                        <a:t>16</a:t>
                      </a:r>
                    </a:p>
                    <a:p>
                      <a:pPr marL="0" marR="0" lvl="0" indent="0" algn="ctr" defTabSz="914377" rtl="0" eaLnBrk="1" fontAlgn="auto" latinLnBrk="0" hangingPunct="1">
                        <a:lnSpc>
                          <a:spcPct val="100000"/>
                        </a:lnSpc>
                        <a:spcBef>
                          <a:spcPts val="0"/>
                        </a:spcBef>
                        <a:spcAft>
                          <a:spcPts val="0"/>
                        </a:spcAft>
                        <a:buClrTx/>
                        <a:buSzTx/>
                        <a:buFontTx/>
                        <a:buNone/>
                        <a:tabLst/>
                        <a:defRPr/>
                      </a:pPr>
                      <a:endParaRPr lang="en-US" sz="1100" b="1" i="0" u="none" strike="noStrike" cap="none" spc="0" baseline="0" dirty="0">
                        <a:ln>
                          <a:noFill/>
                        </a:ln>
                        <a:solidFill>
                          <a:schemeClr val="dk1"/>
                        </a:solidFill>
                        <a:uFillTx/>
                        <a:latin typeface="+mn-lt"/>
                        <a:ea typeface="+mn-ea"/>
                        <a:cs typeface="+mn-cs"/>
                        <a:sym typeface="Calibri"/>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58473615"/>
                  </a:ext>
                </a:extLst>
              </a:tr>
              <a:tr h="278130">
                <a:tc>
                  <a:txBody>
                    <a:bodyPr/>
                    <a:lstStyle/>
                    <a:p>
                      <a:pPr algn="ctr"/>
                      <a:r>
                        <a:rPr lang="en-US" sz="1800" b="1" dirty="0"/>
                        <a:t>Total Score</a:t>
                      </a:r>
                    </a:p>
                  </a:txBody>
                  <a:tcPr marL="68580" marR="68580" marT="34290" marB="3429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i="0" u="none" strike="noStrike" cap="none" spc="0" baseline="0" dirty="0">
                        <a:ln>
                          <a:noFill/>
                        </a:ln>
                        <a:solidFill>
                          <a:schemeClr val="dk1"/>
                        </a:solidFill>
                        <a:uFillTx/>
                        <a:latin typeface="+mn-lt"/>
                        <a:ea typeface="+mn-ea"/>
                        <a:cs typeface="+mn-cs"/>
                        <a:sym typeface="Calibri"/>
                      </a:endParaRPr>
                    </a:p>
                  </a:txBody>
                  <a:tcPr marL="68580" marR="68580" marT="34290" marB="3429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u="none" strike="noStrike" cap="none" spc="0" baseline="0" dirty="0">
                          <a:ln>
                            <a:noFill/>
                          </a:ln>
                          <a:uFillTx/>
                          <a:sym typeface="Calibri"/>
                        </a:rPr>
                        <a:t>43</a:t>
                      </a:r>
                      <a:endParaRPr lang="en-US" sz="1800" b="1" i="0" u="none" strike="noStrike" cap="none" spc="0" baseline="0" dirty="0">
                        <a:ln>
                          <a:noFill/>
                        </a:ln>
                        <a:solidFill>
                          <a:schemeClr val="dk1"/>
                        </a:solidFill>
                        <a:uFillTx/>
                        <a:latin typeface="+mn-lt"/>
                        <a:ea typeface="+mn-ea"/>
                        <a:cs typeface="+mn-cs"/>
                        <a:sym typeface="Calibri"/>
                      </a:endParaRPr>
                    </a:p>
                  </a:txBody>
                  <a:tcPr marL="68580" marR="68580" marT="34290" marB="3429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2057441"/>
                  </a:ext>
                </a:extLst>
              </a:tr>
            </a:tbl>
          </a:graphicData>
        </a:graphic>
      </p:graphicFrame>
      <p:graphicFrame>
        <p:nvGraphicFramePr>
          <p:cNvPr id="7" name="Table 6">
            <a:extLst>
              <a:ext uri="{FF2B5EF4-FFF2-40B4-BE49-F238E27FC236}">
                <a16:creationId xmlns:a16="http://schemas.microsoft.com/office/drawing/2014/main" id="{4C4CB0DE-2FE2-4899-9B4E-CCB52683255B}"/>
              </a:ext>
            </a:extLst>
          </p:cNvPr>
          <p:cNvGraphicFramePr>
            <a:graphicFrameLocks noGrp="1"/>
          </p:cNvGraphicFramePr>
          <p:nvPr>
            <p:extLst>
              <p:ext uri="{D42A27DB-BD31-4B8C-83A1-F6EECF244321}">
                <p14:modId xmlns:p14="http://schemas.microsoft.com/office/powerpoint/2010/main" val="3419105759"/>
              </p:ext>
            </p:extLst>
          </p:nvPr>
        </p:nvGraphicFramePr>
        <p:xfrm>
          <a:off x="2332718" y="3751399"/>
          <a:ext cx="7165911" cy="2586990"/>
        </p:xfrm>
        <a:graphic>
          <a:graphicData uri="http://schemas.openxmlformats.org/drawingml/2006/table">
            <a:tbl>
              <a:tblPr firstRow="1" bandRow="1">
                <a:tableStyleId>{5940675A-B579-460E-94D1-54222C63F5DA}</a:tableStyleId>
              </a:tblPr>
              <a:tblGrid>
                <a:gridCol w="2502847">
                  <a:extLst>
                    <a:ext uri="{9D8B030D-6E8A-4147-A177-3AD203B41FA5}">
                      <a16:colId xmlns:a16="http://schemas.microsoft.com/office/drawing/2014/main" val="2601515119"/>
                    </a:ext>
                  </a:extLst>
                </a:gridCol>
                <a:gridCol w="2127737">
                  <a:extLst>
                    <a:ext uri="{9D8B030D-6E8A-4147-A177-3AD203B41FA5}">
                      <a16:colId xmlns:a16="http://schemas.microsoft.com/office/drawing/2014/main" val="174810739"/>
                    </a:ext>
                  </a:extLst>
                </a:gridCol>
                <a:gridCol w="2535327">
                  <a:extLst>
                    <a:ext uri="{9D8B030D-6E8A-4147-A177-3AD203B41FA5}">
                      <a16:colId xmlns:a16="http://schemas.microsoft.com/office/drawing/2014/main" val="3652649652"/>
                    </a:ext>
                  </a:extLst>
                </a:gridCol>
              </a:tblGrid>
              <a:tr h="278130">
                <a:tc>
                  <a:txBody>
                    <a:bodyPr/>
                    <a:lstStyle/>
                    <a:p>
                      <a:pPr algn="ctr"/>
                      <a:r>
                        <a:rPr lang="en-US" sz="1100" b="1" dirty="0"/>
                        <a:t>Sustainability Category</a:t>
                      </a:r>
                    </a:p>
                  </a:txBody>
                  <a:tcPr marL="68580" marR="68580" marT="34290" marB="3429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marL="0" marR="0" indent="0" algn="ctr" defTabSz="914400" rtl="0" latinLnBrk="0">
                        <a:lnSpc>
                          <a:spcPct val="100000"/>
                        </a:lnSpc>
                        <a:spcBef>
                          <a:spcPts val="0"/>
                        </a:spcBef>
                        <a:spcAft>
                          <a:spcPts val="0"/>
                        </a:spcAft>
                        <a:buClrTx/>
                        <a:buSzTx/>
                        <a:buFontTx/>
                        <a:buNone/>
                        <a:tabLst/>
                      </a:pPr>
                      <a:endParaRPr lang="en-US" sz="1100" b="1" i="0" u="none" strike="noStrike" cap="none" spc="0" baseline="0" dirty="0">
                        <a:ln>
                          <a:noFill/>
                        </a:ln>
                        <a:solidFill>
                          <a:schemeClr val="lt1"/>
                        </a:solidFill>
                        <a:uFillTx/>
                        <a:latin typeface="+mn-lt"/>
                        <a:ea typeface="+mn-ea"/>
                        <a:cs typeface="+mn-cs"/>
                        <a:sym typeface="Calibri"/>
                      </a:endParaRPr>
                    </a:p>
                  </a:txBody>
                  <a:tcPr marL="68580" marR="68580" marT="34290" marB="3429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US" sz="1100" b="1" dirty="0"/>
                        <a:t>Score</a:t>
                      </a:r>
                    </a:p>
                  </a:txBody>
                  <a:tcPr marL="68580" marR="68580" marT="34290" marB="3429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3850805686"/>
                  </a:ext>
                </a:extLst>
              </a:tr>
              <a:tr h="278130">
                <a:tc>
                  <a:txBody>
                    <a:bodyPr/>
                    <a:lstStyle/>
                    <a:p>
                      <a:pPr algn="ctr"/>
                      <a:r>
                        <a:rPr lang="en-US" sz="1100" b="1" dirty="0"/>
                        <a:t>Process Mass Intensity</a:t>
                      </a:r>
                    </a:p>
                  </a:txBody>
                  <a:tcPr marL="68580" marR="68580" marT="34290" marB="3429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indent="0" algn="ctr" defTabSz="914400" rtl="0" eaLnBrk="1" latinLnBrk="0" hangingPunct="1">
                        <a:lnSpc>
                          <a:spcPct val="100000"/>
                        </a:lnSpc>
                        <a:spcBef>
                          <a:spcPts val="0"/>
                        </a:spcBef>
                        <a:spcAft>
                          <a:spcPts val="0"/>
                        </a:spcAft>
                        <a:buClrTx/>
                        <a:buSzTx/>
                        <a:buFontTx/>
                        <a:buNone/>
                        <a:tabLst/>
                      </a:pPr>
                      <a:endParaRPr lang="en-US" sz="1100" b="1" i="0" u="none" strike="noStrike" cap="none" spc="0" baseline="0" dirty="0">
                        <a:ln>
                          <a:noFill/>
                        </a:ln>
                        <a:solidFill>
                          <a:schemeClr val="dk1"/>
                        </a:solidFill>
                        <a:uFillTx/>
                        <a:latin typeface="+mn-lt"/>
                        <a:ea typeface="+mn-ea"/>
                        <a:cs typeface="+mn-cs"/>
                        <a:sym typeface="Calibri"/>
                      </a:endParaRPr>
                    </a:p>
                  </a:txBody>
                  <a:tcPr marL="68580" marR="68580" marT="34290" marB="3429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indent="0" algn="ctr" defTabSz="914400" rtl="0" eaLnBrk="1" latinLnBrk="0" hangingPunct="1">
                        <a:lnSpc>
                          <a:spcPct val="100000"/>
                        </a:lnSpc>
                        <a:spcBef>
                          <a:spcPts val="0"/>
                        </a:spcBef>
                        <a:spcAft>
                          <a:spcPts val="0"/>
                        </a:spcAft>
                        <a:buClrTx/>
                        <a:buSzTx/>
                        <a:buFontTx/>
                        <a:buNone/>
                        <a:tabLst/>
                      </a:pPr>
                      <a:r>
                        <a:rPr lang="en-US" sz="1600" b="1" u="none" strike="noStrike" cap="none" spc="0" baseline="0" dirty="0">
                          <a:ln>
                            <a:noFill/>
                          </a:ln>
                          <a:uFillTx/>
                          <a:sym typeface="Calibri"/>
                        </a:rPr>
                        <a:t>30</a:t>
                      </a:r>
                      <a:endParaRPr lang="en-US" sz="1600" b="1" i="0" u="none" strike="noStrike" cap="none" spc="0" baseline="0" dirty="0">
                        <a:ln>
                          <a:noFill/>
                        </a:ln>
                        <a:solidFill>
                          <a:schemeClr val="dk1"/>
                        </a:solidFill>
                        <a:uFillTx/>
                        <a:latin typeface="+mn-lt"/>
                        <a:ea typeface="+mn-ea"/>
                        <a:cs typeface="+mn-cs"/>
                        <a:sym typeface="Calibri"/>
                      </a:endParaRPr>
                    </a:p>
                  </a:txBody>
                  <a:tcPr marL="68580" marR="68580" marT="34290" marB="3429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4119210"/>
                  </a:ext>
                </a:extLst>
              </a:tr>
              <a:tr h="240030">
                <a:tc>
                  <a:txBody>
                    <a:bodyPr/>
                    <a:lstStyle/>
                    <a:p>
                      <a:pPr algn="ctr"/>
                      <a:r>
                        <a:rPr lang="en-US" sz="1100" dirty="0"/>
                        <a:t>Solvent Selection</a:t>
                      </a:r>
                      <a:endParaRPr lang="en-US" sz="1100" b="1" dirty="0"/>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ctr" defTabSz="914400" rtl="0" eaLnBrk="1" latinLnBrk="0" hangingPunct="1">
                        <a:lnSpc>
                          <a:spcPct val="100000"/>
                        </a:lnSpc>
                        <a:spcBef>
                          <a:spcPts val="0"/>
                        </a:spcBef>
                        <a:spcAft>
                          <a:spcPts val="0"/>
                        </a:spcAft>
                        <a:buClrTx/>
                        <a:buSzTx/>
                        <a:buFontTx/>
                        <a:buNone/>
                        <a:tabLst/>
                      </a:pPr>
                      <a:endParaRPr lang="en-US" sz="1100" b="0" i="0" u="none" strike="noStrike" cap="none" spc="0" baseline="0" dirty="0">
                        <a:ln>
                          <a:noFill/>
                        </a:ln>
                        <a:solidFill>
                          <a:schemeClr val="dk1"/>
                        </a:solidFill>
                        <a:uFillTx/>
                        <a:latin typeface="+mn-lt"/>
                        <a:ea typeface="+mn-ea"/>
                        <a:cs typeface="+mn-cs"/>
                        <a:sym typeface="Calibri"/>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ctr" defTabSz="914400" rtl="0" eaLnBrk="1" latinLnBrk="0" hangingPunct="1">
                        <a:lnSpc>
                          <a:spcPct val="100000"/>
                        </a:lnSpc>
                        <a:spcBef>
                          <a:spcPts val="0"/>
                        </a:spcBef>
                        <a:spcAft>
                          <a:spcPts val="0"/>
                        </a:spcAft>
                        <a:buClrTx/>
                        <a:buSzTx/>
                        <a:buFontTx/>
                        <a:buNone/>
                        <a:tabLst/>
                      </a:pPr>
                      <a:r>
                        <a:rPr lang="en-US" sz="1100" u="none" strike="noStrike" cap="none" spc="0" baseline="0" dirty="0">
                          <a:ln>
                            <a:noFill/>
                          </a:ln>
                          <a:uFillTx/>
                          <a:sym typeface="Calibri"/>
                        </a:rPr>
                        <a:t>9</a:t>
                      </a:r>
                      <a:endParaRPr lang="en-US" sz="1100" b="0" i="0" u="none" strike="noStrike" cap="none" spc="0" baseline="0" dirty="0">
                        <a:ln>
                          <a:noFill/>
                        </a:ln>
                        <a:solidFill>
                          <a:schemeClr val="dk1"/>
                        </a:solidFill>
                        <a:uFillTx/>
                        <a:latin typeface="+mn-lt"/>
                        <a:ea typeface="+mn-ea"/>
                        <a:cs typeface="+mn-cs"/>
                        <a:sym typeface="Calibri"/>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17202352"/>
                  </a:ext>
                </a:extLst>
              </a:tr>
              <a:tr h="278130">
                <a:tc>
                  <a:txBody>
                    <a:bodyPr/>
                    <a:lstStyle/>
                    <a:p>
                      <a:pPr algn="ctr"/>
                      <a:r>
                        <a:rPr lang="en-US" sz="1100" dirty="0"/>
                        <a:t>Toxicity of worst substance</a:t>
                      </a:r>
                      <a:endParaRPr lang="en-US" sz="1100" b="1" dirty="0"/>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1100" b="0" dirty="0"/>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100" dirty="0"/>
                        <a:t>15</a:t>
                      </a:r>
                      <a:endParaRPr lang="en-US" sz="1100" b="0" dirty="0"/>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78245195"/>
                  </a:ext>
                </a:extLst>
              </a:tr>
              <a:tr h="411480">
                <a:tc>
                  <a:txBody>
                    <a:bodyPr/>
                    <a:lstStyle/>
                    <a:p>
                      <a:pPr algn="ctr"/>
                      <a:r>
                        <a:rPr lang="en-US" sz="1100" b="0" dirty="0"/>
                        <a:t>Reactive Chem</a:t>
                      </a:r>
                      <a:endParaRPr lang="en-US" sz="1100" b="0" baseline="30000" dirty="0"/>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b="0" i="0" u="none" strike="noStrike" cap="none" spc="0" baseline="0" dirty="0">
                        <a:ln>
                          <a:noFill/>
                        </a:ln>
                        <a:solidFill>
                          <a:schemeClr val="dk1"/>
                        </a:solidFill>
                        <a:uFillTx/>
                        <a:latin typeface="+mn-lt"/>
                        <a:ea typeface="+mn-ea"/>
                        <a:cs typeface="+mn-cs"/>
                        <a:sym typeface="Calibri"/>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u="none" strike="noStrike" cap="none" spc="0" baseline="0" dirty="0">
                          <a:ln>
                            <a:noFill/>
                          </a:ln>
                          <a:uFillTx/>
                          <a:sym typeface="Calibri"/>
                        </a:rPr>
                        <a:t>-10</a:t>
                      </a:r>
                      <a:endParaRPr lang="en-US" sz="1100" b="0" i="0" u="none" strike="noStrike" cap="none" spc="0" baseline="0" dirty="0">
                        <a:ln>
                          <a:noFill/>
                        </a:ln>
                        <a:solidFill>
                          <a:schemeClr val="dk1"/>
                        </a:solidFill>
                        <a:uFillTx/>
                        <a:latin typeface="+mn-lt"/>
                        <a:ea typeface="+mn-ea"/>
                        <a:cs typeface="+mn-cs"/>
                        <a:sym typeface="Calibri"/>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46739725"/>
                  </a:ext>
                </a:extLst>
              </a:tr>
              <a:tr h="4114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Temperature range</a:t>
                      </a:r>
                      <a:endParaRPr lang="en-US" sz="1100" b="1" dirty="0"/>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u="none" strike="noStrike" cap="none" spc="0" baseline="0" dirty="0">
                        <a:ln>
                          <a:noFill/>
                        </a:ln>
                        <a:uFillTx/>
                        <a:sym typeface="Calibri"/>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100" u="none" strike="noStrike" cap="none" spc="0" baseline="0" dirty="0">
                          <a:ln>
                            <a:noFill/>
                          </a:ln>
                          <a:uFillTx/>
                          <a:sym typeface="Calibri"/>
                        </a:rPr>
                        <a:t>7</a:t>
                      </a:r>
                      <a:endParaRPr lang="en-US" sz="1100" b="0" i="0" u="none" strike="noStrike" cap="none" spc="0" baseline="0" dirty="0">
                        <a:ln>
                          <a:noFill/>
                        </a:ln>
                        <a:solidFill>
                          <a:schemeClr val="dk1"/>
                        </a:solidFill>
                        <a:uFillTx/>
                        <a:latin typeface="+mn-lt"/>
                        <a:ea typeface="+mn-ea"/>
                        <a:cs typeface="+mn-cs"/>
                        <a:sym typeface="Calibri"/>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9833691"/>
                  </a:ext>
                </a:extLst>
              </a:tr>
              <a:tr h="278130">
                <a:tc>
                  <a:txBody>
                    <a:bodyPr/>
                    <a:lstStyle/>
                    <a:p>
                      <a:pPr algn="ctr"/>
                      <a:r>
                        <a:rPr lang="en-US" sz="1100" b="1" dirty="0"/>
                        <a:t>Precious metals</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en-US" sz="1100" b="1" i="0" u="none" strike="noStrike" cap="none" spc="0" baseline="0" dirty="0">
                        <a:ln>
                          <a:noFill/>
                        </a:ln>
                        <a:solidFill>
                          <a:schemeClr val="dk1"/>
                        </a:solidFill>
                        <a:uFillTx/>
                        <a:latin typeface="+mn-lt"/>
                        <a:ea typeface="+mn-ea"/>
                        <a:cs typeface="+mn-cs"/>
                        <a:sym typeface="Calibri"/>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600" b="1" u="none" strike="noStrike" cap="none" spc="0" baseline="0" dirty="0">
                          <a:ln>
                            <a:noFill/>
                          </a:ln>
                          <a:uFillTx/>
                          <a:sym typeface="Calibri"/>
                        </a:rPr>
                        <a:t>-10</a:t>
                      </a:r>
                      <a:endParaRPr lang="en-US" sz="1600" b="1" i="0" u="none" strike="noStrike" cap="none" spc="0" baseline="0" dirty="0">
                        <a:ln>
                          <a:noFill/>
                        </a:ln>
                        <a:solidFill>
                          <a:schemeClr val="dk1"/>
                        </a:solidFill>
                        <a:uFillTx/>
                        <a:latin typeface="+mn-lt"/>
                        <a:ea typeface="+mn-ea"/>
                        <a:cs typeface="+mn-cs"/>
                        <a:sym typeface="Calibri"/>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58473615"/>
                  </a:ext>
                </a:extLst>
              </a:tr>
              <a:tr h="278130">
                <a:tc>
                  <a:txBody>
                    <a:bodyPr/>
                    <a:lstStyle/>
                    <a:p>
                      <a:pPr algn="ctr"/>
                      <a:r>
                        <a:rPr lang="en-US" sz="1800" b="1" dirty="0"/>
                        <a:t>Total Score</a:t>
                      </a:r>
                    </a:p>
                  </a:txBody>
                  <a:tcPr marL="68580" marR="68580" marT="34290" marB="3429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i="0" u="none" strike="noStrike" cap="none" spc="0" baseline="0" dirty="0">
                        <a:ln>
                          <a:noFill/>
                        </a:ln>
                        <a:solidFill>
                          <a:schemeClr val="dk1"/>
                        </a:solidFill>
                        <a:uFillTx/>
                        <a:latin typeface="+mn-lt"/>
                        <a:ea typeface="+mn-ea"/>
                        <a:cs typeface="+mn-cs"/>
                        <a:sym typeface="Calibri"/>
                      </a:endParaRPr>
                    </a:p>
                  </a:txBody>
                  <a:tcPr marL="68580" marR="68580" marT="34290" marB="3429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u="none" strike="noStrike" cap="none" spc="0" baseline="0" dirty="0">
                          <a:ln>
                            <a:noFill/>
                          </a:ln>
                          <a:uFillTx/>
                          <a:sym typeface="Calibri"/>
                        </a:rPr>
                        <a:t>41</a:t>
                      </a:r>
                      <a:endParaRPr lang="en-US" sz="1800" b="1" i="0" u="none" strike="noStrike" cap="none" spc="0" baseline="0" dirty="0">
                        <a:ln>
                          <a:noFill/>
                        </a:ln>
                        <a:solidFill>
                          <a:schemeClr val="dk1"/>
                        </a:solidFill>
                        <a:uFillTx/>
                        <a:latin typeface="+mn-lt"/>
                        <a:ea typeface="+mn-ea"/>
                        <a:cs typeface="+mn-cs"/>
                        <a:sym typeface="Calibri"/>
                      </a:endParaRPr>
                    </a:p>
                  </a:txBody>
                  <a:tcPr marL="68580" marR="68580" marT="34290" marB="3429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2057441"/>
                  </a:ext>
                </a:extLst>
              </a:tr>
            </a:tbl>
          </a:graphicData>
        </a:graphic>
      </p:graphicFrame>
      <p:sp>
        <p:nvSpPr>
          <p:cNvPr id="8" name="Rectangle: Rounded Corners 7">
            <a:extLst>
              <a:ext uri="{FF2B5EF4-FFF2-40B4-BE49-F238E27FC236}">
                <a16:creationId xmlns:a16="http://schemas.microsoft.com/office/drawing/2014/main" id="{3A78687E-EAEB-4589-995E-2FD1469DA3D2}"/>
              </a:ext>
            </a:extLst>
          </p:cNvPr>
          <p:cNvSpPr/>
          <p:nvPr/>
        </p:nvSpPr>
        <p:spPr>
          <a:xfrm>
            <a:off x="7825338" y="957014"/>
            <a:ext cx="808523" cy="381000"/>
          </a:xfrm>
          <a:prstGeom prst="roundRect">
            <a:avLst/>
          </a:prstGeom>
          <a:solidFill>
            <a:srgbClr val="7030A0">
              <a:alpha val="43000"/>
            </a:srgbClr>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9" name="Rectangle: Rounded Corners 8">
            <a:extLst>
              <a:ext uri="{FF2B5EF4-FFF2-40B4-BE49-F238E27FC236}">
                <a16:creationId xmlns:a16="http://schemas.microsoft.com/office/drawing/2014/main" id="{7893FCC8-F3F4-4096-BFD2-3F69D282F646}"/>
              </a:ext>
            </a:extLst>
          </p:cNvPr>
          <p:cNvSpPr/>
          <p:nvPr/>
        </p:nvSpPr>
        <p:spPr>
          <a:xfrm>
            <a:off x="7844588" y="3988845"/>
            <a:ext cx="808524" cy="381000"/>
          </a:xfrm>
          <a:prstGeom prst="roundRect">
            <a:avLst/>
          </a:prstGeom>
          <a:solidFill>
            <a:srgbClr val="7030A0">
              <a:alpha val="43000"/>
            </a:srgbClr>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0" name="Rectangle: Rounded Corners 9">
            <a:extLst>
              <a:ext uri="{FF2B5EF4-FFF2-40B4-BE49-F238E27FC236}">
                <a16:creationId xmlns:a16="http://schemas.microsoft.com/office/drawing/2014/main" id="{460B82FD-6616-47FB-8B8F-7D46473F1519}"/>
              </a:ext>
            </a:extLst>
          </p:cNvPr>
          <p:cNvSpPr/>
          <p:nvPr/>
        </p:nvSpPr>
        <p:spPr>
          <a:xfrm>
            <a:off x="7854212" y="5639027"/>
            <a:ext cx="808523" cy="381000"/>
          </a:xfrm>
          <a:prstGeom prst="roundRect">
            <a:avLst/>
          </a:prstGeom>
          <a:solidFill>
            <a:srgbClr val="00B0F0">
              <a:alpha val="43000"/>
            </a:srgbClr>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1" name="Rectangle: Rounded Corners 10">
            <a:extLst>
              <a:ext uri="{FF2B5EF4-FFF2-40B4-BE49-F238E27FC236}">
                <a16:creationId xmlns:a16="http://schemas.microsoft.com/office/drawing/2014/main" id="{40735893-C11A-4CFD-9694-56EEAA3D5E73}"/>
              </a:ext>
            </a:extLst>
          </p:cNvPr>
          <p:cNvSpPr/>
          <p:nvPr/>
        </p:nvSpPr>
        <p:spPr>
          <a:xfrm>
            <a:off x="7825337" y="2592754"/>
            <a:ext cx="808523" cy="381000"/>
          </a:xfrm>
          <a:prstGeom prst="roundRect">
            <a:avLst/>
          </a:prstGeom>
          <a:solidFill>
            <a:srgbClr val="00B0F0">
              <a:alpha val="43000"/>
            </a:srgbClr>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2" name="TextBox 11">
            <a:extLst>
              <a:ext uri="{FF2B5EF4-FFF2-40B4-BE49-F238E27FC236}">
                <a16:creationId xmlns:a16="http://schemas.microsoft.com/office/drawing/2014/main" id="{32998F0B-5AFD-491F-B005-93ACE216A1B9}"/>
              </a:ext>
            </a:extLst>
          </p:cNvPr>
          <p:cNvSpPr txBox="1"/>
          <p:nvPr/>
        </p:nvSpPr>
        <p:spPr>
          <a:xfrm>
            <a:off x="187791" y="1738428"/>
            <a:ext cx="1406793"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000000"/>
                </a:solidFill>
                <a:effectLst/>
                <a:uFillTx/>
                <a:latin typeface="+mj-lt"/>
                <a:ea typeface="+mj-ea"/>
                <a:cs typeface="+mj-cs"/>
                <a:sym typeface="Calibri"/>
              </a:rPr>
              <a:t>Route A</a:t>
            </a:r>
          </a:p>
        </p:txBody>
      </p:sp>
      <p:sp>
        <p:nvSpPr>
          <p:cNvPr id="13" name="TextBox 12">
            <a:extLst>
              <a:ext uri="{FF2B5EF4-FFF2-40B4-BE49-F238E27FC236}">
                <a16:creationId xmlns:a16="http://schemas.microsoft.com/office/drawing/2014/main" id="{62BC5057-042D-42FB-ADBB-3A1BA409D513}"/>
              </a:ext>
            </a:extLst>
          </p:cNvPr>
          <p:cNvSpPr txBox="1"/>
          <p:nvPr/>
        </p:nvSpPr>
        <p:spPr>
          <a:xfrm>
            <a:off x="279217" y="4682422"/>
            <a:ext cx="1392367"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000000"/>
                </a:solidFill>
                <a:effectLst/>
                <a:uFillTx/>
                <a:latin typeface="+mj-lt"/>
                <a:ea typeface="+mj-ea"/>
                <a:cs typeface="+mj-cs"/>
                <a:sym typeface="Calibri"/>
              </a:rPr>
              <a:t>Route B</a:t>
            </a:r>
          </a:p>
        </p:txBody>
      </p:sp>
      <p:sp>
        <p:nvSpPr>
          <p:cNvPr id="15" name="TextBox 14">
            <a:extLst>
              <a:ext uri="{FF2B5EF4-FFF2-40B4-BE49-F238E27FC236}">
                <a16:creationId xmlns:a16="http://schemas.microsoft.com/office/drawing/2014/main" id="{0CCC2589-C8C8-4736-A2BC-EEE9D5F20CBE}"/>
              </a:ext>
            </a:extLst>
          </p:cNvPr>
          <p:cNvSpPr txBox="1"/>
          <p:nvPr/>
        </p:nvSpPr>
        <p:spPr>
          <a:xfrm>
            <a:off x="9516879" y="987029"/>
            <a:ext cx="933650"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7200" b="0" i="0" u="none" strike="noStrike" cap="none" spc="0" normalizeH="0" baseline="0" dirty="0">
                <a:ln>
                  <a:noFill/>
                </a:ln>
                <a:solidFill>
                  <a:srgbClr val="000000"/>
                </a:solidFill>
                <a:effectLst/>
                <a:uFillTx/>
                <a:latin typeface="+mj-lt"/>
                <a:ea typeface="+mj-ea"/>
                <a:cs typeface="+mj-cs"/>
                <a:sym typeface="Wingdings" panose="05000000000000000000" pitchFamily="2" charset="2"/>
              </a:rPr>
              <a:t></a:t>
            </a:r>
            <a:endParaRPr kumimoji="0" lang="en-US" sz="7200" b="0" i="0" u="none" strike="noStrike" cap="none" spc="0" normalizeH="0" baseline="0" dirty="0">
              <a:ln>
                <a:noFill/>
              </a:ln>
              <a:solidFill>
                <a:srgbClr val="000000"/>
              </a:solidFill>
              <a:effectLst/>
              <a:uFillTx/>
              <a:latin typeface="+mj-lt"/>
              <a:ea typeface="+mj-ea"/>
              <a:cs typeface="+mj-cs"/>
              <a:sym typeface="Calibri"/>
            </a:endParaRPr>
          </a:p>
        </p:txBody>
      </p:sp>
      <p:sp>
        <p:nvSpPr>
          <p:cNvPr id="14" name="TextBox 13">
            <a:extLst>
              <a:ext uri="{FF2B5EF4-FFF2-40B4-BE49-F238E27FC236}">
                <a16:creationId xmlns:a16="http://schemas.microsoft.com/office/drawing/2014/main" id="{8BEEA1CE-B0A3-48CF-B81A-FE9C9B5BC2EE}"/>
              </a:ext>
            </a:extLst>
          </p:cNvPr>
          <p:cNvSpPr txBox="1"/>
          <p:nvPr/>
        </p:nvSpPr>
        <p:spPr>
          <a:xfrm>
            <a:off x="36212" y="540862"/>
            <a:ext cx="2225841" cy="1107994"/>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000000"/>
                </a:solidFill>
                <a:effectLst/>
                <a:uFillTx/>
                <a:latin typeface="+mj-lt"/>
                <a:ea typeface="+mj-ea"/>
                <a:cs typeface="+mj-cs"/>
                <a:sym typeface="Calibri"/>
              </a:rPr>
              <a:t>**Industrial standard</a:t>
            </a:r>
          </a:p>
          <a:p>
            <a:pPr marL="0" marR="0" indent="0" algn="l"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dirty="0">
              <a:ln>
                <a:noFill/>
              </a:ln>
              <a:solidFill>
                <a:srgbClr val="000000"/>
              </a:solidFill>
              <a:effectLst/>
              <a:uFillTx/>
              <a:latin typeface="+mj-lt"/>
              <a:ea typeface="+mj-ea"/>
              <a:cs typeface="+mj-cs"/>
              <a:sym typeface="Calibri"/>
            </a:endParaRPr>
          </a:p>
          <a:p>
            <a:pPr marL="234950" marR="0" indent="-234950" algn="l" defTabSz="914400" rtl="0" fontAlgn="auto" latinLnBrk="0" hangingPunct="0">
              <a:lnSpc>
                <a:spcPct val="100000"/>
              </a:lnSpc>
              <a:spcBef>
                <a:spcPts val="0"/>
              </a:spcBef>
              <a:spcAft>
                <a:spcPts val="0"/>
              </a:spcAft>
              <a:buClrTx/>
              <a:buSzTx/>
              <a:buFontTx/>
              <a:buNone/>
              <a:tabLst/>
            </a:pPr>
            <a:r>
              <a:rPr lang="en-US" dirty="0">
                <a:solidFill>
                  <a:srgbClr val="000000"/>
                </a:solidFill>
                <a:latin typeface="+mj-lt"/>
                <a:ea typeface="+mj-ea"/>
                <a:cs typeface="+mj-cs"/>
                <a:sym typeface="Calibri"/>
              </a:rPr>
              <a:t>**Relevancy in R&amp;D and manufacturing</a:t>
            </a:r>
            <a:endParaRPr kumimoji="0" lang="en-US" b="0" i="0" u="none" strike="noStrike" cap="none" spc="0" normalizeH="0" baseline="0" dirty="0">
              <a:ln>
                <a:noFill/>
              </a:ln>
              <a:solidFill>
                <a:srgbClr val="000000"/>
              </a:solidFill>
              <a:effectLst/>
              <a:uFillTx/>
              <a:latin typeface="+mj-lt"/>
              <a:ea typeface="+mj-ea"/>
              <a:cs typeface="+mj-cs"/>
              <a:sym typeface="Calibri"/>
            </a:endParaRPr>
          </a:p>
        </p:txBody>
      </p:sp>
      <p:sp>
        <p:nvSpPr>
          <p:cNvPr id="16" name="TextBox 15">
            <a:extLst>
              <a:ext uri="{FF2B5EF4-FFF2-40B4-BE49-F238E27FC236}">
                <a16:creationId xmlns:a16="http://schemas.microsoft.com/office/drawing/2014/main" id="{775A76E6-DCB4-410C-9083-A7E951077C6D}"/>
              </a:ext>
            </a:extLst>
          </p:cNvPr>
          <p:cNvSpPr txBox="1"/>
          <p:nvPr/>
        </p:nvSpPr>
        <p:spPr>
          <a:xfrm>
            <a:off x="8968795" y="2064265"/>
            <a:ext cx="325088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marR="0" indent="-34290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b="0" i="0" u="none" strike="noStrike" cap="none" spc="0" normalizeH="0" baseline="0" dirty="0">
                <a:ln>
                  <a:noFill/>
                </a:ln>
                <a:solidFill>
                  <a:srgbClr val="000000"/>
                </a:solidFill>
                <a:effectLst/>
                <a:uFillTx/>
                <a:latin typeface="+mj-lt"/>
                <a:ea typeface="+mj-ea"/>
                <a:cs typeface="+mj-cs"/>
                <a:sym typeface="Calibri"/>
              </a:rPr>
              <a:t>Higher PMI</a:t>
            </a:r>
          </a:p>
          <a:p>
            <a:pPr marL="342900" marR="0" indent="-34290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solidFill>
                  <a:srgbClr val="000000"/>
                </a:solidFill>
                <a:latin typeface="+mj-lt"/>
                <a:ea typeface="+mj-ea"/>
                <a:cs typeface="+mj-cs"/>
                <a:sym typeface="Calibri"/>
              </a:rPr>
              <a:t>Eliminated Precious Metals</a:t>
            </a:r>
            <a:endParaRPr kumimoji="0" lang="en-US" b="0" i="0" u="none" strike="noStrike" cap="none" spc="0" normalizeH="0" baseline="0" dirty="0">
              <a:ln>
                <a:noFill/>
              </a:ln>
              <a:solidFill>
                <a:srgbClr val="000000"/>
              </a:solidFill>
              <a:effectLst/>
              <a:uFillTx/>
              <a:latin typeface="+mj-lt"/>
              <a:ea typeface="+mj-ea"/>
              <a:cs typeface="+mj-cs"/>
              <a:sym typeface="Calibri"/>
            </a:endParaRPr>
          </a:p>
        </p:txBody>
      </p:sp>
      <p:sp>
        <p:nvSpPr>
          <p:cNvPr id="17" name="TextBox 16">
            <a:extLst>
              <a:ext uri="{FF2B5EF4-FFF2-40B4-BE49-F238E27FC236}">
                <a16:creationId xmlns:a16="http://schemas.microsoft.com/office/drawing/2014/main" id="{7E571ADA-6596-4F51-A0D7-39D66A8D0889}"/>
              </a:ext>
            </a:extLst>
          </p:cNvPr>
          <p:cNvSpPr txBox="1"/>
          <p:nvPr/>
        </p:nvSpPr>
        <p:spPr>
          <a:xfrm>
            <a:off x="8941120" y="4825605"/>
            <a:ext cx="325088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marR="0" indent="-34290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b="0" i="0" u="none" strike="noStrike" cap="none" spc="0" normalizeH="0" baseline="0" dirty="0">
                <a:ln>
                  <a:noFill/>
                </a:ln>
                <a:solidFill>
                  <a:srgbClr val="000000"/>
                </a:solidFill>
                <a:effectLst/>
                <a:uFillTx/>
                <a:latin typeface="+mj-lt"/>
                <a:ea typeface="+mj-ea"/>
                <a:cs typeface="+mj-cs"/>
                <a:sym typeface="Calibri"/>
              </a:rPr>
              <a:t>Lower PMI</a:t>
            </a:r>
          </a:p>
          <a:p>
            <a:pPr marL="342900" marR="0" indent="-34290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solidFill>
                  <a:srgbClr val="000000"/>
                </a:solidFill>
                <a:latin typeface="+mj-lt"/>
                <a:ea typeface="+mj-ea"/>
                <a:cs typeface="+mj-cs"/>
                <a:sym typeface="Calibri"/>
              </a:rPr>
              <a:t>Usage of Precious Metals</a:t>
            </a:r>
            <a:endParaRPr kumimoji="0" lang="en-US" b="0" i="0"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1328844601"/>
      </p:ext>
    </p:extLst>
  </p:cSld>
  <p:clrMapOvr>
    <a:masterClrMapping/>
  </p:clrMapOvr>
</p:sld>
</file>

<file path=ppt/theme/theme1.xml><?xml version="1.0" encoding="utf-8"?>
<a:theme xmlns:a="http://schemas.openxmlformats.org/drawingml/2006/main" name="3_Office Theme">
  <a:themeElements>
    <a:clrScheme name="Corteva_Color_Theme">
      <a:dk1>
        <a:sysClr val="windowText" lastClr="000000"/>
      </a:dk1>
      <a:lt1>
        <a:sysClr val="window" lastClr="FFFFFF"/>
      </a:lt1>
      <a:dk2>
        <a:srgbClr val="00DB78"/>
      </a:dk2>
      <a:lt2>
        <a:srgbClr val="E7E6E6"/>
      </a:lt2>
      <a:accent1>
        <a:srgbClr val="0072CE"/>
      </a:accent1>
      <a:accent2>
        <a:srgbClr val="FC4C02"/>
      </a:accent2>
      <a:accent3>
        <a:srgbClr val="7FA2E6"/>
      </a:accent3>
      <a:accent4>
        <a:srgbClr val="FBB694"/>
      </a:accent4>
      <a:accent5>
        <a:srgbClr val="7CDBB0"/>
      </a:accent5>
      <a:accent6>
        <a:srgbClr val="BAC9E6"/>
      </a:accent6>
      <a:hlink>
        <a:srgbClr val="0072CE"/>
      </a:hlink>
      <a:folHlink>
        <a:srgbClr val="929292"/>
      </a:folHlink>
    </a:clrScheme>
    <a:fontScheme name="Arial Heading/Bod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lgn="l">
          <a:defRPr dirty="0" smtClean="0"/>
        </a:defPPr>
      </a:lstStyle>
    </a:txDef>
  </a:objectDefaults>
  <a:extraClrSchemeLst/>
  <a:extLst>
    <a:ext uri="{05A4C25C-085E-4340-85A3-A5531E510DB2}">
      <thm15:themeFamily xmlns:thm15="http://schemas.microsoft.com/office/thememl/2012/main" name="Corteva_Template_16-9_v06_190527.potx" id="{8499B643-1FD1-436D-96CF-2D9549D2F9E5}" vid="{6E68B2A5-E34C-4496-AC1D-13CE7148EB35}"/>
    </a:ext>
  </a:extLst>
</a:theme>
</file>

<file path=ppt/theme/theme2.xml><?xml version="1.0" encoding="utf-8"?>
<a:theme xmlns:a="http://schemas.openxmlformats.org/drawingml/2006/main" name="Office Theme">
  <a:themeElements>
    <a:clrScheme name="Corteva_Color_Theme">
      <a:dk1>
        <a:sysClr val="windowText" lastClr="000000"/>
      </a:dk1>
      <a:lt1>
        <a:sysClr val="window" lastClr="FFFFFF"/>
      </a:lt1>
      <a:dk2>
        <a:srgbClr val="00DB78"/>
      </a:dk2>
      <a:lt2>
        <a:srgbClr val="E7E6E6"/>
      </a:lt2>
      <a:accent1>
        <a:srgbClr val="0072CE"/>
      </a:accent1>
      <a:accent2>
        <a:srgbClr val="FC4C02"/>
      </a:accent2>
      <a:accent3>
        <a:srgbClr val="7FA2E6"/>
      </a:accent3>
      <a:accent4>
        <a:srgbClr val="FBB694"/>
      </a:accent4>
      <a:accent5>
        <a:srgbClr val="7CDBB0"/>
      </a:accent5>
      <a:accent6>
        <a:srgbClr val="BAC9E6"/>
      </a:accent6>
      <a:hlink>
        <a:srgbClr val="0072CE"/>
      </a:hlink>
      <a:folHlink>
        <a:srgbClr val="929292"/>
      </a:folHlink>
    </a:clrScheme>
    <a:fontScheme name="Arial Heading/Bod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lgn="l">
          <a:defRPr dirty="0" smtClean="0"/>
        </a:defPPr>
      </a:lstStyle>
    </a:txDef>
  </a:objectDefaults>
  <a:extraClrSchemeLst/>
  <a:extLst>
    <a:ext uri="{05A4C25C-085E-4340-85A3-A5531E510DB2}">
      <thm15:themeFamily xmlns:thm15="http://schemas.microsoft.com/office/thememl/2012/main" name="Presentation1" id="{309F30DD-2A42-44EE-8D4C-C079CC6431E4}" vid="{0B25C7B6-EC9E-4C5B-8D21-3ACCE6F24E30}"/>
    </a:ext>
  </a:extLst>
</a:theme>
</file>

<file path=ppt/theme/theme3.xml><?xml version="1.0" encoding="utf-8"?>
<a:theme xmlns:a="http://schemas.openxmlformats.org/drawingml/2006/main" name="1_Office Theme">
  <a:themeElements>
    <a:clrScheme name="Corteva_Color_Theme">
      <a:dk1>
        <a:sysClr val="windowText" lastClr="000000"/>
      </a:dk1>
      <a:lt1>
        <a:sysClr val="window" lastClr="FFFFFF"/>
      </a:lt1>
      <a:dk2>
        <a:srgbClr val="00DB78"/>
      </a:dk2>
      <a:lt2>
        <a:srgbClr val="E7E6E6"/>
      </a:lt2>
      <a:accent1>
        <a:srgbClr val="0072CE"/>
      </a:accent1>
      <a:accent2>
        <a:srgbClr val="FC4C02"/>
      </a:accent2>
      <a:accent3>
        <a:srgbClr val="7FA2E6"/>
      </a:accent3>
      <a:accent4>
        <a:srgbClr val="FBB694"/>
      </a:accent4>
      <a:accent5>
        <a:srgbClr val="7CDBB0"/>
      </a:accent5>
      <a:accent6>
        <a:srgbClr val="BAC9E6"/>
      </a:accent6>
      <a:hlink>
        <a:srgbClr val="0072CE"/>
      </a:hlink>
      <a:folHlink>
        <a:srgbClr val="929292"/>
      </a:folHlink>
    </a:clrScheme>
    <a:fontScheme name="Arial Heading/Bod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lgn="l">
          <a:defRPr dirty="0" smtClean="0"/>
        </a:defPPr>
      </a:lstStyle>
    </a:txDef>
  </a:objectDefaults>
  <a:extraClrSchemeLst/>
  <a:extLst>
    <a:ext uri="{05A4C25C-085E-4340-85A3-A5531E510DB2}">
      <thm15:themeFamily xmlns:thm15="http://schemas.microsoft.com/office/thememl/2012/main" name="Presentation1" id="{309F30DD-2A42-44EE-8D4C-C079CC6431E4}" vid="{0B25C7B6-EC9E-4C5B-8D21-3ACCE6F24E30}"/>
    </a:ext>
  </a:extLst>
</a:theme>
</file>

<file path=ppt/theme/theme4.xml><?xml version="1.0" encoding="utf-8"?>
<a:theme xmlns:a="http://schemas.openxmlformats.org/drawingml/2006/main" name="4_Office Theme">
  <a:themeElements>
    <a:clrScheme name="Corteva_Color_Theme">
      <a:dk1>
        <a:sysClr val="windowText" lastClr="000000"/>
      </a:dk1>
      <a:lt1>
        <a:sysClr val="window" lastClr="FFFFFF"/>
      </a:lt1>
      <a:dk2>
        <a:srgbClr val="00DB78"/>
      </a:dk2>
      <a:lt2>
        <a:srgbClr val="E7E6E6"/>
      </a:lt2>
      <a:accent1>
        <a:srgbClr val="0072CE"/>
      </a:accent1>
      <a:accent2>
        <a:srgbClr val="FC4C02"/>
      </a:accent2>
      <a:accent3>
        <a:srgbClr val="7FA2E6"/>
      </a:accent3>
      <a:accent4>
        <a:srgbClr val="FBB694"/>
      </a:accent4>
      <a:accent5>
        <a:srgbClr val="7CDBB0"/>
      </a:accent5>
      <a:accent6>
        <a:srgbClr val="BAC9E6"/>
      </a:accent6>
      <a:hlink>
        <a:srgbClr val="0072CE"/>
      </a:hlink>
      <a:folHlink>
        <a:srgbClr val="929292"/>
      </a:folHlink>
    </a:clrScheme>
    <a:fontScheme name="Arial Heading/Bod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lgn="l">
          <a:defRPr dirty="0" smtClean="0"/>
        </a:defPPr>
      </a:lstStyle>
    </a:txDef>
  </a:objectDefaults>
  <a:extraClrSchemeLst/>
  <a:extLst>
    <a:ext uri="{05A4C25C-085E-4340-85A3-A5531E510DB2}">
      <thm15:themeFamily xmlns:thm15="http://schemas.microsoft.com/office/thememl/2012/main" name="Presentation1" id="{309F30DD-2A42-44EE-8D4C-C079CC6431E4}" vid="{0B25C7B6-EC9E-4C5B-8D21-3ACCE6F24E30}"/>
    </a:ext>
  </a:extLst>
</a:theme>
</file>

<file path=ppt/theme/theme5.xml><?xml version="1.0" encoding="utf-8"?>
<a:theme xmlns:a="http://schemas.openxmlformats.org/drawingml/2006/main" name="2_Office Theme">
  <a:themeElements>
    <a:clrScheme name="Corteva_Color_Theme">
      <a:dk1>
        <a:sysClr val="windowText" lastClr="000000"/>
      </a:dk1>
      <a:lt1>
        <a:sysClr val="window" lastClr="FFFFFF"/>
      </a:lt1>
      <a:dk2>
        <a:srgbClr val="00DB78"/>
      </a:dk2>
      <a:lt2>
        <a:srgbClr val="E7E6E6"/>
      </a:lt2>
      <a:accent1>
        <a:srgbClr val="0072CE"/>
      </a:accent1>
      <a:accent2>
        <a:srgbClr val="FC4C02"/>
      </a:accent2>
      <a:accent3>
        <a:srgbClr val="7FA2E6"/>
      </a:accent3>
      <a:accent4>
        <a:srgbClr val="FBB694"/>
      </a:accent4>
      <a:accent5>
        <a:srgbClr val="7CDBB0"/>
      </a:accent5>
      <a:accent6>
        <a:srgbClr val="BAC9E6"/>
      </a:accent6>
      <a:hlink>
        <a:srgbClr val="0072CE"/>
      </a:hlink>
      <a:folHlink>
        <a:srgbClr val="929292"/>
      </a:folHlink>
    </a:clrScheme>
    <a:fontScheme name="Arial Heading/Bod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lgn="l">
          <a:defRPr dirty="0" smtClean="0"/>
        </a:defPPr>
      </a:lstStyle>
    </a:txDef>
  </a:objectDefaults>
  <a:extraClrSchemeLst/>
  <a:extLst>
    <a:ext uri="{05A4C25C-085E-4340-85A3-A5531E510DB2}">
      <thm15:themeFamily xmlns:thm15="http://schemas.microsoft.com/office/thememl/2012/main" name="Corteva Agriscience PowerPoint Template" id="{10D8B156-CB6A-B14F-8BCC-04039961620A}" vid="{E68EB63F-CB03-7E47-9020-A9EF8E402CDC}"/>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7B56AA2AA3637449E65B62666E9B505" ma:contentTypeVersion="10" ma:contentTypeDescription="Create a new document." ma:contentTypeScope="" ma:versionID="afa9378833059e94affaec4897931dc7">
  <xsd:schema xmlns:xsd="http://www.w3.org/2001/XMLSchema" xmlns:xs="http://www.w3.org/2001/XMLSchema" xmlns:p="http://schemas.microsoft.com/office/2006/metadata/properties" xmlns:ns2="9450f7d7-4c30-44fb-9976-cca9715cff4a" xmlns:ns3="b433c0f2-7d53-442b-bb52-800eca9ed6fb" targetNamespace="http://schemas.microsoft.com/office/2006/metadata/properties" ma:root="true" ma:fieldsID="b855c7a110249dab74b88bc36c0c9a02" ns2:_="" ns3:_="">
    <xsd:import namespace="9450f7d7-4c30-44fb-9976-cca9715cff4a"/>
    <xsd:import namespace="b433c0f2-7d53-442b-bb52-800eca9ed6f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50f7d7-4c30-44fb-9976-cca9715cff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433c0f2-7d53-442b-bb52-800eca9ed6f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C914CEC-9E55-4255-ACA6-C5105E22BF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50f7d7-4c30-44fb-9976-cca9715cff4a"/>
    <ds:schemaRef ds:uri="b433c0f2-7d53-442b-bb52-800eca9ed6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A233C82-97A6-4605-942B-6C9E48D63A54}">
  <ds:schemaRefs>
    <ds:schemaRef ds:uri="http://schemas.microsoft.com/sharepoint/v3/contenttype/forms"/>
  </ds:schemaRefs>
</ds:datastoreItem>
</file>

<file path=customXml/itemProps3.xml><?xml version="1.0" encoding="utf-8"?>
<ds:datastoreItem xmlns:ds="http://schemas.openxmlformats.org/officeDocument/2006/customXml" ds:itemID="{1CFDE13C-76C1-455A-A2FB-4274E09765A8}">
  <ds:schemaRefs>
    <ds:schemaRef ds:uri="http://purl.org/dc/dcmitype/"/>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purl.org/dc/elements/1.1/"/>
    <ds:schemaRef ds:uri="http://www.w3.org/XML/1998/namespace"/>
    <ds:schemaRef ds:uri="http://schemas.microsoft.com/office/infopath/2007/PartnerControls"/>
    <ds:schemaRef ds:uri="b433c0f2-7d53-442b-bb52-800eca9ed6fb"/>
    <ds:schemaRef ds:uri="9450f7d7-4c30-44fb-9976-cca9715cff4a"/>
  </ds:schemaRefs>
</ds:datastoreItem>
</file>

<file path=docProps/app.xml><?xml version="1.0" encoding="utf-8"?>
<Properties xmlns="http://schemas.openxmlformats.org/officeDocument/2006/extended-properties" xmlns:vt="http://schemas.openxmlformats.org/officeDocument/2006/docPropsVTypes">
  <TotalTime>9882</TotalTime>
  <Words>909</Words>
  <Application>Microsoft Office PowerPoint</Application>
  <PresentationFormat>Widescreen</PresentationFormat>
  <Paragraphs>180</Paragraphs>
  <Slides>17</Slides>
  <Notes>6</Notes>
  <HiddenSlides>0</HiddenSlides>
  <MMClips>0</MMClips>
  <ScaleCrop>false</ScaleCrop>
  <HeadingPairs>
    <vt:vector size="8" baseType="variant">
      <vt:variant>
        <vt:lpstr>Fonts Used</vt:lpstr>
      </vt:variant>
      <vt:variant>
        <vt:i4>6</vt:i4>
      </vt:variant>
      <vt:variant>
        <vt:lpstr>Theme</vt:lpstr>
      </vt:variant>
      <vt:variant>
        <vt:i4>5</vt:i4>
      </vt:variant>
      <vt:variant>
        <vt:lpstr>Embedded OLE Servers</vt:lpstr>
      </vt:variant>
      <vt:variant>
        <vt:i4>2</vt:i4>
      </vt:variant>
      <vt:variant>
        <vt:lpstr>Slide Titles</vt:lpstr>
      </vt:variant>
      <vt:variant>
        <vt:i4>17</vt:i4>
      </vt:variant>
    </vt:vector>
  </HeadingPairs>
  <TitlesOfParts>
    <vt:vector size="30" baseType="lpstr">
      <vt:lpstr>Arial</vt:lpstr>
      <vt:lpstr>Arial Narrow</vt:lpstr>
      <vt:lpstr>Calibri</vt:lpstr>
      <vt:lpstr>Gilroy Medium</vt:lpstr>
      <vt:lpstr>Times New Roman</vt:lpstr>
      <vt:lpstr>Wingdings</vt:lpstr>
      <vt:lpstr>3_Office Theme</vt:lpstr>
      <vt:lpstr>Office Theme</vt:lpstr>
      <vt:lpstr>1_Office Theme</vt:lpstr>
      <vt:lpstr>4_Office Theme</vt:lpstr>
      <vt:lpstr>2_Office Theme</vt:lpstr>
      <vt:lpstr>CS ChemDraw Drawing</vt:lpstr>
      <vt:lpstr>Document</vt:lpstr>
      <vt:lpstr>Sustainability Metrics for Small Molecule Development</vt:lpstr>
      <vt:lpstr>Sustainability in Small Molecule Development</vt:lpstr>
      <vt:lpstr>PowerPoint Presentation</vt:lpstr>
      <vt:lpstr>PowerPoint Presentation</vt:lpstr>
      <vt:lpstr>R&amp;D Sustainable Innovation</vt:lpstr>
      <vt:lpstr>Sustainable Innovation Criteria</vt:lpstr>
      <vt:lpstr>Corteva Tools/Process During Discovery &amp; Development Phases</vt:lpstr>
      <vt:lpstr>Scorecard: Sustainable Active Ingredient Manufacture</vt:lpstr>
      <vt:lpstr>Sustainability Scorecard Example (Stage 0-1): Higher Score is Better</vt:lpstr>
      <vt:lpstr>Route Selection Criteria</vt:lpstr>
      <vt:lpstr>Route Selection Criteria and  Correlation</vt:lpstr>
      <vt:lpstr>Route Selection Criteria – Manufacturing Complexity</vt:lpstr>
      <vt:lpstr>Route Selection Criteria – EH&amp;S</vt:lpstr>
      <vt:lpstr>Route Selection Criteria – Sustainability</vt:lpstr>
      <vt:lpstr>Route Selection (example Stage 3)</vt:lpstr>
      <vt:lpstr>Partnerships &amp; Opportunities</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Sustainability will be assessed and tracked through Discovery and New Product Program</dc:title>
  <dc:creator>Weimer, Monte</dc:creator>
  <cp:lastModifiedBy>Mentzer, Ray A</cp:lastModifiedBy>
  <cp:revision>12</cp:revision>
  <cp:lastPrinted>2020-01-27T19:55:57Z</cp:lastPrinted>
  <dcterms:created xsi:type="dcterms:W3CDTF">2019-11-25T18:19:50Z</dcterms:created>
  <dcterms:modified xsi:type="dcterms:W3CDTF">2021-12-14T19:27:40Z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0x010100C7B56AA2AA3637449E65B62666E9B505</vt:lpwstr>
  </property>
  <property fmtid="{D5CDD505-2E9C-101B-9397-08002B2CF9AE}" pid="3" name="MSIP_Label_0d28e344-bb15-459b-97fd-14fa06bc1052_Enabled">
    <vt:lpwstr>true</vt:lpwstr>
  </property>
  <property fmtid="{D5CDD505-2E9C-101B-9397-08002B2CF9AE}" pid="4" name="MSIP_Label_0d28e344-bb15-459b-97fd-14fa06bc1052_SetDate">
    <vt:lpwstr>2021-11-23T18:51:24Z</vt:lpwstr>
  </property>
  <property fmtid="{D5CDD505-2E9C-101B-9397-08002B2CF9AE}" pid="5" name="MSIP_Label_0d28e344-bb15-459b-97fd-14fa06bc1052_Method">
    <vt:lpwstr>Standard</vt:lpwstr>
  </property>
  <property fmtid="{D5CDD505-2E9C-101B-9397-08002B2CF9AE}" pid="6" name="MSIP_Label_0d28e344-bb15-459b-97fd-14fa06bc1052_Name">
    <vt:lpwstr>Not Protected (Internal Use)</vt:lpwstr>
  </property>
  <property fmtid="{D5CDD505-2E9C-101B-9397-08002B2CF9AE}" pid="7" name="MSIP_Label_0d28e344-bb15-459b-97fd-14fa06bc1052_SiteId">
    <vt:lpwstr>3e20ecb2-9cb0-4df1-ad7b-914e31dcdda4</vt:lpwstr>
  </property>
  <property fmtid="{D5CDD505-2E9C-101B-9397-08002B2CF9AE}" pid="8" name="MSIP_Label_0d28e344-bb15-459b-97fd-14fa06bc1052_ActionId">
    <vt:lpwstr>9c5e6fef-b160-4367-8a16-c0b25616ca01</vt:lpwstr>
  </property>
  <property fmtid="{D5CDD505-2E9C-101B-9397-08002B2CF9AE}" pid="9" name="MSIP_Label_0d28e344-bb15-459b-97fd-14fa06bc1052_ContentBits">
    <vt:lpwstr>2</vt:lpwstr>
  </property>
</Properties>
</file>