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8" r:id="rId1"/>
  </p:sldMasterIdLst>
  <p:notesMasterIdLst>
    <p:notesMasterId r:id="rId13"/>
  </p:notesMasterIdLst>
  <p:handoutMasterIdLst>
    <p:handoutMasterId r:id="rId14"/>
  </p:handoutMasterIdLst>
  <p:sldIdLst>
    <p:sldId id="436" r:id="rId2"/>
    <p:sldId id="451" r:id="rId3"/>
    <p:sldId id="441" r:id="rId4"/>
    <p:sldId id="450" r:id="rId5"/>
    <p:sldId id="453" r:id="rId6"/>
    <p:sldId id="442" r:id="rId7"/>
    <p:sldId id="491" r:id="rId8"/>
    <p:sldId id="492" r:id="rId9"/>
    <p:sldId id="493" r:id="rId10"/>
    <p:sldId id="307" r:id="rId11"/>
    <p:sldId id="282" r:id="rId12"/>
  </p:sldIdLst>
  <p:sldSz cx="9144000" cy="5143500" type="screen16x9"/>
  <p:notesSz cx="6858000" cy="9144000"/>
  <p:defaultTextStyle>
    <a:defPPr>
      <a:defRPr lang="en-US"/>
    </a:defPPr>
    <a:lvl1pPr algn="l" defTabSz="408194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408194" algn="l" defTabSz="408194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816388" algn="l" defTabSz="408194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224582" algn="l" defTabSz="408194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632776" algn="l" defTabSz="408194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040969" algn="l" defTabSz="408194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6pPr>
    <a:lvl7pPr marL="2449163" algn="l" defTabSz="408194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7pPr>
    <a:lvl8pPr marL="2857357" algn="l" defTabSz="408194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8pPr>
    <a:lvl9pPr marL="3265551" algn="l" defTabSz="408194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422">
          <p15:clr>
            <a:srgbClr val="A4A3A4"/>
          </p15:clr>
        </p15:guide>
        <p15:guide id="2" orient="horz" pos="807">
          <p15:clr>
            <a:srgbClr val="A4A3A4"/>
          </p15:clr>
        </p15:guide>
        <p15:guide id="3" orient="horz" pos="890">
          <p15:clr>
            <a:srgbClr val="A4A3A4"/>
          </p15:clr>
        </p15:guide>
        <p15:guide id="4" pos="22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 frameSlides="1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1C2E"/>
    <a:srgbClr val="00A74D"/>
    <a:srgbClr val="B4D405"/>
    <a:srgbClr val="FFD700"/>
    <a:srgbClr val="F05822"/>
    <a:srgbClr val="00ACA8"/>
    <a:srgbClr val="007096"/>
    <a:srgbClr val="ED8B00"/>
    <a:srgbClr val="0C479D"/>
    <a:srgbClr val="00A3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50000" autoAdjust="0"/>
  </p:normalViewPr>
  <p:slideViewPr>
    <p:cSldViewPr snapToGrid="0">
      <p:cViewPr varScale="1">
        <p:scale>
          <a:sx n="104" d="100"/>
          <a:sy n="104" d="100"/>
        </p:scale>
        <p:origin x="108" y="666"/>
      </p:cViewPr>
      <p:guideLst>
        <p:guide orient="horz" pos="2422"/>
        <p:guide orient="horz" pos="807"/>
        <p:guide orient="horz" pos="890"/>
        <p:guide pos="223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5" d="100"/>
        <a:sy n="85" d="100"/>
      </p:scale>
      <p:origin x="0" y="0"/>
    </p:cViewPr>
  </p:sorterViewPr>
  <p:notesViewPr>
    <p:cSldViewPr snapToGrid="0">
      <p:cViewPr varScale="1">
        <p:scale>
          <a:sx n="99" d="100"/>
          <a:sy n="99" d="100"/>
        </p:scale>
        <p:origin x="3064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ea typeface="EMprint Regular" charset="0"/>
              <a:cs typeface="EMprint Regular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422A02-7FE7-C24E-8052-186DCF53D136}" type="datetimeFigureOut">
              <a:rPr lang="en-US" smtClean="0">
                <a:ea typeface="EMprint Regular" charset="0"/>
                <a:cs typeface="EMprint Regular" charset="0"/>
              </a:rPr>
              <a:t>12/13/2023</a:t>
            </a:fld>
            <a:endParaRPr lang="en-US" dirty="0">
              <a:ea typeface="EMprint Regular" charset="0"/>
              <a:cs typeface="EMprint Regular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ea typeface="EMprint Regular" charset="0"/>
              <a:cs typeface="EMprint Regular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368AF2-0544-CD49-839B-52BC8140B05B}" type="slidenum">
              <a:rPr lang="en-US" smtClean="0">
                <a:ea typeface="EMprint Regular" charset="0"/>
                <a:cs typeface="EMprint Regular" charset="0"/>
              </a:rPr>
              <a:t>‹#›</a:t>
            </a:fld>
            <a:endParaRPr lang="en-US" dirty="0">
              <a:ea typeface="EMprint Regular" charset="0"/>
              <a:cs typeface="EMprint Regula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911024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EMprint" panose="020B0503020204020204" pitchFamily="34" charset="0"/>
                <a:ea typeface="EMprint" panose="020B0503020204020204" pitchFamily="34" charset="0"/>
                <a:cs typeface="EMprint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EMprint" panose="020B0503020204020204" pitchFamily="34" charset="0"/>
                <a:ea typeface="EMprint" panose="020B0503020204020204" pitchFamily="34" charset="0"/>
                <a:cs typeface="EMprint"/>
              </a:defRPr>
            </a:lvl1pPr>
          </a:lstStyle>
          <a:p>
            <a:fld id="{2993A11A-F6A3-7043-ACF7-3661B650AFBB}" type="datetimeFigureOut">
              <a:rPr lang="en-US" smtClean="0"/>
              <a:pPr/>
              <a:t>12/13/2023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EMprint" panose="020B0503020204020204" pitchFamily="34" charset="0"/>
                <a:ea typeface="EMprint" panose="020B0503020204020204" pitchFamily="34" charset="0"/>
                <a:cs typeface="EMprint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EMprint" panose="020B0503020204020204" pitchFamily="34" charset="0"/>
                <a:ea typeface="EMprint" panose="020B0503020204020204" pitchFamily="34" charset="0"/>
                <a:cs typeface="EMprint"/>
              </a:defRPr>
            </a:lvl1pPr>
          </a:lstStyle>
          <a:p>
            <a:fld id="{F9EC3AE7-E7CD-3E40-8A99-1203D93D3F3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866890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08194" rtl="0" eaLnBrk="1" latinLnBrk="0" hangingPunct="1">
      <a:defRPr sz="1100" kern="1200">
        <a:solidFill>
          <a:schemeClr val="tx1"/>
        </a:solidFill>
        <a:latin typeface="EMprint" panose="020B0503020204020204" pitchFamily="34" charset="0"/>
        <a:ea typeface="+mn-ea"/>
        <a:cs typeface="+mn-cs"/>
      </a:defRPr>
    </a:lvl1pPr>
    <a:lvl2pPr marL="408194" algn="l" defTabSz="408194" rtl="0" eaLnBrk="1" latinLnBrk="0" hangingPunct="1">
      <a:defRPr sz="1100" kern="1200">
        <a:solidFill>
          <a:schemeClr val="tx1"/>
        </a:solidFill>
        <a:latin typeface="EMprint" panose="020B0503020204020204" pitchFamily="34" charset="0"/>
        <a:ea typeface="+mn-ea"/>
        <a:cs typeface="+mn-cs"/>
      </a:defRPr>
    </a:lvl2pPr>
    <a:lvl3pPr marL="816388" algn="l" defTabSz="408194" rtl="0" eaLnBrk="1" latinLnBrk="0" hangingPunct="1">
      <a:defRPr sz="1100" kern="1200">
        <a:solidFill>
          <a:schemeClr val="tx1"/>
        </a:solidFill>
        <a:latin typeface="EMprint" panose="020B0503020204020204" pitchFamily="34" charset="0"/>
        <a:ea typeface="+mn-ea"/>
        <a:cs typeface="+mn-cs"/>
      </a:defRPr>
    </a:lvl3pPr>
    <a:lvl4pPr marL="1224582" algn="l" defTabSz="408194" rtl="0" eaLnBrk="1" latinLnBrk="0" hangingPunct="1">
      <a:defRPr sz="1100" kern="1200">
        <a:solidFill>
          <a:schemeClr val="tx1"/>
        </a:solidFill>
        <a:latin typeface="EMprint" panose="020B0503020204020204" pitchFamily="34" charset="0"/>
        <a:ea typeface="+mn-ea"/>
        <a:cs typeface="+mn-cs"/>
      </a:defRPr>
    </a:lvl4pPr>
    <a:lvl5pPr marL="1632776" algn="l" defTabSz="408194" rtl="0" eaLnBrk="1" latinLnBrk="0" hangingPunct="1">
      <a:defRPr sz="1100" kern="1200">
        <a:solidFill>
          <a:schemeClr val="tx1"/>
        </a:solidFill>
        <a:latin typeface="EMprint" panose="020B0503020204020204" pitchFamily="34" charset="0"/>
        <a:ea typeface="+mn-ea"/>
        <a:cs typeface="+mn-cs"/>
      </a:defRPr>
    </a:lvl5pPr>
    <a:lvl6pPr marL="2040969" algn="l" defTabSz="408194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449163" algn="l" defTabSz="408194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857357" algn="l" defTabSz="408194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265551" algn="l" defTabSz="408194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Graphic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999487"/>
            <a:ext cx="9144000" cy="2313432"/>
          </a:xfrm>
          <a:prstGeom prst="rect">
            <a:avLst/>
          </a:prstGeom>
          <a:gradFill flip="none" rotWithShape="1">
            <a:gsLst>
              <a:gs pos="30000">
                <a:schemeClr val="accent1"/>
              </a:gs>
              <a:gs pos="100000">
                <a:schemeClr val="accent2"/>
              </a:gs>
            </a:gsLst>
            <a:lin ang="18900000" scaled="0"/>
            <a:tileRect/>
          </a:gra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91440" tIns="45720" rIns="91440" bIns="45720" rtlCol="0" anchor="ctr"/>
          <a:lstStyle/>
          <a:p>
            <a:pPr algn="ctr"/>
            <a:endParaRPr lang="en-US"/>
          </a:p>
        </p:txBody>
      </p:sp>
      <p:pic>
        <p:nvPicPr>
          <p:cNvPr id="13" name="Picture 12" descr="WS_cover_powerpoint_viz_cover_white.png"/>
          <p:cNvPicPr>
            <a:picLocks noChangeAspect="1"/>
          </p:cNvPicPr>
          <p:nvPr userDrawn="1"/>
        </p:nvPicPr>
        <p:blipFill>
          <a:blip r:embed="rId2" cstate="print">
            <a:alphaModFix amt="6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00249"/>
            <a:ext cx="9144000" cy="2312670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 bwMode="white">
          <a:xfrm>
            <a:off x="360046" y="1485900"/>
            <a:ext cx="8429625" cy="146050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4000" b="0" i="0" baseline="0">
                <a:solidFill>
                  <a:schemeClr val="bg1"/>
                </a:solidFill>
                <a:latin typeface="EMprint" panose="020B0503020204020204" pitchFamily="34" charset="0"/>
                <a:cs typeface="EMprin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4"/>
          <p:cNvSpPr>
            <a:spLocks noGrp="1"/>
          </p:cNvSpPr>
          <p:nvPr>
            <p:ph sz="quarter" idx="11"/>
          </p:nvPr>
        </p:nvSpPr>
        <p:spPr bwMode="white">
          <a:xfrm>
            <a:off x="360044" y="1182634"/>
            <a:ext cx="5029835" cy="235744"/>
          </a:xfrm>
        </p:spPr>
        <p:txBody>
          <a:bodyPr/>
          <a:lstStyle>
            <a:lvl1pPr marL="0" indent="0"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11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1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11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11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icture 8" descr="exmo_red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0766" y="318304"/>
            <a:ext cx="1938905" cy="388620"/>
          </a:xfrm>
          <a:prstGeom prst="rect">
            <a:avLst/>
          </a:prstGeom>
        </p:spPr>
      </p:pic>
      <p:sp>
        <p:nvSpPr>
          <p:cNvPr id="14" name="Content Placeholder 4"/>
          <p:cNvSpPr>
            <a:spLocks noGrp="1"/>
          </p:cNvSpPr>
          <p:nvPr>
            <p:ph sz="quarter" idx="13" hasCustomPrompt="1"/>
          </p:nvPr>
        </p:nvSpPr>
        <p:spPr bwMode="white">
          <a:xfrm>
            <a:off x="360045" y="303544"/>
            <a:ext cx="5026672" cy="235744"/>
          </a:xfrm>
          <a:noFill/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>
              <a:buNone/>
              <a:def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+mn-ea"/>
                <a:cs typeface="+mn-cs"/>
              </a:defRPr>
            </a:lvl1pPr>
          </a:lstStyle>
          <a:p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Extra copy line separated by two spaces, no comma </a:t>
            </a:r>
            <a:r>
              <a:rPr lang="en-US" sz="1100" dirty="0">
                <a:solidFill>
                  <a:srgbClr val="7F7F7F"/>
                </a:solidFill>
              </a:rPr>
              <a:t>(optional)</a:t>
            </a:r>
          </a:p>
        </p:txBody>
      </p:sp>
      <p:sp>
        <p:nvSpPr>
          <p:cNvPr id="16" name="Content Placeholder 4"/>
          <p:cNvSpPr>
            <a:spLocks noGrp="1"/>
          </p:cNvSpPr>
          <p:nvPr>
            <p:ph sz="quarter" idx="14" hasCustomPrompt="1"/>
          </p:nvPr>
        </p:nvSpPr>
        <p:spPr bwMode="white">
          <a:xfrm>
            <a:off x="360045" y="3575345"/>
            <a:ext cx="5026672" cy="559098"/>
          </a:xfrm>
          <a:noFill/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>
              <a:buNone/>
              <a:def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+mn-ea"/>
                <a:cs typeface="+mn-cs"/>
              </a:defRPr>
            </a:lvl1pPr>
          </a:lstStyle>
          <a:p>
            <a:pPr>
              <a:lnSpc>
                <a:spcPct val="110000"/>
              </a:lnSpc>
            </a:pPr>
            <a:r>
              <a:rPr lang="en-US" sz="1100" dirty="0">
                <a:solidFill>
                  <a:srgbClr val="7F7F7F"/>
                </a:solidFill>
              </a:rPr>
              <a:t>Presenter name (optional)</a:t>
            </a:r>
          </a:p>
          <a:p>
            <a:r>
              <a:rPr lang="en-US" sz="1100" dirty="0">
                <a:solidFill>
                  <a:srgbClr val="7F7F7F"/>
                </a:solidFill>
              </a:rPr>
              <a:t>Title (optional)</a:t>
            </a:r>
          </a:p>
          <a:p>
            <a:r>
              <a:rPr lang="en-US" sz="1100" dirty="0">
                <a:solidFill>
                  <a:srgbClr val="7F7F7F"/>
                </a:solidFill>
              </a:rPr>
              <a:t>Location (optional)</a:t>
            </a:r>
          </a:p>
        </p:txBody>
      </p:sp>
      <p:pic>
        <p:nvPicPr>
          <p:cNvPr id="17" name="Picture 16" descr="exmo_elh_tm_w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9064" y="2927814"/>
            <a:ext cx="1527048" cy="276448"/>
          </a:xfrm>
          <a:prstGeom prst="rect">
            <a:avLst/>
          </a:prstGeom>
        </p:spPr>
      </p:pic>
      <p:sp>
        <p:nvSpPr>
          <p:cNvPr id="1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7477441" y="4768455"/>
            <a:ext cx="1312230" cy="2286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>
            <a:lvl1pPr>
              <a:defRPr lang="en-US" sz="700">
                <a:latin typeface="+mn-lt"/>
                <a:ea typeface="Arial"/>
                <a:cs typeface="Arial" charset="0"/>
              </a:defRPr>
            </a:lvl1pPr>
          </a:lstStyle>
          <a:p>
            <a:pPr algn="r"/>
            <a:r>
              <a:rPr lang="en-US"/>
              <a:t>Proprietary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26414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art Placeholder 4"/>
          <p:cNvSpPr>
            <a:spLocks noGrp="1"/>
          </p:cNvSpPr>
          <p:nvPr>
            <p:ph type="chart" sz="quarter" idx="12"/>
          </p:nvPr>
        </p:nvSpPr>
        <p:spPr>
          <a:xfrm>
            <a:off x="1435608" y="1289304"/>
            <a:ext cx="6286500" cy="3154680"/>
          </a:xfrm>
        </p:spPr>
        <p:txBody>
          <a:bodyPr rtlCol="0" anchor="ctr" anchorCtr="1">
            <a:noAutofit/>
          </a:bodyPr>
          <a:lstStyle>
            <a:lvl1pPr marL="0" indent="0">
              <a:buNone/>
              <a:defRPr sz="110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noProof="0"/>
              <a:t>Click icon to add chart</a:t>
            </a:r>
            <a:endParaRPr lang="en-US" noProof="0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 hasCustomPrompt="1"/>
          </p:nvPr>
        </p:nvSpPr>
        <p:spPr>
          <a:xfrm>
            <a:off x="357189" y="978408"/>
            <a:ext cx="8429625" cy="318568"/>
          </a:xfrm>
        </p:spPr>
        <p:txBody>
          <a:bodyPr/>
          <a:lstStyle>
            <a:lvl1pPr marL="0" indent="0">
              <a:buFont typeface="Arial"/>
              <a:buNone/>
              <a:defRPr sz="1400">
                <a:solidFill>
                  <a:srgbClr val="000000"/>
                </a:solidFill>
              </a:defRPr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Chart title goes here (optional)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57189" y="220266"/>
            <a:ext cx="8429625" cy="5715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/>
            <a:fld id="{6BCEAF00-35EE-2349-AC37-D94588E1CC52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r"/>
            <a:r>
              <a:rPr lang="en-US"/>
              <a:t>Proprietary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37179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6BCEAF00-35EE-2349-AC37-D94588E1CC52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/>
              <a:t>Proprietary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36736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6BCEAF00-35EE-2349-AC37-D94588E1CC52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/>
              <a:t>Proprietary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28962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xmo_red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8700" y="2144168"/>
            <a:ext cx="4266600" cy="855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7336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actoid Blue">
    <p:bg>
      <p:bgPr>
        <a:gradFill flip="none" rotWithShape="1">
          <a:gsLst>
            <a:gs pos="0">
              <a:schemeClr val="accent1"/>
            </a:gs>
            <a:gs pos="100000">
              <a:schemeClr val="accent2"/>
            </a:gs>
          </a:gsLst>
          <a:lin ang="189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357189" y="1289305"/>
            <a:ext cx="8429625" cy="1642871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11600" b="0" i="0" baseline="0">
                <a:solidFill>
                  <a:schemeClr val="bg1"/>
                </a:solidFill>
                <a:latin typeface="EMprint" panose="020B0503020204020204" pitchFamily="34" charset="0"/>
                <a:cs typeface="EMprint"/>
              </a:defRPr>
            </a:lvl1pPr>
          </a:lstStyle>
          <a:p>
            <a:r>
              <a:rPr lang="en-US" dirty="0"/>
              <a:t>Data</a:t>
            </a:r>
          </a:p>
        </p:txBody>
      </p:sp>
      <p:sp>
        <p:nvSpPr>
          <p:cNvPr id="12" name="Content Placeholder 4"/>
          <p:cNvSpPr>
            <a:spLocks noGrp="1"/>
          </p:cNvSpPr>
          <p:nvPr>
            <p:ph sz="quarter" idx="11"/>
          </p:nvPr>
        </p:nvSpPr>
        <p:spPr>
          <a:xfrm>
            <a:off x="357189" y="2817495"/>
            <a:ext cx="8429625" cy="1371600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lang="en-US" sz="32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11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1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11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11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765680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ctoid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360046" y="1289305"/>
            <a:ext cx="8429625" cy="1642871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11600" b="0" i="0" baseline="0">
                <a:solidFill>
                  <a:schemeClr val="accent2"/>
                </a:solidFill>
                <a:latin typeface="EMprint" panose="020B0503020204020204" pitchFamily="34" charset="0"/>
                <a:cs typeface="EMprint"/>
              </a:defRPr>
            </a:lvl1pPr>
          </a:lstStyle>
          <a:p>
            <a:r>
              <a:rPr lang="en-US" dirty="0"/>
              <a:t>Data</a:t>
            </a:r>
          </a:p>
        </p:txBody>
      </p:sp>
      <p:sp>
        <p:nvSpPr>
          <p:cNvPr id="12" name="Content Placeholder 4"/>
          <p:cNvSpPr>
            <a:spLocks noGrp="1"/>
          </p:cNvSpPr>
          <p:nvPr>
            <p:ph sz="quarter" idx="11"/>
          </p:nvPr>
        </p:nvSpPr>
        <p:spPr>
          <a:xfrm>
            <a:off x="360044" y="2817495"/>
            <a:ext cx="8429625" cy="1371600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lang="en-US" sz="3200" kern="1200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11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1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11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11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6BCEAF00-35EE-2349-AC37-D94588E1CC52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r"/>
            <a:r>
              <a:rPr lang="en-US"/>
              <a:t>Proprietary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56005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Factoids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5099050" y="1314576"/>
            <a:ext cx="3653684" cy="1371600"/>
          </a:xfrm>
          <a:noFill/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indent="0">
              <a:lnSpc>
                <a:spcPct val="90000"/>
              </a:lnSpc>
              <a:buNone/>
              <a:defRPr lang="en-US" sz="11600" b="0" i="0" baseline="0" dirty="0" smtClean="0">
                <a:solidFill>
                  <a:srgbClr val="00A3E0"/>
                </a:solidFill>
                <a:latin typeface="EMprint" panose="020B0503020204020204" pitchFamily="34" charset="0"/>
                <a:cs typeface="EMprint"/>
              </a:defRPr>
            </a:lvl1pPr>
          </a:lstStyle>
          <a:p>
            <a:pPr lvl="0">
              <a:lnSpc>
                <a:spcPct val="90000"/>
              </a:lnSpc>
            </a:pPr>
            <a:r>
              <a:rPr lang="en-US" dirty="0"/>
              <a:t>Data</a:t>
            </a:r>
          </a:p>
        </p:txBody>
      </p:sp>
      <p:sp>
        <p:nvSpPr>
          <p:cNvPr id="7" name="Content Placeholder 4"/>
          <p:cNvSpPr>
            <a:spLocks noGrp="1"/>
          </p:cNvSpPr>
          <p:nvPr>
            <p:ph sz="quarter" idx="14" hasCustomPrompt="1"/>
          </p:nvPr>
        </p:nvSpPr>
        <p:spPr>
          <a:xfrm>
            <a:off x="360045" y="1314576"/>
            <a:ext cx="3653684" cy="1371600"/>
          </a:xfrm>
          <a:noFill/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>
              <a:lnSpc>
                <a:spcPct val="90000"/>
              </a:lnSpc>
              <a:buNone/>
              <a:defRPr lang="en-US" sz="11600" dirty="0" smtClean="0">
                <a:solidFill>
                  <a:schemeClr val="accent1"/>
                </a:solidFill>
                <a:latin typeface="EMprint" panose="020B0503020204020204" pitchFamily="34" charset="0"/>
                <a:cs typeface="EMprint"/>
              </a:defRPr>
            </a:lvl1pPr>
          </a:lstStyle>
          <a:p>
            <a:pPr lvl="0"/>
            <a:r>
              <a:rPr lang="en-US" dirty="0"/>
              <a:t>Data</a:t>
            </a:r>
          </a:p>
        </p:txBody>
      </p:sp>
      <p:sp>
        <p:nvSpPr>
          <p:cNvPr id="12" name="Content Placeholder 4"/>
          <p:cNvSpPr>
            <a:spLocks noGrp="1"/>
          </p:cNvSpPr>
          <p:nvPr>
            <p:ph sz="quarter" idx="11"/>
          </p:nvPr>
        </p:nvSpPr>
        <p:spPr>
          <a:xfrm>
            <a:off x="360045" y="2798898"/>
            <a:ext cx="3653684" cy="1371600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lang="en-US" sz="2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11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1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11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11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>
          <a:xfrm>
            <a:off x="5099050" y="2798898"/>
            <a:ext cx="3653684" cy="1371600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lang="en-US" sz="2600" kern="1200" dirty="0" smtClean="0">
                <a:solidFill>
                  <a:srgbClr val="00A3E0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11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1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11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11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r"/>
            <a:fld id="{6BCEAF00-35EE-2349-AC37-D94588E1CC52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algn="r"/>
            <a:r>
              <a:rPr lang="en-US"/>
              <a:t>Proprietary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4819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Text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60046" y="857250"/>
            <a:ext cx="8429625" cy="3429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>
              <a:lnSpc>
                <a:spcPct val="90000"/>
              </a:lnSpc>
              <a:defRPr lang="en-US" sz="5500" b="0" baseline="0" dirty="0">
                <a:solidFill>
                  <a:srgbClr val="000000"/>
                </a:solidFill>
              </a:defRPr>
            </a:lvl1pPr>
          </a:lstStyle>
          <a:p>
            <a:pPr lvl="0">
              <a:lnSpc>
                <a:spcPct val="9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6BCEAF00-35EE-2349-AC37-D94588E1CC52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/>
              <a:t>Proprietary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6891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Text Cy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/>
          <p:cNvSpPr>
            <a:spLocks noGrp="1"/>
          </p:cNvSpPr>
          <p:nvPr>
            <p:ph type="ctrTitle"/>
          </p:nvPr>
        </p:nvSpPr>
        <p:spPr>
          <a:xfrm>
            <a:off x="360046" y="857250"/>
            <a:ext cx="8429625" cy="3429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>
              <a:lnSpc>
                <a:spcPct val="90000"/>
              </a:lnSpc>
              <a:defRPr lang="en-US" sz="5500" b="0" baseline="0" dirty="0">
                <a:solidFill>
                  <a:schemeClr val="accent2"/>
                </a:solidFill>
              </a:defRPr>
            </a:lvl1pPr>
          </a:lstStyle>
          <a:p>
            <a:pPr lvl="0">
              <a:lnSpc>
                <a:spcPct val="9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6BCEAF00-35EE-2349-AC37-D94588E1CC52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/>
              <a:t>Proprietary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87149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Blue">
    <p:bg>
      <p:bgPr>
        <a:gradFill rotWithShape="1">
          <a:gsLst>
            <a:gs pos="0">
              <a:schemeClr val="accent1"/>
            </a:gs>
            <a:gs pos="100000">
              <a:schemeClr val="accent2"/>
            </a:gs>
          </a:gsLst>
          <a:lin ang="189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>
            <a:spLocks noGrp="1"/>
          </p:cNvSpPr>
          <p:nvPr>
            <p:ph type="ctrTitle"/>
          </p:nvPr>
        </p:nvSpPr>
        <p:spPr>
          <a:xfrm>
            <a:off x="357189" y="857250"/>
            <a:ext cx="8429625" cy="3429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>
              <a:lnSpc>
                <a:spcPct val="90000"/>
              </a:lnSpc>
              <a:defRPr lang="en-US" sz="5500" b="0" baseline="0" dirty="0">
                <a:solidFill>
                  <a:schemeClr val="bg1"/>
                </a:solidFill>
              </a:defRPr>
            </a:lvl1pPr>
          </a:lstStyle>
          <a:p>
            <a:pPr lvl="0">
              <a:lnSpc>
                <a:spcPct val="9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06413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 Graphic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999487"/>
            <a:ext cx="9144000" cy="2313432"/>
          </a:xfrm>
          <a:prstGeom prst="rect">
            <a:avLst/>
          </a:prstGeom>
          <a:gradFill flip="none" rotWithShape="1">
            <a:gsLst>
              <a:gs pos="30000">
                <a:schemeClr val="accent1"/>
              </a:gs>
              <a:gs pos="100000">
                <a:schemeClr val="accent2"/>
              </a:gs>
            </a:gsLst>
            <a:lin ang="18900000" scaled="0"/>
            <a:tileRect/>
          </a:gra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91440" tIns="45720" rIns="91440" bIns="45720" rtlCol="0" anchor="ctr"/>
          <a:lstStyle/>
          <a:p>
            <a:pPr algn="ctr"/>
            <a:endParaRPr lang="en-US"/>
          </a:p>
        </p:txBody>
      </p:sp>
      <p:pic>
        <p:nvPicPr>
          <p:cNvPr id="13" name="Picture 12" descr="WS_cover_powerpoint_viz_cover_white.png"/>
          <p:cNvPicPr>
            <a:picLocks noChangeAspect="1"/>
          </p:cNvPicPr>
          <p:nvPr userDrawn="1"/>
        </p:nvPicPr>
        <p:blipFill>
          <a:blip r:embed="rId2" cstate="print">
            <a:alphaModFix amt="6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00249"/>
            <a:ext cx="9144000" cy="2312670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 bwMode="white">
          <a:xfrm>
            <a:off x="360046" y="1485900"/>
            <a:ext cx="8429625" cy="146050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4000" b="0" i="0" baseline="0">
                <a:solidFill>
                  <a:schemeClr val="bg1"/>
                </a:solidFill>
                <a:latin typeface="EMprint" panose="020B0503020204020204" pitchFamily="34" charset="0"/>
                <a:cs typeface="EMprin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4"/>
          <p:cNvSpPr>
            <a:spLocks noGrp="1"/>
          </p:cNvSpPr>
          <p:nvPr>
            <p:ph sz="quarter" idx="11"/>
          </p:nvPr>
        </p:nvSpPr>
        <p:spPr bwMode="white">
          <a:xfrm>
            <a:off x="360044" y="1182634"/>
            <a:ext cx="5029835" cy="235744"/>
          </a:xfrm>
        </p:spPr>
        <p:txBody>
          <a:bodyPr/>
          <a:lstStyle>
            <a:lvl1pPr marL="0" indent="0"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11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1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11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11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icture 8" descr="exmo_red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0766" y="318304"/>
            <a:ext cx="1938905" cy="388620"/>
          </a:xfrm>
          <a:prstGeom prst="rect">
            <a:avLst/>
          </a:prstGeom>
        </p:spPr>
      </p:pic>
      <p:sp>
        <p:nvSpPr>
          <p:cNvPr id="14" name="Content Placeholder 4"/>
          <p:cNvSpPr>
            <a:spLocks noGrp="1"/>
          </p:cNvSpPr>
          <p:nvPr>
            <p:ph sz="quarter" idx="13" hasCustomPrompt="1"/>
          </p:nvPr>
        </p:nvSpPr>
        <p:spPr bwMode="white">
          <a:xfrm>
            <a:off x="360045" y="303544"/>
            <a:ext cx="5026672" cy="235744"/>
          </a:xfrm>
          <a:noFill/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>
              <a:buNone/>
              <a:def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+mn-ea"/>
                <a:cs typeface="+mn-cs"/>
              </a:defRPr>
            </a:lvl1pPr>
          </a:lstStyle>
          <a:p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Extra copy line separated by two spaces, no comma </a:t>
            </a:r>
            <a:r>
              <a:rPr lang="en-US" sz="1100" dirty="0">
                <a:solidFill>
                  <a:srgbClr val="7F7F7F"/>
                </a:solidFill>
              </a:rPr>
              <a:t>(optional)</a:t>
            </a:r>
          </a:p>
        </p:txBody>
      </p:sp>
      <p:sp>
        <p:nvSpPr>
          <p:cNvPr id="16" name="Content Placeholder 4"/>
          <p:cNvSpPr>
            <a:spLocks noGrp="1"/>
          </p:cNvSpPr>
          <p:nvPr>
            <p:ph sz="quarter" idx="14" hasCustomPrompt="1"/>
          </p:nvPr>
        </p:nvSpPr>
        <p:spPr bwMode="white">
          <a:xfrm>
            <a:off x="360045" y="3575345"/>
            <a:ext cx="5026672" cy="559098"/>
          </a:xfrm>
          <a:noFill/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>
              <a:buNone/>
              <a:def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+mn-ea"/>
                <a:cs typeface="+mn-cs"/>
              </a:defRPr>
            </a:lvl1pPr>
          </a:lstStyle>
          <a:p>
            <a:pPr>
              <a:lnSpc>
                <a:spcPct val="110000"/>
              </a:lnSpc>
            </a:pPr>
            <a:r>
              <a:rPr lang="en-US" sz="1100" dirty="0">
                <a:solidFill>
                  <a:srgbClr val="7F7F7F"/>
                </a:solidFill>
              </a:rPr>
              <a:t>Presenter name (optional)</a:t>
            </a:r>
          </a:p>
          <a:p>
            <a:r>
              <a:rPr lang="en-US" sz="1100" dirty="0">
                <a:solidFill>
                  <a:srgbClr val="7F7F7F"/>
                </a:solidFill>
              </a:rPr>
              <a:t>Title (optional)</a:t>
            </a:r>
          </a:p>
          <a:p>
            <a:r>
              <a:rPr lang="en-US" sz="1100" dirty="0">
                <a:solidFill>
                  <a:srgbClr val="7F7F7F"/>
                </a:solidFill>
              </a:rPr>
              <a:t>Location (optional)</a:t>
            </a:r>
          </a:p>
        </p:txBody>
      </p:sp>
      <p:sp>
        <p:nvSpPr>
          <p:cNvPr id="1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7477441" y="4768455"/>
            <a:ext cx="1312230" cy="2286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>
            <a:lvl1pPr>
              <a:defRPr lang="en-US" sz="700">
                <a:latin typeface="+mn-lt"/>
                <a:ea typeface="Arial"/>
                <a:cs typeface="Arial" charset="0"/>
              </a:defRPr>
            </a:lvl1pPr>
          </a:lstStyle>
          <a:p>
            <a:pPr algn="r"/>
            <a:r>
              <a:rPr lang="en-US"/>
              <a:t>Proprietary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933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ey Messaging Blue">
    <p:bg>
      <p:bgPr>
        <a:gradFill flip="none" rotWithShape="1">
          <a:gsLst>
            <a:gs pos="0">
              <a:schemeClr val="accent1"/>
            </a:gs>
            <a:gs pos="100000">
              <a:schemeClr val="accent2"/>
            </a:gs>
          </a:gsLst>
          <a:lin ang="189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357189" y="857250"/>
            <a:ext cx="8429625" cy="3429000"/>
          </a:xfrm>
        </p:spPr>
        <p:txBody>
          <a:bodyPr anchor="ctr"/>
          <a:lstStyle>
            <a:lvl1pPr marL="0" indent="0">
              <a:buNone/>
              <a:defRPr sz="3800">
                <a:solidFill>
                  <a:schemeClr val="bg1"/>
                </a:solidFill>
              </a:defRPr>
            </a:lvl1pPr>
            <a:lvl2pPr marL="1418" indent="0">
              <a:buNone/>
              <a:defRPr sz="3400">
                <a:solidFill>
                  <a:schemeClr val="bg1"/>
                </a:solidFill>
              </a:defRPr>
            </a:lvl2pPr>
            <a:lvl3pPr>
              <a:defRPr sz="3900"/>
            </a:lvl3pPr>
            <a:lvl4pPr>
              <a:defRPr sz="3900"/>
            </a:lvl4pPr>
            <a:lvl5pPr>
              <a:defRPr sz="3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6046761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Messaging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357189" y="857250"/>
            <a:ext cx="8429625" cy="3429000"/>
          </a:xfrm>
        </p:spPr>
        <p:txBody>
          <a:bodyPr anchor="ctr"/>
          <a:lstStyle>
            <a:lvl1pPr marL="0" indent="0">
              <a:buNone/>
              <a:defRPr sz="3800">
                <a:solidFill>
                  <a:srgbClr val="000000"/>
                </a:solidFill>
              </a:defRPr>
            </a:lvl1pPr>
            <a:lvl2pPr marL="1418" indent="0">
              <a:buNone/>
              <a:defRPr sz="3400">
                <a:solidFill>
                  <a:srgbClr val="000000"/>
                </a:solidFill>
              </a:defRPr>
            </a:lvl2pPr>
            <a:lvl3pPr>
              <a:defRPr sz="3900"/>
            </a:lvl3pPr>
            <a:lvl4pPr>
              <a:defRPr sz="3900"/>
            </a:lvl4pPr>
            <a:lvl5pPr>
              <a:defRPr sz="3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BCEAF00-35EE-2349-AC37-D94588E1CC52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r"/>
            <a:r>
              <a:rPr lang="en-US"/>
              <a:t>Proprietary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88262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 Graphic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WS_cover_powerpoint_viz_cover_blu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01806"/>
            <a:ext cx="9144000" cy="2312670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 bwMode="white">
          <a:xfrm>
            <a:off x="360046" y="1485900"/>
            <a:ext cx="8429625" cy="146050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4000" b="0" i="0" baseline="0">
                <a:solidFill>
                  <a:schemeClr val="tx1"/>
                </a:solidFill>
                <a:latin typeface="EMprint" panose="020B0503020204020204" pitchFamily="34" charset="0"/>
                <a:cs typeface="EMprin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4"/>
          <p:cNvSpPr>
            <a:spLocks noGrp="1"/>
          </p:cNvSpPr>
          <p:nvPr>
            <p:ph sz="quarter" idx="11"/>
          </p:nvPr>
        </p:nvSpPr>
        <p:spPr bwMode="white">
          <a:xfrm>
            <a:off x="360044" y="1182634"/>
            <a:ext cx="5029835" cy="235744"/>
          </a:xfrm>
        </p:spPr>
        <p:txBody>
          <a:bodyPr/>
          <a:lstStyle>
            <a:lvl1pPr marL="0" indent="0">
              <a:buNone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11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1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11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11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icture 8" descr="exmo_red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0766" y="318304"/>
            <a:ext cx="1938905" cy="388620"/>
          </a:xfrm>
          <a:prstGeom prst="rect">
            <a:avLst/>
          </a:prstGeom>
        </p:spPr>
      </p:pic>
      <p:sp>
        <p:nvSpPr>
          <p:cNvPr id="14" name="Content Placeholder 4"/>
          <p:cNvSpPr>
            <a:spLocks noGrp="1"/>
          </p:cNvSpPr>
          <p:nvPr>
            <p:ph sz="quarter" idx="13" hasCustomPrompt="1"/>
          </p:nvPr>
        </p:nvSpPr>
        <p:spPr bwMode="white">
          <a:xfrm>
            <a:off x="360045" y="303544"/>
            <a:ext cx="5026672" cy="235744"/>
          </a:xfrm>
          <a:noFill/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>
              <a:buNone/>
              <a:def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+mn-ea"/>
                <a:cs typeface="+mn-cs"/>
              </a:defRPr>
            </a:lvl1pPr>
          </a:lstStyle>
          <a:p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Extra copy line separated by two spaces, no comma </a:t>
            </a:r>
            <a:r>
              <a:rPr lang="en-US" sz="1100" dirty="0">
                <a:solidFill>
                  <a:srgbClr val="7F7F7F"/>
                </a:solidFill>
              </a:rPr>
              <a:t>(optional)</a:t>
            </a:r>
          </a:p>
        </p:txBody>
      </p:sp>
      <p:sp>
        <p:nvSpPr>
          <p:cNvPr id="16" name="Content Placeholder 4"/>
          <p:cNvSpPr>
            <a:spLocks noGrp="1"/>
          </p:cNvSpPr>
          <p:nvPr>
            <p:ph sz="quarter" idx="14" hasCustomPrompt="1"/>
          </p:nvPr>
        </p:nvSpPr>
        <p:spPr bwMode="white">
          <a:xfrm>
            <a:off x="360045" y="3575345"/>
            <a:ext cx="5026672" cy="559098"/>
          </a:xfrm>
          <a:noFill/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>
              <a:buNone/>
              <a:def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+mn-ea"/>
                <a:cs typeface="+mn-cs"/>
              </a:defRPr>
            </a:lvl1pPr>
          </a:lstStyle>
          <a:p>
            <a:pPr>
              <a:lnSpc>
                <a:spcPct val="110000"/>
              </a:lnSpc>
            </a:pPr>
            <a:r>
              <a:rPr lang="en-US" sz="1100" dirty="0">
                <a:solidFill>
                  <a:srgbClr val="7F7F7F"/>
                </a:solidFill>
              </a:rPr>
              <a:t>Presenter name (optional)</a:t>
            </a:r>
          </a:p>
          <a:p>
            <a:r>
              <a:rPr lang="en-US" sz="1100" dirty="0">
                <a:solidFill>
                  <a:srgbClr val="7F7F7F"/>
                </a:solidFill>
              </a:rPr>
              <a:t>Title (optional)</a:t>
            </a:r>
          </a:p>
          <a:p>
            <a:r>
              <a:rPr lang="en-US" sz="1100" dirty="0">
                <a:solidFill>
                  <a:srgbClr val="7F7F7F"/>
                </a:solidFill>
              </a:rPr>
              <a:t>Location (optional)</a:t>
            </a:r>
          </a:p>
        </p:txBody>
      </p:sp>
      <p:sp>
        <p:nvSpPr>
          <p:cNvPr id="1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7477441" y="4768455"/>
            <a:ext cx="1312230" cy="2286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>
            <a:lvl1pPr>
              <a:defRPr lang="en-US" sz="700">
                <a:latin typeface="+mn-lt"/>
                <a:ea typeface="Arial"/>
                <a:cs typeface="Arial" charset="0"/>
              </a:defRPr>
            </a:lvl1pPr>
          </a:lstStyle>
          <a:p>
            <a:pPr algn="r"/>
            <a:r>
              <a:rPr lang="en-US"/>
              <a:t>Proprietary</a:t>
            </a:r>
            <a:endParaRPr lang="en-US" dirty="0"/>
          </a:p>
        </p:txBody>
      </p:sp>
      <p:pic>
        <p:nvPicPr>
          <p:cNvPr id="20" name="Picture 19" descr="exmo_elh_tm_k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5954" y="2919520"/>
            <a:ext cx="1527048" cy="276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026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 Graphic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WS_cover_powerpoint_viz_cover_blu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01806"/>
            <a:ext cx="9144000" cy="2312670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 bwMode="white">
          <a:xfrm>
            <a:off x="360046" y="1485900"/>
            <a:ext cx="8429625" cy="146050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4000" b="0" i="0" baseline="0">
                <a:solidFill>
                  <a:schemeClr val="tx1"/>
                </a:solidFill>
                <a:latin typeface="EMprint" panose="020B0503020204020204" pitchFamily="34" charset="0"/>
                <a:cs typeface="EMprin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4"/>
          <p:cNvSpPr>
            <a:spLocks noGrp="1"/>
          </p:cNvSpPr>
          <p:nvPr>
            <p:ph sz="quarter" idx="11"/>
          </p:nvPr>
        </p:nvSpPr>
        <p:spPr bwMode="white">
          <a:xfrm>
            <a:off x="360044" y="1182634"/>
            <a:ext cx="5029835" cy="235744"/>
          </a:xfrm>
        </p:spPr>
        <p:txBody>
          <a:bodyPr/>
          <a:lstStyle>
            <a:lvl1pPr marL="0" indent="0">
              <a:buNone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11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1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11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11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icture 8" descr="exmo_red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0766" y="318304"/>
            <a:ext cx="1938905" cy="388620"/>
          </a:xfrm>
          <a:prstGeom prst="rect">
            <a:avLst/>
          </a:prstGeom>
        </p:spPr>
      </p:pic>
      <p:sp>
        <p:nvSpPr>
          <p:cNvPr id="14" name="Content Placeholder 4"/>
          <p:cNvSpPr>
            <a:spLocks noGrp="1"/>
          </p:cNvSpPr>
          <p:nvPr>
            <p:ph sz="quarter" idx="13" hasCustomPrompt="1"/>
          </p:nvPr>
        </p:nvSpPr>
        <p:spPr bwMode="white">
          <a:xfrm>
            <a:off x="360045" y="303544"/>
            <a:ext cx="5026672" cy="235744"/>
          </a:xfrm>
          <a:noFill/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>
              <a:buNone/>
              <a:def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+mn-ea"/>
                <a:cs typeface="+mn-cs"/>
              </a:defRPr>
            </a:lvl1pPr>
          </a:lstStyle>
          <a:p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Extra copy line separated by two spaces, no comma </a:t>
            </a:r>
            <a:r>
              <a:rPr lang="en-US" sz="1100" dirty="0">
                <a:solidFill>
                  <a:srgbClr val="7F7F7F"/>
                </a:solidFill>
              </a:rPr>
              <a:t>(optional)</a:t>
            </a:r>
          </a:p>
        </p:txBody>
      </p:sp>
      <p:sp>
        <p:nvSpPr>
          <p:cNvPr id="16" name="Content Placeholder 4"/>
          <p:cNvSpPr>
            <a:spLocks noGrp="1"/>
          </p:cNvSpPr>
          <p:nvPr>
            <p:ph sz="quarter" idx="14" hasCustomPrompt="1"/>
          </p:nvPr>
        </p:nvSpPr>
        <p:spPr bwMode="white">
          <a:xfrm>
            <a:off x="360045" y="3575345"/>
            <a:ext cx="5026672" cy="559098"/>
          </a:xfrm>
          <a:noFill/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>
              <a:buNone/>
              <a:def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+mn-ea"/>
                <a:cs typeface="+mn-cs"/>
              </a:defRPr>
            </a:lvl1pPr>
          </a:lstStyle>
          <a:p>
            <a:pPr>
              <a:lnSpc>
                <a:spcPct val="110000"/>
              </a:lnSpc>
            </a:pPr>
            <a:r>
              <a:rPr lang="en-US" sz="1100" dirty="0">
                <a:solidFill>
                  <a:srgbClr val="7F7F7F"/>
                </a:solidFill>
              </a:rPr>
              <a:t>Presenter name (optional)</a:t>
            </a:r>
          </a:p>
          <a:p>
            <a:r>
              <a:rPr lang="en-US" sz="1100" dirty="0">
                <a:solidFill>
                  <a:srgbClr val="7F7F7F"/>
                </a:solidFill>
              </a:rPr>
              <a:t>Title (optional)</a:t>
            </a:r>
          </a:p>
          <a:p>
            <a:r>
              <a:rPr lang="en-US" sz="1100" dirty="0">
                <a:solidFill>
                  <a:srgbClr val="7F7F7F"/>
                </a:solidFill>
              </a:rPr>
              <a:t>Location (optional)</a:t>
            </a:r>
          </a:p>
        </p:txBody>
      </p:sp>
      <p:sp>
        <p:nvSpPr>
          <p:cNvPr id="1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7477441" y="4768455"/>
            <a:ext cx="1312230" cy="2286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>
            <a:lvl1pPr>
              <a:defRPr lang="en-US" sz="700">
                <a:latin typeface="+mn-lt"/>
                <a:ea typeface="Arial"/>
                <a:cs typeface="Arial" charset="0"/>
              </a:defRPr>
            </a:lvl1pPr>
          </a:lstStyle>
          <a:p>
            <a:pPr algn="r"/>
            <a:r>
              <a:rPr lang="en-US"/>
              <a:t>Proprietary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2237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 Graphic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7" descr="XOM_FACT_QUIZ_Print_102513_Hi_Page_13_r.psd"/>
          <p:cNvPicPr>
            <a:picLocks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 bwMode="white">
          <a:xfrm>
            <a:off x="360046" y="1485899"/>
            <a:ext cx="8429625" cy="2085651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4000" b="0" i="0" baseline="0">
                <a:solidFill>
                  <a:schemeClr val="bg1"/>
                </a:solidFill>
                <a:latin typeface="EMprint" panose="020B0503020204020204" pitchFamily="34" charset="0"/>
                <a:cs typeface="EMprin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4"/>
          <p:cNvSpPr>
            <a:spLocks noGrp="1"/>
          </p:cNvSpPr>
          <p:nvPr>
            <p:ph sz="quarter" idx="11"/>
          </p:nvPr>
        </p:nvSpPr>
        <p:spPr bwMode="white">
          <a:xfrm>
            <a:off x="360044" y="1182634"/>
            <a:ext cx="5029835" cy="235744"/>
          </a:xfrm>
        </p:spPr>
        <p:txBody>
          <a:bodyPr/>
          <a:lstStyle>
            <a:lvl1pPr marL="0" indent="0"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11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1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11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11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4"/>
          <p:cNvSpPr>
            <a:spLocks noGrp="1"/>
          </p:cNvSpPr>
          <p:nvPr>
            <p:ph sz="quarter" idx="13" hasCustomPrompt="1"/>
          </p:nvPr>
        </p:nvSpPr>
        <p:spPr bwMode="white">
          <a:xfrm>
            <a:off x="360045" y="303544"/>
            <a:ext cx="5026672" cy="235744"/>
          </a:xfrm>
          <a:noFill/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>
              <a:buNone/>
              <a:def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+mn-ea"/>
                <a:cs typeface="+mn-cs"/>
              </a:defRPr>
            </a:lvl1pPr>
          </a:lstStyle>
          <a:p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Extra copy line separated by two spaces, no comma </a:t>
            </a:r>
            <a:r>
              <a:rPr lang="en-US" sz="1100" dirty="0">
                <a:solidFill>
                  <a:srgbClr val="7F7F7F"/>
                </a:solidFill>
              </a:rPr>
              <a:t>(optional)</a:t>
            </a:r>
          </a:p>
        </p:txBody>
      </p:sp>
      <p:sp>
        <p:nvSpPr>
          <p:cNvPr id="16" name="Content Placeholder 4"/>
          <p:cNvSpPr>
            <a:spLocks noGrp="1"/>
          </p:cNvSpPr>
          <p:nvPr>
            <p:ph sz="quarter" idx="14" hasCustomPrompt="1"/>
          </p:nvPr>
        </p:nvSpPr>
        <p:spPr bwMode="white">
          <a:xfrm>
            <a:off x="360045" y="3575345"/>
            <a:ext cx="5026672" cy="559098"/>
          </a:xfrm>
          <a:noFill/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>
              <a:buNone/>
              <a:def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+mn-ea"/>
                <a:cs typeface="+mn-cs"/>
              </a:defRPr>
            </a:lvl1pPr>
          </a:lstStyle>
          <a:p>
            <a:pPr>
              <a:lnSpc>
                <a:spcPct val="110000"/>
              </a:lnSpc>
            </a:pPr>
            <a:r>
              <a:rPr lang="en-US" sz="1100" dirty="0">
                <a:solidFill>
                  <a:srgbClr val="7F7F7F"/>
                </a:solidFill>
              </a:rPr>
              <a:t>Presenter name (optional)</a:t>
            </a:r>
          </a:p>
          <a:p>
            <a:r>
              <a:rPr lang="en-US" sz="1100" dirty="0">
                <a:solidFill>
                  <a:srgbClr val="7F7F7F"/>
                </a:solidFill>
              </a:rPr>
              <a:t>Title (optional)</a:t>
            </a:r>
          </a:p>
          <a:p>
            <a:r>
              <a:rPr lang="en-US" sz="1100" dirty="0">
                <a:solidFill>
                  <a:srgbClr val="7F7F7F"/>
                </a:solidFill>
              </a:rPr>
              <a:t>Location (optional)</a:t>
            </a:r>
          </a:p>
        </p:txBody>
      </p:sp>
      <p:sp>
        <p:nvSpPr>
          <p:cNvPr id="1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7477441" y="4768455"/>
            <a:ext cx="1312230" cy="2286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>
            <a:lvl1pPr>
              <a:defRPr lang="en-US" sz="700">
                <a:latin typeface="+mn-lt"/>
                <a:ea typeface="Arial"/>
                <a:cs typeface="Arial" charset="0"/>
              </a:defRPr>
            </a:lvl1pPr>
          </a:lstStyle>
          <a:p>
            <a:pPr algn="r"/>
            <a:r>
              <a:rPr lang="en-US"/>
              <a:t>Proprietary</a:t>
            </a:r>
            <a:endParaRPr lang="en-US" dirty="0"/>
          </a:p>
        </p:txBody>
      </p:sp>
      <p:pic>
        <p:nvPicPr>
          <p:cNvPr id="10" name="Picture 9" descr="exmo_tag_tm_rev_rgb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55569" y="322772"/>
            <a:ext cx="2388869" cy="618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2825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 Graphic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7" descr="XOM_FACT_QUIZ_Print_102513_Hi_Page_13_r.psd"/>
          <p:cNvPicPr>
            <a:picLocks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 descr="exmo_red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0766" y="318304"/>
            <a:ext cx="1938905" cy="388620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 bwMode="white">
          <a:xfrm>
            <a:off x="360046" y="1485899"/>
            <a:ext cx="8429625" cy="2085651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4000" b="0" i="0" baseline="0">
                <a:solidFill>
                  <a:schemeClr val="bg1"/>
                </a:solidFill>
                <a:latin typeface="EMprint" panose="020B0503020204020204" pitchFamily="34" charset="0"/>
                <a:cs typeface="EMprin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4"/>
          <p:cNvSpPr>
            <a:spLocks noGrp="1"/>
          </p:cNvSpPr>
          <p:nvPr>
            <p:ph sz="quarter" idx="11"/>
          </p:nvPr>
        </p:nvSpPr>
        <p:spPr bwMode="white">
          <a:xfrm>
            <a:off x="360044" y="1182634"/>
            <a:ext cx="5029835" cy="235744"/>
          </a:xfrm>
        </p:spPr>
        <p:txBody>
          <a:bodyPr/>
          <a:lstStyle>
            <a:lvl1pPr marL="0" indent="0"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11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1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11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11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4"/>
          <p:cNvSpPr>
            <a:spLocks noGrp="1"/>
          </p:cNvSpPr>
          <p:nvPr>
            <p:ph sz="quarter" idx="13" hasCustomPrompt="1"/>
          </p:nvPr>
        </p:nvSpPr>
        <p:spPr bwMode="white">
          <a:xfrm>
            <a:off x="360045" y="303544"/>
            <a:ext cx="5026672" cy="235744"/>
          </a:xfrm>
          <a:noFill/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>
              <a:buNone/>
              <a:def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+mn-ea"/>
                <a:cs typeface="+mn-cs"/>
              </a:defRPr>
            </a:lvl1pPr>
          </a:lstStyle>
          <a:p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Extra copy line separated by two spaces, no comma </a:t>
            </a:r>
            <a:r>
              <a:rPr lang="en-US" sz="1100" dirty="0">
                <a:solidFill>
                  <a:srgbClr val="7F7F7F"/>
                </a:solidFill>
              </a:rPr>
              <a:t>(optional)</a:t>
            </a:r>
          </a:p>
        </p:txBody>
      </p:sp>
      <p:sp>
        <p:nvSpPr>
          <p:cNvPr id="16" name="Content Placeholder 4"/>
          <p:cNvSpPr>
            <a:spLocks noGrp="1"/>
          </p:cNvSpPr>
          <p:nvPr>
            <p:ph sz="quarter" idx="14" hasCustomPrompt="1"/>
          </p:nvPr>
        </p:nvSpPr>
        <p:spPr bwMode="white">
          <a:xfrm>
            <a:off x="360045" y="3575345"/>
            <a:ext cx="5026672" cy="559098"/>
          </a:xfrm>
          <a:noFill/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>
              <a:buNone/>
              <a:def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+mn-ea"/>
                <a:cs typeface="+mn-cs"/>
              </a:defRPr>
            </a:lvl1pPr>
          </a:lstStyle>
          <a:p>
            <a:pPr>
              <a:lnSpc>
                <a:spcPct val="110000"/>
              </a:lnSpc>
            </a:pPr>
            <a:r>
              <a:rPr lang="en-US" sz="1100" dirty="0">
                <a:solidFill>
                  <a:srgbClr val="7F7F7F"/>
                </a:solidFill>
              </a:rPr>
              <a:t>Presenter name (optional)</a:t>
            </a:r>
          </a:p>
          <a:p>
            <a:r>
              <a:rPr lang="en-US" sz="1100" dirty="0">
                <a:solidFill>
                  <a:srgbClr val="7F7F7F"/>
                </a:solidFill>
              </a:rPr>
              <a:t>Title (optional)</a:t>
            </a:r>
          </a:p>
          <a:p>
            <a:r>
              <a:rPr lang="en-US" sz="1100" dirty="0">
                <a:solidFill>
                  <a:srgbClr val="7F7F7F"/>
                </a:solidFill>
              </a:rPr>
              <a:t>Location (optional)</a:t>
            </a:r>
          </a:p>
        </p:txBody>
      </p:sp>
      <p:sp>
        <p:nvSpPr>
          <p:cNvPr id="1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7477441" y="4768455"/>
            <a:ext cx="1312230" cy="2286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>
            <a:lvl1pPr>
              <a:defRPr lang="en-US" sz="700">
                <a:latin typeface="+mn-lt"/>
                <a:ea typeface="Arial"/>
                <a:cs typeface="Arial" charset="0"/>
              </a:defRPr>
            </a:lvl1pPr>
          </a:lstStyle>
          <a:p>
            <a:pPr algn="r"/>
            <a:r>
              <a:rPr lang="en-US"/>
              <a:t>Proprietary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35397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357189" y="982266"/>
            <a:ext cx="8429625" cy="3609975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89" y="220266"/>
            <a:ext cx="8429625" cy="5715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BCEAF00-35EE-2349-AC37-D94588E1CC52}" type="slidenum">
              <a:rPr lang="en-US" smtClean="0"/>
              <a:pPr algn="r"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r"/>
            <a:r>
              <a:rPr lang="en-US"/>
              <a:t>Proprietary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4501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Blue">
    <p:bg>
      <p:bgPr>
        <a:gradFill flip="none" rotWithShape="1">
          <a:gsLst>
            <a:gs pos="0">
              <a:schemeClr val="accent1"/>
            </a:gs>
            <a:gs pos="100000">
              <a:schemeClr val="accent2"/>
            </a:gs>
          </a:gsLst>
          <a:lin ang="189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357189" y="982266"/>
            <a:ext cx="8429625" cy="3609975"/>
          </a:xfr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89" y="220266"/>
            <a:ext cx="8429625" cy="5715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97077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9144000" cy="5143500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>
              <a:buNone/>
              <a:defRPr sz="11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89" y="220097"/>
            <a:ext cx="8429625" cy="57205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7189" y="982270"/>
            <a:ext cx="8429625" cy="3394473"/>
          </a:xfrm>
        </p:spPr>
        <p:txBody>
          <a:bodyPr/>
          <a:lstStyle>
            <a:lvl1pPr marL="0" indent="0">
              <a:buFontTx/>
              <a:buNone/>
              <a:defRPr sz="1600" b="0">
                <a:solidFill>
                  <a:schemeClr val="bg1"/>
                </a:solidFill>
              </a:defRPr>
            </a:lvl1pPr>
            <a:lvl2pPr marL="202679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405359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615126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817804" indent="0">
              <a:buFontTx/>
              <a:buNone/>
              <a:defRPr sz="14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18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357189" y="220266"/>
            <a:ext cx="8429625" cy="5715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57189" y="984648"/>
            <a:ext cx="8429625" cy="3604021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7" name="Picture 6" descr="exmo_red.png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542" y="4802990"/>
            <a:ext cx="857250" cy="171820"/>
          </a:xfrm>
          <a:prstGeom prst="rect">
            <a:avLst/>
          </a:prstGeom>
        </p:spPr>
      </p:pic>
      <p:sp>
        <p:nvSpPr>
          <p:cNvPr id="6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491221" y="4834653"/>
            <a:ext cx="297179" cy="13144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>
              <a:defRPr lang="en-US" sz="700" smtClean="0">
                <a:solidFill>
                  <a:schemeClr val="tx1"/>
                </a:solidFill>
                <a:latin typeface="+mn-lt"/>
                <a:ea typeface="Arial"/>
                <a:cs typeface="Arial" charset="0"/>
              </a:defRPr>
            </a:lvl1pPr>
          </a:lstStyle>
          <a:p>
            <a:pPr algn="r"/>
            <a:fld id="{6BCEAF00-35EE-2349-AC37-D94588E1CC52}" type="slidenum">
              <a:rPr lang="en-US" smtClean="0"/>
              <a:pPr algn="r"/>
              <a:t>‹#›</a:t>
            </a:fld>
            <a:endParaRPr lang="en-US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583813" y="4834653"/>
            <a:ext cx="2895600" cy="13866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>
              <a:defRPr lang="en-US" sz="700">
                <a:latin typeface="+mn-lt"/>
                <a:ea typeface="Arial"/>
                <a:cs typeface="Arial" charset="0"/>
              </a:defRPr>
            </a:lvl1pPr>
          </a:lstStyle>
          <a:p>
            <a:pPr algn="r"/>
            <a:r>
              <a:rPr lang="en-US" dirty="0"/>
              <a:t>Proprietary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6" r:id="rId2"/>
    <p:sldLayoutId id="2147483965" r:id="rId3"/>
    <p:sldLayoutId id="2147483967" r:id="rId4"/>
    <p:sldLayoutId id="2147483964" r:id="rId5"/>
    <p:sldLayoutId id="2147483968" r:id="rId6"/>
    <p:sldLayoutId id="2147483906" r:id="rId7"/>
    <p:sldLayoutId id="2147483935" r:id="rId8"/>
    <p:sldLayoutId id="2147483945" r:id="rId9"/>
    <p:sldLayoutId id="2147483908" r:id="rId10"/>
    <p:sldLayoutId id="2147483910" r:id="rId11"/>
    <p:sldLayoutId id="2147483913" r:id="rId12"/>
    <p:sldLayoutId id="2147483922" r:id="rId13"/>
    <p:sldLayoutId id="2147483947" r:id="rId14"/>
    <p:sldLayoutId id="2147483946" r:id="rId15"/>
    <p:sldLayoutId id="2147483960" r:id="rId16"/>
    <p:sldLayoutId id="2147483936" r:id="rId17"/>
    <p:sldLayoutId id="2147483953" r:id="rId18"/>
    <p:sldLayoutId id="2147483931" r:id="rId19"/>
    <p:sldLayoutId id="2147483959" r:id="rId20"/>
    <p:sldLayoutId id="2147483934" r:id="rId21"/>
  </p:sldLayoutIdLst>
  <p:hf hdr="0" ftr="0" dt="0"/>
  <p:txStyles>
    <p:titleStyle>
      <a:lvl1pPr algn="l" defTabSz="408194" rtl="0" eaLnBrk="1" fontAlgn="base" hangingPunct="1">
        <a:spcBef>
          <a:spcPct val="0"/>
        </a:spcBef>
        <a:spcAft>
          <a:spcPct val="0"/>
        </a:spcAft>
        <a:defRPr sz="2600" kern="1200">
          <a:solidFill>
            <a:schemeClr val="tx2"/>
          </a:solidFill>
          <a:latin typeface="EMprint" panose="020B0503020204020204" pitchFamily="34" charset="0"/>
          <a:ea typeface="EMprint" panose="020B0503020204020204" pitchFamily="34" charset="0"/>
          <a:cs typeface="EMprint"/>
        </a:defRPr>
      </a:lvl1pPr>
      <a:lvl2pPr algn="l" defTabSz="408194" rtl="0" eaLnBrk="1" fontAlgn="base" hangingPunct="1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algn="l" defTabSz="408194" rtl="0" eaLnBrk="1" fontAlgn="base" hangingPunct="1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algn="l" defTabSz="408194" rtl="0" eaLnBrk="1" fontAlgn="base" hangingPunct="1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algn="l" defTabSz="408194" rtl="0" eaLnBrk="1" fontAlgn="base" hangingPunct="1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408194" algn="l" defTabSz="408194" rtl="0" eaLnBrk="1" fontAlgn="base" hangingPunct="1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Arial" charset="0"/>
          <a:ea typeface="Arial" charset="0"/>
        </a:defRPr>
      </a:lvl6pPr>
      <a:lvl7pPr marL="816388" algn="l" defTabSz="408194" rtl="0" eaLnBrk="1" fontAlgn="base" hangingPunct="1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Arial" charset="0"/>
          <a:ea typeface="Arial" charset="0"/>
        </a:defRPr>
      </a:lvl7pPr>
      <a:lvl8pPr marL="1224582" algn="l" defTabSz="408194" rtl="0" eaLnBrk="1" fontAlgn="base" hangingPunct="1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Arial" charset="0"/>
          <a:ea typeface="Arial" charset="0"/>
        </a:defRPr>
      </a:lvl8pPr>
      <a:lvl9pPr marL="1632776" algn="l" defTabSz="408194" rtl="0" eaLnBrk="1" fontAlgn="base" hangingPunct="1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Arial" charset="0"/>
          <a:ea typeface="Arial" charset="0"/>
        </a:defRPr>
      </a:lvl9pPr>
    </p:titleStyle>
    <p:bodyStyle>
      <a:lvl1pPr marL="202680" indent="-202680" algn="l" defTabSz="408194" rtl="0" eaLnBrk="1" fontAlgn="base" hangingPunct="1">
        <a:spcBef>
          <a:spcPct val="0"/>
        </a:spcBef>
        <a:spcAft>
          <a:spcPct val="0"/>
        </a:spcAft>
        <a:buFont typeface="Arial" charset="0"/>
        <a:buChar char="•"/>
        <a:defRPr sz="1600" kern="1200">
          <a:solidFill>
            <a:srgbClr val="000000"/>
          </a:solidFill>
          <a:latin typeface="+mn-lt"/>
          <a:ea typeface="EMprint" panose="020B0503020204020204" pitchFamily="34" charset="0"/>
          <a:cs typeface="EMprint"/>
        </a:defRPr>
      </a:lvl1pPr>
      <a:lvl2pPr marL="405359" indent="-202680" algn="l" defTabSz="408194" rtl="0" eaLnBrk="1" fontAlgn="base" hangingPunct="1">
        <a:spcBef>
          <a:spcPts val="536"/>
        </a:spcBef>
        <a:spcAft>
          <a:spcPct val="0"/>
        </a:spcAft>
        <a:buFont typeface="Arial" charset="0"/>
        <a:buChar char="•"/>
        <a:defRPr sz="1400" kern="1200">
          <a:solidFill>
            <a:srgbClr val="000000"/>
          </a:solidFill>
          <a:latin typeface="+mn-lt"/>
          <a:ea typeface="EMprint" panose="020B0503020204020204" pitchFamily="34" charset="0"/>
          <a:cs typeface="+mn-cs"/>
        </a:defRPr>
      </a:lvl2pPr>
      <a:lvl3pPr marL="615126" indent="-209766" algn="l" defTabSz="408194" rtl="0" eaLnBrk="1" fontAlgn="base" hangingPunct="1">
        <a:spcBef>
          <a:spcPct val="0"/>
        </a:spcBef>
        <a:spcAft>
          <a:spcPct val="0"/>
        </a:spcAft>
        <a:buFont typeface="Arial" charset="0"/>
        <a:buChar char="•"/>
        <a:defRPr sz="1400" kern="1200">
          <a:solidFill>
            <a:srgbClr val="000000"/>
          </a:solidFill>
          <a:latin typeface="+mn-lt"/>
          <a:ea typeface="EMprint" panose="020B0503020204020204" pitchFamily="34" charset="0"/>
          <a:cs typeface="+mn-cs"/>
        </a:defRPr>
      </a:lvl3pPr>
      <a:lvl4pPr marL="817806" indent="-202680" algn="l" defTabSz="508826" rtl="0" eaLnBrk="1" fontAlgn="base" hangingPunct="1">
        <a:spcBef>
          <a:spcPct val="0"/>
        </a:spcBef>
        <a:spcAft>
          <a:spcPct val="0"/>
        </a:spcAft>
        <a:buFont typeface="Arial" charset="0"/>
        <a:buChar char="•"/>
        <a:defRPr sz="1400" kern="1200">
          <a:solidFill>
            <a:srgbClr val="000000"/>
          </a:solidFill>
          <a:latin typeface="+mn-lt"/>
          <a:ea typeface="EMprint" panose="020B0503020204020204" pitchFamily="34" charset="0"/>
          <a:cs typeface="+mn-cs"/>
        </a:defRPr>
      </a:lvl4pPr>
      <a:lvl5pPr marL="1020485" indent="-202680" algn="l" defTabSz="408194" rtl="0" eaLnBrk="1" fontAlgn="base" hangingPunct="1">
        <a:spcBef>
          <a:spcPct val="0"/>
        </a:spcBef>
        <a:spcAft>
          <a:spcPct val="0"/>
        </a:spcAft>
        <a:buFont typeface="Arial" charset="0"/>
        <a:buChar char="•"/>
        <a:defRPr sz="1400" kern="1200">
          <a:solidFill>
            <a:srgbClr val="000000"/>
          </a:solidFill>
          <a:latin typeface="+mn-lt"/>
          <a:ea typeface="EMprint" panose="020B0503020204020204" pitchFamily="34" charset="0"/>
          <a:cs typeface="+mn-cs"/>
        </a:defRPr>
      </a:lvl5pPr>
      <a:lvl6pPr marL="2245066" indent="-204097" algn="l" defTabSz="408194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53260" indent="-204097" algn="l" defTabSz="408194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61454" indent="-204097" algn="l" defTabSz="408194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69648" indent="-204097" algn="l" defTabSz="408194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08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8194" algn="l" defTabSz="408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6388" algn="l" defTabSz="408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24582" algn="l" defTabSz="408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32776" algn="l" defTabSz="408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40969" algn="l" defTabSz="408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49163" algn="l" defTabSz="408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57" algn="l" defTabSz="408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65551" algn="l" defTabSz="408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Process Safety Deliverables for Projects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/>
              <a:t>December 6, 2023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/>
              <a:t>Tim Hoff</a:t>
            </a:r>
          </a:p>
          <a:p>
            <a:r>
              <a:rPr lang="en-US" dirty="0"/>
              <a:t>EMTEC Process Safety Engineering - Projects SME</a:t>
            </a:r>
          </a:p>
        </p:txBody>
      </p:sp>
    </p:spTree>
    <p:extLst>
      <p:ext uri="{BB962C8B-B14F-4D97-AF65-F5344CB8AC3E}">
        <p14:creationId xmlns:p14="http://schemas.microsoft.com/office/powerpoint/2010/main" val="32925535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7B8A8D3-D9CA-511F-87E5-96A6B43B303D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231769" indent="-204783">
              <a:lnSpc>
                <a:spcPct val="100000"/>
              </a:lnSpc>
              <a:spcBef>
                <a:spcPts val="1200"/>
              </a:spcBef>
              <a:buSzPct val="100000"/>
            </a:pPr>
            <a:r>
              <a:rPr lang="en-US" dirty="0"/>
              <a:t>ExxonMobil Process Safety SME for Global Projects</a:t>
            </a:r>
          </a:p>
          <a:p>
            <a:pPr marL="231769" indent="-204783">
              <a:lnSpc>
                <a:spcPct val="100000"/>
              </a:lnSpc>
              <a:spcBef>
                <a:spcPts val="1200"/>
              </a:spcBef>
              <a:buSzPct val="100000"/>
            </a:pPr>
            <a:r>
              <a:rPr lang="en-US" dirty="0"/>
              <a:t>B.S. in </a:t>
            </a:r>
            <a:r>
              <a:rPr lang="en-US" dirty="0" err="1"/>
              <a:t>ChemE</a:t>
            </a:r>
            <a:r>
              <a:rPr lang="en-US" dirty="0"/>
              <a:t> from Purdue University (2001)</a:t>
            </a:r>
          </a:p>
          <a:p>
            <a:pPr marL="231769" indent="-204783">
              <a:lnSpc>
                <a:spcPct val="100000"/>
              </a:lnSpc>
              <a:spcBef>
                <a:spcPts val="1200"/>
              </a:spcBef>
              <a:buSzPct val="100000"/>
            </a:pPr>
            <a:r>
              <a:rPr lang="en-US" dirty="0"/>
              <a:t>Variety of roles within EM</a:t>
            </a:r>
          </a:p>
          <a:p>
            <a:pPr marL="682608" lvl="1" indent="-227008">
              <a:lnSpc>
                <a:spcPct val="100000"/>
              </a:lnSpc>
              <a:spcBef>
                <a:spcPts val="1200"/>
              </a:spcBef>
              <a:buSzPct val="100000"/>
              <a:buFont typeface="Gill Sans MT" pitchFamily="34" charset="0"/>
              <a:buChar char="–"/>
            </a:pPr>
            <a:r>
              <a:rPr lang="en-US" dirty="0"/>
              <a:t>Project Development, Process Design, and Execution/Start-up</a:t>
            </a:r>
          </a:p>
          <a:p>
            <a:pPr marL="682608" lvl="1" indent="-227008">
              <a:lnSpc>
                <a:spcPct val="100000"/>
              </a:lnSpc>
              <a:spcBef>
                <a:spcPts val="1200"/>
              </a:spcBef>
              <a:buSzPct val="100000"/>
              <a:buFont typeface="Gill Sans MT" pitchFamily="34" charset="0"/>
              <a:buChar char="–"/>
            </a:pPr>
            <a:r>
              <a:rPr lang="en-US" dirty="0"/>
              <a:t>Senior Operations Engineer for Alkylation and Light Ends Fractionation</a:t>
            </a:r>
          </a:p>
          <a:p>
            <a:pPr marL="682608" lvl="1" indent="-227008">
              <a:lnSpc>
                <a:spcPct val="100000"/>
              </a:lnSpc>
              <a:spcBef>
                <a:spcPts val="1200"/>
              </a:spcBef>
              <a:buSzPct val="100000"/>
              <a:buFont typeface="Gill Sans MT" pitchFamily="34" charset="0"/>
              <a:buChar char="–"/>
            </a:pPr>
            <a:r>
              <a:rPr lang="en-US" dirty="0"/>
              <a:t>Site Process Safety Engineer</a:t>
            </a:r>
          </a:p>
          <a:p>
            <a:pPr marL="682608" lvl="1" indent="-227008">
              <a:lnSpc>
                <a:spcPct val="100000"/>
              </a:lnSpc>
              <a:spcBef>
                <a:spcPts val="1200"/>
              </a:spcBef>
              <a:buSzPct val="100000"/>
              <a:buFont typeface="Gill Sans MT" pitchFamily="34" charset="0"/>
              <a:buChar char="–"/>
            </a:pPr>
            <a:r>
              <a:rPr lang="en-US" dirty="0"/>
              <a:t>Technical Process Safety Lead for Northeastern Operating Sites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1AD9244-C2D4-1722-E012-8474A98B9F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 Hoff Bio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A372D3-3D3C-8AA2-343B-2AD5F2F113D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BCEAF00-35EE-2349-AC37-D94588E1CC52}" type="slidenum">
              <a:rPr lang="en-US" smtClean="0"/>
              <a:pPr algn="r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84329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CB66D04-52E4-456F-CB42-FE54165F45EE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Projects are critical to enable continued safe and profitable operations</a:t>
            </a:r>
          </a:p>
          <a:p>
            <a:pPr lvl="1"/>
            <a:r>
              <a:rPr lang="en-US" dirty="0"/>
              <a:t>Meet new or updated regulations</a:t>
            </a:r>
          </a:p>
          <a:p>
            <a:pPr lvl="1"/>
            <a:r>
              <a:rPr lang="en-US" dirty="0"/>
              <a:t>Reduce residual risk </a:t>
            </a:r>
          </a:p>
          <a:p>
            <a:pPr lvl="1"/>
            <a:r>
              <a:rPr lang="en-US" dirty="0"/>
              <a:t>Maintain facilities to retain profitability </a:t>
            </a:r>
          </a:p>
          <a:p>
            <a:pPr lvl="1"/>
            <a:r>
              <a:rPr lang="en-US" dirty="0"/>
              <a:t>Build for new ventures/opportunities</a:t>
            </a:r>
          </a:p>
          <a:p>
            <a:pPr lvl="1"/>
            <a:endParaRPr lang="en-US" dirty="0"/>
          </a:p>
          <a:p>
            <a:r>
              <a:rPr lang="en-US" dirty="0"/>
              <a:t>Projects vary greatly in cost and scope and hazards</a:t>
            </a:r>
          </a:p>
          <a:p>
            <a:pPr lvl="1"/>
            <a:r>
              <a:rPr lang="en-US" dirty="0"/>
              <a:t>Installation of a new fume hood in a lab (6 months)</a:t>
            </a:r>
          </a:p>
          <a:p>
            <a:pPr lvl="1"/>
            <a:r>
              <a:rPr lang="en-US" dirty="0"/>
              <a:t>Development and construction of a $4B chemical production facility (5-7 years)</a:t>
            </a:r>
          </a:p>
          <a:p>
            <a:endParaRPr lang="en-US" dirty="0"/>
          </a:p>
          <a:p>
            <a:r>
              <a:rPr lang="en-US" dirty="0"/>
              <a:t>External pressures abound to complete projects in the most cost-effective and efficient means available</a:t>
            </a:r>
          </a:p>
          <a:p>
            <a:pPr marL="202679" lvl="1" indent="0">
              <a:buNone/>
            </a:pPr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1ADE987-FD14-9FAB-A5F7-0FF64A4D65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 We Even Do Projects?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8EF280-5289-D066-F924-D2CDCB4882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BCEAF00-35EE-2349-AC37-D94588E1CC52}" type="slidenum">
              <a:rPr lang="en-US" smtClean="0"/>
              <a:pPr algn="r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69101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Project Management System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BCEAF00-35EE-2349-AC37-D94588E1CC52}" type="slidenum">
              <a:rPr lang="en-US" smtClean="0"/>
              <a:pPr algn="r"/>
              <a:t>4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6762" y="809845"/>
            <a:ext cx="6790476" cy="3523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6156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357189" y="2027853"/>
            <a:ext cx="8429625" cy="2564388"/>
          </a:xfrm>
        </p:spPr>
        <p:txBody>
          <a:bodyPr/>
          <a:lstStyle/>
          <a:p>
            <a:pPr marL="0" indent="0">
              <a:spcBef>
                <a:spcPts val="200"/>
              </a:spcBef>
              <a:buNone/>
            </a:pPr>
            <a:r>
              <a:rPr lang="en-US" sz="1400" dirty="0"/>
              <a:t>Objectives of Gates and Check Points</a:t>
            </a:r>
          </a:p>
          <a:p>
            <a:pPr>
              <a:spcBef>
                <a:spcPts val="200"/>
              </a:spcBef>
            </a:pPr>
            <a:r>
              <a:rPr lang="en-US" sz="1400" dirty="0"/>
              <a:t>Gate 1 – Determine where a business opportunity or need should be pursued and alternatives developed in Stage 2</a:t>
            </a:r>
          </a:p>
          <a:p>
            <a:pPr>
              <a:spcBef>
                <a:spcPts val="200"/>
              </a:spcBef>
            </a:pPr>
            <a:r>
              <a:rPr lang="en-US" sz="1400" dirty="0"/>
              <a:t>Gate 2 – Decide if optimum concept has been selected and delineated from a business and project management perspective (“go / no-go” decision)</a:t>
            </a:r>
          </a:p>
          <a:p>
            <a:pPr>
              <a:spcBef>
                <a:spcPts val="200"/>
              </a:spcBef>
            </a:pPr>
            <a:r>
              <a:rPr lang="en-US" sz="1400" dirty="0"/>
              <a:t>CP1 – Confirm that the optimization of the scope of the project has been completed and that FEED is ready to be commenced</a:t>
            </a:r>
          </a:p>
          <a:p>
            <a:pPr>
              <a:spcBef>
                <a:spcPts val="200"/>
              </a:spcBef>
            </a:pPr>
            <a:r>
              <a:rPr lang="en-US" sz="1400" dirty="0"/>
              <a:t>Gate 3 – Support readiness for Appropriation and advancement to Execution.  Decide if the project is acceptable from a business and project management perspective.</a:t>
            </a:r>
          </a:p>
          <a:p>
            <a:pPr>
              <a:spcBef>
                <a:spcPts val="200"/>
              </a:spcBef>
            </a:pPr>
            <a:r>
              <a:rPr lang="en-US" sz="1400" dirty="0"/>
              <a:t>CP2 – Confirm that the construction of the project is ready to be commenced</a:t>
            </a:r>
          </a:p>
          <a:p>
            <a:pPr>
              <a:spcBef>
                <a:spcPts val="200"/>
              </a:spcBef>
            </a:pPr>
            <a:r>
              <a:rPr lang="en-US" sz="1400" dirty="0"/>
              <a:t>CP3 – Confirm that the project is ready to proceed to Startup and turnover to Operations</a:t>
            </a:r>
          </a:p>
        </p:txBody>
      </p:sp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2022 ExxonMobil Project Arrow – Gates &amp; Check Points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BCEAF00-35EE-2349-AC37-D94588E1CC52}" type="slidenum">
              <a:rPr lang="en-US" smtClean="0"/>
              <a:pPr algn="r"/>
              <a:t>5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2953" y="938381"/>
            <a:ext cx="6638095" cy="94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5457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7680858-A5E8-94E1-030D-47058846029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57189" y="982267"/>
            <a:ext cx="8349027" cy="694134"/>
          </a:xfrm>
        </p:spPr>
        <p:txBody>
          <a:bodyPr/>
          <a:lstStyle/>
          <a:p>
            <a:r>
              <a:rPr lang="en-US" dirty="0"/>
              <a:t>Hazards or major risks identified later in a project’s life cycle can be costly to mitigate</a:t>
            </a:r>
          </a:p>
          <a:p>
            <a:endParaRPr lang="en-US" dirty="0"/>
          </a:p>
          <a:p>
            <a:r>
              <a:rPr lang="en-US" dirty="0"/>
              <a:t>Late scope change can lead to major execution delays or redesign of equipment in production stage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E4D146D-8FA4-BEB7-CBC5-093D0D887E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Late Scope Change Can Be Painful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6AB6CF-2F48-FA98-765C-F2B2F216E07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BCEAF00-35EE-2349-AC37-D94588E1CC52}" type="slidenum">
              <a:rPr lang="en-US" smtClean="0"/>
              <a:pPr algn="r"/>
              <a:t>6</a:t>
            </a:fld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929F577-CA4D-1A2E-90FB-4B2A7FB09E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6103" y="2010229"/>
            <a:ext cx="5618191" cy="2393069"/>
          </a:xfrm>
          <a:prstGeom prst="rect">
            <a:avLst/>
          </a:prstGeom>
        </p:spPr>
      </p:pic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3CA09DAC-418C-0FC8-BB26-5F1E20B4F087}"/>
              </a:ext>
            </a:extLst>
          </p:cNvPr>
          <p:cNvSpPr txBox="1">
            <a:spLocks/>
          </p:cNvSpPr>
          <p:nvPr/>
        </p:nvSpPr>
        <p:spPr bwMode="auto">
          <a:xfrm>
            <a:off x="357189" y="2133858"/>
            <a:ext cx="2444068" cy="2393069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02680" indent="-202680" algn="l" defTabSz="408194" rtl="0" eaLnBrk="1" fontAlgn="base" hangingPunct="1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rgbClr val="000000"/>
                </a:solidFill>
                <a:latin typeface="+mn-lt"/>
                <a:ea typeface="EMprint" panose="020B0503020204020204" pitchFamily="34" charset="0"/>
                <a:cs typeface="EMprint"/>
              </a:defRPr>
            </a:lvl1pPr>
            <a:lvl2pPr marL="405359" indent="-202680" algn="l" defTabSz="408194" rtl="0" eaLnBrk="1" fontAlgn="base" hangingPunct="1">
              <a:spcBef>
                <a:spcPts val="536"/>
              </a:spcBef>
              <a:spcAft>
                <a:spcPct val="0"/>
              </a:spcAft>
              <a:buFont typeface="Arial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EMprint" panose="020B0503020204020204" pitchFamily="34" charset="0"/>
                <a:cs typeface="+mn-cs"/>
              </a:defRPr>
            </a:lvl2pPr>
            <a:lvl3pPr marL="615126" indent="-209766" algn="l" defTabSz="408194" rtl="0" eaLnBrk="1" fontAlgn="base" hangingPunct="1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EMprint" panose="020B0503020204020204" pitchFamily="34" charset="0"/>
                <a:cs typeface="+mn-cs"/>
              </a:defRPr>
            </a:lvl3pPr>
            <a:lvl4pPr marL="817806" indent="-202680" algn="l" defTabSz="508826" rtl="0" eaLnBrk="1" fontAlgn="base" hangingPunct="1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EMprint" panose="020B0503020204020204" pitchFamily="34" charset="0"/>
                <a:cs typeface="+mn-cs"/>
              </a:defRPr>
            </a:lvl4pPr>
            <a:lvl5pPr marL="1020485" indent="-202680" algn="l" defTabSz="408194" rtl="0" eaLnBrk="1" fontAlgn="base" hangingPunct="1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EMprint" panose="020B0503020204020204" pitchFamily="34" charset="0"/>
                <a:cs typeface="+mn-cs"/>
              </a:defRPr>
            </a:lvl5pPr>
            <a:lvl6pPr marL="2245066" indent="-204097" algn="l" defTabSz="408194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53260" indent="-204097" algn="l" defTabSz="408194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61454" indent="-204097" algn="l" defTabSz="408194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69648" indent="-204097" algn="l" defTabSz="408194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When is the right time to complete process safety reviews?</a:t>
            </a:r>
          </a:p>
          <a:p>
            <a:pPr lvl="1"/>
            <a:r>
              <a:rPr lang="en-US" dirty="0"/>
              <a:t>Too early, not enough definition</a:t>
            </a:r>
          </a:p>
          <a:p>
            <a:pPr lvl="1"/>
            <a:r>
              <a:rPr lang="en-US" dirty="0"/>
              <a:t>Too late, major cost/execution concerns</a:t>
            </a:r>
          </a:p>
          <a:p>
            <a:pPr marL="0" indent="0">
              <a:buFont typeface="Arial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20088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357188" y="2571750"/>
            <a:ext cx="4214811" cy="1963964"/>
          </a:xfrm>
        </p:spPr>
        <p:txBody>
          <a:bodyPr/>
          <a:lstStyle/>
          <a:p>
            <a:pPr>
              <a:spcBef>
                <a:spcPts val="375"/>
              </a:spcBef>
            </a:pPr>
            <a:r>
              <a:rPr lang="en-US" dirty="0"/>
              <a:t>Assignment of process safety engineer to project teams</a:t>
            </a:r>
          </a:p>
          <a:p>
            <a:pPr marL="202674" lvl="1" indent="0">
              <a:spcBef>
                <a:spcPts val="375"/>
              </a:spcBef>
              <a:buNone/>
            </a:pPr>
            <a:endParaRPr lang="en-US" sz="1313" dirty="0"/>
          </a:p>
          <a:p>
            <a:pPr>
              <a:spcBef>
                <a:spcPts val="375"/>
              </a:spcBef>
            </a:pPr>
            <a:r>
              <a:rPr lang="en-US" dirty="0">
                <a:solidFill>
                  <a:schemeClr val="tx1"/>
                </a:solidFill>
              </a:rPr>
              <a:t>Development of risk management plan</a:t>
            </a:r>
          </a:p>
          <a:p>
            <a:pPr lvl="1">
              <a:spcBef>
                <a:spcPts val="375"/>
              </a:spcBef>
            </a:pPr>
            <a:r>
              <a:rPr lang="en-US" dirty="0"/>
              <a:t>Outlines processes and studies to identify, analyze, manage, and accept discovered risk in a project</a:t>
            </a:r>
          </a:p>
          <a:p>
            <a:pPr marL="202679" lvl="1" indent="0">
              <a:spcBef>
                <a:spcPts val="375"/>
              </a:spcBef>
              <a:buNone/>
            </a:pPr>
            <a:endParaRPr lang="en-US" sz="1313" dirty="0"/>
          </a:p>
          <a:p>
            <a:pPr marL="202679" lvl="1" indent="0">
              <a:spcBef>
                <a:spcPts val="375"/>
              </a:spcBef>
              <a:buNone/>
            </a:pPr>
            <a:endParaRPr lang="en-US" sz="1313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 Safety Deliverables – Selection Stage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A66443E-CCC1-4882-9AD9-F3F91714F2E4}" type="slidenum">
              <a:rPr lang="en-US" smtClean="0">
                <a:solidFill>
                  <a:srgbClr val="000000"/>
                </a:solidFill>
              </a:rPr>
              <a:pPr/>
              <a:t>7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6" name="Picture 5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357189" y="791765"/>
            <a:ext cx="4214811" cy="166306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E852543-5979-7E02-2F96-9E9D5C361B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4861" y="791766"/>
            <a:ext cx="3474949" cy="1480155"/>
          </a:xfrm>
          <a:prstGeom prst="rect">
            <a:avLst/>
          </a:prstGeom>
        </p:spPr>
      </p:pic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6DA88777-984D-0D13-0C0E-293AE8993457}"/>
              </a:ext>
            </a:extLst>
          </p:cNvPr>
          <p:cNvSpPr txBox="1">
            <a:spLocks/>
          </p:cNvSpPr>
          <p:nvPr/>
        </p:nvSpPr>
        <p:spPr bwMode="auto">
          <a:xfrm>
            <a:off x="5164860" y="2571750"/>
            <a:ext cx="3474950" cy="1963964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02680" indent="-202680" algn="l" defTabSz="408194" rtl="0" eaLnBrk="1" fontAlgn="base" hangingPunct="1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rgbClr val="000000"/>
                </a:solidFill>
                <a:latin typeface="+mn-lt"/>
                <a:ea typeface="EMprint" panose="020B0503020204020204" pitchFamily="34" charset="0"/>
                <a:cs typeface="EMprint"/>
              </a:defRPr>
            </a:lvl1pPr>
            <a:lvl2pPr marL="405359" indent="-202680" algn="l" defTabSz="408194" rtl="0" eaLnBrk="1" fontAlgn="base" hangingPunct="1">
              <a:spcBef>
                <a:spcPts val="536"/>
              </a:spcBef>
              <a:spcAft>
                <a:spcPct val="0"/>
              </a:spcAft>
              <a:buFont typeface="Arial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EMprint" panose="020B0503020204020204" pitchFamily="34" charset="0"/>
                <a:cs typeface="+mn-cs"/>
              </a:defRPr>
            </a:lvl2pPr>
            <a:lvl3pPr marL="615126" indent="-209766" algn="l" defTabSz="408194" rtl="0" eaLnBrk="1" fontAlgn="base" hangingPunct="1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EMprint" panose="020B0503020204020204" pitchFamily="34" charset="0"/>
                <a:cs typeface="+mn-cs"/>
              </a:defRPr>
            </a:lvl3pPr>
            <a:lvl4pPr marL="817806" indent="-202680" algn="l" defTabSz="508826" rtl="0" eaLnBrk="1" fontAlgn="base" hangingPunct="1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EMprint" panose="020B0503020204020204" pitchFamily="34" charset="0"/>
                <a:cs typeface="+mn-cs"/>
              </a:defRPr>
            </a:lvl4pPr>
            <a:lvl5pPr marL="1020485" indent="-202680" algn="l" defTabSz="408194" rtl="0" eaLnBrk="1" fontAlgn="base" hangingPunct="1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EMprint" panose="020B0503020204020204" pitchFamily="34" charset="0"/>
                <a:cs typeface="+mn-cs"/>
              </a:defRPr>
            </a:lvl5pPr>
            <a:lvl6pPr marL="2245066" indent="-204097" algn="l" defTabSz="408194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53260" indent="-204097" algn="l" defTabSz="408194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61454" indent="-204097" algn="l" defTabSz="408194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69648" indent="-204097" algn="l" defTabSz="408194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375"/>
              </a:spcBef>
            </a:pPr>
            <a:r>
              <a:rPr lang="en-US" dirty="0"/>
              <a:t>Key Selection Stage Process Safety Reviews</a:t>
            </a:r>
            <a:r>
              <a:rPr lang="en-US" sz="1500" dirty="0"/>
              <a:t>:</a:t>
            </a:r>
          </a:p>
          <a:p>
            <a:pPr lvl="1">
              <a:spcBef>
                <a:spcPts val="375"/>
              </a:spcBef>
            </a:pPr>
            <a:r>
              <a:rPr lang="en-US" dirty="0"/>
              <a:t>HAZID/</a:t>
            </a:r>
            <a:r>
              <a:rPr lang="en-US" dirty="0">
                <a:solidFill>
                  <a:schemeClr val="tx1"/>
                </a:solidFill>
              </a:rPr>
              <a:t>ISHER/</a:t>
            </a:r>
            <a:r>
              <a:rPr lang="en-US" dirty="0"/>
              <a:t>SHE Review</a:t>
            </a:r>
          </a:p>
          <a:p>
            <a:pPr lvl="1">
              <a:spcBef>
                <a:spcPts val="375"/>
              </a:spcBef>
            </a:pPr>
            <a:r>
              <a:rPr lang="en-US" dirty="0"/>
              <a:t>Preliminary Safety Relief Reviews</a:t>
            </a:r>
          </a:p>
          <a:p>
            <a:pPr lvl="1">
              <a:spcBef>
                <a:spcPts val="375"/>
              </a:spcBef>
            </a:pPr>
            <a:r>
              <a:rPr lang="en-US" dirty="0"/>
              <a:t>Early Facility Layout and Building Siting Reviews</a:t>
            </a:r>
          </a:p>
          <a:p>
            <a:pPr marL="202679" lvl="1" indent="0">
              <a:spcBef>
                <a:spcPts val="375"/>
              </a:spcBef>
              <a:buFont typeface="Arial" charset="0"/>
              <a:buNone/>
            </a:pPr>
            <a:endParaRPr lang="en-US" sz="1313" dirty="0"/>
          </a:p>
        </p:txBody>
      </p:sp>
    </p:spTree>
    <p:extLst>
      <p:ext uri="{BB962C8B-B14F-4D97-AF65-F5344CB8AC3E}">
        <p14:creationId xmlns:p14="http://schemas.microsoft.com/office/powerpoint/2010/main" val="19239145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357186" y="2580085"/>
            <a:ext cx="4214812" cy="1966601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375"/>
              </a:spcBef>
            </a:pPr>
            <a:r>
              <a:rPr lang="en-US" dirty="0">
                <a:solidFill>
                  <a:schemeClr val="tx1"/>
                </a:solidFill>
              </a:rPr>
              <a:t>Update risk management plan</a:t>
            </a:r>
          </a:p>
          <a:p>
            <a:pPr>
              <a:lnSpc>
                <a:spcPct val="110000"/>
              </a:lnSpc>
              <a:spcBef>
                <a:spcPts val="375"/>
              </a:spcBef>
            </a:pPr>
            <a:r>
              <a:rPr lang="en-US" dirty="0">
                <a:solidFill>
                  <a:schemeClr val="tx1"/>
                </a:solidFill>
              </a:rPr>
              <a:t>Facility Layout and Building Siting study</a:t>
            </a:r>
          </a:p>
          <a:p>
            <a:pPr>
              <a:lnSpc>
                <a:spcPct val="110000"/>
              </a:lnSpc>
              <a:spcBef>
                <a:spcPts val="375"/>
              </a:spcBef>
            </a:pPr>
            <a:r>
              <a:rPr lang="en-US" dirty="0"/>
              <a:t>Consequence/Dispersion/Fire and Explosion Hazard analyses</a:t>
            </a:r>
          </a:p>
          <a:p>
            <a:pPr>
              <a:lnSpc>
                <a:spcPct val="110000"/>
              </a:lnSpc>
              <a:spcBef>
                <a:spcPts val="375"/>
              </a:spcBef>
            </a:pPr>
            <a:r>
              <a:rPr lang="en-US" sz="1600" dirty="0">
                <a:solidFill>
                  <a:schemeClr val="tx1"/>
                </a:solidFill>
              </a:rPr>
              <a:t>FEED PHA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 Safety Deliverables – Definition Stage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A66443E-CCC1-4882-9AD9-F3F91714F2E4}" type="slidenum">
              <a:rPr lang="en-US" smtClean="0">
                <a:solidFill>
                  <a:srgbClr val="000000"/>
                </a:solidFill>
              </a:rPr>
              <a:pPr/>
              <a:t>8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5" name="Picture 4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357186" y="791766"/>
            <a:ext cx="4214813" cy="17716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2AAA10C-0536-C4AC-3AE9-A231F18BFA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4861" y="791766"/>
            <a:ext cx="3474949" cy="1480155"/>
          </a:xfrm>
          <a:prstGeom prst="rect">
            <a:avLst/>
          </a:prstGeom>
        </p:spPr>
      </p:pic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FB27624B-BFC6-31C1-47C8-280AF4F94E44}"/>
              </a:ext>
            </a:extLst>
          </p:cNvPr>
          <p:cNvSpPr txBox="1">
            <a:spLocks/>
          </p:cNvSpPr>
          <p:nvPr/>
        </p:nvSpPr>
        <p:spPr bwMode="auto">
          <a:xfrm>
            <a:off x="5164861" y="2580085"/>
            <a:ext cx="3474949" cy="1966601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>
            <a:lvl1pPr marL="202680" indent="-202680" algn="l" defTabSz="408194" rtl="0" eaLnBrk="1" fontAlgn="base" hangingPunct="1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rgbClr val="000000"/>
                </a:solidFill>
                <a:latin typeface="+mn-lt"/>
                <a:ea typeface="EMprint" panose="020B0503020204020204" pitchFamily="34" charset="0"/>
                <a:cs typeface="EMprint"/>
              </a:defRPr>
            </a:lvl1pPr>
            <a:lvl2pPr marL="405359" indent="-202680" algn="l" defTabSz="408194" rtl="0" eaLnBrk="1" fontAlgn="base" hangingPunct="1">
              <a:spcBef>
                <a:spcPts val="536"/>
              </a:spcBef>
              <a:spcAft>
                <a:spcPct val="0"/>
              </a:spcAft>
              <a:buFont typeface="Arial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EMprint" panose="020B0503020204020204" pitchFamily="34" charset="0"/>
                <a:cs typeface="+mn-cs"/>
              </a:defRPr>
            </a:lvl2pPr>
            <a:lvl3pPr marL="615126" indent="-209766" algn="l" defTabSz="408194" rtl="0" eaLnBrk="1" fontAlgn="base" hangingPunct="1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EMprint" panose="020B0503020204020204" pitchFamily="34" charset="0"/>
                <a:cs typeface="+mn-cs"/>
              </a:defRPr>
            </a:lvl3pPr>
            <a:lvl4pPr marL="817806" indent="-202680" algn="l" defTabSz="508826" rtl="0" eaLnBrk="1" fontAlgn="base" hangingPunct="1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EMprint" panose="020B0503020204020204" pitchFamily="34" charset="0"/>
                <a:cs typeface="+mn-cs"/>
              </a:defRPr>
            </a:lvl4pPr>
            <a:lvl5pPr marL="1020485" indent="-202680" algn="l" defTabSz="408194" rtl="0" eaLnBrk="1" fontAlgn="base" hangingPunct="1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EMprint" panose="020B0503020204020204" pitchFamily="34" charset="0"/>
                <a:cs typeface="+mn-cs"/>
              </a:defRPr>
            </a:lvl5pPr>
            <a:lvl6pPr marL="2245066" indent="-204097" algn="l" defTabSz="408194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53260" indent="-204097" algn="l" defTabSz="408194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61454" indent="-204097" algn="l" defTabSz="408194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69648" indent="-204097" algn="l" defTabSz="408194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spcBef>
                <a:spcPts val="375"/>
              </a:spcBef>
            </a:pPr>
            <a:r>
              <a:rPr lang="en-US" dirty="0">
                <a:solidFill>
                  <a:schemeClr val="tx1"/>
                </a:solidFill>
              </a:rPr>
              <a:t>Preliminary SIL assignment and verification</a:t>
            </a:r>
          </a:p>
          <a:p>
            <a:pPr>
              <a:lnSpc>
                <a:spcPct val="110000"/>
              </a:lnSpc>
              <a:spcBef>
                <a:spcPts val="375"/>
              </a:spcBef>
            </a:pPr>
            <a:r>
              <a:rPr lang="en-US" dirty="0"/>
              <a:t>FEED Safety Relief review and verification</a:t>
            </a:r>
          </a:p>
          <a:p>
            <a:pPr>
              <a:lnSpc>
                <a:spcPct val="110000"/>
              </a:lnSpc>
              <a:spcBef>
                <a:spcPts val="375"/>
              </a:spcBef>
            </a:pPr>
            <a:r>
              <a:rPr lang="en-US" dirty="0"/>
              <a:t>Design and preliminary construction risk assessments</a:t>
            </a:r>
          </a:p>
        </p:txBody>
      </p:sp>
    </p:spTree>
    <p:extLst>
      <p:ext uri="{BB962C8B-B14F-4D97-AF65-F5344CB8AC3E}">
        <p14:creationId xmlns:p14="http://schemas.microsoft.com/office/powerpoint/2010/main" val="40472971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357190" y="2571750"/>
            <a:ext cx="4214810" cy="2079994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375"/>
              </a:spcBef>
            </a:pPr>
            <a:r>
              <a:rPr lang="en-US" dirty="0">
                <a:solidFill>
                  <a:schemeClr val="tx1"/>
                </a:solidFill>
              </a:rPr>
              <a:t>Finalize risk management plan</a:t>
            </a:r>
          </a:p>
          <a:p>
            <a:pPr>
              <a:lnSpc>
                <a:spcPct val="110000"/>
              </a:lnSpc>
              <a:spcBef>
                <a:spcPts val="375"/>
              </a:spcBef>
            </a:pPr>
            <a:r>
              <a:rPr lang="en-US" dirty="0">
                <a:solidFill>
                  <a:schemeClr val="tx1"/>
                </a:solidFill>
              </a:rPr>
              <a:t>EPC PHA</a:t>
            </a:r>
          </a:p>
          <a:p>
            <a:pPr>
              <a:lnSpc>
                <a:spcPct val="110000"/>
              </a:lnSpc>
              <a:spcBef>
                <a:spcPts val="375"/>
              </a:spcBef>
            </a:pPr>
            <a:r>
              <a:rPr lang="en-US" dirty="0"/>
              <a:t>Final SIL assignment and verification</a:t>
            </a:r>
          </a:p>
          <a:p>
            <a:pPr>
              <a:lnSpc>
                <a:spcPct val="110000"/>
              </a:lnSpc>
              <a:spcBef>
                <a:spcPts val="375"/>
              </a:spcBef>
            </a:pPr>
            <a:r>
              <a:rPr lang="en-US" dirty="0"/>
              <a:t>Evacuation, Escape, and Rescue validation</a:t>
            </a:r>
          </a:p>
          <a:p>
            <a:pPr>
              <a:lnSpc>
                <a:spcPct val="110000"/>
              </a:lnSpc>
              <a:spcBef>
                <a:spcPts val="375"/>
              </a:spcBef>
            </a:pPr>
            <a:r>
              <a:rPr lang="en-US" dirty="0"/>
              <a:t>EPC Relief, Flare, and Blow Down System Design report and verification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 Safety Deliverables – Execution Stage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A66443E-CCC1-4882-9AD9-F3F91714F2E4}" type="slidenum">
              <a:rPr lang="en-US" smtClean="0">
                <a:solidFill>
                  <a:srgbClr val="000000"/>
                </a:solidFill>
              </a:rPr>
              <a:pPr/>
              <a:t>9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Content Placeholder 1"/>
          <p:cNvSpPr txBox="1">
            <a:spLocks/>
          </p:cNvSpPr>
          <p:nvPr/>
        </p:nvSpPr>
        <p:spPr bwMode="auto">
          <a:xfrm>
            <a:off x="5164861" y="2571748"/>
            <a:ext cx="3621953" cy="207999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>
            <a:lvl1pPr marL="324280" indent="-324280" algn="l" defTabSz="653094" rtl="0" eaLnBrk="1" fontAlgn="base" hangingPunct="1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  <a:defRPr sz="2560" kern="1200">
                <a:solidFill>
                  <a:srgbClr val="000000"/>
                </a:solidFill>
                <a:latin typeface="+mn-lt"/>
                <a:ea typeface="EMprint" panose="020B0503020204020204" pitchFamily="34" charset="0"/>
                <a:cs typeface="EMprint"/>
              </a:defRPr>
            </a:lvl1pPr>
            <a:lvl2pPr marL="648558" indent="-324280" algn="l" defTabSz="653094" rtl="0" eaLnBrk="1" fontAlgn="base" hangingPunct="1">
              <a:spcBef>
                <a:spcPts val="858"/>
              </a:spcBef>
              <a:spcAft>
                <a:spcPct val="0"/>
              </a:spcAft>
              <a:buFont typeface="Arial" charset="0"/>
              <a:buChar char="•"/>
              <a:defRPr sz="2240" kern="1200">
                <a:solidFill>
                  <a:srgbClr val="000000"/>
                </a:solidFill>
                <a:latin typeface="+mn-lt"/>
                <a:ea typeface="EMprint" panose="020B0503020204020204" pitchFamily="34" charset="0"/>
                <a:cs typeface="+mn-cs"/>
              </a:defRPr>
            </a:lvl2pPr>
            <a:lvl3pPr marL="984176" indent="-335617" algn="l" defTabSz="653094" rtl="0" eaLnBrk="1" fontAlgn="base" hangingPunct="1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  <a:defRPr sz="2240" kern="1200">
                <a:solidFill>
                  <a:srgbClr val="000000"/>
                </a:solidFill>
                <a:latin typeface="+mn-lt"/>
                <a:ea typeface="EMprint" panose="020B0503020204020204" pitchFamily="34" charset="0"/>
                <a:cs typeface="+mn-cs"/>
              </a:defRPr>
            </a:lvl3pPr>
            <a:lvl4pPr marL="1308457" indent="-324280" algn="l" defTabSz="814102" rtl="0" eaLnBrk="1" fontAlgn="base" hangingPunct="1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  <a:defRPr sz="2240" kern="1200">
                <a:solidFill>
                  <a:srgbClr val="000000"/>
                </a:solidFill>
                <a:latin typeface="+mn-lt"/>
                <a:ea typeface="EMprint" panose="020B0503020204020204" pitchFamily="34" charset="0"/>
                <a:cs typeface="+mn-cs"/>
              </a:defRPr>
            </a:lvl4pPr>
            <a:lvl5pPr marL="1632736" indent="-324280" algn="l" defTabSz="653094" rtl="0" eaLnBrk="1" fontAlgn="base" hangingPunct="1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  <a:defRPr sz="2240" kern="1200">
                <a:solidFill>
                  <a:srgbClr val="000000"/>
                </a:solidFill>
                <a:latin typeface="+mn-lt"/>
                <a:ea typeface="EMprint" panose="020B0503020204020204" pitchFamily="34" charset="0"/>
                <a:cs typeface="+mn-cs"/>
              </a:defRPr>
            </a:lvl5pPr>
            <a:lvl6pPr marL="3592015" indent="-326548" algn="l" defTabSz="653094" rtl="0" eaLnBrk="1" latinLnBrk="0" hangingPunct="1">
              <a:spcBef>
                <a:spcPct val="20000"/>
              </a:spcBef>
              <a:buFont typeface="Arial"/>
              <a:buChar char="•"/>
              <a:defRPr sz="28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45110" indent="-326548" algn="l" defTabSz="653094" rtl="0" eaLnBrk="1" latinLnBrk="0" hangingPunct="1">
              <a:spcBef>
                <a:spcPct val="20000"/>
              </a:spcBef>
              <a:buFont typeface="Arial"/>
              <a:buChar char="•"/>
              <a:defRPr sz="28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98204" indent="-326548" algn="l" defTabSz="653094" rtl="0" eaLnBrk="1" latinLnBrk="0" hangingPunct="1">
              <a:spcBef>
                <a:spcPct val="20000"/>
              </a:spcBef>
              <a:buFont typeface="Arial"/>
              <a:buChar char="•"/>
              <a:defRPr sz="28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51298" indent="-326548" algn="l" defTabSz="653094" rtl="0" eaLnBrk="1" latinLnBrk="0" hangingPunct="1">
              <a:spcBef>
                <a:spcPct val="20000"/>
              </a:spcBef>
              <a:buFont typeface="Arial"/>
              <a:buChar char="•"/>
              <a:defRPr sz="28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375"/>
              </a:spcBef>
            </a:pPr>
            <a:r>
              <a:rPr lang="en-US" sz="1600" dirty="0">
                <a:solidFill>
                  <a:schemeClr val="tx1"/>
                </a:solidFill>
              </a:rPr>
              <a:t>Update Facility Layout and Building Siting study</a:t>
            </a:r>
          </a:p>
          <a:p>
            <a:pPr>
              <a:spcBef>
                <a:spcPts val="375"/>
              </a:spcBef>
            </a:pPr>
            <a:r>
              <a:rPr lang="en-US" sz="1600" dirty="0"/>
              <a:t>Model Reviews (30/60/90)</a:t>
            </a:r>
          </a:p>
          <a:p>
            <a:pPr>
              <a:spcBef>
                <a:spcPts val="375"/>
              </a:spcBef>
            </a:pPr>
            <a:r>
              <a:rPr lang="en-US" sz="1600" dirty="0">
                <a:solidFill>
                  <a:schemeClr val="tx1"/>
                </a:solidFill>
              </a:rPr>
              <a:t>Pre-Startup Safety Reviews (PSSR)</a:t>
            </a:r>
          </a:p>
          <a:p>
            <a:pPr>
              <a:spcBef>
                <a:spcPts val="375"/>
              </a:spcBef>
            </a:pPr>
            <a:r>
              <a:rPr lang="en-US" sz="1600" dirty="0"/>
              <a:t>Formal handover of Risk Assessments/Register and Process Safety Studies to Operations</a:t>
            </a:r>
          </a:p>
          <a:p>
            <a:endParaRPr lang="en-US" sz="1600" dirty="0"/>
          </a:p>
        </p:txBody>
      </p:sp>
      <p:pic>
        <p:nvPicPr>
          <p:cNvPr id="5" name="Picture 4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357187" y="790536"/>
            <a:ext cx="4214814" cy="16002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8690438-CF90-4C98-32F4-1C73BF4064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4861" y="791766"/>
            <a:ext cx="3474949" cy="1480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677957"/>
      </p:ext>
    </p:extLst>
  </p:cSld>
  <p:clrMapOvr>
    <a:masterClrMapping/>
  </p:clrMapOvr>
</p:sld>
</file>

<file path=ppt/theme/theme1.xml><?xml version="1.0" encoding="utf-8"?>
<a:theme xmlns:a="http://schemas.openxmlformats.org/drawingml/2006/main" name="ExxonMobil_WSTemplate_EMprint">
  <a:themeElements>
    <a:clrScheme name="ExxonMobil">
      <a:dk1>
        <a:srgbClr val="000000"/>
      </a:dk1>
      <a:lt1>
        <a:srgbClr val="FFFFFF"/>
      </a:lt1>
      <a:dk2>
        <a:srgbClr val="FE000C"/>
      </a:dk2>
      <a:lt2>
        <a:srgbClr val="5A5A5A"/>
      </a:lt2>
      <a:accent1>
        <a:srgbClr val="0C479D"/>
      </a:accent1>
      <a:accent2>
        <a:srgbClr val="00A3E0"/>
      </a:accent2>
      <a:accent3>
        <a:srgbClr val="00A14D"/>
      </a:accent3>
      <a:accent4>
        <a:srgbClr val="B4D405"/>
      </a:accent4>
      <a:accent5>
        <a:srgbClr val="FFD700"/>
      </a:accent5>
      <a:accent6>
        <a:srgbClr val="ED8B00"/>
      </a:accent6>
      <a:hlink>
        <a:srgbClr val="0C479D"/>
      </a:hlink>
      <a:folHlink>
        <a:srgbClr val="00A3E0"/>
      </a:folHlink>
    </a:clrScheme>
    <a:fontScheme name="XOM">
      <a:majorFont>
        <a:latin typeface="EMprint"/>
        <a:ea typeface=""/>
        <a:cs typeface=""/>
      </a:majorFont>
      <a:minorFont>
        <a:latin typeface="EM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spDef>
    <a:lnDef>
      <a:spPr>
        <a:ln w="12700"/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" id="{8720538E-E4D6-4363-BBB8-B5DB885F97EF}" vid="{AD1F7B01-2C54-401A-9011-99101DE3A91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2156</TotalTime>
  <Words>551</Words>
  <Application>Microsoft Office PowerPoint</Application>
  <PresentationFormat>On-screen Show (16:9)</PresentationFormat>
  <Paragraphs>77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EMprint</vt:lpstr>
      <vt:lpstr>Gill Sans MT</vt:lpstr>
      <vt:lpstr>ExxonMobil_WSTemplate_EMprint</vt:lpstr>
      <vt:lpstr>Process Safety Deliverables for Projects</vt:lpstr>
      <vt:lpstr>Tim Hoff Bio</vt:lpstr>
      <vt:lpstr>Why Do We Even Do Projects?</vt:lpstr>
      <vt:lpstr>General Project Management System</vt:lpstr>
      <vt:lpstr>2022 ExxonMobil Project Arrow – Gates &amp; Check Points</vt:lpstr>
      <vt:lpstr>Late Scope Change Can Be Painful</vt:lpstr>
      <vt:lpstr>Process Safety Deliverables – Selection Stage</vt:lpstr>
      <vt:lpstr>Process Safety Deliverables – Definition Stage</vt:lpstr>
      <vt:lpstr>Process Safety Deliverables – Execution Stage</vt:lpstr>
      <vt:lpstr>Questions?</vt:lpstr>
      <vt:lpstr>PowerPoint Presentation</vt:lpstr>
    </vt:vector>
  </TitlesOfParts>
  <Company>ExxonMobil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few tips!</dc:title>
  <dc:creator>Hoff, Timothy P</dc:creator>
  <cp:lastModifiedBy>Ray Mentzer</cp:lastModifiedBy>
  <cp:revision>67</cp:revision>
  <cp:lastPrinted>2018-01-25T09:47:33Z</cp:lastPrinted>
  <dcterms:created xsi:type="dcterms:W3CDTF">2023-04-28T14:41:19Z</dcterms:created>
  <dcterms:modified xsi:type="dcterms:W3CDTF">2023-12-13T21:57:08Z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-2116637155</vt:i4>
  </property>
  <property fmtid="{D5CDD505-2E9C-101B-9397-08002B2CF9AE}" pid="3" name="_NewReviewCycle">
    <vt:lpwstr/>
  </property>
  <property fmtid="{D5CDD505-2E9C-101B-9397-08002B2CF9AE}" pid="4" name="_EmailSubject">
    <vt:lpwstr>Process Safety Deliverables presentation</vt:lpwstr>
  </property>
  <property fmtid="{D5CDD505-2E9C-101B-9397-08002B2CF9AE}" pid="5" name="_AuthorEmail">
    <vt:lpwstr>timothy.p.hoff@exxonmobil.com</vt:lpwstr>
  </property>
  <property fmtid="{D5CDD505-2E9C-101B-9397-08002B2CF9AE}" pid="6" name="_AuthorEmailDisplayName">
    <vt:lpwstr>Hoff, Timothy P</vt:lpwstr>
  </property>
</Properties>
</file>