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8" r:id="rId2"/>
    <p:sldId id="296" r:id="rId3"/>
    <p:sldId id="281" r:id="rId4"/>
    <p:sldId id="280" r:id="rId5"/>
    <p:sldId id="262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4F7FB"/>
    <a:srgbClr val="275187"/>
    <a:srgbClr val="002C58"/>
    <a:srgbClr val="003366"/>
    <a:srgbClr val="005782"/>
    <a:srgbClr val="00486C"/>
    <a:srgbClr val="00517A"/>
    <a:srgbClr val="0000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5"/>
    <p:restoredTop sz="96197" autoAdjust="0"/>
  </p:normalViewPr>
  <p:slideViewPr>
    <p:cSldViewPr snapToGrid="0">
      <p:cViewPr varScale="1">
        <p:scale>
          <a:sx n="87" d="100"/>
          <a:sy n="87" d="100"/>
        </p:scale>
        <p:origin x="10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16:59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234 804 24575,'6'0'0,"1"0"0,3 0 0,-3 3 0,6-3 0,-3 9 0,4-7 0,6 8 0,3-4 0,21-1 0,-11 4 0,26-8 0,-11 3 0,-8-4 0,3 0 0,-28 0 0,6 0 0,-8 0 0,-3 0 0,3-3 0,-6 2 0,3-2 0,-3 3 0,0 0 0,-1 0 0,1 0 0,0 0 0,-1-3 0,1 3 0,0-4 0,-1 4 0,4-3 0,-2 3 0,1-3 0,1 3 0,-3 0 0,3 0 0,-3-3 0,-1 2 0,1-2 0,0 3 0,0 0 0,-1 0 0,1 0 0,3 0 0,-3 0 0,3 0 0,-4 0 0,1 0 0,0 0 0,3 0 0,-3 0 0,3 0 0,-4 0 0,1 0 0,0 0 0,-1 0 0,1 0 0,0 0 0,0 0 0,-1 0 0,1 0 0,3 0 0,-3 0 0,6 0 0,4 0 0,6-5 0,6 0 0,1-5 0,-1-4 0,-6 7 0,-6-5 0,-7 8 0,-4 1 0,1 0 0,0 3 0,0 0 0,-1 0 0,1 0 0,0 0 0,-1 0 0,1-3 0,3-1 0,-3-3 0,3-3 0,0 6 0,-6-8 0,5 7 0,-5-2 0,2 1 0,1 2 0,0 1 0,-1-4 0,4 4 0,-2-7 0,11-3 0,-6-2 0,7-1 0,-6 2 0,-4 1 0,3 2 0,-9-1 0,5 7 0,-5-4 0,0 5 0,1-3 0,-4 1 0,5-4 0,-2-1 0,3-2 0,-4 2 0,0-2 0,0 6 0,-2-3 0,2 3 0,-3 0 0,3 3 0,-2-2 0,2 3 0,0-1 0,-3-2 0,3 2 0,0 0 0,-2-2 0,2 2 0,-3-3 0,0 1 0,3 2 0,-2-2 0,2 2 0,-3-3 0,0 0 0,0 0 0,0 1 0,-3-1 0,-1 0 0,-3 0 0,0 0 0,0 4 0,4-4 0,-3 4 0,2-4 0,-3 3 0,3-2 0,-2 5 0,5-5 0,-5 5 0,6-5 0,-7 6 0,4-7 0,-4 1 0,0-2 0,0-2 0,-3 1 0,3 1 0,-6-5 0,5 6 0,-1-3 0,2 6 0,0-2 0,0 2 0,-3 0 0,3-2 0,-3 6 0,3-4 0,3 1 0,-2 3 0,2-6 0,-2 5 0,-1-5 0,0 5 0,0-5 0,0 5 0,1-5 0,-1 5 0,0-5 0,-3 3 0,2-4 0,-4 0 0,1 0 0,-2 0 0,-8-5 0,6 3 0,-6-6 0,7 10 0,1-4 0,-1 5 0,4 1 0,-3-1 0,2 4 0,-2-3 0,-1 3 0,1-3 0,2 3 0,1-3 0,4 2 0,-4-5 0,2 5 0,-2-5 0,4 2 0,-4 0 0,2-2 0,-5 6 0,6-3 0,-6 3 0,6 0 0,-13 0 0,7 0 0,-7 0 0,-1 0 0,6 0 0,-6 2 0,10-1 0,2 2 0,2-3 0,-3-3 0,-1 2 0,-2-5 0,-1 3 0,1-1 0,-1-2 0,-6 5 0,-3-2 0,-7 3 0,1 0 0,-1 0 0,2 0 0,5 0 0,4 0 0,5 0 0,4 0 0,0 0 0,3 0 0,0 0 0,1 0 0,-1 0 0,0 0 0,0 0 0,0 3 0,-3 1 0,0 2 0,-1-2 0,1 2 0,4-5 0,2 5 0,-2-6 0,2 3 0,-3 0 0,0-2 0,-2 5 0,1-5 0,-5 5 0,6-2 0,-3-1 0,3 3 0,0-5 0,0 2 0,0 0 0,-2 1 0,1-1 0,-5 6 0,3-4 0,-4 4 0,-6-1 0,4 3 0,-4-3 0,-1 3 0,8-4 0,-6 1 0,11-1 0,-2-3 0,3-1 0,4 0 0,-4-2 0,4 2 0,-1 0 0,-2-3 0,2 6 0,0-2 0,-2 6 0,5-3 0,-5 3 0,6-3 0,-7-1 0,7 1 0,-6 0 0,5-1 0,-2 1 0,0 0 0,2 2 0,-5 2 0,2 2 0,0-2 0,-2-2 0,6-2 0,-3 0 0,3-1 0,0 1 0,0 0 0,0 0 0,0-1 0,0 4 0,0-3 0,0 6 0,0-3 0,0 4 0,0-1 0,3 1 0,-3-4 0,6 0 0,-5-4 0,2 1 0,-3 0 0,3-3 0,1 2 0,-1-3 0,3 4 0,-5 0 0,5-1 0,-2 4 0,2-3 0,1 6 0,6 5 0,-5-3 0,7 5 0,-7-6 0,1-1 0,1 1 0,-5-4 0,3 0 0,-4-4 0,3 1 0,3 3 0,-3-3 0,3 6 0,-1-6 0,2 3 0,-1-3 0,3 2 0,-6-4 0,3 1 0,-6-3 0,2-2 0,-3 2 0,4-3 0,0 0 0,-1 0 0,4 0 0,1 0 0,-1 3 0,3-3 0,-3 6 0,3-5 0,1 5 0,-4-2 0,-3-1 0,-4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4:15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1 24575,'-7'0'0,"-3"0"0,0 0 0,-4 0 0,1 3 0,-1 0 0,4 4 0,0 0 0,3-3 0,0 2 0,0-6 0,4 6 0,-3-5 0,2 2 0,-6-3 0,-8 0 0,-4 0 0,-8 0 0,1 0 0,-1 0 0,-14 0 0,10 4 0,-3 0 0,16 2 0,8-1 0,2-4 0,2 2 0,2-3 0,0 0 0,0 0 0,0 0 0,0 0 0,1 0 0,-1 0 0,0 0 0,0 0 0,0 0 0,0 0 0,1 0 0,-1 0 0,0 3 0,0-2 0,0 2 0,1-3 0,-1 0 0,0 0 0,0-3 0,3 2 0,1-2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4:1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24575,'0'7'0,"0"0"0,0-1 0,-3 1 0,2 0 0,-2 2 0,3 2 0,0-1 0,0 3 0,0-6 0,0 6 0,0-6 0,0 3 0,0-3 0,0-1 0,0 4 0,0-2 0,0 4 0,0-4 0,0 4 0,0-1 0,0 2 0,0-2 0,0 1 0,0-4 0,0 1 0,0 1 0,0-3 0,0 3 0,0 0 0,0 0 0,0 1 0,0 1 0,0-1 0,0-1 0,0 0 0,0 0 0,3-3 0,-2 3 0,2-4 0,0 1 0,-3 0 0,6-1 0,-5 1 0,2 0 0,0 0 0,-2-1 0,5 1 0,-5 0 0,5-4 0,-6 3 0,3-2 0,-3 3 0,0-1 0,0 1 0,0 0 0,0 0 0,0-1 0,0 4 0,3-3 0,-2 6 0,5-6 0,-5 3 0,2-3 0,0-3 0,-3 2 0,3-6 0,-3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4:32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647 1194 24575,'6'0'0,"4"3"-9831,0-2 8341,11 7 4213,1-7-2723,8 3 1732,14-4-1732,-18 0 0,16 0 0,-26 0 6744,4 0-6744,-1 3 122,-7-2-122,4 2 0,-6 0 0,0-3 0,3 6 0,1-5 0,-1 2 0,1 0 0,21-2 0,-16 2 0,23-3 0,-30 0 0,8 0 0,-12 0 0,1 0 0,-2 0 0,0 0 0,-1 0 0,4 0 0,0 0 0,4 0 0,6 0 0,3-5 0,21 4 0,4-17 0,14 1 0,16-18 0,-34 14 0,13-1 0,-42 18 0,3-4 0,-9 7 0,-2-2 0,0 3 0,0 0 0,2 0 0,2 0 0,2-3 0,8 3 0,1-12 0,7 5 0,-6-6 0,-3 2 0,-6 3 0,-4-1 0,0 5 0,-3-2 0,-1 2 0,1 0 0,0-2 0,-1 5 0,1-8 0,18-13 0,-8-3 0,14-12 0,-15 7 0,-2 1 0,0-1 0,-3 0 0,2 8 0,-8 4 0,1 9 0,-5 2 0,2 0 0,-3 0 0,0 0 0,0-10 0,0-2 0,0-11 0,-7-14 0,5-4 0,-5 0 0,7 11 0,0 16 0,0 10 0,-3-1 0,-1 7 0,-3-1 0,3 3 0,-2 2 0,3-5 0,-4 2 0,0 1 0,0-3 0,0 2 0,0 0 0,1-5 0,-4 1 0,2-5 0,-5 2 0,-12-16 0,8 15 0,-12-12 0,16 14 0,-1 2 0,1-1 0,-1 5 0,1-2 0,2 2 0,-2-3 0,6 0 0,-3 3 0,0-5 0,0 2 0,-4-4 0,1-1 0,-8-2 0,-2 2 0,-6-3 0,-16-4 0,-3 4 0,0-5 0,-10 5 0,31 9 0,-15-6 0,27 11 0,-3-6 0,5 3 0,5 0 0,-4-2 0,1 2 0,-2 0 0,-1-2 0,1 3 0,-1-1 0,-7 1 0,-1-2 0,-8 4 0,-14-3 0,11 4 0,-12 0 0,16 0 0,6-3 0,-5 2 0,13-2 0,-3 3 0,6 0 0,4 0 0,-2 0 0,3-3 0,-2 2 0,1 1 0,-12 5 0,8 2 0,-9 1 0,7-1 0,-6 6 0,-3-4 0,1 4 0,4-5 0,8-1 0,3-4 0,1 3 0,-1-5 0,0 8 0,0-5 0,-3 9 0,3-2 0,-6 2 0,5 0 0,-1 1 0,-1-4 0,2 3 0,1-6 0,1 3 0,3-3 0,-4-1 0,3 1 0,-2 0 0,5 2 0,-6 9 0,1 4 0,1-2 0,-7 21 0,6-18 0,-6 22 0,-1-1 0,4-18 0,1 9 0,1-14 0,6-6 0,-7 5 0,7-9 0,-2-2 0,3 1 0,-3 0 0,3 4 0,-3-1 0,3 1 0,0-1 0,0-2 0,-3 1 0,2-4 0,-2 4 0,3-4 0,0 1 0,0 1 0,0 0 0,0 1 0,0 2 0,0-3 0,0 3 0,0 8 0,0-6 0,0 13 0,0-13 0,4 13 0,-3-13 0,4 6 0,-3-8 0,-1-3 0,2 0 0,-3-3 0,3 2 0,-2-1 0,5 4 0,-5-1 0,5 2 0,-3 1 0,4-1 0,1 8 0,-4-6 0,9 13 0,-11-16 0,12 15 0,-10-12 0,4 3 0,-2-2 0,1-9 0,0 3 0,0-3 0,-1-1 0,2 11 0,2-4 0,2 7 0,4 1 0,-5-6 0,8 13 0,-11-13 0,4 2 0,-2-4 0,-3-3 0,3 4 0,-3-4 0,0 3 0,-1-3 0,4 4 0,-3-1 0,9 8 0,-2 1 0,5 8 0,6 14 0,1 4 0,0-1 0,4 12 0,-9-26 0,9 26 0,-2-11 0,0 0 0,5 12 0,-4-12 0,-4-4 0,-9-15 0,-1-6 0,-6-3 0,7 1 0,-7 1 0,4 1 0,-5-3 0,-1-6 0,1 6 0,0 2 0,2 8 0,0-1 0,0 1 0,0-1 0,-5-6 0,4 5 0,-5-13 0,5 12 0,-2-11 0,3 11 0,-3-11 0,2 11 0,-5-4 0,5 6 0,-4 1 0,4-8 0,-4-1 0,-2-8 0,1 7 0,0-4 0,1 11 0,-2-4 0,2 6 0,-4 15 0,3-18 0,-4 17 0,3-28 0,-2 13 0,2-13 0,1 13 0,-3 9 0,11 10 0,-6 1 0,9 11 0,-2-11 0,-5 0 0,4-4 0,-4 0 0,-2-18 0,5 17 0,-10-28 0,3 5 0,-4-6 0,3-1 0,-2 0 0,2 14 0,4 11 0,-5 2 0,9 4 0,-10 0 0,4 4 0,1 14 0,-4 1 0,5-15 0,-3-4 0,-2-22 0,2 6 0,-4-13 0,0 13 0,0-13 0,0 27 0,0-1 0,0 7 0,0 11 0,0 3 0,0 4 0,0-3 0,0 9 0,0-36 0,-3 14 0,2-29 0,-2-11 0,0 3 0,2-5 0,-5 4 0,5 6 0,-5-3 0,3 6 0,-4-8 0,0 0 0,-3 1 0,-3 6 0,-1-7 0,0 6 0,4-8 0,4-1 0,-1 0 0,-3-3 0,-1 2 0,-2 2 0,-23 10 0,10-3 0,-62 27 0,25-16 0,-3 3-1039,-2 1 1,-3 2 1038,11-5 0,-1 3 0,4-3 0,-3 3 0,5-1 0,10-4 0,5 0 0,-9 5 0,32-19 0,10-8 0,3-6 0,-2-4 2077,2 1-2077,-2 0 0,-1 3 0,0-3 0,0-1 0,0-3 0,-1-10 0,-2 5 0,1-9 0,-7 0 0,8 6 0,-8-6 0,3 1 0,2 4 0,-2-4 0,6 9 0,4 1 0,-3 3 0,5 1 0,-5-1 0,2-3 0,-3-1 0,0-2 0,-1-8 0,-5-1 0,2-8 0,-5 8 0,3-21 0,1 17 0,4-8 0,4 14 0,4 9 0,-3-2 0,2-1 0,-2-21 0,-4-6 0,-2-22 0,0 1 0,2-1 0,0 1 0,1 14 0,-2 10 0,4 11 0,4 11 0,0-4 0,0 9 0,0-2 0,0 3 0,0-4 0,4-7 0,1-1 0,16-65 0,-12 29 0,6 4 0,-1 2 0,-11 4 0,15 4 0,-16 14 0,2 8 0,-4 4 0,3 8 0,-2 4 0,5-1 0,-6 0 0,6 3 0,-5-2 0,5 2 0,-5-3 0,5 4 0,-6-3 0,6 5 0,-2-5 0,6 2 0,7-4 0,20-3 0,26-13 0,3 6 0,-3-5 0,-26 12 0,-20 3 0,-7 4 0,-3 1 0,2 6 0,9 2 0,4 3 0,8 2 0,29 4 0,-8 0 0,41 4 0,-40-4 0,21 2 0,-47-10 0,6 4 0,-19-6 0,-5 3 0,1-4 0,-2 3 0,0-5 0,-4 5 0,3-2 0,-2 2 0,6 4 0,0-3 0,3 6 0,8 0 0,-6-2 0,13 3 0,-16-7 0,8 1 0,-13-1 0,3 0 0,-3 0 0,0-1 0,-1 1 0,1 0 0,0-1 0,-1 1 0,1 0 0,-3-1 0,2 1 0,-3 0 0,4 3 0,0-3 0,0 6 0,-1-3 0,2 11 0,-1-6 0,7 13 0,-4-6 0,3 0 0,-5-4 0,-5-9 0,3-2 0,-5 3 0,5-3 0,-2 6 0,-1-6 0,3 6 0,-1 5 0,0 4 0,2 0 0,-6 21 0,5-24 0,-6 38 0,10-17 0,-4 8 0,2-4 0,1-14 0,-8-11 0,3 1 0,-4-13 0,0 3 0,0-3 0,0 3 0,0 0 0,0 3 0,0 8 0,0 1 0,0 8 0,0-8 0,0 6 0,0 9 0,0-4 0,0 4 0,0-16 0,0-8 0,0 0 0,-3 1 0,3-4 0,-6 6 0,5-5 0,-7 13 0,7-2 0,-7 7 0,6 1 0,-6-1 0,2 1 0,-4-1 0,0 1 0,0-1 0,5-6 0,-3-3 0,2-9 0,1 1 0,-4-4 0,5 5 0,0-6 0,-2 3 0,6-4 0,-7 1 0,7 3 0,-3-3 0,0 3 0,-4 0 0,-1 0 0,-11 31 0,3-13 0,-13 36 0,-9-10 0,9-4 0,-1-7 0,-21 33 0,29-41 0,-7 11 0,1 0 0,6-13 0,-3 12 0,8-23 0,3 6 0,-2-6 0,-12 15 0,5-5 0,-6-2 0,13-10 0,2-6 0,4-1 0,-3 1 0,5-1 0,-4-3 0,4 3 0,-5-6 0,3 6 0,-4-5 0,1 4 0,-29 27 0,22-19 0,-29 24 0,19-15 0,3-2 0,-5 11 0,16-9 0,-8 15 0,12-11 0,-12 12 0,15-26 0,-5 8 0,6-18 0,0 8 0,-2-7 0,0 0 0,-4 4 0,4-1 0,-18 15 0,14-11 0,-12 12 0,-6 12 0,14-13 0,-19 22 0,22-21 0,2-6 0,-1 5 0,6-13 0,-6 12 0,6-14 0,0 6 0,1-8 0,1-1 0,-1 0 0,0 0 0,0 0 0,0 1 0,-1 8 0,1-9 0,-3 17 0,-3-8 0,4 3 0,-4-4 0,6-8 0,3-4 0,-2 1 0,3 0 0,-4 2 0,0-1 0,3 1 0,-2 1 0,2 1 0,-3 2 0,4 7 0,-5 3 0,7-1 0,-3-1 0,-1-1 0,4-7 0,-3 6 0,1-11 0,2 1 0,-2 14 0,3-9 0,0 20 0,-3-19 0,2 27 0,-2-16 0,3 11 0,4-9 0,-2-13 0,5 6 0,-3-11 0,-1 3 0,0-6 0,-3 3 0,3-3 0,-2 2 0,2-1 0,0 1 0,-2 1 0,2-2 0,0 4 0,-3-1 0,6 2 0,-5-3 0,5 3 0,-5-3 0,2 1 0,0 2 0,2 4 0,-1-2 0,5 13 0,-8-13 0,7 13 0,-6 9 0,9 11 0,-3 14 0,10 16 0,0 17-262,-8-46 1,-1 1 261,1 6 0,1-1 0,13 26 0,-5-4 0,3-15 0,-10-21 0,-1-6 0,-5-24 0,-2-2 0,2-2 0,-2 0 523,5-1-523,-1 1 0,2 0 0,-1 2 0,2 2 0,2-1 0,1 3 0,6-4 0,-5 1 0,3-5 0,-8 1 0,-4-2 0,1-1 0,0 0 0,-1-3 0,1 0 0,0 0 0,2 0 0,2 3 0,9-2 0,3 6 0,21-6 0,4 4 0,14-5 0,-14 0 0,-14 0 0,-14 0 0,-10 0 0,1-3 0,1 2 0,-7-5 0,4 5 0,-5-5 0,2 2 0,1-3 0,0 1 0,2-4 0,-1 2 0,4-2 0,-1 4 0,2-4 0,-2 5 0,-2-4 0,-5 5 0,2 1 0,-2-3 0,2 5 0,1-5 0,0 2 0,0-6 0,2 3 0,-1-6 0,4 2 0,-4-2 0,1 2 0,-2 1 0,0 0 0,0 3 0,-4-3 0,3 3 0,-2 0 0,3 1 0,2-4 0,9-4 0,4-3 0,22-8 0,-21 10 0,12-6 0,-28 14 0,3-6 0,-6 5 0,2-1 0,-3 2 0,4 0 0,0-3 0,0 0 0,2-4 0,2 1 0,2-1 0,3-7 0,-2 6 0,5-13 0,-7 16 0,0-8 0,-2 12 0,-3-4 0,0 4 0,-1-5 0,-2 6 0,2-6 0,1 2 0,1-9 0,0-3 0,2-6 0,-4 6 0,-2-19 0,0 15 0,-3-10 0,8 9 0,-5 13 0,1-6 0,-2 11 0,-3 0 0,0 3 0,0 0 0,0-2 0,0-2 0,0 0 0,0-8 0,0-16 0,0-27 0,-3 17 0,2-12 0,-6 34 0,2-6 0,-5-1 0,0 1 0,0-1 0,4 0 0,-1 8 0,3 1 0,0 11 0,-2-3 0,2 5 0,1-5 0,-4 6 0,4 0 0,-1 1 0,-2 2 0,5-3 0,-5 4 0,2-3 0,0 2 0,-2-3 0,3-3 0,-4 3 0,0-6 0,-1-5 0,1 3 0,-5-6 0,5 7 0,-3 4 0,3 0 0,3 3 0,-2 4 0,5-4 0,-5 7 0,3-6 0,-4 2 0,3-3 0,-5 0 0,4-3 0,-7 0 0,1-1 0,-2-2 0,-1 3 0,3-4 0,-1 4 0,4 0 0,-5 3 0,6 0 0,-6 1 0,5-1 0,-4 0 0,4 3 0,-5-5 0,3 4 0,-4-4 0,1-1 0,-1 2 0,1-4 0,-1 4 0,-7-3 0,9 4 0,-8-2 0,13 6 0,-3 0 0,3 0 0,0 2 0,0-2 0,3 0 0,-2 2 0,3-2 0,-4 3 0,0-3 0,-3 2 0,3-2 0,-6 0 0,2 2 0,-2-5 0,-8 5 0,6-2 0,-6 3 0,10-3 0,2 3 0,2-3 0,0 0 0,0 2 0,0-2 0,0 3 0,-2 0 0,1-3 0,-5 2 0,-4-2 0,4 0 0,-7 2 0,10-5 0,-4 5 0,4-2 0,0 3 0,3-3 0,0 2 0,0-2 0,1 3 0,-1 0 0,0 0 0,0 0 0,0 0 0,0 0 0,1 0 0,-1 0 0,0 0 0,0 0 0,0 0 0,0 0 0,1 0 0,-1 0 0,0 3 0,0-2 0,0 5 0,0-5 0,1 2 0,-1-3 0,3 0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4:45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1 756 24575,'9'0'0,"2"0"0,9 0 0,3 0 0,6 0 0,15 0 0,48 0 0,-3 0 0,-27 4 0,0 0 0,19-1 0,-3 12 0,-25-14 0,0 0 0,21 13 0,-21-13 0,0-1 0,10 7 0,-1-7 0,-14 5 0,-4-4 0,-14 3 0,-1-4 0,1 0 0,14 0 0,4 0 0,14 0 0,-14 0 0,11 0 0,-33 0 0,9 0 0,-14 0 0,1 0 0,22 0 0,-11 0 0,11 0 0,1 7 0,17-5 0,4 5 0,26-7 0,-40 0 0,21 0 0,-39 0 0,24 0 0,-24 0 0,24 0 0,-10 0 0,-7 0 0,1 0 0,-19 0 0,21 0 0,-11 0 0,4-3 0,-9 2 0,-13-5 0,5 2 0,1-4 0,1 4 0,8-5 0,-1 3 0,1-4 0,-1 0 0,1 0 0,12 1 0,-9-1 0,10 0 0,-21 4 0,6-3 0,-13 5 0,13-5 0,-6 0 0,8-1 0,-1-4 0,-9 7 0,7-6 0,-15 9 0,8-7 0,-6 6 0,-1-4 0,-2 8 0,-2-5 0,-2 6 0,3-7 0,0 7 0,11-3 0,1-2 0,0 4 0,-1-6 0,-8 3 0,-2 0 0,-2 1 0,-2 3 0,-3-3 0,2 2 0,-3-2 0,4 3 0,0 0 0,0-3 0,-1 2 0,1-5 0,0 6 0,-1-6 0,1 5 0,0-5 0,-1 2 0,1 0 0,3-2 0,-3 5 0,6-5 0,-3 2 0,11-8 0,-6 1 0,6-3 0,-11 4 0,0 7 0,-3-3 0,-1 5 0,1-5 0,0 2 0,-1 0 0,1-2 0,0 2 0,-1 0 0,1-2 0,-3 3 0,2-1 0,-2 1 0,-1 0 0,3 2 0,1-5 0,0 5 0,3-5 0,-3 2 0,2-3 0,-1 1 0,2-1 0,-4 3 0,-2-2 0,2 5 0,-2-2 0,-1 0 0,3 2 0,-2-5 0,3 2 0,-1-2 0,1-1 0,3 0 0,-3 0 0,6 0 0,-6 4 0,0-4 0,-1 7 0,-2-3 0,-1 0 0,3 2 0,-2-5 0,3 5 0,-3-5 0,4 2 0,-3-3 0,5 1 0,-4-1 0,1 0 0,3 0 0,-6 0 0,5 0 0,-5 4 0,3 0 0,-4 0 0,3 2 0,-2-5 0,3 2 0,-1-3 0,1 3 0,0-5 0,-1 5 0,4-9 0,-2 5 0,1-1 0,-2 2 0,0 0 0,-1 3 0,-2-2 0,2 5 0,-5-5 0,5 2 0,-3-2 0,4-1 0,0 0 0,-3 0 0,2 3 0,-6-2 0,6 5 0,-5-5 0,5 3 0,-2-4 0,-1-3 0,3 2 0,-5-1 0,5 5 0,-5-2 0,5 2 0,-6-3 0,6 0 0,-5 0 0,5 1 0,-5-1 0,-1 6 0,-4 2 0,-3 2 0,-3 0 0,3-3 0,-13 5 0,8-4 0,-6 6 0,-2-6 0,8 5 0,-9 0 0,0 3 0,6 4 0,-6-4 0,11 1 0,0-6 0,3 1 0,0-1 0,0 0 0,0-1 0,4 0 0,-3-2 0,2 2 0,0 0 0,-2-3 0,2 3 0,-3 0 0,0 1 0,1 3 0,5-4 0,5 0 0,3-3 0,6 0 0,-6 0 0,6 0 0,-3 0 0,1 0 0,1 0 0,-4 0 0,1-3 0,1 3 0,0-6 0,11 0 0,-6-1 0,6-4 0,-11 6 0,0-4 0,-3 6 0,-1-4 0,1 3 0,-3-2 0,2 5 0,-6-5 0,6 5 0,-2-2 0,3 0 0,-1-1 0,1 1 0,0 0 0,0 0 0,-1 2 0,-2-5 0,2 5 0,-2-2 0,2 0 0,1 2 0,-3-5 0,2 5 0,-3-2 0,4 3 0,0 0 0,0 0 0,-1 0 0,-2 3 0,-1 1 0,0 0 0,-2 2 0,2-3 0,-3 4 0,0 0 0,0 0 0,0 2 0,0-1 0,0 1 0,0-2 0,0 0 0,0-1 0,0 1 0,0 0 0,0 0 0,0 2 0,0 2 0,-3 2 0,2-3 0,-2 3 0,3-5 0,0 4 0,0-4 0,0 1 0,0-2 0,0 3 0,0-3 0,-3 3 0,2 0 0,-2-3 0,3 3 0,0-1 0,-3-1 0,2 4 0,-2-1 0,3 2 0,-3 1 0,2-4 0,-2 0 0,3-4 0,0 1 0,-3-3 0,3 2 0,-3-2 0,3 2 0,-4 1 0,4 0 0,-6-1 0,5 1 0,-2 0 0,3-1 0,0 1 0,0 0 0,-3-3 0,2 2 0,-2-3 0,3 4 0,0 0 0,0-1 0,0 1 0,0 0 0,0-1 0,0 1 0,0 0 0,0 0 0,3-4 0,-2 3 0,2-5 0,-3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4:48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24575,'4'3'0,"-1"1"0,0 3 0,-3-1 0,6 1 0,-5 10 0,5-8 0,-5 11 0,5-13 0,-6 6 0,6-9 0,-5 5 0,2-5 0,-3 6 0,0 0 0,3 4 0,-2-1 0,2 0 0,-3-2 0,0-1 0,3-7 0,-2 3 0,2-2 0,-3 6 0,3 0 0,-3 11 0,3 1 0,-3 7 0,0 1 0,0-1 0,0 1 0,0-8 0,0-4 0,0-8 0,0-4 0,3 1 0,-2 0 0,2 2 0,-3-1 0,0 1 0,0-2 0,0 0 0,3-3 0,-2 2 0,2-3 0,-3 4 0,0-3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4:49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24575,'3'-3'0,"1"-3"0,3 5 0,2-5 0,-1 5 0,4-5 0,-1 5 0,2-2 0,1 3 0,-1 0 0,0 0 0,1 0 0,6 0 0,-4 0 0,4 0 0,-6 0 0,-1-3 0,-3 2 0,3-2 0,-5 3 0,1 0 0,1 0 0,-3 0 0,6-3 0,-3 2 0,1-2 0,-1 0 0,-4 3 0,1-6 0,0 5 0,-1-2 0,-2 0 0,2 2 0,-2-2 0,2 3 0,1 0 0,0 3 0,2 1 0,-1-1 0,2 0 0,-1-3 0,-1 0 0,1 0 0,-2 0 0,0 0 0,0 0 0,-1 0 0,1 0 0,-3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4:51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24575,'0'9'0,"0"2"0,0 2 0,0 1 0,3-4 0,-2 3 0,2-6 0,-3 3 0,0-3 0,3-4 0,-2 6 0,2-4 0,-3 7 0,3-1 0,-2 2 0,1 1 0,-2-4 0,0 0 0,0-4 0,3-2 0,-2 2 0,2-2 0,-3 2 0,0 1 0,3-3 0,-2 2 0,2-2 0,-3 5 0,3 2 0,-2 2 0,2 0 0,0-2 0,-3-1 0,3-1 0,-3-1 0,0 1 0,3-5 0,-2 2 0,2 1 0,-3 3 0,0 4 0,0 6 0,0-8 0,0 5 0,0-10 0,0 0 0,0-4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4:53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24575,'7'3'0,"0"0"0,-1 0 0,1-2 0,0 2 0,-1-3 0,4 3 0,-3 4 0,6-3 0,-2 5 0,2-8 0,8 2 0,-6-3 0,5 0 0,-6 0 0,-4 0 0,0-3 0,-4 2 0,1-2 0,3 3 0,0-3 0,4 2 0,-1-2 0,0 3 0,1 0 0,-4 0 0,0 0 0,-3 0 0,-1 0 0,-2-3 0,2 3 0,-2-7 0,2 7 0,1-3 0,0 3 0,0 0 0,-1 0 0,1 0 0,0 0 0,-4-3 0,3 2 0,-2-2 0,3 3 0,-1 0 0,1 0 0,0 0 0,0-3 0,-1 2 0,1-2 0,0 3 0,-1 0 0,1 0 0,-3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14:30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 24575,'0'2'0,"0"-1"0,-3 6 0,2-1 0,-5-5 0,5 5 0,-5-6 0,-1 6 0,0-2 0,-6 3 0,2-1 0,1 4 0,-3 0 0,2 4 0,-2-1 0,2 1 0,1-4 0,4 0 0,2-4 0,-2 1 0,2 0 0,0 0 0,-5-1 0,5 1 0,-6 0 0,3 2 0,0-1 0,-3 1 0,3 1 0,-3-2 0,3 1 0,3-2 0,-2 0 0,5-1 0,-5-2 0,3 2 0,-1-2 0,-2 3 0,2 2 0,-3-1 0,0 1 0,0 1 0,1-3 0,-1 3 0,0-3 0,0 0 0,0-1 0,3 1 0,-2 0 0,6-1 0,-6-2 0,5 2 0,-2-5 0,3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14:30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24575,'3'-4'0,"-2"-2"0,5 5 0,-2-2 0,3 3 0,-1 0 0,1 6 0,0-1 0,2 8 0,2-6 0,2 6 0,1-3 0,-1 0 0,0 0 0,-2-3 0,-2 0 0,-2-1 0,0-2 0,0 2 0,-1-5 0,1 5 0,0-3 0,-1 4 0,1 0 0,0-1 0,-1 1 0,1 0 0,0 0 0,0-1 0,-1 1 0,1 0 0,0-4 0,-4 3 0,0-2 0,0 0 0,-2 2 0,5-3 0,-2 1 0,2 5 0,1-4 0,0 4 0,-3 1 0,2-3 0,-3 0 0,1-1 0,2-2 0,-5 2 0,2 1 0,0 0 0,0 0 0,4-1 0,-3 1 0,2 0 0,-6-1 0,6-2 0,-5 5 0,5-5 0,-2 3 0,0-1 0,2-2 0,-3 3 0,4-4 0,-3 3 0,2-5 0,-6 5 0,6-5 0,-5 5 0,5-3 0,-2 4 0,2 0 0,1-1 0,-3 1 0,2-3 0,-2 2 0,2-2 0,1 2 0,0 1 0,-4 0 0,3-4 0,-5 0 0,2-3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6:58:34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304 713 24575,'3'6'0,"11"1"0,-9-3 0,10 5 0,-8-3 0,1 4 0,0-2 0,2 2 0,-2-2 0,8 5 0,6-1 0,-5-4 0,0-2 0,-11-6 0,-1 0 0,0 0 0,0 0 0,0 0 0,3 0 0,-2 2 0,1 1 0,6 7 0,-3-4 0,11 8 0,-3-6 0,5 3 0,0-4 0,0-3 0,-6 0 0,-1-4 0,-6-3 0,-1 1 0,-2-1 0,-4-2 0,2 4 0,-3-1 0,4 2 0,1 0 0,1 0 0,3 0 0,-1 0 0,1 0 0,-1-2 0,0 1 0,1-4 0,-1 0 0,1 1 0,-3-3 0,-1 4 0,-1-2 0,-1 0 0,0 2 0,2-4 0,2 3 0,1-3 0,-2-1 0,2 2 0,-4-1 0,4-1 0,-5 2 0,3 1 0,-3 0 0,0 4 0,-2-3 0,2 3 0,-2-1 0,2-1 0,5-8 0,1-4 0,0-8 0,8-11 0,-10 8 0,6-9 0,-5 1 0,-5 14 0,2-8 0,-6 20 0,1 0 0,1 1 0,0-2 0,-1 1 0,1 1 0,-3 1 0,2-1 0,-1-1 0,1-1 0,-2 2 0,0 1 0,-2 1 0,1 0 0,-4-1 0,5 1 0,-3 0 0,3-1 0,-2 1 0,1-2 0,-8-7 0,-3-15 0,-1 3 0,-2-8 0,3 10 0,5 7 0,-3 1 0,7 5 0,-2 3 0,5 1 0,-3 1 0,3 1 0,-2 0 0,1-1 0,-3 1 0,3 0 0,-4-1 0,2-1 0,-2 1 0,-2-4 0,1 4 0,-4-4 0,2 4 0,-3-1 0,0 1 0,3 3 0,1-1 0,1 3 0,1-6 0,0 3 0,-1-3 0,-1-1 0,1 2 0,-2-1 0,1 4 0,1-2 0,-4 4 0,2-3 0,-3 3 0,3-1 0,0 2 0,3 0 0,0 0 0,-1 0 0,1-3 0,-3 3 0,0-5 0,-2 2 0,-1-2 0,-5-2 0,-2 4 0,-16-6 0,-3 3 0,5-1 0,-1 1 0,15 6 0,1 0 0,1 0 0,8 0 0,0 0 0,3 0 0,-1 0 0,1 0 0,0 0 0,-8 0 0,-3 0 0,-18 0 0,-3 0 0,-12 0 0,17 0 0,-12 0 0,23 0 0,-24 0 0,24 0 0,-6 0 0,16 0 0,3 0 0,-2 0 0,4 0 0,1 3 0,0-3 0,2 5 0,-2-2 0,-3 4 0,2-1 0,1 2 0,0-3 0,2-2 0,-2 1 0,2-1 0,-2 2 0,5 3 0,-2 0 0,-2 8 0,3 1 0,-2 29 0,3-6 0,0 3 0,0-10 0,0-23 0,0 3 0,0-8 0,0 0 0,2 1 0,-1-1 0,1 0 0,0 3 0,-1 0 0,1 2 0,4 17 0,-2-6 0,8 24 0,-5-24 0,1 6 0,-2-17 0,-4-1 0,1 0 0,-1-3 0,1 2 0,0-1 0,1-1 0,-1 2 0,3-1 0,-1 1 0,0 3 0,0-1 0,3 0 0,-2-1 0,1 0 0,-2-3 0,1 2 0,-4-3 0,3 0 0,-4 0 0,3 1 0,1-1 0,1 2 0,4 1 0,-4 3 0,4-1 0,-2-2 0,-2 0 0,1-5 0,-7-1 0,2-2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14:30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1 24575,'-7'0'0,"-3"0"0,0 0 0,-4 0 0,1 3 0,-1 0 0,4 4 0,0 0 0,3-3 0,0 2 0,0-6 0,4 6 0,-3-5 0,2 2 0,-6-3 0,-8 0 0,-4 0 0,-8 0 0,1 0 0,-1 0 0,-14 0 0,10 4 0,-3 0 0,16 2 0,8-1 0,2-4 0,2 2 0,2-3 0,0 0 0,0 0 0,0 0 0,0 0 0,1 0 0,-1 0 0,0 0 0,0 0 0,0 0 0,0 0 0,1 0 0,-1 0 0,0 3 0,0-2 0,0 2 0,1-3 0,-1 0 0,0 0 0,0-3 0,3 2 0,1-2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14:30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24575,'0'7'0,"0"0"0,0-1 0,-3 1 0,2 0 0,-2 2 0,3 2 0,0-1 0,0 3 0,0-6 0,0 6 0,0-6 0,0 3 0,0-3 0,0-1 0,0 4 0,0-2 0,0 4 0,0-4 0,0 4 0,0-1 0,0 2 0,0-2 0,0 1 0,0-4 0,0 1 0,0 1 0,0-3 0,0 3 0,0 0 0,0 0 0,0 1 0,0 1 0,0-1 0,0-1 0,0 0 0,0 0 0,3-3 0,-2 3 0,2-4 0,0 1 0,-3 0 0,6-1 0,-5 1 0,2 0 0,0 0 0,-2-1 0,5 1 0,-5 0 0,5-4 0,-6 3 0,3-2 0,-3 3 0,0-1 0,0 1 0,0 0 0,0 0 0,0-1 0,0 4 0,3-3 0,-2 6 0,5-6 0,-5 3 0,2-3 0,0-3 0,-3 2 0,3-6 0,-3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14:37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 24575,'0'2'0,"0"-1"0,-3 6 0,2-1 0,-5-5 0,5 5 0,-5-6 0,-1 6 0,0-2 0,-6 3 0,2-1 0,1 4 0,-3 0 0,2 4 0,-2-1 0,2 1 0,1-4 0,4 0 0,2-4 0,-2 1 0,2 0 0,0 0 0,-5-1 0,5 1 0,-6 0 0,3 2 0,0-1 0,-3 1 0,3 1 0,-3-2 0,3 1 0,3-2 0,-2 0 0,5-1 0,-5-2 0,3 2 0,-1-2 0,-2 3 0,2 2 0,-3-1 0,0 1 0,0 1 0,1-3 0,-1 3 0,0-3 0,0 0 0,0-1 0,3 1 0,-2 0 0,6-1 0,-6-2 0,5 2 0,-2-5 0,3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14:37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24575,'3'-4'0,"-2"-2"0,5 5 0,-2-2 0,3 3 0,-1 0 0,1 6 0,0-1 0,2 8 0,2-6 0,2 6 0,1-3 0,-1 0 0,0 0 0,-2-3 0,-2 0 0,-2-1 0,0-2 0,0 2 0,-1-5 0,1 5 0,0-3 0,-1 4 0,1 0 0,0-1 0,-1 1 0,1 0 0,0 0 0,0-1 0,-1 1 0,1 0 0,0-4 0,-4 3 0,0-2 0,0 0 0,-2 2 0,5-3 0,-2 1 0,2 5 0,1-4 0,0 4 0,-3 1 0,2-3 0,-3 0 0,1-1 0,2-2 0,-5 2 0,2 1 0,0 0 0,0 0 0,4-1 0,-3 1 0,2 0 0,-6-1 0,6-2 0,-5 5 0,5-5 0,-2 3 0,0-1 0,2-2 0,-3 3 0,4-4 0,-3 3 0,2-5 0,-6 5 0,6-5 0,-5 5 0,5-3 0,-2 4 0,2 0 0,1-1 0,-3 1 0,2-3 0,-2 2 0,2-2 0,1 2 0,0 1 0,-4 0 0,3-4 0,-5 0 0,2-3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14:37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1 24575,'-7'0'0,"-3"0"0,0 0 0,-4 0 0,1 3 0,-1 0 0,4 4 0,0 0 0,3-3 0,0 2 0,0-6 0,4 6 0,-3-5 0,2 2 0,-6-3 0,-8 0 0,-4 0 0,-8 0 0,1 0 0,-1 0 0,-14 0 0,10 4 0,-3 0 0,16 2 0,8-1 0,2-4 0,2 2 0,2-3 0,0 0 0,0 0 0,0 0 0,0 0 0,1 0 0,-1 0 0,0 0 0,0 0 0,0 0 0,0 0 0,1 0 0,-1 0 0,0 3 0,0-2 0,0 2 0,1-3 0,-1 0 0,0 0 0,0-3 0,3 2 0,1-2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14:37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24575,'0'7'0,"0"0"0,0-1 0,-3 1 0,2 0 0,-2 2 0,3 2 0,0-1 0,0 3 0,0-6 0,0 6 0,0-6 0,0 3 0,0-3 0,0-1 0,0 4 0,0-2 0,0 4 0,0-4 0,0 4 0,0-1 0,0 2 0,0-2 0,0 1 0,0-4 0,0 1 0,0 1 0,0-3 0,0 3 0,0 0 0,0 0 0,0 1 0,0 1 0,0-1 0,0-1 0,0 0 0,0 0 0,3-3 0,-2 3 0,2-4 0,0 1 0,-3 0 0,6-1 0,-5 1 0,2 0 0,0 0 0,-2-1 0,5 1 0,-5 0 0,5-4 0,-6 3 0,3-2 0,-3 3 0,0-1 0,0 1 0,0 0 0,0 0 0,0-1 0,0 4 0,3-3 0,-2 6 0,5-6 0,-5 3 0,2-3 0,0-3 0,-3 2 0,3-6 0,-3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15:04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20593 1386 24575,'7'0'0,"-1"0"0,1 0 0,0 0 0,3-6 0,0-2 0,11-8 0,-3-5 0,10 0 0,-10-1 0,0 9 0,-6 3 0,-1 3 0,2 1 0,-3 2 0,-3-2 0,-4 2 0,6-13 0,-4 5 0,11-31 0,-4 2 0,11-21 0,-10 21 0,6-2 0,-12 28 0,1-3 0,-1 6 0,-3 1 0,-2-3 0,-2 1 0,0-8 0,0-16 0,0-11 0,0-15 0,-4 16 0,3-12 0,-8 25 0,4-10 0,-4 21 0,1 3 0,4 9 0,-2-2 0,2 6 0,-3-6 0,1 6 0,-1-3 0,3 3 0,-2-3 0,2 3 0,-3-6 0,0 5 0,1-2 0,-1 4 0,0-1 0,0 3 0,0-2 0,0 5 0,1-5 0,-1 5 0,-3-5 0,-1-1 0,-2 0 0,-1-6 0,1 5 0,-8-7 0,-9-11 0,-2 3 0,-5-9 0,7 12 0,-14-5 0,11 13 0,-12-6 0,16 12 0,-1 0 0,8-1 0,1 6 0,10-2 0,2 3 0,2-3 0,0 2 0,0-5 0,0 3 0,-2-4 0,-2 3 0,-3-2 0,1 5 0,-8-6 0,-1 6 0,-23-4 0,-2 5 0,-16 0 0,0 0 0,1 0 0,14 0 0,-11-7 0,25 1 0,-3-5 0,9 6 0,6-3 0,-22 0 0,-3-7 0,0 6 0,4 0 0,20 9 0,3 0 0,9 0 0,-2 0 0,3 0 0,-4 3 0,4-2 0,0 2 0,0-3 0,2 0 0,-1 0 0,2 0 0,-3 0 0,2 0 0,-4 0 0,4 0 0,-2 0 0,0 3 0,0 1 0,-4-1 0,-6 5 0,-17 7 0,10-5 0,-15 5 0,19-8 0,4-6 0,-8 4 0,17-5 0,-6 0 0,9 3 0,0-2 0,0 4 0,0-4 0,-3 5 0,0 1 0,-4 0 0,1 6 0,-8 0 0,-1 0 0,-1 0 0,5-2 0,9-7 0,2 2 0,0-6 0,0 0 0,0 3 0,-3 1 0,0 2 0,-1 1 0,2 0 0,2 0 0,0-1 0,0-2 0,0 2 0,0-2 0,1-1 0,2 3 0,-5 1 0,4 0 0,-8 6 0,6-5 0,-6 4 0,3-1 0,-4 2 0,0 0 0,1-2 0,2 2 0,2-6 0,-1 0 0,5-1 0,-4-3 0,5 4 0,1 0 0,-6-1 0,3 11 0,-8-7 0,6 9 0,-8-1 0,5-3 0,-3 6 0,2-11 0,4 3 0,-2-6 0,6 3 0,-2-6 0,6 2 0,-7-3 0,7 4 0,-6 0 0,2-1 0,-3 4 0,0 0 0,3 1 0,-2 2 0,3-9 0,-1 5 0,1-2 0,3 0 0,-3 3 0,2-4 0,-5 4 0,5-2 0,-5 1 0,5-2 0,-2 0 0,0-1 0,2 4 0,-5-3 0,3 6 0,-4-2 0,3 9 0,-4 2 0,4-2 0,-1-3 0,2-11 0,0-2 0,2 2 0,-2-2 0,3 2 0,-3-2 0,3 2 0,-4-2 0,4 6 0,-3 0 0,3 11 0,-3 1 0,3 0 0,0 6 0,0-13 0,0 6 0,0-11 0,3 0 0,-3-3 0,3-1 0,0 1 0,2 10 0,8 2 0,3 11 0,15 7 0,-8-6 0,13 2 0,-15-4 0,22-3 0,-24-7 0,15-1 0,-26-12 0,1-2 0,-2-1 0,0-3 0,0 3 0,-1 1 0,4 2 0,0 1 0,4 0 0,6 1 0,17 10 0,-11-7 0,17 8 0,-21-11 0,8-3 0,-8 0 0,-5-5 0,-7 0 0,0 0 0,-3 0 0,6 3 0,-3-2 0,1 5 0,1-6 0,-1 6 0,9-5 0,-4 5 0,11-1 0,10 6 0,11 2 0,15-4 0,14-2 0,18-7-855,5 0 855,-45 0 0,0 0 0,41 0 0,-30 0 0,-7 4 0,-37-3 0,-4 6 0,-6-6 0,-4 2 855,1-3-855,-2 3 0,3-2 0,0 2 0,4-3 0,6 0 0,-5 0 0,6 0 0,-8 0 0,-2 0 0,1 0 0,-4 0 0,5 0 0,-6 0 0,3 3 0,-4-2 0,1 1 0,0-2 0,-1 0 0,1 0 0,0 0 0,0 0 0,-1 0 0,1 0 0,0 0 0,-4-3 0,3 3 0,-2-3 0,3 3 0,-1 0 0,1 0 0,-3 13 0,-4-4 0,-4 12 0,-21 7 0,13-4 0,-16 6 0,16-9 0,-2-11 0,1 3 0,-8 0 0,-2 4 0,-2 7 0,-11 9 0,-12 11 0,12-13 0,-5 3-1089,-24 11 0,-6 1 1089,-1 3 0,-2-2 0,-8-5 0,-2 2 0,18-5 0,0 2 0,3-4 0,0-6 0,0 0 0,5 6 0,-3 4 0,4-2 0,-4 0 0,2-1 0,-5 7 0,3-1 0,-18 13 0,16-9 0,41-31 0,3 0 0,-9 2 0,1 10 0,-12 6 0,-21 16 0,-4 10 851,-12-1-851,26-14 0,-4 0-918,-5-11 1,-4-1 917,-11 12 0,-3-3 0,2-12 0,3-4-333,14-5 0,2-2 333,1-4 0,3-3 0,-14 3 0,3-1 1154,4 7-1154,11 0 0,-21 20 0,14-6 0,-2 3 470,10-8 0,-1 2-470,-25 17 0,-2 2 0,14-13 0,2-2 0,-1 1 0,1 1 0,-2 4 0,2 0 0,0-4 0,2-2 0,3-3 0,2-3 0,0-2 0,4-6 0,-8-4 749,14-12-749,26-7 0,-4 0 0,9 0 0,-23 0 0,-4-7 985,-10 5-985,11-5 0,9 7 0,5 0 0,1 0 0,1 0 0,8 3 0,-1-2 0,-2 5 0,4-2 0,-1-1 0,4 3 0,-2-5 0,-3 5 0,-6-1 0,-3 4 0,-36 5 0,8-1 0,-12 1 0,19-6 0,21-3 0,-5-5 0,13 0 0,-3 0 0,6 0 0,4-3 0,-5 2 0,3-2 0,-11-1 0,-2 2 0,-6-2 0,6 4 0,-5 0 0,13 0 0,-3 3 0,9-2 0,-1 2 0,-8-3 0,3-3 0,-6-1 0,0 0 0,-16 1 0,4 3 0,-26 0 0,26 0 0,-41 0 0,8 9 0,-1-7 0,15 6 0,35-8 0,4 0 0,2 0 0,1-3 0,-3-4 0,3 0 0,-4-6 0,0 5 0,-6-3 0,4 7 0,-11-5 0,14 8 0,-4-3 0,10 4 0,1 0 0,-1-3 0,0 2 0,-3-5 0,0 5 0,-4-5 0,1 2 0,-1 1 0,-7-5 0,-1 7 0,-1-6 0,3 3 0,9 0 0,1 1 0,4 3 0,-1-3 0,3-1 0,-2 0 0,2-2 0,-3 2 0,0 1 0,1-3 0,-1 5 0,3-5 0,-2 5 0,2-2 0,-6-3 0,3 1 0,-13-10 0,5-4 0,-22-14 0,10 6 0,-18-17 0,21 24 0,-5-8 0,19 14 0,0 4 0,3 0 0,0 3 0,0 0 0,-5-10 0,0 5 0,-19-24 0,-1 4 0,-7-3 0,-19-14 0,23 25 0,-45-29 0,14 12-293,11 16 1,-1-1 292,-14-13 0,4 15 0,48 14 0,5 4 0,5 6 0,-4-9 0,1 4 585,-10-11-585,-1 2 0,-8-6 0,1 1 0,-16-6 0,-3-2 0,-7-11 0,-6 5 0,-10-17 0,20 25 0,-1-4 0,34 21 0,8 4 0,4-2 0,-4-1 0,2-1 0,-5-4 0,-4 3 0,1-1 0,-11 4 0,4-1 0,-7 6 0,1-4 0,-1 5 0,8 0 0,1 0 0,10 0 0,2 0 0,-1 0 0,-1 0 0,-9 0 0,4-3 0,-12-6 0,6-1 0,-8-4 0,1 4 0,-1 4 0,-29-7 0,7 11 0,-40-6 0,26 15 0,-11 1 0,29 10 0,14-9 0,14 6 0,12-14 0,1 8 0,1-8 0,5 5 0,-5-6 0,6 6 0,-6-5 0,-1 5 0,-11 4 0,-4 4 0,-23 10 0,12-3 0,-19 16 0,13-2 0,7-6 0,6-1 0,13-18 0,6 1 0,-3-2 0,6 1 0,-2-3 0,5 3 0,-5-3 0,5 2 0,-5-1 0,1 12 0,-3-1 0,-2 11 0,0-1 0,0 1 0,-3 14 0,4-18 0,1 9 0,2-25 0,3 3 0,-1-3 0,-2 1 0,5 2 0,-2-3 0,3 3 0,0 8 0,0 1 0,0 8 0,0-8 0,0 6 0,4 7 0,0-9 0,1 8 0,1-21 0,-2 0 0,3 1 0,3-1 0,-3 1 0,6-1 0,0 8 0,4 1 0,8 22 0,8-3 0,11 26 0,4-17 0,17 23 0,-15-23 0,2-6 0,-22-19 0,-9-17 0,-8-1 0,1-4 0,-1 3 0,1-5 0,27 12 0,-14-6 0,38 18 0,-17-11 0,29 10 0,-25-15 0,36 8 0,7-14 0,-37 1 0,2 0-311,12-3 1,-1-2 310,-12 1 0,-4 0 0,41 0 0,-34 0 0,-25 0 0,-16 0 0,-8 3 0,1 1 0,-1-1 621,-2 0-621,-2 0 0,-2-2 0,3 2 0,0-3 0,3-3 0,-2-1 0,-1-3 0,-4 1 0,1-1 0,0 0 0,-1 0 0,1 3 0,3-2 0,0 3 0,4-4 0,21-11 0,-9 3 0,33-15 0,-18-4 0,34-10 0,-38 10 0,13 4 0,-39 21 0,-2 2 0,-2 3 0,3-5 0,15-14 0,20-22 0,-7 12 0,1-1 0,28-31 0,-5 9 0,-33 28 0,-19 8 0,-1 16 0,-5-5 0,2 8 0,1-2 0,0 3 0,-4 3 0,0 4 0,-6 3 0,3 1 0,-7-2 0,7-2 0,-6 0 0,2-4 0,-3 3 0,-3 1 0,-8 2 0,3 4 0,-13 1 0,-15 29 0,-21-1 0,25-9 0,-1 0 0,-32 20 0,-1 3 0,23-8 0,4-14 0,18-13 0,17-15 0,-1-2 0,1 3 0,-3-4 0,-6 5 0,-3-3 0,-21 15 0,-19 4 0,-18 11 0,20-13 0,-3-2-690,6-4 0,-2 0 690,-10 1 0,-3-2 0,-7-2 0,2-3 0,25-4 0,-1 0 0,-30 5 0,3-1-278,7-8 278,20 4 0,2-1 0,4-5 0,13 3 0,8-3 0,15 3 1360,-6-3-1360,6 0 298,1 0-298,-10 5 0,6-4 0,-13 3 0,6-4 0,-8 0 0,0-4 0,-14 3 0,-33-13 0,7 4 0,-22-8 0,44 9 0,-11 2 0,-4-1 0,-3 6 0,-11-7 0,29 9 0,3 0 0,16-4 0,-1 3 0,-14-11 0,10 6 0,-25-9 0,-3-8 0,-34 2-846,11-5 846,25 19 0,-1 2 0,-24-10 0,31 9 0,-2 1 0,-40-6-198,15-4 198,-11 5 0,40 1 0,-7-4 0,30 7 0,6-2 0,3-1 837,-1 1-837,6 1 207,-13-3-207,5 6 0,-21-7 0,-4 2 0,-29 0 0,-4-6-875,-15 13 875,41-7 0,0 0 0,-2 3 0,-1 0 0,1-4 0,0-1 0,-38-8 0,17 2 0,30 4 0,-25-12 0,21 9 0,-25-16 0,14 21 0,0-17 0,1 18 0,-15-14 193,-19 5-193,47 9 0,-2 1 0,-5-2 0,2 1 0,-12-5-139,-23-3 139,8-8 0,32 11 0,-1 0 0,-46-8 0,4-11 0,40 25 0,-36-17 0,36 19 0,1-2 0,-4 0 0,-30-2 0,-11-1-527,43 7 0,0 2 527,-47 3 0,37-5 0,-2 0 0,0 5 0,1-2 0,-1-7 0,1-1 0,0 4 0,-1 0 0,0-4 0,2-2 0,11 2 0,4 1 641,-29-2-641,3-5 0,9 14 0,-15-6 136,19 8-136,16 0 0,1 0 0,11 0 1098,-4 0-1098,9 0 0,5 0 0,1 0 0,1-3 0,0 2 0,6-5 0,-6 5 0,8-2 0,-1 3 0,1 0 0,-1 0 0,1 0 0,-8 0 0,-1 0 0,-8 0 0,0 0 0,1 4 0,-16-3 0,-3 4 0,-14-5 0,-30 0-487,7 0 487,-11 0 0,19 0 0,15 0 0,24 0 0,-4 0 0,30 0 0,-16 0 0,12 0 0,-1 0 487,-3 0-487,7 0 0,-14 0 0,11 0 0,-12 4 0,6-3 0,-8 4 0,1-5 0,6 0 0,-5 0 0,13 0 0,-13 0 0,13 0 0,-6 0 0,8 3 0,-1-3 0,1 3 0,-8-3 0,-2 5 0,-6-4 0,-16 3 0,-32-4 0,7 0 0,1 0 0,2 0 0,8 0 0,-33 5 0,-5 0 0,-2-3-665,34 4 0,-6 2 0,6-2 665,11-5 0,5 0-403,-5 4 1,1 1 402,-24 2 0,35-6 0,-4 10 0,36-9 0,-11 44 1908,10 9-1908,-6 39 892,14-42-892,0-13 0,-51-49 0,-12-18 0,13-5-424,-30-17 0,4-4 424,39 3 0,-12-28 0,41 34 0,-1 21 0,2-19 0,-8 31 0,0-6 848,0 9-848,8-2 0,3 3 0,3-3 0,-5 0 0,-1-8 0,-19-12 0,-19-14 0,-24 0 0,14 5 0,-1 16 0,37 10 0,4 7 0,8 3 0,6 0 0,-2 3 0,2-6 0,-5 2 0,-2-3 0,-2 0 0,-8-6 0,-2 4 0,-21-8 0,-19-6 0,12 11 0,-8-5 0,39 14 0,3 3 0,7-3 0,3 0 0,-3 2 0,3-5 0,0 5 0,-2-5 0,-9 1 0,3-2 0,-13 1 0,-9-4 0,-11 2 0,0-1 0,3-2 0,23 9 0,1-5 0,11 6 0,3-5 0,4 2 0,0 1 0,-1-3 0,0 2 0,-2 0 0,2-2 0,-2-1 0,-4 0 0,-1-6 0,-2 2 0,-23-10 0,10 2 0,-33-11 0,36 15 0,-12-3 0,25 12 0,-1 2 0,-1-2 0,4 2 0,-12-4 0,11 4 0,-18-5 0,7-1 0,-24-11 0,-4 2 0,-15-11 0,8-1 0,-6-2 0,5-5 0,-13-5 0,20 18 0,5-8 0,16 23 0,16 0 0,-15-4 0,15 6 0,-9-8 0,10 5 0,-1-2 0,4-1 0,-8-6 0,2-3 0,-5-6 0,-1-1 0,6 7 0,1 3 0,6 9 0,3-2 0,1 6 0,0-6 0,3 6 0,-3-6 0,3 2 0,0-2 0,0-8 0,4-2 0,1-6 0,7 6 0,-2-4 0,3 11 0,-4-4 0,0 6 0,7-6 0,-7 8 0,7-6 0,-10 10 0,-2-2 0,2 6 0,-2-2 0,-1 3 0,3-4 0,-2 3 0,0-2 0,5 2 0,-2-3 0,4 0 0,-2 1 0,1-1 0,0 0 0,11-1 0,-6 1 0,28-6 0,-17 9 0,47-12 0,8-5 0,-11 8 0,18-13 0,-55 19 0,4-4 0,-19 6 0,-8 2 0,-4 3 0,4 0 0,0 0 0,11 0 0,-6 0 0,6 0 0,-8 0 0,0 0 0,1 0 0,-4 0 0,3 0 0,-3 0 0,4 3 0,6 2 0,3 4 0,-1-1 0,20 4 0,-16-7 0,11 5 0,-16-7 0,-11 1 0,0 2 0,-3-5 0,0 5 0,-1-3 0,4 1 0,0 5 0,4-4 0,-1 4 0,8-1 0,1 1 0,22 3 0,-21-3 0,19 3 0,-30-5 0,6 1 0,-9-1 0,-2-3 0,0 5 0,-1-5 0,7 16 0,-4-1 0,6 11 0,-4-8 0,4 6 0,-4-13 0,4 6 0,-7-8 0,1 0 0,-2-2 0,-3 2 0,2-6 0,-3 3 0,1-1 0,2-4 0,-2 7 0,3-8 0,-1 9 0,1-6 0,-3 6 0,2-3 0,-3 4 0,4-1 0,-3 1 0,2-1 0,-6 0 0,3 1 0,0-4 0,-2 3 0,2-6 0,0 6 0,-2-6 0,2 6 0,-3-3 0,0 4 0,0-1 0,0 1 0,0 6 0,-3-5 0,2 6 0,-2-8 0,0-2 0,2-2 0,-5 1 0,5-2 0,-2 1 0,0 1 0,3-3 0,-6 6 0,5-3 0,-2 4 0,3-4 0,0 0 0,0-3 0,0-1 0,0 1 0,0 0 0,-3-1 0,2 1 0,-5 0 0,5 10 0,-5-5 0,2 8 0,0 16 0,-7-10 0,8 8 0,-10-7 0,12-18 0,-3 8 0,1-10 0,2-1 0,-2 1 0,3 0 0,0 2 0,-3 2 0,2 2 0,-5 1 0,5 6 0,-6 2 0,6 8 0,-4-11 0,5-2 0,0-10 0,0 0 0,0-1 0,0 4 0,3 0 0,-2 1 0,2-2 0,-3-2 0,3 0 0,2 10 0,2-5 0,19 23 0,8 10 0,2-2 0,-3 0 0,-19-25 0,-8-6 0,0-7 0,-2 4 0,3-6 0,-1 4 0,1 0 0,0-3 0,-1 2 0,1-3 0,3 1 0,-3 2 0,3-5 0,-3 2 0,-4 0 0,3-3 0,-2 3 0,3 0 0,-1-2 0,1 5 0,3-5 0,-3 5 0,6-3 0,-6 4 0,6 0 0,-3 0 0,4-4 0,-4 0 0,10-3 0,-8 0 0,16 0 0,9 0 0,-4-4 0,11 3 0,-21-4 0,4 1 0,10 3 0,-3-4 0,39 5 0,-7 0 0,30 0-785,-35 0 1,3 0 784,1 1 0,2-2 0,21-3 0,-1 0 0,-25 3 0,-3 0 0,-3-3 0,-7-1 0,-12 2 0,-20 2 0,-7-2 0,0 3 0,0-3 1569,11 3-1569,16-10 0,55-13 0,-19-3 0,-10 10 0,-5 0 0,-13-6 0,12 7 0,-35 4 0,1 2 0,-3 1 0,-7 1 0,1 3 0,-1-2 0,1 5 0,6-6 0,-5 3 0,13-10 0,-6 0 0,20-31 0,-16 24 0,14-22 0,-28 32 0,8-6 0,-10 7 0,4-3 0,-1 5 0,1-4 0,-1 1 0,8-5 0,22-18 0,21-7 0,-26 10 0,2-4 0,18-8 0,-3 1 0,3-18 0,0 7 0,-1 0-642,-10-7 642,-6 13 0,1 0 0,11-17 0,-9 16 0,-14 19 0,-12 13 0,-6 2 0,-1 1 0,-1 2 642,3-2-642,-3 3 0,1-1 0,4-9 0,-1 1 0,11-25 0,-7 17 0,11-30 0,6 2 0,-6 3 0,1 6 0,2-1 0,11-12-564,-4 8 0,0-1 564,10-22 0,-14 29 0,-3 1 0,2-20 0,4 10 0,7-34 0,-15 32 0,-4-4 0,-1-1 0,-2 6 0,4-34 0,-7 41 0,-1 0 0,5 4 0,-10 22 0,-1 1 0,-6 7 1128,-1 4-1128,-2 0 0,2 3 0,-2 0 0,2-6 0,-2 2 0,2-5 0,-5 2 0,5 4 0,-2-3 0,-1 5 0,3-2 0,-5 1 0,5-2 0,-2 0 0,2 2 0,-2 2 0,2-3 0,-2-1 0,2-2 0,-2 2 0,2 5 0,-5-11 0,5 8 0,-2-12 0,4 1 0,-1 4 0,-2-4 0,1 6 0,-9 10 0,3 1 0,-7 10 0,0-3 0,3 2 0,-2-3 0,2 1 0,0 2 0,-2-5 0,6 5 0,-6-2 0,2 2 0,-6 1 0,-1 3 0,-17 15 0,4-10 0,-26 41 0,9-22 0,-23 31 0,25-25 0,-3-5 0,26-18 0,5-7 0,4-3 0,1-4 0,3 3 0,-4-2 0,0 0 0,0 2 0,0-5 0,0 4 0,10-7 0,1-2 0,9-3 0,1-3 0,-1 3 0,1 0 0,6-5 0,3 2 0,21-14 0,18-1 0,-10-2 0,21 1 0,-47 9 0,10 9 0,-23-1 0,-3 5 0,0 0 0,-6-2 0,5 2 0,-5-5 0,9 1 0,0-12 0,-2 8 0,5-9 0,-9 11 0,3 0 0,-6 3 0,1 3 0,-4 7 0,2 4 0,-3 14 0,0 16 0,0 20 0,0 7-601,4-9 1,2 1 600,-2 22 0,3 2 0,2-17 0,3-2 0,2-3 0,2-2 0,-2-5 0,0-2 0,8 28 0,-5-43 0,-16-17 0,2-11 0,0 1 0,0-3 1201,-2-4-1201,-2-7 0,-3-4 0,-2-2 0,0 2 0,-2-1 0,-5 1 0,6-3 0,-3 4 0,3 0 0,-3 0 0,3 0 0,-6-4 0,2 1 0,-22-37 0,0 12 0,-23-44 0,22 47 0,-14-22 0,31 40 0,-11-11 0,14 17 0,1 1 0,2 4 0,1 2 0,1-2 0,1 5 0,-2-5 0,0 2 0,3 0 0,-3-2 0,3 5 0,0-2 0,4 0 0,-4 3 0,4-3 0,-4 3 0,0 0 0,0 0 0,0 0 0,1 0 0,-1 0 0,0-3 0,0 2 0,0-2 0,0 0 0,1 2 0,-1-2 0,0 3 0,0 0 0,0 0 0,0 0 0,-2 0 0,-2-3 0,-3 2 0,-6-2 0,4 3 0,-4 0 0,9 0 0,4-3 0,4-1 0,3-3 0,0 1 0,0-1 0,0 0 0,0 0 0,-3 3 0,3-2 0,-9 11 0,-6 3 0,-8 4 0,7-2 0,3-6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8:58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586 28 24575,'0'-7'0,"-3"3"0,0 1 0,-1 0 0,-2 2 0,2-2 0,-3 3 0,0 0 0,0 0 0,4-3 0,-3 2 0,2-2 0,-3 3 0,0 0 0,0 0 0,0 0 0,1 0 0,-1 0 0,-3 0 0,2 0 0,-1 0 0,2 0 0,0 0 0,0 0 0,0 0 0,1 0 0,-1 0 0,-3 0 0,2 0 0,-4 0 0,1 0 0,-3 0 0,4 0 0,-3 0 0,6 3 0,-3-2 0,3 2 0,0-3 0,0 0 0,0 0 0,1 0 0,-1 3 0,0-2 0,0 2 0,0-3 0,0 0 0,1 0 0,-1 0 0,0 3 0,0-3 0,0 3 0,0-3 0,4 3 0,-3-2 0,2 2 0,0 0 0,-2-2 0,2 2 0,-3 0 0,0-3 0,4 6 0,-3-5 0,2 2 0,0 0 0,-2-2 0,5 5 0,-5-5 0,5 5 0,-5-6 0,2 6 0,-2-2 0,2 3 0,-2-4 0,5 3 0,-2-2 0,3 3 0,0-1 0,0 1 0,0 0 0,0 0 0,0-1 0,0 1 0,0 0 0,3-1 0,-2 1 0,5 0 0,-3 2 0,4-1 0,-3 2 0,2-4 0,-3 1 0,4 0 0,0-1 0,0-2 0,-1 2 0,4-2 0,-3 2 0,6-2 0,-5 2 0,4-5 0,-4 5 0,1-5 0,-2 2 0,0-3 0,-1 0 0,1 3 0,0-3 0,0 6 0,-1-5 0,4 2 0,-3 0 0,3-2 0,-3 2 0,-1-3 0,1 0 0,0 0 0,0 0 0,-1 0 0,1 0 0,0 0 0,-1 0 0,1 3 0,0-3 0,2 6 0,-1-2 0,2 0 0,-4-1 0,1-3 0,0 0 0,-4 3 0,3-3 0,-2 6 0,3-2 0,-1 0 0,1 2 0,3-2 0,-3 2 0,3 1 0,0-3 0,-6 2 0,5-3 0,-5 1 0,-1 2 0,3-2 0,-2 2 0,3 1 0,0 0 0,-1 3 0,1-3 0,0 3 0,-4-4 0,3 1 0,-5 0 0,5-3 0,-5 1 0,2-1 0,0 3 0,-3 0 0,6-1 0,-5 1 0,5 3 0,-5-3 0,2 3 0,0-4 0,-2 1 0,2 0 0,-3 3 0,0-3 0,-4 3 0,4-1 0,-3-1 0,0 1 0,2-2 0,-5 0 0,2 0 0,0-1 0,-2 1 0,2-3 0,1 2 0,-3-6 0,2 6 0,-3-5 0,0 5 0,0-5 0,3 5 0,-2-5 0,3 1 0,-4-2 0,0 0 0,-3 3 0,0 1 0,-1 0 0,-2 2 0,6-5 0,0 5 0,1-6 0,2 3 0,-3-3 0,0 0 0,1 0 0,-1-3 0,0 3 0,0-4 0,0 4 0,0 0 0,1-3 0,-1 3 0,-3-3 0,2 3 0,-1 0 0,2 0 0,0 0 0,0 0 0,0-3 0,0 2 0,1-2 0,-1 3 0,0 0 0,0 0 0,-3 0 0,0-3 0,-4 2 0,-7-6 0,-1 5 0,3-2 0,2 4 0,10 0 0,-3 0 0,2 0 0,-1 0 0,2 0 0,0 0 0,0 0 0,0 0 0,0 0 0,1-3 0,-1 2 0,0-2 0,0 3 0,0 0 0,0 0 0,1 0 0,-1 0 0,0 0 0,0 0 0,0 0 0,0 0 0,1 0 0,-1 0 0,0-3 0,0 2 0,3-2 0,1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9:00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0 24575,'-3'14'0,"2"-1"0,-5 0 0,5 23 0,-2-18 0,3 39 0,0-31 0,0 11 0,0-16 0,0-8 0,0-2 0,0-1 0,0-4 0,0 4 0,0 0 0,-3 4 0,3 6 0,-3 3 0,3-1 0,0 6 0,-5-6 0,-4 37 0,2-22 0,-2 12 0,9-30 0,-3-8 0,3-1 0,-3 0 0,3-3 0,0-1 0,0 1 0,3 3 0,-3 0 0,3 11 0,-3-6 0,0 5 0,0 16 0,0-10 0,0 11 0,0-10 0,0-11 0,0 1 0,0-7 0,0-3 0,0-1 0,0 1 0,0 0 0,0-1 0,0 1 0,0 0 0,0-1 0,0 1 0,0 0 0,0 0 0,-3-4 0,3 3 0,-3-2 0,3 3 0,0-1 0,0 1 0,0 0 0,0-1 0,0 1 0,0 0 0,2 0 0,-1-1 0,2 4 0,-3-3 0,0 3 0,0-3 0,0 2 0,0 24 0,0-7 0,0 33 0,0-26 0,-7 26 0,5-26 0,-5 1 0,4-20 0,3-14 0,-3-4 0,3-3 0,0 0 0,0 3 0,0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9:02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24575,'-3'4'0,"2"2"0,-2-3 0,0 4 0,3 3 0,-3 0 0,-1 0 0,4 3 0,-3-5 0,3 1 0,0-2 0,-3 0 0,2 2 0,-2 2 0,-4 24 0,5-9 0,-5 33 0,7-11 0,0 14 0,0 1 0,0-16 0,0-2 0,0-23 0,0-4 0,0-6 0,0-4 0,0 1 0,-3 1 0,2 0 0,-2 11 0,3-6 0,0 13 0,0-13 0,0 13 0,0-13 0,0 6 0,0-8 0,0 0 0,0-2 0,0-2 0,0-2 0,0 0 0,0 0 0,0-1 0,0 1 0,0 3 0,0-3 0,0 3 0,0-4 0,0 1 0,0 0 0,0 0 0,0-1 0,0 1 0,0 0 0,0-1 0,0 1 0,0 0 0,0-1 0,0 1 0,0 0 0,0 9 0,0-5 0,0 16 0,0-5 0,0 1 0,0 4 0,0-11 0,0 1 0,0-7 0,0-3 0,0-1 0,0 1 0,0 0 0,0-1 0,0 1 0,0 0 0,0 2 0,0-1 0,0 5 0,0-6 0,0 3 0,3-4 0,-2 1 0,2 0 0,-3-1 0,0 1 0,3 0 0,-2 0 0,2-4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6:58:38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1 258 24575,'2'-3'0,"1"0"0,2 3 0,0 0 0,0 0 0,1 0 0,-1 3 0,-2 0 0,4 2 0,-4 2 0,7-1 0,-4 4 0,4-4 0,-2 4 0,2-2 0,6 1 0,-6-1 0,5 0 0,-1 2 0,-2-1 0,4 1 0,-6-5 0,-2 0 0,2-2 0,-4 2 0,4-2 0,-2 0 0,0 1 0,7 0 0,-5-1 0,11 4 0,-9-4 0,10 1 0,-11 1 0,11-5 0,-10 3 0,4-1 0,-6-1 0,-2 1 0,0-2 0,-3 0 0,3 0 0,-3 0 0,5 0 0,-2 0 0,3-2 0,-3 1 0,7-5 0,23-14 0,-3-5 0,12-6 0,-23 8 0,-8 11 0,-8 4 0,-1 0 0,-2 3 0,3-1 0,-5 1 0,7 0 0,-5-1 0,6-1 0,-3-2 0,4-7 0,-6 4 0,4-4 0,-5 8 0,0 1 0,-2-1 0,2 4 0,-4-3 0,3 7 0,-3-5 0,1 2 0,0-2 0,-1-1 0,1 1 0,1-2 0,0-2 0,2 1 0,-2-2 0,-1 4 0,0-1 0,-1 1 0,1 1 0,0 2 0,-1-2 0,4 5 0,-5-5 0,5 2 0,-5-2 0,5 2 0,-4-2 0,1 2 0,-2-2 0,0 0 0,0-1 0,-2 3 0,-1 1 0,-3 4 0,1-1 0,0 1 0,-3 0 0,2-1 0,-1 4 0,-1-5 0,2 5 0,1-2 0,0 0 0,5 1 0,-5-3 0,2 3 0,-2-1 0,-1 0 0,1 2 0,0-2 0,-1 0 0,3 4 0,-1-6 0,1 3 0,-3-4 0,-1 3 0,1 0 0,-2 2 0,3 2 0,0-1 0,-1 2 0,3-3 0,-1-2 0,3-3 0,-1-3 0,4-2 0,1-1 0,4 1 0,-1 0 0,4-1 0,-4-1 0,1 1 0,1-4 0,-2 4 0,1-4 0,-2 2 0,1-3 0,1 1 0,-1-1 0,1 3 0,-4 0 0,2 5 0,-2 1 0,2 2 0,0 0 0,1 0 0,-1 0 0,0 0 0,0-2 0,3 1 0,-3-1 0,3 2 0,-3 0 0,0 0 0,1 0 0,-1 0 0,0 0 0,0 0 0,0 0 0,-2 2 0,2-1 0,-4 3 0,1-1 0,0 0 0,-1 2 0,1-2 0,-2 2 0,0 2 0,0 1 0,0 1 0,0 0 0,2-3 0,-1 10 0,1-9 0,1 6 0,-3-8 0,3 0 0,-1 3 0,-2-2 0,3 1 0,-3-2 0,2 1 0,-1 1 0,3-1 0,-1 1 0,0-1 0,-1-1 0,1 0 0,-3 0 0,5 0 0,-5 1 0,3-1 0,-3 2 0,2 2 0,-1 1 0,4 6 0,-4-4 0,5 4 0,-3-8 0,2-1 0,-2-1 0,-1-4 0,-2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9:06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41 24575,'0'-6'0,"-3"2"0,2-2 0,-5 5 0,2-2 0,1 0 0,-3 2 0,2-2 0,-3 3 0,3-3 0,-2 2 0,2-2 0,-3 3 0,1 0 0,-1 0 0,0 0 0,3-3 0,-2 3 0,2-4 0,-3 4 0,1 0 0,-1 0 0,0 0 0,0 0 0,0 0 0,1 0 0,-1 0 0,0 0 0,0 0 0,0 0 0,0 0 0,1 0 0,-1 0 0,0 0 0,0 0 0,0 0 0,0 0 0,1 0 0,-1 0 0,0 0 0,0 0 0,0 0 0,0 0 0,1 0 0,-1 0 0,3 3 0,-2-2 0,2 2 0,-3 0 0,0-2 0,1 2 0,2 0 0,-2-2 0,2 2 0,0 0 0,-2-3 0,2 3 0,-3 0 0,1-2 0,-1 5 0,0-5 0,0 2 0,0 0 0,0-3 0,1 6 0,-1-5 0,0 5 0,3-2 0,-2 0 0,2 1 0,-3-4 0,-2 2 0,4 0 0,-4-2 0,5 2 0,1 0 0,-1 1 0,4 2 0,0 1 0,0 0 0,3-1 0,-2 1 0,5 0 0,-5 0 0,5-1 0,-2 1 0,2 0 0,-2-1 0,2 1 0,-2-3 0,-1 2 0,3-3 0,-2 1 0,3 2 0,-1-5 0,1 5 0,0-5 0,0 2 0,-1-3 0,4 0 0,0 2 0,11-1 0,-6 2 0,3-3 0,2 5 0,-11-4 0,11 3 0,-13-4 0,3 3 0,-4-2 0,1 2 0,0-3 0,0 3 0,-1-3 0,1 3 0,0-3 0,-1 3 0,1-2 0,0 2 0,-1 0 0,1-2 0,0 5 0,0-5 0,-1 4 0,1-4 0,3 5 0,-3-5 0,3 5 0,-4-2 0,1 2 0,0 1 0,0 0 0,2-1 0,-1 4 0,1-2 0,1 4 0,-3-4 0,3 1 0,-3-2 0,-3 0 0,2-4 0,-6 3 0,6-5 0,-5 5 0,2-2 0,0 3 0,-2-1 0,2 1 0,0 3 0,-3-3 0,6 3 0,-5-4 0,2 1 0,-3 0 0,0 0 0,3-1 0,-2 1 0,5 0 0,-6 2 0,3-1 0,-3 1 0,0 1 0,0-2 0,0 4 0,0-4 0,0 1 0,0-2 0,-3 0 0,0-1 0,-1 1 0,-2 0 0,2-3 0,-3 2 0,0-3 0,0 4 0,1-3 0,2 2 0,-2-3 0,5 4 0,-5-3 0,2 2 0,0-3 0,-2 1 0,6 2 0,-7-2 0,4 0 0,-4 2 0,0-6 0,0 3 0,3 0 0,-2-2 0,3 2 0,-4-3 0,0 0 0,0 0 0,0 3 0,0-2 0,1 2 0,-1-3 0,0 0 0,0 0 0,3-3 0,-2 2 0,2-2 0,-2 3 0,-1 0 0,0 0 0,0 0 0,-3 0 0,0 0 0,-1-3 0,1 2 0,4-2 0,-1 0 0,0 2 0,0-5 0,0 5 0,0-2 0,1 0 0,-1 3 0,0-4 0,0 4 0,0-3 0,-3 3 0,0-3 0,-1 3 0,-1 0 0,1 0 0,0 0 0,2 0 0,2 0 0,-3 0 0,2 0 0,-1 0 0,2 0 0,-3-3 0,-8 2 0,3-2 0,-13-2 0,13 4 0,-6-3 0,11 4 0,0 0 0,3 0 0,0 0 0,0 0 0,3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9:08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24575,'4'3'0,"2"-3"0,-6 6 0,3-2 0,0 3 0,-2 3 0,2-3 0,-3 13 0,0-1 0,0 25 0,0-11 0,0 26 0,0-11 0,-7 15 0,5-23 0,-8-4 0,10-23 0,-3-3 0,3 0 0,-3 0 0,2-3 0,-2 13 0,3-8 0,0 16 0,0-6 0,0 1 0,0 19 0,0-1 0,0 7 0,0-4 0,-3-22 0,2 6 0,-2-13 0,3 5 0,0-6 0,0-1 0,-5 8 0,4-6 0,-7 13 0,3-13 0,0 13 0,2-16 0,0 8 0,2-13 0,-2 3 0,3-3 0,0-1 0,0 1 0,0 3 0,0 0 0,0 3 0,0 1 0,-4 6 0,3 3 0,-4-1 0,2-1 0,3-11 0,-6-3 0,5-7 0,-2-4 0,3 0 0,0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9:1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0 24575,'0'11'0,"0"1"0,0-1 0,0 2 0,-3 0 0,2-2 0,-2 2 0,3-6 0,0 3 0,-3-1 0,2 2 0,-2 9 0,-1 3 0,2 6 0,-2 15 0,4 4 0,-4 0 0,3-4 0,-11 0 0,10 4 0,-5-7 0,3 1 0,3-27 0,-7 3 0,8-5 0,-3-6 0,3 3 0,-3 0 0,2 0 0,-2 10 0,3-4 0,0 4 0,0-6 0,0-4 0,0 10 0,0-8 0,0 6 0,0-9 0,0-2 0,0 0 0,0-1 0,0 4 0,0-2 0,0 4 0,0 6 0,0-3 0,0 6 0,0-1 0,0-8 0,0 8 0,-3-9 0,2-1 0,-5 0 0,5-4 0,-2 1 0,3 0 0,0-1 0,0 1 0,0 0 0,0 0 0,0-1 0,-3 4 0,2-3 0,-2 3 0,3-3 0,0-1 0,0 4 0,0 1 0,-3-1 0,3 3 0,-3-3 0,3 1 0,0 1 0,0-4 0,0 1 0,0-2 0,0 0 0,0 2 0,0-1 0,0 1 0,2-5 0,-1-1 0,2-3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6:08:33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24575,'8'0'0,"0"0"0,4 0 0,-4 0 0,9 0 0,-8 0 0,7 0 0,-7 0 0,7 0 0,-2-4 0,3 3 0,1-3 0,0 0 0,5 3 0,-4-3 0,4 4 0,-5-4 0,5 3 0,-4-3 0,5 0 0,-1 3 0,-4-3 0,10 4 0,-4 0 0,-1 0 0,5 0 0,-4 0 0,5 0 0,1 0 0,-1 0 0,0 0 0,0 0 0,7 0 0,2 0 0,0-5 0,5 4 0,-6-8 0,16 2 0,-14-4 0,12-1 0,-20 6 0,5-4 0,-7 9 0,-5-7 0,-2 7 0,-5-3 0,-5 4 0,-1 0 0,-4 0 0,4 0 0,1 0 0,4 4 0,1-3 0,0 3 0,5 0 0,2-3 0,0 4 0,10-5 0,-14 0 0,15 4 0,-17-3 0,9 4 0,-8-5 0,3 0 0,0 4 0,2-3 0,0 8 0,3-8 0,-3 3 0,5-4 0,-5 0 0,4 0 0,-10 0 0,4 0 0,-9 0 0,2 0 0,-7 0 0,7 0 0,-7 0 0,3 3 0,0-2 0,1 6 0,11-6 0,-5 3 0,4-4 0,0 0 0,9-5 0,-6 4 0,10-9 0,-17 5 0,10 0 0,-10-3 0,0 7 0,-3-7 0,-3 3 0,1 0 0,-2 1 0,-5 4 0,1 0 0,-4-4 0,3 3 0,-3-2 0,3 3 0,1 0 0,-1 0 0,6 0 0,-5 0 0,4 0 0,-4-3 0,4 2 0,-3-3 0,3 4 0,0 0 0,-4 0 0,4 0 0,-4 0 0,-4 4 0,3-3 0,-6 5 0,5-5 0,-1 6 0,2-3 0,1 0 0,-1 3 0,1-6 0,-1 2 0,1 0 0,-1-2 0,1 6 0,0-6 0,-1 2 0,1 1 0,-1-4 0,1 4 0,-1-4 0,1 0 0,-1 0 0,1 3 0,-4-2 0,-1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6:58:44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386 673 24575,'6'0'0,"1"0"0,1 4 0,0 0 0,8 8 0,-7-4 0,29 20 0,-5-8 0,9 6 0,-13-12 0,-8-6 0,-9-5 0,2 0 0,-7-3 0,1 0 0,-2 0 0,3 3 0,10 1 0,11 9 0,34 8 0,2 0 0,9 1 0,-4-14 0,-20-2 0,10-6 0,-13 0 0,1-6 0,-1-1 0,1-5 0,0 0 0,-12 2 0,-8 1 0,-13 5 0,-6-1 0,-2 2 0,2-2 0,4-1 0,-3 0 0,5 0 0,-5 0 0,-5 1 0,3 0 0,-6-1 0,3-1 0,-2-1 0,-3-9 0,1 8 0,-2-12 0,0 11 0,-9-33 0,4 20 0,-12-22 0,-8 6 0,-7-4 0,-9-7 0,13 15 0,-10-9 0,22 23 0,-22-25 0,20 22 0,-7-5 0,14 11 0,-1 2 0,6 8 0,-1 0 0,-1 3 0,2 0 0,-1 0 0,1-1 0,-1 1 0,1-3 0,-4 0 0,-4-5 0,2 2 0,-9-4 0,3 2 0,-16-1 0,8-1 0,-9 4 0,12 0 0,6 5 0,1 2 0,7-1 0,2 2 0,-1-2 0,0-1 0,-8 0 0,-13-8 0,3 8 0,-20-10 0,20 14 0,-8-3 0,-1 5 0,9 3 0,-3-2 0,8 6 0,9-6 0,-2 2 0,7-1 0,1-1 0,-1 1 0,-7-5 0,-4 2 0,-5-6 0,-23 6 0,18-2 0,-30 3 0,38 0 0,-8 0 0,20 0 0,1 2 0,1-1 0,1 1 0,2 0 0,-2 1 0,0 2 0,-3 1 0,-3-1 0,-5 5 0,-13-1 0,3 2 0,-8 3 0,0 1 0,13-3 0,-6 2 0,19-9 0,0-2 0,5 2 0,1-2 0,-1 4 0,3 1 0,-6 8 0,2 2 0,-6 16 0,0 3 0,-1 0 0,0 9 0,6-26 0,-3 5 0,7-15 0,-1-4 0,2 2 0,0-1 0,0 7 0,0 3 0,0 6 0,4 0 0,-4 0 0,7 0 0,-4-6 0,4-1 0,-2-8 0,0-2 0,-2-2 0,-1-1 0,1 5 0,2 0 0,1 2 0,6 6 0,-6-4 0,8 10 0,-5-11 0,3 5 0,-1-8 0,-3 0 0,2-5 0,-4-1 0,-1 1 0,-1-3 0,-1 2 0,2-2 0,1 0 0,-1 3 0,2-3 0,2 5 0,7-1 0,24 6 0,0-5 0,20 7 0,-23-11 0,-3 4 0,-11-5 0,0 0 0,0 0 0,-8 0 0,-2 0 0,-7 0 0,-1 3 0,0 0 0,-2 2 0,4 0 0,-6 0 0,6-2 0,-4-1 0,2-2 0,0 0 0,1 0 0,-4 3 0,1 0 0,-3 0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6:58:56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2464 24575,'0'-5'0,"2"-3"0,2-5 0,6-5 0,-1-5 0,18-16 0,-2 6 0,5-8 0,-5 12 0,-12 11 0,0 2 0,-3 6 0,1-1 0,-1 1 0,1-1 0,21-14 0,-5-1 0,20-15 0,-5 10 0,6-14 0,13 8 0,7-15 0,-17 21 0,11-11 0,-23 19 0,3-6 0,4 6 0,2-7 0,4 4 0,8-8 0,0 7 0,14-1 0,-8 0 0,-3 2 0,2-1-2135,21-15 2135,-14 10 0,2 0 0,-16 5 0,-2 2 0,-5 3 0,1 0 0,13-8 0,1-1 0,-7 8 0,0 0 0,6-9 0,-2 1 0,-12 10 0,-2 1 0,-2 0 0,1 0 0,2 0 0,0 0 0,32-12 0,-34 15 0,-1 1 0,24-11 0,-11 9 0,3-1-845,-9-2 0,3-1 845,37-3 0,4-1-1130,-14-6 0,0 0 1130,-20 13 0,1 2 0,1 0 0,1-4 0,1 1 0,-4 0 276,15-5 0,-3 3-276,-7 4 0,-1 0 0,-5-5 0,-3 2 0,20-5 0,-9-3 1516,-15 14-1516,-33 7 2585,20-2-2585,-14 2 0,42-9 0,21-8 0,-1-6 0,-27 13 0,1 0 0,-13 2 0,1 0 0,28-3 0,1 0 0,-21 1 0,-2 1 716,8 3 0,-2 0-716,23-8 0,1 6 0,-15 1 0,9 7-779,6-5 779,-38 8 0,1 0 0,-3 0 0,2 0 0,2 2 0,2-1 0,18-1 0,3 1-859,3 3 1,2-1 858,1-2 0,1-1 0,10 0 0,-6 1 0,-30 3 0,-2 0-477,24-3 0,-1-1 477,-25 1 0,-3 0 0,38 3 0,-16-7 673,-35 8-673,-4 0 1690,-10 0-1690,22 0 1087,18 0-1087,26 0 0,-29 0 0,2 0 0,-10 0 0,2 0-702,39 1 0,6-2 702,-12-3 0,0-1 0,9 4 0,2 0 0,-1-4 0,0 0 0,5 5 0,-4 0 0,-27-3 0,1 0 0,-1 1 0,4 2 0,-10 0 0,21 0 0,-20 0 0,-1 2 0,13 11 0,-4-6 0,-14 12 0,-23-8 0,20 7 0,18 3 0,-20-12 0,4 1 99,11 8 1,0-1-100,-5-10 0,-1-1 0,-2 6 0,-1 0 0,-12-10 0,2-2 0,10 3 0,0 1-388,34-4 388,-40-1 0,-2 2 0,22 6 0,-12-6 0,-15 6 0,-19-7 0,-13 2 1181,-5-1-1181,-1 1 412,6-2-412,13 5 0,19-3 0,27 11 0,13-12 0,-33 3 0,2 0 0,-6-4 0,1 0 0,3 3 0,1 1 0,-6-3 0,0 0 0,1 6 0,-2 1 0,28-1 0,-5 7 0,-41-5 0,2 1 0,-15-4 0,5 2 0,-6-4 0,16 5 0,21-1 0,24 0 0,-13 0 0,4 0-1027,-4-7 1,1 0 1026,11 3 0,-2 1 0,-23-3 0,-1 1 0,5 1 0,-7 1 0,-11 2 0,10 3 0,-41-7 0,1 2 0,-3 2 2053,11 4-2053,-4 5 0,21 4 0,12 7 0,18 0 0,23 11 0,-32-19 0,3-2 0,1 0 0,2 0-438,9 2 0,-1-3 438,-16-7 0,-1 1 0,3 5 0,0 2 0,-2-4 0,-4 0 0,15 11 0,-1-5 0,-52-9 0,-4-4 0,1 1 0,-4 1 876,2-2-876,0 3 0,3-3 0,0 4 0,0-4 0,2-1 0,-2 0 0,2-2 0,6 6 0,-4-2 0,2 5 0,-4-4 0,-4 2 0,1-2 0,-2 2 0,1-2 0,-1 3 0,0-3 0,2 2 0,2-2 0,-1 0 0,-1-1 0,-2-4 0,-2 2 0,2-4 0,-2 3 0,2-1 0,-2 5 0,4 0 0,-3 8 0,13 12 0,9 14 0,6 3 0,-2-4 0,8 4 0,-22-24 0,22 23 0,-14-19 0,4 5 0,-4-1 0,-4 6 0,-8-10 0,7 10 0,-11-12 0,3 0 0,0 0 0,-1-6 0,5 5 0,-4-13 0,-1 7 0,-2-13 0,-5 4 0,-1-4 0,0 0 0,-1 1 0,4-1 0,-3 2 0,4 1 0,-1 1 0,0-1 0,3 2 0,-3-1 0,3-1 0,-3 1 0,-2-1 0,4-1 0,-4 0 0,5 0 0,-3-2 0,0 4 0,1-6 0,-1 6 0,0-4 0,0 5 0,0-3 0,3 3 0,-2-1 0,1-3 0,-1 3 0,-1-7 0,0 5 0,0-4 0,0 3 0,3-1 0,-2 2 0,4 1 0,-2 1 0,2-1 0,0 4 0,6 0 0,2 3 0,5 3 0,0-5 0,0 0 0,-6-2 0,-3-2 0,-4 1 0,-5-5 0,5 1 0,-4-3 0,2 3 0,-3-1 0,0 0 0,0 2 0,0-2 0,3 2 0,-2 3 0,4-3 0,-2 3 0,0-3 0,7 5 0,-8-2 0,9 3 0,-10-1 0,3-5 0,-3 3 0,2-1 0,-1 2 0,4 7 0,5-3 0,-2 4 0,4 1 0,-7-8 0,2 5 0,-5-9 0,-1 1 0,-1-4 0,-1 2 0,0-2 0,0 2 0,1 0 0,-1 3 0,2 0 0,13 14 0,-1 8 0,17 8 0,-5 4 0,5-6 0,-11-11 0,-5-5 0,-13-12 0,-2-3 0,1-2 0,-1 1 0,0 1 0,-2 1 0,2-1 0,-3 0 0,1-2 0,-3 2 0,-3-2 0,-4 2 0,-1-2 0,-1 2 0,-1-2 0,4 1 0,-1-1 0,2 0 0,2 2 0,-2-5 0,2 3 0,-2-3 0,-1 0 0,-1 2 0,-2 1 0,-1 2 0,2 0 0,0 1 0,3-4 0,-1 3 0,4-2 0,-3 0 0,0 4 0,-1-4 0,-2 5 0,0-1 0,0 1 0,-2 1 0,-1 0 0,3-5 0,3 3 0,2-4 0,1 0 0,-1 4 0,0-4 0,-2 5 0,5-3 0,-5 0 0,4 0 0,-1 0 0,2 1 0,0-1 0,0 2 0,0-1 0,0 2 0,0-3 0,0 0 0,0 0 0,0 1 0,0-1 0,2 0 0,-1 2 0,1-1 0,-2 4 0,3-2 0,-3 3 0,5-3 0,-5 2 0,3-5 0,-1 3 0,-1-3 0,6 3 0,-6 0 0,6 2 0,-2 1 0,1-1 0,-1 0 0,-1-1 0,-3-2 0,4-2 0,-5 0 0,5 1 0,-2-1 0,2 2 0,0 2 0,0 1 0,1 0 0,-1-2 0,2 2 0,-1-4 0,2 2 0,-3-3 0,0-2 0,0-1 0,1 0 0,7-1 0,-4 6 0,13 1 0,-10 1 0,3 0 0,-4-4 0,-3 1 0,0-3 0,-3 1 0,0-3 0,0 3 0,0-3 0,1 1 0,-1 1 0,8 1 0,-4 1 0,7-1 0,-7 1 0,0-5 0,-3 5 0,4-5 0,-4 3 0,1-3 0,-1 0 0,1 0 0,-1 0 0,4 2 0,-2 1 0,2 2 0,1 0 0,5 5 0,-5-6 0,5 3 0,-7-5 0,-2-1 0,-2 1 0,0-2 0,1 0 0,-1 0 0,2 0 0,2 0 0,1 2 0,0-1 0,1 1 0,-1-2 0,1 0 0,5 0 0,-5-2 0,5 1 0,-7-3 0,0 3 0,-3-1 0,2 2 0,-3-3 0,0 3 0,0-3 0,3 3 0,0 0 0,2 0 0,1 0 0,-1 0 0,-2 0 0,2 0 0,-2-2 0,0-1 0,2-2 0,-4 0 0,4-1 0,-4 3 0,1-1 0,-2 3 0,1-4 0,-1 2 0,0-2 0,0 2 0,0-2 0,1 2 0,-1-2 0,-2 0 0,1 2 0,-3-2 0,4 4 0,-5-3 0,5 3 0,-5-4 0,5 2 0,-2-4 0,3-7 0,1-3 0,-1-1 0,-2-4 0,1 11 0,-2-6 0,0 9 0,-1 1 0,0 1 0,-1 1 0,1 0 0,-2-1 0,0 1 0,3 0 0,-3-3 0,2 2 0,-2-1 0,0-1 0,0 2 0,0-2 0,0 3 0,0 0 0,0-1 0,-2 1 0,2 0 0,-3 0 0,0-9 0,2 5 0,-5-7 0,5 7 0,-3 0 0,0-5 0,-2 4 0,2-3 0,2 8 0,-1-3 0,0 0 0,-2-3 0,0 3 0,0-2 0,2 4 0,-2-4 0,4 2 0,-3 0 0,1-2 0,-3 4 0,1-2 0,0 5 0,-1-1 0,3 1 0,-1 0 0,1-2 0,-5 5 0,5-5 0,-4 4 0,4-4 0,-3 3 0,-1-4 0,1 1 0,-2-3 0,1 2 0,-2-1 0,-1 1 0,2 1 0,0 2 0,3 1 0,2-1 0,-2 3 0,2-2 0,-2-1 0,-1 3 0,1-5 0,-3 0 0,0 1 0,0-3 0,-2 2 0,2 1 0,0-3 0,-2 7 0,4-3 0,-2 3 0,3 0 0,-3 0 0,2-2 0,-1 1 0,1-1 0,1 2 0,0-2 0,-3-1 0,2 0 0,-1-2 0,1 4 0,1-3 0,0 3 0,-1-1 0,1 2 0,0 0 0,-3 0 0,0 2 0,-3-1 0,1 3 0,-1-3 0,3 1 0,1-2 0,1 0 0,1 0 0,2-2 0,-2 1 0,2-1 0,0-1 0,-1 3 0,3-5 0,-1 2 0,4 0 0,-1-2 0,3 3 0,1-6 0,1 0 0,4-1 0,0-6 0,-1 8 0,5-14 0,-5 11 0,3-6 0,-6 8 0,1 2 0,-6 2 0,3 3 0,-1-4 0,3 2 0,1-2 0,-1 0 0,4 0 0,-2-1 0,2 1 0,1-3 0,-1 2 0,-2 1 0,0 0 0,-3 2 0,0 1 0,-2-3 0,2 4 0,-2-1 0,2-1 0,2 1 0,7-5 0,-5 4 0,12-7 0,-11 6 0,6-6 0,-8 4 0,0 1 0,-1 0 0,-3 0 0,3 2 0,-5 0 0,4 3 0,7-3 0,-4 2 0,24-3 0,-18 2 0,18 2 0,-21-5 0,1 4 0,-3-1 0,-4 2 0,4-3 0,-2 3 0,19-2 0,-6-2 0,24 3 0,-8-8 0,12 3 0,-17-1 0,-7 1 0,-18 6 0,-1 0 0,-1 0 0,2 0 0,1 3 0,8-3 0,2 3 0,5 0 0,0-2 0,0 2 0,0-3 0,0 0 0,-8 0 0,-2 3 0,-8-3 0,0 5 0,0-5 0,1 3 0,1-3 0,-1 0 0,9 0 0,-5 2 0,3-1 0,-3 1 0,-4 0 0,2-1 0,-3 3 0,0-1 0,0 0 0,0 2 0,1-2 0,-1 0 0,0 1 0,0-3 0,3 3 0,-2-3 0,1 1 0,-2 1 0,1-3 0,-1 3 0,-2-1 0,1-2 0,-1 5 0,2-2 0,1 2 0,-1 3 0,2-3 0,-1 1 0,2-4 0,-3 0 0,0-1 0,0 1 0,1-2 0,-1 3 0,0-1 0,0 6 0,0 0 0,-2 0 0,4 2 0,-6-4 0,6 1 0,-6-8 0,1-3 0,-4-4 0,-1-2 0,-3-4 0,2 4 0,-2-5 0,4 7 0,-4 0 0,3 0 0,-1 3 0,1-1 0,0 1 0,-2 0 0,2-1 0,0-1 0,-2 1 0,5-4 0,-5 4 0,2-4 0,-2 4 0,2-1 0,-2 4 0,4-2 0,-3 4 0,3-3 0,-4 3 0,5-4 0,-5 2 0,2-2 0,0 0 0,1-1 0,0 3 0,1-1 0,-4 3 0,5-4 0,-5 5 0,4-5 0,-3 2 0,1-2 0,-3 0 0,3 6 0,3 0 0,4 15 0,3-1 0,8 19 0,-6-8 0,10 8 0,-7-11 0,-2-8 0,3 1 0,-8-10 0,3 1 0,-3-2 0,0 0 0,0 1 0,1-1 0,-3 0 0,1 0 0,-1 1 0,2-1 0,1 0 0,-1 0 0,0 0 0,0 1 0,0-1 0,1 0 0,-4 0 0,3 0 0,-4 1 0,3-1 0,-5-2 0,-2-1 0,-6-4 0,-1 1 0,-1-1 0,1 2 0,-1 0 0,1 0 0,2 0 0,-2 2 0,1 3 0,1 1 0,1-1 0,1-2 0,3-1 0,-1-2 0,-2 5 0,0-2 0,-4 5 0,2-3 0,0 3 0,0-3 0,3-2 0,2 2 0,-2-5 0,3 2 0,-1-2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6:59:40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1 136 24575,'2'3'0,"1"0"0,2-3 0,3-3 0,-3 0 0,5-2 0,4-1 0,-5 2 0,12-6 0,-11 6 0,11-7 0,-9 5 0,2 2 0,-4 0 0,-2 1 0,2 0 0,1 0 0,-3 3 0,7 0 0,-5 0 0,6 0 0,-6 0 0,1 0 0,-1 0 0,0 0 0,1 0 0,-1-2 0,6 2 0,-4-3 0,4 3 0,-6 0 0,1 0 0,-1 0 0,-2 0 0,2 0 0,-4-2 0,4 1 0,-2-4 0,2 5 0,1-5 0,-1 5 0,6-6 0,-6 3 0,11-1 0,-12 1 0,5 3 0,-7 0 0,1 0 0,-2 0 0,4 0 0,3 0 0,-1 0 0,10 0 0,-5 0 0,6 0 0,0 0 0,0-3 0,0-2 0,0-2 0,-6 2 0,-1 0 0,-5 4 0,-3-1 0,-1-1 0,-2 3 0,1-3 0,7 3 0,2 0 0,8 0 0,0 0 0,11 0 0,3 0 0,0 0 0,-2 0 0,-1 0 0,3 0 0,1 0 0,-10 0 0,-12 0 0,-5 0 0,-3 0 0,-1 0 0,-1 0 0,1 0 0,-1 0 0,9 0 0,-5-2 0,3 1 0,-3-1 0,-4 2 0,2 0 0,-3 0 0,2 0 0,-1 0 0,2 0 0,-3 0 0,0 0 0,0 0 0,3 0 0,0 2 0,2-1 0,1 1 0,-1 1 0,1-3 0,-1 3 0,1-3 0,-3 0 0,1 0 0,-3 0 0,2 0 0,-1 0 0,1 0 0,1-3 0,0 3 0,-3-3 0,4 3 0,-4 0 0,9 4 0,-5-4 0,11 7 0,8-1 0,30 6 0,-5-5 0,5-1 0,-25-6 0,-11 0 0,-6 3 0,-1-3 0,-7 3 0,-2-3 0,-2 0 0,1 0 0,-1 0 0,2 0 0,-1 0 0,4 0 0,-2 0 0,0 0 0,2 0 0,-2 0 0,0 0 0,2 0 0,-4-3 0,4 3 0,-5-3 0,5 3 0,-2-2 0,0 1 0,2-1 0,-4 0 0,4 1 0,-4-1 0,1 2 0,-4-3 0,2 3 0,-2-5 0,2 4 0,0-1 0,3 2 0,0 0 0,2 2 0,1-1 0,-1 4 0,0-5 0,-1 2 0,-2-2 0,1 3 0,-3-3 0,3 3 0,-1-3 0,-1 0 0,2 0 0,-3 2 0,0-1 0,0 1 0,3 0 0,-2-1 0,1 1 0,-2-2 0,1 0 0,-1 0 0,2 0 0,-1 0 0,2 2 0,-3-1 0,0 4 0,0-5 0,1 3 0,-1-1 0,0-2 0,-2 5 0,-1-4 0,-2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3:54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1869 599 24575,'-3'-6'0,"-1"-1"0,-2-3 0,-4-1 0,-4-9 0,0 4 0,-9-7 0,-21-11 0,10 10 0,-32-18 0,33 26 0,-4-2 0,16 9 0,8 6 0,2-3 0,-2 5 0,6-5 0,-3 5 0,3-5 0,0 5 0,1-5 0,-1 5 0,0-2 0,-3 0 0,3 2 0,-6-2 0,5 3 0,-5 0 0,6-3 0,-6 3 0,2-6 0,1 5 0,-3-5 0,-5 1 0,-4 0 0,-8-3 0,-14 0 0,-4-6 0,-29 6 0,-19 1-430,39 6 1,0 2 429,-42-1 0,7 0 0,29 0 0,15 0 0,11 0 0,16 0 0,1 0 0,4 0 859,-12-5-859,16 4 0,-8-3 0,10 4 0,-1 0 0,-2 0 0,6 0 0,-6 0 0,5 0 0,-2 0 0,4 0 0,-1 0 0,0 0 0,0 0 0,0 0 0,0 0 0,1 0 0,2 3 0,-2-3 0,-1 3 0,-4 0 0,-9 3 0,4 1 0,-11-2 0,11 1 0,-4-6 0,9 6 0,1-5 0,6 5 0,-5 1 0,5 3 0,-9 4 0,4 6 0,-7 2 0,7 1 0,-4-6 0,6-7 0,0-3 0,3-1 0,1 1 0,0-3 0,3 2 0,-3-2 0,0 5 0,-3 9 0,-1-3 0,-2 13 0,0-6 0,-5 8 0,3-1 0,-4 1 0,10-8 0,0-1 0,2-8 0,3-3 0,-3 0 0,3-3 0,0 2 0,0 2 0,0 9 0,0 3 0,13 21 0,-5-11 0,16 11 0,-9-14 0,-1-8 0,-1-1 0,-4-11 0,-1 0 0,2-7 0,-7 3 0,3-2 0,-2 3 0,3 0 0,2 2 0,-1 2 0,12 5 0,-8-2 0,16 5 0,-6-2 0,0 0 0,6-3 0,-13-4 0,3-1 0,-6 0 0,-1-4 0,-1 7 0,3-8 0,-3 6 0,4-4 0,-1 1 0,8 1 0,1 1 0,8 0 0,-1-3 0,-7 1 0,6-6 0,-13 2 0,3-3 0,-5 3 0,-6-2 0,3 2 0,-4 0 0,1-3 0,10 8 0,-5-7 0,16 7 0,-6-6 0,22 2 0,-11-4 0,12 0 0,-16 0 0,1 0 0,-8 0 0,-1 0 0,-8-3 0,0 2 0,1-2 0,-1 3 0,8 0 0,-6 0 0,5 0 0,16 0 0,-20-3 0,25-2 0,-21-8 0,2 3 0,6-8 0,-13 7 0,5-3 0,-12 4 0,1 7 0,-8-3 0,5 5 0,-3-5 0,4 2 0,0-3 0,-1-3 0,4 0 0,-1-11 0,4 6 0,-4-3 0,0 5 0,-5 6 0,2 0 0,-5 1 0,5 2 0,-3-3 0,7-3 0,-2 3 0,4-6 0,-4 2 0,4-2 0,-7 2 0,1 2 0,-3 5 0,-3-2 0,6 5 0,-2-5 0,3 2 0,0-3 0,-1 0 0,1 1 0,-3-1 0,2 0 0,-3 3 0,4-2 0,0 2 0,2-6 0,-1 3 0,19-21 0,-15 14 0,12-14 0,-17 17 0,0 1 0,-4 3 0,0 1 0,0-1 0,-2 0 0,5 3 0,-2-2 0,2 2 0,-2-3 0,-1 1 0,0-1 0,-2 0 0,5 3 0,-6-2 0,3 2 0,0-3 0,1 1 0,3-1 0,-3 0 0,2 0 0,-6 0 0,6 3 0,-2-2 0,-3 6 0,1 3 0,-5 1 0,0 6 0,2-4 0,-2 4 0,3-2 0,3 4 0,-2-1 0,5 2 0,-1 8 0,2-6 0,12 27 0,-4-16 0,8 33 0,-4-26 0,-5 11 0,4-14 0,-4 14 0,5-11 0,-1 11 0,2-14 0,-3-8 0,-1-1 0,4-5 0,-5-2 0,21 17 0,-19-17 0,11 14 0,-11-11 0,-6-1 0,4 4 0,-2 1 0,4 1 0,3 8 0,-3-8 0,2 6 0,-5-13 0,2 5 0,-5-6 0,-2-4 0,-2 0 0,3-3 0,-3 2 0,3-1 0,-3 1 0,2-2 0,2 3 0,-1 0 0,10 6 0,-5 6 0,15 6 0,-5-7 0,-1 2 0,4-8 0,-13-4 0,13 7 0,-13-9 0,6 6 0,-11-7 0,3 4 0,4-3 0,-1 4 0,19 14 0,-3 5 0,15 15 0,-8-13 0,19 15 0,-23-25 0,30 17 0,-32-24 0,11 2 0,-21-7 0,-3-7 0,-9 4 0,-2-8 0,-2 5 0,3-2 0,0 3 0,4 2 0,-1-1 0,8 3 0,16 7 0,10-4 0,-6 5 0,16-4 0,-31-11 0,48 12 0,-38-10 0,23 8 0,-29-4 0,-8-5 0,21 7 0,-17-6 0,18 2 0,0 3 0,4-9 0,44 14 0,-8-5 0,12 1-843,-4-4 843,3 2 0,-10-1 0,7 2 0,-15 5 0,-11-7 0,-3 1 0,-19-3 0,-15-3 0,-6-3 843,-3 4-843,-6-5 0,6 0 0,-5 0 0,13 0 0,-13 0 0,13 0 0,-16 0 0,15 0 0,-7 4 0,9 1 0,30 9 0,-8 0 0,12 0 0,-4-6 0,3 5 0,5-11 0,25 7 0,3-9 0,-10 0 0,-8 0 0,-33-5 0,-22 4 0,-1-3 0,-11 4 0,0 0 0,0 0 0,0 0 0,11 0 0,-9 0 0,44 0 0,-29 0 0,32-5 0,-30 4 0,1-8 0,-8 8 0,-4-3 0,-9 1 0,-2 2 0,0-2 0,0 0 0,-1-1 0,4 0 0,-3-2 0,0 3 0,-1-1 0,-2-2 0,5 2 0,-1 0 0,2-2 0,-4 5 0,4-5 0,-3 2 0,6-2 0,-5-1 0,4 0 0,-1 0 0,-1-3 0,3 3 0,-3-6 0,11 0 0,-6 1 0,5 0 0,-9 5 0,-1 0 0,-4 0 0,1 0 0,0 1 0,-1 2 0,-2-2 0,2 2 0,-5-3 0,5 3 0,-3-2 0,4 2 0,0-2 0,0-1 0,-1 0 0,4 0 0,-3 0 0,3 0 0,-3 1 0,-1-4 0,1 2 0,0-2 0,-3 4 0,1-4 0,-4 2 0,5 1 0,-5 1 0,5 3 0,-5-4 0,5 3 0,-6-2 0,6 2 0,-2-3 0,0 0 0,2 4 0,-6-3 0,3 2 0,0 0 0,-2-2 0,2 2 0,-3-3 0,3 0 0,1 1 0,3 2 0,-1-2 0,1 5 0,0-2 0,-1 3 0,1 0 0,0 0 0,-1 0 0,1 0 0,0 0 0,2 0 0,-1 0 0,5 0 0,-6 0 0,3 0 0,-4 0 0,1 0 0,0 3 0,3-2 0,0 5 0,10-6 0,3 8 0,21-7 0,-11 7 0,26-6 0,-26 2 0,11-4 0,-21 0 0,-3 3 0,-9-2 0,-2 2 0,1-3 0,0 0 0,1 0 0,7 3 0,-6-3 0,15 8 0,-12-7 0,13 3 0,-13-1 0,13-2 0,-13 2 0,3-3 0,-9 0 0,-2 0 0,0 0 0,-1 0 0,1 0 0,0 0 0,2 0 0,-1 0 0,4 0 0,-1 0 0,2 0 0,1 0 0,-4 0 0,3-3 0,-6 2 0,3-2 0,0 3 0,0 0 0,0 0 0,3 0 0,5-4 0,-3 2 0,2-5 0,-4 3 0,-5 0 0,1 1 0,-2 3 0,0-3 0,-1 3 0,1-3 0,0 3 0,-1-3 0,1 2 0,3-2 0,-3 3 0,3 0 0,-3 0 0,-1 0 0,1-3 0,10 2 0,-5-5 0,9 5 0,-11-5 0,3 5 0,-6-2 0,6 3 0,-3 0 0,4 0 0,-1-3 0,0 2 0,-2-2 0,2 0 0,-3 3 0,0-3 0,-3 0 0,-1 2 0,-2-2 0,2 3 0,1-3 0,0 2 0,0-2 0,-4 0 0,3 2 0,-2-2 0,0 0 0,2 2 0,-3-2 0,4 0 0,0-1 0,-1 1 0,1-3 0,0 2 0,0-3 0,-1 0 0,1 0 0,0 0 0,-1 1 0,1 2 0,0 1 0,-1 0 0,1-1 0,0-3 0,0 3 0,-4-2 0,3 3 0,-2-1 0,3-2 0,-1 2 0,-2-6 0,2 2 0,-2-1 0,2 2 0,-2-3 0,2 2 0,-2-4 0,0 4 0,2-2 0,-6 3 0,3-2 0,0 4 0,-2-7 0,2 8 0,0-6 0,-2 3 0,2 0 0,0 0 0,-3-3 0,3 3 0,-3-6 0,0 3 0,0-4 0,0 3 0,0-8 0,0 6 0,3-8 0,-2 11 0,2 0 0,-3 3 0,0 0 0,0 1 0,0-1 0,0 0 0,-3 0 0,2 0 0,-2 0 0,0-2 0,2 1 0,-2-2 0,0 0 0,3 3 0,-6-6 0,2 6 0,-3-6 0,0 5 0,0-2 0,0 4 0,4-4 0,-3 2 0,2-5 0,-3 6 0,0-6 0,0 2 0,0 1 0,1-3 0,-1 3 0,0-4 0,0 1 0,0-1 0,-3 3 0,3-1 0,0 4 0,-2-5 0,5 6 0,-6-6 0,3 2 0,0 1 0,0 0 0,0 3 0,1-3 0,-1 3 0,0-3 0,0 6 0,0-2 0,4 2 0,-4 1 0,4-3 0,-7 2 0,2-3 0,-2 0 0,1 0 0,1 0 0,-2 4 0,-6-9 0,4 6 0,-7-4 0,5 4 0,-6 1 0,-3-3 0,-6-2 0,-1 4 0,0-3 0,-14 1 0,18 2 0,-17-5 0,21 10 0,-1-7 0,-5 3 0,13 1 0,-6-1 0,8 2 0,2 3 0,-1-3 0,1 3 0,-2 0 0,-1 0 0,-7 0 0,6 0 0,-13 0 0,-15 7 0,8-1 0,-8 2 0,15 0 0,16-7 0,-2 7 0,8-7 0,2 2 0,-3-3 0,3 2 0,-2-1 0,3 5 0,-4-5 0,0 5 0,0-5 0,0 5 0,-3 0 0,0 2 0,-4 4 0,1-4 0,-1 2 0,4-4 0,-3 4 0,-5-1 0,3 4 0,-13-3 0,13 3 0,-3-4 0,8 0 0,6-2 0,-2 0 0,3 0 0,-4 2 0,0 2 0,0-1 0,0 3 0,0-3 0,1 1 0,-1-2 0,0-2 0,3 0 0,-2-1 0,2 1 0,0 0 0,-2-1 0,3 4 0,-1-2 0,-2 1 0,2 1 0,0-3 0,1 6 0,0-6 0,2 3 0,-2-3 0,3 3 0,-3-3 0,3 3 0,-4-1 0,4-1 0,-3 1 0,3 1 0,-3-2 0,3 4 0,0-4 0,0 4 0,0-4 0,0 4 0,0-4 0,0 5 0,0-6 0,0 6 0,0-6 0,0 3 0,0-4 0,3 4 0,-3-2 0,3 1 0,-3 1 0,0-3 0,0 6 0,3-6 0,-2 6 0,2-2 0,0-1 0,-2 3 0,2-3 0,0 0 0,-3 0 0,6 0 0,-5-3 0,5 3 0,-5-3 0,5-4 0,-5 3 0,2-2 0,0 3 0,-3-1 0,6 1 0,-5 0 0,5 0 0,-5-1 0,5 4 0,-6-3 0,6 3 0,-5-3 0,2-1 0,0-2 0,-2 2 0,5-5 0,-6 5 0,6-2 0,-5 2 0,5 1 0,-5 3 0,5-6 0,-5 5 0,2-5 0,0 2 0,-3 1 0,6-3 0,-5 2 0,2-2 0,0-1 0,-2 3 0,2-2 0,0 3 0,-3-1 0,6 1 0,-2 0 0,0-1 0,2 1 0,-6 0 0,6-3 0,-5 2 0,5-6 0,-5 6 0,5-2 0,-5 3 0,5-4 0,-6 3 0,6-5 0,-2 2 0,3-3 0,-1-3 0,1 2 0,0 1 0,-1 4 0,4 3 0,-2-4 0,1 3 0,-5-2 0,2 0 0,-2-1 0,2-3 0,-2 3 0,2 0 0,-5 4 0,5-3 0,-6 2 0,6-5 0,-5 5 0,2-3 0,0 1 0,-2 2 0,5-5 0,-5 5 0,5-3 0,-3 4 0,4 0 0,0-1 0,-1-2 0,-2 2 0,2-5 0,-2 2 0,2 0 0,1-2 0,3 5 0,-3-3 0,6 1 0,-3 2 0,4-2 0,-1 2 0,-2-2 0,-2 2 0,1-2 0,0-1 0,4 3 0,-1-5 0,8 7 0,1-7 0,8 7 0,-1-2 0,-7-1 0,-1 3 0,0-8 0,1 3 0,0 0 0,6-2 0,-6 2 0,8 1 0,29-3 0,-22 8 0,21-8 0,-13 4 0,-12-1 0,11 1 0,0 1 0,4 5 0,14-2 0,16-1 0,-27 4 0,23-11 0,-12 12 0,-10-11 0,21 6 0,-47-8 0,17 0 0,-6 0 0,25 0 0,-10 0 0,21 0 0,-26 0 0,15 0 0,-23 0 0,3 0 0,-27 0 0,6-3 0,-8 2 0,1-5 0,-1 6 0,1-4 0,-1 1 0,0 3 0,1-6 0,-1 5 0,8-7 0,1 3 0,1-1 0,4-2 0,-12 3 0,13-4 0,-13 2 0,13-3 0,-6-3 0,1 4 0,4-5 0,-4 1 0,6 2 0,15-13 0,4 2 0,0 0 0,-4 3 0,1 6 0,23-13 0,0 7 0,-11-6 0,-2 0 0,0 2 0,12-11 0,-39 15 0,-13 8 0,12-8 0,-4 2 0,21-8 0,-11 4 0,11-4 0,15-12 0,-14 1 0,30-8 0,-41 13 0,23 2 0,-23-2 0,12 3 0,-16 2 0,5-4 0,11-12 0,-11 9 0,21-23 0,-19 14 0,-4 7 0,15-22 0,-28 33 0,6-6 0,4-6 0,21-22 0,-17 22 0,31-33 0,-48 48 0,40-29 0,-27 22 0,28-21 0,-19 14 0,8-12 0,0 0 0,-15 15 0,11-12 0,-23 20 0,9-6 0,-13 9 0,-2 8 0,-1-1 0,16-14 0,-12 13 0,11-12 0,-15 16 0,1 1 0,-4 0 0,0 3 0,-3 0 0,-1 0 0,1 3 0,0-2 0,-1 3 0,1-4 0,0 0 0,-1 3 0,4-2 0,-2 2 0,4-3 0,-1 1 0,-1-1 0,0 3 0,-3-2 0,2 5 0,-1-5 0,1 5 0,1-2 0,0 0 0,4 3 0,6-8 0,3 7 0,-1-3 0,6-1 0,-13 4 0,13-8 0,-13 8 0,5-3 0,-6 4 0,-1-3 0,-2 2 0,-2-2 0,1 3 0,-3 0 0,6 0 0,5 0 0,-3 0 0,13 0 0,-6-5 0,7 4 0,-6-3 0,-3 1 0,-6 2 0,-4-2 0,0 3 0,-3-3 0,-1 2 0,4-2 0,8 3 0,4 0 0,22 0 0,19 0 0,32 0 0,-10 0 0,-23-4 0,-3-1 0,-11 2 0,38-13 0,-60 10 0,11-2 0,-16 0 0,-11 7 0,3-2 0,-2 3 0,9 0 0,2 0 0,23 0 0,17 0 0,4 7 0,12-5 0,-31 5 0,-10-7 0,-19 0 0,-8 0 0,-4 0 0,4 0 0,8 0 0,4 0 0,0 0 0,6 0 0,-13-3 0,6-1 0,-8 0 0,-2 1 0,1 3 0,6 0 0,-3 0 0,3 0 0,-6 0 0,-1 0 0,2 0 0,8 0 0,-6-3 0,2 2 0,-7-2 0,-3 3 0,-1 0 0,-2-3 0,5 3 0,-4-3 0,4 3 0,1 0 0,0 0 0,4-3 0,-1 2 0,1-2 0,-4 3 0,0 0 0,-7-3 0,3 2 0,-2-2 0,3 3 0,2-3 0,2 2 0,9-2 0,-4 3 0,4 0 0,-9-3 0,-2 2 0,-2-2 0,0 3 0,-1-3 0,1 2 0,3-2 0,-3 3 0,6-3 0,-6 3 0,3-3 0,0 0 0,0 2 0,1-2 0,8 3 0,1-5 0,2 1 0,6-1 0,-13-1 0,3 5 0,-9-5 0,-2 5 0,0-5 0,-1 6 0,1-6 0,3 5 0,0-5 0,1 5 0,8-7 0,1 3 0,2-7 0,6-2 0,-13 5 0,13-4 0,-16 6 0,5-2 0,-11 2 0,1 1 0,0 6 0,0-6 0,-1 2 0,1-3 0,0 3 0,-1-2 0,1 5 0,0-2 0,-3 0 0,1 2 0,-1-2 0,0 0 0,-1 0 0,0-1 0,-5-2 0,1 5 0,-9-5 0,2 2 0,-4 0 0,4 1 0,-5 0 0,6 2 0,-3-2 0,3 0 0,0 3 0,0-3 0,1 3 0,-1 0 0,0 0 0,0 0 0,3-3 0,-2 2 0,2-2 0,-2 3 0,2-3 0,-2 2 0,2-2 0,-3 3 0,0 0 0,0 0 0,1 3 0,-1-2 0,0 2 0,0-3 0,3 3 0,-2-3 0,2 3 0,-2-3 0,2 3 0,-2-2 0,2 2 0,3-3 0,8 0 0,1 0 0,8 0 0,-6 0 0,0 0 0,3 0 0,-5-3 0,1 2 0,-2-2 0,0 3 0,-1 0 0,1 0 0,10 0 0,-5 0 0,9 0 0,-8 0 0,0 0 0,1 0 0,-4 0 0,3-3 0,-6 2 0,3-2 0,-3 0 0,-1 3 0,1-3 0,0 3 0,0 0 0,-1 0 0,1 0 0,0 0 0,-1 0 0,1 0 0,0 0 0,-1 0 0,1 0 0,0 0 0,0 0 0,-1 0 0,1 0 0,0 0 0,-1 3 0,1-3 0,-3 6 0,2-5 0,-6 5 0,6-2 0,-5 2 0,2 1 0,-3 0 0,0-1 0,-3-2 0,2 2 0,-5-2 0,6 3 0,-7 2 0,1 2 0,-2-1 0,1 3 0,-2-3 0,8 1 0,-8 1 0,5-4 0,0 1 0,-2-2 0,5 3 0,-5-3 0,2 6 0,1-3 0,-3 4 0,2-4 0,-4 10 0,0-8 0,0 9 0,4-1 0,-2-5 0,3 3 0,-1-8 0,1-4 0,3 1 0,0 0 0,0 0 0,0-1 0,-3 1 0,2 0 0,-2-1 0,3 1 0,0 0 0,0-1 0,0 1 0,0 0 0,0 0 0,0-1 0,0 1 0,0 0 0,0-4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4:11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 24575,'0'2'0,"0"-1"0,-3 6 0,2-1 0,-5-5 0,5 5 0,-5-6 0,-1 6 0,0-2 0,-6 3 0,2-1 0,1 4 0,-3 0 0,2 4 0,-2-1 0,2 1 0,1-4 0,4 0 0,2-4 0,-2 1 0,2 0 0,0 0 0,-5-1 0,5 1 0,-6 0 0,3 2 0,0-1 0,-3 1 0,3 1 0,-3-2 0,3 1 0,3-2 0,-2 0 0,5-1 0,-5-2 0,3 2 0,-1-2 0,-2 3 0,2 2 0,-3-1 0,0 1 0,0 1 0,1-3 0,-1 3 0,0-3 0,0 0 0,0-1 0,3 1 0,-2 0 0,6-1 0,-6-2 0,5 2 0,-2-5 0,3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7:04:13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24575,'3'-4'0,"-2"-2"0,5 5 0,-2-2 0,3 3 0,-1 0 0,1 6 0,0-1 0,2 8 0,2-6 0,2 6 0,1-3 0,-1 0 0,0 0 0,-2-3 0,-2 0 0,-2-1 0,0-2 0,0 2 0,-1-5 0,1 5 0,0-3 0,-1 4 0,1 0 0,0-1 0,-1 1 0,1 0 0,0 0 0,0-1 0,-1 1 0,1 0 0,0-4 0,-4 3 0,0-2 0,0 0 0,-2 2 0,5-3 0,-2 1 0,2 5 0,1-4 0,0 4 0,-3 1 0,2-3 0,-3 0 0,1-1 0,2-2 0,-5 2 0,2 1 0,0 0 0,0 0 0,4-1 0,-3 1 0,2 0 0,-6-1 0,6-2 0,-5 5 0,5-5 0,-2 3 0,0-1 0,2-2 0,-3 3 0,4-4 0,-3 3 0,2-5 0,-6 5 0,6-5 0,-5 5 0,5-3 0,-2 4 0,2 0 0,1-1 0,-3 1 0,2-3 0,-2 2 0,2-2 0,1 2 0,0 1 0,-4 0 0,3-4 0,-5 0 0,2-3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222FE-4CB4-0143-A878-4D53DD33A7D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B7E7E-9C7B-8E4B-B47E-D3BE7C3E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1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0028" y="4665379"/>
            <a:ext cx="11270503" cy="73617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6591" y="5487100"/>
            <a:ext cx="11093940" cy="4208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picture containing indoor, table, sitting, banana&#10;&#10;Description automatically generated">
            <a:extLst>
              <a:ext uri="{FF2B5EF4-FFF2-40B4-BE49-F238E27FC236}">
                <a16:creationId xmlns:a16="http://schemas.microsoft.com/office/drawing/2014/main" id="{81B854CD-EE93-E24F-945D-CF5E8B574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28" y="1237787"/>
            <a:ext cx="11270503" cy="327247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4015F-9E8F-2849-81F8-6DB4587EC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28" y="700618"/>
            <a:ext cx="2830311" cy="4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38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95012" y="369677"/>
            <a:ext cx="11189548" cy="663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5436" y="1223492"/>
            <a:ext cx="11188700" cy="483910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5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19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63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012" y="1177421"/>
            <a:ext cx="5488560" cy="4776924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77421"/>
            <a:ext cx="5488560" cy="4776924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95012" y="369677"/>
            <a:ext cx="11189548" cy="663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EDCA-489F-6C49-8C9D-623BDBCA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464BA-977B-C341-A55C-B7DF7E9E92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012" y="1211800"/>
            <a:ext cx="8185150" cy="488315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3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sky, water&#10;&#10;Description automatically generated">
            <a:extLst>
              <a:ext uri="{FF2B5EF4-FFF2-40B4-BE49-F238E27FC236}">
                <a16:creationId xmlns:a16="http://schemas.microsoft.com/office/drawing/2014/main" id="{60CF817A-2FCF-F24D-9B16-0EF67BC74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49476"/>
            <a:ext cx="12191298" cy="4108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220C2-DC80-C748-8466-E51793E7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00" y="1339457"/>
            <a:ext cx="11189548" cy="663057"/>
          </a:xfrm>
        </p:spPr>
        <p:txBody>
          <a:bodyPr/>
          <a:lstStyle>
            <a:lvl1pPr algn="l">
              <a:defRPr sz="2800">
                <a:solidFill>
                  <a:srgbClr val="3366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E5388-A769-A543-A55D-D010526A19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6590" y="2093396"/>
            <a:ext cx="11012985" cy="45892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F627BF-3998-234A-A9A8-63A7913A99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28" y="700618"/>
            <a:ext cx="2830311" cy="4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2E857A-57E1-6842-9F37-A73A229C7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94" y="1712084"/>
            <a:ext cx="3925850" cy="612648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E5A4882-EF0E-CF4A-B5DE-6AA7544EB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9"/>
          <a:stretch/>
        </p:blipFill>
        <p:spPr>
          <a:xfrm>
            <a:off x="330994" y="2858578"/>
            <a:ext cx="6127239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8A16FE-6DB0-0444-A9C6-D64C4996B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94" y="3999422"/>
            <a:ext cx="12015216" cy="667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DD808D-BF78-6140-B9C0-1ADE49C5381B}"/>
              </a:ext>
            </a:extLst>
          </p:cNvPr>
          <p:cNvSpPr txBox="1"/>
          <p:nvPr userDrawn="1"/>
        </p:nvSpPr>
        <p:spPr>
          <a:xfrm>
            <a:off x="330994" y="357188"/>
            <a:ext cx="10141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Corporate logos for use in presentations. </a:t>
            </a:r>
          </a:p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Try not to alter the size or shape.</a:t>
            </a:r>
          </a:p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The product and service logos are one large image each, use the copy and crop tools to select the one you want. </a:t>
            </a:r>
          </a:p>
        </p:txBody>
      </p:sp>
    </p:spTree>
    <p:extLst>
      <p:ext uri="{BB962C8B-B14F-4D97-AF65-F5344CB8AC3E}">
        <p14:creationId xmlns:p14="http://schemas.microsoft.com/office/powerpoint/2010/main" val="239772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AB26-8C79-1148-A5D8-10C6667A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F866-1F74-B54D-A601-6F0F01A0D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D271A-A97B-B14B-BBA1-D4C28B2B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8777-3295-7E49-AD43-AF6A5AAE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3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012" y="270286"/>
            <a:ext cx="11189548" cy="5447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171" y="1006499"/>
            <a:ext cx="11187389" cy="484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7DFA4884-FFE9-8844-8695-F518F82E5DB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086" y="6374595"/>
            <a:ext cx="1157513" cy="3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0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8" r:id="rId4"/>
    <p:sldLayoutId id="2147483675" r:id="rId5"/>
    <p:sldLayoutId id="2147483682" r:id="rId6"/>
    <p:sldLayoutId id="2147483679" r:id="rId7"/>
    <p:sldLayoutId id="2147483683" r:id="rId8"/>
    <p:sldLayoutId id="2147483684" r:id="rId9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rgbClr val="275187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24.xml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customXml" Target="../ink/ink23.xml"/><Relationship Id="rId2" Type="http://schemas.openxmlformats.org/officeDocument/2006/relationships/image" Target="../media/image3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6.xm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customXml" Target="../ink/ink21.xml"/><Relationship Id="rId14" Type="http://schemas.openxmlformats.org/officeDocument/2006/relationships/customXml" Target="../ink/ink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32.xml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customXml" Target="../ink/ink30.xml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2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12.xml"/><Relationship Id="rId18" Type="http://schemas.openxmlformats.org/officeDocument/2006/relationships/image" Target="../media/image29.png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26.png"/><Relationship Id="rId17" Type="http://schemas.openxmlformats.org/officeDocument/2006/relationships/customXml" Target="../ink/ink14.xml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customXml" Target="../ink/ink11.xml"/><Relationship Id="rId24" Type="http://schemas.openxmlformats.org/officeDocument/2006/relationships/image" Target="../media/image32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10" Type="http://schemas.openxmlformats.org/officeDocument/2006/relationships/image" Target="../media/image25.png"/><Relationship Id="rId19" Type="http://schemas.openxmlformats.org/officeDocument/2006/relationships/customXml" Target="../ink/ink15.xml"/><Relationship Id="rId4" Type="http://schemas.openxmlformats.org/officeDocument/2006/relationships/image" Target="../media/image22.png"/><Relationship Id="rId9" Type="http://schemas.openxmlformats.org/officeDocument/2006/relationships/customXml" Target="../ink/ink10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82B8-838A-439C-8680-F36E567F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LOPA and Quantitative Bowtie Analysis</a:t>
            </a:r>
            <a:br>
              <a:rPr lang="en-US" dirty="0"/>
            </a:br>
            <a:r>
              <a:rPr lang="en-US" sz="2700" dirty="0"/>
              <a:t>Recognizing both Preventive and Mitigative Safeguards </a:t>
            </a:r>
          </a:p>
        </p:txBody>
      </p:sp>
    </p:spTree>
    <p:extLst>
      <p:ext uri="{BB962C8B-B14F-4D97-AF65-F5344CB8AC3E}">
        <p14:creationId xmlns:p14="http://schemas.microsoft.com/office/powerpoint/2010/main" val="206555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5540-3A16-4B1F-B59D-D44B5471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12" y="369677"/>
            <a:ext cx="11189548" cy="663057"/>
          </a:xfrm>
        </p:spPr>
        <p:txBody>
          <a:bodyPr anchor="ctr">
            <a:normAutofit/>
          </a:bodyPr>
          <a:lstStyle/>
          <a:p>
            <a:r>
              <a:rPr lang="en-US" dirty="0"/>
              <a:t>LOPA with Multiple Causes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DA8302E5-DB6B-044B-332F-2963376F7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012" y="1625034"/>
            <a:ext cx="11187389" cy="36079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9EC3E-AA32-AE09-B47A-554E296D431C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Open PHA showing LOPA with multiple Causes</a:t>
            </a:r>
          </a:p>
        </p:txBody>
      </p:sp>
    </p:spTree>
    <p:extLst>
      <p:ext uri="{BB962C8B-B14F-4D97-AF65-F5344CB8AC3E}">
        <p14:creationId xmlns:p14="http://schemas.microsoft.com/office/powerpoint/2010/main" val="135882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006-03FF-4C8C-9ECC-659D682D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LOPA with Multiple Causes Converted to Quantitative Bowtie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33B2D-C87A-40E4-8755-DA5FACD9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0463" y="-2287057"/>
            <a:ext cx="5551074" cy="11999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2FE39-0947-EB47-BBAD-64847DD2A1BB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Kenexis Bowtie</a:t>
            </a:r>
          </a:p>
        </p:txBody>
      </p:sp>
    </p:spTree>
    <p:extLst>
      <p:ext uri="{BB962C8B-B14F-4D97-AF65-F5344CB8AC3E}">
        <p14:creationId xmlns:p14="http://schemas.microsoft.com/office/powerpoint/2010/main" val="262660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71E2-2606-4604-A051-486D1270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Conditional Modifiers - One Consequence</a:t>
            </a:r>
          </a:p>
        </p:txBody>
      </p:sp>
      <p:pic>
        <p:nvPicPr>
          <p:cNvPr id="4" name="Content Placeholder 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DA8544C3-3ACB-4E26-B297-038750D66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752" y="1281113"/>
            <a:ext cx="10334184" cy="4845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18081-6B0B-1FBB-56FF-78C9A31BB47B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Kenexis Bowtie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C3268-E3E4-B9B7-341D-D121D768305C}"/>
              </a:ext>
            </a:extLst>
          </p:cNvPr>
          <p:cNvGrpSpPr/>
          <p:nvPr/>
        </p:nvGrpSpPr>
        <p:grpSpPr>
          <a:xfrm>
            <a:off x="3121298" y="3912559"/>
            <a:ext cx="7533000" cy="1697760"/>
            <a:chOff x="3121298" y="3912559"/>
            <a:chExt cx="7533000" cy="169776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9116518-E91B-76C2-4522-6A9A0DB0D26B}"/>
                </a:ext>
              </a:extLst>
            </p:cNvPr>
            <p:cNvGrpSpPr/>
            <p:nvPr/>
          </p:nvGrpSpPr>
          <p:grpSpPr>
            <a:xfrm>
              <a:off x="8819033" y="4738913"/>
              <a:ext cx="207000" cy="200520"/>
              <a:chOff x="1539458" y="2387599"/>
              <a:chExt cx="207000" cy="20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DC51A98-5C4E-70B3-DD1E-234951BAB21C}"/>
                      </a:ext>
                    </a:extLst>
                  </p14:cNvPr>
                  <p14:cNvContentPartPr/>
                  <p14:nvPr/>
                </p14:nvContentPartPr>
                <p14:xfrm>
                  <a:off x="1559978" y="2423599"/>
                  <a:ext cx="118080" cy="1353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DC51A98-5C4E-70B3-DD1E-234951BAB21C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551338" y="2414959"/>
                    <a:ext cx="13572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352AB665-28B5-FCFD-8322-97B2CB7BCCF7}"/>
                      </a:ext>
                    </a:extLst>
                  </p14:cNvPr>
                  <p14:cNvContentPartPr/>
                  <p14:nvPr/>
                </p14:nvContentPartPr>
                <p14:xfrm>
                  <a:off x="1547018" y="2404879"/>
                  <a:ext cx="164520" cy="1620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352AB665-28B5-FCFD-8322-97B2CB7BCCF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38018" y="2395879"/>
                    <a:ext cx="18216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6CCC6F0-D592-8DD6-798E-5A5D6F828517}"/>
                      </a:ext>
                    </a:extLst>
                  </p14:cNvPr>
                  <p14:cNvContentPartPr/>
                  <p14:nvPr/>
                </p14:nvContentPartPr>
                <p14:xfrm>
                  <a:off x="1539458" y="2485879"/>
                  <a:ext cx="207000" cy="255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6CCC6F0-D592-8DD6-798E-5A5D6F82851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530458" y="2477239"/>
                    <a:ext cx="22464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9224DB9F-B063-C4A5-2EFF-F77D005D8D4F}"/>
                      </a:ext>
                    </a:extLst>
                  </p14:cNvPr>
                  <p14:cNvContentPartPr/>
                  <p14:nvPr/>
                </p14:nvContentPartPr>
                <p14:xfrm>
                  <a:off x="1637378" y="2387599"/>
                  <a:ext cx="21960" cy="200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9224DB9F-B063-C4A5-2EFF-F77D005D8D4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628378" y="2378599"/>
                    <a:ext cx="39600" cy="218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11DD9AD-E3D3-BB98-5BCA-7D7242A6C9E9}"/>
                </a:ext>
              </a:extLst>
            </p:cNvPr>
            <p:cNvGrpSpPr/>
            <p:nvPr/>
          </p:nvGrpSpPr>
          <p:grpSpPr>
            <a:xfrm>
              <a:off x="4122950" y="4810013"/>
              <a:ext cx="207000" cy="200520"/>
              <a:chOff x="1539458" y="2387599"/>
              <a:chExt cx="207000" cy="20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02653C8-69AE-DF11-BD88-39A7372987B2}"/>
                      </a:ext>
                    </a:extLst>
                  </p14:cNvPr>
                  <p14:cNvContentPartPr/>
                  <p14:nvPr/>
                </p14:nvContentPartPr>
                <p14:xfrm>
                  <a:off x="1559978" y="2423599"/>
                  <a:ext cx="118080" cy="1353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02653C8-69AE-DF11-BD88-39A7372987B2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551338" y="2414959"/>
                    <a:ext cx="13572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1BF6D69-0173-6BC7-8495-FC4B23A7940A}"/>
                      </a:ext>
                    </a:extLst>
                  </p14:cNvPr>
                  <p14:cNvContentPartPr/>
                  <p14:nvPr/>
                </p14:nvContentPartPr>
                <p14:xfrm>
                  <a:off x="1547018" y="2404879"/>
                  <a:ext cx="164520" cy="162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1BF6D69-0173-6BC7-8495-FC4B23A7940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38018" y="2395879"/>
                    <a:ext cx="18216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7F9A96B-5182-5AF0-18A4-3219AEBD3689}"/>
                      </a:ext>
                    </a:extLst>
                  </p14:cNvPr>
                  <p14:cNvContentPartPr/>
                  <p14:nvPr/>
                </p14:nvContentPartPr>
                <p14:xfrm>
                  <a:off x="1539458" y="2485879"/>
                  <a:ext cx="207000" cy="25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7F9A96B-5182-5AF0-18A4-3219AEBD368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530458" y="2477239"/>
                    <a:ext cx="22464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A347449-59B6-76BC-5175-361F8A95E4C5}"/>
                      </a:ext>
                    </a:extLst>
                  </p14:cNvPr>
                  <p14:cNvContentPartPr/>
                  <p14:nvPr/>
                </p14:nvContentPartPr>
                <p14:xfrm>
                  <a:off x="1637378" y="2387599"/>
                  <a:ext cx="21960" cy="2005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1A347449-59B6-76BC-5175-361F8A95E4C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628378" y="2378599"/>
                    <a:ext cx="39600" cy="218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06AE031-C12C-685A-9C38-721C9DC4740F}"/>
                    </a:ext>
                  </a:extLst>
                </p14:cNvPr>
                <p14:cNvContentPartPr/>
                <p14:nvPr/>
              </p14:nvContentPartPr>
              <p14:xfrm>
                <a:off x="3121298" y="3912559"/>
                <a:ext cx="7533000" cy="1697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06AE031-C12C-685A-9C38-721C9DC474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12658" y="3903559"/>
                  <a:ext cx="7550640" cy="171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78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A040-38F5-459A-93E2-AF7B33AF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Consequences – Conditional Modifiers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F321B93B-CC90-4E6D-92AD-D10220F8F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35" y="813973"/>
            <a:ext cx="8742839" cy="5773573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33A56B-76FD-C92B-2326-F2D4C7A25DBA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Kenexis Bowtie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481F0C-85DA-2B21-EEF1-3C9721044B79}"/>
              </a:ext>
            </a:extLst>
          </p:cNvPr>
          <p:cNvGrpSpPr/>
          <p:nvPr/>
        </p:nvGrpSpPr>
        <p:grpSpPr>
          <a:xfrm>
            <a:off x="9413738" y="2751919"/>
            <a:ext cx="222840" cy="491400"/>
            <a:chOff x="9413738" y="2751919"/>
            <a:chExt cx="22284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67CD8C1-B9E1-8ACB-F890-7B623AC36432}"/>
                    </a:ext>
                  </a:extLst>
                </p14:cNvPr>
                <p14:cNvContentPartPr/>
                <p14:nvPr/>
              </p14:nvContentPartPr>
              <p14:xfrm>
                <a:off x="9413738" y="2831479"/>
                <a:ext cx="222840" cy="24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67CD8C1-B9E1-8ACB-F890-7B623AC364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04738" y="2822479"/>
                  <a:ext cx="240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CC17C77-8BF1-AB45-14DB-CD6E315EEB99}"/>
                    </a:ext>
                  </a:extLst>
                </p14:cNvPr>
                <p14:cNvContentPartPr/>
                <p14:nvPr/>
              </p14:nvContentPartPr>
              <p14:xfrm>
                <a:off x="9491858" y="2751919"/>
                <a:ext cx="26280" cy="491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CC17C77-8BF1-AB45-14DB-CD6E315EEB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83218" y="2742919"/>
                  <a:ext cx="439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F2F909-4F0D-BF81-97E2-6B863C865846}"/>
                    </a:ext>
                  </a:extLst>
                </p14:cNvPr>
                <p14:cNvContentPartPr/>
                <p14:nvPr/>
              </p14:nvContentPartPr>
              <p14:xfrm>
                <a:off x="9564578" y="2754079"/>
                <a:ext cx="18360" cy="447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F2F909-4F0D-BF81-97E2-6B863C8658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55578" y="2745439"/>
                  <a:ext cx="3600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1A7E4B-A6DE-6A40-2DEE-9C8B97DC7284}"/>
              </a:ext>
            </a:extLst>
          </p:cNvPr>
          <p:cNvGrpSpPr/>
          <p:nvPr/>
        </p:nvGrpSpPr>
        <p:grpSpPr>
          <a:xfrm>
            <a:off x="9324818" y="4888519"/>
            <a:ext cx="220320" cy="439200"/>
            <a:chOff x="9324818" y="4888519"/>
            <a:chExt cx="22032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C62930-79E2-CF5F-DFEB-9D61C8DFA49B}"/>
                    </a:ext>
                  </a:extLst>
                </p14:cNvPr>
                <p14:cNvContentPartPr/>
                <p14:nvPr/>
              </p14:nvContentPartPr>
              <p14:xfrm>
                <a:off x="9324818" y="4977439"/>
                <a:ext cx="220320" cy="242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C62930-79E2-CF5F-DFEB-9D61C8DFA49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15818" y="4968439"/>
                  <a:ext cx="237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0DC272-FD11-8195-79C1-541D8ED6B258}"/>
                    </a:ext>
                  </a:extLst>
                </p14:cNvPr>
                <p14:cNvContentPartPr/>
                <p14:nvPr/>
              </p14:nvContentPartPr>
              <p14:xfrm>
                <a:off x="9385298" y="4888519"/>
                <a:ext cx="33840" cy="420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0DC272-FD11-8195-79C1-541D8ED6B2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76658" y="4879879"/>
                  <a:ext cx="514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709D17-1E2B-26D5-7A8B-5FA513F625DF}"/>
                    </a:ext>
                  </a:extLst>
                </p14:cNvPr>
                <p14:cNvContentPartPr/>
                <p14:nvPr/>
              </p14:nvContentPartPr>
              <p14:xfrm>
                <a:off x="9463058" y="4897159"/>
                <a:ext cx="36360" cy="430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709D17-1E2B-26D5-7A8B-5FA513F625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54418" y="4888159"/>
                  <a:ext cx="54000" cy="44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461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CE55-ED21-4FE7-915C-CD717DDC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Mitigative Safeguards Traditionally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6C3B2-48DA-415D-B9C1-E17CA1B5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Mitigative safeguards reduce but do not prevent consequence</a:t>
            </a:r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Ignore safeguard – no credit taken</a:t>
            </a:r>
          </a:p>
          <a:p>
            <a:pPr lvl="1"/>
            <a:r>
              <a:rPr lang="en-US" dirty="0"/>
              <a:t>Ignore consequence if safeguard is effective (residual consequence)</a:t>
            </a:r>
          </a:p>
          <a:p>
            <a:pPr lvl="2"/>
            <a:r>
              <a:rPr lang="en-US" dirty="0"/>
              <a:t>Assumes that mitigative safeguard never fails</a:t>
            </a:r>
          </a:p>
          <a:p>
            <a:pPr lvl="1"/>
            <a:r>
              <a:rPr lang="en-US" dirty="0"/>
              <a:t>Kludge together multiple LOPA scenarios, one for each consequence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271947-C8AF-1399-EB4D-5F677872E2C5}"/>
                  </a:ext>
                </a:extLst>
              </p14:cNvPr>
              <p14:cNvContentPartPr/>
              <p14:nvPr/>
            </p14:nvContentPartPr>
            <p14:xfrm>
              <a:off x="4053866" y="1436963"/>
              <a:ext cx="907200" cy="43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271947-C8AF-1399-EB4D-5F677872E2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4866" y="1427963"/>
                <a:ext cx="92484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92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161D-0555-44BC-B9BF-E25D134E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Bowtie of Tank Dike Example</a:t>
            </a:r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929F81D-A24E-99CF-104B-6A13B9836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" r="625" b="39921"/>
          <a:stretch/>
        </p:blipFill>
        <p:spPr bwMode="auto">
          <a:xfrm>
            <a:off x="116049" y="1540565"/>
            <a:ext cx="11765454" cy="4333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4E036-A045-E182-F162-4A6A607048FC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Examples from Kenexis Bowtie</a:t>
            </a:r>
          </a:p>
        </p:txBody>
      </p:sp>
    </p:spTree>
    <p:extLst>
      <p:ext uri="{BB962C8B-B14F-4D97-AF65-F5344CB8AC3E}">
        <p14:creationId xmlns:p14="http://schemas.microsoft.com/office/powerpoint/2010/main" val="91528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87D7-EE5A-4451-998D-8716E6A4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Fire and Gas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B94A7-E756-4DC2-9643-C63EDD4A1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Mitigative Safeguard, ineffectiveness can stem from</a:t>
            </a:r>
          </a:p>
          <a:p>
            <a:pPr lvl="1"/>
            <a:r>
              <a:rPr lang="en-US" dirty="0"/>
              <a:t>Probability of failure </a:t>
            </a:r>
            <a:br>
              <a:rPr lang="en-US" dirty="0"/>
            </a:br>
            <a:r>
              <a:rPr lang="en-US" dirty="0"/>
              <a:t>on demand of equipment</a:t>
            </a:r>
          </a:p>
          <a:p>
            <a:pPr lvl="1"/>
            <a:r>
              <a:rPr lang="en-US" dirty="0"/>
              <a:t>Detection Coverage</a:t>
            </a:r>
          </a:p>
          <a:p>
            <a:pPr lvl="1"/>
            <a:r>
              <a:rPr lang="en-US" dirty="0"/>
              <a:t>Mitigation Effectiveness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1A6D-7B07-4A5D-8EAB-22785C57B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592" y="2618343"/>
            <a:ext cx="7551809" cy="310896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320C0-F8ED-70EA-4B57-6674AADB68C0}"/>
              </a:ext>
            </a:extLst>
          </p:cNvPr>
          <p:cNvSpPr txBox="1"/>
          <p:nvPr/>
        </p:nvSpPr>
        <p:spPr>
          <a:xfrm>
            <a:off x="395012" y="6488323"/>
            <a:ext cx="7455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</a:t>
            </a:r>
            <a:r>
              <a:rPr lang="en-US" sz="1000" dirty="0"/>
              <a:t>ISA TR 84.00.07-2018 Guidance On The Evaluation Of Fire, Combustible Gas, And Toxic Gas System Effectiveness</a:t>
            </a:r>
          </a:p>
          <a:p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5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91CD-F920-4419-AD48-7057589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Fire Detection Coverage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1A3D7-E325-7FD1-1D75-A8B06CC26B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07177" y="-1358944"/>
            <a:ext cx="5169285" cy="9793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B32735-36CA-7611-35E0-F12541CA6A1D}"/>
              </a:ext>
            </a:extLst>
          </p:cNvPr>
          <p:cNvSpPr txBox="1"/>
          <p:nvPr/>
        </p:nvSpPr>
        <p:spPr>
          <a:xfrm>
            <a:off x="395012" y="6488323"/>
            <a:ext cx="7455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</a:t>
            </a:r>
            <a:r>
              <a:rPr lang="en-US" sz="1000" dirty="0"/>
              <a:t>Kenexis Effigy – fire &amp; gas mapping software</a:t>
            </a:r>
          </a:p>
          <a:p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2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F243D-0182-4A55-B18E-6708E7C888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55711" y="-2156468"/>
            <a:ext cx="6353769" cy="11675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CB9A2-A3E7-44F7-8DF2-B453C9D2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Bowtie of Fire Detection/Deluge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C0157-E12F-A867-C9A9-E66F3D3FDDCF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Kenexis Bowtie</a:t>
            </a:r>
          </a:p>
        </p:txBody>
      </p:sp>
    </p:spTree>
    <p:extLst>
      <p:ext uri="{BB962C8B-B14F-4D97-AF65-F5344CB8AC3E}">
        <p14:creationId xmlns:p14="http://schemas.microsoft.com/office/powerpoint/2010/main" val="1478483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8207-5E83-4FCD-AE87-CEECCEDD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8E79-5900-4018-8321-E02AD8BD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LOPA is ubiquitous and will continue to be used</a:t>
            </a:r>
          </a:p>
          <a:p>
            <a:r>
              <a:rPr lang="en-US" dirty="0"/>
              <a:t>Dump LOPA data to Bowtie using UHA to extend to meet the full range of required applications and use cases</a:t>
            </a:r>
          </a:p>
          <a:p>
            <a:r>
              <a:rPr lang="en-US" dirty="0"/>
              <a:t>Quantitative bowtie encompasses all current LOPA capabilities and expands to include multiple consequence outcomes</a:t>
            </a:r>
          </a:p>
          <a:p>
            <a:r>
              <a:rPr lang="en-US" dirty="0"/>
              <a:t>Quantitative bowtie allows for elegant assessment of effectiveness of mitigative safeguards</a:t>
            </a:r>
          </a:p>
          <a:p>
            <a:r>
              <a:rPr lang="en-US" dirty="0"/>
              <a:t>Quantitative bowtie provides a broader and more visual representation of risk scenarios</a:t>
            </a:r>
          </a:p>
        </p:txBody>
      </p:sp>
    </p:spTree>
    <p:extLst>
      <p:ext uri="{BB962C8B-B14F-4D97-AF65-F5344CB8AC3E}">
        <p14:creationId xmlns:p14="http://schemas.microsoft.com/office/powerpoint/2010/main" val="394912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3B40-98CF-49CD-BE37-18EF2658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19699-7758-401D-AAD2-21DDFADBF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Jim McGlone</a:t>
            </a:r>
          </a:p>
          <a:p>
            <a:pPr marL="0" indent="0">
              <a:buNone/>
            </a:pPr>
            <a:r>
              <a:rPr lang="en-US" sz="1800" dirty="0"/>
              <a:t>                         Technical Consultant and Chief Marketing Officer</a:t>
            </a:r>
          </a:p>
          <a:p>
            <a:pPr marL="0" indent="0">
              <a:buNone/>
            </a:pPr>
            <a:r>
              <a:rPr lang="en-US" sz="1800" dirty="0"/>
              <a:t>Co-author of Security PHA Review for Consequence-based Cybersecurity </a:t>
            </a:r>
          </a:p>
          <a:p>
            <a:pPr marL="0" indent="0">
              <a:buNone/>
            </a:pPr>
            <a:r>
              <a:rPr lang="en-US" sz="1800" dirty="0"/>
              <a:t>USN nuclear reactor operator and electronic technician on submarines</a:t>
            </a:r>
          </a:p>
          <a:p>
            <a:pPr marL="0" indent="0">
              <a:buNone/>
            </a:pPr>
            <a:r>
              <a:rPr lang="en-US" sz="1800" dirty="0"/>
              <a:t>Nuclear Physics and Computer Technology undergraduate degrees, MBA international business</a:t>
            </a:r>
          </a:p>
          <a:p>
            <a:pPr marL="0" indent="0">
              <a:buNone/>
            </a:pPr>
            <a:r>
              <a:rPr lang="en-US" sz="1800" dirty="0"/>
              <a:t>Rockwell Automation, Tridium (Honeywell), Ultra Electronics  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Kenexis Logo">
            <a:extLst>
              <a:ext uri="{FF2B5EF4-FFF2-40B4-BE49-F238E27FC236}">
                <a16:creationId xmlns:a16="http://schemas.microsoft.com/office/drawing/2014/main" id="{2C985595-E7A9-4209-B889-8ACFB69D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57" y="1761478"/>
            <a:ext cx="1217553" cy="2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118250E-129B-B154-C865-8C3E807AD1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1854"/>
            <a:ext cx="4719219" cy="31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3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7E2E-4269-4885-B053-7C627237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11B8-BA69-43C0-8E31-7A05ECDC3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13" y="1281164"/>
            <a:ext cx="6511114" cy="4845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the beginning, there was HAZOP…</a:t>
            </a:r>
          </a:p>
          <a:p>
            <a:r>
              <a:rPr lang="en-US" dirty="0"/>
              <a:t>LOPA extended HAZOP through quantification of frequency</a:t>
            </a:r>
          </a:p>
          <a:p>
            <a:pPr lvl="1"/>
            <a:r>
              <a:rPr lang="en-US" dirty="0"/>
              <a:t>Better resolution and analysis than qualitative only</a:t>
            </a:r>
          </a:p>
          <a:p>
            <a:pPr lvl="1"/>
            <a:r>
              <a:rPr lang="en-US" dirty="0"/>
              <a:t>Allowed performance-based design processes such as IEC/ISA 61511</a:t>
            </a:r>
          </a:p>
          <a:p>
            <a:r>
              <a:rPr lang="en-US" dirty="0"/>
              <a:t>“Worksheet” presentation and highly numerical nature loses visual thinkers</a:t>
            </a:r>
          </a:p>
          <a:p>
            <a:r>
              <a:rPr lang="en-US" dirty="0"/>
              <a:t>Bowtie diagrams separately developed as method for visualizing risk scenarios</a:t>
            </a:r>
          </a:p>
          <a:p>
            <a:pPr lvl="1"/>
            <a:r>
              <a:rPr lang="en-US" dirty="0"/>
              <a:t>Primarily used for important high-consequence scenarios</a:t>
            </a:r>
          </a:p>
          <a:p>
            <a:pPr lvl="1"/>
            <a:r>
              <a:rPr lang="en-US" dirty="0"/>
              <a:t>Communicate risk to a variety of stakeholders</a:t>
            </a:r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59422A7F-BDEA-0061-FB66-85AE0BC269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566" y="596931"/>
            <a:ext cx="4572000" cy="2858302"/>
          </a:xfrm>
          <a:prstGeom prst="rect">
            <a:avLst/>
          </a:prstGeom>
        </p:spPr>
      </p:pic>
      <p:pic>
        <p:nvPicPr>
          <p:cNvPr id="7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6762F41-16E3-5D4A-50E0-21FEFD9930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566" y="3455233"/>
            <a:ext cx="4572000" cy="2858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8D6C0C-80F0-5351-7C5B-BBD4A94D457F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Open PHA showing a HAZOP on top and a LOPA on bottom</a:t>
            </a:r>
          </a:p>
        </p:txBody>
      </p:sp>
    </p:spTree>
    <p:extLst>
      <p:ext uri="{BB962C8B-B14F-4D97-AF65-F5344CB8AC3E}">
        <p14:creationId xmlns:p14="http://schemas.microsoft.com/office/powerpoint/2010/main" val="397626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9F1A-CA3E-4E52-8986-076EF48CC8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Layer of Protection Analysis (LOPA) is ubiquitous in process hazard analysis (PHA) and safeguard design</a:t>
            </a:r>
          </a:p>
          <a:p>
            <a:r>
              <a:rPr lang="en-US" dirty="0"/>
              <a:t>LOPA suffers from limitations</a:t>
            </a:r>
          </a:p>
          <a:p>
            <a:pPr lvl="1"/>
            <a:r>
              <a:rPr lang="en-US" dirty="0"/>
              <a:t>One cause, one consequence</a:t>
            </a:r>
          </a:p>
          <a:p>
            <a:pPr lvl="1"/>
            <a:r>
              <a:rPr lang="en-US" dirty="0"/>
              <a:t>Multiple causes required to aggregate risk (critical for SIS design)</a:t>
            </a:r>
          </a:p>
          <a:p>
            <a:pPr lvl="1"/>
            <a:r>
              <a:rPr lang="en-US" dirty="0"/>
              <a:t>Multiple consequences required to design consequence mitigation measures</a:t>
            </a:r>
          </a:p>
          <a:p>
            <a:r>
              <a:rPr lang="en-US" dirty="0"/>
              <a:t>Unified Hazard Assessment developed to combine disparate risk analysis techniques</a:t>
            </a:r>
          </a:p>
          <a:p>
            <a:r>
              <a:rPr lang="en-US" dirty="0"/>
              <a:t>Quantitative Bowtie Analysis extends LOPA and addresses shortcomings 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2E9162-F45B-ABC9-4F0E-E82E291005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Unified Hazard Assessment </a:t>
            </a:r>
          </a:p>
          <a:p>
            <a:pPr lvl="1"/>
            <a:r>
              <a:rPr lang="en-US" dirty="0"/>
              <a:t>PHA was initially “check the box” – minimum compliance and minimum cost</a:t>
            </a:r>
          </a:p>
          <a:p>
            <a:pPr lvl="1"/>
            <a:r>
              <a:rPr lang="en-US" dirty="0"/>
              <a:t>Value found in PHA information, expanded to other purposes</a:t>
            </a:r>
          </a:p>
          <a:p>
            <a:pPr lvl="2"/>
            <a:r>
              <a:rPr lang="en-US" dirty="0"/>
              <a:t>LOPA – for SIS safety integrity levels</a:t>
            </a:r>
          </a:p>
          <a:p>
            <a:pPr lvl="2"/>
            <a:r>
              <a:rPr lang="en-US" dirty="0"/>
              <a:t>Hazard Registers – tracking and understanding of significant hazard scenarios</a:t>
            </a:r>
          </a:p>
          <a:p>
            <a:pPr lvl="2"/>
            <a:r>
              <a:rPr lang="en-US" dirty="0"/>
              <a:t>Bowtie diagrams – visualization of hazard scenarios</a:t>
            </a:r>
          </a:p>
          <a:p>
            <a:pPr lvl="1"/>
            <a:r>
              <a:rPr lang="en-US" dirty="0"/>
              <a:t>Maximizing usefulness of data developed during PHA will require changes in data structure and practices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3858E-D8B9-4864-8CC8-126CDCD1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265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69C1CE5-CEC1-6EC7-4540-85DFB4C3D5E3}"/>
              </a:ext>
            </a:extLst>
          </p:cNvPr>
          <p:cNvSpPr/>
          <p:nvPr/>
        </p:nvSpPr>
        <p:spPr>
          <a:xfrm>
            <a:off x="1890988" y="1885716"/>
            <a:ext cx="2671074" cy="3635898"/>
          </a:xfrm>
          <a:prstGeom prst="roundRect">
            <a:avLst>
              <a:gd name="adj" fmla="val 7414"/>
            </a:avLst>
          </a:prstGeom>
          <a:solidFill>
            <a:srgbClr val="92D050">
              <a:alpha val="50196"/>
            </a:srgbClr>
          </a:solidFill>
          <a:ln>
            <a:noFill/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PREVENTIVE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6A57F88-E97A-9505-5566-7F7014721DE0}"/>
              </a:ext>
            </a:extLst>
          </p:cNvPr>
          <p:cNvSpPr/>
          <p:nvPr/>
        </p:nvSpPr>
        <p:spPr>
          <a:xfrm>
            <a:off x="5337313" y="1885716"/>
            <a:ext cx="1292087" cy="3635898"/>
          </a:xfrm>
          <a:prstGeom prst="roundRect">
            <a:avLst>
              <a:gd name="adj" fmla="val 7414"/>
            </a:avLst>
          </a:prstGeom>
          <a:solidFill>
            <a:schemeClr val="tx1">
              <a:alpha val="50196"/>
            </a:schemeClr>
          </a:solidFill>
          <a:ln>
            <a:noFill/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Event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41EC47E-BE1F-D5B5-9818-E89F6BFDDFD3}"/>
              </a:ext>
            </a:extLst>
          </p:cNvPr>
          <p:cNvSpPr/>
          <p:nvPr/>
        </p:nvSpPr>
        <p:spPr>
          <a:xfrm>
            <a:off x="7404651" y="1885715"/>
            <a:ext cx="2671074" cy="3635898"/>
          </a:xfrm>
          <a:prstGeom prst="roundRect">
            <a:avLst>
              <a:gd name="adj" fmla="val 7414"/>
            </a:avLst>
          </a:prstGeom>
          <a:solidFill>
            <a:srgbClr val="92D050">
              <a:alpha val="50196"/>
            </a:srgbClr>
          </a:solidFill>
          <a:ln>
            <a:noFill/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MITIGATIVE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E8AE504-03D6-70A9-96C9-29CD6B45146A}"/>
              </a:ext>
            </a:extLst>
          </p:cNvPr>
          <p:cNvSpPr/>
          <p:nvPr/>
        </p:nvSpPr>
        <p:spPr>
          <a:xfrm>
            <a:off x="10177670" y="1885714"/>
            <a:ext cx="1292087" cy="3635898"/>
          </a:xfrm>
          <a:prstGeom prst="roundRect">
            <a:avLst>
              <a:gd name="adj" fmla="val 7414"/>
            </a:avLst>
          </a:prstGeom>
          <a:solidFill>
            <a:srgbClr val="FF0000">
              <a:alpha val="50196"/>
            </a:srgbClr>
          </a:solidFill>
          <a:ln>
            <a:noFill/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CONSEQUENCE(S)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EF8AC51-FD5C-15FF-A1DC-659FAA3A2D80}"/>
              </a:ext>
            </a:extLst>
          </p:cNvPr>
          <p:cNvSpPr/>
          <p:nvPr/>
        </p:nvSpPr>
        <p:spPr>
          <a:xfrm>
            <a:off x="496957" y="1885716"/>
            <a:ext cx="1292086" cy="3635898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CAUSE(S)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E40FF-AD20-42C0-98A8-6B820C62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Typical Bowtie Diagram</a:t>
            </a:r>
          </a:p>
        </p:txBody>
      </p:sp>
      <p:pic>
        <p:nvPicPr>
          <p:cNvPr id="29" name="Content Placeholder 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5B7D2E50-414C-7BBF-8C6B-B082D100E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012" y="2094436"/>
            <a:ext cx="11187389" cy="3635898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EE20639-8B33-BB6C-2301-A12A10A046FB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Kenexis Bowtie</a:t>
            </a:r>
          </a:p>
        </p:txBody>
      </p:sp>
    </p:spTree>
    <p:extLst>
      <p:ext uri="{BB962C8B-B14F-4D97-AF65-F5344CB8AC3E}">
        <p14:creationId xmlns:p14="http://schemas.microsoft.com/office/powerpoint/2010/main" val="27019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94F7ADF-B41D-40BB-77DC-56296FD0C80D}"/>
              </a:ext>
            </a:extLst>
          </p:cNvPr>
          <p:cNvSpPr/>
          <p:nvPr/>
        </p:nvSpPr>
        <p:spPr>
          <a:xfrm>
            <a:off x="253963" y="1570457"/>
            <a:ext cx="2829341" cy="2623856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CAUSE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0ECC76-96A5-07E6-B2D4-A256D7085658}"/>
              </a:ext>
            </a:extLst>
          </p:cNvPr>
          <p:cNvSpPr/>
          <p:nvPr/>
        </p:nvSpPr>
        <p:spPr>
          <a:xfrm>
            <a:off x="3255582" y="3429000"/>
            <a:ext cx="5798966" cy="2435087"/>
          </a:xfrm>
          <a:prstGeom prst="roundRect">
            <a:avLst>
              <a:gd name="adj" fmla="val 7414"/>
            </a:avLst>
          </a:prstGeom>
          <a:solidFill>
            <a:srgbClr val="FFFF00">
              <a:alpha val="50196"/>
            </a:srgbClr>
          </a:solidFill>
          <a:ln>
            <a:noFill/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DEGRADATION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A472BD9-AB75-1022-90BA-E1190C60B580}"/>
              </a:ext>
            </a:extLst>
          </p:cNvPr>
          <p:cNvSpPr/>
          <p:nvPr/>
        </p:nvSpPr>
        <p:spPr>
          <a:xfrm>
            <a:off x="8676861" y="1759226"/>
            <a:ext cx="2733262" cy="2435087"/>
          </a:xfrm>
          <a:prstGeom prst="roundRect">
            <a:avLst>
              <a:gd name="adj" fmla="val 7414"/>
            </a:avLst>
          </a:prstGeom>
          <a:solidFill>
            <a:srgbClr val="92D050">
              <a:alpha val="50196"/>
            </a:srgbClr>
          </a:solidFill>
          <a:ln>
            <a:noFill/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PREVENTATIVE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C1483-23B8-40D5-9833-9135FA1A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Bowtie Diagram for Degradation</a:t>
            </a:r>
          </a:p>
        </p:txBody>
      </p:sp>
      <p:pic>
        <p:nvPicPr>
          <p:cNvPr id="4" name="Content Placeholder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E967CBA-AE9A-41DA-9E51-34EAA8C43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8" y="1570457"/>
            <a:ext cx="11187112" cy="426636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1CCA5B-3E88-9F11-9A6A-043D5FCC0C99}"/>
              </a:ext>
            </a:extLst>
          </p:cNvPr>
          <p:cNvSpPr txBox="1"/>
          <p:nvPr/>
        </p:nvSpPr>
        <p:spPr>
          <a:xfrm>
            <a:off x="395012" y="6498262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Kenexis Bowtie</a:t>
            </a:r>
          </a:p>
        </p:txBody>
      </p:sp>
    </p:spTree>
    <p:extLst>
      <p:ext uri="{BB962C8B-B14F-4D97-AF65-F5344CB8AC3E}">
        <p14:creationId xmlns:p14="http://schemas.microsoft.com/office/powerpoint/2010/main" val="4329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C777-7474-47A8-B7C0-928C5B6D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12" y="369677"/>
            <a:ext cx="11189548" cy="663057"/>
          </a:xfrm>
        </p:spPr>
        <p:txBody>
          <a:bodyPr anchor="ctr">
            <a:normAutofit/>
          </a:bodyPr>
          <a:lstStyle/>
          <a:p>
            <a:r>
              <a:rPr lang="en-US" dirty="0"/>
              <a:t>Early LOPA – One Cause - One Consequence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A23ADC-DE60-4D5E-1819-3FCAF8827A7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0229" y="958168"/>
            <a:ext cx="6665883" cy="543269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75F8C2-0449-F282-079C-90F269E255A6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an early LOPA book published by the AICHE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726D70-F86E-1F4D-FC20-4C77A916D931}"/>
                  </a:ext>
                </a:extLst>
              </p14:cNvPr>
              <p14:cNvContentPartPr/>
              <p14:nvPr/>
            </p14:nvContentPartPr>
            <p14:xfrm>
              <a:off x="6776018" y="5979319"/>
              <a:ext cx="552240" cy="30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726D70-F86E-1F4D-FC20-4C77A916D9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7378" y="5970679"/>
                <a:ext cx="569880" cy="3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49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99D3-E25C-4CA8-97D6-1E35EA58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12" y="369677"/>
            <a:ext cx="11189548" cy="663057"/>
          </a:xfrm>
        </p:spPr>
        <p:txBody>
          <a:bodyPr anchor="ctr">
            <a:normAutofit/>
          </a:bodyPr>
          <a:lstStyle/>
          <a:p>
            <a:r>
              <a:rPr lang="en-US" dirty="0"/>
              <a:t>Early LOPA in “Spreadsheet” Format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72C78C-79EF-552F-D156-543FADA09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3" t="1062" r="1404" b="30781"/>
          <a:stretch/>
        </p:blipFill>
        <p:spPr>
          <a:xfrm>
            <a:off x="554183" y="1579418"/>
            <a:ext cx="10871200" cy="267854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3EB164-33F8-D3B4-2740-5CBE7EECFC87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Open PHA showing a LOPA worksheet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E17BE-B9DE-97DA-45C7-2043A30ADA98}"/>
              </a:ext>
            </a:extLst>
          </p:cNvPr>
          <p:cNvSpPr txBox="1"/>
          <p:nvPr/>
        </p:nvSpPr>
        <p:spPr>
          <a:xfrm>
            <a:off x="554183" y="4387273"/>
            <a:ext cx="8257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CAT = CONSEQUENCE CATEGORY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 = SEVERITY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TMEL = TARGET MAXIMUM EVENT LIKELIHOOD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IPL = INDEPENDENT PROTECTION LAYER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PFD = PROBABILITY OF FAILURE ON DEMAND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MEL = MITIGATED EVENT LIKELIHOOD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RFF = RISK REDUCITON FACTOR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7398BF-7821-48CB-F9A7-B8915856DBE4}"/>
              </a:ext>
            </a:extLst>
          </p:cNvPr>
          <p:cNvGrpSpPr/>
          <p:nvPr/>
        </p:nvGrpSpPr>
        <p:grpSpPr>
          <a:xfrm>
            <a:off x="6892411" y="3126804"/>
            <a:ext cx="629280" cy="406800"/>
            <a:chOff x="6892411" y="3126804"/>
            <a:chExt cx="6292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3656E0-69BA-9D0D-ADC0-B2CFEAC3073D}"/>
                    </a:ext>
                  </a:extLst>
                </p14:cNvPr>
                <p14:cNvContentPartPr/>
                <p14:nvPr/>
              </p14:nvContentPartPr>
              <p14:xfrm>
                <a:off x="6892411" y="3126804"/>
                <a:ext cx="378720" cy="32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3656E0-69BA-9D0D-ADC0-B2CFEAC3073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83771" y="3117804"/>
                  <a:ext cx="3963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014B26-34A5-6A17-11D1-AC284FA269A6}"/>
                    </a:ext>
                  </a:extLst>
                </p14:cNvPr>
                <p14:cNvContentPartPr/>
                <p14:nvPr/>
              </p14:nvContentPartPr>
              <p14:xfrm>
                <a:off x="7194091" y="3380244"/>
                <a:ext cx="327600" cy="153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014B26-34A5-6A17-11D1-AC284FA269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85451" y="3371604"/>
                  <a:ext cx="3452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94B74C-6D65-7AD5-85CE-749FF3EAAE69}"/>
              </a:ext>
            </a:extLst>
          </p:cNvPr>
          <p:cNvGrpSpPr/>
          <p:nvPr/>
        </p:nvGrpSpPr>
        <p:grpSpPr>
          <a:xfrm>
            <a:off x="3415171" y="2319324"/>
            <a:ext cx="6314400" cy="1175400"/>
            <a:chOff x="3415171" y="2319324"/>
            <a:chExt cx="631440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E82039-1DD7-82D3-C682-3DEC6FB57183}"/>
                    </a:ext>
                  </a:extLst>
                </p14:cNvPr>
                <p14:cNvContentPartPr/>
                <p14:nvPr/>
              </p14:nvContentPartPr>
              <p14:xfrm>
                <a:off x="3415171" y="3170364"/>
                <a:ext cx="551880" cy="324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E82039-1DD7-82D3-C682-3DEC6FB5718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06171" y="3161724"/>
                  <a:ext cx="5695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9628526-31C1-B592-B90E-CD88B9DF6507}"/>
                    </a:ext>
                  </a:extLst>
                </p14:cNvPr>
                <p14:cNvContentPartPr/>
                <p14:nvPr/>
              </p14:nvContentPartPr>
              <p14:xfrm>
                <a:off x="3707491" y="2319324"/>
                <a:ext cx="6022080" cy="110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9628526-31C1-B592-B90E-CD88B9DF65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98491" y="2310684"/>
                  <a:ext cx="6039720" cy="11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033FEE5-2CE1-D356-9854-46652039CA02}"/>
                  </a:ext>
                </a:extLst>
              </p14:cNvPr>
              <p14:cNvContentPartPr/>
              <p14:nvPr/>
            </p14:nvContentPartPr>
            <p14:xfrm>
              <a:off x="10443811" y="3391044"/>
              <a:ext cx="807120" cy="51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033FEE5-2CE1-D356-9854-46652039CA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35171" y="3382044"/>
                <a:ext cx="824760" cy="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8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CA4EF6-8BF8-6EC7-57B1-F1A596F2D0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49828" y="-1874009"/>
            <a:ext cx="4906361" cy="106060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5AAC7D-2C89-BE5E-DB95-AD7542E10B84}"/>
              </a:ext>
            </a:extLst>
          </p:cNvPr>
          <p:cNvSpPr/>
          <p:nvPr/>
        </p:nvSpPr>
        <p:spPr>
          <a:xfrm>
            <a:off x="7355394" y="1032734"/>
            <a:ext cx="4330840" cy="5066615"/>
          </a:xfrm>
          <a:prstGeom prst="rect">
            <a:avLst/>
          </a:prstGeom>
          <a:gradFill flip="none" rotWithShape="1">
            <a:gsLst>
              <a:gs pos="0">
                <a:srgbClr val="F4F7FB">
                  <a:alpha val="0"/>
                </a:srgbClr>
              </a:gs>
              <a:gs pos="49000">
                <a:schemeClr val="bg1"/>
              </a:gs>
              <a:gs pos="8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A33A733-8C78-9B6E-64CE-01E80606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8053" y="1177421"/>
            <a:ext cx="3676506" cy="47769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Frequencies and Probability are combined based on logic</a:t>
            </a:r>
          </a:p>
          <a:p>
            <a:r>
              <a:rPr lang="en-US" dirty="0"/>
              <a:t>Logical ‘AND’ – Probability Multiplication</a:t>
            </a:r>
          </a:p>
          <a:p>
            <a:pPr lvl="1"/>
            <a:r>
              <a:rPr lang="en-US" dirty="0"/>
              <a:t>Relation between initiating event and independent protection layers</a:t>
            </a:r>
          </a:p>
          <a:p>
            <a:r>
              <a:rPr lang="en-US" dirty="0"/>
              <a:t>Logical ‘OR’ – Probability Addition</a:t>
            </a:r>
          </a:p>
          <a:p>
            <a:pPr lvl="1"/>
            <a:r>
              <a:rPr lang="en-US" dirty="0"/>
              <a:t>Relation between multiple initiating events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4D2E4-1863-4D48-B4DD-40A5ACBD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Underpinning of LOPA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B09581-201C-BE87-3A28-9C8F54C4DB74}"/>
              </a:ext>
            </a:extLst>
          </p:cNvPr>
          <p:cNvSpPr txBox="1"/>
          <p:nvPr/>
        </p:nvSpPr>
        <p:spPr>
          <a:xfrm>
            <a:off x="395012" y="6488323"/>
            <a:ext cx="745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Example from Kenexis Bowtie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F50731-5A3E-41FE-2513-4222DF5F7E31}"/>
                  </a:ext>
                </a:extLst>
              </p14:cNvPr>
              <p14:cNvContentPartPr/>
              <p14:nvPr/>
            </p14:nvContentPartPr>
            <p14:xfrm>
              <a:off x="269378" y="1851559"/>
              <a:ext cx="5174280" cy="921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F50731-5A3E-41FE-2513-4222DF5F7E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738" y="1842919"/>
                <a:ext cx="5191920" cy="9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8DB67F5-50FE-083C-7A05-86F534E37E16}"/>
              </a:ext>
            </a:extLst>
          </p:cNvPr>
          <p:cNvGrpSpPr/>
          <p:nvPr/>
        </p:nvGrpSpPr>
        <p:grpSpPr>
          <a:xfrm>
            <a:off x="1539458" y="2387599"/>
            <a:ext cx="207000" cy="200520"/>
            <a:chOff x="1539458" y="2387599"/>
            <a:chExt cx="20700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9146F4-0260-C593-8BDE-C9B440A6F413}"/>
                    </a:ext>
                  </a:extLst>
                </p14:cNvPr>
                <p14:cNvContentPartPr/>
                <p14:nvPr/>
              </p14:nvContentPartPr>
              <p14:xfrm>
                <a:off x="1559978" y="2423599"/>
                <a:ext cx="118080" cy="135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9146F4-0260-C593-8BDE-C9B440A6F4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51338" y="2414959"/>
                  <a:ext cx="135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CCD35DA-7A12-844F-3029-3FA819C7DFDE}"/>
                    </a:ext>
                  </a:extLst>
                </p14:cNvPr>
                <p14:cNvContentPartPr/>
                <p14:nvPr/>
              </p14:nvContentPartPr>
              <p14:xfrm>
                <a:off x="1547018" y="2404879"/>
                <a:ext cx="164520" cy="162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CCD35DA-7A12-844F-3029-3FA819C7DF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38018" y="2395879"/>
                  <a:ext cx="182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6B9F95-869B-722A-8261-D2A4F12D3EF8}"/>
                    </a:ext>
                  </a:extLst>
                </p14:cNvPr>
                <p14:cNvContentPartPr/>
                <p14:nvPr/>
              </p14:nvContentPartPr>
              <p14:xfrm>
                <a:off x="1539458" y="2485879"/>
                <a:ext cx="207000" cy="2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6B9F95-869B-722A-8261-D2A4F12D3E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30458" y="2477239"/>
                  <a:ext cx="224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C385AB5-5A42-72D8-A219-8AE94835F681}"/>
                    </a:ext>
                  </a:extLst>
                </p14:cNvPr>
                <p14:cNvContentPartPr/>
                <p14:nvPr/>
              </p14:nvContentPartPr>
              <p14:xfrm>
                <a:off x="1637378" y="2387599"/>
                <a:ext cx="21960" cy="200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C385AB5-5A42-72D8-A219-8AE94835F6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28378" y="2378599"/>
                  <a:ext cx="3960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C1F9291-F9B8-4EA0-7E32-E9527D09B92F}"/>
                  </a:ext>
                </a:extLst>
              </p14:cNvPr>
              <p14:cNvContentPartPr/>
              <p14:nvPr/>
            </p14:nvContentPartPr>
            <p14:xfrm>
              <a:off x="5571818" y="1596319"/>
              <a:ext cx="731520" cy="3279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C1F9291-F9B8-4EA0-7E32-E9527D09B92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62818" y="1587319"/>
                <a:ext cx="749160" cy="32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8BDB555-D8AB-B7B8-F45E-321AD5025A6D}"/>
                  </a:ext>
                </a:extLst>
              </p14:cNvPr>
              <p14:cNvContentPartPr/>
              <p14:nvPr/>
            </p14:nvContentPartPr>
            <p14:xfrm>
              <a:off x="5738858" y="3907519"/>
              <a:ext cx="1494360" cy="299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8BDB555-D8AB-B7B8-F45E-321AD5025A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30218" y="3898879"/>
                <a:ext cx="151200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3DEF8C2-E2A5-97F2-35B9-200C82285FCD}"/>
              </a:ext>
            </a:extLst>
          </p:cNvPr>
          <p:cNvGrpSpPr/>
          <p:nvPr/>
        </p:nvGrpSpPr>
        <p:grpSpPr>
          <a:xfrm>
            <a:off x="5729138" y="2417119"/>
            <a:ext cx="165240" cy="187920"/>
            <a:chOff x="5729138" y="2417119"/>
            <a:chExt cx="16524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0D53B1-7433-106D-5777-52C0B3ECDAFC}"/>
                    </a:ext>
                  </a:extLst>
                </p14:cNvPr>
                <p14:cNvContentPartPr/>
                <p14:nvPr/>
              </p14:nvContentPartPr>
              <p14:xfrm>
                <a:off x="5766938" y="2417119"/>
                <a:ext cx="27000" cy="18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0D53B1-7433-106D-5777-52C0B3ECDA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58298" y="2408119"/>
                  <a:ext cx="44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34D4A2-84DB-4100-56AE-34ACD2CA5CEF}"/>
                    </a:ext>
                  </a:extLst>
                </p14:cNvPr>
                <p14:cNvContentPartPr/>
                <p14:nvPr/>
              </p14:nvContentPartPr>
              <p14:xfrm>
                <a:off x="5729138" y="2516479"/>
                <a:ext cx="165240" cy="2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34D4A2-84DB-4100-56AE-34ACD2CA5C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20138" y="2507839"/>
                  <a:ext cx="1828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89870B-BB87-61E7-80CA-4FDE69DBD0FB}"/>
              </a:ext>
            </a:extLst>
          </p:cNvPr>
          <p:cNvGrpSpPr/>
          <p:nvPr/>
        </p:nvGrpSpPr>
        <p:grpSpPr>
          <a:xfrm>
            <a:off x="5601338" y="3760279"/>
            <a:ext cx="163080" cy="155880"/>
            <a:chOff x="5601338" y="3760279"/>
            <a:chExt cx="16308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A9DE81-B3C2-5DBE-4A1B-25DACC2E8B8B}"/>
                    </a:ext>
                  </a:extLst>
                </p14:cNvPr>
                <p14:cNvContentPartPr/>
                <p14:nvPr/>
              </p14:nvContentPartPr>
              <p14:xfrm>
                <a:off x="5650658" y="3760279"/>
                <a:ext cx="19800" cy="15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A9DE81-B3C2-5DBE-4A1B-25DACC2E8B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41658" y="3751639"/>
                  <a:ext cx="37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F6D151-EBF8-98F2-F1A9-06AC3777E61A}"/>
                    </a:ext>
                  </a:extLst>
                </p14:cNvPr>
                <p14:cNvContentPartPr/>
                <p14:nvPr/>
              </p14:nvContentPartPr>
              <p14:xfrm>
                <a:off x="5601338" y="3861799"/>
                <a:ext cx="163080" cy="15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F6D151-EBF8-98F2-F1A9-06AC3777E6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2338" y="3852799"/>
                  <a:ext cx="180720" cy="3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86932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Kenexis Template">
  <a:themeElements>
    <a:clrScheme name="Kenexis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336699"/>
      </a:accent1>
      <a:accent2>
        <a:srgbClr val="336699"/>
      </a:accent2>
      <a:accent3>
        <a:srgbClr val="336699"/>
      </a:accent3>
      <a:accent4>
        <a:srgbClr val="336699"/>
      </a:accent4>
      <a:accent5>
        <a:srgbClr val="336699"/>
      </a:accent5>
      <a:accent6>
        <a:srgbClr val="336699"/>
      </a:accent6>
      <a:hlink>
        <a:srgbClr val="336699"/>
      </a:hlink>
      <a:folHlink>
        <a:srgbClr val="FFF9F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prstDash val="solid"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00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nexis Powerpoint Template MAR2020" id="{54643ABB-A2F0-124B-9F57-2E169DA9EC08}" vid="{4B0860AB-2E2C-974A-BE4E-452810A680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Kenexis Template</Template>
  <TotalTime>379</TotalTime>
  <Words>653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Default Kenexis Template</vt:lpstr>
      <vt:lpstr>LOPA and Quantitative Bowtie Analysis Recognizing both Preventive and Mitigative Safeguards </vt:lpstr>
      <vt:lpstr>Presenter</vt:lpstr>
      <vt:lpstr>Risk Analysis Progression</vt:lpstr>
      <vt:lpstr>Overview</vt:lpstr>
      <vt:lpstr>Typical Bowtie Diagram</vt:lpstr>
      <vt:lpstr>Extended Bowtie Diagram for Degradation</vt:lpstr>
      <vt:lpstr>Early LOPA – One Cause - One Consequence</vt:lpstr>
      <vt:lpstr>Early LOPA in “Spreadsheet” Format</vt:lpstr>
      <vt:lpstr>Mathematical Underpinning of LOPA</vt:lpstr>
      <vt:lpstr>LOPA with Multiple Causes</vt:lpstr>
      <vt:lpstr>LOPA with Multiple Causes Converted to Quantitative Bowtie</vt:lpstr>
      <vt:lpstr>Handling Conditional Modifiers - One Consequence</vt:lpstr>
      <vt:lpstr>Multiple Consequences – Conditional Modifiers</vt:lpstr>
      <vt:lpstr>Handling Mitigative Safeguards Traditionally</vt:lpstr>
      <vt:lpstr>Quantitative Bowtie of Tank Dike Example</vt:lpstr>
      <vt:lpstr>Analysis of Fire and Gas Detection</vt:lpstr>
      <vt:lpstr>Calculation of Fire Detection Coverage</vt:lpstr>
      <vt:lpstr>Quantitative Bowtie of Fire Detection/Deluge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LOPA Migration to Quantitative Bowtie Analysis</dc:title>
  <dc:subject/>
  <dc:creator>James McGlone</dc:creator>
  <cp:keywords/>
  <dc:description/>
  <cp:lastModifiedBy>Ray Mentzer</cp:lastModifiedBy>
  <cp:revision>15</cp:revision>
  <cp:lastPrinted>2022-05-11T16:50:28Z</cp:lastPrinted>
  <dcterms:created xsi:type="dcterms:W3CDTF">2022-04-13T13:38:03Z</dcterms:created>
  <dcterms:modified xsi:type="dcterms:W3CDTF">2022-05-12T16:17:45Z</dcterms:modified>
  <cp:category/>
</cp:coreProperties>
</file>