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3" r:id="rId2"/>
    <p:sldId id="257" r:id="rId3"/>
    <p:sldId id="344" r:id="rId4"/>
    <p:sldId id="349" r:id="rId5"/>
    <p:sldId id="350" r:id="rId6"/>
    <p:sldId id="345" r:id="rId7"/>
    <p:sldId id="346" r:id="rId8"/>
    <p:sldId id="347" r:id="rId9"/>
    <p:sldId id="34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0000FF"/>
    <a:srgbClr val="FF99CC"/>
    <a:srgbClr val="CCCCFF"/>
    <a:srgbClr val="CC66FF"/>
    <a:srgbClr val="FFFF99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E61E-1A98-4846-943C-3AAFF9B02DE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F458-86B9-45BA-83A3-94BDA1F4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07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A1CB5-3F28-41D3-AC4C-73473D2D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01C-D4AE-4411-BCC0-C73E4FFC251E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1DD2-CEEA-4B13-A8D7-9CA753AB3DA6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E04-9672-4F49-8540-0E2E8FC578D6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SzPct val="80000"/>
              <a:buFont typeface="Courier New" panose="02070309020205020404" pitchFamily="49" charset="0"/>
              <a:buChar char="o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q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74262-A900-408F-A57B-CC9D8B59EB0D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AA3A06-9337-4957-908E-1077AB735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D44E-B501-4561-821A-A3371FDEF75F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6AF9-DB49-4637-894A-802DD24BD2CC}" type="datetime1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C3B8-4195-4F2D-9BE9-734C2977FCF2}" type="datetime1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A531-E587-4C13-BB21-5CD8A6734353}" type="datetime1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5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5F11-D199-4F9B-933D-6086A1436750}" type="datetime1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4955-D7A0-4C00-A4AD-9EA3985EC23B}" type="datetime1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F1A5-469F-4DEE-8EF4-3D8020F94386}" type="datetime1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AB09-6231-41E6-BB3D-291467C45832}" type="datetime1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835710" y="1601827"/>
            <a:ext cx="8520599" cy="2052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ECE 264 Fall 2020</a:t>
            </a:r>
            <a:b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b="1" i="1" dirty="0">
                <a:solidFill>
                  <a:srgbClr val="3E11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 C Programming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35702" y="3691375"/>
            <a:ext cx="8520599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28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19" y="2362883"/>
            <a:ext cx="11204812" cy="2387600"/>
          </a:xfrm>
        </p:spPr>
        <p:txBody>
          <a:bodyPr>
            <a:noAutofit/>
          </a:bodyPr>
          <a:lstStyle/>
          <a:p>
            <a:r>
              <a:rPr lang="en-US" sz="4000" smtClean="0"/>
              <a:t>Continuous Integration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149" y="1690688"/>
            <a:ext cx="9030858" cy="3520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12" y="1664320"/>
            <a:ext cx="2148949" cy="3572792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2647665" y="3098042"/>
            <a:ext cx="423081" cy="352674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149" y="1690688"/>
            <a:ext cx="9030858" cy="3520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12" y="1664320"/>
            <a:ext cx="2148949" cy="3572792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2647665" y="3098042"/>
            <a:ext cx="423081" cy="352674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5112" y="4133850"/>
            <a:ext cx="923138" cy="107689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149" y="1690688"/>
            <a:ext cx="9030858" cy="3520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12" y="1664320"/>
            <a:ext cx="2148949" cy="3572792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2647665" y="3098042"/>
            <a:ext cx="423081" cy="352674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59315" y="4421875"/>
            <a:ext cx="1248678" cy="340116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149" y="1690688"/>
            <a:ext cx="9030858" cy="3520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12" y="1664320"/>
            <a:ext cx="2148949" cy="3572792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1282889" y="2921705"/>
            <a:ext cx="423081" cy="352674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9200865" y="2921705"/>
            <a:ext cx="423081" cy="352674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149" y="1690688"/>
            <a:ext cx="9030858" cy="3520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12" y="1664320"/>
            <a:ext cx="2148949" cy="35727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18412" y="2893325"/>
            <a:ext cx="4435522" cy="341194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2471" y="2893325"/>
            <a:ext cx="592556" cy="341194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149" y="1690688"/>
            <a:ext cx="9030858" cy="3520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12" y="1664320"/>
            <a:ext cx="2148949" cy="35727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73003" y="2115403"/>
            <a:ext cx="399197" cy="1119116"/>
          </a:xfrm>
          <a:prstGeom prst="rect">
            <a:avLst/>
          </a:prstGeom>
          <a:ln w="38100">
            <a:solidFill>
              <a:srgbClr val="00FF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723" y="2115403"/>
            <a:ext cx="109393" cy="1119116"/>
          </a:xfrm>
          <a:prstGeom prst="rect">
            <a:avLst/>
          </a:prstGeom>
          <a:ln w="38100">
            <a:solidFill>
              <a:srgbClr val="00FF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0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149" y="1690688"/>
            <a:ext cx="9030858" cy="3520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12" y="1664320"/>
            <a:ext cx="2148949" cy="35727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62817" y="2115403"/>
            <a:ext cx="5595583" cy="314230"/>
          </a:xfrm>
          <a:prstGeom prst="rect">
            <a:avLst/>
          </a:prstGeom>
          <a:ln w="57150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2115403"/>
            <a:ext cx="976952" cy="314230"/>
          </a:xfrm>
          <a:prstGeom prst="rect">
            <a:avLst/>
          </a:prstGeom>
          <a:ln w="57150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0000FF"/>
          </a:solidFill>
        </a:ln>
      </a:spPr>
      <a:bodyPr wrap="none" rtlCol="0" anchor="ctr">
        <a:spAutoFit/>
      </a:bodyPr>
      <a:lstStyle>
        <a:defPPr algn="ctr">
          <a:defRPr sz="28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38561</TotalTime>
  <Words>25</Words>
  <Application>Microsoft Office PowerPoint</Application>
  <PresentationFormat>Widescreen</PresentationFormat>
  <Paragraphs>15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Office Theme</vt:lpstr>
      <vt:lpstr>ECE 264 Fall 2020 Advanced C Programming</vt:lpstr>
      <vt:lpstr>Continuous Integration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Start of Linux</dc:title>
  <dc:creator>yunglu</dc:creator>
  <cp:lastModifiedBy>Lu, Yung-hsiang</cp:lastModifiedBy>
  <cp:revision>1983</cp:revision>
  <dcterms:created xsi:type="dcterms:W3CDTF">2019-01-20T10:50:50Z</dcterms:created>
  <dcterms:modified xsi:type="dcterms:W3CDTF">2020-09-18T03:57:46Z</dcterms:modified>
</cp:coreProperties>
</file>