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3" r:id="rId2"/>
    <p:sldId id="257" r:id="rId3"/>
    <p:sldId id="556" r:id="rId4"/>
    <p:sldId id="557" r:id="rId5"/>
    <p:sldId id="5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FFFF"/>
    <a:srgbClr val="FF99CC"/>
    <a:srgbClr val="CCCCFF"/>
    <a:srgbClr val="CC66FF"/>
    <a:srgbClr val="FFFF99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9" y="2362883"/>
            <a:ext cx="11204812" cy="238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Homework 17 &amp; 18</a:t>
            </a:r>
            <a:br>
              <a:rPr lang="en-US" sz="4000" dirty="0" smtClean="0"/>
            </a:br>
            <a:r>
              <a:rPr lang="en-US" sz="4000" dirty="0" smtClean="0"/>
              <a:t>Huffman Compression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17 &amp; HW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HW17: Rebuild the Huffman compression tree from post-order traversal and print the code book</a:t>
            </a:r>
          </a:p>
          <a:p>
            <a:r>
              <a:rPr lang="en-US" dirty="0" smtClean="0"/>
              <a:t>HW18: Use the code book to compress the end </a:t>
            </a:r>
            <a:r>
              <a:rPr lang="en-US" dirty="0" smtClean="0"/>
              <a:t>of </a:t>
            </a:r>
            <a:r>
              <a:rPr lang="en-US" dirty="0" smtClean="0"/>
              <a:t>a file and save the </a:t>
            </a:r>
            <a:r>
              <a:rPr lang="en-US" dirty="0" smtClean="0"/>
              <a:t>bits (need bitwise operations). Only the </a:t>
            </a:r>
            <a:r>
              <a:rPr lang="en-US" dirty="0"/>
              <a:t>end (excerpt</a:t>
            </a:r>
            <a:r>
              <a:rPr lang="en-US" dirty="0" smtClean="0"/>
              <a:t>) of a file is used so that it is shorter and easier to debug.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  <a:r>
              <a:rPr lang="en-US" dirty="0"/>
              <a:t>1A 1m 1# 1 G 0 00 1c 1s 0 0 </a:t>
            </a:r>
            <a:r>
              <a:rPr lang="en-US" dirty="0" smtClean="0"/>
              <a:t>0</a:t>
            </a:r>
          </a:p>
          <a:p>
            <a:r>
              <a:rPr lang="en-US" dirty="0" smtClean="0"/>
              <a:t>Build the tree</a:t>
            </a:r>
          </a:p>
          <a:p>
            <a:r>
              <a:rPr lang="en-US" dirty="0" smtClean="0"/>
              <a:t>Output the code book: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2518" y="38662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39037" y="3906345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8" name="Oval 37"/>
          <p:cNvSpPr/>
          <p:nvPr/>
        </p:nvSpPr>
        <p:spPr>
          <a:xfrm>
            <a:off x="6980818" y="471862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23749" y="4758746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40" name="Oval 39"/>
          <p:cNvSpPr/>
          <p:nvPr/>
        </p:nvSpPr>
        <p:spPr>
          <a:xfrm>
            <a:off x="7491272" y="555811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5355" y="559823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42" name="Oval 41"/>
          <p:cNvSpPr/>
          <p:nvPr/>
        </p:nvSpPr>
        <p:spPr>
          <a:xfrm>
            <a:off x="8541762" y="5552513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44581" y="559263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77700" y="131066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472010" y="164649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973500" y="471385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859140" y="514643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558261" y="513949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560213" y="388211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445853" y="4314690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144974" y="4307752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967563" y="30426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6853203" y="347520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552324" y="346826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472269" y="385304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94664" y="389316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9484659" y="3847444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19538" y="3887568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59" name="Oval 58"/>
          <p:cNvSpPr/>
          <p:nvPr/>
        </p:nvSpPr>
        <p:spPr>
          <a:xfrm>
            <a:off x="8956852" y="302305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8842492" y="3455639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541613" y="3448701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058262" y="203378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/>
          <p:cNvCxnSpPr>
            <a:endCxn id="52" idx="7"/>
          </p:cNvCxnSpPr>
          <p:nvPr/>
        </p:nvCxnSpPr>
        <p:spPr>
          <a:xfrm flipH="1">
            <a:off x="7660302" y="2466366"/>
            <a:ext cx="634218" cy="642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9" idx="1"/>
          </p:cNvCxnSpPr>
          <p:nvPr/>
        </p:nvCxnSpPr>
        <p:spPr>
          <a:xfrm>
            <a:off x="8643023" y="2459428"/>
            <a:ext cx="432684" cy="629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01769"/>
              </p:ext>
            </p:extLst>
          </p:nvPr>
        </p:nvGraphicFramePr>
        <p:xfrm>
          <a:off x="1260256" y="3432154"/>
          <a:ext cx="398471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96">
                  <a:extLst>
                    <a:ext uri="{9D8B030D-6E8A-4147-A177-3AD203B41FA5}">
                      <a16:colId xmlns:a16="http://schemas.microsoft.com/office/drawing/2014/main" val="894253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8144835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1100132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6455591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95228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4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7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12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86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3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9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18 (bits)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compress #</a:t>
            </a:r>
            <a:r>
              <a:rPr lang="en-US" dirty="0" err="1" smtClean="0"/>
              <a:t>AcGms#Ac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14447"/>
              </p:ext>
            </p:extLst>
          </p:nvPr>
        </p:nvGraphicFramePr>
        <p:xfrm>
          <a:off x="5479987" y="319088"/>
          <a:ext cx="398471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96">
                  <a:extLst>
                    <a:ext uri="{9D8B030D-6E8A-4147-A177-3AD203B41FA5}">
                      <a16:colId xmlns:a16="http://schemas.microsoft.com/office/drawing/2014/main" val="894253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8144835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1100132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6455591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95228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4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7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12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86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3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9058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29513"/>
              </p:ext>
            </p:extLst>
          </p:nvPr>
        </p:nvGraphicFramePr>
        <p:xfrm>
          <a:off x="836518" y="3197225"/>
          <a:ext cx="97840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6069705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27474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563354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351267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191603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21518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39224874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911757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250468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6042558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60846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01001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9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code (bits)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05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byte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0110 00 10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0111 010 1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1 0110 00 1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67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byte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0110 00 10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0111 010 1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1 0110 00 1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307730"/>
                  </a:ext>
                </a:extLst>
              </a:tr>
            </a:tbl>
          </a:graphicData>
        </a:graphic>
      </p:graphicFrame>
      <p:sp>
        <p:nvSpPr>
          <p:cNvPr id="7" name="Up Arrow 6"/>
          <p:cNvSpPr/>
          <p:nvPr/>
        </p:nvSpPr>
        <p:spPr>
          <a:xfrm>
            <a:off x="10696561" y="5026025"/>
            <a:ext cx="359764" cy="373986"/>
          </a:xfrm>
          <a:prstGeom prst="upArrow">
            <a:avLst/>
          </a:prstGeom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06633" y="546749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7 zeros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68876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–b output: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21141"/>
              </p:ext>
            </p:extLst>
          </p:nvPr>
        </p:nvGraphicFramePr>
        <p:xfrm>
          <a:off x="2464632" y="5652159"/>
          <a:ext cx="67665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110465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1480338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140434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8594298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0853927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1984762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739155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8020674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736160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950192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5460266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0110 00 10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0111 010 1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1 0110 00 1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0000 0000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08528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315194" y="4001294"/>
            <a:ext cx="164892" cy="285893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770718" y="4001294"/>
            <a:ext cx="841125" cy="345854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090873" y="4031274"/>
            <a:ext cx="164892" cy="285893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37963</TotalTime>
  <Words>242</Words>
  <Application>Microsoft Office PowerPoint</Application>
  <PresentationFormat>Widescreen</PresentationFormat>
  <Paragraphs>109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ECE 264 Fall 2020 Advanced C Programming</vt:lpstr>
      <vt:lpstr>Homework 17 &amp; 18 Huffman Compression </vt:lpstr>
      <vt:lpstr>HW 17 &amp; HW 18</vt:lpstr>
      <vt:lpstr>HW 17</vt:lpstr>
      <vt:lpstr>HW 18 (bits)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1980</cp:revision>
  <dcterms:created xsi:type="dcterms:W3CDTF">2019-01-20T10:50:50Z</dcterms:created>
  <dcterms:modified xsi:type="dcterms:W3CDTF">2020-09-17T03:48:31Z</dcterms:modified>
</cp:coreProperties>
</file>