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43" r:id="rId2"/>
    <p:sldId id="257" r:id="rId3"/>
    <p:sldId id="443" r:id="rId4"/>
    <p:sldId id="445" r:id="rId5"/>
    <p:sldId id="460" r:id="rId6"/>
    <p:sldId id="447" r:id="rId7"/>
    <p:sldId id="450" r:id="rId8"/>
    <p:sldId id="451" r:id="rId9"/>
    <p:sldId id="452" r:id="rId10"/>
    <p:sldId id="454" r:id="rId11"/>
    <p:sldId id="453" r:id="rId12"/>
    <p:sldId id="455" r:id="rId13"/>
    <p:sldId id="456" r:id="rId14"/>
    <p:sldId id="457" r:id="rId15"/>
    <p:sldId id="458" r:id="rId16"/>
    <p:sldId id="459" r:id="rId17"/>
    <p:sldId id="461" r:id="rId18"/>
    <p:sldId id="462" r:id="rId19"/>
    <p:sldId id="465" r:id="rId20"/>
    <p:sldId id="463" r:id="rId21"/>
    <p:sldId id="464" r:id="rId22"/>
    <p:sldId id="4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  <a:srgbClr val="66FF99"/>
    <a:srgbClr val="0000FF"/>
    <a:srgbClr val="66FF66"/>
    <a:srgbClr val="CCCCFF"/>
    <a:srgbClr val="FFFF99"/>
    <a:srgbClr val="CC66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0E61E-1A98-4846-943C-3AAFF9B02DE1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8F458-86B9-45BA-83A3-94BDA1F4D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207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A1CB5-3F28-41D3-AC4C-73473D2DCA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34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C401C-D4AE-4411-BCC0-C73E4FFC251E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83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1DD2-CEEA-4B13-A8D7-9CA753AB3DA6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75E04-9672-4F49-8540-0E2E8FC578D6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SzPct val="80000"/>
              <a:buFont typeface="Courier New" panose="02070309020205020404" pitchFamily="49" charset="0"/>
              <a:buChar char="o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q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D874262-A900-408F-A57B-CC9D8B59EB0D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8AA3A06-9337-4957-908E-1077AB735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9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4D44E-B501-4561-821A-A3371FDEF75F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450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A6AF9-DB49-4637-894A-802DD24BD2CC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72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C3B8-4195-4F2D-9BE9-734C2977FCF2}" type="datetime1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A531-E587-4C13-BB21-5CD8A6734353}" type="datetime1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5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B5F11-D199-4F9B-933D-6086A1436750}" type="datetime1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4955-D7A0-4C00-A4AD-9EA3985EC23B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AF1A5-469F-4DEE-8EF4-3D8020F94386}" type="datetime1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AB09-6231-41E6-BB3D-291467C45832}" type="datetime1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yunglu@purdue.edu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A3A06-9337-4957-908E-1077AB735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835710" y="1601827"/>
            <a:ext cx="8520599" cy="205259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ECE 264 Fall 2020</a:t>
            </a:r>
            <a:b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" b="1" i="1" dirty="0">
                <a:solidFill>
                  <a:srgbClr val="3E11F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Advanced</a:t>
            </a:r>
            <a:r>
              <a:rPr lang="en" sz="4000" b="1" dirty="0">
                <a:latin typeface="Arial" panose="020B0604020202020204" pitchFamily="34" charset="0"/>
                <a:cs typeface="Arial" panose="020B0604020202020204" pitchFamily="34" charset="0"/>
              </a:rPr>
              <a:t> C Programming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835702" y="3691375"/>
            <a:ext cx="8520599" cy="7926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spcBef>
                <a:spcPts val="0"/>
              </a:spcBef>
            </a:pPr>
            <a:endParaRPr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Yung-Hsiang Lu</a:t>
            </a:r>
          </a:p>
          <a:p>
            <a:pPr>
              <a:spcBef>
                <a:spcPts val="0"/>
              </a:spcBef>
            </a:pPr>
            <a:r>
              <a:rPr lang="en">
                <a:solidFill>
                  <a:srgbClr val="000000"/>
                </a:solidFill>
              </a:rPr>
              <a:t>Purdue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yunglu@purdue.edu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6286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To modify the value in another frame of the stack, pass the address.</a:t>
            </a:r>
            <a:endParaRPr lang="en-US" sz="4000" b="1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913049"/>
              </p:ext>
            </p:extLst>
          </p:nvPr>
        </p:nvGraphicFramePr>
        <p:xfrm>
          <a:off x="7013259" y="4771390"/>
          <a:ext cx="4808003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59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33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94588" y="3861957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811439" y="365125"/>
            <a:ext cx="409433" cy="556027"/>
          </a:xfrm>
          <a:prstGeom prst="downArrow">
            <a:avLst/>
          </a:prstGeom>
          <a:solidFill>
            <a:srgbClr val="00FFFF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7772" y="208943"/>
            <a:ext cx="2008883" cy="584775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* * 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047164" y="3562065"/>
            <a:ext cx="1050878" cy="491319"/>
          </a:xfrm>
          <a:custGeom>
            <a:avLst/>
            <a:gdLst>
              <a:gd name="connsiteX0" fmla="*/ 1501254 w 1501254"/>
              <a:gd name="connsiteY0" fmla="*/ 0 h 805218"/>
              <a:gd name="connsiteX1" fmla="*/ 0 w 1501254"/>
              <a:gd name="connsiteY1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1254" h="805218">
                <a:moveTo>
                  <a:pt x="1501254" y="0"/>
                </a:moveTo>
                <a:lnTo>
                  <a:pt x="0" y="805218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37772" y="3346850"/>
            <a:ext cx="173477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&amp;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5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4508" y="1621019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784343"/>
              </p:ext>
            </p:extLst>
          </p:nvPr>
        </p:nvGraphicFramePr>
        <p:xfrm>
          <a:off x="6741995" y="3141980"/>
          <a:ext cx="49393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041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10167582" y="4462818"/>
            <a:ext cx="477672" cy="124194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2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4508" y="1989512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702125"/>
              </p:ext>
            </p:extLst>
          </p:nvPr>
        </p:nvGraphicFramePr>
        <p:xfrm>
          <a:off x="6741995" y="3141980"/>
          <a:ext cx="49393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041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0140286" y="2695278"/>
            <a:ext cx="464024" cy="146124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7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74508" y="2194231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836192"/>
              </p:ext>
            </p:extLst>
          </p:nvPr>
        </p:nvGraphicFramePr>
        <p:xfrm>
          <a:off x="6741995" y="3141980"/>
          <a:ext cx="49393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041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26888" y="424842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310044" y="545170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97400" y="5438060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800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1479744" y="4041019"/>
            <a:ext cx="43201" cy="16586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38396" y="2263899"/>
            <a:ext cx="169144" cy="41616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811792" y="2333568"/>
            <a:ext cx="1620957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Notice *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388017" y="2358004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675141"/>
              </p:ext>
            </p:extLst>
          </p:nvPr>
        </p:nvGraphicFramePr>
        <p:xfrm>
          <a:off x="6741995" y="3141980"/>
          <a:ext cx="4939352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4041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A104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1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43" y="921152"/>
            <a:ext cx="7472996" cy="4360532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54508" y="4391521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055986"/>
              </p:ext>
            </p:extLst>
          </p:nvPr>
        </p:nvGraphicFramePr>
        <p:xfrm>
          <a:off x="6741995" y="3141980"/>
          <a:ext cx="493935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Common Mistake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509048"/>
              </p:ext>
            </p:extLst>
          </p:nvPr>
        </p:nvGraphicFramePr>
        <p:xfrm>
          <a:off x="6741995" y="3141980"/>
          <a:ext cx="493935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599577"/>
            <a:ext cx="6060025" cy="58227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76188" y="4405169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741995" y="3141980"/>
          <a:ext cx="493935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599577"/>
            <a:ext cx="6060025" cy="58227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276188" y="4405169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8546" y="467425"/>
            <a:ext cx="6979712" cy="1030649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92359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Heap Memory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7755"/>
              </p:ext>
            </p:extLst>
          </p:nvPr>
        </p:nvGraphicFramePr>
        <p:xfrm>
          <a:off x="6741995" y="3141980"/>
          <a:ext cx="493935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28969"/>
              </p:ext>
            </p:extLst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599577"/>
            <a:ext cx="6060025" cy="58227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27546" y="2303414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1353800" y="4148919"/>
            <a:ext cx="219514" cy="119451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63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27720"/>
              </p:ext>
            </p:extLst>
          </p:nvPr>
        </p:nvGraphicFramePr>
        <p:xfrm>
          <a:off x="6741995" y="3141980"/>
          <a:ext cx="493935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arr[4]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arr[3]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arr[2]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arr[1]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599577"/>
            <a:ext cx="6060025" cy="58227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432943" y="2770503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099343" y="2647666"/>
            <a:ext cx="518615" cy="15012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31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832194"/>
              </p:ext>
            </p:extLst>
          </p:nvPr>
        </p:nvGraphicFramePr>
        <p:xfrm>
          <a:off x="6741995" y="3141980"/>
          <a:ext cx="493935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1945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arr[4]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arr[3]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arr[2]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arr[1]</a:t>
                      </a: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94" y="599577"/>
            <a:ext cx="6060025" cy="582273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53898" y="5008735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2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45" y="123075"/>
            <a:ext cx="5575119" cy="6598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81935" y="2320119"/>
            <a:ext cx="6348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ways to allocate memory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91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33906"/>
              </p:ext>
            </p:extLst>
          </p:nvPr>
        </p:nvGraphicFramePr>
        <p:xfrm>
          <a:off x="6955242" y="3039284"/>
          <a:ext cx="5002498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10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6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372080" y="3782664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955242" y="3039284"/>
          <a:ext cx="500249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710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6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Address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53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6005" y="1626318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3777871" y="4244456"/>
            <a:ext cx="4956696" cy="9147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11573301" y="4408227"/>
            <a:ext cx="287383" cy="1569492"/>
          </a:xfrm>
          <a:custGeom>
            <a:avLst/>
            <a:gdLst>
              <a:gd name="connsiteX0" fmla="*/ 68239 w 287383"/>
              <a:gd name="connsiteY0" fmla="*/ 1569492 h 1569492"/>
              <a:gd name="connsiteX1" fmla="*/ 286603 w 287383"/>
              <a:gd name="connsiteY1" fmla="*/ 477672 h 1569492"/>
              <a:gd name="connsiteX2" fmla="*/ 0 w 287383"/>
              <a:gd name="connsiteY2" fmla="*/ 0 h 1569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383" h="1569492">
                <a:moveTo>
                  <a:pt x="68239" y="1569492"/>
                </a:moveTo>
                <a:cubicBezTo>
                  <a:pt x="183107" y="1154373"/>
                  <a:pt x="297976" y="739254"/>
                  <a:pt x="286603" y="477672"/>
                </a:cubicBezTo>
                <a:cubicBezTo>
                  <a:pt x="275230" y="216090"/>
                  <a:pt x="137615" y="108045"/>
                  <a:pt x="0" y="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10205"/>
              </p:ext>
            </p:extLst>
          </p:nvPr>
        </p:nvGraphicFramePr>
        <p:xfrm>
          <a:off x="6955242" y="3039284"/>
          <a:ext cx="500249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062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82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Address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53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603990"/>
              </p:ext>
            </p:extLst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6005" y="1926573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017456" y="2523270"/>
            <a:ext cx="968992" cy="15140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26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04564"/>
              </p:ext>
            </p:extLst>
          </p:nvPr>
        </p:nvGraphicFramePr>
        <p:xfrm>
          <a:off x="6955242" y="3039284"/>
          <a:ext cx="5002498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4358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25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myalloc1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8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47722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Address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7536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Location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834917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6005" y="4050390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791666" y="4120059"/>
            <a:ext cx="27295" cy="158470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38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436237"/>
              </p:ext>
            </p:extLst>
          </p:nvPr>
        </p:nvGraphicFramePr>
        <p:xfrm>
          <a:off x="7149736" y="3039284"/>
          <a:ext cx="4808003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59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33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[4]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[3]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2012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[2]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2008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[0]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06005" y="4484907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yunglu@purdue.edu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502" y="842749"/>
            <a:ext cx="6354739" cy="431642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7149736" y="3039284"/>
          <a:ext cx="4808003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59">
                  <a:extLst>
                    <a:ext uri="{9D8B030D-6E8A-4147-A177-3AD203B41FA5}">
                      <a16:colId xmlns:a16="http://schemas.microsoft.com/office/drawing/2014/main" val="1082307263"/>
                    </a:ext>
                  </a:extLst>
                </a:gridCol>
                <a:gridCol w="1337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0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Stack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Memory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Frame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3321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A2000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64574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size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rgbClr val="0033CC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669968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785773"/>
              </p:ext>
            </p:extLst>
          </p:nvPr>
        </p:nvGraphicFramePr>
        <p:xfrm>
          <a:off x="7149738" y="66492"/>
          <a:ext cx="480800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39">
                  <a:extLst>
                    <a:ext uri="{9D8B030D-6E8A-4147-A177-3AD203B41FA5}">
                      <a16:colId xmlns:a16="http://schemas.microsoft.com/office/drawing/2014/main" val="4284283526"/>
                    </a:ext>
                  </a:extLst>
                </a:gridCol>
                <a:gridCol w="1641787">
                  <a:extLst>
                    <a:ext uri="{9D8B030D-6E8A-4147-A177-3AD203B41FA5}">
                      <a16:colId xmlns:a16="http://schemas.microsoft.com/office/drawing/2014/main" val="709503971"/>
                    </a:ext>
                  </a:extLst>
                </a:gridCol>
                <a:gridCol w="1539175">
                  <a:extLst>
                    <a:ext uri="{9D8B030D-6E8A-4147-A177-3AD203B41FA5}">
                      <a16:colId xmlns:a16="http://schemas.microsoft.com/office/drawing/2014/main" val="177566043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Heap Memory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8838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Symbol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Address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sz="2000" b="1" i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7671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3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193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144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347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solidFill>
                          <a:srgbClr val="0033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9755860"/>
                  </a:ext>
                </a:extLst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419653" y="5019838"/>
            <a:ext cx="313509" cy="139337"/>
          </a:xfrm>
          <a:prstGeom prst="rightArrow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8173" y="5280709"/>
            <a:ext cx="6790642" cy="954107"/>
          </a:xfrm>
          <a:prstGeom prst="rect">
            <a:avLst/>
          </a:prstGeom>
          <a:solidFill>
            <a:srgbClr val="00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Remember to call free even though </a:t>
            </a: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not called in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same function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50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0000FF"/>
          </a:solidFill>
        </a:ln>
      </a:spPr>
      <a:bodyPr wrap="none" rtlCol="0" anchor="ctr">
        <a:spAutoFit/>
      </a:bodyPr>
      <a:lstStyle>
        <a:defPPr algn="ctr">
          <a:defRPr sz="2800" dirty="0"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txDef>
      <a:spPr>
        <a:noFill/>
      </a:spPr>
      <a:bodyPr wrap="none" rtlCol="0">
        <a:sp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13498</TotalTime>
  <Words>642</Words>
  <Application>Microsoft Office PowerPoint</Application>
  <PresentationFormat>Widescreen</PresentationFormat>
  <Paragraphs>509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</vt:lpstr>
      <vt:lpstr>Office Theme</vt:lpstr>
      <vt:lpstr>ECE 264 Fall 2020 Advanced C Programming</vt:lpstr>
      <vt:lpstr>Heap Memory 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 modify the value in another frame of the stack, pass the address.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Common Mistake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Start of Linux</dc:title>
  <dc:creator>yunglu</dc:creator>
  <cp:lastModifiedBy>Lu, Yung-hsiang</cp:lastModifiedBy>
  <cp:revision>515</cp:revision>
  <dcterms:created xsi:type="dcterms:W3CDTF">2019-01-20T10:50:50Z</dcterms:created>
  <dcterms:modified xsi:type="dcterms:W3CDTF">2020-06-25T18:21:50Z</dcterms:modified>
</cp:coreProperties>
</file>