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3" r:id="rId2"/>
    <p:sldId id="257" r:id="rId3"/>
    <p:sldId id="344" r:id="rId4"/>
    <p:sldId id="347" r:id="rId5"/>
    <p:sldId id="345" r:id="rId6"/>
    <p:sldId id="346" r:id="rId7"/>
    <p:sldId id="349" r:id="rId8"/>
    <p:sldId id="350" r:id="rId9"/>
    <p:sldId id="351" r:id="rId10"/>
    <p:sldId id="352" r:id="rId11"/>
    <p:sldId id="353" r:id="rId12"/>
    <p:sldId id="358" r:id="rId13"/>
    <p:sldId id="354" r:id="rId14"/>
    <p:sldId id="355" r:id="rId15"/>
    <p:sldId id="356" r:id="rId16"/>
    <p:sldId id="357" r:id="rId17"/>
    <p:sldId id="359" r:id="rId18"/>
    <p:sldId id="3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FF"/>
    <a:srgbClr val="00FFFF"/>
    <a:srgbClr val="CC66FF"/>
    <a:srgbClr val="FF99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swap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should be 7 here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b should be 5 here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541867"/>
            <a:ext cx="5604933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27454"/>
              </p:ext>
            </p:extLst>
          </p:nvPr>
        </p:nvGraphicFramePr>
        <p:xfrm>
          <a:off x="457198" y="843263"/>
          <a:ext cx="509827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453967" y="1583267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906934" y="4529667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90628"/>
              </p:ext>
            </p:extLst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153400" y="5014613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699671" y="2356078"/>
            <a:ext cx="635000" cy="254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671" y="208685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09373"/>
              </p:ext>
            </p:extLst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153400" y="5543628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699671" y="1832858"/>
            <a:ext cx="635000" cy="254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80835" y="150843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54797"/>
              </p:ext>
            </p:extLst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7035800" y="5801896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72647"/>
              </p:ext>
            </p:extLst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686800" y="2152763"/>
            <a:ext cx="465666" cy="428396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5667" y="1303867"/>
            <a:ext cx="5096933" cy="1828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65667" y="1303867"/>
            <a:ext cx="5089808" cy="18270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a;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479800" y="2226733"/>
            <a:ext cx="643467" cy="423334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79799" y="3137543"/>
            <a:ext cx="643467" cy="423334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8867" y="380998"/>
            <a:ext cx="5875866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2 (wrong)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and b unchanged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x;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t;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55894"/>
              </p:ext>
            </p:extLst>
          </p:nvPr>
        </p:nvGraphicFramePr>
        <p:xfrm>
          <a:off x="457198" y="843263"/>
          <a:ext cx="509827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Memory and Pointer 01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“supercomputer” CDC 6600, up to 982kB memory, $19M</a:t>
            </a:r>
          </a:p>
          <a:p>
            <a:r>
              <a:rPr lang="en-US" dirty="0" smtClean="0"/>
              <a:t>HTC 10 </a:t>
            </a:r>
            <a:r>
              <a:rPr lang="en-US" dirty="0" err="1" smtClean="0"/>
              <a:t>evo</a:t>
            </a:r>
            <a:r>
              <a:rPr lang="en-US" dirty="0" smtClean="0"/>
              <a:t>, 32 GB memory (more than 32,000 more), $199</a:t>
            </a:r>
            <a:endParaRPr lang="en-US" dirty="0"/>
          </a:p>
        </p:txBody>
      </p:sp>
      <p:pic>
        <p:nvPicPr>
          <p:cNvPr id="7" name="Content Placeholder 4" descr="File:RAM module SDRAM 1GiB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784" y="4560387"/>
            <a:ext cx="3498668" cy="1401584"/>
          </a:xfrm>
          <a:prstGeom prst="rect">
            <a:avLst/>
          </a:prstGeom>
        </p:spPr>
      </p:pic>
      <p:pic>
        <p:nvPicPr>
          <p:cNvPr id="1026" name="Picture 2" descr="CDC 6600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0496"/>
            <a:ext cx="4011356" cy="279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61RPMSABQtL._AC_SL1000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55" y="2970496"/>
            <a:ext cx="2846729" cy="317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4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organized as address-value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669" y="3387637"/>
            <a:ext cx="3552968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23" y="3568670"/>
            <a:ext cx="3533775" cy="129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3363" y="488377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Johnson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90676" y="4568727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Smith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37906" y="4494738"/>
            <a:ext cx="74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97962" y="1600200"/>
          <a:ext cx="377003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f1(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 = f3(7, 3.2);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 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f3(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y,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double z)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81201" y="1732265"/>
          <a:ext cx="509827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?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097207" y="1255594"/>
            <a:ext cx="395785" cy="34460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845905" y="1255594"/>
            <a:ext cx="395785" cy="34460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83661" y="1027787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Humans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can see only its frame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340204"/>
              </p:ext>
            </p:extLst>
          </p:nvPr>
        </p:nvGraphicFramePr>
        <p:xfrm>
          <a:off x="6897962" y="1600200"/>
          <a:ext cx="377003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f1(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 = f3(7, 3.2);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 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f3(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y,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double z)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 = 5; 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81201" y="1732265"/>
          <a:ext cx="509827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?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 flipV="1">
            <a:off x="9109166" y="5669280"/>
            <a:ext cx="574765" cy="8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49016" y="5314456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22918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7460"/>
              </p:ext>
            </p:extLst>
          </p:nvPr>
        </p:nvGraphicFramePr>
        <p:xfrm>
          <a:off x="6897962" y="1600200"/>
          <a:ext cx="377003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f1(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 = f3(7, 3.2);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... 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f3(</a:t>
                      </a:r>
                      <a:r>
                        <a:rPr lang="en-US" sz="2000" b="1" baseline="0" dirty="0" err="1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a, 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double z)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...</a:t>
                      </a:r>
                      <a:endParaRPr lang="en-US" sz="2000" b="1" dirty="0">
                        <a:solidFill>
                          <a:srgbClr val="0033CC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64051"/>
              </p:ext>
            </p:extLst>
          </p:nvPr>
        </p:nvGraphicFramePr>
        <p:xfrm>
          <a:off x="1981201" y="1732265"/>
          <a:ext cx="509827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r>
                        <a:rPr lang="en-US" sz="2400" b="0" baseline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?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RL: return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VA: value address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9579429" y="4554583"/>
            <a:ext cx="574765" cy="8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206870" y="4231417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120712" y="2886891"/>
            <a:ext cx="574765" cy="8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50423" y="4231417"/>
            <a:ext cx="1763487" cy="1"/>
          </a:xfrm>
          <a:prstGeom prst="straightConnector1">
            <a:avLst/>
          </a:prstGeom>
          <a:ln w="57150"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156" y="3371934"/>
            <a:ext cx="2159566" cy="1200329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invisible 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f3</a:t>
            </a:r>
          </a:p>
        </p:txBody>
      </p:sp>
    </p:spTree>
    <p:extLst>
      <p:ext uri="{BB962C8B-B14F-4D97-AF65-F5344CB8AC3E}">
        <p14:creationId xmlns:p14="http://schemas.microsoft.com/office/powerpoint/2010/main" val="39087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swap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 should be 7 here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b should be 5 here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541867"/>
            <a:ext cx="5181600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Attempt 1 (wrong)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swap(a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both a and b are 7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swap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10357</TotalTime>
  <Words>1177</Words>
  <Application>Microsoft Office PowerPoint</Application>
  <PresentationFormat>Widescreen</PresentationFormat>
  <Paragraphs>524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Office Theme</vt:lpstr>
      <vt:lpstr>ECE 264 Fall 2020 Advanced C Programming</vt:lpstr>
      <vt:lpstr>Memory and Pointer 01</vt:lpstr>
      <vt:lpstr>Computer Memory</vt:lpstr>
      <vt:lpstr>Review</vt:lpstr>
      <vt:lpstr>Memory organized as address-value</vt:lpstr>
      <vt:lpstr>PowerPoint Presentation</vt:lpstr>
      <vt:lpstr>A function can see only its frame</vt:lpstr>
      <vt:lpstr>PowerPoint Presentation</vt:lpstr>
      <vt:lpstr>swap function</vt:lpstr>
      <vt:lpstr>swap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231</cp:revision>
  <dcterms:created xsi:type="dcterms:W3CDTF">2019-01-20T10:50:50Z</dcterms:created>
  <dcterms:modified xsi:type="dcterms:W3CDTF">2020-06-19T18:31:46Z</dcterms:modified>
</cp:coreProperties>
</file>